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webextensions/webextension4.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759" r:id="rId5"/>
    <p:sldMasterId id="2147483785" r:id="rId6"/>
  </p:sldMasterIdLst>
  <p:notesMasterIdLst>
    <p:notesMasterId r:id="rId21"/>
  </p:notesMasterIdLst>
  <p:handoutMasterIdLst>
    <p:handoutMasterId r:id="rId22"/>
  </p:handoutMasterIdLst>
  <p:sldIdLst>
    <p:sldId id="263" r:id="rId7"/>
    <p:sldId id="2147197698" r:id="rId8"/>
    <p:sldId id="2147197696" r:id="rId9"/>
    <p:sldId id="2147197702" r:id="rId10"/>
    <p:sldId id="2147197703" r:id="rId11"/>
    <p:sldId id="285" r:id="rId12"/>
    <p:sldId id="2147197710" r:id="rId13"/>
    <p:sldId id="397" r:id="rId14"/>
    <p:sldId id="267" r:id="rId15"/>
    <p:sldId id="2147197722" r:id="rId16"/>
    <p:sldId id="2147197712" r:id="rId17"/>
    <p:sldId id="2147197723" r:id="rId18"/>
    <p:sldId id="2147197718" r:id="rId19"/>
    <p:sldId id="2147197724" r:id="rId20"/>
  </p:sldIdLst>
  <p:sldSz cx="12192000" cy="6858000"/>
  <p:notesSz cx="6797675" cy="9926638"/>
  <p:embeddedFontLst>
    <p:embeddedFont>
      <p:font typeface="Calibri" panose="020F0502020204030204" pitchFamily="34" charset="0"/>
      <p:regular r:id="rId23"/>
      <p:bold r:id="rId24"/>
      <p:italic r:id="rId25"/>
      <p:boldItalic r:id="rId26"/>
    </p:embeddedFont>
    <p:embeddedFont>
      <p:font typeface="Volvo Broad Pro" panose="020B0604020202020204" charset="0"/>
      <p:regular r:id="rId27"/>
    </p:embeddedFont>
    <p:embeddedFont>
      <p:font typeface="Volvo Broad Pro Digital" panose="020B0604020202020204" charset="0"/>
      <p:regular r:id="rId28"/>
    </p:embeddedFont>
    <p:embeddedFont>
      <p:font typeface="Volvo Novum" panose="020B0604020202020204" charset="0"/>
      <p:regular r:id="rId29"/>
      <p:bold r:id="rId30"/>
      <p:italic r:id="rId31"/>
      <p:boldItalic r:id="rId32"/>
    </p:embeddedFont>
    <p:embeddedFont>
      <p:font typeface="Volvo Novum Medium" panose="020B0604020202020204" charset="0"/>
      <p:regular r:id="rId33"/>
      <p:italic r:id="rId34"/>
    </p:embeddedFont>
    <p:embeddedFont>
      <p:font typeface="Volvo Novum SemiLight" panose="020B0604020202020204" charset="0"/>
      <p:regular r:id="rId35"/>
      <p:italic r:id="rId36"/>
    </p:embeddedFont>
  </p:embeddedFontLst>
  <p:custDataLst>
    <p:tags r:id="rId37"/>
  </p:custDataLst>
  <p:defaultTextStyle>
    <a:defPPr>
      <a:defRPr lang="sv-SE"/>
    </a:defPPr>
    <a:lvl1pPr marL="0" algn="l" defTabSz="967618" rtl="0" eaLnBrk="1" latinLnBrk="0" hangingPunct="1">
      <a:defRPr sz="1905" kern="1200">
        <a:solidFill>
          <a:schemeClr val="tx1"/>
        </a:solidFill>
        <a:latin typeface="+mn-lt"/>
        <a:ea typeface="+mn-ea"/>
        <a:cs typeface="+mn-cs"/>
      </a:defRPr>
    </a:lvl1pPr>
    <a:lvl2pPr marL="483809" algn="l" defTabSz="967618" rtl="0" eaLnBrk="1" latinLnBrk="0" hangingPunct="1">
      <a:defRPr sz="1905" kern="1200">
        <a:solidFill>
          <a:schemeClr val="tx1"/>
        </a:solidFill>
        <a:latin typeface="+mn-lt"/>
        <a:ea typeface="+mn-ea"/>
        <a:cs typeface="+mn-cs"/>
      </a:defRPr>
    </a:lvl2pPr>
    <a:lvl3pPr marL="967618" algn="l" defTabSz="967618" rtl="0" eaLnBrk="1" latinLnBrk="0" hangingPunct="1">
      <a:defRPr sz="1905" kern="1200">
        <a:solidFill>
          <a:schemeClr val="tx1"/>
        </a:solidFill>
        <a:latin typeface="+mn-lt"/>
        <a:ea typeface="+mn-ea"/>
        <a:cs typeface="+mn-cs"/>
      </a:defRPr>
    </a:lvl3pPr>
    <a:lvl4pPr marL="1451427" algn="l" defTabSz="967618" rtl="0" eaLnBrk="1" latinLnBrk="0" hangingPunct="1">
      <a:defRPr sz="1905" kern="1200">
        <a:solidFill>
          <a:schemeClr val="tx1"/>
        </a:solidFill>
        <a:latin typeface="+mn-lt"/>
        <a:ea typeface="+mn-ea"/>
        <a:cs typeface="+mn-cs"/>
      </a:defRPr>
    </a:lvl4pPr>
    <a:lvl5pPr marL="1935236" algn="l" defTabSz="967618" rtl="0" eaLnBrk="1" latinLnBrk="0" hangingPunct="1">
      <a:defRPr sz="1905" kern="1200">
        <a:solidFill>
          <a:schemeClr val="tx1"/>
        </a:solidFill>
        <a:latin typeface="+mn-lt"/>
        <a:ea typeface="+mn-ea"/>
        <a:cs typeface="+mn-cs"/>
      </a:defRPr>
    </a:lvl5pPr>
    <a:lvl6pPr marL="2419045" algn="l" defTabSz="967618" rtl="0" eaLnBrk="1" latinLnBrk="0" hangingPunct="1">
      <a:defRPr sz="1905" kern="1200">
        <a:solidFill>
          <a:schemeClr val="tx1"/>
        </a:solidFill>
        <a:latin typeface="+mn-lt"/>
        <a:ea typeface="+mn-ea"/>
        <a:cs typeface="+mn-cs"/>
      </a:defRPr>
    </a:lvl6pPr>
    <a:lvl7pPr marL="2902854" algn="l" defTabSz="967618" rtl="0" eaLnBrk="1" latinLnBrk="0" hangingPunct="1">
      <a:defRPr sz="1905" kern="1200">
        <a:solidFill>
          <a:schemeClr val="tx1"/>
        </a:solidFill>
        <a:latin typeface="+mn-lt"/>
        <a:ea typeface="+mn-ea"/>
        <a:cs typeface="+mn-cs"/>
      </a:defRPr>
    </a:lvl7pPr>
    <a:lvl8pPr marL="3386663" algn="l" defTabSz="967618" rtl="0" eaLnBrk="1" latinLnBrk="0" hangingPunct="1">
      <a:defRPr sz="1905" kern="1200">
        <a:solidFill>
          <a:schemeClr val="tx1"/>
        </a:solidFill>
        <a:latin typeface="+mn-lt"/>
        <a:ea typeface="+mn-ea"/>
        <a:cs typeface="+mn-cs"/>
      </a:defRPr>
    </a:lvl8pPr>
    <a:lvl9pPr marL="3870472" algn="l" defTabSz="967618" rtl="0" eaLnBrk="1" latinLnBrk="0" hangingPunct="1">
      <a:defRPr sz="1905"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DFDD"/>
    <a:srgbClr val="DDDDDD"/>
    <a:srgbClr val="EAEAEA"/>
    <a:srgbClr val="FFFFFF"/>
    <a:srgbClr val="BACFD8"/>
    <a:srgbClr val="78B833"/>
    <a:srgbClr val="182871"/>
    <a:srgbClr val="E8E5E3"/>
    <a:srgbClr val="D3CECA"/>
    <a:srgbClr val="BDB6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54" autoAdjust="0"/>
    <p:restoredTop sz="93910" autoAdjust="0"/>
  </p:normalViewPr>
  <p:slideViewPr>
    <p:cSldViewPr snapToGrid="0">
      <p:cViewPr varScale="1">
        <p:scale>
          <a:sx n="78" d="100"/>
          <a:sy n="78" d="100"/>
        </p:scale>
        <p:origin x="840"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p:scale>
          <a:sx n="65" d="100"/>
          <a:sy n="65" d="100"/>
        </p:scale>
        <p:origin x="-2322" y="-7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4.fntdata"/><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notesMaster" Target="notesMasters/notesMaster1.xml"/><Relationship Id="rId34" Type="http://schemas.openxmlformats.org/officeDocument/2006/relationships/font" Target="fonts/font12.fntdata"/><Relationship Id="rId42"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font" Target="fonts/font7.fntdata"/><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ags" Target="tags/tag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1382-44A6-9010-FA1ED2E0FBB9}"/>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1382-44A6-9010-FA1ED2E0FBB9}"/>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6-1382-44A6-9010-FA1ED2E0FBB9}"/>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1382-44A6-9010-FA1ED2E0FBB9}"/>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4-1382-44A6-9010-FA1ED2E0FBB9}"/>
              </c:ext>
            </c:extLst>
          </c:dPt>
          <c:dPt>
            <c:idx val="5"/>
            <c:bubble3D val="0"/>
            <c:explosion val="20"/>
            <c:spPr>
              <a:solidFill>
                <a:schemeClr val="bg1">
                  <a:lumMod val="8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2-1382-44A6-9010-FA1ED2E0FBB9}"/>
              </c:ext>
            </c:extLst>
          </c:dPt>
          <c:dLbls>
            <c:dLbl>
              <c:idx val="0"/>
              <c:layout>
                <c:manualLayout>
                  <c:x val="3.3444816053511705E-3"/>
                  <c:y val="1.4462369938312868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6AB1E834-69DF-4A54-8908-37376BB5162F}" type="CATEGORYNAME">
                      <a:rPr lang="en-US">
                        <a:solidFill>
                          <a:schemeClr val="bg1"/>
                        </a:solidFill>
                      </a:rPr>
                      <a:pPr>
                        <a:defRPr/>
                      </a:pPr>
                      <a:t>[RUBRIKENNAME]</a:t>
                    </a:fld>
                    <a:r>
                      <a:rPr lang="en-US" baseline="0" dirty="0">
                        <a:solidFill>
                          <a:schemeClr val="bg1"/>
                        </a:solidFill>
                      </a:rPr>
                      <a:t>
</a:t>
                    </a:r>
                    <a:fld id="{F7498CEC-0F82-41EF-BA82-849A31671D8B}" type="PERCENTAGE">
                      <a:rPr lang="en-US" baseline="0">
                        <a:solidFill>
                          <a:schemeClr val="bg1"/>
                        </a:solidFill>
                      </a:rPr>
                      <a:pPr>
                        <a:defRPr/>
                      </a:pPr>
                      <a:t>[PROZENTSATZ]</a:t>
                    </a:fld>
                    <a:endParaRPr lang="en-US" baseline="0" dirty="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1382-44A6-9010-FA1ED2E0FBB9}"/>
                </c:ext>
              </c:extLst>
            </c:dLbl>
            <c:dLbl>
              <c:idx val="1"/>
              <c:layout>
                <c:manualLayout>
                  <c:x val="0.10256410256410256"/>
                  <c:y val="-2.603226588896319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8A352092-0503-42F8-A95A-BD7D40062F9E}" type="CATEGORYNAME">
                      <a:rPr lang="en-US" sz="1600">
                        <a:solidFill>
                          <a:schemeClr val="bg1"/>
                        </a:solidFill>
                      </a:rPr>
                      <a:pPr>
                        <a:defRPr>
                          <a:solidFill>
                            <a:schemeClr val="accent1"/>
                          </a:solidFill>
                        </a:defRPr>
                      </a:pPr>
                      <a:t>[RUBRIKENNAME]</a:t>
                    </a:fld>
                    <a:r>
                      <a:rPr lang="en-US" sz="1600" baseline="0" dirty="0">
                        <a:solidFill>
                          <a:schemeClr val="bg1"/>
                        </a:solidFill>
                      </a:rPr>
                      <a:t>
</a:t>
                    </a:r>
                    <a:fld id="{8555515B-010E-436F-8895-ED18B8B993E6}" type="PERCENTAGE">
                      <a:rPr lang="en-US" sz="1600" baseline="0">
                        <a:solidFill>
                          <a:schemeClr val="bg1"/>
                        </a:solidFill>
                      </a:rPr>
                      <a:pPr>
                        <a:defRPr>
                          <a:solidFill>
                            <a:schemeClr val="accent1"/>
                          </a:solidFill>
                        </a:defRPr>
                      </a:pPr>
                      <a:t>[PROZENTSATZ]</a:t>
                    </a:fld>
                    <a:endParaRPr lang="en-US" sz="1600" baseline="0" dirty="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382-44A6-9010-FA1ED2E0FBB9}"/>
                </c:ext>
              </c:extLst>
            </c:dLbl>
            <c:dLbl>
              <c:idx val="2"/>
              <c:layout>
                <c:manualLayout>
                  <c:x val="3.23299888517279E-2"/>
                  <c:y val="-2.8924739876625737E-3"/>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22583ADC-34A9-4C47-BFD9-50B2FD5D2D06}" type="CATEGORYNAME">
                      <a:rPr lang="en-US">
                        <a:solidFill>
                          <a:schemeClr val="bg1"/>
                        </a:solidFill>
                      </a:rPr>
                      <a:pPr>
                        <a:defRPr>
                          <a:solidFill>
                            <a:schemeClr val="accent1"/>
                          </a:solidFill>
                        </a:defRPr>
                      </a:pPr>
                      <a:t>[RUBRIKENNAME]</a:t>
                    </a:fld>
                    <a:r>
                      <a:rPr lang="en-US" baseline="0" dirty="0">
                        <a:solidFill>
                          <a:schemeClr val="bg1"/>
                        </a:solidFill>
                      </a:rPr>
                      <a:t>
</a:t>
                    </a:r>
                    <a:fld id="{6311BEF3-02CE-4F45-BCBE-3B91F11251A2}" type="PERCENTAGE">
                      <a:rPr lang="en-US" baseline="0">
                        <a:solidFill>
                          <a:schemeClr val="bg1"/>
                        </a:solidFill>
                      </a:rPr>
                      <a:pPr>
                        <a:defRPr>
                          <a:solidFill>
                            <a:schemeClr val="accent1"/>
                          </a:solidFill>
                        </a:defRPr>
                      </a:pPr>
                      <a:t>[PROZENTSATZ]</a:t>
                    </a:fld>
                    <a:endParaRPr lang="en-US" baseline="0" dirty="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1382-44A6-9010-FA1ED2E0FBB9}"/>
                </c:ext>
              </c:extLst>
            </c:dLbl>
            <c:dLbl>
              <c:idx val="3"/>
              <c:layout>
                <c:manualLayout>
                  <c:x val="1.6722408026755935E-2"/>
                  <c:y val="1.735484392597544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45A430CC-0EA4-4234-B05A-D7D032C17263}" type="CATEGORYNAME">
                      <a:rPr lang="en-US">
                        <a:solidFill>
                          <a:schemeClr val="bg1"/>
                        </a:solidFill>
                      </a:rPr>
                      <a:pPr>
                        <a:defRPr>
                          <a:solidFill>
                            <a:schemeClr val="accent1"/>
                          </a:solidFill>
                        </a:defRPr>
                      </a:pPr>
                      <a:t>[RUBRIKENNAME]</a:t>
                    </a:fld>
                    <a:r>
                      <a:rPr lang="en-US" baseline="0" dirty="0">
                        <a:solidFill>
                          <a:schemeClr val="bg1"/>
                        </a:solidFill>
                      </a:rPr>
                      <a:t>
</a:t>
                    </a:r>
                    <a:fld id="{94DDED9F-72ED-48A2-83D3-D0AF91D3602E}" type="PERCENTAGE">
                      <a:rPr lang="en-US" baseline="0">
                        <a:solidFill>
                          <a:schemeClr val="bg1"/>
                        </a:solidFill>
                      </a:rPr>
                      <a:pPr>
                        <a:defRPr>
                          <a:solidFill>
                            <a:schemeClr val="accent1"/>
                          </a:solidFill>
                        </a:defRPr>
                      </a:pPr>
                      <a:t>[PROZENTSATZ]</a:t>
                    </a:fld>
                    <a:endParaRPr lang="en-US" baseline="0" dirty="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5318840579710144"/>
                      <c:h val="0.10100519164917708"/>
                    </c:manualLayout>
                  </c15:layout>
                  <c15:dlblFieldTable/>
                  <c15:showDataLabelsRange val="0"/>
                </c:ext>
                <c:ext xmlns:c16="http://schemas.microsoft.com/office/drawing/2014/chart" uri="{C3380CC4-5D6E-409C-BE32-E72D297353CC}">
                  <c16:uniqueId val="{00000005-1382-44A6-9010-FA1ED2E0FBB9}"/>
                </c:ext>
              </c:extLst>
            </c:dLbl>
            <c:dLbl>
              <c:idx val="4"/>
              <c:layout>
                <c:manualLayout>
                  <c:x val="1.0180259658178179E-2"/>
                  <c:y val="7.0865612697733046E-2"/>
                </c:manualLayout>
              </c:layout>
              <c:tx>
                <c:rich>
                  <a:bodyPr rot="0" spcFirstLastPara="1" vertOverflow="ellipsis" vert="horz" wrap="square" lIns="38100" tIns="19050" rIns="38100" bIns="19050" anchor="ctr" anchorCtr="1">
                    <a:noAutofit/>
                  </a:bodyPr>
                  <a:lstStyle/>
                  <a:p>
                    <a:pPr>
                      <a:defRPr sz="1330" b="1" i="0" u="none" strike="noStrike" kern="1200" spc="0" baseline="0">
                        <a:solidFill>
                          <a:schemeClr val="accent1"/>
                        </a:solidFill>
                        <a:latin typeface="+mn-lt"/>
                        <a:ea typeface="+mn-ea"/>
                        <a:cs typeface="+mn-cs"/>
                      </a:defRPr>
                    </a:pPr>
                    <a:fld id="{2DC0236B-C756-48AA-9A14-A548C892DD6E}" type="CATEGORYNAME">
                      <a:rPr lang="en-US" sz="1200">
                        <a:solidFill>
                          <a:schemeClr val="bg1"/>
                        </a:solidFill>
                      </a:rPr>
                      <a:pPr>
                        <a:defRPr>
                          <a:solidFill>
                            <a:schemeClr val="accent1"/>
                          </a:solidFill>
                        </a:defRPr>
                      </a:pPr>
                      <a:t>[RUBRIKENNAME]</a:t>
                    </a:fld>
                    <a:r>
                      <a:rPr lang="en-US" sz="1200" baseline="0" dirty="0">
                        <a:solidFill>
                          <a:schemeClr val="bg1"/>
                        </a:solidFill>
                      </a:rPr>
                      <a:t>
</a:t>
                    </a:r>
                    <a:fld id="{B363330C-6EC4-4C80-A55D-813DAA6A0044}" type="PERCENTAGE">
                      <a:rPr lang="en-US" sz="1200" baseline="0">
                        <a:solidFill>
                          <a:schemeClr val="bg1"/>
                        </a:solidFill>
                      </a:rPr>
                      <a:pPr>
                        <a:defRPr>
                          <a:solidFill>
                            <a:schemeClr val="accent1"/>
                          </a:solidFill>
                        </a:defRPr>
                      </a:pPr>
                      <a:t>[PROZENTSATZ]</a:t>
                    </a:fld>
                    <a:endParaRPr lang="en-US" sz="1200" baseline="0" dirty="0">
                      <a:solidFill>
                        <a:schemeClr val="bg1"/>
                      </a:solidFill>
                    </a:endParaRPr>
                  </a:p>
                </c:rich>
              </c:tx>
              <c:spPr>
                <a:noFill/>
                <a:ln>
                  <a:noFill/>
                </a:ln>
                <a:effectLst/>
              </c:spPr>
              <c:txPr>
                <a:bodyPr rot="0" spcFirstLastPara="1" vertOverflow="ellipsis" vert="horz" wrap="square" lIns="38100" tIns="19050" rIns="38100" bIns="19050" anchor="ctr" anchorCtr="1">
                  <a:noAutofit/>
                </a:bodyPr>
                <a:lstStyle/>
                <a:p>
                  <a:pPr>
                    <a:defRPr sz="133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4767519026676846"/>
                      <c:h val="0.10945121569315178"/>
                    </c:manualLayout>
                  </c15:layout>
                  <c15:dlblFieldTable/>
                  <c15:showDataLabelsRange val="0"/>
                </c:ext>
                <c:ext xmlns:c16="http://schemas.microsoft.com/office/drawing/2014/chart" uri="{C3380CC4-5D6E-409C-BE32-E72D297353CC}">
                  <c16:uniqueId val="{00000004-1382-44A6-9010-FA1ED2E0FBB9}"/>
                </c:ext>
              </c:extLst>
            </c:dLbl>
            <c:dLbl>
              <c:idx val="5"/>
              <c:layout>
                <c:manualLayout>
                  <c:x val="-3.5674470457079152E-2"/>
                  <c:y val="-0.19379575717339254"/>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0A180479-55AB-43FA-9190-624818BECE0A}" type="CATEGORYNAME">
                      <a:rPr lang="en-US">
                        <a:solidFill>
                          <a:schemeClr val="bg1"/>
                        </a:solidFill>
                      </a:rPr>
                      <a:pPr>
                        <a:defRPr>
                          <a:solidFill>
                            <a:schemeClr val="accent1"/>
                          </a:solidFill>
                        </a:defRPr>
                      </a:pPr>
                      <a:t>[RUBRIKENNAME]</a:t>
                    </a:fld>
                    <a:r>
                      <a:rPr lang="en-US" baseline="0" dirty="0"/>
                      <a:t>
</a:t>
                    </a:r>
                    <a:fld id="{C2472C0B-5DD1-40C2-ABF7-896672C4BA41}" type="PERCENTAGE">
                      <a:rPr lang="en-US" baseline="0">
                        <a:solidFill>
                          <a:schemeClr val="bg1"/>
                        </a:solidFill>
                      </a:rPr>
                      <a:pPr>
                        <a:defRPr>
                          <a:solidFill>
                            <a:schemeClr val="accent1"/>
                          </a:solidFill>
                        </a:defRPr>
                      </a:pPr>
                      <a:t>[PROZENTSATZ]</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1382-44A6-9010-FA1ED2E0FBB9}"/>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Passenger cars and vans</c:v>
                </c:pt>
                <c:pt idx="1">
                  <c:v>Trucks and buses</c:v>
                </c:pt>
                <c:pt idx="2">
                  <c:v>Marine navigation</c:v>
                </c:pt>
                <c:pt idx="3">
                  <c:v>Aviations</c:v>
                </c:pt>
                <c:pt idx="4">
                  <c:v>Motorcycles, rail and other transports</c:v>
                </c:pt>
                <c:pt idx="5">
                  <c:v>Other Sectors</c:v>
                </c:pt>
              </c:strCache>
            </c:strRef>
          </c:cat>
          <c:val>
            <c:numRef>
              <c:f>Sheet1!$B$2:$B$7</c:f>
              <c:numCache>
                <c:formatCode>General</c:formatCode>
                <c:ptCount val="6"/>
                <c:pt idx="0">
                  <c:v>15</c:v>
                </c:pt>
                <c:pt idx="1">
                  <c:v>5</c:v>
                </c:pt>
                <c:pt idx="2">
                  <c:v>4</c:v>
                </c:pt>
                <c:pt idx="3">
                  <c:v>4</c:v>
                </c:pt>
                <c:pt idx="4">
                  <c:v>1</c:v>
                </c:pt>
                <c:pt idx="5">
                  <c:v>71</c:v>
                </c:pt>
              </c:numCache>
            </c:numRef>
          </c:val>
          <c:extLst>
            <c:ext xmlns:c16="http://schemas.microsoft.com/office/drawing/2014/chart" uri="{C3380CC4-5D6E-409C-BE32-E72D297353CC}">
              <c16:uniqueId val="{00000000-1382-44A6-9010-FA1ED2E0FBB9}"/>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6448" cy="495858"/>
          </a:xfrm>
          <a:prstGeom prst="rect">
            <a:avLst/>
          </a:prstGeom>
        </p:spPr>
        <p:txBody>
          <a:bodyPr vert="horz" lIns="90955" tIns="45478" rIns="90955" bIns="45478" rtlCol="0"/>
          <a:lstStyle>
            <a:lvl1pPr algn="l">
              <a:defRPr sz="1200"/>
            </a:lvl1pPr>
          </a:lstStyle>
          <a:p>
            <a:endParaRPr lang="en-US" sz="1100" dirty="0">
              <a:latin typeface="+mn-lt"/>
              <a:cs typeface="+mn-cs"/>
            </a:endParaRPr>
          </a:p>
        </p:txBody>
      </p:sp>
      <p:sp>
        <p:nvSpPr>
          <p:cNvPr id="3" name="Date Placeholder 2"/>
          <p:cNvSpPr>
            <a:spLocks noGrp="1"/>
          </p:cNvSpPr>
          <p:nvPr>
            <p:ph type="dt" sz="quarter" idx="1"/>
          </p:nvPr>
        </p:nvSpPr>
        <p:spPr>
          <a:xfrm>
            <a:off x="3851227" y="1"/>
            <a:ext cx="2944869" cy="495858"/>
          </a:xfrm>
          <a:prstGeom prst="rect">
            <a:avLst/>
          </a:prstGeom>
        </p:spPr>
        <p:txBody>
          <a:bodyPr vert="horz" lIns="90955" tIns="45478" rIns="90955" bIns="45478" rtlCol="0"/>
          <a:lstStyle>
            <a:lvl1pPr algn="r">
              <a:defRPr sz="1200"/>
            </a:lvl1pPr>
          </a:lstStyle>
          <a:p>
            <a:fld id="{2E32AD0D-FCE4-4AC3-80E4-391363750BC0}" type="datetimeFigureOut">
              <a:rPr lang="en-US" sz="1100" smtClean="0">
                <a:latin typeface="+mn-lt"/>
                <a:cs typeface="+mn-cs"/>
              </a:rPr>
              <a:t>11/15/2022</a:t>
            </a:fld>
            <a:endParaRPr lang="en-US" sz="1100" dirty="0">
              <a:latin typeface="+mn-lt"/>
              <a:cs typeface="+mn-cs"/>
            </a:endParaRPr>
          </a:p>
        </p:txBody>
      </p:sp>
      <p:sp>
        <p:nvSpPr>
          <p:cNvPr id="4" name="Footer Placeholder 3"/>
          <p:cNvSpPr>
            <a:spLocks noGrp="1"/>
          </p:cNvSpPr>
          <p:nvPr>
            <p:ph type="ftr" sz="quarter" idx="2"/>
          </p:nvPr>
        </p:nvSpPr>
        <p:spPr>
          <a:xfrm>
            <a:off x="1" y="9429202"/>
            <a:ext cx="2946448" cy="495858"/>
          </a:xfrm>
          <a:prstGeom prst="rect">
            <a:avLst/>
          </a:prstGeom>
        </p:spPr>
        <p:txBody>
          <a:bodyPr vert="horz" lIns="90955" tIns="45478" rIns="90955" bIns="45478" rtlCol="0" anchor="b"/>
          <a:lstStyle>
            <a:lvl1pPr algn="l">
              <a:defRPr sz="1200"/>
            </a:lvl1pPr>
          </a:lstStyle>
          <a:p>
            <a:endParaRPr lang="en-US" sz="1100" dirty="0">
              <a:latin typeface="+mn-lt"/>
              <a:cs typeface="+mn-cs"/>
            </a:endParaRPr>
          </a:p>
        </p:txBody>
      </p:sp>
      <p:sp>
        <p:nvSpPr>
          <p:cNvPr id="5" name="Slide Number Placeholder 4"/>
          <p:cNvSpPr>
            <a:spLocks noGrp="1"/>
          </p:cNvSpPr>
          <p:nvPr>
            <p:ph type="sldNum" sz="quarter" idx="3"/>
          </p:nvPr>
        </p:nvSpPr>
        <p:spPr>
          <a:xfrm>
            <a:off x="3851227" y="9429202"/>
            <a:ext cx="2944869" cy="495858"/>
          </a:xfrm>
          <a:prstGeom prst="rect">
            <a:avLst/>
          </a:prstGeom>
        </p:spPr>
        <p:txBody>
          <a:bodyPr vert="horz" lIns="90955" tIns="45478" rIns="90955" bIns="45478" rtlCol="0" anchor="b"/>
          <a:lstStyle>
            <a:lvl1pPr algn="r">
              <a:defRPr sz="1200"/>
            </a:lvl1pPr>
          </a:lstStyle>
          <a:p>
            <a:fld id="{04EFD27F-DCDB-4D3B-B6DE-946B7D4F34DB}" type="slidenum">
              <a:rPr lang="en-US" sz="1100" smtClean="0">
                <a:latin typeface="+mn-lt"/>
                <a:cs typeface="+mn-cs"/>
              </a:rPr>
              <a:t>‹Nr.›</a:t>
            </a:fld>
            <a:endParaRPr lang="en-US" sz="1100" dirty="0">
              <a:latin typeface="+mn-lt"/>
              <a:cs typeface="+mn-cs"/>
            </a:endParaRPr>
          </a:p>
        </p:txBody>
      </p:sp>
    </p:spTree>
    <p:extLst>
      <p:ext uri="{BB962C8B-B14F-4D97-AF65-F5344CB8AC3E}">
        <p14:creationId xmlns:p14="http://schemas.microsoft.com/office/powerpoint/2010/main" val="18443815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0955" tIns="45478" rIns="90955" bIns="45478" rtlCol="0"/>
          <a:lstStyle>
            <a:lvl1pPr algn="l">
              <a:defRPr sz="1100">
                <a:latin typeface="+mn-lt"/>
                <a:cs typeface="+mn-cs"/>
              </a:defRPr>
            </a:lvl1pPr>
          </a:lstStyle>
          <a:p>
            <a:endParaRPr lang="en-US" dirty="0"/>
          </a:p>
        </p:txBody>
      </p:sp>
      <p:sp>
        <p:nvSpPr>
          <p:cNvPr id="3" name="Date Placeholder 2"/>
          <p:cNvSpPr>
            <a:spLocks noGrp="1"/>
          </p:cNvSpPr>
          <p:nvPr>
            <p:ph type="dt" idx="1"/>
          </p:nvPr>
        </p:nvSpPr>
        <p:spPr>
          <a:xfrm>
            <a:off x="3850443" y="0"/>
            <a:ext cx="2945659" cy="496332"/>
          </a:xfrm>
          <a:prstGeom prst="rect">
            <a:avLst/>
          </a:prstGeom>
        </p:spPr>
        <p:txBody>
          <a:bodyPr vert="horz" lIns="90955" tIns="45478" rIns="90955" bIns="45478" rtlCol="0"/>
          <a:lstStyle>
            <a:lvl1pPr algn="r">
              <a:defRPr sz="1100">
                <a:latin typeface="+mn-lt"/>
                <a:cs typeface="+mn-cs"/>
              </a:defRPr>
            </a:lvl1pPr>
          </a:lstStyle>
          <a:p>
            <a:fld id="{B35A79AD-8434-4456-9B6E-2D4F4A74A796}" type="datetimeFigureOut">
              <a:rPr lang="en-US" smtClean="0"/>
              <a:pPr/>
              <a:t>11/15/2022</a:t>
            </a:fld>
            <a:endParaRPr lang="en-US" dirty="0"/>
          </a:p>
        </p:txBody>
      </p:sp>
      <p:sp>
        <p:nvSpPr>
          <p:cNvPr id="4" name="Slide Image Placeholder 3"/>
          <p:cNvSpPr>
            <a:spLocks noGrp="1" noRot="1" noChangeAspect="1"/>
          </p:cNvSpPr>
          <p:nvPr>
            <p:ph type="sldImg" idx="2"/>
          </p:nvPr>
        </p:nvSpPr>
        <p:spPr>
          <a:xfrm>
            <a:off x="90488" y="744538"/>
            <a:ext cx="6618287" cy="3722687"/>
          </a:xfrm>
          <a:prstGeom prst="rect">
            <a:avLst/>
          </a:prstGeom>
          <a:noFill/>
          <a:ln w="12700">
            <a:solidFill>
              <a:prstClr val="black"/>
            </a:solidFill>
          </a:ln>
        </p:spPr>
        <p:txBody>
          <a:bodyPr vert="horz" lIns="90955" tIns="45478" rIns="90955" bIns="45478" rtlCol="0" anchor="ctr"/>
          <a:lstStyle/>
          <a:p>
            <a:endParaRPr lang="sv-SE"/>
          </a:p>
        </p:txBody>
      </p:sp>
      <p:sp>
        <p:nvSpPr>
          <p:cNvPr id="5" name="Notes Placeholder 4"/>
          <p:cNvSpPr>
            <a:spLocks noGrp="1"/>
          </p:cNvSpPr>
          <p:nvPr>
            <p:ph type="body" sz="quarter" idx="3"/>
          </p:nvPr>
        </p:nvSpPr>
        <p:spPr>
          <a:xfrm>
            <a:off x="679768" y="4715154"/>
            <a:ext cx="5438140" cy="4466987"/>
          </a:xfrm>
          <a:prstGeom prst="rect">
            <a:avLst/>
          </a:prstGeom>
        </p:spPr>
        <p:txBody>
          <a:bodyPr vert="horz" lIns="90955" tIns="45478" rIns="90955" bIns="45478" rtlCol="0"/>
          <a:lstStyle/>
          <a:p>
            <a:pPr lvl="0"/>
            <a:r>
              <a:rPr lang="en-US" dirty="0"/>
              <a:t>Click to edit Master text styles</a:t>
            </a:r>
          </a:p>
        </p:txBody>
      </p:sp>
      <p:sp>
        <p:nvSpPr>
          <p:cNvPr id="6" name="Footer Placeholder 5"/>
          <p:cNvSpPr>
            <a:spLocks noGrp="1"/>
          </p:cNvSpPr>
          <p:nvPr>
            <p:ph type="ftr" sz="quarter" idx="4"/>
          </p:nvPr>
        </p:nvSpPr>
        <p:spPr>
          <a:xfrm>
            <a:off x="0" y="9428584"/>
            <a:ext cx="2945659" cy="496332"/>
          </a:xfrm>
          <a:prstGeom prst="rect">
            <a:avLst/>
          </a:prstGeom>
        </p:spPr>
        <p:txBody>
          <a:bodyPr vert="horz" lIns="90955" tIns="45478" rIns="90955" bIns="45478" rtlCol="0" anchor="b"/>
          <a:lstStyle>
            <a:lvl1pPr algn="l">
              <a:defRPr sz="1100">
                <a:latin typeface="+mn-lt"/>
                <a:cs typeface="+mn-cs"/>
              </a:defRPr>
            </a:lvl1pPr>
          </a:lstStyle>
          <a:p>
            <a:endParaRPr lang="en-US" dirty="0"/>
          </a:p>
        </p:txBody>
      </p:sp>
      <p:sp>
        <p:nvSpPr>
          <p:cNvPr id="7" name="Slide Number Placeholder 6"/>
          <p:cNvSpPr>
            <a:spLocks noGrp="1"/>
          </p:cNvSpPr>
          <p:nvPr>
            <p:ph type="sldNum" sz="quarter" idx="5"/>
          </p:nvPr>
        </p:nvSpPr>
        <p:spPr>
          <a:xfrm>
            <a:off x="3850443" y="9428584"/>
            <a:ext cx="2945659" cy="496332"/>
          </a:xfrm>
          <a:prstGeom prst="rect">
            <a:avLst/>
          </a:prstGeom>
        </p:spPr>
        <p:txBody>
          <a:bodyPr vert="horz" lIns="90955" tIns="45478" rIns="90955" bIns="45478" rtlCol="0" anchor="b"/>
          <a:lstStyle>
            <a:lvl1pPr algn="r">
              <a:defRPr sz="1100">
                <a:latin typeface="+mn-lt"/>
                <a:cs typeface="+mn-cs"/>
              </a:defRPr>
            </a:lvl1pPr>
          </a:lstStyle>
          <a:p>
            <a:fld id="{68186CD8-2B5F-47D2-B024-698315872481}" type="slidenum">
              <a:rPr lang="en-US" smtClean="0"/>
              <a:pPr/>
              <a:t>‹Nr.›</a:t>
            </a:fld>
            <a:endParaRPr lang="en-US" dirty="0"/>
          </a:p>
        </p:txBody>
      </p:sp>
    </p:spTree>
    <p:extLst>
      <p:ext uri="{BB962C8B-B14F-4D97-AF65-F5344CB8AC3E}">
        <p14:creationId xmlns:p14="http://schemas.microsoft.com/office/powerpoint/2010/main" val="4044230710"/>
      </p:ext>
    </p:extLst>
  </p:cSld>
  <p:clrMap bg1="lt1" tx1="dk1" bg2="lt2" tx2="dk2" accent1="accent1" accent2="accent2" accent3="accent3" accent4="accent4" accent5="accent5" accent6="accent6" hlink="hlink" folHlink="folHlink"/>
  <p:hf hdr="0" dt="0"/>
  <p:notesStyle>
    <a:lvl1pPr marL="0" algn="l" defTabSz="967618" rtl="0" eaLnBrk="1" latinLnBrk="0" hangingPunct="1">
      <a:spcBef>
        <a:spcPts val="1058"/>
      </a:spcBef>
      <a:defRPr sz="1270" kern="1200">
        <a:solidFill>
          <a:schemeClr val="tx1"/>
        </a:solidFill>
        <a:latin typeface="+mn-lt"/>
        <a:ea typeface="+mn-ea"/>
        <a:cs typeface="+mn-cs"/>
      </a:defRPr>
    </a:lvl1pPr>
    <a:lvl2pPr marL="483809" algn="l" defTabSz="967618" rtl="0" eaLnBrk="1" latinLnBrk="0" hangingPunct="1">
      <a:defRPr sz="1270" kern="1200">
        <a:solidFill>
          <a:schemeClr val="tx1"/>
        </a:solidFill>
        <a:latin typeface="+mn-lt"/>
        <a:ea typeface="+mn-ea"/>
        <a:cs typeface="+mn-cs"/>
      </a:defRPr>
    </a:lvl2pPr>
    <a:lvl3pPr marL="967618" algn="l" defTabSz="967618" rtl="0" eaLnBrk="1" latinLnBrk="0" hangingPunct="1">
      <a:defRPr sz="1270" kern="1200">
        <a:solidFill>
          <a:schemeClr val="tx1"/>
        </a:solidFill>
        <a:latin typeface="+mn-lt"/>
        <a:ea typeface="+mn-ea"/>
        <a:cs typeface="+mn-cs"/>
      </a:defRPr>
    </a:lvl3pPr>
    <a:lvl4pPr marL="1451427" algn="l" defTabSz="967618" rtl="0" eaLnBrk="1" latinLnBrk="0" hangingPunct="1">
      <a:defRPr sz="1270" kern="1200">
        <a:solidFill>
          <a:schemeClr val="tx1"/>
        </a:solidFill>
        <a:latin typeface="+mn-lt"/>
        <a:ea typeface="+mn-ea"/>
        <a:cs typeface="+mn-cs"/>
      </a:defRPr>
    </a:lvl4pPr>
    <a:lvl5pPr marL="1935236" algn="l" defTabSz="967618" rtl="0" eaLnBrk="1" latinLnBrk="0" hangingPunct="1">
      <a:defRPr sz="1270" kern="1200">
        <a:solidFill>
          <a:schemeClr val="tx1"/>
        </a:solidFill>
        <a:latin typeface="+mn-lt"/>
        <a:ea typeface="+mn-ea"/>
        <a:cs typeface="+mn-cs"/>
      </a:defRPr>
    </a:lvl5pPr>
    <a:lvl6pPr marL="2419045" algn="l" defTabSz="967618" rtl="0" eaLnBrk="1" latinLnBrk="0" hangingPunct="1">
      <a:defRPr sz="1270" kern="1200">
        <a:solidFill>
          <a:schemeClr val="tx1"/>
        </a:solidFill>
        <a:latin typeface="+mn-lt"/>
        <a:ea typeface="+mn-ea"/>
        <a:cs typeface="+mn-cs"/>
      </a:defRPr>
    </a:lvl6pPr>
    <a:lvl7pPr marL="2902854" algn="l" defTabSz="967618" rtl="0" eaLnBrk="1" latinLnBrk="0" hangingPunct="1">
      <a:defRPr sz="1270" kern="1200">
        <a:solidFill>
          <a:schemeClr val="tx1"/>
        </a:solidFill>
        <a:latin typeface="+mn-lt"/>
        <a:ea typeface="+mn-ea"/>
        <a:cs typeface="+mn-cs"/>
      </a:defRPr>
    </a:lvl7pPr>
    <a:lvl8pPr marL="3386663" algn="l" defTabSz="967618" rtl="0" eaLnBrk="1" latinLnBrk="0" hangingPunct="1">
      <a:defRPr sz="1270" kern="1200">
        <a:solidFill>
          <a:schemeClr val="tx1"/>
        </a:solidFill>
        <a:latin typeface="+mn-lt"/>
        <a:ea typeface="+mn-ea"/>
        <a:cs typeface="+mn-cs"/>
      </a:defRPr>
    </a:lvl8pPr>
    <a:lvl9pPr marL="3870472" algn="l" defTabSz="967618" rtl="0" eaLnBrk="1" latinLnBrk="0" hangingPunct="1">
      <a:defRPr sz="127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68186CD8-2B5F-47D2-B024-698315872481}" type="slidenum">
              <a:rPr lang="en-US" smtClean="0"/>
              <a:pPr/>
              <a:t>1</a:t>
            </a:fld>
            <a:endParaRPr lang="en-US" dirty="0"/>
          </a:p>
        </p:txBody>
      </p:sp>
    </p:spTree>
    <p:extLst>
      <p:ext uri="{BB962C8B-B14F-4D97-AF65-F5344CB8AC3E}">
        <p14:creationId xmlns:p14="http://schemas.microsoft.com/office/powerpoint/2010/main" val="3262278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67618" rtl="0" eaLnBrk="1" fontAlgn="auto" latinLnBrk="0" hangingPunct="1">
              <a:lnSpc>
                <a:spcPct val="107000"/>
              </a:lnSpc>
              <a:spcBef>
                <a:spcPts val="1058"/>
              </a:spcBef>
              <a:spcAft>
                <a:spcPts val="800"/>
              </a:spcAft>
              <a:buClrTx/>
              <a:buSzTx/>
              <a:buFont typeface="Arial" panose="020B0604020202020204" pitchFamily="34" charset="0"/>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 name="Platshållare för bildnummer 4"/>
          <p:cNvSpPr>
            <a:spLocks noGrp="1"/>
          </p:cNvSpPr>
          <p:nvPr>
            <p:ph type="sldNum" sz="quarter" idx="5"/>
          </p:nvPr>
        </p:nvSpPr>
        <p:spPr/>
        <p:txBody>
          <a:bodyPr/>
          <a:lstStyle/>
          <a:p>
            <a:fld id="{68186CD8-2B5F-47D2-B024-698315872481}" type="slidenum">
              <a:rPr lang="en-US" smtClean="0"/>
              <a:pPr/>
              <a:t>10</a:t>
            </a:fld>
            <a:endParaRPr lang="en-US" dirty="0"/>
          </a:p>
        </p:txBody>
      </p:sp>
    </p:spTree>
    <p:extLst>
      <p:ext uri="{BB962C8B-B14F-4D97-AF65-F5344CB8AC3E}">
        <p14:creationId xmlns:p14="http://schemas.microsoft.com/office/powerpoint/2010/main" val="3166264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67618" rtl="0" eaLnBrk="1" fontAlgn="auto" latinLnBrk="0" hangingPunct="1">
              <a:lnSpc>
                <a:spcPct val="107000"/>
              </a:lnSpc>
              <a:spcBef>
                <a:spcPts val="1058"/>
              </a:spcBef>
              <a:spcAft>
                <a:spcPts val="800"/>
              </a:spcAft>
              <a:buClrTx/>
              <a:buSzTx/>
              <a:buFont typeface="Arial" panose="020B0604020202020204" pitchFamily="34" charset="0"/>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 name="Platshållare för bildnummer 4"/>
          <p:cNvSpPr>
            <a:spLocks noGrp="1"/>
          </p:cNvSpPr>
          <p:nvPr>
            <p:ph type="sldNum" sz="quarter" idx="5"/>
          </p:nvPr>
        </p:nvSpPr>
        <p:spPr/>
        <p:txBody>
          <a:bodyPr/>
          <a:lstStyle/>
          <a:p>
            <a:fld id="{68186CD8-2B5F-47D2-B024-698315872481}" type="slidenum">
              <a:rPr lang="en-US" smtClean="0"/>
              <a:pPr/>
              <a:t>11</a:t>
            </a:fld>
            <a:endParaRPr lang="en-US" dirty="0"/>
          </a:p>
        </p:txBody>
      </p:sp>
    </p:spTree>
    <p:extLst>
      <p:ext uri="{BB962C8B-B14F-4D97-AF65-F5344CB8AC3E}">
        <p14:creationId xmlns:p14="http://schemas.microsoft.com/office/powerpoint/2010/main" val="1769420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67618" rtl="0" eaLnBrk="1" fontAlgn="auto" latinLnBrk="0" hangingPunct="1">
              <a:lnSpc>
                <a:spcPct val="107000"/>
              </a:lnSpc>
              <a:spcBef>
                <a:spcPts val="1058"/>
              </a:spcBef>
              <a:spcAft>
                <a:spcPts val="800"/>
              </a:spcAft>
              <a:buClrTx/>
              <a:buSzTx/>
              <a:buFont typeface="Arial" panose="020B0604020202020204" pitchFamily="34" charset="0"/>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 name="Platshållare för bildnummer 4"/>
          <p:cNvSpPr>
            <a:spLocks noGrp="1"/>
          </p:cNvSpPr>
          <p:nvPr>
            <p:ph type="sldNum" sz="quarter" idx="5"/>
          </p:nvPr>
        </p:nvSpPr>
        <p:spPr/>
        <p:txBody>
          <a:bodyPr/>
          <a:lstStyle/>
          <a:p>
            <a:fld id="{68186CD8-2B5F-47D2-B024-698315872481}" type="slidenum">
              <a:rPr lang="en-US" smtClean="0"/>
              <a:pPr/>
              <a:t>12</a:t>
            </a:fld>
            <a:endParaRPr lang="en-US" dirty="0"/>
          </a:p>
        </p:txBody>
      </p:sp>
    </p:spTree>
    <p:extLst>
      <p:ext uri="{BB962C8B-B14F-4D97-AF65-F5344CB8AC3E}">
        <p14:creationId xmlns:p14="http://schemas.microsoft.com/office/powerpoint/2010/main" val="510486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sz="1100" dirty="0"/>
          </a:p>
        </p:txBody>
      </p:sp>
      <p:sp>
        <p:nvSpPr>
          <p:cNvPr id="5" name="Platshållare för bildnummer 4"/>
          <p:cNvSpPr>
            <a:spLocks noGrp="1"/>
          </p:cNvSpPr>
          <p:nvPr>
            <p:ph type="sldNum" sz="quarter" idx="5"/>
          </p:nvPr>
        </p:nvSpPr>
        <p:spPr/>
        <p:txBody>
          <a:bodyPr/>
          <a:lstStyle/>
          <a:p>
            <a:fld id="{68186CD8-2B5F-47D2-B024-698315872481}" type="slidenum">
              <a:rPr lang="en-US" smtClean="0"/>
              <a:pPr/>
              <a:t>13</a:t>
            </a:fld>
            <a:endParaRPr lang="en-US" dirty="0"/>
          </a:p>
        </p:txBody>
      </p:sp>
    </p:spTree>
    <p:extLst>
      <p:ext uri="{BB962C8B-B14F-4D97-AF65-F5344CB8AC3E}">
        <p14:creationId xmlns:p14="http://schemas.microsoft.com/office/powerpoint/2010/main" val="1378521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5" name="Platshållare för bildnummer 4"/>
          <p:cNvSpPr>
            <a:spLocks noGrp="1"/>
          </p:cNvSpPr>
          <p:nvPr>
            <p:ph type="sldNum" sz="quarter" idx="5"/>
          </p:nvPr>
        </p:nvSpPr>
        <p:spPr/>
        <p:txBody>
          <a:bodyPr/>
          <a:lstStyle/>
          <a:p>
            <a:fld id="{68186CD8-2B5F-47D2-B024-698315872481}" type="slidenum">
              <a:rPr lang="en-US" smtClean="0"/>
              <a:pPr/>
              <a:t>2</a:t>
            </a:fld>
            <a:endParaRPr lang="en-US" dirty="0"/>
          </a:p>
        </p:txBody>
      </p:sp>
    </p:spTree>
    <p:extLst>
      <p:ext uri="{BB962C8B-B14F-4D97-AF65-F5344CB8AC3E}">
        <p14:creationId xmlns:p14="http://schemas.microsoft.com/office/powerpoint/2010/main" val="2013475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5" name="Platshållare för bildnummer 4"/>
          <p:cNvSpPr>
            <a:spLocks noGrp="1"/>
          </p:cNvSpPr>
          <p:nvPr>
            <p:ph type="sldNum" sz="quarter" idx="5"/>
          </p:nvPr>
        </p:nvSpPr>
        <p:spPr/>
        <p:txBody>
          <a:bodyPr/>
          <a:lstStyle/>
          <a:p>
            <a:fld id="{68186CD8-2B5F-47D2-B024-698315872481}" type="slidenum">
              <a:rPr lang="en-US" smtClean="0"/>
              <a:pPr/>
              <a:t>3</a:t>
            </a:fld>
            <a:endParaRPr lang="en-US" dirty="0"/>
          </a:p>
        </p:txBody>
      </p:sp>
    </p:spTree>
    <p:extLst>
      <p:ext uri="{BB962C8B-B14F-4D97-AF65-F5344CB8AC3E}">
        <p14:creationId xmlns:p14="http://schemas.microsoft.com/office/powerpoint/2010/main" val="3824268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68186CD8-2B5F-47D2-B024-698315872481}" type="slidenum">
              <a:rPr lang="en-US" smtClean="0"/>
              <a:pPr/>
              <a:t>4</a:t>
            </a:fld>
            <a:endParaRPr lang="en-US" dirty="0"/>
          </a:p>
        </p:txBody>
      </p:sp>
    </p:spTree>
    <p:extLst>
      <p:ext uri="{BB962C8B-B14F-4D97-AF65-F5344CB8AC3E}">
        <p14:creationId xmlns:p14="http://schemas.microsoft.com/office/powerpoint/2010/main" val="3964407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68186CD8-2B5F-47D2-B024-698315872481}" type="slidenum">
              <a:rPr lang="en-US" smtClean="0"/>
              <a:pPr/>
              <a:t>5</a:t>
            </a:fld>
            <a:endParaRPr lang="en-US" dirty="0"/>
          </a:p>
        </p:txBody>
      </p:sp>
    </p:spTree>
    <p:extLst>
      <p:ext uri="{BB962C8B-B14F-4D97-AF65-F5344CB8AC3E}">
        <p14:creationId xmlns:p14="http://schemas.microsoft.com/office/powerpoint/2010/main" val="25403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7618" rtl="0" eaLnBrk="1" fontAlgn="auto" latinLnBrk="0" hangingPunct="1">
              <a:lnSpc>
                <a:spcPct val="100000"/>
              </a:lnSpc>
              <a:spcBef>
                <a:spcPts val="1058"/>
              </a:spcBef>
              <a:spcAft>
                <a:spcPts val="0"/>
              </a:spcAft>
              <a:buClrTx/>
              <a:buSzTx/>
              <a:buFont typeface="Arial" panose="020B0604020202020204" pitchFamily="34" charset="0"/>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Slide Number Placeholder 4"/>
          <p:cNvSpPr>
            <a:spLocks noGrp="1"/>
          </p:cNvSpPr>
          <p:nvPr>
            <p:ph type="sldNum" sz="quarter" idx="5"/>
          </p:nvPr>
        </p:nvSpPr>
        <p:spPr/>
        <p:txBody>
          <a:bodyPr/>
          <a:lstStyle/>
          <a:p>
            <a:fld id="{68186CD8-2B5F-47D2-B024-698315872481}" type="slidenum">
              <a:rPr lang="en-US" smtClean="0"/>
              <a:pPr/>
              <a:t>6</a:t>
            </a:fld>
            <a:endParaRPr lang="en-US" dirty="0"/>
          </a:p>
        </p:txBody>
      </p:sp>
    </p:spTree>
    <p:extLst>
      <p:ext uri="{BB962C8B-B14F-4D97-AF65-F5344CB8AC3E}">
        <p14:creationId xmlns:p14="http://schemas.microsoft.com/office/powerpoint/2010/main" val="3956596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67618" rtl="0" eaLnBrk="1" fontAlgn="auto" latinLnBrk="0" hangingPunct="1">
              <a:lnSpc>
                <a:spcPct val="107000"/>
              </a:lnSpc>
              <a:spcBef>
                <a:spcPts val="1058"/>
              </a:spcBef>
              <a:spcAft>
                <a:spcPts val="800"/>
              </a:spcAft>
              <a:buClrTx/>
              <a:buSzTx/>
              <a:buFont typeface="Arial" panose="020B0604020202020204" pitchFamily="34" charset="0"/>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 name="Platshållare för bildnummer 4"/>
          <p:cNvSpPr>
            <a:spLocks noGrp="1"/>
          </p:cNvSpPr>
          <p:nvPr>
            <p:ph type="sldNum" sz="quarter" idx="5"/>
          </p:nvPr>
        </p:nvSpPr>
        <p:spPr/>
        <p:txBody>
          <a:bodyPr/>
          <a:lstStyle/>
          <a:p>
            <a:fld id="{68186CD8-2B5F-47D2-B024-698315872481}" type="slidenum">
              <a:rPr lang="en-US" smtClean="0"/>
              <a:pPr/>
              <a:t>7</a:t>
            </a:fld>
            <a:endParaRPr lang="en-US" dirty="0"/>
          </a:p>
        </p:txBody>
      </p:sp>
    </p:spTree>
    <p:extLst>
      <p:ext uri="{BB962C8B-B14F-4D97-AF65-F5344CB8AC3E}">
        <p14:creationId xmlns:p14="http://schemas.microsoft.com/office/powerpoint/2010/main" val="3073986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67618" rtl="0" eaLnBrk="1" fontAlgn="auto" latinLnBrk="0" hangingPunct="1">
              <a:lnSpc>
                <a:spcPct val="107000"/>
              </a:lnSpc>
              <a:spcBef>
                <a:spcPts val="1058"/>
              </a:spcBef>
              <a:spcAft>
                <a:spcPts val="800"/>
              </a:spcAft>
              <a:buClrTx/>
              <a:buSzTx/>
              <a:buFont typeface="Arial" panose="020B0604020202020204" pitchFamily="34" charset="0"/>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 name="Platshållare för bildnummer 4"/>
          <p:cNvSpPr>
            <a:spLocks noGrp="1"/>
          </p:cNvSpPr>
          <p:nvPr>
            <p:ph type="sldNum" sz="quarter" idx="5"/>
          </p:nvPr>
        </p:nvSpPr>
        <p:spPr/>
        <p:txBody>
          <a:bodyPr/>
          <a:lstStyle/>
          <a:p>
            <a:fld id="{68186CD8-2B5F-47D2-B024-698315872481}" type="slidenum">
              <a:rPr lang="en-US" smtClean="0"/>
              <a:pPr/>
              <a:t>8</a:t>
            </a:fld>
            <a:endParaRPr lang="en-US" dirty="0"/>
          </a:p>
        </p:txBody>
      </p:sp>
    </p:spTree>
    <p:extLst>
      <p:ext uri="{BB962C8B-B14F-4D97-AF65-F5344CB8AC3E}">
        <p14:creationId xmlns:p14="http://schemas.microsoft.com/office/powerpoint/2010/main" val="2017327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68186CD8-2B5F-47D2-B024-698315872481}" type="slidenum">
              <a:rPr lang="en-US" smtClean="0"/>
              <a:pPr/>
              <a:t>9</a:t>
            </a:fld>
            <a:endParaRPr lang="en-US" dirty="0"/>
          </a:p>
        </p:txBody>
      </p:sp>
    </p:spTree>
    <p:extLst>
      <p:ext uri="{BB962C8B-B14F-4D97-AF65-F5344CB8AC3E}">
        <p14:creationId xmlns:p14="http://schemas.microsoft.com/office/powerpoint/2010/main" val="37076503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2.xml"/><Relationship Id="rId5" Type="http://schemas.openxmlformats.org/officeDocument/2006/relationships/image" Target="../media/image20.jpeg"/><Relationship Id="rId4" Type="http://schemas.openxmlformats.org/officeDocument/2006/relationships/image" Target="../media/image19.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1 Intro – Black text light backgrou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BE15661-0B2E-4145-BFC7-96344832A046}"/>
              </a:ext>
            </a:extLst>
          </p:cNvPr>
          <p:cNvSpPr>
            <a:spLocks noGrp="1"/>
          </p:cNvSpPr>
          <p:nvPr>
            <p:ph type="sldNum" sz="quarter" idx="19"/>
          </p:nvPr>
        </p:nvSpPr>
        <p:spPr/>
        <p:txBody>
          <a:bodyPr/>
          <a:lstStyle>
            <a:lvl1pPr>
              <a:defRPr>
                <a:solidFill>
                  <a:schemeClr val="bg1"/>
                </a:solidFill>
              </a:defRPr>
            </a:lvl1pPr>
          </a:lstStyle>
          <a:p>
            <a:fld id="{F4BB9EDD-1740-4E4A-8601-A7D0893F42E6}" type="slidenum">
              <a:rPr lang="en-US" smtClean="0"/>
              <a:pPr/>
              <a:t>‹Nr.›</a:t>
            </a:fld>
            <a:endParaRPr lang="en-US" dirty="0"/>
          </a:p>
        </p:txBody>
      </p:sp>
      <p:sp>
        <p:nvSpPr>
          <p:cNvPr id="11" name="Picture Placeholder 10">
            <a:extLst>
              <a:ext uri="{FF2B5EF4-FFF2-40B4-BE49-F238E27FC236}">
                <a16:creationId xmlns:a16="http://schemas.microsoft.com/office/drawing/2014/main" id="{FDBE988F-1BF4-472B-8755-57EAF869555F}"/>
              </a:ext>
            </a:extLst>
          </p:cNvPr>
          <p:cNvSpPr>
            <a:spLocks noGrp="1"/>
          </p:cNvSpPr>
          <p:nvPr>
            <p:ph type="pic" sz="quarter" idx="20" hasCustomPrompt="1"/>
          </p:nvPr>
        </p:nvSpPr>
        <p:spPr>
          <a:xfrm>
            <a:off x="0" y="0"/>
            <a:ext cx="12192000" cy="6858000"/>
          </a:xfrm>
        </p:spPr>
        <p:txBody>
          <a:bodyPr tIns="2088000" anchor="t" anchorCtr="0">
            <a:normAutofit/>
          </a:bodyPr>
          <a:lstStyle>
            <a:lvl1pPr marL="0" indent="0" algn="ctr">
              <a:buFontTx/>
              <a:buNone/>
              <a:defRPr sz="800">
                <a:solidFill>
                  <a:srgbClr val="A7A8A9"/>
                </a:solidFill>
              </a:defRPr>
            </a:lvl1pPr>
          </a:lstStyle>
          <a:p>
            <a:r>
              <a:rPr lang="en-US"/>
              <a:t>[Add light background picture or leave for white]</a:t>
            </a:r>
            <a:endParaRPr lang="en-US" dirty="0"/>
          </a:p>
        </p:txBody>
      </p:sp>
      <p:sp>
        <p:nvSpPr>
          <p:cNvPr id="15" name="Rectangle 14">
            <a:extLst>
              <a:ext uri="{FF2B5EF4-FFF2-40B4-BE49-F238E27FC236}">
                <a16:creationId xmlns:a16="http://schemas.microsoft.com/office/drawing/2014/main" id="{93CBD83D-FC01-4B5C-B1AF-BB19331DE3D2}"/>
              </a:ext>
            </a:extLst>
          </p:cNvPr>
          <p:cNvSpPr>
            <a:spLocks/>
          </p:cNvSpPr>
          <p:nvPr userDrawn="1"/>
        </p:nvSpPr>
        <p:spPr>
          <a:xfrm>
            <a:off x="0" y="0"/>
            <a:ext cx="12192000" cy="6858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dirty="0">
              <a:solidFill>
                <a:schemeClr val="tx1"/>
              </a:solidFill>
            </a:endParaRPr>
          </a:p>
        </p:txBody>
      </p:sp>
      <p:sp>
        <p:nvSpPr>
          <p:cNvPr id="2" name="Date Placeholder 1">
            <a:extLst>
              <a:ext uri="{FF2B5EF4-FFF2-40B4-BE49-F238E27FC236}">
                <a16:creationId xmlns:a16="http://schemas.microsoft.com/office/drawing/2014/main" id="{8B3D2978-24B0-4C69-9731-62579EDE9044}"/>
              </a:ext>
            </a:extLst>
          </p:cNvPr>
          <p:cNvSpPr>
            <a:spLocks noGrp="1"/>
          </p:cNvSpPr>
          <p:nvPr>
            <p:ph type="dt" sz="half" idx="17"/>
          </p:nvPr>
        </p:nvSpPr>
        <p:spPr>
          <a:xfrm>
            <a:off x="5380315" y="6379143"/>
            <a:ext cx="1431370" cy="180000"/>
          </a:xfrm>
        </p:spPr>
        <p:txBody>
          <a:bodyPr lIns="0" tIns="0" rIns="0" anchor="ctr" anchorCtr="0"/>
          <a:lstStyle>
            <a:lvl1pPr algn="ctr">
              <a:defRPr sz="1000"/>
            </a:lvl1pPr>
          </a:lstStyle>
          <a:p>
            <a:fld id="{5CCE1F21-A308-4FD1-B049-95BBD4CE0EBF}" type="datetime1">
              <a:rPr lang="sv-SE" smtClean="0"/>
              <a:t>2022-11-15</a:t>
            </a:fld>
            <a:endParaRPr lang="en-US" dirty="0"/>
          </a:p>
        </p:txBody>
      </p:sp>
      <p:sp>
        <p:nvSpPr>
          <p:cNvPr id="7" name="Rectangle 5"/>
          <p:cNvSpPr>
            <a:spLocks noGrp="1" noChangeArrowheads="1"/>
          </p:cNvSpPr>
          <p:nvPr>
            <p:ph type="ctrTitle" hasCustomPrompt="1"/>
          </p:nvPr>
        </p:nvSpPr>
        <p:spPr>
          <a:xfrm>
            <a:off x="2001672" y="2591846"/>
            <a:ext cx="8188656" cy="845214"/>
          </a:xfrm>
          <a:prstGeom prst="rect">
            <a:avLst/>
          </a:prstGeom>
        </p:spPr>
        <p:txBody>
          <a:bodyPr wrap="square" bIns="0" anchor="b" anchorCtr="0"/>
          <a:lstStyle>
            <a:lvl1pPr algn="ctr">
              <a:lnSpc>
                <a:spcPct val="80000"/>
              </a:lnSpc>
              <a:defRPr sz="5400" b="0" i="0" spc="317" baseline="0">
                <a:solidFill>
                  <a:schemeClr val="tx1"/>
                </a:solidFill>
                <a:latin typeface="Volvo Broad Pro" panose="02000606020000020004" pitchFamily="50" charset="0"/>
              </a:defRPr>
            </a:lvl1pPr>
          </a:lstStyle>
          <a:p>
            <a:pPr lvl="0"/>
            <a:r>
              <a:rPr lang="en-US" noProof="0" dirty="0"/>
              <a:t>Insert headline</a:t>
            </a:r>
          </a:p>
        </p:txBody>
      </p:sp>
      <p:sp>
        <p:nvSpPr>
          <p:cNvPr id="8" name="Rectangle 6"/>
          <p:cNvSpPr>
            <a:spLocks noGrp="1" noChangeArrowheads="1"/>
          </p:cNvSpPr>
          <p:nvPr>
            <p:ph type="subTitle" idx="1" hasCustomPrompt="1"/>
          </p:nvPr>
        </p:nvSpPr>
        <p:spPr>
          <a:xfrm>
            <a:off x="2668587" y="3527140"/>
            <a:ext cx="6854825" cy="754236"/>
          </a:xfrm>
          <a:prstGeom prst="rect">
            <a:avLst/>
          </a:prstGeom>
        </p:spPr>
        <p:txBody>
          <a:bodyPr tIns="0">
            <a:noAutofit/>
          </a:bodyPr>
          <a:lstStyle>
            <a:lvl1pPr marL="0" indent="0" algn="ctr">
              <a:lnSpc>
                <a:spcPct val="114000"/>
              </a:lnSpc>
              <a:buFont typeface="Volvo Novum" panose="020B0503040502060204" pitchFamily="34" charset="0"/>
              <a:buNone/>
              <a:defRPr sz="1400" spc="0" baseline="0">
                <a:latin typeface="+mj-lt"/>
                <a:ea typeface="Volvo Broad Pro" panose="02000606020000020004" pitchFamily="50" charset="0"/>
                <a:cs typeface="+mn-cs"/>
              </a:defRPr>
            </a:lvl1pPr>
          </a:lstStyle>
          <a:p>
            <a:pPr lvl="0"/>
            <a:r>
              <a:rPr lang="en-US" noProof="0" dirty="0"/>
              <a:t>Insert sub headline</a:t>
            </a:r>
          </a:p>
        </p:txBody>
      </p:sp>
      <p:sp>
        <p:nvSpPr>
          <p:cNvPr id="10" name="Logotype">
            <a:extLst>
              <a:ext uri="{FF2B5EF4-FFF2-40B4-BE49-F238E27FC236}">
                <a16:creationId xmlns:a16="http://schemas.microsoft.com/office/drawing/2014/main" id="{EFD490B4-D84C-4512-B0E3-BC38BE39F5C7}"/>
              </a:ext>
            </a:extLst>
          </p:cNvPr>
          <p:cNvSpPr>
            <a:spLocks noGrp="1" noChangeAspect="1"/>
          </p:cNvSpPr>
          <p:nvPr>
            <p:ph type="body" sz="quarter" idx="16" hasCustomPrompt="1"/>
          </p:nvPr>
        </p:nvSpPr>
        <p:spPr>
          <a:xfrm>
            <a:off x="5485800" y="278990"/>
            <a:ext cx="1220400" cy="93600"/>
          </a:xfrm>
          <a:prstGeom prst="rect">
            <a:avLst/>
          </a:prstGeom>
          <a: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267129" indent="0">
              <a:buNone/>
              <a:defRPr/>
            </a:lvl2pPr>
          </a:lstStyle>
          <a:p>
            <a:pPr lvl="0"/>
            <a:r>
              <a:rPr lang="en-US" dirty="0"/>
              <a:t> </a:t>
            </a:r>
          </a:p>
        </p:txBody>
      </p:sp>
      <p:sp>
        <p:nvSpPr>
          <p:cNvPr id="5" name="Footer Placeholder 4">
            <a:extLst>
              <a:ext uri="{FF2B5EF4-FFF2-40B4-BE49-F238E27FC236}">
                <a16:creationId xmlns:a16="http://schemas.microsoft.com/office/drawing/2014/main" id="{593539FA-75E5-47C4-A176-BCA731EF1FC8}"/>
              </a:ext>
            </a:extLst>
          </p:cNvPr>
          <p:cNvSpPr>
            <a:spLocks noGrp="1"/>
          </p:cNvSpPr>
          <p:nvPr>
            <p:ph type="ftr" sz="quarter" idx="23"/>
          </p:nvPr>
        </p:nvSpPr>
        <p:spPr>
          <a:xfrm>
            <a:off x="766764" y="6130859"/>
            <a:ext cx="10658474" cy="164442"/>
          </a:xfrm>
        </p:spPr>
        <p:txBody>
          <a:bodyPr anchor="ctr" anchorCtr="0"/>
          <a:lstStyle>
            <a:lvl1pPr algn="ctr">
              <a:defRPr sz="1000">
                <a:solidFill>
                  <a:schemeClr val="tx1"/>
                </a:solidFill>
              </a:defRPr>
            </a:lvl1pPr>
          </a:lstStyle>
          <a:p>
            <a:r>
              <a:rPr lang="en-US"/>
              <a:t>Global Product Management | Johan Mörck | ECTA Annual Meeting 2022</a:t>
            </a:r>
            <a:endParaRPr lang="en-US" dirty="0"/>
          </a:p>
        </p:txBody>
      </p:sp>
      <p:sp>
        <p:nvSpPr>
          <p:cNvPr id="13" name="Entity">
            <a:extLst>
              <a:ext uri="{FF2B5EF4-FFF2-40B4-BE49-F238E27FC236}">
                <a16:creationId xmlns:a16="http://schemas.microsoft.com/office/drawing/2014/main" id="{5734304E-D807-467F-9D41-ECA2B7796C1B}"/>
              </a:ext>
            </a:extLst>
          </p:cNvPr>
          <p:cNvSpPr>
            <a:spLocks noGrp="1"/>
          </p:cNvSpPr>
          <p:nvPr>
            <p:ph type="body" sz="quarter" idx="24" hasCustomPrompt="1"/>
          </p:nvPr>
        </p:nvSpPr>
        <p:spPr>
          <a:xfrm>
            <a:off x="5060816" y="5887220"/>
            <a:ext cx="2070368" cy="216429"/>
          </a:xfrm>
          <a:prstGeom prst="rect">
            <a:avLst/>
          </a:prstGeom>
          <a: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lvl1pPr marL="0" indent="0">
              <a:buFontTx/>
              <a:buNone/>
              <a:defRPr/>
            </a:lvl1pPr>
            <a:lvl2pPr marL="267129" indent="0">
              <a:buNone/>
              <a:defRPr/>
            </a:lvl2pPr>
          </a:lstStyle>
          <a:p>
            <a:pPr lvl="0"/>
            <a:r>
              <a:rPr lang="en-US" dirty="0"/>
              <a:t> </a:t>
            </a:r>
          </a:p>
        </p:txBody>
      </p:sp>
    </p:spTree>
    <p:extLst>
      <p:ext uri="{BB962C8B-B14F-4D97-AF65-F5344CB8AC3E}">
        <p14:creationId xmlns:p14="http://schemas.microsoft.com/office/powerpoint/2010/main" val="260699632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6 Content - Title, text with large left picture">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CC159C85-B2DF-448E-87B5-B6A0E0763223}"/>
              </a:ext>
            </a:extLst>
          </p:cNvPr>
          <p:cNvSpPr>
            <a:spLocks noGrp="1"/>
          </p:cNvSpPr>
          <p:nvPr>
            <p:ph type="pic" sz="quarter" idx="15" hasCustomPrompt="1"/>
          </p:nvPr>
        </p:nvSpPr>
        <p:spPr>
          <a:xfrm>
            <a:off x="766762" y="1089025"/>
            <a:ext cx="6985000" cy="4716463"/>
          </a:xfrm>
          <a:solidFill>
            <a:schemeClr val="bg1">
              <a:lumMod val="95000"/>
            </a:schemeClr>
          </a:solidFill>
        </p:spPr>
        <p:txBody>
          <a:bodyPr tIns="504000" anchor="ctr" anchorCtr="0">
            <a:normAutofit/>
          </a:bodyPr>
          <a:lstStyle>
            <a:lvl1pPr marL="0" indent="0" algn="ctr">
              <a:buFontTx/>
              <a:buNone/>
              <a:defRPr sz="1000"/>
            </a:lvl1pPr>
          </a:lstStyle>
          <a:p>
            <a:r>
              <a:rPr lang="en-US"/>
              <a:t>Insert picture</a:t>
            </a:r>
            <a:endParaRPr lang="en-US" dirty="0"/>
          </a:p>
        </p:txBody>
      </p:sp>
      <p:sp>
        <p:nvSpPr>
          <p:cNvPr id="6" name="Title 5">
            <a:extLst>
              <a:ext uri="{FF2B5EF4-FFF2-40B4-BE49-F238E27FC236}">
                <a16:creationId xmlns:a16="http://schemas.microsoft.com/office/drawing/2014/main" id="{247DD437-05F9-49E5-800D-62CB4B82EDE7}"/>
              </a:ext>
            </a:extLst>
          </p:cNvPr>
          <p:cNvSpPr>
            <a:spLocks noGrp="1"/>
          </p:cNvSpPr>
          <p:nvPr>
            <p:ph type="title" hasCustomPrompt="1"/>
          </p:nvPr>
        </p:nvSpPr>
        <p:spPr>
          <a:xfrm>
            <a:off x="8005239" y="1961186"/>
            <a:ext cx="3419999" cy="853929"/>
          </a:xfrm>
        </p:spPr>
        <p:txBody>
          <a:bodyPr wrap="square" bIns="0" anchor="b" anchorCtr="0"/>
          <a:lstStyle>
            <a:lvl1pPr>
              <a:defRPr/>
            </a:lvl1pPr>
          </a:lstStyle>
          <a:p>
            <a:r>
              <a:rPr lang="en-US" dirty="0"/>
              <a:t>Insert headline</a:t>
            </a:r>
          </a:p>
        </p:txBody>
      </p:sp>
      <p:sp>
        <p:nvSpPr>
          <p:cNvPr id="7" name="Text Placeholder 6">
            <a:extLst>
              <a:ext uri="{FF2B5EF4-FFF2-40B4-BE49-F238E27FC236}">
                <a16:creationId xmlns:a16="http://schemas.microsoft.com/office/drawing/2014/main" id="{08719761-CF45-4FCC-BDBD-9607751FE99B}"/>
              </a:ext>
            </a:extLst>
          </p:cNvPr>
          <p:cNvSpPr>
            <a:spLocks noGrp="1"/>
          </p:cNvSpPr>
          <p:nvPr>
            <p:ph type="body" sz="quarter" idx="13" hasCustomPrompt="1"/>
          </p:nvPr>
        </p:nvSpPr>
        <p:spPr>
          <a:xfrm>
            <a:off x="8005238" y="2916001"/>
            <a:ext cx="3027923" cy="2889488"/>
          </a:xfrm>
        </p:spPr>
        <p:txBody>
          <a:bodyPr/>
          <a:lstStyle>
            <a:lvl1pPr marL="0" indent="0">
              <a:lnSpc>
                <a:spcPct val="120000"/>
              </a:lnSpc>
              <a:buFontTx/>
              <a:buNone/>
              <a:defRPr/>
            </a:lvl1pPr>
            <a:lvl2pPr marL="163513" indent="0">
              <a:buFontTx/>
              <a:buNone/>
              <a:defRPr/>
            </a:lvl2pPr>
            <a:lvl3pPr marL="339725" indent="0">
              <a:buNone/>
              <a:defRPr/>
            </a:lvl3pPr>
          </a:lstStyle>
          <a:p>
            <a:pPr lvl="0"/>
            <a:r>
              <a:rPr lang="en-US" dirty="0"/>
              <a:t>Insert text</a:t>
            </a:r>
          </a:p>
        </p:txBody>
      </p:sp>
      <p:sp>
        <p:nvSpPr>
          <p:cNvPr id="2" name="Date Placeholder 1">
            <a:extLst>
              <a:ext uri="{FF2B5EF4-FFF2-40B4-BE49-F238E27FC236}">
                <a16:creationId xmlns:a16="http://schemas.microsoft.com/office/drawing/2014/main" id="{450977B5-0B30-3B47-B511-2D8DFF831A6A}"/>
              </a:ext>
            </a:extLst>
          </p:cNvPr>
          <p:cNvSpPr>
            <a:spLocks noGrp="1"/>
          </p:cNvSpPr>
          <p:nvPr>
            <p:ph type="dt" sz="half" idx="10"/>
          </p:nvPr>
        </p:nvSpPr>
        <p:spPr/>
        <p:txBody>
          <a:bodyPr/>
          <a:lstStyle/>
          <a:p>
            <a:fld id="{41A8D4A7-E60F-4A2A-9128-62C73DE57C9A}" type="datetime1">
              <a:rPr lang="sv-SE" smtClean="0"/>
              <a:t>2022-11-15</a:t>
            </a:fld>
            <a:endParaRPr lang="en-US" dirty="0"/>
          </a:p>
        </p:txBody>
      </p:sp>
      <p:sp>
        <p:nvSpPr>
          <p:cNvPr id="3" name="Footer Placeholder 2">
            <a:extLst>
              <a:ext uri="{FF2B5EF4-FFF2-40B4-BE49-F238E27FC236}">
                <a16:creationId xmlns:a16="http://schemas.microsoft.com/office/drawing/2014/main" id="{E243E89A-6345-C248-9783-2EE0EAA4E455}"/>
              </a:ext>
            </a:extLst>
          </p:cNvPr>
          <p:cNvSpPr>
            <a:spLocks noGrp="1"/>
          </p:cNvSpPr>
          <p:nvPr>
            <p:ph type="ftr" sz="quarter" idx="11"/>
          </p:nvPr>
        </p:nvSpPr>
        <p:spPr/>
        <p:txBody>
          <a:bodyPr/>
          <a:lstStyle/>
          <a:p>
            <a:r>
              <a:rPr lang="en-US"/>
              <a:t>Global Product Management | Johan Mörck | ECTA Annual Meeting 2022</a:t>
            </a:r>
            <a:endParaRPr lang="en-US" dirty="0"/>
          </a:p>
        </p:txBody>
      </p:sp>
      <p:sp>
        <p:nvSpPr>
          <p:cNvPr id="4" name="Slide Number Placeholder 3">
            <a:extLst>
              <a:ext uri="{FF2B5EF4-FFF2-40B4-BE49-F238E27FC236}">
                <a16:creationId xmlns:a16="http://schemas.microsoft.com/office/drawing/2014/main" id="{F4DD9978-FFE6-DA40-8239-6FF4DB7670A2}"/>
              </a:ext>
            </a:extLst>
          </p:cNvPr>
          <p:cNvSpPr>
            <a:spLocks noGrp="1"/>
          </p:cNvSpPr>
          <p:nvPr>
            <p:ph type="sldNum" sz="quarter" idx="12"/>
          </p:nvPr>
        </p:nvSpPr>
        <p:spPr/>
        <p:txBody>
          <a:bodyPr/>
          <a:lstStyle/>
          <a:p>
            <a:fld id="{F4BB9EDD-1740-4E4A-8601-A7D0893F42E6}" type="slidenum">
              <a:rPr lang="en-US" smtClean="0"/>
              <a:pPr/>
              <a:t>‹Nr.›</a:t>
            </a:fld>
            <a:endParaRPr lang="en-US" dirty="0"/>
          </a:p>
        </p:txBody>
      </p:sp>
      <p:sp>
        <p:nvSpPr>
          <p:cNvPr id="8" name="Logotype">
            <a:extLst>
              <a:ext uri="{FF2B5EF4-FFF2-40B4-BE49-F238E27FC236}">
                <a16:creationId xmlns:a16="http://schemas.microsoft.com/office/drawing/2014/main" id="{E5C7E430-114C-4265-997B-1B0C594696F5}"/>
              </a:ext>
            </a:extLst>
          </p:cNvPr>
          <p:cNvSpPr>
            <a:spLocks noGrp="1" noChangeAspect="1"/>
          </p:cNvSpPr>
          <p:nvPr>
            <p:ph type="body" sz="quarter" idx="16" hasCustomPrompt="1"/>
          </p:nvPr>
        </p:nvSpPr>
        <p:spPr>
          <a:xfrm>
            <a:off x="287927" y="6218305"/>
            <a:ext cx="1540800" cy="162000"/>
          </a:xfrm>
          <a:prstGeom prst="rect">
            <a:avLst/>
          </a:prstGeom>
          <a: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267129" indent="0">
              <a:buNone/>
              <a:defRPr/>
            </a:lvl2pPr>
          </a:lstStyle>
          <a:p>
            <a:pPr lvl="0"/>
            <a:r>
              <a:rPr lang="en-US" dirty="0"/>
              <a:t> </a:t>
            </a:r>
          </a:p>
        </p:txBody>
      </p:sp>
    </p:spTree>
    <p:extLst>
      <p:ext uri="{BB962C8B-B14F-4D97-AF65-F5344CB8AC3E}">
        <p14:creationId xmlns:p14="http://schemas.microsoft.com/office/powerpoint/2010/main" val="2292268718"/>
      </p:ext>
    </p:extLst>
  </p:cSld>
  <p:clrMapOvr>
    <a:masterClrMapping/>
  </p:clrMapOvr>
  <p:extLst>
    <p:ext uri="{DCECCB84-F9BA-43D5-87BE-67443E8EF086}">
      <p15:sldGuideLst xmlns:p15="http://schemas.microsoft.com/office/powerpoint/2012/main">
        <p15:guide id="1" pos="2797" userDrawn="1">
          <p15:clr>
            <a:srgbClr val="FBAE40"/>
          </p15:clr>
        </p15:guide>
        <p15:guide id="2" orient="horz" pos="3657" userDrawn="1">
          <p15:clr>
            <a:srgbClr val="FBAE40"/>
          </p15:clr>
        </p15:guide>
        <p15:guide id="3" orient="horz" pos="172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7 Content – Title, text with medium right picture">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47DD437-05F9-49E5-800D-62CB4B82EDE7}"/>
              </a:ext>
            </a:extLst>
          </p:cNvPr>
          <p:cNvSpPr>
            <a:spLocks noGrp="1"/>
          </p:cNvSpPr>
          <p:nvPr>
            <p:ph type="title" hasCustomPrompt="1"/>
          </p:nvPr>
        </p:nvSpPr>
        <p:spPr>
          <a:xfrm>
            <a:off x="766763" y="1961186"/>
            <a:ext cx="5681724" cy="853929"/>
          </a:xfrm>
        </p:spPr>
        <p:txBody>
          <a:bodyPr wrap="square" bIns="0" anchor="b" anchorCtr="0"/>
          <a:lstStyle>
            <a:lvl1pPr>
              <a:defRPr/>
            </a:lvl1pPr>
          </a:lstStyle>
          <a:p>
            <a:r>
              <a:rPr lang="en-US"/>
              <a:t>Insert headline</a:t>
            </a:r>
            <a:endParaRPr lang="en-US" dirty="0"/>
          </a:p>
        </p:txBody>
      </p:sp>
      <p:sp>
        <p:nvSpPr>
          <p:cNvPr id="9" name="Picture Placeholder 5">
            <a:extLst>
              <a:ext uri="{FF2B5EF4-FFF2-40B4-BE49-F238E27FC236}">
                <a16:creationId xmlns:a16="http://schemas.microsoft.com/office/drawing/2014/main" id="{CC159C85-B2DF-448E-87B5-B6A0E0763223}"/>
              </a:ext>
            </a:extLst>
          </p:cNvPr>
          <p:cNvSpPr>
            <a:spLocks noGrp="1"/>
          </p:cNvSpPr>
          <p:nvPr>
            <p:ph type="pic" sz="quarter" idx="15" hasCustomPrompt="1"/>
          </p:nvPr>
        </p:nvSpPr>
        <p:spPr>
          <a:xfrm>
            <a:off x="6709237" y="1089025"/>
            <a:ext cx="4716000" cy="4716463"/>
          </a:xfrm>
          <a:solidFill>
            <a:schemeClr val="bg1">
              <a:lumMod val="95000"/>
            </a:schemeClr>
          </a:solidFill>
        </p:spPr>
        <p:txBody>
          <a:bodyPr tIns="504000" anchor="ctr" anchorCtr="0">
            <a:normAutofit/>
          </a:bodyPr>
          <a:lstStyle>
            <a:lvl1pPr marL="0" indent="0" algn="ctr">
              <a:buFontTx/>
              <a:buNone/>
              <a:defRPr sz="1000"/>
            </a:lvl1pPr>
          </a:lstStyle>
          <a:p>
            <a:r>
              <a:rPr lang="en-US"/>
              <a:t>Insert picture</a:t>
            </a:r>
            <a:endParaRPr lang="en-US" dirty="0"/>
          </a:p>
        </p:txBody>
      </p:sp>
      <p:sp>
        <p:nvSpPr>
          <p:cNvPr id="7" name="Text Placeholder 6">
            <a:extLst>
              <a:ext uri="{FF2B5EF4-FFF2-40B4-BE49-F238E27FC236}">
                <a16:creationId xmlns:a16="http://schemas.microsoft.com/office/drawing/2014/main" id="{08719761-CF45-4FCC-BDBD-9607751FE99B}"/>
              </a:ext>
            </a:extLst>
          </p:cNvPr>
          <p:cNvSpPr>
            <a:spLocks noGrp="1"/>
          </p:cNvSpPr>
          <p:nvPr>
            <p:ph type="body" sz="quarter" idx="13" hasCustomPrompt="1"/>
          </p:nvPr>
        </p:nvSpPr>
        <p:spPr>
          <a:xfrm>
            <a:off x="766762" y="2916001"/>
            <a:ext cx="5289648" cy="2889488"/>
          </a:xfrm>
        </p:spPr>
        <p:txBody>
          <a:bodyPr/>
          <a:lstStyle>
            <a:lvl1pPr marL="0" indent="0">
              <a:lnSpc>
                <a:spcPct val="120000"/>
              </a:lnSpc>
              <a:buFontTx/>
              <a:buNone/>
              <a:defRPr/>
            </a:lvl1pPr>
            <a:lvl2pPr marL="163513" indent="0">
              <a:buFontTx/>
              <a:buNone/>
              <a:defRPr/>
            </a:lvl2pPr>
            <a:lvl3pPr marL="339725" indent="0">
              <a:buNone/>
              <a:defRPr/>
            </a:lvl3pPr>
          </a:lstStyle>
          <a:p>
            <a:pPr lvl="0"/>
            <a:r>
              <a:rPr lang="en-US" dirty="0"/>
              <a:t>Insert text</a:t>
            </a:r>
          </a:p>
        </p:txBody>
      </p:sp>
      <p:sp>
        <p:nvSpPr>
          <p:cNvPr id="2" name="Date Placeholder 1">
            <a:extLst>
              <a:ext uri="{FF2B5EF4-FFF2-40B4-BE49-F238E27FC236}">
                <a16:creationId xmlns:a16="http://schemas.microsoft.com/office/drawing/2014/main" id="{450977B5-0B30-3B47-B511-2D8DFF831A6A}"/>
              </a:ext>
            </a:extLst>
          </p:cNvPr>
          <p:cNvSpPr>
            <a:spLocks noGrp="1"/>
          </p:cNvSpPr>
          <p:nvPr>
            <p:ph type="dt" sz="half" idx="10"/>
          </p:nvPr>
        </p:nvSpPr>
        <p:spPr/>
        <p:txBody>
          <a:bodyPr/>
          <a:lstStyle/>
          <a:p>
            <a:fld id="{D6CBEFD4-94CA-4367-B164-7FF21FEDF403}" type="datetime1">
              <a:rPr lang="sv-SE" smtClean="0"/>
              <a:t>2022-11-15</a:t>
            </a:fld>
            <a:endParaRPr lang="en-US" dirty="0"/>
          </a:p>
        </p:txBody>
      </p:sp>
      <p:sp>
        <p:nvSpPr>
          <p:cNvPr id="3" name="Footer Placeholder 2">
            <a:extLst>
              <a:ext uri="{FF2B5EF4-FFF2-40B4-BE49-F238E27FC236}">
                <a16:creationId xmlns:a16="http://schemas.microsoft.com/office/drawing/2014/main" id="{E243E89A-6345-C248-9783-2EE0EAA4E455}"/>
              </a:ext>
            </a:extLst>
          </p:cNvPr>
          <p:cNvSpPr>
            <a:spLocks noGrp="1"/>
          </p:cNvSpPr>
          <p:nvPr>
            <p:ph type="ftr" sz="quarter" idx="11"/>
          </p:nvPr>
        </p:nvSpPr>
        <p:spPr/>
        <p:txBody>
          <a:bodyPr/>
          <a:lstStyle/>
          <a:p>
            <a:r>
              <a:rPr lang="en-US"/>
              <a:t>Global Product Management | Johan Mörck | ECTA Annual Meeting 2022</a:t>
            </a:r>
            <a:endParaRPr lang="en-US" dirty="0"/>
          </a:p>
        </p:txBody>
      </p:sp>
      <p:sp>
        <p:nvSpPr>
          <p:cNvPr id="4" name="Slide Number Placeholder 3">
            <a:extLst>
              <a:ext uri="{FF2B5EF4-FFF2-40B4-BE49-F238E27FC236}">
                <a16:creationId xmlns:a16="http://schemas.microsoft.com/office/drawing/2014/main" id="{F4DD9978-FFE6-DA40-8239-6FF4DB7670A2}"/>
              </a:ext>
            </a:extLst>
          </p:cNvPr>
          <p:cNvSpPr>
            <a:spLocks noGrp="1"/>
          </p:cNvSpPr>
          <p:nvPr>
            <p:ph type="sldNum" sz="quarter" idx="12"/>
          </p:nvPr>
        </p:nvSpPr>
        <p:spPr/>
        <p:txBody>
          <a:bodyPr/>
          <a:lstStyle/>
          <a:p>
            <a:fld id="{F4BB9EDD-1740-4E4A-8601-A7D0893F42E6}" type="slidenum">
              <a:rPr lang="en-US" smtClean="0"/>
              <a:pPr/>
              <a:t>‹Nr.›</a:t>
            </a:fld>
            <a:endParaRPr lang="en-US" dirty="0"/>
          </a:p>
        </p:txBody>
      </p:sp>
      <p:sp>
        <p:nvSpPr>
          <p:cNvPr id="8" name="Logotype">
            <a:extLst>
              <a:ext uri="{FF2B5EF4-FFF2-40B4-BE49-F238E27FC236}">
                <a16:creationId xmlns:a16="http://schemas.microsoft.com/office/drawing/2014/main" id="{17CE8A08-4B40-4F8D-98FB-36ED9D0EAD7D}"/>
              </a:ext>
            </a:extLst>
          </p:cNvPr>
          <p:cNvSpPr>
            <a:spLocks noGrp="1" noChangeAspect="1"/>
          </p:cNvSpPr>
          <p:nvPr>
            <p:ph type="body" sz="quarter" idx="16" hasCustomPrompt="1"/>
          </p:nvPr>
        </p:nvSpPr>
        <p:spPr>
          <a:xfrm>
            <a:off x="287927" y="6218305"/>
            <a:ext cx="1540800" cy="162000"/>
          </a:xfrm>
          <a:prstGeom prst="rect">
            <a:avLst/>
          </a:prstGeom>
          <a: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267129" indent="0">
              <a:buNone/>
              <a:defRPr/>
            </a:lvl2pPr>
          </a:lstStyle>
          <a:p>
            <a:pPr lvl="0"/>
            <a:r>
              <a:rPr lang="en-US" dirty="0"/>
              <a:t> </a:t>
            </a:r>
          </a:p>
        </p:txBody>
      </p:sp>
    </p:spTree>
    <p:extLst>
      <p:ext uri="{BB962C8B-B14F-4D97-AF65-F5344CB8AC3E}">
        <p14:creationId xmlns:p14="http://schemas.microsoft.com/office/powerpoint/2010/main" val="2739085863"/>
      </p:ext>
    </p:extLst>
  </p:cSld>
  <p:clrMapOvr>
    <a:masterClrMapping/>
  </p:clrMapOvr>
  <p:extLst>
    <p:ext uri="{DCECCB84-F9BA-43D5-87BE-67443E8EF086}">
      <p15:sldGuideLst xmlns:p15="http://schemas.microsoft.com/office/powerpoint/2012/main">
        <p15:guide id="1" orient="horz" pos="1729" userDrawn="1">
          <p15:clr>
            <a:srgbClr val="FBAE40"/>
          </p15:clr>
        </p15:guide>
        <p15:guide id="2" orient="horz" pos="3657" userDrawn="1">
          <p15:clr>
            <a:srgbClr val="FBAE40"/>
          </p15:clr>
        </p15:guide>
        <p15:guide id="3" pos="422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8 Content – Centered tex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BCEC5F-5A41-204C-BA25-9D801C2D0DE2}"/>
              </a:ext>
            </a:extLst>
          </p:cNvPr>
          <p:cNvSpPr>
            <a:spLocks noGrp="1"/>
          </p:cNvSpPr>
          <p:nvPr>
            <p:ph type="dt" sz="half" idx="10"/>
          </p:nvPr>
        </p:nvSpPr>
        <p:spPr/>
        <p:txBody>
          <a:bodyPr/>
          <a:lstStyle/>
          <a:p>
            <a:fld id="{816701E7-BD34-4ABB-A40F-0A062FA8876A}" type="datetime1">
              <a:rPr lang="sv-SE" smtClean="0"/>
              <a:t>2022-11-15</a:t>
            </a:fld>
            <a:endParaRPr lang="en-US" dirty="0"/>
          </a:p>
        </p:txBody>
      </p:sp>
      <p:sp>
        <p:nvSpPr>
          <p:cNvPr id="3" name="Footer Placeholder 2">
            <a:extLst>
              <a:ext uri="{FF2B5EF4-FFF2-40B4-BE49-F238E27FC236}">
                <a16:creationId xmlns:a16="http://schemas.microsoft.com/office/drawing/2014/main" id="{7E77DD3D-672A-FE4F-ACE9-A06A058BB8B5}"/>
              </a:ext>
            </a:extLst>
          </p:cNvPr>
          <p:cNvSpPr>
            <a:spLocks noGrp="1"/>
          </p:cNvSpPr>
          <p:nvPr>
            <p:ph type="ftr" sz="quarter" idx="11"/>
          </p:nvPr>
        </p:nvSpPr>
        <p:spPr/>
        <p:txBody>
          <a:bodyPr/>
          <a:lstStyle/>
          <a:p>
            <a:r>
              <a:rPr lang="en-US"/>
              <a:t>Global Product Management | Johan Mörck | ECTA Annual Meeting 2022</a:t>
            </a:r>
            <a:endParaRPr lang="en-US" dirty="0"/>
          </a:p>
        </p:txBody>
      </p:sp>
      <p:sp>
        <p:nvSpPr>
          <p:cNvPr id="5" name="Slide Number Placeholder 4">
            <a:extLst>
              <a:ext uri="{FF2B5EF4-FFF2-40B4-BE49-F238E27FC236}">
                <a16:creationId xmlns:a16="http://schemas.microsoft.com/office/drawing/2014/main" id="{8216A3F2-3D9F-6741-A9EE-0BA3021073B1}"/>
              </a:ext>
            </a:extLst>
          </p:cNvPr>
          <p:cNvSpPr>
            <a:spLocks noGrp="1"/>
          </p:cNvSpPr>
          <p:nvPr>
            <p:ph type="sldNum" sz="quarter" idx="12"/>
          </p:nvPr>
        </p:nvSpPr>
        <p:spPr/>
        <p:txBody>
          <a:bodyPr/>
          <a:lstStyle/>
          <a:p>
            <a:fld id="{F4BB9EDD-1740-4E4A-8601-A7D0893F42E6}" type="slidenum">
              <a:rPr lang="en-US" smtClean="0"/>
              <a:pPr/>
              <a:t>‹Nr.›</a:t>
            </a:fld>
            <a:endParaRPr lang="en-US" dirty="0"/>
          </a:p>
        </p:txBody>
      </p:sp>
      <p:sp>
        <p:nvSpPr>
          <p:cNvPr id="8" name="Rectangle 5">
            <a:extLst>
              <a:ext uri="{FF2B5EF4-FFF2-40B4-BE49-F238E27FC236}">
                <a16:creationId xmlns:a16="http://schemas.microsoft.com/office/drawing/2014/main" id="{4AF4158F-CCD6-4017-A03D-47E8978C22F8}"/>
              </a:ext>
            </a:extLst>
          </p:cNvPr>
          <p:cNvSpPr>
            <a:spLocks noGrp="1" noChangeArrowheads="1"/>
          </p:cNvSpPr>
          <p:nvPr>
            <p:ph type="ctrTitle" hasCustomPrompt="1"/>
          </p:nvPr>
        </p:nvSpPr>
        <p:spPr>
          <a:xfrm>
            <a:off x="2001673" y="1578152"/>
            <a:ext cx="8188654" cy="1135374"/>
          </a:xfrm>
          <a:prstGeom prst="rect">
            <a:avLst/>
          </a:prstGeom>
        </p:spPr>
        <p:txBody>
          <a:bodyPr anchor="b" anchorCtr="0"/>
          <a:lstStyle>
            <a:lvl1pPr algn="ctr">
              <a:lnSpc>
                <a:spcPct val="114000"/>
              </a:lnSpc>
              <a:defRPr sz="2400" b="0" i="0" spc="0" baseline="0">
                <a:solidFill>
                  <a:schemeClr val="tx1"/>
                </a:solidFill>
                <a:latin typeface="+mj-lt"/>
              </a:defRPr>
            </a:lvl1pPr>
          </a:lstStyle>
          <a:p>
            <a:pPr lvl="0"/>
            <a:r>
              <a:rPr lang="en-US" noProof="0" dirty="0"/>
              <a:t>Insert headline</a:t>
            </a:r>
          </a:p>
        </p:txBody>
      </p:sp>
      <p:sp>
        <p:nvSpPr>
          <p:cNvPr id="9" name="Rectangle 6">
            <a:extLst>
              <a:ext uri="{FF2B5EF4-FFF2-40B4-BE49-F238E27FC236}">
                <a16:creationId xmlns:a16="http://schemas.microsoft.com/office/drawing/2014/main" id="{932CDCD1-B8C9-4D61-BD90-5AE5F3EBAFBA}"/>
              </a:ext>
            </a:extLst>
          </p:cNvPr>
          <p:cNvSpPr>
            <a:spLocks noGrp="1" noChangeArrowheads="1"/>
          </p:cNvSpPr>
          <p:nvPr>
            <p:ph type="subTitle" idx="1" hasCustomPrompt="1"/>
          </p:nvPr>
        </p:nvSpPr>
        <p:spPr>
          <a:xfrm>
            <a:off x="2668587" y="2914939"/>
            <a:ext cx="6854825" cy="2710709"/>
          </a:xfrm>
          <a:prstGeom prst="rect">
            <a:avLst/>
          </a:prstGeom>
        </p:spPr>
        <p:txBody>
          <a:bodyPr tIns="0">
            <a:noAutofit/>
          </a:bodyPr>
          <a:lstStyle>
            <a:lvl1pPr marL="0" indent="0" algn="ctr">
              <a:lnSpc>
                <a:spcPct val="114000"/>
              </a:lnSpc>
              <a:buFont typeface="Volvo Novum" panose="020B0503040502060204" pitchFamily="34" charset="0"/>
              <a:buNone/>
              <a:defRPr sz="1600" spc="0" baseline="0">
                <a:latin typeface="+mn-lt"/>
                <a:ea typeface="Volvo Broad Pro" panose="02000606020000020004" pitchFamily="50" charset="0"/>
                <a:cs typeface="+mn-cs"/>
              </a:defRPr>
            </a:lvl1pPr>
          </a:lstStyle>
          <a:p>
            <a:pPr lvl="0"/>
            <a:r>
              <a:rPr lang="en-US" noProof="0" dirty="0"/>
              <a:t>Insert text</a:t>
            </a:r>
          </a:p>
        </p:txBody>
      </p:sp>
      <p:sp>
        <p:nvSpPr>
          <p:cNvPr id="7" name="Logotype">
            <a:extLst>
              <a:ext uri="{FF2B5EF4-FFF2-40B4-BE49-F238E27FC236}">
                <a16:creationId xmlns:a16="http://schemas.microsoft.com/office/drawing/2014/main" id="{3F1F3BD5-1AC5-417D-93F3-1A00F8D8F58B}"/>
              </a:ext>
            </a:extLst>
          </p:cNvPr>
          <p:cNvSpPr>
            <a:spLocks noGrp="1" noChangeAspect="1"/>
          </p:cNvSpPr>
          <p:nvPr>
            <p:ph type="body" sz="quarter" idx="16" hasCustomPrompt="1"/>
          </p:nvPr>
        </p:nvSpPr>
        <p:spPr>
          <a:xfrm>
            <a:off x="287927" y="6218305"/>
            <a:ext cx="1540800" cy="162000"/>
          </a:xfrm>
          <a:prstGeom prst="rect">
            <a:avLst/>
          </a:prstGeom>
          <a: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267129" indent="0">
              <a:buNone/>
              <a:defRPr/>
            </a:lvl2pPr>
          </a:lstStyle>
          <a:p>
            <a:pPr lvl="0"/>
            <a:r>
              <a:rPr lang="en-US" dirty="0"/>
              <a:t> </a:t>
            </a:r>
          </a:p>
        </p:txBody>
      </p:sp>
    </p:spTree>
    <p:extLst>
      <p:ext uri="{BB962C8B-B14F-4D97-AF65-F5344CB8AC3E}">
        <p14:creationId xmlns:p14="http://schemas.microsoft.com/office/powerpoint/2010/main" val="5311820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9 Content – Three column picture with text">
    <p:spTree>
      <p:nvGrpSpPr>
        <p:cNvPr id="1" name=""/>
        <p:cNvGrpSpPr/>
        <p:nvPr/>
      </p:nvGrpSpPr>
      <p:grpSpPr>
        <a:xfrm>
          <a:off x="0" y="0"/>
          <a:ext cx="0" cy="0"/>
          <a:chOff x="0" y="0"/>
          <a:chExt cx="0" cy="0"/>
        </a:xfrm>
      </p:grpSpPr>
      <p:sp>
        <p:nvSpPr>
          <p:cNvPr id="13" name="Picture Placeholder 5">
            <a:extLst>
              <a:ext uri="{FF2B5EF4-FFF2-40B4-BE49-F238E27FC236}">
                <a16:creationId xmlns:a16="http://schemas.microsoft.com/office/drawing/2014/main" id="{785CA666-6C70-4EFB-B252-337286966A6F}"/>
              </a:ext>
            </a:extLst>
          </p:cNvPr>
          <p:cNvSpPr>
            <a:spLocks noGrp="1"/>
          </p:cNvSpPr>
          <p:nvPr>
            <p:ph type="pic" sz="quarter" idx="15" hasCustomPrompt="1"/>
          </p:nvPr>
        </p:nvSpPr>
        <p:spPr>
          <a:xfrm>
            <a:off x="766764" y="2133600"/>
            <a:ext cx="3283200" cy="3284268"/>
          </a:xfrm>
          <a:solidFill>
            <a:schemeClr val="bg1">
              <a:lumMod val="95000"/>
            </a:schemeClr>
          </a:solidFill>
        </p:spPr>
        <p:txBody>
          <a:bodyPr tIns="504000" anchor="ctr" anchorCtr="0">
            <a:normAutofit/>
          </a:bodyPr>
          <a:lstStyle>
            <a:lvl1pPr marL="0" indent="0" algn="ctr">
              <a:buFontTx/>
              <a:buNone/>
              <a:defRPr sz="1000"/>
            </a:lvl1pPr>
          </a:lstStyle>
          <a:p>
            <a:r>
              <a:rPr lang="en-US"/>
              <a:t>Insert picture</a:t>
            </a:r>
            <a:endParaRPr lang="en-US" dirty="0"/>
          </a:p>
        </p:txBody>
      </p:sp>
      <p:sp>
        <p:nvSpPr>
          <p:cNvPr id="14" name="Picture Placeholder 5">
            <a:extLst>
              <a:ext uri="{FF2B5EF4-FFF2-40B4-BE49-F238E27FC236}">
                <a16:creationId xmlns:a16="http://schemas.microsoft.com/office/drawing/2014/main" id="{813A8910-5699-4EE0-A403-9991CA89EE9C}"/>
              </a:ext>
            </a:extLst>
          </p:cNvPr>
          <p:cNvSpPr>
            <a:spLocks noGrp="1"/>
          </p:cNvSpPr>
          <p:nvPr>
            <p:ph type="pic" sz="quarter" idx="16" hasCustomPrompt="1"/>
          </p:nvPr>
        </p:nvSpPr>
        <p:spPr>
          <a:xfrm>
            <a:off x="4454401" y="2133600"/>
            <a:ext cx="3283200" cy="3284268"/>
          </a:xfrm>
          <a:solidFill>
            <a:schemeClr val="bg1">
              <a:lumMod val="95000"/>
            </a:schemeClr>
          </a:solidFill>
        </p:spPr>
        <p:txBody>
          <a:bodyPr tIns="504000" anchor="ctr" anchorCtr="0">
            <a:normAutofit/>
          </a:bodyPr>
          <a:lstStyle>
            <a:lvl1pPr marL="0" indent="0" algn="ctr">
              <a:buFontTx/>
              <a:buNone/>
              <a:defRPr sz="1000"/>
            </a:lvl1pPr>
          </a:lstStyle>
          <a:p>
            <a:r>
              <a:rPr lang="en-US"/>
              <a:t>Insert picture</a:t>
            </a:r>
            <a:endParaRPr lang="en-US" dirty="0"/>
          </a:p>
        </p:txBody>
      </p:sp>
      <p:sp>
        <p:nvSpPr>
          <p:cNvPr id="7" name="Text Placeholder 6">
            <a:extLst>
              <a:ext uri="{FF2B5EF4-FFF2-40B4-BE49-F238E27FC236}">
                <a16:creationId xmlns:a16="http://schemas.microsoft.com/office/drawing/2014/main" id="{08719761-CF45-4FCC-BDBD-9607751FE99B}"/>
              </a:ext>
            </a:extLst>
          </p:cNvPr>
          <p:cNvSpPr>
            <a:spLocks noGrp="1"/>
          </p:cNvSpPr>
          <p:nvPr>
            <p:ph type="body" sz="quarter" idx="13" hasCustomPrompt="1"/>
          </p:nvPr>
        </p:nvSpPr>
        <p:spPr>
          <a:xfrm>
            <a:off x="766763" y="5531522"/>
            <a:ext cx="3283200" cy="481897"/>
          </a:xfrm>
        </p:spPr>
        <p:txBody>
          <a:bodyPr>
            <a:noAutofit/>
          </a:bodyPr>
          <a:lstStyle>
            <a:lvl1pPr marL="0" indent="0" algn="ctr">
              <a:lnSpc>
                <a:spcPct val="114000"/>
              </a:lnSpc>
              <a:buFontTx/>
              <a:buNone/>
              <a:defRPr sz="1200"/>
            </a:lvl1pPr>
            <a:lvl2pPr marL="163513" indent="0">
              <a:buFontTx/>
              <a:buNone/>
              <a:defRPr/>
            </a:lvl2pPr>
            <a:lvl3pPr marL="339725" indent="0">
              <a:buFontTx/>
              <a:buNone/>
              <a:defRPr/>
            </a:lvl3pPr>
            <a:lvl4pPr marL="463550" indent="0">
              <a:buFontTx/>
              <a:buNone/>
              <a:defRPr/>
            </a:lvl4pPr>
            <a:lvl5pPr marL="606425" indent="0">
              <a:buFontTx/>
              <a:buNone/>
              <a:defRPr/>
            </a:lvl5pPr>
          </a:lstStyle>
          <a:p>
            <a:pPr lvl="0"/>
            <a:r>
              <a:rPr lang="en-US" dirty="0"/>
              <a:t>Insert text (max two rows)</a:t>
            </a:r>
          </a:p>
        </p:txBody>
      </p:sp>
      <p:sp>
        <p:nvSpPr>
          <p:cNvPr id="2" name="Date Placeholder 1">
            <a:extLst>
              <a:ext uri="{FF2B5EF4-FFF2-40B4-BE49-F238E27FC236}">
                <a16:creationId xmlns:a16="http://schemas.microsoft.com/office/drawing/2014/main" id="{450977B5-0B30-3B47-B511-2D8DFF831A6A}"/>
              </a:ext>
            </a:extLst>
          </p:cNvPr>
          <p:cNvSpPr>
            <a:spLocks noGrp="1"/>
          </p:cNvSpPr>
          <p:nvPr>
            <p:ph type="dt" sz="half" idx="10"/>
          </p:nvPr>
        </p:nvSpPr>
        <p:spPr/>
        <p:txBody>
          <a:bodyPr/>
          <a:lstStyle/>
          <a:p>
            <a:fld id="{23950EAA-89F2-4E5E-AFAF-39D841990A94}" type="datetime1">
              <a:rPr lang="sv-SE" smtClean="0"/>
              <a:t>2022-11-15</a:t>
            </a:fld>
            <a:endParaRPr lang="en-US" dirty="0"/>
          </a:p>
        </p:txBody>
      </p:sp>
      <p:sp>
        <p:nvSpPr>
          <p:cNvPr id="3" name="Footer Placeholder 2">
            <a:extLst>
              <a:ext uri="{FF2B5EF4-FFF2-40B4-BE49-F238E27FC236}">
                <a16:creationId xmlns:a16="http://schemas.microsoft.com/office/drawing/2014/main" id="{E243E89A-6345-C248-9783-2EE0EAA4E455}"/>
              </a:ext>
            </a:extLst>
          </p:cNvPr>
          <p:cNvSpPr>
            <a:spLocks noGrp="1"/>
          </p:cNvSpPr>
          <p:nvPr>
            <p:ph type="ftr" sz="quarter" idx="11"/>
          </p:nvPr>
        </p:nvSpPr>
        <p:spPr/>
        <p:txBody>
          <a:bodyPr/>
          <a:lstStyle/>
          <a:p>
            <a:r>
              <a:rPr lang="en-US"/>
              <a:t>Global Product Management | Johan Mörck | ECTA Annual Meeting 2022</a:t>
            </a:r>
            <a:endParaRPr lang="en-US" dirty="0"/>
          </a:p>
        </p:txBody>
      </p:sp>
      <p:sp>
        <p:nvSpPr>
          <p:cNvPr id="4" name="Slide Number Placeholder 3">
            <a:extLst>
              <a:ext uri="{FF2B5EF4-FFF2-40B4-BE49-F238E27FC236}">
                <a16:creationId xmlns:a16="http://schemas.microsoft.com/office/drawing/2014/main" id="{F4DD9978-FFE6-DA40-8239-6FF4DB7670A2}"/>
              </a:ext>
            </a:extLst>
          </p:cNvPr>
          <p:cNvSpPr>
            <a:spLocks noGrp="1"/>
          </p:cNvSpPr>
          <p:nvPr>
            <p:ph type="sldNum" sz="quarter" idx="12"/>
          </p:nvPr>
        </p:nvSpPr>
        <p:spPr/>
        <p:txBody>
          <a:bodyPr/>
          <a:lstStyle/>
          <a:p>
            <a:fld id="{F4BB9EDD-1740-4E4A-8601-A7D0893F42E6}" type="slidenum">
              <a:rPr lang="en-US" smtClean="0"/>
              <a:pPr/>
              <a:t>‹Nr.›</a:t>
            </a:fld>
            <a:endParaRPr lang="en-US" dirty="0"/>
          </a:p>
        </p:txBody>
      </p:sp>
      <p:sp>
        <p:nvSpPr>
          <p:cNvPr id="6" name="Title 5">
            <a:extLst>
              <a:ext uri="{FF2B5EF4-FFF2-40B4-BE49-F238E27FC236}">
                <a16:creationId xmlns:a16="http://schemas.microsoft.com/office/drawing/2014/main" id="{247DD437-05F9-49E5-800D-62CB4B82EDE7}"/>
              </a:ext>
            </a:extLst>
          </p:cNvPr>
          <p:cNvSpPr>
            <a:spLocks noGrp="1"/>
          </p:cNvSpPr>
          <p:nvPr>
            <p:ph type="title" hasCustomPrompt="1"/>
          </p:nvPr>
        </p:nvSpPr>
        <p:spPr/>
        <p:txBody>
          <a:bodyPr/>
          <a:lstStyle>
            <a:lvl1pPr>
              <a:defRPr/>
            </a:lvl1pPr>
          </a:lstStyle>
          <a:p>
            <a:r>
              <a:rPr lang="en-US" dirty="0"/>
              <a:t>Insert headline on maximum </a:t>
            </a:r>
            <a:r>
              <a:rPr lang="en-US"/>
              <a:t>one line</a:t>
            </a:r>
            <a:endParaRPr lang="en-US" dirty="0"/>
          </a:p>
        </p:txBody>
      </p:sp>
      <p:sp>
        <p:nvSpPr>
          <p:cNvPr id="11" name="Text Placeholder 10">
            <a:extLst>
              <a:ext uri="{FF2B5EF4-FFF2-40B4-BE49-F238E27FC236}">
                <a16:creationId xmlns:a16="http://schemas.microsoft.com/office/drawing/2014/main" id="{1870C302-6050-4DB1-90EC-C732F2636C4E}"/>
              </a:ext>
            </a:extLst>
          </p:cNvPr>
          <p:cNvSpPr>
            <a:spLocks noGrp="1"/>
          </p:cNvSpPr>
          <p:nvPr>
            <p:ph type="body" sz="quarter" idx="14" hasCustomPrompt="1"/>
          </p:nvPr>
        </p:nvSpPr>
        <p:spPr>
          <a:xfrm>
            <a:off x="766763" y="1457438"/>
            <a:ext cx="6562725" cy="251205"/>
          </a:xfrm>
        </p:spPr>
        <p:txBody>
          <a:bodyPr tIns="0"/>
          <a:lstStyle>
            <a:lvl1pPr marL="0" indent="0">
              <a:buFontTx/>
              <a:buNone/>
              <a:defRPr>
                <a:solidFill>
                  <a:srgbClr val="53565A"/>
                </a:solidFill>
              </a:defRPr>
            </a:lvl1pPr>
            <a:lvl2pPr marL="163513" indent="0">
              <a:buFontTx/>
              <a:buNone/>
              <a:defRPr/>
            </a:lvl2pPr>
            <a:lvl3pPr marL="339725" indent="0">
              <a:buFontTx/>
              <a:buNone/>
              <a:defRPr/>
            </a:lvl3pPr>
            <a:lvl4pPr marL="463550" indent="0">
              <a:buFontTx/>
              <a:buNone/>
              <a:defRPr/>
            </a:lvl4pPr>
            <a:lvl5pPr marL="606425" indent="0">
              <a:buFontTx/>
              <a:buNone/>
              <a:defRPr/>
            </a:lvl5pPr>
          </a:lstStyle>
          <a:p>
            <a:pPr lvl="0"/>
            <a:r>
              <a:rPr lang="en-US" dirty="0"/>
              <a:t>Insert sub headline</a:t>
            </a:r>
          </a:p>
        </p:txBody>
      </p:sp>
      <p:sp>
        <p:nvSpPr>
          <p:cNvPr id="15" name="Text Placeholder 6">
            <a:extLst>
              <a:ext uri="{FF2B5EF4-FFF2-40B4-BE49-F238E27FC236}">
                <a16:creationId xmlns:a16="http://schemas.microsoft.com/office/drawing/2014/main" id="{434E44B9-8C04-47FC-8B4D-A7840BEE1D59}"/>
              </a:ext>
            </a:extLst>
          </p:cNvPr>
          <p:cNvSpPr>
            <a:spLocks noGrp="1"/>
          </p:cNvSpPr>
          <p:nvPr>
            <p:ph type="body" sz="quarter" idx="17" hasCustomPrompt="1"/>
          </p:nvPr>
        </p:nvSpPr>
        <p:spPr>
          <a:xfrm>
            <a:off x="4454401" y="5531522"/>
            <a:ext cx="3283200" cy="481897"/>
          </a:xfrm>
        </p:spPr>
        <p:txBody>
          <a:bodyPr>
            <a:noAutofit/>
          </a:bodyPr>
          <a:lstStyle>
            <a:lvl1pPr marL="0" indent="0" algn="ctr">
              <a:lnSpc>
                <a:spcPct val="114000"/>
              </a:lnSpc>
              <a:buFontTx/>
              <a:buNone/>
              <a:defRPr sz="1200"/>
            </a:lvl1pPr>
            <a:lvl2pPr marL="163513" indent="0">
              <a:buFontTx/>
              <a:buNone/>
              <a:defRPr/>
            </a:lvl2pPr>
            <a:lvl3pPr marL="339725" indent="0">
              <a:buFontTx/>
              <a:buNone/>
              <a:defRPr/>
            </a:lvl3pPr>
            <a:lvl4pPr marL="463550" indent="0">
              <a:buFontTx/>
              <a:buNone/>
              <a:defRPr/>
            </a:lvl4pPr>
            <a:lvl5pPr marL="606425" indent="0">
              <a:buFontTx/>
              <a:buNone/>
              <a:defRPr/>
            </a:lvl5pPr>
          </a:lstStyle>
          <a:p>
            <a:pPr lvl="0"/>
            <a:r>
              <a:rPr lang="en-US" dirty="0"/>
              <a:t>Insert text (max two rows)</a:t>
            </a:r>
          </a:p>
        </p:txBody>
      </p:sp>
      <p:sp>
        <p:nvSpPr>
          <p:cNvPr id="18" name="Picture Placeholder 5">
            <a:extLst>
              <a:ext uri="{FF2B5EF4-FFF2-40B4-BE49-F238E27FC236}">
                <a16:creationId xmlns:a16="http://schemas.microsoft.com/office/drawing/2014/main" id="{64CDBF56-B658-420C-A173-629AC10AD794}"/>
              </a:ext>
            </a:extLst>
          </p:cNvPr>
          <p:cNvSpPr>
            <a:spLocks noGrp="1"/>
          </p:cNvSpPr>
          <p:nvPr>
            <p:ph type="pic" sz="quarter" idx="18" hasCustomPrompt="1"/>
          </p:nvPr>
        </p:nvSpPr>
        <p:spPr>
          <a:xfrm>
            <a:off x="8142038" y="2133600"/>
            <a:ext cx="3283200" cy="3284268"/>
          </a:xfrm>
          <a:solidFill>
            <a:schemeClr val="bg1">
              <a:lumMod val="95000"/>
            </a:schemeClr>
          </a:solidFill>
        </p:spPr>
        <p:txBody>
          <a:bodyPr tIns="504000" anchor="ctr" anchorCtr="0">
            <a:normAutofit/>
          </a:bodyPr>
          <a:lstStyle>
            <a:lvl1pPr marL="0" indent="0" algn="ctr">
              <a:buFontTx/>
              <a:buNone/>
              <a:defRPr sz="1000"/>
            </a:lvl1pPr>
          </a:lstStyle>
          <a:p>
            <a:r>
              <a:rPr lang="en-US"/>
              <a:t>Insert picture</a:t>
            </a:r>
            <a:endParaRPr lang="en-US" dirty="0"/>
          </a:p>
        </p:txBody>
      </p:sp>
      <p:sp>
        <p:nvSpPr>
          <p:cNvPr id="19" name="Text Placeholder 6">
            <a:extLst>
              <a:ext uri="{FF2B5EF4-FFF2-40B4-BE49-F238E27FC236}">
                <a16:creationId xmlns:a16="http://schemas.microsoft.com/office/drawing/2014/main" id="{0CBDB873-2604-4753-94BB-6BB3846EB6BC}"/>
              </a:ext>
            </a:extLst>
          </p:cNvPr>
          <p:cNvSpPr>
            <a:spLocks noGrp="1"/>
          </p:cNvSpPr>
          <p:nvPr>
            <p:ph type="body" sz="quarter" idx="19" hasCustomPrompt="1"/>
          </p:nvPr>
        </p:nvSpPr>
        <p:spPr>
          <a:xfrm>
            <a:off x="8141567" y="5531522"/>
            <a:ext cx="3283671" cy="481897"/>
          </a:xfrm>
        </p:spPr>
        <p:txBody>
          <a:bodyPr>
            <a:noAutofit/>
          </a:bodyPr>
          <a:lstStyle>
            <a:lvl1pPr marL="0" indent="0" algn="ctr">
              <a:lnSpc>
                <a:spcPct val="114000"/>
              </a:lnSpc>
              <a:buFontTx/>
              <a:buNone/>
              <a:defRPr sz="1200"/>
            </a:lvl1pPr>
            <a:lvl2pPr marL="163513" indent="0">
              <a:buFontTx/>
              <a:buNone/>
              <a:defRPr/>
            </a:lvl2pPr>
            <a:lvl3pPr marL="339725" indent="0">
              <a:buFontTx/>
              <a:buNone/>
              <a:defRPr/>
            </a:lvl3pPr>
            <a:lvl4pPr marL="463550" indent="0">
              <a:buFontTx/>
              <a:buNone/>
              <a:defRPr/>
            </a:lvl4pPr>
            <a:lvl5pPr marL="606425" indent="0">
              <a:buFontTx/>
              <a:buNone/>
              <a:defRPr/>
            </a:lvl5pPr>
          </a:lstStyle>
          <a:p>
            <a:pPr lvl="0"/>
            <a:r>
              <a:rPr lang="en-US" dirty="0"/>
              <a:t>Insert text (max two rows)</a:t>
            </a:r>
          </a:p>
        </p:txBody>
      </p:sp>
      <p:sp>
        <p:nvSpPr>
          <p:cNvPr id="16" name="Logotype">
            <a:extLst>
              <a:ext uri="{FF2B5EF4-FFF2-40B4-BE49-F238E27FC236}">
                <a16:creationId xmlns:a16="http://schemas.microsoft.com/office/drawing/2014/main" id="{63883CEA-BCAB-4C38-9E70-B7323A9EECBB}"/>
              </a:ext>
            </a:extLst>
          </p:cNvPr>
          <p:cNvSpPr>
            <a:spLocks noGrp="1" noChangeAspect="1"/>
          </p:cNvSpPr>
          <p:nvPr>
            <p:ph type="body" sz="quarter" idx="20" hasCustomPrompt="1"/>
          </p:nvPr>
        </p:nvSpPr>
        <p:spPr>
          <a:xfrm>
            <a:off x="287927" y="6218305"/>
            <a:ext cx="1540800" cy="162000"/>
          </a:xfrm>
          <a:prstGeom prst="rect">
            <a:avLst/>
          </a:prstGeom>
          <a: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267129" indent="0">
              <a:buNone/>
              <a:defRPr/>
            </a:lvl2pPr>
          </a:lstStyle>
          <a:p>
            <a:pPr lvl="0"/>
            <a:r>
              <a:rPr lang="en-US" dirty="0"/>
              <a:t> </a:t>
            </a:r>
          </a:p>
        </p:txBody>
      </p:sp>
    </p:spTree>
    <p:extLst>
      <p:ext uri="{BB962C8B-B14F-4D97-AF65-F5344CB8AC3E}">
        <p14:creationId xmlns:p14="http://schemas.microsoft.com/office/powerpoint/2010/main" val="2304232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10 Content – Four column circle picture with text">
    <p:spTree>
      <p:nvGrpSpPr>
        <p:cNvPr id="1" name=""/>
        <p:cNvGrpSpPr/>
        <p:nvPr/>
      </p:nvGrpSpPr>
      <p:grpSpPr>
        <a:xfrm>
          <a:off x="0" y="0"/>
          <a:ext cx="0" cy="0"/>
          <a:chOff x="0" y="0"/>
          <a:chExt cx="0" cy="0"/>
        </a:xfrm>
      </p:grpSpPr>
      <p:sp>
        <p:nvSpPr>
          <p:cNvPr id="35" name="Picture Placeholder 5">
            <a:extLst>
              <a:ext uri="{FF2B5EF4-FFF2-40B4-BE49-F238E27FC236}">
                <a16:creationId xmlns:a16="http://schemas.microsoft.com/office/drawing/2014/main" id="{5C0D2034-2B39-4DEA-A3A4-261CF9826EB8}"/>
              </a:ext>
            </a:extLst>
          </p:cNvPr>
          <p:cNvSpPr>
            <a:spLocks noGrp="1"/>
          </p:cNvSpPr>
          <p:nvPr>
            <p:ph type="pic" sz="quarter" idx="54" hasCustomPrompt="1"/>
          </p:nvPr>
        </p:nvSpPr>
        <p:spPr>
          <a:xfrm>
            <a:off x="9096369" y="2102484"/>
            <a:ext cx="2246400" cy="2246400"/>
          </a:xfrm>
          <a:prstGeom prst="ellipse">
            <a:avLst/>
          </a:prstGeom>
          <a:solidFill>
            <a:schemeClr val="bg1">
              <a:lumMod val="95000"/>
            </a:schemeClr>
          </a:solidFill>
        </p:spPr>
        <p:txBody>
          <a:bodyPr tIns="504000" anchor="ctr" anchorCtr="0">
            <a:noAutofit/>
          </a:bodyPr>
          <a:lstStyle>
            <a:lvl1pPr marL="0" indent="0" algn="ctr">
              <a:buFontTx/>
              <a:buNone/>
              <a:defRPr sz="1000"/>
            </a:lvl1pPr>
          </a:lstStyle>
          <a:p>
            <a:r>
              <a:rPr lang="en-US"/>
              <a:t>Insert picture</a:t>
            </a:r>
            <a:endParaRPr lang="en-US" dirty="0"/>
          </a:p>
        </p:txBody>
      </p:sp>
      <p:sp>
        <p:nvSpPr>
          <p:cNvPr id="13" name="Picture Placeholder 5">
            <a:extLst>
              <a:ext uri="{FF2B5EF4-FFF2-40B4-BE49-F238E27FC236}">
                <a16:creationId xmlns:a16="http://schemas.microsoft.com/office/drawing/2014/main" id="{785CA666-6C70-4EFB-B252-337286966A6F}"/>
              </a:ext>
            </a:extLst>
          </p:cNvPr>
          <p:cNvSpPr>
            <a:spLocks noGrp="1"/>
          </p:cNvSpPr>
          <p:nvPr>
            <p:ph type="pic" sz="quarter" idx="15" hasCustomPrompt="1"/>
          </p:nvPr>
        </p:nvSpPr>
        <p:spPr>
          <a:xfrm>
            <a:off x="847915" y="2102484"/>
            <a:ext cx="2246400" cy="2246400"/>
          </a:xfrm>
          <a:prstGeom prst="ellipse">
            <a:avLst/>
          </a:prstGeom>
          <a:solidFill>
            <a:schemeClr val="bg1">
              <a:lumMod val="95000"/>
            </a:schemeClr>
          </a:solidFill>
        </p:spPr>
        <p:txBody>
          <a:bodyPr tIns="504000" anchor="ctr" anchorCtr="0">
            <a:noAutofit/>
          </a:bodyPr>
          <a:lstStyle>
            <a:lvl1pPr marL="0" indent="0" algn="ctr">
              <a:buFontTx/>
              <a:buNone/>
              <a:defRPr sz="1000"/>
            </a:lvl1pPr>
          </a:lstStyle>
          <a:p>
            <a:r>
              <a:rPr lang="en-US"/>
              <a:t>Insert picture</a:t>
            </a:r>
            <a:endParaRPr lang="en-US" dirty="0"/>
          </a:p>
        </p:txBody>
      </p:sp>
      <p:sp>
        <p:nvSpPr>
          <p:cNvPr id="33" name="Picture Placeholder 5">
            <a:extLst>
              <a:ext uri="{FF2B5EF4-FFF2-40B4-BE49-F238E27FC236}">
                <a16:creationId xmlns:a16="http://schemas.microsoft.com/office/drawing/2014/main" id="{407623E6-F280-4454-AE2C-4100AFFCF668}"/>
              </a:ext>
            </a:extLst>
          </p:cNvPr>
          <p:cNvSpPr>
            <a:spLocks noGrp="1"/>
          </p:cNvSpPr>
          <p:nvPr>
            <p:ph type="pic" sz="quarter" idx="52" hasCustomPrompt="1"/>
          </p:nvPr>
        </p:nvSpPr>
        <p:spPr>
          <a:xfrm>
            <a:off x="3597400" y="2102484"/>
            <a:ext cx="2246400" cy="2246400"/>
          </a:xfrm>
          <a:prstGeom prst="ellipse">
            <a:avLst/>
          </a:prstGeom>
          <a:solidFill>
            <a:schemeClr val="bg1">
              <a:lumMod val="95000"/>
            </a:schemeClr>
          </a:solidFill>
        </p:spPr>
        <p:txBody>
          <a:bodyPr tIns="504000" anchor="ctr" anchorCtr="0">
            <a:noAutofit/>
          </a:bodyPr>
          <a:lstStyle>
            <a:lvl1pPr marL="0" indent="0" algn="ctr">
              <a:buFontTx/>
              <a:buNone/>
              <a:defRPr sz="1000"/>
            </a:lvl1pPr>
          </a:lstStyle>
          <a:p>
            <a:r>
              <a:rPr lang="en-US"/>
              <a:t>Insert picture</a:t>
            </a:r>
            <a:endParaRPr lang="en-US" dirty="0"/>
          </a:p>
        </p:txBody>
      </p:sp>
      <p:sp>
        <p:nvSpPr>
          <p:cNvPr id="34" name="Picture Placeholder 5">
            <a:extLst>
              <a:ext uri="{FF2B5EF4-FFF2-40B4-BE49-F238E27FC236}">
                <a16:creationId xmlns:a16="http://schemas.microsoft.com/office/drawing/2014/main" id="{1B164767-2CD3-412D-BF96-52D862A99439}"/>
              </a:ext>
            </a:extLst>
          </p:cNvPr>
          <p:cNvSpPr>
            <a:spLocks noGrp="1"/>
          </p:cNvSpPr>
          <p:nvPr>
            <p:ph type="pic" sz="quarter" idx="53" hasCustomPrompt="1"/>
          </p:nvPr>
        </p:nvSpPr>
        <p:spPr>
          <a:xfrm>
            <a:off x="6346885" y="2102484"/>
            <a:ext cx="2246400" cy="2246400"/>
          </a:xfrm>
          <a:prstGeom prst="ellipse">
            <a:avLst/>
          </a:prstGeom>
          <a:solidFill>
            <a:schemeClr val="bg1">
              <a:lumMod val="95000"/>
            </a:schemeClr>
          </a:solidFill>
        </p:spPr>
        <p:txBody>
          <a:bodyPr tIns="504000" anchor="ctr" anchorCtr="0">
            <a:noAutofit/>
          </a:bodyPr>
          <a:lstStyle>
            <a:lvl1pPr marL="0" indent="0" algn="ctr">
              <a:buFontTx/>
              <a:buNone/>
              <a:defRPr sz="1000"/>
            </a:lvl1pPr>
          </a:lstStyle>
          <a:p>
            <a:r>
              <a:rPr lang="en-US"/>
              <a:t>Insert picture</a:t>
            </a:r>
            <a:endParaRPr lang="en-US" dirty="0"/>
          </a:p>
        </p:txBody>
      </p:sp>
      <p:sp>
        <p:nvSpPr>
          <p:cNvPr id="7" name="Text Placeholder 6">
            <a:extLst>
              <a:ext uri="{FF2B5EF4-FFF2-40B4-BE49-F238E27FC236}">
                <a16:creationId xmlns:a16="http://schemas.microsoft.com/office/drawing/2014/main" id="{08719761-CF45-4FCC-BDBD-9607751FE99B}"/>
              </a:ext>
            </a:extLst>
          </p:cNvPr>
          <p:cNvSpPr>
            <a:spLocks noGrp="1"/>
          </p:cNvSpPr>
          <p:nvPr>
            <p:ph type="body" sz="quarter" idx="13" hasCustomPrompt="1"/>
          </p:nvPr>
        </p:nvSpPr>
        <p:spPr>
          <a:xfrm>
            <a:off x="766763" y="5048055"/>
            <a:ext cx="2457204" cy="965364"/>
          </a:xfrm>
        </p:spPr>
        <p:txBody>
          <a:bodyPr>
            <a:noAutofit/>
          </a:bodyPr>
          <a:lstStyle>
            <a:lvl1pPr marL="0" indent="0" algn="ctr">
              <a:lnSpc>
                <a:spcPct val="114000"/>
              </a:lnSpc>
              <a:buFontTx/>
              <a:buNone/>
              <a:defRPr sz="1200"/>
            </a:lvl1pPr>
            <a:lvl2pPr marL="163513" indent="0">
              <a:buFontTx/>
              <a:buNone/>
              <a:defRPr/>
            </a:lvl2pPr>
            <a:lvl3pPr marL="339725" indent="0">
              <a:buFontTx/>
              <a:buNone/>
              <a:defRPr/>
            </a:lvl3pPr>
            <a:lvl4pPr marL="463550" indent="0">
              <a:buFontTx/>
              <a:buNone/>
              <a:defRPr/>
            </a:lvl4pPr>
            <a:lvl5pPr marL="606425" indent="0">
              <a:buFontTx/>
              <a:buNone/>
              <a:defRPr/>
            </a:lvl5pPr>
          </a:lstStyle>
          <a:p>
            <a:pPr lvl="0"/>
            <a:r>
              <a:rPr lang="en-US" dirty="0"/>
              <a:t>Insert text</a:t>
            </a:r>
          </a:p>
        </p:txBody>
      </p:sp>
      <p:sp>
        <p:nvSpPr>
          <p:cNvPr id="2" name="Date Placeholder 1">
            <a:extLst>
              <a:ext uri="{FF2B5EF4-FFF2-40B4-BE49-F238E27FC236}">
                <a16:creationId xmlns:a16="http://schemas.microsoft.com/office/drawing/2014/main" id="{450977B5-0B30-3B47-B511-2D8DFF831A6A}"/>
              </a:ext>
            </a:extLst>
          </p:cNvPr>
          <p:cNvSpPr>
            <a:spLocks noGrp="1"/>
          </p:cNvSpPr>
          <p:nvPr>
            <p:ph type="dt" sz="half" idx="10"/>
          </p:nvPr>
        </p:nvSpPr>
        <p:spPr/>
        <p:txBody>
          <a:bodyPr/>
          <a:lstStyle/>
          <a:p>
            <a:fld id="{D954EFD6-7473-4128-A922-D8A207CA516C}" type="datetime1">
              <a:rPr lang="sv-SE" smtClean="0"/>
              <a:t>2022-11-15</a:t>
            </a:fld>
            <a:endParaRPr lang="en-US" dirty="0"/>
          </a:p>
        </p:txBody>
      </p:sp>
      <p:sp>
        <p:nvSpPr>
          <p:cNvPr id="3" name="Footer Placeholder 2">
            <a:extLst>
              <a:ext uri="{FF2B5EF4-FFF2-40B4-BE49-F238E27FC236}">
                <a16:creationId xmlns:a16="http://schemas.microsoft.com/office/drawing/2014/main" id="{E243E89A-6345-C248-9783-2EE0EAA4E455}"/>
              </a:ext>
            </a:extLst>
          </p:cNvPr>
          <p:cNvSpPr>
            <a:spLocks noGrp="1"/>
          </p:cNvSpPr>
          <p:nvPr>
            <p:ph type="ftr" sz="quarter" idx="11"/>
          </p:nvPr>
        </p:nvSpPr>
        <p:spPr/>
        <p:txBody>
          <a:bodyPr/>
          <a:lstStyle/>
          <a:p>
            <a:r>
              <a:rPr lang="en-US"/>
              <a:t>Global Product Management | Johan Mörck | ECTA Annual Meeting 2022</a:t>
            </a:r>
            <a:endParaRPr lang="en-US" dirty="0"/>
          </a:p>
        </p:txBody>
      </p:sp>
      <p:sp>
        <p:nvSpPr>
          <p:cNvPr id="4" name="Slide Number Placeholder 3">
            <a:extLst>
              <a:ext uri="{FF2B5EF4-FFF2-40B4-BE49-F238E27FC236}">
                <a16:creationId xmlns:a16="http://schemas.microsoft.com/office/drawing/2014/main" id="{F4DD9978-FFE6-DA40-8239-6FF4DB7670A2}"/>
              </a:ext>
            </a:extLst>
          </p:cNvPr>
          <p:cNvSpPr>
            <a:spLocks noGrp="1"/>
          </p:cNvSpPr>
          <p:nvPr>
            <p:ph type="sldNum" sz="quarter" idx="12"/>
          </p:nvPr>
        </p:nvSpPr>
        <p:spPr/>
        <p:txBody>
          <a:bodyPr/>
          <a:lstStyle/>
          <a:p>
            <a:fld id="{F4BB9EDD-1740-4E4A-8601-A7D0893F42E6}" type="slidenum">
              <a:rPr lang="en-US" smtClean="0"/>
              <a:pPr/>
              <a:t>‹Nr.›</a:t>
            </a:fld>
            <a:endParaRPr lang="en-US" dirty="0"/>
          </a:p>
        </p:txBody>
      </p:sp>
      <p:sp>
        <p:nvSpPr>
          <p:cNvPr id="6" name="Title 5">
            <a:extLst>
              <a:ext uri="{FF2B5EF4-FFF2-40B4-BE49-F238E27FC236}">
                <a16:creationId xmlns:a16="http://schemas.microsoft.com/office/drawing/2014/main" id="{247DD437-05F9-49E5-800D-62CB4B82EDE7}"/>
              </a:ext>
            </a:extLst>
          </p:cNvPr>
          <p:cNvSpPr>
            <a:spLocks noGrp="1"/>
          </p:cNvSpPr>
          <p:nvPr>
            <p:ph type="title" hasCustomPrompt="1"/>
          </p:nvPr>
        </p:nvSpPr>
        <p:spPr/>
        <p:txBody>
          <a:bodyPr/>
          <a:lstStyle>
            <a:lvl1pPr>
              <a:defRPr/>
            </a:lvl1pPr>
          </a:lstStyle>
          <a:p>
            <a:r>
              <a:rPr lang="en-US" dirty="0"/>
              <a:t>Insert headline on maximum </a:t>
            </a:r>
            <a:r>
              <a:rPr lang="en-US"/>
              <a:t>one line</a:t>
            </a:r>
            <a:endParaRPr lang="en-US" dirty="0"/>
          </a:p>
        </p:txBody>
      </p:sp>
      <p:sp>
        <p:nvSpPr>
          <p:cNvPr id="11" name="Text Placeholder 10">
            <a:extLst>
              <a:ext uri="{FF2B5EF4-FFF2-40B4-BE49-F238E27FC236}">
                <a16:creationId xmlns:a16="http://schemas.microsoft.com/office/drawing/2014/main" id="{1870C302-6050-4DB1-90EC-C732F2636C4E}"/>
              </a:ext>
            </a:extLst>
          </p:cNvPr>
          <p:cNvSpPr>
            <a:spLocks noGrp="1"/>
          </p:cNvSpPr>
          <p:nvPr>
            <p:ph type="body" sz="quarter" idx="14" hasCustomPrompt="1"/>
          </p:nvPr>
        </p:nvSpPr>
        <p:spPr>
          <a:xfrm>
            <a:off x="766763" y="1457438"/>
            <a:ext cx="6562725" cy="251205"/>
          </a:xfrm>
        </p:spPr>
        <p:txBody>
          <a:bodyPr tIns="0"/>
          <a:lstStyle>
            <a:lvl1pPr marL="0" indent="0">
              <a:buFontTx/>
              <a:buNone/>
              <a:defRPr>
                <a:solidFill>
                  <a:srgbClr val="53565A"/>
                </a:solidFill>
              </a:defRPr>
            </a:lvl1pPr>
            <a:lvl2pPr marL="163513" indent="0">
              <a:buFontTx/>
              <a:buNone/>
              <a:defRPr/>
            </a:lvl2pPr>
            <a:lvl3pPr marL="339725" indent="0">
              <a:buFontTx/>
              <a:buNone/>
              <a:defRPr/>
            </a:lvl3pPr>
            <a:lvl4pPr marL="463550" indent="0">
              <a:buFontTx/>
              <a:buNone/>
              <a:defRPr/>
            </a:lvl4pPr>
            <a:lvl5pPr marL="606425" indent="0">
              <a:buFontTx/>
              <a:buNone/>
              <a:defRPr/>
            </a:lvl5pPr>
          </a:lstStyle>
          <a:p>
            <a:pPr lvl="0"/>
            <a:r>
              <a:rPr lang="en-US" dirty="0"/>
              <a:t>Insert sub headline</a:t>
            </a:r>
          </a:p>
        </p:txBody>
      </p:sp>
      <p:cxnSp>
        <p:nvCxnSpPr>
          <p:cNvPr id="30" name="Rak 4">
            <a:extLst>
              <a:ext uri="{FF2B5EF4-FFF2-40B4-BE49-F238E27FC236}">
                <a16:creationId xmlns:a16="http://schemas.microsoft.com/office/drawing/2014/main" id="{39990578-CDAD-42D1-A581-FB9EFA30DBCF}"/>
              </a:ext>
            </a:extLst>
          </p:cNvPr>
          <p:cNvCxnSpPr>
            <a:cxnSpLocks/>
          </p:cNvCxnSpPr>
          <p:nvPr userDrawn="1"/>
        </p:nvCxnSpPr>
        <p:spPr>
          <a:xfrm>
            <a:off x="3345857" y="4705814"/>
            <a:ext cx="0" cy="1315574"/>
          </a:xfrm>
          <a:prstGeom prst="line">
            <a:avLst/>
          </a:prstGeom>
          <a:ln w="6350">
            <a:solidFill>
              <a:srgbClr val="888B8D"/>
            </a:solidFill>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31" name="Rak 22">
            <a:extLst>
              <a:ext uri="{FF2B5EF4-FFF2-40B4-BE49-F238E27FC236}">
                <a16:creationId xmlns:a16="http://schemas.microsoft.com/office/drawing/2014/main" id="{C3C69160-5A98-4F0F-AE03-BFEC4187883B}"/>
              </a:ext>
            </a:extLst>
          </p:cNvPr>
          <p:cNvCxnSpPr>
            <a:cxnSpLocks/>
          </p:cNvCxnSpPr>
          <p:nvPr userDrawn="1"/>
        </p:nvCxnSpPr>
        <p:spPr>
          <a:xfrm>
            <a:off x="6095341" y="4705814"/>
            <a:ext cx="0" cy="1315574"/>
          </a:xfrm>
          <a:prstGeom prst="line">
            <a:avLst/>
          </a:prstGeom>
          <a:ln w="6350">
            <a:solidFill>
              <a:srgbClr val="888B8D"/>
            </a:solidFill>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32" name="Rak 23">
            <a:extLst>
              <a:ext uri="{FF2B5EF4-FFF2-40B4-BE49-F238E27FC236}">
                <a16:creationId xmlns:a16="http://schemas.microsoft.com/office/drawing/2014/main" id="{354EDF22-B5CF-4154-983B-DE8CE27E50A2}"/>
              </a:ext>
            </a:extLst>
          </p:cNvPr>
          <p:cNvCxnSpPr>
            <a:cxnSpLocks/>
          </p:cNvCxnSpPr>
          <p:nvPr userDrawn="1"/>
        </p:nvCxnSpPr>
        <p:spPr>
          <a:xfrm>
            <a:off x="8844825" y="4705815"/>
            <a:ext cx="0" cy="1315573"/>
          </a:xfrm>
          <a:prstGeom prst="line">
            <a:avLst/>
          </a:prstGeom>
          <a:ln w="6350">
            <a:solidFill>
              <a:srgbClr val="888B8D"/>
            </a:solidFill>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36" name="Text Placeholder 6">
            <a:extLst>
              <a:ext uri="{FF2B5EF4-FFF2-40B4-BE49-F238E27FC236}">
                <a16:creationId xmlns:a16="http://schemas.microsoft.com/office/drawing/2014/main" id="{64A24264-54D8-461D-8B2E-876977318CDE}"/>
              </a:ext>
            </a:extLst>
          </p:cNvPr>
          <p:cNvSpPr>
            <a:spLocks noGrp="1"/>
          </p:cNvSpPr>
          <p:nvPr>
            <p:ph type="body" sz="quarter" idx="55" hasCustomPrompt="1"/>
          </p:nvPr>
        </p:nvSpPr>
        <p:spPr>
          <a:xfrm>
            <a:off x="766763" y="4463894"/>
            <a:ext cx="2457204" cy="555520"/>
          </a:xfrm>
        </p:spPr>
        <p:txBody>
          <a:bodyPr anchor="b" anchorCtr="0">
            <a:noAutofit/>
          </a:bodyPr>
          <a:lstStyle>
            <a:lvl1pPr marL="0" indent="0" algn="ctr">
              <a:lnSpc>
                <a:spcPct val="114000"/>
              </a:lnSpc>
              <a:spcBef>
                <a:spcPts val="0"/>
              </a:spcBef>
              <a:buFontTx/>
              <a:buNone/>
              <a:defRPr sz="1400">
                <a:latin typeface="+mj-lt"/>
              </a:defRPr>
            </a:lvl1pPr>
            <a:lvl2pPr marL="163513" indent="0">
              <a:buFontTx/>
              <a:buNone/>
              <a:defRPr/>
            </a:lvl2pPr>
            <a:lvl3pPr marL="339725" indent="0">
              <a:buFontTx/>
              <a:buNone/>
              <a:defRPr/>
            </a:lvl3pPr>
            <a:lvl4pPr marL="463550" indent="0">
              <a:buFontTx/>
              <a:buNone/>
              <a:defRPr/>
            </a:lvl4pPr>
            <a:lvl5pPr marL="606425" indent="0">
              <a:buFontTx/>
              <a:buNone/>
              <a:defRPr/>
            </a:lvl5pPr>
          </a:lstStyle>
          <a:p>
            <a:pPr lvl="0"/>
            <a:r>
              <a:rPr lang="en-US" dirty="0"/>
              <a:t>Insert sub headline </a:t>
            </a:r>
            <a:br>
              <a:rPr lang="en-US" dirty="0"/>
            </a:br>
            <a:r>
              <a:rPr lang="en-US" dirty="0"/>
              <a:t>(max two rows)</a:t>
            </a:r>
          </a:p>
        </p:txBody>
      </p:sp>
      <p:sp>
        <p:nvSpPr>
          <p:cNvPr id="37" name="Text Placeholder 6">
            <a:extLst>
              <a:ext uri="{FF2B5EF4-FFF2-40B4-BE49-F238E27FC236}">
                <a16:creationId xmlns:a16="http://schemas.microsoft.com/office/drawing/2014/main" id="{FEF09CE1-0835-4758-9704-F4984A18FFD6}"/>
              </a:ext>
            </a:extLst>
          </p:cNvPr>
          <p:cNvSpPr>
            <a:spLocks noGrp="1"/>
          </p:cNvSpPr>
          <p:nvPr>
            <p:ph type="body" sz="quarter" idx="56" hasCustomPrompt="1"/>
          </p:nvPr>
        </p:nvSpPr>
        <p:spPr>
          <a:xfrm>
            <a:off x="3481683" y="5048055"/>
            <a:ext cx="2457204" cy="965364"/>
          </a:xfrm>
        </p:spPr>
        <p:txBody>
          <a:bodyPr>
            <a:noAutofit/>
          </a:bodyPr>
          <a:lstStyle>
            <a:lvl1pPr marL="0" indent="0" algn="ctr">
              <a:lnSpc>
                <a:spcPct val="114000"/>
              </a:lnSpc>
              <a:buFontTx/>
              <a:buNone/>
              <a:defRPr sz="1200"/>
            </a:lvl1pPr>
            <a:lvl2pPr marL="163513" indent="0">
              <a:buFontTx/>
              <a:buNone/>
              <a:defRPr/>
            </a:lvl2pPr>
            <a:lvl3pPr marL="339725" indent="0">
              <a:buFontTx/>
              <a:buNone/>
              <a:defRPr/>
            </a:lvl3pPr>
            <a:lvl4pPr marL="463550" indent="0">
              <a:buFontTx/>
              <a:buNone/>
              <a:defRPr/>
            </a:lvl4pPr>
            <a:lvl5pPr marL="606425" indent="0">
              <a:buFontTx/>
              <a:buNone/>
              <a:defRPr/>
            </a:lvl5pPr>
          </a:lstStyle>
          <a:p>
            <a:pPr lvl="0"/>
            <a:r>
              <a:rPr lang="en-US" dirty="0"/>
              <a:t>Insert text</a:t>
            </a:r>
          </a:p>
        </p:txBody>
      </p:sp>
      <p:sp>
        <p:nvSpPr>
          <p:cNvPr id="38" name="Text Placeholder 6">
            <a:extLst>
              <a:ext uri="{FF2B5EF4-FFF2-40B4-BE49-F238E27FC236}">
                <a16:creationId xmlns:a16="http://schemas.microsoft.com/office/drawing/2014/main" id="{6FD2973F-9F88-4FBD-B13A-3EA05952464E}"/>
              </a:ext>
            </a:extLst>
          </p:cNvPr>
          <p:cNvSpPr>
            <a:spLocks noGrp="1"/>
          </p:cNvSpPr>
          <p:nvPr>
            <p:ph type="body" sz="quarter" idx="57" hasCustomPrompt="1"/>
          </p:nvPr>
        </p:nvSpPr>
        <p:spPr>
          <a:xfrm>
            <a:off x="3481683" y="4463894"/>
            <a:ext cx="2457204" cy="555520"/>
          </a:xfrm>
        </p:spPr>
        <p:txBody>
          <a:bodyPr anchor="b" anchorCtr="0">
            <a:noAutofit/>
          </a:bodyPr>
          <a:lstStyle>
            <a:lvl1pPr marL="0" indent="0" algn="ctr">
              <a:lnSpc>
                <a:spcPct val="114000"/>
              </a:lnSpc>
              <a:spcBef>
                <a:spcPts val="0"/>
              </a:spcBef>
              <a:buFontTx/>
              <a:buNone/>
              <a:defRPr sz="1400">
                <a:latin typeface="+mj-lt"/>
              </a:defRPr>
            </a:lvl1pPr>
            <a:lvl2pPr marL="163513" indent="0">
              <a:buFontTx/>
              <a:buNone/>
              <a:defRPr/>
            </a:lvl2pPr>
            <a:lvl3pPr marL="339725" indent="0">
              <a:buFontTx/>
              <a:buNone/>
              <a:defRPr/>
            </a:lvl3pPr>
            <a:lvl4pPr marL="463550" indent="0">
              <a:buFontTx/>
              <a:buNone/>
              <a:defRPr/>
            </a:lvl4pPr>
            <a:lvl5pPr marL="606425" indent="0">
              <a:buFontTx/>
              <a:buNone/>
              <a:defRPr/>
            </a:lvl5pPr>
          </a:lstStyle>
          <a:p>
            <a:pPr lvl="0"/>
            <a:r>
              <a:rPr lang="en-US" dirty="0"/>
              <a:t>Insert sub headline </a:t>
            </a:r>
            <a:br>
              <a:rPr lang="en-US" dirty="0"/>
            </a:br>
            <a:r>
              <a:rPr lang="en-US" dirty="0"/>
              <a:t>(max two rows)</a:t>
            </a:r>
          </a:p>
        </p:txBody>
      </p:sp>
      <p:sp>
        <p:nvSpPr>
          <p:cNvPr id="39" name="Text Placeholder 6">
            <a:extLst>
              <a:ext uri="{FF2B5EF4-FFF2-40B4-BE49-F238E27FC236}">
                <a16:creationId xmlns:a16="http://schemas.microsoft.com/office/drawing/2014/main" id="{F7B8F22C-8013-4700-A3F7-E7E7C72EEA2E}"/>
              </a:ext>
            </a:extLst>
          </p:cNvPr>
          <p:cNvSpPr>
            <a:spLocks noGrp="1"/>
          </p:cNvSpPr>
          <p:nvPr>
            <p:ph type="body" sz="quarter" idx="58" hasCustomPrompt="1"/>
          </p:nvPr>
        </p:nvSpPr>
        <p:spPr>
          <a:xfrm>
            <a:off x="6229596" y="5048055"/>
            <a:ext cx="2457204" cy="965364"/>
          </a:xfrm>
        </p:spPr>
        <p:txBody>
          <a:bodyPr>
            <a:noAutofit/>
          </a:bodyPr>
          <a:lstStyle>
            <a:lvl1pPr marL="0" indent="0" algn="ctr">
              <a:lnSpc>
                <a:spcPct val="114000"/>
              </a:lnSpc>
              <a:buFontTx/>
              <a:buNone/>
              <a:defRPr sz="1200"/>
            </a:lvl1pPr>
            <a:lvl2pPr marL="163513" indent="0">
              <a:buFontTx/>
              <a:buNone/>
              <a:defRPr/>
            </a:lvl2pPr>
            <a:lvl3pPr marL="339725" indent="0">
              <a:buFontTx/>
              <a:buNone/>
              <a:defRPr/>
            </a:lvl3pPr>
            <a:lvl4pPr marL="463550" indent="0">
              <a:buFontTx/>
              <a:buNone/>
              <a:defRPr/>
            </a:lvl4pPr>
            <a:lvl5pPr marL="606425" indent="0">
              <a:buFontTx/>
              <a:buNone/>
              <a:defRPr/>
            </a:lvl5pPr>
          </a:lstStyle>
          <a:p>
            <a:pPr lvl="0"/>
            <a:r>
              <a:rPr lang="en-US" dirty="0"/>
              <a:t>Insert text</a:t>
            </a:r>
          </a:p>
        </p:txBody>
      </p:sp>
      <p:sp>
        <p:nvSpPr>
          <p:cNvPr id="40" name="Text Placeholder 6">
            <a:extLst>
              <a:ext uri="{FF2B5EF4-FFF2-40B4-BE49-F238E27FC236}">
                <a16:creationId xmlns:a16="http://schemas.microsoft.com/office/drawing/2014/main" id="{C290C505-57DD-4CA4-81F5-D1AAFC3925C9}"/>
              </a:ext>
            </a:extLst>
          </p:cNvPr>
          <p:cNvSpPr>
            <a:spLocks noGrp="1"/>
          </p:cNvSpPr>
          <p:nvPr>
            <p:ph type="body" sz="quarter" idx="59" hasCustomPrompt="1"/>
          </p:nvPr>
        </p:nvSpPr>
        <p:spPr>
          <a:xfrm>
            <a:off x="6229596" y="4463894"/>
            <a:ext cx="2457204" cy="555520"/>
          </a:xfrm>
        </p:spPr>
        <p:txBody>
          <a:bodyPr anchor="b" anchorCtr="0">
            <a:noAutofit/>
          </a:bodyPr>
          <a:lstStyle>
            <a:lvl1pPr marL="0" indent="0" algn="ctr">
              <a:lnSpc>
                <a:spcPct val="114000"/>
              </a:lnSpc>
              <a:spcBef>
                <a:spcPts val="0"/>
              </a:spcBef>
              <a:buFontTx/>
              <a:buNone/>
              <a:defRPr sz="1400">
                <a:latin typeface="+mj-lt"/>
              </a:defRPr>
            </a:lvl1pPr>
            <a:lvl2pPr marL="163513" indent="0">
              <a:buFontTx/>
              <a:buNone/>
              <a:defRPr/>
            </a:lvl2pPr>
            <a:lvl3pPr marL="339725" indent="0">
              <a:buFontTx/>
              <a:buNone/>
              <a:defRPr/>
            </a:lvl3pPr>
            <a:lvl4pPr marL="463550" indent="0">
              <a:buFontTx/>
              <a:buNone/>
              <a:defRPr/>
            </a:lvl4pPr>
            <a:lvl5pPr marL="606425" indent="0">
              <a:buFontTx/>
              <a:buNone/>
              <a:defRPr/>
            </a:lvl5pPr>
          </a:lstStyle>
          <a:p>
            <a:pPr lvl="0"/>
            <a:r>
              <a:rPr lang="en-US" dirty="0"/>
              <a:t>Insert sub headline </a:t>
            </a:r>
            <a:br>
              <a:rPr lang="en-US" dirty="0"/>
            </a:br>
            <a:r>
              <a:rPr lang="en-US" dirty="0"/>
              <a:t>(max two rows)</a:t>
            </a:r>
          </a:p>
        </p:txBody>
      </p:sp>
      <p:sp>
        <p:nvSpPr>
          <p:cNvPr id="41" name="Text Placeholder 6">
            <a:extLst>
              <a:ext uri="{FF2B5EF4-FFF2-40B4-BE49-F238E27FC236}">
                <a16:creationId xmlns:a16="http://schemas.microsoft.com/office/drawing/2014/main" id="{24BE01EB-413D-438E-BACF-1DE6C6485EE8}"/>
              </a:ext>
            </a:extLst>
          </p:cNvPr>
          <p:cNvSpPr>
            <a:spLocks noGrp="1"/>
          </p:cNvSpPr>
          <p:nvPr>
            <p:ph type="body" sz="quarter" idx="60" hasCustomPrompt="1"/>
          </p:nvPr>
        </p:nvSpPr>
        <p:spPr>
          <a:xfrm>
            <a:off x="9002851" y="5048055"/>
            <a:ext cx="2457204" cy="965364"/>
          </a:xfrm>
        </p:spPr>
        <p:txBody>
          <a:bodyPr>
            <a:noAutofit/>
          </a:bodyPr>
          <a:lstStyle>
            <a:lvl1pPr marL="0" indent="0" algn="ctr">
              <a:lnSpc>
                <a:spcPct val="114000"/>
              </a:lnSpc>
              <a:buFontTx/>
              <a:buNone/>
              <a:defRPr sz="1200"/>
            </a:lvl1pPr>
            <a:lvl2pPr marL="163513" indent="0">
              <a:buFontTx/>
              <a:buNone/>
              <a:defRPr/>
            </a:lvl2pPr>
            <a:lvl3pPr marL="339725" indent="0">
              <a:buFontTx/>
              <a:buNone/>
              <a:defRPr/>
            </a:lvl3pPr>
            <a:lvl4pPr marL="463550" indent="0">
              <a:buFontTx/>
              <a:buNone/>
              <a:defRPr/>
            </a:lvl4pPr>
            <a:lvl5pPr marL="606425" indent="0">
              <a:buFontTx/>
              <a:buNone/>
              <a:defRPr/>
            </a:lvl5pPr>
          </a:lstStyle>
          <a:p>
            <a:pPr lvl="0"/>
            <a:r>
              <a:rPr lang="en-US" dirty="0"/>
              <a:t>Insert text</a:t>
            </a:r>
          </a:p>
        </p:txBody>
      </p:sp>
      <p:sp>
        <p:nvSpPr>
          <p:cNvPr id="42" name="Text Placeholder 6">
            <a:extLst>
              <a:ext uri="{FF2B5EF4-FFF2-40B4-BE49-F238E27FC236}">
                <a16:creationId xmlns:a16="http://schemas.microsoft.com/office/drawing/2014/main" id="{06885BC2-38AA-411B-8E8E-648B7B3F5687}"/>
              </a:ext>
            </a:extLst>
          </p:cNvPr>
          <p:cNvSpPr>
            <a:spLocks noGrp="1"/>
          </p:cNvSpPr>
          <p:nvPr>
            <p:ph type="body" sz="quarter" idx="61" hasCustomPrompt="1"/>
          </p:nvPr>
        </p:nvSpPr>
        <p:spPr>
          <a:xfrm>
            <a:off x="9002851" y="4463894"/>
            <a:ext cx="2457204" cy="555520"/>
          </a:xfrm>
        </p:spPr>
        <p:txBody>
          <a:bodyPr anchor="b" anchorCtr="0">
            <a:noAutofit/>
          </a:bodyPr>
          <a:lstStyle>
            <a:lvl1pPr marL="0" indent="0" algn="ctr">
              <a:lnSpc>
                <a:spcPct val="114000"/>
              </a:lnSpc>
              <a:spcBef>
                <a:spcPts val="0"/>
              </a:spcBef>
              <a:buFontTx/>
              <a:buNone/>
              <a:defRPr sz="1400">
                <a:latin typeface="+mj-lt"/>
              </a:defRPr>
            </a:lvl1pPr>
            <a:lvl2pPr marL="163513" indent="0">
              <a:buFontTx/>
              <a:buNone/>
              <a:defRPr/>
            </a:lvl2pPr>
            <a:lvl3pPr marL="339725" indent="0">
              <a:buFontTx/>
              <a:buNone/>
              <a:defRPr/>
            </a:lvl3pPr>
            <a:lvl4pPr marL="463550" indent="0">
              <a:buFontTx/>
              <a:buNone/>
              <a:defRPr/>
            </a:lvl4pPr>
            <a:lvl5pPr marL="606425" indent="0">
              <a:buFontTx/>
              <a:buNone/>
              <a:defRPr/>
            </a:lvl5pPr>
          </a:lstStyle>
          <a:p>
            <a:pPr lvl="0"/>
            <a:r>
              <a:rPr lang="en-US" dirty="0"/>
              <a:t>Insert sub headline </a:t>
            </a:r>
            <a:br>
              <a:rPr lang="en-US" dirty="0"/>
            </a:br>
            <a:r>
              <a:rPr lang="en-US" dirty="0"/>
              <a:t>(max two rows)</a:t>
            </a:r>
          </a:p>
        </p:txBody>
      </p:sp>
      <p:sp>
        <p:nvSpPr>
          <p:cNvPr id="22" name="Logotype">
            <a:extLst>
              <a:ext uri="{FF2B5EF4-FFF2-40B4-BE49-F238E27FC236}">
                <a16:creationId xmlns:a16="http://schemas.microsoft.com/office/drawing/2014/main" id="{2476ED71-243A-4899-9061-8F0013612A0F}"/>
              </a:ext>
            </a:extLst>
          </p:cNvPr>
          <p:cNvSpPr>
            <a:spLocks noGrp="1" noChangeAspect="1"/>
          </p:cNvSpPr>
          <p:nvPr>
            <p:ph type="body" sz="quarter" idx="16" hasCustomPrompt="1"/>
          </p:nvPr>
        </p:nvSpPr>
        <p:spPr>
          <a:xfrm>
            <a:off x="287927" y="6218305"/>
            <a:ext cx="1540800" cy="162000"/>
          </a:xfrm>
          <a:prstGeom prst="rect">
            <a:avLst/>
          </a:prstGeom>
          <a: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267129" indent="0">
              <a:buNone/>
              <a:defRPr/>
            </a:lvl2pPr>
          </a:lstStyle>
          <a:p>
            <a:pPr lvl="0"/>
            <a:r>
              <a:rPr lang="en-US" dirty="0"/>
              <a:t> </a:t>
            </a:r>
          </a:p>
        </p:txBody>
      </p:sp>
    </p:spTree>
    <p:extLst>
      <p:ext uri="{BB962C8B-B14F-4D97-AF65-F5344CB8AC3E}">
        <p14:creationId xmlns:p14="http://schemas.microsoft.com/office/powerpoint/2010/main" val="1154306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11 Content – 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BCEC5F-5A41-204C-BA25-9D801C2D0DE2}"/>
              </a:ext>
            </a:extLst>
          </p:cNvPr>
          <p:cNvSpPr>
            <a:spLocks noGrp="1"/>
          </p:cNvSpPr>
          <p:nvPr>
            <p:ph type="dt" sz="half" idx="10"/>
          </p:nvPr>
        </p:nvSpPr>
        <p:spPr/>
        <p:txBody>
          <a:bodyPr/>
          <a:lstStyle/>
          <a:p>
            <a:fld id="{1A7E9076-B55F-4BFE-9201-B7E335780ECC}" type="datetime1">
              <a:rPr lang="sv-SE" smtClean="0"/>
              <a:t>2022-11-15</a:t>
            </a:fld>
            <a:endParaRPr lang="en-US" dirty="0"/>
          </a:p>
        </p:txBody>
      </p:sp>
      <p:sp>
        <p:nvSpPr>
          <p:cNvPr id="3" name="Footer Placeholder 2">
            <a:extLst>
              <a:ext uri="{FF2B5EF4-FFF2-40B4-BE49-F238E27FC236}">
                <a16:creationId xmlns:a16="http://schemas.microsoft.com/office/drawing/2014/main" id="{7E77DD3D-672A-FE4F-ACE9-A06A058BB8B5}"/>
              </a:ext>
            </a:extLst>
          </p:cNvPr>
          <p:cNvSpPr>
            <a:spLocks noGrp="1"/>
          </p:cNvSpPr>
          <p:nvPr>
            <p:ph type="ftr" sz="quarter" idx="11"/>
          </p:nvPr>
        </p:nvSpPr>
        <p:spPr/>
        <p:txBody>
          <a:bodyPr/>
          <a:lstStyle/>
          <a:p>
            <a:r>
              <a:rPr lang="en-US"/>
              <a:t>Global Product Management | Johan Mörck | ECTA Annual Meeting 2022</a:t>
            </a:r>
            <a:endParaRPr lang="en-US" dirty="0"/>
          </a:p>
        </p:txBody>
      </p:sp>
      <p:sp>
        <p:nvSpPr>
          <p:cNvPr id="5" name="Slide Number Placeholder 4">
            <a:extLst>
              <a:ext uri="{FF2B5EF4-FFF2-40B4-BE49-F238E27FC236}">
                <a16:creationId xmlns:a16="http://schemas.microsoft.com/office/drawing/2014/main" id="{8216A3F2-3D9F-6741-A9EE-0BA3021073B1}"/>
              </a:ext>
            </a:extLst>
          </p:cNvPr>
          <p:cNvSpPr>
            <a:spLocks noGrp="1"/>
          </p:cNvSpPr>
          <p:nvPr>
            <p:ph type="sldNum" sz="quarter" idx="12"/>
          </p:nvPr>
        </p:nvSpPr>
        <p:spPr/>
        <p:txBody>
          <a:bodyPr/>
          <a:lstStyle/>
          <a:p>
            <a:fld id="{F4BB9EDD-1740-4E4A-8601-A7D0893F42E6}" type="slidenum">
              <a:rPr lang="en-US" smtClean="0"/>
              <a:pPr/>
              <a:t>‹Nr.›</a:t>
            </a:fld>
            <a:endParaRPr lang="en-US" dirty="0"/>
          </a:p>
        </p:txBody>
      </p:sp>
      <p:sp>
        <p:nvSpPr>
          <p:cNvPr id="6" name="Logotype">
            <a:extLst>
              <a:ext uri="{FF2B5EF4-FFF2-40B4-BE49-F238E27FC236}">
                <a16:creationId xmlns:a16="http://schemas.microsoft.com/office/drawing/2014/main" id="{9D52BF9F-8A16-415A-9388-8C264BCD2E0F}"/>
              </a:ext>
            </a:extLst>
          </p:cNvPr>
          <p:cNvSpPr>
            <a:spLocks noGrp="1" noChangeAspect="1"/>
          </p:cNvSpPr>
          <p:nvPr>
            <p:ph type="body" sz="quarter" idx="16" hasCustomPrompt="1"/>
          </p:nvPr>
        </p:nvSpPr>
        <p:spPr>
          <a:xfrm>
            <a:off x="287927" y="6218305"/>
            <a:ext cx="1540800" cy="162000"/>
          </a:xfrm>
          <a:prstGeom prst="rect">
            <a:avLst/>
          </a:prstGeom>
          <a: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267129" indent="0">
              <a:buNone/>
              <a:defRPr/>
            </a:lvl2pPr>
          </a:lstStyle>
          <a:p>
            <a:pPr lvl="0"/>
            <a:r>
              <a:rPr lang="en-US" dirty="0"/>
              <a:t> </a:t>
            </a:r>
          </a:p>
        </p:txBody>
      </p:sp>
    </p:spTree>
    <p:extLst>
      <p:ext uri="{BB962C8B-B14F-4D97-AF65-F5344CB8AC3E}">
        <p14:creationId xmlns:p14="http://schemas.microsoft.com/office/powerpoint/2010/main" val="19350494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12 Content – Title Onl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BCEC5F-5A41-204C-BA25-9D801C2D0DE2}"/>
              </a:ext>
            </a:extLst>
          </p:cNvPr>
          <p:cNvSpPr>
            <a:spLocks noGrp="1"/>
          </p:cNvSpPr>
          <p:nvPr>
            <p:ph type="dt" sz="half" idx="10"/>
          </p:nvPr>
        </p:nvSpPr>
        <p:spPr/>
        <p:txBody>
          <a:bodyPr/>
          <a:lstStyle/>
          <a:p>
            <a:fld id="{837AE77B-A580-497B-800D-9D089011EB88}" type="datetime1">
              <a:rPr lang="sv-SE" smtClean="0"/>
              <a:t>2022-11-15</a:t>
            </a:fld>
            <a:endParaRPr lang="en-US" dirty="0"/>
          </a:p>
        </p:txBody>
      </p:sp>
      <p:sp>
        <p:nvSpPr>
          <p:cNvPr id="3" name="Footer Placeholder 2">
            <a:extLst>
              <a:ext uri="{FF2B5EF4-FFF2-40B4-BE49-F238E27FC236}">
                <a16:creationId xmlns:a16="http://schemas.microsoft.com/office/drawing/2014/main" id="{7E77DD3D-672A-FE4F-ACE9-A06A058BB8B5}"/>
              </a:ext>
            </a:extLst>
          </p:cNvPr>
          <p:cNvSpPr>
            <a:spLocks noGrp="1"/>
          </p:cNvSpPr>
          <p:nvPr>
            <p:ph type="ftr" sz="quarter" idx="11"/>
          </p:nvPr>
        </p:nvSpPr>
        <p:spPr/>
        <p:txBody>
          <a:bodyPr/>
          <a:lstStyle/>
          <a:p>
            <a:r>
              <a:rPr lang="en-US"/>
              <a:t>Global Product Management | Johan Mörck | ECTA Annual Meeting 2022</a:t>
            </a:r>
            <a:endParaRPr lang="en-US" dirty="0"/>
          </a:p>
        </p:txBody>
      </p:sp>
      <p:sp>
        <p:nvSpPr>
          <p:cNvPr id="5" name="Slide Number Placeholder 4">
            <a:extLst>
              <a:ext uri="{FF2B5EF4-FFF2-40B4-BE49-F238E27FC236}">
                <a16:creationId xmlns:a16="http://schemas.microsoft.com/office/drawing/2014/main" id="{8216A3F2-3D9F-6741-A9EE-0BA3021073B1}"/>
              </a:ext>
            </a:extLst>
          </p:cNvPr>
          <p:cNvSpPr>
            <a:spLocks noGrp="1"/>
          </p:cNvSpPr>
          <p:nvPr>
            <p:ph type="sldNum" sz="quarter" idx="12"/>
          </p:nvPr>
        </p:nvSpPr>
        <p:spPr/>
        <p:txBody>
          <a:bodyPr/>
          <a:lstStyle/>
          <a:p>
            <a:fld id="{F4BB9EDD-1740-4E4A-8601-A7D0893F42E6}" type="slidenum">
              <a:rPr lang="en-US" smtClean="0"/>
              <a:pPr/>
              <a:t>‹Nr.›</a:t>
            </a:fld>
            <a:endParaRPr lang="en-US" dirty="0"/>
          </a:p>
        </p:txBody>
      </p:sp>
      <p:sp>
        <p:nvSpPr>
          <p:cNvPr id="6" name="Text Placeholder 10">
            <a:extLst>
              <a:ext uri="{FF2B5EF4-FFF2-40B4-BE49-F238E27FC236}">
                <a16:creationId xmlns:a16="http://schemas.microsoft.com/office/drawing/2014/main" id="{61A70294-B9EF-4EC7-85A6-7DDD1070A732}"/>
              </a:ext>
            </a:extLst>
          </p:cNvPr>
          <p:cNvSpPr>
            <a:spLocks noGrp="1"/>
          </p:cNvSpPr>
          <p:nvPr>
            <p:ph type="body" sz="quarter" idx="14" hasCustomPrompt="1"/>
          </p:nvPr>
        </p:nvSpPr>
        <p:spPr>
          <a:xfrm>
            <a:off x="766763" y="1457438"/>
            <a:ext cx="6562725" cy="251205"/>
          </a:xfrm>
        </p:spPr>
        <p:txBody>
          <a:bodyPr tIns="0"/>
          <a:lstStyle>
            <a:lvl1pPr marL="0" indent="0">
              <a:buFontTx/>
              <a:buNone/>
              <a:defRPr>
                <a:solidFill>
                  <a:srgbClr val="53565A"/>
                </a:solidFill>
              </a:defRPr>
            </a:lvl1pPr>
            <a:lvl2pPr marL="163513" indent="0">
              <a:buFontTx/>
              <a:buNone/>
              <a:defRPr/>
            </a:lvl2pPr>
            <a:lvl3pPr marL="339725" indent="0">
              <a:buFontTx/>
              <a:buNone/>
              <a:defRPr/>
            </a:lvl3pPr>
            <a:lvl4pPr marL="463550" indent="0">
              <a:buFontTx/>
              <a:buNone/>
              <a:defRPr/>
            </a:lvl4pPr>
            <a:lvl5pPr marL="606425" indent="0">
              <a:buFontTx/>
              <a:buNone/>
              <a:defRPr/>
            </a:lvl5pPr>
          </a:lstStyle>
          <a:p>
            <a:pPr lvl="0"/>
            <a:r>
              <a:rPr lang="en-US" dirty="0"/>
              <a:t>Insert sub headline</a:t>
            </a:r>
          </a:p>
        </p:txBody>
      </p:sp>
      <p:sp>
        <p:nvSpPr>
          <p:cNvPr id="7" name="Title 6">
            <a:extLst>
              <a:ext uri="{FF2B5EF4-FFF2-40B4-BE49-F238E27FC236}">
                <a16:creationId xmlns:a16="http://schemas.microsoft.com/office/drawing/2014/main" id="{F73D995C-F428-43C3-B49C-3AD7065F77C8}"/>
              </a:ext>
            </a:extLst>
          </p:cNvPr>
          <p:cNvSpPr>
            <a:spLocks noGrp="1"/>
          </p:cNvSpPr>
          <p:nvPr>
            <p:ph type="title" hasCustomPrompt="1"/>
          </p:nvPr>
        </p:nvSpPr>
        <p:spPr/>
        <p:txBody>
          <a:bodyPr/>
          <a:lstStyle>
            <a:lvl1pPr>
              <a:defRPr/>
            </a:lvl1pPr>
          </a:lstStyle>
          <a:p>
            <a:r>
              <a:rPr lang="en-US" dirty="0"/>
              <a:t>Insert headline on maximum </a:t>
            </a:r>
            <a:r>
              <a:rPr lang="en-US"/>
              <a:t>one line</a:t>
            </a:r>
            <a:endParaRPr lang="en-US" dirty="0"/>
          </a:p>
        </p:txBody>
      </p:sp>
      <p:sp>
        <p:nvSpPr>
          <p:cNvPr id="8" name="Logotype">
            <a:extLst>
              <a:ext uri="{FF2B5EF4-FFF2-40B4-BE49-F238E27FC236}">
                <a16:creationId xmlns:a16="http://schemas.microsoft.com/office/drawing/2014/main" id="{B2BFFF88-0AF8-4680-9AE2-25C8FAF0C5A7}"/>
              </a:ext>
            </a:extLst>
          </p:cNvPr>
          <p:cNvSpPr>
            <a:spLocks noGrp="1" noChangeAspect="1"/>
          </p:cNvSpPr>
          <p:nvPr>
            <p:ph type="body" sz="quarter" idx="16" hasCustomPrompt="1"/>
          </p:nvPr>
        </p:nvSpPr>
        <p:spPr>
          <a:xfrm>
            <a:off x="287927" y="6218305"/>
            <a:ext cx="1540800" cy="162000"/>
          </a:xfrm>
          <a:prstGeom prst="rect">
            <a:avLst/>
          </a:prstGeom>
          <a: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267129" indent="0">
              <a:buNone/>
              <a:defRPr/>
            </a:lvl2pPr>
          </a:lstStyle>
          <a:p>
            <a:pPr lvl="0"/>
            <a:r>
              <a:rPr lang="en-US" dirty="0"/>
              <a:t> </a:t>
            </a:r>
          </a:p>
        </p:txBody>
      </p:sp>
    </p:spTree>
    <p:extLst>
      <p:ext uri="{BB962C8B-B14F-4D97-AF65-F5344CB8AC3E}">
        <p14:creationId xmlns:p14="http://schemas.microsoft.com/office/powerpoint/2010/main" val="35930907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13 Content - Light fullscreen picture">
    <p:bg>
      <p:bgPr>
        <a:solidFill>
          <a:schemeClr val="bg1"/>
        </a:solidFill>
        <a:effectLst/>
      </p:bgPr>
    </p:bg>
    <p:spTree>
      <p:nvGrpSpPr>
        <p:cNvPr id="1" name=""/>
        <p:cNvGrpSpPr/>
        <p:nvPr/>
      </p:nvGrpSpPr>
      <p:grpSpPr>
        <a:xfrm>
          <a:off x="0" y="0"/>
          <a:ext cx="0" cy="0"/>
          <a:chOff x="0" y="0"/>
          <a:chExt cx="0" cy="0"/>
        </a:xfrm>
      </p:grpSpPr>
      <p:sp>
        <p:nvSpPr>
          <p:cNvPr id="12" name="Date Placeholder 11">
            <a:extLst>
              <a:ext uri="{FF2B5EF4-FFF2-40B4-BE49-F238E27FC236}">
                <a16:creationId xmlns:a16="http://schemas.microsoft.com/office/drawing/2014/main" id="{8D291551-702E-47BA-AC64-83FC3F9C07A9}"/>
              </a:ext>
            </a:extLst>
          </p:cNvPr>
          <p:cNvSpPr>
            <a:spLocks noGrp="1"/>
          </p:cNvSpPr>
          <p:nvPr>
            <p:ph type="dt" sz="half" idx="17"/>
          </p:nvPr>
        </p:nvSpPr>
        <p:spPr/>
        <p:txBody>
          <a:bodyPr/>
          <a:lstStyle>
            <a:lvl1pPr>
              <a:defRPr>
                <a:solidFill>
                  <a:schemeClr val="tx1">
                    <a:alpha val="0"/>
                  </a:schemeClr>
                </a:solidFill>
              </a:defRPr>
            </a:lvl1pPr>
          </a:lstStyle>
          <a:p>
            <a:fld id="{9F88BA0B-BE9F-48C9-B47A-2ED3BE3F2257}" type="datetime1">
              <a:rPr lang="sv-SE" smtClean="0"/>
              <a:t>2022-11-15</a:t>
            </a:fld>
            <a:endParaRPr lang="en-US" dirty="0"/>
          </a:p>
        </p:txBody>
      </p:sp>
      <p:sp>
        <p:nvSpPr>
          <p:cNvPr id="13" name="Footer Placeholder 12">
            <a:extLst>
              <a:ext uri="{FF2B5EF4-FFF2-40B4-BE49-F238E27FC236}">
                <a16:creationId xmlns:a16="http://schemas.microsoft.com/office/drawing/2014/main" id="{7AE5F9F3-CDD0-4B15-B8DB-3D3239E0D1D9}"/>
              </a:ext>
            </a:extLst>
          </p:cNvPr>
          <p:cNvSpPr>
            <a:spLocks noGrp="1"/>
          </p:cNvSpPr>
          <p:nvPr>
            <p:ph type="ftr" sz="quarter" idx="18"/>
          </p:nvPr>
        </p:nvSpPr>
        <p:spPr/>
        <p:txBody>
          <a:bodyPr/>
          <a:lstStyle>
            <a:lvl1pPr>
              <a:defRPr>
                <a:solidFill>
                  <a:schemeClr val="tx1">
                    <a:alpha val="0"/>
                  </a:schemeClr>
                </a:solidFill>
              </a:defRPr>
            </a:lvl1pPr>
          </a:lstStyle>
          <a:p>
            <a:r>
              <a:rPr lang="en-US"/>
              <a:t>Global Product Management | Johan Mörck | ECTA Annual Meeting 2022</a:t>
            </a:r>
            <a:endParaRPr lang="en-US" dirty="0"/>
          </a:p>
        </p:txBody>
      </p:sp>
      <p:sp>
        <p:nvSpPr>
          <p:cNvPr id="14" name="Slide Number Placeholder 13">
            <a:extLst>
              <a:ext uri="{FF2B5EF4-FFF2-40B4-BE49-F238E27FC236}">
                <a16:creationId xmlns:a16="http://schemas.microsoft.com/office/drawing/2014/main" id="{1927804D-D8EA-4E47-ADC3-E8D268FFFBDF}"/>
              </a:ext>
            </a:extLst>
          </p:cNvPr>
          <p:cNvSpPr>
            <a:spLocks noGrp="1"/>
          </p:cNvSpPr>
          <p:nvPr>
            <p:ph type="sldNum" sz="quarter" idx="19"/>
          </p:nvPr>
        </p:nvSpPr>
        <p:spPr/>
        <p:txBody>
          <a:bodyPr/>
          <a:lstStyle>
            <a:lvl1pPr>
              <a:defRPr>
                <a:solidFill>
                  <a:schemeClr val="tx1">
                    <a:alpha val="0"/>
                  </a:schemeClr>
                </a:solidFill>
              </a:defRPr>
            </a:lvl1pPr>
          </a:lstStyle>
          <a:p>
            <a:fld id="{F4BB9EDD-1740-4E4A-8601-A7D0893F42E6}" type="slidenum">
              <a:rPr lang="en-US" smtClean="0"/>
              <a:pPr/>
              <a:t>‹Nr.›</a:t>
            </a:fld>
            <a:endParaRPr lang="en-US" dirty="0"/>
          </a:p>
        </p:txBody>
      </p:sp>
      <p:sp>
        <p:nvSpPr>
          <p:cNvPr id="11" name="Picture Placeholder 10">
            <a:extLst>
              <a:ext uri="{FF2B5EF4-FFF2-40B4-BE49-F238E27FC236}">
                <a16:creationId xmlns:a16="http://schemas.microsoft.com/office/drawing/2014/main" id="{FA5436DE-E10A-497F-8688-2023D41941B3}"/>
              </a:ext>
            </a:extLst>
          </p:cNvPr>
          <p:cNvSpPr>
            <a:spLocks noGrp="1"/>
          </p:cNvSpPr>
          <p:nvPr>
            <p:ph type="pic" sz="quarter" idx="20" hasCustomPrompt="1"/>
          </p:nvPr>
        </p:nvSpPr>
        <p:spPr>
          <a:xfrm>
            <a:off x="0" y="0"/>
            <a:ext cx="12192000" cy="6858000"/>
          </a:xfrm>
          <a:solidFill>
            <a:schemeClr val="bg1"/>
          </a:solidFill>
        </p:spPr>
        <p:txBody>
          <a:bodyPr tIns="288000" anchor="ctr" anchorCtr="0">
            <a:normAutofit/>
          </a:bodyPr>
          <a:lstStyle>
            <a:lvl1pPr marL="0" indent="0" algn="ctr">
              <a:buFontTx/>
              <a:buNone/>
              <a:defRPr sz="800"/>
            </a:lvl1pPr>
          </a:lstStyle>
          <a:p>
            <a:r>
              <a:rPr lang="en-US"/>
              <a:t> </a:t>
            </a:r>
            <a:endParaRPr lang="en-US" dirty="0"/>
          </a:p>
        </p:txBody>
      </p:sp>
      <p:sp>
        <p:nvSpPr>
          <p:cNvPr id="15" name="Logotype">
            <a:extLst>
              <a:ext uri="{FF2B5EF4-FFF2-40B4-BE49-F238E27FC236}">
                <a16:creationId xmlns:a16="http://schemas.microsoft.com/office/drawing/2014/main" id="{8F79D799-CE37-47DE-8CD8-97AEC0AA3951}"/>
              </a:ext>
            </a:extLst>
          </p:cNvPr>
          <p:cNvSpPr>
            <a:spLocks noGrp="1" noChangeAspect="1"/>
          </p:cNvSpPr>
          <p:nvPr>
            <p:ph type="body" sz="quarter" idx="16" hasCustomPrompt="1"/>
          </p:nvPr>
        </p:nvSpPr>
        <p:spPr>
          <a:xfrm>
            <a:off x="5485800" y="278990"/>
            <a:ext cx="1220400" cy="93600"/>
          </a:xfrm>
          <a:prstGeom prst="rect">
            <a:avLst/>
          </a:prstGeom>
          <a: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267129" indent="0">
              <a:buNone/>
              <a:defRPr/>
            </a:lvl2pPr>
          </a:lstStyle>
          <a:p>
            <a:pPr lvl="0"/>
            <a:r>
              <a:rPr lang="en-US" dirty="0"/>
              <a:t> </a:t>
            </a:r>
          </a:p>
        </p:txBody>
      </p:sp>
    </p:spTree>
    <p:extLst>
      <p:ext uri="{BB962C8B-B14F-4D97-AF65-F5344CB8AC3E}">
        <p14:creationId xmlns:p14="http://schemas.microsoft.com/office/powerpoint/2010/main" val="3032411867"/>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14 Content - Dark fullscreen picture">
    <p:bg>
      <p:bgPr>
        <a:solidFill>
          <a:schemeClr val="bg1"/>
        </a:solidFill>
        <a:effectLst/>
      </p:bgPr>
    </p:bg>
    <p:spTree>
      <p:nvGrpSpPr>
        <p:cNvPr id="1" name=""/>
        <p:cNvGrpSpPr/>
        <p:nvPr/>
      </p:nvGrpSpPr>
      <p:grpSpPr>
        <a:xfrm>
          <a:off x="0" y="0"/>
          <a:ext cx="0" cy="0"/>
          <a:chOff x="0" y="0"/>
          <a:chExt cx="0" cy="0"/>
        </a:xfrm>
      </p:grpSpPr>
      <p:sp>
        <p:nvSpPr>
          <p:cNvPr id="12" name="Date Placeholder 11">
            <a:extLst>
              <a:ext uri="{FF2B5EF4-FFF2-40B4-BE49-F238E27FC236}">
                <a16:creationId xmlns:a16="http://schemas.microsoft.com/office/drawing/2014/main" id="{8D291551-702E-47BA-AC64-83FC3F9C07A9}"/>
              </a:ext>
            </a:extLst>
          </p:cNvPr>
          <p:cNvSpPr>
            <a:spLocks noGrp="1"/>
          </p:cNvSpPr>
          <p:nvPr>
            <p:ph type="dt" sz="half" idx="17"/>
          </p:nvPr>
        </p:nvSpPr>
        <p:spPr/>
        <p:txBody>
          <a:bodyPr/>
          <a:lstStyle>
            <a:lvl1pPr>
              <a:defRPr>
                <a:solidFill>
                  <a:schemeClr val="bg1">
                    <a:alpha val="0"/>
                  </a:schemeClr>
                </a:solidFill>
              </a:defRPr>
            </a:lvl1pPr>
          </a:lstStyle>
          <a:p>
            <a:fld id="{6C43D580-A7B3-4590-8B1B-8941CF931ED7}" type="datetime1">
              <a:rPr lang="sv-SE" smtClean="0"/>
              <a:t>2022-11-15</a:t>
            </a:fld>
            <a:endParaRPr lang="en-US" dirty="0"/>
          </a:p>
        </p:txBody>
      </p:sp>
      <p:sp>
        <p:nvSpPr>
          <p:cNvPr id="13" name="Footer Placeholder 12">
            <a:extLst>
              <a:ext uri="{FF2B5EF4-FFF2-40B4-BE49-F238E27FC236}">
                <a16:creationId xmlns:a16="http://schemas.microsoft.com/office/drawing/2014/main" id="{7AE5F9F3-CDD0-4B15-B8DB-3D3239E0D1D9}"/>
              </a:ext>
            </a:extLst>
          </p:cNvPr>
          <p:cNvSpPr>
            <a:spLocks noGrp="1"/>
          </p:cNvSpPr>
          <p:nvPr>
            <p:ph type="ftr" sz="quarter" idx="18"/>
          </p:nvPr>
        </p:nvSpPr>
        <p:spPr/>
        <p:txBody>
          <a:bodyPr/>
          <a:lstStyle>
            <a:lvl1pPr>
              <a:defRPr>
                <a:solidFill>
                  <a:schemeClr val="bg1">
                    <a:alpha val="0"/>
                  </a:schemeClr>
                </a:solidFill>
              </a:defRPr>
            </a:lvl1pPr>
          </a:lstStyle>
          <a:p>
            <a:r>
              <a:rPr lang="en-US"/>
              <a:t>Global Product Management | Johan Mörck | ECTA Annual Meeting 2022</a:t>
            </a:r>
            <a:endParaRPr lang="en-US" dirty="0"/>
          </a:p>
        </p:txBody>
      </p:sp>
      <p:sp>
        <p:nvSpPr>
          <p:cNvPr id="14" name="Slide Number Placeholder 13">
            <a:extLst>
              <a:ext uri="{FF2B5EF4-FFF2-40B4-BE49-F238E27FC236}">
                <a16:creationId xmlns:a16="http://schemas.microsoft.com/office/drawing/2014/main" id="{1927804D-D8EA-4E47-ADC3-E8D268FFFBDF}"/>
              </a:ext>
            </a:extLst>
          </p:cNvPr>
          <p:cNvSpPr>
            <a:spLocks noGrp="1"/>
          </p:cNvSpPr>
          <p:nvPr>
            <p:ph type="sldNum" sz="quarter" idx="19"/>
          </p:nvPr>
        </p:nvSpPr>
        <p:spPr/>
        <p:txBody>
          <a:bodyPr/>
          <a:lstStyle>
            <a:lvl1pPr>
              <a:defRPr>
                <a:solidFill>
                  <a:schemeClr val="bg1">
                    <a:alpha val="0"/>
                  </a:schemeClr>
                </a:solidFill>
              </a:defRPr>
            </a:lvl1pPr>
          </a:lstStyle>
          <a:p>
            <a:fld id="{F4BB9EDD-1740-4E4A-8601-A7D0893F42E6}" type="slidenum">
              <a:rPr lang="en-US" smtClean="0"/>
              <a:pPr/>
              <a:t>‹Nr.›</a:t>
            </a:fld>
            <a:endParaRPr lang="en-US" dirty="0"/>
          </a:p>
        </p:txBody>
      </p:sp>
      <p:sp>
        <p:nvSpPr>
          <p:cNvPr id="11" name="Picture Placeholder 10">
            <a:extLst>
              <a:ext uri="{FF2B5EF4-FFF2-40B4-BE49-F238E27FC236}">
                <a16:creationId xmlns:a16="http://schemas.microsoft.com/office/drawing/2014/main" id="{FA5436DE-E10A-497F-8688-2023D41941B3}"/>
              </a:ext>
            </a:extLst>
          </p:cNvPr>
          <p:cNvSpPr>
            <a:spLocks noGrp="1"/>
          </p:cNvSpPr>
          <p:nvPr>
            <p:ph type="pic" sz="quarter" idx="20" hasCustomPrompt="1"/>
          </p:nvPr>
        </p:nvSpPr>
        <p:spPr>
          <a:xfrm>
            <a:off x="0" y="0"/>
            <a:ext cx="12192000" cy="6858000"/>
          </a:xfrm>
          <a:solidFill>
            <a:srgbClr val="888B8D"/>
          </a:solidFill>
        </p:spPr>
        <p:txBody>
          <a:bodyPr tIns="288000" anchor="ctr" anchorCtr="0">
            <a:normAutofit/>
          </a:bodyPr>
          <a:lstStyle>
            <a:lvl1pPr marL="0" indent="0" algn="ctr">
              <a:buFontTx/>
              <a:buNone/>
              <a:defRPr sz="800"/>
            </a:lvl1pPr>
          </a:lstStyle>
          <a:p>
            <a:r>
              <a:rPr lang="en-US"/>
              <a:t> </a:t>
            </a:r>
            <a:endParaRPr lang="en-US" dirty="0"/>
          </a:p>
        </p:txBody>
      </p:sp>
      <p:sp>
        <p:nvSpPr>
          <p:cNvPr id="15" name="Logotype">
            <a:extLst>
              <a:ext uri="{FF2B5EF4-FFF2-40B4-BE49-F238E27FC236}">
                <a16:creationId xmlns:a16="http://schemas.microsoft.com/office/drawing/2014/main" id="{8F79D799-CE37-47DE-8CD8-97AEC0AA3951}"/>
              </a:ext>
            </a:extLst>
          </p:cNvPr>
          <p:cNvSpPr>
            <a:spLocks noGrp="1" noChangeAspect="1"/>
          </p:cNvSpPr>
          <p:nvPr>
            <p:ph type="body" sz="quarter" idx="16" hasCustomPrompt="1"/>
          </p:nvPr>
        </p:nvSpPr>
        <p:spPr>
          <a:xfrm>
            <a:off x="5485800" y="278990"/>
            <a:ext cx="1220400" cy="93600"/>
          </a:xfrm>
          <a:prstGeom prst="rect">
            <a:avLst/>
          </a:prstGeom>
          <a: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267129" indent="0">
              <a:buNone/>
              <a:defRPr/>
            </a:lvl2pPr>
          </a:lstStyle>
          <a:p>
            <a:pPr lvl="0"/>
            <a:r>
              <a:rPr lang="en-US" dirty="0"/>
              <a:t> </a:t>
            </a:r>
          </a:p>
        </p:txBody>
      </p:sp>
    </p:spTree>
    <p:extLst>
      <p:ext uri="{BB962C8B-B14F-4D97-AF65-F5344CB8AC3E}">
        <p14:creationId xmlns:p14="http://schemas.microsoft.com/office/powerpoint/2010/main" val="4220411332"/>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15 Content – Fullscreen film">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0977B5-0B30-3B47-B511-2D8DFF831A6A}"/>
              </a:ext>
            </a:extLst>
          </p:cNvPr>
          <p:cNvSpPr>
            <a:spLocks noGrp="1"/>
          </p:cNvSpPr>
          <p:nvPr>
            <p:ph type="dt" sz="half" idx="10"/>
          </p:nvPr>
        </p:nvSpPr>
        <p:spPr/>
        <p:txBody>
          <a:bodyPr/>
          <a:lstStyle/>
          <a:p>
            <a:fld id="{3904504A-8C27-4FE4-80B9-D044C9C8309D}" type="datetime1">
              <a:rPr lang="sv-SE" smtClean="0"/>
              <a:t>2022-11-15</a:t>
            </a:fld>
            <a:endParaRPr lang="en-US" dirty="0"/>
          </a:p>
        </p:txBody>
      </p:sp>
      <p:sp>
        <p:nvSpPr>
          <p:cNvPr id="3" name="Footer Placeholder 2">
            <a:extLst>
              <a:ext uri="{FF2B5EF4-FFF2-40B4-BE49-F238E27FC236}">
                <a16:creationId xmlns:a16="http://schemas.microsoft.com/office/drawing/2014/main" id="{E243E89A-6345-C248-9783-2EE0EAA4E455}"/>
              </a:ext>
            </a:extLst>
          </p:cNvPr>
          <p:cNvSpPr>
            <a:spLocks noGrp="1"/>
          </p:cNvSpPr>
          <p:nvPr>
            <p:ph type="ftr" sz="quarter" idx="11"/>
          </p:nvPr>
        </p:nvSpPr>
        <p:spPr/>
        <p:txBody>
          <a:bodyPr/>
          <a:lstStyle/>
          <a:p>
            <a:r>
              <a:rPr lang="en-US"/>
              <a:t>Global Product Management | Johan Mörck | ECTA Annual Meeting 2022</a:t>
            </a:r>
            <a:endParaRPr lang="en-US" dirty="0"/>
          </a:p>
        </p:txBody>
      </p:sp>
      <p:sp>
        <p:nvSpPr>
          <p:cNvPr id="4" name="Slide Number Placeholder 3">
            <a:extLst>
              <a:ext uri="{FF2B5EF4-FFF2-40B4-BE49-F238E27FC236}">
                <a16:creationId xmlns:a16="http://schemas.microsoft.com/office/drawing/2014/main" id="{F4DD9978-FFE6-DA40-8239-6FF4DB7670A2}"/>
              </a:ext>
            </a:extLst>
          </p:cNvPr>
          <p:cNvSpPr>
            <a:spLocks noGrp="1"/>
          </p:cNvSpPr>
          <p:nvPr>
            <p:ph type="sldNum" sz="quarter" idx="12"/>
          </p:nvPr>
        </p:nvSpPr>
        <p:spPr/>
        <p:txBody>
          <a:bodyPr/>
          <a:lstStyle/>
          <a:p>
            <a:fld id="{F4BB9EDD-1740-4E4A-8601-A7D0893F42E6}" type="slidenum">
              <a:rPr lang="en-US" smtClean="0"/>
              <a:pPr/>
              <a:t>‹Nr.›</a:t>
            </a:fld>
            <a:endParaRPr lang="en-US" dirty="0"/>
          </a:p>
        </p:txBody>
      </p:sp>
      <p:sp>
        <p:nvSpPr>
          <p:cNvPr id="8" name="Media Placeholder 7">
            <a:extLst>
              <a:ext uri="{FF2B5EF4-FFF2-40B4-BE49-F238E27FC236}">
                <a16:creationId xmlns:a16="http://schemas.microsoft.com/office/drawing/2014/main" id="{57A958D1-B83F-4A8E-B08D-F0EAC069463E}"/>
              </a:ext>
            </a:extLst>
          </p:cNvPr>
          <p:cNvSpPr>
            <a:spLocks noGrp="1"/>
          </p:cNvSpPr>
          <p:nvPr>
            <p:ph type="media" sz="quarter" idx="13" hasCustomPrompt="1"/>
          </p:nvPr>
        </p:nvSpPr>
        <p:spPr>
          <a:xfrm>
            <a:off x="0" y="0"/>
            <a:ext cx="12192000" cy="6858000"/>
          </a:xfrm>
          <a:solidFill>
            <a:schemeClr val="bg1"/>
          </a:solidFill>
        </p:spPr>
        <p:txBody>
          <a:bodyPr tIns="504000" anchor="ctr" anchorCtr="0">
            <a:normAutofit/>
          </a:bodyPr>
          <a:lstStyle>
            <a:lvl1pPr marL="0" indent="0" algn="ctr">
              <a:buFontTx/>
              <a:buNone/>
              <a:defRPr sz="1000"/>
            </a:lvl1pPr>
          </a:lstStyle>
          <a:p>
            <a:r>
              <a:rPr lang="en-US"/>
              <a:t>Insert film</a:t>
            </a:r>
            <a:endParaRPr lang="en-US" dirty="0"/>
          </a:p>
        </p:txBody>
      </p:sp>
    </p:spTree>
    <p:extLst>
      <p:ext uri="{BB962C8B-B14F-4D97-AF65-F5344CB8AC3E}">
        <p14:creationId xmlns:p14="http://schemas.microsoft.com/office/powerpoint/2010/main" val="4160486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 Intro – White text dark backgrou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BE15661-0B2E-4145-BFC7-96344832A046}"/>
              </a:ext>
            </a:extLst>
          </p:cNvPr>
          <p:cNvSpPr>
            <a:spLocks noGrp="1"/>
          </p:cNvSpPr>
          <p:nvPr>
            <p:ph type="sldNum" sz="quarter" idx="19"/>
          </p:nvPr>
        </p:nvSpPr>
        <p:spPr/>
        <p:txBody>
          <a:bodyPr/>
          <a:lstStyle>
            <a:lvl1pPr>
              <a:defRPr>
                <a:solidFill>
                  <a:schemeClr val="accent1"/>
                </a:solidFill>
              </a:defRPr>
            </a:lvl1pPr>
          </a:lstStyle>
          <a:p>
            <a:fld id="{F4BB9EDD-1740-4E4A-8601-A7D0893F42E6}" type="slidenum">
              <a:rPr lang="en-US" smtClean="0"/>
              <a:pPr/>
              <a:t>‹Nr.›</a:t>
            </a:fld>
            <a:endParaRPr lang="en-US" dirty="0"/>
          </a:p>
        </p:txBody>
      </p:sp>
      <p:sp>
        <p:nvSpPr>
          <p:cNvPr id="15" name="Rectangle 14">
            <a:extLst>
              <a:ext uri="{FF2B5EF4-FFF2-40B4-BE49-F238E27FC236}">
                <a16:creationId xmlns:a16="http://schemas.microsoft.com/office/drawing/2014/main" id="{93CBD83D-FC01-4B5C-B1AF-BB19331DE3D2}"/>
              </a:ext>
            </a:extLst>
          </p:cNvPr>
          <p:cNvSpPr>
            <a:spLocks/>
          </p:cNvSpPr>
          <p:nvPr userDrawn="1"/>
        </p:nvSpPr>
        <p:spPr>
          <a:xfrm>
            <a:off x="0" y="0"/>
            <a:ext cx="12192000" cy="6858000"/>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dirty="0">
              <a:solidFill>
                <a:srgbClr val="396976"/>
              </a:solidFill>
            </a:endParaRPr>
          </a:p>
        </p:txBody>
      </p:sp>
      <p:sp>
        <p:nvSpPr>
          <p:cNvPr id="12" name="Picture Placeholder 10">
            <a:extLst>
              <a:ext uri="{FF2B5EF4-FFF2-40B4-BE49-F238E27FC236}">
                <a16:creationId xmlns:a16="http://schemas.microsoft.com/office/drawing/2014/main" id="{498F0748-BA9A-4992-B5FF-4C9A480B0F79}"/>
              </a:ext>
            </a:extLst>
          </p:cNvPr>
          <p:cNvSpPr>
            <a:spLocks noGrp="1"/>
          </p:cNvSpPr>
          <p:nvPr>
            <p:ph type="pic" sz="quarter" idx="20" hasCustomPrompt="1"/>
          </p:nvPr>
        </p:nvSpPr>
        <p:spPr>
          <a:xfrm>
            <a:off x="0" y="0"/>
            <a:ext cx="12192000" cy="6858000"/>
          </a:xfrm>
        </p:spPr>
        <p:txBody>
          <a:bodyPr tIns="2088000" anchor="t" anchorCtr="0">
            <a:normAutofit/>
          </a:bodyPr>
          <a:lstStyle>
            <a:lvl1pPr marL="0" indent="0" algn="ctr">
              <a:buFontTx/>
              <a:buNone/>
              <a:defRPr sz="800">
                <a:solidFill>
                  <a:srgbClr val="A7A8A9"/>
                </a:solidFill>
              </a:defRPr>
            </a:lvl1pPr>
          </a:lstStyle>
          <a:p>
            <a:r>
              <a:rPr lang="en-US"/>
              <a:t>[Add dark background picture or leave for blue]</a:t>
            </a:r>
            <a:endParaRPr lang="en-US" dirty="0"/>
          </a:p>
        </p:txBody>
      </p:sp>
      <p:sp>
        <p:nvSpPr>
          <p:cNvPr id="2" name="Date Placeholder 1">
            <a:extLst>
              <a:ext uri="{FF2B5EF4-FFF2-40B4-BE49-F238E27FC236}">
                <a16:creationId xmlns:a16="http://schemas.microsoft.com/office/drawing/2014/main" id="{8B3D2978-24B0-4C69-9731-62579EDE9044}"/>
              </a:ext>
            </a:extLst>
          </p:cNvPr>
          <p:cNvSpPr>
            <a:spLocks noGrp="1"/>
          </p:cNvSpPr>
          <p:nvPr>
            <p:ph type="dt" sz="half" idx="17"/>
          </p:nvPr>
        </p:nvSpPr>
        <p:spPr>
          <a:xfrm>
            <a:off x="5380315" y="6379143"/>
            <a:ext cx="1431370" cy="180000"/>
          </a:xfrm>
        </p:spPr>
        <p:txBody>
          <a:bodyPr lIns="0" tIns="0" rIns="0" anchor="ctr" anchorCtr="0"/>
          <a:lstStyle>
            <a:lvl1pPr algn="ctr">
              <a:defRPr sz="1000">
                <a:solidFill>
                  <a:schemeClr val="bg1"/>
                </a:solidFill>
              </a:defRPr>
            </a:lvl1pPr>
          </a:lstStyle>
          <a:p>
            <a:fld id="{5C04E705-4C59-404F-856F-8DF7A91D75E2}" type="datetime1">
              <a:rPr lang="sv-SE" smtClean="0"/>
              <a:t>2022-11-15</a:t>
            </a:fld>
            <a:endParaRPr lang="en-US" dirty="0"/>
          </a:p>
        </p:txBody>
      </p:sp>
      <p:sp>
        <p:nvSpPr>
          <p:cNvPr id="7" name="Rectangle 5"/>
          <p:cNvSpPr>
            <a:spLocks noGrp="1" noChangeArrowheads="1"/>
          </p:cNvSpPr>
          <p:nvPr>
            <p:ph type="ctrTitle" hasCustomPrompt="1"/>
          </p:nvPr>
        </p:nvSpPr>
        <p:spPr>
          <a:xfrm>
            <a:off x="2001672" y="2591846"/>
            <a:ext cx="8188656" cy="845214"/>
          </a:xfrm>
          <a:prstGeom prst="rect">
            <a:avLst/>
          </a:prstGeom>
        </p:spPr>
        <p:txBody>
          <a:bodyPr wrap="square" bIns="0" anchor="b" anchorCtr="0"/>
          <a:lstStyle>
            <a:lvl1pPr algn="ctr">
              <a:lnSpc>
                <a:spcPct val="80000"/>
              </a:lnSpc>
              <a:defRPr sz="5400" b="0" i="0" spc="317" baseline="0">
                <a:solidFill>
                  <a:schemeClr val="bg1"/>
                </a:solidFill>
                <a:latin typeface="Volvo Broad Pro" panose="02000606020000020004" pitchFamily="50" charset="0"/>
              </a:defRPr>
            </a:lvl1pPr>
          </a:lstStyle>
          <a:p>
            <a:pPr lvl="0"/>
            <a:r>
              <a:rPr lang="en-US" noProof="0" dirty="0"/>
              <a:t>Insert headline</a:t>
            </a:r>
          </a:p>
        </p:txBody>
      </p:sp>
      <p:sp>
        <p:nvSpPr>
          <p:cNvPr id="8" name="Rectangle 6"/>
          <p:cNvSpPr>
            <a:spLocks noGrp="1" noChangeArrowheads="1"/>
          </p:cNvSpPr>
          <p:nvPr>
            <p:ph type="subTitle" idx="1" hasCustomPrompt="1"/>
          </p:nvPr>
        </p:nvSpPr>
        <p:spPr>
          <a:xfrm>
            <a:off x="2668587" y="3527140"/>
            <a:ext cx="6854825" cy="754236"/>
          </a:xfrm>
          <a:prstGeom prst="rect">
            <a:avLst/>
          </a:prstGeom>
        </p:spPr>
        <p:txBody>
          <a:bodyPr tIns="0">
            <a:noAutofit/>
          </a:bodyPr>
          <a:lstStyle>
            <a:lvl1pPr marL="0" indent="0" algn="ctr">
              <a:lnSpc>
                <a:spcPct val="114000"/>
              </a:lnSpc>
              <a:buFont typeface="Volvo Novum" panose="020B0503040502060204" pitchFamily="34" charset="0"/>
              <a:buNone/>
              <a:defRPr sz="1400" spc="0" baseline="0">
                <a:solidFill>
                  <a:schemeClr val="bg1"/>
                </a:solidFill>
                <a:latin typeface="+mj-lt"/>
                <a:ea typeface="Volvo Broad Pro" panose="02000606020000020004" pitchFamily="50" charset="0"/>
                <a:cs typeface="+mn-cs"/>
              </a:defRPr>
            </a:lvl1pPr>
          </a:lstStyle>
          <a:p>
            <a:pPr lvl="0"/>
            <a:r>
              <a:rPr lang="en-US" dirty="0"/>
              <a:t>Insert sub headline</a:t>
            </a:r>
          </a:p>
        </p:txBody>
      </p:sp>
      <p:sp>
        <p:nvSpPr>
          <p:cNvPr id="3" name="Footer Placeholder 2">
            <a:extLst>
              <a:ext uri="{FF2B5EF4-FFF2-40B4-BE49-F238E27FC236}">
                <a16:creationId xmlns:a16="http://schemas.microsoft.com/office/drawing/2014/main" id="{2DE09822-E119-48C4-9E5A-1117F60A4992}"/>
              </a:ext>
            </a:extLst>
          </p:cNvPr>
          <p:cNvSpPr>
            <a:spLocks noGrp="1"/>
          </p:cNvSpPr>
          <p:nvPr>
            <p:ph type="ftr" sz="quarter" idx="23"/>
          </p:nvPr>
        </p:nvSpPr>
        <p:spPr>
          <a:xfrm>
            <a:off x="766762" y="6130859"/>
            <a:ext cx="10658475" cy="164442"/>
          </a:xfrm>
        </p:spPr>
        <p:txBody>
          <a:bodyPr anchor="ctr" anchorCtr="0"/>
          <a:lstStyle>
            <a:lvl1pPr algn="ctr">
              <a:defRPr sz="1000">
                <a:solidFill>
                  <a:schemeClr val="bg1"/>
                </a:solidFill>
              </a:defRPr>
            </a:lvl1pPr>
          </a:lstStyle>
          <a:p>
            <a:r>
              <a:rPr lang="en-US"/>
              <a:t>Global Product Management | Johan Mörck | ECTA Annual Meeting 2022</a:t>
            </a:r>
            <a:endParaRPr lang="en-US" dirty="0"/>
          </a:p>
        </p:txBody>
      </p:sp>
      <p:sp>
        <p:nvSpPr>
          <p:cNvPr id="10" name="Logotype">
            <a:extLst>
              <a:ext uri="{FF2B5EF4-FFF2-40B4-BE49-F238E27FC236}">
                <a16:creationId xmlns:a16="http://schemas.microsoft.com/office/drawing/2014/main" id="{EFD490B4-D84C-4512-B0E3-BC38BE39F5C7}"/>
              </a:ext>
            </a:extLst>
          </p:cNvPr>
          <p:cNvSpPr>
            <a:spLocks noGrp="1" noChangeAspect="1"/>
          </p:cNvSpPr>
          <p:nvPr>
            <p:ph type="body" sz="quarter" idx="16" hasCustomPrompt="1"/>
          </p:nvPr>
        </p:nvSpPr>
        <p:spPr>
          <a:xfrm>
            <a:off x="5485800" y="278990"/>
            <a:ext cx="1220400" cy="93600"/>
          </a:xfrm>
          <a:prstGeom prst="rect">
            <a:avLst/>
          </a:prstGeom>
          <a: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267129" indent="0">
              <a:buNone/>
              <a:defRPr/>
            </a:lvl2pPr>
          </a:lstStyle>
          <a:p>
            <a:pPr lvl="0"/>
            <a:r>
              <a:rPr lang="en-US" dirty="0"/>
              <a:t> </a:t>
            </a:r>
          </a:p>
        </p:txBody>
      </p:sp>
      <p:sp>
        <p:nvSpPr>
          <p:cNvPr id="13" name="Entity">
            <a:extLst>
              <a:ext uri="{FF2B5EF4-FFF2-40B4-BE49-F238E27FC236}">
                <a16:creationId xmlns:a16="http://schemas.microsoft.com/office/drawing/2014/main" id="{F713E62A-225F-4635-B44E-3DBC1EDBFD1B}"/>
              </a:ext>
            </a:extLst>
          </p:cNvPr>
          <p:cNvSpPr>
            <a:spLocks noGrp="1"/>
          </p:cNvSpPr>
          <p:nvPr>
            <p:ph type="body" sz="quarter" idx="24" hasCustomPrompt="1"/>
          </p:nvPr>
        </p:nvSpPr>
        <p:spPr>
          <a:xfrm>
            <a:off x="5060816" y="5887220"/>
            <a:ext cx="2070368" cy="216429"/>
          </a:xfrm>
          <a:prstGeom prst="rect">
            <a:avLst/>
          </a:prstGeom>
          <a: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lvl1pPr marL="0" indent="0">
              <a:buFontTx/>
              <a:buNone/>
              <a:defRPr/>
            </a:lvl1pPr>
            <a:lvl2pPr marL="267129" indent="0">
              <a:buNone/>
              <a:defRPr/>
            </a:lvl2pPr>
          </a:lstStyle>
          <a:p>
            <a:pPr lvl="0"/>
            <a:r>
              <a:rPr lang="en-US" dirty="0"/>
              <a:t> </a:t>
            </a:r>
          </a:p>
        </p:txBody>
      </p:sp>
    </p:spTree>
    <p:extLst>
      <p:ext uri="{BB962C8B-B14F-4D97-AF65-F5344CB8AC3E}">
        <p14:creationId xmlns:p14="http://schemas.microsoft.com/office/powerpoint/2010/main" val="1985521133"/>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16 Content – Fullscreen picture no logo">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0977B5-0B30-3B47-B511-2D8DFF831A6A}"/>
              </a:ext>
            </a:extLst>
          </p:cNvPr>
          <p:cNvSpPr>
            <a:spLocks noGrp="1"/>
          </p:cNvSpPr>
          <p:nvPr>
            <p:ph type="dt" sz="half" idx="10"/>
          </p:nvPr>
        </p:nvSpPr>
        <p:spPr/>
        <p:txBody>
          <a:bodyPr/>
          <a:lstStyle/>
          <a:p>
            <a:fld id="{E0D4DC73-F4AE-4CC2-BD17-5DB8A0E372D2}" type="datetime1">
              <a:rPr lang="sv-SE" smtClean="0"/>
              <a:t>2022-11-15</a:t>
            </a:fld>
            <a:endParaRPr lang="en-US" dirty="0"/>
          </a:p>
        </p:txBody>
      </p:sp>
      <p:sp>
        <p:nvSpPr>
          <p:cNvPr id="3" name="Footer Placeholder 2">
            <a:extLst>
              <a:ext uri="{FF2B5EF4-FFF2-40B4-BE49-F238E27FC236}">
                <a16:creationId xmlns:a16="http://schemas.microsoft.com/office/drawing/2014/main" id="{E243E89A-6345-C248-9783-2EE0EAA4E455}"/>
              </a:ext>
            </a:extLst>
          </p:cNvPr>
          <p:cNvSpPr>
            <a:spLocks noGrp="1"/>
          </p:cNvSpPr>
          <p:nvPr>
            <p:ph type="ftr" sz="quarter" idx="11"/>
          </p:nvPr>
        </p:nvSpPr>
        <p:spPr/>
        <p:txBody>
          <a:bodyPr/>
          <a:lstStyle/>
          <a:p>
            <a:r>
              <a:rPr lang="en-US"/>
              <a:t>Global Product Management | Johan Mörck | ECTA Annual Meeting 2022</a:t>
            </a:r>
            <a:endParaRPr lang="en-US" dirty="0"/>
          </a:p>
        </p:txBody>
      </p:sp>
      <p:sp>
        <p:nvSpPr>
          <p:cNvPr id="4" name="Slide Number Placeholder 3">
            <a:extLst>
              <a:ext uri="{FF2B5EF4-FFF2-40B4-BE49-F238E27FC236}">
                <a16:creationId xmlns:a16="http://schemas.microsoft.com/office/drawing/2014/main" id="{F4DD9978-FFE6-DA40-8239-6FF4DB7670A2}"/>
              </a:ext>
            </a:extLst>
          </p:cNvPr>
          <p:cNvSpPr>
            <a:spLocks noGrp="1"/>
          </p:cNvSpPr>
          <p:nvPr>
            <p:ph type="sldNum" sz="quarter" idx="12"/>
          </p:nvPr>
        </p:nvSpPr>
        <p:spPr/>
        <p:txBody>
          <a:bodyPr/>
          <a:lstStyle/>
          <a:p>
            <a:fld id="{F4BB9EDD-1740-4E4A-8601-A7D0893F42E6}" type="slidenum">
              <a:rPr lang="en-US" smtClean="0"/>
              <a:pPr/>
              <a:t>‹Nr.›</a:t>
            </a:fld>
            <a:endParaRPr lang="en-US" dirty="0"/>
          </a:p>
        </p:txBody>
      </p:sp>
      <p:sp>
        <p:nvSpPr>
          <p:cNvPr id="6" name="Picture Placeholder 5">
            <a:extLst>
              <a:ext uri="{FF2B5EF4-FFF2-40B4-BE49-F238E27FC236}">
                <a16:creationId xmlns:a16="http://schemas.microsoft.com/office/drawing/2014/main" id="{B998408D-CE75-486B-B626-6554EBEBAD95}"/>
              </a:ext>
            </a:extLst>
          </p:cNvPr>
          <p:cNvSpPr>
            <a:spLocks noGrp="1"/>
          </p:cNvSpPr>
          <p:nvPr>
            <p:ph type="pic" sz="quarter" idx="13" hasCustomPrompt="1"/>
          </p:nvPr>
        </p:nvSpPr>
        <p:spPr>
          <a:xfrm>
            <a:off x="0" y="0"/>
            <a:ext cx="12192000" cy="6858000"/>
          </a:xfrm>
          <a:solidFill>
            <a:schemeClr val="bg1"/>
          </a:solidFill>
        </p:spPr>
        <p:txBody>
          <a:bodyPr tIns="504000" anchor="ctr" anchorCtr="0">
            <a:normAutofit/>
          </a:bodyPr>
          <a:lstStyle>
            <a:lvl1pPr marL="0" indent="0" algn="ctr">
              <a:buFontTx/>
              <a:buNone/>
              <a:defRPr sz="1000"/>
            </a:lvl1pPr>
          </a:lstStyle>
          <a:p>
            <a:r>
              <a:rPr lang="en-US"/>
              <a:t>Insert picture</a:t>
            </a:r>
            <a:endParaRPr lang="en-US" dirty="0"/>
          </a:p>
        </p:txBody>
      </p:sp>
    </p:spTree>
    <p:extLst>
      <p:ext uri="{BB962C8B-B14F-4D97-AF65-F5344CB8AC3E}">
        <p14:creationId xmlns:p14="http://schemas.microsoft.com/office/powerpoint/2010/main" val="30976423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1 Statement - Black text and light background">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A5436DE-E10A-497F-8688-2023D41941B3}"/>
              </a:ext>
            </a:extLst>
          </p:cNvPr>
          <p:cNvSpPr>
            <a:spLocks noGrp="1"/>
          </p:cNvSpPr>
          <p:nvPr>
            <p:ph type="pic" sz="quarter" idx="20" hasCustomPrompt="1"/>
          </p:nvPr>
        </p:nvSpPr>
        <p:spPr>
          <a:xfrm>
            <a:off x="0" y="0"/>
            <a:ext cx="12192000" cy="6858000"/>
          </a:xfrm>
        </p:spPr>
        <p:txBody>
          <a:bodyPr tIns="288000" anchor="ctr" anchorCtr="0">
            <a:normAutofit/>
          </a:bodyPr>
          <a:lstStyle>
            <a:lvl1pPr marL="0" indent="0" algn="ctr">
              <a:buFontTx/>
              <a:buNone/>
              <a:defRPr sz="800"/>
            </a:lvl1pPr>
          </a:lstStyle>
          <a:p>
            <a:r>
              <a:rPr lang="en-US"/>
              <a:t> </a:t>
            </a:r>
            <a:endParaRPr lang="en-US" dirty="0"/>
          </a:p>
        </p:txBody>
      </p:sp>
      <p:sp>
        <p:nvSpPr>
          <p:cNvPr id="15" name="Logotype">
            <a:extLst>
              <a:ext uri="{FF2B5EF4-FFF2-40B4-BE49-F238E27FC236}">
                <a16:creationId xmlns:a16="http://schemas.microsoft.com/office/drawing/2014/main" id="{8F79D799-CE37-47DE-8CD8-97AEC0AA3951}"/>
              </a:ext>
            </a:extLst>
          </p:cNvPr>
          <p:cNvSpPr>
            <a:spLocks noGrp="1" noChangeAspect="1"/>
          </p:cNvSpPr>
          <p:nvPr>
            <p:ph type="body" sz="quarter" idx="16" hasCustomPrompt="1"/>
          </p:nvPr>
        </p:nvSpPr>
        <p:spPr>
          <a:xfrm>
            <a:off x="5485800" y="278990"/>
            <a:ext cx="1220400" cy="93600"/>
          </a:xfrm>
          <a:prstGeom prst="rect">
            <a:avLst/>
          </a:prstGeom>
          <a: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267129" indent="0">
              <a:buNone/>
              <a:defRPr/>
            </a:lvl2pPr>
          </a:lstStyle>
          <a:p>
            <a:pPr lvl="0"/>
            <a:r>
              <a:rPr lang="en-US" dirty="0"/>
              <a:t> </a:t>
            </a:r>
          </a:p>
        </p:txBody>
      </p:sp>
      <p:sp>
        <p:nvSpPr>
          <p:cNvPr id="7" name="Rectangle 5"/>
          <p:cNvSpPr>
            <a:spLocks noGrp="1" noChangeArrowheads="1"/>
          </p:cNvSpPr>
          <p:nvPr>
            <p:ph type="ctrTitle" hasCustomPrompt="1"/>
          </p:nvPr>
        </p:nvSpPr>
        <p:spPr>
          <a:xfrm>
            <a:off x="1436914" y="2455200"/>
            <a:ext cx="9318172" cy="1750404"/>
          </a:xfrm>
          <a:prstGeom prst="rect">
            <a:avLst/>
          </a:prstGeom>
        </p:spPr>
        <p:txBody>
          <a:bodyPr wrap="square" anchor="ctr" anchorCtr="0"/>
          <a:lstStyle>
            <a:lvl1pPr algn="ctr">
              <a:lnSpc>
                <a:spcPct val="90000"/>
              </a:lnSpc>
              <a:defRPr sz="5400" b="0" i="0" spc="320" baseline="0">
                <a:solidFill>
                  <a:schemeClr val="tx1"/>
                </a:solidFill>
                <a:latin typeface="Volvo Broad Pro" panose="02000606020000020004" pitchFamily="50" charset="0"/>
              </a:defRPr>
            </a:lvl1pPr>
          </a:lstStyle>
          <a:p>
            <a:pPr lvl="0"/>
            <a:r>
              <a:rPr lang="en-US" noProof="0" dirty="0"/>
              <a:t>Insert headline</a:t>
            </a:r>
          </a:p>
        </p:txBody>
      </p:sp>
      <p:sp>
        <p:nvSpPr>
          <p:cNvPr id="12" name="Date Placeholder 11">
            <a:extLst>
              <a:ext uri="{FF2B5EF4-FFF2-40B4-BE49-F238E27FC236}">
                <a16:creationId xmlns:a16="http://schemas.microsoft.com/office/drawing/2014/main" id="{8D291551-702E-47BA-AC64-83FC3F9C07A9}"/>
              </a:ext>
            </a:extLst>
          </p:cNvPr>
          <p:cNvSpPr>
            <a:spLocks noGrp="1"/>
          </p:cNvSpPr>
          <p:nvPr>
            <p:ph type="dt" sz="half" idx="17"/>
          </p:nvPr>
        </p:nvSpPr>
        <p:spPr/>
        <p:txBody>
          <a:bodyPr/>
          <a:lstStyle/>
          <a:p>
            <a:fld id="{F496FD06-D16A-4004-87F7-35166748CD30}" type="datetime1">
              <a:rPr lang="sv-SE" smtClean="0"/>
              <a:t>2022-11-15</a:t>
            </a:fld>
            <a:endParaRPr lang="en-US" dirty="0"/>
          </a:p>
        </p:txBody>
      </p:sp>
      <p:sp>
        <p:nvSpPr>
          <p:cNvPr id="13" name="Footer Placeholder 12">
            <a:extLst>
              <a:ext uri="{FF2B5EF4-FFF2-40B4-BE49-F238E27FC236}">
                <a16:creationId xmlns:a16="http://schemas.microsoft.com/office/drawing/2014/main" id="{7AE5F9F3-CDD0-4B15-B8DB-3D3239E0D1D9}"/>
              </a:ext>
            </a:extLst>
          </p:cNvPr>
          <p:cNvSpPr>
            <a:spLocks noGrp="1"/>
          </p:cNvSpPr>
          <p:nvPr>
            <p:ph type="ftr" sz="quarter" idx="18"/>
          </p:nvPr>
        </p:nvSpPr>
        <p:spPr/>
        <p:txBody>
          <a:bodyPr/>
          <a:lstStyle/>
          <a:p>
            <a:r>
              <a:rPr lang="en-US"/>
              <a:t>Global Product Management | Johan Mörck | ECTA Annual Meeting 2022</a:t>
            </a:r>
            <a:endParaRPr lang="en-US" dirty="0"/>
          </a:p>
        </p:txBody>
      </p:sp>
      <p:sp>
        <p:nvSpPr>
          <p:cNvPr id="14" name="Slide Number Placeholder 13">
            <a:extLst>
              <a:ext uri="{FF2B5EF4-FFF2-40B4-BE49-F238E27FC236}">
                <a16:creationId xmlns:a16="http://schemas.microsoft.com/office/drawing/2014/main" id="{1927804D-D8EA-4E47-ADC3-E8D268FFFBDF}"/>
              </a:ext>
            </a:extLst>
          </p:cNvPr>
          <p:cNvSpPr>
            <a:spLocks noGrp="1"/>
          </p:cNvSpPr>
          <p:nvPr>
            <p:ph type="sldNum" sz="quarter" idx="19"/>
          </p:nvPr>
        </p:nvSpPr>
        <p:spPr/>
        <p:txBody>
          <a:bodyPr/>
          <a:lstStyle/>
          <a:p>
            <a:fld id="{F4BB9EDD-1740-4E4A-8601-A7D0893F42E6}" type="slidenum">
              <a:rPr lang="en-US" smtClean="0"/>
              <a:pPr/>
              <a:t>‹Nr.›</a:t>
            </a:fld>
            <a:endParaRPr lang="en-US" dirty="0"/>
          </a:p>
        </p:txBody>
      </p:sp>
      <p:sp>
        <p:nvSpPr>
          <p:cNvPr id="8" name="Logotype">
            <a:extLst>
              <a:ext uri="{FF2B5EF4-FFF2-40B4-BE49-F238E27FC236}">
                <a16:creationId xmlns:a16="http://schemas.microsoft.com/office/drawing/2014/main" id="{764C993D-522C-423E-86ED-CAC055693574}"/>
              </a:ext>
            </a:extLst>
          </p:cNvPr>
          <p:cNvSpPr>
            <a:spLocks noGrp="1" noChangeAspect="1"/>
          </p:cNvSpPr>
          <p:nvPr>
            <p:ph type="body" sz="quarter" idx="21" hasCustomPrompt="1"/>
          </p:nvPr>
        </p:nvSpPr>
        <p:spPr>
          <a:xfrm>
            <a:off x="287927" y="6218305"/>
            <a:ext cx="1540800" cy="162000"/>
          </a:xfrm>
          <a:prstGeom prst="rect">
            <a:avLst/>
          </a:prstGeom>
          <a: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lvl1pPr marL="0" indent="0">
              <a:buFontTx/>
              <a:buNone/>
              <a:defRPr/>
            </a:lvl1pPr>
            <a:lvl2pPr marL="267129" indent="0">
              <a:buNone/>
              <a:defRPr/>
            </a:lvl2pPr>
          </a:lstStyle>
          <a:p>
            <a:pPr lvl="0"/>
            <a:r>
              <a:rPr lang="en-US" dirty="0"/>
              <a:t> </a:t>
            </a:r>
          </a:p>
        </p:txBody>
      </p:sp>
    </p:spTree>
    <p:extLst>
      <p:ext uri="{BB962C8B-B14F-4D97-AF65-F5344CB8AC3E}">
        <p14:creationId xmlns:p14="http://schemas.microsoft.com/office/powerpoint/2010/main" val="757988033"/>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2 Statement - White text and dark background">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A5436DE-E10A-497F-8688-2023D41941B3}"/>
              </a:ext>
            </a:extLst>
          </p:cNvPr>
          <p:cNvSpPr>
            <a:spLocks noGrp="1"/>
          </p:cNvSpPr>
          <p:nvPr>
            <p:ph type="pic" sz="quarter" idx="20" hasCustomPrompt="1"/>
          </p:nvPr>
        </p:nvSpPr>
        <p:spPr>
          <a:xfrm>
            <a:off x="0" y="0"/>
            <a:ext cx="12192000" cy="6858000"/>
          </a:xfrm>
          <a:solidFill>
            <a:srgbClr val="888B8D"/>
          </a:solidFill>
        </p:spPr>
        <p:txBody>
          <a:bodyPr tIns="288000" anchor="ctr" anchorCtr="0">
            <a:normAutofit/>
          </a:bodyPr>
          <a:lstStyle>
            <a:lvl1pPr marL="0" indent="0" algn="ctr">
              <a:buFontTx/>
              <a:buNone/>
              <a:defRPr sz="800"/>
            </a:lvl1pPr>
          </a:lstStyle>
          <a:p>
            <a:r>
              <a:rPr lang="en-US"/>
              <a:t> </a:t>
            </a:r>
            <a:endParaRPr lang="en-US" dirty="0"/>
          </a:p>
        </p:txBody>
      </p:sp>
      <p:sp>
        <p:nvSpPr>
          <p:cNvPr id="15" name="Logotype">
            <a:extLst>
              <a:ext uri="{FF2B5EF4-FFF2-40B4-BE49-F238E27FC236}">
                <a16:creationId xmlns:a16="http://schemas.microsoft.com/office/drawing/2014/main" id="{8F79D799-CE37-47DE-8CD8-97AEC0AA3951}"/>
              </a:ext>
            </a:extLst>
          </p:cNvPr>
          <p:cNvSpPr>
            <a:spLocks noGrp="1" noChangeAspect="1"/>
          </p:cNvSpPr>
          <p:nvPr>
            <p:ph type="body" sz="quarter" idx="16" hasCustomPrompt="1"/>
          </p:nvPr>
        </p:nvSpPr>
        <p:spPr>
          <a:xfrm>
            <a:off x="5485800" y="278990"/>
            <a:ext cx="1220400" cy="93600"/>
          </a:xfrm>
          <a:prstGeom prst="rect">
            <a:avLst/>
          </a:prstGeom>
          <a: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267129" indent="0">
              <a:buNone/>
              <a:defRPr/>
            </a:lvl2pPr>
          </a:lstStyle>
          <a:p>
            <a:pPr lvl="0"/>
            <a:r>
              <a:rPr lang="en-US" dirty="0"/>
              <a:t> </a:t>
            </a:r>
          </a:p>
        </p:txBody>
      </p:sp>
      <p:sp>
        <p:nvSpPr>
          <p:cNvPr id="7" name="Rectangle 5"/>
          <p:cNvSpPr>
            <a:spLocks noGrp="1" noChangeArrowheads="1"/>
          </p:cNvSpPr>
          <p:nvPr>
            <p:ph type="ctrTitle" hasCustomPrompt="1"/>
          </p:nvPr>
        </p:nvSpPr>
        <p:spPr>
          <a:xfrm>
            <a:off x="1436913" y="2455200"/>
            <a:ext cx="9318174" cy="1750404"/>
          </a:xfrm>
          <a:prstGeom prst="rect">
            <a:avLst/>
          </a:prstGeom>
        </p:spPr>
        <p:txBody>
          <a:bodyPr wrap="square" anchor="ctr" anchorCtr="0"/>
          <a:lstStyle>
            <a:lvl1pPr algn="ctr">
              <a:lnSpc>
                <a:spcPct val="90000"/>
              </a:lnSpc>
              <a:defRPr sz="5400" b="0" i="0" spc="320" baseline="0">
                <a:solidFill>
                  <a:schemeClr val="bg1"/>
                </a:solidFill>
                <a:latin typeface="Volvo Broad Pro" panose="02000606020000020004" pitchFamily="50" charset="0"/>
              </a:defRPr>
            </a:lvl1pPr>
          </a:lstStyle>
          <a:p>
            <a:pPr lvl="0"/>
            <a:r>
              <a:rPr lang="en-US" noProof="0" dirty="0"/>
              <a:t>Insert headline</a:t>
            </a:r>
          </a:p>
        </p:txBody>
      </p:sp>
      <p:sp>
        <p:nvSpPr>
          <p:cNvPr id="12" name="Date Placeholder 11">
            <a:extLst>
              <a:ext uri="{FF2B5EF4-FFF2-40B4-BE49-F238E27FC236}">
                <a16:creationId xmlns:a16="http://schemas.microsoft.com/office/drawing/2014/main" id="{8D291551-702E-47BA-AC64-83FC3F9C07A9}"/>
              </a:ext>
            </a:extLst>
          </p:cNvPr>
          <p:cNvSpPr>
            <a:spLocks noGrp="1"/>
          </p:cNvSpPr>
          <p:nvPr>
            <p:ph type="dt" sz="half" idx="17"/>
          </p:nvPr>
        </p:nvSpPr>
        <p:spPr/>
        <p:txBody>
          <a:bodyPr/>
          <a:lstStyle>
            <a:lvl1pPr>
              <a:defRPr>
                <a:solidFill>
                  <a:schemeClr val="bg1"/>
                </a:solidFill>
              </a:defRPr>
            </a:lvl1pPr>
          </a:lstStyle>
          <a:p>
            <a:fld id="{652C6C24-2589-416F-AD70-DDAF69CBFD46}" type="datetime1">
              <a:rPr lang="sv-SE" smtClean="0"/>
              <a:t>2022-11-15</a:t>
            </a:fld>
            <a:endParaRPr lang="en-US" dirty="0"/>
          </a:p>
        </p:txBody>
      </p:sp>
      <p:sp>
        <p:nvSpPr>
          <p:cNvPr id="13" name="Footer Placeholder 12">
            <a:extLst>
              <a:ext uri="{FF2B5EF4-FFF2-40B4-BE49-F238E27FC236}">
                <a16:creationId xmlns:a16="http://schemas.microsoft.com/office/drawing/2014/main" id="{7AE5F9F3-CDD0-4B15-B8DB-3D3239E0D1D9}"/>
              </a:ext>
            </a:extLst>
          </p:cNvPr>
          <p:cNvSpPr>
            <a:spLocks noGrp="1"/>
          </p:cNvSpPr>
          <p:nvPr>
            <p:ph type="ftr" sz="quarter" idx="18"/>
          </p:nvPr>
        </p:nvSpPr>
        <p:spPr/>
        <p:txBody>
          <a:bodyPr/>
          <a:lstStyle>
            <a:lvl1pPr>
              <a:defRPr>
                <a:solidFill>
                  <a:schemeClr val="bg1"/>
                </a:solidFill>
              </a:defRPr>
            </a:lvl1pPr>
          </a:lstStyle>
          <a:p>
            <a:r>
              <a:rPr lang="en-US"/>
              <a:t>Global Product Management | Johan Mörck | ECTA Annual Meeting 2022</a:t>
            </a:r>
            <a:endParaRPr lang="en-US" dirty="0"/>
          </a:p>
        </p:txBody>
      </p:sp>
      <p:sp>
        <p:nvSpPr>
          <p:cNvPr id="14" name="Slide Number Placeholder 13">
            <a:extLst>
              <a:ext uri="{FF2B5EF4-FFF2-40B4-BE49-F238E27FC236}">
                <a16:creationId xmlns:a16="http://schemas.microsoft.com/office/drawing/2014/main" id="{1927804D-D8EA-4E47-ADC3-E8D268FFFBDF}"/>
              </a:ext>
            </a:extLst>
          </p:cNvPr>
          <p:cNvSpPr>
            <a:spLocks noGrp="1"/>
          </p:cNvSpPr>
          <p:nvPr>
            <p:ph type="sldNum" sz="quarter" idx="19"/>
          </p:nvPr>
        </p:nvSpPr>
        <p:spPr/>
        <p:txBody>
          <a:bodyPr/>
          <a:lstStyle>
            <a:lvl1pPr>
              <a:defRPr>
                <a:solidFill>
                  <a:schemeClr val="bg1"/>
                </a:solidFill>
              </a:defRPr>
            </a:lvl1pPr>
          </a:lstStyle>
          <a:p>
            <a:fld id="{F4BB9EDD-1740-4E4A-8601-A7D0893F42E6}" type="slidenum">
              <a:rPr lang="en-US" smtClean="0"/>
              <a:pPr/>
              <a:t>‹Nr.›</a:t>
            </a:fld>
            <a:endParaRPr lang="en-US" dirty="0"/>
          </a:p>
        </p:txBody>
      </p:sp>
      <p:sp>
        <p:nvSpPr>
          <p:cNvPr id="9" name="Logotype">
            <a:extLst>
              <a:ext uri="{FF2B5EF4-FFF2-40B4-BE49-F238E27FC236}">
                <a16:creationId xmlns:a16="http://schemas.microsoft.com/office/drawing/2014/main" id="{21E1503D-B93A-45C3-B3A8-30F2D27F1A0A}"/>
              </a:ext>
            </a:extLst>
          </p:cNvPr>
          <p:cNvSpPr>
            <a:spLocks noGrp="1" noChangeAspect="1"/>
          </p:cNvSpPr>
          <p:nvPr>
            <p:ph type="body" sz="quarter" idx="21" hasCustomPrompt="1"/>
          </p:nvPr>
        </p:nvSpPr>
        <p:spPr>
          <a:xfrm>
            <a:off x="287927" y="6218305"/>
            <a:ext cx="1540800" cy="162000"/>
          </a:xfrm>
          <a:prstGeom prst="rect">
            <a:avLst/>
          </a:prstGeom>
          <a: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lvl1pPr marL="0" indent="0">
              <a:buFontTx/>
              <a:buNone/>
              <a:defRPr/>
            </a:lvl1pPr>
            <a:lvl2pPr marL="267129" indent="0">
              <a:buNone/>
              <a:defRPr/>
            </a:lvl2pPr>
          </a:lstStyle>
          <a:p>
            <a:pPr lvl="0"/>
            <a:r>
              <a:rPr lang="en-US" dirty="0"/>
              <a:t> </a:t>
            </a:r>
          </a:p>
        </p:txBody>
      </p:sp>
    </p:spTree>
    <p:extLst>
      <p:ext uri="{BB962C8B-B14F-4D97-AF65-F5344CB8AC3E}">
        <p14:creationId xmlns:p14="http://schemas.microsoft.com/office/powerpoint/2010/main" val="1640708776"/>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1 End slide blue">
    <p:bg>
      <p:bgPr>
        <a:solidFill>
          <a:schemeClr val="accent1"/>
        </a:solidFill>
        <a:effectLst/>
      </p:bgPr>
    </p:bg>
    <p:spTree>
      <p:nvGrpSpPr>
        <p:cNvPr id="1" name=""/>
        <p:cNvGrpSpPr/>
        <p:nvPr/>
      </p:nvGrpSpPr>
      <p:grpSpPr>
        <a:xfrm>
          <a:off x="0" y="0"/>
          <a:ext cx="0" cy="0"/>
          <a:chOff x="0" y="0"/>
          <a:chExt cx="0" cy="0"/>
        </a:xfrm>
      </p:grpSpPr>
      <p:sp>
        <p:nvSpPr>
          <p:cNvPr id="12" name="Date Placeholder 11">
            <a:extLst>
              <a:ext uri="{FF2B5EF4-FFF2-40B4-BE49-F238E27FC236}">
                <a16:creationId xmlns:a16="http://schemas.microsoft.com/office/drawing/2014/main" id="{8D291551-702E-47BA-AC64-83FC3F9C07A9}"/>
              </a:ext>
            </a:extLst>
          </p:cNvPr>
          <p:cNvSpPr>
            <a:spLocks noGrp="1"/>
          </p:cNvSpPr>
          <p:nvPr>
            <p:ph type="dt" sz="half" idx="17"/>
          </p:nvPr>
        </p:nvSpPr>
        <p:spPr/>
        <p:txBody>
          <a:bodyPr/>
          <a:lstStyle>
            <a:lvl1pPr>
              <a:defRPr>
                <a:solidFill>
                  <a:schemeClr val="accent1"/>
                </a:solidFill>
              </a:defRPr>
            </a:lvl1pPr>
          </a:lstStyle>
          <a:p>
            <a:fld id="{0E0F28FD-0207-45E6-BCCB-7875EE70E908}" type="datetime1">
              <a:rPr lang="sv-SE" smtClean="0"/>
              <a:t>2022-11-15</a:t>
            </a:fld>
            <a:endParaRPr lang="en-US" dirty="0"/>
          </a:p>
        </p:txBody>
      </p:sp>
      <p:sp>
        <p:nvSpPr>
          <p:cNvPr id="13" name="Footer Placeholder 12">
            <a:extLst>
              <a:ext uri="{FF2B5EF4-FFF2-40B4-BE49-F238E27FC236}">
                <a16:creationId xmlns:a16="http://schemas.microsoft.com/office/drawing/2014/main" id="{7AE5F9F3-CDD0-4B15-B8DB-3D3239E0D1D9}"/>
              </a:ext>
            </a:extLst>
          </p:cNvPr>
          <p:cNvSpPr>
            <a:spLocks noGrp="1"/>
          </p:cNvSpPr>
          <p:nvPr>
            <p:ph type="ftr" sz="quarter" idx="18"/>
          </p:nvPr>
        </p:nvSpPr>
        <p:spPr/>
        <p:txBody>
          <a:bodyPr/>
          <a:lstStyle>
            <a:lvl1pPr>
              <a:defRPr>
                <a:solidFill>
                  <a:schemeClr val="accent1"/>
                </a:solidFill>
              </a:defRPr>
            </a:lvl1pPr>
          </a:lstStyle>
          <a:p>
            <a:r>
              <a:rPr lang="en-US"/>
              <a:t>Global Product Management | Johan Mörck | ECTA Annual Meeting 2022</a:t>
            </a:r>
            <a:endParaRPr lang="en-US" dirty="0"/>
          </a:p>
        </p:txBody>
      </p:sp>
      <p:sp>
        <p:nvSpPr>
          <p:cNvPr id="14" name="Slide Number Placeholder 13">
            <a:extLst>
              <a:ext uri="{FF2B5EF4-FFF2-40B4-BE49-F238E27FC236}">
                <a16:creationId xmlns:a16="http://schemas.microsoft.com/office/drawing/2014/main" id="{1927804D-D8EA-4E47-ADC3-E8D268FFFBDF}"/>
              </a:ext>
            </a:extLst>
          </p:cNvPr>
          <p:cNvSpPr>
            <a:spLocks noGrp="1"/>
          </p:cNvSpPr>
          <p:nvPr>
            <p:ph type="sldNum" sz="quarter" idx="19"/>
          </p:nvPr>
        </p:nvSpPr>
        <p:spPr/>
        <p:txBody>
          <a:bodyPr/>
          <a:lstStyle>
            <a:lvl1pPr>
              <a:defRPr>
                <a:solidFill>
                  <a:schemeClr val="accent1"/>
                </a:solidFill>
              </a:defRPr>
            </a:lvl1pPr>
          </a:lstStyle>
          <a:p>
            <a:fld id="{F4BB9EDD-1740-4E4A-8601-A7D0893F42E6}" type="slidenum">
              <a:rPr lang="en-US" smtClean="0"/>
              <a:pPr/>
              <a:t>‹Nr.›</a:t>
            </a:fld>
            <a:endParaRPr lang="en-US" dirty="0"/>
          </a:p>
        </p:txBody>
      </p:sp>
      <p:sp>
        <p:nvSpPr>
          <p:cNvPr id="2" name="Rectangle 1">
            <a:extLst>
              <a:ext uri="{FF2B5EF4-FFF2-40B4-BE49-F238E27FC236}">
                <a16:creationId xmlns:a16="http://schemas.microsoft.com/office/drawing/2014/main" id="{F16A25E9-D71E-439A-91EB-DCC71868A188}"/>
              </a:ext>
            </a:extLst>
          </p:cNvPr>
          <p:cNvSpPr>
            <a:spLocks/>
          </p:cNvSpPr>
          <p:nvPr userDrawn="1"/>
        </p:nvSpPr>
        <p:spPr>
          <a:xfrm>
            <a:off x="0" y="0"/>
            <a:ext cx="12192000" cy="6858000"/>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dirty="0">
              <a:solidFill>
                <a:schemeClr val="tx1"/>
              </a:solidFill>
            </a:endParaRPr>
          </a:p>
        </p:txBody>
      </p:sp>
      <p:pic>
        <p:nvPicPr>
          <p:cNvPr id="3" name="Graphic 2">
            <a:extLst>
              <a:ext uri="{FF2B5EF4-FFF2-40B4-BE49-F238E27FC236}">
                <a16:creationId xmlns:a16="http://schemas.microsoft.com/office/drawing/2014/main" id="{9BF15062-7901-4957-880B-E2F376D6DE7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55666" y="3315983"/>
            <a:ext cx="2680669" cy="205597"/>
          </a:xfrm>
          <a:prstGeom prst="rect">
            <a:avLst/>
          </a:prstGeom>
        </p:spPr>
      </p:pic>
    </p:spTree>
    <p:extLst>
      <p:ext uri="{BB962C8B-B14F-4D97-AF65-F5344CB8AC3E}">
        <p14:creationId xmlns:p14="http://schemas.microsoft.com/office/powerpoint/2010/main" val="358304420"/>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2 End slide white">
    <p:bg>
      <p:bgPr>
        <a:solidFill>
          <a:schemeClr val="accent1"/>
        </a:solidFill>
        <a:effectLst/>
      </p:bgPr>
    </p:bg>
    <p:spTree>
      <p:nvGrpSpPr>
        <p:cNvPr id="1" name=""/>
        <p:cNvGrpSpPr/>
        <p:nvPr/>
      </p:nvGrpSpPr>
      <p:grpSpPr>
        <a:xfrm>
          <a:off x="0" y="0"/>
          <a:ext cx="0" cy="0"/>
          <a:chOff x="0" y="0"/>
          <a:chExt cx="0" cy="0"/>
        </a:xfrm>
      </p:grpSpPr>
      <p:sp>
        <p:nvSpPr>
          <p:cNvPr id="12" name="Date Placeholder 11">
            <a:extLst>
              <a:ext uri="{FF2B5EF4-FFF2-40B4-BE49-F238E27FC236}">
                <a16:creationId xmlns:a16="http://schemas.microsoft.com/office/drawing/2014/main" id="{8D291551-702E-47BA-AC64-83FC3F9C07A9}"/>
              </a:ext>
            </a:extLst>
          </p:cNvPr>
          <p:cNvSpPr>
            <a:spLocks noGrp="1"/>
          </p:cNvSpPr>
          <p:nvPr>
            <p:ph type="dt" sz="half" idx="17"/>
          </p:nvPr>
        </p:nvSpPr>
        <p:spPr/>
        <p:txBody>
          <a:bodyPr/>
          <a:lstStyle>
            <a:lvl1pPr>
              <a:defRPr>
                <a:solidFill>
                  <a:schemeClr val="bg1"/>
                </a:solidFill>
              </a:defRPr>
            </a:lvl1pPr>
          </a:lstStyle>
          <a:p>
            <a:fld id="{3745716D-1A0A-4627-9FA0-4E790F2939FB}" type="datetime1">
              <a:rPr lang="sv-SE" smtClean="0"/>
              <a:t>2022-11-15</a:t>
            </a:fld>
            <a:endParaRPr lang="en-US" dirty="0"/>
          </a:p>
        </p:txBody>
      </p:sp>
      <p:sp>
        <p:nvSpPr>
          <p:cNvPr id="13" name="Footer Placeholder 12">
            <a:extLst>
              <a:ext uri="{FF2B5EF4-FFF2-40B4-BE49-F238E27FC236}">
                <a16:creationId xmlns:a16="http://schemas.microsoft.com/office/drawing/2014/main" id="{7AE5F9F3-CDD0-4B15-B8DB-3D3239E0D1D9}"/>
              </a:ext>
            </a:extLst>
          </p:cNvPr>
          <p:cNvSpPr>
            <a:spLocks noGrp="1"/>
          </p:cNvSpPr>
          <p:nvPr>
            <p:ph type="ftr" sz="quarter" idx="18"/>
          </p:nvPr>
        </p:nvSpPr>
        <p:spPr/>
        <p:txBody>
          <a:bodyPr/>
          <a:lstStyle>
            <a:lvl1pPr>
              <a:defRPr>
                <a:solidFill>
                  <a:schemeClr val="bg1"/>
                </a:solidFill>
              </a:defRPr>
            </a:lvl1pPr>
          </a:lstStyle>
          <a:p>
            <a:r>
              <a:rPr lang="en-US"/>
              <a:t>Global Product Management | Johan Mörck | ECTA Annual Meeting 2022</a:t>
            </a:r>
            <a:endParaRPr lang="en-US" dirty="0"/>
          </a:p>
        </p:txBody>
      </p:sp>
      <p:sp>
        <p:nvSpPr>
          <p:cNvPr id="14" name="Slide Number Placeholder 13">
            <a:extLst>
              <a:ext uri="{FF2B5EF4-FFF2-40B4-BE49-F238E27FC236}">
                <a16:creationId xmlns:a16="http://schemas.microsoft.com/office/drawing/2014/main" id="{1927804D-D8EA-4E47-ADC3-E8D268FFFBDF}"/>
              </a:ext>
            </a:extLst>
          </p:cNvPr>
          <p:cNvSpPr>
            <a:spLocks noGrp="1"/>
          </p:cNvSpPr>
          <p:nvPr>
            <p:ph type="sldNum" sz="quarter" idx="19"/>
          </p:nvPr>
        </p:nvSpPr>
        <p:spPr/>
        <p:txBody>
          <a:bodyPr/>
          <a:lstStyle>
            <a:lvl1pPr>
              <a:defRPr>
                <a:solidFill>
                  <a:schemeClr val="bg1"/>
                </a:solidFill>
              </a:defRPr>
            </a:lvl1pPr>
          </a:lstStyle>
          <a:p>
            <a:fld id="{F4BB9EDD-1740-4E4A-8601-A7D0893F42E6}" type="slidenum">
              <a:rPr lang="en-US" smtClean="0"/>
              <a:pPr/>
              <a:t>‹Nr.›</a:t>
            </a:fld>
            <a:endParaRPr lang="en-US" dirty="0"/>
          </a:p>
        </p:txBody>
      </p:sp>
      <p:sp>
        <p:nvSpPr>
          <p:cNvPr id="2" name="Rectangle 1">
            <a:extLst>
              <a:ext uri="{FF2B5EF4-FFF2-40B4-BE49-F238E27FC236}">
                <a16:creationId xmlns:a16="http://schemas.microsoft.com/office/drawing/2014/main" id="{F16A25E9-D71E-439A-91EB-DCC71868A188}"/>
              </a:ext>
            </a:extLst>
          </p:cNvPr>
          <p:cNvSpPr>
            <a:spLocks/>
          </p:cNvSpPr>
          <p:nvPr userDrawn="1"/>
        </p:nvSpPr>
        <p:spPr>
          <a:xfrm>
            <a:off x="0" y="0"/>
            <a:ext cx="12192000" cy="6858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dirty="0">
              <a:solidFill>
                <a:schemeClr val="tx1"/>
              </a:solidFill>
            </a:endParaRPr>
          </a:p>
        </p:txBody>
      </p:sp>
      <p:pic>
        <p:nvPicPr>
          <p:cNvPr id="3" name="Graphic 2">
            <a:extLst>
              <a:ext uri="{FF2B5EF4-FFF2-40B4-BE49-F238E27FC236}">
                <a16:creationId xmlns:a16="http://schemas.microsoft.com/office/drawing/2014/main" id="{9BF15062-7901-4957-880B-E2F376D6DE7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777679" y="3315983"/>
            <a:ext cx="2636642" cy="205596"/>
          </a:xfrm>
          <a:prstGeom prst="rect">
            <a:avLst/>
          </a:prstGeom>
        </p:spPr>
      </p:pic>
    </p:spTree>
    <p:extLst>
      <p:ext uri="{BB962C8B-B14F-4D97-AF65-F5344CB8AC3E}">
        <p14:creationId xmlns:p14="http://schemas.microsoft.com/office/powerpoint/2010/main" val="1299211829"/>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4.1 Statement - Black text and light background">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A5436DE-E10A-497F-8688-2023D41941B3}"/>
              </a:ext>
            </a:extLst>
          </p:cNvPr>
          <p:cNvSpPr>
            <a:spLocks noGrp="1"/>
          </p:cNvSpPr>
          <p:nvPr>
            <p:ph type="pic" sz="quarter" idx="20" hasCustomPrompt="1"/>
          </p:nvPr>
        </p:nvSpPr>
        <p:spPr>
          <a:xfrm>
            <a:off x="0" y="0"/>
            <a:ext cx="12192000" cy="6858000"/>
          </a:xfrm>
        </p:spPr>
        <p:txBody>
          <a:bodyPr tIns="288000" anchor="ctr" anchorCtr="0">
            <a:normAutofit/>
          </a:bodyPr>
          <a:lstStyle>
            <a:lvl1pPr marL="0" indent="0" algn="ctr">
              <a:buFontTx/>
              <a:buNone/>
              <a:defRPr sz="800"/>
            </a:lvl1pPr>
          </a:lstStyle>
          <a:p>
            <a:r>
              <a:rPr lang="en-US"/>
              <a:t> </a:t>
            </a:r>
            <a:endParaRPr lang="en-US" dirty="0"/>
          </a:p>
        </p:txBody>
      </p:sp>
      <p:sp>
        <p:nvSpPr>
          <p:cNvPr id="15" name="Logotype">
            <a:extLst>
              <a:ext uri="{FF2B5EF4-FFF2-40B4-BE49-F238E27FC236}">
                <a16:creationId xmlns:a16="http://schemas.microsoft.com/office/drawing/2014/main" id="{8F79D799-CE37-47DE-8CD8-97AEC0AA3951}"/>
              </a:ext>
            </a:extLst>
          </p:cNvPr>
          <p:cNvSpPr>
            <a:spLocks noGrp="1" noChangeAspect="1"/>
          </p:cNvSpPr>
          <p:nvPr>
            <p:ph type="body" sz="quarter" idx="16" hasCustomPrompt="1"/>
          </p:nvPr>
        </p:nvSpPr>
        <p:spPr>
          <a:xfrm>
            <a:off x="5485800" y="278990"/>
            <a:ext cx="1220400" cy="93600"/>
          </a:xfrm>
          <a:prstGeom prst="rect">
            <a:avLst/>
          </a:pr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267129" indent="0">
              <a:buNone/>
              <a:defRPr/>
            </a:lvl2pPr>
          </a:lstStyle>
          <a:p>
            <a:pPr lvl="0"/>
            <a:r>
              <a:rPr lang="en-US" dirty="0"/>
              <a:t> </a:t>
            </a:r>
          </a:p>
        </p:txBody>
      </p:sp>
      <p:sp>
        <p:nvSpPr>
          <p:cNvPr id="7" name="Rectangle 5"/>
          <p:cNvSpPr>
            <a:spLocks noGrp="1" noChangeArrowheads="1"/>
          </p:cNvSpPr>
          <p:nvPr>
            <p:ph type="ctrTitle" hasCustomPrompt="1"/>
          </p:nvPr>
        </p:nvSpPr>
        <p:spPr>
          <a:xfrm>
            <a:off x="1436914" y="2455200"/>
            <a:ext cx="9318172" cy="1750404"/>
          </a:xfrm>
          <a:prstGeom prst="rect">
            <a:avLst/>
          </a:prstGeom>
        </p:spPr>
        <p:txBody>
          <a:bodyPr wrap="square" anchor="ctr" anchorCtr="0"/>
          <a:lstStyle>
            <a:lvl1pPr algn="ctr">
              <a:lnSpc>
                <a:spcPct val="90000"/>
              </a:lnSpc>
              <a:defRPr sz="5400" b="0" i="0" spc="320" baseline="0">
                <a:solidFill>
                  <a:schemeClr val="tx1"/>
                </a:solidFill>
                <a:latin typeface="Volvo Broad Pro" panose="02000606020000020004" pitchFamily="50" charset="0"/>
              </a:defRPr>
            </a:lvl1pPr>
          </a:lstStyle>
          <a:p>
            <a:pPr lvl="0"/>
            <a:r>
              <a:rPr lang="en-US" noProof="0" dirty="0"/>
              <a:t>Insert headline</a:t>
            </a:r>
          </a:p>
        </p:txBody>
      </p:sp>
      <p:sp>
        <p:nvSpPr>
          <p:cNvPr id="12" name="Date Placeholder 11">
            <a:extLst>
              <a:ext uri="{FF2B5EF4-FFF2-40B4-BE49-F238E27FC236}">
                <a16:creationId xmlns:a16="http://schemas.microsoft.com/office/drawing/2014/main" id="{8D291551-702E-47BA-AC64-83FC3F9C07A9}"/>
              </a:ext>
            </a:extLst>
          </p:cNvPr>
          <p:cNvSpPr>
            <a:spLocks noGrp="1"/>
          </p:cNvSpPr>
          <p:nvPr>
            <p:ph type="dt" sz="half" idx="17"/>
          </p:nvPr>
        </p:nvSpPr>
        <p:spPr/>
        <p:txBody>
          <a:bodyPr/>
          <a:lstStyle/>
          <a:p>
            <a:fld id="{20A850C0-D4BF-46B6-BB1D-4337062AECF0}" type="datetime1">
              <a:rPr lang="sv-SE" smtClean="0"/>
              <a:t>2022-11-15</a:t>
            </a:fld>
            <a:endParaRPr lang="en-US" dirty="0"/>
          </a:p>
        </p:txBody>
      </p:sp>
      <p:sp>
        <p:nvSpPr>
          <p:cNvPr id="13" name="Footer Placeholder 12">
            <a:extLst>
              <a:ext uri="{FF2B5EF4-FFF2-40B4-BE49-F238E27FC236}">
                <a16:creationId xmlns:a16="http://schemas.microsoft.com/office/drawing/2014/main" id="{7AE5F9F3-CDD0-4B15-B8DB-3D3239E0D1D9}"/>
              </a:ext>
            </a:extLst>
          </p:cNvPr>
          <p:cNvSpPr>
            <a:spLocks noGrp="1"/>
          </p:cNvSpPr>
          <p:nvPr>
            <p:ph type="ftr" sz="quarter" idx="18"/>
          </p:nvPr>
        </p:nvSpPr>
        <p:spPr/>
        <p:txBody>
          <a:bodyPr/>
          <a:lstStyle/>
          <a:p>
            <a:r>
              <a:rPr lang="en-US"/>
              <a:t>Global Product Management | Johan Mörck | ECTA Annual Meeting 2022</a:t>
            </a:r>
            <a:endParaRPr lang="en-US" dirty="0"/>
          </a:p>
        </p:txBody>
      </p:sp>
      <p:sp>
        <p:nvSpPr>
          <p:cNvPr id="14" name="Slide Number Placeholder 13">
            <a:extLst>
              <a:ext uri="{FF2B5EF4-FFF2-40B4-BE49-F238E27FC236}">
                <a16:creationId xmlns:a16="http://schemas.microsoft.com/office/drawing/2014/main" id="{1927804D-D8EA-4E47-ADC3-E8D268FFFBDF}"/>
              </a:ext>
            </a:extLst>
          </p:cNvPr>
          <p:cNvSpPr>
            <a:spLocks noGrp="1"/>
          </p:cNvSpPr>
          <p:nvPr>
            <p:ph type="sldNum" sz="quarter" idx="19"/>
          </p:nvPr>
        </p:nvSpPr>
        <p:spPr/>
        <p:txBody>
          <a:bodyPr/>
          <a:lstStyle/>
          <a:p>
            <a:fld id="{F4BB9EDD-1740-4E4A-8601-A7D0893F42E6}" type="slidenum">
              <a:rPr lang="en-US" smtClean="0"/>
              <a:pPr/>
              <a:t>‹Nr.›</a:t>
            </a:fld>
            <a:endParaRPr lang="en-US" dirty="0"/>
          </a:p>
        </p:txBody>
      </p:sp>
    </p:spTree>
    <p:extLst>
      <p:ext uri="{BB962C8B-B14F-4D97-AF65-F5344CB8AC3E}">
        <p14:creationId xmlns:p14="http://schemas.microsoft.com/office/powerpoint/2010/main" val="582288459"/>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4.2 Statement - White text and dark background">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A5436DE-E10A-497F-8688-2023D41941B3}"/>
              </a:ext>
            </a:extLst>
          </p:cNvPr>
          <p:cNvSpPr>
            <a:spLocks noGrp="1"/>
          </p:cNvSpPr>
          <p:nvPr>
            <p:ph type="pic" sz="quarter" idx="20" hasCustomPrompt="1"/>
          </p:nvPr>
        </p:nvSpPr>
        <p:spPr>
          <a:xfrm>
            <a:off x="0" y="0"/>
            <a:ext cx="12192000" cy="6858000"/>
          </a:xfrm>
          <a:solidFill>
            <a:srgbClr val="888B8D"/>
          </a:solidFill>
        </p:spPr>
        <p:txBody>
          <a:bodyPr tIns="288000" anchor="ctr" anchorCtr="0">
            <a:normAutofit/>
          </a:bodyPr>
          <a:lstStyle>
            <a:lvl1pPr marL="0" indent="0" algn="ctr">
              <a:buFontTx/>
              <a:buNone/>
              <a:defRPr sz="800"/>
            </a:lvl1pPr>
          </a:lstStyle>
          <a:p>
            <a:r>
              <a:rPr lang="en-US"/>
              <a:t> </a:t>
            </a:r>
            <a:endParaRPr lang="en-US" dirty="0"/>
          </a:p>
        </p:txBody>
      </p:sp>
      <p:sp>
        <p:nvSpPr>
          <p:cNvPr id="15" name="Logotype">
            <a:extLst>
              <a:ext uri="{FF2B5EF4-FFF2-40B4-BE49-F238E27FC236}">
                <a16:creationId xmlns:a16="http://schemas.microsoft.com/office/drawing/2014/main" id="{8F79D799-CE37-47DE-8CD8-97AEC0AA3951}"/>
              </a:ext>
            </a:extLst>
          </p:cNvPr>
          <p:cNvSpPr>
            <a:spLocks noGrp="1" noChangeAspect="1"/>
          </p:cNvSpPr>
          <p:nvPr>
            <p:ph type="body" sz="quarter" idx="16" hasCustomPrompt="1"/>
          </p:nvPr>
        </p:nvSpPr>
        <p:spPr>
          <a:xfrm>
            <a:off x="5485800" y="278990"/>
            <a:ext cx="1220400" cy="93600"/>
          </a:xfrm>
          <a:prstGeom prst="rect">
            <a:avLst/>
          </a:pr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267129" indent="0">
              <a:buNone/>
              <a:defRPr/>
            </a:lvl2pPr>
          </a:lstStyle>
          <a:p>
            <a:pPr lvl="0"/>
            <a:r>
              <a:rPr lang="en-US" dirty="0"/>
              <a:t> </a:t>
            </a:r>
          </a:p>
        </p:txBody>
      </p:sp>
      <p:sp>
        <p:nvSpPr>
          <p:cNvPr id="7" name="Rectangle 5"/>
          <p:cNvSpPr>
            <a:spLocks noGrp="1" noChangeArrowheads="1"/>
          </p:cNvSpPr>
          <p:nvPr>
            <p:ph type="ctrTitle" hasCustomPrompt="1"/>
          </p:nvPr>
        </p:nvSpPr>
        <p:spPr>
          <a:xfrm>
            <a:off x="1436913" y="2455200"/>
            <a:ext cx="9318174" cy="1750404"/>
          </a:xfrm>
          <a:prstGeom prst="rect">
            <a:avLst/>
          </a:prstGeom>
        </p:spPr>
        <p:txBody>
          <a:bodyPr wrap="square" anchor="ctr" anchorCtr="0"/>
          <a:lstStyle>
            <a:lvl1pPr algn="ctr">
              <a:lnSpc>
                <a:spcPct val="90000"/>
              </a:lnSpc>
              <a:defRPr sz="5400" b="0" i="0" spc="320" baseline="0">
                <a:solidFill>
                  <a:schemeClr val="bg1"/>
                </a:solidFill>
                <a:latin typeface="Volvo Broad Pro" panose="02000606020000020004" pitchFamily="50" charset="0"/>
              </a:defRPr>
            </a:lvl1pPr>
          </a:lstStyle>
          <a:p>
            <a:pPr lvl="0"/>
            <a:r>
              <a:rPr lang="en-US" noProof="0" dirty="0"/>
              <a:t>Insert headline</a:t>
            </a:r>
          </a:p>
        </p:txBody>
      </p:sp>
      <p:sp>
        <p:nvSpPr>
          <p:cNvPr id="12" name="Date Placeholder 11">
            <a:extLst>
              <a:ext uri="{FF2B5EF4-FFF2-40B4-BE49-F238E27FC236}">
                <a16:creationId xmlns:a16="http://schemas.microsoft.com/office/drawing/2014/main" id="{8D291551-702E-47BA-AC64-83FC3F9C07A9}"/>
              </a:ext>
            </a:extLst>
          </p:cNvPr>
          <p:cNvSpPr>
            <a:spLocks noGrp="1"/>
          </p:cNvSpPr>
          <p:nvPr>
            <p:ph type="dt" sz="half" idx="17"/>
          </p:nvPr>
        </p:nvSpPr>
        <p:spPr/>
        <p:txBody>
          <a:bodyPr/>
          <a:lstStyle>
            <a:lvl1pPr>
              <a:defRPr>
                <a:solidFill>
                  <a:schemeClr val="bg1"/>
                </a:solidFill>
              </a:defRPr>
            </a:lvl1pPr>
          </a:lstStyle>
          <a:p>
            <a:fld id="{D72271B3-695E-4872-9A83-031A98447D73}" type="datetime1">
              <a:rPr lang="sv-SE" smtClean="0"/>
              <a:t>2022-11-15</a:t>
            </a:fld>
            <a:endParaRPr lang="en-US" dirty="0"/>
          </a:p>
        </p:txBody>
      </p:sp>
      <p:sp>
        <p:nvSpPr>
          <p:cNvPr id="13" name="Footer Placeholder 12">
            <a:extLst>
              <a:ext uri="{FF2B5EF4-FFF2-40B4-BE49-F238E27FC236}">
                <a16:creationId xmlns:a16="http://schemas.microsoft.com/office/drawing/2014/main" id="{7AE5F9F3-CDD0-4B15-B8DB-3D3239E0D1D9}"/>
              </a:ext>
            </a:extLst>
          </p:cNvPr>
          <p:cNvSpPr>
            <a:spLocks noGrp="1"/>
          </p:cNvSpPr>
          <p:nvPr>
            <p:ph type="ftr" sz="quarter" idx="18"/>
          </p:nvPr>
        </p:nvSpPr>
        <p:spPr/>
        <p:txBody>
          <a:bodyPr/>
          <a:lstStyle>
            <a:lvl1pPr>
              <a:defRPr>
                <a:solidFill>
                  <a:schemeClr val="bg1"/>
                </a:solidFill>
              </a:defRPr>
            </a:lvl1pPr>
          </a:lstStyle>
          <a:p>
            <a:r>
              <a:rPr lang="en-US"/>
              <a:t>Global Product Management | Johan Mörck | ECTA Annual Meeting 2022</a:t>
            </a:r>
            <a:endParaRPr lang="en-US" dirty="0"/>
          </a:p>
        </p:txBody>
      </p:sp>
      <p:sp>
        <p:nvSpPr>
          <p:cNvPr id="14" name="Slide Number Placeholder 13">
            <a:extLst>
              <a:ext uri="{FF2B5EF4-FFF2-40B4-BE49-F238E27FC236}">
                <a16:creationId xmlns:a16="http://schemas.microsoft.com/office/drawing/2014/main" id="{1927804D-D8EA-4E47-ADC3-E8D268FFFBDF}"/>
              </a:ext>
            </a:extLst>
          </p:cNvPr>
          <p:cNvSpPr>
            <a:spLocks noGrp="1"/>
          </p:cNvSpPr>
          <p:nvPr>
            <p:ph type="sldNum" sz="quarter" idx="19"/>
          </p:nvPr>
        </p:nvSpPr>
        <p:spPr/>
        <p:txBody>
          <a:bodyPr/>
          <a:lstStyle>
            <a:lvl1pPr>
              <a:defRPr>
                <a:solidFill>
                  <a:schemeClr val="bg1"/>
                </a:solidFill>
              </a:defRPr>
            </a:lvl1pPr>
          </a:lstStyle>
          <a:p>
            <a:fld id="{F4BB9EDD-1740-4E4A-8601-A7D0893F42E6}" type="slidenum">
              <a:rPr lang="en-US" smtClean="0"/>
              <a:pPr/>
              <a:t>‹Nr.›</a:t>
            </a:fld>
            <a:endParaRPr lang="en-US" dirty="0"/>
          </a:p>
        </p:txBody>
      </p:sp>
      <p:sp>
        <p:nvSpPr>
          <p:cNvPr id="8" name="TextBox 7">
            <a:extLst>
              <a:ext uri="{FF2B5EF4-FFF2-40B4-BE49-F238E27FC236}">
                <a16:creationId xmlns:a16="http://schemas.microsoft.com/office/drawing/2014/main" id="{6DB3D3D9-F850-4C6C-8AC9-46A53DC05F27}"/>
              </a:ext>
            </a:extLst>
          </p:cNvPr>
          <p:cNvSpPr txBox="1"/>
          <p:nvPr userDrawn="1"/>
        </p:nvSpPr>
        <p:spPr>
          <a:xfrm>
            <a:off x="300038" y="6188400"/>
            <a:ext cx="2235772" cy="169277"/>
          </a:xfrm>
          <a:prstGeom prst="rect">
            <a:avLst/>
          </a:prstGeom>
          <a:noFill/>
        </p:spPr>
        <p:txBody>
          <a:bodyPr wrap="square" lIns="0" rIns="0" bIns="0" rtlCol="0">
            <a:spAutoFit/>
          </a:bodyPr>
          <a:lstStyle/>
          <a:p>
            <a:r>
              <a:rPr lang="en-US" sz="800" b="0" dirty="0">
                <a:solidFill>
                  <a:schemeClr val="bg1"/>
                </a:solidFill>
                <a:latin typeface="+mj-lt"/>
                <a:cs typeface="+mn-cs"/>
              </a:rPr>
              <a:t>Volvo Trucks</a:t>
            </a:r>
          </a:p>
        </p:txBody>
      </p:sp>
    </p:spTree>
    <p:extLst>
      <p:ext uri="{BB962C8B-B14F-4D97-AF65-F5344CB8AC3E}">
        <p14:creationId xmlns:p14="http://schemas.microsoft.com/office/powerpoint/2010/main" val="3620546846"/>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28" name="Rectangle 27"/>
          <p:cNvSpPr/>
          <p:nvPr userDrawn="1"/>
        </p:nvSpPr>
        <p:spPr>
          <a:xfrm>
            <a:off x="0" y="0"/>
            <a:ext cx="12192000" cy="6848856"/>
          </a:xfrm>
          <a:prstGeom prst="rect">
            <a:avLst/>
          </a:prstGeom>
          <a:solidFill>
            <a:schemeClr val="bg1"/>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sv-SE" sz="2540"/>
          </a:p>
        </p:txBody>
      </p:sp>
      <p:sp>
        <p:nvSpPr>
          <p:cNvPr id="2" name="Title 1"/>
          <p:cNvSpPr>
            <a:spLocks noGrp="1"/>
          </p:cNvSpPr>
          <p:nvPr>
            <p:ph type="title" hasCustomPrompt="1"/>
          </p:nvPr>
        </p:nvSpPr>
        <p:spPr>
          <a:xfrm>
            <a:off x="726018" y="347226"/>
            <a:ext cx="7502773" cy="1984839"/>
          </a:xfrm>
        </p:spPr>
        <p:txBody>
          <a:bodyPr anchor="b" anchorCtr="0"/>
          <a:lstStyle>
            <a:lvl1pPr>
              <a:lnSpc>
                <a:spcPts val="6400"/>
              </a:lnSpc>
              <a:defRPr sz="8000" b="0" cap="all" spc="0" baseline="0">
                <a:latin typeface="Volvo Broad Pro Digital" panose="020B0606030202080204" pitchFamily="34" charset="0"/>
                <a:cs typeface="VolvoBroad" panose="020B0806020102060101" pitchFamily="34" charset="0"/>
              </a:defRPr>
            </a:lvl1pPr>
          </a:lstStyle>
          <a:p>
            <a:r>
              <a:rPr lang="en-US"/>
              <a:t>Click to add title</a:t>
            </a:r>
            <a:br>
              <a:rPr lang="en-US"/>
            </a:br>
            <a:r>
              <a:rPr lang="en-US"/>
              <a:t>max two lines</a:t>
            </a:r>
            <a:endParaRPr lang="sv-SE"/>
          </a:p>
        </p:txBody>
      </p:sp>
      <p:sp>
        <p:nvSpPr>
          <p:cNvPr id="8" name="Picture Placeholder 7"/>
          <p:cNvSpPr>
            <a:spLocks noGrp="1"/>
          </p:cNvSpPr>
          <p:nvPr>
            <p:ph type="pic" sz="quarter" idx="11" hasCustomPrompt="1"/>
          </p:nvPr>
        </p:nvSpPr>
        <p:spPr>
          <a:xfrm>
            <a:off x="167220" y="2867022"/>
            <a:ext cx="11857565" cy="3840013"/>
          </a:xfrm>
        </p:spPr>
        <p:txBody>
          <a:bodyPr anchor="ctr" anchorCtr="0">
            <a:normAutofit/>
          </a:bodyPr>
          <a:lstStyle>
            <a:lvl1pPr marL="0" indent="0" algn="ctr">
              <a:buNone/>
              <a:defRPr sz="1467"/>
            </a:lvl1pPr>
          </a:lstStyle>
          <a:p>
            <a:r>
              <a:rPr lang="sv-SE"/>
              <a:t>Click icon to insert Picture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589973" y="570452"/>
            <a:ext cx="1759712" cy="1759712"/>
          </a:xfrm>
          <a:prstGeom prst="rect">
            <a:avLst/>
          </a:prstGeom>
        </p:spPr>
      </p:pic>
      <p:sp>
        <p:nvSpPr>
          <p:cNvPr id="5" name="Text Placeholder 4"/>
          <p:cNvSpPr>
            <a:spLocks noGrp="1"/>
          </p:cNvSpPr>
          <p:nvPr>
            <p:ph type="body" sz="quarter" idx="10" hasCustomPrompt="1"/>
          </p:nvPr>
        </p:nvSpPr>
        <p:spPr>
          <a:xfrm>
            <a:off x="726017" y="2194098"/>
            <a:ext cx="7502400" cy="474663"/>
          </a:xfrm>
        </p:spPr>
        <p:txBody>
          <a:bodyPr>
            <a:noAutofit/>
          </a:bodyPr>
          <a:lstStyle>
            <a:lvl1pPr marL="0" indent="0">
              <a:lnSpc>
                <a:spcPts val="2933"/>
              </a:lnSpc>
              <a:buNone/>
              <a:defRPr sz="2400" spc="-40" baseline="0"/>
            </a:lvl1pPr>
          </a:lstStyle>
          <a:p>
            <a:pPr lvl="0"/>
            <a:r>
              <a:rPr lang="en-US"/>
              <a:t>Click to add sub-heading – max one line</a:t>
            </a:r>
          </a:p>
        </p:txBody>
      </p:sp>
    </p:spTree>
    <p:extLst>
      <p:ext uri="{BB962C8B-B14F-4D97-AF65-F5344CB8AC3E}">
        <p14:creationId xmlns:p14="http://schemas.microsoft.com/office/powerpoint/2010/main" val="24278616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726995" y="1804801"/>
            <a:ext cx="10972800" cy="3800433"/>
          </a:xfrm>
        </p:spPr>
        <p:txBody>
          <a:bodyPr>
            <a:normAutofit/>
          </a:bodyPr>
          <a:lstStyle>
            <a:lvl1pPr marL="0" indent="0">
              <a:buNone/>
              <a:tabLst>
                <a:tab pos="1676358" algn="l"/>
                <a:tab pos="7408148" algn="l"/>
              </a:tabLst>
              <a:defRPr sz="2133" b="0" baseline="0"/>
            </a:lvl1pPr>
          </a:lstStyle>
          <a:p>
            <a:pPr lvl="0"/>
            <a:r>
              <a:rPr lang="en-US"/>
              <a:t>00:00-00:00	Tab to add text	Tab to add text </a:t>
            </a:r>
          </a:p>
        </p:txBody>
      </p:sp>
      <p:sp>
        <p:nvSpPr>
          <p:cNvPr id="2" name="Title 1"/>
          <p:cNvSpPr>
            <a:spLocks noGrp="1"/>
          </p:cNvSpPr>
          <p:nvPr>
            <p:ph type="title" hasCustomPrompt="1"/>
          </p:nvPr>
        </p:nvSpPr>
        <p:spPr/>
        <p:txBody>
          <a:bodyPr/>
          <a:lstStyle>
            <a:lvl1pPr>
              <a:defRPr/>
            </a:lvl1pPr>
          </a:lstStyle>
          <a:p>
            <a:r>
              <a:rPr lang="en-US"/>
              <a:t>Click to add Agenda title</a:t>
            </a:r>
            <a:endParaRPr lang="sv-SE"/>
          </a:p>
        </p:txBody>
      </p:sp>
      <p:sp>
        <p:nvSpPr>
          <p:cNvPr id="7"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fld id="{7B47919A-BF95-447B-AEBE-570677BE24CC}" type="datetime1">
              <a:rPr lang="sv-SE" smtClean="0"/>
              <a:t>2022-11-15</a:t>
            </a:fld>
            <a:endParaRPr lang="sv-SE"/>
          </a:p>
        </p:txBody>
      </p:sp>
      <p:sp>
        <p:nvSpPr>
          <p:cNvPr id="8"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a:t>Global Product Management | Johan Mörck | ECTA Annual Meeting 2022</a:t>
            </a:r>
            <a:endParaRPr lang="sv-SE"/>
          </a:p>
        </p:txBody>
      </p:sp>
      <p:sp>
        <p:nvSpPr>
          <p:cNvPr id="9"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‹Nr.›</a:t>
            </a:fld>
            <a:endParaRPr lang="sv-SE"/>
          </a:p>
        </p:txBody>
      </p:sp>
    </p:spTree>
    <p:extLst>
      <p:ext uri="{BB962C8B-B14F-4D97-AF65-F5344CB8AC3E}">
        <p14:creationId xmlns:p14="http://schemas.microsoft.com/office/powerpoint/2010/main" val="40444707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11" name="Picture Placeholder 7"/>
          <p:cNvSpPr>
            <a:spLocks noGrp="1"/>
          </p:cNvSpPr>
          <p:nvPr>
            <p:ph type="pic" sz="quarter" idx="15" hasCustomPrompt="1"/>
          </p:nvPr>
        </p:nvSpPr>
        <p:spPr>
          <a:xfrm>
            <a:off x="167219" y="137503"/>
            <a:ext cx="11857567" cy="3689724"/>
          </a:xfrm>
        </p:spPr>
        <p:txBody>
          <a:bodyPr anchor="ctr" anchorCtr="0">
            <a:normAutofit/>
          </a:bodyPr>
          <a:lstStyle>
            <a:lvl1pPr marL="0" indent="0" algn="ctr">
              <a:buNone/>
              <a:defRPr sz="1467"/>
            </a:lvl1pPr>
          </a:lstStyle>
          <a:p>
            <a:r>
              <a:rPr lang="sv-SE"/>
              <a:t>Click icon to insert Picture</a:t>
            </a:r>
          </a:p>
        </p:txBody>
      </p:sp>
      <p:sp>
        <p:nvSpPr>
          <p:cNvPr id="8" name="Text Placeholder 4"/>
          <p:cNvSpPr>
            <a:spLocks noGrp="1"/>
          </p:cNvSpPr>
          <p:nvPr>
            <p:ph type="body" sz="quarter" idx="13" hasCustomPrompt="1"/>
          </p:nvPr>
        </p:nvSpPr>
        <p:spPr>
          <a:xfrm>
            <a:off x="726020" y="5164051"/>
            <a:ext cx="7597553" cy="474663"/>
          </a:xfrm>
        </p:spPr>
        <p:txBody>
          <a:bodyPr>
            <a:noAutofit/>
          </a:bodyPr>
          <a:lstStyle>
            <a:lvl1pPr marL="0" indent="0">
              <a:lnSpc>
                <a:spcPts val="2933"/>
              </a:lnSpc>
              <a:buNone/>
              <a:defRPr lang="en-US" sz="2400" kern="1200" spc="-40" baseline="0" smtClean="0">
                <a:solidFill>
                  <a:schemeClr val="bg2"/>
                </a:solidFill>
                <a:latin typeface="Arial" panose="020B0604020202020204" pitchFamily="34" charset="0"/>
                <a:ea typeface="+mn-ea"/>
                <a:cs typeface="Arial" panose="020B0604020202020204" pitchFamily="34" charset="0"/>
              </a:defRPr>
            </a:lvl1pPr>
          </a:lstStyle>
          <a:p>
            <a:pPr lvl="0"/>
            <a:r>
              <a:rPr lang="en-US"/>
              <a:t>Click to add sub-heading – max one line</a:t>
            </a:r>
          </a:p>
        </p:txBody>
      </p:sp>
      <p:sp>
        <p:nvSpPr>
          <p:cNvPr id="10" name="Text Placeholder 9"/>
          <p:cNvSpPr>
            <a:spLocks noGrp="1"/>
          </p:cNvSpPr>
          <p:nvPr>
            <p:ph type="body" sz="quarter" idx="14" hasCustomPrompt="1"/>
          </p:nvPr>
        </p:nvSpPr>
        <p:spPr>
          <a:xfrm>
            <a:off x="8568481" y="3587234"/>
            <a:ext cx="3269763" cy="2795149"/>
          </a:xfrm>
        </p:spPr>
        <p:txBody>
          <a:bodyPr>
            <a:noAutofit/>
          </a:bodyPr>
          <a:lstStyle>
            <a:lvl1pPr marL="0" indent="0" algn="r">
              <a:buNone/>
              <a:defRPr sz="14666" spc="-107" baseline="0">
                <a:solidFill>
                  <a:schemeClr val="accent2"/>
                </a:solidFill>
                <a:latin typeface="Volvo Broad Pro Digital" panose="020B0606030202080204" pitchFamily="34" charset="0"/>
              </a:defRPr>
            </a:lvl1pPr>
          </a:lstStyle>
          <a:p>
            <a:pPr lvl="0"/>
            <a:r>
              <a:rPr lang="en-US"/>
              <a:t>1</a:t>
            </a:r>
          </a:p>
        </p:txBody>
      </p:sp>
      <p:sp>
        <p:nvSpPr>
          <p:cNvPr id="14" name="Title 11"/>
          <p:cNvSpPr>
            <a:spLocks noGrp="1"/>
          </p:cNvSpPr>
          <p:nvPr>
            <p:ph type="title" hasCustomPrompt="1"/>
          </p:nvPr>
        </p:nvSpPr>
        <p:spPr>
          <a:xfrm>
            <a:off x="726823" y="4145280"/>
            <a:ext cx="7596739" cy="1109369"/>
          </a:xfrm>
        </p:spPr>
        <p:txBody>
          <a:bodyPr anchor="b" anchorCtr="0"/>
          <a:lstStyle>
            <a:lvl1pPr>
              <a:lnSpc>
                <a:spcPts val="6400"/>
              </a:lnSpc>
              <a:defRPr lang="sv-SE" sz="8000" b="0" kern="1200" cap="all" spc="0" baseline="0">
                <a:solidFill>
                  <a:schemeClr val="bg2"/>
                </a:solidFill>
                <a:latin typeface="Volvo Broad Pro Digital" panose="020B0606030202080204" pitchFamily="34" charset="0"/>
                <a:ea typeface="+mj-ea"/>
                <a:cs typeface="VolvoBroad" panose="020B0806020102060101" pitchFamily="34" charset="0"/>
              </a:defRPr>
            </a:lvl1pPr>
          </a:lstStyle>
          <a:p>
            <a:r>
              <a:rPr lang="en-US"/>
              <a:t>Headline on one line</a:t>
            </a:r>
            <a:endParaRPr lang="sv-SE"/>
          </a:p>
        </p:txBody>
      </p:sp>
      <p:sp>
        <p:nvSpPr>
          <p:cNvPr id="13"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fld id="{706BA163-FFA3-49B0-AAFC-ECBFACFB351C}" type="datetime1">
              <a:rPr lang="sv-SE" smtClean="0"/>
              <a:t>2022-11-15</a:t>
            </a:fld>
            <a:endParaRPr lang="sv-SE"/>
          </a:p>
        </p:txBody>
      </p:sp>
      <p:sp>
        <p:nvSpPr>
          <p:cNvPr id="18"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a:t>Global Product Management | Johan Mörck | ECTA Annual Meeting 2022</a:t>
            </a:r>
            <a:endParaRPr lang="sv-SE"/>
          </a:p>
        </p:txBody>
      </p:sp>
      <p:sp>
        <p:nvSpPr>
          <p:cNvPr id="19"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‹Nr.›</a:t>
            </a:fld>
            <a:endParaRPr lang="sv-SE"/>
          </a:p>
        </p:txBody>
      </p:sp>
    </p:spTree>
    <p:extLst>
      <p:ext uri="{BB962C8B-B14F-4D97-AF65-F5344CB8AC3E}">
        <p14:creationId xmlns:p14="http://schemas.microsoft.com/office/powerpoint/2010/main" val="762190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1 Chapter - Headline with light background">
    <p:bg>
      <p:bgPr>
        <a:solidFill>
          <a:srgbClr val="E1DFDD"/>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E04AE67-31E6-4B83-94BC-D89600871A4C}"/>
              </a:ext>
            </a:extLst>
          </p:cNvPr>
          <p:cNvSpPr>
            <a:spLocks noGrp="1"/>
          </p:cNvSpPr>
          <p:nvPr>
            <p:ph type="ftr" sz="quarter" idx="10"/>
          </p:nvPr>
        </p:nvSpPr>
        <p:spPr/>
        <p:txBody>
          <a:bodyPr/>
          <a:lstStyle/>
          <a:p>
            <a:r>
              <a:rPr lang="en-US"/>
              <a:t>Global Product Management | Johan Mörck | ECTA Annual Meeting 2022</a:t>
            </a:r>
            <a:endParaRPr lang="en-US" dirty="0"/>
          </a:p>
        </p:txBody>
      </p:sp>
      <p:sp>
        <p:nvSpPr>
          <p:cNvPr id="4" name="Slide Number Placeholder 3">
            <a:extLst>
              <a:ext uri="{FF2B5EF4-FFF2-40B4-BE49-F238E27FC236}">
                <a16:creationId xmlns:a16="http://schemas.microsoft.com/office/drawing/2014/main" id="{E26CFD90-A60F-4078-BB20-BB1424378529}"/>
              </a:ext>
            </a:extLst>
          </p:cNvPr>
          <p:cNvSpPr>
            <a:spLocks noGrp="1"/>
          </p:cNvSpPr>
          <p:nvPr>
            <p:ph type="sldNum" sz="quarter" idx="11"/>
          </p:nvPr>
        </p:nvSpPr>
        <p:spPr/>
        <p:txBody>
          <a:bodyPr/>
          <a:lstStyle/>
          <a:p>
            <a:fld id="{F4BB9EDD-1740-4E4A-8601-A7D0893F42E6}" type="slidenum">
              <a:rPr lang="en-US" smtClean="0"/>
              <a:pPr/>
              <a:t>‹Nr.›</a:t>
            </a:fld>
            <a:endParaRPr lang="en-US" dirty="0"/>
          </a:p>
        </p:txBody>
      </p:sp>
      <p:sp>
        <p:nvSpPr>
          <p:cNvPr id="5" name="Date Placeholder 4">
            <a:extLst>
              <a:ext uri="{FF2B5EF4-FFF2-40B4-BE49-F238E27FC236}">
                <a16:creationId xmlns:a16="http://schemas.microsoft.com/office/drawing/2014/main" id="{C15C6101-0437-4F7A-9363-4B7E6C7BE385}"/>
              </a:ext>
            </a:extLst>
          </p:cNvPr>
          <p:cNvSpPr>
            <a:spLocks noGrp="1"/>
          </p:cNvSpPr>
          <p:nvPr>
            <p:ph type="dt" sz="half" idx="12"/>
          </p:nvPr>
        </p:nvSpPr>
        <p:spPr/>
        <p:txBody>
          <a:bodyPr/>
          <a:lstStyle/>
          <a:p>
            <a:fld id="{A7E924DD-FB07-4833-BD04-3A35446AAD32}" type="datetime1">
              <a:rPr lang="sv-SE" smtClean="0"/>
              <a:t>2022-11-15</a:t>
            </a:fld>
            <a:endParaRPr lang="en-US" dirty="0"/>
          </a:p>
        </p:txBody>
      </p:sp>
      <p:sp>
        <p:nvSpPr>
          <p:cNvPr id="7" name="Subtitle 6">
            <a:extLst>
              <a:ext uri="{FF2B5EF4-FFF2-40B4-BE49-F238E27FC236}">
                <a16:creationId xmlns:a16="http://schemas.microsoft.com/office/drawing/2014/main" id="{380F1236-AB04-4B51-92A3-C5004390C03D}"/>
              </a:ext>
            </a:extLst>
          </p:cNvPr>
          <p:cNvSpPr>
            <a:spLocks noGrp="1" noChangeArrowheads="1"/>
          </p:cNvSpPr>
          <p:nvPr>
            <p:ph type="subTitle" idx="1" hasCustomPrompt="1"/>
          </p:nvPr>
        </p:nvSpPr>
        <p:spPr>
          <a:xfrm>
            <a:off x="2668587" y="3600000"/>
            <a:ext cx="6854825" cy="754236"/>
          </a:xfrm>
          <a:prstGeom prst="rect">
            <a:avLst/>
          </a:prstGeom>
        </p:spPr>
        <p:txBody>
          <a:bodyPr tIns="0">
            <a:noAutofit/>
          </a:bodyPr>
          <a:lstStyle>
            <a:lvl1pPr marL="0" indent="0" algn="ctr">
              <a:lnSpc>
                <a:spcPct val="114000"/>
              </a:lnSpc>
              <a:buFont typeface="Volvo Novum" panose="020B0503040502060204" pitchFamily="34" charset="0"/>
              <a:buNone/>
              <a:defRPr sz="1400" spc="0" baseline="0">
                <a:latin typeface="+mn-lt"/>
                <a:ea typeface="Volvo Broad Pro" panose="02000606020000020004" pitchFamily="50" charset="0"/>
                <a:cs typeface="+mn-cs"/>
              </a:defRPr>
            </a:lvl1pPr>
          </a:lstStyle>
          <a:p>
            <a:pPr lvl="0"/>
            <a:r>
              <a:rPr lang="en-US" noProof="0" dirty="0"/>
              <a:t>Insert sub headline</a:t>
            </a:r>
          </a:p>
        </p:txBody>
      </p:sp>
      <p:sp>
        <p:nvSpPr>
          <p:cNvPr id="2" name="Title 1">
            <a:extLst>
              <a:ext uri="{FF2B5EF4-FFF2-40B4-BE49-F238E27FC236}">
                <a16:creationId xmlns:a16="http://schemas.microsoft.com/office/drawing/2014/main" id="{2489EA45-A61D-4DBE-8226-13D071120F62}"/>
              </a:ext>
            </a:extLst>
          </p:cNvPr>
          <p:cNvSpPr>
            <a:spLocks noGrp="1"/>
          </p:cNvSpPr>
          <p:nvPr>
            <p:ph type="title" hasCustomPrompt="1"/>
          </p:nvPr>
        </p:nvSpPr>
        <p:spPr>
          <a:xfrm>
            <a:off x="2001669" y="2337420"/>
            <a:ext cx="8188657" cy="1135374"/>
          </a:xfrm>
        </p:spPr>
        <p:txBody>
          <a:bodyPr anchor="b" anchorCtr="0"/>
          <a:lstStyle>
            <a:lvl1pPr algn="ctr">
              <a:lnSpc>
                <a:spcPct val="113000"/>
              </a:lnSpc>
              <a:defRPr sz="3200"/>
            </a:lvl1pPr>
          </a:lstStyle>
          <a:p>
            <a:r>
              <a:rPr lang="en-US" dirty="0"/>
              <a:t>Insert headline</a:t>
            </a:r>
            <a:endParaRPr lang="sv-SE" dirty="0"/>
          </a:p>
        </p:txBody>
      </p:sp>
      <p:sp>
        <p:nvSpPr>
          <p:cNvPr id="8" name="Logotype">
            <a:extLst>
              <a:ext uri="{FF2B5EF4-FFF2-40B4-BE49-F238E27FC236}">
                <a16:creationId xmlns:a16="http://schemas.microsoft.com/office/drawing/2014/main" id="{2B600768-55C0-49CC-A51E-C5CC1C584AEC}"/>
              </a:ext>
            </a:extLst>
          </p:cNvPr>
          <p:cNvSpPr>
            <a:spLocks noGrp="1" noChangeAspect="1"/>
          </p:cNvSpPr>
          <p:nvPr>
            <p:ph type="body" sz="quarter" idx="16" hasCustomPrompt="1"/>
          </p:nvPr>
        </p:nvSpPr>
        <p:spPr>
          <a:xfrm>
            <a:off x="287927" y="6218305"/>
            <a:ext cx="1540800" cy="162000"/>
          </a:xfrm>
          <a:prstGeom prst="rect">
            <a:avLst/>
          </a:prstGeom>
          <a: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267129" indent="0">
              <a:buNone/>
              <a:defRPr/>
            </a:lvl2pPr>
          </a:lstStyle>
          <a:p>
            <a:pPr lvl="0"/>
            <a:r>
              <a:rPr lang="en-US" dirty="0"/>
              <a:t> </a:t>
            </a:r>
          </a:p>
        </p:txBody>
      </p:sp>
    </p:spTree>
    <p:extLst>
      <p:ext uri="{BB962C8B-B14F-4D97-AF65-F5344CB8AC3E}">
        <p14:creationId xmlns:p14="http://schemas.microsoft.com/office/powerpoint/2010/main" val="7110730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2133"/>
            </a:lvl1pPr>
            <a:lvl2pPr>
              <a:defRPr sz="1867"/>
            </a:lvl2pPr>
            <a:lvl3pPr>
              <a:defRPr sz="1600"/>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9"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fld id="{8C297ADF-2397-4C05-81D1-E55A00D389DC}" type="datetime1">
              <a:rPr lang="sv-SE" smtClean="0"/>
              <a:t>2022-11-15</a:t>
            </a:fld>
            <a:endParaRPr lang="sv-SE"/>
          </a:p>
        </p:txBody>
      </p:sp>
      <p:sp>
        <p:nvSpPr>
          <p:cNvPr id="10"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a:t>Global Product Management | Johan Mörck | ECTA Annual Meeting 2022</a:t>
            </a:r>
            <a:endParaRPr lang="sv-SE"/>
          </a:p>
        </p:txBody>
      </p:sp>
      <p:sp>
        <p:nvSpPr>
          <p:cNvPr id="11"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‹Nr.›</a:t>
            </a:fld>
            <a:endParaRPr lang="sv-SE"/>
          </a:p>
        </p:txBody>
      </p:sp>
      <p:sp>
        <p:nvSpPr>
          <p:cNvPr id="7" name="Title Placeholder 1"/>
          <p:cNvSpPr>
            <a:spLocks noGrp="1"/>
          </p:cNvSpPr>
          <p:nvPr>
            <p:ph type="title"/>
          </p:nvPr>
        </p:nvSpPr>
        <p:spPr>
          <a:xfrm>
            <a:off x="738549" y="371178"/>
            <a:ext cx="10972800" cy="1236751"/>
          </a:xfrm>
          <a:prstGeom prst="rect">
            <a:avLst/>
          </a:prstGeom>
        </p:spPr>
        <p:txBody>
          <a:bodyPr vert="horz" lIns="91440" tIns="45720" rIns="91440" bIns="45720" rtlCol="0" anchor="t" anchorCtr="0">
            <a:noAutofit/>
          </a:bodyPr>
          <a:lstStyle/>
          <a:p>
            <a:r>
              <a:rPr lang="en-US"/>
              <a:t>Click to edit Master title style</a:t>
            </a:r>
            <a:endParaRPr lang="sv-SE"/>
          </a:p>
        </p:txBody>
      </p:sp>
    </p:spTree>
    <p:extLst>
      <p:ext uri="{BB962C8B-B14F-4D97-AF65-F5344CB8AC3E}">
        <p14:creationId xmlns:p14="http://schemas.microsoft.com/office/powerpoint/2010/main" val="42373286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ub-heading and Content">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738549" y="371178"/>
            <a:ext cx="10972800" cy="989377"/>
          </a:xfrm>
          <a:prstGeom prst="rect">
            <a:avLst/>
          </a:prstGeom>
        </p:spPr>
        <p:txBody>
          <a:bodyPr vert="horz" lIns="91440" tIns="45720" rIns="91440" bIns="45720" rtlCol="0" anchor="t" anchorCtr="0">
            <a:noAutofit/>
          </a:bodyPr>
          <a:lstStyle/>
          <a:p>
            <a:r>
              <a:rPr lang="en-US"/>
              <a:t>Click to edit Master title style</a:t>
            </a:r>
            <a:endParaRPr lang="sv-SE"/>
          </a:p>
        </p:txBody>
      </p:sp>
      <p:sp>
        <p:nvSpPr>
          <p:cNvPr id="3" name="Content Placeholder 2"/>
          <p:cNvSpPr>
            <a:spLocks noGrp="1"/>
          </p:cNvSpPr>
          <p:nvPr>
            <p:ph idx="1"/>
          </p:nvPr>
        </p:nvSpPr>
        <p:spPr>
          <a:xfrm>
            <a:off x="738549" y="1802297"/>
            <a:ext cx="10972800" cy="3764537"/>
          </a:xfrm>
        </p:spPr>
        <p:txBody>
          <a:bodyPr>
            <a:normAutofit/>
          </a:bodyPr>
          <a:lstStyle>
            <a:lvl1pPr>
              <a:defRPr sz="2133"/>
            </a:lvl1pPr>
            <a:lvl2pPr>
              <a:defRPr sz="1867"/>
            </a:lvl2pPr>
            <a:lvl3pPr>
              <a:defRPr sz="1600"/>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8" name="Text Placeholder 4"/>
          <p:cNvSpPr>
            <a:spLocks noGrp="1"/>
          </p:cNvSpPr>
          <p:nvPr>
            <p:ph type="body" sz="quarter" idx="13" hasCustomPrompt="1"/>
          </p:nvPr>
        </p:nvSpPr>
        <p:spPr>
          <a:xfrm>
            <a:off x="738549" y="886514"/>
            <a:ext cx="10972800" cy="474663"/>
          </a:xfrm>
        </p:spPr>
        <p:txBody>
          <a:bodyPr>
            <a:noAutofit/>
          </a:bodyPr>
          <a:lstStyle>
            <a:lvl1pPr marL="0" indent="0">
              <a:lnSpc>
                <a:spcPts val="2933"/>
              </a:lnSpc>
              <a:buNone/>
              <a:defRPr sz="2400" spc="-40" baseline="0"/>
            </a:lvl1pPr>
          </a:lstStyle>
          <a:p>
            <a:pPr lvl="0"/>
            <a:r>
              <a:rPr lang="en-US"/>
              <a:t>Click to add sub-heading – max one line</a:t>
            </a:r>
          </a:p>
        </p:txBody>
      </p:sp>
      <p:sp>
        <p:nvSpPr>
          <p:cNvPr id="11"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fld id="{3DD4DB99-A36B-4C93-976C-F236F74B532F}" type="datetime1">
              <a:rPr lang="sv-SE" smtClean="0"/>
              <a:t>2022-11-15</a:t>
            </a:fld>
            <a:endParaRPr lang="sv-SE"/>
          </a:p>
        </p:txBody>
      </p:sp>
      <p:sp>
        <p:nvSpPr>
          <p:cNvPr id="12"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a:t>Global Product Management | Johan Mörck | ECTA Annual Meeting 2022</a:t>
            </a:r>
            <a:endParaRPr lang="sv-SE"/>
          </a:p>
        </p:txBody>
      </p:sp>
      <p:sp>
        <p:nvSpPr>
          <p:cNvPr id="13"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‹Nr.›</a:t>
            </a:fld>
            <a:endParaRPr lang="sv-SE"/>
          </a:p>
        </p:txBody>
      </p:sp>
    </p:spTree>
    <p:extLst>
      <p:ext uri="{BB962C8B-B14F-4D97-AF65-F5344CB8AC3E}">
        <p14:creationId xmlns:p14="http://schemas.microsoft.com/office/powerpoint/2010/main" val="32776584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lumn Text Slide">
    <p:spTree>
      <p:nvGrpSpPr>
        <p:cNvPr id="1" name=""/>
        <p:cNvGrpSpPr/>
        <p:nvPr/>
      </p:nvGrpSpPr>
      <p:grpSpPr>
        <a:xfrm>
          <a:off x="0" y="0"/>
          <a:ext cx="0" cy="0"/>
          <a:chOff x="0" y="0"/>
          <a:chExt cx="0" cy="0"/>
        </a:xfrm>
      </p:grpSpPr>
      <p:sp>
        <p:nvSpPr>
          <p:cNvPr id="9" name="Text Placeholder 10"/>
          <p:cNvSpPr>
            <a:spLocks noGrp="1"/>
          </p:cNvSpPr>
          <p:nvPr>
            <p:ph type="body" sz="quarter" idx="11"/>
          </p:nvPr>
        </p:nvSpPr>
        <p:spPr>
          <a:xfrm>
            <a:off x="739200" y="1804801"/>
            <a:ext cx="5193600" cy="3773372"/>
          </a:xfrm>
        </p:spPr>
        <p:txBody>
          <a:bodyPr>
            <a:normAutofit/>
          </a:bodyPr>
          <a:lstStyle>
            <a:lvl1pPr>
              <a:defRPr sz="2133"/>
            </a:lvl1pPr>
            <a:lvl2pPr>
              <a:defRPr sz="1867"/>
            </a:lvl2pPr>
            <a:lvl3pPr>
              <a:defRPr sz="1600"/>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1" name="Text Placeholder 10"/>
          <p:cNvSpPr>
            <a:spLocks noGrp="1"/>
          </p:cNvSpPr>
          <p:nvPr>
            <p:ph type="body" sz="quarter" idx="12"/>
          </p:nvPr>
        </p:nvSpPr>
        <p:spPr>
          <a:xfrm>
            <a:off x="6213877" y="1804801"/>
            <a:ext cx="5193600" cy="3773372"/>
          </a:xfrm>
        </p:spPr>
        <p:txBody>
          <a:bodyPr>
            <a:normAutofit/>
          </a:bodyPr>
          <a:lstStyle>
            <a:lvl1pPr>
              <a:defRPr sz="2133"/>
            </a:lvl1pPr>
            <a:lvl2pPr>
              <a:defRPr sz="1867"/>
            </a:lvl2pPr>
            <a:lvl3pPr>
              <a:defRPr sz="1600"/>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6"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fld id="{E2C11E38-C36B-4A72-BA3D-7239E1B3C78E}" type="datetime1">
              <a:rPr lang="sv-SE" smtClean="0"/>
              <a:t>2022-11-15</a:t>
            </a:fld>
            <a:endParaRPr lang="sv-SE"/>
          </a:p>
        </p:txBody>
      </p:sp>
      <p:sp>
        <p:nvSpPr>
          <p:cNvPr id="17"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a:t>Global Product Management | Johan Mörck | ECTA Annual Meeting 2022</a:t>
            </a:r>
            <a:endParaRPr lang="sv-SE"/>
          </a:p>
        </p:txBody>
      </p:sp>
      <p:sp>
        <p:nvSpPr>
          <p:cNvPr id="18"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‹Nr.›</a:t>
            </a:fld>
            <a:endParaRPr lang="sv-SE"/>
          </a:p>
        </p:txBody>
      </p:sp>
      <p:sp>
        <p:nvSpPr>
          <p:cNvPr id="10" name="Title Placeholder 1"/>
          <p:cNvSpPr>
            <a:spLocks noGrp="1"/>
          </p:cNvSpPr>
          <p:nvPr>
            <p:ph type="title"/>
          </p:nvPr>
        </p:nvSpPr>
        <p:spPr>
          <a:xfrm>
            <a:off x="738549" y="371178"/>
            <a:ext cx="10972800" cy="989377"/>
          </a:xfrm>
          <a:prstGeom prst="rect">
            <a:avLst/>
          </a:prstGeom>
        </p:spPr>
        <p:txBody>
          <a:bodyPr vert="horz" lIns="91440" tIns="45720" rIns="91440" bIns="45720" rtlCol="0" anchor="t" anchorCtr="0">
            <a:noAutofit/>
          </a:bodyPr>
          <a:lstStyle/>
          <a:p>
            <a:r>
              <a:rPr lang="en-US"/>
              <a:t>Click to edit Master title style</a:t>
            </a:r>
            <a:endParaRPr lang="sv-SE"/>
          </a:p>
        </p:txBody>
      </p:sp>
      <p:sp>
        <p:nvSpPr>
          <p:cNvPr id="12" name="Text Placeholder 4"/>
          <p:cNvSpPr>
            <a:spLocks noGrp="1"/>
          </p:cNvSpPr>
          <p:nvPr>
            <p:ph type="body" sz="quarter" idx="13" hasCustomPrompt="1"/>
          </p:nvPr>
        </p:nvSpPr>
        <p:spPr>
          <a:xfrm>
            <a:off x="738549" y="886514"/>
            <a:ext cx="10972800" cy="474663"/>
          </a:xfrm>
        </p:spPr>
        <p:txBody>
          <a:bodyPr>
            <a:noAutofit/>
          </a:bodyPr>
          <a:lstStyle>
            <a:lvl1pPr marL="0" indent="0">
              <a:lnSpc>
                <a:spcPts val="2933"/>
              </a:lnSpc>
              <a:buNone/>
              <a:defRPr sz="2400" spc="-40" baseline="0"/>
            </a:lvl1pPr>
          </a:lstStyle>
          <a:p>
            <a:pPr lvl="0"/>
            <a:r>
              <a:rPr lang="en-US"/>
              <a:t>Click to add sub-heading – max one line</a:t>
            </a:r>
          </a:p>
        </p:txBody>
      </p:sp>
    </p:spTree>
    <p:extLst>
      <p:ext uri="{BB962C8B-B14F-4D97-AF65-F5344CB8AC3E}">
        <p14:creationId xmlns:p14="http://schemas.microsoft.com/office/powerpoint/2010/main" val="14773013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Column Text Slide">
    <p:spTree>
      <p:nvGrpSpPr>
        <p:cNvPr id="1" name=""/>
        <p:cNvGrpSpPr/>
        <p:nvPr/>
      </p:nvGrpSpPr>
      <p:grpSpPr>
        <a:xfrm>
          <a:off x="0" y="0"/>
          <a:ext cx="0" cy="0"/>
          <a:chOff x="0" y="0"/>
          <a:chExt cx="0" cy="0"/>
        </a:xfrm>
      </p:grpSpPr>
      <p:sp>
        <p:nvSpPr>
          <p:cNvPr id="12" name="Text Placeholder 10"/>
          <p:cNvSpPr>
            <a:spLocks noGrp="1"/>
          </p:cNvSpPr>
          <p:nvPr>
            <p:ph type="body" sz="quarter" idx="11"/>
          </p:nvPr>
        </p:nvSpPr>
        <p:spPr>
          <a:xfrm>
            <a:off x="739200" y="1802297"/>
            <a:ext cx="3539723" cy="3755703"/>
          </a:xfrm>
        </p:spPr>
        <p:txBody>
          <a:bodyPr>
            <a:normAutofit/>
          </a:bodyPr>
          <a:lstStyle>
            <a:lvl1pPr>
              <a:defRPr sz="2133"/>
            </a:lvl1pPr>
            <a:lvl2pPr>
              <a:defRPr sz="1867"/>
            </a:lvl2pPr>
            <a:lvl3pPr>
              <a:defRPr sz="1600"/>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0" name="Text Placeholder 10"/>
          <p:cNvSpPr>
            <a:spLocks noGrp="1"/>
          </p:cNvSpPr>
          <p:nvPr>
            <p:ph type="body" sz="quarter" idx="12"/>
          </p:nvPr>
        </p:nvSpPr>
        <p:spPr>
          <a:xfrm>
            <a:off x="4431969" y="1802297"/>
            <a:ext cx="3539723" cy="3755703"/>
          </a:xfrm>
        </p:spPr>
        <p:txBody>
          <a:bodyPr>
            <a:normAutofit/>
          </a:bodyPr>
          <a:lstStyle>
            <a:lvl1pPr>
              <a:defRPr sz="2133"/>
            </a:lvl1pPr>
            <a:lvl2pPr>
              <a:defRPr sz="1867"/>
            </a:lvl2pPr>
            <a:lvl3pPr>
              <a:defRPr sz="1600"/>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1" name="Text Placeholder 10"/>
          <p:cNvSpPr>
            <a:spLocks noGrp="1"/>
          </p:cNvSpPr>
          <p:nvPr>
            <p:ph type="body" sz="quarter" idx="13"/>
          </p:nvPr>
        </p:nvSpPr>
        <p:spPr>
          <a:xfrm>
            <a:off x="8101293" y="1802297"/>
            <a:ext cx="3539723" cy="3755703"/>
          </a:xfrm>
        </p:spPr>
        <p:txBody>
          <a:bodyPr>
            <a:normAutofit/>
          </a:bodyPr>
          <a:lstStyle>
            <a:lvl1pPr>
              <a:defRPr sz="2133"/>
            </a:lvl1pPr>
            <a:lvl2pPr>
              <a:defRPr sz="1867"/>
            </a:lvl2pPr>
            <a:lvl3pPr>
              <a:defRPr sz="1600"/>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21"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fld id="{886122E1-8F82-4F80-B20A-88561AAE6AC4}" type="datetime1">
              <a:rPr lang="sv-SE" smtClean="0"/>
              <a:t>2022-11-15</a:t>
            </a:fld>
            <a:endParaRPr lang="sv-SE"/>
          </a:p>
        </p:txBody>
      </p:sp>
      <p:sp>
        <p:nvSpPr>
          <p:cNvPr id="22"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a:t>Global Product Management | Johan Mörck | ECTA Annual Meeting 2022</a:t>
            </a:r>
            <a:endParaRPr lang="sv-SE"/>
          </a:p>
        </p:txBody>
      </p:sp>
      <p:sp>
        <p:nvSpPr>
          <p:cNvPr id="23"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‹Nr.›</a:t>
            </a:fld>
            <a:endParaRPr lang="sv-SE"/>
          </a:p>
        </p:txBody>
      </p:sp>
      <p:sp>
        <p:nvSpPr>
          <p:cNvPr id="13" name="Title Placeholder 1"/>
          <p:cNvSpPr>
            <a:spLocks noGrp="1"/>
          </p:cNvSpPr>
          <p:nvPr>
            <p:ph type="title"/>
          </p:nvPr>
        </p:nvSpPr>
        <p:spPr>
          <a:xfrm>
            <a:off x="738549" y="371178"/>
            <a:ext cx="10972800" cy="989377"/>
          </a:xfrm>
          <a:prstGeom prst="rect">
            <a:avLst/>
          </a:prstGeom>
        </p:spPr>
        <p:txBody>
          <a:bodyPr vert="horz" lIns="91440" tIns="45720" rIns="91440" bIns="45720" rtlCol="0" anchor="t" anchorCtr="0">
            <a:noAutofit/>
          </a:bodyPr>
          <a:lstStyle/>
          <a:p>
            <a:r>
              <a:rPr lang="en-US"/>
              <a:t>Click to edit Master title style</a:t>
            </a:r>
            <a:endParaRPr lang="sv-SE"/>
          </a:p>
        </p:txBody>
      </p:sp>
      <p:sp>
        <p:nvSpPr>
          <p:cNvPr id="14" name="Text Placeholder 4"/>
          <p:cNvSpPr>
            <a:spLocks noGrp="1"/>
          </p:cNvSpPr>
          <p:nvPr>
            <p:ph type="body" sz="quarter" idx="14" hasCustomPrompt="1"/>
          </p:nvPr>
        </p:nvSpPr>
        <p:spPr>
          <a:xfrm>
            <a:off x="738549" y="886514"/>
            <a:ext cx="10972800" cy="474663"/>
          </a:xfrm>
        </p:spPr>
        <p:txBody>
          <a:bodyPr>
            <a:noAutofit/>
          </a:bodyPr>
          <a:lstStyle>
            <a:lvl1pPr marL="0" indent="0">
              <a:lnSpc>
                <a:spcPts val="2933"/>
              </a:lnSpc>
              <a:buNone/>
              <a:defRPr sz="2400" spc="-40" baseline="0"/>
            </a:lvl1pPr>
          </a:lstStyle>
          <a:p>
            <a:pPr lvl="0"/>
            <a:r>
              <a:rPr lang="en-US"/>
              <a:t>Click to add sub-heading – max one line</a:t>
            </a:r>
          </a:p>
        </p:txBody>
      </p:sp>
    </p:spTree>
    <p:extLst>
      <p:ext uri="{BB962C8B-B14F-4D97-AF65-F5344CB8AC3E}">
        <p14:creationId xmlns:p14="http://schemas.microsoft.com/office/powerpoint/2010/main" val="19781008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with Content">
    <p:spTree>
      <p:nvGrpSpPr>
        <p:cNvPr id="1" name=""/>
        <p:cNvGrpSpPr/>
        <p:nvPr/>
      </p:nvGrpSpPr>
      <p:grpSpPr>
        <a:xfrm>
          <a:off x="0" y="0"/>
          <a:ext cx="0" cy="0"/>
          <a:chOff x="0" y="0"/>
          <a:chExt cx="0" cy="0"/>
        </a:xfrm>
      </p:grpSpPr>
      <p:sp>
        <p:nvSpPr>
          <p:cNvPr id="8" name="Content Placeholder 2"/>
          <p:cNvSpPr>
            <a:spLocks noGrp="1"/>
          </p:cNvSpPr>
          <p:nvPr>
            <p:ph idx="10" hasCustomPrompt="1"/>
          </p:nvPr>
        </p:nvSpPr>
        <p:spPr>
          <a:xfrm>
            <a:off x="6380174" y="1967367"/>
            <a:ext cx="4940969" cy="3006751"/>
          </a:xfrm>
        </p:spPr>
        <p:txBody>
          <a:bodyPr anchor="ctr" anchorCtr="0">
            <a:normAutofit/>
          </a:bodyPr>
          <a:lstStyle>
            <a:lvl1pPr marL="0" indent="0" algn="ctr">
              <a:buNone/>
              <a:defRPr sz="1400"/>
            </a:lvl1pPr>
            <a:lvl2pPr>
              <a:defRPr sz="1867"/>
            </a:lvl2pPr>
            <a:lvl3pPr>
              <a:defRPr sz="1600"/>
            </a:lvl3pPr>
            <a:lvl4pPr>
              <a:defRPr sz="1467"/>
            </a:lvl4pPr>
            <a:lvl5pPr>
              <a:defRPr sz="1467"/>
            </a:lvl5pPr>
          </a:lstStyle>
          <a:p>
            <a:pPr lvl="0"/>
            <a:r>
              <a:rPr lang="en-US"/>
              <a:t>Click icon to insert Table, Chart or SmartArt</a:t>
            </a:r>
            <a:endParaRPr lang="sv-SE"/>
          </a:p>
        </p:txBody>
      </p:sp>
      <p:sp>
        <p:nvSpPr>
          <p:cNvPr id="12" name="Text Placeholder 10"/>
          <p:cNvSpPr>
            <a:spLocks noGrp="1"/>
          </p:cNvSpPr>
          <p:nvPr>
            <p:ph type="body" sz="quarter" idx="11"/>
          </p:nvPr>
        </p:nvSpPr>
        <p:spPr>
          <a:xfrm>
            <a:off x="739200" y="1802297"/>
            <a:ext cx="5193600" cy="3764537"/>
          </a:xfrm>
        </p:spPr>
        <p:txBody>
          <a:bodyPr>
            <a:normAutofit/>
          </a:bodyPr>
          <a:lstStyle>
            <a:lvl1pPr>
              <a:defRPr sz="2133"/>
            </a:lvl1pPr>
            <a:lvl2pPr>
              <a:defRPr sz="1867"/>
            </a:lvl2pPr>
            <a:lvl3pPr>
              <a:defRPr sz="1600"/>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5"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fld id="{62BFDFF7-771A-48F0-BA5A-D2628BE488AE}" type="datetime1">
              <a:rPr lang="sv-SE" smtClean="0"/>
              <a:t>2022-11-15</a:t>
            </a:fld>
            <a:endParaRPr lang="sv-SE"/>
          </a:p>
        </p:txBody>
      </p:sp>
      <p:sp>
        <p:nvSpPr>
          <p:cNvPr id="16"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a:t>Global Product Management | Johan Mörck | ECTA Annual Meeting 2022</a:t>
            </a:r>
            <a:endParaRPr lang="sv-SE"/>
          </a:p>
        </p:txBody>
      </p:sp>
      <p:sp>
        <p:nvSpPr>
          <p:cNvPr id="17"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‹Nr.›</a:t>
            </a:fld>
            <a:endParaRPr lang="sv-SE"/>
          </a:p>
        </p:txBody>
      </p:sp>
      <p:sp>
        <p:nvSpPr>
          <p:cNvPr id="9" name="Title Placeholder 1"/>
          <p:cNvSpPr>
            <a:spLocks noGrp="1"/>
          </p:cNvSpPr>
          <p:nvPr>
            <p:ph type="title"/>
          </p:nvPr>
        </p:nvSpPr>
        <p:spPr>
          <a:xfrm>
            <a:off x="738549" y="371178"/>
            <a:ext cx="10972800" cy="989377"/>
          </a:xfrm>
          <a:prstGeom prst="rect">
            <a:avLst/>
          </a:prstGeom>
        </p:spPr>
        <p:txBody>
          <a:bodyPr vert="horz" lIns="91440" tIns="45720" rIns="91440" bIns="45720" rtlCol="0" anchor="t" anchorCtr="0">
            <a:noAutofit/>
          </a:bodyPr>
          <a:lstStyle/>
          <a:p>
            <a:r>
              <a:rPr lang="en-US"/>
              <a:t>Click to edit Master title style</a:t>
            </a:r>
            <a:endParaRPr lang="sv-SE"/>
          </a:p>
        </p:txBody>
      </p:sp>
      <p:sp>
        <p:nvSpPr>
          <p:cNvPr id="10" name="Text Placeholder 4"/>
          <p:cNvSpPr>
            <a:spLocks noGrp="1"/>
          </p:cNvSpPr>
          <p:nvPr>
            <p:ph type="body" sz="quarter" idx="13" hasCustomPrompt="1"/>
          </p:nvPr>
        </p:nvSpPr>
        <p:spPr>
          <a:xfrm>
            <a:off x="738549" y="886514"/>
            <a:ext cx="10972800" cy="474663"/>
          </a:xfrm>
        </p:spPr>
        <p:txBody>
          <a:bodyPr>
            <a:noAutofit/>
          </a:bodyPr>
          <a:lstStyle>
            <a:lvl1pPr marL="0" indent="0">
              <a:lnSpc>
                <a:spcPts val="2933"/>
              </a:lnSpc>
              <a:buNone/>
              <a:defRPr sz="2400" spc="-40" baseline="0"/>
            </a:lvl1pPr>
          </a:lstStyle>
          <a:p>
            <a:pPr lvl="0"/>
            <a:r>
              <a:rPr lang="en-US"/>
              <a:t>Click to add sub-heading – max one line</a:t>
            </a:r>
          </a:p>
        </p:txBody>
      </p:sp>
    </p:spTree>
    <p:extLst>
      <p:ext uri="{BB962C8B-B14F-4D97-AF65-F5344CB8AC3E}">
        <p14:creationId xmlns:p14="http://schemas.microsoft.com/office/powerpoint/2010/main" val="8623272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7"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fld id="{4879F6A7-A75D-4076-B143-AC0DC7DDF9C5}" type="datetime1">
              <a:rPr lang="sv-SE" smtClean="0"/>
              <a:t>2022-11-15</a:t>
            </a:fld>
            <a:endParaRPr lang="sv-SE"/>
          </a:p>
        </p:txBody>
      </p:sp>
      <p:sp>
        <p:nvSpPr>
          <p:cNvPr id="8"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a:t>Global Product Management | Johan Mörck | ECTA Annual Meeting 2022</a:t>
            </a:r>
            <a:endParaRPr lang="sv-SE"/>
          </a:p>
        </p:txBody>
      </p:sp>
      <p:sp>
        <p:nvSpPr>
          <p:cNvPr id="9"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‹Nr.›</a:t>
            </a:fld>
            <a:endParaRPr lang="sv-SE"/>
          </a:p>
        </p:txBody>
      </p:sp>
      <p:sp>
        <p:nvSpPr>
          <p:cNvPr id="10" name="Title Placeholder 1"/>
          <p:cNvSpPr>
            <a:spLocks noGrp="1"/>
          </p:cNvSpPr>
          <p:nvPr>
            <p:ph type="title"/>
          </p:nvPr>
        </p:nvSpPr>
        <p:spPr>
          <a:xfrm>
            <a:off x="738549" y="371178"/>
            <a:ext cx="10972800" cy="1236751"/>
          </a:xfrm>
          <a:prstGeom prst="rect">
            <a:avLst/>
          </a:prstGeom>
        </p:spPr>
        <p:txBody>
          <a:bodyPr vert="horz" lIns="91440" tIns="45720" rIns="91440" bIns="45720" rtlCol="0" anchor="t" anchorCtr="0">
            <a:noAutofit/>
          </a:bodyPr>
          <a:lstStyle/>
          <a:p>
            <a:r>
              <a:rPr lang="en-US"/>
              <a:t>Click to edit Master title style</a:t>
            </a:r>
            <a:endParaRPr lang="sv-SE"/>
          </a:p>
        </p:txBody>
      </p:sp>
    </p:spTree>
    <p:extLst>
      <p:ext uri="{BB962C8B-B14F-4D97-AF65-F5344CB8AC3E}">
        <p14:creationId xmlns:p14="http://schemas.microsoft.com/office/powerpoint/2010/main" val="5092238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with Picture">
    <p:spTree>
      <p:nvGrpSpPr>
        <p:cNvPr id="1" name=""/>
        <p:cNvGrpSpPr/>
        <p:nvPr/>
      </p:nvGrpSpPr>
      <p:grpSpPr>
        <a:xfrm>
          <a:off x="0" y="0"/>
          <a:ext cx="0" cy="0"/>
          <a:chOff x="0" y="0"/>
          <a:chExt cx="0" cy="0"/>
        </a:xfrm>
      </p:grpSpPr>
      <p:sp>
        <p:nvSpPr>
          <p:cNvPr id="14" name="Picture Placeholder 7"/>
          <p:cNvSpPr>
            <a:spLocks noGrp="1"/>
          </p:cNvSpPr>
          <p:nvPr>
            <p:ph type="pic" sz="quarter" idx="14" hasCustomPrompt="1"/>
          </p:nvPr>
        </p:nvSpPr>
        <p:spPr>
          <a:xfrm>
            <a:off x="8113186" y="146050"/>
            <a:ext cx="3915833" cy="5611284"/>
          </a:xfrm>
        </p:spPr>
        <p:txBody>
          <a:bodyPr anchor="ctr" anchorCtr="0">
            <a:normAutofit/>
          </a:bodyPr>
          <a:lstStyle>
            <a:lvl1pPr marL="0" indent="0" algn="ctr">
              <a:buNone/>
              <a:defRPr sz="1400" baseline="0"/>
            </a:lvl1pPr>
          </a:lstStyle>
          <a:p>
            <a:r>
              <a:rPr lang="sv-SE"/>
              <a:t>Click icon to insert Picture</a:t>
            </a:r>
          </a:p>
        </p:txBody>
      </p:sp>
      <p:sp>
        <p:nvSpPr>
          <p:cNvPr id="11" name="Text Placeholder 10"/>
          <p:cNvSpPr>
            <a:spLocks noGrp="1"/>
          </p:cNvSpPr>
          <p:nvPr>
            <p:ph type="body" sz="quarter" idx="11"/>
          </p:nvPr>
        </p:nvSpPr>
        <p:spPr>
          <a:xfrm>
            <a:off x="739200" y="1802297"/>
            <a:ext cx="3539723" cy="3764537"/>
          </a:xfrm>
        </p:spPr>
        <p:txBody>
          <a:bodyPr>
            <a:normAutofit/>
          </a:bodyPr>
          <a:lstStyle>
            <a:lvl1pPr>
              <a:defRPr sz="2133"/>
            </a:lvl1pPr>
            <a:lvl2pPr>
              <a:defRPr sz="1867"/>
            </a:lvl2pPr>
            <a:lvl3pPr>
              <a:defRPr sz="1600"/>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3" name="Text Placeholder 10"/>
          <p:cNvSpPr>
            <a:spLocks noGrp="1"/>
          </p:cNvSpPr>
          <p:nvPr>
            <p:ph type="body" sz="quarter" idx="12"/>
          </p:nvPr>
        </p:nvSpPr>
        <p:spPr>
          <a:xfrm>
            <a:off x="4431969" y="1802297"/>
            <a:ext cx="3539723" cy="3764537"/>
          </a:xfrm>
        </p:spPr>
        <p:txBody>
          <a:bodyPr>
            <a:normAutofit/>
          </a:bodyPr>
          <a:lstStyle>
            <a:lvl1pPr>
              <a:defRPr sz="2133"/>
            </a:lvl1pPr>
            <a:lvl2pPr>
              <a:defRPr sz="1867"/>
            </a:lvl2pPr>
            <a:lvl3pPr>
              <a:defRPr sz="1600"/>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2"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fld id="{A2A79285-FED8-46D8-904E-1139B1F02C3B}" type="datetime1">
              <a:rPr lang="sv-SE" smtClean="0"/>
              <a:t>2022-11-15</a:t>
            </a:fld>
            <a:endParaRPr lang="sv-SE"/>
          </a:p>
        </p:txBody>
      </p:sp>
      <p:sp>
        <p:nvSpPr>
          <p:cNvPr id="15"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a:t>Global Product Management | Johan Mörck | ECTA Annual Meeting 2022</a:t>
            </a:r>
            <a:endParaRPr lang="sv-SE"/>
          </a:p>
        </p:txBody>
      </p:sp>
      <p:sp>
        <p:nvSpPr>
          <p:cNvPr id="16"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‹Nr.›</a:t>
            </a:fld>
            <a:endParaRPr lang="sv-SE"/>
          </a:p>
        </p:txBody>
      </p:sp>
      <p:sp>
        <p:nvSpPr>
          <p:cNvPr id="9" name="Title Placeholder 1"/>
          <p:cNvSpPr>
            <a:spLocks noGrp="1"/>
          </p:cNvSpPr>
          <p:nvPr>
            <p:ph type="title"/>
          </p:nvPr>
        </p:nvSpPr>
        <p:spPr>
          <a:xfrm>
            <a:off x="738549" y="371178"/>
            <a:ext cx="7244560" cy="1236751"/>
          </a:xfrm>
          <a:prstGeom prst="rect">
            <a:avLst/>
          </a:prstGeom>
        </p:spPr>
        <p:txBody>
          <a:bodyPr vert="horz" lIns="91440" tIns="45720" rIns="91440" bIns="45720" rtlCol="0" anchor="t" anchorCtr="0">
            <a:noAutofit/>
          </a:bodyPr>
          <a:lstStyle/>
          <a:p>
            <a:r>
              <a:rPr lang="en-US"/>
              <a:t>Click to edit Master title style</a:t>
            </a:r>
            <a:endParaRPr lang="sv-SE"/>
          </a:p>
        </p:txBody>
      </p:sp>
    </p:spTree>
    <p:extLst>
      <p:ext uri="{BB962C8B-B14F-4D97-AF65-F5344CB8AC3E}">
        <p14:creationId xmlns:p14="http://schemas.microsoft.com/office/powerpoint/2010/main" val="15497315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with Picture Left">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738550" y="2120881"/>
            <a:ext cx="4925484" cy="2841745"/>
          </a:xfrm>
        </p:spPr>
        <p:txBody>
          <a:bodyPr anchor="ctr" anchorCtr="0">
            <a:normAutofit/>
          </a:bodyPr>
          <a:lstStyle>
            <a:lvl1pPr marL="0" indent="0" algn="ctr">
              <a:buNone/>
              <a:defRPr sz="1400"/>
            </a:lvl1pPr>
          </a:lstStyle>
          <a:p>
            <a:r>
              <a:rPr lang="sv-SE"/>
              <a:t>Click icon to insert Picture</a:t>
            </a:r>
          </a:p>
        </p:txBody>
      </p:sp>
      <p:sp>
        <p:nvSpPr>
          <p:cNvPr id="12" name="Text Placeholder 10"/>
          <p:cNvSpPr>
            <a:spLocks noGrp="1"/>
          </p:cNvSpPr>
          <p:nvPr>
            <p:ph type="body" sz="quarter" idx="11"/>
          </p:nvPr>
        </p:nvSpPr>
        <p:spPr>
          <a:xfrm>
            <a:off x="6266851" y="2120880"/>
            <a:ext cx="5193600" cy="2851336"/>
          </a:xfrm>
        </p:spPr>
        <p:txBody>
          <a:bodyPr>
            <a:normAutofit/>
          </a:bodyPr>
          <a:lstStyle>
            <a:lvl1pPr>
              <a:defRPr sz="2133"/>
            </a:lvl1pPr>
            <a:lvl2pPr>
              <a:defRPr sz="1867"/>
            </a:lvl2pPr>
            <a:lvl3pPr>
              <a:defRPr sz="1600"/>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9"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fld id="{89BE9C8F-7033-49DC-8CD2-3DA6FD6A2D8A}" type="datetime1">
              <a:rPr lang="sv-SE" smtClean="0"/>
              <a:t>2022-11-15</a:t>
            </a:fld>
            <a:endParaRPr lang="sv-SE"/>
          </a:p>
        </p:txBody>
      </p:sp>
      <p:sp>
        <p:nvSpPr>
          <p:cNvPr id="11"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a:t>Global Product Management | Johan Mörck | ECTA Annual Meeting 2022</a:t>
            </a:r>
            <a:endParaRPr lang="sv-SE"/>
          </a:p>
        </p:txBody>
      </p:sp>
      <p:sp>
        <p:nvSpPr>
          <p:cNvPr id="13"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‹Nr.›</a:t>
            </a:fld>
            <a:endParaRPr lang="sv-SE"/>
          </a:p>
        </p:txBody>
      </p:sp>
      <p:sp>
        <p:nvSpPr>
          <p:cNvPr id="14" name="Title Placeholder 1"/>
          <p:cNvSpPr>
            <a:spLocks noGrp="1"/>
          </p:cNvSpPr>
          <p:nvPr>
            <p:ph type="title"/>
          </p:nvPr>
        </p:nvSpPr>
        <p:spPr>
          <a:xfrm>
            <a:off x="738549" y="371178"/>
            <a:ext cx="10972800" cy="1236751"/>
          </a:xfrm>
          <a:prstGeom prst="rect">
            <a:avLst/>
          </a:prstGeom>
        </p:spPr>
        <p:txBody>
          <a:bodyPr vert="horz" lIns="91440" tIns="45720" rIns="91440" bIns="45720" rtlCol="0" anchor="t" anchorCtr="0">
            <a:noAutofit/>
          </a:bodyPr>
          <a:lstStyle/>
          <a:p>
            <a:r>
              <a:rPr lang="en-US"/>
              <a:t>Click to edit Master title style</a:t>
            </a:r>
            <a:endParaRPr lang="sv-SE"/>
          </a:p>
        </p:txBody>
      </p:sp>
    </p:spTree>
    <p:extLst>
      <p:ext uri="{BB962C8B-B14F-4D97-AF65-F5344CB8AC3E}">
        <p14:creationId xmlns:p14="http://schemas.microsoft.com/office/powerpoint/2010/main" val="11647955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with Picture Right">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6388102" y="2120881"/>
            <a:ext cx="4925484" cy="2841745"/>
          </a:xfrm>
        </p:spPr>
        <p:txBody>
          <a:bodyPr anchor="ctr" anchorCtr="0">
            <a:normAutofit/>
          </a:bodyPr>
          <a:lstStyle>
            <a:lvl1pPr marL="0" indent="0" algn="ctr">
              <a:buNone/>
              <a:defRPr sz="1400"/>
            </a:lvl1pPr>
          </a:lstStyle>
          <a:p>
            <a:r>
              <a:rPr lang="sv-SE"/>
              <a:t>Click icon to insert Picture</a:t>
            </a:r>
          </a:p>
        </p:txBody>
      </p:sp>
      <p:sp>
        <p:nvSpPr>
          <p:cNvPr id="12" name="Text Placeholder 10"/>
          <p:cNvSpPr>
            <a:spLocks noGrp="1"/>
          </p:cNvSpPr>
          <p:nvPr>
            <p:ph type="body" sz="quarter" idx="11"/>
          </p:nvPr>
        </p:nvSpPr>
        <p:spPr>
          <a:xfrm>
            <a:off x="739200" y="2120881"/>
            <a:ext cx="5193600" cy="2861937"/>
          </a:xfrm>
        </p:spPr>
        <p:txBody>
          <a:bodyPr>
            <a:normAutofit/>
          </a:bodyPr>
          <a:lstStyle>
            <a:lvl1pPr>
              <a:defRPr sz="2133"/>
            </a:lvl1pPr>
            <a:lvl2pPr>
              <a:defRPr sz="1867"/>
            </a:lvl2pPr>
            <a:lvl3pPr>
              <a:defRPr sz="1600"/>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9"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fld id="{6041FDB9-2289-4DB9-A472-A69E13113BEF}" type="datetime1">
              <a:rPr lang="sv-SE" smtClean="0"/>
              <a:t>2022-11-15</a:t>
            </a:fld>
            <a:endParaRPr lang="sv-SE"/>
          </a:p>
        </p:txBody>
      </p:sp>
      <p:sp>
        <p:nvSpPr>
          <p:cNvPr id="11"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a:t>Global Product Management | Johan Mörck | ECTA Annual Meeting 2022</a:t>
            </a:r>
            <a:endParaRPr lang="sv-SE"/>
          </a:p>
        </p:txBody>
      </p:sp>
      <p:sp>
        <p:nvSpPr>
          <p:cNvPr id="13"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‹Nr.›</a:t>
            </a:fld>
            <a:endParaRPr lang="sv-SE"/>
          </a:p>
        </p:txBody>
      </p:sp>
      <p:sp>
        <p:nvSpPr>
          <p:cNvPr id="14" name="Title Placeholder 1"/>
          <p:cNvSpPr>
            <a:spLocks noGrp="1"/>
          </p:cNvSpPr>
          <p:nvPr>
            <p:ph type="title"/>
          </p:nvPr>
        </p:nvSpPr>
        <p:spPr>
          <a:xfrm>
            <a:off x="738549" y="371178"/>
            <a:ext cx="10972800" cy="1236751"/>
          </a:xfrm>
          <a:prstGeom prst="rect">
            <a:avLst/>
          </a:prstGeom>
        </p:spPr>
        <p:txBody>
          <a:bodyPr vert="horz" lIns="91440" tIns="45720" rIns="91440" bIns="45720" rtlCol="0" anchor="t" anchorCtr="0">
            <a:noAutofit/>
          </a:bodyPr>
          <a:lstStyle/>
          <a:p>
            <a:r>
              <a:rPr lang="en-US"/>
              <a:t>Click to edit Master title style</a:t>
            </a:r>
            <a:endParaRPr lang="sv-SE"/>
          </a:p>
        </p:txBody>
      </p:sp>
    </p:spTree>
    <p:extLst>
      <p:ext uri="{BB962C8B-B14F-4D97-AF65-F5344CB8AC3E}">
        <p14:creationId xmlns:p14="http://schemas.microsoft.com/office/powerpoint/2010/main" val="19989370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67219" y="146051"/>
            <a:ext cx="11857565" cy="5611283"/>
          </a:xfrm>
        </p:spPr>
        <p:txBody>
          <a:bodyPr anchor="ctr" anchorCtr="0">
            <a:normAutofit/>
          </a:bodyPr>
          <a:lstStyle>
            <a:lvl1pPr marL="0" indent="0" algn="ctr">
              <a:buNone/>
              <a:defRPr sz="1400" baseline="0"/>
            </a:lvl1pPr>
          </a:lstStyle>
          <a:p>
            <a:r>
              <a:rPr lang="sv-SE"/>
              <a:t>Click icon to insert Picture</a:t>
            </a:r>
          </a:p>
        </p:txBody>
      </p:sp>
      <p:cxnSp>
        <p:nvCxnSpPr>
          <p:cNvPr id="16" name="Straight Connector 15"/>
          <p:cNvCxnSpPr/>
          <p:nvPr userDrawn="1"/>
        </p:nvCxnSpPr>
        <p:spPr>
          <a:xfrm>
            <a:off x="164124" y="5953124"/>
            <a:ext cx="11860800" cy="0"/>
          </a:xfrm>
          <a:prstGeom prst="line">
            <a:avLst/>
          </a:prstGeom>
          <a:ln w="63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fld id="{686800E3-F8CD-4428-BDF7-A83F4A99731A}" type="datetime1">
              <a:rPr lang="sv-SE" smtClean="0"/>
              <a:t>2022-11-15</a:t>
            </a:fld>
            <a:endParaRPr lang="sv-SE"/>
          </a:p>
        </p:txBody>
      </p:sp>
      <p:sp>
        <p:nvSpPr>
          <p:cNvPr id="18"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a:t>Global Product Management | Johan Mörck | ECTA Annual Meeting 2022</a:t>
            </a:r>
            <a:endParaRPr lang="sv-SE"/>
          </a:p>
        </p:txBody>
      </p:sp>
      <p:sp>
        <p:nvSpPr>
          <p:cNvPr id="19"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‹Nr.›</a:t>
            </a:fld>
            <a:endParaRPr lang="sv-SE"/>
          </a:p>
        </p:txBody>
      </p:sp>
    </p:spTree>
    <p:extLst>
      <p:ext uri="{BB962C8B-B14F-4D97-AF65-F5344CB8AC3E}">
        <p14:creationId xmlns:p14="http://schemas.microsoft.com/office/powerpoint/2010/main" val="2756146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2 Chapter - Headline with dark background">
    <p:bg>
      <p:bgPr>
        <a:solidFill>
          <a:schemeClr val="accent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E04AE67-31E6-4B83-94BC-D89600871A4C}"/>
              </a:ext>
            </a:extLst>
          </p:cNvPr>
          <p:cNvSpPr>
            <a:spLocks noGrp="1"/>
          </p:cNvSpPr>
          <p:nvPr>
            <p:ph type="ftr" sz="quarter" idx="10"/>
          </p:nvPr>
        </p:nvSpPr>
        <p:spPr/>
        <p:txBody>
          <a:bodyPr/>
          <a:lstStyle>
            <a:lvl1pPr>
              <a:defRPr>
                <a:solidFill>
                  <a:schemeClr val="bg1"/>
                </a:solidFill>
              </a:defRPr>
            </a:lvl1pPr>
          </a:lstStyle>
          <a:p>
            <a:r>
              <a:rPr lang="en-US"/>
              <a:t>Global Product Management | Johan Mörck | ECTA Annual Meeting 2022</a:t>
            </a:r>
            <a:endParaRPr lang="en-US" dirty="0"/>
          </a:p>
        </p:txBody>
      </p:sp>
      <p:sp>
        <p:nvSpPr>
          <p:cNvPr id="4" name="Slide Number Placeholder 3">
            <a:extLst>
              <a:ext uri="{FF2B5EF4-FFF2-40B4-BE49-F238E27FC236}">
                <a16:creationId xmlns:a16="http://schemas.microsoft.com/office/drawing/2014/main" id="{E26CFD90-A60F-4078-BB20-BB1424378529}"/>
              </a:ext>
            </a:extLst>
          </p:cNvPr>
          <p:cNvSpPr>
            <a:spLocks noGrp="1"/>
          </p:cNvSpPr>
          <p:nvPr>
            <p:ph type="sldNum" sz="quarter" idx="11"/>
          </p:nvPr>
        </p:nvSpPr>
        <p:spPr/>
        <p:txBody>
          <a:bodyPr/>
          <a:lstStyle>
            <a:lvl1pPr>
              <a:defRPr>
                <a:solidFill>
                  <a:schemeClr val="bg1"/>
                </a:solidFill>
              </a:defRPr>
            </a:lvl1pPr>
          </a:lstStyle>
          <a:p>
            <a:fld id="{F4BB9EDD-1740-4E4A-8601-A7D0893F42E6}" type="slidenum">
              <a:rPr lang="en-US" smtClean="0"/>
              <a:pPr/>
              <a:t>‹Nr.›</a:t>
            </a:fld>
            <a:endParaRPr lang="en-US" dirty="0"/>
          </a:p>
        </p:txBody>
      </p:sp>
      <p:sp>
        <p:nvSpPr>
          <p:cNvPr id="5" name="Date Placeholder 4">
            <a:extLst>
              <a:ext uri="{FF2B5EF4-FFF2-40B4-BE49-F238E27FC236}">
                <a16:creationId xmlns:a16="http://schemas.microsoft.com/office/drawing/2014/main" id="{C15C6101-0437-4F7A-9363-4B7E6C7BE385}"/>
              </a:ext>
            </a:extLst>
          </p:cNvPr>
          <p:cNvSpPr>
            <a:spLocks noGrp="1"/>
          </p:cNvSpPr>
          <p:nvPr>
            <p:ph type="dt" sz="half" idx="12"/>
          </p:nvPr>
        </p:nvSpPr>
        <p:spPr/>
        <p:txBody>
          <a:bodyPr/>
          <a:lstStyle>
            <a:lvl1pPr>
              <a:defRPr>
                <a:solidFill>
                  <a:schemeClr val="bg1"/>
                </a:solidFill>
              </a:defRPr>
            </a:lvl1pPr>
          </a:lstStyle>
          <a:p>
            <a:fld id="{92F91C3B-FD28-4ADF-B69D-E5C5F7DFEA05}" type="datetime1">
              <a:rPr lang="sv-SE" smtClean="0"/>
              <a:t>2022-11-15</a:t>
            </a:fld>
            <a:endParaRPr lang="en-US" dirty="0"/>
          </a:p>
        </p:txBody>
      </p:sp>
      <p:sp>
        <p:nvSpPr>
          <p:cNvPr id="7" name="Subtitle 6">
            <a:extLst>
              <a:ext uri="{FF2B5EF4-FFF2-40B4-BE49-F238E27FC236}">
                <a16:creationId xmlns:a16="http://schemas.microsoft.com/office/drawing/2014/main" id="{380F1236-AB04-4B51-92A3-C5004390C03D}"/>
              </a:ext>
            </a:extLst>
          </p:cNvPr>
          <p:cNvSpPr>
            <a:spLocks noGrp="1" noChangeArrowheads="1"/>
          </p:cNvSpPr>
          <p:nvPr>
            <p:ph type="subTitle" idx="1" hasCustomPrompt="1"/>
          </p:nvPr>
        </p:nvSpPr>
        <p:spPr>
          <a:xfrm>
            <a:off x="2668587" y="3600000"/>
            <a:ext cx="6854825" cy="754236"/>
          </a:xfrm>
          <a:prstGeom prst="rect">
            <a:avLst/>
          </a:prstGeom>
        </p:spPr>
        <p:txBody>
          <a:bodyPr tIns="0">
            <a:noAutofit/>
          </a:bodyPr>
          <a:lstStyle>
            <a:lvl1pPr marL="0" indent="0" algn="ctr">
              <a:lnSpc>
                <a:spcPct val="114000"/>
              </a:lnSpc>
              <a:buFont typeface="Volvo Novum" panose="020B0503040502060204" pitchFamily="34" charset="0"/>
              <a:buNone/>
              <a:defRPr sz="1400" spc="0" baseline="0">
                <a:solidFill>
                  <a:schemeClr val="bg1"/>
                </a:solidFill>
                <a:latin typeface="+mn-lt"/>
                <a:ea typeface="Volvo Broad Pro" panose="02000606020000020004" pitchFamily="50" charset="0"/>
                <a:cs typeface="+mn-cs"/>
              </a:defRPr>
            </a:lvl1pPr>
          </a:lstStyle>
          <a:p>
            <a:pPr lvl="0"/>
            <a:r>
              <a:rPr lang="en-US" noProof="0" dirty="0"/>
              <a:t>Insert sub headline</a:t>
            </a:r>
          </a:p>
        </p:txBody>
      </p:sp>
      <p:sp>
        <p:nvSpPr>
          <p:cNvPr id="2" name="Title 1">
            <a:extLst>
              <a:ext uri="{FF2B5EF4-FFF2-40B4-BE49-F238E27FC236}">
                <a16:creationId xmlns:a16="http://schemas.microsoft.com/office/drawing/2014/main" id="{2489EA45-A61D-4DBE-8226-13D071120F62}"/>
              </a:ext>
            </a:extLst>
          </p:cNvPr>
          <p:cNvSpPr>
            <a:spLocks noGrp="1"/>
          </p:cNvSpPr>
          <p:nvPr>
            <p:ph type="title" hasCustomPrompt="1"/>
          </p:nvPr>
        </p:nvSpPr>
        <p:spPr>
          <a:xfrm>
            <a:off x="2001669" y="2337420"/>
            <a:ext cx="8188657" cy="1135374"/>
          </a:xfrm>
        </p:spPr>
        <p:txBody>
          <a:bodyPr anchor="b" anchorCtr="0"/>
          <a:lstStyle>
            <a:lvl1pPr algn="ctr">
              <a:lnSpc>
                <a:spcPct val="113000"/>
              </a:lnSpc>
              <a:defRPr sz="3200">
                <a:solidFill>
                  <a:schemeClr val="bg1"/>
                </a:solidFill>
              </a:defRPr>
            </a:lvl1pPr>
          </a:lstStyle>
          <a:p>
            <a:r>
              <a:rPr lang="en-US" dirty="0"/>
              <a:t>Insert headline</a:t>
            </a:r>
            <a:endParaRPr lang="sv-SE" dirty="0"/>
          </a:p>
        </p:txBody>
      </p:sp>
      <p:pic>
        <p:nvPicPr>
          <p:cNvPr id="8" name="Graphic 7">
            <a:extLst>
              <a:ext uri="{FF2B5EF4-FFF2-40B4-BE49-F238E27FC236}">
                <a16:creationId xmlns:a16="http://schemas.microsoft.com/office/drawing/2014/main" id="{A1B19DDB-28DE-477F-A297-CD8DA8470CB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85800" y="278990"/>
            <a:ext cx="1220400" cy="93600"/>
          </a:xfrm>
          <a:prstGeom prst="rect">
            <a:avLst/>
          </a:prstGeom>
        </p:spPr>
      </p:pic>
      <p:sp>
        <p:nvSpPr>
          <p:cNvPr id="10" name="Logotype">
            <a:extLst>
              <a:ext uri="{FF2B5EF4-FFF2-40B4-BE49-F238E27FC236}">
                <a16:creationId xmlns:a16="http://schemas.microsoft.com/office/drawing/2014/main" id="{07FDF51F-E26B-43E8-8B41-CD4A0EF7C684}"/>
              </a:ext>
            </a:extLst>
          </p:cNvPr>
          <p:cNvSpPr>
            <a:spLocks noGrp="1" noChangeAspect="1"/>
          </p:cNvSpPr>
          <p:nvPr>
            <p:ph type="body" sz="quarter" idx="16" hasCustomPrompt="1"/>
          </p:nvPr>
        </p:nvSpPr>
        <p:spPr>
          <a:xfrm>
            <a:off x="287927" y="6218305"/>
            <a:ext cx="1540800" cy="162000"/>
          </a:xfrm>
          <a:prstGeom prst="rect">
            <a:avLst/>
          </a:prstGeom>
          <a: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lvl1pPr marL="0" indent="0">
              <a:buFontTx/>
              <a:buNone/>
              <a:defRPr/>
            </a:lvl1pPr>
            <a:lvl2pPr marL="267129" indent="0">
              <a:buNone/>
              <a:defRPr/>
            </a:lvl2pPr>
          </a:lstStyle>
          <a:p>
            <a:pPr lvl="0"/>
            <a:r>
              <a:rPr lang="en-US" dirty="0"/>
              <a:t> </a:t>
            </a:r>
          </a:p>
        </p:txBody>
      </p:sp>
    </p:spTree>
    <p:extLst>
      <p:ext uri="{BB962C8B-B14F-4D97-AF65-F5344CB8AC3E}">
        <p14:creationId xmlns:p14="http://schemas.microsoft.com/office/powerpoint/2010/main" val="26145383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icture with Title on Top">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67219" y="146051"/>
            <a:ext cx="11857565" cy="5611283"/>
          </a:xfrm>
        </p:spPr>
        <p:txBody>
          <a:bodyPr anchor="ctr" anchorCtr="0">
            <a:normAutofit/>
          </a:bodyPr>
          <a:lstStyle>
            <a:lvl1pPr marL="0" indent="0" algn="ctr">
              <a:buNone/>
              <a:defRPr sz="1400" baseline="0"/>
            </a:lvl1pPr>
          </a:lstStyle>
          <a:p>
            <a:r>
              <a:rPr lang="sv-SE"/>
              <a:t>Click icon to insert Picture</a:t>
            </a:r>
          </a:p>
        </p:txBody>
      </p:sp>
      <p:cxnSp>
        <p:nvCxnSpPr>
          <p:cNvPr id="16" name="Straight Connector 15"/>
          <p:cNvCxnSpPr/>
          <p:nvPr userDrawn="1"/>
        </p:nvCxnSpPr>
        <p:spPr>
          <a:xfrm>
            <a:off x="164124" y="5953124"/>
            <a:ext cx="11860800" cy="0"/>
          </a:xfrm>
          <a:prstGeom prst="line">
            <a:avLst/>
          </a:prstGeom>
          <a:ln w="63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fld id="{CA0AA1E8-D113-4119-B0E8-E1604F53B7CA}" type="datetime1">
              <a:rPr lang="sv-SE" smtClean="0"/>
              <a:t>2022-11-15</a:t>
            </a:fld>
            <a:endParaRPr lang="sv-SE"/>
          </a:p>
        </p:txBody>
      </p:sp>
      <p:sp>
        <p:nvSpPr>
          <p:cNvPr id="20"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a:t>Global Product Management | Johan Mörck | ECTA Annual Meeting 2022</a:t>
            </a:r>
            <a:endParaRPr lang="sv-SE"/>
          </a:p>
        </p:txBody>
      </p:sp>
      <p:sp>
        <p:nvSpPr>
          <p:cNvPr id="21"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‹Nr.›</a:t>
            </a:fld>
            <a:endParaRPr lang="sv-SE"/>
          </a:p>
        </p:txBody>
      </p:sp>
      <p:sp>
        <p:nvSpPr>
          <p:cNvPr id="14" name="Title Placeholder 1"/>
          <p:cNvSpPr>
            <a:spLocks noGrp="1"/>
          </p:cNvSpPr>
          <p:nvPr>
            <p:ph type="title"/>
          </p:nvPr>
        </p:nvSpPr>
        <p:spPr>
          <a:xfrm>
            <a:off x="738549" y="371178"/>
            <a:ext cx="10972800" cy="1236751"/>
          </a:xfrm>
          <a:prstGeom prst="rect">
            <a:avLst/>
          </a:prstGeom>
        </p:spPr>
        <p:txBody>
          <a:bodyPr vert="horz" lIns="91440" tIns="45720" rIns="91440" bIns="45720" rtlCol="0" anchor="t" anchorCtr="0">
            <a:noAutofit/>
          </a:bodyPr>
          <a:lstStyle/>
          <a:p>
            <a:r>
              <a:rPr lang="en-US"/>
              <a:t>Click to edit Master title style</a:t>
            </a:r>
            <a:endParaRPr lang="sv-SE"/>
          </a:p>
        </p:txBody>
      </p:sp>
    </p:spTree>
    <p:extLst>
      <p:ext uri="{BB962C8B-B14F-4D97-AF65-F5344CB8AC3E}">
        <p14:creationId xmlns:p14="http://schemas.microsoft.com/office/powerpoint/2010/main" val="18597834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icture with Titl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64124" y="146052"/>
            <a:ext cx="11860800" cy="5611281"/>
          </a:xfrm>
        </p:spPr>
        <p:txBody>
          <a:bodyPr anchor="ctr" anchorCtr="0">
            <a:normAutofit/>
          </a:bodyPr>
          <a:lstStyle>
            <a:lvl1pPr marL="0" marR="0" indent="0" algn="ctr" defTabSz="1219170" rtl="0" eaLnBrk="1" fontAlgn="auto" latinLnBrk="0" hangingPunct="1">
              <a:lnSpc>
                <a:spcPct val="100000"/>
              </a:lnSpc>
              <a:spcBef>
                <a:spcPts val="1600"/>
              </a:spcBef>
              <a:spcAft>
                <a:spcPts val="0"/>
              </a:spcAft>
              <a:buClr>
                <a:schemeClr val="bg2"/>
              </a:buClr>
              <a:buSzTx/>
              <a:buFont typeface="Arial" panose="020B0604020202020204" pitchFamily="34" charset="0"/>
              <a:buNone/>
              <a:tabLst/>
              <a:defRPr sz="1333" baseline="0"/>
            </a:lvl1pPr>
          </a:lstStyle>
          <a:p>
            <a:r>
              <a:rPr lang="sv-SE"/>
              <a:t>Click the icon to insert Picture</a:t>
            </a:r>
          </a:p>
          <a:p>
            <a:endParaRPr lang="sv-SE"/>
          </a:p>
          <a:p>
            <a:endParaRPr lang="sv-SE"/>
          </a:p>
          <a:p>
            <a:endParaRPr lang="sv-SE"/>
          </a:p>
        </p:txBody>
      </p:sp>
      <p:cxnSp>
        <p:nvCxnSpPr>
          <p:cNvPr id="16" name="Straight Connector 15"/>
          <p:cNvCxnSpPr/>
          <p:nvPr userDrawn="1"/>
        </p:nvCxnSpPr>
        <p:spPr>
          <a:xfrm>
            <a:off x="164124" y="5953124"/>
            <a:ext cx="11860800" cy="0"/>
          </a:xfrm>
          <a:prstGeom prst="line">
            <a:avLst/>
          </a:prstGeom>
          <a:ln w="63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738549" y="2934916"/>
            <a:ext cx="8393728" cy="2174913"/>
          </a:xfrm>
        </p:spPr>
        <p:txBody>
          <a:bodyPr anchor="b" anchorCtr="0"/>
          <a:lstStyle>
            <a:lvl1pPr>
              <a:lnSpc>
                <a:spcPts val="6400"/>
              </a:lnSpc>
              <a:defRPr lang="sv-SE" sz="8000" b="0" kern="1200" cap="all" spc="0" baseline="0" dirty="0">
                <a:solidFill>
                  <a:schemeClr val="bg2"/>
                </a:solidFill>
                <a:latin typeface="Volvo Broad Pro Digital" panose="020B0606030202080204" pitchFamily="34" charset="0"/>
                <a:ea typeface="+mj-ea"/>
                <a:cs typeface="VolvoBroad" panose="020B0806020102060101" pitchFamily="34" charset="0"/>
              </a:defRPr>
            </a:lvl1pPr>
          </a:lstStyle>
          <a:p>
            <a:r>
              <a:rPr lang="en-US"/>
              <a:t>Click to add title</a:t>
            </a:r>
            <a:br>
              <a:rPr lang="en-US"/>
            </a:br>
            <a:r>
              <a:rPr lang="en-US"/>
              <a:t>max two lines</a:t>
            </a:r>
            <a:endParaRPr lang="sv-SE"/>
          </a:p>
        </p:txBody>
      </p:sp>
      <p:sp>
        <p:nvSpPr>
          <p:cNvPr id="14"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fld id="{D1C4BCF1-6291-4039-9C04-92E38CA0CB3E}" type="datetime1">
              <a:rPr lang="sv-SE" smtClean="0"/>
              <a:t>2022-11-15</a:t>
            </a:fld>
            <a:endParaRPr lang="sv-SE"/>
          </a:p>
        </p:txBody>
      </p:sp>
      <p:sp>
        <p:nvSpPr>
          <p:cNvPr id="15"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a:t>Global Product Management | Johan Mörck | ECTA Annual Meeting 2022</a:t>
            </a:r>
            <a:endParaRPr lang="sv-SE"/>
          </a:p>
        </p:txBody>
      </p:sp>
      <p:sp>
        <p:nvSpPr>
          <p:cNvPr id="20"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‹Nr.›</a:t>
            </a:fld>
            <a:endParaRPr lang="sv-SE"/>
          </a:p>
        </p:txBody>
      </p:sp>
      <p:sp>
        <p:nvSpPr>
          <p:cNvPr id="9" name="Text Placeholder 4"/>
          <p:cNvSpPr>
            <a:spLocks noGrp="1"/>
          </p:cNvSpPr>
          <p:nvPr>
            <p:ph type="body" sz="quarter" idx="13" hasCustomPrompt="1"/>
          </p:nvPr>
        </p:nvSpPr>
        <p:spPr>
          <a:xfrm>
            <a:off x="738549" y="4980125"/>
            <a:ext cx="8395200" cy="474663"/>
          </a:xfrm>
        </p:spPr>
        <p:txBody>
          <a:bodyPr>
            <a:noAutofit/>
          </a:bodyPr>
          <a:lstStyle>
            <a:lvl1pPr marL="0" indent="0">
              <a:buNone/>
              <a:defRPr lang="en-US" sz="2400" kern="1200" spc="-40" baseline="0" smtClean="0">
                <a:solidFill>
                  <a:schemeClr val="bg2"/>
                </a:solidFill>
                <a:latin typeface="Arial" panose="020B0604020202020204" pitchFamily="34" charset="0"/>
                <a:ea typeface="+mn-ea"/>
                <a:cs typeface="Arial" panose="020B0604020202020204" pitchFamily="34" charset="0"/>
              </a:defRPr>
            </a:lvl1pPr>
          </a:lstStyle>
          <a:p>
            <a:pPr lvl="0"/>
            <a:r>
              <a:rPr lang="en-US"/>
              <a:t>Click to add sub-heading – max one line</a:t>
            </a:r>
          </a:p>
        </p:txBody>
      </p:sp>
    </p:spTree>
    <p:extLst>
      <p:ext uri="{BB962C8B-B14F-4D97-AF65-F5344CB8AC3E}">
        <p14:creationId xmlns:p14="http://schemas.microsoft.com/office/powerpoint/2010/main" val="2446216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lored Background with Title">
    <p:spTree>
      <p:nvGrpSpPr>
        <p:cNvPr id="1" name=""/>
        <p:cNvGrpSpPr/>
        <p:nvPr/>
      </p:nvGrpSpPr>
      <p:grpSpPr>
        <a:xfrm>
          <a:off x="0" y="0"/>
          <a:ext cx="0" cy="0"/>
          <a:chOff x="0" y="0"/>
          <a:chExt cx="0" cy="0"/>
        </a:xfrm>
      </p:grpSpPr>
      <p:sp>
        <p:nvSpPr>
          <p:cNvPr id="11" name="Text Placeholder 2"/>
          <p:cNvSpPr>
            <a:spLocks noGrp="1"/>
          </p:cNvSpPr>
          <p:nvPr>
            <p:ph type="body" sz="quarter" idx="11" hasCustomPrompt="1"/>
          </p:nvPr>
        </p:nvSpPr>
        <p:spPr>
          <a:xfrm>
            <a:off x="164123" y="146051"/>
            <a:ext cx="11860660" cy="5611283"/>
          </a:xfrm>
          <a:solidFill>
            <a:schemeClr val="accent2"/>
          </a:solidFill>
        </p:spPr>
        <p:txBody>
          <a:bodyPr anchor="b" anchorCtr="0">
            <a:normAutofit/>
          </a:bodyPr>
          <a:lstStyle>
            <a:lvl1pPr marL="0" indent="0" algn="ctr">
              <a:lnSpc>
                <a:spcPts val="1733"/>
              </a:lnSpc>
              <a:spcBef>
                <a:spcPts val="133"/>
              </a:spcBef>
              <a:buNone/>
              <a:defRPr sz="1400" b="0" baseline="0"/>
            </a:lvl1pPr>
          </a:lstStyle>
          <a:p>
            <a:pPr lvl="0"/>
            <a:r>
              <a:rPr lang="en-US"/>
              <a:t>Click to change color</a:t>
            </a:r>
            <a:br>
              <a:rPr lang="en-US"/>
            </a:br>
            <a:r>
              <a:rPr lang="en-US"/>
              <a:t>and then press the space key once</a:t>
            </a:r>
            <a:br>
              <a:rPr lang="en-US"/>
            </a:br>
            <a:r>
              <a:rPr lang="en-US"/>
              <a:t>to get rid of this text and dotted frame</a:t>
            </a:r>
          </a:p>
        </p:txBody>
      </p:sp>
      <p:cxnSp>
        <p:nvCxnSpPr>
          <p:cNvPr id="16" name="Straight Connector 15"/>
          <p:cNvCxnSpPr/>
          <p:nvPr userDrawn="1"/>
        </p:nvCxnSpPr>
        <p:spPr>
          <a:xfrm>
            <a:off x="164124" y="5953124"/>
            <a:ext cx="11860800" cy="0"/>
          </a:xfrm>
          <a:prstGeom prst="line">
            <a:avLst/>
          </a:prstGeom>
          <a:ln w="63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738552" y="873317"/>
            <a:ext cx="8569571" cy="3727839"/>
          </a:xfrm>
        </p:spPr>
        <p:txBody>
          <a:bodyPr anchor="t" anchorCtr="0"/>
          <a:lstStyle>
            <a:lvl1pPr>
              <a:lnSpc>
                <a:spcPts val="6400"/>
              </a:lnSpc>
              <a:defRPr lang="sv-SE" sz="8000" b="0" kern="1200" cap="all" spc="0" baseline="0">
                <a:solidFill>
                  <a:schemeClr val="bg1"/>
                </a:solidFill>
                <a:latin typeface="Volvo Broad Pro Digital" panose="020B0606030202080204" pitchFamily="34" charset="0"/>
                <a:ea typeface="+mj-ea"/>
                <a:cs typeface="VolvoBroad" panose="020B0806020102060101" pitchFamily="34" charset="0"/>
              </a:defRPr>
            </a:lvl1pPr>
          </a:lstStyle>
          <a:p>
            <a:r>
              <a:rPr lang="en-US"/>
              <a:t>Click to add </a:t>
            </a:r>
            <a:br>
              <a:rPr lang="en-US"/>
            </a:br>
            <a:r>
              <a:rPr lang="en-US"/>
              <a:t>statement, comment </a:t>
            </a:r>
            <a:br>
              <a:rPr lang="en-US"/>
            </a:br>
            <a:r>
              <a:rPr lang="en-US"/>
              <a:t>or similar on</a:t>
            </a:r>
            <a:br>
              <a:rPr lang="en-US"/>
            </a:br>
            <a:r>
              <a:rPr lang="en-US"/>
              <a:t>max four lines</a:t>
            </a:r>
            <a:endParaRPr lang="sv-SE"/>
          </a:p>
        </p:txBody>
      </p:sp>
      <p:sp>
        <p:nvSpPr>
          <p:cNvPr id="12"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fld id="{BF88C92E-2E3D-4633-AF0D-434E498FDEF4}" type="datetime1">
              <a:rPr lang="sv-SE" smtClean="0"/>
              <a:t>2022-11-15</a:t>
            </a:fld>
            <a:endParaRPr lang="sv-SE"/>
          </a:p>
        </p:txBody>
      </p:sp>
      <p:sp>
        <p:nvSpPr>
          <p:cNvPr id="13"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a:t>Global Product Management | Johan Mörck | ECTA Annual Meeting 2022</a:t>
            </a:r>
            <a:endParaRPr lang="sv-SE"/>
          </a:p>
        </p:txBody>
      </p:sp>
      <p:sp>
        <p:nvSpPr>
          <p:cNvPr id="14"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‹Nr.›</a:t>
            </a:fld>
            <a:endParaRPr lang="sv-SE"/>
          </a:p>
        </p:txBody>
      </p:sp>
      <p:sp>
        <p:nvSpPr>
          <p:cNvPr id="9" name="Text Placeholder 4"/>
          <p:cNvSpPr>
            <a:spLocks noGrp="1"/>
          </p:cNvSpPr>
          <p:nvPr>
            <p:ph type="body" sz="quarter" idx="13" hasCustomPrompt="1"/>
          </p:nvPr>
        </p:nvSpPr>
        <p:spPr>
          <a:xfrm>
            <a:off x="738553" y="4116395"/>
            <a:ext cx="8571073" cy="474663"/>
          </a:xfrm>
        </p:spPr>
        <p:txBody>
          <a:bodyPr>
            <a:noAutofit/>
          </a:bodyPr>
          <a:lstStyle>
            <a:lvl1pPr marL="0" indent="0" algn="l">
              <a:buNone/>
              <a:defRPr sz="1867" spc="-40" baseline="0">
                <a:solidFill>
                  <a:schemeClr val="bg1"/>
                </a:solidFill>
              </a:defRPr>
            </a:lvl1pPr>
          </a:lstStyle>
          <a:p>
            <a:pPr lvl="0"/>
            <a:r>
              <a:rPr lang="en-US"/>
              <a:t>Click to insert Name and Company – max one line</a:t>
            </a:r>
          </a:p>
        </p:txBody>
      </p:sp>
    </p:spTree>
    <p:extLst>
      <p:ext uri="{BB962C8B-B14F-4D97-AF65-F5344CB8AC3E}">
        <p14:creationId xmlns:p14="http://schemas.microsoft.com/office/powerpoint/2010/main" val="22827955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with Half Page Picture">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6389079" y="146051"/>
            <a:ext cx="5639940" cy="5611283"/>
          </a:xfrm>
        </p:spPr>
        <p:txBody>
          <a:bodyPr anchor="ctr" anchorCtr="0">
            <a:normAutofit/>
          </a:bodyPr>
          <a:lstStyle>
            <a:lvl1pPr marL="0" indent="0" algn="ctr">
              <a:buNone/>
              <a:defRPr sz="1400" baseline="0"/>
            </a:lvl1pPr>
          </a:lstStyle>
          <a:p>
            <a:r>
              <a:rPr lang="sv-SE"/>
              <a:t>Click icon to insert Picture</a:t>
            </a:r>
          </a:p>
        </p:txBody>
      </p:sp>
      <p:sp>
        <p:nvSpPr>
          <p:cNvPr id="10" name="Text Placeholder 10"/>
          <p:cNvSpPr>
            <a:spLocks noGrp="1"/>
          </p:cNvSpPr>
          <p:nvPr>
            <p:ph type="body" sz="quarter" idx="14"/>
          </p:nvPr>
        </p:nvSpPr>
        <p:spPr>
          <a:xfrm>
            <a:off x="739200" y="1802297"/>
            <a:ext cx="5383304" cy="3773372"/>
          </a:xfrm>
        </p:spPr>
        <p:txBody>
          <a:bodyPr>
            <a:normAutofit/>
          </a:bodyPr>
          <a:lstStyle>
            <a:lvl1pPr>
              <a:defRPr sz="2133"/>
            </a:lvl1pPr>
            <a:lvl2pPr>
              <a:defRPr sz="1867"/>
            </a:lvl2pPr>
            <a:lvl3pPr>
              <a:defRPr sz="1600"/>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1"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fld id="{0B8C4A80-4CA1-4E7A-8F99-C9AA932B342B}" type="datetime1">
              <a:rPr lang="sv-SE" smtClean="0"/>
              <a:t>2022-11-15</a:t>
            </a:fld>
            <a:endParaRPr lang="sv-SE"/>
          </a:p>
        </p:txBody>
      </p:sp>
      <p:sp>
        <p:nvSpPr>
          <p:cNvPr id="12"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a:t>Global Product Management | Johan Mörck | ECTA Annual Meeting 2022</a:t>
            </a:r>
            <a:endParaRPr lang="sv-SE"/>
          </a:p>
        </p:txBody>
      </p:sp>
      <p:sp>
        <p:nvSpPr>
          <p:cNvPr id="13"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‹Nr.›</a:t>
            </a:fld>
            <a:endParaRPr lang="sv-SE"/>
          </a:p>
        </p:txBody>
      </p:sp>
      <p:sp>
        <p:nvSpPr>
          <p:cNvPr id="14" name="Title Placeholder 1"/>
          <p:cNvSpPr>
            <a:spLocks noGrp="1"/>
          </p:cNvSpPr>
          <p:nvPr>
            <p:ph type="title"/>
          </p:nvPr>
        </p:nvSpPr>
        <p:spPr>
          <a:xfrm>
            <a:off x="738549" y="371178"/>
            <a:ext cx="5389256" cy="1236751"/>
          </a:xfrm>
          <a:prstGeom prst="rect">
            <a:avLst/>
          </a:prstGeom>
        </p:spPr>
        <p:txBody>
          <a:bodyPr vert="horz" lIns="91440" tIns="45720" rIns="91440" bIns="45720" rtlCol="0" anchor="t" anchorCtr="0">
            <a:noAutofit/>
          </a:bodyPr>
          <a:lstStyle/>
          <a:p>
            <a:r>
              <a:rPr lang="en-US"/>
              <a:t>Click to edit Master title style</a:t>
            </a:r>
            <a:endParaRPr lang="sv-SE"/>
          </a:p>
        </p:txBody>
      </p:sp>
    </p:spTree>
    <p:extLst>
      <p:ext uri="{BB962C8B-B14F-4D97-AF65-F5344CB8AC3E}">
        <p14:creationId xmlns:p14="http://schemas.microsoft.com/office/powerpoint/2010/main" val="39045311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with Half Page Picture">
    <p:spTree>
      <p:nvGrpSpPr>
        <p:cNvPr id="1" name=""/>
        <p:cNvGrpSpPr/>
        <p:nvPr/>
      </p:nvGrpSpPr>
      <p:grpSpPr>
        <a:xfrm>
          <a:off x="0" y="0"/>
          <a:ext cx="0" cy="0"/>
          <a:chOff x="0" y="0"/>
          <a:chExt cx="0" cy="0"/>
        </a:xfrm>
      </p:grpSpPr>
      <p:cxnSp>
        <p:nvCxnSpPr>
          <p:cNvPr id="16" name="Straight Connector 15"/>
          <p:cNvCxnSpPr/>
          <p:nvPr userDrawn="1"/>
        </p:nvCxnSpPr>
        <p:spPr>
          <a:xfrm>
            <a:off x="164124" y="5953124"/>
            <a:ext cx="11860800" cy="0"/>
          </a:xfrm>
          <a:prstGeom prst="line">
            <a:avLst/>
          </a:prstGeom>
          <a:ln w="63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513" y="804375"/>
            <a:ext cx="5793491" cy="3319700"/>
          </a:xfrm>
        </p:spPr>
        <p:txBody>
          <a:bodyPr anchor="t" anchorCtr="0"/>
          <a:lstStyle>
            <a:lvl1pPr>
              <a:lnSpc>
                <a:spcPts val="6400"/>
              </a:lnSpc>
              <a:defRPr lang="sv-SE" sz="8000" b="0" kern="1200" cap="all" spc="0" baseline="0">
                <a:solidFill>
                  <a:schemeClr val="bg2"/>
                </a:solidFill>
                <a:latin typeface="Volvo Broad Pro Digital" panose="020B0606030202080204" pitchFamily="34" charset="0"/>
                <a:ea typeface="+mj-ea"/>
                <a:cs typeface="VolvoBroad" panose="020B0806020102060101" pitchFamily="34" charset="0"/>
              </a:defRPr>
            </a:lvl1pPr>
          </a:lstStyle>
          <a:p>
            <a:r>
              <a:rPr lang="en-US"/>
              <a:t>Statement, </a:t>
            </a:r>
            <a:br>
              <a:rPr lang="en-US"/>
            </a:br>
            <a:r>
              <a:rPr lang="en-US"/>
              <a:t>comment or</a:t>
            </a:r>
            <a:br>
              <a:rPr lang="en-US"/>
            </a:br>
            <a:r>
              <a:rPr lang="en-US"/>
              <a:t>similar on </a:t>
            </a:r>
            <a:br>
              <a:rPr lang="en-US"/>
            </a:br>
            <a:r>
              <a:rPr lang="en-US"/>
              <a:t>max four lines</a:t>
            </a:r>
            <a:endParaRPr lang="sv-SE"/>
          </a:p>
        </p:txBody>
      </p:sp>
      <p:sp>
        <p:nvSpPr>
          <p:cNvPr id="9" name="Text Placeholder 4"/>
          <p:cNvSpPr>
            <a:spLocks noGrp="1"/>
          </p:cNvSpPr>
          <p:nvPr>
            <p:ph type="body" sz="quarter" idx="13" hasCustomPrompt="1"/>
          </p:nvPr>
        </p:nvSpPr>
        <p:spPr>
          <a:xfrm>
            <a:off x="467490" y="4114657"/>
            <a:ext cx="5795217" cy="474663"/>
          </a:xfrm>
        </p:spPr>
        <p:txBody>
          <a:bodyPr>
            <a:noAutofit/>
          </a:bodyPr>
          <a:lstStyle>
            <a:lvl1pPr marL="23283" indent="0" algn="l">
              <a:buNone/>
              <a:defRPr sz="1867" spc="-40" baseline="0">
                <a:solidFill>
                  <a:schemeClr val="bg2"/>
                </a:solidFill>
              </a:defRPr>
            </a:lvl1pPr>
          </a:lstStyle>
          <a:p>
            <a:pPr lvl="0"/>
            <a:r>
              <a:rPr lang="en-US"/>
              <a:t>Click to insert Name and Company</a:t>
            </a:r>
          </a:p>
        </p:txBody>
      </p:sp>
      <p:sp>
        <p:nvSpPr>
          <p:cNvPr id="12" name="Picture Placeholder 7"/>
          <p:cNvSpPr>
            <a:spLocks noGrp="1"/>
          </p:cNvSpPr>
          <p:nvPr>
            <p:ph type="pic" sz="quarter" idx="14" hasCustomPrompt="1"/>
          </p:nvPr>
        </p:nvSpPr>
        <p:spPr>
          <a:xfrm>
            <a:off x="6389079" y="144976"/>
            <a:ext cx="5639940" cy="5612357"/>
          </a:xfrm>
        </p:spPr>
        <p:txBody>
          <a:bodyPr anchor="ctr" anchorCtr="0">
            <a:normAutofit/>
          </a:bodyPr>
          <a:lstStyle>
            <a:lvl1pPr marL="0" indent="0" algn="ctr">
              <a:buNone/>
              <a:defRPr sz="1400" baseline="0"/>
            </a:lvl1pPr>
          </a:lstStyle>
          <a:p>
            <a:r>
              <a:rPr lang="sv-SE"/>
              <a:t>Click icon to insert Picture</a:t>
            </a:r>
          </a:p>
        </p:txBody>
      </p:sp>
      <p:sp>
        <p:nvSpPr>
          <p:cNvPr id="11"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fld id="{7FEEAE17-4D50-42CB-A9EB-EB04B79A8DB8}" type="datetime1">
              <a:rPr lang="sv-SE" smtClean="0"/>
              <a:t>2022-11-15</a:t>
            </a:fld>
            <a:endParaRPr lang="sv-SE"/>
          </a:p>
        </p:txBody>
      </p:sp>
      <p:sp>
        <p:nvSpPr>
          <p:cNvPr id="13"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a:t>Global Product Management | Johan Mörck | ECTA Annual Meeting 2022</a:t>
            </a:r>
            <a:endParaRPr lang="sv-SE"/>
          </a:p>
        </p:txBody>
      </p:sp>
      <p:sp>
        <p:nvSpPr>
          <p:cNvPr id="14"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‹Nr.›</a:t>
            </a:fld>
            <a:endParaRPr lang="sv-SE"/>
          </a:p>
        </p:txBody>
      </p:sp>
    </p:spTree>
    <p:extLst>
      <p:ext uri="{BB962C8B-B14F-4D97-AF65-F5344CB8AC3E}">
        <p14:creationId xmlns:p14="http://schemas.microsoft.com/office/powerpoint/2010/main" val="13794983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9" name="Media Placeholder 8"/>
          <p:cNvSpPr>
            <a:spLocks noGrp="1"/>
          </p:cNvSpPr>
          <p:nvPr>
            <p:ph type="media" sz="quarter" idx="10" hasCustomPrompt="1"/>
          </p:nvPr>
        </p:nvSpPr>
        <p:spPr>
          <a:xfrm>
            <a:off x="167217" y="146051"/>
            <a:ext cx="11857567" cy="5611283"/>
          </a:xfrm>
        </p:spPr>
        <p:txBody>
          <a:bodyPr anchor="ctr" anchorCtr="0">
            <a:normAutofit/>
          </a:bodyPr>
          <a:lstStyle>
            <a:lvl1pPr marL="0" indent="0" algn="ctr">
              <a:buNone/>
              <a:defRPr sz="1400"/>
            </a:lvl1pPr>
          </a:lstStyle>
          <a:p>
            <a:r>
              <a:rPr lang="sv-SE"/>
              <a:t>Click icon to insert Video</a:t>
            </a:r>
          </a:p>
        </p:txBody>
      </p:sp>
      <p:sp>
        <p:nvSpPr>
          <p:cNvPr id="6"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fld id="{DC1B7D40-7882-41D6-9801-A8A65D9A1D6B}" type="datetime1">
              <a:rPr lang="sv-SE" smtClean="0"/>
              <a:t>2022-11-15</a:t>
            </a:fld>
            <a:endParaRPr lang="sv-SE"/>
          </a:p>
        </p:txBody>
      </p:sp>
      <p:sp>
        <p:nvSpPr>
          <p:cNvPr id="7"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a:t>Global Product Management | Johan Mörck | ECTA Annual Meeting 2022</a:t>
            </a:r>
            <a:endParaRPr lang="sv-SE"/>
          </a:p>
        </p:txBody>
      </p:sp>
      <p:sp>
        <p:nvSpPr>
          <p:cNvPr id="8"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‹Nr.›</a:t>
            </a:fld>
            <a:endParaRPr lang="sv-SE"/>
          </a:p>
        </p:txBody>
      </p:sp>
    </p:spTree>
    <p:extLst>
      <p:ext uri="{BB962C8B-B14F-4D97-AF65-F5344CB8AC3E}">
        <p14:creationId xmlns:p14="http://schemas.microsoft.com/office/powerpoint/2010/main" val="7119153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bleed Picture Slide">
    <p:spTree>
      <p:nvGrpSpPr>
        <p:cNvPr id="1" name=""/>
        <p:cNvGrpSpPr/>
        <p:nvPr/>
      </p:nvGrpSpPr>
      <p:grpSpPr>
        <a:xfrm>
          <a:off x="0" y="0"/>
          <a:ext cx="0" cy="0"/>
          <a:chOff x="0" y="0"/>
          <a:chExt cx="0" cy="0"/>
        </a:xfrm>
      </p:grpSpPr>
      <p:sp>
        <p:nvSpPr>
          <p:cNvPr id="12" name="Picture Placeholder 7"/>
          <p:cNvSpPr>
            <a:spLocks noGrp="1"/>
          </p:cNvSpPr>
          <p:nvPr>
            <p:ph type="pic" sz="quarter" idx="14" hasCustomPrompt="1"/>
          </p:nvPr>
        </p:nvSpPr>
        <p:spPr>
          <a:xfrm>
            <a:off x="0" y="-3000"/>
            <a:ext cx="12192000" cy="6864000"/>
          </a:xfrm>
          <a:solidFill>
            <a:schemeClr val="bg1"/>
          </a:solidFill>
        </p:spPr>
        <p:txBody>
          <a:bodyPr anchor="ctr" anchorCtr="0">
            <a:normAutofit/>
          </a:bodyPr>
          <a:lstStyle>
            <a:lvl1pPr marL="0" indent="0" algn="ctr">
              <a:buNone/>
              <a:defRPr sz="1400" baseline="0"/>
            </a:lvl1pPr>
          </a:lstStyle>
          <a:p>
            <a:r>
              <a:rPr lang="sv-SE"/>
              <a:t>Click icon to insert Picture</a:t>
            </a:r>
          </a:p>
        </p:txBody>
      </p:sp>
    </p:spTree>
    <p:extLst>
      <p:ext uri="{BB962C8B-B14F-4D97-AF65-F5344CB8AC3E}">
        <p14:creationId xmlns:p14="http://schemas.microsoft.com/office/powerpoint/2010/main" val="25236711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cluding Slide">
    <p:spTree>
      <p:nvGrpSpPr>
        <p:cNvPr id="1" name=""/>
        <p:cNvGrpSpPr/>
        <p:nvPr/>
      </p:nvGrpSpPr>
      <p:grpSpPr>
        <a:xfrm>
          <a:off x="0" y="0"/>
          <a:ext cx="0" cy="0"/>
          <a:chOff x="0" y="0"/>
          <a:chExt cx="0" cy="0"/>
        </a:xfrm>
      </p:grpSpPr>
      <p:sp>
        <p:nvSpPr>
          <p:cNvPr id="2" name="Rectangle 1"/>
          <p:cNvSpPr/>
          <p:nvPr userDrawn="1"/>
        </p:nvSpPr>
        <p:spPr>
          <a:xfrm>
            <a:off x="0" y="0"/>
            <a:ext cx="12192000" cy="6848856"/>
          </a:xfrm>
          <a:prstGeom prst="rect">
            <a:avLst/>
          </a:prstGeom>
          <a:solidFill>
            <a:schemeClr val="bg1"/>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sv-SE" sz="254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59504" y="1492504"/>
            <a:ext cx="3872992" cy="3872992"/>
          </a:xfrm>
          <a:prstGeom prst="rect">
            <a:avLst/>
          </a:prstGeom>
        </p:spPr>
      </p:pic>
    </p:spTree>
    <p:extLst>
      <p:ext uri="{BB962C8B-B14F-4D97-AF65-F5344CB8AC3E}">
        <p14:creationId xmlns:p14="http://schemas.microsoft.com/office/powerpoint/2010/main" val="8394321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LEASE NOTE">
    <p:spTree>
      <p:nvGrpSpPr>
        <p:cNvPr id="1" name=""/>
        <p:cNvGrpSpPr/>
        <p:nvPr/>
      </p:nvGrpSpPr>
      <p:grpSpPr>
        <a:xfrm>
          <a:off x="0" y="0"/>
          <a:ext cx="0" cy="0"/>
          <a:chOff x="0" y="0"/>
          <a:chExt cx="0" cy="0"/>
        </a:xfrm>
      </p:grpSpPr>
      <p:sp>
        <p:nvSpPr>
          <p:cNvPr id="2" name="Rectangle 1"/>
          <p:cNvSpPr/>
          <p:nvPr userDrawn="1"/>
        </p:nvSpPr>
        <p:spPr>
          <a:xfrm>
            <a:off x="0" y="0"/>
            <a:ext cx="12192000" cy="6848856"/>
          </a:xfrm>
          <a:prstGeom prst="rect">
            <a:avLst/>
          </a:prstGeom>
          <a:solidFill>
            <a:schemeClr val="bg1"/>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sv-SE" sz="2540"/>
          </a:p>
        </p:txBody>
      </p:sp>
      <p:sp>
        <p:nvSpPr>
          <p:cNvPr id="4" name="TextBox 3"/>
          <p:cNvSpPr txBox="1"/>
          <p:nvPr userDrawn="1"/>
        </p:nvSpPr>
        <p:spPr>
          <a:xfrm>
            <a:off x="153458" y="400337"/>
            <a:ext cx="11871327" cy="6042360"/>
          </a:xfrm>
          <a:prstGeom prst="rect">
            <a:avLst/>
          </a:prstGeom>
          <a:noFill/>
        </p:spPr>
        <p:txBody>
          <a:bodyPr wrap="square" rtlCol="0">
            <a:spAutoFit/>
          </a:bodyPr>
          <a:lstStyle/>
          <a:p>
            <a:pPr algn="ctr">
              <a:spcBef>
                <a:spcPts val="2400"/>
              </a:spcBef>
            </a:pPr>
            <a:r>
              <a:rPr lang="en-US" sz="7333" kern="1200">
                <a:solidFill>
                  <a:srgbClr val="C4001A"/>
                </a:solidFill>
                <a:latin typeface="+mn-lt"/>
                <a:ea typeface="+mn-ea"/>
                <a:cs typeface="+mn-cs"/>
              </a:rPr>
              <a:t>Layouts after this slide</a:t>
            </a:r>
            <a:br>
              <a:rPr lang="en-US" sz="7333" kern="1200">
                <a:solidFill>
                  <a:srgbClr val="C4001A"/>
                </a:solidFill>
                <a:latin typeface="+mn-lt"/>
                <a:ea typeface="+mn-ea"/>
                <a:cs typeface="+mn-cs"/>
              </a:rPr>
            </a:br>
            <a:r>
              <a:rPr lang="en-US" sz="7333" kern="1200">
                <a:solidFill>
                  <a:srgbClr val="C4001A"/>
                </a:solidFill>
                <a:latin typeface="+mn-lt"/>
                <a:ea typeface="+mn-ea"/>
                <a:cs typeface="+mn-cs"/>
              </a:rPr>
              <a:t> are not approved </a:t>
            </a:r>
            <a:br>
              <a:rPr lang="en-US" sz="7333" kern="1200">
                <a:solidFill>
                  <a:srgbClr val="C4001A"/>
                </a:solidFill>
                <a:latin typeface="+mn-lt"/>
                <a:ea typeface="+mn-ea"/>
                <a:cs typeface="+mn-cs"/>
              </a:rPr>
            </a:br>
            <a:r>
              <a:rPr lang="en-US" sz="7333" kern="1200">
                <a:solidFill>
                  <a:srgbClr val="C4001A"/>
                </a:solidFill>
                <a:latin typeface="+mn-lt"/>
                <a:ea typeface="+mn-ea"/>
                <a:cs typeface="+mn-cs"/>
              </a:rPr>
              <a:t>Volvo brand layouts.</a:t>
            </a:r>
          </a:p>
          <a:p>
            <a:pPr algn="ctr">
              <a:spcBef>
                <a:spcPts val="2400"/>
              </a:spcBef>
            </a:pPr>
            <a:r>
              <a:rPr lang="en-US" sz="7333" kern="1200">
                <a:solidFill>
                  <a:srgbClr val="C4001A"/>
                </a:solidFill>
                <a:latin typeface="+mn-lt"/>
                <a:ea typeface="+mn-ea"/>
                <a:cs typeface="+mn-cs"/>
              </a:rPr>
              <a:t>Use only the layouts </a:t>
            </a:r>
            <a:br>
              <a:rPr lang="en-US" sz="7333" kern="1200">
                <a:solidFill>
                  <a:srgbClr val="C4001A"/>
                </a:solidFill>
                <a:latin typeface="+mn-lt"/>
                <a:ea typeface="+mn-ea"/>
                <a:cs typeface="+mn-cs"/>
              </a:rPr>
            </a:br>
            <a:r>
              <a:rPr lang="en-US" sz="7333" kern="1200">
                <a:solidFill>
                  <a:srgbClr val="C4001A"/>
                </a:solidFill>
                <a:latin typeface="+mn-lt"/>
                <a:ea typeface="+mn-ea"/>
                <a:cs typeface="+mn-cs"/>
              </a:rPr>
              <a:t>before this one.</a:t>
            </a:r>
            <a:endParaRPr lang="sv-SE" sz="7333" kern="1200">
              <a:solidFill>
                <a:srgbClr val="C4001A"/>
              </a:solidFill>
              <a:latin typeface="+mn-lt"/>
              <a:ea typeface="+mn-ea"/>
              <a:cs typeface="+mn-cs"/>
            </a:endParaRPr>
          </a:p>
        </p:txBody>
      </p:sp>
    </p:spTree>
    <p:extLst>
      <p:ext uri="{BB962C8B-B14F-4D97-AF65-F5344CB8AC3E}">
        <p14:creationId xmlns:p14="http://schemas.microsoft.com/office/powerpoint/2010/main" val="20498630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 Sub-heading and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682" y="1681"/>
          <a:ext cx="1679" cy="168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682" y="1681"/>
                        <a:ext cx="1679" cy="1680"/>
                      </a:xfrm>
                      <a:prstGeom prst="rect">
                        <a:avLst/>
                      </a:prstGeom>
                    </p:spPr>
                  </p:pic>
                </p:oleObj>
              </mc:Fallback>
            </mc:AlternateContent>
          </a:graphicData>
        </a:graphic>
      </p:graphicFrame>
      <p:sp>
        <p:nvSpPr>
          <p:cNvPr id="6" name="Text Placeholder 2"/>
          <p:cNvSpPr>
            <a:spLocks noGrp="1"/>
          </p:cNvSpPr>
          <p:nvPr>
            <p:ph type="body" idx="17" hasCustomPrompt="1"/>
          </p:nvPr>
        </p:nvSpPr>
        <p:spPr>
          <a:xfrm>
            <a:off x="706096" y="1181013"/>
            <a:ext cx="10669027" cy="408689"/>
          </a:xfrm>
          <a:prstGeom prst="rect">
            <a:avLst/>
          </a:prstGeom>
        </p:spPr>
        <p:txBody>
          <a:bodyPr anchor="t" anchorCtr="0">
            <a:noAutofit/>
          </a:bodyPr>
          <a:lstStyle>
            <a:lvl1pPr marL="0" indent="0">
              <a:lnSpc>
                <a:spcPts val="2857"/>
              </a:lnSpc>
              <a:buNone/>
              <a:defRPr sz="1904" b="0">
                <a:solidFill>
                  <a:schemeClr val="accent3"/>
                </a:solidFill>
              </a:defRPr>
            </a:lvl1pPr>
            <a:lvl2pPr marL="483767" indent="0">
              <a:buNone/>
              <a:defRPr sz="2116" b="1"/>
            </a:lvl2pPr>
            <a:lvl3pPr marL="967533" indent="0">
              <a:buNone/>
              <a:defRPr sz="1904" b="1"/>
            </a:lvl3pPr>
            <a:lvl4pPr marL="1451300" indent="0">
              <a:buNone/>
              <a:defRPr sz="1693" b="1"/>
            </a:lvl4pPr>
            <a:lvl5pPr marL="1935066" indent="0">
              <a:buNone/>
              <a:defRPr sz="1693" b="1"/>
            </a:lvl5pPr>
            <a:lvl6pPr marL="2418833" indent="0">
              <a:buNone/>
              <a:defRPr sz="1693" b="1"/>
            </a:lvl6pPr>
            <a:lvl7pPr marL="2902599" indent="0">
              <a:buNone/>
              <a:defRPr sz="1693" b="1"/>
            </a:lvl7pPr>
            <a:lvl8pPr marL="3386365" indent="0">
              <a:buNone/>
              <a:defRPr sz="1693" b="1"/>
            </a:lvl8pPr>
            <a:lvl9pPr marL="3870131" indent="0">
              <a:buNone/>
              <a:defRPr sz="1693" b="1"/>
            </a:lvl9pPr>
          </a:lstStyle>
          <a:p>
            <a:pPr lvl="0"/>
            <a:r>
              <a:rPr lang="en-US" noProof="0"/>
              <a:t>CLICK TO ADD SUB-HEADING  </a:t>
            </a:r>
          </a:p>
        </p:txBody>
      </p:sp>
      <p:sp>
        <p:nvSpPr>
          <p:cNvPr id="10" name="Rectangle 9"/>
          <p:cNvSpPr>
            <a:spLocks noChangeArrowheads="1"/>
          </p:cNvSpPr>
          <p:nvPr userDrawn="1"/>
        </p:nvSpPr>
        <p:spPr bwMode="auto">
          <a:xfrm>
            <a:off x="801265" y="6220017"/>
            <a:ext cx="2506264" cy="218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lstStyle/>
          <a:p>
            <a:pPr>
              <a:spcBef>
                <a:spcPct val="0"/>
              </a:spcBef>
            </a:pPr>
            <a:r>
              <a:rPr lang="sv-SE" sz="741" b="1" baseline="0">
                <a:solidFill>
                  <a:schemeClr val="tx1"/>
                </a:solidFill>
                <a:latin typeface="Arial" charset="0"/>
              </a:rPr>
              <a:t>Volvo Group</a:t>
            </a:r>
          </a:p>
        </p:txBody>
      </p:sp>
      <p:sp>
        <p:nvSpPr>
          <p:cNvPr id="12" name="Rectangle 8"/>
          <p:cNvSpPr>
            <a:spLocks noGrp="1" noChangeArrowheads="1"/>
          </p:cNvSpPr>
          <p:nvPr>
            <p:ph type="sldNum" sz="quarter" idx="4"/>
          </p:nvPr>
        </p:nvSpPr>
        <p:spPr bwMode="auto">
          <a:xfrm>
            <a:off x="801266" y="6508583"/>
            <a:ext cx="540897" cy="208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rgbClr val="AEAEA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b" anchorCtr="0" compatLnSpc="1">
            <a:prstTxWarp prst="textNoShape">
              <a:avLst/>
            </a:prstTxWarp>
          </a:bodyPr>
          <a:lstStyle>
            <a:lvl1pPr>
              <a:spcBef>
                <a:spcPct val="0"/>
              </a:spcBef>
              <a:defRPr sz="741" baseline="0">
                <a:solidFill>
                  <a:schemeClr val="tx1"/>
                </a:solidFill>
                <a:latin typeface="Arial" charset="0"/>
              </a:defRPr>
            </a:lvl1pPr>
          </a:lstStyle>
          <a:p>
            <a:fld id="{F4BB9EDD-1740-4E4A-8601-A7D0893F42E6}" type="slidenum">
              <a:rPr lang="en-US" smtClean="0"/>
              <a:pPr/>
              <a:t>‹Nr.›</a:t>
            </a:fld>
            <a:endParaRPr lang="en-US"/>
          </a:p>
        </p:txBody>
      </p:sp>
      <p:sp>
        <p:nvSpPr>
          <p:cNvPr id="13" name="Rectangle 10"/>
          <p:cNvSpPr>
            <a:spLocks noGrp="1" noChangeArrowheads="1"/>
          </p:cNvSpPr>
          <p:nvPr>
            <p:ph type="dt" sz="half" idx="2"/>
          </p:nvPr>
        </p:nvSpPr>
        <p:spPr bwMode="auto">
          <a:xfrm>
            <a:off x="981502" y="6506905"/>
            <a:ext cx="3028188" cy="210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rgbClr val="AEAEA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b" anchorCtr="0" compatLnSpc="1">
            <a:prstTxWarp prst="textNoShape">
              <a:avLst/>
            </a:prstTxWarp>
          </a:bodyPr>
          <a:lstStyle>
            <a:lvl1pPr>
              <a:spcBef>
                <a:spcPct val="0"/>
              </a:spcBef>
              <a:defRPr sz="741" baseline="0">
                <a:solidFill>
                  <a:schemeClr val="tx1"/>
                </a:solidFill>
                <a:latin typeface="Arial" charset="0"/>
              </a:defRPr>
            </a:lvl1pPr>
          </a:lstStyle>
          <a:p>
            <a:fld id="{7C4196FC-C97D-41E9-BED7-A5E651C6E489}" type="datetime1">
              <a:rPr lang="sv-SE" smtClean="0"/>
              <a:t>2022-11-15</a:t>
            </a:fld>
            <a:endParaRPr lang="en-US"/>
          </a:p>
        </p:txBody>
      </p:sp>
      <p:pic>
        <p:nvPicPr>
          <p:cNvPr id="14" name="Bildobjekt 8"/>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705059" y="6172219"/>
            <a:ext cx="685676" cy="685781"/>
          </a:xfrm>
          <a:prstGeom prst="rect">
            <a:avLst/>
          </a:prstGeom>
          <a:ln w="12700">
            <a:noFill/>
          </a:ln>
        </p:spPr>
      </p:pic>
      <p:sp>
        <p:nvSpPr>
          <p:cNvPr id="19" name="Title Placeholder 1"/>
          <p:cNvSpPr>
            <a:spLocks noGrp="1"/>
          </p:cNvSpPr>
          <p:nvPr>
            <p:ph type="title"/>
          </p:nvPr>
        </p:nvSpPr>
        <p:spPr>
          <a:xfrm>
            <a:off x="706097" y="616887"/>
            <a:ext cx="10684639" cy="552435"/>
          </a:xfrm>
          <a:prstGeom prst="rect">
            <a:avLst/>
          </a:prstGeom>
        </p:spPr>
        <p:txBody>
          <a:bodyPr vert="horz" lIns="91440" tIns="45720" rIns="91440" bIns="45720" rtlCol="0" anchor="t" anchorCtr="0">
            <a:noAutofit/>
          </a:bodyPr>
          <a:lstStyle/>
          <a:p>
            <a:r>
              <a:rPr lang="en-US" noProof="0"/>
              <a:t>Click to edit Master title style</a:t>
            </a:r>
          </a:p>
        </p:txBody>
      </p:sp>
      <p:sp>
        <p:nvSpPr>
          <p:cNvPr id="21" name="Content Placeholder 2"/>
          <p:cNvSpPr>
            <a:spLocks noGrp="1"/>
          </p:cNvSpPr>
          <p:nvPr>
            <p:ph idx="18"/>
          </p:nvPr>
        </p:nvSpPr>
        <p:spPr>
          <a:xfrm>
            <a:off x="705847" y="1760923"/>
            <a:ext cx="10684888" cy="4346780"/>
          </a:xfrm>
          <a:prstGeom prst="rect">
            <a:avLst/>
          </a:prstGeom>
        </p:spPr>
        <p:txBody>
          <a:bodyPr/>
          <a:lstStyle>
            <a:lvl1pPr marL="248602" indent="-248602" algn="l" rtl="0" fontAlgn="base">
              <a:spcBef>
                <a:spcPct val="40000"/>
              </a:spcBef>
              <a:spcAft>
                <a:spcPct val="0"/>
              </a:spcAft>
              <a:buClr>
                <a:schemeClr val="tx2"/>
              </a:buClr>
              <a:buFont typeface="Symbol" pitchFamily="18" charset="2"/>
              <a:buChar char="·"/>
              <a:defRPr/>
            </a:lvl1pPr>
            <a:lvl3pPr marL="910421" indent="-220046" algn="l" rtl="0" fontAlgn="base">
              <a:spcBef>
                <a:spcPct val="40000"/>
              </a:spcBef>
              <a:spcAft>
                <a:spcPct val="0"/>
              </a:spcAft>
              <a:buClr>
                <a:schemeClr val="tx2"/>
              </a:buClr>
              <a:buFont typeface="Symbol" pitchFamily="18" charset="2"/>
              <a:buChar char="·"/>
              <a:defRPr/>
            </a:lvl3pPr>
            <a:lvl5pPr>
              <a:buClr>
                <a:schemeClr val="tx2"/>
              </a:buClr>
              <a:defRPr/>
            </a:lvl5pPr>
          </a:lstStyle>
          <a:p>
            <a:pPr marL="248602" lvl="0" indent="-248602" algn="l" rtl="0" fontAlgn="base">
              <a:spcBef>
                <a:spcPct val="40000"/>
              </a:spcBef>
              <a:spcAft>
                <a:spcPct val="0"/>
              </a:spcAft>
              <a:buClr>
                <a:schemeClr val="tx2"/>
              </a:buClr>
              <a:buFont typeface="Symbol" pitchFamily="18" charset="2"/>
              <a:buChar char="·"/>
            </a:pPr>
            <a:r>
              <a:rPr lang="en-US" noProof="0"/>
              <a:t>Click to edit Master text styles</a:t>
            </a:r>
          </a:p>
          <a:p>
            <a:pPr marL="248602" lvl="1" indent="-248602" algn="l" rtl="0" fontAlgn="base">
              <a:spcBef>
                <a:spcPct val="40000"/>
              </a:spcBef>
              <a:spcAft>
                <a:spcPct val="0"/>
              </a:spcAft>
              <a:buClr>
                <a:schemeClr val="tx2"/>
              </a:buClr>
              <a:buFont typeface="Symbol" pitchFamily="18" charset="2"/>
              <a:buChar char="·"/>
            </a:pPr>
            <a:r>
              <a:rPr lang="en-US" noProof="0"/>
              <a:t>Second level</a:t>
            </a:r>
          </a:p>
          <a:p>
            <a:pPr marL="248602" lvl="2" indent="-248602" algn="l" rtl="0" fontAlgn="base">
              <a:spcBef>
                <a:spcPct val="40000"/>
              </a:spcBef>
              <a:spcAft>
                <a:spcPct val="0"/>
              </a:spcAft>
              <a:buClr>
                <a:schemeClr val="tx2"/>
              </a:buClr>
              <a:buFont typeface="Symbol" pitchFamily="18" charset="2"/>
              <a:buChar char="·"/>
            </a:pPr>
            <a:r>
              <a:rPr lang="en-US" noProof="0"/>
              <a:t>Third level</a:t>
            </a:r>
          </a:p>
          <a:p>
            <a:pPr marL="248602" lvl="3" indent="-248602" algn="l" rtl="0" fontAlgn="base">
              <a:spcBef>
                <a:spcPct val="40000"/>
              </a:spcBef>
              <a:spcAft>
                <a:spcPct val="0"/>
              </a:spcAft>
              <a:buClr>
                <a:schemeClr val="tx2"/>
              </a:buClr>
              <a:buFont typeface="Symbol" pitchFamily="18" charset="2"/>
              <a:buChar char="·"/>
            </a:pPr>
            <a:r>
              <a:rPr lang="en-US" noProof="0"/>
              <a:t>Fourth level</a:t>
            </a:r>
          </a:p>
          <a:p>
            <a:pPr marL="248602" lvl="4" indent="-248602" algn="l" rtl="0" fontAlgn="base">
              <a:spcBef>
                <a:spcPct val="40000"/>
              </a:spcBef>
              <a:spcAft>
                <a:spcPct val="0"/>
              </a:spcAft>
              <a:buClr>
                <a:schemeClr val="tx2"/>
              </a:buClr>
              <a:buFont typeface="Symbol" pitchFamily="18" charset="2"/>
              <a:buChar char="·"/>
            </a:pPr>
            <a:r>
              <a:rPr lang="en-US" noProof="0"/>
              <a:t>Fifth level</a:t>
            </a:r>
          </a:p>
        </p:txBody>
      </p:sp>
      <p:sp>
        <p:nvSpPr>
          <p:cNvPr id="15" name="Rectangle 7"/>
          <p:cNvSpPr>
            <a:spLocks noGrp="1" noChangeArrowheads="1"/>
          </p:cNvSpPr>
          <p:nvPr>
            <p:ph type="ftr" sz="quarter" idx="3"/>
          </p:nvPr>
        </p:nvSpPr>
        <p:spPr bwMode="auto">
          <a:xfrm>
            <a:off x="801267" y="6370065"/>
            <a:ext cx="8528351" cy="215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t" anchorCtr="0" compatLnSpc="1">
            <a:prstTxWarp prst="textNoShape">
              <a:avLst/>
            </a:prstTxWarp>
          </a:bodyPr>
          <a:lstStyle>
            <a:lvl1pPr>
              <a:spcBef>
                <a:spcPct val="0"/>
              </a:spcBef>
              <a:defRPr sz="741" baseline="0">
                <a:solidFill>
                  <a:schemeClr val="tx1"/>
                </a:solidFill>
                <a:latin typeface="Arial" charset="0"/>
              </a:defRPr>
            </a:lvl1pPr>
          </a:lstStyle>
          <a:p>
            <a:r>
              <a:rPr lang="en-US"/>
              <a:t>Global Product Management | Johan Mörck | ECTA Annual Meeting 2022</a:t>
            </a:r>
          </a:p>
        </p:txBody>
      </p:sp>
    </p:spTree>
    <p:extLst>
      <p:ext uri="{BB962C8B-B14F-4D97-AF65-F5344CB8AC3E}">
        <p14:creationId xmlns:p14="http://schemas.microsoft.com/office/powerpoint/2010/main" val="1630556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1 Content - Title and bullet tex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8719761-CF45-4FCC-BDBD-9607751FE99B}"/>
              </a:ext>
            </a:extLst>
          </p:cNvPr>
          <p:cNvSpPr>
            <a:spLocks noGrp="1"/>
          </p:cNvSpPr>
          <p:nvPr>
            <p:ph type="body" sz="quarter" idx="13"/>
          </p:nvPr>
        </p:nvSpPr>
        <p:spPr>
          <a:xfrm>
            <a:off x="766763" y="1944000"/>
            <a:ext cx="6562725" cy="4077388"/>
          </a:xfrm>
        </p:spPr>
        <p:txBody>
          <a:bodyPr/>
          <a:lstStyle/>
          <a:p>
            <a:pPr lvl="0"/>
            <a:r>
              <a:rPr lang="en-US" dirty="0"/>
              <a:t>Click to edit Master text styles</a:t>
            </a:r>
          </a:p>
          <a:p>
            <a:pPr lvl="1"/>
            <a:r>
              <a:rPr lang="en-US" dirty="0"/>
              <a:t>Second level</a:t>
            </a:r>
          </a:p>
        </p:txBody>
      </p:sp>
      <p:sp>
        <p:nvSpPr>
          <p:cNvPr id="2" name="Date Placeholder 1">
            <a:extLst>
              <a:ext uri="{FF2B5EF4-FFF2-40B4-BE49-F238E27FC236}">
                <a16:creationId xmlns:a16="http://schemas.microsoft.com/office/drawing/2014/main" id="{450977B5-0B30-3B47-B511-2D8DFF831A6A}"/>
              </a:ext>
            </a:extLst>
          </p:cNvPr>
          <p:cNvSpPr>
            <a:spLocks noGrp="1"/>
          </p:cNvSpPr>
          <p:nvPr>
            <p:ph type="dt" sz="half" idx="10"/>
          </p:nvPr>
        </p:nvSpPr>
        <p:spPr/>
        <p:txBody>
          <a:bodyPr/>
          <a:lstStyle/>
          <a:p>
            <a:fld id="{E6B9B67E-FCB6-4C6C-B974-73A98AB2F6AA}" type="datetime1">
              <a:rPr lang="sv-SE" smtClean="0"/>
              <a:t>2022-11-15</a:t>
            </a:fld>
            <a:endParaRPr lang="en-US" dirty="0"/>
          </a:p>
        </p:txBody>
      </p:sp>
      <p:sp>
        <p:nvSpPr>
          <p:cNvPr id="3" name="Footer Placeholder 2">
            <a:extLst>
              <a:ext uri="{FF2B5EF4-FFF2-40B4-BE49-F238E27FC236}">
                <a16:creationId xmlns:a16="http://schemas.microsoft.com/office/drawing/2014/main" id="{E243E89A-6345-C248-9783-2EE0EAA4E455}"/>
              </a:ext>
            </a:extLst>
          </p:cNvPr>
          <p:cNvSpPr>
            <a:spLocks noGrp="1"/>
          </p:cNvSpPr>
          <p:nvPr>
            <p:ph type="ftr" sz="quarter" idx="11"/>
          </p:nvPr>
        </p:nvSpPr>
        <p:spPr/>
        <p:txBody>
          <a:bodyPr/>
          <a:lstStyle/>
          <a:p>
            <a:r>
              <a:rPr lang="en-US"/>
              <a:t>Global Product Management | Johan Mörck | ECTA Annual Meeting 2022</a:t>
            </a:r>
            <a:endParaRPr lang="en-US" dirty="0"/>
          </a:p>
        </p:txBody>
      </p:sp>
      <p:sp>
        <p:nvSpPr>
          <p:cNvPr id="4" name="Slide Number Placeholder 3">
            <a:extLst>
              <a:ext uri="{FF2B5EF4-FFF2-40B4-BE49-F238E27FC236}">
                <a16:creationId xmlns:a16="http://schemas.microsoft.com/office/drawing/2014/main" id="{F4DD9978-FFE6-DA40-8239-6FF4DB7670A2}"/>
              </a:ext>
            </a:extLst>
          </p:cNvPr>
          <p:cNvSpPr>
            <a:spLocks noGrp="1"/>
          </p:cNvSpPr>
          <p:nvPr>
            <p:ph type="sldNum" sz="quarter" idx="12"/>
          </p:nvPr>
        </p:nvSpPr>
        <p:spPr/>
        <p:txBody>
          <a:bodyPr/>
          <a:lstStyle/>
          <a:p>
            <a:fld id="{F4BB9EDD-1740-4E4A-8601-A7D0893F42E6}" type="slidenum">
              <a:rPr lang="en-US" smtClean="0"/>
              <a:pPr/>
              <a:t>‹Nr.›</a:t>
            </a:fld>
            <a:endParaRPr lang="en-US" dirty="0"/>
          </a:p>
        </p:txBody>
      </p:sp>
      <p:sp>
        <p:nvSpPr>
          <p:cNvPr id="6" name="Title 5">
            <a:extLst>
              <a:ext uri="{FF2B5EF4-FFF2-40B4-BE49-F238E27FC236}">
                <a16:creationId xmlns:a16="http://schemas.microsoft.com/office/drawing/2014/main" id="{247DD437-05F9-49E5-800D-62CB4B82EDE7}"/>
              </a:ext>
            </a:extLst>
          </p:cNvPr>
          <p:cNvSpPr>
            <a:spLocks noGrp="1"/>
          </p:cNvSpPr>
          <p:nvPr>
            <p:ph type="title" hasCustomPrompt="1"/>
          </p:nvPr>
        </p:nvSpPr>
        <p:spPr/>
        <p:txBody>
          <a:bodyPr/>
          <a:lstStyle>
            <a:lvl1pPr>
              <a:defRPr/>
            </a:lvl1pPr>
          </a:lstStyle>
          <a:p>
            <a:r>
              <a:rPr lang="en-US" dirty="0"/>
              <a:t>Insert headline on maximum </a:t>
            </a:r>
            <a:r>
              <a:rPr lang="en-US"/>
              <a:t>one line</a:t>
            </a:r>
            <a:endParaRPr lang="en-US" dirty="0"/>
          </a:p>
        </p:txBody>
      </p:sp>
      <p:sp>
        <p:nvSpPr>
          <p:cNvPr id="11" name="Text Placeholder 10">
            <a:extLst>
              <a:ext uri="{FF2B5EF4-FFF2-40B4-BE49-F238E27FC236}">
                <a16:creationId xmlns:a16="http://schemas.microsoft.com/office/drawing/2014/main" id="{1870C302-6050-4DB1-90EC-C732F2636C4E}"/>
              </a:ext>
            </a:extLst>
          </p:cNvPr>
          <p:cNvSpPr>
            <a:spLocks noGrp="1"/>
          </p:cNvSpPr>
          <p:nvPr>
            <p:ph type="body" sz="quarter" idx="14" hasCustomPrompt="1"/>
          </p:nvPr>
        </p:nvSpPr>
        <p:spPr>
          <a:xfrm>
            <a:off x="766763" y="1457438"/>
            <a:ext cx="6562725" cy="251205"/>
          </a:xfrm>
        </p:spPr>
        <p:txBody>
          <a:bodyPr tIns="0"/>
          <a:lstStyle>
            <a:lvl1pPr marL="0" indent="0">
              <a:buFontTx/>
              <a:buNone/>
              <a:defRPr>
                <a:solidFill>
                  <a:srgbClr val="53565A"/>
                </a:solidFill>
              </a:defRPr>
            </a:lvl1pPr>
            <a:lvl2pPr marL="163513" indent="0">
              <a:buFontTx/>
              <a:buNone/>
              <a:defRPr/>
            </a:lvl2pPr>
            <a:lvl3pPr marL="339725" indent="0">
              <a:buFontTx/>
              <a:buNone/>
              <a:defRPr/>
            </a:lvl3pPr>
            <a:lvl4pPr marL="463550" indent="0">
              <a:buFontTx/>
              <a:buNone/>
              <a:defRPr/>
            </a:lvl4pPr>
            <a:lvl5pPr marL="606425" indent="0">
              <a:buFontTx/>
              <a:buNone/>
              <a:defRPr/>
            </a:lvl5pPr>
          </a:lstStyle>
          <a:p>
            <a:pPr lvl="0"/>
            <a:r>
              <a:rPr lang="en-US" dirty="0"/>
              <a:t>Insert sub headline</a:t>
            </a:r>
          </a:p>
        </p:txBody>
      </p:sp>
      <p:sp>
        <p:nvSpPr>
          <p:cNvPr id="8" name="Logotype">
            <a:extLst>
              <a:ext uri="{FF2B5EF4-FFF2-40B4-BE49-F238E27FC236}">
                <a16:creationId xmlns:a16="http://schemas.microsoft.com/office/drawing/2014/main" id="{4169BDBE-4ECB-4E4D-B951-B205E5C2FB21}"/>
              </a:ext>
            </a:extLst>
          </p:cNvPr>
          <p:cNvSpPr>
            <a:spLocks noGrp="1" noChangeAspect="1"/>
          </p:cNvSpPr>
          <p:nvPr>
            <p:ph type="body" sz="quarter" idx="16" hasCustomPrompt="1"/>
          </p:nvPr>
        </p:nvSpPr>
        <p:spPr>
          <a:xfrm>
            <a:off x="287927" y="6218305"/>
            <a:ext cx="1540800" cy="162000"/>
          </a:xfrm>
          <a:prstGeom prst="rect">
            <a:avLst/>
          </a:prstGeom>
          <a: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267129" indent="0">
              <a:buNone/>
              <a:defRPr/>
            </a:lvl2pPr>
          </a:lstStyle>
          <a:p>
            <a:pPr lvl="0"/>
            <a:r>
              <a:rPr lang="en-US" dirty="0"/>
              <a:t> </a:t>
            </a:r>
          </a:p>
        </p:txBody>
      </p:sp>
    </p:spTree>
    <p:extLst>
      <p:ext uri="{BB962C8B-B14F-4D97-AF65-F5344CB8AC3E}">
        <p14:creationId xmlns:p14="http://schemas.microsoft.com/office/powerpoint/2010/main" val="2618298157"/>
      </p:ext>
    </p:extLst>
  </p:cSld>
  <p:clrMapOvr>
    <a:masterClrMapping/>
  </p:clrMapOvr>
  <p:extLst>
    <p:ext uri="{DCECCB84-F9BA-43D5-87BE-67443E8EF086}">
      <p15:sldGuideLst xmlns:p15="http://schemas.microsoft.com/office/powerpoint/2012/main">
        <p15:guide id="1"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2133"/>
            </a:lvl1pPr>
            <a:lvl2pPr>
              <a:defRPr sz="1867"/>
            </a:lvl2pPr>
            <a:lvl3pPr>
              <a:defRPr sz="1600"/>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9"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fld id="{9972D6CA-0F9B-42EC-8521-AD492AF8C9E6}" type="datetime1">
              <a:rPr lang="sv-SE" smtClean="0"/>
              <a:t>2022-11-15</a:t>
            </a:fld>
            <a:endParaRPr lang="sv-SE"/>
          </a:p>
        </p:txBody>
      </p:sp>
      <p:sp>
        <p:nvSpPr>
          <p:cNvPr id="10"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a:t>Global Product Management | Johan Mörck | ECTA Annual Meeting 2022</a:t>
            </a:r>
            <a:endParaRPr lang="sv-SE"/>
          </a:p>
        </p:txBody>
      </p:sp>
      <p:sp>
        <p:nvSpPr>
          <p:cNvPr id="11"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‹Nr.›</a:t>
            </a:fld>
            <a:endParaRPr lang="sv-SE"/>
          </a:p>
        </p:txBody>
      </p:sp>
      <p:sp>
        <p:nvSpPr>
          <p:cNvPr id="7" name="Title Placeholder 1"/>
          <p:cNvSpPr>
            <a:spLocks noGrp="1"/>
          </p:cNvSpPr>
          <p:nvPr>
            <p:ph type="title"/>
          </p:nvPr>
        </p:nvSpPr>
        <p:spPr>
          <a:xfrm>
            <a:off x="738549" y="371178"/>
            <a:ext cx="10972800" cy="1236751"/>
          </a:xfrm>
          <a:prstGeom prst="rect">
            <a:avLst/>
          </a:prstGeom>
        </p:spPr>
        <p:txBody>
          <a:bodyPr vert="horz" lIns="91440" tIns="45720" rIns="91440" bIns="45720" rtlCol="0" anchor="t" anchorCtr="0">
            <a:noAutofit/>
          </a:bodyPr>
          <a:lstStyle/>
          <a:p>
            <a:r>
              <a:rPr lang="en-US"/>
              <a:t>Click to edit Master title style</a:t>
            </a:r>
            <a:endParaRPr lang="sv-SE"/>
          </a:p>
        </p:txBody>
      </p:sp>
    </p:spTree>
    <p:extLst>
      <p:ext uri="{BB962C8B-B14F-4D97-AF65-F5344CB8AC3E}">
        <p14:creationId xmlns:p14="http://schemas.microsoft.com/office/powerpoint/2010/main" val="38131483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1. Content – Title and Conten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0977B5-0B30-3B47-B511-2D8DFF831A6A}"/>
              </a:ext>
            </a:extLst>
          </p:cNvPr>
          <p:cNvSpPr>
            <a:spLocks noGrp="1"/>
          </p:cNvSpPr>
          <p:nvPr>
            <p:ph type="dt" sz="half" idx="10"/>
          </p:nvPr>
        </p:nvSpPr>
        <p:spPr/>
        <p:txBody>
          <a:bodyPr/>
          <a:lstStyle/>
          <a:p>
            <a:fld id="{56D03894-E954-41ED-9F22-7DA18BFB454D}" type="datetime1">
              <a:rPr lang="sv-SE" smtClean="0"/>
              <a:t>2022-11-15</a:t>
            </a:fld>
            <a:endParaRPr lang="en-US"/>
          </a:p>
        </p:txBody>
      </p:sp>
      <p:sp>
        <p:nvSpPr>
          <p:cNvPr id="3" name="Footer Placeholder 2">
            <a:extLst>
              <a:ext uri="{FF2B5EF4-FFF2-40B4-BE49-F238E27FC236}">
                <a16:creationId xmlns:a16="http://schemas.microsoft.com/office/drawing/2014/main" id="{E243E89A-6345-C248-9783-2EE0EAA4E455}"/>
              </a:ext>
            </a:extLst>
          </p:cNvPr>
          <p:cNvSpPr>
            <a:spLocks noGrp="1"/>
          </p:cNvSpPr>
          <p:nvPr>
            <p:ph type="ftr" sz="quarter" idx="11"/>
          </p:nvPr>
        </p:nvSpPr>
        <p:spPr/>
        <p:txBody>
          <a:bodyPr/>
          <a:lstStyle/>
          <a:p>
            <a:r>
              <a:rPr lang="en-US"/>
              <a:t>Global Product Management | Johan Mörck | ECTA Annual Meeting 2022</a:t>
            </a:r>
          </a:p>
        </p:txBody>
      </p:sp>
      <p:sp>
        <p:nvSpPr>
          <p:cNvPr id="4" name="Slide Number Placeholder 3">
            <a:extLst>
              <a:ext uri="{FF2B5EF4-FFF2-40B4-BE49-F238E27FC236}">
                <a16:creationId xmlns:a16="http://schemas.microsoft.com/office/drawing/2014/main" id="{F4DD9978-FFE6-DA40-8239-6FF4DB7670A2}"/>
              </a:ext>
            </a:extLst>
          </p:cNvPr>
          <p:cNvSpPr>
            <a:spLocks noGrp="1"/>
          </p:cNvSpPr>
          <p:nvPr>
            <p:ph type="sldNum" sz="quarter" idx="12"/>
          </p:nvPr>
        </p:nvSpPr>
        <p:spPr/>
        <p:txBody>
          <a:bodyPr/>
          <a:lstStyle/>
          <a:p>
            <a:fld id="{F4BB9EDD-1740-4E4A-8601-A7D0893F42E6}" type="slidenum">
              <a:rPr lang="en-US" smtClean="0"/>
              <a:pPr/>
              <a:t>‹Nr.›</a:t>
            </a:fld>
            <a:endParaRPr lang="en-US"/>
          </a:p>
        </p:txBody>
      </p:sp>
      <p:sp>
        <p:nvSpPr>
          <p:cNvPr id="15" name="Text Placeholder 14">
            <a:extLst>
              <a:ext uri="{FF2B5EF4-FFF2-40B4-BE49-F238E27FC236}">
                <a16:creationId xmlns:a16="http://schemas.microsoft.com/office/drawing/2014/main" id="{D8FCB220-2584-440E-B289-E3F386D8980C}"/>
              </a:ext>
            </a:extLst>
          </p:cNvPr>
          <p:cNvSpPr>
            <a:spLocks noGrp="1"/>
          </p:cNvSpPr>
          <p:nvPr>
            <p:ph type="body" sz="quarter" idx="14" hasCustomPrompt="1"/>
          </p:nvPr>
        </p:nvSpPr>
        <p:spPr>
          <a:xfrm>
            <a:off x="706091" y="1715080"/>
            <a:ext cx="10790584" cy="3784021"/>
          </a:xfrm>
        </p:spPr>
        <p:txBody>
          <a:bodyPr/>
          <a:lstStyle/>
          <a:p>
            <a:pPr lvl="0"/>
            <a:r>
              <a:rPr lang="en-US"/>
              <a:t>Click to edit master text</a:t>
            </a:r>
          </a:p>
          <a:p>
            <a:pPr lvl="1"/>
            <a:r>
              <a:rPr lang="en-US"/>
              <a:t>Second level</a:t>
            </a:r>
          </a:p>
          <a:p>
            <a:pPr lvl="2"/>
            <a:endParaRPr lang="sv-SE"/>
          </a:p>
        </p:txBody>
      </p:sp>
      <p:sp>
        <p:nvSpPr>
          <p:cNvPr id="5" name="Title 4">
            <a:extLst>
              <a:ext uri="{FF2B5EF4-FFF2-40B4-BE49-F238E27FC236}">
                <a16:creationId xmlns:a16="http://schemas.microsoft.com/office/drawing/2014/main" id="{70E56129-88A4-4B7D-B296-96790600D76D}"/>
              </a:ext>
            </a:extLst>
          </p:cNvPr>
          <p:cNvSpPr>
            <a:spLocks noGrp="1"/>
          </p:cNvSpPr>
          <p:nvPr>
            <p:ph type="title" hasCustomPrompt="1"/>
          </p:nvPr>
        </p:nvSpPr>
        <p:spPr/>
        <p:txBody>
          <a:bodyPr/>
          <a:lstStyle>
            <a:lvl1pPr>
              <a:defRPr b="0"/>
            </a:lvl1pPr>
          </a:lstStyle>
          <a:p>
            <a:r>
              <a:rPr lang="en-US"/>
              <a:t>Click to edit master title</a:t>
            </a:r>
            <a:endParaRPr lang="sv-SE"/>
          </a:p>
        </p:txBody>
      </p:sp>
    </p:spTree>
    <p:extLst>
      <p:ext uri="{BB962C8B-B14F-4D97-AF65-F5344CB8AC3E}">
        <p14:creationId xmlns:p14="http://schemas.microsoft.com/office/powerpoint/2010/main" val="25136482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28" name="Rectangle 27"/>
          <p:cNvSpPr/>
          <p:nvPr userDrawn="1"/>
        </p:nvSpPr>
        <p:spPr>
          <a:xfrm>
            <a:off x="0" y="0"/>
            <a:ext cx="12192000" cy="6848856"/>
          </a:xfrm>
          <a:prstGeom prst="rect">
            <a:avLst/>
          </a:prstGeom>
          <a:solidFill>
            <a:schemeClr val="bg1"/>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sv-SE" sz="2540"/>
          </a:p>
        </p:txBody>
      </p:sp>
      <p:sp>
        <p:nvSpPr>
          <p:cNvPr id="2" name="Title 1"/>
          <p:cNvSpPr>
            <a:spLocks noGrp="1"/>
          </p:cNvSpPr>
          <p:nvPr>
            <p:ph type="title" hasCustomPrompt="1"/>
          </p:nvPr>
        </p:nvSpPr>
        <p:spPr>
          <a:xfrm>
            <a:off x="726018" y="347226"/>
            <a:ext cx="7502773" cy="1984839"/>
          </a:xfrm>
        </p:spPr>
        <p:txBody>
          <a:bodyPr anchor="b" anchorCtr="0"/>
          <a:lstStyle>
            <a:lvl1pPr>
              <a:lnSpc>
                <a:spcPts val="6400"/>
              </a:lnSpc>
              <a:defRPr sz="8000" b="0" cap="all" spc="0" baseline="0">
                <a:latin typeface="Volvo Broad Pro Digital" panose="020B0606030202080204" pitchFamily="34" charset="0"/>
                <a:cs typeface="VolvoBroad" panose="020B0806020102060101" pitchFamily="34" charset="0"/>
              </a:defRPr>
            </a:lvl1pPr>
          </a:lstStyle>
          <a:p>
            <a:r>
              <a:rPr lang="en-US"/>
              <a:t>Click to add title</a:t>
            </a:r>
            <a:br>
              <a:rPr lang="en-US"/>
            </a:br>
            <a:r>
              <a:rPr lang="en-US"/>
              <a:t>max two lines</a:t>
            </a:r>
            <a:endParaRPr lang="sv-SE"/>
          </a:p>
        </p:txBody>
      </p:sp>
      <p:sp>
        <p:nvSpPr>
          <p:cNvPr id="8" name="Picture Placeholder 7"/>
          <p:cNvSpPr>
            <a:spLocks noGrp="1"/>
          </p:cNvSpPr>
          <p:nvPr>
            <p:ph type="pic" sz="quarter" idx="11" hasCustomPrompt="1"/>
          </p:nvPr>
        </p:nvSpPr>
        <p:spPr>
          <a:xfrm>
            <a:off x="167220" y="2867022"/>
            <a:ext cx="11857565" cy="3840013"/>
          </a:xfrm>
        </p:spPr>
        <p:txBody>
          <a:bodyPr anchor="ctr" anchorCtr="0">
            <a:normAutofit/>
          </a:bodyPr>
          <a:lstStyle>
            <a:lvl1pPr marL="0" indent="0" algn="ctr">
              <a:buNone/>
              <a:defRPr sz="1467"/>
            </a:lvl1pPr>
          </a:lstStyle>
          <a:p>
            <a:r>
              <a:rPr lang="sv-SE"/>
              <a:t>Click icon to insert Picture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589973" y="570452"/>
            <a:ext cx="1759712" cy="1759712"/>
          </a:xfrm>
          <a:prstGeom prst="rect">
            <a:avLst/>
          </a:prstGeom>
        </p:spPr>
      </p:pic>
      <p:sp>
        <p:nvSpPr>
          <p:cNvPr id="5" name="Text Placeholder 4"/>
          <p:cNvSpPr>
            <a:spLocks noGrp="1"/>
          </p:cNvSpPr>
          <p:nvPr>
            <p:ph type="body" sz="quarter" idx="10" hasCustomPrompt="1"/>
          </p:nvPr>
        </p:nvSpPr>
        <p:spPr>
          <a:xfrm>
            <a:off x="726017" y="2194098"/>
            <a:ext cx="7502400" cy="474663"/>
          </a:xfrm>
        </p:spPr>
        <p:txBody>
          <a:bodyPr>
            <a:noAutofit/>
          </a:bodyPr>
          <a:lstStyle>
            <a:lvl1pPr marL="0" indent="0">
              <a:lnSpc>
                <a:spcPts val="2933"/>
              </a:lnSpc>
              <a:buNone/>
              <a:defRPr sz="2400" spc="-40" baseline="0"/>
            </a:lvl1pPr>
          </a:lstStyle>
          <a:p>
            <a:pPr lvl="0"/>
            <a:r>
              <a:rPr lang="en-US"/>
              <a:t>Click to add sub-heading – max one line</a:t>
            </a:r>
          </a:p>
        </p:txBody>
      </p:sp>
      <p:grpSp>
        <p:nvGrpSpPr>
          <p:cNvPr id="27" name="Group 26"/>
          <p:cNvGrpSpPr/>
          <p:nvPr userDrawn="1"/>
        </p:nvGrpSpPr>
        <p:grpSpPr>
          <a:xfrm>
            <a:off x="12313719" y="18418"/>
            <a:ext cx="1695359" cy="5797699"/>
            <a:chOff x="9235289" y="13813"/>
            <a:chExt cx="1271519" cy="4348274"/>
          </a:xfrm>
        </p:grpSpPr>
        <p:sp>
          <p:nvSpPr>
            <p:cNvPr id="32" name="textruta 18"/>
            <p:cNvSpPr txBox="1"/>
            <p:nvPr userDrawn="1"/>
          </p:nvSpPr>
          <p:spPr>
            <a:xfrm>
              <a:off x="9235289" y="1302451"/>
              <a:ext cx="1271519" cy="1054519"/>
            </a:xfrm>
            <a:prstGeom prst="rect">
              <a:avLst/>
            </a:prstGeom>
            <a:noFill/>
          </p:spPr>
          <p:txBody>
            <a:bodyPr wrap="square" rtlCol="0">
              <a:spAutoFit/>
            </a:bodyPr>
            <a:lstStyle/>
            <a:p>
              <a:r>
                <a:rPr lang="en-US" sz="1067" dirty="0">
                  <a:solidFill>
                    <a:schemeClr val="bg2"/>
                  </a:solidFill>
                </a:rPr>
                <a:t>Only use these approved Volvo colors. Use the colors in 100% only – never in tints. For more information and</a:t>
              </a:r>
              <a:r>
                <a:rPr lang="en-US" sz="1067" baseline="0" dirty="0">
                  <a:solidFill>
                    <a:schemeClr val="bg2"/>
                  </a:solidFill>
                </a:rPr>
                <a:t> </a:t>
              </a:r>
              <a:r>
                <a:rPr lang="en-US" sz="1067" dirty="0">
                  <a:solidFill>
                    <a:schemeClr val="bg2"/>
                  </a:solidFill>
                </a:rPr>
                <a:t>RGB color codes please select the Volvo Layout “Volvo Brand Colors”.</a:t>
              </a:r>
              <a:endParaRPr lang="en-US" sz="1067" dirty="0">
                <a:solidFill>
                  <a:schemeClr val="bg2"/>
                </a:solidFill>
                <a:latin typeface="Arial" panose="020B0604020202020204" pitchFamily="34" charset="0"/>
                <a:cs typeface="Arial" panose="020B0604020202020204" pitchFamily="34" charset="0"/>
              </a:endParaRPr>
            </a:p>
          </p:txBody>
        </p:sp>
        <p:sp>
          <p:nvSpPr>
            <p:cNvPr id="33" name="textruta 17"/>
            <p:cNvSpPr txBox="1"/>
            <p:nvPr userDrawn="1"/>
          </p:nvSpPr>
          <p:spPr>
            <a:xfrm>
              <a:off x="9235289" y="13813"/>
              <a:ext cx="1193003" cy="192409"/>
            </a:xfrm>
            <a:prstGeom prst="rect">
              <a:avLst/>
            </a:prstGeom>
            <a:noFill/>
          </p:spPr>
          <p:txBody>
            <a:bodyPr wrap="square" rtlCol="0">
              <a:spAutoFit/>
            </a:bodyPr>
            <a:lstStyle/>
            <a:p>
              <a:r>
                <a:rPr lang="en-US" sz="1067" b="1" dirty="0">
                  <a:solidFill>
                    <a:schemeClr val="bg2"/>
                  </a:solidFill>
                  <a:latin typeface="Arial" panose="020B0604020202020204" pitchFamily="34" charset="0"/>
                  <a:cs typeface="Arial" panose="020B0604020202020204" pitchFamily="34" charset="0"/>
                </a:rPr>
                <a:t>Volvo Profile colors</a:t>
              </a:r>
            </a:p>
          </p:txBody>
        </p:sp>
        <p:sp>
          <p:nvSpPr>
            <p:cNvPr id="34" name="Ellips 5"/>
            <p:cNvSpPr/>
            <p:nvPr userDrawn="1"/>
          </p:nvSpPr>
          <p:spPr>
            <a:xfrm>
              <a:off x="9330867" y="277354"/>
              <a:ext cx="148037" cy="148037"/>
            </a:xfrm>
            <a:prstGeom prst="ellipse">
              <a:avLst/>
            </a:prstGeom>
            <a:solidFill>
              <a:schemeClr val="bg2"/>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dirty="0"/>
            </a:p>
          </p:txBody>
        </p:sp>
        <p:sp>
          <p:nvSpPr>
            <p:cNvPr id="35" name="Ellips 7"/>
            <p:cNvSpPr/>
            <p:nvPr userDrawn="1"/>
          </p:nvSpPr>
          <p:spPr>
            <a:xfrm>
              <a:off x="9533192" y="277354"/>
              <a:ext cx="148037" cy="148037"/>
            </a:xfrm>
            <a:prstGeom prst="ellipse">
              <a:avLst/>
            </a:prstGeom>
            <a:solidFill>
              <a:schemeClr val="accent2"/>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dirty="0"/>
            </a:p>
          </p:txBody>
        </p:sp>
        <p:sp>
          <p:nvSpPr>
            <p:cNvPr id="36" name="Ellips 8"/>
            <p:cNvSpPr/>
            <p:nvPr userDrawn="1"/>
          </p:nvSpPr>
          <p:spPr>
            <a:xfrm>
              <a:off x="9730688" y="277354"/>
              <a:ext cx="148037" cy="148037"/>
            </a:xfrm>
            <a:prstGeom prst="ellipse">
              <a:avLst/>
            </a:prstGeom>
            <a:solidFill>
              <a:schemeClr val="tx2"/>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dirty="0"/>
            </a:p>
          </p:txBody>
        </p:sp>
        <p:sp>
          <p:nvSpPr>
            <p:cNvPr id="37" name="Ellips 9"/>
            <p:cNvSpPr/>
            <p:nvPr userDrawn="1"/>
          </p:nvSpPr>
          <p:spPr>
            <a:xfrm>
              <a:off x="9330867" y="479748"/>
              <a:ext cx="148037" cy="148037"/>
            </a:xfrm>
            <a:prstGeom prst="ellipse">
              <a:avLst/>
            </a:prstGeom>
            <a:solidFill>
              <a:schemeClr val="accent3"/>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dirty="0"/>
            </a:p>
          </p:txBody>
        </p:sp>
        <p:sp>
          <p:nvSpPr>
            <p:cNvPr id="38" name="Ellips 10"/>
            <p:cNvSpPr/>
            <p:nvPr userDrawn="1"/>
          </p:nvSpPr>
          <p:spPr>
            <a:xfrm>
              <a:off x="9533192" y="479748"/>
              <a:ext cx="148037" cy="148037"/>
            </a:xfrm>
            <a:prstGeom prst="ellipse">
              <a:avLst/>
            </a:prstGeom>
            <a:solidFill>
              <a:schemeClr val="accent6"/>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dirty="0"/>
            </a:p>
          </p:txBody>
        </p:sp>
        <p:sp>
          <p:nvSpPr>
            <p:cNvPr id="39" name="Ellips 11"/>
            <p:cNvSpPr/>
            <p:nvPr userDrawn="1"/>
          </p:nvSpPr>
          <p:spPr>
            <a:xfrm>
              <a:off x="9730688" y="479748"/>
              <a:ext cx="148037" cy="148037"/>
            </a:xfrm>
            <a:prstGeom prst="ellipse">
              <a:avLst/>
            </a:prstGeom>
            <a:solidFill>
              <a:schemeClr val="accent5"/>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dirty="0"/>
            </a:p>
          </p:txBody>
        </p:sp>
        <p:sp>
          <p:nvSpPr>
            <p:cNvPr id="40" name="Ellips 12"/>
            <p:cNvSpPr/>
            <p:nvPr userDrawn="1"/>
          </p:nvSpPr>
          <p:spPr>
            <a:xfrm>
              <a:off x="9928184" y="479748"/>
              <a:ext cx="148037" cy="148037"/>
            </a:xfrm>
            <a:prstGeom prst="ellipse">
              <a:avLst/>
            </a:prstGeom>
            <a:solidFill>
              <a:srgbClr val="704E36"/>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dirty="0"/>
            </a:p>
          </p:txBody>
        </p:sp>
        <p:sp>
          <p:nvSpPr>
            <p:cNvPr id="41" name="Ellips 13"/>
            <p:cNvSpPr/>
            <p:nvPr userDrawn="1"/>
          </p:nvSpPr>
          <p:spPr>
            <a:xfrm>
              <a:off x="9330867" y="677244"/>
              <a:ext cx="148037" cy="148037"/>
            </a:xfrm>
            <a:prstGeom prst="ellipse">
              <a:avLst/>
            </a:prstGeom>
            <a:solidFill>
              <a:srgbClr val="C8E691"/>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dirty="0"/>
            </a:p>
          </p:txBody>
        </p:sp>
        <p:sp>
          <p:nvSpPr>
            <p:cNvPr id="42" name="Ellips 14"/>
            <p:cNvSpPr/>
            <p:nvPr userDrawn="1"/>
          </p:nvSpPr>
          <p:spPr>
            <a:xfrm>
              <a:off x="9533192" y="677244"/>
              <a:ext cx="148037" cy="148037"/>
            </a:xfrm>
            <a:prstGeom prst="ellipse">
              <a:avLst/>
            </a:prstGeom>
            <a:solidFill>
              <a:srgbClr val="FCCC82"/>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dirty="0"/>
            </a:p>
          </p:txBody>
        </p:sp>
        <p:sp>
          <p:nvSpPr>
            <p:cNvPr id="43" name="Ellips 15"/>
            <p:cNvSpPr/>
            <p:nvPr userDrawn="1"/>
          </p:nvSpPr>
          <p:spPr>
            <a:xfrm>
              <a:off x="9730688" y="677244"/>
              <a:ext cx="148037" cy="148037"/>
            </a:xfrm>
            <a:prstGeom prst="ellipse">
              <a:avLst/>
            </a:prstGeom>
            <a:solidFill>
              <a:schemeClr val="accent4"/>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dirty="0"/>
            </a:p>
          </p:txBody>
        </p:sp>
        <p:sp>
          <p:nvSpPr>
            <p:cNvPr id="44" name="Ellips 16"/>
            <p:cNvSpPr/>
            <p:nvPr userDrawn="1"/>
          </p:nvSpPr>
          <p:spPr>
            <a:xfrm>
              <a:off x="9928184" y="677244"/>
              <a:ext cx="148037" cy="148037"/>
            </a:xfrm>
            <a:prstGeom prst="ellipse">
              <a:avLst/>
            </a:prstGeom>
            <a:solidFill>
              <a:schemeClr val="accent1"/>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dirty="0"/>
            </a:p>
          </p:txBody>
        </p:sp>
        <p:sp>
          <p:nvSpPr>
            <p:cNvPr id="45" name="Ellips 19"/>
            <p:cNvSpPr/>
            <p:nvPr userDrawn="1"/>
          </p:nvSpPr>
          <p:spPr>
            <a:xfrm>
              <a:off x="9330867" y="1088720"/>
              <a:ext cx="148037" cy="148037"/>
            </a:xfrm>
            <a:prstGeom prst="ellipse">
              <a:avLst/>
            </a:prstGeom>
            <a:solidFill>
              <a:srgbClr val="DA4451"/>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dirty="0"/>
            </a:p>
          </p:txBody>
        </p:sp>
        <p:sp>
          <p:nvSpPr>
            <p:cNvPr id="46" name="Ellips 20"/>
            <p:cNvSpPr/>
            <p:nvPr userDrawn="1"/>
          </p:nvSpPr>
          <p:spPr>
            <a:xfrm>
              <a:off x="9533192" y="1088720"/>
              <a:ext cx="148037" cy="148037"/>
            </a:xfrm>
            <a:prstGeom prst="ellipse">
              <a:avLst/>
            </a:prstGeom>
            <a:solidFill>
              <a:srgbClr val="763369"/>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dirty="0"/>
            </a:p>
          </p:txBody>
        </p:sp>
        <p:sp>
          <p:nvSpPr>
            <p:cNvPr id="47" name="textruta 21"/>
            <p:cNvSpPr txBox="1"/>
            <p:nvPr userDrawn="1"/>
          </p:nvSpPr>
          <p:spPr>
            <a:xfrm>
              <a:off x="9235289" y="874738"/>
              <a:ext cx="1193003" cy="192409"/>
            </a:xfrm>
            <a:prstGeom prst="rect">
              <a:avLst/>
            </a:prstGeom>
            <a:noFill/>
          </p:spPr>
          <p:txBody>
            <a:bodyPr wrap="square" rtlCol="0">
              <a:spAutoFit/>
            </a:bodyPr>
            <a:lstStyle/>
            <a:p>
              <a:r>
                <a:rPr lang="en-US" sz="1067" b="1" dirty="0">
                  <a:solidFill>
                    <a:schemeClr val="bg2"/>
                  </a:solidFill>
                  <a:latin typeface="Arial" panose="020B0604020202020204" pitchFamily="34" charset="0"/>
                  <a:cs typeface="Arial" panose="020B0604020202020204" pitchFamily="34" charset="0"/>
                </a:rPr>
                <a:t>Volvo Accent colors</a:t>
              </a:r>
            </a:p>
          </p:txBody>
        </p:sp>
        <p:sp>
          <p:nvSpPr>
            <p:cNvPr id="48" name="textruta 17"/>
            <p:cNvSpPr txBox="1"/>
            <p:nvPr userDrawn="1"/>
          </p:nvSpPr>
          <p:spPr>
            <a:xfrm>
              <a:off x="9235289" y="2965778"/>
              <a:ext cx="1200480" cy="315567"/>
            </a:xfrm>
            <a:prstGeom prst="rect">
              <a:avLst/>
            </a:prstGeom>
            <a:noFill/>
          </p:spPr>
          <p:txBody>
            <a:bodyPr wrap="square" rtlCol="0">
              <a:spAutoFit/>
            </a:bodyPr>
            <a:lstStyle/>
            <a:p>
              <a:pPr algn="l"/>
              <a:r>
                <a:rPr lang="en-US" sz="1067" dirty="0">
                  <a:solidFill>
                    <a:schemeClr val="bg2"/>
                  </a:solidFill>
                  <a:latin typeface="Arial" panose="020B0604020202020204" pitchFamily="34" charset="0"/>
                  <a:cs typeface="Arial" panose="020B0604020202020204" pitchFamily="34" charset="0"/>
                </a:rPr>
                <a:t>Picture is optional in </a:t>
              </a:r>
              <a:br>
                <a:rPr lang="en-US" sz="1067" dirty="0">
                  <a:solidFill>
                    <a:schemeClr val="bg2"/>
                  </a:solidFill>
                  <a:latin typeface="Arial" panose="020B0604020202020204" pitchFamily="34" charset="0"/>
                  <a:cs typeface="Arial" panose="020B0604020202020204" pitchFamily="34" charset="0"/>
                </a:rPr>
              </a:br>
              <a:r>
                <a:rPr lang="en-US" sz="1067" dirty="0">
                  <a:solidFill>
                    <a:schemeClr val="bg2"/>
                  </a:solidFill>
                  <a:latin typeface="Arial" panose="020B0604020202020204" pitchFamily="34" charset="0"/>
                  <a:cs typeface="Arial" panose="020B0604020202020204" pitchFamily="34" charset="0"/>
                </a:rPr>
                <a:t>internal presentations.</a:t>
              </a:r>
            </a:p>
          </p:txBody>
        </p:sp>
        <p:sp>
          <p:nvSpPr>
            <p:cNvPr id="49" name="Rectangle 48"/>
            <p:cNvSpPr/>
            <p:nvPr userDrawn="1"/>
          </p:nvSpPr>
          <p:spPr>
            <a:xfrm>
              <a:off x="9235289" y="3406582"/>
              <a:ext cx="1145932" cy="192409"/>
            </a:xfrm>
            <a:prstGeom prst="rect">
              <a:avLst/>
            </a:prstGeom>
          </p:spPr>
          <p:txBody>
            <a:bodyPr wrap="square">
              <a:spAutoFit/>
            </a:bodyPr>
            <a:lstStyle/>
            <a:p>
              <a:pPr algn="l"/>
              <a:r>
                <a:rPr lang="en-US" sz="1067" b="1" dirty="0">
                  <a:solidFill>
                    <a:schemeClr val="bg2"/>
                  </a:solidFill>
                  <a:latin typeface="Arial" panose="020B0604020202020204" pitchFamily="34" charset="0"/>
                  <a:cs typeface="Arial" panose="020B0604020202020204" pitchFamily="34" charset="0"/>
                </a:rPr>
                <a:t>Compress Pictures</a:t>
              </a:r>
            </a:p>
          </p:txBody>
        </p:sp>
        <p:sp>
          <p:nvSpPr>
            <p:cNvPr id="50" name="Rectangle 49"/>
            <p:cNvSpPr/>
            <p:nvPr userDrawn="1"/>
          </p:nvSpPr>
          <p:spPr>
            <a:xfrm>
              <a:off x="9235289" y="3553885"/>
              <a:ext cx="1145931" cy="808202"/>
            </a:xfrm>
            <a:prstGeom prst="rect">
              <a:avLst/>
            </a:prstGeom>
          </p:spPr>
          <p:txBody>
            <a:bodyPr wrap="square">
              <a:spAutoFit/>
            </a:bodyPr>
            <a:lstStyle/>
            <a:p>
              <a:pPr algn="l"/>
              <a:r>
                <a:rPr lang="sv-SE" sz="1067">
                  <a:solidFill>
                    <a:schemeClr val="bg2"/>
                  </a:solidFill>
                </a:rPr>
                <a:t>Select the picture </a:t>
              </a:r>
              <a:br>
                <a:rPr lang="sv-SE" sz="1067">
                  <a:solidFill>
                    <a:schemeClr val="bg2"/>
                  </a:solidFill>
                </a:rPr>
              </a:br>
              <a:r>
                <a:rPr lang="sv-SE" sz="1067">
                  <a:solidFill>
                    <a:schemeClr val="bg2"/>
                  </a:solidFill>
                </a:rPr>
                <a:t>and dubble click.</a:t>
              </a:r>
            </a:p>
            <a:p>
              <a:pPr algn="l"/>
              <a:r>
                <a:rPr lang="sv-SE" sz="1067">
                  <a:solidFill>
                    <a:schemeClr val="bg2"/>
                  </a:solidFill>
                </a:rPr>
                <a:t>On the Format</a:t>
              </a:r>
              <a:r>
                <a:rPr lang="sv-SE" sz="1067" baseline="0">
                  <a:solidFill>
                    <a:schemeClr val="bg2"/>
                  </a:solidFill>
                </a:rPr>
                <a:t> </a:t>
              </a:r>
              <a:r>
                <a:rPr lang="sv-SE" sz="1067">
                  <a:solidFill>
                    <a:schemeClr val="bg2"/>
                  </a:solidFill>
                </a:rPr>
                <a:t>tab, </a:t>
              </a:r>
              <a:br>
                <a:rPr lang="sv-SE" sz="1067">
                  <a:solidFill>
                    <a:schemeClr val="bg2"/>
                  </a:solidFill>
                </a:rPr>
              </a:br>
              <a:r>
                <a:rPr lang="sv-SE" sz="1067">
                  <a:solidFill>
                    <a:schemeClr val="bg2"/>
                  </a:solidFill>
                </a:rPr>
                <a:t>in the Adjust group,</a:t>
              </a:r>
              <a:r>
                <a:rPr lang="sv-SE" sz="1067" baseline="0">
                  <a:solidFill>
                    <a:schemeClr val="bg2"/>
                  </a:solidFill>
                </a:rPr>
                <a:t> </a:t>
              </a:r>
              <a:r>
                <a:rPr lang="en-US" sz="1067" dirty="0">
                  <a:solidFill>
                    <a:schemeClr val="bg2"/>
                  </a:solidFill>
                </a:rPr>
                <a:t>click the Compress Pictures</a:t>
              </a:r>
              <a:r>
                <a:rPr lang="en-US" sz="1067" baseline="0" dirty="0">
                  <a:solidFill>
                    <a:schemeClr val="bg2"/>
                  </a:solidFill>
                </a:rPr>
                <a:t> </a:t>
              </a:r>
              <a:r>
                <a:rPr lang="en-US" sz="1067" dirty="0">
                  <a:solidFill>
                    <a:schemeClr val="bg2"/>
                  </a:solidFill>
                </a:rPr>
                <a:t>button.</a:t>
              </a:r>
              <a:endParaRPr lang="sv-SE" sz="1067">
                <a:solidFill>
                  <a:schemeClr val="bg2"/>
                </a:solidFill>
              </a:endParaRPr>
            </a:p>
          </p:txBody>
        </p:sp>
      </p:grpSp>
      <p:grpSp>
        <p:nvGrpSpPr>
          <p:cNvPr id="51" name="Group 50"/>
          <p:cNvGrpSpPr/>
          <p:nvPr userDrawn="1"/>
        </p:nvGrpSpPr>
        <p:grpSpPr>
          <a:xfrm>
            <a:off x="-2077940" y="18418"/>
            <a:ext cx="1976344" cy="5797828"/>
            <a:chOff x="-1558455" y="13813"/>
            <a:chExt cx="1482258" cy="4348371"/>
          </a:xfrm>
        </p:grpSpPr>
        <p:sp>
          <p:nvSpPr>
            <p:cNvPr id="52" name="Rectangle 51"/>
            <p:cNvSpPr/>
            <p:nvPr userDrawn="1"/>
          </p:nvSpPr>
          <p:spPr>
            <a:xfrm>
              <a:off x="-1380392" y="157056"/>
              <a:ext cx="1304194" cy="685044"/>
            </a:xfrm>
            <a:prstGeom prst="rect">
              <a:avLst/>
            </a:prstGeom>
          </p:spPr>
          <p:txBody>
            <a:bodyPr wrap="square">
              <a:spAutoFit/>
            </a:bodyPr>
            <a:lstStyle/>
            <a:p>
              <a:pPr algn="r"/>
              <a:r>
                <a:rPr lang="sv-SE" sz="1067">
                  <a:solidFill>
                    <a:schemeClr val="bg2"/>
                  </a:solidFill>
                </a:rPr>
                <a:t>On the Home tab, in the Slides group,</a:t>
              </a:r>
              <a:r>
                <a:rPr lang="sv-SE" sz="1067" baseline="0">
                  <a:solidFill>
                    <a:schemeClr val="bg2"/>
                  </a:solidFill>
                </a:rPr>
                <a:t> </a:t>
              </a:r>
              <a:r>
                <a:rPr lang="en-US" sz="1067" dirty="0">
                  <a:solidFill>
                    <a:schemeClr val="bg2"/>
                  </a:solidFill>
                </a:rPr>
                <a:t>click the down arrow on the New Slide button </a:t>
              </a:r>
              <a:r>
                <a:rPr lang="sv-SE" sz="1067">
                  <a:solidFill>
                    <a:schemeClr val="bg2"/>
                  </a:solidFill>
                </a:rPr>
                <a:t>and select </a:t>
              </a:r>
              <a:br>
                <a:rPr lang="sv-SE" sz="1067">
                  <a:solidFill>
                    <a:schemeClr val="bg2"/>
                  </a:solidFill>
                </a:rPr>
              </a:br>
              <a:r>
                <a:rPr lang="sv-SE" sz="1067">
                  <a:solidFill>
                    <a:schemeClr val="bg2"/>
                  </a:solidFill>
                </a:rPr>
                <a:t> Volvo branded layouts.</a:t>
              </a:r>
            </a:p>
          </p:txBody>
        </p:sp>
        <p:sp>
          <p:nvSpPr>
            <p:cNvPr id="53" name="textruta 17"/>
            <p:cNvSpPr txBox="1"/>
            <p:nvPr userDrawn="1"/>
          </p:nvSpPr>
          <p:spPr>
            <a:xfrm>
              <a:off x="-1380392" y="13813"/>
              <a:ext cx="1304194" cy="192409"/>
            </a:xfrm>
            <a:prstGeom prst="rect">
              <a:avLst/>
            </a:prstGeom>
            <a:noFill/>
          </p:spPr>
          <p:txBody>
            <a:bodyPr wrap="square" rtlCol="0">
              <a:spAutoFit/>
            </a:bodyPr>
            <a:lstStyle/>
            <a:p>
              <a:pPr algn="r"/>
              <a:r>
                <a:rPr lang="en-US" sz="1067" b="1" dirty="0">
                  <a:solidFill>
                    <a:schemeClr val="bg2"/>
                  </a:solidFill>
                  <a:latin typeface="Arial" panose="020B0604020202020204" pitchFamily="34" charset="0"/>
                  <a:cs typeface="Arial" panose="020B0604020202020204" pitchFamily="34" charset="0"/>
                </a:rPr>
                <a:t>Use Volvo Layouts</a:t>
              </a:r>
            </a:p>
          </p:txBody>
        </p:sp>
        <p:sp>
          <p:nvSpPr>
            <p:cNvPr id="54" name="textruta 17"/>
            <p:cNvSpPr txBox="1"/>
            <p:nvPr userDrawn="1"/>
          </p:nvSpPr>
          <p:spPr>
            <a:xfrm>
              <a:off x="-1558455" y="884625"/>
              <a:ext cx="1482258" cy="2039789"/>
            </a:xfrm>
            <a:prstGeom prst="rect">
              <a:avLst/>
            </a:prstGeom>
            <a:noFill/>
          </p:spPr>
          <p:txBody>
            <a:bodyPr wrap="square" rtlCol="0">
              <a:spAutoFit/>
            </a:bodyPr>
            <a:lstStyle/>
            <a:p>
              <a:pPr algn="r"/>
              <a:r>
                <a:rPr lang="en-US" sz="1067" kern="1200" dirty="0">
                  <a:solidFill>
                    <a:schemeClr val="bg2"/>
                  </a:solidFill>
                  <a:latin typeface="+mn-lt"/>
                  <a:ea typeface="+mn-ea"/>
                  <a:cs typeface="+mn-cs"/>
                </a:rPr>
                <a:t>Note that Volvo Broad Pro Digital TTF is embedded in this template. No other version of Volvo Broad (Volvo Broad Pro or Volvo Broad Outline) may be inserted or copied into the document as this will break the embedding and cause Volvo Broad to be replaced </a:t>
              </a:r>
              <a:br>
                <a:rPr lang="en-US" sz="1067" kern="1200" dirty="0">
                  <a:solidFill>
                    <a:schemeClr val="bg2"/>
                  </a:solidFill>
                  <a:latin typeface="+mn-lt"/>
                  <a:ea typeface="+mn-ea"/>
                  <a:cs typeface="+mn-cs"/>
                </a:rPr>
              </a:br>
              <a:r>
                <a:rPr lang="en-US" sz="1067" kern="1200" dirty="0">
                  <a:solidFill>
                    <a:schemeClr val="bg2"/>
                  </a:solidFill>
                  <a:latin typeface="+mn-lt"/>
                  <a:ea typeface="+mn-ea"/>
                  <a:cs typeface="+mn-cs"/>
                </a:rPr>
                <a:t>by a default font on other computers. The</a:t>
              </a:r>
              <a:r>
                <a:rPr lang="en-US" sz="1067" kern="1200" baseline="0" dirty="0">
                  <a:solidFill>
                    <a:schemeClr val="bg2"/>
                  </a:solidFill>
                  <a:latin typeface="+mn-lt"/>
                  <a:ea typeface="+mn-ea"/>
                  <a:cs typeface="+mn-cs"/>
                </a:rPr>
                <a:t> </a:t>
              </a:r>
              <a:r>
                <a:rPr lang="en-US" sz="1067" kern="1200" dirty="0">
                  <a:solidFill>
                    <a:schemeClr val="bg2"/>
                  </a:solidFill>
                  <a:latin typeface="+mn-lt"/>
                  <a:ea typeface="+mn-ea"/>
                  <a:cs typeface="+mn-cs"/>
                </a:rPr>
                <a:t>embedding of Volvo Broad Pro Digital does not work on Mac. You must save the final version of the PPT on a PC.</a:t>
              </a:r>
            </a:p>
          </p:txBody>
        </p:sp>
        <p:sp>
          <p:nvSpPr>
            <p:cNvPr id="55" name="Rectangle 54"/>
            <p:cNvSpPr/>
            <p:nvPr userDrawn="1"/>
          </p:nvSpPr>
          <p:spPr>
            <a:xfrm>
              <a:off x="-1222130" y="3269192"/>
              <a:ext cx="1145932" cy="1092992"/>
            </a:xfrm>
            <a:prstGeom prst="rect">
              <a:avLst/>
            </a:prstGeom>
          </p:spPr>
          <p:txBody>
            <a:bodyPr wrap="square">
              <a:spAutoFit/>
            </a:bodyPr>
            <a:lstStyle/>
            <a:p>
              <a:pPr algn="r">
                <a:spcBef>
                  <a:spcPts val="400"/>
                </a:spcBef>
              </a:pPr>
              <a:r>
                <a:rPr lang="en-US" sz="1067" dirty="0">
                  <a:solidFill>
                    <a:schemeClr val="bg2"/>
                  </a:solidFill>
                  <a:effectLst/>
                </a:rPr>
                <a:t>Only insert pictures that are in line with the Volvo tonality </a:t>
              </a:r>
              <a:br>
                <a:rPr lang="en-US" sz="1067" dirty="0">
                  <a:solidFill>
                    <a:schemeClr val="bg2"/>
                  </a:solidFill>
                  <a:effectLst/>
                </a:rPr>
              </a:br>
              <a:r>
                <a:rPr lang="en-US" sz="1067" dirty="0">
                  <a:solidFill>
                    <a:schemeClr val="bg2"/>
                  </a:solidFill>
                  <a:effectLst/>
                </a:rPr>
                <a:t>for pictures. </a:t>
              </a:r>
            </a:p>
            <a:p>
              <a:pPr algn="r">
                <a:spcBef>
                  <a:spcPts val="400"/>
                </a:spcBef>
              </a:pPr>
              <a:r>
                <a:rPr lang="en-US" sz="1067" dirty="0">
                  <a:solidFill>
                    <a:schemeClr val="bg2"/>
                  </a:solidFill>
                  <a:effectLst/>
                </a:rPr>
                <a:t>See Volvo Brand Communication Guideline for </a:t>
              </a:r>
              <a:br>
                <a:rPr lang="en-US" sz="1067" dirty="0">
                  <a:solidFill>
                    <a:schemeClr val="bg2"/>
                  </a:solidFill>
                  <a:effectLst/>
                </a:rPr>
              </a:br>
              <a:r>
                <a:rPr lang="en-US" sz="1067" dirty="0">
                  <a:solidFill>
                    <a:schemeClr val="bg2"/>
                  </a:solidFill>
                  <a:effectLst/>
                </a:rPr>
                <a:t>further information.</a:t>
              </a:r>
              <a:endParaRPr lang="sv-SE" sz="1067">
                <a:solidFill>
                  <a:schemeClr val="bg2"/>
                </a:solidFill>
              </a:endParaRPr>
            </a:p>
          </p:txBody>
        </p:sp>
      </p:grpSp>
    </p:spTree>
    <p:extLst>
      <p:ext uri="{BB962C8B-B14F-4D97-AF65-F5344CB8AC3E}">
        <p14:creationId xmlns:p14="http://schemas.microsoft.com/office/powerpoint/2010/main" val="5051871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726995" y="1804801"/>
            <a:ext cx="10972800" cy="3800433"/>
          </a:xfrm>
        </p:spPr>
        <p:txBody>
          <a:bodyPr>
            <a:normAutofit/>
          </a:bodyPr>
          <a:lstStyle>
            <a:lvl1pPr marL="0" indent="0">
              <a:buNone/>
              <a:tabLst>
                <a:tab pos="1676358" algn="l"/>
                <a:tab pos="7408148" algn="l"/>
              </a:tabLst>
              <a:defRPr sz="2133" b="0" baseline="0"/>
            </a:lvl1pPr>
          </a:lstStyle>
          <a:p>
            <a:pPr lvl="0"/>
            <a:r>
              <a:rPr lang="en-US"/>
              <a:t>00:00-00:00	Tab to add text	Tab to add text </a:t>
            </a:r>
          </a:p>
        </p:txBody>
      </p:sp>
      <p:sp>
        <p:nvSpPr>
          <p:cNvPr id="2" name="Title 1"/>
          <p:cNvSpPr>
            <a:spLocks noGrp="1"/>
          </p:cNvSpPr>
          <p:nvPr>
            <p:ph type="title" hasCustomPrompt="1"/>
          </p:nvPr>
        </p:nvSpPr>
        <p:spPr/>
        <p:txBody>
          <a:bodyPr/>
          <a:lstStyle>
            <a:lvl1pPr>
              <a:defRPr/>
            </a:lvl1pPr>
          </a:lstStyle>
          <a:p>
            <a:r>
              <a:rPr lang="en-US"/>
              <a:t>Click to add Agenda title</a:t>
            </a:r>
            <a:endParaRPr lang="sv-SE"/>
          </a:p>
        </p:txBody>
      </p:sp>
      <p:sp>
        <p:nvSpPr>
          <p:cNvPr id="7"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fld id="{CBBAFCBE-5295-4127-9E19-5AC0BDA38BB0}" type="datetime1">
              <a:rPr lang="sv-SE" smtClean="0"/>
              <a:t>2022-11-15</a:t>
            </a:fld>
            <a:endParaRPr lang="sv-SE"/>
          </a:p>
        </p:txBody>
      </p:sp>
      <p:sp>
        <p:nvSpPr>
          <p:cNvPr id="8"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a:t>Global Product Management | Johan Mörck | ECTA Annual Meeting 2022</a:t>
            </a:r>
            <a:endParaRPr lang="sv-SE"/>
          </a:p>
        </p:txBody>
      </p:sp>
      <p:sp>
        <p:nvSpPr>
          <p:cNvPr id="9"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‹Nr.›</a:t>
            </a:fld>
            <a:endParaRPr lang="sv-SE"/>
          </a:p>
        </p:txBody>
      </p:sp>
    </p:spTree>
    <p:extLst>
      <p:ext uri="{BB962C8B-B14F-4D97-AF65-F5344CB8AC3E}">
        <p14:creationId xmlns:p14="http://schemas.microsoft.com/office/powerpoint/2010/main" val="34626629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11" name="Picture Placeholder 7"/>
          <p:cNvSpPr>
            <a:spLocks noGrp="1"/>
          </p:cNvSpPr>
          <p:nvPr>
            <p:ph type="pic" sz="quarter" idx="15" hasCustomPrompt="1"/>
          </p:nvPr>
        </p:nvSpPr>
        <p:spPr>
          <a:xfrm>
            <a:off x="167219" y="137503"/>
            <a:ext cx="11857567" cy="3689724"/>
          </a:xfrm>
        </p:spPr>
        <p:txBody>
          <a:bodyPr anchor="ctr" anchorCtr="0">
            <a:normAutofit/>
          </a:bodyPr>
          <a:lstStyle>
            <a:lvl1pPr marL="0" indent="0" algn="ctr">
              <a:buNone/>
              <a:defRPr sz="1467"/>
            </a:lvl1pPr>
          </a:lstStyle>
          <a:p>
            <a:r>
              <a:rPr lang="sv-SE"/>
              <a:t>Click icon to insert Picture</a:t>
            </a:r>
          </a:p>
        </p:txBody>
      </p:sp>
      <p:sp>
        <p:nvSpPr>
          <p:cNvPr id="8" name="Text Placeholder 4"/>
          <p:cNvSpPr>
            <a:spLocks noGrp="1"/>
          </p:cNvSpPr>
          <p:nvPr>
            <p:ph type="body" sz="quarter" idx="13" hasCustomPrompt="1"/>
          </p:nvPr>
        </p:nvSpPr>
        <p:spPr>
          <a:xfrm>
            <a:off x="726020" y="5164051"/>
            <a:ext cx="7597553" cy="474663"/>
          </a:xfrm>
        </p:spPr>
        <p:txBody>
          <a:bodyPr>
            <a:noAutofit/>
          </a:bodyPr>
          <a:lstStyle>
            <a:lvl1pPr marL="0" indent="0">
              <a:lnSpc>
                <a:spcPts val="2933"/>
              </a:lnSpc>
              <a:buNone/>
              <a:defRPr lang="en-US" sz="2400" kern="1200" spc="-40" baseline="0" smtClean="0">
                <a:solidFill>
                  <a:schemeClr val="bg2"/>
                </a:solidFill>
                <a:latin typeface="Arial" panose="020B0604020202020204" pitchFamily="34" charset="0"/>
                <a:ea typeface="+mn-ea"/>
                <a:cs typeface="Arial" panose="020B0604020202020204" pitchFamily="34" charset="0"/>
              </a:defRPr>
            </a:lvl1pPr>
          </a:lstStyle>
          <a:p>
            <a:pPr lvl="0"/>
            <a:r>
              <a:rPr lang="en-US"/>
              <a:t>Click to add sub-heading – max one line</a:t>
            </a:r>
          </a:p>
        </p:txBody>
      </p:sp>
      <p:sp>
        <p:nvSpPr>
          <p:cNvPr id="10" name="Text Placeholder 9"/>
          <p:cNvSpPr>
            <a:spLocks noGrp="1"/>
          </p:cNvSpPr>
          <p:nvPr>
            <p:ph type="body" sz="quarter" idx="14" hasCustomPrompt="1"/>
          </p:nvPr>
        </p:nvSpPr>
        <p:spPr>
          <a:xfrm>
            <a:off x="8568481" y="3587234"/>
            <a:ext cx="3269763" cy="2795149"/>
          </a:xfrm>
        </p:spPr>
        <p:txBody>
          <a:bodyPr>
            <a:noAutofit/>
          </a:bodyPr>
          <a:lstStyle>
            <a:lvl1pPr marL="0" indent="0" algn="r">
              <a:buNone/>
              <a:defRPr sz="14666" spc="-107" baseline="0">
                <a:solidFill>
                  <a:schemeClr val="accent2"/>
                </a:solidFill>
                <a:latin typeface="Volvo Broad Pro Digital" panose="020B0606030202080204" pitchFamily="34" charset="0"/>
              </a:defRPr>
            </a:lvl1pPr>
          </a:lstStyle>
          <a:p>
            <a:pPr lvl="0"/>
            <a:r>
              <a:rPr lang="en-US"/>
              <a:t>1</a:t>
            </a:r>
          </a:p>
        </p:txBody>
      </p:sp>
      <p:sp>
        <p:nvSpPr>
          <p:cNvPr id="14" name="Title 11"/>
          <p:cNvSpPr>
            <a:spLocks noGrp="1"/>
          </p:cNvSpPr>
          <p:nvPr>
            <p:ph type="title" hasCustomPrompt="1"/>
          </p:nvPr>
        </p:nvSpPr>
        <p:spPr>
          <a:xfrm>
            <a:off x="726823" y="4145280"/>
            <a:ext cx="7596739" cy="1109369"/>
          </a:xfrm>
        </p:spPr>
        <p:txBody>
          <a:bodyPr anchor="b" anchorCtr="0"/>
          <a:lstStyle>
            <a:lvl1pPr>
              <a:lnSpc>
                <a:spcPts val="6400"/>
              </a:lnSpc>
              <a:defRPr lang="sv-SE" sz="8000" b="0" kern="1200" cap="all" spc="0" baseline="0">
                <a:solidFill>
                  <a:schemeClr val="bg2"/>
                </a:solidFill>
                <a:latin typeface="Volvo Broad Pro Digital" panose="020B0606030202080204" pitchFamily="34" charset="0"/>
                <a:ea typeface="+mj-ea"/>
                <a:cs typeface="VolvoBroad" panose="020B0806020102060101" pitchFamily="34" charset="0"/>
              </a:defRPr>
            </a:lvl1pPr>
          </a:lstStyle>
          <a:p>
            <a:r>
              <a:rPr lang="en-US"/>
              <a:t>Headline on one line</a:t>
            </a:r>
            <a:endParaRPr lang="sv-SE"/>
          </a:p>
        </p:txBody>
      </p:sp>
      <p:sp>
        <p:nvSpPr>
          <p:cNvPr id="13"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fld id="{E2241843-D686-4F4B-A31A-BED5011EC1B4}" type="datetime1">
              <a:rPr lang="sv-SE" smtClean="0"/>
              <a:t>2022-11-15</a:t>
            </a:fld>
            <a:endParaRPr lang="sv-SE"/>
          </a:p>
        </p:txBody>
      </p:sp>
      <p:sp>
        <p:nvSpPr>
          <p:cNvPr id="18"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a:t>Global Product Management | Johan Mörck | ECTA Annual Meeting 2022</a:t>
            </a:r>
            <a:endParaRPr lang="sv-SE"/>
          </a:p>
        </p:txBody>
      </p:sp>
      <p:sp>
        <p:nvSpPr>
          <p:cNvPr id="19"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‹Nr.›</a:t>
            </a:fld>
            <a:endParaRPr lang="sv-SE"/>
          </a:p>
        </p:txBody>
      </p:sp>
    </p:spTree>
    <p:extLst>
      <p:ext uri="{BB962C8B-B14F-4D97-AF65-F5344CB8AC3E}">
        <p14:creationId xmlns:p14="http://schemas.microsoft.com/office/powerpoint/2010/main" val="21593548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2133"/>
            </a:lvl1pPr>
            <a:lvl2pPr>
              <a:defRPr sz="1867"/>
            </a:lvl2pPr>
            <a:lvl3pPr>
              <a:defRPr sz="1600"/>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9"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fld id="{283DE965-D5C4-4691-8B83-12510800C99F}" type="datetime1">
              <a:rPr lang="sv-SE" smtClean="0"/>
              <a:t>2022-11-15</a:t>
            </a:fld>
            <a:endParaRPr lang="sv-SE"/>
          </a:p>
        </p:txBody>
      </p:sp>
      <p:sp>
        <p:nvSpPr>
          <p:cNvPr id="10"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a:t>Global Product Management | Johan Mörck | ECTA Annual Meeting 2022</a:t>
            </a:r>
            <a:endParaRPr lang="sv-SE"/>
          </a:p>
        </p:txBody>
      </p:sp>
      <p:sp>
        <p:nvSpPr>
          <p:cNvPr id="11"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‹Nr.›</a:t>
            </a:fld>
            <a:endParaRPr lang="sv-SE"/>
          </a:p>
        </p:txBody>
      </p:sp>
      <p:sp>
        <p:nvSpPr>
          <p:cNvPr id="7" name="Title Placeholder 1"/>
          <p:cNvSpPr>
            <a:spLocks noGrp="1"/>
          </p:cNvSpPr>
          <p:nvPr>
            <p:ph type="title"/>
          </p:nvPr>
        </p:nvSpPr>
        <p:spPr>
          <a:xfrm>
            <a:off x="738549" y="371178"/>
            <a:ext cx="10972800" cy="1236751"/>
          </a:xfrm>
          <a:prstGeom prst="rect">
            <a:avLst/>
          </a:prstGeom>
        </p:spPr>
        <p:txBody>
          <a:bodyPr vert="horz" lIns="91440" tIns="45720" rIns="91440" bIns="45720" rtlCol="0" anchor="t" anchorCtr="0">
            <a:noAutofit/>
          </a:bodyPr>
          <a:lstStyle/>
          <a:p>
            <a:r>
              <a:rPr lang="en-US"/>
              <a:t>Click to edit Master title style</a:t>
            </a:r>
            <a:endParaRPr lang="sv-SE"/>
          </a:p>
        </p:txBody>
      </p:sp>
    </p:spTree>
    <p:extLst>
      <p:ext uri="{BB962C8B-B14F-4D97-AF65-F5344CB8AC3E}">
        <p14:creationId xmlns:p14="http://schemas.microsoft.com/office/powerpoint/2010/main" val="27373523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ub-heading and Content">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738549" y="371178"/>
            <a:ext cx="10972800" cy="989377"/>
          </a:xfrm>
          <a:prstGeom prst="rect">
            <a:avLst/>
          </a:prstGeom>
        </p:spPr>
        <p:txBody>
          <a:bodyPr vert="horz" lIns="91440" tIns="45720" rIns="91440" bIns="45720" rtlCol="0" anchor="t" anchorCtr="0">
            <a:noAutofit/>
          </a:bodyPr>
          <a:lstStyle/>
          <a:p>
            <a:r>
              <a:rPr lang="en-US"/>
              <a:t>Click to edit Master title style</a:t>
            </a:r>
            <a:endParaRPr lang="sv-SE"/>
          </a:p>
        </p:txBody>
      </p:sp>
      <p:sp>
        <p:nvSpPr>
          <p:cNvPr id="3" name="Content Placeholder 2"/>
          <p:cNvSpPr>
            <a:spLocks noGrp="1"/>
          </p:cNvSpPr>
          <p:nvPr>
            <p:ph idx="1"/>
          </p:nvPr>
        </p:nvSpPr>
        <p:spPr>
          <a:xfrm>
            <a:off x="738549" y="1802297"/>
            <a:ext cx="10972800" cy="3764537"/>
          </a:xfrm>
        </p:spPr>
        <p:txBody>
          <a:bodyPr>
            <a:normAutofit/>
          </a:bodyPr>
          <a:lstStyle>
            <a:lvl1pPr>
              <a:defRPr sz="2133"/>
            </a:lvl1pPr>
            <a:lvl2pPr>
              <a:defRPr sz="1867"/>
            </a:lvl2pPr>
            <a:lvl3pPr>
              <a:defRPr sz="1600"/>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8" name="Text Placeholder 4"/>
          <p:cNvSpPr>
            <a:spLocks noGrp="1"/>
          </p:cNvSpPr>
          <p:nvPr>
            <p:ph type="body" sz="quarter" idx="13" hasCustomPrompt="1"/>
          </p:nvPr>
        </p:nvSpPr>
        <p:spPr>
          <a:xfrm>
            <a:off x="738549" y="886514"/>
            <a:ext cx="10972800" cy="474663"/>
          </a:xfrm>
        </p:spPr>
        <p:txBody>
          <a:bodyPr>
            <a:noAutofit/>
          </a:bodyPr>
          <a:lstStyle>
            <a:lvl1pPr marL="0" indent="0">
              <a:lnSpc>
                <a:spcPts val="2933"/>
              </a:lnSpc>
              <a:buNone/>
              <a:defRPr sz="2400" spc="-40" baseline="0"/>
            </a:lvl1pPr>
          </a:lstStyle>
          <a:p>
            <a:pPr lvl="0"/>
            <a:r>
              <a:rPr lang="en-US"/>
              <a:t>Click to add sub-heading – max one line</a:t>
            </a:r>
          </a:p>
        </p:txBody>
      </p:sp>
      <p:sp>
        <p:nvSpPr>
          <p:cNvPr id="11"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fld id="{37BA2889-2A89-413C-9DE4-E01C4134B9B1}" type="datetime1">
              <a:rPr lang="sv-SE" smtClean="0"/>
              <a:t>2022-11-15</a:t>
            </a:fld>
            <a:endParaRPr lang="sv-SE"/>
          </a:p>
        </p:txBody>
      </p:sp>
      <p:sp>
        <p:nvSpPr>
          <p:cNvPr id="12"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a:t>Global Product Management | Johan Mörck | ECTA Annual Meeting 2022</a:t>
            </a:r>
            <a:endParaRPr lang="sv-SE"/>
          </a:p>
        </p:txBody>
      </p:sp>
      <p:sp>
        <p:nvSpPr>
          <p:cNvPr id="13"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‹Nr.›</a:t>
            </a:fld>
            <a:endParaRPr lang="sv-SE"/>
          </a:p>
        </p:txBody>
      </p:sp>
    </p:spTree>
    <p:extLst>
      <p:ext uri="{BB962C8B-B14F-4D97-AF65-F5344CB8AC3E}">
        <p14:creationId xmlns:p14="http://schemas.microsoft.com/office/powerpoint/2010/main" val="6137359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lumn Text Slide">
    <p:spTree>
      <p:nvGrpSpPr>
        <p:cNvPr id="1" name=""/>
        <p:cNvGrpSpPr/>
        <p:nvPr/>
      </p:nvGrpSpPr>
      <p:grpSpPr>
        <a:xfrm>
          <a:off x="0" y="0"/>
          <a:ext cx="0" cy="0"/>
          <a:chOff x="0" y="0"/>
          <a:chExt cx="0" cy="0"/>
        </a:xfrm>
      </p:grpSpPr>
      <p:sp>
        <p:nvSpPr>
          <p:cNvPr id="9" name="Text Placeholder 10"/>
          <p:cNvSpPr>
            <a:spLocks noGrp="1"/>
          </p:cNvSpPr>
          <p:nvPr>
            <p:ph type="body" sz="quarter" idx="11"/>
          </p:nvPr>
        </p:nvSpPr>
        <p:spPr>
          <a:xfrm>
            <a:off x="739200" y="1804801"/>
            <a:ext cx="5193600" cy="3773372"/>
          </a:xfrm>
        </p:spPr>
        <p:txBody>
          <a:bodyPr>
            <a:normAutofit/>
          </a:bodyPr>
          <a:lstStyle>
            <a:lvl1pPr>
              <a:defRPr sz="2133"/>
            </a:lvl1pPr>
            <a:lvl2pPr>
              <a:defRPr sz="1867"/>
            </a:lvl2pPr>
            <a:lvl3pPr>
              <a:defRPr sz="1600"/>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1" name="Text Placeholder 10"/>
          <p:cNvSpPr>
            <a:spLocks noGrp="1"/>
          </p:cNvSpPr>
          <p:nvPr>
            <p:ph type="body" sz="quarter" idx="12"/>
          </p:nvPr>
        </p:nvSpPr>
        <p:spPr>
          <a:xfrm>
            <a:off x="6213877" y="1804801"/>
            <a:ext cx="5193600" cy="3773372"/>
          </a:xfrm>
        </p:spPr>
        <p:txBody>
          <a:bodyPr>
            <a:normAutofit/>
          </a:bodyPr>
          <a:lstStyle>
            <a:lvl1pPr>
              <a:defRPr sz="2133"/>
            </a:lvl1pPr>
            <a:lvl2pPr>
              <a:defRPr sz="1867"/>
            </a:lvl2pPr>
            <a:lvl3pPr>
              <a:defRPr sz="1600"/>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6"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fld id="{B023EF38-B9B9-4907-8177-0A7D7BC18AD6}" type="datetime1">
              <a:rPr lang="sv-SE" smtClean="0"/>
              <a:t>2022-11-15</a:t>
            </a:fld>
            <a:endParaRPr lang="sv-SE"/>
          </a:p>
        </p:txBody>
      </p:sp>
      <p:sp>
        <p:nvSpPr>
          <p:cNvPr id="17"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a:t>Global Product Management | Johan Mörck | ECTA Annual Meeting 2022</a:t>
            </a:r>
            <a:endParaRPr lang="sv-SE"/>
          </a:p>
        </p:txBody>
      </p:sp>
      <p:sp>
        <p:nvSpPr>
          <p:cNvPr id="18"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‹Nr.›</a:t>
            </a:fld>
            <a:endParaRPr lang="sv-SE"/>
          </a:p>
        </p:txBody>
      </p:sp>
      <p:sp>
        <p:nvSpPr>
          <p:cNvPr id="10" name="Title Placeholder 1"/>
          <p:cNvSpPr>
            <a:spLocks noGrp="1"/>
          </p:cNvSpPr>
          <p:nvPr>
            <p:ph type="title"/>
          </p:nvPr>
        </p:nvSpPr>
        <p:spPr>
          <a:xfrm>
            <a:off x="738549" y="371178"/>
            <a:ext cx="10972800" cy="989377"/>
          </a:xfrm>
          <a:prstGeom prst="rect">
            <a:avLst/>
          </a:prstGeom>
        </p:spPr>
        <p:txBody>
          <a:bodyPr vert="horz" lIns="91440" tIns="45720" rIns="91440" bIns="45720" rtlCol="0" anchor="t" anchorCtr="0">
            <a:noAutofit/>
          </a:bodyPr>
          <a:lstStyle/>
          <a:p>
            <a:r>
              <a:rPr lang="en-US"/>
              <a:t>Click to edit Master title style</a:t>
            </a:r>
            <a:endParaRPr lang="sv-SE"/>
          </a:p>
        </p:txBody>
      </p:sp>
      <p:sp>
        <p:nvSpPr>
          <p:cNvPr id="12" name="Text Placeholder 4"/>
          <p:cNvSpPr>
            <a:spLocks noGrp="1"/>
          </p:cNvSpPr>
          <p:nvPr>
            <p:ph type="body" sz="quarter" idx="13" hasCustomPrompt="1"/>
          </p:nvPr>
        </p:nvSpPr>
        <p:spPr>
          <a:xfrm>
            <a:off x="738549" y="886514"/>
            <a:ext cx="10972800" cy="474663"/>
          </a:xfrm>
        </p:spPr>
        <p:txBody>
          <a:bodyPr>
            <a:noAutofit/>
          </a:bodyPr>
          <a:lstStyle>
            <a:lvl1pPr marL="0" indent="0">
              <a:lnSpc>
                <a:spcPts val="2933"/>
              </a:lnSpc>
              <a:buNone/>
              <a:defRPr sz="2400" spc="-40" baseline="0"/>
            </a:lvl1pPr>
          </a:lstStyle>
          <a:p>
            <a:pPr lvl="0"/>
            <a:r>
              <a:rPr lang="en-US"/>
              <a:t>Click to add sub-heading – max one line</a:t>
            </a:r>
          </a:p>
        </p:txBody>
      </p:sp>
    </p:spTree>
    <p:extLst>
      <p:ext uri="{BB962C8B-B14F-4D97-AF65-F5344CB8AC3E}">
        <p14:creationId xmlns:p14="http://schemas.microsoft.com/office/powerpoint/2010/main" val="8528866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hree Column Text Slide">
    <p:spTree>
      <p:nvGrpSpPr>
        <p:cNvPr id="1" name=""/>
        <p:cNvGrpSpPr/>
        <p:nvPr/>
      </p:nvGrpSpPr>
      <p:grpSpPr>
        <a:xfrm>
          <a:off x="0" y="0"/>
          <a:ext cx="0" cy="0"/>
          <a:chOff x="0" y="0"/>
          <a:chExt cx="0" cy="0"/>
        </a:xfrm>
      </p:grpSpPr>
      <p:sp>
        <p:nvSpPr>
          <p:cNvPr id="12" name="Text Placeholder 10"/>
          <p:cNvSpPr>
            <a:spLocks noGrp="1"/>
          </p:cNvSpPr>
          <p:nvPr>
            <p:ph type="body" sz="quarter" idx="11"/>
          </p:nvPr>
        </p:nvSpPr>
        <p:spPr>
          <a:xfrm>
            <a:off x="739200" y="1802297"/>
            <a:ext cx="3539723" cy="3755703"/>
          </a:xfrm>
        </p:spPr>
        <p:txBody>
          <a:bodyPr>
            <a:normAutofit/>
          </a:bodyPr>
          <a:lstStyle>
            <a:lvl1pPr>
              <a:defRPr sz="2133"/>
            </a:lvl1pPr>
            <a:lvl2pPr>
              <a:defRPr sz="1867"/>
            </a:lvl2pPr>
            <a:lvl3pPr>
              <a:defRPr sz="1600"/>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0" name="Text Placeholder 10"/>
          <p:cNvSpPr>
            <a:spLocks noGrp="1"/>
          </p:cNvSpPr>
          <p:nvPr>
            <p:ph type="body" sz="quarter" idx="12"/>
          </p:nvPr>
        </p:nvSpPr>
        <p:spPr>
          <a:xfrm>
            <a:off x="4431969" y="1802297"/>
            <a:ext cx="3539723" cy="3755703"/>
          </a:xfrm>
        </p:spPr>
        <p:txBody>
          <a:bodyPr>
            <a:normAutofit/>
          </a:bodyPr>
          <a:lstStyle>
            <a:lvl1pPr>
              <a:defRPr sz="2133"/>
            </a:lvl1pPr>
            <a:lvl2pPr>
              <a:defRPr sz="1867"/>
            </a:lvl2pPr>
            <a:lvl3pPr>
              <a:defRPr sz="1600"/>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1" name="Text Placeholder 10"/>
          <p:cNvSpPr>
            <a:spLocks noGrp="1"/>
          </p:cNvSpPr>
          <p:nvPr>
            <p:ph type="body" sz="quarter" idx="13"/>
          </p:nvPr>
        </p:nvSpPr>
        <p:spPr>
          <a:xfrm>
            <a:off x="8101293" y="1802297"/>
            <a:ext cx="3539723" cy="3755703"/>
          </a:xfrm>
        </p:spPr>
        <p:txBody>
          <a:bodyPr>
            <a:normAutofit/>
          </a:bodyPr>
          <a:lstStyle>
            <a:lvl1pPr>
              <a:defRPr sz="2133"/>
            </a:lvl1pPr>
            <a:lvl2pPr>
              <a:defRPr sz="1867"/>
            </a:lvl2pPr>
            <a:lvl3pPr>
              <a:defRPr sz="1600"/>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21"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fld id="{9D9A305D-8E87-46AA-B9A1-5684AFD37504}" type="datetime1">
              <a:rPr lang="sv-SE" smtClean="0"/>
              <a:t>2022-11-15</a:t>
            </a:fld>
            <a:endParaRPr lang="sv-SE"/>
          </a:p>
        </p:txBody>
      </p:sp>
      <p:sp>
        <p:nvSpPr>
          <p:cNvPr id="22"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a:t>Global Product Management | Johan Mörck | ECTA Annual Meeting 2022</a:t>
            </a:r>
            <a:endParaRPr lang="sv-SE"/>
          </a:p>
        </p:txBody>
      </p:sp>
      <p:sp>
        <p:nvSpPr>
          <p:cNvPr id="23"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‹Nr.›</a:t>
            </a:fld>
            <a:endParaRPr lang="sv-SE"/>
          </a:p>
        </p:txBody>
      </p:sp>
      <p:sp>
        <p:nvSpPr>
          <p:cNvPr id="13" name="Title Placeholder 1"/>
          <p:cNvSpPr>
            <a:spLocks noGrp="1"/>
          </p:cNvSpPr>
          <p:nvPr>
            <p:ph type="title"/>
          </p:nvPr>
        </p:nvSpPr>
        <p:spPr>
          <a:xfrm>
            <a:off x="738549" y="371178"/>
            <a:ext cx="10972800" cy="989377"/>
          </a:xfrm>
          <a:prstGeom prst="rect">
            <a:avLst/>
          </a:prstGeom>
        </p:spPr>
        <p:txBody>
          <a:bodyPr vert="horz" lIns="91440" tIns="45720" rIns="91440" bIns="45720" rtlCol="0" anchor="t" anchorCtr="0">
            <a:noAutofit/>
          </a:bodyPr>
          <a:lstStyle/>
          <a:p>
            <a:r>
              <a:rPr lang="en-US"/>
              <a:t>Click to edit Master title style</a:t>
            </a:r>
            <a:endParaRPr lang="sv-SE"/>
          </a:p>
        </p:txBody>
      </p:sp>
      <p:sp>
        <p:nvSpPr>
          <p:cNvPr id="14" name="Text Placeholder 4"/>
          <p:cNvSpPr>
            <a:spLocks noGrp="1"/>
          </p:cNvSpPr>
          <p:nvPr>
            <p:ph type="body" sz="quarter" idx="14" hasCustomPrompt="1"/>
          </p:nvPr>
        </p:nvSpPr>
        <p:spPr>
          <a:xfrm>
            <a:off x="738549" y="886514"/>
            <a:ext cx="10972800" cy="474663"/>
          </a:xfrm>
        </p:spPr>
        <p:txBody>
          <a:bodyPr>
            <a:noAutofit/>
          </a:bodyPr>
          <a:lstStyle>
            <a:lvl1pPr marL="0" indent="0">
              <a:lnSpc>
                <a:spcPts val="2933"/>
              </a:lnSpc>
              <a:buNone/>
              <a:defRPr sz="2400" spc="-40" baseline="0"/>
            </a:lvl1pPr>
          </a:lstStyle>
          <a:p>
            <a:pPr lvl="0"/>
            <a:r>
              <a:rPr lang="en-US"/>
              <a:t>Click to add sub-heading – max one line</a:t>
            </a:r>
          </a:p>
        </p:txBody>
      </p:sp>
    </p:spTree>
    <p:extLst>
      <p:ext uri="{BB962C8B-B14F-4D97-AF65-F5344CB8AC3E}">
        <p14:creationId xmlns:p14="http://schemas.microsoft.com/office/powerpoint/2010/main" val="23687213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with Content">
    <p:spTree>
      <p:nvGrpSpPr>
        <p:cNvPr id="1" name=""/>
        <p:cNvGrpSpPr/>
        <p:nvPr/>
      </p:nvGrpSpPr>
      <p:grpSpPr>
        <a:xfrm>
          <a:off x="0" y="0"/>
          <a:ext cx="0" cy="0"/>
          <a:chOff x="0" y="0"/>
          <a:chExt cx="0" cy="0"/>
        </a:xfrm>
      </p:grpSpPr>
      <p:sp>
        <p:nvSpPr>
          <p:cNvPr id="8" name="Content Placeholder 2"/>
          <p:cNvSpPr>
            <a:spLocks noGrp="1"/>
          </p:cNvSpPr>
          <p:nvPr>
            <p:ph idx="10" hasCustomPrompt="1"/>
          </p:nvPr>
        </p:nvSpPr>
        <p:spPr>
          <a:xfrm>
            <a:off x="6380174" y="1967367"/>
            <a:ext cx="4940969" cy="3006751"/>
          </a:xfrm>
        </p:spPr>
        <p:txBody>
          <a:bodyPr anchor="ctr" anchorCtr="0">
            <a:normAutofit/>
          </a:bodyPr>
          <a:lstStyle>
            <a:lvl1pPr marL="0" indent="0" algn="ctr">
              <a:buNone/>
              <a:defRPr sz="1400"/>
            </a:lvl1pPr>
            <a:lvl2pPr>
              <a:defRPr sz="1867"/>
            </a:lvl2pPr>
            <a:lvl3pPr>
              <a:defRPr sz="1600"/>
            </a:lvl3pPr>
            <a:lvl4pPr>
              <a:defRPr sz="1467"/>
            </a:lvl4pPr>
            <a:lvl5pPr>
              <a:defRPr sz="1467"/>
            </a:lvl5pPr>
          </a:lstStyle>
          <a:p>
            <a:pPr lvl="0"/>
            <a:r>
              <a:rPr lang="en-US"/>
              <a:t>Click icon to insert Table, Chart or SmartArt</a:t>
            </a:r>
            <a:endParaRPr lang="sv-SE"/>
          </a:p>
        </p:txBody>
      </p:sp>
      <p:sp>
        <p:nvSpPr>
          <p:cNvPr id="12" name="Text Placeholder 10"/>
          <p:cNvSpPr>
            <a:spLocks noGrp="1"/>
          </p:cNvSpPr>
          <p:nvPr>
            <p:ph type="body" sz="quarter" idx="11"/>
          </p:nvPr>
        </p:nvSpPr>
        <p:spPr>
          <a:xfrm>
            <a:off x="739200" y="1802297"/>
            <a:ext cx="5193600" cy="3764537"/>
          </a:xfrm>
        </p:spPr>
        <p:txBody>
          <a:bodyPr>
            <a:normAutofit/>
          </a:bodyPr>
          <a:lstStyle>
            <a:lvl1pPr>
              <a:defRPr sz="2133"/>
            </a:lvl1pPr>
            <a:lvl2pPr>
              <a:defRPr sz="1867"/>
            </a:lvl2pPr>
            <a:lvl3pPr>
              <a:defRPr sz="1600"/>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5"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fld id="{F8726A37-8334-4C0A-B338-F8FE2B0C1815}" type="datetime1">
              <a:rPr lang="sv-SE" smtClean="0"/>
              <a:t>2022-11-15</a:t>
            </a:fld>
            <a:endParaRPr lang="sv-SE"/>
          </a:p>
        </p:txBody>
      </p:sp>
      <p:sp>
        <p:nvSpPr>
          <p:cNvPr id="16"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a:t>Global Product Management | Johan Mörck | ECTA Annual Meeting 2022</a:t>
            </a:r>
            <a:endParaRPr lang="sv-SE"/>
          </a:p>
        </p:txBody>
      </p:sp>
      <p:sp>
        <p:nvSpPr>
          <p:cNvPr id="17"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‹Nr.›</a:t>
            </a:fld>
            <a:endParaRPr lang="sv-SE"/>
          </a:p>
        </p:txBody>
      </p:sp>
      <p:sp>
        <p:nvSpPr>
          <p:cNvPr id="9" name="Title Placeholder 1"/>
          <p:cNvSpPr>
            <a:spLocks noGrp="1"/>
          </p:cNvSpPr>
          <p:nvPr>
            <p:ph type="title"/>
          </p:nvPr>
        </p:nvSpPr>
        <p:spPr>
          <a:xfrm>
            <a:off x="738549" y="371178"/>
            <a:ext cx="10972800" cy="989377"/>
          </a:xfrm>
          <a:prstGeom prst="rect">
            <a:avLst/>
          </a:prstGeom>
        </p:spPr>
        <p:txBody>
          <a:bodyPr vert="horz" lIns="91440" tIns="45720" rIns="91440" bIns="45720" rtlCol="0" anchor="t" anchorCtr="0">
            <a:noAutofit/>
          </a:bodyPr>
          <a:lstStyle/>
          <a:p>
            <a:r>
              <a:rPr lang="en-US"/>
              <a:t>Click to edit Master title style</a:t>
            </a:r>
            <a:endParaRPr lang="sv-SE"/>
          </a:p>
        </p:txBody>
      </p:sp>
      <p:sp>
        <p:nvSpPr>
          <p:cNvPr id="10" name="Text Placeholder 4"/>
          <p:cNvSpPr>
            <a:spLocks noGrp="1"/>
          </p:cNvSpPr>
          <p:nvPr>
            <p:ph type="body" sz="quarter" idx="13" hasCustomPrompt="1"/>
          </p:nvPr>
        </p:nvSpPr>
        <p:spPr>
          <a:xfrm>
            <a:off x="738549" y="886514"/>
            <a:ext cx="10972800" cy="474663"/>
          </a:xfrm>
        </p:spPr>
        <p:txBody>
          <a:bodyPr>
            <a:noAutofit/>
          </a:bodyPr>
          <a:lstStyle>
            <a:lvl1pPr marL="0" indent="0">
              <a:lnSpc>
                <a:spcPts val="2933"/>
              </a:lnSpc>
              <a:buNone/>
              <a:defRPr sz="2400" spc="-40" baseline="0"/>
            </a:lvl1pPr>
          </a:lstStyle>
          <a:p>
            <a:pPr lvl="0"/>
            <a:r>
              <a:rPr lang="en-US"/>
              <a:t>Click to add sub-heading – max one line</a:t>
            </a:r>
          </a:p>
        </p:txBody>
      </p:sp>
    </p:spTree>
    <p:extLst>
      <p:ext uri="{BB962C8B-B14F-4D97-AF65-F5344CB8AC3E}">
        <p14:creationId xmlns:p14="http://schemas.microsoft.com/office/powerpoint/2010/main" val="3880414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2 Content - Title, bullet text with pictur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8719761-CF45-4FCC-BDBD-9607751FE99B}"/>
              </a:ext>
            </a:extLst>
          </p:cNvPr>
          <p:cNvSpPr>
            <a:spLocks noGrp="1"/>
          </p:cNvSpPr>
          <p:nvPr>
            <p:ph type="body" sz="quarter" idx="13"/>
          </p:nvPr>
        </p:nvSpPr>
        <p:spPr>
          <a:xfrm>
            <a:off x="766763" y="1944000"/>
            <a:ext cx="5073422" cy="4075015"/>
          </a:xfrm>
        </p:spPr>
        <p:txBody>
          <a:bodyPr/>
          <a:lstStyle/>
          <a:p>
            <a:pPr lvl="0"/>
            <a:r>
              <a:rPr lang="en-US" dirty="0"/>
              <a:t>Click to edit Master text styles</a:t>
            </a:r>
          </a:p>
          <a:p>
            <a:pPr lvl="1"/>
            <a:r>
              <a:rPr lang="en-US" dirty="0"/>
              <a:t>Second level</a:t>
            </a:r>
          </a:p>
        </p:txBody>
      </p:sp>
      <p:sp>
        <p:nvSpPr>
          <p:cNvPr id="2" name="Date Placeholder 1">
            <a:extLst>
              <a:ext uri="{FF2B5EF4-FFF2-40B4-BE49-F238E27FC236}">
                <a16:creationId xmlns:a16="http://schemas.microsoft.com/office/drawing/2014/main" id="{450977B5-0B30-3B47-B511-2D8DFF831A6A}"/>
              </a:ext>
            </a:extLst>
          </p:cNvPr>
          <p:cNvSpPr>
            <a:spLocks noGrp="1"/>
          </p:cNvSpPr>
          <p:nvPr>
            <p:ph type="dt" sz="half" idx="10"/>
          </p:nvPr>
        </p:nvSpPr>
        <p:spPr/>
        <p:txBody>
          <a:bodyPr/>
          <a:lstStyle/>
          <a:p>
            <a:fld id="{E1238EAA-094F-4523-8FBB-3DDC11750467}" type="datetime1">
              <a:rPr lang="sv-SE" smtClean="0"/>
              <a:t>2022-11-15</a:t>
            </a:fld>
            <a:endParaRPr lang="en-US" dirty="0"/>
          </a:p>
        </p:txBody>
      </p:sp>
      <p:sp>
        <p:nvSpPr>
          <p:cNvPr id="3" name="Footer Placeholder 2">
            <a:extLst>
              <a:ext uri="{FF2B5EF4-FFF2-40B4-BE49-F238E27FC236}">
                <a16:creationId xmlns:a16="http://schemas.microsoft.com/office/drawing/2014/main" id="{E243E89A-6345-C248-9783-2EE0EAA4E455}"/>
              </a:ext>
            </a:extLst>
          </p:cNvPr>
          <p:cNvSpPr>
            <a:spLocks noGrp="1"/>
          </p:cNvSpPr>
          <p:nvPr>
            <p:ph type="ftr" sz="quarter" idx="11"/>
          </p:nvPr>
        </p:nvSpPr>
        <p:spPr/>
        <p:txBody>
          <a:bodyPr/>
          <a:lstStyle/>
          <a:p>
            <a:r>
              <a:rPr lang="en-US"/>
              <a:t>Global Product Management | Johan Mörck | ECTA Annual Meeting 2022</a:t>
            </a:r>
            <a:endParaRPr lang="en-US" dirty="0"/>
          </a:p>
        </p:txBody>
      </p:sp>
      <p:sp>
        <p:nvSpPr>
          <p:cNvPr id="4" name="Slide Number Placeholder 3">
            <a:extLst>
              <a:ext uri="{FF2B5EF4-FFF2-40B4-BE49-F238E27FC236}">
                <a16:creationId xmlns:a16="http://schemas.microsoft.com/office/drawing/2014/main" id="{F4DD9978-FFE6-DA40-8239-6FF4DB7670A2}"/>
              </a:ext>
            </a:extLst>
          </p:cNvPr>
          <p:cNvSpPr>
            <a:spLocks noGrp="1"/>
          </p:cNvSpPr>
          <p:nvPr>
            <p:ph type="sldNum" sz="quarter" idx="12"/>
          </p:nvPr>
        </p:nvSpPr>
        <p:spPr/>
        <p:txBody>
          <a:bodyPr/>
          <a:lstStyle/>
          <a:p>
            <a:fld id="{F4BB9EDD-1740-4E4A-8601-A7D0893F42E6}" type="slidenum">
              <a:rPr lang="en-US" smtClean="0"/>
              <a:pPr/>
              <a:t>‹Nr.›</a:t>
            </a:fld>
            <a:endParaRPr lang="en-US" dirty="0"/>
          </a:p>
        </p:txBody>
      </p:sp>
      <p:sp>
        <p:nvSpPr>
          <p:cNvPr id="6" name="Title 5">
            <a:extLst>
              <a:ext uri="{FF2B5EF4-FFF2-40B4-BE49-F238E27FC236}">
                <a16:creationId xmlns:a16="http://schemas.microsoft.com/office/drawing/2014/main" id="{247DD437-05F9-49E5-800D-62CB4B82EDE7}"/>
              </a:ext>
            </a:extLst>
          </p:cNvPr>
          <p:cNvSpPr>
            <a:spLocks noGrp="1"/>
          </p:cNvSpPr>
          <p:nvPr>
            <p:ph type="title" hasCustomPrompt="1"/>
          </p:nvPr>
        </p:nvSpPr>
        <p:spPr>
          <a:xfrm>
            <a:off x="766763" y="967048"/>
            <a:ext cx="5465499" cy="800478"/>
          </a:xfrm>
        </p:spPr>
        <p:txBody>
          <a:bodyPr wrap="square"/>
          <a:lstStyle>
            <a:lvl1pPr>
              <a:defRPr/>
            </a:lvl1pPr>
          </a:lstStyle>
          <a:p>
            <a:r>
              <a:rPr lang="en-US"/>
              <a:t>Insert headline</a:t>
            </a:r>
            <a:endParaRPr lang="en-US" dirty="0"/>
          </a:p>
        </p:txBody>
      </p:sp>
      <p:sp>
        <p:nvSpPr>
          <p:cNvPr id="9" name="Picture Placeholder 5">
            <a:extLst>
              <a:ext uri="{FF2B5EF4-FFF2-40B4-BE49-F238E27FC236}">
                <a16:creationId xmlns:a16="http://schemas.microsoft.com/office/drawing/2014/main" id="{5625D45F-02D3-44E1-BD03-8D4E7CD63470}"/>
              </a:ext>
            </a:extLst>
          </p:cNvPr>
          <p:cNvSpPr>
            <a:spLocks noGrp="1"/>
          </p:cNvSpPr>
          <p:nvPr>
            <p:ph type="pic" sz="quarter" idx="15" hasCustomPrompt="1"/>
          </p:nvPr>
        </p:nvSpPr>
        <p:spPr>
          <a:xfrm>
            <a:off x="6496838" y="1089025"/>
            <a:ext cx="4928400" cy="4929990"/>
          </a:xfrm>
          <a:solidFill>
            <a:schemeClr val="bg1">
              <a:lumMod val="95000"/>
            </a:schemeClr>
          </a:solidFill>
        </p:spPr>
        <p:txBody>
          <a:bodyPr tIns="504000" anchor="ctr" anchorCtr="0">
            <a:normAutofit/>
          </a:bodyPr>
          <a:lstStyle>
            <a:lvl1pPr marL="0" indent="0" algn="ctr">
              <a:buFontTx/>
              <a:buNone/>
              <a:defRPr sz="1000"/>
            </a:lvl1pPr>
          </a:lstStyle>
          <a:p>
            <a:r>
              <a:rPr lang="en-US"/>
              <a:t>Insert picture</a:t>
            </a:r>
            <a:endParaRPr lang="en-US" dirty="0"/>
          </a:p>
        </p:txBody>
      </p:sp>
      <p:sp>
        <p:nvSpPr>
          <p:cNvPr id="8" name="Logotype">
            <a:extLst>
              <a:ext uri="{FF2B5EF4-FFF2-40B4-BE49-F238E27FC236}">
                <a16:creationId xmlns:a16="http://schemas.microsoft.com/office/drawing/2014/main" id="{C4AFBEF0-CEB8-4AC1-A5FF-6CF3BAF1806A}"/>
              </a:ext>
            </a:extLst>
          </p:cNvPr>
          <p:cNvSpPr>
            <a:spLocks noGrp="1" noChangeAspect="1"/>
          </p:cNvSpPr>
          <p:nvPr>
            <p:ph type="body" sz="quarter" idx="16" hasCustomPrompt="1"/>
          </p:nvPr>
        </p:nvSpPr>
        <p:spPr>
          <a:xfrm>
            <a:off x="287927" y="6218305"/>
            <a:ext cx="1540800" cy="162000"/>
          </a:xfrm>
          <a:prstGeom prst="rect">
            <a:avLst/>
          </a:prstGeom>
          <a: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267129" indent="0">
              <a:buNone/>
              <a:defRPr/>
            </a:lvl2pPr>
          </a:lstStyle>
          <a:p>
            <a:pPr lvl="0"/>
            <a:r>
              <a:rPr lang="en-US" dirty="0"/>
              <a:t> </a:t>
            </a:r>
          </a:p>
        </p:txBody>
      </p:sp>
    </p:spTree>
    <p:extLst>
      <p:ext uri="{BB962C8B-B14F-4D97-AF65-F5344CB8AC3E}">
        <p14:creationId xmlns:p14="http://schemas.microsoft.com/office/powerpoint/2010/main" val="2214040923"/>
      </p:ext>
    </p:extLst>
  </p:cSld>
  <p:clrMapOvr>
    <a:masterClrMapping/>
  </p:clrMapOvr>
  <p:extLst>
    <p:ext uri="{DCECCB84-F9BA-43D5-87BE-67443E8EF086}">
      <p15:sldGuideLst xmlns:p15="http://schemas.microsoft.com/office/powerpoint/2012/main">
        <p15:guide id="1" pos="4089" userDrawn="1">
          <p15:clr>
            <a:srgbClr val="FBAE40"/>
          </p15:clr>
        </p15:guide>
        <p15:guide id="2" orient="horz" pos="3793"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7"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fld id="{11876A28-FA47-4AC0-BDF2-6C9AAC24B818}" type="datetime1">
              <a:rPr lang="sv-SE" smtClean="0"/>
              <a:t>2022-11-15</a:t>
            </a:fld>
            <a:endParaRPr lang="sv-SE"/>
          </a:p>
        </p:txBody>
      </p:sp>
      <p:sp>
        <p:nvSpPr>
          <p:cNvPr id="8"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a:t>Global Product Management | Johan Mörck | ECTA Annual Meeting 2022</a:t>
            </a:r>
            <a:endParaRPr lang="sv-SE"/>
          </a:p>
        </p:txBody>
      </p:sp>
      <p:sp>
        <p:nvSpPr>
          <p:cNvPr id="9"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‹Nr.›</a:t>
            </a:fld>
            <a:endParaRPr lang="sv-SE"/>
          </a:p>
        </p:txBody>
      </p:sp>
      <p:sp>
        <p:nvSpPr>
          <p:cNvPr id="10" name="Title Placeholder 1"/>
          <p:cNvSpPr>
            <a:spLocks noGrp="1"/>
          </p:cNvSpPr>
          <p:nvPr>
            <p:ph type="title"/>
          </p:nvPr>
        </p:nvSpPr>
        <p:spPr>
          <a:xfrm>
            <a:off x="738549" y="371178"/>
            <a:ext cx="10972800" cy="1236751"/>
          </a:xfrm>
          <a:prstGeom prst="rect">
            <a:avLst/>
          </a:prstGeom>
        </p:spPr>
        <p:txBody>
          <a:bodyPr vert="horz" lIns="91440" tIns="45720" rIns="91440" bIns="45720" rtlCol="0" anchor="t" anchorCtr="0">
            <a:noAutofit/>
          </a:bodyPr>
          <a:lstStyle/>
          <a:p>
            <a:r>
              <a:rPr lang="en-US"/>
              <a:t>Click to edit Master title style</a:t>
            </a:r>
            <a:endParaRPr lang="sv-SE"/>
          </a:p>
        </p:txBody>
      </p:sp>
    </p:spTree>
    <p:extLst>
      <p:ext uri="{BB962C8B-B14F-4D97-AF65-F5344CB8AC3E}">
        <p14:creationId xmlns:p14="http://schemas.microsoft.com/office/powerpoint/2010/main" val="18608668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olumn with Picture">
    <p:spTree>
      <p:nvGrpSpPr>
        <p:cNvPr id="1" name=""/>
        <p:cNvGrpSpPr/>
        <p:nvPr/>
      </p:nvGrpSpPr>
      <p:grpSpPr>
        <a:xfrm>
          <a:off x="0" y="0"/>
          <a:ext cx="0" cy="0"/>
          <a:chOff x="0" y="0"/>
          <a:chExt cx="0" cy="0"/>
        </a:xfrm>
      </p:grpSpPr>
      <p:sp>
        <p:nvSpPr>
          <p:cNvPr id="14" name="Picture Placeholder 7"/>
          <p:cNvSpPr>
            <a:spLocks noGrp="1"/>
          </p:cNvSpPr>
          <p:nvPr>
            <p:ph type="pic" sz="quarter" idx="14" hasCustomPrompt="1"/>
          </p:nvPr>
        </p:nvSpPr>
        <p:spPr>
          <a:xfrm>
            <a:off x="8113186" y="146050"/>
            <a:ext cx="3915833" cy="5611284"/>
          </a:xfrm>
        </p:spPr>
        <p:txBody>
          <a:bodyPr anchor="ctr" anchorCtr="0">
            <a:normAutofit/>
          </a:bodyPr>
          <a:lstStyle>
            <a:lvl1pPr marL="0" indent="0" algn="ctr">
              <a:buNone/>
              <a:defRPr sz="1400" baseline="0"/>
            </a:lvl1pPr>
          </a:lstStyle>
          <a:p>
            <a:r>
              <a:rPr lang="sv-SE"/>
              <a:t>Click icon to insert Picture</a:t>
            </a:r>
          </a:p>
        </p:txBody>
      </p:sp>
      <p:sp>
        <p:nvSpPr>
          <p:cNvPr id="11" name="Text Placeholder 10"/>
          <p:cNvSpPr>
            <a:spLocks noGrp="1"/>
          </p:cNvSpPr>
          <p:nvPr>
            <p:ph type="body" sz="quarter" idx="11"/>
          </p:nvPr>
        </p:nvSpPr>
        <p:spPr>
          <a:xfrm>
            <a:off x="739200" y="1802297"/>
            <a:ext cx="3539723" cy="3764537"/>
          </a:xfrm>
        </p:spPr>
        <p:txBody>
          <a:bodyPr>
            <a:normAutofit/>
          </a:bodyPr>
          <a:lstStyle>
            <a:lvl1pPr>
              <a:defRPr sz="2133"/>
            </a:lvl1pPr>
            <a:lvl2pPr>
              <a:defRPr sz="1867"/>
            </a:lvl2pPr>
            <a:lvl3pPr>
              <a:defRPr sz="1600"/>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3" name="Text Placeholder 10"/>
          <p:cNvSpPr>
            <a:spLocks noGrp="1"/>
          </p:cNvSpPr>
          <p:nvPr>
            <p:ph type="body" sz="quarter" idx="12"/>
          </p:nvPr>
        </p:nvSpPr>
        <p:spPr>
          <a:xfrm>
            <a:off x="4431969" y="1802297"/>
            <a:ext cx="3539723" cy="3764537"/>
          </a:xfrm>
        </p:spPr>
        <p:txBody>
          <a:bodyPr>
            <a:normAutofit/>
          </a:bodyPr>
          <a:lstStyle>
            <a:lvl1pPr>
              <a:defRPr sz="2133"/>
            </a:lvl1pPr>
            <a:lvl2pPr>
              <a:defRPr sz="1867"/>
            </a:lvl2pPr>
            <a:lvl3pPr>
              <a:defRPr sz="1600"/>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2"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fld id="{5B8EFE1B-CD18-4306-8E6A-6EA082B90801}" type="datetime1">
              <a:rPr lang="sv-SE" smtClean="0"/>
              <a:t>2022-11-15</a:t>
            </a:fld>
            <a:endParaRPr lang="sv-SE"/>
          </a:p>
        </p:txBody>
      </p:sp>
      <p:sp>
        <p:nvSpPr>
          <p:cNvPr id="15"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a:t>Global Product Management | Johan Mörck | ECTA Annual Meeting 2022</a:t>
            </a:r>
            <a:endParaRPr lang="sv-SE"/>
          </a:p>
        </p:txBody>
      </p:sp>
      <p:sp>
        <p:nvSpPr>
          <p:cNvPr id="16"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‹Nr.›</a:t>
            </a:fld>
            <a:endParaRPr lang="sv-SE"/>
          </a:p>
        </p:txBody>
      </p:sp>
      <p:sp>
        <p:nvSpPr>
          <p:cNvPr id="9" name="Title Placeholder 1"/>
          <p:cNvSpPr>
            <a:spLocks noGrp="1"/>
          </p:cNvSpPr>
          <p:nvPr>
            <p:ph type="title"/>
          </p:nvPr>
        </p:nvSpPr>
        <p:spPr>
          <a:xfrm>
            <a:off x="738549" y="371178"/>
            <a:ext cx="7244560" cy="1236751"/>
          </a:xfrm>
          <a:prstGeom prst="rect">
            <a:avLst/>
          </a:prstGeom>
        </p:spPr>
        <p:txBody>
          <a:bodyPr vert="horz" lIns="91440" tIns="45720" rIns="91440" bIns="45720" rtlCol="0" anchor="t" anchorCtr="0">
            <a:noAutofit/>
          </a:bodyPr>
          <a:lstStyle/>
          <a:p>
            <a:r>
              <a:rPr lang="en-US"/>
              <a:t>Click to edit Master title style</a:t>
            </a:r>
            <a:endParaRPr lang="sv-SE"/>
          </a:p>
        </p:txBody>
      </p:sp>
    </p:spTree>
    <p:extLst>
      <p:ext uri="{BB962C8B-B14F-4D97-AF65-F5344CB8AC3E}">
        <p14:creationId xmlns:p14="http://schemas.microsoft.com/office/powerpoint/2010/main" val="6247450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with Picture Left">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738550" y="2120881"/>
            <a:ext cx="4925484" cy="2841745"/>
          </a:xfrm>
        </p:spPr>
        <p:txBody>
          <a:bodyPr anchor="ctr" anchorCtr="0">
            <a:normAutofit/>
          </a:bodyPr>
          <a:lstStyle>
            <a:lvl1pPr marL="0" indent="0" algn="ctr">
              <a:buNone/>
              <a:defRPr sz="1400"/>
            </a:lvl1pPr>
          </a:lstStyle>
          <a:p>
            <a:r>
              <a:rPr lang="sv-SE"/>
              <a:t>Click icon to insert Picture</a:t>
            </a:r>
          </a:p>
        </p:txBody>
      </p:sp>
      <p:sp>
        <p:nvSpPr>
          <p:cNvPr id="12" name="Text Placeholder 10"/>
          <p:cNvSpPr>
            <a:spLocks noGrp="1"/>
          </p:cNvSpPr>
          <p:nvPr>
            <p:ph type="body" sz="quarter" idx="11"/>
          </p:nvPr>
        </p:nvSpPr>
        <p:spPr>
          <a:xfrm>
            <a:off x="6266851" y="2120880"/>
            <a:ext cx="5193600" cy="2851336"/>
          </a:xfrm>
        </p:spPr>
        <p:txBody>
          <a:bodyPr>
            <a:normAutofit/>
          </a:bodyPr>
          <a:lstStyle>
            <a:lvl1pPr>
              <a:defRPr sz="2133"/>
            </a:lvl1pPr>
            <a:lvl2pPr>
              <a:defRPr sz="1867"/>
            </a:lvl2pPr>
            <a:lvl3pPr>
              <a:defRPr sz="1600"/>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9"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fld id="{7824AE6F-4B6D-4D7E-A35F-DE5D95F3390E}" type="datetime1">
              <a:rPr lang="sv-SE" smtClean="0"/>
              <a:t>2022-11-15</a:t>
            </a:fld>
            <a:endParaRPr lang="sv-SE"/>
          </a:p>
        </p:txBody>
      </p:sp>
      <p:sp>
        <p:nvSpPr>
          <p:cNvPr id="11"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a:t>Global Product Management | Johan Mörck | ECTA Annual Meeting 2022</a:t>
            </a:r>
            <a:endParaRPr lang="sv-SE"/>
          </a:p>
        </p:txBody>
      </p:sp>
      <p:sp>
        <p:nvSpPr>
          <p:cNvPr id="13"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‹Nr.›</a:t>
            </a:fld>
            <a:endParaRPr lang="sv-SE"/>
          </a:p>
        </p:txBody>
      </p:sp>
      <p:sp>
        <p:nvSpPr>
          <p:cNvPr id="14" name="Title Placeholder 1"/>
          <p:cNvSpPr>
            <a:spLocks noGrp="1"/>
          </p:cNvSpPr>
          <p:nvPr>
            <p:ph type="title"/>
          </p:nvPr>
        </p:nvSpPr>
        <p:spPr>
          <a:xfrm>
            <a:off x="738549" y="371178"/>
            <a:ext cx="10972800" cy="1236751"/>
          </a:xfrm>
          <a:prstGeom prst="rect">
            <a:avLst/>
          </a:prstGeom>
        </p:spPr>
        <p:txBody>
          <a:bodyPr vert="horz" lIns="91440" tIns="45720" rIns="91440" bIns="45720" rtlCol="0" anchor="t" anchorCtr="0">
            <a:noAutofit/>
          </a:bodyPr>
          <a:lstStyle/>
          <a:p>
            <a:r>
              <a:rPr lang="en-US"/>
              <a:t>Click to edit Master title style</a:t>
            </a:r>
            <a:endParaRPr lang="sv-SE"/>
          </a:p>
        </p:txBody>
      </p:sp>
    </p:spTree>
    <p:extLst>
      <p:ext uri="{BB962C8B-B14F-4D97-AF65-F5344CB8AC3E}">
        <p14:creationId xmlns:p14="http://schemas.microsoft.com/office/powerpoint/2010/main" val="1163053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with Picture Right">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6388102" y="2120881"/>
            <a:ext cx="4925484" cy="2841745"/>
          </a:xfrm>
        </p:spPr>
        <p:txBody>
          <a:bodyPr anchor="ctr" anchorCtr="0">
            <a:normAutofit/>
          </a:bodyPr>
          <a:lstStyle>
            <a:lvl1pPr marL="0" indent="0" algn="ctr">
              <a:buNone/>
              <a:defRPr sz="1400"/>
            </a:lvl1pPr>
          </a:lstStyle>
          <a:p>
            <a:r>
              <a:rPr lang="sv-SE"/>
              <a:t>Click icon to insert Picture</a:t>
            </a:r>
          </a:p>
        </p:txBody>
      </p:sp>
      <p:sp>
        <p:nvSpPr>
          <p:cNvPr id="12" name="Text Placeholder 10"/>
          <p:cNvSpPr>
            <a:spLocks noGrp="1"/>
          </p:cNvSpPr>
          <p:nvPr>
            <p:ph type="body" sz="quarter" idx="11"/>
          </p:nvPr>
        </p:nvSpPr>
        <p:spPr>
          <a:xfrm>
            <a:off x="739200" y="2120881"/>
            <a:ext cx="5193600" cy="2861937"/>
          </a:xfrm>
        </p:spPr>
        <p:txBody>
          <a:bodyPr>
            <a:normAutofit/>
          </a:bodyPr>
          <a:lstStyle>
            <a:lvl1pPr>
              <a:defRPr sz="2133"/>
            </a:lvl1pPr>
            <a:lvl2pPr>
              <a:defRPr sz="1867"/>
            </a:lvl2pPr>
            <a:lvl3pPr>
              <a:defRPr sz="1600"/>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9"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fld id="{B46D885D-6044-4AB2-A18C-71207C77ACF7}" type="datetime1">
              <a:rPr lang="sv-SE" smtClean="0"/>
              <a:t>2022-11-15</a:t>
            </a:fld>
            <a:endParaRPr lang="sv-SE"/>
          </a:p>
        </p:txBody>
      </p:sp>
      <p:sp>
        <p:nvSpPr>
          <p:cNvPr id="11"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a:t>Global Product Management | Johan Mörck | ECTA Annual Meeting 2022</a:t>
            </a:r>
            <a:endParaRPr lang="sv-SE"/>
          </a:p>
        </p:txBody>
      </p:sp>
      <p:sp>
        <p:nvSpPr>
          <p:cNvPr id="13"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‹Nr.›</a:t>
            </a:fld>
            <a:endParaRPr lang="sv-SE"/>
          </a:p>
        </p:txBody>
      </p:sp>
      <p:sp>
        <p:nvSpPr>
          <p:cNvPr id="14" name="Title Placeholder 1"/>
          <p:cNvSpPr>
            <a:spLocks noGrp="1"/>
          </p:cNvSpPr>
          <p:nvPr>
            <p:ph type="title"/>
          </p:nvPr>
        </p:nvSpPr>
        <p:spPr>
          <a:xfrm>
            <a:off x="738549" y="371178"/>
            <a:ext cx="10972800" cy="1236751"/>
          </a:xfrm>
          <a:prstGeom prst="rect">
            <a:avLst/>
          </a:prstGeom>
        </p:spPr>
        <p:txBody>
          <a:bodyPr vert="horz" lIns="91440" tIns="45720" rIns="91440" bIns="45720" rtlCol="0" anchor="t" anchorCtr="0">
            <a:noAutofit/>
          </a:bodyPr>
          <a:lstStyle/>
          <a:p>
            <a:r>
              <a:rPr lang="en-US"/>
              <a:t>Click to edit Master title style</a:t>
            </a:r>
            <a:endParaRPr lang="sv-SE"/>
          </a:p>
        </p:txBody>
      </p:sp>
    </p:spTree>
    <p:extLst>
      <p:ext uri="{BB962C8B-B14F-4D97-AF65-F5344CB8AC3E}">
        <p14:creationId xmlns:p14="http://schemas.microsoft.com/office/powerpoint/2010/main" val="12126217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67219" y="146051"/>
            <a:ext cx="11857565" cy="5611283"/>
          </a:xfrm>
        </p:spPr>
        <p:txBody>
          <a:bodyPr anchor="ctr" anchorCtr="0">
            <a:normAutofit/>
          </a:bodyPr>
          <a:lstStyle>
            <a:lvl1pPr marL="0" indent="0" algn="ctr">
              <a:buNone/>
              <a:defRPr sz="1400" baseline="0"/>
            </a:lvl1pPr>
          </a:lstStyle>
          <a:p>
            <a:r>
              <a:rPr lang="sv-SE"/>
              <a:t>Click icon to insert Picture</a:t>
            </a:r>
          </a:p>
        </p:txBody>
      </p:sp>
      <p:cxnSp>
        <p:nvCxnSpPr>
          <p:cNvPr id="16" name="Straight Connector 15"/>
          <p:cNvCxnSpPr/>
          <p:nvPr userDrawn="1"/>
        </p:nvCxnSpPr>
        <p:spPr>
          <a:xfrm>
            <a:off x="164124" y="5953124"/>
            <a:ext cx="11860800" cy="0"/>
          </a:xfrm>
          <a:prstGeom prst="line">
            <a:avLst/>
          </a:prstGeom>
          <a:ln w="63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fld id="{D68BD876-B6D5-4804-B308-9ECBF43BFD69}" type="datetime1">
              <a:rPr lang="sv-SE" smtClean="0"/>
              <a:t>2022-11-15</a:t>
            </a:fld>
            <a:endParaRPr lang="sv-SE"/>
          </a:p>
        </p:txBody>
      </p:sp>
      <p:sp>
        <p:nvSpPr>
          <p:cNvPr id="18"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a:t>Global Product Management | Johan Mörck | ECTA Annual Meeting 2022</a:t>
            </a:r>
            <a:endParaRPr lang="sv-SE"/>
          </a:p>
        </p:txBody>
      </p:sp>
      <p:sp>
        <p:nvSpPr>
          <p:cNvPr id="19"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‹Nr.›</a:t>
            </a:fld>
            <a:endParaRPr lang="sv-SE"/>
          </a:p>
        </p:txBody>
      </p:sp>
    </p:spTree>
    <p:extLst>
      <p:ext uri="{BB962C8B-B14F-4D97-AF65-F5344CB8AC3E}">
        <p14:creationId xmlns:p14="http://schemas.microsoft.com/office/powerpoint/2010/main" val="4920989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icture with Title on Top">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67219" y="146051"/>
            <a:ext cx="11857565" cy="5611283"/>
          </a:xfrm>
        </p:spPr>
        <p:txBody>
          <a:bodyPr anchor="ctr" anchorCtr="0">
            <a:normAutofit/>
          </a:bodyPr>
          <a:lstStyle>
            <a:lvl1pPr marL="0" indent="0" algn="ctr">
              <a:buNone/>
              <a:defRPr sz="1400" baseline="0"/>
            </a:lvl1pPr>
          </a:lstStyle>
          <a:p>
            <a:r>
              <a:rPr lang="sv-SE"/>
              <a:t>Click icon to insert Picture</a:t>
            </a:r>
          </a:p>
        </p:txBody>
      </p:sp>
      <p:cxnSp>
        <p:nvCxnSpPr>
          <p:cNvPr id="16" name="Straight Connector 15"/>
          <p:cNvCxnSpPr/>
          <p:nvPr userDrawn="1"/>
        </p:nvCxnSpPr>
        <p:spPr>
          <a:xfrm>
            <a:off x="164124" y="5953124"/>
            <a:ext cx="11860800" cy="0"/>
          </a:xfrm>
          <a:prstGeom prst="line">
            <a:avLst/>
          </a:prstGeom>
          <a:ln w="63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fld id="{2685685F-F4C7-48DE-88CD-E1119D5BFB98}" type="datetime1">
              <a:rPr lang="sv-SE" smtClean="0"/>
              <a:t>2022-11-15</a:t>
            </a:fld>
            <a:endParaRPr lang="sv-SE"/>
          </a:p>
        </p:txBody>
      </p:sp>
      <p:sp>
        <p:nvSpPr>
          <p:cNvPr id="20"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a:t>Global Product Management | Johan Mörck | ECTA Annual Meeting 2022</a:t>
            </a:r>
            <a:endParaRPr lang="sv-SE"/>
          </a:p>
        </p:txBody>
      </p:sp>
      <p:sp>
        <p:nvSpPr>
          <p:cNvPr id="21"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‹Nr.›</a:t>
            </a:fld>
            <a:endParaRPr lang="sv-SE"/>
          </a:p>
        </p:txBody>
      </p:sp>
      <p:sp>
        <p:nvSpPr>
          <p:cNvPr id="14" name="Title Placeholder 1"/>
          <p:cNvSpPr>
            <a:spLocks noGrp="1"/>
          </p:cNvSpPr>
          <p:nvPr>
            <p:ph type="title"/>
          </p:nvPr>
        </p:nvSpPr>
        <p:spPr>
          <a:xfrm>
            <a:off x="738549" y="371178"/>
            <a:ext cx="10972800" cy="1236751"/>
          </a:xfrm>
          <a:prstGeom prst="rect">
            <a:avLst/>
          </a:prstGeom>
        </p:spPr>
        <p:txBody>
          <a:bodyPr vert="horz" lIns="91440" tIns="45720" rIns="91440" bIns="45720" rtlCol="0" anchor="t" anchorCtr="0">
            <a:noAutofit/>
          </a:bodyPr>
          <a:lstStyle/>
          <a:p>
            <a:r>
              <a:rPr lang="en-US"/>
              <a:t>Click to edit Master title style</a:t>
            </a:r>
            <a:endParaRPr lang="sv-SE"/>
          </a:p>
        </p:txBody>
      </p:sp>
    </p:spTree>
    <p:extLst>
      <p:ext uri="{BB962C8B-B14F-4D97-AF65-F5344CB8AC3E}">
        <p14:creationId xmlns:p14="http://schemas.microsoft.com/office/powerpoint/2010/main" val="12476811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icture with Titl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64124" y="146052"/>
            <a:ext cx="11860800" cy="5611281"/>
          </a:xfrm>
        </p:spPr>
        <p:txBody>
          <a:bodyPr anchor="ctr" anchorCtr="0">
            <a:normAutofit/>
          </a:bodyPr>
          <a:lstStyle>
            <a:lvl1pPr marL="0" marR="0" indent="0" algn="ctr" defTabSz="1219170" rtl="0" eaLnBrk="1" fontAlgn="auto" latinLnBrk="0" hangingPunct="1">
              <a:lnSpc>
                <a:spcPct val="100000"/>
              </a:lnSpc>
              <a:spcBef>
                <a:spcPts val="1600"/>
              </a:spcBef>
              <a:spcAft>
                <a:spcPts val="0"/>
              </a:spcAft>
              <a:buClr>
                <a:schemeClr val="bg2"/>
              </a:buClr>
              <a:buSzTx/>
              <a:buFont typeface="Arial" panose="020B0604020202020204" pitchFamily="34" charset="0"/>
              <a:buNone/>
              <a:tabLst/>
              <a:defRPr sz="1333" baseline="0"/>
            </a:lvl1pPr>
          </a:lstStyle>
          <a:p>
            <a:r>
              <a:rPr lang="sv-SE"/>
              <a:t>Click the icon to insert Picture</a:t>
            </a:r>
          </a:p>
          <a:p>
            <a:endParaRPr lang="sv-SE"/>
          </a:p>
          <a:p>
            <a:endParaRPr lang="sv-SE"/>
          </a:p>
          <a:p>
            <a:endParaRPr lang="sv-SE"/>
          </a:p>
        </p:txBody>
      </p:sp>
      <p:cxnSp>
        <p:nvCxnSpPr>
          <p:cNvPr id="16" name="Straight Connector 15"/>
          <p:cNvCxnSpPr/>
          <p:nvPr userDrawn="1"/>
        </p:nvCxnSpPr>
        <p:spPr>
          <a:xfrm>
            <a:off x="164124" y="5953124"/>
            <a:ext cx="11860800" cy="0"/>
          </a:xfrm>
          <a:prstGeom prst="line">
            <a:avLst/>
          </a:prstGeom>
          <a:ln w="63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738549" y="2934916"/>
            <a:ext cx="8393728" cy="2174913"/>
          </a:xfrm>
        </p:spPr>
        <p:txBody>
          <a:bodyPr anchor="b" anchorCtr="0"/>
          <a:lstStyle>
            <a:lvl1pPr>
              <a:lnSpc>
                <a:spcPts val="6400"/>
              </a:lnSpc>
              <a:defRPr lang="sv-SE" sz="8000" b="0" kern="1200" cap="all" spc="0" baseline="0" dirty="0">
                <a:solidFill>
                  <a:schemeClr val="bg2"/>
                </a:solidFill>
                <a:latin typeface="Volvo Broad Pro Digital" panose="020B0606030202080204" pitchFamily="34" charset="0"/>
                <a:ea typeface="+mj-ea"/>
                <a:cs typeface="VolvoBroad" panose="020B0806020102060101" pitchFamily="34" charset="0"/>
              </a:defRPr>
            </a:lvl1pPr>
          </a:lstStyle>
          <a:p>
            <a:r>
              <a:rPr lang="en-US"/>
              <a:t>Click to add title</a:t>
            </a:r>
            <a:br>
              <a:rPr lang="en-US"/>
            </a:br>
            <a:r>
              <a:rPr lang="en-US"/>
              <a:t>max two lines</a:t>
            </a:r>
            <a:endParaRPr lang="sv-SE" dirty="0"/>
          </a:p>
        </p:txBody>
      </p:sp>
      <p:sp>
        <p:nvSpPr>
          <p:cNvPr id="14"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fld id="{0ECA074B-51B9-4617-AD35-78389E9840CA}" type="datetime1">
              <a:rPr lang="sv-SE" smtClean="0"/>
              <a:t>2022-11-15</a:t>
            </a:fld>
            <a:endParaRPr lang="sv-SE"/>
          </a:p>
        </p:txBody>
      </p:sp>
      <p:sp>
        <p:nvSpPr>
          <p:cNvPr id="15"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a:t>Global Product Management | Johan Mörck | ECTA Annual Meeting 2022</a:t>
            </a:r>
            <a:endParaRPr lang="sv-SE"/>
          </a:p>
        </p:txBody>
      </p:sp>
      <p:sp>
        <p:nvSpPr>
          <p:cNvPr id="20"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‹Nr.›</a:t>
            </a:fld>
            <a:endParaRPr lang="sv-SE"/>
          </a:p>
        </p:txBody>
      </p:sp>
      <p:sp>
        <p:nvSpPr>
          <p:cNvPr id="9" name="Text Placeholder 4"/>
          <p:cNvSpPr>
            <a:spLocks noGrp="1"/>
          </p:cNvSpPr>
          <p:nvPr>
            <p:ph type="body" sz="quarter" idx="13" hasCustomPrompt="1"/>
          </p:nvPr>
        </p:nvSpPr>
        <p:spPr>
          <a:xfrm>
            <a:off x="738549" y="4980125"/>
            <a:ext cx="8395200" cy="474663"/>
          </a:xfrm>
        </p:spPr>
        <p:txBody>
          <a:bodyPr>
            <a:noAutofit/>
          </a:bodyPr>
          <a:lstStyle>
            <a:lvl1pPr marL="0" indent="0">
              <a:buNone/>
              <a:defRPr lang="en-US" sz="2400" kern="1200" spc="-40" baseline="0" smtClean="0">
                <a:solidFill>
                  <a:schemeClr val="bg2"/>
                </a:solidFill>
                <a:latin typeface="Arial" panose="020B0604020202020204" pitchFamily="34" charset="0"/>
                <a:ea typeface="+mn-ea"/>
                <a:cs typeface="Arial" panose="020B0604020202020204" pitchFamily="34" charset="0"/>
              </a:defRPr>
            </a:lvl1pPr>
          </a:lstStyle>
          <a:p>
            <a:pPr lvl="0"/>
            <a:r>
              <a:rPr lang="en-US"/>
              <a:t>Click to add sub-heading – max one line</a:t>
            </a:r>
          </a:p>
        </p:txBody>
      </p:sp>
    </p:spTree>
    <p:extLst>
      <p:ext uri="{BB962C8B-B14F-4D97-AF65-F5344CB8AC3E}">
        <p14:creationId xmlns:p14="http://schemas.microsoft.com/office/powerpoint/2010/main" val="24661188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lored Background with Title">
    <p:spTree>
      <p:nvGrpSpPr>
        <p:cNvPr id="1" name=""/>
        <p:cNvGrpSpPr/>
        <p:nvPr/>
      </p:nvGrpSpPr>
      <p:grpSpPr>
        <a:xfrm>
          <a:off x="0" y="0"/>
          <a:ext cx="0" cy="0"/>
          <a:chOff x="0" y="0"/>
          <a:chExt cx="0" cy="0"/>
        </a:xfrm>
      </p:grpSpPr>
      <p:sp>
        <p:nvSpPr>
          <p:cNvPr id="11" name="Text Placeholder 2"/>
          <p:cNvSpPr>
            <a:spLocks noGrp="1"/>
          </p:cNvSpPr>
          <p:nvPr>
            <p:ph type="body" sz="quarter" idx="11" hasCustomPrompt="1"/>
          </p:nvPr>
        </p:nvSpPr>
        <p:spPr>
          <a:xfrm>
            <a:off x="164123" y="146051"/>
            <a:ext cx="11860660" cy="5611283"/>
          </a:xfrm>
          <a:solidFill>
            <a:schemeClr val="accent2"/>
          </a:solidFill>
        </p:spPr>
        <p:txBody>
          <a:bodyPr anchor="b" anchorCtr="0">
            <a:normAutofit/>
          </a:bodyPr>
          <a:lstStyle>
            <a:lvl1pPr marL="0" indent="0" algn="ctr">
              <a:lnSpc>
                <a:spcPts val="1733"/>
              </a:lnSpc>
              <a:spcBef>
                <a:spcPts val="133"/>
              </a:spcBef>
              <a:buNone/>
              <a:defRPr sz="1400" b="0" baseline="0"/>
            </a:lvl1pPr>
          </a:lstStyle>
          <a:p>
            <a:pPr lvl="0"/>
            <a:r>
              <a:rPr lang="en-US"/>
              <a:t>Click to change color</a:t>
            </a:r>
            <a:br>
              <a:rPr lang="en-US"/>
            </a:br>
            <a:r>
              <a:rPr lang="en-US"/>
              <a:t>and then press the space key once</a:t>
            </a:r>
            <a:br>
              <a:rPr lang="en-US"/>
            </a:br>
            <a:r>
              <a:rPr lang="en-US"/>
              <a:t>to get rid of this text and dotted frame</a:t>
            </a:r>
          </a:p>
        </p:txBody>
      </p:sp>
      <p:cxnSp>
        <p:nvCxnSpPr>
          <p:cNvPr id="16" name="Straight Connector 15"/>
          <p:cNvCxnSpPr/>
          <p:nvPr userDrawn="1"/>
        </p:nvCxnSpPr>
        <p:spPr>
          <a:xfrm>
            <a:off x="164124" y="5953124"/>
            <a:ext cx="11860800" cy="0"/>
          </a:xfrm>
          <a:prstGeom prst="line">
            <a:avLst/>
          </a:prstGeom>
          <a:ln w="63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738552" y="873317"/>
            <a:ext cx="8569571" cy="3727839"/>
          </a:xfrm>
        </p:spPr>
        <p:txBody>
          <a:bodyPr anchor="t" anchorCtr="0"/>
          <a:lstStyle>
            <a:lvl1pPr>
              <a:lnSpc>
                <a:spcPts val="6400"/>
              </a:lnSpc>
              <a:defRPr lang="sv-SE" sz="8000" b="0" kern="1200" cap="all" spc="0" baseline="0">
                <a:solidFill>
                  <a:schemeClr val="bg1"/>
                </a:solidFill>
                <a:latin typeface="Volvo Broad Pro Digital" panose="020B0606030202080204" pitchFamily="34" charset="0"/>
                <a:ea typeface="+mj-ea"/>
                <a:cs typeface="VolvoBroad" panose="020B0806020102060101" pitchFamily="34" charset="0"/>
              </a:defRPr>
            </a:lvl1pPr>
          </a:lstStyle>
          <a:p>
            <a:r>
              <a:rPr lang="en-US"/>
              <a:t>Click to add </a:t>
            </a:r>
            <a:br>
              <a:rPr lang="en-US"/>
            </a:br>
            <a:r>
              <a:rPr lang="en-US"/>
              <a:t>statement, comment </a:t>
            </a:r>
            <a:br>
              <a:rPr lang="en-US"/>
            </a:br>
            <a:r>
              <a:rPr lang="en-US"/>
              <a:t>or similar on</a:t>
            </a:r>
            <a:br>
              <a:rPr lang="en-US"/>
            </a:br>
            <a:r>
              <a:rPr lang="en-US"/>
              <a:t>max four lines</a:t>
            </a:r>
            <a:endParaRPr lang="sv-SE" dirty="0"/>
          </a:p>
        </p:txBody>
      </p:sp>
      <p:sp>
        <p:nvSpPr>
          <p:cNvPr id="12"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fld id="{CEDFE920-FAFA-4DD9-8DF4-84271204CD12}" type="datetime1">
              <a:rPr lang="sv-SE" smtClean="0"/>
              <a:t>2022-11-15</a:t>
            </a:fld>
            <a:endParaRPr lang="sv-SE"/>
          </a:p>
        </p:txBody>
      </p:sp>
      <p:sp>
        <p:nvSpPr>
          <p:cNvPr id="13"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a:t>Global Product Management | Johan Mörck | ECTA Annual Meeting 2022</a:t>
            </a:r>
            <a:endParaRPr lang="sv-SE"/>
          </a:p>
        </p:txBody>
      </p:sp>
      <p:sp>
        <p:nvSpPr>
          <p:cNvPr id="14"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‹Nr.›</a:t>
            </a:fld>
            <a:endParaRPr lang="sv-SE"/>
          </a:p>
        </p:txBody>
      </p:sp>
      <p:sp>
        <p:nvSpPr>
          <p:cNvPr id="9" name="Text Placeholder 4"/>
          <p:cNvSpPr>
            <a:spLocks noGrp="1"/>
          </p:cNvSpPr>
          <p:nvPr>
            <p:ph type="body" sz="quarter" idx="13" hasCustomPrompt="1"/>
          </p:nvPr>
        </p:nvSpPr>
        <p:spPr>
          <a:xfrm>
            <a:off x="738553" y="4116395"/>
            <a:ext cx="8571073" cy="474663"/>
          </a:xfrm>
        </p:spPr>
        <p:txBody>
          <a:bodyPr>
            <a:noAutofit/>
          </a:bodyPr>
          <a:lstStyle>
            <a:lvl1pPr marL="0" indent="0" algn="l">
              <a:buNone/>
              <a:defRPr sz="1867" spc="-40" baseline="0">
                <a:solidFill>
                  <a:schemeClr val="bg1"/>
                </a:solidFill>
              </a:defRPr>
            </a:lvl1pPr>
          </a:lstStyle>
          <a:p>
            <a:pPr lvl="0"/>
            <a:r>
              <a:rPr lang="en-US"/>
              <a:t>Click to insert Name and Company – max one line</a:t>
            </a:r>
          </a:p>
        </p:txBody>
      </p:sp>
    </p:spTree>
    <p:extLst>
      <p:ext uri="{BB962C8B-B14F-4D97-AF65-F5344CB8AC3E}">
        <p14:creationId xmlns:p14="http://schemas.microsoft.com/office/powerpoint/2010/main" val="38008789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 with Half Page Picture">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6389079" y="146051"/>
            <a:ext cx="5639940" cy="5611283"/>
          </a:xfrm>
        </p:spPr>
        <p:txBody>
          <a:bodyPr anchor="ctr" anchorCtr="0">
            <a:normAutofit/>
          </a:bodyPr>
          <a:lstStyle>
            <a:lvl1pPr marL="0" indent="0" algn="ctr">
              <a:buNone/>
              <a:defRPr sz="1400" baseline="0"/>
            </a:lvl1pPr>
          </a:lstStyle>
          <a:p>
            <a:r>
              <a:rPr lang="sv-SE"/>
              <a:t>Click icon to insert Picture</a:t>
            </a:r>
          </a:p>
        </p:txBody>
      </p:sp>
      <p:sp>
        <p:nvSpPr>
          <p:cNvPr id="10" name="Text Placeholder 10"/>
          <p:cNvSpPr>
            <a:spLocks noGrp="1"/>
          </p:cNvSpPr>
          <p:nvPr>
            <p:ph type="body" sz="quarter" idx="14"/>
          </p:nvPr>
        </p:nvSpPr>
        <p:spPr>
          <a:xfrm>
            <a:off x="739200" y="1802297"/>
            <a:ext cx="5383304" cy="3773372"/>
          </a:xfrm>
        </p:spPr>
        <p:txBody>
          <a:bodyPr>
            <a:normAutofit/>
          </a:bodyPr>
          <a:lstStyle>
            <a:lvl1pPr>
              <a:defRPr sz="2133"/>
            </a:lvl1pPr>
            <a:lvl2pPr>
              <a:defRPr sz="1867"/>
            </a:lvl2pPr>
            <a:lvl3pPr>
              <a:defRPr sz="1600"/>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1"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fld id="{E68E985D-4C37-4DB5-8863-B43B76C9BE73}" type="datetime1">
              <a:rPr lang="sv-SE" smtClean="0"/>
              <a:t>2022-11-15</a:t>
            </a:fld>
            <a:endParaRPr lang="sv-SE"/>
          </a:p>
        </p:txBody>
      </p:sp>
      <p:sp>
        <p:nvSpPr>
          <p:cNvPr id="12"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a:t>Global Product Management | Johan Mörck | ECTA Annual Meeting 2022</a:t>
            </a:r>
            <a:endParaRPr lang="sv-SE"/>
          </a:p>
        </p:txBody>
      </p:sp>
      <p:sp>
        <p:nvSpPr>
          <p:cNvPr id="13"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‹Nr.›</a:t>
            </a:fld>
            <a:endParaRPr lang="sv-SE"/>
          </a:p>
        </p:txBody>
      </p:sp>
      <p:sp>
        <p:nvSpPr>
          <p:cNvPr id="14" name="Title Placeholder 1"/>
          <p:cNvSpPr>
            <a:spLocks noGrp="1"/>
          </p:cNvSpPr>
          <p:nvPr>
            <p:ph type="title"/>
          </p:nvPr>
        </p:nvSpPr>
        <p:spPr>
          <a:xfrm>
            <a:off x="738549" y="371178"/>
            <a:ext cx="5389256" cy="1236751"/>
          </a:xfrm>
          <a:prstGeom prst="rect">
            <a:avLst/>
          </a:prstGeom>
        </p:spPr>
        <p:txBody>
          <a:bodyPr vert="horz" lIns="91440" tIns="45720" rIns="91440" bIns="45720" rtlCol="0" anchor="t" anchorCtr="0">
            <a:noAutofit/>
          </a:bodyPr>
          <a:lstStyle/>
          <a:p>
            <a:r>
              <a:rPr lang="en-US"/>
              <a:t>Click to edit Master title style</a:t>
            </a:r>
            <a:endParaRPr lang="sv-SE"/>
          </a:p>
        </p:txBody>
      </p:sp>
    </p:spTree>
    <p:extLst>
      <p:ext uri="{BB962C8B-B14F-4D97-AF65-F5344CB8AC3E}">
        <p14:creationId xmlns:p14="http://schemas.microsoft.com/office/powerpoint/2010/main" val="37139121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with Half Page Picture">
    <p:spTree>
      <p:nvGrpSpPr>
        <p:cNvPr id="1" name=""/>
        <p:cNvGrpSpPr/>
        <p:nvPr/>
      </p:nvGrpSpPr>
      <p:grpSpPr>
        <a:xfrm>
          <a:off x="0" y="0"/>
          <a:ext cx="0" cy="0"/>
          <a:chOff x="0" y="0"/>
          <a:chExt cx="0" cy="0"/>
        </a:xfrm>
      </p:grpSpPr>
      <p:cxnSp>
        <p:nvCxnSpPr>
          <p:cNvPr id="16" name="Straight Connector 15"/>
          <p:cNvCxnSpPr/>
          <p:nvPr userDrawn="1"/>
        </p:nvCxnSpPr>
        <p:spPr>
          <a:xfrm>
            <a:off x="164124" y="5953124"/>
            <a:ext cx="11860800" cy="0"/>
          </a:xfrm>
          <a:prstGeom prst="line">
            <a:avLst/>
          </a:prstGeom>
          <a:ln w="63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513" y="804375"/>
            <a:ext cx="5793491" cy="3319700"/>
          </a:xfrm>
        </p:spPr>
        <p:txBody>
          <a:bodyPr anchor="t" anchorCtr="0"/>
          <a:lstStyle>
            <a:lvl1pPr>
              <a:lnSpc>
                <a:spcPts val="6400"/>
              </a:lnSpc>
              <a:defRPr lang="sv-SE" sz="8000" b="0" kern="1200" cap="all" spc="0" baseline="0">
                <a:solidFill>
                  <a:schemeClr val="bg2"/>
                </a:solidFill>
                <a:latin typeface="Volvo Broad Pro Digital" panose="020B0606030202080204" pitchFamily="34" charset="0"/>
                <a:ea typeface="+mj-ea"/>
                <a:cs typeface="VolvoBroad" panose="020B0806020102060101" pitchFamily="34" charset="0"/>
              </a:defRPr>
            </a:lvl1pPr>
          </a:lstStyle>
          <a:p>
            <a:r>
              <a:rPr lang="en-US"/>
              <a:t>Statement, </a:t>
            </a:r>
            <a:br>
              <a:rPr lang="en-US"/>
            </a:br>
            <a:r>
              <a:rPr lang="en-US"/>
              <a:t>comment or</a:t>
            </a:r>
            <a:br>
              <a:rPr lang="en-US"/>
            </a:br>
            <a:r>
              <a:rPr lang="en-US"/>
              <a:t>similar on </a:t>
            </a:r>
            <a:br>
              <a:rPr lang="en-US"/>
            </a:br>
            <a:r>
              <a:rPr lang="en-US"/>
              <a:t>max four lines</a:t>
            </a:r>
            <a:endParaRPr lang="sv-SE" dirty="0"/>
          </a:p>
        </p:txBody>
      </p:sp>
      <p:sp>
        <p:nvSpPr>
          <p:cNvPr id="9" name="Text Placeholder 4"/>
          <p:cNvSpPr>
            <a:spLocks noGrp="1"/>
          </p:cNvSpPr>
          <p:nvPr>
            <p:ph type="body" sz="quarter" idx="13" hasCustomPrompt="1"/>
          </p:nvPr>
        </p:nvSpPr>
        <p:spPr>
          <a:xfrm>
            <a:off x="467490" y="4114657"/>
            <a:ext cx="5795217" cy="474663"/>
          </a:xfrm>
        </p:spPr>
        <p:txBody>
          <a:bodyPr>
            <a:noAutofit/>
          </a:bodyPr>
          <a:lstStyle>
            <a:lvl1pPr marL="23283" indent="0" algn="l">
              <a:buNone/>
              <a:defRPr sz="1867" spc="-40" baseline="0">
                <a:solidFill>
                  <a:schemeClr val="bg2"/>
                </a:solidFill>
              </a:defRPr>
            </a:lvl1pPr>
          </a:lstStyle>
          <a:p>
            <a:pPr lvl="0"/>
            <a:r>
              <a:rPr lang="en-US"/>
              <a:t>Click to insert Name and Company</a:t>
            </a:r>
          </a:p>
        </p:txBody>
      </p:sp>
      <p:sp>
        <p:nvSpPr>
          <p:cNvPr id="12" name="Picture Placeholder 7"/>
          <p:cNvSpPr>
            <a:spLocks noGrp="1"/>
          </p:cNvSpPr>
          <p:nvPr>
            <p:ph type="pic" sz="quarter" idx="14" hasCustomPrompt="1"/>
          </p:nvPr>
        </p:nvSpPr>
        <p:spPr>
          <a:xfrm>
            <a:off x="6389079" y="144976"/>
            <a:ext cx="5639940" cy="5612357"/>
          </a:xfrm>
        </p:spPr>
        <p:txBody>
          <a:bodyPr anchor="ctr" anchorCtr="0">
            <a:normAutofit/>
          </a:bodyPr>
          <a:lstStyle>
            <a:lvl1pPr marL="0" indent="0" algn="ctr">
              <a:buNone/>
              <a:defRPr sz="1400" baseline="0"/>
            </a:lvl1pPr>
          </a:lstStyle>
          <a:p>
            <a:r>
              <a:rPr lang="sv-SE"/>
              <a:t>Click icon to insert Picture</a:t>
            </a:r>
          </a:p>
        </p:txBody>
      </p:sp>
      <p:sp>
        <p:nvSpPr>
          <p:cNvPr id="11"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fld id="{7853C8EA-F00E-4C3E-854A-AEA165228744}" type="datetime1">
              <a:rPr lang="sv-SE" smtClean="0"/>
              <a:t>2022-11-15</a:t>
            </a:fld>
            <a:endParaRPr lang="sv-SE"/>
          </a:p>
        </p:txBody>
      </p:sp>
      <p:sp>
        <p:nvSpPr>
          <p:cNvPr id="13"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a:t>Global Product Management | Johan Mörck | ECTA Annual Meeting 2022</a:t>
            </a:r>
            <a:endParaRPr lang="sv-SE"/>
          </a:p>
        </p:txBody>
      </p:sp>
      <p:sp>
        <p:nvSpPr>
          <p:cNvPr id="14"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‹Nr.›</a:t>
            </a:fld>
            <a:endParaRPr lang="sv-SE"/>
          </a:p>
        </p:txBody>
      </p:sp>
    </p:spTree>
    <p:extLst>
      <p:ext uri="{BB962C8B-B14F-4D97-AF65-F5344CB8AC3E}">
        <p14:creationId xmlns:p14="http://schemas.microsoft.com/office/powerpoint/2010/main" val="710534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3 Content – Two column picture with text">
    <p:spTree>
      <p:nvGrpSpPr>
        <p:cNvPr id="1" name=""/>
        <p:cNvGrpSpPr/>
        <p:nvPr/>
      </p:nvGrpSpPr>
      <p:grpSpPr>
        <a:xfrm>
          <a:off x="0" y="0"/>
          <a:ext cx="0" cy="0"/>
          <a:chOff x="0" y="0"/>
          <a:chExt cx="0" cy="0"/>
        </a:xfrm>
      </p:grpSpPr>
      <p:sp>
        <p:nvSpPr>
          <p:cNvPr id="13" name="Picture Placeholder 5">
            <a:extLst>
              <a:ext uri="{FF2B5EF4-FFF2-40B4-BE49-F238E27FC236}">
                <a16:creationId xmlns:a16="http://schemas.microsoft.com/office/drawing/2014/main" id="{785CA666-6C70-4EFB-B252-337286966A6F}"/>
              </a:ext>
            </a:extLst>
          </p:cNvPr>
          <p:cNvSpPr>
            <a:spLocks noGrp="1"/>
          </p:cNvSpPr>
          <p:nvPr>
            <p:ph type="pic" sz="quarter" idx="15" hasCustomPrompt="1"/>
          </p:nvPr>
        </p:nvSpPr>
        <p:spPr>
          <a:xfrm>
            <a:off x="766763" y="2133599"/>
            <a:ext cx="5147179" cy="2909889"/>
          </a:xfrm>
          <a:solidFill>
            <a:schemeClr val="bg1">
              <a:lumMod val="95000"/>
            </a:schemeClr>
          </a:solidFill>
        </p:spPr>
        <p:txBody>
          <a:bodyPr tIns="504000" anchor="ctr" anchorCtr="0">
            <a:normAutofit/>
          </a:bodyPr>
          <a:lstStyle>
            <a:lvl1pPr marL="0" indent="0" algn="ctr">
              <a:buFontTx/>
              <a:buNone/>
              <a:defRPr sz="1000"/>
            </a:lvl1pPr>
          </a:lstStyle>
          <a:p>
            <a:r>
              <a:rPr lang="en-US"/>
              <a:t>Insert picture</a:t>
            </a:r>
            <a:endParaRPr lang="en-US" dirty="0"/>
          </a:p>
        </p:txBody>
      </p:sp>
      <p:sp>
        <p:nvSpPr>
          <p:cNvPr id="14" name="Picture Placeholder 5">
            <a:extLst>
              <a:ext uri="{FF2B5EF4-FFF2-40B4-BE49-F238E27FC236}">
                <a16:creationId xmlns:a16="http://schemas.microsoft.com/office/drawing/2014/main" id="{813A8910-5699-4EE0-A403-9991CA89EE9C}"/>
              </a:ext>
            </a:extLst>
          </p:cNvPr>
          <p:cNvSpPr>
            <a:spLocks noGrp="1"/>
          </p:cNvSpPr>
          <p:nvPr>
            <p:ph type="pic" sz="quarter" idx="16" hasCustomPrompt="1"/>
          </p:nvPr>
        </p:nvSpPr>
        <p:spPr>
          <a:xfrm>
            <a:off x="6278059" y="2133599"/>
            <a:ext cx="5147179" cy="2909889"/>
          </a:xfrm>
          <a:solidFill>
            <a:schemeClr val="bg1">
              <a:lumMod val="95000"/>
            </a:schemeClr>
          </a:solidFill>
        </p:spPr>
        <p:txBody>
          <a:bodyPr tIns="504000" anchor="ctr" anchorCtr="0">
            <a:normAutofit/>
          </a:bodyPr>
          <a:lstStyle>
            <a:lvl1pPr marL="0" indent="0" algn="ctr">
              <a:buFontTx/>
              <a:buNone/>
              <a:defRPr sz="1000"/>
            </a:lvl1pPr>
          </a:lstStyle>
          <a:p>
            <a:r>
              <a:rPr lang="en-US"/>
              <a:t>Insert picture</a:t>
            </a:r>
            <a:endParaRPr lang="en-US" dirty="0"/>
          </a:p>
        </p:txBody>
      </p:sp>
      <p:sp>
        <p:nvSpPr>
          <p:cNvPr id="7" name="Text Placeholder 6">
            <a:extLst>
              <a:ext uri="{FF2B5EF4-FFF2-40B4-BE49-F238E27FC236}">
                <a16:creationId xmlns:a16="http://schemas.microsoft.com/office/drawing/2014/main" id="{08719761-CF45-4FCC-BDBD-9607751FE99B}"/>
              </a:ext>
            </a:extLst>
          </p:cNvPr>
          <p:cNvSpPr>
            <a:spLocks noGrp="1"/>
          </p:cNvSpPr>
          <p:nvPr>
            <p:ph type="body" sz="quarter" idx="13" hasCustomPrompt="1"/>
          </p:nvPr>
        </p:nvSpPr>
        <p:spPr>
          <a:xfrm>
            <a:off x="766762" y="5158324"/>
            <a:ext cx="5147179" cy="538451"/>
          </a:xfrm>
        </p:spPr>
        <p:txBody>
          <a:bodyPr>
            <a:noAutofit/>
          </a:bodyPr>
          <a:lstStyle>
            <a:lvl1pPr marL="0" indent="0">
              <a:lnSpc>
                <a:spcPct val="114000"/>
              </a:lnSpc>
              <a:buFontTx/>
              <a:buNone/>
              <a:defRPr sz="1200"/>
            </a:lvl1pPr>
            <a:lvl2pPr marL="163513" indent="0">
              <a:buFontTx/>
              <a:buNone/>
              <a:defRPr/>
            </a:lvl2pPr>
            <a:lvl3pPr marL="339725" indent="0">
              <a:buFontTx/>
              <a:buNone/>
              <a:defRPr/>
            </a:lvl3pPr>
            <a:lvl4pPr marL="463550" indent="0">
              <a:buFontTx/>
              <a:buNone/>
              <a:defRPr/>
            </a:lvl4pPr>
            <a:lvl5pPr marL="606425" indent="0">
              <a:buFontTx/>
              <a:buNone/>
              <a:defRPr/>
            </a:lvl5pPr>
          </a:lstStyle>
          <a:p>
            <a:pPr lvl="0"/>
            <a:r>
              <a:rPr lang="en-US"/>
              <a:t>Insert text (max two rows)</a:t>
            </a:r>
            <a:endParaRPr lang="en-US" dirty="0"/>
          </a:p>
        </p:txBody>
      </p:sp>
      <p:sp>
        <p:nvSpPr>
          <p:cNvPr id="2" name="Date Placeholder 1">
            <a:extLst>
              <a:ext uri="{FF2B5EF4-FFF2-40B4-BE49-F238E27FC236}">
                <a16:creationId xmlns:a16="http://schemas.microsoft.com/office/drawing/2014/main" id="{450977B5-0B30-3B47-B511-2D8DFF831A6A}"/>
              </a:ext>
            </a:extLst>
          </p:cNvPr>
          <p:cNvSpPr>
            <a:spLocks noGrp="1"/>
          </p:cNvSpPr>
          <p:nvPr>
            <p:ph type="dt" sz="half" idx="10"/>
          </p:nvPr>
        </p:nvSpPr>
        <p:spPr/>
        <p:txBody>
          <a:bodyPr/>
          <a:lstStyle/>
          <a:p>
            <a:fld id="{D502B676-4FC7-45EB-8035-D83F63E18480}" type="datetime1">
              <a:rPr lang="sv-SE" smtClean="0"/>
              <a:t>2022-11-15</a:t>
            </a:fld>
            <a:endParaRPr lang="en-US" dirty="0"/>
          </a:p>
        </p:txBody>
      </p:sp>
      <p:sp>
        <p:nvSpPr>
          <p:cNvPr id="3" name="Footer Placeholder 2">
            <a:extLst>
              <a:ext uri="{FF2B5EF4-FFF2-40B4-BE49-F238E27FC236}">
                <a16:creationId xmlns:a16="http://schemas.microsoft.com/office/drawing/2014/main" id="{E243E89A-6345-C248-9783-2EE0EAA4E455}"/>
              </a:ext>
            </a:extLst>
          </p:cNvPr>
          <p:cNvSpPr>
            <a:spLocks noGrp="1"/>
          </p:cNvSpPr>
          <p:nvPr>
            <p:ph type="ftr" sz="quarter" idx="11"/>
          </p:nvPr>
        </p:nvSpPr>
        <p:spPr/>
        <p:txBody>
          <a:bodyPr/>
          <a:lstStyle/>
          <a:p>
            <a:r>
              <a:rPr lang="en-US"/>
              <a:t>Global Product Management | Johan Mörck | ECTA Annual Meeting 2022</a:t>
            </a:r>
            <a:endParaRPr lang="en-US" dirty="0"/>
          </a:p>
        </p:txBody>
      </p:sp>
      <p:sp>
        <p:nvSpPr>
          <p:cNvPr id="4" name="Slide Number Placeholder 3">
            <a:extLst>
              <a:ext uri="{FF2B5EF4-FFF2-40B4-BE49-F238E27FC236}">
                <a16:creationId xmlns:a16="http://schemas.microsoft.com/office/drawing/2014/main" id="{F4DD9978-FFE6-DA40-8239-6FF4DB7670A2}"/>
              </a:ext>
            </a:extLst>
          </p:cNvPr>
          <p:cNvSpPr>
            <a:spLocks noGrp="1"/>
          </p:cNvSpPr>
          <p:nvPr>
            <p:ph type="sldNum" sz="quarter" idx="12"/>
          </p:nvPr>
        </p:nvSpPr>
        <p:spPr/>
        <p:txBody>
          <a:bodyPr/>
          <a:lstStyle/>
          <a:p>
            <a:fld id="{F4BB9EDD-1740-4E4A-8601-A7D0893F42E6}" type="slidenum">
              <a:rPr lang="en-US" smtClean="0"/>
              <a:pPr/>
              <a:t>‹Nr.›</a:t>
            </a:fld>
            <a:endParaRPr lang="en-US" dirty="0"/>
          </a:p>
        </p:txBody>
      </p:sp>
      <p:sp>
        <p:nvSpPr>
          <p:cNvPr id="6" name="Title 5">
            <a:extLst>
              <a:ext uri="{FF2B5EF4-FFF2-40B4-BE49-F238E27FC236}">
                <a16:creationId xmlns:a16="http://schemas.microsoft.com/office/drawing/2014/main" id="{247DD437-05F9-49E5-800D-62CB4B82EDE7}"/>
              </a:ext>
            </a:extLst>
          </p:cNvPr>
          <p:cNvSpPr>
            <a:spLocks noGrp="1"/>
          </p:cNvSpPr>
          <p:nvPr>
            <p:ph type="title" hasCustomPrompt="1"/>
          </p:nvPr>
        </p:nvSpPr>
        <p:spPr/>
        <p:txBody>
          <a:bodyPr/>
          <a:lstStyle>
            <a:lvl1pPr>
              <a:defRPr/>
            </a:lvl1pPr>
          </a:lstStyle>
          <a:p>
            <a:r>
              <a:rPr lang="en-US" dirty="0"/>
              <a:t>Insert headline on maximum </a:t>
            </a:r>
            <a:r>
              <a:rPr lang="en-US"/>
              <a:t>one line</a:t>
            </a:r>
            <a:endParaRPr lang="en-US" dirty="0"/>
          </a:p>
        </p:txBody>
      </p:sp>
      <p:sp>
        <p:nvSpPr>
          <p:cNvPr id="11" name="Text Placeholder 10">
            <a:extLst>
              <a:ext uri="{FF2B5EF4-FFF2-40B4-BE49-F238E27FC236}">
                <a16:creationId xmlns:a16="http://schemas.microsoft.com/office/drawing/2014/main" id="{1870C302-6050-4DB1-90EC-C732F2636C4E}"/>
              </a:ext>
            </a:extLst>
          </p:cNvPr>
          <p:cNvSpPr>
            <a:spLocks noGrp="1"/>
          </p:cNvSpPr>
          <p:nvPr>
            <p:ph type="body" sz="quarter" idx="14" hasCustomPrompt="1"/>
          </p:nvPr>
        </p:nvSpPr>
        <p:spPr>
          <a:xfrm>
            <a:off x="766763" y="1457438"/>
            <a:ext cx="6562725" cy="251205"/>
          </a:xfrm>
        </p:spPr>
        <p:txBody>
          <a:bodyPr tIns="0"/>
          <a:lstStyle>
            <a:lvl1pPr marL="0" indent="0">
              <a:buFontTx/>
              <a:buNone/>
              <a:defRPr>
                <a:solidFill>
                  <a:srgbClr val="53565A"/>
                </a:solidFill>
              </a:defRPr>
            </a:lvl1pPr>
            <a:lvl2pPr marL="163513" indent="0">
              <a:buFontTx/>
              <a:buNone/>
              <a:defRPr/>
            </a:lvl2pPr>
            <a:lvl3pPr marL="339725" indent="0">
              <a:buFontTx/>
              <a:buNone/>
              <a:defRPr/>
            </a:lvl3pPr>
            <a:lvl4pPr marL="463550" indent="0">
              <a:buFontTx/>
              <a:buNone/>
              <a:defRPr/>
            </a:lvl4pPr>
            <a:lvl5pPr marL="606425" indent="0">
              <a:buFontTx/>
              <a:buNone/>
              <a:defRPr/>
            </a:lvl5pPr>
          </a:lstStyle>
          <a:p>
            <a:pPr lvl="0"/>
            <a:r>
              <a:rPr lang="en-US" dirty="0"/>
              <a:t>Insert sub headline</a:t>
            </a:r>
          </a:p>
        </p:txBody>
      </p:sp>
      <p:sp>
        <p:nvSpPr>
          <p:cNvPr id="15" name="Text Placeholder 6">
            <a:extLst>
              <a:ext uri="{FF2B5EF4-FFF2-40B4-BE49-F238E27FC236}">
                <a16:creationId xmlns:a16="http://schemas.microsoft.com/office/drawing/2014/main" id="{434E44B9-8C04-47FC-8B4D-A7840BEE1D59}"/>
              </a:ext>
            </a:extLst>
          </p:cNvPr>
          <p:cNvSpPr>
            <a:spLocks noGrp="1"/>
          </p:cNvSpPr>
          <p:nvPr>
            <p:ph type="body" sz="quarter" idx="17" hasCustomPrompt="1"/>
          </p:nvPr>
        </p:nvSpPr>
        <p:spPr>
          <a:xfrm>
            <a:off x="6278059" y="5158324"/>
            <a:ext cx="5147179" cy="538451"/>
          </a:xfrm>
        </p:spPr>
        <p:txBody>
          <a:bodyPr>
            <a:noAutofit/>
          </a:bodyPr>
          <a:lstStyle>
            <a:lvl1pPr marL="0" indent="0">
              <a:lnSpc>
                <a:spcPct val="114000"/>
              </a:lnSpc>
              <a:buFontTx/>
              <a:buNone/>
              <a:defRPr sz="1200"/>
            </a:lvl1pPr>
            <a:lvl2pPr marL="163513" indent="0">
              <a:buFontTx/>
              <a:buNone/>
              <a:defRPr/>
            </a:lvl2pPr>
            <a:lvl3pPr marL="339725" indent="0">
              <a:buFontTx/>
              <a:buNone/>
              <a:defRPr/>
            </a:lvl3pPr>
            <a:lvl4pPr marL="463550" indent="0">
              <a:buFontTx/>
              <a:buNone/>
              <a:defRPr/>
            </a:lvl4pPr>
            <a:lvl5pPr marL="606425" indent="0">
              <a:buFontTx/>
              <a:buNone/>
              <a:defRPr/>
            </a:lvl5pPr>
          </a:lstStyle>
          <a:p>
            <a:pPr lvl="0"/>
            <a:r>
              <a:rPr lang="en-US"/>
              <a:t>Insert text (max two rows)</a:t>
            </a:r>
            <a:endParaRPr lang="en-US" dirty="0"/>
          </a:p>
        </p:txBody>
      </p:sp>
      <p:sp>
        <p:nvSpPr>
          <p:cNvPr id="12" name="Logotype">
            <a:extLst>
              <a:ext uri="{FF2B5EF4-FFF2-40B4-BE49-F238E27FC236}">
                <a16:creationId xmlns:a16="http://schemas.microsoft.com/office/drawing/2014/main" id="{4723EC71-3286-4333-83DF-D85259BD815B}"/>
              </a:ext>
            </a:extLst>
          </p:cNvPr>
          <p:cNvSpPr>
            <a:spLocks noGrp="1" noChangeAspect="1"/>
          </p:cNvSpPr>
          <p:nvPr>
            <p:ph type="body" sz="quarter" idx="18" hasCustomPrompt="1"/>
          </p:nvPr>
        </p:nvSpPr>
        <p:spPr>
          <a:xfrm>
            <a:off x="287927" y="6218305"/>
            <a:ext cx="1540800" cy="162000"/>
          </a:xfrm>
          <a:prstGeom prst="rect">
            <a:avLst/>
          </a:prstGeom>
          <a: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267129" indent="0">
              <a:buNone/>
              <a:defRPr/>
            </a:lvl2pPr>
          </a:lstStyle>
          <a:p>
            <a:pPr lvl="0"/>
            <a:r>
              <a:rPr lang="en-US" dirty="0"/>
              <a:t> </a:t>
            </a:r>
          </a:p>
        </p:txBody>
      </p:sp>
    </p:spTree>
    <p:extLst>
      <p:ext uri="{BB962C8B-B14F-4D97-AF65-F5344CB8AC3E}">
        <p14:creationId xmlns:p14="http://schemas.microsoft.com/office/powerpoint/2010/main" val="1636478671"/>
      </p:ext>
    </p:extLst>
  </p:cSld>
  <p:clrMapOvr>
    <a:masterClrMapping/>
  </p:clrMapOvr>
  <p:extLst>
    <p:ext uri="{DCECCB84-F9BA-43D5-87BE-67443E8EF086}">
      <p15:sldGuideLst xmlns:p15="http://schemas.microsoft.com/office/powerpoint/2012/main">
        <p15:guide id="1" pos="3727" userDrawn="1">
          <p15:clr>
            <a:srgbClr val="FBAE40"/>
          </p15:clr>
        </p15:guide>
        <p15:guide id="2" pos="3953" userDrawn="1">
          <p15:clr>
            <a:srgbClr val="FBAE40"/>
          </p15:clr>
        </p15:guide>
        <p15:guide id="3" orient="horz" pos="1344" userDrawn="1">
          <p15:clr>
            <a:srgbClr val="FBAE40"/>
          </p15:clr>
        </p15:guide>
        <p15:guide id="4" orient="horz" pos="3249" userDrawn="1">
          <p15:clr>
            <a:srgbClr val="FBAE40"/>
          </p15:clr>
        </p15:guide>
        <p15:guide id="5" orient="horz" pos="3793"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9" name="Media Placeholder 8"/>
          <p:cNvSpPr>
            <a:spLocks noGrp="1"/>
          </p:cNvSpPr>
          <p:nvPr>
            <p:ph type="media" sz="quarter" idx="10" hasCustomPrompt="1"/>
          </p:nvPr>
        </p:nvSpPr>
        <p:spPr>
          <a:xfrm>
            <a:off x="167217" y="146051"/>
            <a:ext cx="11857567" cy="5611283"/>
          </a:xfrm>
        </p:spPr>
        <p:txBody>
          <a:bodyPr anchor="ctr" anchorCtr="0">
            <a:normAutofit/>
          </a:bodyPr>
          <a:lstStyle>
            <a:lvl1pPr marL="0" indent="0" algn="ctr">
              <a:buNone/>
              <a:defRPr sz="1400"/>
            </a:lvl1pPr>
          </a:lstStyle>
          <a:p>
            <a:r>
              <a:rPr lang="sv-SE"/>
              <a:t>Click icon to insert Video</a:t>
            </a:r>
          </a:p>
        </p:txBody>
      </p:sp>
      <p:sp>
        <p:nvSpPr>
          <p:cNvPr id="6"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fld id="{7D1322D3-8960-4A85-8FF9-F1B9EFA222F6}" type="datetime1">
              <a:rPr lang="sv-SE" smtClean="0"/>
              <a:t>2022-11-15</a:t>
            </a:fld>
            <a:endParaRPr lang="sv-SE"/>
          </a:p>
        </p:txBody>
      </p:sp>
      <p:sp>
        <p:nvSpPr>
          <p:cNvPr id="7"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a:t>Global Product Management | Johan Mörck | ECTA Annual Meeting 2022</a:t>
            </a:r>
            <a:endParaRPr lang="sv-SE"/>
          </a:p>
        </p:txBody>
      </p:sp>
      <p:sp>
        <p:nvSpPr>
          <p:cNvPr id="8"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‹Nr.›</a:t>
            </a:fld>
            <a:endParaRPr lang="sv-SE"/>
          </a:p>
        </p:txBody>
      </p:sp>
    </p:spTree>
    <p:extLst>
      <p:ext uri="{BB962C8B-B14F-4D97-AF65-F5344CB8AC3E}">
        <p14:creationId xmlns:p14="http://schemas.microsoft.com/office/powerpoint/2010/main" val="6966603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Full-bleed Picture Slide">
    <p:spTree>
      <p:nvGrpSpPr>
        <p:cNvPr id="1" name=""/>
        <p:cNvGrpSpPr/>
        <p:nvPr/>
      </p:nvGrpSpPr>
      <p:grpSpPr>
        <a:xfrm>
          <a:off x="0" y="0"/>
          <a:ext cx="0" cy="0"/>
          <a:chOff x="0" y="0"/>
          <a:chExt cx="0" cy="0"/>
        </a:xfrm>
      </p:grpSpPr>
      <p:sp>
        <p:nvSpPr>
          <p:cNvPr id="12" name="Picture Placeholder 7"/>
          <p:cNvSpPr>
            <a:spLocks noGrp="1"/>
          </p:cNvSpPr>
          <p:nvPr>
            <p:ph type="pic" sz="quarter" idx="14" hasCustomPrompt="1"/>
          </p:nvPr>
        </p:nvSpPr>
        <p:spPr>
          <a:xfrm>
            <a:off x="0" y="-3000"/>
            <a:ext cx="12192000" cy="6864000"/>
          </a:xfrm>
          <a:solidFill>
            <a:schemeClr val="bg1"/>
          </a:solidFill>
        </p:spPr>
        <p:txBody>
          <a:bodyPr anchor="ctr" anchorCtr="0">
            <a:normAutofit/>
          </a:bodyPr>
          <a:lstStyle>
            <a:lvl1pPr marL="0" indent="0" algn="ctr">
              <a:buNone/>
              <a:defRPr sz="1400" baseline="0"/>
            </a:lvl1pPr>
          </a:lstStyle>
          <a:p>
            <a:r>
              <a:rPr lang="sv-SE"/>
              <a:t>Click icon to insert Picture</a:t>
            </a:r>
          </a:p>
        </p:txBody>
      </p:sp>
    </p:spTree>
    <p:extLst>
      <p:ext uri="{BB962C8B-B14F-4D97-AF65-F5344CB8AC3E}">
        <p14:creationId xmlns:p14="http://schemas.microsoft.com/office/powerpoint/2010/main" val="16999592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cluding Slide">
    <p:spTree>
      <p:nvGrpSpPr>
        <p:cNvPr id="1" name=""/>
        <p:cNvGrpSpPr/>
        <p:nvPr/>
      </p:nvGrpSpPr>
      <p:grpSpPr>
        <a:xfrm>
          <a:off x="0" y="0"/>
          <a:ext cx="0" cy="0"/>
          <a:chOff x="0" y="0"/>
          <a:chExt cx="0" cy="0"/>
        </a:xfrm>
      </p:grpSpPr>
      <p:sp>
        <p:nvSpPr>
          <p:cNvPr id="2" name="Rectangle 1"/>
          <p:cNvSpPr/>
          <p:nvPr userDrawn="1"/>
        </p:nvSpPr>
        <p:spPr>
          <a:xfrm>
            <a:off x="0" y="0"/>
            <a:ext cx="12192000" cy="6848856"/>
          </a:xfrm>
          <a:prstGeom prst="rect">
            <a:avLst/>
          </a:prstGeom>
          <a:solidFill>
            <a:schemeClr val="bg1"/>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sv-SE" sz="254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59504" y="1492504"/>
            <a:ext cx="3872992" cy="3872992"/>
          </a:xfrm>
          <a:prstGeom prst="rect">
            <a:avLst/>
          </a:prstGeom>
        </p:spPr>
      </p:pic>
    </p:spTree>
    <p:extLst>
      <p:ext uri="{BB962C8B-B14F-4D97-AF65-F5344CB8AC3E}">
        <p14:creationId xmlns:p14="http://schemas.microsoft.com/office/powerpoint/2010/main" val="5150058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Volvo Brand Colors">
    <p:spTree>
      <p:nvGrpSpPr>
        <p:cNvPr id="1" name=""/>
        <p:cNvGrpSpPr/>
        <p:nvPr/>
      </p:nvGrpSpPr>
      <p:grpSpPr>
        <a:xfrm>
          <a:off x="0" y="0"/>
          <a:ext cx="0" cy="0"/>
          <a:chOff x="0" y="0"/>
          <a:chExt cx="0" cy="0"/>
        </a:xfrm>
      </p:grpSpPr>
      <p:sp>
        <p:nvSpPr>
          <p:cNvPr id="74" name="Rectangle 73"/>
          <p:cNvSpPr/>
          <p:nvPr userDrawn="1"/>
        </p:nvSpPr>
        <p:spPr>
          <a:xfrm>
            <a:off x="0" y="0"/>
            <a:ext cx="12192000" cy="6848856"/>
          </a:xfrm>
          <a:prstGeom prst="rect">
            <a:avLst/>
          </a:prstGeom>
          <a:solidFill>
            <a:schemeClr val="bg1"/>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sv-SE" sz="2540"/>
          </a:p>
        </p:txBody>
      </p:sp>
      <p:sp>
        <p:nvSpPr>
          <p:cNvPr id="76" name="Rectangle 59"/>
          <p:cNvSpPr/>
          <p:nvPr userDrawn="1"/>
        </p:nvSpPr>
        <p:spPr>
          <a:xfrm>
            <a:off x="668217" y="312138"/>
            <a:ext cx="7585218" cy="625877"/>
          </a:xfrm>
          <a:prstGeom prst="rect">
            <a:avLst/>
          </a:prstGeom>
        </p:spPr>
        <p:txBody>
          <a:bodyPr wrap="none">
            <a:spAutoFit/>
          </a:bodyPr>
          <a:lstStyle/>
          <a:p>
            <a:r>
              <a:rPr lang="sv-SE" sz="3467" b="1" kern="1200" spc="-107" baseline="0" dirty="0">
                <a:solidFill>
                  <a:schemeClr val="bg2"/>
                </a:solidFill>
                <a:latin typeface="Arial" panose="020B0604020202020204" pitchFamily="34" charset="0"/>
                <a:ea typeface="+mn-ea"/>
                <a:cs typeface="Arial" panose="020B0604020202020204" pitchFamily="34" charset="0"/>
              </a:rPr>
              <a:t>Volvo brand </a:t>
            </a:r>
            <a:r>
              <a:rPr lang="sv-SE" sz="3467" b="1" kern="1200" spc="-107" baseline="0" dirty="0" err="1">
                <a:solidFill>
                  <a:schemeClr val="bg2"/>
                </a:solidFill>
                <a:latin typeface="Arial" panose="020B0604020202020204" pitchFamily="34" charset="0"/>
                <a:ea typeface="+mn-ea"/>
                <a:cs typeface="Arial" panose="020B0604020202020204" pitchFamily="34" charset="0"/>
              </a:rPr>
              <a:t>profile</a:t>
            </a:r>
            <a:r>
              <a:rPr lang="sv-SE" sz="3467" b="1" kern="1200" spc="-107" baseline="0" dirty="0">
                <a:solidFill>
                  <a:schemeClr val="bg2"/>
                </a:solidFill>
                <a:latin typeface="Arial" panose="020B0604020202020204" pitchFamily="34" charset="0"/>
                <a:ea typeface="+mn-ea"/>
                <a:cs typeface="Arial" panose="020B0604020202020204" pitchFamily="34" charset="0"/>
              </a:rPr>
              <a:t> and accent colors</a:t>
            </a:r>
          </a:p>
        </p:txBody>
      </p:sp>
      <p:sp>
        <p:nvSpPr>
          <p:cNvPr id="70" name="Text Placeholder 5"/>
          <p:cNvSpPr>
            <a:spLocks noGrp="1"/>
          </p:cNvSpPr>
          <p:nvPr>
            <p:ph type="body" sz="quarter" idx="26" hasCustomPrompt="1"/>
          </p:nvPr>
        </p:nvSpPr>
        <p:spPr>
          <a:xfrm>
            <a:off x="9292613" y="3530191"/>
            <a:ext cx="336000" cy="336000"/>
          </a:xfrm>
          <a:prstGeom prst="ellipse">
            <a:avLst/>
          </a:prstGeom>
          <a:solidFill>
            <a:srgbClr val="DA4451"/>
          </a:solidFill>
        </p:spPr>
        <p:txBody>
          <a:bodyPr anchor="ctr" anchorCtr="1">
            <a:noAutofit/>
          </a:bodyPr>
          <a:lstStyle>
            <a:lvl1pPr marL="0" indent="0" algn="ctr">
              <a:buNone/>
              <a:defRPr sz="2133">
                <a:solidFill>
                  <a:schemeClr val="bg1"/>
                </a:solidFill>
              </a:defRPr>
            </a:lvl1pPr>
          </a:lstStyle>
          <a:p>
            <a:pPr lvl="0"/>
            <a:r>
              <a:rPr lang="en-US"/>
              <a:t> </a:t>
            </a:r>
          </a:p>
        </p:txBody>
      </p:sp>
      <p:sp>
        <p:nvSpPr>
          <p:cNvPr id="71" name="Rectangle 81"/>
          <p:cNvSpPr/>
          <p:nvPr userDrawn="1"/>
        </p:nvSpPr>
        <p:spPr>
          <a:xfrm>
            <a:off x="653615" y="958843"/>
            <a:ext cx="4851791" cy="705258"/>
          </a:xfrm>
          <a:prstGeom prst="rect">
            <a:avLst/>
          </a:prstGeom>
        </p:spPr>
        <p:txBody>
          <a:bodyPr wrap="square">
            <a:spAutoFit/>
          </a:bodyPr>
          <a:lstStyle/>
          <a:p>
            <a:pPr marL="0" indent="0">
              <a:spcBef>
                <a:spcPts val="267"/>
              </a:spcBef>
              <a:buNone/>
            </a:pPr>
            <a:r>
              <a:rPr lang="en-US" sz="1333" b="1" baseline="0" dirty="0">
                <a:solidFill>
                  <a:schemeClr val="bg2"/>
                </a:solidFill>
              </a:rPr>
              <a:t>Profile colors</a:t>
            </a:r>
          </a:p>
          <a:p>
            <a:pPr marL="0" indent="0">
              <a:spcBef>
                <a:spcPts val="267"/>
              </a:spcBef>
              <a:buNone/>
            </a:pPr>
            <a:r>
              <a:rPr lang="en-US" sz="1200" baseline="0" dirty="0">
                <a:solidFill>
                  <a:schemeClr val="bg2"/>
                </a:solidFill>
              </a:rPr>
              <a:t>These are our primary colors for decorative purposes. </a:t>
            </a:r>
            <a:br>
              <a:rPr lang="en-US" sz="1200" baseline="0" dirty="0">
                <a:solidFill>
                  <a:schemeClr val="bg2"/>
                </a:solidFill>
              </a:rPr>
            </a:br>
            <a:r>
              <a:rPr lang="en-US" sz="1200" baseline="0" dirty="0">
                <a:solidFill>
                  <a:schemeClr val="bg2"/>
                </a:solidFill>
              </a:rPr>
              <a:t>Use each color in 100%. Never use the tints and shades. </a:t>
            </a:r>
          </a:p>
        </p:txBody>
      </p:sp>
      <p:sp>
        <p:nvSpPr>
          <p:cNvPr id="72" name="Rectangle 81"/>
          <p:cNvSpPr/>
          <p:nvPr userDrawn="1"/>
        </p:nvSpPr>
        <p:spPr>
          <a:xfrm>
            <a:off x="1088597" y="1687731"/>
            <a:ext cx="2413345" cy="3177793"/>
          </a:xfrm>
          <a:prstGeom prst="rect">
            <a:avLst/>
          </a:prstGeom>
        </p:spPr>
        <p:txBody>
          <a:bodyPr wrap="square" numCol="1" spcCol="36000">
            <a:spAutoFit/>
          </a:bodyPr>
          <a:lstStyle/>
          <a:p>
            <a:pPr marL="0" indent="0">
              <a:spcBef>
                <a:spcPts val="307"/>
              </a:spcBef>
              <a:buNone/>
            </a:pPr>
            <a:r>
              <a:rPr lang="en-US" sz="1200" b="1" baseline="0" dirty="0">
                <a:solidFill>
                  <a:schemeClr val="bg2"/>
                </a:solidFill>
              </a:rPr>
              <a:t>Color</a:t>
            </a:r>
            <a:r>
              <a:rPr lang="en-US" sz="1200" b="1" dirty="0">
                <a:solidFill>
                  <a:schemeClr val="bg2"/>
                </a:solidFill>
              </a:rPr>
              <a:t>                </a:t>
            </a:r>
            <a:r>
              <a:rPr lang="en-US" sz="1200" b="1" baseline="0" dirty="0">
                <a:solidFill>
                  <a:schemeClr val="bg2"/>
                </a:solidFill>
              </a:rPr>
              <a:t>R       G       B</a:t>
            </a:r>
          </a:p>
          <a:p>
            <a:pPr marL="0" indent="0">
              <a:spcBef>
                <a:spcPts val="307"/>
              </a:spcBef>
              <a:buNone/>
            </a:pPr>
            <a:endParaRPr lang="en-US" sz="1200" b="1" dirty="0">
              <a:solidFill>
                <a:schemeClr val="bg2"/>
              </a:solidFill>
            </a:endParaRPr>
          </a:p>
          <a:p>
            <a:pPr marL="0" indent="0">
              <a:spcBef>
                <a:spcPts val="307"/>
              </a:spcBef>
              <a:buNone/>
            </a:pPr>
            <a:r>
              <a:rPr lang="en-US" sz="1200" baseline="0" dirty="0">
                <a:solidFill>
                  <a:schemeClr val="bg2"/>
                </a:solidFill>
              </a:rPr>
              <a:t>Granite              77     78      83</a:t>
            </a:r>
          </a:p>
          <a:p>
            <a:pPr marL="0" indent="0">
              <a:spcBef>
                <a:spcPts val="307"/>
              </a:spcBef>
              <a:buNone/>
            </a:pPr>
            <a:endParaRPr lang="en-US" sz="1200" dirty="0">
              <a:solidFill>
                <a:schemeClr val="bg2"/>
              </a:solidFill>
            </a:endParaRPr>
          </a:p>
          <a:p>
            <a:pPr marL="0" indent="0">
              <a:spcBef>
                <a:spcPts val="307"/>
              </a:spcBef>
              <a:buNone/>
            </a:pPr>
            <a:r>
              <a:rPr lang="en-US" sz="1200" baseline="0" dirty="0">
                <a:solidFill>
                  <a:schemeClr val="bg2"/>
                </a:solidFill>
              </a:rPr>
              <a:t>Slate                 145   146    150</a:t>
            </a:r>
          </a:p>
          <a:p>
            <a:pPr marL="0" indent="0">
              <a:spcBef>
                <a:spcPts val="307"/>
              </a:spcBef>
              <a:buNone/>
            </a:pPr>
            <a:endParaRPr lang="en-US" sz="1200" dirty="0">
              <a:solidFill>
                <a:schemeClr val="bg2"/>
              </a:solidFill>
            </a:endParaRPr>
          </a:p>
          <a:p>
            <a:pPr marL="0" indent="0">
              <a:spcBef>
                <a:spcPts val="307"/>
              </a:spcBef>
              <a:buNone/>
            </a:pPr>
            <a:r>
              <a:rPr lang="en-US" sz="1200" baseline="0" dirty="0">
                <a:solidFill>
                  <a:schemeClr val="bg2"/>
                </a:solidFill>
              </a:rPr>
              <a:t>Fog</a:t>
            </a:r>
            <a:r>
              <a:rPr lang="en-US" sz="1067" baseline="0" dirty="0">
                <a:solidFill>
                  <a:schemeClr val="bg2"/>
                </a:solidFill>
              </a:rPr>
              <a:t>                     </a:t>
            </a:r>
            <a:r>
              <a:rPr lang="en-US" sz="1200" baseline="0" dirty="0">
                <a:solidFill>
                  <a:schemeClr val="bg2"/>
                </a:solidFill>
              </a:rPr>
              <a:t> 216   216</a:t>
            </a:r>
            <a:r>
              <a:rPr lang="en-US" sz="1067" dirty="0">
                <a:solidFill>
                  <a:schemeClr val="bg2"/>
                </a:solidFill>
              </a:rPr>
              <a:t>    </a:t>
            </a:r>
            <a:r>
              <a:rPr lang="en-US" sz="1200" dirty="0">
                <a:solidFill>
                  <a:schemeClr val="bg2"/>
                </a:solidFill>
              </a:rPr>
              <a:t>213</a:t>
            </a:r>
          </a:p>
          <a:p>
            <a:pPr marL="0" indent="0">
              <a:spcBef>
                <a:spcPts val="307"/>
              </a:spcBef>
              <a:buNone/>
            </a:pPr>
            <a:endParaRPr lang="en-US" sz="1200" baseline="0" dirty="0">
              <a:solidFill>
                <a:schemeClr val="bg2"/>
              </a:solidFill>
            </a:endParaRPr>
          </a:p>
          <a:p>
            <a:pPr marL="0" indent="0">
              <a:spcBef>
                <a:spcPts val="307"/>
              </a:spcBef>
              <a:buNone/>
            </a:pPr>
            <a:r>
              <a:rPr lang="en-US" sz="1200" dirty="0">
                <a:solidFill>
                  <a:schemeClr val="bg2"/>
                </a:solidFill>
              </a:rPr>
              <a:t>Grass                120   184    51</a:t>
            </a:r>
          </a:p>
          <a:p>
            <a:pPr marL="0" indent="0">
              <a:spcBef>
                <a:spcPts val="307"/>
              </a:spcBef>
              <a:buNone/>
            </a:pPr>
            <a:endParaRPr lang="en-US" sz="1200" baseline="0" dirty="0">
              <a:solidFill>
                <a:schemeClr val="bg2"/>
              </a:solidFill>
            </a:endParaRPr>
          </a:p>
          <a:p>
            <a:pPr marL="0" indent="0">
              <a:spcBef>
                <a:spcPts val="307"/>
              </a:spcBef>
              <a:buNone/>
            </a:pPr>
            <a:r>
              <a:rPr lang="en-US" sz="1200" dirty="0">
                <a:solidFill>
                  <a:schemeClr val="bg2"/>
                </a:solidFill>
              </a:rPr>
              <a:t>Leaf                   200   230   145</a:t>
            </a:r>
          </a:p>
          <a:p>
            <a:pPr marL="0" indent="0">
              <a:spcBef>
                <a:spcPts val="307"/>
              </a:spcBef>
              <a:buNone/>
            </a:pPr>
            <a:endParaRPr lang="en-US" sz="1200" baseline="0" dirty="0">
              <a:solidFill>
                <a:schemeClr val="bg2"/>
              </a:solidFill>
            </a:endParaRPr>
          </a:p>
          <a:p>
            <a:pPr marL="0" indent="0">
              <a:spcBef>
                <a:spcPts val="307"/>
              </a:spcBef>
              <a:buNone/>
            </a:pPr>
            <a:r>
              <a:rPr lang="en-US" sz="1200" dirty="0">
                <a:solidFill>
                  <a:schemeClr val="bg2"/>
                </a:solidFill>
              </a:rPr>
              <a:t>Cloudberry        221   118</a:t>
            </a:r>
            <a:r>
              <a:rPr lang="en-US" sz="1067" dirty="0">
                <a:solidFill>
                  <a:schemeClr val="bg2"/>
                </a:solidFill>
              </a:rPr>
              <a:t>    </a:t>
            </a:r>
            <a:r>
              <a:rPr lang="en-US" sz="1200" dirty="0">
                <a:solidFill>
                  <a:schemeClr val="bg2"/>
                </a:solidFill>
              </a:rPr>
              <a:t>17</a:t>
            </a:r>
            <a:endParaRPr lang="en-US" sz="1200" baseline="0" dirty="0">
              <a:solidFill>
                <a:schemeClr val="bg2"/>
              </a:solidFill>
            </a:endParaRPr>
          </a:p>
          <a:p>
            <a:pPr marL="0" indent="0">
              <a:spcBef>
                <a:spcPts val="307"/>
              </a:spcBef>
              <a:buNone/>
            </a:pPr>
            <a:r>
              <a:rPr lang="en-US" sz="1200" b="1" dirty="0">
                <a:solidFill>
                  <a:schemeClr val="bg2"/>
                </a:solidFill>
              </a:rPr>
              <a:t>	</a:t>
            </a:r>
            <a:endParaRPr lang="en-US" sz="1200" b="1" baseline="0" dirty="0">
              <a:solidFill>
                <a:schemeClr val="bg2"/>
              </a:solidFill>
            </a:endParaRPr>
          </a:p>
        </p:txBody>
      </p:sp>
      <p:cxnSp>
        <p:nvCxnSpPr>
          <p:cNvPr id="73" name="Rak 2"/>
          <p:cNvCxnSpPr/>
          <p:nvPr userDrawn="1"/>
        </p:nvCxnSpPr>
        <p:spPr>
          <a:xfrm>
            <a:off x="1215312" y="2514272"/>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Rak 89"/>
          <p:cNvCxnSpPr/>
          <p:nvPr userDrawn="1"/>
        </p:nvCxnSpPr>
        <p:spPr>
          <a:xfrm>
            <a:off x="2292389" y="2515888"/>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 name="Rak 91"/>
          <p:cNvCxnSpPr/>
          <p:nvPr userDrawn="1"/>
        </p:nvCxnSpPr>
        <p:spPr>
          <a:xfrm>
            <a:off x="1215312" y="2065027"/>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1" name="Rak 92"/>
          <p:cNvCxnSpPr/>
          <p:nvPr userDrawn="1"/>
        </p:nvCxnSpPr>
        <p:spPr>
          <a:xfrm>
            <a:off x="2292389" y="2066643"/>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2" name="Rak 95"/>
          <p:cNvCxnSpPr/>
          <p:nvPr userDrawn="1"/>
        </p:nvCxnSpPr>
        <p:spPr>
          <a:xfrm>
            <a:off x="1215312" y="2960315"/>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3" name="Rak 96"/>
          <p:cNvCxnSpPr/>
          <p:nvPr userDrawn="1"/>
        </p:nvCxnSpPr>
        <p:spPr>
          <a:xfrm>
            <a:off x="2292389" y="2961931"/>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4" name="Rak 97"/>
          <p:cNvCxnSpPr/>
          <p:nvPr userDrawn="1"/>
        </p:nvCxnSpPr>
        <p:spPr>
          <a:xfrm>
            <a:off x="1215312" y="3400341"/>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5" name="Rak 98"/>
          <p:cNvCxnSpPr/>
          <p:nvPr userDrawn="1"/>
        </p:nvCxnSpPr>
        <p:spPr>
          <a:xfrm>
            <a:off x="2292389" y="3401957"/>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6" name="Rak 99"/>
          <p:cNvCxnSpPr/>
          <p:nvPr userDrawn="1"/>
        </p:nvCxnSpPr>
        <p:spPr>
          <a:xfrm>
            <a:off x="1215312" y="3845835"/>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7" name="Rak 100"/>
          <p:cNvCxnSpPr/>
          <p:nvPr userDrawn="1"/>
        </p:nvCxnSpPr>
        <p:spPr>
          <a:xfrm>
            <a:off x="2292389" y="3847451"/>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8" name="Rak 101"/>
          <p:cNvCxnSpPr/>
          <p:nvPr userDrawn="1"/>
        </p:nvCxnSpPr>
        <p:spPr>
          <a:xfrm>
            <a:off x="1215312" y="4291328"/>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9" name="Rak 102"/>
          <p:cNvCxnSpPr/>
          <p:nvPr userDrawn="1"/>
        </p:nvCxnSpPr>
        <p:spPr>
          <a:xfrm>
            <a:off x="2292389" y="4292944"/>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0" name="Rak 103"/>
          <p:cNvCxnSpPr/>
          <p:nvPr userDrawn="1"/>
        </p:nvCxnSpPr>
        <p:spPr>
          <a:xfrm>
            <a:off x="1215312" y="4738731"/>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1" name="Rak 104"/>
          <p:cNvCxnSpPr/>
          <p:nvPr userDrawn="1"/>
        </p:nvCxnSpPr>
        <p:spPr>
          <a:xfrm>
            <a:off x="2292389" y="4740347"/>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2" name="Rectangle 81"/>
          <p:cNvSpPr/>
          <p:nvPr userDrawn="1"/>
        </p:nvSpPr>
        <p:spPr>
          <a:xfrm>
            <a:off x="3944552" y="1687731"/>
            <a:ext cx="2413345" cy="2954655"/>
          </a:xfrm>
          <a:prstGeom prst="rect">
            <a:avLst/>
          </a:prstGeom>
        </p:spPr>
        <p:txBody>
          <a:bodyPr wrap="square" numCol="1" spcCol="36000">
            <a:spAutoFit/>
          </a:bodyPr>
          <a:lstStyle/>
          <a:p>
            <a:pPr marL="0" indent="0">
              <a:spcBef>
                <a:spcPts val="307"/>
              </a:spcBef>
              <a:buNone/>
            </a:pPr>
            <a:r>
              <a:rPr lang="en-US" sz="1200" b="1" baseline="0" dirty="0">
                <a:solidFill>
                  <a:schemeClr val="bg2"/>
                </a:solidFill>
              </a:rPr>
              <a:t>Color</a:t>
            </a:r>
            <a:r>
              <a:rPr lang="en-US" sz="1200" b="1" dirty="0">
                <a:solidFill>
                  <a:schemeClr val="bg2"/>
                </a:solidFill>
              </a:rPr>
              <a:t>                </a:t>
            </a:r>
            <a:r>
              <a:rPr lang="en-US" sz="1200" b="1" baseline="0" dirty="0">
                <a:solidFill>
                  <a:schemeClr val="bg2"/>
                </a:solidFill>
              </a:rPr>
              <a:t>R       G       B</a:t>
            </a:r>
          </a:p>
          <a:p>
            <a:pPr marL="0" indent="0">
              <a:spcBef>
                <a:spcPts val="307"/>
              </a:spcBef>
              <a:buNone/>
            </a:pPr>
            <a:endParaRPr lang="en-US" sz="1200" b="1" dirty="0">
              <a:solidFill>
                <a:schemeClr val="bg2"/>
              </a:solidFill>
            </a:endParaRPr>
          </a:p>
          <a:p>
            <a:pPr marL="0" indent="0">
              <a:spcBef>
                <a:spcPts val="307"/>
              </a:spcBef>
              <a:buNone/>
            </a:pPr>
            <a:r>
              <a:rPr lang="en-US" sz="1200" baseline="0" dirty="0">
                <a:solidFill>
                  <a:schemeClr val="bg2"/>
                </a:solidFill>
              </a:rPr>
              <a:t>Midnight su</a:t>
            </a:r>
            <a:r>
              <a:rPr lang="en-US" sz="1200" dirty="0">
                <a:solidFill>
                  <a:schemeClr val="bg2"/>
                </a:solidFill>
              </a:rPr>
              <a:t>n     </a:t>
            </a:r>
            <a:r>
              <a:rPr lang="en-US" sz="1200" baseline="0" dirty="0">
                <a:solidFill>
                  <a:schemeClr val="bg2"/>
                </a:solidFill>
              </a:rPr>
              <a:t>252   204   130</a:t>
            </a:r>
          </a:p>
          <a:p>
            <a:pPr marL="0" indent="0">
              <a:spcBef>
                <a:spcPts val="307"/>
              </a:spcBef>
              <a:buNone/>
            </a:pPr>
            <a:endParaRPr lang="en-US" sz="1200" dirty="0">
              <a:solidFill>
                <a:schemeClr val="bg2"/>
              </a:solidFill>
            </a:endParaRPr>
          </a:p>
          <a:p>
            <a:pPr marL="0" indent="0">
              <a:spcBef>
                <a:spcPts val="307"/>
              </a:spcBef>
              <a:buNone/>
            </a:pPr>
            <a:r>
              <a:rPr lang="en-US" sz="1200" baseline="0" dirty="0">
                <a:solidFill>
                  <a:schemeClr val="bg2"/>
                </a:solidFill>
              </a:rPr>
              <a:t>Ocean               22</a:t>
            </a:r>
            <a:r>
              <a:rPr lang="en-US" sz="1067" baseline="0" dirty="0">
                <a:solidFill>
                  <a:schemeClr val="bg2"/>
                </a:solidFill>
              </a:rPr>
              <a:t>     </a:t>
            </a:r>
            <a:r>
              <a:rPr lang="en-US" sz="1200" baseline="0" dirty="0">
                <a:solidFill>
                  <a:schemeClr val="bg2"/>
                </a:solidFill>
              </a:rPr>
              <a:t>166    201</a:t>
            </a:r>
          </a:p>
          <a:p>
            <a:pPr marL="0" indent="0">
              <a:spcBef>
                <a:spcPts val="307"/>
              </a:spcBef>
              <a:buNone/>
            </a:pPr>
            <a:endParaRPr lang="en-US" sz="1200" dirty="0">
              <a:solidFill>
                <a:schemeClr val="bg2"/>
              </a:solidFill>
            </a:endParaRPr>
          </a:p>
          <a:p>
            <a:pPr marL="0" indent="0">
              <a:spcBef>
                <a:spcPts val="307"/>
              </a:spcBef>
              <a:buNone/>
            </a:pPr>
            <a:r>
              <a:rPr lang="en-US" sz="1200" baseline="0" dirty="0">
                <a:solidFill>
                  <a:schemeClr val="bg2"/>
                </a:solidFill>
              </a:rPr>
              <a:t>Sky </a:t>
            </a:r>
            <a:r>
              <a:rPr lang="en-US" sz="1200" dirty="0">
                <a:solidFill>
                  <a:schemeClr val="bg2"/>
                </a:solidFill>
              </a:rPr>
              <a:t>                  186    </a:t>
            </a:r>
            <a:r>
              <a:rPr lang="en-US" sz="1200" baseline="0" dirty="0">
                <a:solidFill>
                  <a:schemeClr val="bg2"/>
                </a:solidFill>
              </a:rPr>
              <a:t>220</a:t>
            </a:r>
            <a:r>
              <a:rPr lang="en-US" sz="1067" dirty="0">
                <a:solidFill>
                  <a:schemeClr val="bg2"/>
                </a:solidFill>
              </a:rPr>
              <a:t>   </a:t>
            </a:r>
            <a:r>
              <a:rPr lang="en-US" sz="1200" dirty="0">
                <a:solidFill>
                  <a:schemeClr val="bg2"/>
                </a:solidFill>
              </a:rPr>
              <a:t>230</a:t>
            </a:r>
          </a:p>
          <a:p>
            <a:pPr marL="0" indent="0">
              <a:spcBef>
                <a:spcPts val="307"/>
              </a:spcBef>
              <a:buNone/>
            </a:pPr>
            <a:endParaRPr lang="en-US" sz="1200" baseline="0" dirty="0">
              <a:solidFill>
                <a:schemeClr val="bg2"/>
              </a:solidFill>
            </a:endParaRPr>
          </a:p>
          <a:p>
            <a:pPr marL="0" indent="0">
              <a:spcBef>
                <a:spcPts val="307"/>
              </a:spcBef>
              <a:buNone/>
            </a:pPr>
            <a:r>
              <a:rPr lang="en-US" sz="1200" dirty="0">
                <a:solidFill>
                  <a:schemeClr val="bg2"/>
                </a:solidFill>
              </a:rPr>
              <a:t>Mud                  112    78     54</a:t>
            </a:r>
          </a:p>
          <a:p>
            <a:pPr marL="0" indent="0">
              <a:spcBef>
                <a:spcPts val="307"/>
              </a:spcBef>
              <a:buNone/>
            </a:pPr>
            <a:endParaRPr lang="en-US" sz="1200" baseline="0" dirty="0">
              <a:solidFill>
                <a:schemeClr val="bg2"/>
              </a:solidFill>
            </a:endParaRPr>
          </a:p>
          <a:p>
            <a:pPr marL="0" indent="0">
              <a:spcBef>
                <a:spcPts val="307"/>
              </a:spcBef>
              <a:buNone/>
            </a:pPr>
            <a:r>
              <a:rPr lang="en-US" sz="1200" dirty="0">
                <a:solidFill>
                  <a:schemeClr val="bg2"/>
                </a:solidFill>
              </a:rPr>
              <a:t>Sand                 220   204   167</a:t>
            </a:r>
          </a:p>
          <a:p>
            <a:pPr marL="0" indent="0">
              <a:spcBef>
                <a:spcPts val="307"/>
              </a:spcBef>
              <a:buNone/>
            </a:pPr>
            <a:endParaRPr lang="en-US" sz="1200" baseline="0" dirty="0">
              <a:solidFill>
                <a:schemeClr val="bg2"/>
              </a:solidFill>
            </a:endParaRPr>
          </a:p>
          <a:p>
            <a:pPr marL="0" indent="0">
              <a:spcBef>
                <a:spcPts val="307"/>
              </a:spcBef>
              <a:buNone/>
            </a:pPr>
            <a:r>
              <a:rPr lang="en-US" sz="1200" b="1" dirty="0">
                <a:solidFill>
                  <a:schemeClr val="bg2"/>
                </a:solidFill>
              </a:rPr>
              <a:t>	</a:t>
            </a:r>
            <a:endParaRPr lang="en-US" sz="1200" b="1" baseline="0" dirty="0">
              <a:solidFill>
                <a:schemeClr val="bg2"/>
              </a:solidFill>
            </a:endParaRPr>
          </a:p>
        </p:txBody>
      </p:sp>
      <p:cxnSp>
        <p:nvCxnSpPr>
          <p:cNvPr id="143" name="Rak 107"/>
          <p:cNvCxnSpPr/>
          <p:nvPr userDrawn="1"/>
        </p:nvCxnSpPr>
        <p:spPr>
          <a:xfrm>
            <a:off x="4071267" y="2514272"/>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4" name="Rak 108"/>
          <p:cNvCxnSpPr/>
          <p:nvPr userDrawn="1"/>
        </p:nvCxnSpPr>
        <p:spPr>
          <a:xfrm>
            <a:off x="5148344" y="2515888"/>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5" name="Rak 109"/>
          <p:cNvCxnSpPr/>
          <p:nvPr userDrawn="1"/>
        </p:nvCxnSpPr>
        <p:spPr>
          <a:xfrm>
            <a:off x="4071267" y="2065027"/>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6" name="Rak 110"/>
          <p:cNvCxnSpPr/>
          <p:nvPr userDrawn="1"/>
        </p:nvCxnSpPr>
        <p:spPr>
          <a:xfrm>
            <a:off x="5148344" y="2066643"/>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7" name="Rak 111"/>
          <p:cNvCxnSpPr/>
          <p:nvPr userDrawn="1"/>
        </p:nvCxnSpPr>
        <p:spPr>
          <a:xfrm>
            <a:off x="4071267" y="2960315"/>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8" name="Rak 112"/>
          <p:cNvCxnSpPr/>
          <p:nvPr userDrawn="1"/>
        </p:nvCxnSpPr>
        <p:spPr>
          <a:xfrm>
            <a:off x="5148344" y="2961931"/>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9" name="Rak 113"/>
          <p:cNvCxnSpPr/>
          <p:nvPr userDrawn="1"/>
        </p:nvCxnSpPr>
        <p:spPr>
          <a:xfrm>
            <a:off x="4071267" y="3400341"/>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6" name="Rak 114"/>
          <p:cNvCxnSpPr/>
          <p:nvPr userDrawn="1"/>
        </p:nvCxnSpPr>
        <p:spPr>
          <a:xfrm>
            <a:off x="5148344" y="3401957"/>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7" name="Rak 115"/>
          <p:cNvCxnSpPr/>
          <p:nvPr userDrawn="1"/>
        </p:nvCxnSpPr>
        <p:spPr>
          <a:xfrm>
            <a:off x="4071267" y="3845835"/>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8" name="Rak 116"/>
          <p:cNvCxnSpPr/>
          <p:nvPr userDrawn="1"/>
        </p:nvCxnSpPr>
        <p:spPr>
          <a:xfrm>
            <a:off x="5148344" y="3847451"/>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9" name="Rak 117"/>
          <p:cNvCxnSpPr/>
          <p:nvPr userDrawn="1"/>
        </p:nvCxnSpPr>
        <p:spPr>
          <a:xfrm>
            <a:off x="4071267" y="4291328"/>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0" name="Rak 118"/>
          <p:cNvCxnSpPr/>
          <p:nvPr userDrawn="1"/>
        </p:nvCxnSpPr>
        <p:spPr>
          <a:xfrm>
            <a:off x="5148344" y="4292944"/>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6" name="Rectangle 81"/>
          <p:cNvSpPr/>
          <p:nvPr userDrawn="1"/>
        </p:nvSpPr>
        <p:spPr>
          <a:xfrm>
            <a:off x="9616101" y="931706"/>
            <a:ext cx="2413345" cy="1169551"/>
          </a:xfrm>
          <a:prstGeom prst="rect">
            <a:avLst/>
          </a:prstGeom>
        </p:spPr>
        <p:txBody>
          <a:bodyPr wrap="square" numCol="1" spcCol="36000">
            <a:spAutoFit/>
          </a:bodyPr>
          <a:lstStyle/>
          <a:p>
            <a:pPr marL="0" indent="0">
              <a:spcBef>
                <a:spcPts val="307"/>
              </a:spcBef>
              <a:buNone/>
            </a:pPr>
            <a:r>
              <a:rPr lang="en-US" sz="1200" b="1" baseline="0" dirty="0">
                <a:solidFill>
                  <a:schemeClr val="bg2"/>
                </a:solidFill>
              </a:rPr>
              <a:t>Color</a:t>
            </a:r>
            <a:r>
              <a:rPr lang="en-US" sz="1200" b="1" dirty="0">
                <a:solidFill>
                  <a:schemeClr val="bg2"/>
                </a:solidFill>
              </a:rPr>
              <a:t>                </a:t>
            </a:r>
            <a:r>
              <a:rPr lang="en-US" sz="1200" b="1" baseline="0" dirty="0">
                <a:solidFill>
                  <a:schemeClr val="bg2"/>
                </a:solidFill>
              </a:rPr>
              <a:t>R       G       B</a:t>
            </a:r>
          </a:p>
          <a:p>
            <a:pPr marL="0" indent="0">
              <a:spcBef>
                <a:spcPts val="307"/>
              </a:spcBef>
              <a:buNone/>
            </a:pPr>
            <a:endParaRPr lang="en-US" sz="1200" b="1" dirty="0">
              <a:solidFill>
                <a:schemeClr val="bg2"/>
              </a:solidFill>
            </a:endParaRPr>
          </a:p>
          <a:p>
            <a:pPr marL="0" indent="0">
              <a:spcBef>
                <a:spcPts val="307"/>
              </a:spcBef>
              <a:buNone/>
            </a:pPr>
            <a:r>
              <a:rPr lang="en-US" sz="1200" baseline="0" dirty="0">
                <a:solidFill>
                  <a:schemeClr val="bg2"/>
                </a:solidFill>
              </a:rPr>
              <a:t>Heather</a:t>
            </a:r>
            <a:r>
              <a:rPr lang="en-US" sz="1200" dirty="0">
                <a:solidFill>
                  <a:schemeClr val="bg2"/>
                </a:solidFill>
              </a:rPr>
              <a:t>        </a:t>
            </a:r>
            <a:r>
              <a:rPr lang="en-US" sz="1067" dirty="0">
                <a:solidFill>
                  <a:schemeClr val="bg2"/>
                </a:solidFill>
              </a:rPr>
              <a:t>    </a:t>
            </a:r>
            <a:r>
              <a:rPr lang="en-US" sz="1200" dirty="0">
                <a:solidFill>
                  <a:schemeClr val="bg2"/>
                </a:solidFill>
              </a:rPr>
              <a:t> </a:t>
            </a:r>
            <a:r>
              <a:rPr lang="en-US" sz="1200" baseline="0" dirty="0">
                <a:solidFill>
                  <a:schemeClr val="bg2"/>
                </a:solidFill>
              </a:rPr>
              <a:t>118 </a:t>
            </a:r>
            <a:r>
              <a:rPr lang="en-US" sz="1200" dirty="0">
                <a:solidFill>
                  <a:schemeClr val="bg2"/>
                </a:solidFill>
              </a:rPr>
              <a:t>   51    </a:t>
            </a:r>
            <a:r>
              <a:rPr lang="en-US" sz="1200" baseline="0" dirty="0">
                <a:solidFill>
                  <a:schemeClr val="bg2"/>
                </a:solidFill>
              </a:rPr>
              <a:t>105</a:t>
            </a:r>
          </a:p>
          <a:p>
            <a:pPr marL="0" indent="0">
              <a:spcBef>
                <a:spcPts val="307"/>
              </a:spcBef>
              <a:buNone/>
            </a:pPr>
            <a:endParaRPr lang="en-US" sz="1200" dirty="0">
              <a:solidFill>
                <a:schemeClr val="bg2"/>
              </a:solidFill>
            </a:endParaRPr>
          </a:p>
          <a:p>
            <a:pPr marL="0" indent="0">
              <a:spcBef>
                <a:spcPts val="307"/>
              </a:spcBef>
              <a:buNone/>
            </a:pPr>
            <a:r>
              <a:rPr lang="en-US" sz="1200" baseline="0" dirty="0">
                <a:solidFill>
                  <a:schemeClr val="bg2"/>
                </a:solidFill>
              </a:rPr>
              <a:t>Raspberry </a:t>
            </a:r>
            <a:r>
              <a:rPr lang="en-US" sz="1067" baseline="0" dirty="0">
                <a:solidFill>
                  <a:schemeClr val="bg2"/>
                </a:solidFill>
              </a:rPr>
              <a:t>        </a:t>
            </a:r>
            <a:r>
              <a:rPr lang="en-US" sz="1200" dirty="0">
                <a:solidFill>
                  <a:schemeClr val="bg2"/>
                </a:solidFill>
              </a:rPr>
              <a:t> </a:t>
            </a:r>
            <a:r>
              <a:rPr lang="en-US" sz="1200" baseline="0" dirty="0">
                <a:solidFill>
                  <a:schemeClr val="bg2"/>
                </a:solidFill>
              </a:rPr>
              <a:t>216  </a:t>
            </a:r>
            <a:r>
              <a:rPr lang="en-US" sz="1200" dirty="0">
                <a:solidFill>
                  <a:schemeClr val="bg2"/>
                </a:solidFill>
              </a:rPr>
              <a:t> </a:t>
            </a:r>
            <a:r>
              <a:rPr lang="en-US" sz="1200" baseline="0" dirty="0">
                <a:solidFill>
                  <a:schemeClr val="bg2"/>
                </a:solidFill>
              </a:rPr>
              <a:t>68</a:t>
            </a:r>
            <a:r>
              <a:rPr lang="en-US" sz="1067" baseline="0" dirty="0">
                <a:solidFill>
                  <a:schemeClr val="bg2"/>
                </a:solidFill>
              </a:rPr>
              <a:t>     </a:t>
            </a:r>
            <a:r>
              <a:rPr lang="en-US" sz="1200" baseline="0" dirty="0">
                <a:solidFill>
                  <a:schemeClr val="bg2"/>
                </a:solidFill>
              </a:rPr>
              <a:t>81</a:t>
            </a:r>
            <a:endParaRPr lang="en-US" sz="1200" b="1" baseline="0" dirty="0">
              <a:solidFill>
                <a:schemeClr val="bg2"/>
              </a:solidFill>
            </a:endParaRPr>
          </a:p>
        </p:txBody>
      </p:sp>
      <p:cxnSp>
        <p:nvCxnSpPr>
          <p:cNvPr id="167" name="Rak 122"/>
          <p:cNvCxnSpPr/>
          <p:nvPr userDrawn="1"/>
        </p:nvCxnSpPr>
        <p:spPr>
          <a:xfrm>
            <a:off x="9742816" y="1758247"/>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0" name="Rak 123"/>
          <p:cNvCxnSpPr/>
          <p:nvPr userDrawn="1"/>
        </p:nvCxnSpPr>
        <p:spPr>
          <a:xfrm>
            <a:off x="10819893" y="1759863"/>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1" name="Rak 124"/>
          <p:cNvCxnSpPr/>
          <p:nvPr userDrawn="1"/>
        </p:nvCxnSpPr>
        <p:spPr>
          <a:xfrm>
            <a:off x="9742816" y="1309001"/>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2" name="Rak 125"/>
          <p:cNvCxnSpPr/>
          <p:nvPr userDrawn="1"/>
        </p:nvCxnSpPr>
        <p:spPr>
          <a:xfrm>
            <a:off x="10819893" y="1310617"/>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3" name="Rak 126"/>
          <p:cNvCxnSpPr/>
          <p:nvPr userDrawn="1"/>
        </p:nvCxnSpPr>
        <p:spPr>
          <a:xfrm>
            <a:off x="9742816" y="2204289"/>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4" name="Rak 127"/>
          <p:cNvCxnSpPr/>
          <p:nvPr userDrawn="1"/>
        </p:nvCxnSpPr>
        <p:spPr>
          <a:xfrm>
            <a:off x="10819893" y="2205905"/>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5" name="Text Placeholder 5"/>
          <p:cNvSpPr>
            <a:spLocks noGrp="1"/>
          </p:cNvSpPr>
          <p:nvPr>
            <p:ph type="body" sz="quarter" idx="11" hasCustomPrompt="1"/>
          </p:nvPr>
        </p:nvSpPr>
        <p:spPr>
          <a:xfrm>
            <a:off x="765267" y="2115288"/>
            <a:ext cx="336000" cy="336000"/>
          </a:xfrm>
          <a:prstGeom prst="ellipse">
            <a:avLst/>
          </a:prstGeom>
          <a:solidFill>
            <a:schemeClr val="bg2"/>
          </a:solidFill>
        </p:spPr>
        <p:txBody>
          <a:bodyPr anchor="ctr" anchorCtr="1">
            <a:noAutofit/>
          </a:bodyPr>
          <a:lstStyle>
            <a:lvl1pPr marL="0" indent="0" algn="ctr">
              <a:buNone/>
              <a:defRPr sz="2133">
                <a:solidFill>
                  <a:schemeClr val="bg1"/>
                </a:solidFill>
              </a:defRPr>
            </a:lvl1pPr>
          </a:lstStyle>
          <a:p>
            <a:pPr lvl="0"/>
            <a:r>
              <a:rPr lang="en-US"/>
              <a:t> </a:t>
            </a:r>
          </a:p>
        </p:txBody>
      </p:sp>
      <p:sp>
        <p:nvSpPr>
          <p:cNvPr id="176" name="Text Placeholder 5"/>
          <p:cNvSpPr>
            <a:spLocks noGrp="1"/>
          </p:cNvSpPr>
          <p:nvPr>
            <p:ph type="body" sz="quarter" idx="12" hasCustomPrompt="1"/>
          </p:nvPr>
        </p:nvSpPr>
        <p:spPr>
          <a:xfrm>
            <a:off x="765267" y="2562811"/>
            <a:ext cx="336000" cy="336000"/>
          </a:xfrm>
          <a:prstGeom prst="ellipse">
            <a:avLst/>
          </a:prstGeom>
          <a:solidFill>
            <a:schemeClr val="accent2"/>
          </a:solidFill>
        </p:spPr>
        <p:txBody>
          <a:bodyPr anchor="ctr" anchorCtr="1">
            <a:noAutofit/>
          </a:bodyPr>
          <a:lstStyle>
            <a:lvl1pPr marL="0" indent="0" algn="ctr">
              <a:buNone/>
              <a:defRPr sz="2133">
                <a:solidFill>
                  <a:schemeClr val="bg1"/>
                </a:solidFill>
              </a:defRPr>
            </a:lvl1pPr>
          </a:lstStyle>
          <a:p>
            <a:pPr lvl="0"/>
            <a:r>
              <a:rPr lang="en-US"/>
              <a:t> </a:t>
            </a:r>
          </a:p>
        </p:txBody>
      </p:sp>
      <p:sp>
        <p:nvSpPr>
          <p:cNvPr id="177" name="Text Placeholder 5"/>
          <p:cNvSpPr>
            <a:spLocks noGrp="1"/>
          </p:cNvSpPr>
          <p:nvPr>
            <p:ph type="body" sz="quarter" idx="13" hasCustomPrompt="1"/>
          </p:nvPr>
        </p:nvSpPr>
        <p:spPr>
          <a:xfrm>
            <a:off x="765267" y="3010333"/>
            <a:ext cx="336000" cy="336000"/>
          </a:xfrm>
          <a:prstGeom prst="ellipse">
            <a:avLst/>
          </a:prstGeom>
          <a:solidFill>
            <a:schemeClr val="tx2"/>
          </a:solidFill>
        </p:spPr>
        <p:txBody>
          <a:bodyPr anchor="ctr" anchorCtr="1">
            <a:noAutofit/>
          </a:bodyPr>
          <a:lstStyle>
            <a:lvl1pPr marL="0" indent="0" algn="ctr">
              <a:buNone/>
              <a:defRPr sz="2133">
                <a:solidFill>
                  <a:schemeClr val="accent2"/>
                </a:solidFill>
              </a:defRPr>
            </a:lvl1pPr>
          </a:lstStyle>
          <a:p>
            <a:pPr lvl="0"/>
            <a:r>
              <a:rPr lang="en-US"/>
              <a:t> </a:t>
            </a:r>
          </a:p>
        </p:txBody>
      </p:sp>
      <p:sp>
        <p:nvSpPr>
          <p:cNvPr id="178" name="Text Placeholder 5"/>
          <p:cNvSpPr>
            <a:spLocks noGrp="1"/>
          </p:cNvSpPr>
          <p:nvPr>
            <p:ph type="body" sz="quarter" idx="14" hasCustomPrompt="1"/>
          </p:nvPr>
        </p:nvSpPr>
        <p:spPr>
          <a:xfrm>
            <a:off x="765267" y="3457856"/>
            <a:ext cx="336000" cy="336000"/>
          </a:xfrm>
          <a:prstGeom prst="ellipse">
            <a:avLst/>
          </a:prstGeom>
          <a:solidFill>
            <a:schemeClr val="accent3"/>
          </a:solidFill>
        </p:spPr>
        <p:txBody>
          <a:bodyPr anchor="ctr" anchorCtr="1">
            <a:noAutofit/>
          </a:bodyPr>
          <a:lstStyle>
            <a:lvl1pPr marL="0" indent="0" algn="ctr">
              <a:buNone/>
              <a:defRPr sz="2133">
                <a:solidFill>
                  <a:schemeClr val="bg1"/>
                </a:solidFill>
              </a:defRPr>
            </a:lvl1pPr>
          </a:lstStyle>
          <a:p>
            <a:pPr lvl="0"/>
            <a:r>
              <a:rPr lang="en-US"/>
              <a:t> </a:t>
            </a:r>
          </a:p>
        </p:txBody>
      </p:sp>
      <p:sp>
        <p:nvSpPr>
          <p:cNvPr id="179" name="Text Placeholder 5"/>
          <p:cNvSpPr>
            <a:spLocks noGrp="1"/>
          </p:cNvSpPr>
          <p:nvPr>
            <p:ph type="body" sz="quarter" idx="15" hasCustomPrompt="1"/>
          </p:nvPr>
        </p:nvSpPr>
        <p:spPr>
          <a:xfrm>
            <a:off x="765267" y="3905379"/>
            <a:ext cx="336000" cy="336000"/>
          </a:xfrm>
          <a:prstGeom prst="ellipse">
            <a:avLst/>
          </a:prstGeom>
          <a:solidFill>
            <a:srgbClr val="C8E691"/>
          </a:solidFill>
        </p:spPr>
        <p:txBody>
          <a:bodyPr anchor="ctr" anchorCtr="1">
            <a:noAutofit/>
          </a:bodyPr>
          <a:lstStyle>
            <a:lvl1pPr marL="0" indent="0" algn="ctr">
              <a:buNone/>
              <a:defRPr sz="2133">
                <a:solidFill>
                  <a:schemeClr val="accent2"/>
                </a:solidFill>
              </a:defRPr>
            </a:lvl1pPr>
          </a:lstStyle>
          <a:p>
            <a:pPr lvl="0"/>
            <a:r>
              <a:rPr lang="en-US"/>
              <a:t> </a:t>
            </a:r>
          </a:p>
        </p:txBody>
      </p:sp>
      <p:sp>
        <p:nvSpPr>
          <p:cNvPr id="180" name="Text Placeholder 5"/>
          <p:cNvSpPr>
            <a:spLocks noGrp="1"/>
          </p:cNvSpPr>
          <p:nvPr>
            <p:ph type="body" sz="quarter" idx="16" hasCustomPrompt="1"/>
          </p:nvPr>
        </p:nvSpPr>
        <p:spPr>
          <a:xfrm>
            <a:off x="765267" y="4352903"/>
            <a:ext cx="336000" cy="336000"/>
          </a:xfrm>
          <a:prstGeom prst="ellipse">
            <a:avLst/>
          </a:prstGeom>
          <a:solidFill>
            <a:schemeClr val="accent6"/>
          </a:solidFill>
        </p:spPr>
        <p:txBody>
          <a:bodyPr anchor="ctr" anchorCtr="1">
            <a:noAutofit/>
          </a:bodyPr>
          <a:lstStyle>
            <a:lvl1pPr marL="0" indent="0" algn="ctr">
              <a:buNone/>
              <a:defRPr sz="2133">
                <a:solidFill>
                  <a:schemeClr val="bg1"/>
                </a:solidFill>
              </a:defRPr>
            </a:lvl1pPr>
          </a:lstStyle>
          <a:p>
            <a:pPr lvl="0"/>
            <a:r>
              <a:rPr lang="en-US"/>
              <a:t> </a:t>
            </a:r>
          </a:p>
        </p:txBody>
      </p:sp>
      <p:sp>
        <p:nvSpPr>
          <p:cNvPr id="181" name="Text Placeholder 5"/>
          <p:cNvSpPr>
            <a:spLocks noGrp="1"/>
          </p:cNvSpPr>
          <p:nvPr>
            <p:ph type="body" sz="quarter" idx="17" hasCustomPrompt="1"/>
          </p:nvPr>
        </p:nvSpPr>
        <p:spPr>
          <a:xfrm>
            <a:off x="3621064" y="2115288"/>
            <a:ext cx="336000" cy="336000"/>
          </a:xfrm>
          <a:prstGeom prst="ellipse">
            <a:avLst/>
          </a:prstGeom>
          <a:solidFill>
            <a:srgbClr val="FCCC82"/>
          </a:solidFill>
        </p:spPr>
        <p:txBody>
          <a:bodyPr anchor="ctr" anchorCtr="1">
            <a:noAutofit/>
          </a:bodyPr>
          <a:lstStyle>
            <a:lvl1pPr marL="0" indent="0" algn="ctr">
              <a:buNone/>
              <a:defRPr sz="2133">
                <a:solidFill>
                  <a:schemeClr val="accent2"/>
                </a:solidFill>
              </a:defRPr>
            </a:lvl1pPr>
          </a:lstStyle>
          <a:p>
            <a:pPr lvl="0"/>
            <a:r>
              <a:rPr lang="en-US"/>
              <a:t> </a:t>
            </a:r>
          </a:p>
        </p:txBody>
      </p:sp>
      <p:sp>
        <p:nvSpPr>
          <p:cNvPr id="182" name="Text Placeholder 5"/>
          <p:cNvSpPr>
            <a:spLocks noGrp="1"/>
          </p:cNvSpPr>
          <p:nvPr>
            <p:ph type="body" sz="quarter" idx="18" hasCustomPrompt="1"/>
          </p:nvPr>
        </p:nvSpPr>
        <p:spPr>
          <a:xfrm>
            <a:off x="3621064" y="2562811"/>
            <a:ext cx="336000" cy="336000"/>
          </a:xfrm>
          <a:prstGeom prst="ellipse">
            <a:avLst/>
          </a:prstGeom>
          <a:solidFill>
            <a:schemeClr val="accent5"/>
          </a:solidFill>
        </p:spPr>
        <p:txBody>
          <a:bodyPr anchor="ctr" anchorCtr="1">
            <a:noAutofit/>
          </a:bodyPr>
          <a:lstStyle>
            <a:lvl1pPr marL="0" indent="0" algn="ctr">
              <a:buNone/>
              <a:defRPr sz="2133">
                <a:solidFill>
                  <a:schemeClr val="bg1"/>
                </a:solidFill>
              </a:defRPr>
            </a:lvl1pPr>
          </a:lstStyle>
          <a:p>
            <a:pPr lvl="0"/>
            <a:r>
              <a:rPr lang="en-US"/>
              <a:t> </a:t>
            </a:r>
          </a:p>
        </p:txBody>
      </p:sp>
      <p:sp>
        <p:nvSpPr>
          <p:cNvPr id="183" name="Text Placeholder 5"/>
          <p:cNvSpPr>
            <a:spLocks noGrp="1"/>
          </p:cNvSpPr>
          <p:nvPr>
            <p:ph type="body" sz="quarter" idx="19" hasCustomPrompt="1"/>
          </p:nvPr>
        </p:nvSpPr>
        <p:spPr>
          <a:xfrm>
            <a:off x="3621064" y="3010333"/>
            <a:ext cx="336000" cy="336000"/>
          </a:xfrm>
          <a:prstGeom prst="ellipse">
            <a:avLst/>
          </a:prstGeom>
          <a:solidFill>
            <a:schemeClr val="accent4"/>
          </a:solidFill>
        </p:spPr>
        <p:txBody>
          <a:bodyPr anchor="ctr" anchorCtr="1">
            <a:noAutofit/>
          </a:bodyPr>
          <a:lstStyle>
            <a:lvl1pPr marL="0" indent="0" algn="ctr">
              <a:buNone/>
              <a:defRPr sz="2133">
                <a:solidFill>
                  <a:schemeClr val="accent2"/>
                </a:solidFill>
              </a:defRPr>
            </a:lvl1pPr>
          </a:lstStyle>
          <a:p>
            <a:pPr lvl="0"/>
            <a:r>
              <a:rPr lang="en-US"/>
              <a:t> </a:t>
            </a:r>
          </a:p>
        </p:txBody>
      </p:sp>
      <p:sp>
        <p:nvSpPr>
          <p:cNvPr id="184" name="Text Placeholder 5"/>
          <p:cNvSpPr>
            <a:spLocks noGrp="1"/>
          </p:cNvSpPr>
          <p:nvPr>
            <p:ph type="body" sz="quarter" idx="20" hasCustomPrompt="1"/>
          </p:nvPr>
        </p:nvSpPr>
        <p:spPr>
          <a:xfrm>
            <a:off x="3621064" y="3457856"/>
            <a:ext cx="336000" cy="336000"/>
          </a:xfrm>
          <a:prstGeom prst="ellipse">
            <a:avLst/>
          </a:prstGeom>
          <a:solidFill>
            <a:srgbClr val="704E36"/>
          </a:solidFill>
        </p:spPr>
        <p:txBody>
          <a:bodyPr anchor="ctr" anchorCtr="1">
            <a:noAutofit/>
          </a:bodyPr>
          <a:lstStyle>
            <a:lvl1pPr marL="0" indent="0" algn="ctr">
              <a:buNone/>
              <a:defRPr sz="2133">
                <a:solidFill>
                  <a:schemeClr val="bg1"/>
                </a:solidFill>
              </a:defRPr>
            </a:lvl1pPr>
          </a:lstStyle>
          <a:p>
            <a:pPr lvl="0"/>
            <a:r>
              <a:rPr lang="en-US"/>
              <a:t> </a:t>
            </a:r>
          </a:p>
        </p:txBody>
      </p:sp>
      <p:sp>
        <p:nvSpPr>
          <p:cNvPr id="185" name="Text Placeholder 5"/>
          <p:cNvSpPr>
            <a:spLocks noGrp="1"/>
          </p:cNvSpPr>
          <p:nvPr>
            <p:ph type="body" sz="quarter" idx="21" hasCustomPrompt="1"/>
          </p:nvPr>
        </p:nvSpPr>
        <p:spPr>
          <a:xfrm>
            <a:off x="3621064" y="3905379"/>
            <a:ext cx="336000" cy="336000"/>
          </a:xfrm>
          <a:prstGeom prst="ellipse">
            <a:avLst/>
          </a:prstGeom>
          <a:solidFill>
            <a:schemeClr val="accent1"/>
          </a:solidFill>
        </p:spPr>
        <p:txBody>
          <a:bodyPr anchor="ctr" anchorCtr="1">
            <a:noAutofit/>
          </a:bodyPr>
          <a:lstStyle>
            <a:lvl1pPr marL="0" indent="0" algn="ctr">
              <a:buNone/>
              <a:defRPr sz="2133">
                <a:solidFill>
                  <a:schemeClr val="accent2"/>
                </a:solidFill>
              </a:defRPr>
            </a:lvl1pPr>
          </a:lstStyle>
          <a:p>
            <a:pPr lvl="0"/>
            <a:r>
              <a:rPr lang="en-US"/>
              <a:t> </a:t>
            </a:r>
          </a:p>
        </p:txBody>
      </p:sp>
      <p:sp>
        <p:nvSpPr>
          <p:cNvPr id="186" name="Text Placeholder 5"/>
          <p:cNvSpPr>
            <a:spLocks noGrp="1"/>
          </p:cNvSpPr>
          <p:nvPr>
            <p:ph type="body" sz="quarter" idx="22" hasCustomPrompt="1"/>
          </p:nvPr>
        </p:nvSpPr>
        <p:spPr>
          <a:xfrm>
            <a:off x="9292613" y="1353315"/>
            <a:ext cx="336000" cy="336000"/>
          </a:xfrm>
          <a:prstGeom prst="ellipse">
            <a:avLst/>
          </a:prstGeom>
          <a:solidFill>
            <a:srgbClr val="763369"/>
          </a:solidFill>
        </p:spPr>
        <p:txBody>
          <a:bodyPr anchor="ctr" anchorCtr="1">
            <a:noAutofit/>
          </a:bodyPr>
          <a:lstStyle>
            <a:lvl1pPr marL="0" indent="0" algn="ctr">
              <a:buNone/>
              <a:defRPr sz="2133">
                <a:solidFill>
                  <a:schemeClr val="bg1"/>
                </a:solidFill>
              </a:defRPr>
            </a:lvl1pPr>
          </a:lstStyle>
          <a:p>
            <a:pPr lvl="0"/>
            <a:r>
              <a:rPr lang="en-US"/>
              <a:t> </a:t>
            </a:r>
          </a:p>
        </p:txBody>
      </p:sp>
      <p:sp>
        <p:nvSpPr>
          <p:cNvPr id="187" name="Text Placeholder 5"/>
          <p:cNvSpPr>
            <a:spLocks noGrp="1"/>
          </p:cNvSpPr>
          <p:nvPr>
            <p:ph type="body" sz="quarter" idx="23" hasCustomPrompt="1"/>
          </p:nvPr>
        </p:nvSpPr>
        <p:spPr>
          <a:xfrm>
            <a:off x="9292613" y="1806597"/>
            <a:ext cx="336000" cy="336000"/>
          </a:xfrm>
          <a:prstGeom prst="ellipse">
            <a:avLst/>
          </a:prstGeom>
          <a:solidFill>
            <a:srgbClr val="DA4451"/>
          </a:solidFill>
        </p:spPr>
        <p:txBody>
          <a:bodyPr anchor="ctr" anchorCtr="1">
            <a:noAutofit/>
          </a:bodyPr>
          <a:lstStyle>
            <a:lvl1pPr marL="0" indent="0" algn="ctr">
              <a:buNone/>
              <a:defRPr sz="2133">
                <a:solidFill>
                  <a:schemeClr val="bg1"/>
                </a:solidFill>
              </a:defRPr>
            </a:lvl1pPr>
          </a:lstStyle>
          <a:p>
            <a:pPr lvl="0"/>
            <a:r>
              <a:rPr lang="en-US"/>
              <a:t> </a:t>
            </a:r>
          </a:p>
        </p:txBody>
      </p:sp>
      <p:sp>
        <p:nvSpPr>
          <p:cNvPr id="188" name="Rectangle 81"/>
          <p:cNvSpPr/>
          <p:nvPr userDrawn="1"/>
        </p:nvSpPr>
        <p:spPr>
          <a:xfrm>
            <a:off x="9610164" y="2418338"/>
            <a:ext cx="2413345" cy="1838965"/>
          </a:xfrm>
          <a:prstGeom prst="rect">
            <a:avLst/>
          </a:prstGeom>
        </p:spPr>
        <p:txBody>
          <a:bodyPr wrap="square" numCol="1" spcCol="36000">
            <a:spAutoFit/>
          </a:bodyPr>
          <a:lstStyle/>
          <a:p>
            <a:pPr marL="0" indent="0">
              <a:spcBef>
                <a:spcPts val="307"/>
              </a:spcBef>
              <a:buNone/>
            </a:pPr>
            <a:endParaRPr lang="en-US" sz="1200" b="1" dirty="0">
              <a:solidFill>
                <a:schemeClr val="bg2"/>
              </a:solidFill>
            </a:endParaRPr>
          </a:p>
          <a:p>
            <a:pPr marL="0" indent="0">
              <a:spcBef>
                <a:spcPts val="307"/>
              </a:spcBef>
              <a:buNone/>
            </a:pPr>
            <a:r>
              <a:rPr lang="en-US" sz="1200" baseline="0" dirty="0">
                <a:solidFill>
                  <a:schemeClr val="bg2"/>
                </a:solidFill>
              </a:rPr>
              <a:t>Success</a:t>
            </a:r>
            <a:r>
              <a:rPr lang="en-US" sz="1200" dirty="0">
                <a:solidFill>
                  <a:schemeClr val="bg2"/>
                </a:solidFill>
              </a:rPr>
              <a:t>            </a:t>
            </a:r>
            <a:r>
              <a:rPr lang="en-US" sz="1200" baseline="0" dirty="0">
                <a:solidFill>
                  <a:schemeClr val="bg2"/>
                </a:solidFill>
              </a:rPr>
              <a:t>71     150   45</a:t>
            </a:r>
          </a:p>
          <a:p>
            <a:pPr marL="0" indent="0">
              <a:spcBef>
                <a:spcPts val="307"/>
              </a:spcBef>
              <a:buNone/>
            </a:pPr>
            <a:endParaRPr lang="en-US" sz="1200" dirty="0">
              <a:solidFill>
                <a:schemeClr val="bg2"/>
              </a:solidFill>
            </a:endParaRPr>
          </a:p>
          <a:p>
            <a:pPr marL="0" indent="0">
              <a:spcBef>
                <a:spcPts val="307"/>
              </a:spcBef>
              <a:buNone/>
            </a:pPr>
            <a:r>
              <a:rPr lang="en-US" sz="1200" dirty="0">
                <a:solidFill>
                  <a:schemeClr val="bg2"/>
                </a:solidFill>
              </a:rPr>
              <a:t>Warning</a:t>
            </a:r>
            <a:r>
              <a:rPr lang="en-US" sz="1200" baseline="0" dirty="0">
                <a:solidFill>
                  <a:schemeClr val="bg2"/>
                </a:solidFill>
              </a:rPr>
              <a:t>            247    211   2</a:t>
            </a:r>
          </a:p>
          <a:p>
            <a:pPr marL="0" indent="0">
              <a:spcBef>
                <a:spcPts val="307"/>
              </a:spcBef>
              <a:buNone/>
            </a:pPr>
            <a:endParaRPr lang="en-US" sz="1200" dirty="0">
              <a:solidFill>
                <a:schemeClr val="bg2"/>
              </a:solidFill>
            </a:endParaRPr>
          </a:p>
          <a:p>
            <a:pPr marL="0" indent="0">
              <a:spcBef>
                <a:spcPts val="307"/>
              </a:spcBef>
              <a:buNone/>
            </a:pPr>
            <a:r>
              <a:rPr lang="en-US" sz="1200" dirty="0">
                <a:solidFill>
                  <a:schemeClr val="bg2"/>
                </a:solidFill>
              </a:rPr>
              <a:t>Error</a:t>
            </a:r>
            <a:r>
              <a:rPr lang="en-US" sz="1200" baseline="0" dirty="0">
                <a:solidFill>
                  <a:schemeClr val="bg2"/>
                </a:solidFill>
              </a:rPr>
              <a:t> </a:t>
            </a:r>
            <a:r>
              <a:rPr lang="en-US" sz="1200" dirty="0">
                <a:solidFill>
                  <a:schemeClr val="bg2"/>
                </a:solidFill>
              </a:rPr>
              <a:t>                196    0       26</a:t>
            </a:r>
          </a:p>
          <a:p>
            <a:pPr marL="0" indent="0">
              <a:spcBef>
                <a:spcPts val="307"/>
              </a:spcBef>
              <a:buNone/>
            </a:pPr>
            <a:endParaRPr lang="en-US" sz="1200" baseline="0" dirty="0">
              <a:solidFill>
                <a:schemeClr val="bg2"/>
              </a:solidFill>
            </a:endParaRPr>
          </a:p>
          <a:p>
            <a:pPr marL="0" indent="0">
              <a:spcBef>
                <a:spcPts val="307"/>
              </a:spcBef>
              <a:buNone/>
            </a:pPr>
            <a:r>
              <a:rPr lang="en-US" sz="1200" b="1" dirty="0">
                <a:solidFill>
                  <a:schemeClr val="bg2"/>
                </a:solidFill>
              </a:rPr>
              <a:t>	</a:t>
            </a:r>
            <a:endParaRPr lang="en-US" sz="1200" b="1" baseline="0" dirty="0">
              <a:solidFill>
                <a:schemeClr val="bg2"/>
              </a:solidFill>
            </a:endParaRPr>
          </a:p>
        </p:txBody>
      </p:sp>
      <p:cxnSp>
        <p:nvCxnSpPr>
          <p:cNvPr id="189" name="Rak 107"/>
          <p:cNvCxnSpPr/>
          <p:nvPr userDrawn="1"/>
        </p:nvCxnSpPr>
        <p:spPr>
          <a:xfrm>
            <a:off x="9736879" y="3033219"/>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0" name="Rak 108"/>
          <p:cNvCxnSpPr/>
          <p:nvPr userDrawn="1"/>
        </p:nvCxnSpPr>
        <p:spPr>
          <a:xfrm>
            <a:off x="10813956" y="3034835"/>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1" name="Rak 109"/>
          <p:cNvCxnSpPr/>
          <p:nvPr userDrawn="1"/>
        </p:nvCxnSpPr>
        <p:spPr>
          <a:xfrm>
            <a:off x="9736879" y="2583973"/>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2" name="Rak 110"/>
          <p:cNvCxnSpPr/>
          <p:nvPr userDrawn="1"/>
        </p:nvCxnSpPr>
        <p:spPr>
          <a:xfrm>
            <a:off x="10813956" y="2585589"/>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3" name="Rak 111"/>
          <p:cNvCxnSpPr/>
          <p:nvPr userDrawn="1"/>
        </p:nvCxnSpPr>
        <p:spPr>
          <a:xfrm>
            <a:off x="9736879" y="3479261"/>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4" name="Rak 112"/>
          <p:cNvCxnSpPr/>
          <p:nvPr userDrawn="1"/>
        </p:nvCxnSpPr>
        <p:spPr>
          <a:xfrm>
            <a:off x="10813956" y="3480877"/>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5" name="Rak 113"/>
          <p:cNvCxnSpPr/>
          <p:nvPr userDrawn="1"/>
        </p:nvCxnSpPr>
        <p:spPr>
          <a:xfrm>
            <a:off x="9736879" y="3919288"/>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6" name="Rak 114"/>
          <p:cNvCxnSpPr/>
          <p:nvPr userDrawn="1"/>
        </p:nvCxnSpPr>
        <p:spPr>
          <a:xfrm>
            <a:off x="10813956" y="3920904"/>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7" name="Rectangle 84"/>
          <p:cNvSpPr/>
          <p:nvPr userDrawn="1"/>
        </p:nvSpPr>
        <p:spPr>
          <a:xfrm>
            <a:off x="6364111" y="4127562"/>
            <a:ext cx="5672668" cy="2582333"/>
          </a:xfrm>
          <a:prstGeom prst="rect">
            <a:avLst/>
          </a:prstGeom>
          <a:solidFill>
            <a:schemeClr val="bg1"/>
          </a:solidFill>
          <a:ln w="3175">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1200" dirty="0">
              <a:solidFill>
                <a:schemeClr val="bg2"/>
              </a:solidFill>
            </a:endParaRPr>
          </a:p>
        </p:txBody>
      </p:sp>
      <p:sp>
        <p:nvSpPr>
          <p:cNvPr id="198" name="Text Box 56"/>
          <p:cNvSpPr txBox="1">
            <a:spLocks noChangeArrowheads="1"/>
          </p:cNvSpPr>
          <p:nvPr userDrawn="1"/>
        </p:nvSpPr>
        <p:spPr bwMode="auto">
          <a:xfrm>
            <a:off x="8251933" y="4851737"/>
            <a:ext cx="3784847" cy="420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1600"/>
              </a:spcBef>
              <a:buClr>
                <a:schemeClr val="tx2"/>
              </a:buClr>
              <a:buSzPct val="110000"/>
            </a:pPr>
            <a:r>
              <a:rPr lang="en-US" sz="1067" dirty="0">
                <a:solidFill>
                  <a:schemeClr val="bg2"/>
                </a:solidFill>
              </a:rPr>
              <a:t>Use the ten profile colors when</a:t>
            </a:r>
            <a:r>
              <a:rPr lang="en-US" sz="1067" baseline="0" dirty="0">
                <a:solidFill>
                  <a:schemeClr val="bg2"/>
                </a:solidFill>
              </a:rPr>
              <a:t> </a:t>
            </a:r>
            <a:r>
              <a:rPr lang="en-US" sz="1067" dirty="0">
                <a:solidFill>
                  <a:schemeClr val="bg2"/>
                </a:solidFill>
              </a:rPr>
              <a:t>formatting text and</a:t>
            </a:r>
            <a:r>
              <a:rPr lang="en-US" sz="1067" baseline="0" dirty="0">
                <a:solidFill>
                  <a:schemeClr val="bg2"/>
                </a:solidFill>
              </a:rPr>
              <a:t> </a:t>
            </a:r>
            <a:r>
              <a:rPr lang="en-US" sz="1067" dirty="0">
                <a:solidFill>
                  <a:schemeClr val="bg2"/>
                </a:solidFill>
              </a:rPr>
              <a:t>objects in</a:t>
            </a:r>
            <a:r>
              <a:rPr lang="en-US" sz="1067" baseline="0" dirty="0">
                <a:solidFill>
                  <a:schemeClr val="bg2"/>
                </a:solidFill>
              </a:rPr>
              <a:t> </a:t>
            </a:r>
            <a:r>
              <a:rPr lang="en-US" sz="1067" dirty="0">
                <a:solidFill>
                  <a:schemeClr val="bg2"/>
                </a:solidFill>
              </a:rPr>
              <a:t>PowerPoint.</a:t>
            </a:r>
          </a:p>
        </p:txBody>
      </p:sp>
      <p:sp>
        <p:nvSpPr>
          <p:cNvPr id="199" name="Text Box 56"/>
          <p:cNvSpPr txBox="1">
            <a:spLocks noChangeArrowheads="1"/>
          </p:cNvSpPr>
          <p:nvPr userDrawn="1"/>
        </p:nvSpPr>
        <p:spPr bwMode="auto">
          <a:xfrm>
            <a:off x="8251932" y="5276821"/>
            <a:ext cx="3832339" cy="58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1600"/>
              </a:spcBef>
              <a:buClr>
                <a:schemeClr val="tx2"/>
              </a:buClr>
              <a:buSzPct val="110000"/>
            </a:pPr>
            <a:r>
              <a:rPr lang="en-US" sz="1067" dirty="0">
                <a:solidFill>
                  <a:schemeClr val="accent6"/>
                </a:solidFill>
              </a:rPr>
              <a:t>DO NOT </a:t>
            </a:r>
            <a:r>
              <a:rPr lang="en-US" sz="1067" dirty="0">
                <a:solidFill>
                  <a:schemeClr val="bg2"/>
                </a:solidFill>
              </a:rPr>
              <a:t>use the tints under Theme Colors </a:t>
            </a:r>
            <a:r>
              <a:rPr lang="en-US" sz="1067" baseline="0" dirty="0">
                <a:solidFill>
                  <a:schemeClr val="bg2"/>
                </a:solidFill>
              </a:rPr>
              <a:t>nor </a:t>
            </a:r>
            <a:r>
              <a:rPr lang="en-US" sz="1067" dirty="0">
                <a:solidFill>
                  <a:schemeClr val="bg2"/>
                </a:solidFill>
              </a:rPr>
              <a:t>the colors under Standard Colors</a:t>
            </a:r>
            <a:r>
              <a:rPr lang="en-US" sz="1067" baseline="0" dirty="0">
                <a:solidFill>
                  <a:schemeClr val="bg2"/>
                </a:solidFill>
              </a:rPr>
              <a:t> (tints</a:t>
            </a:r>
            <a:r>
              <a:rPr lang="en-US" sz="1067" dirty="0">
                <a:solidFill>
                  <a:schemeClr val="bg2"/>
                </a:solidFill>
              </a:rPr>
              <a:t> </a:t>
            </a:r>
            <a:r>
              <a:rPr lang="en-US" sz="1067" baseline="0" dirty="0">
                <a:solidFill>
                  <a:schemeClr val="bg2"/>
                </a:solidFill>
              </a:rPr>
              <a:t>and standard colors are not Volvo Brand colors).</a:t>
            </a:r>
            <a:endParaRPr lang="en-US" sz="1067" dirty="0">
              <a:solidFill>
                <a:schemeClr val="bg2"/>
              </a:solidFill>
            </a:endParaRPr>
          </a:p>
        </p:txBody>
      </p:sp>
      <p:sp>
        <p:nvSpPr>
          <p:cNvPr id="200" name="AutoShape 38"/>
          <p:cNvSpPr>
            <a:spLocks/>
          </p:cNvSpPr>
          <p:nvPr userDrawn="1"/>
        </p:nvSpPr>
        <p:spPr bwMode="auto">
          <a:xfrm rot="10800000" flipH="1">
            <a:off x="7950764" y="5121604"/>
            <a:ext cx="93821" cy="796641"/>
          </a:xfrm>
          <a:prstGeom prst="rightBrace">
            <a:avLst>
              <a:gd name="adj1" fmla="val 60268"/>
              <a:gd name="adj2" fmla="val 50000"/>
            </a:avLst>
          </a:pr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0000" tIns="62400" rIns="120000" bIns="62400" anchor="ctr"/>
          <a:lstStyle/>
          <a:p>
            <a:endParaRPr lang="en-US" sz="2540" dirty="0"/>
          </a:p>
        </p:txBody>
      </p:sp>
      <p:grpSp>
        <p:nvGrpSpPr>
          <p:cNvPr id="201" name="Group 89"/>
          <p:cNvGrpSpPr/>
          <p:nvPr userDrawn="1"/>
        </p:nvGrpSpPr>
        <p:grpSpPr>
          <a:xfrm>
            <a:off x="8071469" y="4988448"/>
            <a:ext cx="148816" cy="1168089"/>
            <a:chOff x="6365658" y="4893288"/>
            <a:chExt cx="365551" cy="1161358"/>
          </a:xfrm>
        </p:grpSpPr>
        <p:cxnSp>
          <p:nvCxnSpPr>
            <p:cNvPr id="202" name="Straight Connector 91"/>
            <p:cNvCxnSpPr/>
            <p:nvPr userDrawn="1"/>
          </p:nvCxnSpPr>
          <p:spPr>
            <a:xfrm>
              <a:off x="6365658" y="4893288"/>
              <a:ext cx="365551" cy="0"/>
            </a:xfrm>
            <a:prstGeom prst="line">
              <a:avLst/>
            </a:prstGeom>
            <a:ln>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3" name="Straight Connector 92"/>
            <p:cNvCxnSpPr/>
            <p:nvPr userDrawn="1"/>
          </p:nvCxnSpPr>
          <p:spPr>
            <a:xfrm>
              <a:off x="6468234" y="5412672"/>
              <a:ext cx="262975" cy="0"/>
            </a:xfrm>
            <a:prstGeom prst="line">
              <a:avLst/>
            </a:prstGeom>
            <a:ln>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4" name="Straight Connector 93"/>
            <p:cNvCxnSpPr/>
            <p:nvPr userDrawn="1"/>
          </p:nvCxnSpPr>
          <p:spPr>
            <a:xfrm>
              <a:off x="6365658" y="6054646"/>
              <a:ext cx="365551" cy="0"/>
            </a:xfrm>
            <a:prstGeom prst="line">
              <a:avLst/>
            </a:prstGeom>
            <a:ln>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05" name="Rectangle 94"/>
          <p:cNvSpPr/>
          <p:nvPr userDrawn="1"/>
        </p:nvSpPr>
        <p:spPr>
          <a:xfrm>
            <a:off x="8246052" y="4195338"/>
            <a:ext cx="3711219" cy="705258"/>
          </a:xfrm>
          <a:prstGeom prst="rect">
            <a:avLst/>
          </a:prstGeom>
        </p:spPr>
        <p:txBody>
          <a:bodyPr wrap="square">
            <a:spAutoFit/>
          </a:bodyPr>
          <a:lstStyle/>
          <a:p>
            <a:pPr marL="0" indent="0">
              <a:spcBef>
                <a:spcPts val="267"/>
              </a:spcBef>
              <a:buNone/>
            </a:pPr>
            <a:r>
              <a:rPr lang="en-US" sz="1333" b="1" baseline="0" dirty="0">
                <a:solidFill>
                  <a:schemeClr val="bg2"/>
                </a:solidFill>
              </a:rPr>
              <a:t>Volvo Brand colors in PowerPoint</a:t>
            </a:r>
          </a:p>
          <a:p>
            <a:pPr marL="0" indent="0">
              <a:spcBef>
                <a:spcPts val="267"/>
              </a:spcBef>
              <a:buNone/>
            </a:pPr>
            <a:r>
              <a:rPr lang="en-US" sz="1200" baseline="0" dirty="0">
                <a:solidFill>
                  <a:schemeClr val="bg2"/>
                </a:solidFill>
              </a:rPr>
              <a:t>Select an object. On the Home tab, in the group Drawing, click the down arrow on SHAPE FILL. </a:t>
            </a:r>
          </a:p>
        </p:txBody>
      </p:sp>
      <p:sp>
        <p:nvSpPr>
          <p:cNvPr id="206" name="Text Box 56"/>
          <p:cNvSpPr txBox="1">
            <a:spLocks noChangeArrowheads="1"/>
          </p:cNvSpPr>
          <p:nvPr userDrawn="1"/>
        </p:nvSpPr>
        <p:spPr bwMode="auto">
          <a:xfrm>
            <a:off x="8251934" y="5883105"/>
            <a:ext cx="3902893" cy="79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ts val="1600"/>
              </a:spcBef>
              <a:buClr>
                <a:schemeClr val="tx2"/>
              </a:buClr>
              <a:buSzPct val="110000"/>
            </a:pPr>
            <a:r>
              <a:rPr lang="en-US" sz="1067" dirty="0">
                <a:solidFill>
                  <a:schemeClr val="bg2"/>
                </a:solidFill>
              </a:rPr>
              <a:t>When you open a NEW Volvo Brand PowerPoint template you will find the three remaining profile colors under Recent. </a:t>
            </a:r>
            <a:r>
              <a:rPr lang="en-US" sz="800" dirty="0">
                <a:solidFill>
                  <a:schemeClr val="bg2"/>
                </a:solidFill>
              </a:rPr>
              <a:t>These colors will disappear if you use other colors than Volvo Brand colors. Open a new template to find them agai</a:t>
            </a:r>
            <a:r>
              <a:rPr lang="en-US" sz="800" baseline="0" dirty="0">
                <a:solidFill>
                  <a:schemeClr val="bg2"/>
                </a:solidFill>
              </a:rPr>
              <a:t>n or select colors from the Volvo Brand Color layout </a:t>
            </a:r>
            <a:r>
              <a:rPr lang="en-US" sz="800" dirty="0">
                <a:solidFill>
                  <a:schemeClr val="bg2"/>
                </a:solidFill>
              </a:rPr>
              <a:t>(</a:t>
            </a:r>
            <a:r>
              <a:rPr lang="en-US" sz="800" baseline="0" dirty="0">
                <a:solidFill>
                  <a:schemeClr val="bg2"/>
                </a:solidFill>
              </a:rPr>
              <a:t>see </a:t>
            </a:r>
            <a:r>
              <a:rPr lang="en-US" sz="800" dirty="0">
                <a:solidFill>
                  <a:schemeClr val="bg2"/>
                </a:solidFill>
              </a:rPr>
              <a:t>above</a:t>
            </a:r>
            <a:r>
              <a:rPr lang="en-US" sz="800" baseline="0" dirty="0">
                <a:solidFill>
                  <a:schemeClr val="bg2"/>
                </a:solidFill>
              </a:rPr>
              <a:t>)</a:t>
            </a:r>
            <a:r>
              <a:rPr lang="en-US" sz="800" dirty="0">
                <a:solidFill>
                  <a:schemeClr val="bg2"/>
                </a:solidFill>
              </a:rPr>
              <a:t>. </a:t>
            </a:r>
          </a:p>
        </p:txBody>
      </p:sp>
      <p:sp>
        <p:nvSpPr>
          <p:cNvPr id="207" name="Rectangle 67"/>
          <p:cNvSpPr/>
          <p:nvPr userDrawn="1"/>
        </p:nvSpPr>
        <p:spPr>
          <a:xfrm>
            <a:off x="641349" y="5634470"/>
            <a:ext cx="5314923" cy="276999"/>
          </a:xfrm>
          <a:prstGeom prst="rect">
            <a:avLst/>
          </a:prstGeom>
        </p:spPr>
        <p:txBody>
          <a:bodyPr wrap="square">
            <a:spAutoFit/>
          </a:bodyPr>
          <a:lstStyle/>
          <a:p>
            <a:r>
              <a:rPr lang="en-US" sz="1200" kern="1200" dirty="0">
                <a:solidFill>
                  <a:schemeClr val="bg2"/>
                </a:solidFill>
                <a:latin typeface="+mn-lt"/>
                <a:ea typeface="+mn-ea"/>
                <a:cs typeface="+mn-cs"/>
              </a:rPr>
              <a:t>Click FORMAT</a:t>
            </a:r>
            <a:r>
              <a:rPr lang="en-US" sz="1200" kern="1200" baseline="0" dirty="0">
                <a:solidFill>
                  <a:schemeClr val="bg2"/>
                </a:solidFill>
                <a:latin typeface="+mn-lt"/>
                <a:ea typeface="+mn-ea"/>
                <a:cs typeface="+mn-cs"/>
              </a:rPr>
              <a:t> </a:t>
            </a:r>
            <a:r>
              <a:rPr lang="en-US" sz="1200" kern="1200" dirty="0">
                <a:solidFill>
                  <a:schemeClr val="bg2"/>
                </a:solidFill>
                <a:latin typeface="+mn-lt"/>
                <a:ea typeface="+mn-ea"/>
                <a:cs typeface="+mn-cs"/>
              </a:rPr>
              <a:t>PAINTER (On the Home tab, in the Clipboard group).</a:t>
            </a:r>
          </a:p>
        </p:txBody>
      </p:sp>
      <p:sp>
        <p:nvSpPr>
          <p:cNvPr id="208" name="Rectangle 68"/>
          <p:cNvSpPr/>
          <p:nvPr userDrawn="1"/>
        </p:nvSpPr>
        <p:spPr>
          <a:xfrm>
            <a:off x="641350" y="5913309"/>
            <a:ext cx="5869492" cy="830997"/>
          </a:xfrm>
          <a:prstGeom prst="rect">
            <a:avLst/>
          </a:prstGeom>
        </p:spPr>
        <p:txBody>
          <a:bodyPr wrap="square">
            <a:spAutoFit/>
          </a:bodyPr>
          <a:lstStyle/>
          <a:p>
            <a:r>
              <a:rPr lang="en-US" sz="1200" kern="1200" dirty="0">
                <a:solidFill>
                  <a:schemeClr val="bg2"/>
                </a:solidFill>
                <a:latin typeface="+mn-lt"/>
                <a:ea typeface="+mn-ea"/>
                <a:cs typeface="+mn-cs"/>
              </a:rPr>
              <a:t>Then go to the object you want to color in and click on it. The new object </a:t>
            </a:r>
            <a:br>
              <a:rPr lang="en-US" sz="1200" kern="1200" dirty="0">
                <a:solidFill>
                  <a:schemeClr val="bg2"/>
                </a:solidFill>
                <a:latin typeface="+mn-lt"/>
                <a:ea typeface="+mn-ea"/>
                <a:cs typeface="+mn-cs"/>
              </a:rPr>
            </a:br>
            <a:r>
              <a:rPr lang="en-US" sz="1200" kern="1200" dirty="0">
                <a:solidFill>
                  <a:schemeClr val="bg2"/>
                </a:solidFill>
                <a:latin typeface="+mn-lt"/>
                <a:ea typeface="+mn-ea"/>
                <a:cs typeface="+mn-cs"/>
              </a:rPr>
              <a:t>now has the new color. The color is only available in the paintbrush one </a:t>
            </a:r>
            <a:br>
              <a:rPr lang="en-US" sz="1200" kern="1200" dirty="0">
                <a:solidFill>
                  <a:schemeClr val="bg2"/>
                </a:solidFill>
                <a:latin typeface="+mn-lt"/>
                <a:ea typeface="+mn-ea"/>
                <a:cs typeface="+mn-cs"/>
              </a:rPr>
            </a:br>
            <a:r>
              <a:rPr lang="en-US" sz="1200" kern="1200" dirty="0">
                <a:solidFill>
                  <a:schemeClr val="bg2"/>
                </a:solidFill>
                <a:latin typeface="+mn-lt"/>
                <a:ea typeface="+mn-ea"/>
                <a:cs typeface="+mn-cs"/>
              </a:rPr>
              <a:t>time but if you double-click the paint-brush, when you select it, you can </a:t>
            </a:r>
            <a:br>
              <a:rPr lang="en-US" sz="1200" kern="1200" dirty="0">
                <a:solidFill>
                  <a:schemeClr val="bg2"/>
                </a:solidFill>
                <a:latin typeface="+mn-lt"/>
                <a:ea typeface="+mn-ea"/>
                <a:cs typeface="+mn-cs"/>
              </a:rPr>
            </a:br>
            <a:r>
              <a:rPr lang="en-US" sz="1200" kern="1200" dirty="0">
                <a:solidFill>
                  <a:schemeClr val="bg2"/>
                </a:solidFill>
                <a:latin typeface="+mn-lt"/>
                <a:ea typeface="+mn-ea"/>
                <a:cs typeface="+mn-cs"/>
              </a:rPr>
              <a:t>use it on several objects.</a:t>
            </a:r>
          </a:p>
        </p:txBody>
      </p:sp>
      <p:sp>
        <p:nvSpPr>
          <p:cNvPr id="209" name="Rectangle 82"/>
          <p:cNvSpPr/>
          <p:nvPr userDrawn="1"/>
        </p:nvSpPr>
        <p:spPr>
          <a:xfrm>
            <a:off x="641350" y="4933460"/>
            <a:ext cx="5285316" cy="705258"/>
          </a:xfrm>
          <a:prstGeom prst="rect">
            <a:avLst/>
          </a:prstGeom>
        </p:spPr>
        <p:txBody>
          <a:bodyPr wrap="square">
            <a:spAutoFit/>
          </a:bodyPr>
          <a:lstStyle/>
          <a:p>
            <a:pPr marL="0" indent="0">
              <a:spcBef>
                <a:spcPts val="267"/>
              </a:spcBef>
              <a:buNone/>
            </a:pPr>
            <a:r>
              <a:rPr lang="en-US" sz="1333" b="1" baseline="0" dirty="0">
                <a:solidFill>
                  <a:schemeClr val="bg2"/>
                </a:solidFill>
              </a:rPr>
              <a:t>How to select the colors</a:t>
            </a:r>
          </a:p>
          <a:p>
            <a:pPr marL="0" marR="0" indent="0" algn="l" defTabSz="1219170" rtl="0" eaLnBrk="1" fontAlgn="auto" latinLnBrk="0" hangingPunct="1">
              <a:lnSpc>
                <a:spcPct val="100000"/>
              </a:lnSpc>
              <a:spcBef>
                <a:spcPts val="267"/>
              </a:spcBef>
              <a:spcAft>
                <a:spcPts val="0"/>
              </a:spcAft>
              <a:buClrTx/>
              <a:buSzTx/>
              <a:buFontTx/>
              <a:buNone/>
              <a:tabLst/>
              <a:defRPr/>
            </a:pPr>
            <a:r>
              <a:rPr lang="en-US" sz="1200" baseline="0" dirty="0">
                <a:solidFill>
                  <a:schemeClr val="bg2"/>
                </a:solidFill>
              </a:rPr>
              <a:t>Select a color by clicking on the </a:t>
            </a:r>
            <a:r>
              <a:rPr lang="en-US" sz="1200" b="1" baseline="0" dirty="0">
                <a:solidFill>
                  <a:schemeClr val="bg2"/>
                </a:solidFill>
              </a:rPr>
              <a:t>dotted frame </a:t>
            </a:r>
            <a:r>
              <a:rPr lang="en-US" sz="1200" baseline="0" dirty="0">
                <a:solidFill>
                  <a:schemeClr val="bg2"/>
                </a:solidFill>
              </a:rPr>
              <a:t>of the colored circle. </a:t>
            </a:r>
            <a:br>
              <a:rPr lang="en-US" sz="1200" baseline="0" dirty="0">
                <a:solidFill>
                  <a:schemeClr val="bg2"/>
                </a:solidFill>
              </a:rPr>
            </a:br>
            <a:r>
              <a:rPr lang="en-US" sz="1200" baseline="0" dirty="0">
                <a:solidFill>
                  <a:schemeClr val="bg2"/>
                </a:solidFill>
              </a:rPr>
              <a:t>Click when the</a:t>
            </a:r>
            <a:r>
              <a:rPr lang="en-US" sz="1200" dirty="0">
                <a:solidFill>
                  <a:schemeClr val="bg2"/>
                </a:solidFill>
              </a:rPr>
              <a:t> </a:t>
            </a:r>
            <a:r>
              <a:rPr lang="en-US" sz="1200" baseline="0" dirty="0">
                <a:solidFill>
                  <a:schemeClr val="bg2"/>
                </a:solidFill>
              </a:rPr>
              <a:t>curser looks like a cross.</a:t>
            </a:r>
          </a:p>
        </p:txBody>
      </p:sp>
      <p:pic>
        <p:nvPicPr>
          <p:cNvPr id="210" name="Picture 2"/>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5565405" y="5609990"/>
            <a:ext cx="287497" cy="29282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12" name="Picture 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6469737" y="4551475"/>
            <a:ext cx="1464273" cy="169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4" name="Text Placeholder 5"/>
          <p:cNvSpPr>
            <a:spLocks noGrp="1"/>
          </p:cNvSpPr>
          <p:nvPr>
            <p:ph type="body" sz="quarter" idx="28" hasCustomPrompt="1"/>
          </p:nvPr>
        </p:nvSpPr>
        <p:spPr>
          <a:xfrm>
            <a:off x="9292613" y="2635145"/>
            <a:ext cx="336000" cy="336000"/>
          </a:xfrm>
          <a:prstGeom prst="ellipse">
            <a:avLst/>
          </a:prstGeom>
          <a:solidFill>
            <a:srgbClr val="47962D"/>
          </a:solidFill>
        </p:spPr>
        <p:txBody>
          <a:bodyPr anchor="ctr" anchorCtr="1">
            <a:noAutofit/>
          </a:bodyPr>
          <a:lstStyle>
            <a:lvl1pPr marL="245527" indent="-245527">
              <a:buFontTx/>
              <a:buNone/>
              <a:defRPr lang="en-US" smtClean="0">
                <a:solidFill>
                  <a:schemeClr val="bg1"/>
                </a:solidFill>
              </a:defRPr>
            </a:lvl1pPr>
          </a:lstStyle>
          <a:p>
            <a:pPr marL="0" lvl="0" indent="0" algn="ctr"/>
            <a:r>
              <a:rPr lang="en-US"/>
              <a:t> </a:t>
            </a:r>
          </a:p>
        </p:txBody>
      </p:sp>
      <p:sp>
        <p:nvSpPr>
          <p:cNvPr id="215" name="Text Placeholder 5"/>
          <p:cNvSpPr>
            <a:spLocks noGrp="1"/>
          </p:cNvSpPr>
          <p:nvPr>
            <p:ph type="body" sz="quarter" idx="29" hasCustomPrompt="1"/>
          </p:nvPr>
        </p:nvSpPr>
        <p:spPr>
          <a:xfrm>
            <a:off x="9292613" y="3082668"/>
            <a:ext cx="336000" cy="336000"/>
          </a:xfrm>
          <a:prstGeom prst="ellipse">
            <a:avLst/>
          </a:prstGeom>
          <a:solidFill>
            <a:srgbClr val="F7D302"/>
          </a:solidFill>
        </p:spPr>
        <p:txBody>
          <a:bodyPr anchor="ctr" anchorCtr="1">
            <a:noAutofit/>
          </a:bodyPr>
          <a:lstStyle>
            <a:lvl1pPr marL="245527" indent="-245527">
              <a:buFontTx/>
              <a:buNone/>
              <a:defRPr lang="en-US" smtClean="0">
                <a:solidFill>
                  <a:schemeClr val="bg1"/>
                </a:solidFill>
              </a:defRPr>
            </a:lvl1pPr>
          </a:lstStyle>
          <a:p>
            <a:pPr marL="0" lvl="0" indent="0" algn="ctr"/>
            <a:r>
              <a:rPr lang="en-US"/>
              <a:t> </a:t>
            </a:r>
          </a:p>
        </p:txBody>
      </p:sp>
      <p:sp>
        <p:nvSpPr>
          <p:cNvPr id="216" name="Text Placeholder 5"/>
          <p:cNvSpPr>
            <a:spLocks noGrp="1"/>
          </p:cNvSpPr>
          <p:nvPr>
            <p:ph type="body" sz="quarter" idx="30" hasCustomPrompt="1"/>
          </p:nvPr>
        </p:nvSpPr>
        <p:spPr>
          <a:xfrm>
            <a:off x="9292613" y="3530191"/>
            <a:ext cx="336000" cy="336000"/>
          </a:xfrm>
          <a:prstGeom prst="ellipse">
            <a:avLst/>
          </a:prstGeom>
          <a:solidFill>
            <a:srgbClr val="C4001A"/>
          </a:solidFill>
        </p:spPr>
        <p:txBody>
          <a:bodyPr anchor="ctr" anchorCtr="1">
            <a:noAutofit/>
          </a:bodyPr>
          <a:lstStyle>
            <a:lvl1pPr marL="245527" indent="-245527">
              <a:buFontTx/>
              <a:buNone/>
              <a:defRPr lang="en-US" smtClean="0">
                <a:solidFill>
                  <a:schemeClr val="bg1"/>
                </a:solidFill>
              </a:defRPr>
            </a:lvl1pPr>
          </a:lstStyle>
          <a:p>
            <a:pPr marL="0" lvl="0" indent="0" algn="ctr"/>
            <a:r>
              <a:rPr lang="en-US"/>
              <a:t> </a:t>
            </a:r>
          </a:p>
        </p:txBody>
      </p:sp>
      <p:sp>
        <p:nvSpPr>
          <p:cNvPr id="84" name="Rectangle 80"/>
          <p:cNvSpPr/>
          <p:nvPr userDrawn="1"/>
        </p:nvSpPr>
        <p:spPr>
          <a:xfrm>
            <a:off x="6392336" y="949327"/>
            <a:ext cx="3132667" cy="2887585"/>
          </a:xfrm>
          <a:prstGeom prst="rect">
            <a:avLst/>
          </a:prstGeom>
        </p:spPr>
        <p:txBody>
          <a:bodyPr wrap="square">
            <a:spAutoFit/>
          </a:bodyPr>
          <a:lstStyle/>
          <a:p>
            <a:pPr marL="0" indent="0">
              <a:spcBef>
                <a:spcPts val="267"/>
              </a:spcBef>
              <a:buNone/>
            </a:pPr>
            <a:r>
              <a:rPr lang="en-US" sz="1333" b="1" baseline="0" dirty="0">
                <a:solidFill>
                  <a:schemeClr val="bg2"/>
                </a:solidFill>
              </a:rPr>
              <a:t>Accent colors</a:t>
            </a:r>
          </a:p>
          <a:p>
            <a:pPr>
              <a:lnSpc>
                <a:spcPts val="1467"/>
              </a:lnSpc>
              <a:spcBef>
                <a:spcPts val="267"/>
              </a:spcBef>
            </a:pPr>
            <a:r>
              <a:rPr lang="sv-SE" sz="1200" dirty="0">
                <a:solidFill>
                  <a:schemeClr val="bg2"/>
                </a:solidFill>
              </a:rPr>
              <a:t>Use each color in 100% and only to </a:t>
            </a:r>
            <a:br>
              <a:rPr lang="sv-SE" sz="1200" dirty="0">
                <a:solidFill>
                  <a:schemeClr val="bg2"/>
                </a:solidFill>
              </a:rPr>
            </a:br>
            <a:r>
              <a:rPr lang="sv-SE" sz="1200" dirty="0">
                <a:solidFill>
                  <a:schemeClr val="bg2"/>
                </a:solidFill>
              </a:rPr>
              <a:t>draw attention to a message or a </a:t>
            </a:r>
            <a:br>
              <a:rPr lang="sv-SE" sz="1200" dirty="0">
                <a:solidFill>
                  <a:schemeClr val="bg2"/>
                </a:solidFill>
              </a:rPr>
            </a:br>
            <a:r>
              <a:rPr lang="sv-SE" sz="1200" dirty="0">
                <a:solidFill>
                  <a:schemeClr val="bg2"/>
                </a:solidFill>
              </a:rPr>
              <a:t>specific element. Don’t overuse them </a:t>
            </a:r>
            <a:br>
              <a:rPr lang="sv-SE" sz="1200" dirty="0">
                <a:solidFill>
                  <a:schemeClr val="bg2"/>
                </a:solidFill>
              </a:rPr>
            </a:br>
            <a:r>
              <a:rPr lang="sv-SE" sz="1200" dirty="0">
                <a:solidFill>
                  <a:schemeClr val="bg2"/>
                </a:solidFill>
              </a:rPr>
              <a:t>– the effect will be compromised. </a:t>
            </a:r>
            <a:br>
              <a:rPr lang="sv-SE" sz="1200" dirty="0">
                <a:solidFill>
                  <a:schemeClr val="bg2"/>
                </a:solidFill>
              </a:rPr>
            </a:br>
            <a:r>
              <a:rPr lang="sv-SE" sz="1200" dirty="0">
                <a:solidFill>
                  <a:schemeClr val="bg2"/>
                </a:solidFill>
              </a:rPr>
              <a:t>Accent colors should never be </a:t>
            </a:r>
            <a:br>
              <a:rPr lang="sv-SE" sz="1200" dirty="0">
                <a:solidFill>
                  <a:schemeClr val="bg2"/>
                </a:solidFill>
              </a:rPr>
            </a:br>
            <a:r>
              <a:rPr lang="sv-SE" sz="1200" dirty="0">
                <a:solidFill>
                  <a:schemeClr val="bg2"/>
                </a:solidFill>
              </a:rPr>
              <a:t>used for decorative purposes. And remember to only stick to one color. </a:t>
            </a:r>
            <a:endParaRPr lang="en-US" sz="1333" b="1" baseline="0" dirty="0">
              <a:solidFill>
                <a:schemeClr val="bg2"/>
              </a:solidFill>
            </a:endParaRPr>
          </a:p>
          <a:p>
            <a:endParaRPr lang="sv-SE" sz="1333" b="1" i="0" u="none" strike="noStrike" kern="1200" baseline="0" dirty="0">
              <a:solidFill>
                <a:schemeClr val="bg2"/>
              </a:solidFill>
              <a:latin typeface="+mn-lt"/>
              <a:ea typeface="+mn-ea"/>
              <a:cs typeface="+mn-cs"/>
            </a:endParaRPr>
          </a:p>
          <a:p>
            <a:r>
              <a:rPr lang="sv-SE" sz="1333" b="1" i="0" u="none" strike="noStrike" kern="1200" baseline="0" dirty="0">
                <a:solidFill>
                  <a:schemeClr val="bg2"/>
                </a:solidFill>
                <a:latin typeface="+mn-lt"/>
                <a:ea typeface="+mn-ea"/>
                <a:cs typeface="+mn-cs"/>
              </a:rPr>
              <a:t>Signal colors</a:t>
            </a:r>
          </a:p>
          <a:p>
            <a:pPr>
              <a:lnSpc>
                <a:spcPts val="1467"/>
              </a:lnSpc>
              <a:spcBef>
                <a:spcPts val="267"/>
              </a:spcBef>
            </a:pPr>
            <a:r>
              <a:rPr lang="sv-SE" sz="1200" b="0" i="0" u="none" strike="noStrike" kern="1200" baseline="0" dirty="0">
                <a:solidFill>
                  <a:schemeClr val="bg2"/>
                </a:solidFill>
                <a:latin typeface="+mn-lt"/>
                <a:ea typeface="+mn-ea"/>
                <a:cs typeface="+mn-cs"/>
              </a:rPr>
              <a:t>The signal colors are standard</a:t>
            </a:r>
            <a:r>
              <a:rPr lang="sv-SE" sz="1200" b="0" i="0" u="none" strike="noStrike" kern="1200" dirty="0">
                <a:solidFill>
                  <a:schemeClr val="bg2"/>
                </a:solidFill>
                <a:latin typeface="+mn-lt"/>
                <a:ea typeface="+mn-ea"/>
                <a:cs typeface="+mn-cs"/>
              </a:rPr>
              <a:t> </a:t>
            </a:r>
            <a:r>
              <a:rPr lang="sv-SE" sz="1200" b="0" i="0" u="none" strike="noStrike" kern="1200" baseline="0" dirty="0">
                <a:solidFill>
                  <a:schemeClr val="bg2"/>
                </a:solidFill>
                <a:latin typeface="+mn-lt"/>
                <a:ea typeface="+mn-ea"/>
                <a:cs typeface="+mn-cs"/>
              </a:rPr>
              <a:t>colors, </a:t>
            </a:r>
            <a:br>
              <a:rPr lang="sv-SE" sz="1200" b="0" i="0" u="none" strike="noStrike" kern="1200" baseline="0" dirty="0">
                <a:solidFill>
                  <a:schemeClr val="bg2"/>
                </a:solidFill>
                <a:latin typeface="+mn-lt"/>
                <a:ea typeface="+mn-ea"/>
                <a:cs typeface="+mn-cs"/>
              </a:rPr>
            </a:br>
            <a:r>
              <a:rPr lang="sv-SE" sz="1200" b="0" i="0" u="none" strike="noStrike" kern="1200" baseline="0" dirty="0">
                <a:solidFill>
                  <a:schemeClr val="bg2"/>
                </a:solidFill>
                <a:latin typeface="+mn-lt"/>
                <a:ea typeface="+mn-ea"/>
                <a:cs typeface="+mn-cs"/>
              </a:rPr>
              <a:t>not unique to the Volvo</a:t>
            </a:r>
            <a:r>
              <a:rPr lang="sv-SE" sz="1200" b="0" i="0" u="none" strike="noStrike" kern="1200" dirty="0">
                <a:solidFill>
                  <a:schemeClr val="bg2"/>
                </a:solidFill>
                <a:latin typeface="+mn-lt"/>
                <a:ea typeface="+mn-ea"/>
                <a:cs typeface="+mn-cs"/>
              </a:rPr>
              <a:t> </a:t>
            </a:r>
            <a:r>
              <a:rPr lang="sv-SE" sz="1200" b="0" i="0" u="none" strike="noStrike" kern="1200" baseline="0" dirty="0">
                <a:solidFill>
                  <a:schemeClr val="bg2"/>
                </a:solidFill>
                <a:latin typeface="+mn-lt"/>
                <a:ea typeface="+mn-ea"/>
                <a:cs typeface="+mn-cs"/>
              </a:rPr>
              <a:t>brand, and </a:t>
            </a:r>
            <a:br>
              <a:rPr lang="sv-SE" sz="1200" b="0" i="0" u="none" strike="noStrike" kern="1200" baseline="0" dirty="0">
                <a:solidFill>
                  <a:schemeClr val="bg2"/>
                </a:solidFill>
                <a:latin typeface="+mn-lt"/>
                <a:ea typeface="+mn-ea"/>
                <a:cs typeface="+mn-cs"/>
              </a:rPr>
            </a:br>
            <a:r>
              <a:rPr lang="sv-SE" sz="1200" b="0" i="0" u="none" strike="noStrike" kern="1200" baseline="0" dirty="0">
                <a:solidFill>
                  <a:schemeClr val="bg2"/>
                </a:solidFill>
                <a:latin typeface="+mn-lt"/>
                <a:ea typeface="+mn-ea"/>
                <a:cs typeface="+mn-cs"/>
              </a:rPr>
              <a:t>serve one</a:t>
            </a:r>
            <a:r>
              <a:rPr lang="sv-SE" sz="1200" dirty="0">
                <a:solidFill>
                  <a:schemeClr val="bg2"/>
                </a:solidFill>
              </a:rPr>
              <a:t> </a:t>
            </a:r>
            <a:r>
              <a:rPr lang="sv-SE" sz="1200" b="0" i="0" u="none" strike="noStrike" kern="1200" baseline="0" dirty="0">
                <a:solidFill>
                  <a:schemeClr val="bg2"/>
                </a:solidFill>
                <a:latin typeface="+mn-lt"/>
                <a:ea typeface="+mn-ea"/>
                <a:cs typeface="+mn-cs"/>
              </a:rPr>
              <a:t>purpose only: To highlight </a:t>
            </a:r>
            <a:br>
              <a:rPr lang="sv-SE" sz="1200" b="0" i="0" u="none" strike="noStrike" kern="1200" baseline="0" dirty="0">
                <a:solidFill>
                  <a:schemeClr val="bg2"/>
                </a:solidFill>
                <a:latin typeface="+mn-lt"/>
                <a:ea typeface="+mn-ea"/>
                <a:cs typeface="+mn-cs"/>
              </a:rPr>
            </a:br>
            <a:r>
              <a:rPr lang="sv-SE" sz="1200" b="0" i="0" u="none" strike="noStrike" kern="1200" baseline="0" dirty="0">
                <a:solidFill>
                  <a:schemeClr val="bg2"/>
                </a:solidFill>
                <a:latin typeface="+mn-lt"/>
                <a:ea typeface="+mn-ea"/>
                <a:cs typeface="+mn-cs"/>
              </a:rPr>
              <a:t>user feedback</a:t>
            </a:r>
            <a:r>
              <a:rPr lang="sv-SE" sz="1200" b="0" i="0" u="none" strike="noStrike" kern="1200" dirty="0">
                <a:solidFill>
                  <a:schemeClr val="bg2"/>
                </a:solidFill>
                <a:latin typeface="+mn-lt"/>
                <a:ea typeface="+mn-ea"/>
                <a:cs typeface="+mn-cs"/>
              </a:rPr>
              <a:t> </a:t>
            </a:r>
            <a:r>
              <a:rPr lang="sv-SE" sz="1200" b="0" i="0" u="none" strike="noStrike" kern="1200" baseline="0" dirty="0">
                <a:solidFill>
                  <a:schemeClr val="bg2"/>
                </a:solidFill>
                <a:latin typeface="+mn-lt"/>
                <a:ea typeface="+mn-ea"/>
                <a:cs typeface="+mn-cs"/>
              </a:rPr>
              <a:t>messages</a:t>
            </a:r>
            <a:endParaRPr lang="en-US" sz="1200" baseline="0" dirty="0">
              <a:solidFill>
                <a:schemeClr val="bg2"/>
              </a:solidFill>
            </a:endParaRPr>
          </a:p>
        </p:txBody>
      </p:sp>
    </p:spTree>
    <p:extLst>
      <p:ext uri="{BB962C8B-B14F-4D97-AF65-F5344CB8AC3E}">
        <p14:creationId xmlns:p14="http://schemas.microsoft.com/office/powerpoint/2010/main" val="40118129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LEASE NOTE">
    <p:spTree>
      <p:nvGrpSpPr>
        <p:cNvPr id="1" name=""/>
        <p:cNvGrpSpPr/>
        <p:nvPr/>
      </p:nvGrpSpPr>
      <p:grpSpPr>
        <a:xfrm>
          <a:off x="0" y="0"/>
          <a:ext cx="0" cy="0"/>
          <a:chOff x="0" y="0"/>
          <a:chExt cx="0" cy="0"/>
        </a:xfrm>
      </p:grpSpPr>
      <p:sp>
        <p:nvSpPr>
          <p:cNvPr id="2" name="Rectangle 1"/>
          <p:cNvSpPr/>
          <p:nvPr userDrawn="1"/>
        </p:nvSpPr>
        <p:spPr>
          <a:xfrm>
            <a:off x="0" y="0"/>
            <a:ext cx="12192000" cy="6848856"/>
          </a:xfrm>
          <a:prstGeom prst="rect">
            <a:avLst/>
          </a:prstGeom>
          <a:solidFill>
            <a:schemeClr val="bg1"/>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sv-SE" sz="2540"/>
          </a:p>
        </p:txBody>
      </p:sp>
      <p:sp>
        <p:nvSpPr>
          <p:cNvPr id="4" name="TextBox 3"/>
          <p:cNvSpPr txBox="1"/>
          <p:nvPr userDrawn="1"/>
        </p:nvSpPr>
        <p:spPr>
          <a:xfrm>
            <a:off x="153458" y="400337"/>
            <a:ext cx="11871327" cy="6042360"/>
          </a:xfrm>
          <a:prstGeom prst="rect">
            <a:avLst/>
          </a:prstGeom>
          <a:noFill/>
        </p:spPr>
        <p:txBody>
          <a:bodyPr wrap="square" rtlCol="0">
            <a:spAutoFit/>
          </a:bodyPr>
          <a:lstStyle/>
          <a:p>
            <a:pPr algn="ctr">
              <a:spcBef>
                <a:spcPts val="2400"/>
              </a:spcBef>
            </a:pPr>
            <a:r>
              <a:rPr lang="en-US" sz="7333" kern="1200" dirty="0">
                <a:solidFill>
                  <a:srgbClr val="C4001A"/>
                </a:solidFill>
                <a:latin typeface="+mn-lt"/>
                <a:ea typeface="+mn-ea"/>
                <a:cs typeface="+mn-cs"/>
              </a:rPr>
              <a:t>Layouts after this slide</a:t>
            </a:r>
            <a:br>
              <a:rPr lang="en-US" sz="7333" kern="1200" dirty="0">
                <a:solidFill>
                  <a:srgbClr val="C4001A"/>
                </a:solidFill>
                <a:latin typeface="+mn-lt"/>
                <a:ea typeface="+mn-ea"/>
                <a:cs typeface="+mn-cs"/>
              </a:rPr>
            </a:br>
            <a:r>
              <a:rPr lang="en-US" sz="7333" kern="1200" dirty="0">
                <a:solidFill>
                  <a:srgbClr val="C4001A"/>
                </a:solidFill>
                <a:latin typeface="+mn-lt"/>
                <a:ea typeface="+mn-ea"/>
                <a:cs typeface="+mn-cs"/>
              </a:rPr>
              <a:t> are not approved </a:t>
            </a:r>
            <a:br>
              <a:rPr lang="en-US" sz="7333" kern="1200" dirty="0">
                <a:solidFill>
                  <a:srgbClr val="C4001A"/>
                </a:solidFill>
                <a:latin typeface="+mn-lt"/>
                <a:ea typeface="+mn-ea"/>
                <a:cs typeface="+mn-cs"/>
              </a:rPr>
            </a:br>
            <a:r>
              <a:rPr lang="en-US" sz="7333" kern="1200" dirty="0">
                <a:solidFill>
                  <a:srgbClr val="C4001A"/>
                </a:solidFill>
                <a:latin typeface="+mn-lt"/>
                <a:ea typeface="+mn-ea"/>
                <a:cs typeface="+mn-cs"/>
              </a:rPr>
              <a:t>Volvo brand layouts.</a:t>
            </a:r>
          </a:p>
          <a:p>
            <a:pPr algn="ctr">
              <a:spcBef>
                <a:spcPts val="2400"/>
              </a:spcBef>
            </a:pPr>
            <a:r>
              <a:rPr lang="en-US" sz="7333" kern="1200" dirty="0">
                <a:solidFill>
                  <a:srgbClr val="C4001A"/>
                </a:solidFill>
                <a:latin typeface="+mn-lt"/>
                <a:ea typeface="+mn-ea"/>
                <a:cs typeface="+mn-cs"/>
              </a:rPr>
              <a:t>Use only the layouts </a:t>
            </a:r>
            <a:br>
              <a:rPr lang="en-US" sz="7333" kern="1200" dirty="0">
                <a:solidFill>
                  <a:srgbClr val="C4001A"/>
                </a:solidFill>
                <a:latin typeface="+mn-lt"/>
                <a:ea typeface="+mn-ea"/>
                <a:cs typeface="+mn-cs"/>
              </a:rPr>
            </a:br>
            <a:r>
              <a:rPr lang="en-US" sz="7333" kern="1200" dirty="0">
                <a:solidFill>
                  <a:srgbClr val="C4001A"/>
                </a:solidFill>
                <a:latin typeface="+mn-lt"/>
                <a:ea typeface="+mn-ea"/>
                <a:cs typeface="+mn-cs"/>
              </a:rPr>
              <a:t>before this one.</a:t>
            </a:r>
            <a:endParaRPr lang="sv-SE" sz="7333" kern="1200">
              <a:solidFill>
                <a:srgbClr val="C4001A"/>
              </a:solidFill>
              <a:latin typeface="+mn-lt"/>
              <a:ea typeface="+mn-ea"/>
              <a:cs typeface="+mn-cs"/>
            </a:endParaRPr>
          </a:p>
        </p:txBody>
      </p:sp>
    </p:spTree>
    <p:extLst>
      <p:ext uri="{BB962C8B-B14F-4D97-AF65-F5344CB8AC3E}">
        <p14:creationId xmlns:p14="http://schemas.microsoft.com/office/powerpoint/2010/main" val="13519387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2133"/>
            </a:lvl1pPr>
            <a:lvl2pPr>
              <a:defRPr sz="1867"/>
            </a:lvl2pPr>
            <a:lvl3pPr>
              <a:defRPr sz="1600"/>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9"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fld id="{E1C9F24F-8AFE-488B-91B6-01C46CA0846B}" type="datetime1">
              <a:rPr lang="sv-SE" smtClean="0"/>
              <a:t>2022-11-15</a:t>
            </a:fld>
            <a:endParaRPr lang="sv-SE"/>
          </a:p>
        </p:txBody>
      </p:sp>
      <p:sp>
        <p:nvSpPr>
          <p:cNvPr id="10"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a:t>Global Product Management | Johan Mörck | ECTA Annual Meeting 2022</a:t>
            </a:r>
            <a:endParaRPr lang="sv-SE"/>
          </a:p>
        </p:txBody>
      </p:sp>
      <p:sp>
        <p:nvSpPr>
          <p:cNvPr id="11"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‹Nr.›</a:t>
            </a:fld>
            <a:endParaRPr lang="sv-SE"/>
          </a:p>
        </p:txBody>
      </p:sp>
      <p:sp>
        <p:nvSpPr>
          <p:cNvPr id="7" name="Title Placeholder 1"/>
          <p:cNvSpPr>
            <a:spLocks noGrp="1"/>
          </p:cNvSpPr>
          <p:nvPr>
            <p:ph type="title"/>
          </p:nvPr>
        </p:nvSpPr>
        <p:spPr>
          <a:xfrm>
            <a:off x="738549" y="371178"/>
            <a:ext cx="10972800" cy="1236751"/>
          </a:xfrm>
          <a:prstGeom prst="rect">
            <a:avLst/>
          </a:prstGeom>
        </p:spPr>
        <p:txBody>
          <a:bodyPr vert="horz" lIns="91440" tIns="45720" rIns="91440" bIns="45720" rtlCol="0" anchor="t" anchorCtr="0">
            <a:noAutofit/>
          </a:bodyPr>
          <a:lstStyle/>
          <a:p>
            <a:r>
              <a:rPr lang="en-US"/>
              <a:t>Click to edit Master title style</a:t>
            </a:r>
            <a:endParaRPr lang="sv-SE"/>
          </a:p>
        </p:txBody>
      </p:sp>
    </p:spTree>
    <p:extLst>
      <p:ext uri="{BB962C8B-B14F-4D97-AF65-F5344CB8AC3E}">
        <p14:creationId xmlns:p14="http://schemas.microsoft.com/office/powerpoint/2010/main" val="1885494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4 Content – Content - Title, bullet text with left pictur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8719761-CF45-4FCC-BDBD-9607751FE99B}"/>
              </a:ext>
            </a:extLst>
          </p:cNvPr>
          <p:cNvSpPr>
            <a:spLocks noGrp="1"/>
          </p:cNvSpPr>
          <p:nvPr>
            <p:ph type="body" sz="quarter" idx="13"/>
          </p:nvPr>
        </p:nvSpPr>
        <p:spPr>
          <a:xfrm>
            <a:off x="7671831" y="2022491"/>
            <a:ext cx="3753407" cy="3782997"/>
          </a:xfrm>
        </p:spPr>
        <p:txBody>
          <a:bodyPr/>
          <a:lstStyle>
            <a:lvl1pPr>
              <a:lnSpc>
                <a:spcPct val="120000"/>
              </a:lnSpc>
              <a:defRPr/>
            </a:lvl1pPr>
            <a:lvl2pPr>
              <a:lnSpc>
                <a:spcPct val="120000"/>
              </a:lnSpc>
              <a:defRPr/>
            </a:lvl2pPr>
            <a:lvl3pPr marL="339725" indent="0">
              <a:buNone/>
              <a:defRPr/>
            </a:lvl3pPr>
          </a:lstStyle>
          <a:p>
            <a:pPr lvl="0"/>
            <a:r>
              <a:rPr lang="en-US" dirty="0"/>
              <a:t>Click to edit Master text styles</a:t>
            </a:r>
          </a:p>
          <a:p>
            <a:pPr lvl="1"/>
            <a:r>
              <a:rPr lang="en-US" dirty="0"/>
              <a:t>Second level</a:t>
            </a:r>
          </a:p>
        </p:txBody>
      </p:sp>
      <p:sp>
        <p:nvSpPr>
          <p:cNvPr id="9" name="Picture Placeholder 5">
            <a:extLst>
              <a:ext uri="{FF2B5EF4-FFF2-40B4-BE49-F238E27FC236}">
                <a16:creationId xmlns:a16="http://schemas.microsoft.com/office/drawing/2014/main" id="{CC159C85-B2DF-448E-87B5-B6A0E0763223}"/>
              </a:ext>
            </a:extLst>
          </p:cNvPr>
          <p:cNvSpPr>
            <a:spLocks noGrp="1"/>
          </p:cNvSpPr>
          <p:nvPr>
            <p:ph type="pic" sz="quarter" idx="15" hasCustomPrompt="1"/>
          </p:nvPr>
        </p:nvSpPr>
        <p:spPr>
          <a:xfrm>
            <a:off x="766763" y="2133599"/>
            <a:ext cx="6527799" cy="3671889"/>
          </a:xfrm>
          <a:solidFill>
            <a:schemeClr val="bg1">
              <a:lumMod val="95000"/>
            </a:schemeClr>
          </a:solidFill>
        </p:spPr>
        <p:txBody>
          <a:bodyPr tIns="504000" anchor="ctr" anchorCtr="0">
            <a:normAutofit/>
          </a:bodyPr>
          <a:lstStyle>
            <a:lvl1pPr marL="0" indent="0" algn="ctr">
              <a:buFontTx/>
              <a:buNone/>
              <a:defRPr sz="1000"/>
            </a:lvl1pPr>
          </a:lstStyle>
          <a:p>
            <a:r>
              <a:rPr lang="en-US"/>
              <a:t>Insert picture</a:t>
            </a:r>
            <a:endParaRPr lang="en-US" dirty="0"/>
          </a:p>
        </p:txBody>
      </p:sp>
      <p:sp>
        <p:nvSpPr>
          <p:cNvPr id="2" name="Date Placeholder 1">
            <a:extLst>
              <a:ext uri="{FF2B5EF4-FFF2-40B4-BE49-F238E27FC236}">
                <a16:creationId xmlns:a16="http://schemas.microsoft.com/office/drawing/2014/main" id="{450977B5-0B30-3B47-B511-2D8DFF831A6A}"/>
              </a:ext>
            </a:extLst>
          </p:cNvPr>
          <p:cNvSpPr>
            <a:spLocks noGrp="1"/>
          </p:cNvSpPr>
          <p:nvPr>
            <p:ph type="dt" sz="half" idx="10"/>
          </p:nvPr>
        </p:nvSpPr>
        <p:spPr/>
        <p:txBody>
          <a:bodyPr/>
          <a:lstStyle/>
          <a:p>
            <a:fld id="{E7DEA331-82EB-4220-89E5-1234247FBC2C}" type="datetime1">
              <a:rPr lang="sv-SE" smtClean="0"/>
              <a:t>2022-11-15</a:t>
            </a:fld>
            <a:endParaRPr lang="en-US" dirty="0"/>
          </a:p>
        </p:txBody>
      </p:sp>
      <p:sp>
        <p:nvSpPr>
          <p:cNvPr id="3" name="Footer Placeholder 2">
            <a:extLst>
              <a:ext uri="{FF2B5EF4-FFF2-40B4-BE49-F238E27FC236}">
                <a16:creationId xmlns:a16="http://schemas.microsoft.com/office/drawing/2014/main" id="{E243E89A-6345-C248-9783-2EE0EAA4E455}"/>
              </a:ext>
            </a:extLst>
          </p:cNvPr>
          <p:cNvSpPr>
            <a:spLocks noGrp="1"/>
          </p:cNvSpPr>
          <p:nvPr>
            <p:ph type="ftr" sz="quarter" idx="11"/>
          </p:nvPr>
        </p:nvSpPr>
        <p:spPr/>
        <p:txBody>
          <a:bodyPr/>
          <a:lstStyle/>
          <a:p>
            <a:r>
              <a:rPr lang="en-US"/>
              <a:t>Global Product Management | Johan Mörck | ECTA Annual Meeting 2022</a:t>
            </a:r>
            <a:endParaRPr lang="en-US" dirty="0"/>
          </a:p>
        </p:txBody>
      </p:sp>
      <p:sp>
        <p:nvSpPr>
          <p:cNvPr id="4" name="Slide Number Placeholder 3">
            <a:extLst>
              <a:ext uri="{FF2B5EF4-FFF2-40B4-BE49-F238E27FC236}">
                <a16:creationId xmlns:a16="http://schemas.microsoft.com/office/drawing/2014/main" id="{F4DD9978-FFE6-DA40-8239-6FF4DB7670A2}"/>
              </a:ext>
            </a:extLst>
          </p:cNvPr>
          <p:cNvSpPr>
            <a:spLocks noGrp="1"/>
          </p:cNvSpPr>
          <p:nvPr>
            <p:ph type="sldNum" sz="quarter" idx="12"/>
          </p:nvPr>
        </p:nvSpPr>
        <p:spPr/>
        <p:txBody>
          <a:bodyPr/>
          <a:lstStyle/>
          <a:p>
            <a:fld id="{F4BB9EDD-1740-4E4A-8601-A7D0893F42E6}" type="slidenum">
              <a:rPr lang="en-US" smtClean="0"/>
              <a:pPr/>
              <a:t>‹Nr.›</a:t>
            </a:fld>
            <a:endParaRPr lang="en-US" dirty="0"/>
          </a:p>
        </p:txBody>
      </p:sp>
      <p:sp>
        <p:nvSpPr>
          <p:cNvPr id="6" name="Title 5">
            <a:extLst>
              <a:ext uri="{FF2B5EF4-FFF2-40B4-BE49-F238E27FC236}">
                <a16:creationId xmlns:a16="http://schemas.microsoft.com/office/drawing/2014/main" id="{247DD437-05F9-49E5-800D-62CB4B82EDE7}"/>
              </a:ext>
            </a:extLst>
          </p:cNvPr>
          <p:cNvSpPr>
            <a:spLocks noGrp="1"/>
          </p:cNvSpPr>
          <p:nvPr>
            <p:ph type="title" hasCustomPrompt="1"/>
          </p:nvPr>
        </p:nvSpPr>
        <p:spPr/>
        <p:txBody>
          <a:bodyPr/>
          <a:lstStyle>
            <a:lvl1pPr>
              <a:defRPr/>
            </a:lvl1pPr>
          </a:lstStyle>
          <a:p>
            <a:r>
              <a:rPr lang="en-US" dirty="0"/>
              <a:t>Insert headline on maximum </a:t>
            </a:r>
            <a:r>
              <a:rPr lang="en-US"/>
              <a:t>one line</a:t>
            </a:r>
            <a:endParaRPr lang="en-US" dirty="0"/>
          </a:p>
        </p:txBody>
      </p:sp>
      <p:sp>
        <p:nvSpPr>
          <p:cNvPr id="11" name="Text Placeholder 10">
            <a:extLst>
              <a:ext uri="{FF2B5EF4-FFF2-40B4-BE49-F238E27FC236}">
                <a16:creationId xmlns:a16="http://schemas.microsoft.com/office/drawing/2014/main" id="{1870C302-6050-4DB1-90EC-C732F2636C4E}"/>
              </a:ext>
            </a:extLst>
          </p:cNvPr>
          <p:cNvSpPr>
            <a:spLocks noGrp="1"/>
          </p:cNvSpPr>
          <p:nvPr>
            <p:ph type="body" sz="quarter" idx="14" hasCustomPrompt="1"/>
          </p:nvPr>
        </p:nvSpPr>
        <p:spPr>
          <a:xfrm>
            <a:off x="766763" y="1457438"/>
            <a:ext cx="6562725" cy="251205"/>
          </a:xfrm>
        </p:spPr>
        <p:txBody>
          <a:bodyPr tIns="0"/>
          <a:lstStyle>
            <a:lvl1pPr marL="0" indent="0">
              <a:buFontTx/>
              <a:buNone/>
              <a:defRPr>
                <a:solidFill>
                  <a:srgbClr val="53565A"/>
                </a:solidFill>
              </a:defRPr>
            </a:lvl1pPr>
            <a:lvl2pPr marL="163513" indent="0">
              <a:buFontTx/>
              <a:buNone/>
              <a:defRPr/>
            </a:lvl2pPr>
            <a:lvl3pPr marL="339725" indent="0">
              <a:buFontTx/>
              <a:buNone/>
              <a:defRPr/>
            </a:lvl3pPr>
            <a:lvl4pPr marL="463550" indent="0">
              <a:buFontTx/>
              <a:buNone/>
              <a:defRPr/>
            </a:lvl4pPr>
            <a:lvl5pPr marL="606425" indent="0">
              <a:buFontTx/>
              <a:buNone/>
              <a:defRPr/>
            </a:lvl5pPr>
          </a:lstStyle>
          <a:p>
            <a:pPr lvl="0"/>
            <a:r>
              <a:rPr lang="en-US" dirty="0"/>
              <a:t>Insert sub headline</a:t>
            </a:r>
          </a:p>
        </p:txBody>
      </p:sp>
      <p:sp>
        <p:nvSpPr>
          <p:cNvPr id="10" name="Logotype">
            <a:extLst>
              <a:ext uri="{FF2B5EF4-FFF2-40B4-BE49-F238E27FC236}">
                <a16:creationId xmlns:a16="http://schemas.microsoft.com/office/drawing/2014/main" id="{6CB4E40A-BB3F-42F8-B5AF-B9F99BAD5E6C}"/>
              </a:ext>
            </a:extLst>
          </p:cNvPr>
          <p:cNvSpPr>
            <a:spLocks noGrp="1" noChangeAspect="1"/>
          </p:cNvSpPr>
          <p:nvPr>
            <p:ph type="body" sz="quarter" idx="16" hasCustomPrompt="1"/>
          </p:nvPr>
        </p:nvSpPr>
        <p:spPr>
          <a:xfrm>
            <a:off x="287927" y="6218305"/>
            <a:ext cx="1540800" cy="162000"/>
          </a:xfrm>
          <a:prstGeom prst="rect">
            <a:avLst/>
          </a:prstGeom>
          <a: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267129" indent="0">
              <a:buNone/>
              <a:defRPr/>
            </a:lvl2pPr>
          </a:lstStyle>
          <a:p>
            <a:pPr lvl="0"/>
            <a:r>
              <a:rPr lang="en-US" dirty="0"/>
              <a:t> </a:t>
            </a:r>
          </a:p>
        </p:txBody>
      </p:sp>
    </p:spTree>
    <p:extLst>
      <p:ext uri="{BB962C8B-B14F-4D97-AF65-F5344CB8AC3E}">
        <p14:creationId xmlns:p14="http://schemas.microsoft.com/office/powerpoint/2010/main" val="3388683134"/>
      </p:ext>
    </p:extLst>
  </p:cSld>
  <p:clrMapOvr>
    <a:masterClrMapping/>
  </p:clrMapOvr>
  <p:extLst>
    <p:ext uri="{DCECCB84-F9BA-43D5-87BE-67443E8EF086}">
      <p15:sldGuideLst xmlns:p15="http://schemas.microsoft.com/office/powerpoint/2012/main">
        <p15:guide id="1" orient="horz" pos="1344" userDrawn="1">
          <p15:clr>
            <a:srgbClr val="FBAE40"/>
          </p15:clr>
        </p15:guide>
        <p15:guide id="2" orient="horz" pos="3657"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5 Content - Title, text with large right picture">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47DD437-05F9-49E5-800D-62CB4B82EDE7}"/>
              </a:ext>
            </a:extLst>
          </p:cNvPr>
          <p:cNvSpPr>
            <a:spLocks noGrp="1"/>
          </p:cNvSpPr>
          <p:nvPr>
            <p:ph type="title" hasCustomPrompt="1"/>
          </p:nvPr>
        </p:nvSpPr>
        <p:spPr>
          <a:xfrm>
            <a:off x="766763" y="1961186"/>
            <a:ext cx="3419999" cy="853929"/>
          </a:xfrm>
        </p:spPr>
        <p:txBody>
          <a:bodyPr wrap="square" bIns="0" anchor="b" anchorCtr="0"/>
          <a:lstStyle>
            <a:lvl1pPr>
              <a:defRPr/>
            </a:lvl1pPr>
          </a:lstStyle>
          <a:p>
            <a:r>
              <a:rPr lang="en-US"/>
              <a:t>Insert headline</a:t>
            </a:r>
            <a:endParaRPr lang="en-US" dirty="0"/>
          </a:p>
        </p:txBody>
      </p:sp>
      <p:sp>
        <p:nvSpPr>
          <p:cNvPr id="9" name="Picture Placeholder 5">
            <a:extLst>
              <a:ext uri="{FF2B5EF4-FFF2-40B4-BE49-F238E27FC236}">
                <a16:creationId xmlns:a16="http://schemas.microsoft.com/office/drawing/2014/main" id="{CC159C85-B2DF-448E-87B5-B6A0E0763223}"/>
              </a:ext>
            </a:extLst>
          </p:cNvPr>
          <p:cNvSpPr>
            <a:spLocks noGrp="1"/>
          </p:cNvSpPr>
          <p:nvPr>
            <p:ph type="pic" sz="quarter" idx="15" hasCustomPrompt="1"/>
          </p:nvPr>
        </p:nvSpPr>
        <p:spPr>
          <a:xfrm>
            <a:off x="4440238" y="1089025"/>
            <a:ext cx="6985000" cy="4716463"/>
          </a:xfrm>
          <a:solidFill>
            <a:schemeClr val="bg1">
              <a:lumMod val="95000"/>
            </a:schemeClr>
          </a:solidFill>
        </p:spPr>
        <p:txBody>
          <a:bodyPr tIns="504000" anchor="ctr" anchorCtr="0">
            <a:normAutofit/>
          </a:bodyPr>
          <a:lstStyle>
            <a:lvl1pPr marL="0" indent="0" algn="ctr">
              <a:buFontTx/>
              <a:buNone/>
              <a:defRPr sz="1000"/>
            </a:lvl1pPr>
          </a:lstStyle>
          <a:p>
            <a:r>
              <a:rPr lang="en-US"/>
              <a:t>Insert picture</a:t>
            </a:r>
            <a:endParaRPr lang="en-US" dirty="0"/>
          </a:p>
        </p:txBody>
      </p:sp>
      <p:sp>
        <p:nvSpPr>
          <p:cNvPr id="7" name="Text Placeholder 6">
            <a:extLst>
              <a:ext uri="{FF2B5EF4-FFF2-40B4-BE49-F238E27FC236}">
                <a16:creationId xmlns:a16="http://schemas.microsoft.com/office/drawing/2014/main" id="{08719761-CF45-4FCC-BDBD-9607751FE99B}"/>
              </a:ext>
            </a:extLst>
          </p:cNvPr>
          <p:cNvSpPr>
            <a:spLocks noGrp="1"/>
          </p:cNvSpPr>
          <p:nvPr>
            <p:ph type="body" sz="quarter" idx="13" hasCustomPrompt="1"/>
          </p:nvPr>
        </p:nvSpPr>
        <p:spPr>
          <a:xfrm>
            <a:off x="766762" y="2916001"/>
            <a:ext cx="3027923" cy="2889488"/>
          </a:xfrm>
        </p:spPr>
        <p:txBody>
          <a:bodyPr/>
          <a:lstStyle>
            <a:lvl1pPr marL="0" indent="0">
              <a:lnSpc>
                <a:spcPct val="120000"/>
              </a:lnSpc>
              <a:buFontTx/>
              <a:buNone/>
              <a:defRPr/>
            </a:lvl1pPr>
            <a:lvl2pPr marL="163513" indent="0">
              <a:buFontTx/>
              <a:buNone/>
              <a:defRPr/>
            </a:lvl2pPr>
            <a:lvl3pPr marL="339725" indent="0">
              <a:buNone/>
              <a:defRPr/>
            </a:lvl3pPr>
          </a:lstStyle>
          <a:p>
            <a:pPr lvl="0"/>
            <a:r>
              <a:rPr lang="en-US" dirty="0"/>
              <a:t>Insert text</a:t>
            </a:r>
          </a:p>
        </p:txBody>
      </p:sp>
      <p:sp>
        <p:nvSpPr>
          <p:cNvPr id="2" name="Date Placeholder 1">
            <a:extLst>
              <a:ext uri="{FF2B5EF4-FFF2-40B4-BE49-F238E27FC236}">
                <a16:creationId xmlns:a16="http://schemas.microsoft.com/office/drawing/2014/main" id="{450977B5-0B30-3B47-B511-2D8DFF831A6A}"/>
              </a:ext>
            </a:extLst>
          </p:cNvPr>
          <p:cNvSpPr>
            <a:spLocks noGrp="1"/>
          </p:cNvSpPr>
          <p:nvPr>
            <p:ph type="dt" sz="half" idx="10"/>
          </p:nvPr>
        </p:nvSpPr>
        <p:spPr/>
        <p:txBody>
          <a:bodyPr/>
          <a:lstStyle/>
          <a:p>
            <a:fld id="{2ADD284D-C158-46E5-9A46-32553935F37B}" type="datetime1">
              <a:rPr lang="sv-SE" smtClean="0"/>
              <a:t>2022-11-15</a:t>
            </a:fld>
            <a:endParaRPr lang="en-US" dirty="0"/>
          </a:p>
        </p:txBody>
      </p:sp>
      <p:sp>
        <p:nvSpPr>
          <p:cNvPr id="3" name="Footer Placeholder 2">
            <a:extLst>
              <a:ext uri="{FF2B5EF4-FFF2-40B4-BE49-F238E27FC236}">
                <a16:creationId xmlns:a16="http://schemas.microsoft.com/office/drawing/2014/main" id="{E243E89A-6345-C248-9783-2EE0EAA4E455}"/>
              </a:ext>
            </a:extLst>
          </p:cNvPr>
          <p:cNvSpPr>
            <a:spLocks noGrp="1"/>
          </p:cNvSpPr>
          <p:nvPr>
            <p:ph type="ftr" sz="quarter" idx="11"/>
          </p:nvPr>
        </p:nvSpPr>
        <p:spPr/>
        <p:txBody>
          <a:bodyPr/>
          <a:lstStyle/>
          <a:p>
            <a:r>
              <a:rPr lang="en-US"/>
              <a:t>Global Product Management | Johan Mörck | ECTA Annual Meeting 2022</a:t>
            </a:r>
            <a:endParaRPr lang="en-US" dirty="0"/>
          </a:p>
        </p:txBody>
      </p:sp>
      <p:sp>
        <p:nvSpPr>
          <p:cNvPr id="4" name="Slide Number Placeholder 3">
            <a:extLst>
              <a:ext uri="{FF2B5EF4-FFF2-40B4-BE49-F238E27FC236}">
                <a16:creationId xmlns:a16="http://schemas.microsoft.com/office/drawing/2014/main" id="{F4DD9978-FFE6-DA40-8239-6FF4DB7670A2}"/>
              </a:ext>
            </a:extLst>
          </p:cNvPr>
          <p:cNvSpPr>
            <a:spLocks noGrp="1"/>
          </p:cNvSpPr>
          <p:nvPr>
            <p:ph type="sldNum" sz="quarter" idx="12"/>
          </p:nvPr>
        </p:nvSpPr>
        <p:spPr/>
        <p:txBody>
          <a:bodyPr/>
          <a:lstStyle/>
          <a:p>
            <a:fld id="{F4BB9EDD-1740-4E4A-8601-A7D0893F42E6}" type="slidenum">
              <a:rPr lang="en-US" smtClean="0"/>
              <a:pPr/>
              <a:t>‹Nr.›</a:t>
            </a:fld>
            <a:endParaRPr lang="en-US" dirty="0"/>
          </a:p>
        </p:txBody>
      </p:sp>
      <p:sp>
        <p:nvSpPr>
          <p:cNvPr id="8" name="Logotype">
            <a:extLst>
              <a:ext uri="{FF2B5EF4-FFF2-40B4-BE49-F238E27FC236}">
                <a16:creationId xmlns:a16="http://schemas.microsoft.com/office/drawing/2014/main" id="{76221363-AB9A-4B4D-A6A5-50857F95A7DE}"/>
              </a:ext>
            </a:extLst>
          </p:cNvPr>
          <p:cNvSpPr>
            <a:spLocks noGrp="1" noChangeAspect="1"/>
          </p:cNvSpPr>
          <p:nvPr>
            <p:ph type="body" sz="quarter" idx="16" hasCustomPrompt="1"/>
          </p:nvPr>
        </p:nvSpPr>
        <p:spPr>
          <a:xfrm>
            <a:off x="287927" y="6218305"/>
            <a:ext cx="1540800" cy="162000"/>
          </a:xfrm>
          <a:prstGeom prst="rect">
            <a:avLst/>
          </a:prstGeom>
          <a: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267129" indent="0">
              <a:buNone/>
              <a:defRPr/>
            </a:lvl2pPr>
          </a:lstStyle>
          <a:p>
            <a:pPr lvl="0"/>
            <a:r>
              <a:rPr lang="en-US" dirty="0"/>
              <a:t> </a:t>
            </a:r>
          </a:p>
        </p:txBody>
      </p:sp>
    </p:spTree>
    <p:extLst>
      <p:ext uri="{BB962C8B-B14F-4D97-AF65-F5344CB8AC3E}">
        <p14:creationId xmlns:p14="http://schemas.microsoft.com/office/powerpoint/2010/main" val="1246919076"/>
      </p:ext>
    </p:extLst>
  </p:cSld>
  <p:clrMapOvr>
    <a:masterClrMapping/>
  </p:clrMapOvr>
  <p:extLst>
    <p:ext uri="{DCECCB84-F9BA-43D5-87BE-67443E8EF086}">
      <p15:sldGuideLst xmlns:p15="http://schemas.microsoft.com/office/powerpoint/2012/main">
        <p15:guide id="1" pos="2797" userDrawn="1">
          <p15:clr>
            <a:srgbClr val="FBAE40"/>
          </p15:clr>
        </p15:guide>
        <p15:guide id="2" orient="horz" pos="3657" userDrawn="1">
          <p15:clr>
            <a:srgbClr val="FBAE40"/>
          </p15:clr>
        </p15:guide>
        <p15:guide id="3" orient="horz" pos="1729"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 Id="rId30" Type="http://schemas.openxmlformats.org/officeDocument/2006/relationships/image" Target="../media/image3.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theme" Target="../theme/theme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image" Target="../media/image16.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tags" Target="../tags/tag3.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theme" Target="../theme/theme3.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29" Type="http://schemas.openxmlformats.org/officeDocument/2006/relationships/image" Target="../media/image16.jpeg"/><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image" Target="../media/image21.emf"/><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oleObject" Target="../embeddings/oleObject2.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 name="Kasta 2" hidden="1">
            <a:extLst>
              <a:ext uri="{FF2B5EF4-FFF2-40B4-BE49-F238E27FC236}">
                <a16:creationId xmlns:a16="http://schemas.microsoft.com/office/drawing/2014/main" id="{EC743187-4C08-4214-8C0B-957F708AA15A}"/>
              </a:ext>
            </a:extLst>
          </p:cNvPr>
          <p:cNvGrpSpPr/>
          <p:nvPr userDrawn="1"/>
        </p:nvGrpSpPr>
        <p:grpSpPr>
          <a:xfrm>
            <a:off x="0" y="-525680"/>
            <a:ext cx="12192000" cy="525680"/>
            <a:chOff x="0" y="198413"/>
            <a:chExt cx="7667630" cy="525680"/>
          </a:xfrm>
        </p:grpSpPr>
        <p:sp>
          <p:nvSpPr>
            <p:cNvPr id="3" name="Rectangle 2">
              <a:extLst>
                <a:ext uri="{FF2B5EF4-FFF2-40B4-BE49-F238E27FC236}">
                  <a16:creationId xmlns:a16="http://schemas.microsoft.com/office/drawing/2014/main" id="{8A9DED10-E074-45C2-9E33-598B2A19581B}"/>
                </a:ext>
              </a:extLst>
            </p:cNvPr>
            <p:cNvSpPr/>
            <p:nvPr userDrawn="1"/>
          </p:nvSpPr>
          <p:spPr>
            <a:xfrm>
              <a:off x="0" y="337048"/>
              <a:ext cx="766763" cy="387045"/>
            </a:xfrm>
            <a:prstGeom prst="rect">
              <a:avLst/>
            </a:prstGeom>
            <a:solidFill>
              <a:srgbClr val="C3D2D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dirty="0">
                <a:solidFill>
                  <a:schemeClr val="tx1"/>
                </a:solidFill>
              </a:endParaRPr>
            </a:p>
          </p:txBody>
        </p:sp>
        <p:sp>
          <p:nvSpPr>
            <p:cNvPr id="14" name="Rectangle 13">
              <a:extLst>
                <a:ext uri="{FF2B5EF4-FFF2-40B4-BE49-F238E27FC236}">
                  <a16:creationId xmlns:a16="http://schemas.microsoft.com/office/drawing/2014/main" id="{A99AA92F-9FEC-433E-8BB5-8582DEB117A9}"/>
                </a:ext>
              </a:extLst>
            </p:cNvPr>
            <p:cNvSpPr/>
            <p:nvPr userDrawn="1"/>
          </p:nvSpPr>
          <p:spPr>
            <a:xfrm>
              <a:off x="766763" y="198413"/>
              <a:ext cx="766763" cy="387045"/>
            </a:xfrm>
            <a:prstGeom prst="rect">
              <a:avLst/>
            </a:prstGeom>
            <a:solidFill>
              <a:srgbClr val="C3D2D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dirty="0">
                <a:solidFill>
                  <a:schemeClr val="tx1"/>
                </a:solidFill>
              </a:endParaRPr>
            </a:p>
          </p:txBody>
        </p:sp>
        <p:sp>
          <p:nvSpPr>
            <p:cNvPr id="15" name="Rectangle 14">
              <a:extLst>
                <a:ext uri="{FF2B5EF4-FFF2-40B4-BE49-F238E27FC236}">
                  <a16:creationId xmlns:a16="http://schemas.microsoft.com/office/drawing/2014/main" id="{E8E176B4-10BA-497E-B5B7-F6AB3D5567CF}"/>
                </a:ext>
              </a:extLst>
            </p:cNvPr>
            <p:cNvSpPr/>
            <p:nvPr userDrawn="1"/>
          </p:nvSpPr>
          <p:spPr>
            <a:xfrm>
              <a:off x="1533526" y="337048"/>
              <a:ext cx="766763" cy="387045"/>
            </a:xfrm>
            <a:prstGeom prst="rect">
              <a:avLst/>
            </a:prstGeom>
            <a:solidFill>
              <a:srgbClr val="C3D2D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dirty="0">
                <a:solidFill>
                  <a:schemeClr val="tx1"/>
                </a:solidFill>
              </a:endParaRPr>
            </a:p>
          </p:txBody>
        </p:sp>
        <p:sp>
          <p:nvSpPr>
            <p:cNvPr id="16" name="Rectangle 15">
              <a:extLst>
                <a:ext uri="{FF2B5EF4-FFF2-40B4-BE49-F238E27FC236}">
                  <a16:creationId xmlns:a16="http://schemas.microsoft.com/office/drawing/2014/main" id="{4C843747-4A09-4369-A9FB-7C5738CC40DF}"/>
                </a:ext>
              </a:extLst>
            </p:cNvPr>
            <p:cNvSpPr/>
            <p:nvPr userDrawn="1"/>
          </p:nvSpPr>
          <p:spPr>
            <a:xfrm>
              <a:off x="2300289" y="198413"/>
              <a:ext cx="766763" cy="387045"/>
            </a:xfrm>
            <a:prstGeom prst="rect">
              <a:avLst/>
            </a:prstGeom>
            <a:solidFill>
              <a:srgbClr val="C3D2D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dirty="0">
                <a:solidFill>
                  <a:schemeClr val="tx1"/>
                </a:solidFill>
              </a:endParaRPr>
            </a:p>
          </p:txBody>
        </p:sp>
        <p:sp>
          <p:nvSpPr>
            <p:cNvPr id="17" name="Rectangle 16">
              <a:extLst>
                <a:ext uri="{FF2B5EF4-FFF2-40B4-BE49-F238E27FC236}">
                  <a16:creationId xmlns:a16="http://schemas.microsoft.com/office/drawing/2014/main" id="{2A30B706-2496-4D09-A9CE-C803F9AD38E4}"/>
                </a:ext>
              </a:extLst>
            </p:cNvPr>
            <p:cNvSpPr/>
            <p:nvPr userDrawn="1"/>
          </p:nvSpPr>
          <p:spPr>
            <a:xfrm>
              <a:off x="3067052" y="337048"/>
              <a:ext cx="766763" cy="387045"/>
            </a:xfrm>
            <a:prstGeom prst="rect">
              <a:avLst/>
            </a:prstGeom>
            <a:solidFill>
              <a:srgbClr val="C3D2D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dirty="0">
                <a:solidFill>
                  <a:schemeClr val="tx1"/>
                </a:solidFill>
              </a:endParaRPr>
            </a:p>
          </p:txBody>
        </p:sp>
        <p:sp>
          <p:nvSpPr>
            <p:cNvPr id="18" name="Rectangle 17">
              <a:extLst>
                <a:ext uri="{FF2B5EF4-FFF2-40B4-BE49-F238E27FC236}">
                  <a16:creationId xmlns:a16="http://schemas.microsoft.com/office/drawing/2014/main" id="{11509E16-DF00-4DE3-AE37-E1584A8A75E7}"/>
                </a:ext>
              </a:extLst>
            </p:cNvPr>
            <p:cNvSpPr/>
            <p:nvPr userDrawn="1"/>
          </p:nvSpPr>
          <p:spPr>
            <a:xfrm>
              <a:off x="3833815" y="198413"/>
              <a:ext cx="766763" cy="38704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dirty="0">
                <a:solidFill>
                  <a:schemeClr val="tx1"/>
                </a:solidFill>
              </a:endParaRPr>
            </a:p>
          </p:txBody>
        </p:sp>
        <p:sp>
          <p:nvSpPr>
            <p:cNvPr id="19" name="Rectangle 18">
              <a:extLst>
                <a:ext uri="{FF2B5EF4-FFF2-40B4-BE49-F238E27FC236}">
                  <a16:creationId xmlns:a16="http://schemas.microsoft.com/office/drawing/2014/main" id="{4C62CF34-8676-4A9F-BA23-B9F843825AAD}"/>
                </a:ext>
              </a:extLst>
            </p:cNvPr>
            <p:cNvSpPr/>
            <p:nvPr userDrawn="1"/>
          </p:nvSpPr>
          <p:spPr>
            <a:xfrm>
              <a:off x="4600578" y="337048"/>
              <a:ext cx="766763" cy="387045"/>
            </a:xfrm>
            <a:prstGeom prst="rect">
              <a:avLst/>
            </a:prstGeom>
            <a:solidFill>
              <a:srgbClr val="C3D2D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dirty="0">
                <a:solidFill>
                  <a:schemeClr val="tx1"/>
                </a:solidFill>
              </a:endParaRPr>
            </a:p>
          </p:txBody>
        </p:sp>
        <p:sp>
          <p:nvSpPr>
            <p:cNvPr id="20" name="Rectangle 19">
              <a:extLst>
                <a:ext uri="{FF2B5EF4-FFF2-40B4-BE49-F238E27FC236}">
                  <a16:creationId xmlns:a16="http://schemas.microsoft.com/office/drawing/2014/main" id="{E6283BA2-95A6-41DF-9492-69505B854966}"/>
                </a:ext>
              </a:extLst>
            </p:cNvPr>
            <p:cNvSpPr/>
            <p:nvPr userDrawn="1"/>
          </p:nvSpPr>
          <p:spPr>
            <a:xfrm>
              <a:off x="5367341" y="198413"/>
              <a:ext cx="766763" cy="387045"/>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dirty="0">
                <a:solidFill>
                  <a:schemeClr val="tx1"/>
                </a:solidFill>
              </a:endParaRPr>
            </a:p>
          </p:txBody>
        </p:sp>
        <p:sp>
          <p:nvSpPr>
            <p:cNvPr id="21" name="Rectangle 20">
              <a:extLst>
                <a:ext uri="{FF2B5EF4-FFF2-40B4-BE49-F238E27FC236}">
                  <a16:creationId xmlns:a16="http://schemas.microsoft.com/office/drawing/2014/main" id="{E9675DB5-C8AB-4C85-9276-181599673B09}"/>
                </a:ext>
              </a:extLst>
            </p:cNvPr>
            <p:cNvSpPr/>
            <p:nvPr userDrawn="1"/>
          </p:nvSpPr>
          <p:spPr>
            <a:xfrm>
              <a:off x="6134104" y="337048"/>
              <a:ext cx="766763" cy="387045"/>
            </a:xfrm>
            <a:prstGeom prst="rect">
              <a:avLst/>
            </a:prstGeom>
            <a:solidFill>
              <a:srgbClr val="C3D2D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dirty="0">
                <a:solidFill>
                  <a:schemeClr val="tx1"/>
                </a:solidFill>
              </a:endParaRPr>
            </a:p>
          </p:txBody>
        </p:sp>
        <p:sp>
          <p:nvSpPr>
            <p:cNvPr id="22" name="Rectangle 21">
              <a:extLst>
                <a:ext uri="{FF2B5EF4-FFF2-40B4-BE49-F238E27FC236}">
                  <a16:creationId xmlns:a16="http://schemas.microsoft.com/office/drawing/2014/main" id="{4F4E9A38-1E24-4CFB-805E-25EE12CBD577}"/>
                </a:ext>
              </a:extLst>
            </p:cNvPr>
            <p:cNvSpPr/>
            <p:nvPr userDrawn="1"/>
          </p:nvSpPr>
          <p:spPr>
            <a:xfrm>
              <a:off x="6900867" y="198413"/>
              <a:ext cx="766763" cy="387045"/>
            </a:xfrm>
            <a:prstGeom prst="rect">
              <a:avLst/>
            </a:prstGeom>
            <a:solidFill>
              <a:srgbClr val="C3D2D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dirty="0">
                <a:solidFill>
                  <a:schemeClr val="tx1"/>
                </a:solidFill>
              </a:endParaRPr>
            </a:p>
          </p:txBody>
        </p:sp>
      </p:grpSp>
      <p:pic>
        <p:nvPicPr>
          <p:cNvPr id="10" name="Kasta" hidden="1">
            <a:extLst>
              <a:ext uri="{FF2B5EF4-FFF2-40B4-BE49-F238E27FC236}">
                <a16:creationId xmlns:a16="http://schemas.microsoft.com/office/drawing/2014/main" id="{2FFE77C0-290F-48D4-ACAD-8B55EE471878}"/>
              </a:ext>
            </a:extLst>
          </p:cNvPr>
          <p:cNvPicPr>
            <a:picLocks noChangeAspect="1"/>
          </p:cNvPicPr>
          <p:nvPr userDrawn="1"/>
        </p:nvPicPr>
        <p:blipFill>
          <a:blip r:embed="rId28">
            <a:extLst>
              <a:ext uri="{28A0092B-C50C-407E-A947-70E740481C1C}">
                <a14:useLocalDpi xmlns:a14="http://schemas.microsoft.com/office/drawing/2010/main"/>
              </a:ext>
            </a:extLst>
          </a:blip>
          <a:stretch>
            <a:fillRect/>
          </a:stretch>
        </p:blipFill>
        <p:spPr>
          <a:xfrm>
            <a:off x="0" y="-11575"/>
            <a:ext cx="12214870" cy="6893999"/>
          </a:xfrm>
          <a:prstGeom prst="rect">
            <a:avLst/>
          </a:prstGeom>
        </p:spPr>
      </p:pic>
      <p:sp>
        <p:nvSpPr>
          <p:cNvPr id="2" name="Rectangle 1"/>
          <p:cNvSpPr/>
          <p:nvPr/>
        </p:nvSpPr>
        <p:spPr>
          <a:xfrm>
            <a:off x="0" y="5"/>
            <a:ext cx="12192000" cy="6858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7" dirty="0">
              <a:solidFill>
                <a:schemeClr val="tx1"/>
              </a:solidFill>
              <a:latin typeface="+mn-lt"/>
              <a:cs typeface="+mn-cs"/>
            </a:endParaRPr>
          </a:p>
        </p:txBody>
      </p:sp>
      <p:sp>
        <p:nvSpPr>
          <p:cNvPr id="12" name="Title Placeholder 1"/>
          <p:cNvSpPr>
            <a:spLocks noGrp="1"/>
          </p:cNvSpPr>
          <p:nvPr>
            <p:ph type="title"/>
          </p:nvPr>
        </p:nvSpPr>
        <p:spPr>
          <a:xfrm>
            <a:off x="766763" y="967048"/>
            <a:ext cx="8986837" cy="456400"/>
          </a:xfrm>
          <a:prstGeom prst="rect">
            <a:avLst/>
          </a:prstGeom>
        </p:spPr>
        <p:txBody>
          <a:bodyPr vert="horz" wrap="none" lIns="0" tIns="45720" rIns="91440" bIns="45720" rtlCol="0" anchor="t" anchorCtr="0">
            <a:noAutofit/>
          </a:bodyPr>
          <a:lstStyle/>
          <a:p>
            <a:r>
              <a:rPr lang="en-US" noProof="0"/>
              <a:t>Insert headline on maximum one line</a:t>
            </a:r>
            <a:endParaRPr lang="en-US" noProof="0" dirty="0"/>
          </a:p>
        </p:txBody>
      </p:sp>
      <p:sp>
        <p:nvSpPr>
          <p:cNvPr id="32" name="Rectangle 7">
            <a:extLst>
              <a:ext uri="{FF2B5EF4-FFF2-40B4-BE49-F238E27FC236}">
                <a16:creationId xmlns:a16="http://schemas.microsoft.com/office/drawing/2014/main" id="{AB8EFCD9-7921-D64B-9826-6FA460FF1C23}"/>
              </a:ext>
            </a:extLst>
          </p:cNvPr>
          <p:cNvSpPr>
            <a:spLocks noGrp="1" noChangeArrowheads="1"/>
          </p:cNvSpPr>
          <p:nvPr>
            <p:ph type="ftr" sz="quarter" idx="3"/>
          </p:nvPr>
        </p:nvSpPr>
        <p:spPr bwMode="auto">
          <a:xfrm>
            <a:off x="300038" y="6379336"/>
            <a:ext cx="8528351" cy="155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0" numCol="1" anchor="b" anchorCtr="0" compatLnSpc="1">
            <a:prstTxWarp prst="textNoShape">
              <a:avLst/>
            </a:prstTxWarp>
          </a:bodyPr>
          <a:lstStyle>
            <a:lvl1pPr>
              <a:spcBef>
                <a:spcPct val="0"/>
              </a:spcBef>
              <a:defRPr sz="800" baseline="0">
                <a:solidFill>
                  <a:schemeClr val="tx1"/>
                </a:solidFill>
                <a:latin typeface="+mn-lt"/>
                <a:cs typeface="+mn-cs"/>
              </a:defRPr>
            </a:lvl1pPr>
          </a:lstStyle>
          <a:p>
            <a:r>
              <a:rPr lang="en-US"/>
              <a:t>Global Product Management | Johan Mörck | ECTA Annual Meeting 2022</a:t>
            </a:r>
            <a:endParaRPr lang="en-US" dirty="0"/>
          </a:p>
        </p:txBody>
      </p:sp>
      <p:sp>
        <p:nvSpPr>
          <p:cNvPr id="33" name="Rectangle 8">
            <a:extLst>
              <a:ext uri="{FF2B5EF4-FFF2-40B4-BE49-F238E27FC236}">
                <a16:creationId xmlns:a16="http://schemas.microsoft.com/office/drawing/2014/main" id="{85667821-07B8-804D-BF1F-03CB20975BC3}"/>
              </a:ext>
            </a:extLst>
          </p:cNvPr>
          <p:cNvSpPr>
            <a:spLocks noGrp="1" noChangeArrowheads="1"/>
          </p:cNvSpPr>
          <p:nvPr>
            <p:ph type="sldNum" sz="quarter" idx="4"/>
          </p:nvPr>
        </p:nvSpPr>
        <p:spPr bwMode="auto">
          <a:xfrm>
            <a:off x="11425238" y="6380367"/>
            <a:ext cx="466725" cy="15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rgbClr val="AEAEA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spcBef>
                <a:spcPct val="0"/>
              </a:spcBef>
              <a:defRPr sz="800" baseline="0">
                <a:solidFill>
                  <a:schemeClr val="tx1"/>
                </a:solidFill>
                <a:latin typeface="+mn-lt"/>
                <a:cs typeface="+mn-cs"/>
              </a:defRPr>
            </a:lvl1pPr>
          </a:lstStyle>
          <a:p>
            <a:fld id="{F4BB9EDD-1740-4E4A-8601-A7D0893F42E6}" type="slidenum">
              <a:rPr lang="en-US" smtClean="0"/>
              <a:pPr/>
              <a:t>‹Nr.›</a:t>
            </a:fld>
            <a:endParaRPr lang="en-US" dirty="0"/>
          </a:p>
        </p:txBody>
      </p:sp>
      <p:sp>
        <p:nvSpPr>
          <p:cNvPr id="34" name="Rectangle 10">
            <a:extLst>
              <a:ext uri="{FF2B5EF4-FFF2-40B4-BE49-F238E27FC236}">
                <a16:creationId xmlns:a16="http://schemas.microsoft.com/office/drawing/2014/main" id="{E16D55F2-4ED8-FF4A-9717-D16E80842F41}"/>
              </a:ext>
            </a:extLst>
          </p:cNvPr>
          <p:cNvSpPr>
            <a:spLocks noGrp="1" noChangeArrowheads="1"/>
          </p:cNvSpPr>
          <p:nvPr>
            <p:ph type="dt" sz="half" idx="2"/>
          </p:nvPr>
        </p:nvSpPr>
        <p:spPr bwMode="auto">
          <a:xfrm>
            <a:off x="10490579" y="6380367"/>
            <a:ext cx="934659" cy="15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rgbClr val="AEAEA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spcBef>
                <a:spcPct val="0"/>
              </a:spcBef>
              <a:defRPr sz="800" baseline="0">
                <a:solidFill>
                  <a:schemeClr val="tx1"/>
                </a:solidFill>
                <a:latin typeface="+mn-lt"/>
                <a:cs typeface="+mn-cs"/>
              </a:defRPr>
            </a:lvl1pPr>
          </a:lstStyle>
          <a:p>
            <a:fld id="{0F0765F9-67F7-4F9A-85B8-46CF54BE145E}" type="datetime1">
              <a:rPr lang="sv-SE" smtClean="0"/>
              <a:t>2022-11-15</a:t>
            </a:fld>
            <a:endParaRPr lang="en-US" dirty="0"/>
          </a:p>
        </p:txBody>
      </p:sp>
      <p:sp>
        <p:nvSpPr>
          <p:cNvPr id="5" name="Text Placeholder 4">
            <a:extLst>
              <a:ext uri="{FF2B5EF4-FFF2-40B4-BE49-F238E27FC236}">
                <a16:creationId xmlns:a16="http://schemas.microsoft.com/office/drawing/2014/main" id="{BEB2C73E-6D6A-4A53-A5A9-76A2681C93DD}"/>
              </a:ext>
            </a:extLst>
          </p:cNvPr>
          <p:cNvSpPr>
            <a:spLocks noGrp="1"/>
          </p:cNvSpPr>
          <p:nvPr>
            <p:ph type="body" idx="1"/>
          </p:nvPr>
        </p:nvSpPr>
        <p:spPr>
          <a:xfrm>
            <a:off x="766763" y="2031475"/>
            <a:ext cx="6548437" cy="3987539"/>
          </a:xfrm>
          <a:prstGeom prst="rect">
            <a:avLst/>
          </a:prstGeom>
        </p:spPr>
        <p:txBody>
          <a:bodyPr vert="horz" lIns="0" tIns="45720" rIns="91440" bIns="45720" rtlCol="0">
            <a:noAutofit/>
          </a:bodyPr>
          <a:lstStyle/>
          <a:p>
            <a:pPr lvl="0"/>
            <a:r>
              <a:rPr lang="en-US" dirty="0"/>
              <a:t>Click to edit master text</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pic>
        <p:nvPicPr>
          <p:cNvPr id="8" name="Graphic 7">
            <a:extLst>
              <a:ext uri="{FF2B5EF4-FFF2-40B4-BE49-F238E27FC236}">
                <a16:creationId xmlns:a16="http://schemas.microsoft.com/office/drawing/2014/main" id="{5A8F78CA-A882-4A85-9FA4-B9AAFF110F3F}"/>
              </a:ext>
            </a:extLst>
          </p:cNvPr>
          <p:cNvPicPr>
            <a:picLocks noChangeAspect="1"/>
          </p:cNvPicPr>
          <p:nvPr userDrawn="1"/>
        </p:nvPicPr>
        <p:blipFill>
          <a:blip r:embed="rId29" cstate="print">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5485800" y="278991"/>
            <a:ext cx="1220400" cy="95162"/>
          </a:xfrm>
          <a:prstGeom prst="rect">
            <a:avLst/>
          </a:prstGeom>
        </p:spPr>
      </p:pic>
    </p:spTree>
    <p:extLst>
      <p:ext uri="{BB962C8B-B14F-4D97-AF65-F5344CB8AC3E}">
        <p14:creationId xmlns:p14="http://schemas.microsoft.com/office/powerpoint/2010/main" val="3432424507"/>
      </p:ext>
    </p:extLst>
  </p:cSld>
  <p:clrMap bg1="lt1" tx1="dk1" bg2="lt2" tx2="dk2" accent1="accent1" accent2="accent2" accent3="accent3" accent4="accent4" accent5="accent5" accent6="accent6" hlink="hlink" folHlink="folHlink"/>
  <p:sldLayoutIdLst>
    <p:sldLayoutId id="2147483680" r:id="rId1"/>
    <p:sldLayoutId id="2147483719" r:id="rId2"/>
    <p:sldLayoutId id="2147483743" r:id="rId3"/>
    <p:sldLayoutId id="2147483744" r:id="rId4"/>
    <p:sldLayoutId id="2147483694" r:id="rId5"/>
    <p:sldLayoutId id="2147483726" r:id="rId6"/>
    <p:sldLayoutId id="2147483727" r:id="rId7"/>
    <p:sldLayoutId id="2147483728" r:id="rId8"/>
    <p:sldLayoutId id="2147483729" r:id="rId9"/>
    <p:sldLayoutId id="2147483740" r:id="rId10"/>
    <p:sldLayoutId id="2147483730" r:id="rId11"/>
    <p:sldLayoutId id="2147483722" r:id="rId12"/>
    <p:sldLayoutId id="2147483735" r:id="rId13"/>
    <p:sldLayoutId id="2147483736" r:id="rId14"/>
    <p:sldLayoutId id="2147483699" r:id="rId15"/>
    <p:sldLayoutId id="2147483737" r:id="rId16"/>
    <p:sldLayoutId id="2147483741" r:id="rId17"/>
    <p:sldLayoutId id="2147483742" r:id="rId18"/>
    <p:sldLayoutId id="2147483723" r:id="rId19"/>
    <p:sldLayoutId id="2147483724" r:id="rId20"/>
    <p:sldLayoutId id="2147483732" r:id="rId21"/>
    <p:sldLayoutId id="2147483734" r:id="rId22"/>
    <p:sldLayoutId id="2147483738" r:id="rId23"/>
    <p:sldLayoutId id="2147483739" r:id="rId24"/>
    <p:sldLayoutId id="2147483746" r:id="rId25"/>
    <p:sldLayoutId id="2147483748" r:id="rId26"/>
  </p:sldLayoutIdLst>
  <p:hf hdr="0"/>
  <p:txStyles>
    <p:titleStyle>
      <a:lvl1pPr algn="l" defTabSz="967710" rtl="0" eaLnBrk="1" latinLnBrk="0" hangingPunct="1">
        <a:lnSpc>
          <a:spcPct val="100000"/>
        </a:lnSpc>
        <a:spcBef>
          <a:spcPct val="0"/>
        </a:spcBef>
        <a:buNone/>
        <a:defRPr lang="en-US" sz="2400" b="0" kern="1200" smtClean="0">
          <a:solidFill>
            <a:schemeClr val="tx1"/>
          </a:solidFill>
          <a:latin typeface="+mj-lt"/>
          <a:ea typeface="+mj-ea"/>
          <a:cs typeface="+mn-cs"/>
        </a:defRPr>
      </a:lvl1pPr>
    </p:titleStyle>
    <p:bodyStyle>
      <a:lvl1pPr marL="152400" indent="-152400" algn="l" defTabSz="967710" rtl="0" eaLnBrk="1" fontAlgn="base" latinLnBrk="0" hangingPunct="1">
        <a:lnSpc>
          <a:spcPct val="114000"/>
        </a:lnSpc>
        <a:spcBef>
          <a:spcPts val="952"/>
        </a:spcBef>
        <a:spcAft>
          <a:spcPts val="0"/>
        </a:spcAft>
        <a:buClr>
          <a:schemeClr val="accent1"/>
        </a:buClr>
        <a:buFont typeface="Arial" panose="020B0604020202020204" pitchFamily="34" charset="0"/>
        <a:buChar char="•"/>
        <a:defRPr lang="en-US" sz="1400" kern="1200" smtClean="0">
          <a:solidFill>
            <a:schemeClr val="tx1"/>
          </a:solidFill>
          <a:latin typeface="+mn-lt"/>
          <a:ea typeface="Volvo Broad Pro" panose="02000606020000020004" pitchFamily="50" charset="0"/>
          <a:cs typeface="+mn-cs"/>
        </a:defRPr>
      </a:lvl1pPr>
      <a:lvl2pPr marL="328613" indent="-165100" algn="l" defTabSz="967710" rtl="0" eaLnBrk="1" latinLnBrk="0" hangingPunct="1">
        <a:lnSpc>
          <a:spcPct val="114000"/>
        </a:lnSpc>
        <a:spcBef>
          <a:spcPts val="952"/>
        </a:spcBef>
        <a:spcAft>
          <a:spcPts val="0"/>
        </a:spcAft>
        <a:buClr>
          <a:schemeClr val="accent1"/>
        </a:buClr>
        <a:buFont typeface="Arial" panose="020B0604020202020204" pitchFamily="34" charset="0"/>
        <a:buChar char="–"/>
        <a:defRPr sz="1200" kern="1200">
          <a:solidFill>
            <a:schemeClr val="tx1"/>
          </a:solidFill>
          <a:latin typeface="+mn-lt"/>
          <a:ea typeface="Volvo Broad Pro" panose="02000606020000020004" pitchFamily="50" charset="0"/>
          <a:cs typeface="+mn-cs"/>
        </a:defRPr>
      </a:lvl2pPr>
      <a:lvl3pPr marL="466725" indent="-127000" algn="l" defTabSz="967710" rtl="0" eaLnBrk="1" fontAlgn="base" latinLnBrk="0" hangingPunct="1">
        <a:lnSpc>
          <a:spcPct val="114000"/>
        </a:lnSpc>
        <a:spcBef>
          <a:spcPts val="952"/>
        </a:spcBef>
        <a:spcAft>
          <a:spcPts val="0"/>
        </a:spcAft>
        <a:buClr>
          <a:schemeClr val="accent1"/>
        </a:buClr>
        <a:buSzPct val="90000"/>
        <a:buFont typeface="Arial" panose="020B0604020202020204" pitchFamily="34" charset="0"/>
        <a:buChar char="•"/>
        <a:defRPr lang="en-US" sz="1200" kern="1200" smtClean="0">
          <a:solidFill>
            <a:schemeClr val="tx1"/>
          </a:solidFill>
          <a:latin typeface="+mn-lt"/>
          <a:ea typeface="Volvo Broad Pro" panose="02000606020000020004" pitchFamily="50" charset="0"/>
          <a:cs typeface="+mn-cs"/>
        </a:defRPr>
      </a:lvl3pPr>
      <a:lvl4pPr marL="598488" indent="-134938" algn="l" defTabSz="967710" rtl="0" eaLnBrk="1" latinLnBrk="0" hangingPunct="1">
        <a:lnSpc>
          <a:spcPct val="114000"/>
        </a:lnSpc>
        <a:spcBef>
          <a:spcPts val="952"/>
        </a:spcBef>
        <a:spcAft>
          <a:spcPts val="0"/>
        </a:spcAft>
        <a:buClr>
          <a:schemeClr val="accent1"/>
        </a:buClr>
        <a:buFont typeface="Arial" panose="020B0604020202020204" pitchFamily="34" charset="0"/>
        <a:buChar char="–"/>
        <a:defRPr sz="1200" kern="1200">
          <a:solidFill>
            <a:schemeClr val="tx1"/>
          </a:solidFill>
          <a:latin typeface="+mn-lt"/>
          <a:ea typeface="Volvo Broad Pro" panose="02000606020000020004" pitchFamily="50" charset="0"/>
          <a:cs typeface="+mn-cs"/>
        </a:defRPr>
      </a:lvl4pPr>
      <a:lvl5pPr marL="730250" indent="-123825" algn="l" defTabSz="967710" rtl="0" eaLnBrk="1" latinLnBrk="0" hangingPunct="1">
        <a:lnSpc>
          <a:spcPct val="114000"/>
        </a:lnSpc>
        <a:spcBef>
          <a:spcPts val="952"/>
        </a:spcBef>
        <a:spcAft>
          <a:spcPts val="0"/>
        </a:spcAft>
        <a:buClr>
          <a:schemeClr val="accent1"/>
        </a:buClr>
        <a:buFont typeface="Arial" panose="020B0604020202020204" pitchFamily="34" charset="0"/>
        <a:buChar char="•"/>
        <a:defRPr sz="1200" kern="1200">
          <a:solidFill>
            <a:schemeClr val="tx1"/>
          </a:solidFill>
          <a:latin typeface="+mn-lt"/>
          <a:ea typeface="Volvo Broad Pro" panose="02000606020000020004" pitchFamily="50" charset="0"/>
          <a:cs typeface="+mn-cs"/>
        </a:defRPr>
      </a:lvl5pPr>
      <a:lvl6pPr marL="2661201" indent="-241927" algn="l" defTabSz="967710" rtl="0" eaLnBrk="1" latinLnBrk="0" hangingPunct="1">
        <a:spcBef>
          <a:spcPct val="20000"/>
        </a:spcBef>
        <a:buFont typeface="Volvo Novum" panose="020B0503040502060204" pitchFamily="34" charset="0"/>
        <a:buChar char="•"/>
        <a:defRPr sz="2117" kern="1200">
          <a:solidFill>
            <a:schemeClr val="tx1"/>
          </a:solidFill>
          <a:latin typeface="+mn-lt"/>
          <a:ea typeface="+mn-ea"/>
          <a:cs typeface="+mn-cs"/>
        </a:defRPr>
      </a:lvl6pPr>
      <a:lvl7pPr marL="3145056" indent="-241927" algn="l" defTabSz="967710" rtl="0" eaLnBrk="1" latinLnBrk="0" hangingPunct="1">
        <a:spcBef>
          <a:spcPct val="20000"/>
        </a:spcBef>
        <a:buFont typeface="Volvo Novum" panose="020B0503040502060204" pitchFamily="34" charset="0"/>
        <a:buChar char="•"/>
        <a:defRPr sz="2117" kern="1200">
          <a:solidFill>
            <a:schemeClr val="tx1"/>
          </a:solidFill>
          <a:latin typeface="+mn-lt"/>
          <a:ea typeface="+mn-ea"/>
          <a:cs typeface="+mn-cs"/>
        </a:defRPr>
      </a:lvl7pPr>
      <a:lvl8pPr marL="3628911" indent="-241927" algn="l" defTabSz="967710" rtl="0" eaLnBrk="1" latinLnBrk="0" hangingPunct="1">
        <a:spcBef>
          <a:spcPct val="20000"/>
        </a:spcBef>
        <a:buFont typeface="Volvo Novum" panose="020B0503040502060204" pitchFamily="34" charset="0"/>
        <a:buChar char="•"/>
        <a:defRPr sz="2117" kern="1200">
          <a:solidFill>
            <a:schemeClr val="tx1"/>
          </a:solidFill>
          <a:latin typeface="+mn-lt"/>
          <a:ea typeface="+mn-ea"/>
          <a:cs typeface="+mn-cs"/>
        </a:defRPr>
      </a:lvl8pPr>
      <a:lvl9pPr marL="4112765" indent="-241927" algn="l" defTabSz="967710" rtl="0" eaLnBrk="1" latinLnBrk="0" hangingPunct="1">
        <a:spcBef>
          <a:spcPct val="20000"/>
        </a:spcBef>
        <a:buFont typeface="Volvo Novum" panose="020B0503040502060204" pitchFamily="34" charset="0"/>
        <a:buChar char="•"/>
        <a:defRPr sz="2117" kern="1200">
          <a:solidFill>
            <a:schemeClr val="tx1"/>
          </a:solidFill>
          <a:latin typeface="+mn-lt"/>
          <a:ea typeface="+mn-ea"/>
          <a:cs typeface="+mn-cs"/>
        </a:defRPr>
      </a:lvl9pPr>
    </p:bodyStyle>
    <p:otherStyle>
      <a:defPPr>
        <a:defRPr lang="sv-SE"/>
      </a:defPPr>
      <a:lvl1pPr marL="0" algn="l" defTabSz="967710" rtl="0" eaLnBrk="1" latinLnBrk="0" hangingPunct="1">
        <a:defRPr sz="1905" kern="1200">
          <a:solidFill>
            <a:schemeClr val="tx1"/>
          </a:solidFill>
          <a:latin typeface="+mn-lt"/>
          <a:ea typeface="+mn-ea"/>
          <a:cs typeface="+mn-cs"/>
        </a:defRPr>
      </a:lvl1pPr>
      <a:lvl2pPr marL="483855" algn="l" defTabSz="967710" rtl="0" eaLnBrk="1" latinLnBrk="0" hangingPunct="1">
        <a:defRPr sz="1905" kern="1200">
          <a:solidFill>
            <a:schemeClr val="tx1"/>
          </a:solidFill>
          <a:latin typeface="+mn-lt"/>
          <a:ea typeface="+mn-ea"/>
          <a:cs typeface="+mn-cs"/>
        </a:defRPr>
      </a:lvl2pPr>
      <a:lvl3pPr marL="967710" algn="l" defTabSz="967710" rtl="0" eaLnBrk="1" latinLnBrk="0" hangingPunct="1">
        <a:defRPr sz="1905" kern="1200">
          <a:solidFill>
            <a:schemeClr val="tx1"/>
          </a:solidFill>
          <a:latin typeface="+mn-lt"/>
          <a:ea typeface="+mn-ea"/>
          <a:cs typeface="+mn-cs"/>
        </a:defRPr>
      </a:lvl3pPr>
      <a:lvl4pPr marL="1451564" algn="l" defTabSz="967710" rtl="0" eaLnBrk="1" latinLnBrk="0" hangingPunct="1">
        <a:defRPr sz="1905" kern="1200">
          <a:solidFill>
            <a:schemeClr val="tx1"/>
          </a:solidFill>
          <a:latin typeface="+mn-lt"/>
          <a:ea typeface="+mn-ea"/>
          <a:cs typeface="+mn-cs"/>
        </a:defRPr>
      </a:lvl4pPr>
      <a:lvl5pPr marL="1935419" algn="l" defTabSz="967710" rtl="0" eaLnBrk="1" latinLnBrk="0" hangingPunct="1">
        <a:defRPr sz="1905" kern="1200">
          <a:solidFill>
            <a:schemeClr val="tx1"/>
          </a:solidFill>
          <a:latin typeface="+mn-lt"/>
          <a:ea typeface="+mn-ea"/>
          <a:cs typeface="+mn-cs"/>
        </a:defRPr>
      </a:lvl5pPr>
      <a:lvl6pPr marL="2419274" algn="l" defTabSz="967710" rtl="0" eaLnBrk="1" latinLnBrk="0" hangingPunct="1">
        <a:defRPr sz="1905" kern="1200">
          <a:solidFill>
            <a:schemeClr val="tx1"/>
          </a:solidFill>
          <a:latin typeface="+mn-lt"/>
          <a:ea typeface="+mn-ea"/>
          <a:cs typeface="+mn-cs"/>
        </a:defRPr>
      </a:lvl6pPr>
      <a:lvl7pPr marL="2903129" algn="l" defTabSz="967710" rtl="0" eaLnBrk="1" latinLnBrk="0" hangingPunct="1">
        <a:defRPr sz="1905" kern="1200">
          <a:solidFill>
            <a:schemeClr val="tx1"/>
          </a:solidFill>
          <a:latin typeface="+mn-lt"/>
          <a:ea typeface="+mn-ea"/>
          <a:cs typeface="+mn-cs"/>
        </a:defRPr>
      </a:lvl7pPr>
      <a:lvl8pPr marL="3386983" algn="l" defTabSz="967710" rtl="0" eaLnBrk="1" latinLnBrk="0" hangingPunct="1">
        <a:defRPr sz="1905" kern="1200">
          <a:solidFill>
            <a:schemeClr val="tx1"/>
          </a:solidFill>
          <a:latin typeface="+mn-lt"/>
          <a:ea typeface="+mn-ea"/>
          <a:cs typeface="+mn-cs"/>
        </a:defRPr>
      </a:lvl8pPr>
      <a:lvl9pPr marL="3870838" algn="l" defTabSz="967710" rtl="0" eaLnBrk="1" latinLnBrk="0" hangingPunct="1">
        <a:defRPr sz="190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07" userDrawn="1">
          <p15:clr>
            <a:srgbClr val="F26B43"/>
          </p15:clr>
        </p15:guide>
        <p15:guide id="2" pos="483" userDrawn="1">
          <p15:clr>
            <a:srgbClr val="F26B43"/>
          </p15:clr>
        </p15:guide>
        <p15:guide id="4" pos="7491" userDrawn="1">
          <p15:clr>
            <a:srgbClr val="F26B43"/>
          </p15:clr>
        </p15:guide>
        <p15:guide id="5" pos="189" userDrawn="1">
          <p15:clr>
            <a:srgbClr val="F26B43"/>
          </p15:clr>
        </p15:guide>
        <p15:guide id="6" pos="7197" userDrawn="1">
          <p15:clr>
            <a:srgbClr val="F26B43"/>
          </p15:clr>
        </p15:guide>
        <p15:guide id="7" orient="horz" pos="68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Bildobjekt 11">
            <a:extLst>
              <a:ext uri="{FF2B5EF4-FFF2-40B4-BE49-F238E27FC236}">
                <a16:creationId xmlns:a16="http://schemas.microsoft.com/office/drawing/2014/main" id="{B3AEB0FA-97E5-4773-B3BD-AA606F984D71}"/>
              </a:ext>
            </a:extLst>
          </p:cNvPr>
          <p:cNvPicPr>
            <a:picLocks noChangeAspect="1"/>
          </p:cNvPicPr>
          <p:nvPr userDrawn="1"/>
        </p:nvPicPr>
        <p:blipFill>
          <a:blip r:embed="rId27" cstate="print">
            <a:extLst>
              <a:ext uri="{28A0092B-C50C-407E-A947-70E740481C1C}">
                <a14:useLocalDpi xmlns:a14="http://schemas.microsoft.com/office/drawing/2010/main"/>
              </a:ext>
            </a:extLst>
          </a:blip>
          <a:stretch>
            <a:fillRect/>
          </a:stretch>
        </p:blipFill>
        <p:spPr>
          <a:xfrm>
            <a:off x="9366899" y="6103957"/>
            <a:ext cx="2544064" cy="577088"/>
          </a:xfrm>
          <a:prstGeom prst="rect">
            <a:avLst/>
          </a:prstGeom>
        </p:spPr>
      </p:pic>
      <p:sp>
        <p:nvSpPr>
          <p:cNvPr id="2" name="Title Placeholder 1"/>
          <p:cNvSpPr>
            <a:spLocks noGrp="1"/>
          </p:cNvSpPr>
          <p:nvPr>
            <p:ph type="title"/>
          </p:nvPr>
        </p:nvSpPr>
        <p:spPr>
          <a:xfrm>
            <a:off x="738549" y="371178"/>
            <a:ext cx="10972800" cy="1236751"/>
          </a:xfrm>
          <a:prstGeom prst="rect">
            <a:avLst/>
          </a:prstGeom>
        </p:spPr>
        <p:txBody>
          <a:bodyPr vert="horz" lIns="91440" tIns="45720" rIns="91440" bIns="45720" rtlCol="0" anchor="t" anchorCtr="0">
            <a:noAutofit/>
          </a:bodyPr>
          <a:lstStyle/>
          <a:p>
            <a:r>
              <a:rPr lang="sv-SE"/>
              <a:t>Klicka här för att ändra mall för rubrikformat</a:t>
            </a:r>
          </a:p>
        </p:txBody>
      </p:sp>
      <p:sp>
        <p:nvSpPr>
          <p:cNvPr id="3" name="Text Placeholder 2"/>
          <p:cNvSpPr>
            <a:spLocks noGrp="1"/>
          </p:cNvSpPr>
          <p:nvPr>
            <p:ph type="body" idx="1"/>
          </p:nvPr>
        </p:nvSpPr>
        <p:spPr>
          <a:xfrm>
            <a:off x="738549" y="1804801"/>
            <a:ext cx="10972800" cy="3834295"/>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cxnSp>
        <p:nvCxnSpPr>
          <p:cNvPr id="11" name="Straight Connector 10"/>
          <p:cNvCxnSpPr/>
          <p:nvPr/>
        </p:nvCxnSpPr>
        <p:spPr>
          <a:xfrm>
            <a:off x="170475" y="5898821"/>
            <a:ext cx="11832000" cy="0"/>
          </a:xfrm>
          <a:prstGeom prst="line">
            <a:avLst/>
          </a:prstGeom>
          <a:ln w="12700">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fld id="{89428E96-AD38-4CBA-814C-511351682198}" type="datetime1">
              <a:rPr lang="sv-SE" smtClean="0"/>
              <a:t>2022-11-15</a:t>
            </a:fld>
            <a:endParaRPr lang="sv-SE"/>
          </a:p>
        </p:txBody>
      </p:sp>
      <p:sp>
        <p:nvSpPr>
          <p:cNvPr id="6"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a:t>Global Product Management | Johan Mörck | ECTA Annual Meeting 2022</a:t>
            </a:r>
            <a:endParaRPr lang="sv-SE"/>
          </a:p>
        </p:txBody>
      </p:sp>
      <p:sp>
        <p:nvSpPr>
          <p:cNvPr id="10"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‹Nr.›</a:t>
            </a:fld>
            <a:endParaRPr lang="sv-SE"/>
          </a:p>
        </p:txBody>
      </p:sp>
    </p:spTree>
    <p:extLst>
      <p:ext uri="{BB962C8B-B14F-4D97-AF65-F5344CB8AC3E}">
        <p14:creationId xmlns:p14="http://schemas.microsoft.com/office/powerpoint/2010/main" val="3060742462"/>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0" r:id="rId21"/>
    <p:sldLayoutId id="2147483781" r:id="rId22"/>
    <p:sldLayoutId id="2147483782" r:id="rId23"/>
    <p:sldLayoutId id="2147483783" r:id="rId24"/>
    <p:sldLayoutId id="2147483784" r:id="rId25"/>
  </p:sldLayoutIdLst>
  <p:hf hdr="0"/>
  <p:txStyles>
    <p:titleStyle>
      <a:lvl1pPr algn="l" defTabSz="1219170" rtl="0" eaLnBrk="1" latinLnBrk="0" hangingPunct="1">
        <a:lnSpc>
          <a:spcPts val="3733"/>
        </a:lnSpc>
        <a:spcBef>
          <a:spcPct val="0"/>
        </a:spcBef>
        <a:buNone/>
        <a:defRPr sz="3467" b="1" kern="1200" spc="-107" baseline="0">
          <a:solidFill>
            <a:schemeClr val="bg2"/>
          </a:solidFill>
          <a:latin typeface="Arial" panose="020B0604020202020204" pitchFamily="34" charset="0"/>
          <a:ea typeface="+mj-ea"/>
          <a:cs typeface="Arial" panose="020B0604020202020204" pitchFamily="34" charset="0"/>
        </a:defRPr>
      </a:lvl1pPr>
    </p:titleStyle>
    <p:bodyStyle>
      <a:lvl1pPr marL="245527" indent="-245527" algn="l" defTabSz="1219170" rtl="0" eaLnBrk="1" latinLnBrk="0" hangingPunct="1">
        <a:spcBef>
          <a:spcPts val="1600"/>
        </a:spcBef>
        <a:buClr>
          <a:schemeClr val="bg2"/>
        </a:buClr>
        <a:buFont typeface="Arial" panose="020B0604020202020204" pitchFamily="34" charset="0"/>
        <a:buChar char="•"/>
        <a:defRPr sz="2133" kern="1200">
          <a:solidFill>
            <a:schemeClr val="bg2"/>
          </a:solidFill>
          <a:latin typeface="Arial" panose="020B0604020202020204" pitchFamily="34" charset="0"/>
          <a:ea typeface="+mn-ea"/>
          <a:cs typeface="Arial" panose="020B0604020202020204" pitchFamily="34" charset="0"/>
        </a:defRPr>
      </a:lvl1pPr>
      <a:lvl2pPr marL="609585" indent="-340775" algn="l" defTabSz="1219170" rtl="0" eaLnBrk="1" latinLnBrk="0" hangingPunct="1">
        <a:spcBef>
          <a:spcPts val="400"/>
        </a:spcBef>
        <a:buFont typeface="Arial" panose="020B0604020202020204" pitchFamily="34" charset="0"/>
        <a:buChar char="–"/>
        <a:defRPr sz="1867" kern="1200">
          <a:solidFill>
            <a:schemeClr val="bg2"/>
          </a:solidFill>
          <a:latin typeface="Arial" panose="020B0604020202020204" pitchFamily="34" charset="0"/>
          <a:ea typeface="+mn-ea"/>
          <a:cs typeface="Arial" panose="020B0604020202020204" pitchFamily="34" charset="0"/>
        </a:defRPr>
      </a:lvl2pPr>
      <a:lvl3pPr marL="927077" indent="-294210" algn="l" defTabSz="1219170" rtl="0" eaLnBrk="1" latinLnBrk="0" hangingPunct="1">
        <a:spcBef>
          <a:spcPts val="400"/>
        </a:spcBef>
        <a:buFont typeface="Arial" panose="020B0604020202020204" pitchFamily="34" charset="0"/>
        <a:buChar char="–"/>
        <a:defRPr sz="1600" kern="1200">
          <a:solidFill>
            <a:schemeClr val="bg2"/>
          </a:solidFill>
          <a:latin typeface="Arial" panose="020B0604020202020204" pitchFamily="34" charset="0"/>
          <a:ea typeface="+mn-ea"/>
          <a:cs typeface="Arial" panose="020B0604020202020204" pitchFamily="34" charset="0"/>
        </a:defRPr>
      </a:lvl3pPr>
      <a:lvl4pPr marL="1265735" indent="-268811" algn="l" defTabSz="1219170" rtl="0" eaLnBrk="1" latinLnBrk="0" hangingPunct="1">
        <a:spcBef>
          <a:spcPts val="400"/>
        </a:spcBef>
        <a:buFont typeface="Arial" panose="020B0604020202020204" pitchFamily="34" charset="0"/>
        <a:buChar char="–"/>
        <a:defRPr sz="1467" kern="1200">
          <a:solidFill>
            <a:schemeClr val="bg2"/>
          </a:solidFill>
          <a:latin typeface="Arial" panose="020B0604020202020204" pitchFamily="34" charset="0"/>
          <a:ea typeface="+mn-ea"/>
          <a:cs typeface="Arial" panose="020B0604020202020204" pitchFamily="34" charset="0"/>
        </a:defRPr>
      </a:lvl4pPr>
      <a:lvl5pPr marL="1536662" indent="-247644" algn="l" defTabSz="1219170" rtl="0" eaLnBrk="1" latinLnBrk="0" hangingPunct="1">
        <a:spcBef>
          <a:spcPts val="400"/>
        </a:spcBef>
        <a:buFont typeface="Arial" panose="020B0604020202020204" pitchFamily="34" charset="0"/>
        <a:buChar char="–"/>
        <a:defRPr sz="1467" kern="1200">
          <a:solidFill>
            <a:schemeClr val="bg2"/>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FDCA684-4634-4948-814C-907E5FA08114}"/>
              </a:ext>
            </a:extLst>
          </p:cNvPr>
          <p:cNvGraphicFramePr>
            <a:graphicFrameLocks noChangeAspect="1"/>
          </p:cNvGraphicFramePr>
          <p:nvPr userDrawn="1">
            <p:custDataLst>
              <p:tags r:id="rId26"/>
            </p:custDataLst>
            <p:extLst>
              <p:ext uri="{D42A27DB-BD31-4B8C-83A1-F6EECF244321}">
                <p14:modId xmlns:p14="http://schemas.microsoft.com/office/powerpoint/2010/main" val="2960896680"/>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27" imgW="327" imgH="327" progId="TCLayout.ActiveDocument.1">
                  <p:embed/>
                </p:oleObj>
              </mc:Choice>
              <mc:Fallback>
                <p:oleObj name="think-cell Slide" r:id="rId27" imgW="327" imgH="327" progId="TCLayout.ActiveDocument.1">
                  <p:embed/>
                  <p:pic>
                    <p:nvPicPr>
                      <p:cNvPr id="7" name="Object 6" hidden="1">
                        <a:extLst>
                          <a:ext uri="{FF2B5EF4-FFF2-40B4-BE49-F238E27FC236}">
                            <a16:creationId xmlns:a16="http://schemas.microsoft.com/office/drawing/2014/main" id="{FFDCA684-4634-4948-814C-907E5FA08114}"/>
                          </a:ext>
                        </a:extLst>
                      </p:cNvPr>
                      <p:cNvPicPr/>
                      <p:nvPr/>
                    </p:nvPicPr>
                    <p:blipFill>
                      <a:blip r:embed="rId28"/>
                      <a:stretch>
                        <a:fillRect/>
                      </a:stretch>
                    </p:blipFill>
                    <p:spPr>
                      <a:xfrm>
                        <a:off x="2118" y="2118"/>
                        <a:ext cx="2117" cy="2117"/>
                      </a:xfrm>
                      <a:prstGeom prst="rect">
                        <a:avLst/>
                      </a:prstGeom>
                    </p:spPr>
                  </p:pic>
                </p:oleObj>
              </mc:Fallback>
            </mc:AlternateContent>
          </a:graphicData>
        </a:graphic>
      </p:graphicFrame>
      <p:pic>
        <p:nvPicPr>
          <p:cNvPr id="12" name="Bildobjekt 11">
            <a:extLst>
              <a:ext uri="{FF2B5EF4-FFF2-40B4-BE49-F238E27FC236}">
                <a16:creationId xmlns:a16="http://schemas.microsoft.com/office/drawing/2014/main" id="{B3AEB0FA-97E5-4773-B3BD-AA606F984D71}"/>
              </a:ext>
            </a:extLst>
          </p:cNvPr>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9366899" y="6103957"/>
            <a:ext cx="2544064" cy="577088"/>
          </a:xfrm>
          <a:prstGeom prst="rect">
            <a:avLst/>
          </a:prstGeom>
        </p:spPr>
      </p:pic>
      <p:sp>
        <p:nvSpPr>
          <p:cNvPr id="2" name="Title Placeholder 1"/>
          <p:cNvSpPr>
            <a:spLocks noGrp="1"/>
          </p:cNvSpPr>
          <p:nvPr>
            <p:ph type="title"/>
          </p:nvPr>
        </p:nvSpPr>
        <p:spPr>
          <a:xfrm>
            <a:off x="738549" y="371178"/>
            <a:ext cx="10972800" cy="1236751"/>
          </a:xfrm>
          <a:prstGeom prst="rect">
            <a:avLst/>
          </a:prstGeom>
        </p:spPr>
        <p:txBody>
          <a:bodyPr vert="horz" lIns="91440" tIns="45720" rIns="91440" bIns="45720" rtlCol="0" anchor="t" anchorCtr="0">
            <a:noAutofit/>
          </a:bodyPr>
          <a:lstStyle/>
          <a:p>
            <a:r>
              <a:rPr lang="sv-SE"/>
              <a:t>Klicka här för att ändra mall för rubrikformat</a:t>
            </a:r>
          </a:p>
        </p:txBody>
      </p:sp>
      <p:sp>
        <p:nvSpPr>
          <p:cNvPr id="3" name="Text Placeholder 2"/>
          <p:cNvSpPr>
            <a:spLocks noGrp="1"/>
          </p:cNvSpPr>
          <p:nvPr>
            <p:ph type="body" idx="1"/>
          </p:nvPr>
        </p:nvSpPr>
        <p:spPr>
          <a:xfrm>
            <a:off x="738549" y="1804801"/>
            <a:ext cx="10972800" cy="3834295"/>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cxnSp>
        <p:nvCxnSpPr>
          <p:cNvPr id="11" name="Straight Connector 10"/>
          <p:cNvCxnSpPr/>
          <p:nvPr/>
        </p:nvCxnSpPr>
        <p:spPr>
          <a:xfrm>
            <a:off x="170475" y="5898821"/>
            <a:ext cx="11832000" cy="0"/>
          </a:xfrm>
          <a:prstGeom prst="line">
            <a:avLst/>
          </a:prstGeom>
          <a:ln w="12700">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fld id="{F0A3D838-8469-4E8D-BA1B-117B7A7A5803}" type="datetime1">
              <a:rPr lang="sv-SE" smtClean="0"/>
              <a:t>2022-11-15</a:t>
            </a:fld>
            <a:endParaRPr lang="sv-SE" dirty="0"/>
          </a:p>
        </p:txBody>
      </p:sp>
      <p:sp>
        <p:nvSpPr>
          <p:cNvPr id="6"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a:t>Global Product Management | Johan Mörck | ECTA Annual Meeting 2022</a:t>
            </a:r>
            <a:endParaRPr lang="sv-SE"/>
          </a:p>
        </p:txBody>
      </p:sp>
      <p:sp>
        <p:nvSpPr>
          <p:cNvPr id="10"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‹Nr.›</a:t>
            </a:fld>
            <a:endParaRPr lang="sv-SE"/>
          </a:p>
        </p:txBody>
      </p:sp>
    </p:spTree>
    <p:extLst>
      <p:ext uri="{BB962C8B-B14F-4D97-AF65-F5344CB8AC3E}">
        <p14:creationId xmlns:p14="http://schemas.microsoft.com/office/powerpoint/2010/main" val="3749865277"/>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 id="2147483802" r:id="rId17"/>
    <p:sldLayoutId id="2147483803" r:id="rId18"/>
    <p:sldLayoutId id="2147483804" r:id="rId19"/>
    <p:sldLayoutId id="2147483805" r:id="rId20"/>
    <p:sldLayoutId id="2147483806" r:id="rId21"/>
    <p:sldLayoutId id="2147483807" r:id="rId22"/>
    <p:sldLayoutId id="2147483808" r:id="rId23"/>
    <p:sldLayoutId id="2147483809" r:id="rId24"/>
  </p:sldLayoutIdLst>
  <p:hf hdr="0"/>
  <p:txStyles>
    <p:titleStyle>
      <a:lvl1pPr algn="l" defTabSz="1219170" rtl="0" eaLnBrk="1" latinLnBrk="0" hangingPunct="1">
        <a:lnSpc>
          <a:spcPts val="3733"/>
        </a:lnSpc>
        <a:spcBef>
          <a:spcPct val="0"/>
        </a:spcBef>
        <a:buNone/>
        <a:defRPr sz="3467" b="1" kern="1200" spc="-107" baseline="0">
          <a:solidFill>
            <a:schemeClr val="bg2"/>
          </a:solidFill>
          <a:latin typeface="Arial" panose="020B0604020202020204" pitchFamily="34" charset="0"/>
          <a:ea typeface="+mj-ea"/>
          <a:cs typeface="Arial" panose="020B0604020202020204" pitchFamily="34" charset="0"/>
        </a:defRPr>
      </a:lvl1pPr>
    </p:titleStyle>
    <p:bodyStyle>
      <a:lvl1pPr marL="245527" indent="-245527" algn="l" defTabSz="1219170" rtl="0" eaLnBrk="1" latinLnBrk="0" hangingPunct="1">
        <a:spcBef>
          <a:spcPts val="1600"/>
        </a:spcBef>
        <a:buClr>
          <a:schemeClr val="bg2"/>
        </a:buClr>
        <a:buFont typeface="Arial" panose="020B0604020202020204" pitchFamily="34" charset="0"/>
        <a:buChar char="•"/>
        <a:defRPr sz="2133" kern="1200">
          <a:solidFill>
            <a:schemeClr val="bg2"/>
          </a:solidFill>
          <a:latin typeface="Arial" panose="020B0604020202020204" pitchFamily="34" charset="0"/>
          <a:ea typeface="+mn-ea"/>
          <a:cs typeface="Arial" panose="020B0604020202020204" pitchFamily="34" charset="0"/>
        </a:defRPr>
      </a:lvl1pPr>
      <a:lvl2pPr marL="609585" indent="-340775" algn="l" defTabSz="1219170" rtl="0" eaLnBrk="1" latinLnBrk="0" hangingPunct="1">
        <a:spcBef>
          <a:spcPts val="400"/>
        </a:spcBef>
        <a:buFont typeface="Arial" panose="020B0604020202020204" pitchFamily="34" charset="0"/>
        <a:buChar char="–"/>
        <a:defRPr sz="1867" kern="1200">
          <a:solidFill>
            <a:schemeClr val="bg2"/>
          </a:solidFill>
          <a:latin typeface="Arial" panose="020B0604020202020204" pitchFamily="34" charset="0"/>
          <a:ea typeface="+mn-ea"/>
          <a:cs typeface="Arial" panose="020B0604020202020204" pitchFamily="34" charset="0"/>
        </a:defRPr>
      </a:lvl2pPr>
      <a:lvl3pPr marL="927077" indent="-294210" algn="l" defTabSz="1219170" rtl="0" eaLnBrk="1" latinLnBrk="0" hangingPunct="1">
        <a:spcBef>
          <a:spcPts val="400"/>
        </a:spcBef>
        <a:buFont typeface="Arial" panose="020B0604020202020204" pitchFamily="34" charset="0"/>
        <a:buChar char="–"/>
        <a:defRPr sz="1600" kern="1200">
          <a:solidFill>
            <a:schemeClr val="bg2"/>
          </a:solidFill>
          <a:latin typeface="Arial" panose="020B0604020202020204" pitchFamily="34" charset="0"/>
          <a:ea typeface="+mn-ea"/>
          <a:cs typeface="Arial" panose="020B0604020202020204" pitchFamily="34" charset="0"/>
        </a:defRPr>
      </a:lvl3pPr>
      <a:lvl4pPr marL="1265735" indent="-268811" algn="l" defTabSz="1219170" rtl="0" eaLnBrk="1" latinLnBrk="0" hangingPunct="1">
        <a:spcBef>
          <a:spcPts val="400"/>
        </a:spcBef>
        <a:buFont typeface="Arial" panose="020B0604020202020204" pitchFamily="34" charset="0"/>
        <a:buChar char="–"/>
        <a:defRPr sz="1467" kern="1200">
          <a:solidFill>
            <a:schemeClr val="bg2"/>
          </a:solidFill>
          <a:latin typeface="Arial" panose="020B0604020202020204" pitchFamily="34" charset="0"/>
          <a:ea typeface="+mn-ea"/>
          <a:cs typeface="Arial" panose="020B0604020202020204" pitchFamily="34" charset="0"/>
        </a:defRPr>
      </a:lvl4pPr>
      <a:lvl5pPr marL="1536662" indent="-247644" algn="l" defTabSz="1219170" rtl="0" eaLnBrk="1" latinLnBrk="0" hangingPunct="1">
        <a:spcBef>
          <a:spcPts val="400"/>
        </a:spcBef>
        <a:buFont typeface="Arial" panose="020B0604020202020204" pitchFamily="34" charset="0"/>
        <a:buChar char="–"/>
        <a:defRPr sz="1467" kern="1200">
          <a:solidFill>
            <a:schemeClr val="bg2"/>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sv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jpeg"/></Relationships>
</file>

<file path=ppt/slides/_rels/slide1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openxmlformats.org/officeDocument/2006/relationships/image" Target="../media/image70.png"/><Relationship Id="rId5" Type="http://schemas.openxmlformats.org/officeDocument/2006/relationships/hyperlink" Target="https://www.acea.auto/figure/interactive-map-electric-trucks-regional-stop-locations-fit-for-charging-point-deployment-in-europe/" TargetMode="External"/><Relationship Id="rId4" Type="http://schemas.openxmlformats.org/officeDocument/2006/relationships/image" Target="../media/image69.png"/></Relationships>
</file>

<file path=ppt/slides/_rels/slide1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jpeg"/><Relationship Id="rId7"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26.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jpeg"/><Relationship Id="rId3" Type="http://schemas.openxmlformats.org/officeDocument/2006/relationships/image" Target="../media/image28.jpeg"/><Relationship Id="rId7" Type="http://schemas.openxmlformats.org/officeDocument/2006/relationships/image" Target="../media/image30.jpeg"/><Relationship Id="rId12"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7.svg"/><Relationship Id="rId11" Type="http://schemas.openxmlformats.org/officeDocument/2006/relationships/image" Target="../media/image34.jpeg"/><Relationship Id="rId5" Type="http://schemas.openxmlformats.org/officeDocument/2006/relationships/image" Target="../media/image6.png"/><Relationship Id="rId15" Type="http://schemas.openxmlformats.org/officeDocument/2006/relationships/image" Target="../media/image38.jpeg"/><Relationship Id="rId10" Type="http://schemas.openxmlformats.org/officeDocument/2006/relationships/image" Target="../media/image33.jpeg"/><Relationship Id="rId4" Type="http://schemas.openxmlformats.org/officeDocument/2006/relationships/image" Target="../media/image29.jpeg"/><Relationship Id="rId9" Type="http://schemas.openxmlformats.org/officeDocument/2006/relationships/image" Target="../media/image32.jpeg"/><Relationship Id="rId14" Type="http://schemas.openxmlformats.org/officeDocument/2006/relationships/image" Target="../media/image37.jpeg"/></Relationships>
</file>

<file path=ppt/slides/_rels/slide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chart" Target="../charts/chart1.xml"/><Relationship Id="rId4" Type="http://schemas.openxmlformats.org/officeDocument/2006/relationships/hyperlink" Target="https://theicct.org/transport-could-burn-up-the-eus-entire-carbon-budge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27.jpe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12" Type="http://schemas.openxmlformats.org/officeDocument/2006/relationships/image" Target="../media/image62.jpe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56.jpeg"/><Relationship Id="rId11" Type="http://schemas.openxmlformats.org/officeDocument/2006/relationships/image" Target="../media/image61.jpeg"/><Relationship Id="rId5" Type="http://schemas.openxmlformats.org/officeDocument/2006/relationships/image" Target="../media/image55.jpeg"/><Relationship Id="rId10" Type="http://schemas.openxmlformats.org/officeDocument/2006/relationships/image" Target="../media/image60.jpeg"/><Relationship Id="rId4" Type="http://schemas.openxmlformats.org/officeDocument/2006/relationships/image" Target="../media/image54.jpeg"/><Relationship Id="rId9" Type="http://schemas.openxmlformats.org/officeDocument/2006/relationships/image" Target="../media/image5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1358264C-EDEE-42B8-B2AE-D149897E1A5E}"/>
              </a:ext>
            </a:extLst>
          </p:cNvPr>
          <p:cNvPicPr>
            <a:picLocks noGrp="1" noChangeAspect="1"/>
          </p:cNvPicPr>
          <p:nvPr>
            <p:ph type="pic" sz="quarter" idx="20"/>
          </p:nvPr>
        </p:nvPicPr>
        <p:blipFill>
          <a:blip r:embed="rId3" cstate="print">
            <a:extLst>
              <a:ext uri="{28A0092B-C50C-407E-A947-70E740481C1C}">
                <a14:useLocalDpi xmlns:a14="http://schemas.microsoft.com/office/drawing/2010/main"/>
              </a:ext>
            </a:extLst>
          </a:blip>
          <a:srcRect/>
          <a:stretch>
            <a:fillRect/>
          </a:stretch>
        </p:blipFill>
        <p:spPr/>
      </p:pic>
      <p:sp>
        <p:nvSpPr>
          <p:cNvPr id="88" name="Slide Number Placeholder 87">
            <a:extLst>
              <a:ext uri="{FF2B5EF4-FFF2-40B4-BE49-F238E27FC236}">
                <a16:creationId xmlns:a16="http://schemas.microsoft.com/office/drawing/2014/main" id="{AE147734-F2A3-4A12-88F8-A6BDFC67A4EA}"/>
              </a:ext>
            </a:extLst>
          </p:cNvPr>
          <p:cNvSpPr>
            <a:spLocks noGrp="1"/>
          </p:cNvSpPr>
          <p:nvPr>
            <p:ph type="sldNum" sz="quarter" idx="19"/>
          </p:nvPr>
        </p:nvSpPr>
        <p:spPr>
          <a:xfrm>
            <a:off x="11425238" y="6380367"/>
            <a:ext cx="466725" cy="154800"/>
          </a:xfrm>
        </p:spPr>
        <p:txBody>
          <a:bodyPr/>
          <a:lstStyle/>
          <a:p>
            <a:fld id="{F4BB9EDD-1740-4E4A-8601-A7D0893F42E6}" type="slidenum">
              <a:rPr lang="en-US" smtClean="0"/>
              <a:pPr/>
              <a:t>1</a:t>
            </a:fld>
            <a:endParaRPr lang="en-US" dirty="0"/>
          </a:p>
        </p:txBody>
      </p:sp>
      <p:sp>
        <p:nvSpPr>
          <p:cNvPr id="20" name="Date Placeholder 19">
            <a:extLst>
              <a:ext uri="{FF2B5EF4-FFF2-40B4-BE49-F238E27FC236}">
                <a16:creationId xmlns:a16="http://schemas.microsoft.com/office/drawing/2014/main" id="{0D191524-6BC8-4752-AA22-13ABA20F7AAE}"/>
              </a:ext>
            </a:extLst>
          </p:cNvPr>
          <p:cNvSpPr>
            <a:spLocks noGrp="1"/>
          </p:cNvSpPr>
          <p:nvPr>
            <p:ph type="dt" sz="half" idx="17"/>
          </p:nvPr>
        </p:nvSpPr>
        <p:spPr>
          <a:xfrm>
            <a:off x="5380315" y="6379143"/>
            <a:ext cx="1431370" cy="180000"/>
          </a:xfrm>
        </p:spPr>
        <p:txBody>
          <a:bodyPr/>
          <a:lstStyle/>
          <a:p>
            <a:fld id="{228F0685-1A1D-4E18-91B3-BCEF54CE3F45}" type="datetime1">
              <a:rPr lang="sv-SE" smtClean="0">
                <a:solidFill>
                  <a:schemeClr val="bg1"/>
                </a:solidFill>
              </a:rPr>
              <a:t>2022-11-15</a:t>
            </a:fld>
            <a:endParaRPr lang="en-US" dirty="0">
              <a:solidFill>
                <a:schemeClr val="bg1"/>
              </a:solidFill>
            </a:endParaRPr>
          </a:p>
        </p:txBody>
      </p:sp>
      <p:sp>
        <p:nvSpPr>
          <p:cNvPr id="5" name="Title 4">
            <a:extLst>
              <a:ext uri="{FF2B5EF4-FFF2-40B4-BE49-F238E27FC236}">
                <a16:creationId xmlns:a16="http://schemas.microsoft.com/office/drawing/2014/main" id="{B7D064DE-4F81-4EA0-97E2-6554A078CCDA}"/>
              </a:ext>
            </a:extLst>
          </p:cNvPr>
          <p:cNvSpPr>
            <a:spLocks noGrp="1"/>
          </p:cNvSpPr>
          <p:nvPr>
            <p:ph type="ctrTitle"/>
          </p:nvPr>
        </p:nvSpPr>
        <p:spPr>
          <a:xfrm>
            <a:off x="1" y="2985546"/>
            <a:ext cx="12192000" cy="845214"/>
          </a:xfrm>
        </p:spPr>
        <p:txBody>
          <a:bodyPr/>
          <a:lstStyle/>
          <a:p>
            <a:r>
              <a:rPr lang="en-US" sz="4800" dirty="0">
                <a:solidFill>
                  <a:schemeClr val="bg1"/>
                </a:solidFill>
              </a:rPr>
              <a:t>BEV usage in Heavy Duty transports </a:t>
            </a:r>
            <a:br>
              <a:rPr lang="en-US" sz="4800" dirty="0">
                <a:solidFill>
                  <a:schemeClr val="bg1"/>
                </a:solidFill>
              </a:rPr>
            </a:br>
            <a:r>
              <a:rPr lang="en-US" sz="4800" dirty="0">
                <a:solidFill>
                  <a:schemeClr val="bg1"/>
                </a:solidFill>
              </a:rPr>
              <a:t>in a short to mid-term perspective</a:t>
            </a:r>
            <a:endParaRPr lang="sv-SE" sz="4800" dirty="0">
              <a:solidFill>
                <a:schemeClr val="bg1"/>
              </a:solidFill>
            </a:endParaRPr>
          </a:p>
        </p:txBody>
      </p:sp>
      <p:sp>
        <p:nvSpPr>
          <p:cNvPr id="7" name="Text Placeholder 6">
            <a:extLst>
              <a:ext uri="{FF2B5EF4-FFF2-40B4-BE49-F238E27FC236}">
                <a16:creationId xmlns:a16="http://schemas.microsoft.com/office/drawing/2014/main" id="{F1C612CD-4FF4-49B8-91C5-DDA771210C86}"/>
              </a:ext>
            </a:extLst>
          </p:cNvPr>
          <p:cNvSpPr>
            <a:spLocks noGrp="1"/>
          </p:cNvSpPr>
          <p:nvPr>
            <p:ph type="body" sz="quarter" idx="16"/>
          </p:nvPr>
        </p:nvSpPr>
        <p:spPr>
          <a: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vert="horz" lIns="0" tIns="45720" rIns="91440" bIns="45720" rtlCol="0">
            <a:noAutofit/>
          </a:bodyPr>
          <a:lstStyle/>
          <a:p>
            <a:endParaRPr lang="sv-SE" dirty="0"/>
          </a:p>
        </p:txBody>
      </p:sp>
      <p:sp>
        <p:nvSpPr>
          <p:cNvPr id="87" name="Footer Placeholder 86">
            <a:extLst>
              <a:ext uri="{FF2B5EF4-FFF2-40B4-BE49-F238E27FC236}">
                <a16:creationId xmlns:a16="http://schemas.microsoft.com/office/drawing/2014/main" id="{51C76F71-2A38-4190-AB7A-52665F99846E}"/>
              </a:ext>
            </a:extLst>
          </p:cNvPr>
          <p:cNvSpPr>
            <a:spLocks noGrp="1"/>
          </p:cNvSpPr>
          <p:nvPr>
            <p:ph type="ftr" sz="quarter" idx="23"/>
          </p:nvPr>
        </p:nvSpPr>
        <p:spPr>
          <a:xfrm>
            <a:off x="766764" y="6130859"/>
            <a:ext cx="10658474" cy="164442"/>
          </a:xfrm>
        </p:spPr>
        <p:txBody>
          <a:bodyPr/>
          <a:lstStyle/>
          <a:p>
            <a:r>
              <a:rPr lang="en-US">
                <a:solidFill>
                  <a:schemeClr val="bg1"/>
                </a:solidFill>
              </a:rPr>
              <a:t>Global Product Management | Johan Mörck | ECTA Annual Meeting 2022</a:t>
            </a:r>
            <a:endParaRPr lang="en-US" dirty="0">
              <a:solidFill>
                <a:schemeClr val="bg1"/>
              </a:solidFill>
            </a:endParaRPr>
          </a:p>
        </p:txBody>
      </p:sp>
      <p:sp>
        <p:nvSpPr>
          <p:cNvPr id="9" name="TextBox 8">
            <a:extLst>
              <a:ext uri="{FF2B5EF4-FFF2-40B4-BE49-F238E27FC236}">
                <a16:creationId xmlns:a16="http://schemas.microsoft.com/office/drawing/2014/main" id="{3D8D6814-3E8F-4C08-B8AF-D5EC5F3A0844}"/>
              </a:ext>
            </a:extLst>
          </p:cNvPr>
          <p:cNvSpPr txBox="1"/>
          <p:nvPr/>
        </p:nvSpPr>
        <p:spPr>
          <a:xfrm>
            <a:off x="6227233" y="3695700"/>
            <a:ext cx="184731" cy="369332"/>
          </a:xfrm>
          <a:prstGeom prst="rect">
            <a:avLst/>
          </a:prstGeom>
          <a:noFill/>
        </p:spPr>
        <p:txBody>
          <a:bodyPr wrap="none" rtlCol="0">
            <a:spAutoFit/>
          </a:bodyPr>
          <a:lstStyle/>
          <a:p>
            <a:pPr algn="l">
              <a:lnSpc>
                <a:spcPct val="90000"/>
              </a:lnSpc>
              <a:spcBef>
                <a:spcPts val="600"/>
              </a:spcBef>
            </a:pPr>
            <a:endParaRPr lang="en-US" sz="2000" dirty="0"/>
          </a:p>
        </p:txBody>
      </p:sp>
      <p:sp>
        <p:nvSpPr>
          <p:cNvPr id="21" name="Footer Placeholder 86">
            <a:extLst>
              <a:ext uri="{FF2B5EF4-FFF2-40B4-BE49-F238E27FC236}">
                <a16:creationId xmlns:a16="http://schemas.microsoft.com/office/drawing/2014/main" id="{F81888B4-ABB0-4100-B857-59700E81D463}"/>
              </a:ext>
            </a:extLst>
          </p:cNvPr>
          <p:cNvSpPr txBox="1">
            <a:spLocks/>
          </p:cNvSpPr>
          <p:nvPr/>
        </p:nvSpPr>
        <p:spPr bwMode="auto">
          <a:xfrm>
            <a:off x="766763" y="5853522"/>
            <a:ext cx="10658474" cy="164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0" numCol="1" anchor="ctr" anchorCtr="0" compatLnSpc="1">
            <a:prstTxWarp prst="textNoShape">
              <a:avLst/>
            </a:prstTxWarp>
          </a:bodyPr>
          <a:lstStyle>
            <a:defPPr>
              <a:defRPr lang="sv-SE"/>
            </a:defPPr>
            <a:lvl1pPr marL="0" algn="ctr" defTabSz="967618" rtl="0" eaLnBrk="1" latinLnBrk="0" hangingPunct="1">
              <a:spcBef>
                <a:spcPct val="0"/>
              </a:spcBef>
              <a:defRPr sz="1000" kern="1200" baseline="0">
                <a:solidFill>
                  <a:schemeClr val="tx1"/>
                </a:solidFill>
                <a:latin typeface="+mn-lt"/>
                <a:ea typeface="+mn-ea"/>
                <a:cs typeface="+mn-cs"/>
              </a:defRPr>
            </a:lvl1pPr>
            <a:lvl2pPr marL="483809" algn="l" defTabSz="967618" rtl="0" eaLnBrk="1" latinLnBrk="0" hangingPunct="1">
              <a:defRPr sz="1905" kern="1200">
                <a:solidFill>
                  <a:schemeClr val="tx1"/>
                </a:solidFill>
                <a:latin typeface="+mn-lt"/>
                <a:ea typeface="+mn-ea"/>
                <a:cs typeface="+mn-cs"/>
              </a:defRPr>
            </a:lvl2pPr>
            <a:lvl3pPr marL="967618" algn="l" defTabSz="967618" rtl="0" eaLnBrk="1" latinLnBrk="0" hangingPunct="1">
              <a:defRPr sz="1905" kern="1200">
                <a:solidFill>
                  <a:schemeClr val="tx1"/>
                </a:solidFill>
                <a:latin typeface="+mn-lt"/>
                <a:ea typeface="+mn-ea"/>
                <a:cs typeface="+mn-cs"/>
              </a:defRPr>
            </a:lvl3pPr>
            <a:lvl4pPr marL="1451427" algn="l" defTabSz="967618" rtl="0" eaLnBrk="1" latinLnBrk="0" hangingPunct="1">
              <a:defRPr sz="1905" kern="1200">
                <a:solidFill>
                  <a:schemeClr val="tx1"/>
                </a:solidFill>
                <a:latin typeface="+mn-lt"/>
                <a:ea typeface="+mn-ea"/>
                <a:cs typeface="+mn-cs"/>
              </a:defRPr>
            </a:lvl4pPr>
            <a:lvl5pPr marL="1935236" algn="l" defTabSz="967618" rtl="0" eaLnBrk="1" latinLnBrk="0" hangingPunct="1">
              <a:defRPr sz="1905" kern="1200">
                <a:solidFill>
                  <a:schemeClr val="tx1"/>
                </a:solidFill>
                <a:latin typeface="+mn-lt"/>
                <a:ea typeface="+mn-ea"/>
                <a:cs typeface="+mn-cs"/>
              </a:defRPr>
            </a:lvl5pPr>
            <a:lvl6pPr marL="2419045" algn="l" defTabSz="967618" rtl="0" eaLnBrk="1" latinLnBrk="0" hangingPunct="1">
              <a:defRPr sz="1905" kern="1200">
                <a:solidFill>
                  <a:schemeClr val="tx1"/>
                </a:solidFill>
                <a:latin typeface="+mn-lt"/>
                <a:ea typeface="+mn-ea"/>
                <a:cs typeface="+mn-cs"/>
              </a:defRPr>
            </a:lvl6pPr>
            <a:lvl7pPr marL="2902854" algn="l" defTabSz="967618" rtl="0" eaLnBrk="1" latinLnBrk="0" hangingPunct="1">
              <a:defRPr sz="1905" kern="1200">
                <a:solidFill>
                  <a:schemeClr val="tx1"/>
                </a:solidFill>
                <a:latin typeface="+mn-lt"/>
                <a:ea typeface="+mn-ea"/>
                <a:cs typeface="+mn-cs"/>
              </a:defRPr>
            </a:lvl7pPr>
            <a:lvl8pPr marL="3386663" algn="l" defTabSz="967618" rtl="0" eaLnBrk="1" latinLnBrk="0" hangingPunct="1">
              <a:defRPr sz="1905" kern="1200">
                <a:solidFill>
                  <a:schemeClr val="tx1"/>
                </a:solidFill>
                <a:latin typeface="+mn-lt"/>
                <a:ea typeface="+mn-ea"/>
                <a:cs typeface="+mn-cs"/>
              </a:defRPr>
            </a:lvl8pPr>
            <a:lvl9pPr marL="3870472" algn="l" defTabSz="967618" rtl="0" eaLnBrk="1" latinLnBrk="0" hangingPunct="1">
              <a:defRPr sz="1905" kern="1200">
                <a:solidFill>
                  <a:schemeClr val="tx1"/>
                </a:solidFill>
                <a:latin typeface="+mn-lt"/>
                <a:ea typeface="+mn-ea"/>
                <a:cs typeface="+mn-cs"/>
              </a:defRPr>
            </a:lvl9pPr>
          </a:lstStyle>
          <a:p>
            <a:r>
              <a:rPr lang="en-US" dirty="0">
                <a:solidFill>
                  <a:schemeClr val="bg1"/>
                </a:solidFill>
              </a:rPr>
              <a:t>Volvo Trucks</a:t>
            </a:r>
          </a:p>
        </p:txBody>
      </p:sp>
    </p:spTree>
    <p:extLst>
      <p:ext uri="{BB962C8B-B14F-4D97-AF65-F5344CB8AC3E}">
        <p14:creationId xmlns:p14="http://schemas.microsoft.com/office/powerpoint/2010/main" val="1681354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965BBC-98F1-41BF-902C-68A9F4E0120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 name="Rektangel 61">
            <a:extLst>
              <a:ext uri="{FF2B5EF4-FFF2-40B4-BE49-F238E27FC236}">
                <a16:creationId xmlns:a16="http://schemas.microsoft.com/office/drawing/2014/main" id="{43BD9B61-9A0B-44C3-BFD2-FB048680900C}"/>
              </a:ext>
            </a:extLst>
          </p:cNvPr>
          <p:cNvSpPr/>
          <p:nvPr/>
        </p:nvSpPr>
        <p:spPr>
          <a:xfrm>
            <a:off x="-6344" y="-21608"/>
            <a:ext cx="12211408" cy="6879608"/>
          </a:xfrm>
          <a:prstGeom prst="rect">
            <a:avLst/>
          </a:prstGeom>
          <a:gradFill flip="none" rotWithShape="1">
            <a:gsLst>
              <a:gs pos="73000">
                <a:srgbClr val="161616">
                  <a:alpha val="40000"/>
                </a:srgbClr>
              </a:gs>
              <a:gs pos="52000">
                <a:srgbClr val="000000">
                  <a:lumMod val="83000"/>
                  <a:lumOff val="17000"/>
                  <a:alpha val="75000"/>
                </a:srgbClr>
              </a:gs>
              <a:gs pos="5000">
                <a:schemeClr val="tx1">
                  <a:alpha val="25000"/>
                </a:schemeClr>
              </a:gs>
              <a:gs pos="99000">
                <a:schemeClr val="tx1">
                  <a:alpha val="50000"/>
                </a:schemeClr>
              </a:gs>
            </a:gsLst>
            <a:lin ang="5400000" scaled="1"/>
            <a:tileRect/>
          </a:gra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US" dirty="0">
              <a:solidFill>
                <a:schemeClr val="bg1"/>
              </a:solidFill>
            </a:endParaRPr>
          </a:p>
        </p:txBody>
      </p:sp>
      <p:sp>
        <p:nvSpPr>
          <p:cNvPr id="3" name="Platshållare för text 2">
            <a:extLst>
              <a:ext uri="{FF2B5EF4-FFF2-40B4-BE49-F238E27FC236}">
                <a16:creationId xmlns:a16="http://schemas.microsoft.com/office/drawing/2014/main" id="{65EE8CA2-C1FA-7F47-8879-C6B728CE2962}"/>
              </a:ext>
            </a:extLst>
          </p:cNvPr>
          <p:cNvSpPr>
            <a:spLocks noGrp="1"/>
          </p:cNvSpPr>
          <p:nvPr>
            <p:ph type="body" sz="quarter" idx="16"/>
          </p:nvPr>
        </p:nvSpPr>
        <p:spPr/>
        <p:txBody>
          <a:bodyPr/>
          <a:lstStyle/>
          <a:p>
            <a:endParaRPr lang="sv-SE" dirty="0"/>
          </a:p>
        </p:txBody>
      </p:sp>
      <p:sp>
        <p:nvSpPr>
          <p:cNvPr id="4" name="Platshållare för bildnummer 3">
            <a:extLst>
              <a:ext uri="{FF2B5EF4-FFF2-40B4-BE49-F238E27FC236}">
                <a16:creationId xmlns:a16="http://schemas.microsoft.com/office/drawing/2014/main" id="{5456BC6A-90E9-8D48-87AA-79E8B6F75744}"/>
              </a:ext>
            </a:extLst>
          </p:cNvPr>
          <p:cNvSpPr>
            <a:spLocks noGrp="1"/>
          </p:cNvSpPr>
          <p:nvPr>
            <p:ph type="sldNum" sz="quarter" idx="19"/>
          </p:nvPr>
        </p:nvSpPr>
        <p:spPr/>
        <p:txBody>
          <a:bodyPr wrap="square" anchor="b">
            <a:normAutofit/>
          </a:bodyPr>
          <a:lstStyle/>
          <a:p>
            <a:pPr>
              <a:spcAft>
                <a:spcPts val="600"/>
              </a:spcAft>
            </a:pPr>
            <a:fld id="{F4BB9EDD-1740-4E4A-8601-A7D0893F42E6}" type="slidenum">
              <a:rPr lang="en-US" smtClean="0">
                <a:solidFill>
                  <a:schemeClr val="bg1"/>
                </a:solidFill>
              </a:rPr>
              <a:pPr>
                <a:spcAft>
                  <a:spcPts val="600"/>
                </a:spcAft>
              </a:pPr>
              <a:t>10</a:t>
            </a:fld>
            <a:endParaRPr lang="en-US" dirty="0">
              <a:solidFill>
                <a:schemeClr val="bg1"/>
              </a:solidFill>
            </a:endParaRPr>
          </a:p>
        </p:txBody>
      </p:sp>
      <p:sp>
        <p:nvSpPr>
          <p:cNvPr id="10" name="textruta 9">
            <a:extLst>
              <a:ext uri="{FF2B5EF4-FFF2-40B4-BE49-F238E27FC236}">
                <a16:creationId xmlns:a16="http://schemas.microsoft.com/office/drawing/2014/main" id="{999FF765-0767-1740-AF25-FAEAB72A0476}"/>
              </a:ext>
            </a:extLst>
          </p:cNvPr>
          <p:cNvSpPr txBox="1"/>
          <p:nvPr/>
        </p:nvSpPr>
        <p:spPr>
          <a:xfrm>
            <a:off x="13649739" y="3525078"/>
            <a:ext cx="184731" cy="316049"/>
          </a:xfrm>
          <a:prstGeom prst="rect">
            <a:avLst/>
          </a:prstGeom>
          <a:noFill/>
        </p:spPr>
        <p:txBody>
          <a:bodyPr wrap="none" rtlCol="0">
            <a:spAutoFit/>
          </a:bodyPr>
          <a:lstStyle/>
          <a:p>
            <a:pPr algn="l">
              <a:lnSpc>
                <a:spcPct val="114000"/>
              </a:lnSpc>
              <a:spcBef>
                <a:spcPts val="952"/>
              </a:spcBef>
            </a:pPr>
            <a:endParaRPr lang="sv-SE" sz="1400" dirty="0" err="1"/>
          </a:p>
        </p:txBody>
      </p:sp>
      <p:sp>
        <p:nvSpPr>
          <p:cNvPr id="13" name="TextBox 7">
            <a:extLst>
              <a:ext uri="{FF2B5EF4-FFF2-40B4-BE49-F238E27FC236}">
                <a16:creationId xmlns:a16="http://schemas.microsoft.com/office/drawing/2014/main" id="{758682B2-E06E-5341-B630-D4E03F890846}"/>
              </a:ext>
            </a:extLst>
          </p:cNvPr>
          <p:cNvSpPr txBox="1"/>
          <p:nvPr/>
        </p:nvSpPr>
        <p:spPr>
          <a:xfrm>
            <a:off x="300038" y="6188400"/>
            <a:ext cx="2235772" cy="169277"/>
          </a:xfrm>
          <a:prstGeom prst="rect">
            <a:avLst/>
          </a:prstGeom>
          <a:noFill/>
        </p:spPr>
        <p:txBody>
          <a:bodyPr wrap="square" lIns="0" rIns="0" bIns="0" rtlCol="0">
            <a:spAutoFit/>
          </a:bodyPr>
          <a:lstStyle/>
          <a:p>
            <a:r>
              <a:rPr lang="en-US" sz="800" b="0" dirty="0">
                <a:solidFill>
                  <a:schemeClr val="bg1"/>
                </a:solidFill>
                <a:latin typeface="+mj-lt"/>
                <a:cs typeface="+mn-cs"/>
              </a:rPr>
              <a:t>Volvo Trucks</a:t>
            </a:r>
          </a:p>
        </p:txBody>
      </p:sp>
      <p:sp>
        <p:nvSpPr>
          <p:cNvPr id="2" name="Date Placeholder 1">
            <a:extLst>
              <a:ext uri="{FF2B5EF4-FFF2-40B4-BE49-F238E27FC236}">
                <a16:creationId xmlns:a16="http://schemas.microsoft.com/office/drawing/2014/main" id="{A9577D14-3481-4DCB-9040-37A290DCCCF0}"/>
              </a:ext>
            </a:extLst>
          </p:cNvPr>
          <p:cNvSpPr>
            <a:spLocks noGrp="1"/>
          </p:cNvSpPr>
          <p:nvPr>
            <p:ph type="dt" sz="half" idx="17"/>
          </p:nvPr>
        </p:nvSpPr>
        <p:spPr/>
        <p:txBody>
          <a:bodyPr/>
          <a:lstStyle/>
          <a:p>
            <a:fld id="{4B28EFAE-A8E5-4435-BA77-E65B9F322BFA}" type="datetime1">
              <a:rPr lang="sv-SE" smtClean="0"/>
              <a:t>2022-11-15</a:t>
            </a:fld>
            <a:endParaRPr lang="en-US" dirty="0"/>
          </a:p>
        </p:txBody>
      </p:sp>
      <p:sp>
        <p:nvSpPr>
          <p:cNvPr id="5" name="Footer Placeholder 4">
            <a:extLst>
              <a:ext uri="{FF2B5EF4-FFF2-40B4-BE49-F238E27FC236}">
                <a16:creationId xmlns:a16="http://schemas.microsoft.com/office/drawing/2014/main" id="{C8AAD6A9-CE0E-4844-AE17-E7D9955CF3FA}"/>
              </a:ext>
            </a:extLst>
          </p:cNvPr>
          <p:cNvSpPr>
            <a:spLocks noGrp="1"/>
          </p:cNvSpPr>
          <p:nvPr>
            <p:ph type="ftr" sz="quarter" idx="18"/>
          </p:nvPr>
        </p:nvSpPr>
        <p:spPr/>
        <p:txBody>
          <a:bodyPr/>
          <a:lstStyle/>
          <a:p>
            <a:r>
              <a:rPr lang="en-US"/>
              <a:t>Global Product Management | Johan Mörck | ECTA Annual Meeting 2022</a:t>
            </a:r>
            <a:endParaRPr lang="en-US" dirty="0"/>
          </a:p>
        </p:txBody>
      </p:sp>
      <p:sp>
        <p:nvSpPr>
          <p:cNvPr id="14" name="TextBox 14">
            <a:extLst>
              <a:ext uri="{FF2B5EF4-FFF2-40B4-BE49-F238E27FC236}">
                <a16:creationId xmlns:a16="http://schemas.microsoft.com/office/drawing/2014/main" id="{D8C2D4F2-3794-4461-B203-3287AD4362C2}"/>
              </a:ext>
            </a:extLst>
          </p:cNvPr>
          <p:cNvSpPr txBox="1"/>
          <p:nvPr/>
        </p:nvSpPr>
        <p:spPr>
          <a:xfrm>
            <a:off x="452823" y="779087"/>
            <a:ext cx="11271250" cy="424732"/>
          </a:xfrm>
          <a:prstGeom prst="rect">
            <a:avLst/>
          </a:prstGeom>
          <a:noFill/>
        </p:spPr>
        <p:txBody>
          <a:bodyPr wrap="square" lIns="91440" tIns="45720" rIns="91440" bIns="45720" rtlCol="0" anchor="t">
            <a:spAutoFit/>
          </a:bodyPr>
          <a:lstStyle/>
          <a:p>
            <a:pPr algn="ctr">
              <a:lnSpc>
                <a:spcPct val="90000"/>
              </a:lnSpc>
              <a:spcBef>
                <a:spcPts val="600"/>
              </a:spcBef>
            </a:pPr>
            <a:r>
              <a:rPr lang="sv-SE" sz="2400" dirty="0">
                <a:solidFill>
                  <a:schemeClr val="bg1"/>
                </a:solidFill>
                <a:latin typeface="+mj-lt"/>
              </a:rPr>
              <a:t>Volvo FH / FM / FMX Electric – now in production!</a:t>
            </a:r>
            <a:endParaRPr lang="en-US" sz="1600" dirty="0">
              <a:solidFill>
                <a:schemeClr val="bg1"/>
              </a:solidFill>
            </a:endParaRPr>
          </a:p>
        </p:txBody>
      </p:sp>
      <p:sp>
        <p:nvSpPr>
          <p:cNvPr id="15" name="TextBox 14">
            <a:extLst>
              <a:ext uri="{FF2B5EF4-FFF2-40B4-BE49-F238E27FC236}">
                <a16:creationId xmlns:a16="http://schemas.microsoft.com/office/drawing/2014/main" id="{0ACC126A-FC28-4990-866D-F3519E1E7E31}"/>
              </a:ext>
            </a:extLst>
          </p:cNvPr>
          <p:cNvSpPr txBox="1"/>
          <p:nvPr/>
        </p:nvSpPr>
        <p:spPr>
          <a:xfrm>
            <a:off x="7491707" y="1707605"/>
            <a:ext cx="4232366" cy="2185150"/>
          </a:xfrm>
          <a:prstGeom prst="rect">
            <a:avLst/>
          </a:prstGeom>
          <a:noFill/>
        </p:spPr>
        <p:txBody>
          <a:bodyPr wrap="square" rtlCol="0">
            <a:spAutoFit/>
          </a:bodyPr>
          <a:lstStyle/>
          <a:p>
            <a:pPr marL="285750" indent="-285750" algn="l">
              <a:lnSpc>
                <a:spcPct val="114000"/>
              </a:lnSpc>
              <a:spcBef>
                <a:spcPts val="952"/>
              </a:spcBef>
              <a:buFont typeface="Arial" panose="020B0604020202020204" pitchFamily="34" charset="0"/>
              <a:buChar char="•"/>
            </a:pPr>
            <a:r>
              <a:rPr lang="en-US" sz="1400" b="1" dirty="0">
                <a:solidFill>
                  <a:schemeClr val="bg1"/>
                </a:solidFill>
              </a:rPr>
              <a:t>Driveline Power: 490 kW</a:t>
            </a:r>
          </a:p>
          <a:p>
            <a:pPr marL="285750" indent="-285750" algn="l">
              <a:lnSpc>
                <a:spcPct val="114000"/>
              </a:lnSpc>
              <a:spcBef>
                <a:spcPts val="952"/>
              </a:spcBef>
              <a:buFont typeface="Arial" panose="020B0604020202020204" pitchFamily="34" charset="0"/>
              <a:buChar char="•"/>
            </a:pPr>
            <a:r>
              <a:rPr lang="en-US" sz="1400" b="1" dirty="0">
                <a:solidFill>
                  <a:schemeClr val="bg1"/>
                </a:solidFill>
              </a:rPr>
              <a:t>Energy capacity: 540 kWh</a:t>
            </a:r>
          </a:p>
          <a:p>
            <a:pPr marL="285750" indent="-285750" algn="l">
              <a:lnSpc>
                <a:spcPct val="114000"/>
              </a:lnSpc>
              <a:spcBef>
                <a:spcPts val="952"/>
              </a:spcBef>
              <a:buFont typeface="Arial" panose="020B0604020202020204" pitchFamily="34" charset="0"/>
              <a:buChar char="•"/>
            </a:pPr>
            <a:r>
              <a:rPr lang="en-US" sz="1400" b="1" dirty="0">
                <a:solidFill>
                  <a:schemeClr val="bg1"/>
                </a:solidFill>
              </a:rPr>
              <a:t>Charging power AC/DC: 43 kW / 250 kW</a:t>
            </a:r>
          </a:p>
          <a:p>
            <a:pPr marL="285750" indent="-285750">
              <a:lnSpc>
                <a:spcPct val="114000"/>
              </a:lnSpc>
              <a:spcBef>
                <a:spcPts val="952"/>
              </a:spcBef>
              <a:buFont typeface="Arial" panose="020B0604020202020204" pitchFamily="34" charset="0"/>
              <a:buChar char="•"/>
            </a:pPr>
            <a:r>
              <a:rPr lang="en-US" sz="1400" b="1" dirty="0">
                <a:solidFill>
                  <a:schemeClr val="bg1"/>
                </a:solidFill>
              </a:rPr>
              <a:t>Combination Weights up to 44 tones</a:t>
            </a:r>
          </a:p>
          <a:p>
            <a:pPr marL="285750" indent="-285750">
              <a:lnSpc>
                <a:spcPct val="114000"/>
              </a:lnSpc>
              <a:spcBef>
                <a:spcPts val="952"/>
              </a:spcBef>
              <a:buFont typeface="Arial" panose="020B0604020202020204" pitchFamily="34" charset="0"/>
              <a:buChar char="•"/>
            </a:pPr>
            <a:r>
              <a:rPr lang="en-US" sz="1400" b="1" dirty="0">
                <a:solidFill>
                  <a:schemeClr val="bg1"/>
                </a:solidFill>
              </a:rPr>
              <a:t>Driving Range up to 300 km</a:t>
            </a:r>
          </a:p>
          <a:p>
            <a:pPr marL="285750" indent="-285750" algn="l">
              <a:lnSpc>
                <a:spcPct val="114000"/>
              </a:lnSpc>
              <a:spcBef>
                <a:spcPts val="952"/>
              </a:spcBef>
              <a:buFont typeface="Arial" panose="020B0604020202020204" pitchFamily="34" charset="0"/>
              <a:buChar char="•"/>
            </a:pPr>
            <a:endParaRPr lang="en-US" sz="1400" b="1" dirty="0">
              <a:solidFill>
                <a:schemeClr val="bg1"/>
              </a:solidFill>
            </a:endParaRPr>
          </a:p>
        </p:txBody>
      </p:sp>
    </p:spTree>
    <p:extLst>
      <p:ext uri="{BB962C8B-B14F-4D97-AF65-F5344CB8AC3E}">
        <p14:creationId xmlns:p14="http://schemas.microsoft.com/office/powerpoint/2010/main" val="159900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3">
            <a:extLst>
              <a:ext uri="{FF2B5EF4-FFF2-40B4-BE49-F238E27FC236}">
                <a16:creationId xmlns:a16="http://schemas.microsoft.com/office/drawing/2014/main" id="{8EB29753-1906-4A0E-B9F8-1B28551C9B29}"/>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0" y="-3000"/>
            <a:ext cx="12192000" cy="6864000"/>
          </a:xfrm>
          <a:prstGeom prst="rect">
            <a:avLst/>
          </a:prstGeom>
        </p:spPr>
      </p:pic>
      <p:sp>
        <p:nvSpPr>
          <p:cNvPr id="15" name="Rektangel 9">
            <a:extLst>
              <a:ext uri="{FF2B5EF4-FFF2-40B4-BE49-F238E27FC236}">
                <a16:creationId xmlns:a16="http://schemas.microsoft.com/office/drawing/2014/main" id="{FD0E862F-53C9-4B54-8583-CDC613A47B4E}"/>
              </a:ext>
            </a:extLst>
          </p:cNvPr>
          <p:cNvSpPr/>
          <p:nvPr/>
        </p:nvSpPr>
        <p:spPr>
          <a:xfrm>
            <a:off x="-4763" y="2733"/>
            <a:ext cx="12219013" cy="6861000"/>
          </a:xfrm>
          <a:prstGeom prst="rect">
            <a:avLst/>
          </a:prstGeom>
          <a:gradFill flip="none" rotWithShape="1">
            <a:gsLst>
              <a:gs pos="100000">
                <a:srgbClr val="BADCE6">
                  <a:alpha val="70000"/>
                </a:srgbClr>
              </a:gs>
              <a:gs pos="41000">
                <a:srgbClr val="16A6C9">
                  <a:alpha val="70000"/>
                </a:srgbClr>
              </a:gs>
              <a:gs pos="0">
                <a:srgbClr val="BADCE6">
                  <a:lumMod val="10000"/>
                </a:srgbClr>
              </a:gs>
            </a:gsLst>
            <a:lin ang="5400000" scaled="0"/>
            <a:tileRect/>
          </a:gradFill>
          <a:ln w="25400" cap="flat" cmpd="sng" algn="ctr">
            <a:noFill/>
            <a:prstDash val="solid"/>
          </a:ln>
          <a:effectLst/>
        </p:spPr>
        <p:txBody>
          <a:bodyPr lIns="45720" tIns="22860" rIns="45720" bIns="22860" rtlCol="0" anchor="ctr"/>
          <a:lstStyle/>
          <a:p>
            <a:pPr algn="ctr" defTabSz="1219140">
              <a:defRPr/>
            </a:pPr>
            <a:endParaRPr lang="sv-SE" sz="2400" kern="0">
              <a:solidFill>
                <a:srgbClr val="FFFFFF"/>
              </a:solidFill>
              <a:latin typeface="Arial"/>
            </a:endParaRPr>
          </a:p>
        </p:txBody>
      </p:sp>
      <p:sp>
        <p:nvSpPr>
          <p:cNvPr id="3" name="Platshållare för text 2">
            <a:extLst>
              <a:ext uri="{FF2B5EF4-FFF2-40B4-BE49-F238E27FC236}">
                <a16:creationId xmlns:a16="http://schemas.microsoft.com/office/drawing/2014/main" id="{65EE8CA2-C1FA-7F47-8879-C6B728CE2962}"/>
              </a:ext>
            </a:extLst>
          </p:cNvPr>
          <p:cNvSpPr>
            <a:spLocks noGrp="1"/>
          </p:cNvSpPr>
          <p:nvPr>
            <p:ph type="body" sz="quarter" idx="16"/>
          </p:nvPr>
        </p:nvSpPr>
        <p:spPr/>
        <p:txBody>
          <a:bodyPr/>
          <a:lstStyle/>
          <a:p>
            <a:endParaRPr lang="sv-SE" dirty="0"/>
          </a:p>
        </p:txBody>
      </p:sp>
      <p:sp>
        <p:nvSpPr>
          <p:cNvPr id="4" name="Platshållare för bildnummer 3">
            <a:extLst>
              <a:ext uri="{FF2B5EF4-FFF2-40B4-BE49-F238E27FC236}">
                <a16:creationId xmlns:a16="http://schemas.microsoft.com/office/drawing/2014/main" id="{5456BC6A-90E9-8D48-87AA-79E8B6F75744}"/>
              </a:ext>
            </a:extLst>
          </p:cNvPr>
          <p:cNvSpPr>
            <a:spLocks noGrp="1"/>
          </p:cNvSpPr>
          <p:nvPr>
            <p:ph type="sldNum" sz="quarter" idx="19"/>
          </p:nvPr>
        </p:nvSpPr>
        <p:spPr/>
        <p:txBody>
          <a:bodyPr wrap="square" anchor="b">
            <a:normAutofit/>
          </a:bodyPr>
          <a:lstStyle/>
          <a:p>
            <a:pPr>
              <a:spcAft>
                <a:spcPts val="600"/>
              </a:spcAft>
            </a:pPr>
            <a:fld id="{F4BB9EDD-1740-4E4A-8601-A7D0893F42E6}" type="slidenum">
              <a:rPr lang="en-US" smtClean="0">
                <a:solidFill>
                  <a:schemeClr val="bg1"/>
                </a:solidFill>
              </a:rPr>
              <a:pPr>
                <a:spcAft>
                  <a:spcPts val="600"/>
                </a:spcAft>
              </a:pPr>
              <a:t>11</a:t>
            </a:fld>
            <a:endParaRPr lang="en-US" dirty="0">
              <a:solidFill>
                <a:schemeClr val="bg1"/>
              </a:solidFill>
            </a:endParaRPr>
          </a:p>
        </p:txBody>
      </p:sp>
      <p:sp>
        <p:nvSpPr>
          <p:cNvPr id="10" name="textruta 9">
            <a:extLst>
              <a:ext uri="{FF2B5EF4-FFF2-40B4-BE49-F238E27FC236}">
                <a16:creationId xmlns:a16="http://schemas.microsoft.com/office/drawing/2014/main" id="{999FF765-0767-1740-AF25-FAEAB72A0476}"/>
              </a:ext>
            </a:extLst>
          </p:cNvPr>
          <p:cNvSpPr txBox="1"/>
          <p:nvPr/>
        </p:nvSpPr>
        <p:spPr>
          <a:xfrm>
            <a:off x="13649739" y="3525078"/>
            <a:ext cx="184731" cy="316049"/>
          </a:xfrm>
          <a:prstGeom prst="rect">
            <a:avLst/>
          </a:prstGeom>
          <a:noFill/>
        </p:spPr>
        <p:txBody>
          <a:bodyPr wrap="none" rtlCol="0">
            <a:spAutoFit/>
          </a:bodyPr>
          <a:lstStyle/>
          <a:p>
            <a:pPr algn="l">
              <a:lnSpc>
                <a:spcPct val="114000"/>
              </a:lnSpc>
              <a:spcBef>
                <a:spcPts val="952"/>
              </a:spcBef>
            </a:pPr>
            <a:endParaRPr lang="sv-SE" sz="1400" dirty="0" err="1"/>
          </a:p>
        </p:txBody>
      </p:sp>
      <p:sp>
        <p:nvSpPr>
          <p:cNvPr id="13" name="TextBox 7">
            <a:extLst>
              <a:ext uri="{FF2B5EF4-FFF2-40B4-BE49-F238E27FC236}">
                <a16:creationId xmlns:a16="http://schemas.microsoft.com/office/drawing/2014/main" id="{758682B2-E06E-5341-B630-D4E03F890846}"/>
              </a:ext>
            </a:extLst>
          </p:cNvPr>
          <p:cNvSpPr txBox="1"/>
          <p:nvPr/>
        </p:nvSpPr>
        <p:spPr>
          <a:xfrm>
            <a:off x="300038" y="6188400"/>
            <a:ext cx="2235772" cy="169277"/>
          </a:xfrm>
          <a:prstGeom prst="rect">
            <a:avLst/>
          </a:prstGeom>
          <a:noFill/>
        </p:spPr>
        <p:txBody>
          <a:bodyPr wrap="square" lIns="0" rIns="0" bIns="0" rtlCol="0">
            <a:spAutoFit/>
          </a:bodyPr>
          <a:lstStyle/>
          <a:p>
            <a:r>
              <a:rPr lang="en-US" sz="800" b="0" dirty="0">
                <a:solidFill>
                  <a:schemeClr val="bg1"/>
                </a:solidFill>
                <a:latin typeface="+mj-lt"/>
                <a:cs typeface="+mn-cs"/>
              </a:rPr>
              <a:t>Volvo Trucks</a:t>
            </a:r>
          </a:p>
        </p:txBody>
      </p:sp>
      <p:sp>
        <p:nvSpPr>
          <p:cNvPr id="2" name="Date Placeholder 1">
            <a:extLst>
              <a:ext uri="{FF2B5EF4-FFF2-40B4-BE49-F238E27FC236}">
                <a16:creationId xmlns:a16="http://schemas.microsoft.com/office/drawing/2014/main" id="{A9577D14-3481-4DCB-9040-37A290DCCCF0}"/>
              </a:ext>
            </a:extLst>
          </p:cNvPr>
          <p:cNvSpPr>
            <a:spLocks noGrp="1"/>
          </p:cNvSpPr>
          <p:nvPr>
            <p:ph type="dt" sz="half" idx="17"/>
          </p:nvPr>
        </p:nvSpPr>
        <p:spPr/>
        <p:txBody>
          <a:bodyPr/>
          <a:lstStyle/>
          <a:p>
            <a:fld id="{40DA301D-B568-4765-B219-714E87E38200}" type="datetime1">
              <a:rPr lang="sv-SE" smtClean="0"/>
              <a:t>2022-11-15</a:t>
            </a:fld>
            <a:endParaRPr lang="en-US" dirty="0"/>
          </a:p>
        </p:txBody>
      </p:sp>
      <p:sp>
        <p:nvSpPr>
          <p:cNvPr id="5" name="Footer Placeholder 4">
            <a:extLst>
              <a:ext uri="{FF2B5EF4-FFF2-40B4-BE49-F238E27FC236}">
                <a16:creationId xmlns:a16="http://schemas.microsoft.com/office/drawing/2014/main" id="{C8AAD6A9-CE0E-4844-AE17-E7D9955CF3FA}"/>
              </a:ext>
            </a:extLst>
          </p:cNvPr>
          <p:cNvSpPr>
            <a:spLocks noGrp="1"/>
          </p:cNvSpPr>
          <p:nvPr>
            <p:ph type="ftr" sz="quarter" idx="18"/>
          </p:nvPr>
        </p:nvSpPr>
        <p:spPr/>
        <p:txBody>
          <a:bodyPr/>
          <a:lstStyle/>
          <a:p>
            <a:r>
              <a:rPr lang="en-US"/>
              <a:t>Global Product Management | Johan Mörck | ECTA Annual Meeting 2022</a:t>
            </a:r>
            <a:endParaRPr lang="en-US" dirty="0"/>
          </a:p>
        </p:txBody>
      </p:sp>
      <p:sp>
        <p:nvSpPr>
          <p:cNvPr id="14" name="TextBox 14">
            <a:extLst>
              <a:ext uri="{FF2B5EF4-FFF2-40B4-BE49-F238E27FC236}">
                <a16:creationId xmlns:a16="http://schemas.microsoft.com/office/drawing/2014/main" id="{D8C2D4F2-3794-4461-B203-3287AD4362C2}"/>
              </a:ext>
            </a:extLst>
          </p:cNvPr>
          <p:cNvSpPr txBox="1"/>
          <p:nvPr/>
        </p:nvSpPr>
        <p:spPr>
          <a:xfrm>
            <a:off x="387350" y="746691"/>
            <a:ext cx="11271250" cy="424732"/>
          </a:xfrm>
          <a:prstGeom prst="rect">
            <a:avLst/>
          </a:prstGeom>
          <a:noFill/>
        </p:spPr>
        <p:txBody>
          <a:bodyPr wrap="square" lIns="91440" tIns="45720" rIns="91440" bIns="45720" rtlCol="0" anchor="t">
            <a:spAutoFit/>
          </a:bodyPr>
          <a:lstStyle/>
          <a:p>
            <a:pPr algn="ctr">
              <a:lnSpc>
                <a:spcPct val="90000"/>
              </a:lnSpc>
              <a:spcBef>
                <a:spcPts val="600"/>
              </a:spcBef>
            </a:pPr>
            <a:r>
              <a:rPr lang="sv-SE" sz="2400" dirty="0">
                <a:solidFill>
                  <a:schemeClr val="bg1"/>
                </a:solidFill>
                <a:latin typeface="+mj-lt"/>
              </a:rPr>
              <a:t>Truck Charging Options</a:t>
            </a:r>
            <a:endParaRPr lang="en-US" sz="2400" dirty="0">
              <a:solidFill>
                <a:schemeClr val="bg1"/>
              </a:solidFill>
            </a:endParaRPr>
          </a:p>
        </p:txBody>
      </p:sp>
      <p:sp>
        <p:nvSpPr>
          <p:cNvPr id="24" name="Text Placeholder 3">
            <a:extLst>
              <a:ext uri="{FF2B5EF4-FFF2-40B4-BE49-F238E27FC236}">
                <a16:creationId xmlns:a16="http://schemas.microsoft.com/office/drawing/2014/main" id="{FBA506F6-D009-4849-A8DB-6AA19A1FF138}"/>
              </a:ext>
            </a:extLst>
          </p:cNvPr>
          <p:cNvSpPr txBox="1">
            <a:spLocks/>
          </p:cNvSpPr>
          <p:nvPr/>
        </p:nvSpPr>
        <p:spPr>
          <a:xfrm>
            <a:off x="706092" y="1422980"/>
            <a:ext cx="3492197" cy="4812720"/>
          </a:xfrm>
          <a:prstGeom prst="rect">
            <a:avLst/>
          </a:prstGeom>
          <a:ln>
            <a:noFill/>
          </a:ln>
        </p:spPr>
        <p:txBody>
          <a:bodyPr>
            <a:normAutofit/>
          </a:bodyPr>
          <a:lstStyle>
            <a:lvl1pPr marL="152400" indent="-152400" algn="l" defTabSz="967710" rtl="0" eaLnBrk="1" fontAlgn="base" latinLnBrk="0" hangingPunct="1">
              <a:lnSpc>
                <a:spcPct val="114000"/>
              </a:lnSpc>
              <a:spcBef>
                <a:spcPts val="952"/>
              </a:spcBef>
              <a:spcAft>
                <a:spcPts val="0"/>
              </a:spcAft>
              <a:buClr>
                <a:schemeClr val="accent1"/>
              </a:buClr>
              <a:buFont typeface="Arial" panose="020B0604020202020204" pitchFamily="34" charset="0"/>
              <a:buChar char="•"/>
              <a:defRPr lang="en-US" sz="1400" kern="1200" smtClean="0">
                <a:solidFill>
                  <a:schemeClr val="tx1"/>
                </a:solidFill>
                <a:latin typeface="+mn-lt"/>
                <a:ea typeface="Volvo Broad Pro" panose="02000606020000020004" pitchFamily="50" charset="0"/>
                <a:cs typeface="+mn-cs"/>
              </a:defRPr>
            </a:lvl1pPr>
            <a:lvl2pPr marL="328613" indent="-165100" algn="l" defTabSz="967710" rtl="0" eaLnBrk="1" latinLnBrk="0" hangingPunct="1">
              <a:lnSpc>
                <a:spcPct val="114000"/>
              </a:lnSpc>
              <a:spcBef>
                <a:spcPts val="952"/>
              </a:spcBef>
              <a:spcAft>
                <a:spcPts val="0"/>
              </a:spcAft>
              <a:buClr>
                <a:schemeClr val="accent1"/>
              </a:buClr>
              <a:buFont typeface="Arial" panose="020B0604020202020204" pitchFamily="34" charset="0"/>
              <a:buChar char="–"/>
              <a:defRPr sz="1200" kern="1200">
                <a:solidFill>
                  <a:schemeClr val="tx1"/>
                </a:solidFill>
                <a:latin typeface="+mn-lt"/>
                <a:ea typeface="Volvo Broad Pro" panose="02000606020000020004" pitchFamily="50" charset="0"/>
                <a:cs typeface="+mn-cs"/>
              </a:defRPr>
            </a:lvl2pPr>
            <a:lvl3pPr marL="466725" indent="-127000" algn="l" defTabSz="967710" rtl="0" eaLnBrk="1" fontAlgn="base" latinLnBrk="0" hangingPunct="1">
              <a:lnSpc>
                <a:spcPct val="114000"/>
              </a:lnSpc>
              <a:spcBef>
                <a:spcPts val="952"/>
              </a:spcBef>
              <a:spcAft>
                <a:spcPts val="0"/>
              </a:spcAft>
              <a:buClr>
                <a:schemeClr val="accent1"/>
              </a:buClr>
              <a:buSzPct val="90000"/>
              <a:buFont typeface="Arial" panose="020B0604020202020204" pitchFamily="34" charset="0"/>
              <a:buChar char="•"/>
              <a:defRPr lang="en-US" sz="1200" kern="1200" smtClean="0">
                <a:solidFill>
                  <a:schemeClr val="tx1"/>
                </a:solidFill>
                <a:latin typeface="+mn-lt"/>
                <a:ea typeface="Volvo Broad Pro" panose="02000606020000020004" pitchFamily="50" charset="0"/>
                <a:cs typeface="+mn-cs"/>
              </a:defRPr>
            </a:lvl3pPr>
            <a:lvl4pPr marL="598488" indent="-134938" algn="l" defTabSz="967710" rtl="0" eaLnBrk="1" latinLnBrk="0" hangingPunct="1">
              <a:lnSpc>
                <a:spcPct val="114000"/>
              </a:lnSpc>
              <a:spcBef>
                <a:spcPts val="952"/>
              </a:spcBef>
              <a:spcAft>
                <a:spcPts val="0"/>
              </a:spcAft>
              <a:buClr>
                <a:schemeClr val="accent1"/>
              </a:buClr>
              <a:buFont typeface="Arial" panose="020B0604020202020204" pitchFamily="34" charset="0"/>
              <a:buChar char="–"/>
              <a:defRPr sz="1200" kern="1200">
                <a:solidFill>
                  <a:schemeClr val="tx1"/>
                </a:solidFill>
                <a:latin typeface="+mn-lt"/>
                <a:ea typeface="Volvo Broad Pro" panose="02000606020000020004" pitchFamily="50" charset="0"/>
                <a:cs typeface="+mn-cs"/>
              </a:defRPr>
            </a:lvl4pPr>
            <a:lvl5pPr marL="730250" indent="-123825" algn="l" defTabSz="967710" rtl="0" eaLnBrk="1" latinLnBrk="0" hangingPunct="1">
              <a:lnSpc>
                <a:spcPct val="114000"/>
              </a:lnSpc>
              <a:spcBef>
                <a:spcPts val="952"/>
              </a:spcBef>
              <a:spcAft>
                <a:spcPts val="0"/>
              </a:spcAft>
              <a:buClr>
                <a:schemeClr val="accent1"/>
              </a:buClr>
              <a:buFont typeface="Arial" panose="020B0604020202020204" pitchFamily="34" charset="0"/>
              <a:buChar char="•"/>
              <a:defRPr sz="1200" kern="1200">
                <a:solidFill>
                  <a:schemeClr val="tx1"/>
                </a:solidFill>
                <a:latin typeface="+mn-lt"/>
                <a:ea typeface="Volvo Broad Pro" panose="02000606020000020004" pitchFamily="50" charset="0"/>
                <a:cs typeface="+mn-cs"/>
              </a:defRPr>
            </a:lvl5pPr>
            <a:lvl6pPr marL="2661201" indent="-241927" algn="l" defTabSz="967710" rtl="0" eaLnBrk="1" latinLnBrk="0" hangingPunct="1">
              <a:spcBef>
                <a:spcPct val="20000"/>
              </a:spcBef>
              <a:buFont typeface="Volvo Novum" panose="020B0503040502060204" pitchFamily="34" charset="0"/>
              <a:buChar char="•"/>
              <a:defRPr sz="2117" kern="1200">
                <a:solidFill>
                  <a:schemeClr val="tx1"/>
                </a:solidFill>
                <a:latin typeface="+mn-lt"/>
                <a:ea typeface="+mn-ea"/>
                <a:cs typeface="+mn-cs"/>
              </a:defRPr>
            </a:lvl6pPr>
            <a:lvl7pPr marL="3145056" indent="-241927" algn="l" defTabSz="967710" rtl="0" eaLnBrk="1" latinLnBrk="0" hangingPunct="1">
              <a:spcBef>
                <a:spcPct val="20000"/>
              </a:spcBef>
              <a:buFont typeface="Volvo Novum" panose="020B0503040502060204" pitchFamily="34" charset="0"/>
              <a:buChar char="•"/>
              <a:defRPr sz="2117" kern="1200">
                <a:solidFill>
                  <a:schemeClr val="tx1"/>
                </a:solidFill>
                <a:latin typeface="+mn-lt"/>
                <a:ea typeface="+mn-ea"/>
                <a:cs typeface="+mn-cs"/>
              </a:defRPr>
            </a:lvl7pPr>
            <a:lvl8pPr marL="3628911" indent="-241927" algn="l" defTabSz="967710" rtl="0" eaLnBrk="1" latinLnBrk="0" hangingPunct="1">
              <a:spcBef>
                <a:spcPct val="20000"/>
              </a:spcBef>
              <a:buFont typeface="Volvo Novum" panose="020B0503040502060204" pitchFamily="34" charset="0"/>
              <a:buChar char="•"/>
              <a:defRPr sz="2117" kern="1200">
                <a:solidFill>
                  <a:schemeClr val="tx1"/>
                </a:solidFill>
                <a:latin typeface="+mn-lt"/>
                <a:ea typeface="+mn-ea"/>
                <a:cs typeface="+mn-cs"/>
              </a:defRPr>
            </a:lvl8pPr>
            <a:lvl9pPr marL="4112765" indent="-241927" algn="l" defTabSz="967710" rtl="0" eaLnBrk="1" latinLnBrk="0" hangingPunct="1">
              <a:spcBef>
                <a:spcPct val="20000"/>
              </a:spcBef>
              <a:buFont typeface="Volvo Novum" panose="020B0503040502060204" pitchFamily="34" charset="0"/>
              <a:buChar char="•"/>
              <a:defRPr sz="2117" kern="1200">
                <a:solidFill>
                  <a:schemeClr val="tx1"/>
                </a:solidFill>
                <a:latin typeface="+mn-lt"/>
                <a:ea typeface="+mn-ea"/>
                <a:cs typeface="+mn-cs"/>
              </a:defRPr>
            </a:lvl9pPr>
          </a:lstStyle>
          <a:p>
            <a:pPr marL="0" indent="0">
              <a:buFont typeface="Arial" panose="020B0604020202020204" pitchFamily="34" charset="0"/>
              <a:buNone/>
            </a:pPr>
            <a:r>
              <a:rPr lang="en-US" b="1" dirty="0">
                <a:solidFill>
                  <a:schemeClr val="bg1"/>
                </a:solidFill>
              </a:rPr>
              <a:t>Private</a:t>
            </a:r>
          </a:p>
          <a:p>
            <a:pPr marL="0" indent="0">
              <a:buFont typeface="Arial" panose="020B0604020202020204" pitchFamily="34" charset="0"/>
              <a:buNone/>
            </a:pPr>
            <a:endParaRPr lang="en-US" b="1" dirty="0">
              <a:solidFill>
                <a:schemeClr val="bg1"/>
              </a:solidFill>
            </a:endParaRPr>
          </a:p>
          <a:p>
            <a:pPr marL="0" indent="0">
              <a:buFont typeface="Arial" panose="020B0604020202020204" pitchFamily="34" charset="0"/>
              <a:buNone/>
            </a:pPr>
            <a:endParaRPr lang="en-US" b="1" dirty="0">
              <a:solidFill>
                <a:schemeClr val="bg1"/>
              </a:solidFill>
            </a:endParaRPr>
          </a:p>
          <a:p>
            <a:pPr marL="0" indent="0">
              <a:buFont typeface="Arial" panose="020B0604020202020204" pitchFamily="34" charset="0"/>
              <a:buNone/>
            </a:pPr>
            <a:endParaRPr lang="en-US" b="1" dirty="0">
              <a:solidFill>
                <a:schemeClr val="bg1"/>
              </a:solidFill>
            </a:endParaRPr>
          </a:p>
          <a:p>
            <a:pPr marL="0" indent="0">
              <a:buFont typeface="Arial" panose="020B0604020202020204" pitchFamily="34" charset="0"/>
              <a:buNone/>
            </a:pPr>
            <a:endParaRPr lang="en-US" b="1" dirty="0">
              <a:solidFill>
                <a:schemeClr val="bg1"/>
              </a:solidFill>
            </a:endParaRPr>
          </a:p>
          <a:p>
            <a:pPr marL="0" indent="0">
              <a:buFont typeface="Arial" panose="020B0604020202020204" pitchFamily="34" charset="0"/>
              <a:buNone/>
            </a:pPr>
            <a:endParaRPr lang="en-US" b="1" dirty="0">
              <a:solidFill>
                <a:schemeClr val="bg1"/>
              </a:solidFill>
            </a:endParaRPr>
          </a:p>
          <a:p>
            <a:pPr marL="0" indent="0">
              <a:buFont typeface="Arial" panose="020B0604020202020204" pitchFamily="34" charset="0"/>
              <a:buNone/>
            </a:pPr>
            <a:r>
              <a:rPr lang="en-US" b="1" dirty="0">
                <a:solidFill>
                  <a:schemeClr val="bg1"/>
                </a:solidFill>
              </a:rPr>
              <a:t>Vehicle dedicated charger</a:t>
            </a:r>
          </a:p>
          <a:p>
            <a:pPr marL="0" indent="0">
              <a:buFont typeface="Arial" panose="020B0604020202020204" pitchFamily="34" charset="0"/>
              <a:buNone/>
            </a:pPr>
            <a:r>
              <a:rPr lang="en-US" b="1" dirty="0">
                <a:solidFill>
                  <a:schemeClr val="bg1"/>
                </a:solidFill>
              </a:rPr>
              <a:t>At vehicle ”home” base</a:t>
            </a:r>
          </a:p>
          <a:p>
            <a:pPr marL="0" indent="0">
              <a:buFont typeface="Arial" panose="020B0604020202020204" pitchFamily="34" charset="0"/>
              <a:buNone/>
            </a:pPr>
            <a:r>
              <a:rPr lang="en-US" b="1" dirty="0">
                <a:solidFill>
                  <a:schemeClr val="bg1"/>
                </a:solidFill>
              </a:rPr>
              <a:t>Charging over night</a:t>
            </a:r>
          </a:p>
          <a:p>
            <a:pPr marL="0" indent="0">
              <a:buFont typeface="Arial" panose="020B0604020202020204" pitchFamily="34" charset="0"/>
              <a:buNone/>
            </a:pPr>
            <a:r>
              <a:rPr lang="en-US" b="1" dirty="0">
                <a:solidFill>
                  <a:schemeClr val="bg1"/>
                </a:solidFill>
              </a:rPr>
              <a:t>8h+</a:t>
            </a:r>
          </a:p>
          <a:p>
            <a:pPr marL="0" indent="0">
              <a:buFont typeface="Arial" panose="020B0604020202020204" pitchFamily="34" charset="0"/>
              <a:buNone/>
            </a:pPr>
            <a:r>
              <a:rPr lang="en-US" b="1" dirty="0">
                <a:solidFill>
                  <a:schemeClr val="bg1"/>
                </a:solidFill>
              </a:rPr>
              <a:t>20-100kW</a:t>
            </a:r>
          </a:p>
        </p:txBody>
      </p:sp>
      <p:sp>
        <p:nvSpPr>
          <p:cNvPr id="25" name="Text Placeholder 4">
            <a:extLst>
              <a:ext uri="{FF2B5EF4-FFF2-40B4-BE49-F238E27FC236}">
                <a16:creationId xmlns:a16="http://schemas.microsoft.com/office/drawing/2014/main" id="{ADDED362-E1CB-4849-963C-B76E545CACAA}"/>
              </a:ext>
            </a:extLst>
          </p:cNvPr>
          <p:cNvSpPr txBox="1">
            <a:spLocks/>
          </p:cNvSpPr>
          <p:nvPr/>
        </p:nvSpPr>
        <p:spPr>
          <a:xfrm>
            <a:off x="4355286" y="1422980"/>
            <a:ext cx="3492197" cy="4643387"/>
          </a:xfrm>
          <a:prstGeom prst="rect">
            <a:avLst/>
          </a:prstGeom>
          <a:ln>
            <a:noFill/>
          </a:ln>
        </p:spPr>
        <p:txBody>
          <a:bodyPr>
            <a:normAutofit/>
          </a:bodyPr>
          <a:lstStyle>
            <a:lvl1pPr marL="152400" indent="-152400" algn="l" defTabSz="967710" rtl="0" eaLnBrk="1" fontAlgn="base" latinLnBrk="0" hangingPunct="1">
              <a:lnSpc>
                <a:spcPct val="114000"/>
              </a:lnSpc>
              <a:spcBef>
                <a:spcPts val="952"/>
              </a:spcBef>
              <a:spcAft>
                <a:spcPts val="0"/>
              </a:spcAft>
              <a:buClr>
                <a:schemeClr val="accent1"/>
              </a:buClr>
              <a:buFont typeface="Arial" panose="020B0604020202020204" pitchFamily="34" charset="0"/>
              <a:buChar char="•"/>
              <a:defRPr lang="en-US" sz="1400" kern="1200" smtClean="0">
                <a:solidFill>
                  <a:schemeClr val="tx1"/>
                </a:solidFill>
                <a:latin typeface="+mn-lt"/>
                <a:ea typeface="Volvo Broad Pro" panose="02000606020000020004" pitchFamily="50" charset="0"/>
                <a:cs typeface="+mn-cs"/>
              </a:defRPr>
            </a:lvl1pPr>
            <a:lvl2pPr marL="328613" indent="-165100" algn="l" defTabSz="967710" rtl="0" eaLnBrk="1" latinLnBrk="0" hangingPunct="1">
              <a:lnSpc>
                <a:spcPct val="114000"/>
              </a:lnSpc>
              <a:spcBef>
                <a:spcPts val="952"/>
              </a:spcBef>
              <a:spcAft>
                <a:spcPts val="0"/>
              </a:spcAft>
              <a:buClr>
                <a:schemeClr val="accent1"/>
              </a:buClr>
              <a:buFont typeface="Arial" panose="020B0604020202020204" pitchFamily="34" charset="0"/>
              <a:buChar char="–"/>
              <a:defRPr sz="1200" kern="1200">
                <a:solidFill>
                  <a:schemeClr val="tx1"/>
                </a:solidFill>
                <a:latin typeface="+mn-lt"/>
                <a:ea typeface="Volvo Broad Pro" panose="02000606020000020004" pitchFamily="50" charset="0"/>
                <a:cs typeface="+mn-cs"/>
              </a:defRPr>
            </a:lvl2pPr>
            <a:lvl3pPr marL="466725" indent="-127000" algn="l" defTabSz="967710" rtl="0" eaLnBrk="1" fontAlgn="base" latinLnBrk="0" hangingPunct="1">
              <a:lnSpc>
                <a:spcPct val="114000"/>
              </a:lnSpc>
              <a:spcBef>
                <a:spcPts val="952"/>
              </a:spcBef>
              <a:spcAft>
                <a:spcPts val="0"/>
              </a:spcAft>
              <a:buClr>
                <a:schemeClr val="accent1"/>
              </a:buClr>
              <a:buSzPct val="90000"/>
              <a:buFont typeface="Arial" panose="020B0604020202020204" pitchFamily="34" charset="0"/>
              <a:buChar char="•"/>
              <a:defRPr lang="en-US" sz="1200" kern="1200" smtClean="0">
                <a:solidFill>
                  <a:schemeClr val="tx1"/>
                </a:solidFill>
                <a:latin typeface="+mn-lt"/>
                <a:ea typeface="Volvo Broad Pro" panose="02000606020000020004" pitchFamily="50" charset="0"/>
                <a:cs typeface="+mn-cs"/>
              </a:defRPr>
            </a:lvl3pPr>
            <a:lvl4pPr marL="598488" indent="-134938" algn="l" defTabSz="967710" rtl="0" eaLnBrk="1" latinLnBrk="0" hangingPunct="1">
              <a:lnSpc>
                <a:spcPct val="114000"/>
              </a:lnSpc>
              <a:spcBef>
                <a:spcPts val="952"/>
              </a:spcBef>
              <a:spcAft>
                <a:spcPts val="0"/>
              </a:spcAft>
              <a:buClr>
                <a:schemeClr val="accent1"/>
              </a:buClr>
              <a:buFont typeface="Arial" panose="020B0604020202020204" pitchFamily="34" charset="0"/>
              <a:buChar char="–"/>
              <a:defRPr sz="1200" kern="1200">
                <a:solidFill>
                  <a:schemeClr val="tx1"/>
                </a:solidFill>
                <a:latin typeface="+mn-lt"/>
                <a:ea typeface="Volvo Broad Pro" panose="02000606020000020004" pitchFamily="50" charset="0"/>
                <a:cs typeface="+mn-cs"/>
              </a:defRPr>
            </a:lvl4pPr>
            <a:lvl5pPr marL="730250" indent="-123825" algn="l" defTabSz="967710" rtl="0" eaLnBrk="1" latinLnBrk="0" hangingPunct="1">
              <a:lnSpc>
                <a:spcPct val="114000"/>
              </a:lnSpc>
              <a:spcBef>
                <a:spcPts val="952"/>
              </a:spcBef>
              <a:spcAft>
                <a:spcPts val="0"/>
              </a:spcAft>
              <a:buClr>
                <a:schemeClr val="accent1"/>
              </a:buClr>
              <a:buFont typeface="Arial" panose="020B0604020202020204" pitchFamily="34" charset="0"/>
              <a:buChar char="•"/>
              <a:defRPr sz="1200" kern="1200">
                <a:solidFill>
                  <a:schemeClr val="tx1"/>
                </a:solidFill>
                <a:latin typeface="+mn-lt"/>
                <a:ea typeface="Volvo Broad Pro" panose="02000606020000020004" pitchFamily="50" charset="0"/>
                <a:cs typeface="+mn-cs"/>
              </a:defRPr>
            </a:lvl5pPr>
            <a:lvl6pPr marL="2661201" indent="-241927" algn="l" defTabSz="967710" rtl="0" eaLnBrk="1" latinLnBrk="0" hangingPunct="1">
              <a:spcBef>
                <a:spcPct val="20000"/>
              </a:spcBef>
              <a:buFont typeface="Volvo Novum" panose="020B0503040502060204" pitchFamily="34" charset="0"/>
              <a:buChar char="•"/>
              <a:defRPr sz="2117" kern="1200">
                <a:solidFill>
                  <a:schemeClr val="tx1"/>
                </a:solidFill>
                <a:latin typeface="+mn-lt"/>
                <a:ea typeface="+mn-ea"/>
                <a:cs typeface="+mn-cs"/>
              </a:defRPr>
            </a:lvl6pPr>
            <a:lvl7pPr marL="3145056" indent="-241927" algn="l" defTabSz="967710" rtl="0" eaLnBrk="1" latinLnBrk="0" hangingPunct="1">
              <a:spcBef>
                <a:spcPct val="20000"/>
              </a:spcBef>
              <a:buFont typeface="Volvo Novum" panose="020B0503040502060204" pitchFamily="34" charset="0"/>
              <a:buChar char="•"/>
              <a:defRPr sz="2117" kern="1200">
                <a:solidFill>
                  <a:schemeClr val="tx1"/>
                </a:solidFill>
                <a:latin typeface="+mn-lt"/>
                <a:ea typeface="+mn-ea"/>
                <a:cs typeface="+mn-cs"/>
              </a:defRPr>
            </a:lvl7pPr>
            <a:lvl8pPr marL="3628911" indent="-241927" algn="l" defTabSz="967710" rtl="0" eaLnBrk="1" latinLnBrk="0" hangingPunct="1">
              <a:spcBef>
                <a:spcPct val="20000"/>
              </a:spcBef>
              <a:buFont typeface="Volvo Novum" panose="020B0503040502060204" pitchFamily="34" charset="0"/>
              <a:buChar char="•"/>
              <a:defRPr sz="2117" kern="1200">
                <a:solidFill>
                  <a:schemeClr val="tx1"/>
                </a:solidFill>
                <a:latin typeface="+mn-lt"/>
                <a:ea typeface="+mn-ea"/>
                <a:cs typeface="+mn-cs"/>
              </a:defRPr>
            </a:lvl8pPr>
            <a:lvl9pPr marL="4112765" indent="-241927" algn="l" defTabSz="967710" rtl="0" eaLnBrk="1" latinLnBrk="0" hangingPunct="1">
              <a:spcBef>
                <a:spcPct val="20000"/>
              </a:spcBef>
              <a:buFont typeface="Volvo Novum" panose="020B0503040502060204" pitchFamily="34" charset="0"/>
              <a:buChar char="•"/>
              <a:defRPr sz="2117" kern="1200">
                <a:solidFill>
                  <a:schemeClr val="tx1"/>
                </a:solidFill>
                <a:latin typeface="+mn-lt"/>
                <a:ea typeface="+mn-ea"/>
                <a:cs typeface="+mn-cs"/>
              </a:defRPr>
            </a:lvl9pPr>
          </a:lstStyle>
          <a:p>
            <a:pPr marL="0" indent="0">
              <a:buFont typeface="Arial" panose="020B0604020202020204" pitchFamily="34" charset="0"/>
              <a:buNone/>
            </a:pPr>
            <a:r>
              <a:rPr lang="en-US" b="1" dirty="0">
                <a:solidFill>
                  <a:schemeClr val="bg1"/>
                </a:solidFill>
              </a:rPr>
              <a:t>Restricted Public</a:t>
            </a:r>
          </a:p>
          <a:p>
            <a:pPr marL="0" indent="0">
              <a:buFont typeface="Arial" panose="020B0604020202020204" pitchFamily="34" charset="0"/>
              <a:buNone/>
            </a:pPr>
            <a:endParaRPr lang="en-US" b="1" dirty="0">
              <a:solidFill>
                <a:schemeClr val="bg1"/>
              </a:solidFill>
            </a:endParaRPr>
          </a:p>
          <a:p>
            <a:pPr marL="0" indent="0">
              <a:buFont typeface="Arial" panose="020B0604020202020204" pitchFamily="34" charset="0"/>
              <a:buNone/>
            </a:pPr>
            <a:endParaRPr lang="en-US" b="1" dirty="0">
              <a:solidFill>
                <a:schemeClr val="bg1"/>
              </a:solidFill>
            </a:endParaRPr>
          </a:p>
          <a:p>
            <a:pPr marL="0" indent="0">
              <a:buFont typeface="Arial" panose="020B0604020202020204" pitchFamily="34" charset="0"/>
              <a:buNone/>
            </a:pPr>
            <a:endParaRPr lang="en-US" b="1" dirty="0">
              <a:solidFill>
                <a:schemeClr val="bg1"/>
              </a:solidFill>
            </a:endParaRPr>
          </a:p>
          <a:p>
            <a:pPr marL="0" indent="0">
              <a:buFont typeface="Arial" panose="020B0604020202020204" pitchFamily="34" charset="0"/>
              <a:buNone/>
            </a:pPr>
            <a:endParaRPr lang="en-US" b="1" dirty="0">
              <a:solidFill>
                <a:schemeClr val="bg1"/>
              </a:solidFill>
            </a:endParaRPr>
          </a:p>
          <a:p>
            <a:pPr marL="0" indent="0">
              <a:buFont typeface="Arial" panose="020B0604020202020204" pitchFamily="34" charset="0"/>
              <a:buNone/>
            </a:pPr>
            <a:endParaRPr lang="en-US" dirty="0">
              <a:solidFill>
                <a:schemeClr val="bg1"/>
              </a:solidFill>
            </a:endParaRPr>
          </a:p>
          <a:p>
            <a:pPr marL="0" indent="0">
              <a:buFont typeface="Arial" panose="020B0604020202020204" pitchFamily="34" charset="0"/>
              <a:buNone/>
            </a:pPr>
            <a:r>
              <a:rPr lang="en-US" dirty="0">
                <a:solidFill>
                  <a:schemeClr val="bg1"/>
                </a:solidFill>
              </a:rPr>
              <a:t>Shared charging HW</a:t>
            </a:r>
          </a:p>
          <a:p>
            <a:pPr marL="0" indent="0">
              <a:buFont typeface="Arial" panose="020B0604020202020204" pitchFamily="34" charset="0"/>
              <a:buNone/>
            </a:pPr>
            <a:r>
              <a:rPr lang="en-US" dirty="0">
                <a:solidFill>
                  <a:schemeClr val="bg1"/>
                </a:solidFill>
              </a:rPr>
              <a:t>At customer premises</a:t>
            </a:r>
          </a:p>
          <a:p>
            <a:pPr marL="0" indent="0">
              <a:buFont typeface="Arial" panose="020B0604020202020204" pitchFamily="34" charset="0"/>
              <a:buNone/>
            </a:pPr>
            <a:r>
              <a:rPr lang="en-US" dirty="0">
                <a:solidFill>
                  <a:schemeClr val="bg1"/>
                </a:solidFill>
              </a:rPr>
              <a:t>During loading/unloading, change of driver etc.</a:t>
            </a:r>
          </a:p>
          <a:p>
            <a:pPr marL="0" indent="0">
              <a:buFont typeface="Arial" panose="020B0604020202020204" pitchFamily="34" charset="0"/>
              <a:buNone/>
            </a:pPr>
            <a:r>
              <a:rPr lang="en-US" dirty="0">
                <a:solidFill>
                  <a:schemeClr val="bg1"/>
                </a:solidFill>
              </a:rPr>
              <a:t>1-3h</a:t>
            </a:r>
          </a:p>
          <a:p>
            <a:pPr marL="0" indent="0">
              <a:buFont typeface="Arial" panose="020B0604020202020204" pitchFamily="34" charset="0"/>
              <a:buNone/>
            </a:pPr>
            <a:r>
              <a:rPr lang="en-US" dirty="0">
                <a:solidFill>
                  <a:schemeClr val="bg1"/>
                </a:solidFill>
              </a:rPr>
              <a:t>150kW+</a:t>
            </a:r>
          </a:p>
          <a:p>
            <a:pPr marL="0" indent="0">
              <a:buFont typeface="Arial" panose="020B0604020202020204" pitchFamily="34" charset="0"/>
              <a:buNone/>
            </a:pPr>
            <a:endParaRPr lang="en-US" dirty="0">
              <a:solidFill>
                <a:schemeClr val="bg1"/>
              </a:solidFill>
            </a:endParaRPr>
          </a:p>
        </p:txBody>
      </p:sp>
      <p:sp>
        <p:nvSpPr>
          <p:cNvPr id="26" name="Text Placeholder 5">
            <a:extLst>
              <a:ext uri="{FF2B5EF4-FFF2-40B4-BE49-F238E27FC236}">
                <a16:creationId xmlns:a16="http://schemas.microsoft.com/office/drawing/2014/main" id="{C0E0102B-2818-4AFD-B583-3ACA5A06BFF0}"/>
              </a:ext>
            </a:extLst>
          </p:cNvPr>
          <p:cNvSpPr txBox="1">
            <a:spLocks/>
          </p:cNvSpPr>
          <p:nvPr/>
        </p:nvSpPr>
        <p:spPr>
          <a:xfrm>
            <a:off x="8004479" y="1422979"/>
            <a:ext cx="3492197" cy="4566919"/>
          </a:xfrm>
          <a:prstGeom prst="rect">
            <a:avLst/>
          </a:prstGeom>
          <a:ln>
            <a:noFill/>
          </a:ln>
        </p:spPr>
        <p:txBody>
          <a:bodyPr>
            <a:normAutofit/>
          </a:bodyPr>
          <a:lstStyle>
            <a:lvl1pPr marL="152400" indent="-152400" algn="l" defTabSz="967710" rtl="0" eaLnBrk="1" fontAlgn="base" latinLnBrk="0" hangingPunct="1">
              <a:lnSpc>
                <a:spcPct val="114000"/>
              </a:lnSpc>
              <a:spcBef>
                <a:spcPts val="952"/>
              </a:spcBef>
              <a:spcAft>
                <a:spcPts val="0"/>
              </a:spcAft>
              <a:buClr>
                <a:schemeClr val="accent1"/>
              </a:buClr>
              <a:buFont typeface="Arial" panose="020B0604020202020204" pitchFamily="34" charset="0"/>
              <a:buChar char="•"/>
              <a:defRPr lang="en-US" sz="1400" kern="1200" smtClean="0">
                <a:solidFill>
                  <a:schemeClr val="tx1"/>
                </a:solidFill>
                <a:latin typeface="+mn-lt"/>
                <a:ea typeface="Volvo Broad Pro" panose="02000606020000020004" pitchFamily="50" charset="0"/>
                <a:cs typeface="+mn-cs"/>
              </a:defRPr>
            </a:lvl1pPr>
            <a:lvl2pPr marL="328613" indent="-165100" algn="l" defTabSz="967710" rtl="0" eaLnBrk="1" latinLnBrk="0" hangingPunct="1">
              <a:lnSpc>
                <a:spcPct val="114000"/>
              </a:lnSpc>
              <a:spcBef>
                <a:spcPts val="952"/>
              </a:spcBef>
              <a:spcAft>
                <a:spcPts val="0"/>
              </a:spcAft>
              <a:buClr>
                <a:schemeClr val="accent1"/>
              </a:buClr>
              <a:buFont typeface="Arial" panose="020B0604020202020204" pitchFamily="34" charset="0"/>
              <a:buChar char="–"/>
              <a:defRPr sz="1200" kern="1200">
                <a:solidFill>
                  <a:schemeClr val="tx1"/>
                </a:solidFill>
                <a:latin typeface="+mn-lt"/>
                <a:ea typeface="Volvo Broad Pro" panose="02000606020000020004" pitchFamily="50" charset="0"/>
                <a:cs typeface="+mn-cs"/>
              </a:defRPr>
            </a:lvl2pPr>
            <a:lvl3pPr marL="466725" indent="-127000" algn="l" defTabSz="967710" rtl="0" eaLnBrk="1" fontAlgn="base" latinLnBrk="0" hangingPunct="1">
              <a:lnSpc>
                <a:spcPct val="114000"/>
              </a:lnSpc>
              <a:spcBef>
                <a:spcPts val="952"/>
              </a:spcBef>
              <a:spcAft>
                <a:spcPts val="0"/>
              </a:spcAft>
              <a:buClr>
                <a:schemeClr val="accent1"/>
              </a:buClr>
              <a:buSzPct val="90000"/>
              <a:buFont typeface="Arial" panose="020B0604020202020204" pitchFamily="34" charset="0"/>
              <a:buChar char="•"/>
              <a:defRPr lang="en-US" sz="1200" kern="1200" smtClean="0">
                <a:solidFill>
                  <a:schemeClr val="tx1"/>
                </a:solidFill>
                <a:latin typeface="+mn-lt"/>
                <a:ea typeface="Volvo Broad Pro" panose="02000606020000020004" pitchFamily="50" charset="0"/>
                <a:cs typeface="+mn-cs"/>
              </a:defRPr>
            </a:lvl3pPr>
            <a:lvl4pPr marL="598488" indent="-134938" algn="l" defTabSz="967710" rtl="0" eaLnBrk="1" latinLnBrk="0" hangingPunct="1">
              <a:lnSpc>
                <a:spcPct val="114000"/>
              </a:lnSpc>
              <a:spcBef>
                <a:spcPts val="952"/>
              </a:spcBef>
              <a:spcAft>
                <a:spcPts val="0"/>
              </a:spcAft>
              <a:buClr>
                <a:schemeClr val="accent1"/>
              </a:buClr>
              <a:buFont typeface="Arial" panose="020B0604020202020204" pitchFamily="34" charset="0"/>
              <a:buChar char="–"/>
              <a:defRPr sz="1200" kern="1200">
                <a:solidFill>
                  <a:schemeClr val="tx1"/>
                </a:solidFill>
                <a:latin typeface="+mn-lt"/>
                <a:ea typeface="Volvo Broad Pro" panose="02000606020000020004" pitchFamily="50" charset="0"/>
                <a:cs typeface="+mn-cs"/>
              </a:defRPr>
            </a:lvl4pPr>
            <a:lvl5pPr marL="730250" indent="-123825" algn="l" defTabSz="967710" rtl="0" eaLnBrk="1" latinLnBrk="0" hangingPunct="1">
              <a:lnSpc>
                <a:spcPct val="114000"/>
              </a:lnSpc>
              <a:spcBef>
                <a:spcPts val="952"/>
              </a:spcBef>
              <a:spcAft>
                <a:spcPts val="0"/>
              </a:spcAft>
              <a:buClr>
                <a:schemeClr val="accent1"/>
              </a:buClr>
              <a:buFont typeface="Arial" panose="020B0604020202020204" pitchFamily="34" charset="0"/>
              <a:buChar char="•"/>
              <a:defRPr sz="1200" kern="1200">
                <a:solidFill>
                  <a:schemeClr val="tx1"/>
                </a:solidFill>
                <a:latin typeface="+mn-lt"/>
                <a:ea typeface="Volvo Broad Pro" panose="02000606020000020004" pitchFamily="50" charset="0"/>
                <a:cs typeface="+mn-cs"/>
              </a:defRPr>
            </a:lvl5pPr>
            <a:lvl6pPr marL="2661201" indent="-241927" algn="l" defTabSz="967710" rtl="0" eaLnBrk="1" latinLnBrk="0" hangingPunct="1">
              <a:spcBef>
                <a:spcPct val="20000"/>
              </a:spcBef>
              <a:buFont typeface="Volvo Novum" panose="020B0503040502060204" pitchFamily="34" charset="0"/>
              <a:buChar char="•"/>
              <a:defRPr sz="2117" kern="1200">
                <a:solidFill>
                  <a:schemeClr val="tx1"/>
                </a:solidFill>
                <a:latin typeface="+mn-lt"/>
                <a:ea typeface="+mn-ea"/>
                <a:cs typeface="+mn-cs"/>
              </a:defRPr>
            </a:lvl6pPr>
            <a:lvl7pPr marL="3145056" indent="-241927" algn="l" defTabSz="967710" rtl="0" eaLnBrk="1" latinLnBrk="0" hangingPunct="1">
              <a:spcBef>
                <a:spcPct val="20000"/>
              </a:spcBef>
              <a:buFont typeface="Volvo Novum" panose="020B0503040502060204" pitchFamily="34" charset="0"/>
              <a:buChar char="•"/>
              <a:defRPr sz="2117" kern="1200">
                <a:solidFill>
                  <a:schemeClr val="tx1"/>
                </a:solidFill>
                <a:latin typeface="+mn-lt"/>
                <a:ea typeface="+mn-ea"/>
                <a:cs typeface="+mn-cs"/>
              </a:defRPr>
            </a:lvl7pPr>
            <a:lvl8pPr marL="3628911" indent="-241927" algn="l" defTabSz="967710" rtl="0" eaLnBrk="1" latinLnBrk="0" hangingPunct="1">
              <a:spcBef>
                <a:spcPct val="20000"/>
              </a:spcBef>
              <a:buFont typeface="Volvo Novum" panose="020B0503040502060204" pitchFamily="34" charset="0"/>
              <a:buChar char="•"/>
              <a:defRPr sz="2117" kern="1200">
                <a:solidFill>
                  <a:schemeClr val="tx1"/>
                </a:solidFill>
                <a:latin typeface="+mn-lt"/>
                <a:ea typeface="+mn-ea"/>
                <a:cs typeface="+mn-cs"/>
              </a:defRPr>
            </a:lvl8pPr>
            <a:lvl9pPr marL="4112765" indent="-241927" algn="l" defTabSz="967710" rtl="0" eaLnBrk="1" latinLnBrk="0" hangingPunct="1">
              <a:spcBef>
                <a:spcPct val="20000"/>
              </a:spcBef>
              <a:buFont typeface="Volvo Novum" panose="020B0503040502060204" pitchFamily="34" charset="0"/>
              <a:buChar char="•"/>
              <a:defRPr sz="2117" kern="1200">
                <a:solidFill>
                  <a:schemeClr val="tx1"/>
                </a:solidFill>
                <a:latin typeface="+mn-lt"/>
                <a:ea typeface="+mn-ea"/>
                <a:cs typeface="+mn-cs"/>
              </a:defRPr>
            </a:lvl9pPr>
          </a:lstStyle>
          <a:p>
            <a:pPr marL="0" indent="0">
              <a:buFont typeface="Arial" panose="020B0604020202020204" pitchFamily="34" charset="0"/>
              <a:buNone/>
            </a:pPr>
            <a:r>
              <a:rPr lang="en-US" b="1" dirty="0">
                <a:solidFill>
                  <a:schemeClr val="bg1"/>
                </a:solidFill>
              </a:rPr>
              <a:t>Public</a:t>
            </a:r>
          </a:p>
          <a:p>
            <a:pPr marL="0" indent="0">
              <a:buFont typeface="Arial" panose="020B0604020202020204" pitchFamily="34" charset="0"/>
              <a:buNone/>
            </a:pPr>
            <a:endParaRPr lang="en-US" b="1" dirty="0">
              <a:solidFill>
                <a:schemeClr val="bg1"/>
              </a:solidFill>
            </a:endParaRPr>
          </a:p>
          <a:p>
            <a:pPr marL="0" indent="0">
              <a:buFont typeface="Arial" panose="020B0604020202020204" pitchFamily="34" charset="0"/>
              <a:buNone/>
            </a:pPr>
            <a:endParaRPr lang="en-US" b="1" dirty="0">
              <a:solidFill>
                <a:schemeClr val="bg1"/>
              </a:solidFill>
            </a:endParaRPr>
          </a:p>
          <a:p>
            <a:pPr marL="0" indent="0">
              <a:buFont typeface="Arial" panose="020B0604020202020204" pitchFamily="34" charset="0"/>
              <a:buNone/>
            </a:pPr>
            <a:endParaRPr lang="en-US" b="1" dirty="0">
              <a:solidFill>
                <a:schemeClr val="bg1"/>
              </a:solidFill>
            </a:endParaRPr>
          </a:p>
          <a:p>
            <a:pPr marL="0" indent="0">
              <a:buFont typeface="Arial" panose="020B0604020202020204" pitchFamily="34" charset="0"/>
              <a:buNone/>
            </a:pPr>
            <a:endParaRPr lang="en-US" b="1" dirty="0">
              <a:solidFill>
                <a:schemeClr val="bg1"/>
              </a:solidFill>
            </a:endParaRPr>
          </a:p>
          <a:p>
            <a:pPr marL="0" indent="0">
              <a:buFont typeface="Arial" panose="020B0604020202020204" pitchFamily="34" charset="0"/>
              <a:buNone/>
            </a:pPr>
            <a:endParaRPr lang="en-US" dirty="0">
              <a:solidFill>
                <a:schemeClr val="bg1"/>
              </a:solidFill>
            </a:endParaRPr>
          </a:p>
          <a:p>
            <a:pPr marL="0" indent="0">
              <a:buFont typeface="Arial" panose="020B0604020202020204" pitchFamily="34" charset="0"/>
              <a:buNone/>
            </a:pPr>
            <a:r>
              <a:rPr lang="en-US" dirty="0">
                <a:solidFill>
                  <a:schemeClr val="bg1"/>
                </a:solidFill>
              </a:rPr>
              <a:t>Shared charging HW</a:t>
            </a:r>
          </a:p>
          <a:p>
            <a:pPr marL="0" indent="0">
              <a:buFont typeface="Arial" panose="020B0604020202020204" pitchFamily="34" charset="0"/>
              <a:buNone/>
            </a:pPr>
            <a:r>
              <a:rPr lang="en-US" dirty="0">
                <a:solidFill>
                  <a:schemeClr val="bg1"/>
                </a:solidFill>
              </a:rPr>
              <a:t>At public locations</a:t>
            </a:r>
          </a:p>
          <a:p>
            <a:pPr marL="0" indent="0">
              <a:buFont typeface="Arial" panose="020B0604020202020204" pitchFamily="34" charset="0"/>
              <a:buNone/>
            </a:pPr>
            <a:r>
              <a:rPr lang="en-US" dirty="0">
                <a:solidFill>
                  <a:schemeClr val="bg1"/>
                </a:solidFill>
              </a:rPr>
              <a:t>During non-charging related standstill</a:t>
            </a:r>
          </a:p>
          <a:p>
            <a:pPr marL="0" indent="0">
              <a:buFont typeface="Arial" panose="020B0604020202020204" pitchFamily="34" charset="0"/>
              <a:buNone/>
            </a:pPr>
            <a:r>
              <a:rPr lang="en-US" dirty="0">
                <a:solidFill>
                  <a:schemeClr val="bg1"/>
                </a:solidFill>
              </a:rPr>
              <a:t>0,5-1,5h and 8h+</a:t>
            </a:r>
          </a:p>
          <a:p>
            <a:pPr marL="0" indent="0">
              <a:buFont typeface="Arial" panose="020B0604020202020204" pitchFamily="34" charset="0"/>
              <a:buNone/>
            </a:pPr>
            <a:r>
              <a:rPr lang="en-US" dirty="0">
                <a:solidFill>
                  <a:schemeClr val="bg1"/>
                </a:solidFill>
              </a:rPr>
              <a:t>350kW+ and 20-100kW</a:t>
            </a:r>
          </a:p>
          <a:p>
            <a:pPr marL="0" indent="0">
              <a:buFont typeface="Arial" panose="020B0604020202020204" pitchFamily="34" charset="0"/>
              <a:buNone/>
            </a:pPr>
            <a:endParaRPr lang="en-US" dirty="0">
              <a:solidFill>
                <a:schemeClr val="bg1"/>
              </a:solidFill>
            </a:endParaRPr>
          </a:p>
          <a:p>
            <a:pPr marL="0" indent="0">
              <a:buFont typeface="Arial" panose="020B0604020202020204" pitchFamily="34" charset="0"/>
              <a:buNone/>
            </a:pPr>
            <a:endParaRPr lang="en-US" dirty="0">
              <a:solidFill>
                <a:schemeClr val="bg1"/>
              </a:solidFill>
            </a:endParaRPr>
          </a:p>
        </p:txBody>
      </p:sp>
      <p:pic>
        <p:nvPicPr>
          <p:cNvPr id="27" name="Picture 4" descr="ABB charging network for Ionity ">
            <a:extLst>
              <a:ext uri="{FF2B5EF4-FFF2-40B4-BE49-F238E27FC236}">
                <a16:creationId xmlns:a16="http://schemas.microsoft.com/office/drawing/2014/main" id="{6E9FD274-4828-472B-BF2F-38BE0BF51F3D}"/>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015247" y="1912185"/>
            <a:ext cx="3481429" cy="1546448"/>
          </a:xfrm>
          <a:prstGeom prst="rect">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8" name="Picture 2" descr="DHL Freight och Volvo Lastvagnar satsar gemensamt på fossilfri vägtransport  för längre sträckor | DHL | Sverige">
            <a:extLst>
              <a:ext uri="{FF2B5EF4-FFF2-40B4-BE49-F238E27FC236}">
                <a16:creationId xmlns:a16="http://schemas.microsoft.com/office/drawing/2014/main" id="{1EFA7A1F-2684-4E6E-B633-9BC5870EF7D2}"/>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4366055" y="1912186"/>
            <a:ext cx="3492196" cy="1546449"/>
          </a:xfrm>
          <a:prstGeom prst="rect">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9" name="Picture 2">
            <a:extLst>
              <a:ext uri="{FF2B5EF4-FFF2-40B4-BE49-F238E27FC236}">
                <a16:creationId xmlns:a16="http://schemas.microsoft.com/office/drawing/2014/main" id="{A78EEF6D-9826-46E6-9F4C-3309C475A5B5}"/>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06091" y="1909337"/>
            <a:ext cx="3492198" cy="1549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7880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grass, track, outdoor, scene&#10;&#10;Description automatically generated">
            <a:extLst>
              <a:ext uri="{FF2B5EF4-FFF2-40B4-BE49-F238E27FC236}">
                <a16:creationId xmlns:a16="http://schemas.microsoft.com/office/drawing/2014/main" id="{774A77BE-909C-4E8B-AE46-AE1B892CBC8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314"/>
          <a:stretch/>
        </p:blipFill>
        <p:spPr>
          <a:xfrm>
            <a:off x="0" y="-21608"/>
            <a:ext cx="12192000" cy="6879608"/>
          </a:xfrm>
          <a:prstGeom prst="rect">
            <a:avLst/>
          </a:prstGeom>
        </p:spPr>
      </p:pic>
      <p:sp>
        <p:nvSpPr>
          <p:cNvPr id="18" name="Rektangel 61">
            <a:extLst>
              <a:ext uri="{FF2B5EF4-FFF2-40B4-BE49-F238E27FC236}">
                <a16:creationId xmlns:a16="http://schemas.microsoft.com/office/drawing/2014/main" id="{92F535AA-2459-4C12-9B26-17173CE3B820}"/>
              </a:ext>
            </a:extLst>
          </p:cNvPr>
          <p:cNvSpPr/>
          <p:nvPr/>
        </p:nvSpPr>
        <p:spPr>
          <a:xfrm>
            <a:off x="-19408" y="-21608"/>
            <a:ext cx="12211408" cy="6879608"/>
          </a:xfrm>
          <a:prstGeom prst="rect">
            <a:avLst/>
          </a:prstGeom>
          <a:gradFill flip="none" rotWithShape="1">
            <a:gsLst>
              <a:gs pos="73000">
                <a:srgbClr val="161616">
                  <a:alpha val="40000"/>
                </a:srgbClr>
              </a:gs>
              <a:gs pos="52000">
                <a:srgbClr val="000000">
                  <a:lumMod val="83000"/>
                  <a:lumOff val="17000"/>
                  <a:alpha val="75000"/>
                </a:srgbClr>
              </a:gs>
              <a:gs pos="5000">
                <a:schemeClr val="tx1">
                  <a:alpha val="25000"/>
                </a:schemeClr>
              </a:gs>
              <a:gs pos="99000">
                <a:schemeClr val="tx1">
                  <a:alpha val="50000"/>
                </a:schemeClr>
              </a:gs>
            </a:gsLst>
            <a:lin ang="5400000" scaled="1"/>
            <a:tileRect/>
          </a:gra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US" dirty="0">
              <a:solidFill>
                <a:schemeClr val="bg1"/>
              </a:solidFill>
            </a:endParaRPr>
          </a:p>
        </p:txBody>
      </p:sp>
      <p:sp>
        <p:nvSpPr>
          <p:cNvPr id="3" name="Platshållare för text 2">
            <a:extLst>
              <a:ext uri="{FF2B5EF4-FFF2-40B4-BE49-F238E27FC236}">
                <a16:creationId xmlns:a16="http://schemas.microsoft.com/office/drawing/2014/main" id="{65EE8CA2-C1FA-7F47-8879-C6B728CE2962}"/>
              </a:ext>
            </a:extLst>
          </p:cNvPr>
          <p:cNvSpPr>
            <a:spLocks noGrp="1"/>
          </p:cNvSpPr>
          <p:nvPr>
            <p:ph type="body" sz="quarter" idx="16"/>
          </p:nvPr>
        </p:nvSpPr>
        <p:spPr/>
        <p:txBody>
          <a:bodyPr/>
          <a:lstStyle/>
          <a:p>
            <a:endParaRPr lang="sv-SE" dirty="0"/>
          </a:p>
        </p:txBody>
      </p:sp>
      <p:sp>
        <p:nvSpPr>
          <p:cNvPr id="4" name="Platshållare för bildnummer 3">
            <a:extLst>
              <a:ext uri="{FF2B5EF4-FFF2-40B4-BE49-F238E27FC236}">
                <a16:creationId xmlns:a16="http://schemas.microsoft.com/office/drawing/2014/main" id="{5456BC6A-90E9-8D48-87AA-79E8B6F75744}"/>
              </a:ext>
            </a:extLst>
          </p:cNvPr>
          <p:cNvSpPr>
            <a:spLocks noGrp="1"/>
          </p:cNvSpPr>
          <p:nvPr>
            <p:ph type="sldNum" sz="quarter" idx="19"/>
          </p:nvPr>
        </p:nvSpPr>
        <p:spPr/>
        <p:txBody>
          <a:bodyPr wrap="square" anchor="b">
            <a:normAutofit/>
          </a:bodyPr>
          <a:lstStyle/>
          <a:p>
            <a:pPr>
              <a:spcAft>
                <a:spcPts val="600"/>
              </a:spcAft>
            </a:pPr>
            <a:fld id="{F4BB9EDD-1740-4E4A-8601-A7D0893F42E6}" type="slidenum">
              <a:rPr lang="en-US" smtClean="0">
                <a:solidFill>
                  <a:schemeClr val="bg1"/>
                </a:solidFill>
              </a:rPr>
              <a:pPr>
                <a:spcAft>
                  <a:spcPts val="600"/>
                </a:spcAft>
              </a:pPr>
              <a:t>12</a:t>
            </a:fld>
            <a:endParaRPr lang="en-US" dirty="0">
              <a:solidFill>
                <a:schemeClr val="bg1"/>
              </a:solidFill>
            </a:endParaRPr>
          </a:p>
        </p:txBody>
      </p:sp>
      <p:sp>
        <p:nvSpPr>
          <p:cNvPr id="10" name="textruta 9">
            <a:extLst>
              <a:ext uri="{FF2B5EF4-FFF2-40B4-BE49-F238E27FC236}">
                <a16:creationId xmlns:a16="http://schemas.microsoft.com/office/drawing/2014/main" id="{999FF765-0767-1740-AF25-FAEAB72A0476}"/>
              </a:ext>
            </a:extLst>
          </p:cNvPr>
          <p:cNvSpPr txBox="1"/>
          <p:nvPr/>
        </p:nvSpPr>
        <p:spPr>
          <a:xfrm>
            <a:off x="13649739" y="3525078"/>
            <a:ext cx="184731" cy="316049"/>
          </a:xfrm>
          <a:prstGeom prst="rect">
            <a:avLst/>
          </a:prstGeom>
          <a:noFill/>
        </p:spPr>
        <p:txBody>
          <a:bodyPr wrap="none" rtlCol="0">
            <a:spAutoFit/>
          </a:bodyPr>
          <a:lstStyle/>
          <a:p>
            <a:pPr algn="l">
              <a:lnSpc>
                <a:spcPct val="114000"/>
              </a:lnSpc>
              <a:spcBef>
                <a:spcPts val="952"/>
              </a:spcBef>
            </a:pPr>
            <a:endParaRPr lang="sv-SE" sz="1400" dirty="0" err="1"/>
          </a:p>
        </p:txBody>
      </p:sp>
      <p:sp>
        <p:nvSpPr>
          <p:cNvPr id="13" name="TextBox 7">
            <a:extLst>
              <a:ext uri="{FF2B5EF4-FFF2-40B4-BE49-F238E27FC236}">
                <a16:creationId xmlns:a16="http://schemas.microsoft.com/office/drawing/2014/main" id="{758682B2-E06E-5341-B630-D4E03F890846}"/>
              </a:ext>
            </a:extLst>
          </p:cNvPr>
          <p:cNvSpPr txBox="1"/>
          <p:nvPr/>
        </p:nvSpPr>
        <p:spPr>
          <a:xfrm>
            <a:off x="300038" y="6188400"/>
            <a:ext cx="2235772" cy="169277"/>
          </a:xfrm>
          <a:prstGeom prst="rect">
            <a:avLst/>
          </a:prstGeom>
          <a:noFill/>
        </p:spPr>
        <p:txBody>
          <a:bodyPr wrap="square" lIns="0" rIns="0" bIns="0" rtlCol="0">
            <a:spAutoFit/>
          </a:bodyPr>
          <a:lstStyle/>
          <a:p>
            <a:r>
              <a:rPr lang="en-US" sz="800" b="0" dirty="0">
                <a:solidFill>
                  <a:schemeClr val="bg1"/>
                </a:solidFill>
                <a:latin typeface="+mj-lt"/>
                <a:cs typeface="+mn-cs"/>
              </a:rPr>
              <a:t>Volvo Trucks</a:t>
            </a:r>
          </a:p>
        </p:txBody>
      </p:sp>
      <p:sp>
        <p:nvSpPr>
          <p:cNvPr id="2" name="Date Placeholder 1">
            <a:extLst>
              <a:ext uri="{FF2B5EF4-FFF2-40B4-BE49-F238E27FC236}">
                <a16:creationId xmlns:a16="http://schemas.microsoft.com/office/drawing/2014/main" id="{A9577D14-3481-4DCB-9040-37A290DCCCF0}"/>
              </a:ext>
            </a:extLst>
          </p:cNvPr>
          <p:cNvSpPr>
            <a:spLocks noGrp="1"/>
          </p:cNvSpPr>
          <p:nvPr>
            <p:ph type="dt" sz="half" idx="17"/>
          </p:nvPr>
        </p:nvSpPr>
        <p:spPr/>
        <p:txBody>
          <a:bodyPr/>
          <a:lstStyle/>
          <a:p>
            <a:fld id="{E5D815B2-FA18-46E0-B271-5BDCE2BB62C3}" type="datetime1">
              <a:rPr lang="sv-SE" smtClean="0"/>
              <a:t>2022-11-15</a:t>
            </a:fld>
            <a:endParaRPr lang="en-US" dirty="0"/>
          </a:p>
        </p:txBody>
      </p:sp>
      <p:sp>
        <p:nvSpPr>
          <p:cNvPr id="5" name="Footer Placeholder 4">
            <a:extLst>
              <a:ext uri="{FF2B5EF4-FFF2-40B4-BE49-F238E27FC236}">
                <a16:creationId xmlns:a16="http://schemas.microsoft.com/office/drawing/2014/main" id="{C8AAD6A9-CE0E-4844-AE17-E7D9955CF3FA}"/>
              </a:ext>
            </a:extLst>
          </p:cNvPr>
          <p:cNvSpPr>
            <a:spLocks noGrp="1"/>
          </p:cNvSpPr>
          <p:nvPr>
            <p:ph type="ftr" sz="quarter" idx="18"/>
          </p:nvPr>
        </p:nvSpPr>
        <p:spPr/>
        <p:txBody>
          <a:bodyPr/>
          <a:lstStyle/>
          <a:p>
            <a:r>
              <a:rPr lang="en-US"/>
              <a:t>Global Product Management | Johan Mörck | ECTA Annual Meeting 2022</a:t>
            </a:r>
            <a:endParaRPr lang="en-US" dirty="0"/>
          </a:p>
        </p:txBody>
      </p:sp>
      <p:sp>
        <p:nvSpPr>
          <p:cNvPr id="14" name="TextBox 14">
            <a:extLst>
              <a:ext uri="{FF2B5EF4-FFF2-40B4-BE49-F238E27FC236}">
                <a16:creationId xmlns:a16="http://schemas.microsoft.com/office/drawing/2014/main" id="{D8C2D4F2-3794-4461-B203-3287AD4362C2}"/>
              </a:ext>
            </a:extLst>
          </p:cNvPr>
          <p:cNvSpPr txBox="1"/>
          <p:nvPr/>
        </p:nvSpPr>
        <p:spPr>
          <a:xfrm>
            <a:off x="452823" y="779087"/>
            <a:ext cx="11271250" cy="424732"/>
          </a:xfrm>
          <a:prstGeom prst="rect">
            <a:avLst/>
          </a:prstGeom>
          <a:noFill/>
        </p:spPr>
        <p:txBody>
          <a:bodyPr wrap="square" lIns="91440" tIns="45720" rIns="91440" bIns="45720" rtlCol="0" anchor="t">
            <a:spAutoFit/>
          </a:bodyPr>
          <a:lstStyle/>
          <a:p>
            <a:pPr algn="ctr">
              <a:lnSpc>
                <a:spcPct val="90000"/>
              </a:lnSpc>
              <a:spcBef>
                <a:spcPts val="600"/>
              </a:spcBef>
            </a:pPr>
            <a:r>
              <a:rPr lang="en-US" sz="2400" dirty="0">
                <a:solidFill>
                  <a:schemeClr val="bg1"/>
                </a:solidFill>
                <a:latin typeface="+mj-lt"/>
              </a:rPr>
              <a:t>Potential shared charging locations for trucks in regional applications</a:t>
            </a:r>
            <a:endParaRPr lang="en-US" sz="1600" dirty="0">
              <a:solidFill>
                <a:schemeClr val="bg1"/>
              </a:solidFill>
            </a:endParaRPr>
          </a:p>
        </p:txBody>
      </p:sp>
      <p:pic>
        <p:nvPicPr>
          <p:cNvPr id="12" name="Picture 11">
            <a:extLst>
              <a:ext uri="{FF2B5EF4-FFF2-40B4-BE49-F238E27FC236}">
                <a16:creationId xmlns:a16="http://schemas.microsoft.com/office/drawing/2014/main" id="{D547F132-5880-4FD2-917C-4E0C43BAE00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00038" y="1931709"/>
            <a:ext cx="3327530" cy="3379787"/>
          </a:xfrm>
          <a:prstGeom prst="rect">
            <a:avLst/>
          </a:prstGeom>
          <a:ln>
            <a:noFill/>
          </a:ln>
          <a:effectLst>
            <a:outerShdw blurRad="292100" dist="139700" dir="2700000" algn="tl" rotWithShape="0">
              <a:srgbClr val="333333">
                <a:alpha val="65000"/>
              </a:srgbClr>
            </a:outerShdw>
          </a:effectLst>
        </p:spPr>
      </p:pic>
      <p:sp>
        <p:nvSpPr>
          <p:cNvPr id="21" name="Rectangle 20">
            <a:extLst>
              <a:ext uri="{FF2B5EF4-FFF2-40B4-BE49-F238E27FC236}">
                <a16:creationId xmlns:a16="http://schemas.microsoft.com/office/drawing/2014/main" id="{93E6910B-88BF-4BA6-A53B-E3641CC6FD49}"/>
              </a:ext>
            </a:extLst>
          </p:cNvPr>
          <p:cNvSpPr/>
          <p:nvPr/>
        </p:nvSpPr>
        <p:spPr>
          <a:xfrm>
            <a:off x="4909099" y="6387549"/>
            <a:ext cx="3594201" cy="338554"/>
          </a:xfrm>
          <a:prstGeom prst="rect">
            <a:avLst/>
          </a:prstGeom>
        </p:spPr>
        <p:txBody>
          <a:bodyPr wrap="square">
            <a:spAutoFit/>
          </a:bodyPr>
          <a:lstStyle/>
          <a:p>
            <a:r>
              <a:rPr lang="en-US" sz="800" dirty="0">
                <a:solidFill>
                  <a:schemeClr val="bg1"/>
                </a:solidFill>
                <a:hlinkClick r:id="rId5">
                  <a:extLst>
                    <a:ext uri="{A12FA001-AC4F-418D-AE19-62706E023703}">
                      <ahyp:hlinkClr xmlns:ahyp="http://schemas.microsoft.com/office/drawing/2018/hyperlinkcolor" val="tx"/>
                    </a:ext>
                  </a:extLst>
                </a:hlinkClick>
              </a:rPr>
              <a:t>ACEA: Interactive map – Electric trucks: regional stop locations fit for charging point deployment in Europe</a:t>
            </a:r>
            <a:endParaRPr lang="en-US" sz="800" dirty="0">
              <a:solidFill>
                <a:schemeClr val="bg1"/>
              </a:solidFill>
            </a:endParaRPr>
          </a:p>
        </p:txBody>
      </p:sp>
      <p:pic>
        <p:nvPicPr>
          <p:cNvPr id="15" name="Picture 14">
            <a:extLst>
              <a:ext uri="{FF2B5EF4-FFF2-40B4-BE49-F238E27FC236}">
                <a16:creationId xmlns:a16="http://schemas.microsoft.com/office/drawing/2014/main" id="{B847B9E4-CCCC-46F8-B952-B4A898CA2F75}"/>
              </a:ext>
            </a:extLst>
          </p:cNvPr>
          <p:cNvPicPr>
            <a:picLocks noChangeAspect="1"/>
          </p:cNvPicPr>
          <p:nvPr/>
        </p:nvPicPr>
        <p:blipFill rotWithShape="1">
          <a:blip r:embed="rId6" cstate="print">
            <a:clrChange>
              <a:clrFrom>
                <a:srgbClr val="485C6C"/>
              </a:clrFrom>
              <a:clrTo>
                <a:srgbClr val="485C6C">
                  <a:alpha val="0"/>
                </a:srgbClr>
              </a:clrTo>
            </a:clrChange>
            <a:extLst>
              <a:ext uri="{28A0092B-C50C-407E-A947-70E740481C1C}">
                <a14:useLocalDpi xmlns:a14="http://schemas.microsoft.com/office/drawing/2010/main"/>
              </a:ext>
            </a:extLst>
          </a:blip>
          <a:srcRect b="-429"/>
          <a:stretch/>
        </p:blipFill>
        <p:spPr>
          <a:xfrm>
            <a:off x="3822035" y="1931709"/>
            <a:ext cx="3327530" cy="3370511"/>
          </a:xfrm>
          <a:prstGeom prst="rect">
            <a:avLst/>
          </a:prstGeom>
        </p:spPr>
      </p:pic>
      <p:sp>
        <p:nvSpPr>
          <p:cNvPr id="16" name="Text Placeholder 4">
            <a:extLst>
              <a:ext uri="{FF2B5EF4-FFF2-40B4-BE49-F238E27FC236}">
                <a16:creationId xmlns:a16="http://schemas.microsoft.com/office/drawing/2014/main" id="{448A68CD-4EF4-4C51-B483-153FEF332FFE}"/>
              </a:ext>
            </a:extLst>
          </p:cNvPr>
          <p:cNvSpPr txBox="1">
            <a:spLocks/>
          </p:cNvSpPr>
          <p:nvPr/>
        </p:nvSpPr>
        <p:spPr>
          <a:xfrm>
            <a:off x="7528043" y="1931709"/>
            <a:ext cx="4285479" cy="3541628"/>
          </a:xfrm>
          <a:prstGeom prst="rect">
            <a:avLst/>
          </a:prstGeom>
        </p:spPr>
        <p:txBody>
          <a:bodyPr/>
          <a:lstStyle>
            <a:lvl1pPr marL="152400" indent="-152400" algn="l" defTabSz="967710" rtl="0" eaLnBrk="1" fontAlgn="base" latinLnBrk="0" hangingPunct="1">
              <a:lnSpc>
                <a:spcPct val="114000"/>
              </a:lnSpc>
              <a:spcBef>
                <a:spcPts val="952"/>
              </a:spcBef>
              <a:spcAft>
                <a:spcPts val="0"/>
              </a:spcAft>
              <a:buClr>
                <a:schemeClr val="accent1"/>
              </a:buClr>
              <a:buFont typeface="Arial" panose="020B0604020202020204" pitchFamily="34" charset="0"/>
              <a:buChar char="•"/>
              <a:defRPr lang="en-US" sz="1400" kern="1200" smtClean="0">
                <a:solidFill>
                  <a:schemeClr val="tx1"/>
                </a:solidFill>
                <a:latin typeface="+mn-lt"/>
                <a:ea typeface="Volvo Broad Pro" panose="02000606020000020004" pitchFamily="50" charset="0"/>
                <a:cs typeface="+mn-cs"/>
              </a:defRPr>
            </a:lvl1pPr>
            <a:lvl2pPr marL="328613" indent="-165100" algn="l" defTabSz="967710" rtl="0" eaLnBrk="1" latinLnBrk="0" hangingPunct="1">
              <a:lnSpc>
                <a:spcPct val="114000"/>
              </a:lnSpc>
              <a:spcBef>
                <a:spcPts val="952"/>
              </a:spcBef>
              <a:spcAft>
                <a:spcPts val="0"/>
              </a:spcAft>
              <a:buClr>
                <a:schemeClr val="accent1"/>
              </a:buClr>
              <a:buFont typeface="Arial" panose="020B0604020202020204" pitchFamily="34" charset="0"/>
              <a:buChar char="–"/>
              <a:defRPr sz="1200" kern="1200">
                <a:solidFill>
                  <a:schemeClr val="tx1"/>
                </a:solidFill>
                <a:latin typeface="+mn-lt"/>
                <a:ea typeface="Volvo Broad Pro" panose="02000606020000020004" pitchFamily="50" charset="0"/>
                <a:cs typeface="+mn-cs"/>
              </a:defRPr>
            </a:lvl2pPr>
            <a:lvl3pPr marL="466725" indent="-127000" algn="l" defTabSz="967710" rtl="0" eaLnBrk="1" fontAlgn="base" latinLnBrk="0" hangingPunct="1">
              <a:lnSpc>
                <a:spcPct val="114000"/>
              </a:lnSpc>
              <a:spcBef>
                <a:spcPts val="952"/>
              </a:spcBef>
              <a:spcAft>
                <a:spcPts val="0"/>
              </a:spcAft>
              <a:buClr>
                <a:schemeClr val="accent1"/>
              </a:buClr>
              <a:buSzPct val="90000"/>
              <a:buFont typeface="Arial" panose="020B0604020202020204" pitchFamily="34" charset="0"/>
              <a:buChar char="•"/>
              <a:defRPr lang="en-US" sz="1200" kern="1200" smtClean="0">
                <a:solidFill>
                  <a:schemeClr val="tx1"/>
                </a:solidFill>
                <a:latin typeface="+mn-lt"/>
                <a:ea typeface="Volvo Broad Pro" panose="02000606020000020004" pitchFamily="50" charset="0"/>
                <a:cs typeface="+mn-cs"/>
              </a:defRPr>
            </a:lvl3pPr>
            <a:lvl4pPr marL="598488" indent="-134938" algn="l" defTabSz="967710" rtl="0" eaLnBrk="1" latinLnBrk="0" hangingPunct="1">
              <a:lnSpc>
                <a:spcPct val="114000"/>
              </a:lnSpc>
              <a:spcBef>
                <a:spcPts val="952"/>
              </a:spcBef>
              <a:spcAft>
                <a:spcPts val="0"/>
              </a:spcAft>
              <a:buClr>
                <a:schemeClr val="accent1"/>
              </a:buClr>
              <a:buFont typeface="Arial" panose="020B0604020202020204" pitchFamily="34" charset="0"/>
              <a:buChar char="–"/>
              <a:defRPr sz="1200" kern="1200">
                <a:solidFill>
                  <a:schemeClr val="tx1"/>
                </a:solidFill>
                <a:latin typeface="+mn-lt"/>
                <a:ea typeface="Volvo Broad Pro" panose="02000606020000020004" pitchFamily="50" charset="0"/>
                <a:cs typeface="+mn-cs"/>
              </a:defRPr>
            </a:lvl4pPr>
            <a:lvl5pPr marL="730250" indent="-123825" algn="l" defTabSz="967710" rtl="0" eaLnBrk="1" latinLnBrk="0" hangingPunct="1">
              <a:lnSpc>
                <a:spcPct val="114000"/>
              </a:lnSpc>
              <a:spcBef>
                <a:spcPts val="952"/>
              </a:spcBef>
              <a:spcAft>
                <a:spcPts val="0"/>
              </a:spcAft>
              <a:buClr>
                <a:schemeClr val="accent1"/>
              </a:buClr>
              <a:buFont typeface="Arial" panose="020B0604020202020204" pitchFamily="34" charset="0"/>
              <a:buChar char="•"/>
              <a:defRPr sz="1200" kern="1200">
                <a:solidFill>
                  <a:schemeClr val="tx1"/>
                </a:solidFill>
                <a:latin typeface="+mn-lt"/>
                <a:ea typeface="Volvo Broad Pro" panose="02000606020000020004" pitchFamily="50" charset="0"/>
                <a:cs typeface="+mn-cs"/>
              </a:defRPr>
            </a:lvl5pPr>
            <a:lvl6pPr marL="2661201" indent="-241927" algn="l" defTabSz="967710" rtl="0" eaLnBrk="1" latinLnBrk="0" hangingPunct="1">
              <a:spcBef>
                <a:spcPct val="20000"/>
              </a:spcBef>
              <a:buFont typeface="Volvo Novum" panose="020B0503040502060204" pitchFamily="34" charset="0"/>
              <a:buChar char="•"/>
              <a:defRPr sz="2117" kern="1200">
                <a:solidFill>
                  <a:schemeClr val="tx1"/>
                </a:solidFill>
                <a:latin typeface="+mn-lt"/>
                <a:ea typeface="+mn-ea"/>
                <a:cs typeface="+mn-cs"/>
              </a:defRPr>
            </a:lvl6pPr>
            <a:lvl7pPr marL="3145056" indent="-241927" algn="l" defTabSz="967710" rtl="0" eaLnBrk="1" latinLnBrk="0" hangingPunct="1">
              <a:spcBef>
                <a:spcPct val="20000"/>
              </a:spcBef>
              <a:buFont typeface="Volvo Novum" panose="020B0503040502060204" pitchFamily="34" charset="0"/>
              <a:buChar char="•"/>
              <a:defRPr sz="2117" kern="1200">
                <a:solidFill>
                  <a:schemeClr val="tx1"/>
                </a:solidFill>
                <a:latin typeface="+mn-lt"/>
                <a:ea typeface="+mn-ea"/>
                <a:cs typeface="+mn-cs"/>
              </a:defRPr>
            </a:lvl7pPr>
            <a:lvl8pPr marL="3628911" indent="-241927" algn="l" defTabSz="967710" rtl="0" eaLnBrk="1" latinLnBrk="0" hangingPunct="1">
              <a:spcBef>
                <a:spcPct val="20000"/>
              </a:spcBef>
              <a:buFont typeface="Volvo Novum" panose="020B0503040502060204" pitchFamily="34" charset="0"/>
              <a:buChar char="•"/>
              <a:defRPr sz="2117" kern="1200">
                <a:solidFill>
                  <a:schemeClr val="tx1"/>
                </a:solidFill>
                <a:latin typeface="+mn-lt"/>
                <a:ea typeface="+mn-ea"/>
                <a:cs typeface="+mn-cs"/>
              </a:defRPr>
            </a:lvl8pPr>
            <a:lvl9pPr marL="4112765" indent="-241927" algn="l" defTabSz="967710" rtl="0" eaLnBrk="1" latinLnBrk="0" hangingPunct="1">
              <a:spcBef>
                <a:spcPct val="20000"/>
              </a:spcBef>
              <a:buFont typeface="Volvo Novum" panose="020B0503040502060204" pitchFamily="34" charset="0"/>
              <a:buChar char="•"/>
              <a:defRPr sz="2117" kern="1200">
                <a:solidFill>
                  <a:schemeClr val="tx1"/>
                </a:solidFill>
                <a:latin typeface="+mn-lt"/>
                <a:ea typeface="+mn-ea"/>
                <a:cs typeface="+mn-cs"/>
              </a:defRPr>
            </a:lvl9pPr>
          </a:lstStyle>
          <a:p>
            <a:pPr>
              <a:buClr>
                <a:schemeClr val="bg1"/>
              </a:buClr>
            </a:pPr>
            <a:r>
              <a:rPr lang="en-US" b="1" dirty="0">
                <a:solidFill>
                  <a:schemeClr val="bg1"/>
                </a:solidFill>
              </a:rPr>
              <a:t>Based on real movement data from 100k+ diesel vehicles from ACEA members (all major heavy duty OEMs)</a:t>
            </a:r>
          </a:p>
          <a:p>
            <a:pPr>
              <a:buClr>
                <a:schemeClr val="bg1"/>
              </a:buClr>
            </a:pPr>
            <a:r>
              <a:rPr lang="en-US" b="1" dirty="0">
                <a:solidFill>
                  <a:schemeClr val="bg1"/>
                </a:solidFill>
              </a:rPr>
              <a:t>Both restricted public and public</a:t>
            </a:r>
          </a:p>
          <a:p>
            <a:pPr>
              <a:buClr>
                <a:schemeClr val="bg1"/>
              </a:buClr>
            </a:pPr>
            <a:r>
              <a:rPr lang="en-US" b="1" dirty="0">
                <a:solidFill>
                  <a:schemeClr val="bg1"/>
                </a:solidFill>
              </a:rPr>
              <a:t>Provide a first estimate on </a:t>
            </a:r>
            <a:r>
              <a:rPr lang="en-US" b="1" u="sng" dirty="0">
                <a:solidFill>
                  <a:schemeClr val="bg1"/>
                </a:solidFill>
              </a:rPr>
              <a:t>logistically optimal </a:t>
            </a:r>
            <a:r>
              <a:rPr lang="en-US" b="1" dirty="0">
                <a:solidFill>
                  <a:schemeClr val="bg1"/>
                </a:solidFill>
              </a:rPr>
              <a:t>locations for recharging vehicles</a:t>
            </a:r>
          </a:p>
          <a:p>
            <a:pPr>
              <a:buClr>
                <a:schemeClr val="bg1"/>
              </a:buClr>
            </a:pPr>
            <a:r>
              <a:rPr lang="en-US" b="1" dirty="0">
                <a:solidFill>
                  <a:schemeClr val="bg1"/>
                </a:solidFill>
              </a:rPr>
              <a:t>Stop locations for regional and general operation cases correlate very well</a:t>
            </a:r>
          </a:p>
          <a:p>
            <a:pPr marL="0" indent="0">
              <a:buClr>
                <a:schemeClr val="bg1"/>
              </a:buClr>
              <a:buNone/>
            </a:pPr>
            <a:endParaRPr lang="en-US" b="1" dirty="0">
              <a:solidFill>
                <a:schemeClr val="bg1"/>
              </a:solidFill>
            </a:endParaRPr>
          </a:p>
          <a:p>
            <a:pPr>
              <a:buClr>
                <a:schemeClr val="bg1"/>
              </a:buClr>
              <a:buFont typeface="Courier New" panose="02070309020205020404" pitchFamily="49" charset="0"/>
              <a:buChar char="o"/>
            </a:pPr>
            <a:endParaRPr lang="en-US" dirty="0"/>
          </a:p>
        </p:txBody>
      </p:sp>
      <p:sp>
        <p:nvSpPr>
          <p:cNvPr id="19" name="Text Placeholder 4">
            <a:extLst>
              <a:ext uri="{FF2B5EF4-FFF2-40B4-BE49-F238E27FC236}">
                <a16:creationId xmlns:a16="http://schemas.microsoft.com/office/drawing/2014/main" id="{0BAD9AE7-E658-48C9-AA3E-09405A7533A8}"/>
              </a:ext>
            </a:extLst>
          </p:cNvPr>
          <p:cNvSpPr txBox="1">
            <a:spLocks/>
          </p:cNvSpPr>
          <p:nvPr/>
        </p:nvSpPr>
        <p:spPr>
          <a:xfrm>
            <a:off x="540073" y="1546504"/>
            <a:ext cx="2847460" cy="424732"/>
          </a:xfrm>
          <a:prstGeom prst="rect">
            <a:avLst/>
          </a:prstGeom>
        </p:spPr>
        <p:txBody>
          <a:bodyPr/>
          <a:lstStyle>
            <a:lvl1pPr marL="152400" indent="-152400" algn="l" defTabSz="967710" rtl="0" eaLnBrk="1" fontAlgn="base" latinLnBrk="0" hangingPunct="1">
              <a:lnSpc>
                <a:spcPct val="114000"/>
              </a:lnSpc>
              <a:spcBef>
                <a:spcPts val="952"/>
              </a:spcBef>
              <a:spcAft>
                <a:spcPts val="0"/>
              </a:spcAft>
              <a:buClr>
                <a:schemeClr val="accent1"/>
              </a:buClr>
              <a:buFont typeface="Arial" panose="020B0604020202020204" pitchFamily="34" charset="0"/>
              <a:buChar char="•"/>
              <a:defRPr lang="en-US" sz="1400" kern="1200" smtClean="0">
                <a:solidFill>
                  <a:schemeClr val="tx1"/>
                </a:solidFill>
                <a:latin typeface="+mn-lt"/>
                <a:ea typeface="Volvo Broad Pro" panose="02000606020000020004" pitchFamily="50" charset="0"/>
                <a:cs typeface="+mn-cs"/>
              </a:defRPr>
            </a:lvl1pPr>
            <a:lvl2pPr marL="328613" indent="-165100" algn="l" defTabSz="967710" rtl="0" eaLnBrk="1" latinLnBrk="0" hangingPunct="1">
              <a:lnSpc>
                <a:spcPct val="114000"/>
              </a:lnSpc>
              <a:spcBef>
                <a:spcPts val="952"/>
              </a:spcBef>
              <a:spcAft>
                <a:spcPts val="0"/>
              </a:spcAft>
              <a:buClr>
                <a:schemeClr val="accent1"/>
              </a:buClr>
              <a:buFont typeface="Arial" panose="020B0604020202020204" pitchFamily="34" charset="0"/>
              <a:buChar char="–"/>
              <a:defRPr sz="1200" kern="1200">
                <a:solidFill>
                  <a:schemeClr val="tx1"/>
                </a:solidFill>
                <a:latin typeface="+mn-lt"/>
                <a:ea typeface="Volvo Broad Pro" panose="02000606020000020004" pitchFamily="50" charset="0"/>
                <a:cs typeface="+mn-cs"/>
              </a:defRPr>
            </a:lvl2pPr>
            <a:lvl3pPr marL="466725" indent="-127000" algn="l" defTabSz="967710" rtl="0" eaLnBrk="1" fontAlgn="base" latinLnBrk="0" hangingPunct="1">
              <a:lnSpc>
                <a:spcPct val="114000"/>
              </a:lnSpc>
              <a:spcBef>
                <a:spcPts val="952"/>
              </a:spcBef>
              <a:spcAft>
                <a:spcPts val="0"/>
              </a:spcAft>
              <a:buClr>
                <a:schemeClr val="accent1"/>
              </a:buClr>
              <a:buSzPct val="90000"/>
              <a:buFont typeface="Arial" panose="020B0604020202020204" pitchFamily="34" charset="0"/>
              <a:buChar char="•"/>
              <a:defRPr lang="en-US" sz="1200" kern="1200" smtClean="0">
                <a:solidFill>
                  <a:schemeClr val="tx1"/>
                </a:solidFill>
                <a:latin typeface="+mn-lt"/>
                <a:ea typeface="Volvo Broad Pro" panose="02000606020000020004" pitchFamily="50" charset="0"/>
                <a:cs typeface="+mn-cs"/>
              </a:defRPr>
            </a:lvl3pPr>
            <a:lvl4pPr marL="598488" indent="-134938" algn="l" defTabSz="967710" rtl="0" eaLnBrk="1" latinLnBrk="0" hangingPunct="1">
              <a:lnSpc>
                <a:spcPct val="114000"/>
              </a:lnSpc>
              <a:spcBef>
                <a:spcPts val="952"/>
              </a:spcBef>
              <a:spcAft>
                <a:spcPts val="0"/>
              </a:spcAft>
              <a:buClr>
                <a:schemeClr val="accent1"/>
              </a:buClr>
              <a:buFont typeface="Arial" panose="020B0604020202020204" pitchFamily="34" charset="0"/>
              <a:buChar char="–"/>
              <a:defRPr sz="1200" kern="1200">
                <a:solidFill>
                  <a:schemeClr val="tx1"/>
                </a:solidFill>
                <a:latin typeface="+mn-lt"/>
                <a:ea typeface="Volvo Broad Pro" panose="02000606020000020004" pitchFamily="50" charset="0"/>
                <a:cs typeface="+mn-cs"/>
              </a:defRPr>
            </a:lvl4pPr>
            <a:lvl5pPr marL="730250" indent="-123825" algn="l" defTabSz="967710" rtl="0" eaLnBrk="1" latinLnBrk="0" hangingPunct="1">
              <a:lnSpc>
                <a:spcPct val="114000"/>
              </a:lnSpc>
              <a:spcBef>
                <a:spcPts val="952"/>
              </a:spcBef>
              <a:spcAft>
                <a:spcPts val="0"/>
              </a:spcAft>
              <a:buClr>
                <a:schemeClr val="accent1"/>
              </a:buClr>
              <a:buFont typeface="Arial" panose="020B0604020202020204" pitchFamily="34" charset="0"/>
              <a:buChar char="•"/>
              <a:defRPr sz="1200" kern="1200">
                <a:solidFill>
                  <a:schemeClr val="tx1"/>
                </a:solidFill>
                <a:latin typeface="+mn-lt"/>
                <a:ea typeface="Volvo Broad Pro" panose="02000606020000020004" pitchFamily="50" charset="0"/>
                <a:cs typeface="+mn-cs"/>
              </a:defRPr>
            </a:lvl5pPr>
            <a:lvl6pPr marL="2661201" indent="-241927" algn="l" defTabSz="967710" rtl="0" eaLnBrk="1" latinLnBrk="0" hangingPunct="1">
              <a:spcBef>
                <a:spcPct val="20000"/>
              </a:spcBef>
              <a:buFont typeface="Volvo Novum" panose="020B0503040502060204" pitchFamily="34" charset="0"/>
              <a:buChar char="•"/>
              <a:defRPr sz="2117" kern="1200">
                <a:solidFill>
                  <a:schemeClr val="tx1"/>
                </a:solidFill>
                <a:latin typeface="+mn-lt"/>
                <a:ea typeface="+mn-ea"/>
                <a:cs typeface="+mn-cs"/>
              </a:defRPr>
            </a:lvl6pPr>
            <a:lvl7pPr marL="3145056" indent="-241927" algn="l" defTabSz="967710" rtl="0" eaLnBrk="1" latinLnBrk="0" hangingPunct="1">
              <a:spcBef>
                <a:spcPct val="20000"/>
              </a:spcBef>
              <a:buFont typeface="Volvo Novum" panose="020B0503040502060204" pitchFamily="34" charset="0"/>
              <a:buChar char="•"/>
              <a:defRPr sz="2117" kern="1200">
                <a:solidFill>
                  <a:schemeClr val="tx1"/>
                </a:solidFill>
                <a:latin typeface="+mn-lt"/>
                <a:ea typeface="+mn-ea"/>
                <a:cs typeface="+mn-cs"/>
              </a:defRPr>
            </a:lvl7pPr>
            <a:lvl8pPr marL="3628911" indent="-241927" algn="l" defTabSz="967710" rtl="0" eaLnBrk="1" latinLnBrk="0" hangingPunct="1">
              <a:spcBef>
                <a:spcPct val="20000"/>
              </a:spcBef>
              <a:buFont typeface="Volvo Novum" panose="020B0503040502060204" pitchFamily="34" charset="0"/>
              <a:buChar char="•"/>
              <a:defRPr sz="2117" kern="1200">
                <a:solidFill>
                  <a:schemeClr val="tx1"/>
                </a:solidFill>
                <a:latin typeface="+mn-lt"/>
                <a:ea typeface="+mn-ea"/>
                <a:cs typeface="+mn-cs"/>
              </a:defRPr>
            </a:lvl8pPr>
            <a:lvl9pPr marL="4112765" indent="-241927" algn="l" defTabSz="967710" rtl="0" eaLnBrk="1" latinLnBrk="0" hangingPunct="1">
              <a:spcBef>
                <a:spcPct val="20000"/>
              </a:spcBef>
              <a:buFont typeface="Volvo Novum" panose="020B0503040502060204" pitchFamily="34" charset="0"/>
              <a:buChar char="•"/>
              <a:defRPr sz="2117" kern="1200">
                <a:solidFill>
                  <a:schemeClr val="tx1"/>
                </a:solidFill>
                <a:latin typeface="+mn-lt"/>
                <a:ea typeface="+mn-ea"/>
                <a:cs typeface="+mn-cs"/>
              </a:defRPr>
            </a:lvl9pPr>
          </a:lstStyle>
          <a:p>
            <a:pPr marL="0" indent="0" algn="ctr">
              <a:buClr>
                <a:schemeClr val="bg1"/>
              </a:buClr>
              <a:buNone/>
            </a:pPr>
            <a:r>
              <a:rPr lang="sv-SE" b="1" dirty="0">
                <a:solidFill>
                  <a:schemeClr val="bg1"/>
                </a:solidFill>
              </a:rPr>
              <a:t>Step 1: Regional Operations</a:t>
            </a:r>
            <a:endParaRPr lang="en-US" b="1" dirty="0">
              <a:solidFill>
                <a:schemeClr val="bg1"/>
              </a:solidFill>
            </a:endParaRPr>
          </a:p>
        </p:txBody>
      </p:sp>
      <p:sp>
        <p:nvSpPr>
          <p:cNvPr id="20" name="Text Placeholder 4">
            <a:extLst>
              <a:ext uri="{FF2B5EF4-FFF2-40B4-BE49-F238E27FC236}">
                <a16:creationId xmlns:a16="http://schemas.microsoft.com/office/drawing/2014/main" id="{99CDE714-192F-4843-949E-6D8CEBC39453}"/>
              </a:ext>
            </a:extLst>
          </p:cNvPr>
          <p:cNvSpPr txBox="1">
            <a:spLocks/>
          </p:cNvSpPr>
          <p:nvPr/>
        </p:nvSpPr>
        <p:spPr>
          <a:xfrm>
            <a:off x="4062070" y="1546504"/>
            <a:ext cx="2847460" cy="424732"/>
          </a:xfrm>
          <a:prstGeom prst="rect">
            <a:avLst/>
          </a:prstGeom>
        </p:spPr>
        <p:txBody>
          <a:bodyPr/>
          <a:lstStyle>
            <a:lvl1pPr marL="152400" indent="-152400" algn="l" defTabSz="967710" rtl="0" eaLnBrk="1" fontAlgn="base" latinLnBrk="0" hangingPunct="1">
              <a:lnSpc>
                <a:spcPct val="114000"/>
              </a:lnSpc>
              <a:spcBef>
                <a:spcPts val="952"/>
              </a:spcBef>
              <a:spcAft>
                <a:spcPts val="0"/>
              </a:spcAft>
              <a:buClr>
                <a:schemeClr val="accent1"/>
              </a:buClr>
              <a:buFont typeface="Arial" panose="020B0604020202020204" pitchFamily="34" charset="0"/>
              <a:buChar char="•"/>
              <a:defRPr lang="en-US" sz="1400" kern="1200" smtClean="0">
                <a:solidFill>
                  <a:schemeClr val="tx1"/>
                </a:solidFill>
                <a:latin typeface="+mn-lt"/>
                <a:ea typeface="Volvo Broad Pro" panose="02000606020000020004" pitchFamily="50" charset="0"/>
                <a:cs typeface="+mn-cs"/>
              </a:defRPr>
            </a:lvl1pPr>
            <a:lvl2pPr marL="328613" indent="-165100" algn="l" defTabSz="967710" rtl="0" eaLnBrk="1" latinLnBrk="0" hangingPunct="1">
              <a:lnSpc>
                <a:spcPct val="114000"/>
              </a:lnSpc>
              <a:spcBef>
                <a:spcPts val="952"/>
              </a:spcBef>
              <a:spcAft>
                <a:spcPts val="0"/>
              </a:spcAft>
              <a:buClr>
                <a:schemeClr val="accent1"/>
              </a:buClr>
              <a:buFont typeface="Arial" panose="020B0604020202020204" pitchFamily="34" charset="0"/>
              <a:buChar char="–"/>
              <a:defRPr sz="1200" kern="1200">
                <a:solidFill>
                  <a:schemeClr val="tx1"/>
                </a:solidFill>
                <a:latin typeface="+mn-lt"/>
                <a:ea typeface="Volvo Broad Pro" panose="02000606020000020004" pitchFamily="50" charset="0"/>
                <a:cs typeface="+mn-cs"/>
              </a:defRPr>
            </a:lvl2pPr>
            <a:lvl3pPr marL="466725" indent="-127000" algn="l" defTabSz="967710" rtl="0" eaLnBrk="1" fontAlgn="base" latinLnBrk="0" hangingPunct="1">
              <a:lnSpc>
                <a:spcPct val="114000"/>
              </a:lnSpc>
              <a:spcBef>
                <a:spcPts val="952"/>
              </a:spcBef>
              <a:spcAft>
                <a:spcPts val="0"/>
              </a:spcAft>
              <a:buClr>
                <a:schemeClr val="accent1"/>
              </a:buClr>
              <a:buSzPct val="90000"/>
              <a:buFont typeface="Arial" panose="020B0604020202020204" pitchFamily="34" charset="0"/>
              <a:buChar char="•"/>
              <a:defRPr lang="en-US" sz="1200" kern="1200" smtClean="0">
                <a:solidFill>
                  <a:schemeClr val="tx1"/>
                </a:solidFill>
                <a:latin typeface="+mn-lt"/>
                <a:ea typeface="Volvo Broad Pro" panose="02000606020000020004" pitchFamily="50" charset="0"/>
                <a:cs typeface="+mn-cs"/>
              </a:defRPr>
            </a:lvl3pPr>
            <a:lvl4pPr marL="598488" indent="-134938" algn="l" defTabSz="967710" rtl="0" eaLnBrk="1" latinLnBrk="0" hangingPunct="1">
              <a:lnSpc>
                <a:spcPct val="114000"/>
              </a:lnSpc>
              <a:spcBef>
                <a:spcPts val="952"/>
              </a:spcBef>
              <a:spcAft>
                <a:spcPts val="0"/>
              </a:spcAft>
              <a:buClr>
                <a:schemeClr val="accent1"/>
              </a:buClr>
              <a:buFont typeface="Arial" panose="020B0604020202020204" pitchFamily="34" charset="0"/>
              <a:buChar char="–"/>
              <a:defRPr sz="1200" kern="1200">
                <a:solidFill>
                  <a:schemeClr val="tx1"/>
                </a:solidFill>
                <a:latin typeface="+mn-lt"/>
                <a:ea typeface="Volvo Broad Pro" panose="02000606020000020004" pitchFamily="50" charset="0"/>
                <a:cs typeface="+mn-cs"/>
              </a:defRPr>
            </a:lvl4pPr>
            <a:lvl5pPr marL="730250" indent="-123825" algn="l" defTabSz="967710" rtl="0" eaLnBrk="1" latinLnBrk="0" hangingPunct="1">
              <a:lnSpc>
                <a:spcPct val="114000"/>
              </a:lnSpc>
              <a:spcBef>
                <a:spcPts val="952"/>
              </a:spcBef>
              <a:spcAft>
                <a:spcPts val="0"/>
              </a:spcAft>
              <a:buClr>
                <a:schemeClr val="accent1"/>
              </a:buClr>
              <a:buFont typeface="Arial" panose="020B0604020202020204" pitchFamily="34" charset="0"/>
              <a:buChar char="•"/>
              <a:defRPr sz="1200" kern="1200">
                <a:solidFill>
                  <a:schemeClr val="tx1"/>
                </a:solidFill>
                <a:latin typeface="+mn-lt"/>
                <a:ea typeface="Volvo Broad Pro" panose="02000606020000020004" pitchFamily="50" charset="0"/>
                <a:cs typeface="+mn-cs"/>
              </a:defRPr>
            </a:lvl5pPr>
            <a:lvl6pPr marL="2661201" indent="-241927" algn="l" defTabSz="967710" rtl="0" eaLnBrk="1" latinLnBrk="0" hangingPunct="1">
              <a:spcBef>
                <a:spcPct val="20000"/>
              </a:spcBef>
              <a:buFont typeface="Volvo Novum" panose="020B0503040502060204" pitchFamily="34" charset="0"/>
              <a:buChar char="•"/>
              <a:defRPr sz="2117" kern="1200">
                <a:solidFill>
                  <a:schemeClr val="tx1"/>
                </a:solidFill>
                <a:latin typeface="+mn-lt"/>
                <a:ea typeface="+mn-ea"/>
                <a:cs typeface="+mn-cs"/>
              </a:defRPr>
            </a:lvl6pPr>
            <a:lvl7pPr marL="3145056" indent="-241927" algn="l" defTabSz="967710" rtl="0" eaLnBrk="1" latinLnBrk="0" hangingPunct="1">
              <a:spcBef>
                <a:spcPct val="20000"/>
              </a:spcBef>
              <a:buFont typeface="Volvo Novum" panose="020B0503040502060204" pitchFamily="34" charset="0"/>
              <a:buChar char="•"/>
              <a:defRPr sz="2117" kern="1200">
                <a:solidFill>
                  <a:schemeClr val="tx1"/>
                </a:solidFill>
                <a:latin typeface="+mn-lt"/>
                <a:ea typeface="+mn-ea"/>
                <a:cs typeface="+mn-cs"/>
              </a:defRPr>
            </a:lvl7pPr>
            <a:lvl8pPr marL="3628911" indent="-241927" algn="l" defTabSz="967710" rtl="0" eaLnBrk="1" latinLnBrk="0" hangingPunct="1">
              <a:spcBef>
                <a:spcPct val="20000"/>
              </a:spcBef>
              <a:buFont typeface="Volvo Novum" panose="020B0503040502060204" pitchFamily="34" charset="0"/>
              <a:buChar char="•"/>
              <a:defRPr sz="2117" kern="1200">
                <a:solidFill>
                  <a:schemeClr val="tx1"/>
                </a:solidFill>
                <a:latin typeface="+mn-lt"/>
                <a:ea typeface="+mn-ea"/>
                <a:cs typeface="+mn-cs"/>
              </a:defRPr>
            </a:lvl8pPr>
            <a:lvl9pPr marL="4112765" indent="-241927" algn="l" defTabSz="967710" rtl="0" eaLnBrk="1" latinLnBrk="0" hangingPunct="1">
              <a:spcBef>
                <a:spcPct val="20000"/>
              </a:spcBef>
              <a:buFont typeface="Volvo Novum" panose="020B0503040502060204" pitchFamily="34" charset="0"/>
              <a:buChar char="•"/>
              <a:defRPr sz="2117" kern="1200">
                <a:solidFill>
                  <a:schemeClr val="tx1"/>
                </a:solidFill>
                <a:latin typeface="+mn-lt"/>
                <a:ea typeface="+mn-ea"/>
                <a:cs typeface="+mn-cs"/>
              </a:defRPr>
            </a:lvl9pPr>
          </a:lstStyle>
          <a:p>
            <a:pPr marL="0" indent="0" algn="ctr">
              <a:buClr>
                <a:schemeClr val="bg1"/>
              </a:buClr>
              <a:buNone/>
            </a:pPr>
            <a:r>
              <a:rPr lang="sv-SE" b="1" dirty="0">
                <a:solidFill>
                  <a:schemeClr val="bg1"/>
                </a:solidFill>
              </a:rPr>
              <a:t>Step 2: General Operations</a:t>
            </a:r>
            <a:endParaRPr lang="en-US" b="1" dirty="0">
              <a:solidFill>
                <a:schemeClr val="bg1"/>
              </a:solidFill>
            </a:endParaRPr>
          </a:p>
        </p:txBody>
      </p:sp>
    </p:spTree>
    <p:extLst>
      <p:ext uri="{BB962C8B-B14F-4D97-AF65-F5344CB8AC3E}">
        <p14:creationId xmlns:p14="http://schemas.microsoft.com/office/powerpoint/2010/main" val="2286158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ruck, road, outdoor, bus&#10;&#10;Description automatically generated">
            <a:extLst>
              <a:ext uri="{FF2B5EF4-FFF2-40B4-BE49-F238E27FC236}">
                <a16:creationId xmlns:a16="http://schemas.microsoft.com/office/drawing/2014/main" id="{48891381-37FA-46DC-83B0-C306A4EC952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12366171" cy="6858000"/>
          </a:xfrm>
          <a:prstGeom prst="rect">
            <a:avLst/>
          </a:prstGeom>
        </p:spPr>
      </p:pic>
      <p:sp>
        <p:nvSpPr>
          <p:cNvPr id="3" name="Platshållare för text 2">
            <a:extLst>
              <a:ext uri="{FF2B5EF4-FFF2-40B4-BE49-F238E27FC236}">
                <a16:creationId xmlns:a16="http://schemas.microsoft.com/office/drawing/2014/main" id="{65EE8CA2-C1FA-7F47-8879-C6B728CE2962}"/>
              </a:ext>
            </a:extLst>
          </p:cNvPr>
          <p:cNvSpPr>
            <a:spLocks noGrp="1"/>
          </p:cNvSpPr>
          <p:nvPr>
            <p:ph type="body" sz="quarter" idx="16"/>
          </p:nvPr>
        </p:nvSpPr>
        <p:spPr/>
        <p:txBody>
          <a:bodyPr/>
          <a:lstStyle/>
          <a:p>
            <a:endParaRPr lang="sv-SE" dirty="0"/>
          </a:p>
        </p:txBody>
      </p:sp>
      <p:sp>
        <p:nvSpPr>
          <p:cNvPr id="4" name="Platshållare för bildnummer 3">
            <a:extLst>
              <a:ext uri="{FF2B5EF4-FFF2-40B4-BE49-F238E27FC236}">
                <a16:creationId xmlns:a16="http://schemas.microsoft.com/office/drawing/2014/main" id="{5456BC6A-90E9-8D48-87AA-79E8B6F75744}"/>
              </a:ext>
            </a:extLst>
          </p:cNvPr>
          <p:cNvSpPr>
            <a:spLocks noGrp="1"/>
          </p:cNvSpPr>
          <p:nvPr>
            <p:ph type="sldNum" sz="quarter" idx="19"/>
          </p:nvPr>
        </p:nvSpPr>
        <p:spPr/>
        <p:txBody>
          <a:bodyPr wrap="square" anchor="b">
            <a:normAutofit/>
          </a:bodyPr>
          <a:lstStyle/>
          <a:p>
            <a:pPr>
              <a:spcAft>
                <a:spcPts val="600"/>
              </a:spcAft>
            </a:pPr>
            <a:fld id="{F4BB9EDD-1740-4E4A-8601-A7D0893F42E6}" type="slidenum">
              <a:rPr lang="en-US" smtClean="0">
                <a:solidFill>
                  <a:schemeClr val="bg1"/>
                </a:solidFill>
              </a:rPr>
              <a:pPr>
                <a:spcAft>
                  <a:spcPts val="600"/>
                </a:spcAft>
              </a:pPr>
              <a:t>13</a:t>
            </a:fld>
            <a:endParaRPr lang="en-US" dirty="0">
              <a:solidFill>
                <a:schemeClr val="bg1"/>
              </a:solidFill>
            </a:endParaRPr>
          </a:p>
        </p:txBody>
      </p:sp>
      <p:sp>
        <p:nvSpPr>
          <p:cNvPr id="10" name="textruta 9">
            <a:extLst>
              <a:ext uri="{FF2B5EF4-FFF2-40B4-BE49-F238E27FC236}">
                <a16:creationId xmlns:a16="http://schemas.microsoft.com/office/drawing/2014/main" id="{999FF765-0767-1740-AF25-FAEAB72A0476}"/>
              </a:ext>
            </a:extLst>
          </p:cNvPr>
          <p:cNvSpPr txBox="1"/>
          <p:nvPr/>
        </p:nvSpPr>
        <p:spPr>
          <a:xfrm>
            <a:off x="13649739" y="3423480"/>
            <a:ext cx="184731" cy="316049"/>
          </a:xfrm>
          <a:prstGeom prst="rect">
            <a:avLst/>
          </a:prstGeom>
          <a:noFill/>
        </p:spPr>
        <p:txBody>
          <a:bodyPr wrap="none" rtlCol="0">
            <a:spAutoFit/>
          </a:bodyPr>
          <a:lstStyle/>
          <a:p>
            <a:pPr algn="l">
              <a:lnSpc>
                <a:spcPct val="114000"/>
              </a:lnSpc>
              <a:spcBef>
                <a:spcPts val="952"/>
              </a:spcBef>
            </a:pPr>
            <a:endParaRPr lang="sv-SE" sz="1400" dirty="0" err="1"/>
          </a:p>
        </p:txBody>
      </p:sp>
      <p:sp>
        <p:nvSpPr>
          <p:cNvPr id="13" name="TextBox 7">
            <a:extLst>
              <a:ext uri="{FF2B5EF4-FFF2-40B4-BE49-F238E27FC236}">
                <a16:creationId xmlns:a16="http://schemas.microsoft.com/office/drawing/2014/main" id="{758682B2-E06E-5341-B630-D4E03F890846}"/>
              </a:ext>
            </a:extLst>
          </p:cNvPr>
          <p:cNvSpPr txBox="1"/>
          <p:nvPr/>
        </p:nvSpPr>
        <p:spPr>
          <a:xfrm>
            <a:off x="300038" y="6188400"/>
            <a:ext cx="2235772" cy="169277"/>
          </a:xfrm>
          <a:prstGeom prst="rect">
            <a:avLst/>
          </a:prstGeom>
          <a:noFill/>
        </p:spPr>
        <p:txBody>
          <a:bodyPr wrap="square" lIns="0" rIns="0" bIns="0" rtlCol="0">
            <a:spAutoFit/>
          </a:bodyPr>
          <a:lstStyle/>
          <a:p>
            <a:r>
              <a:rPr lang="en-US" sz="800" b="0" dirty="0">
                <a:solidFill>
                  <a:schemeClr val="bg1"/>
                </a:solidFill>
                <a:latin typeface="+mj-lt"/>
                <a:cs typeface="+mn-cs"/>
              </a:rPr>
              <a:t>Volvo Trucks</a:t>
            </a:r>
          </a:p>
        </p:txBody>
      </p:sp>
      <p:sp>
        <p:nvSpPr>
          <p:cNvPr id="2" name="Date Placeholder 1">
            <a:extLst>
              <a:ext uri="{FF2B5EF4-FFF2-40B4-BE49-F238E27FC236}">
                <a16:creationId xmlns:a16="http://schemas.microsoft.com/office/drawing/2014/main" id="{A9577D14-3481-4DCB-9040-37A290DCCCF0}"/>
              </a:ext>
            </a:extLst>
          </p:cNvPr>
          <p:cNvSpPr>
            <a:spLocks noGrp="1"/>
          </p:cNvSpPr>
          <p:nvPr>
            <p:ph type="dt" sz="half" idx="17"/>
          </p:nvPr>
        </p:nvSpPr>
        <p:spPr/>
        <p:txBody>
          <a:bodyPr/>
          <a:lstStyle/>
          <a:p>
            <a:fld id="{7814012C-EE24-4749-B621-B690D38CE588}" type="datetime1">
              <a:rPr lang="sv-SE" smtClean="0"/>
              <a:t>2022-11-15</a:t>
            </a:fld>
            <a:endParaRPr lang="en-US" dirty="0"/>
          </a:p>
        </p:txBody>
      </p:sp>
      <p:sp>
        <p:nvSpPr>
          <p:cNvPr id="5" name="Footer Placeholder 4">
            <a:extLst>
              <a:ext uri="{FF2B5EF4-FFF2-40B4-BE49-F238E27FC236}">
                <a16:creationId xmlns:a16="http://schemas.microsoft.com/office/drawing/2014/main" id="{C8AAD6A9-CE0E-4844-AE17-E7D9955CF3FA}"/>
              </a:ext>
            </a:extLst>
          </p:cNvPr>
          <p:cNvSpPr>
            <a:spLocks noGrp="1"/>
          </p:cNvSpPr>
          <p:nvPr>
            <p:ph type="ftr" sz="quarter" idx="18"/>
          </p:nvPr>
        </p:nvSpPr>
        <p:spPr/>
        <p:txBody>
          <a:bodyPr/>
          <a:lstStyle/>
          <a:p>
            <a:r>
              <a:rPr lang="en-US"/>
              <a:t>Global Product Management | Johan Mörck | ECTA Annual Meeting 2022</a:t>
            </a:r>
            <a:endParaRPr lang="en-US" dirty="0"/>
          </a:p>
        </p:txBody>
      </p:sp>
      <p:sp>
        <p:nvSpPr>
          <p:cNvPr id="14" name="TextBox 14">
            <a:extLst>
              <a:ext uri="{FF2B5EF4-FFF2-40B4-BE49-F238E27FC236}">
                <a16:creationId xmlns:a16="http://schemas.microsoft.com/office/drawing/2014/main" id="{D8C2D4F2-3794-4461-B203-3287AD4362C2}"/>
              </a:ext>
            </a:extLst>
          </p:cNvPr>
          <p:cNvSpPr txBox="1"/>
          <p:nvPr/>
        </p:nvSpPr>
        <p:spPr>
          <a:xfrm>
            <a:off x="1503668" y="808116"/>
            <a:ext cx="9184663" cy="757130"/>
          </a:xfrm>
          <a:prstGeom prst="rect">
            <a:avLst/>
          </a:prstGeom>
          <a:noFill/>
        </p:spPr>
        <p:txBody>
          <a:bodyPr wrap="square" lIns="91440" tIns="45720" rIns="91440" bIns="45720" rtlCol="0" anchor="t">
            <a:spAutoFit/>
          </a:bodyPr>
          <a:lstStyle/>
          <a:p>
            <a:pPr algn="ctr">
              <a:lnSpc>
                <a:spcPct val="90000"/>
              </a:lnSpc>
              <a:spcBef>
                <a:spcPts val="600"/>
              </a:spcBef>
            </a:pPr>
            <a:r>
              <a:rPr lang="en-US" sz="2400" dirty="0">
                <a:solidFill>
                  <a:schemeClr val="bg1"/>
                </a:solidFill>
                <a:latin typeface="+mj-lt"/>
              </a:rPr>
              <a:t>Win, win, win – Smarter and more efficient transport systems helps to make a bigger difference</a:t>
            </a:r>
            <a:endParaRPr lang="en-US" sz="1600" dirty="0">
              <a:solidFill>
                <a:schemeClr val="bg1"/>
              </a:solidFill>
            </a:endParaRPr>
          </a:p>
        </p:txBody>
      </p:sp>
      <p:pic>
        <p:nvPicPr>
          <p:cNvPr id="15" name="Picture 14">
            <a:extLst>
              <a:ext uri="{FF2B5EF4-FFF2-40B4-BE49-F238E27FC236}">
                <a16:creationId xmlns:a16="http://schemas.microsoft.com/office/drawing/2014/main" id="{39E81EF8-0A0C-4E6F-8177-472DFC4317B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1942401" y="4708034"/>
            <a:ext cx="2234375" cy="1458707"/>
          </a:xfrm>
          <a:prstGeom prst="rect">
            <a:avLst/>
          </a:prstGeom>
        </p:spPr>
      </p:pic>
      <p:pic>
        <p:nvPicPr>
          <p:cNvPr id="9" name="Picture 8">
            <a:extLst>
              <a:ext uri="{FF2B5EF4-FFF2-40B4-BE49-F238E27FC236}">
                <a16:creationId xmlns:a16="http://schemas.microsoft.com/office/drawing/2014/main" id="{E8439372-52C4-4516-8DEE-1A1492D1D25C}"/>
              </a:ext>
            </a:extLst>
          </p:cNvPr>
          <p:cNvPicPr>
            <a:picLocks noChangeAspect="1"/>
          </p:cNvPicPr>
          <p:nvPr/>
        </p:nvPicPr>
        <p:blipFill>
          <a:blip r:embed="rId5" cstate="print">
            <a:clrChange>
              <a:clrFrom>
                <a:srgbClr val="FFFFFF"/>
              </a:clrFrom>
              <a:clrTo>
                <a:srgbClr val="FFFFFF">
                  <a:alpha val="0"/>
                </a:srgbClr>
              </a:clrTo>
            </a:clrChange>
            <a:biLevel thresh="25000"/>
            <a:extLst>
              <a:ext uri="{28A0092B-C50C-407E-A947-70E740481C1C}">
                <a14:useLocalDpi xmlns:a14="http://schemas.microsoft.com/office/drawing/2010/main"/>
              </a:ext>
            </a:extLst>
          </a:blip>
          <a:stretch>
            <a:fillRect/>
          </a:stretch>
        </p:blipFill>
        <p:spPr>
          <a:xfrm flipH="1">
            <a:off x="729958" y="3150941"/>
            <a:ext cx="1547420" cy="446371"/>
          </a:xfrm>
          <a:prstGeom prst="rect">
            <a:avLst/>
          </a:prstGeom>
        </p:spPr>
      </p:pic>
      <p:pic>
        <p:nvPicPr>
          <p:cNvPr id="18" name="Picture 17">
            <a:extLst>
              <a:ext uri="{FF2B5EF4-FFF2-40B4-BE49-F238E27FC236}">
                <a16:creationId xmlns:a16="http://schemas.microsoft.com/office/drawing/2014/main" id="{38112F3A-6ADA-4FFE-B2EE-755B6BF28310}"/>
              </a:ext>
            </a:extLst>
          </p:cNvPr>
          <p:cNvPicPr>
            <a:picLocks noChangeAspect="1"/>
          </p:cNvPicPr>
          <p:nvPr/>
        </p:nvPicPr>
        <p:blipFill>
          <a:blip r:embed="rId6" cstate="print">
            <a:clrChange>
              <a:clrFrom>
                <a:srgbClr val="FFFFFF"/>
              </a:clrFrom>
              <a:clrTo>
                <a:srgbClr val="FFFFFF">
                  <a:alpha val="0"/>
                </a:srgbClr>
              </a:clrTo>
            </a:clrChange>
            <a:biLevel thresh="25000"/>
            <a:extLst>
              <a:ext uri="{28A0092B-C50C-407E-A947-70E740481C1C}">
                <a14:useLocalDpi xmlns:a14="http://schemas.microsoft.com/office/drawing/2010/main"/>
              </a:ext>
            </a:extLst>
          </a:blip>
          <a:stretch>
            <a:fillRect/>
          </a:stretch>
        </p:blipFill>
        <p:spPr>
          <a:xfrm flipH="1">
            <a:off x="756019" y="2643294"/>
            <a:ext cx="2168417" cy="430863"/>
          </a:xfrm>
          <a:prstGeom prst="rect">
            <a:avLst/>
          </a:prstGeom>
        </p:spPr>
      </p:pic>
      <p:pic>
        <p:nvPicPr>
          <p:cNvPr id="20" name="Picture 19">
            <a:extLst>
              <a:ext uri="{FF2B5EF4-FFF2-40B4-BE49-F238E27FC236}">
                <a16:creationId xmlns:a16="http://schemas.microsoft.com/office/drawing/2014/main" id="{224B43F1-1591-4564-AE71-FC9C96A6C7CF}"/>
              </a:ext>
            </a:extLst>
          </p:cNvPr>
          <p:cNvPicPr>
            <a:picLocks noChangeAspect="1"/>
          </p:cNvPicPr>
          <p:nvPr/>
        </p:nvPicPr>
        <p:blipFill>
          <a:blip r:embed="rId7" cstate="print">
            <a:clrChange>
              <a:clrFrom>
                <a:srgbClr val="FFFFFF"/>
              </a:clrFrom>
              <a:clrTo>
                <a:srgbClr val="FFFFFF">
                  <a:alpha val="0"/>
                </a:srgbClr>
              </a:clrTo>
            </a:clrChange>
            <a:biLevel thresh="25000"/>
            <a:extLst>
              <a:ext uri="{28A0092B-C50C-407E-A947-70E740481C1C}">
                <a14:useLocalDpi xmlns:a14="http://schemas.microsoft.com/office/drawing/2010/main"/>
              </a:ext>
            </a:extLst>
          </a:blip>
          <a:stretch>
            <a:fillRect/>
          </a:stretch>
        </p:blipFill>
        <p:spPr>
          <a:xfrm flipH="1">
            <a:off x="1942805" y="2094472"/>
            <a:ext cx="1523999" cy="427503"/>
          </a:xfrm>
          <a:prstGeom prst="rect">
            <a:avLst/>
          </a:prstGeom>
        </p:spPr>
      </p:pic>
      <p:pic>
        <p:nvPicPr>
          <p:cNvPr id="22" name="Picture 21">
            <a:extLst>
              <a:ext uri="{FF2B5EF4-FFF2-40B4-BE49-F238E27FC236}">
                <a16:creationId xmlns:a16="http://schemas.microsoft.com/office/drawing/2014/main" id="{9BB4C5F8-EA97-4354-9C59-C063D6145BC4}"/>
              </a:ext>
            </a:extLst>
          </p:cNvPr>
          <p:cNvPicPr>
            <a:picLocks noChangeAspect="1"/>
          </p:cNvPicPr>
          <p:nvPr/>
        </p:nvPicPr>
        <p:blipFill rotWithShape="1">
          <a:blip r:embed="rId8" cstate="print">
            <a:clrChange>
              <a:clrFrom>
                <a:srgbClr val="FFFFFF"/>
              </a:clrFrom>
              <a:clrTo>
                <a:srgbClr val="FFFFFF">
                  <a:alpha val="0"/>
                </a:srgbClr>
              </a:clrTo>
            </a:clrChange>
            <a:biLevel thresh="25000"/>
            <a:extLst>
              <a:ext uri="{28A0092B-C50C-407E-A947-70E740481C1C}">
                <a14:useLocalDpi xmlns:a14="http://schemas.microsoft.com/office/drawing/2010/main"/>
              </a:ext>
            </a:extLst>
          </a:blip>
          <a:srcRect/>
          <a:stretch/>
        </p:blipFill>
        <p:spPr>
          <a:xfrm flipH="1">
            <a:off x="726781" y="2088110"/>
            <a:ext cx="1251243" cy="430863"/>
          </a:xfrm>
          <a:prstGeom prst="rect">
            <a:avLst/>
          </a:prstGeom>
        </p:spPr>
      </p:pic>
      <p:sp>
        <p:nvSpPr>
          <p:cNvPr id="23" name="TextBox 14">
            <a:extLst>
              <a:ext uri="{FF2B5EF4-FFF2-40B4-BE49-F238E27FC236}">
                <a16:creationId xmlns:a16="http://schemas.microsoft.com/office/drawing/2014/main" id="{3273C907-A6AF-446C-B89F-4979C9EC3544}"/>
              </a:ext>
            </a:extLst>
          </p:cNvPr>
          <p:cNvSpPr txBox="1"/>
          <p:nvPr/>
        </p:nvSpPr>
        <p:spPr>
          <a:xfrm>
            <a:off x="587702" y="4371484"/>
            <a:ext cx="2710205" cy="612475"/>
          </a:xfrm>
          <a:prstGeom prst="rect">
            <a:avLst/>
          </a:prstGeom>
          <a:noFill/>
        </p:spPr>
        <p:txBody>
          <a:bodyPr wrap="square" lIns="91440" tIns="45720" rIns="91440" bIns="45720" rtlCol="0" anchor="t">
            <a:spAutoFit/>
          </a:bodyPr>
          <a:lstStyle/>
          <a:p>
            <a:pPr>
              <a:lnSpc>
                <a:spcPct val="90000"/>
              </a:lnSpc>
              <a:spcBef>
                <a:spcPts val="600"/>
              </a:spcBef>
            </a:pPr>
            <a:r>
              <a:rPr lang="en-US" sz="1600" dirty="0">
                <a:solidFill>
                  <a:schemeClr val="bg1"/>
                </a:solidFill>
                <a:latin typeface="+mj-lt"/>
              </a:rPr>
              <a:t>200 EU pallet</a:t>
            </a:r>
          </a:p>
          <a:p>
            <a:pPr>
              <a:lnSpc>
                <a:spcPct val="90000"/>
              </a:lnSpc>
              <a:spcBef>
                <a:spcPts val="600"/>
              </a:spcBef>
            </a:pPr>
            <a:r>
              <a:rPr lang="en-US" sz="1600" dirty="0">
                <a:solidFill>
                  <a:schemeClr val="bg1"/>
                </a:solidFill>
                <a:latin typeface="+mj-lt"/>
              </a:rPr>
              <a:t>120 </a:t>
            </a:r>
            <a:r>
              <a:rPr lang="en-US" sz="1600" dirty="0" err="1">
                <a:solidFill>
                  <a:schemeClr val="bg1"/>
                </a:solidFill>
                <a:latin typeface="+mj-lt"/>
              </a:rPr>
              <a:t>tonnes</a:t>
            </a:r>
            <a:endParaRPr lang="en-US" sz="1100" dirty="0">
              <a:solidFill>
                <a:schemeClr val="bg1"/>
              </a:solidFill>
            </a:endParaRPr>
          </a:p>
        </p:txBody>
      </p:sp>
      <p:sp>
        <p:nvSpPr>
          <p:cNvPr id="24" name="TextBox 14">
            <a:extLst>
              <a:ext uri="{FF2B5EF4-FFF2-40B4-BE49-F238E27FC236}">
                <a16:creationId xmlns:a16="http://schemas.microsoft.com/office/drawing/2014/main" id="{36D16315-3EF9-4985-93BC-A95777A60057}"/>
              </a:ext>
            </a:extLst>
          </p:cNvPr>
          <p:cNvSpPr txBox="1"/>
          <p:nvPr/>
        </p:nvSpPr>
        <p:spPr>
          <a:xfrm>
            <a:off x="201962" y="3245061"/>
            <a:ext cx="1108113" cy="258532"/>
          </a:xfrm>
          <a:prstGeom prst="rect">
            <a:avLst/>
          </a:prstGeom>
          <a:noFill/>
        </p:spPr>
        <p:txBody>
          <a:bodyPr wrap="square" lIns="91440" tIns="45720" rIns="91440" bIns="45720" rtlCol="0" anchor="t">
            <a:spAutoFit/>
          </a:bodyPr>
          <a:lstStyle/>
          <a:p>
            <a:pPr>
              <a:lnSpc>
                <a:spcPct val="90000"/>
              </a:lnSpc>
              <a:spcBef>
                <a:spcPts val="600"/>
              </a:spcBef>
            </a:pPr>
            <a:r>
              <a:rPr lang="en-US" sz="1200" dirty="0">
                <a:solidFill>
                  <a:schemeClr val="bg1"/>
                </a:solidFill>
                <a:latin typeface="+mj-lt"/>
              </a:rPr>
              <a:t>40 T</a:t>
            </a:r>
            <a:endParaRPr lang="en-US" sz="1000" dirty="0">
              <a:solidFill>
                <a:schemeClr val="bg1"/>
              </a:solidFill>
            </a:endParaRPr>
          </a:p>
        </p:txBody>
      </p:sp>
      <p:sp>
        <p:nvSpPr>
          <p:cNvPr id="25" name="TextBox 14">
            <a:extLst>
              <a:ext uri="{FF2B5EF4-FFF2-40B4-BE49-F238E27FC236}">
                <a16:creationId xmlns:a16="http://schemas.microsoft.com/office/drawing/2014/main" id="{6394975E-4D3A-4FAC-A848-CAEB5B861BA4}"/>
              </a:ext>
            </a:extLst>
          </p:cNvPr>
          <p:cNvSpPr txBox="1"/>
          <p:nvPr/>
        </p:nvSpPr>
        <p:spPr>
          <a:xfrm>
            <a:off x="201962" y="2717575"/>
            <a:ext cx="1108113" cy="258532"/>
          </a:xfrm>
          <a:prstGeom prst="rect">
            <a:avLst/>
          </a:prstGeom>
          <a:noFill/>
        </p:spPr>
        <p:txBody>
          <a:bodyPr wrap="square" lIns="91440" tIns="45720" rIns="91440" bIns="45720" rtlCol="0" anchor="t">
            <a:spAutoFit/>
          </a:bodyPr>
          <a:lstStyle/>
          <a:p>
            <a:pPr>
              <a:lnSpc>
                <a:spcPct val="90000"/>
              </a:lnSpc>
              <a:spcBef>
                <a:spcPts val="600"/>
              </a:spcBef>
            </a:pPr>
            <a:r>
              <a:rPr lang="en-US" sz="1200" dirty="0">
                <a:solidFill>
                  <a:schemeClr val="bg1"/>
                </a:solidFill>
                <a:latin typeface="+mj-lt"/>
              </a:rPr>
              <a:t>60 T</a:t>
            </a:r>
            <a:endParaRPr lang="en-US" sz="1000" dirty="0">
              <a:solidFill>
                <a:schemeClr val="bg1"/>
              </a:solidFill>
            </a:endParaRPr>
          </a:p>
        </p:txBody>
      </p:sp>
      <p:sp>
        <p:nvSpPr>
          <p:cNvPr id="26" name="TextBox 14">
            <a:extLst>
              <a:ext uri="{FF2B5EF4-FFF2-40B4-BE49-F238E27FC236}">
                <a16:creationId xmlns:a16="http://schemas.microsoft.com/office/drawing/2014/main" id="{58C60F42-16EB-4E8B-9591-A5E82525B25F}"/>
              </a:ext>
            </a:extLst>
          </p:cNvPr>
          <p:cNvSpPr txBox="1"/>
          <p:nvPr/>
        </p:nvSpPr>
        <p:spPr>
          <a:xfrm>
            <a:off x="201961" y="2170221"/>
            <a:ext cx="1108113" cy="258532"/>
          </a:xfrm>
          <a:prstGeom prst="rect">
            <a:avLst/>
          </a:prstGeom>
          <a:noFill/>
        </p:spPr>
        <p:txBody>
          <a:bodyPr wrap="square" lIns="91440" tIns="45720" rIns="91440" bIns="45720" rtlCol="0" anchor="t">
            <a:spAutoFit/>
          </a:bodyPr>
          <a:lstStyle/>
          <a:p>
            <a:pPr>
              <a:lnSpc>
                <a:spcPct val="90000"/>
              </a:lnSpc>
              <a:spcBef>
                <a:spcPts val="600"/>
              </a:spcBef>
            </a:pPr>
            <a:r>
              <a:rPr lang="en-US" sz="1200" dirty="0">
                <a:solidFill>
                  <a:schemeClr val="bg1"/>
                </a:solidFill>
                <a:latin typeface="+mj-lt"/>
              </a:rPr>
              <a:t>76 T</a:t>
            </a:r>
            <a:endParaRPr lang="en-US" sz="1000" dirty="0">
              <a:solidFill>
                <a:schemeClr val="bg1"/>
              </a:solidFill>
            </a:endParaRPr>
          </a:p>
        </p:txBody>
      </p:sp>
      <p:sp>
        <p:nvSpPr>
          <p:cNvPr id="27" name="TextBox 14">
            <a:extLst>
              <a:ext uri="{FF2B5EF4-FFF2-40B4-BE49-F238E27FC236}">
                <a16:creationId xmlns:a16="http://schemas.microsoft.com/office/drawing/2014/main" id="{C6F72A32-2C07-405F-9115-38F106FB4843}"/>
              </a:ext>
            </a:extLst>
          </p:cNvPr>
          <p:cNvSpPr txBox="1"/>
          <p:nvPr/>
        </p:nvSpPr>
        <p:spPr>
          <a:xfrm>
            <a:off x="2411863" y="3245061"/>
            <a:ext cx="1547420" cy="258532"/>
          </a:xfrm>
          <a:prstGeom prst="rect">
            <a:avLst/>
          </a:prstGeom>
          <a:noFill/>
        </p:spPr>
        <p:txBody>
          <a:bodyPr wrap="square" lIns="91440" tIns="45720" rIns="91440" bIns="45720" rtlCol="0" anchor="t">
            <a:spAutoFit/>
          </a:bodyPr>
          <a:lstStyle/>
          <a:p>
            <a:pPr>
              <a:lnSpc>
                <a:spcPct val="90000"/>
              </a:lnSpc>
              <a:spcBef>
                <a:spcPts val="600"/>
              </a:spcBef>
            </a:pPr>
            <a:r>
              <a:rPr lang="en-US" sz="1200" dirty="0">
                <a:solidFill>
                  <a:schemeClr val="bg1"/>
                </a:solidFill>
                <a:latin typeface="+mj-lt"/>
              </a:rPr>
              <a:t>6 trucks / 492 m </a:t>
            </a:r>
            <a:endParaRPr lang="en-US" sz="1000" dirty="0">
              <a:solidFill>
                <a:schemeClr val="bg1"/>
              </a:solidFill>
            </a:endParaRPr>
          </a:p>
        </p:txBody>
      </p:sp>
      <p:sp>
        <p:nvSpPr>
          <p:cNvPr id="28" name="TextBox 14">
            <a:extLst>
              <a:ext uri="{FF2B5EF4-FFF2-40B4-BE49-F238E27FC236}">
                <a16:creationId xmlns:a16="http://schemas.microsoft.com/office/drawing/2014/main" id="{03970291-F6D6-4E24-8E15-AC4B9577D89E}"/>
              </a:ext>
            </a:extLst>
          </p:cNvPr>
          <p:cNvSpPr txBox="1"/>
          <p:nvPr/>
        </p:nvSpPr>
        <p:spPr>
          <a:xfrm>
            <a:off x="3060013" y="2717575"/>
            <a:ext cx="1716524" cy="258532"/>
          </a:xfrm>
          <a:prstGeom prst="rect">
            <a:avLst/>
          </a:prstGeom>
          <a:noFill/>
        </p:spPr>
        <p:txBody>
          <a:bodyPr wrap="square" lIns="91440" tIns="45720" rIns="91440" bIns="45720" rtlCol="0" anchor="t">
            <a:spAutoFit/>
          </a:bodyPr>
          <a:lstStyle/>
          <a:p>
            <a:pPr>
              <a:lnSpc>
                <a:spcPct val="90000"/>
              </a:lnSpc>
              <a:spcBef>
                <a:spcPts val="600"/>
              </a:spcBef>
            </a:pPr>
            <a:r>
              <a:rPr lang="en-US" sz="1200" dirty="0">
                <a:solidFill>
                  <a:schemeClr val="bg1"/>
                </a:solidFill>
                <a:latin typeface="+mj-lt"/>
              </a:rPr>
              <a:t>4 trucks / 364 m  </a:t>
            </a:r>
            <a:endParaRPr lang="en-US" sz="1000" dirty="0">
              <a:solidFill>
                <a:schemeClr val="bg1"/>
              </a:solidFill>
            </a:endParaRPr>
          </a:p>
        </p:txBody>
      </p:sp>
      <p:sp>
        <p:nvSpPr>
          <p:cNvPr id="29" name="TextBox 14">
            <a:extLst>
              <a:ext uri="{FF2B5EF4-FFF2-40B4-BE49-F238E27FC236}">
                <a16:creationId xmlns:a16="http://schemas.microsoft.com/office/drawing/2014/main" id="{24615927-7465-4389-BADE-91530EB5868E}"/>
              </a:ext>
            </a:extLst>
          </p:cNvPr>
          <p:cNvSpPr txBox="1"/>
          <p:nvPr/>
        </p:nvSpPr>
        <p:spPr>
          <a:xfrm>
            <a:off x="3554531" y="2170221"/>
            <a:ext cx="1523999" cy="258532"/>
          </a:xfrm>
          <a:prstGeom prst="rect">
            <a:avLst/>
          </a:prstGeom>
          <a:noFill/>
        </p:spPr>
        <p:txBody>
          <a:bodyPr wrap="square" lIns="91440" tIns="45720" rIns="91440" bIns="45720" rtlCol="0" anchor="t">
            <a:spAutoFit/>
          </a:bodyPr>
          <a:lstStyle/>
          <a:p>
            <a:pPr>
              <a:lnSpc>
                <a:spcPct val="90000"/>
              </a:lnSpc>
              <a:spcBef>
                <a:spcPts val="600"/>
              </a:spcBef>
            </a:pPr>
            <a:r>
              <a:rPr lang="en-US" sz="1200" dirty="0">
                <a:solidFill>
                  <a:schemeClr val="bg1"/>
                </a:solidFill>
                <a:latin typeface="+mj-lt"/>
              </a:rPr>
              <a:t>3 trucks / 294 m  </a:t>
            </a:r>
            <a:endParaRPr lang="en-US" sz="1000" dirty="0">
              <a:solidFill>
                <a:schemeClr val="bg1"/>
              </a:solidFill>
            </a:endParaRPr>
          </a:p>
        </p:txBody>
      </p:sp>
      <p:sp>
        <p:nvSpPr>
          <p:cNvPr id="30" name="TextBox 14">
            <a:extLst>
              <a:ext uri="{FF2B5EF4-FFF2-40B4-BE49-F238E27FC236}">
                <a16:creationId xmlns:a16="http://schemas.microsoft.com/office/drawing/2014/main" id="{9F14B1C5-26AA-4879-AED5-BC57D4730A9F}"/>
              </a:ext>
            </a:extLst>
          </p:cNvPr>
          <p:cNvSpPr txBox="1"/>
          <p:nvPr/>
        </p:nvSpPr>
        <p:spPr>
          <a:xfrm>
            <a:off x="9686615" y="2094472"/>
            <a:ext cx="2710205" cy="1583510"/>
          </a:xfrm>
          <a:prstGeom prst="rect">
            <a:avLst/>
          </a:prstGeom>
          <a:noFill/>
        </p:spPr>
        <p:txBody>
          <a:bodyPr wrap="square" lIns="91440" tIns="45720" rIns="91440" bIns="45720" rtlCol="0" anchor="t">
            <a:spAutoFit/>
          </a:bodyPr>
          <a:lstStyle/>
          <a:p>
            <a:pPr marL="285750" indent="-285750">
              <a:lnSpc>
                <a:spcPct val="150000"/>
              </a:lnSpc>
              <a:spcBef>
                <a:spcPts val="600"/>
              </a:spcBef>
              <a:buFont typeface="Wingdings" panose="05000000000000000000" pitchFamily="2" charset="2"/>
              <a:buChar char="ü"/>
            </a:pPr>
            <a:r>
              <a:rPr lang="en-US" sz="1600" dirty="0">
                <a:solidFill>
                  <a:schemeClr val="bg1"/>
                </a:solidFill>
                <a:latin typeface="+mj-lt"/>
              </a:rPr>
              <a:t>20-30% Efficiency</a:t>
            </a:r>
          </a:p>
          <a:p>
            <a:pPr marL="285750" indent="-285750">
              <a:lnSpc>
                <a:spcPct val="150000"/>
              </a:lnSpc>
              <a:spcBef>
                <a:spcPts val="600"/>
              </a:spcBef>
              <a:buFont typeface="Wingdings" panose="05000000000000000000" pitchFamily="2" charset="2"/>
              <a:buChar char="ü"/>
            </a:pPr>
            <a:r>
              <a:rPr lang="en-US" sz="1600" dirty="0">
                <a:solidFill>
                  <a:schemeClr val="bg1"/>
                </a:solidFill>
                <a:latin typeface="+mj-lt"/>
              </a:rPr>
              <a:t>Reduced congestion</a:t>
            </a:r>
          </a:p>
          <a:p>
            <a:pPr marL="285750" indent="-285750">
              <a:lnSpc>
                <a:spcPct val="150000"/>
              </a:lnSpc>
              <a:spcBef>
                <a:spcPts val="600"/>
              </a:spcBef>
              <a:buFont typeface="Wingdings" panose="05000000000000000000" pitchFamily="2" charset="2"/>
              <a:buChar char="ü"/>
            </a:pPr>
            <a:r>
              <a:rPr lang="en-US" sz="1600" dirty="0">
                <a:solidFill>
                  <a:schemeClr val="bg1"/>
                </a:solidFill>
                <a:latin typeface="+mj-lt"/>
              </a:rPr>
              <a:t>Increased Safety</a:t>
            </a:r>
          </a:p>
          <a:p>
            <a:pPr marL="171450" indent="-171450">
              <a:lnSpc>
                <a:spcPct val="90000"/>
              </a:lnSpc>
              <a:spcBef>
                <a:spcPts val="600"/>
              </a:spcBef>
              <a:buFontTx/>
              <a:buChar char="-"/>
            </a:pPr>
            <a:endParaRPr lang="en-US" sz="1100" dirty="0">
              <a:solidFill>
                <a:schemeClr val="bg1"/>
              </a:solidFill>
            </a:endParaRPr>
          </a:p>
        </p:txBody>
      </p:sp>
    </p:spTree>
    <p:extLst>
      <p:ext uri="{BB962C8B-B14F-4D97-AF65-F5344CB8AC3E}">
        <p14:creationId xmlns:p14="http://schemas.microsoft.com/office/powerpoint/2010/main" val="3733776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2C94E2B-9DC4-4106-A9D1-4174B4D47EC2}"/>
              </a:ext>
            </a:extLst>
          </p:cNvPr>
          <p:cNvSpPr>
            <a:spLocks noGrp="1"/>
          </p:cNvSpPr>
          <p:nvPr>
            <p:ph type="sldNum" sz="quarter" idx="19"/>
          </p:nvPr>
        </p:nvSpPr>
        <p:spPr>
          <a:xfrm>
            <a:off x="11425238" y="6380367"/>
            <a:ext cx="466725" cy="154800"/>
          </a:xfrm>
        </p:spPr>
        <p:txBody>
          <a:bodyPr wrap="square" anchor="b">
            <a:normAutofit/>
          </a:bodyPr>
          <a:lstStyle/>
          <a:p>
            <a:pPr>
              <a:spcAft>
                <a:spcPts val="600"/>
              </a:spcAft>
            </a:pPr>
            <a:fld id="{F4BB9EDD-1740-4E4A-8601-A7D0893F42E6}" type="slidenum">
              <a:rPr lang="en-US" smtClean="0"/>
              <a:pPr>
                <a:spcAft>
                  <a:spcPts val="600"/>
                </a:spcAft>
              </a:pPr>
              <a:t>14</a:t>
            </a:fld>
            <a:endParaRPr lang="en-US"/>
          </a:p>
        </p:txBody>
      </p:sp>
      <p:sp>
        <p:nvSpPr>
          <p:cNvPr id="15" name="Picture Placeholder 2">
            <a:extLst>
              <a:ext uri="{FF2B5EF4-FFF2-40B4-BE49-F238E27FC236}">
                <a16:creationId xmlns:a16="http://schemas.microsoft.com/office/drawing/2014/main" id="{DD5C5A96-AB63-D0B6-E015-5CFF56C58ACC}"/>
              </a:ext>
            </a:extLst>
          </p:cNvPr>
          <p:cNvSpPr>
            <a:spLocks noGrp="1"/>
          </p:cNvSpPr>
          <p:nvPr>
            <p:ph type="pic" sz="quarter" idx="20"/>
          </p:nvPr>
        </p:nvSpPr>
        <p:spPr>
          <a:xfrm>
            <a:off x="0" y="0"/>
            <a:ext cx="12192000" cy="6858000"/>
          </a:xfrm>
        </p:spPr>
      </p:sp>
      <p:sp>
        <p:nvSpPr>
          <p:cNvPr id="5" name="Date Placeholder 4">
            <a:extLst>
              <a:ext uri="{FF2B5EF4-FFF2-40B4-BE49-F238E27FC236}">
                <a16:creationId xmlns:a16="http://schemas.microsoft.com/office/drawing/2014/main" id="{12CB2870-E471-4E98-AEEF-E7450285E91F}"/>
              </a:ext>
            </a:extLst>
          </p:cNvPr>
          <p:cNvSpPr>
            <a:spLocks noGrp="1"/>
          </p:cNvSpPr>
          <p:nvPr>
            <p:ph type="dt" sz="half" idx="17"/>
          </p:nvPr>
        </p:nvSpPr>
        <p:spPr>
          <a:xfrm>
            <a:off x="5380315" y="6379143"/>
            <a:ext cx="1431370" cy="180000"/>
          </a:xfrm>
        </p:spPr>
        <p:txBody>
          <a:bodyPr wrap="square" anchor="ctr">
            <a:normAutofit/>
          </a:bodyPr>
          <a:lstStyle/>
          <a:p>
            <a:pPr>
              <a:spcAft>
                <a:spcPts val="600"/>
              </a:spcAft>
            </a:pPr>
            <a:fld id="{D1EA5EE1-57B3-4663-A1CA-273B0A0D92EC}" type="datetime1">
              <a:rPr lang="sv-SE" smtClean="0"/>
              <a:t>2022-11-15</a:t>
            </a:fld>
            <a:endParaRPr lang="en-US"/>
          </a:p>
        </p:txBody>
      </p:sp>
      <p:sp>
        <p:nvSpPr>
          <p:cNvPr id="8" name="Title 7">
            <a:extLst>
              <a:ext uri="{FF2B5EF4-FFF2-40B4-BE49-F238E27FC236}">
                <a16:creationId xmlns:a16="http://schemas.microsoft.com/office/drawing/2014/main" id="{A212C511-B33E-4946-A707-9BD25C087187}"/>
              </a:ext>
            </a:extLst>
          </p:cNvPr>
          <p:cNvSpPr>
            <a:spLocks noGrp="1"/>
          </p:cNvSpPr>
          <p:nvPr>
            <p:ph type="ctrTitle"/>
          </p:nvPr>
        </p:nvSpPr>
        <p:spPr>
          <a:xfrm>
            <a:off x="2001672" y="2591846"/>
            <a:ext cx="8188656" cy="845214"/>
          </a:xfrm>
        </p:spPr>
        <p:txBody>
          <a:bodyPr wrap="square" anchor="b">
            <a:normAutofit/>
          </a:bodyPr>
          <a:lstStyle/>
          <a:p>
            <a:r>
              <a:rPr lang="sv-SE" dirty="0"/>
              <a:t>Thank you!</a:t>
            </a:r>
          </a:p>
        </p:txBody>
      </p:sp>
      <p:sp>
        <p:nvSpPr>
          <p:cNvPr id="19" name="Text Placeholder 7">
            <a:extLst>
              <a:ext uri="{FF2B5EF4-FFF2-40B4-BE49-F238E27FC236}">
                <a16:creationId xmlns:a16="http://schemas.microsoft.com/office/drawing/2014/main" id="{6AF8EA83-FF8C-DB66-805E-E81CEEF36ABA}"/>
              </a:ext>
            </a:extLst>
          </p:cNvPr>
          <p:cNvSpPr>
            <a:spLocks noGrp="1"/>
          </p:cNvSpPr>
          <p:nvPr>
            <p:ph type="body" sz="quarter" idx="16"/>
          </p:nvPr>
        </p:nvSpPr>
        <p:spPr>
          <a:xfrm>
            <a:off x="5485800" y="278990"/>
            <a:ext cx="1220400" cy="93600"/>
          </a:xfrm>
        </p:spPr>
        <p:txBody>
          <a:bodyPr/>
          <a:lstStyle/>
          <a:p>
            <a:endParaRPr lang="en-US" dirty="0"/>
          </a:p>
        </p:txBody>
      </p:sp>
    </p:spTree>
    <p:extLst>
      <p:ext uri="{BB962C8B-B14F-4D97-AF65-F5344CB8AC3E}">
        <p14:creationId xmlns:p14="http://schemas.microsoft.com/office/powerpoint/2010/main" val="34009308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BF01441B-B66E-4C56-BB9D-1EB2CB129AE3}"/>
              </a:ext>
            </a:extLst>
          </p:cNvPr>
          <p:cNvPicPr>
            <a:picLocks noGrp="1" noChangeAspect="1"/>
          </p:cNvPicPr>
          <p:nvPr>
            <p:ph type="pic" sz="quarter" idx="20"/>
          </p:nvPr>
        </p:nvPicPr>
        <p:blipFill>
          <a:blip r:embed="rId3" cstate="print">
            <a:extLst>
              <a:ext uri="{28A0092B-C50C-407E-A947-70E740481C1C}">
                <a14:useLocalDpi xmlns:a14="http://schemas.microsoft.com/office/drawing/2010/main"/>
              </a:ext>
            </a:extLst>
          </a:blip>
          <a:srcRect/>
          <a:stretch>
            <a:fillRect/>
          </a:stretch>
        </p:blipFill>
        <p:spPr/>
      </p:pic>
      <p:sp>
        <p:nvSpPr>
          <p:cNvPr id="32" name="Platshållare för text 31">
            <a:extLst>
              <a:ext uri="{FF2B5EF4-FFF2-40B4-BE49-F238E27FC236}">
                <a16:creationId xmlns:a16="http://schemas.microsoft.com/office/drawing/2014/main" id="{F6BEA184-C21D-3144-9A73-FABBCC921B54}"/>
              </a:ext>
            </a:extLst>
          </p:cNvPr>
          <p:cNvSpPr>
            <a:spLocks noGrp="1"/>
          </p:cNvSpPr>
          <p:nvPr>
            <p:ph type="body" sz="quarter" idx="16"/>
          </p:nvPr>
        </p:nvSpPr>
        <p:spPr/>
        <p:txBody>
          <a:bodyPr/>
          <a:lstStyle/>
          <a:p>
            <a:endParaRPr lang="sv-SE" dirty="0"/>
          </a:p>
        </p:txBody>
      </p:sp>
      <p:sp>
        <p:nvSpPr>
          <p:cNvPr id="5" name="Platshållare för datum 4">
            <a:extLst>
              <a:ext uri="{FF2B5EF4-FFF2-40B4-BE49-F238E27FC236}">
                <a16:creationId xmlns:a16="http://schemas.microsoft.com/office/drawing/2014/main" id="{9DE68500-0612-AC4D-A920-22B33D30C38A}"/>
              </a:ext>
            </a:extLst>
          </p:cNvPr>
          <p:cNvSpPr>
            <a:spLocks noGrp="1"/>
          </p:cNvSpPr>
          <p:nvPr>
            <p:ph type="dt" sz="half" idx="17"/>
          </p:nvPr>
        </p:nvSpPr>
        <p:spPr/>
        <p:txBody>
          <a:bodyPr/>
          <a:lstStyle/>
          <a:p>
            <a:fld id="{BCE3381C-713C-41BF-B2E0-6AAA3207BB4C}" type="datetime1">
              <a:rPr lang="sv-SE" smtClean="0"/>
              <a:t>2022-11-15</a:t>
            </a:fld>
            <a:endParaRPr lang="en-US" dirty="0"/>
          </a:p>
        </p:txBody>
      </p:sp>
      <p:sp>
        <p:nvSpPr>
          <p:cNvPr id="6" name="Platshållare för sidfot 5">
            <a:extLst>
              <a:ext uri="{FF2B5EF4-FFF2-40B4-BE49-F238E27FC236}">
                <a16:creationId xmlns:a16="http://schemas.microsoft.com/office/drawing/2014/main" id="{E9F0D56C-9C6B-0A42-9C63-1EEABA17485C}"/>
              </a:ext>
            </a:extLst>
          </p:cNvPr>
          <p:cNvSpPr>
            <a:spLocks noGrp="1"/>
          </p:cNvSpPr>
          <p:nvPr>
            <p:ph type="ftr" sz="quarter" idx="18"/>
          </p:nvPr>
        </p:nvSpPr>
        <p:spPr/>
        <p:txBody>
          <a:bodyPr/>
          <a:lstStyle/>
          <a:p>
            <a:r>
              <a:rPr lang="en-US"/>
              <a:t>Global Product Management | Johan Mörck | ECTA Annual Meeting 2022</a:t>
            </a:r>
            <a:endParaRPr lang="en-US" dirty="0"/>
          </a:p>
        </p:txBody>
      </p:sp>
      <p:sp>
        <p:nvSpPr>
          <p:cNvPr id="7" name="Platshållare för bildnummer 6">
            <a:extLst>
              <a:ext uri="{FF2B5EF4-FFF2-40B4-BE49-F238E27FC236}">
                <a16:creationId xmlns:a16="http://schemas.microsoft.com/office/drawing/2014/main" id="{5F71D5B7-0F21-DD46-B42F-E1E73FB7386B}"/>
              </a:ext>
            </a:extLst>
          </p:cNvPr>
          <p:cNvSpPr>
            <a:spLocks noGrp="1"/>
          </p:cNvSpPr>
          <p:nvPr>
            <p:ph type="sldNum" sz="quarter" idx="19"/>
          </p:nvPr>
        </p:nvSpPr>
        <p:spPr/>
        <p:txBody>
          <a:bodyPr/>
          <a:lstStyle/>
          <a:p>
            <a:fld id="{F4BB9EDD-1740-4E4A-8601-A7D0893F42E6}" type="slidenum">
              <a:rPr lang="en-US" smtClean="0"/>
              <a:pPr/>
              <a:t>2</a:t>
            </a:fld>
            <a:endParaRPr lang="en-US" dirty="0"/>
          </a:p>
        </p:txBody>
      </p:sp>
      <p:pic>
        <p:nvPicPr>
          <p:cNvPr id="9" name="Picture 8">
            <a:extLst>
              <a:ext uri="{FF2B5EF4-FFF2-40B4-BE49-F238E27FC236}">
                <a16:creationId xmlns:a16="http://schemas.microsoft.com/office/drawing/2014/main" id="{50322ED8-22D1-4873-AFBE-78CD90B84033}"/>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333187" y="1409984"/>
            <a:ext cx="2611800" cy="25351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3" name="Title 5">
            <a:extLst>
              <a:ext uri="{FF2B5EF4-FFF2-40B4-BE49-F238E27FC236}">
                <a16:creationId xmlns:a16="http://schemas.microsoft.com/office/drawing/2014/main" id="{6418C27E-EC4E-4D18-9B41-5C500712A3E6}"/>
              </a:ext>
            </a:extLst>
          </p:cNvPr>
          <p:cNvSpPr txBox="1">
            <a:spLocks/>
          </p:cNvSpPr>
          <p:nvPr/>
        </p:nvSpPr>
        <p:spPr>
          <a:xfrm>
            <a:off x="2333187" y="4180454"/>
            <a:ext cx="8986837" cy="1394845"/>
          </a:xfrm>
          <a:prstGeom prst="rect">
            <a:avLst/>
          </a:prstGeom>
        </p:spPr>
        <p:txBody>
          <a:bodyPr/>
          <a:lstStyle>
            <a:lvl1pPr algn="l" defTabSz="967710" rtl="0" eaLnBrk="1" latinLnBrk="0" hangingPunct="1">
              <a:lnSpc>
                <a:spcPct val="100000"/>
              </a:lnSpc>
              <a:spcBef>
                <a:spcPct val="0"/>
              </a:spcBef>
              <a:buNone/>
              <a:defRPr lang="en-US" sz="2400" b="0" kern="1200" smtClean="0">
                <a:solidFill>
                  <a:schemeClr val="tx1"/>
                </a:solidFill>
                <a:latin typeface="+mj-lt"/>
                <a:ea typeface="+mj-ea"/>
                <a:cs typeface="+mn-cs"/>
              </a:defRPr>
            </a:lvl1pPr>
          </a:lstStyle>
          <a:p>
            <a:r>
              <a:rPr lang="en-US" dirty="0">
                <a:solidFill>
                  <a:schemeClr val="bg1"/>
                </a:solidFill>
              </a:rPr>
              <a:t>Johan Mörck</a:t>
            </a:r>
          </a:p>
          <a:p>
            <a:r>
              <a:rPr lang="en-US" dirty="0">
                <a:solidFill>
                  <a:schemeClr val="bg1"/>
                </a:solidFill>
              </a:rPr>
              <a:t>Electric Driveline Strategy Director</a:t>
            </a:r>
          </a:p>
          <a:p>
            <a:r>
              <a:rPr lang="en-US" dirty="0">
                <a:solidFill>
                  <a:schemeClr val="bg1"/>
                </a:solidFill>
              </a:rPr>
              <a:t>Volvo Trucks</a:t>
            </a:r>
          </a:p>
        </p:txBody>
      </p:sp>
    </p:spTree>
    <p:extLst>
      <p:ext uri="{BB962C8B-B14F-4D97-AF65-F5344CB8AC3E}">
        <p14:creationId xmlns:p14="http://schemas.microsoft.com/office/powerpoint/2010/main" val="985155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latshållare för bild 30">
            <a:extLst>
              <a:ext uri="{FF2B5EF4-FFF2-40B4-BE49-F238E27FC236}">
                <a16:creationId xmlns:a16="http://schemas.microsoft.com/office/drawing/2014/main" id="{905E687C-D860-3942-9E30-E281CAC34B79}"/>
              </a:ext>
            </a:extLst>
          </p:cNvPr>
          <p:cNvPicPr>
            <a:picLocks noGrp="1" noChangeAspect="1"/>
          </p:cNvPicPr>
          <p:nvPr>
            <p:ph type="pic" sz="quarter" idx="20"/>
          </p:nvPr>
        </p:nvPicPr>
        <p:blipFill rotWithShape="1">
          <a:blip r:embed="rId3" cstate="print">
            <a:extLst>
              <a:ext uri="{28A0092B-C50C-407E-A947-70E740481C1C}">
                <a14:useLocalDpi xmlns:a14="http://schemas.microsoft.com/office/drawing/2010/main"/>
              </a:ext>
            </a:extLst>
          </a:blip>
          <a:srcRect b="-1"/>
          <a:stretch/>
        </p:blipFill>
        <p:spPr>
          <a:xfrm>
            <a:off x="0" y="0"/>
            <a:ext cx="12192000" cy="6858000"/>
          </a:xfrm>
        </p:spPr>
      </p:pic>
      <p:sp>
        <p:nvSpPr>
          <p:cNvPr id="32" name="Platshållare för text 31">
            <a:extLst>
              <a:ext uri="{FF2B5EF4-FFF2-40B4-BE49-F238E27FC236}">
                <a16:creationId xmlns:a16="http://schemas.microsoft.com/office/drawing/2014/main" id="{F6BEA184-C21D-3144-9A73-FABBCC921B54}"/>
              </a:ext>
            </a:extLst>
          </p:cNvPr>
          <p:cNvSpPr>
            <a:spLocks noGrp="1"/>
          </p:cNvSpPr>
          <p:nvPr>
            <p:ph type="body" sz="quarter" idx="16"/>
          </p:nvPr>
        </p:nvSpPr>
        <p:spPr/>
        <p:txBody>
          <a:bodyPr/>
          <a:lstStyle/>
          <a:p>
            <a:endParaRPr lang="sv-SE"/>
          </a:p>
        </p:txBody>
      </p:sp>
      <p:grpSp>
        <p:nvGrpSpPr>
          <p:cNvPr id="11" name="Grupp 10">
            <a:extLst>
              <a:ext uri="{FF2B5EF4-FFF2-40B4-BE49-F238E27FC236}">
                <a16:creationId xmlns:a16="http://schemas.microsoft.com/office/drawing/2014/main" id="{48651DE4-4C35-414C-B5C0-B341643544A8}"/>
              </a:ext>
            </a:extLst>
          </p:cNvPr>
          <p:cNvGrpSpPr/>
          <p:nvPr/>
        </p:nvGrpSpPr>
        <p:grpSpPr>
          <a:xfrm>
            <a:off x="358845" y="2042984"/>
            <a:ext cx="11448907" cy="3759914"/>
            <a:chOff x="269134" y="1313049"/>
            <a:chExt cx="8586680" cy="2819935"/>
          </a:xfrm>
        </p:grpSpPr>
        <p:sp>
          <p:nvSpPr>
            <p:cNvPr id="12" name="textruta 11">
              <a:extLst>
                <a:ext uri="{FF2B5EF4-FFF2-40B4-BE49-F238E27FC236}">
                  <a16:creationId xmlns:a16="http://schemas.microsoft.com/office/drawing/2014/main" id="{DA989C83-0E1D-6C4F-8737-E78A11F8E068}"/>
                </a:ext>
              </a:extLst>
            </p:cNvPr>
            <p:cNvSpPr txBox="1"/>
            <p:nvPr/>
          </p:nvSpPr>
          <p:spPr>
            <a:xfrm>
              <a:off x="949365" y="1472057"/>
              <a:ext cx="1790700" cy="229534"/>
            </a:xfrm>
            <a:prstGeom prst="rect">
              <a:avLst/>
            </a:prstGeom>
            <a:noFill/>
          </p:spPr>
          <p:txBody>
            <a:bodyPr wrap="square" rtlCol="0">
              <a:spAutoFit/>
            </a:bodyPr>
            <a:lstStyle/>
            <a:p>
              <a:pPr algn="ctr">
                <a:lnSpc>
                  <a:spcPts val="1560"/>
                </a:lnSpc>
              </a:pPr>
              <a:r>
                <a:rPr lang="en-US" sz="1400" dirty="0">
                  <a:solidFill>
                    <a:schemeClr val="bg1"/>
                  </a:solidFill>
                </a:rPr>
                <a:t>global network of</a:t>
              </a:r>
              <a:endParaRPr lang="sv-SE" sz="1400" dirty="0">
                <a:solidFill>
                  <a:schemeClr val="bg1"/>
                </a:solidFill>
                <a:latin typeface="Arial" panose="020B0604020202020204" pitchFamily="34" charset="0"/>
                <a:cs typeface="Arial" panose="020B0604020202020204" pitchFamily="34" charset="0"/>
              </a:endParaRPr>
            </a:p>
          </p:txBody>
        </p:sp>
        <p:sp>
          <p:nvSpPr>
            <p:cNvPr id="13" name="textruta 12">
              <a:extLst>
                <a:ext uri="{FF2B5EF4-FFF2-40B4-BE49-F238E27FC236}">
                  <a16:creationId xmlns:a16="http://schemas.microsoft.com/office/drawing/2014/main" id="{681AAD15-A6F2-9C43-96D3-B94B225EC07A}"/>
                </a:ext>
              </a:extLst>
            </p:cNvPr>
            <p:cNvSpPr txBox="1"/>
            <p:nvPr/>
          </p:nvSpPr>
          <p:spPr>
            <a:xfrm>
              <a:off x="269134" y="2859220"/>
              <a:ext cx="3151163" cy="377026"/>
            </a:xfrm>
            <a:prstGeom prst="rect">
              <a:avLst/>
            </a:prstGeom>
            <a:noFill/>
          </p:spPr>
          <p:txBody>
            <a:bodyPr wrap="square" rtlCol="0">
              <a:spAutoFit/>
            </a:bodyPr>
            <a:lstStyle/>
            <a:p>
              <a:pPr algn="ctr">
                <a:lnSpc>
                  <a:spcPts val="1560"/>
                </a:lnSpc>
              </a:pPr>
              <a:r>
                <a:rPr lang="en-US" sz="1400" dirty="0">
                  <a:solidFill>
                    <a:schemeClr val="bg1"/>
                  </a:solidFill>
                </a:rPr>
                <a:t>dealer and</a:t>
              </a:r>
              <a:br>
                <a:rPr lang="en-US" sz="1400" dirty="0">
                  <a:solidFill>
                    <a:schemeClr val="bg1"/>
                  </a:solidFill>
                </a:rPr>
              </a:br>
              <a:r>
                <a:rPr lang="en-US" sz="1400" dirty="0">
                  <a:solidFill>
                    <a:schemeClr val="bg1"/>
                  </a:solidFill>
                </a:rPr>
                <a:t> workshops</a:t>
              </a:r>
              <a:endParaRPr lang="sv-SE" sz="1400" dirty="0">
                <a:solidFill>
                  <a:schemeClr val="bg1"/>
                </a:solidFill>
                <a:latin typeface="Arial" panose="020B0604020202020204" pitchFamily="34" charset="0"/>
                <a:cs typeface="Arial" panose="020B0604020202020204" pitchFamily="34" charset="0"/>
              </a:endParaRPr>
            </a:p>
          </p:txBody>
        </p:sp>
        <p:sp>
          <p:nvSpPr>
            <p:cNvPr id="14" name="textruta 13">
              <a:extLst>
                <a:ext uri="{FF2B5EF4-FFF2-40B4-BE49-F238E27FC236}">
                  <a16:creationId xmlns:a16="http://schemas.microsoft.com/office/drawing/2014/main" id="{0123A743-B9E4-2D44-A3CB-94A276E168EC}"/>
                </a:ext>
              </a:extLst>
            </p:cNvPr>
            <p:cNvSpPr txBox="1"/>
            <p:nvPr/>
          </p:nvSpPr>
          <p:spPr>
            <a:xfrm>
              <a:off x="949365" y="1623274"/>
              <a:ext cx="1790700" cy="791756"/>
            </a:xfrm>
            <a:prstGeom prst="rect">
              <a:avLst/>
            </a:prstGeom>
            <a:noFill/>
          </p:spPr>
          <p:txBody>
            <a:bodyPr wrap="square" rtlCol="0">
              <a:spAutoFit/>
            </a:bodyPr>
            <a:lstStyle/>
            <a:p>
              <a:pPr algn="ctr">
                <a:lnSpc>
                  <a:spcPts val="7200"/>
                </a:lnSpc>
              </a:pPr>
              <a:r>
                <a:rPr lang="en-US" sz="7000" spc="400" dirty="0">
                  <a:solidFill>
                    <a:schemeClr val="bg1"/>
                  </a:solidFill>
                  <a:latin typeface="Volvo Broad Pro Digital" panose="020B0606030202080204" pitchFamily="34" charset="0"/>
                </a:rPr>
                <a:t>2,200</a:t>
              </a:r>
              <a:endParaRPr lang="sv-SE" sz="7000" spc="400" dirty="0">
                <a:solidFill>
                  <a:schemeClr val="bg2"/>
                </a:solidFill>
                <a:latin typeface="Volvo Broad Pro Digital" panose="020B0606030202080204" pitchFamily="34" charset="0"/>
                <a:cs typeface="Arial" panose="020B0604020202020204" pitchFamily="34" charset="0"/>
              </a:endParaRPr>
            </a:p>
          </p:txBody>
        </p:sp>
        <p:sp>
          <p:nvSpPr>
            <p:cNvPr id="15" name="textruta 14">
              <a:extLst>
                <a:ext uri="{FF2B5EF4-FFF2-40B4-BE49-F238E27FC236}">
                  <a16:creationId xmlns:a16="http://schemas.microsoft.com/office/drawing/2014/main" id="{D948BA85-89F3-3444-9ECC-715AA1404A26}"/>
                </a:ext>
              </a:extLst>
            </p:cNvPr>
            <p:cNvSpPr txBox="1"/>
            <p:nvPr/>
          </p:nvSpPr>
          <p:spPr>
            <a:xfrm>
              <a:off x="1207053" y="2243619"/>
              <a:ext cx="1275324" cy="229534"/>
            </a:xfrm>
            <a:prstGeom prst="rect">
              <a:avLst/>
            </a:prstGeom>
            <a:noFill/>
          </p:spPr>
          <p:txBody>
            <a:bodyPr wrap="square" rtlCol="0">
              <a:spAutoFit/>
            </a:bodyPr>
            <a:lstStyle/>
            <a:p>
              <a:pPr algn="ctr">
                <a:lnSpc>
                  <a:spcPts val="1560"/>
                </a:lnSpc>
              </a:pPr>
              <a:r>
                <a:rPr lang="en-US" sz="1400" dirty="0">
                  <a:solidFill>
                    <a:schemeClr val="bg1"/>
                  </a:solidFill>
                </a:rPr>
                <a:t>dealers</a:t>
              </a:r>
              <a:endParaRPr lang="sv-SE" sz="1400" dirty="0">
                <a:solidFill>
                  <a:schemeClr val="bg2"/>
                </a:solidFill>
                <a:latin typeface="Arial" panose="020B0604020202020204" pitchFamily="34" charset="0"/>
                <a:cs typeface="Arial" panose="020B0604020202020204" pitchFamily="34" charset="0"/>
              </a:endParaRPr>
            </a:p>
          </p:txBody>
        </p:sp>
        <p:sp>
          <p:nvSpPr>
            <p:cNvPr id="16" name="textruta 15">
              <a:extLst>
                <a:ext uri="{FF2B5EF4-FFF2-40B4-BE49-F238E27FC236}">
                  <a16:creationId xmlns:a16="http://schemas.microsoft.com/office/drawing/2014/main" id="{4E04E3FB-1231-CA45-AB9A-99FF575C01C4}"/>
                </a:ext>
              </a:extLst>
            </p:cNvPr>
            <p:cNvSpPr txBox="1"/>
            <p:nvPr/>
          </p:nvSpPr>
          <p:spPr>
            <a:xfrm>
              <a:off x="1272556" y="3181388"/>
              <a:ext cx="1144319" cy="791756"/>
            </a:xfrm>
            <a:prstGeom prst="rect">
              <a:avLst/>
            </a:prstGeom>
            <a:noFill/>
          </p:spPr>
          <p:txBody>
            <a:bodyPr wrap="square" rtlCol="0">
              <a:spAutoFit/>
            </a:bodyPr>
            <a:lstStyle/>
            <a:p>
              <a:pPr algn="ctr">
                <a:lnSpc>
                  <a:spcPts val="7200"/>
                </a:lnSpc>
              </a:pPr>
              <a:r>
                <a:rPr lang="en-US" sz="7000" spc="400" dirty="0">
                  <a:solidFill>
                    <a:schemeClr val="bg1"/>
                  </a:solidFill>
                  <a:latin typeface="Volvo Broad Pro Digital" panose="020B0606030202080204" pitchFamily="34" charset="0"/>
                </a:rPr>
                <a:t>130</a:t>
              </a:r>
              <a:endParaRPr lang="sv-SE" sz="7000" spc="400" dirty="0">
                <a:solidFill>
                  <a:schemeClr val="bg2"/>
                </a:solidFill>
                <a:latin typeface="Volvo Broad Pro Digital" panose="020B0606030202080204" pitchFamily="34" charset="0"/>
                <a:cs typeface="Arial" panose="020B0604020202020204" pitchFamily="34" charset="0"/>
              </a:endParaRPr>
            </a:p>
          </p:txBody>
        </p:sp>
        <p:sp>
          <p:nvSpPr>
            <p:cNvPr id="17" name="textruta 16">
              <a:extLst>
                <a:ext uri="{FF2B5EF4-FFF2-40B4-BE49-F238E27FC236}">
                  <a16:creationId xmlns:a16="http://schemas.microsoft.com/office/drawing/2014/main" id="{5C6E257E-525F-0644-8785-9B1B6BC63447}"/>
                </a:ext>
              </a:extLst>
            </p:cNvPr>
            <p:cNvSpPr txBox="1"/>
            <p:nvPr/>
          </p:nvSpPr>
          <p:spPr>
            <a:xfrm>
              <a:off x="1207053" y="3839694"/>
              <a:ext cx="1275324" cy="229534"/>
            </a:xfrm>
            <a:prstGeom prst="rect">
              <a:avLst/>
            </a:prstGeom>
            <a:noFill/>
          </p:spPr>
          <p:txBody>
            <a:bodyPr wrap="square" rtlCol="0">
              <a:spAutoFit/>
            </a:bodyPr>
            <a:lstStyle/>
            <a:p>
              <a:pPr algn="ctr">
                <a:lnSpc>
                  <a:spcPts val="1560"/>
                </a:lnSpc>
              </a:pPr>
              <a:r>
                <a:rPr lang="en-US" sz="1400" dirty="0">
                  <a:solidFill>
                    <a:schemeClr val="bg1"/>
                  </a:solidFill>
                </a:rPr>
                <a:t>countries</a:t>
              </a:r>
              <a:endParaRPr lang="sv-SE" sz="1400" dirty="0">
                <a:solidFill>
                  <a:schemeClr val="bg2"/>
                </a:solidFill>
                <a:latin typeface="Arial" panose="020B0604020202020204" pitchFamily="34" charset="0"/>
                <a:cs typeface="Arial" panose="020B0604020202020204" pitchFamily="34" charset="0"/>
              </a:endParaRPr>
            </a:p>
          </p:txBody>
        </p:sp>
        <p:sp>
          <p:nvSpPr>
            <p:cNvPr id="18" name="textruta 17">
              <a:extLst>
                <a:ext uri="{FF2B5EF4-FFF2-40B4-BE49-F238E27FC236}">
                  <a16:creationId xmlns:a16="http://schemas.microsoft.com/office/drawing/2014/main" id="{59318716-B502-D745-9A52-D6A1ABF6D421}"/>
                </a:ext>
              </a:extLst>
            </p:cNvPr>
            <p:cNvSpPr txBox="1"/>
            <p:nvPr/>
          </p:nvSpPr>
          <p:spPr>
            <a:xfrm>
              <a:off x="3797361" y="1739464"/>
              <a:ext cx="1549277" cy="791756"/>
            </a:xfrm>
            <a:prstGeom prst="rect">
              <a:avLst/>
            </a:prstGeom>
            <a:noFill/>
          </p:spPr>
          <p:txBody>
            <a:bodyPr wrap="square" rtlCol="0">
              <a:spAutoFit/>
            </a:bodyPr>
            <a:lstStyle/>
            <a:p>
              <a:pPr algn="ctr">
                <a:lnSpc>
                  <a:spcPts val="7200"/>
                </a:lnSpc>
              </a:pPr>
              <a:r>
                <a:rPr lang="en-US" sz="10666" dirty="0">
                  <a:solidFill>
                    <a:schemeClr val="bg1"/>
                  </a:solidFill>
                  <a:latin typeface="Volvo Broad Pro Digital" panose="020B0606030202080204" pitchFamily="34" charset="0"/>
                </a:rPr>
                <a:t>1</a:t>
              </a:r>
              <a:endParaRPr lang="sv-SE" sz="10666" dirty="0">
                <a:solidFill>
                  <a:schemeClr val="bg2"/>
                </a:solidFill>
                <a:latin typeface="Volvo Broad Pro Digital" panose="020B0606030202080204" pitchFamily="34" charset="0"/>
                <a:cs typeface="Arial" panose="020B0604020202020204" pitchFamily="34" charset="0"/>
              </a:endParaRPr>
            </a:p>
          </p:txBody>
        </p:sp>
        <p:sp>
          <p:nvSpPr>
            <p:cNvPr id="19" name="textruta 18">
              <a:extLst>
                <a:ext uri="{FF2B5EF4-FFF2-40B4-BE49-F238E27FC236}">
                  <a16:creationId xmlns:a16="http://schemas.microsoft.com/office/drawing/2014/main" id="{DF5FB6CB-3727-B14D-9957-F8A109E5B4D2}"/>
                </a:ext>
              </a:extLst>
            </p:cNvPr>
            <p:cNvSpPr txBox="1"/>
            <p:nvPr/>
          </p:nvSpPr>
          <p:spPr>
            <a:xfrm>
              <a:off x="3592573" y="2926449"/>
              <a:ext cx="1958853" cy="229534"/>
            </a:xfrm>
            <a:prstGeom prst="rect">
              <a:avLst/>
            </a:prstGeom>
            <a:noFill/>
          </p:spPr>
          <p:txBody>
            <a:bodyPr wrap="square" rtlCol="0">
              <a:spAutoFit/>
            </a:bodyPr>
            <a:lstStyle/>
            <a:p>
              <a:pPr algn="ctr">
                <a:lnSpc>
                  <a:spcPts val="1560"/>
                </a:lnSpc>
              </a:pPr>
              <a:r>
                <a:rPr lang="en-US" sz="1400" dirty="0">
                  <a:solidFill>
                    <a:schemeClr val="bg1"/>
                  </a:solidFill>
                </a:rPr>
                <a:t>running population</a:t>
              </a:r>
              <a:endParaRPr lang="sv-SE" sz="1400" dirty="0">
                <a:solidFill>
                  <a:schemeClr val="bg2"/>
                </a:solidFill>
                <a:latin typeface="Arial" panose="020B0604020202020204" pitchFamily="34" charset="0"/>
                <a:cs typeface="Arial" panose="020B0604020202020204" pitchFamily="34" charset="0"/>
              </a:endParaRPr>
            </a:p>
          </p:txBody>
        </p:sp>
        <p:sp>
          <p:nvSpPr>
            <p:cNvPr id="20" name="textruta 19">
              <a:extLst>
                <a:ext uri="{FF2B5EF4-FFF2-40B4-BE49-F238E27FC236}">
                  <a16:creationId xmlns:a16="http://schemas.microsoft.com/office/drawing/2014/main" id="{70920D48-7EA8-8549-B6FB-4572AE9C6012}"/>
                </a:ext>
              </a:extLst>
            </p:cNvPr>
            <p:cNvSpPr txBox="1"/>
            <p:nvPr/>
          </p:nvSpPr>
          <p:spPr>
            <a:xfrm>
              <a:off x="5871339" y="3181389"/>
              <a:ext cx="2817786" cy="791756"/>
            </a:xfrm>
            <a:prstGeom prst="rect">
              <a:avLst/>
            </a:prstGeom>
            <a:noFill/>
          </p:spPr>
          <p:txBody>
            <a:bodyPr wrap="square" rtlCol="0">
              <a:spAutoFit/>
            </a:bodyPr>
            <a:lstStyle/>
            <a:p>
              <a:pPr algn="ctr">
                <a:lnSpc>
                  <a:spcPts val="7200"/>
                </a:lnSpc>
              </a:pPr>
              <a:r>
                <a:rPr lang="en-US" sz="7000" spc="400" dirty="0">
                  <a:solidFill>
                    <a:schemeClr val="bg1"/>
                  </a:solidFill>
                  <a:latin typeface="Volvo Broad Pro Digital" panose="020B0606030202080204" pitchFamily="34" charset="0"/>
                </a:rPr>
                <a:t>123,000</a:t>
              </a:r>
              <a:endParaRPr lang="sv-SE" sz="7000" spc="400" dirty="0">
                <a:solidFill>
                  <a:schemeClr val="bg2"/>
                </a:solidFill>
                <a:latin typeface="Volvo Broad Pro Digital" panose="020B0606030202080204" pitchFamily="34" charset="0"/>
                <a:cs typeface="Arial" panose="020B0604020202020204" pitchFamily="34" charset="0"/>
              </a:endParaRPr>
            </a:p>
          </p:txBody>
        </p:sp>
        <p:sp>
          <p:nvSpPr>
            <p:cNvPr id="21" name="textruta 20">
              <a:extLst>
                <a:ext uri="{FF2B5EF4-FFF2-40B4-BE49-F238E27FC236}">
                  <a16:creationId xmlns:a16="http://schemas.microsoft.com/office/drawing/2014/main" id="{C6B561CF-7AB6-C645-BB9B-A1F189DCDAAD}"/>
                </a:ext>
              </a:extLst>
            </p:cNvPr>
            <p:cNvSpPr txBox="1"/>
            <p:nvPr/>
          </p:nvSpPr>
          <p:spPr>
            <a:xfrm>
              <a:off x="5810269" y="3839694"/>
              <a:ext cx="2939926" cy="229534"/>
            </a:xfrm>
            <a:prstGeom prst="rect">
              <a:avLst/>
            </a:prstGeom>
            <a:noFill/>
          </p:spPr>
          <p:txBody>
            <a:bodyPr wrap="square" rtlCol="0">
              <a:spAutoFit/>
            </a:bodyPr>
            <a:lstStyle/>
            <a:p>
              <a:pPr algn="ctr">
                <a:lnSpc>
                  <a:spcPts val="1560"/>
                </a:lnSpc>
              </a:pPr>
              <a:r>
                <a:rPr lang="en-US" sz="1400">
                  <a:solidFill>
                    <a:schemeClr val="bg1"/>
                  </a:solidFill>
                </a:rPr>
                <a:t>Volvo trucks delivered worldwide</a:t>
              </a:r>
              <a:endParaRPr lang="sv-SE" sz="1400">
                <a:solidFill>
                  <a:schemeClr val="bg2"/>
                </a:solidFill>
                <a:latin typeface="Arial" panose="020B0604020202020204" pitchFamily="34" charset="0"/>
                <a:cs typeface="Arial" panose="020B0604020202020204" pitchFamily="34" charset="0"/>
              </a:endParaRPr>
            </a:p>
          </p:txBody>
        </p:sp>
        <p:sp>
          <p:nvSpPr>
            <p:cNvPr id="22" name="textruta 21">
              <a:extLst>
                <a:ext uri="{FF2B5EF4-FFF2-40B4-BE49-F238E27FC236}">
                  <a16:creationId xmlns:a16="http://schemas.microsoft.com/office/drawing/2014/main" id="{BBDCD55F-1A8C-0443-B236-D23B8112B767}"/>
                </a:ext>
              </a:extLst>
            </p:cNvPr>
            <p:cNvSpPr txBox="1"/>
            <p:nvPr/>
          </p:nvSpPr>
          <p:spPr>
            <a:xfrm>
              <a:off x="5704651" y="1472057"/>
              <a:ext cx="3151163" cy="229534"/>
            </a:xfrm>
            <a:prstGeom prst="rect">
              <a:avLst/>
            </a:prstGeom>
            <a:noFill/>
          </p:spPr>
          <p:txBody>
            <a:bodyPr wrap="square" rtlCol="0">
              <a:spAutoFit/>
            </a:bodyPr>
            <a:lstStyle/>
            <a:p>
              <a:pPr algn="ctr">
                <a:lnSpc>
                  <a:spcPts val="1560"/>
                </a:lnSpc>
              </a:pPr>
              <a:r>
                <a:rPr lang="en-US" sz="1400">
                  <a:solidFill>
                    <a:schemeClr val="bg1"/>
                  </a:solidFill>
                </a:rPr>
                <a:t>assembled in</a:t>
              </a:r>
              <a:endParaRPr lang="sv-SE" sz="1400">
                <a:solidFill>
                  <a:schemeClr val="bg1"/>
                </a:solidFill>
                <a:latin typeface="Arial" panose="020B0604020202020204" pitchFamily="34" charset="0"/>
                <a:cs typeface="Arial" panose="020B0604020202020204" pitchFamily="34" charset="0"/>
              </a:endParaRPr>
            </a:p>
          </p:txBody>
        </p:sp>
        <p:sp>
          <p:nvSpPr>
            <p:cNvPr id="23" name="textruta 22">
              <a:extLst>
                <a:ext uri="{FF2B5EF4-FFF2-40B4-BE49-F238E27FC236}">
                  <a16:creationId xmlns:a16="http://schemas.microsoft.com/office/drawing/2014/main" id="{6C33CB26-19DB-0E41-B337-A4DA733C1AF2}"/>
                </a:ext>
              </a:extLst>
            </p:cNvPr>
            <p:cNvSpPr txBox="1"/>
            <p:nvPr/>
          </p:nvSpPr>
          <p:spPr>
            <a:xfrm>
              <a:off x="6708073" y="1623274"/>
              <a:ext cx="1144319" cy="791756"/>
            </a:xfrm>
            <a:prstGeom prst="rect">
              <a:avLst/>
            </a:prstGeom>
            <a:noFill/>
          </p:spPr>
          <p:txBody>
            <a:bodyPr wrap="square" rtlCol="0">
              <a:spAutoFit/>
            </a:bodyPr>
            <a:lstStyle/>
            <a:p>
              <a:pPr algn="ctr">
                <a:lnSpc>
                  <a:spcPts val="7200"/>
                </a:lnSpc>
              </a:pPr>
              <a:r>
                <a:rPr lang="en-US" sz="7000" spc="400" dirty="0">
                  <a:solidFill>
                    <a:schemeClr val="bg1"/>
                  </a:solidFill>
                  <a:latin typeface="Volvo Broad Pro Digital" panose="020B0606030202080204" pitchFamily="34" charset="0"/>
                </a:rPr>
                <a:t>13</a:t>
              </a:r>
              <a:endParaRPr lang="sv-SE" sz="7000" spc="400" dirty="0">
                <a:solidFill>
                  <a:schemeClr val="bg2"/>
                </a:solidFill>
                <a:latin typeface="Volvo Broad Pro Digital" panose="020B0606030202080204" pitchFamily="34" charset="0"/>
                <a:cs typeface="Arial" panose="020B0604020202020204" pitchFamily="34" charset="0"/>
              </a:endParaRPr>
            </a:p>
          </p:txBody>
        </p:sp>
        <p:sp>
          <p:nvSpPr>
            <p:cNvPr id="24" name="textruta 23">
              <a:extLst>
                <a:ext uri="{FF2B5EF4-FFF2-40B4-BE49-F238E27FC236}">
                  <a16:creationId xmlns:a16="http://schemas.microsoft.com/office/drawing/2014/main" id="{ECD6FFD5-66A8-314A-AA00-472639C967D5}"/>
                </a:ext>
              </a:extLst>
            </p:cNvPr>
            <p:cNvSpPr txBox="1"/>
            <p:nvPr/>
          </p:nvSpPr>
          <p:spPr>
            <a:xfrm>
              <a:off x="6642570" y="2254776"/>
              <a:ext cx="1275324" cy="229534"/>
            </a:xfrm>
            <a:prstGeom prst="rect">
              <a:avLst/>
            </a:prstGeom>
            <a:noFill/>
          </p:spPr>
          <p:txBody>
            <a:bodyPr wrap="square" rtlCol="0">
              <a:spAutoFit/>
            </a:bodyPr>
            <a:lstStyle/>
            <a:p>
              <a:pPr algn="ctr">
                <a:lnSpc>
                  <a:spcPts val="1560"/>
                </a:lnSpc>
              </a:pPr>
              <a:r>
                <a:rPr lang="en-US" sz="1400">
                  <a:solidFill>
                    <a:schemeClr val="bg1"/>
                  </a:solidFill>
                </a:rPr>
                <a:t>countries</a:t>
              </a:r>
              <a:endParaRPr lang="sv-SE" sz="1400">
                <a:solidFill>
                  <a:schemeClr val="bg2"/>
                </a:solidFill>
                <a:latin typeface="Arial" panose="020B0604020202020204" pitchFamily="34" charset="0"/>
                <a:cs typeface="Arial" panose="020B0604020202020204" pitchFamily="34" charset="0"/>
              </a:endParaRPr>
            </a:p>
          </p:txBody>
        </p:sp>
        <p:cxnSp>
          <p:nvCxnSpPr>
            <p:cNvPr id="25" name="Rak 24">
              <a:extLst>
                <a:ext uri="{FF2B5EF4-FFF2-40B4-BE49-F238E27FC236}">
                  <a16:creationId xmlns:a16="http://schemas.microsoft.com/office/drawing/2014/main" id="{A8BA9DD7-D560-2F4B-8139-188A6D59C49A}"/>
                </a:ext>
              </a:extLst>
            </p:cNvPr>
            <p:cNvCxnSpPr>
              <a:cxnSpLocks/>
            </p:cNvCxnSpPr>
            <p:nvPr/>
          </p:nvCxnSpPr>
          <p:spPr>
            <a:xfrm>
              <a:off x="5756214" y="1313049"/>
              <a:ext cx="0" cy="2819935"/>
            </a:xfrm>
            <a:prstGeom prst="line">
              <a:avLst/>
            </a:prstGeom>
            <a:ln w="3175">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Rak 25">
              <a:extLst>
                <a:ext uri="{FF2B5EF4-FFF2-40B4-BE49-F238E27FC236}">
                  <a16:creationId xmlns:a16="http://schemas.microsoft.com/office/drawing/2014/main" id="{4563C1B2-350B-C146-860D-D822A98996AD}"/>
                </a:ext>
              </a:extLst>
            </p:cNvPr>
            <p:cNvCxnSpPr>
              <a:cxnSpLocks/>
            </p:cNvCxnSpPr>
            <p:nvPr/>
          </p:nvCxnSpPr>
          <p:spPr>
            <a:xfrm>
              <a:off x="3333401" y="1313049"/>
              <a:ext cx="0" cy="2819935"/>
            </a:xfrm>
            <a:prstGeom prst="line">
              <a:avLst/>
            </a:prstGeom>
            <a:ln w="3175">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Rak 26">
              <a:extLst>
                <a:ext uri="{FF2B5EF4-FFF2-40B4-BE49-F238E27FC236}">
                  <a16:creationId xmlns:a16="http://schemas.microsoft.com/office/drawing/2014/main" id="{E38EBCC6-63DF-BA45-8317-E903CDB0554F}"/>
                </a:ext>
              </a:extLst>
            </p:cNvPr>
            <p:cNvCxnSpPr>
              <a:cxnSpLocks/>
            </p:cNvCxnSpPr>
            <p:nvPr/>
          </p:nvCxnSpPr>
          <p:spPr>
            <a:xfrm>
              <a:off x="6058524" y="2634835"/>
              <a:ext cx="2443416" cy="0"/>
            </a:xfrm>
            <a:prstGeom prst="line">
              <a:avLst/>
            </a:prstGeom>
            <a:ln w="3175">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textruta 27">
              <a:extLst>
                <a:ext uri="{FF2B5EF4-FFF2-40B4-BE49-F238E27FC236}">
                  <a16:creationId xmlns:a16="http://schemas.microsoft.com/office/drawing/2014/main" id="{5DEE0854-58A3-444D-BD27-81AC247C9A4F}"/>
                </a:ext>
              </a:extLst>
            </p:cNvPr>
            <p:cNvSpPr txBox="1"/>
            <p:nvPr/>
          </p:nvSpPr>
          <p:spPr>
            <a:xfrm>
              <a:off x="3239627" y="2170570"/>
              <a:ext cx="2664746" cy="877163"/>
            </a:xfrm>
            <a:prstGeom prst="rect">
              <a:avLst/>
            </a:prstGeom>
            <a:noFill/>
          </p:spPr>
          <p:txBody>
            <a:bodyPr wrap="square" rtlCol="0">
              <a:spAutoFit/>
            </a:bodyPr>
            <a:lstStyle/>
            <a:p>
              <a:pPr algn="ctr"/>
              <a:r>
                <a:rPr lang="sv-SE" sz="7000" spc="400" dirty="0">
                  <a:solidFill>
                    <a:schemeClr val="bg1"/>
                  </a:solidFill>
                  <a:latin typeface="Volvo Broad Pro Digital" panose="020B0606030202080204" pitchFamily="34" charset="0"/>
                  <a:cs typeface="Arial" panose="020B0604020202020204" pitchFamily="34" charset="0"/>
                </a:rPr>
                <a:t>MILLION</a:t>
              </a:r>
            </a:p>
          </p:txBody>
        </p:sp>
        <p:cxnSp>
          <p:nvCxnSpPr>
            <p:cNvPr id="29" name="Rak 28">
              <a:extLst>
                <a:ext uri="{FF2B5EF4-FFF2-40B4-BE49-F238E27FC236}">
                  <a16:creationId xmlns:a16="http://schemas.microsoft.com/office/drawing/2014/main" id="{1DBC7529-BF06-6045-9797-6CF24E9DD174}"/>
                </a:ext>
              </a:extLst>
            </p:cNvPr>
            <p:cNvCxnSpPr>
              <a:cxnSpLocks/>
            </p:cNvCxnSpPr>
            <p:nvPr/>
          </p:nvCxnSpPr>
          <p:spPr>
            <a:xfrm>
              <a:off x="623007" y="2634835"/>
              <a:ext cx="2443416" cy="0"/>
            </a:xfrm>
            <a:prstGeom prst="line">
              <a:avLst/>
            </a:prstGeom>
            <a:ln w="3175">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0" name="textruta 29">
            <a:extLst>
              <a:ext uri="{FF2B5EF4-FFF2-40B4-BE49-F238E27FC236}">
                <a16:creationId xmlns:a16="http://schemas.microsoft.com/office/drawing/2014/main" id="{5A90C1A6-6CA9-DE4B-82B6-A53C0E52C131}"/>
              </a:ext>
            </a:extLst>
          </p:cNvPr>
          <p:cNvSpPr txBox="1"/>
          <p:nvPr/>
        </p:nvSpPr>
        <p:spPr>
          <a:xfrm>
            <a:off x="2743200" y="1025113"/>
            <a:ext cx="6705600" cy="338554"/>
          </a:xfrm>
          <a:prstGeom prst="rect">
            <a:avLst/>
          </a:prstGeom>
          <a:noFill/>
        </p:spPr>
        <p:txBody>
          <a:bodyPr wrap="square" rtlCol="0">
            <a:spAutoFit/>
          </a:bodyPr>
          <a:lstStyle/>
          <a:p>
            <a:pPr algn="ctr"/>
            <a:r>
              <a:rPr lang="sv-SE" sz="1600" dirty="0">
                <a:solidFill>
                  <a:schemeClr val="bg1"/>
                </a:solidFill>
                <a:cs typeface="Arial" panose="020B0604020202020204" pitchFamily="34" charset="0"/>
              </a:rPr>
              <a:t>Volvo Trucks in </a:t>
            </a:r>
            <a:r>
              <a:rPr lang="sv-SE" sz="1600" dirty="0" err="1">
                <a:solidFill>
                  <a:schemeClr val="bg1"/>
                </a:solidFill>
                <a:cs typeface="Arial" panose="020B0604020202020204" pitchFamily="34" charset="0"/>
              </a:rPr>
              <a:t>numbers</a:t>
            </a:r>
            <a:endParaRPr lang="sv-SE" sz="1600" dirty="0">
              <a:solidFill>
                <a:schemeClr val="bg1"/>
              </a:solidFill>
              <a:cs typeface="Arial" panose="020B0604020202020204" pitchFamily="34" charset="0"/>
            </a:endParaRPr>
          </a:p>
        </p:txBody>
      </p:sp>
      <p:sp>
        <p:nvSpPr>
          <p:cNvPr id="5" name="Platshållare för datum 4">
            <a:extLst>
              <a:ext uri="{FF2B5EF4-FFF2-40B4-BE49-F238E27FC236}">
                <a16:creationId xmlns:a16="http://schemas.microsoft.com/office/drawing/2014/main" id="{9DE68500-0612-AC4D-A920-22B33D30C38A}"/>
              </a:ext>
            </a:extLst>
          </p:cNvPr>
          <p:cNvSpPr>
            <a:spLocks noGrp="1"/>
          </p:cNvSpPr>
          <p:nvPr>
            <p:ph type="dt" sz="half" idx="17"/>
          </p:nvPr>
        </p:nvSpPr>
        <p:spPr/>
        <p:txBody>
          <a:bodyPr/>
          <a:lstStyle/>
          <a:p>
            <a:fld id="{8CAAF5C9-1427-4FEF-A71F-F4259CD6595B}" type="datetime1">
              <a:rPr lang="sv-SE" smtClean="0"/>
              <a:t>2022-11-15</a:t>
            </a:fld>
            <a:endParaRPr lang="en-US" dirty="0"/>
          </a:p>
        </p:txBody>
      </p:sp>
      <p:sp>
        <p:nvSpPr>
          <p:cNvPr id="6" name="Platshållare för sidfot 5">
            <a:extLst>
              <a:ext uri="{FF2B5EF4-FFF2-40B4-BE49-F238E27FC236}">
                <a16:creationId xmlns:a16="http://schemas.microsoft.com/office/drawing/2014/main" id="{E9F0D56C-9C6B-0A42-9C63-1EEABA17485C}"/>
              </a:ext>
            </a:extLst>
          </p:cNvPr>
          <p:cNvSpPr>
            <a:spLocks noGrp="1"/>
          </p:cNvSpPr>
          <p:nvPr>
            <p:ph type="ftr" sz="quarter" idx="18"/>
          </p:nvPr>
        </p:nvSpPr>
        <p:spPr/>
        <p:txBody>
          <a:bodyPr/>
          <a:lstStyle/>
          <a:p>
            <a:r>
              <a:rPr lang="en-US"/>
              <a:t>Global Product Management | Johan Mörck | ECTA Annual Meeting 2022</a:t>
            </a:r>
            <a:endParaRPr lang="en-US" dirty="0"/>
          </a:p>
        </p:txBody>
      </p:sp>
      <p:sp>
        <p:nvSpPr>
          <p:cNvPr id="7" name="Platshållare för bildnummer 6">
            <a:extLst>
              <a:ext uri="{FF2B5EF4-FFF2-40B4-BE49-F238E27FC236}">
                <a16:creationId xmlns:a16="http://schemas.microsoft.com/office/drawing/2014/main" id="{5F71D5B7-0F21-DD46-B42F-E1E73FB7386B}"/>
              </a:ext>
            </a:extLst>
          </p:cNvPr>
          <p:cNvSpPr>
            <a:spLocks noGrp="1"/>
          </p:cNvSpPr>
          <p:nvPr>
            <p:ph type="sldNum" sz="quarter" idx="19"/>
          </p:nvPr>
        </p:nvSpPr>
        <p:spPr/>
        <p:txBody>
          <a:bodyPr/>
          <a:lstStyle/>
          <a:p>
            <a:fld id="{F4BB9EDD-1740-4E4A-8601-A7D0893F42E6}" type="slidenum">
              <a:rPr lang="en-US" smtClean="0"/>
              <a:pPr/>
              <a:t>3</a:t>
            </a:fld>
            <a:endParaRPr lang="en-US" dirty="0"/>
          </a:p>
        </p:txBody>
      </p:sp>
    </p:spTree>
    <p:extLst>
      <p:ext uri="{BB962C8B-B14F-4D97-AF65-F5344CB8AC3E}">
        <p14:creationId xmlns:p14="http://schemas.microsoft.com/office/powerpoint/2010/main" val="4007946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6F74FB5-24A7-495A-B2EC-3935B6B84D4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8900" y="0"/>
            <a:ext cx="12280900" cy="6858000"/>
          </a:xfrm>
          <a:prstGeom prst="rect">
            <a:avLst/>
          </a:prstGeom>
        </p:spPr>
      </p:pic>
      <p:pic>
        <p:nvPicPr>
          <p:cNvPr id="35" name="Picture 34">
            <a:extLst>
              <a:ext uri="{FF2B5EF4-FFF2-40B4-BE49-F238E27FC236}">
                <a16:creationId xmlns:a16="http://schemas.microsoft.com/office/drawing/2014/main" id="{952A60C8-0539-46FA-BED5-0F2F6159FA7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21427279">
            <a:off x="532550" y="2055044"/>
            <a:ext cx="3551925" cy="21536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Date Placeholder 1">
            <a:extLst>
              <a:ext uri="{FF2B5EF4-FFF2-40B4-BE49-F238E27FC236}">
                <a16:creationId xmlns:a16="http://schemas.microsoft.com/office/drawing/2014/main" id="{9C793D3E-E2E2-23E6-40AF-33F73424CA3A}"/>
              </a:ext>
            </a:extLst>
          </p:cNvPr>
          <p:cNvSpPr>
            <a:spLocks noGrp="1"/>
          </p:cNvSpPr>
          <p:nvPr>
            <p:ph type="dt" sz="half" idx="17"/>
          </p:nvPr>
        </p:nvSpPr>
        <p:spPr>
          <a:xfrm>
            <a:off x="10490579" y="6380367"/>
            <a:ext cx="934659" cy="154800"/>
          </a:xfrm>
        </p:spPr>
        <p:txBody>
          <a:bodyPr/>
          <a:lstStyle/>
          <a:p>
            <a:pPr>
              <a:spcAft>
                <a:spcPts val="600"/>
              </a:spcAft>
            </a:pPr>
            <a:fld id="{7B7570CC-27CF-4C8B-B9AA-92F00CDBF18C}" type="datetime1">
              <a:rPr lang="sv-SE" smtClean="0"/>
              <a:t>2022-11-15</a:t>
            </a:fld>
            <a:endParaRPr lang="en-US"/>
          </a:p>
        </p:txBody>
      </p:sp>
      <p:sp>
        <p:nvSpPr>
          <p:cNvPr id="19" name="Footer Placeholder 2">
            <a:extLst>
              <a:ext uri="{FF2B5EF4-FFF2-40B4-BE49-F238E27FC236}">
                <a16:creationId xmlns:a16="http://schemas.microsoft.com/office/drawing/2014/main" id="{AC078D05-0DE4-4ECA-4DA9-C011E8D79C1F}"/>
              </a:ext>
            </a:extLst>
          </p:cNvPr>
          <p:cNvSpPr>
            <a:spLocks noGrp="1"/>
          </p:cNvSpPr>
          <p:nvPr>
            <p:ph type="ftr" sz="quarter" idx="18"/>
          </p:nvPr>
        </p:nvSpPr>
        <p:spPr>
          <a:xfrm>
            <a:off x="300038" y="6379336"/>
            <a:ext cx="8528351" cy="155831"/>
          </a:xfrm>
        </p:spPr>
        <p:txBody>
          <a:bodyPr/>
          <a:lstStyle/>
          <a:p>
            <a:pPr>
              <a:spcAft>
                <a:spcPts val="600"/>
              </a:spcAft>
            </a:pPr>
            <a:r>
              <a:rPr lang="en-US"/>
              <a:t>Global Product Management | Johan Mörck | ECTA Annual Meeting 2022</a:t>
            </a:r>
          </a:p>
        </p:txBody>
      </p:sp>
      <p:sp>
        <p:nvSpPr>
          <p:cNvPr id="21" name="Slide Number Placeholder 3">
            <a:extLst>
              <a:ext uri="{FF2B5EF4-FFF2-40B4-BE49-F238E27FC236}">
                <a16:creationId xmlns:a16="http://schemas.microsoft.com/office/drawing/2014/main" id="{A52B7091-B086-4312-3F4A-3CBC4B4D96E7}"/>
              </a:ext>
            </a:extLst>
          </p:cNvPr>
          <p:cNvSpPr>
            <a:spLocks noGrp="1"/>
          </p:cNvSpPr>
          <p:nvPr>
            <p:ph type="sldNum" sz="quarter" idx="19"/>
          </p:nvPr>
        </p:nvSpPr>
        <p:spPr>
          <a:xfrm>
            <a:off x="11425238" y="6380367"/>
            <a:ext cx="466725" cy="154800"/>
          </a:xfrm>
        </p:spPr>
        <p:txBody>
          <a:bodyPr/>
          <a:lstStyle/>
          <a:p>
            <a:pPr>
              <a:spcAft>
                <a:spcPts val="600"/>
              </a:spcAft>
            </a:pPr>
            <a:fld id="{F4BB9EDD-1740-4E4A-8601-A7D0893F42E6}" type="slidenum">
              <a:rPr lang="en-US" smtClean="0"/>
              <a:pPr>
                <a:spcAft>
                  <a:spcPts val="600"/>
                </a:spcAft>
              </a:pPr>
              <a:t>4</a:t>
            </a:fld>
            <a:endParaRPr lang="en-US"/>
          </a:p>
        </p:txBody>
      </p:sp>
      <p:sp>
        <p:nvSpPr>
          <p:cNvPr id="3" name="Date Placeholder 2" hidden="1">
            <a:extLst>
              <a:ext uri="{FF2B5EF4-FFF2-40B4-BE49-F238E27FC236}">
                <a16:creationId xmlns:a16="http://schemas.microsoft.com/office/drawing/2014/main" id="{3AEB166F-926C-49C2-ACD8-7A510FB3E958}"/>
              </a:ext>
            </a:extLst>
          </p:cNvPr>
          <p:cNvSpPr>
            <a:spLocks noGrp="1"/>
          </p:cNvSpPr>
          <p:nvPr>
            <p:ph type="dt" sz="half" idx="4294967295"/>
          </p:nvPr>
        </p:nvSpPr>
        <p:spPr>
          <a:xfrm>
            <a:off x="10490579" y="6380367"/>
            <a:ext cx="934659" cy="154800"/>
          </a:xfrm>
        </p:spPr>
        <p:txBody>
          <a:bodyPr/>
          <a:lstStyle/>
          <a:p>
            <a:pPr>
              <a:spcAft>
                <a:spcPts val="600"/>
              </a:spcAft>
            </a:pPr>
            <a:fld id="{0BD6274C-BFD1-46ED-A21E-1BEEFFF06BCB}" type="datetime1">
              <a:rPr lang="sv-SE" smtClean="0"/>
              <a:pPr>
                <a:spcAft>
                  <a:spcPts val="600"/>
                </a:spcAft>
              </a:pPr>
              <a:t>2022-11-15</a:t>
            </a:fld>
            <a:endParaRPr lang="en-US"/>
          </a:p>
        </p:txBody>
      </p:sp>
      <p:sp>
        <p:nvSpPr>
          <p:cNvPr id="4" name="Footer Placeholder 3">
            <a:extLst>
              <a:ext uri="{FF2B5EF4-FFF2-40B4-BE49-F238E27FC236}">
                <a16:creationId xmlns:a16="http://schemas.microsoft.com/office/drawing/2014/main" id="{8301DDA2-17C5-4D92-90E2-D5080B55E7C3}"/>
              </a:ext>
            </a:extLst>
          </p:cNvPr>
          <p:cNvSpPr>
            <a:spLocks noGrp="1"/>
          </p:cNvSpPr>
          <p:nvPr>
            <p:ph type="ftr" sz="quarter" idx="4294967295"/>
          </p:nvPr>
        </p:nvSpPr>
        <p:spPr>
          <a:xfrm>
            <a:off x="300038" y="6379336"/>
            <a:ext cx="8528351" cy="155831"/>
          </a:xfrm>
        </p:spPr>
        <p:txBody>
          <a:bodyPr/>
          <a:lstStyle/>
          <a:p>
            <a:pPr>
              <a:spcAft>
                <a:spcPts val="600"/>
              </a:spcAft>
            </a:pPr>
            <a:r>
              <a:rPr lang="en-US" dirty="0">
                <a:solidFill>
                  <a:schemeClr val="bg1"/>
                </a:solidFill>
              </a:rPr>
              <a:t>Global Product Management | Jonas Odermalm | VECS 2022 Electrification</a:t>
            </a:r>
          </a:p>
        </p:txBody>
      </p:sp>
      <p:sp>
        <p:nvSpPr>
          <p:cNvPr id="5" name="Slide Number Placeholder 4" hidden="1">
            <a:extLst>
              <a:ext uri="{FF2B5EF4-FFF2-40B4-BE49-F238E27FC236}">
                <a16:creationId xmlns:a16="http://schemas.microsoft.com/office/drawing/2014/main" id="{15216842-C72C-4C9C-8D5B-A6C620AFB9D7}"/>
              </a:ext>
            </a:extLst>
          </p:cNvPr>
          <p:cNvSpPr>
            <a:spLocks noGrp="1"/>
          </p:cNvSpPr>
          <p:nvPr>
            <p:ph type="sldNum" sz="quarter" idx="4294967295"/>
          </p:nvPr>
        </p:nvSpPr>
        <p:spPr>
          <a:xfrm>
            <a:off x="11425238" y="6380367"/>
            <a:ext cx="466725" cy="154800"/>
          </a:xfrm>
        </p:spPr>
        <p:txBody>
          <a:bodyPr/>
          <a:lstStyle/>
          <a:p>
            <a:pPr>
              <a:spcAft>
                <a:spcPts val="600"/>
              </a:spcAft>
            </a:pPr>
            <a:fld id="{F4BB9EDD-1740-4E4A-8601-A7D0893F42E6}" type="slidenum">
              <a:rPr lang="en-US" smtClean="0"/>
              <a:pPr>
                <a:spcAft>
                  <a:spcPts val="600"/>
                </a:spcAft>
              </a:pPr>
              <a:t>4</a:t>
            </a:fld>
            <a:endParaRPr lang="en-US"/>
          </a:p>
        </p:txBody>
      </p:sp>
      <p:sp>
        <p:nvSpPr>
          <p:cNvPr id="13" name="Text Placeholder 6">
            <a:extLst>
              <a:ext uri="{FF2B5EF4-FFF2-40B4-BE49-F238E27FC236}">
                <a16:creationId xmlns:a16="http://schemas.microsoft.com/office/drawing/2014/main" id="{86BD5995-D42A-4327-861B-6F125B60B79C}"/>
              </a:ext>
            </a:extLst>
          </p:cNvPr>
          <p:cNvSpPr>
            <a:spLocks noGrp="1"/>
          </p:cNvSpPr>
          <p:nvPr>
            <p:ph type="body" sz="quarter" idx="16"/>
          </p:nvPr>
        </p:nvSpPr>
        <p:spPr>
          <a:xfrm>
            <a:off x="5485800" y="278990"/>
            <a:ext cx="1220400" cy="93600"/>
          </a:xfrm>
          <a: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vert="horz" lIns="0" tIns="45720" rIns="91440" bIns="45720" rtlCol="0">
            <a:noAutofit/>
          </a:bodyPr>
          <a:lstStyle/>
          <a:p>
            <a:endParaRPr lang="sv-SE" dirty="0"/>
          </a:p>
        </p:txBody>
      </p:sp>
      <p:sp>
        <p:nvSpPr>
          <p:cNvPr id="15" name="Rubrik 1">
            <a:extLst>
              <a:ext uri="{FF2B5EF4-FFF2-40B4-BE49-F238E27FC236}">
                <a16:creationId xmlns:a16="http://schemas.microsoft.com/office/drawing/2014/main" id="{9EA19144-CE53-47D3-A4B2-BB09F14C8BE7}"/>
              </a:ext>
            </a:extLst>
          </p:cNvPr>
          <p:cNvSpPr txBox="1">
            <a:spLocks/>
          </p:cNvSpPr>
          <p:nvPr/>
        </p:nvSpPr>
        <p:spPr>
          <a:xfrm>
            <a:off x="300038" y="94233"/>
            <a:ext cx="9318174" cy="1750404"/>
          </a:xfrm>
          <a:prstGeom prst="rect">
            <a:avLst/>
          </a:prstGeom>
        </p:spPr>
        <p:txBody>
          <a:bodyPr/>
          <a:lstStyle>
            <a:lvl1pPr algn="l" defTabSz="967710" rtl="0" eaLnBrk="1" latinLnBrk="0" hangingPunct="1">
              <a:lnSpc>
                <a:spcPct val="100000"/>
              </a:lnSpc>
              <a:spcBef>
                <a:spcPct val="0"/>
              </a:spcBef>
              <a:buNone/>
              <a:defRPr lang="en-US" sz="2400" b="0" kern="1200" smtClean="0">
                <a:solidFill>
                  <a:schemeClr val="tx1"/>
                </a:solidFill>
                <a:latin typeface="+mj-lt"/>
                <a:ea typeface="+mj-ea"/>
                <a:cs typeface="+mn-cs"/>
              </a:defRPr>
            </a:lvl1pPr>
          </a:lstStyle>
          <a:p>
            <a:r>
              <a:rPr lang="sv-SE" sz="5400" dirty="0">
                <a:solidFill>
                  <a:schemeClr val="bg1"/>
                </a:solidFill>
                <a:latin typeface="Volvo Broad Pro" panose="02000606020000020004" pitchFamily="50" charset="0"/>
              </a:rPr>
              <a:t>Trucks</a:t>
            </a:r>
          </a:p>
          <a:p>
            <a:r>
              <a:rPr lang="sv-SE" sz="3600" dirty="0">
                <a:solidFill>
                  <a:schemeClr val="bg1"/>
                </a:solidFill>
                <a:latin typeface="Volvo Broad Pro" panose="02000606020000020004" pitchFamily="50" charset="0"/>
              </a:rPr>
              <a:t>the circulatory system of society</a:t>
            </a:r>
          </a:p>
        </p:txBody>
      </p:sp>
      <p:pic>
        <p:nvPicPr>
          <p:cNvPr id="7" name="Picture 6">
            <a:extLst>
              <a:ext uri="{FF2B5EF4-FFF2-40B4-BE49-F238E27FC236}">
                <a16:creationId xmlns:a16="http://schemas.microsoft.com/office/drawing/2014/main" id="{9C852D9F-F0C9-4523-8D0B-CB929FB6DC7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rot="21258927">
            <a:off x="522303" y="4206536"/>
            <a:ext cx="3025497" cy="19328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C170710D-FF37-4BE5-B3F5-ACB239438A27}"/>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3610062" y="4026674"/>
            <a:ext cx="2869320" cy="19390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a:extLst>
              <a:ext uri="{FF2B5EF4-FFF2-40B4-BE49-F238E27FC236}">
                <a16:creationId xmlns:a16="http://schemas.microsoft.com/office/drawing/2014/main" id="{73EC4EC1-145B-41B6-94D6-0AA76C0837D2}"/>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rot="21442172">
            <a:off x="8902134" y="4431571"/>
            <a:ext cx="3176888" cy="19595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23" descr="A fire truck parked outside a building&#10;&#10;Description automatically generated with low confidence">
            <a:extLst>
              <a:ext uri="{FF2B5EF4-FFF2-40B4-BE49-F238E27FC236}">
                <a16:creationId xmlns:a16="http://schemas.microsoft.com/office/drawing/2014/main" id="{90B2F72A-2C19-41D3-BCAB-DB50F370E05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21369101">
            <a:off x="4012382" y="2261152"/>
            <a:ext cx="2854348" cy="19038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1458B197-8300-4720-8F4C-F90D08C1058A}"/>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rot="465088">
            <a:off x="6514650" y="4501772"/>
            <a:ext cx="2745947" cy="15476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Picture 25" descr="A picture containing outdoor, sky, truck, road&#10;&#10;Description automatically generated">
            <a:extLst>
              <a:ext uri="{FF2B5EF4-FFF2-40B4-BE49-F238E27FC236}">
                <a16:creationId xmlns:a16="http://schemas.microsoft.com/office/drawing/2014/main" id="{B99D6675-95F9-4D13-B714-A51F21F794C1}"/>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6771210" y="2648454"/>
            <a:ext cx="2696278" cy="16088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2" name="Picture 31" descr="A semi truck driving down the road&#10;&#10;Description automatically generated with medium confidence">
            <a:extLst>
              <a:ext uri="{FF2B5EF4-FFF2-40B4-BE49-F238E27FC236}">
                <a16:creationId xmlns:a16="http://schemas.microsoft.com/office/drawing/2014/main" id="{78198EFC-9F34-4032-AE76-2F15963BFFA7}"/>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rot="21438536">
            <a:off x="8226004" y="589487"/>
            <a:ext cx="3223523" cy="20178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 name="Picture 27" descr="A picture containing text, road, outdoor, truck&#10;&#10;Description automatically generated">
            <a:extLst>
              <a:ext uri="{FF2B5EF4-FFF2-40B4-BE49-F238E27FC236}">
                <a16:creationId xmlns:a16="http://schemas.microsoft.com/office/drawing/2014/main" id="{C980FDAB-7B79-40B2-A67B-D42217A80D20}"/>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rot="375150">
            <a:off x="9385892" y="2668647"/>
            <a:ext cx="2467955" cy="15861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4" name="Picture 33" descr="A picture containing sky, outdoor, city, old&#10;&#10;Description automatically generated">
            <a:extLst>
              <a:ext uri="{FF2B5EF4-FFF2-40B4-BE49-F238E27FC236}">
                <a16:creationId xmlns:a16="http://schemas.microsoft.com/office/drawing/2014/main" id="{5A2CA14D-E9AF-4A1F-9A95-BF1F134EF3FA}"/>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rot="311350">
            <a:off x="5136482" y="409318"/>
            <a:ext cx="3049947" cy="18766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6880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a:extLst>
              <a:ext uri="{FF2B5EF4-FFF2-40B4-BE49-F238E27FC236}">
                <a16:creationId xmlns:a16="http://schemas.microsoft.com/office/drawing/2014/main" id="{331BF0D2-44F4-4DA3-9160-45B20712A61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3000"/>
            <a:ext cx="12192000" cy="6864000"/>
          </a:xfrm>
          <a:prstGeom prst="rect">
            <a:avLst/>
          </a:prstGeom>
        </p:spPr>
      </p:pic>
      <p:sp>
        <p:nvSpPr>
          <p:cNvPr id="6" name="Rektangel 61">
            <a:extLst>
              <a:ext uri="{FF2B5EF4-FFF2-40B4-BE49-F238E27FC236}">
                <a16:creationId xmlns:a16="http://schemas.microsoft.com/office/drawing/2014/main" id="{0BBA493F-9583-4804-90E6-85371AD61433}"/>
              </a:ext>
            </a:extLst>
          </p:cNvPr>
          <p:cNvSpPr/>
          <p:nvPr/>
        </p:nvSpPr>
        <p:spPr>
          <a:xfrm>
            <a:off x="0" y="0"/>
            <a:ext cx="12211408" cy="6879608"/>
          </a:xfrm>
          <a:prstGeom prst="rect">
            <a:avLst/>
          </a:prstGeom>
          <a:gradFill flip="none" rotWithShape="1">
            <a:gsLst>
              <a:gs pos="75218">
                <a:srgbClr val="161616">
                  <a:alpha val="77000"/>
                </a:srgbClr>
              </a:gs>
              <a:gs pos="53000">
                <a:srgbClr val="000000">
                  <a:alpha val="88000"/>
                  <a:lumMod val="83000"/>
                  <a:lumOff val="17000"/>
                </a:srgbClr>
              </a:gs>
              <a:gs pos="5000">
                <a:schemeClr val="tx1">
                  <a:alpha val="42000"/>
                </a:schemeClr>
              </a:gs>
              <a:gs pos="99000">
                <a:schemeClr val="tx1">
                  <a:alpha val="75000"/>
                </a:schemeClr>
              </a:gs>
            </a:gsLst>
            <a:lin ang="5400000" scaled="1"/>
            <a:tileRect/>
          </a:gra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US" dirty="0">
              <a:solidFill>
                <a:schemeClr val="bg1"/>
              </a:solidFill>
            </a:endParaRPr>
          </a:p>
        </p:txBody>
      </p:sp>
      <p:sp>
        <p:nvSpPr>
          <p:cNvPr id="8" name="textruta 32">
            <a:extLst>
              <a:ext uri="{FF2B5EF4-FFF2-40B4-BE49-F238E27FC236}">
                <a16:creationId xmlns:a16="http://schemas.microsoft.com/office/drawing/2014/main" id="{72F7A317-659F-44B5-9C24-324BE60A1176}"/>
              </a:ext>
            </a:extLst>
          </p:cNvPr>
          <p:cNvSpPr txBox="1"/>
          <p:nvPr/>
        </p:nvSpPr>
        <p:spPr>
          <a:xfrm>
            <a:off x="1068676" y="1356164"/>
            <a:ext cx="4536000" cy="379976"/>
          </a:xfrm>
          <a:prstGeom prst="rect">
            <a:avLst/>
          </a:prstGeom>
          <a:noFill/>
        </p:spPr>
        <p:txBody>
          <a:bodyPr wrap="square" rtlCol="0">
            <a:spAutoFit/>
          </a:bodyPr>
          <a:lstStyle/>
          <a:p>
            <a:pPr>
              <a:lnSpc>
                <a:spcPct val="114000"/>
              </a:lnSpc>
              <a:spcBef>
                <a:spcPts val="952"/>
              </a:spcBef>
            </a:pPr>
            <a:r>
              <a:rPr kumimoji="0" lang="en-US" sz="1800" b="0" i="0" u="none" strike="noStrike" kern="1200" cap="none" spc="0" normalizeH="0" baseline="0" noProof="0" dirty="0">
                <a:ln>
                  <a:noFill/>
                </a:ln>
                <a:solidFill>
                  <a:srgbClr val="FFFFFF"/>
                </a:solidFill>
                <a:effectLst/>
                <a:uLnTx/>
                <a:uFillTx/>
                <a:latin typeface="Volvo Novum Medium"/>
                <a:ea typeface="+mj-ea"/>
                <a:cs typeface="+mn-cs"/>
              </a:rPr>
              <a:t>Greenhouse Gas Emissions EU 2018</a:t>
            </a:r>
            <a:endParaRPr lang="sv-SE" sz="1800" dirty="0">
              <a:latin typeface="+mj-lt"/>
            </a:endParaRPr>
          </a:p>
        </p:txBody>
      </p:sp>
      <p:sp>
        <p:nvSpPr>
          <p:cNvPr id="2" name="Date Placeholder 1">
            <a:extLst>
              <a:ext uri="{FF2B5EF4-FFF2-40B4-BE49-F238E27FC236}">
                <a16:creationId xmlns:a16="http://schemas.microsoft.com/office/drawing/2014/main" id="{A2CAF68C-B166-4F12-ABD9-0ACF3884146B}"/>
              </a:ext>
            </a:extLst>
          </p:cNvPr>
          <p:cNvSpPr>
            <a:spLocks noGrp="1"/>
          </p:cNvSpPr>
          <p:nvPr>
            <p:ph type="dt" sz="half" idx="10"/>
          </p:nvPr>
        </p:nvSpPr>
        <p:spPr/>
        <p:txBody>
          <a:bodyPr/>
          <a:lstStyle/>
          <a:p>
            <a:fld id="{ED874B0E-5236-4018-8778-F5391DEDE1B3}" type="datetime1">
              <a:rPr lang="sv-SE" smtClean="0">
                <a:solidFill>
                  <a:schemeClr val="bg1"/>
                </a:solidFill>
              </a:rPr>
              <a:t>2022-11-15</a:t>
            </a:fld>
            <a:endParaRPr lang="en-US" dirty="0">
              <a:solidFill>
                <a:schemeClr val="bg1"/>
              </a:solidFill>
            </a:endParaRPr>
          </a:p>
        </p:txBody>
      </p:sp>
      <p:sp>
        <p:nvSpPr>
          <p:cNvPr id="3" name="Footer Placeholder 2">
            <a:extLst>
              <a:ext uri="{FF2B5EF4-FFF2-40B4-BE49-F238E27FC236}">
                <a16:creationId xmlns:a16="http://schemas.microsoft.com/office/drawing/2014/main" id="{B38DF83E-E771-4D32-82BC-7DF3E86EC539}"/>
              </a:ext>
            </a:extLst>
          </p:cNvPr>
          <p:cNvSpPr>
            <a:spLocks noGrp="1"/>
          </p:cNvSpPr>
          <p:nvPr>
            <p:ph type="ftr" sz="quarter" idx="11"/>
          </p:nvPr>
        </p:nvSpPr>
        <p:spPr/>
        <p:txBody>
          <a:bodyPr/>
          <a:lstStyle/>
          <a:p>
            <a:r>
              <a:rPr lang="en-US" dirty="0">
                <a:solidFill>
                  <a:schemeClr val="bg1"/>
                </a:solidFill>
              </a:rPr>
              <a:t>Global Product Management | Johan Mörck | ECTA Annual Meeting 2022</a:t>
            </a:r>
          </a:p>
        </p:txBody>
      </p:sp>
      <p:sp>
        <p:nvSpPr>
          <p:cNvPr id="4" name="Slide Number Placeholder 3">
            <a:extLst>
              <a:ext uri="{FF2B5EF4-FFF2-40B4-BE49-F238E27FC236}">
                <a16:creationId xmlns:a16="http://schemas.microsoft.com/office/drawing/2014/main" id="{96151BF7-063A-4D04-8A2D-73804606F2B0}"/>
              </a:ext>
            </a:extLst>
          </p:cNvPr>
          <p:cNvSpPr>
            <a:spLocks noGrp="1"/>
          </p:cNvSpPr>
          <p:nvPr>
            <p:ph type="sldNum" sz="quarter" idx="12"/>
          </p:nvPr>
        </p:nvSpPr>
        <p:spPr/>
        <p:txBody>
          <a:bodyPr/>
          <a:lstStyle/>
          <a:p>
            <a:fld id="{F4BB9EDD-1740-4E4A-8601-A7D0893F42E6}" type="slidenum">
              <a:rPr lang="en-US" smtClean="0">
                <a:solidFill>
                  <a:schemeClr val="bg1"/>
                </a:solidFill>
              </a:rPr>
              <a:pPr/>
              <a:t>5</a:t>
            </a:fld>
            <a:endParaRPr lang="en-US" dirty="0">
              <a:solidFill>
                <a:schemeClr val="bg1"/>
              </a:solidFill>
            </a:endParaRPr>
          </a:p>
        </p:txBody>
      </p:sp>
      <p:sp>
        <p:nvSpPr>
          <p:cNvPr id="9" name="TextBox 8">
            <a:extLst>
              <a:ext uri="{FF2B5EF4-FFF2-40B4-BE49-F238E27FC236}">
                <a16:creationId xmlns:a16="http://schemas.microsoft.com/office/drawing/2014/main" id="{D1924E89-18EF-4467-931E-86E07287872F}"/>
              </a:ext>
            </a:extLst>
          </p:cNvPr>
          <p:cNvSpPr txBox="1"/>
          <p:nvPr/>
        </p:nvSpPr>
        <p:spPr>
          <a:xfrm>
            <a:off x="5776269" y="6326446"/>
            <a:ext cx="4733926" cy="261610"/>
          </a:xfrm>
          <a:prstGeom prst="rect">
            <a:avLst/>
          </a:prstGeom>
          <a:noFill/>
        </p:spPr>
        <p:txBody>
          <a:bodyPr wrap="square">
            <a:spAutoFit/>
          </a:bodyPr>
          <a:lstStyle/>
          <a:p>
            <a:r>
              <a:rPr lang="en-US" sz="1100" u="sng" dirty="0">
                <a:solidFill>
                  <a:schemeClr val="bg1"/>
                </a:solidFill>
                <a:effectLst/>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https://theicct.org/transport-could-burn-up-the-eus-entire-carbon-budget/</a:t>
            </a:r>
            <a:endParaRPr lang="en-US" sz="1100" dirty="0">
              <a:solidFill>
                <a:schemeClr val="bg1"/>
              </a:solidFill>
            </a:endParaRPr>
          </a:p>
        </p:txBody>
      </p:sp>
      <p:sp>
        <p:nvSpPr>
          <p:cNvPr id="10" name="Platshållare för text 31">
            <a:extLst>
              <a:ext uri="{FF2B5EF4-FFF2-40B4-BE49-F238E27FC236}">
                <a16:creationId xmlns:a16="http://schemas.microsoft.com/office/drawing/2014/main" id="{B7A89949-2AB7-41BB-B691-4F9A7E219DEC}"/>
              </a:ext>
            </a:extLst>
          </p:cNvPr>
          <p:cNvSpPr>
            <a:spLocks noGrp="1"/>
          </p:cNvSpPr>
          <p:nvPr>
            <p:ph type="body" sz="quarter" idx="16"/>
          </p:nvPr>
        </p:nvSpPr>
        <p:spPr>
          <a:xfrm>
            <a:off x="5485800" y="278990"/>
            <a:ext cx="1220400" cy="93600"/>
          </a:xfrm>
        </p:spPr>
        <p:txBody>
          <a:bodyPr/>
          <a:lstStyle/>
          <a:p>
            <a:endParaRPr lang="sv-SE">
              <a:solidFill>
                <a:schemeClr val="bg1"/>
              </a:solidFill>
            </a:endParaRPr>
          </a:p>
        </p:txBody>
      </p:sp>
      <p:sp>
        <p:nvSpPr>
          <p:cNvPr id="11" name="TextBox 14">
            <a:extLst>
              <a:ext uri="{FF2B5EF4-FFF2-40B4-BE49-F238E27FC236}">
                <a16:creationId xmlns:a16="http://schemas.microsoft.com/office/drawing/2014/main" id="{23024A0B-5F29-4E8A-949A-72D578BD87E9}"/>
              </a:ext>
            </a:extLst>
          </p:cNvPr>
          <p:cNvSpPr txBox="1"/>
          <p:nvPr/>
        </p:nvSpPr>
        <p:spPr>
          <a:xfrm>
            <a:off x="452823" y="545041"/>
            <a:ext cx="11271250" cy="507831"/>
          </a:xfrm>
          <a:prstGeom prst="rect">
            <a:avLst/>
          </a:prstGeom>
          <a:noFill/>
        </p:spPr>
        <p:txBody>
          <a:bodyPr wrap="square" lIns="91440" tIns="45720" rIns="91440" bIns="45720" rtlCol="0" anchor="t">
            <a:spAutoFit/>
          </a:bodyPr>
          <a:lstStyle/>
          <a:p>
            <a:pPr algn="ctr">
              <a:lnSpc>
                <a:spcPct val="90000"/>
              </a:lnSpc>
              <a:spcBef>
                <a:spcPts val="600"/>
              </a:spcBef>
            </a:pPr>
            <a:r>
              <a:rPr lang="sv-SE" sz="3000" dirty="0">
                <a:solidFill>
                  <a:schemeClr val="bg1"/>
                </a:solidFill>
                <a:latin typeface="+mj-lt"/>
              </a:rPr>
              <a:t>Part of the Problem – Part of the Solution</a:t>
            </a:r>
            <a:endParaRPr lang="en-US" dirty="0">
              <a:solidFill>
                <a:schemeClr val="bg1"/>
              </a:solidFill>
            </a:endParaRPr>
          </a:p>
        </p:txBody>
      </p:sp>
      <p:graphicFrame>
        <p:nvGraphicFramePr>
          <p:cNvPr id="15" name="Chart 14">
            <a:extLst>
              <a:ext uri="{FF2B5EF4-FFF2-40B4-BE49-F238E27FC236}">
                <a16:creationId xmlns:a16="http://schemas.microsoft.com/office/drawing/2014/main" id="{86AB8E78-6F08-4263-801D-BD8A7F15BF71}"/>
              </a:ext>
            </a:extLst>
          </p:cNvPr>
          <p:cNvGraphicFramePr/>
          <p:nvPr>
            <p:extLst>
              <p:ext uri="{D42A27DB-BD31-4B8C-83A1-F6EECF244321}">
                <p14:modId xmlns:p14="http://schemas.microsoft.com/office/powerpoint/2010/main" val="1863433973"/>
              </p:ext>
            </p:extLst>
          </p:nvPr>
        </p:nvGraphicFramePr>
        <p:xfrm>
          <a:off x="190501" y="1767907"/>
          <a:ext cx="11391900" cy="4390705"/>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ruta 32">
            <a:extLst>
              <a:ext uri="{FF2B5EF4-FFF2-40B4-BE49-F238E27FC236}">
                <a16:creationId xmlns:a16="http://schemas.microsoft.com/office/drawing/2014/main" id="{4471DA18-F0B3-4296-A44D-07DE4BDC891A}"/>
              </a:ext>
            </a:extLst>
          </p:cNvPr>
          <p:cNvSpPr txBox="1"/>
          <p:nvPr/>
        </p:nvSpPr>
        <p:spPr>
          <a:xfrm>
            <a:off x="9158799" y="1546570"/>
            <a:ext cx="1964525" cy="379976"/>
          </a:xfrm>
          <a:prstGeom prst="rect">
            <a:avLst/>
          </a:prstGeom>
          <a:noFill/>
        </p:spPr>
        <p:txBody>
          <a:bodyPr wrap="square" rtlCol="0">
            <a:spAutoFit/>
          </a:bodyPr>
          <a:lstStyle/>
          <a:p>
            <a:pPr>
              <a:lnSpc>
                <a:spcPct val="114000"/>
              </a:lnSpc>
              <a:spcBef>
                <a:spcPts val="952"/>
              </a:spcBef>
            </a:pPr>
            <a:r>
              <a:rPr kumimoji="0" lang="en-US" sz="1800" b="0" i="0" u="sng" strike="noStrike" kern="1200" cap="none" spc="0" normalizeH="0" baseline="0" noProof="0" dirty="0">
                <a:ln>
                  <a:noFill/>
                </a:ln>
                <a:solidFill>
                  <a:srgbClr val="FFFFFF"/>
                </a:solidFill>
                <a:effectLst/>
                <a:uLnTx/>
                <a:uFillTx/>
                <a:latin typeface="Volvo Novum Medium"/>
                <a:ea typeface="+mj-ea"/>
                <a:cs typeface="+mn-cs"/>
              </a:rPr>
              <a:t>Transportation</a:t>
            </a:r>
            <a:endParaRPr lang="sv-SE" sz="1800" u="sng" dirty="0">
              <a:latin typeface="+mj-lt"/>
            </a:endParaRPr>
          </a:p>
        </p:txBody>
      </p:sp>
      <p:sp>
        <p:nvSpPr>
          <p:cNvPr id="17" name="Oval 16">
            <a:extLst>
              <a:ext uri="{FF2B5EF4-FFF2-40B4-BE49-F238E27FC236}">
                <a16:creationId xmlns:a16="http://schemas.microsoft.com/office/drawing/2014/main" id="{50A1CFBA-4E6C-4739-B3AE-C13922B66882}"/>
              </a:ext>
            </a:extLst>
          </p:cNvPr>
          <p:cNvSpPr/>
          <p:nvPr/>
        </p:nvSpPr>
        <p:spPr>
          <a:xfrm>
            <a:off x="8645136" y="2252379"/>
            <a:ext cx="1964525" cy="1037021"/>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spcBef>
                <a:spcPts val="952"/>
              </a:spcBef>
            </a:pPr>
            <a:endParaRPr lang="en-US" sz="1400" dirty="0" err="1">
              <a:solidFill>
                <a:schemeClr val="bg1"/>
              </a:solidFill>
            </a:endParaRPr>
          </a:p>
        </p:txBody>
      </p:sp>
    </p:spTree>
    <p:extLst>
      <p:ext uri="{BB962C8B-B14F-4D97-AF65-F5344CB8AC3E}">
        <p14:creationId xmlns:p14="http://schemas.microsoft.com/office/powerpoint/2010/main" val="1530500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latshållare för bild 4">
            <a:extLst>
              <a:ext uri="{FF2B5EF4-FFF2-40B4-BE49-F238E27FC236}">
                <a16:creationId xmlns:a16="http://schemas.microsoft.com/office/drawing/2014/main" id="{4625E9A5-A983-7645-945C-6233DBD2F89B}"/>
              </a:ext>
            </a:extLst>
          </p:cNvPr>
          <p:cNvPicPr>
            <a:picLocks noGrp="1" noChangeAspect="1"/>
          </p:cNvPicPr>
          <p:nvPr>
            <p:ph type="pic" sz="quarter" idx="20"/>
          </p:nvPr>
        </p:nvPicPr>
        <p:blipFill rotWithShape="1">
          <a:blip r:embed="rId3" cstate="print">
            <a:extLst>
              <a:ext uri="{28A0092B-C50C-407E-A947-70E740481C1C}">
                <a14:useLocalDpi xmlns:a14="http://schemas.microsoft.com/office/drawing/2010/main"/>
              </a:ext>
            </a:extLst>
          </a:blip>
          <a:srcRect/>
          <a:stretch/>
        </p:blipFill>
        <p:spPr>
          <a:xfrm>
            <a:off x="0" y="0"/>
            <a:ext cx="12192000" cy="6858000"/>
          </a:xfrm>
        </p:spPr>
      </p:pic>
      <p:sp>
        <p:nvSpPr>
          <p:cNvPr id="31" name="Platshållare för text 30">
            <a:extLst>
              <a:ext uri="{FF2B5EF4-FFF2-40B4-BE49-F238E27FC236}">
                <a16:creationId xmlns:a16="http://schemas.microsoft.com/office/drawing/2014/main" id="{D4060100-18F8-9142-BA1A-3CD4F0C73CFA}"/>
              </a:ext>
            </a:extLst>
          </p:cNvPr>
          <p:cNvSpPr>
            <a:spLocks noGrp="1"/>
          </p:cNvSpPr>
          <p:nvPr>
            <p:ph type="body" sz="quarter" idx="16"/>
          </p:nvPr>
        </p:nvSpPr>
        <p:spPr/>
        <p:txBody>
          <a:bodyPr/>
          <a:lstStyle/>
          <a:p>
            <a:endParaRPr lang="sv-SE"/>
          </a:p>
        </p:txBody>
      </p:sp>
      <p:grpSp>
        <p:nvGrpSpPr>
          <p:cNvPr id="12" name="Grupp 11">
            <a:extLst>
              <a:ext uri="{FF2B5EF4-FFF2-40B4-BE49-F238E27FC236}">
                <a16:creationId xmlns:a16="http://schemas.microsoft.com/office/drawing/2014/main" id="{4CA1F9A1-AA55-AE41-8E03-0BFCD1D96A45}"/>
              </a:ext>
            </a:extLst>
          </p:cNvPr>
          <p:cNvGrpSpPr/>
          <p:nvPr/>
        </p:nvGrpSpPr>
        <p:grpSpPr>
          <a:xfrm>
            <a:off x="3082013" y="2045398"/>
            <a:ext cx="1828800" cy="2599385"/>
            <a:chOff x="2726194" y="2181321"/>
            <a:chExt cx="1828800" cy="2599385"/>
          </a:xfrm>
        </p:grpSpPr>
        <p:sp>
          <p:nvSpPr>
            <p:cNvPr id="14" name="textruta 13">
              <a:extLst>
                <a:ext uri="{FF2B5EF4-FFF2-40B4-BE49-F238E27FC236}">
                  <a16:creationId xmlns:a16="http://schemas.microsoft.com/office/drawing/2014/main" id="{79D9A1F3-1106-7440-A6CF-3FE3732F1DBF}"/>
                </a:ext>
              </a:extLst>
            </p:cNvPr>
            <p:cNvSpPr txBox="1"/>
            <p:nvPr/>
          </p:nvSpPr>
          <p:spPr>
            <a:xfrm>
              <a:off x="2726194" y="2181321"/>
              <a:ext cx="1828800" cy="1348061"/>
            </a:xfrm>
            <a:prstGeom prst="rect">
              <a:avLst/>
            </a:prstGeom>
            <a:noFill/>
          </p:spPr>
          <p:txBody>
            <a:bodyPr wrap="square" rtlCol="0">
              <a:spAutoFit/>
            </a:bodyPr>
            <a:lstStyle/>
            <a:p>
              <a:pPr algn="ctr">
                <a:lnSpc>
                  <a:spcPct val="114000"/>
                </a:lnSpc>
                <a:spcBef>
                  <a:spcPts val="952"/>
                </a:spcBef>
              </a:pPr>
              <a:r>
                <a:rPr lang="sv-SE" sz="8000" spc="200" dirty="0">
                  <a:solidFill>
                    <a:srgbClr val="396976"/>
                  </a:solidFill>
                  <a:latin typeface="Volvo Broad Pro Digital" panose="020B0606030202080204" pitchFamily="34" charset="0"/>
                </a:rPr>
                <a:t>50%</a:t>
              </a:r>
            </a:p>
          </p:txBody>
        </p:sp>
        <p:sp>
          <p:nvSpPr>
            <p:cNvPr id="15" name="textruta 14">
              <a:extLst>
                <a:ext uri="{FF2B5EF4-FFF2-40B4-BE49-F238E27FC236}">
                  <a16:creationId xmlns:a16="http://schemas.microsoft.com/office/drawing/2014/main" id="{0B5FFE59-1FC4-6747-9345-B357AAB94D30}"/>
                </a:ext>
              </a:extLst>
            </p:cNvPr>
            <p:cNvSpPr txBox="1"/>
            <p:nvPr/>
          </p:nvSpPr>
          <p:spPr>
            <a:xfrm>
              <a:off x="2764294" y="3371357"/>
              <a:ext cx="1752600" cy="316049"/>
            </a:xfrm>
            <a:prstGeom prst="rect">
              <a:avLst/>
            </a:prstGeom>
            <a:noFill/>
          </p:spPr>
          <p:txBody>
            <a:bodyPr wrap="square" rtlCol="0">
              <a:spAutoFit/>
            </a:bodyPr>
            <a:lstStyle/>
            <a:p>
              <a:pPr algn="ctr">
                <a:lnSpc>
                  <a:spcPct val="114000"/>
                </a:lnSpc>
                <a:spcBef>
                  <a:spcPts val="952"/>
                </a:spcBef>
              </a:pPr>
              <a:r>
                <a:rPr lang="sv-SE" sz="1400" dirty="0">
                  <a:solidFill>
                    <a:srgbClr val="396976"/>
                  </a:solidFill>
                  <a:latin typeface="+mj-lt"/>
                </a:rPr>
                <a:t>CO</a:t>
              </a:r>
              <a:r>
                <a:rPr lang="sv-SE" sz="1400" baseline="-25000" dirty="0">
                  <a:solidFill>
                    <a:srgbClr val="396976"/>
                  </a:solidFill>
                  <a:latin typeface="+mj-lt"/>
                </a:rPr>
                <a:t>2</a:t>
              </a:r>
              <a:r>
                <a:rPr lang="sv-SE" sz="1400" dirty="0">
                  <a:solidFill>
                    <a:srgbClr val="396976"/>
                  </a:solidFill>
                  <a:latin typeface="+mj-lt"/>
                </a:rPr>
                <a:t> </a:t>
              </a:r>
              <a:r>
                <a:rPr lang="sv-SE" sz="1400" dirty="0" err="1">
                  <a:solidFill>
                    <a:srgbClr val="396976"/>
                  </a:solidFill>
                  <a:latin typeface="+mj-lt"/>
                </a:rPr>
                <a:t>reduction</a:t>
              </a:r>
              <a:r>
                <a:rPr lang="sv-SE" sz="1400" dirty="0">
                  <a:solidFill>
                    <a:srgbClr val="396976"/>
                  </a:solidFill>
                  <a:latin typeface="+mj-lt"/>
                </a:rPr>
                <a:t> by</a:t>
              </a:r>
            </a:p>
          </p:txBody>
        </p:sp>
        <p:sp>
          <p:nvSpPr>
            <p:cNvPr id="16" name="textruta 15">
              <a:extLst>
                <a:ext uri="{FF2B5EF4-FFF2-40B4-BE49-F238E27FC236}">
                  <a16:creationId xmlns:a16="http://schemas.microsoft.com/office/drawing/2014/main" id="{189C9EBF-61C4-A94E-80B9-4BC6393D30F5}"/>
                </a:ext>
              </a:extLst>
            </p:cNvPr>
            <p:cNvSpPr txBox="1"/>
            <p:nvPr/>
          </p:nvSpPr>
          <p:spPr>
            <a:xfrm>
              <a:off x="2780015" y="3432645"/>
              <a:ext cx="1752599" cy="1348061"/>
            </a:xfrm>
            <a:prstGeom prst="rect">
              <a:avLst/>
            </a:prstGeom>
            <a:noFill/>
          </p:spPr>
          <p:txBody>
            <a:bodyPr wrap="square" rtlCol="0">
              <a:spAutoFit/>
            </a:bodyPr>
            <a:lstStyle/>
            <a:p>
              <a:pPr algn="ctr">
                <a:lnSpc>
                  <a:spcPct val="114000"/>
                </a:lnSpc>
                <a:spcBef>
                  <a:spcPts val="952"/>
                </a:spcBef>
              </a:pPr>
              <a:r>
                <a:rPr lang="sv-SE" sz="8000" spc="200" dirty="0">
                  <a:solidFill>
                    <a:srgbClr val="396976"/>
                  </a:solidFill>
                  <a:latin typeface="Volvo Broad Pro Digital" panose="020B0606030202080204" pitchFamily="34" charset="0"/>
                </a:rPr>
                <a:t>2030</a:t>
              </a:r>
            </a:p>
          </p:txBody>
        </p:sp>
        <p:cxnSp>
          <p:nvCxnSpPr>
            <p:cNvPr id="17" name="Rak 16">
              <a:extLst>
                <a:ext uri="{FF2B5EF4-FFF2-40B4-BE49-F238E27FC236}">
                  <a16:creationId xmlns:a16="http://schemas.microsoft.com/office/drawing/2014/main" id="{9ACCAD04-4C21-6A40-853F-E2FC68A59EF0}"/>
                </a:ext>
              </a:extLst>
            </p:cNvPr>
            <p:cNvCxnSpPr>
              <a:cxnSpLocks/>
            </p:cNvCxnSpPr>
            <p:nvPr/>
          </p:nvCxnSpPr>
          <p:spPr>
            <a:xfrm>
              <a:off x="2861177" y="3371357"/>
              <a:ext cx="1558835" cy="0"/>
            </a:xfrm>
            <a:prstGeom prst="line">
              <a:avLst/>
            </a:prstGeom>
            <a:ln w="9525">
              <a:solidFill>
                <a:srgbClr val="396976"/>
              </a:solidFill>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18" name="Rak 17">
              <a:extLst>
                <a:ext uri="{FF2B5EF4-FFF2-40B4-BE49-F238E27FC236}">
                  <a16:creationId xmlns:a16="http://schemas.microsoft.com/office/drawing/2014/main" id="{D332D96A-DB0A-5E4E-A133-418B18200C82}"/>
                </a:ext>
              </a:extLst>
            </p:cNvPr>
            <p:cNvCxnSpPr>
              <a:cxnSpLocks/>
            </p:cNvCxnSpPr>
            <p:nvPr/>
          </p:nvCxnSpPr>
          <p:spPr>
            <a:xfrm>
              <a:off x="2861177" y="3702283"/>
              <a:ext cx="1558835" cy="0"/>
            </a:xfrm>
            <a:prstGeom prst="line">
              <a:avLst/>
            </a:prstGeom>
            <a:ln w="9525">
              <a:solidFill>
                <a:srgbClr val="396976"/>
              </a:solidFill>
              <a:headEnd type="none" w="med" len="med"/>
              <a:tailEnd type="none"/>
            </a:ln>
          </p:spPr>
          <p:style>
            <a:lnRef idx="1">
              <a:schemeClr val="accent1"/>
            </a:lnRef>
            <a:fillRef idx="0">
              <a:schemeClr val="accent1"/>
            </a:fillRef>
            <a:effectRef idx="0">
              <a:schemeClr val="accent1"/>
            </a:effectRef>
            <a:fontRef idx="minor">
              <a:schemeClr val="tx1"/>
            </a:fontRef>
          </p:style>
        </p:cxnSp>
      </p:grpSp>
      <p:grpSp>
        <p:nvGrpSpPr>
          <p:cNvPr id="21" name="Grupp 20">
            <a:extLst>
              <a:ext uri="{FF2B5EF4-FFF2-40B4-BE49-F238E27FC236}">
                <a16:creationId xmlns:a16="http://schemas.microsoft.com/office/drawing/2014/main" id="{3031F218-C385-9948-9688-61B7C858402C}"/>
              </a:ext>
            </a:extLst>
          </p:cNvPr>
          <p:cNvGrpSpPr/>
          <p:nvPr/>
        </p:nvGrpSpPr>
        <p:grpSpPr>
          <a:xfrm>
            <a:off x="7281188" y="2045398"/>
            <a:ext cx="1828800" cy="2599385"/>
            <a:chOff x="7271659" y="2027085"/>
            <a:chExt cx="1828800" cy="2599385"/>
          </a:xfrm>
        </p:grpSpPr>
        <p:sp>
          <p:nvSpPr>
            <p:cNvPr id="22" name="textruta 21">
              <a:extLst>
                <a:ext uri="{FF2B5EF4-FFF2-40B4-BE49-F238E27FC236}">
                  <a16:creationId xmlns:a16="http://schemas.microsoft.com/office/drawing/2014/main" id="{F2E4D252-21E1-B34B-9160-AD2E884F0D63}"/>
                </a:ext>
              </a:extLst>
            </p:cNvPr>
            <p:cNvSpPr txBox="1"/>
            <p:nvPr/>
          </p:nvSpPr>
          <p:spPr>
            <a:xfrm>
              <a:off x="7271659" y="2027085"/>
              <a:ext cx="1828800" cy="1348061"/>
            </a:xfrm>
            <a:prstGeom prst="rect">
              <a:avLst/>
            </a:prstGeom>
            <a:noFill/>
          </p:spPr>
          <p:txBody>
            <a:bodyPr wrap="square" rtlCol="0">
              <a:spAutoFit/>
            </a:bodyPr>
            <a:lstStyle/>
            <a:p>
              <a:pPr algn="ctr">
                <a:lnSpc>
                  <a:spcPct val="114000"/>
                </a:lnSpc>
                <a:spcBef>
                  <a:spcPts val="952"/>
                </a:spcBef>
              </a:pPr>
              <a:r>
                <a:rPr lang="sv-SE" sz="8000" spc="200" dirty="0">
                  <a:solidFill>
                    <a:srgbClr val="396976"/>
                  </a:solidFill>
                  <a:latin typeface="Volvo Broad Pro Digital" panose="020B0606030202080204" pitchFamily="34" charset="0"/>
                </a:rPr>
                <a:t>100%</a:t>
              </a:r>
            </a:p>
          </p:txBody>
        </p:sp>
        <p:sp>
          <p:nvSpPr>
            <p:cNvPr id="23" name="textruta 22">
              <a:extLst>
                <a:ext uri="{FF2B5EF4-FFF2-40B4-BE49-F238E27FC236}">
                  <a16:creationId xmlns:a16="http://schemas.microsoft.com/office/drawing/2014/main" id="{51977BA0-4E18-7A4C-8439-CEBDC65CCE3F}"/>
                </a:ext>
              </a:extLst>
            </p:cNvPr>
            <p:cNvSpPr txBox="1"/>
            <p:nvPr/>
          </p:nvSpPr>
          <p:spPr>
            <a:xfrm>
              <a:off x="7309759" y="3217121"/>
              <a:ext cx="1752600" cy="316049"/>
            </a:xfrm>
            <a:prstGeom prst="rect">
              <a:avLst/>
            </a:prstGeom>
            <a:noFill/>
          </p:spPr>
          <p:txBody>
            <a:bodyPr wrap="square" rtlCol="0">
              <a:spAutoFit/>
            </a:bodyPr>
            <a:lstStyle/>
            <a:p>
              <a:pPr algn="ctr">
                <a:lnSpc>
                  <a:spcPct val="114000"/>
                </a:lnSpc>
                <a:spcBef>
                  <a:spcPts val="952"/>
                </a:spcBef>
              </a:pPr>
              <a:r>
                <a:rPr lang="sv-SE" sz="1400" dirty="0">
                  <a:solidFill>
                    <a:srgbClr val="396976"/>
                  </a:solidFill>
                  <a:latin typeface="+mj-lt"/>
                </a:rPr>
                <a:t>CO</a:t>
              </a:r>
              <a:r>
                <a:rPr lang="sv-SE" sz="1400" baseline="-25000" dirty="0">
                  <a:solidFill>
                    <a:srgbClr val="396976"/>
                  </a:solidFill>
                  <a:latin typeface="+mj-lt"/>
                </a:rPr>
                <a:t>2</a:t>
              </a:r>
              <a:r>
                <a:rPr lang="sv-SE" sz="1400" dirty="0">
                  <a:solidFill>
                    <a:srgbClr val="396976"/>
                  </a:solidFill>
                  <a:latin typeface="+mj-lt"/>
                </a:rPr>
                <a:t> </a:t>
              </a:r>
              <a:r>
                <a:rPr lang="sv-SE" sz="1400" dirty="0" err="1">
                  <a:solidFill>
                    <a:srgbClr val="396976"/>
                  </a:solidFill>
                  <a:latin typeface="+mj-lt"/>
                </a:rPr>
                <a:t>reduction</a:t>
              </a:r>
              <a:r>
                <a:rPr lang="sv-SE" sz="1400" dirty="0">
                  <a:solidFill>
                    <a:srgbClr val="396976"/>
                  </a:solidFill>
                  <a:latin typeface="+mj-lt"/>
                </a:rPr>
                <a:t> by</a:t>
              </a:r>
            </a:p>
          </p:txBody>
        </p:sp>
        <p:sp>
          <p:nvSpPr>
            <p:cNvPr id="24" name="textruta 23">
              <a:extLst>
                <a:ext uri="{FF2B5EF4-FFF2-40B4-BE49-F238E27FC236}">
                  <a16:creationId xmlns:a16="http://schemas.microsoft.com/office/drawing/2014/main" id="{6905983D-DBBF-0F4E-92ED-A6263CFDFF36}"/>
                </a:ext>
              </a:extLst>
            </p:cNvPr>
            <p:cNvSpPr txBox="1"/>
            <p:nvPr/>
          </p:nvSpPr>
          <p:spPr>
            <a:xfrm>
              <a:off x="7328809" y="3278409"/>
              <a:ext cx="1752599" cy="1348061"/>
            </a:xfrm>
            <a:prstGeom prst="rect">
              <a:avLst/>
            </a:prstGeom>
            <a:noFill/>
          </p:spPr>
          <p:txBody>
            <a:bodyPr wrap="square" rtlCol="0">
              <a:spAutoFit/>
            </a:bodyPr>
            <a:lstStyle/>
            <a:p>
              <a:pPr algn="ctr">
                <a:lnSpc>
                  <a:spcPct val="114000"/>
                </a:lnSpc>
                <a:spcBef>
                  <a:spcPts val="952"/>
                </a:spcBef>
              </a:pPr>
              <a:r>
                <a:rPr lang="sv-SE" sz="8000" spc="200" dirty="0">
                  <a:solidFill>
                    <a:srgbClr val="396976"/>
                  </a:solidFill>
                  <a:latin typeface="Volvo Broad Pro Digital" panose="020B0606030202080204" pitchFamily="34" charset="0"/>
                </a:rPr>
                <a:t>2040</a:t>
              </a:r>
            </a:p>
          </p:txBody>
        </p:sp>
        <p:cxnSp>
          <p:nvCxnSpPr>
            <p:cNvPr id="25" name="Rak 24">
              <a:extLst>
                <a:ext uri="{FF2B5EF4-FFF2-40B4-BE49-F238E27FC236}">
                  <a16:creationId xmlns:a16="http://schemas.microsoft.com/office/drawing/2014/main" id="{3BC33779-19DD-9A4D-8555-344BBCBDDA41}"/>
                </a:ext>
              </a:extLst>
            </p:cNvPr>
            <p:cNvCxnSpPr>
              <a:cxnSpLocks/>
            </p:cNvCxnSpPr>
            <p:nvPr/>
          </p:nvCxnSpPr>
          <p:spPr>
            <a:xfrm>
              <a:off x="7406642" y="3217121"/>
              <a:ext cx="1558835" cy="0"/>
            </a:xfrm>
            <a:prstGeom prst="line">
              <a:avLst/>
            </a:prstGeom>
            <a:ln w="9525">
              <a:solidFill>
                <a:srgbClr val="396976"/>
              </a:solidFill>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26" name="Rak 25">
              <a:extLst>
                <a:ext uri="{FF2B5EF4-FFF2-40B4-BE49-F238E27FC236}">
                  <a16:creationId xmlns:a16="http://schemas.microsoft.com/office/drawing/2014/main" id="{C9F63F92-F579-6B47-B968-4586D371F80E}"/>
                </a:ext>
              </a:extLst>
            </p:cNvPr>
            <p:cNvCxnSpPr>
              <a:cxnSpLocks/>
            </p:cNvCxnSpPr>
            <p:nvPr/>
          </p:nvCxnSpPr>
          <p:spPr>
            <a:xfrm>
              <a:off x="7406642" y="3548047"/>
              <a:ext cx="1558835" cy="0"/>
            </a:xfrm>
            <a:prstGeom prst="line">
              <a:avLst/>
            </a:prstGeom>
            <a:ln w="9525">
              <a:solidFill>
                <a:srgbClr val="396976"/>
              </a:solidFill>
              <a:headEnd type="none" w="med" len="med"/>
              <a:tailEnd type="none"/>
            </a:ln>
          </p:spPr>
          <p:style>
            <a:lnRef idx="1">
              <a:schemeClr val="accent1"/>
            </a:lnRef>
            <a:fillRef idx="0">
              <a:schemeClr val="accent1"/>
            </a:fillRef>
            <a:effectRef idx="0">
              <a:schemeClr val="accent1"/>
            </a:effectRef>
            <a:fontRef idx="minor">
              <a:schemeClr val="tx1"/>
            </a:fontRef>
          </p:style>
        </p:cxnSp>
      </p:grpSp>
      <p:cxnSp>
        <p:nvCxnSpPr>
          <p:cNvPr id="27" name="Rak 26">
            <a:extLst>
              <a:ext uri="{FF2B5EF4-FFF2-40B4-BE49-F238E27FC236}">
                <a16:creationId xmlns:a16="http://schemas.microsoft.com/office/drawing/2014/main" id="{EEB88204-7F4C-F640-9A80-D8D529E68F3A}"/>
              </a:ext>
            </a:extLst>
          </p:cNvPr>
          <p:cNvCxnSpPr>
            <a:cxnSpLocks/>
          </p:cNvCxnSpPr>
          <p:nvPr/>
        </p:nvCxnSpPr>
        <p:spPr>
          <a:xfrm>
            <a:off x="6100482" y="2387647"/>
            <a:ext cx="0" cy="2097741"/>
          </a:xfrm>
          <a:prstGeom prst="line">
            <a:avLst/>
          </a:prstGeom>
          <a:ln w="3175">
            <a:solidFill>
              <a:schemeClr val="accent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Platshållare för bildnummer 3">
            <a:extLst>
              <a:ext uri="{FF2B5EF4-FFF2-40B4-BE49-F238E27FC236}">
                <a16:creationId xmlns:a16="http://schemas.microsoft.com/office/drawing/2014/main" id="{700C74A2-BDC4-E94E-B71B-3B962635B180}"/>
              </a:ext>
            </a:extLst>
          </p:cNvPr>
          <p:cNvSpPr>
            <a:spLocks noGrp="1"/>
          </p:cNvSpPr>
          <p:nvPr>
            <p:ph type="sldNum" sz="quarter" idx="19"/>
          </p:nvPr>
        </p:nvSpPr>
        <p:spPr>
          <a:xfrm>
            <a:off x="11425238" y="6380367"/>
            <a:ext cx="466725" cy="154800"/>
          </a:xfrm>
        </p:spPr>
        <p:txBody>
          <a:bodyPr/>
          <a:lstStyle/>
          <a:p>
            <a:fld id="{F4BB9EDD-1740-4E4A-8601-A7D0893F42E6}" type="slidenum">
              <a:rPr lang="en-US" smtClean="0"/>
              <a:pPr/>
              <a:t>6</a:t>
            </a:fld>
            <a:endParaRPr lang="en-US" dirty="0"/>
          </a:p>
        </p:txBody>
      </p:sp>
      <p:sp>
        <p:nvSpPr>
          <p:cNvPr id="33" name="textruta 32">
            <a:extLst>
              <a:ext uri="{FF2B5EF4-FFF2-40B4-BE49-F238E27FC236}">
                <a16:creationId xmlns:a16="http://schemas.microsoft.com/office/drawing/2014/main" id="{6FFBB087-EEBD-D444-8FAD-96DDBA57F590}"/>
              </a:ext>
            </a:extLst>
          </p:cNvPr>
          <p:cNvSpPr txBox="1"/>
          <p:nvPr/>
        </p:nvSpPr>
        <p:spPr>
          <a:xfrm>
            <a:off x="2101766" y="1089025"/>
            <a:ext cx="8062155" cy="475836"/>
          </a:xfrm>
          <a:prstGeom prst="rect">
            <a:avLst/>
          </a:prstGeom>
          <a:noFill/>
        </p:spPr>
        <p:txBody>
          <a:bodyPr wrap="square" rtlCol="0">
            <a:spAutoFit/>
          </a:bodyPr>
          <a:lstStyle/>
          <a:p>
            <a:pPr algn="ctr">
              <a:lnSpc>
                <a:spcPct val="114000"/>
              </a:lnSpc>
              <a:spcBef>
                <a:spcPts val="952"/>
              </a:spcBef>
            </a:pPr>
            <a:r>
              <a:rPr lang="sv-SE" sz="2400" dirty="0" err="1">
                <a:latin typeface="+mj-lt"/>
              </a:rPr>
              <a:t>Towards</a:t>
            </a:r>
            <a:r>
              <a:rPr lang="sv-SE" sz="2400" dirty="0">
                <a:latin typeface="+mj-lt"/>
              </a:rPr>
              <a:t> fossil </a:t>
            </a:r>
            <a:r>
              <a:rPr lang="sv-SE" sz="2400" dirty="0" err="1">
                <a:latin typeface="+mj-lt"/>
              </a:rPr>
              <a:t>free</a:t>
            </a:r>
            <a:r>
              <a:rPr lang="sv-SE" sz="2400" dirty="0">
                <a:latin typeface="+mj-lt"/>
              </a:rPr>
              <a:t> transports</a:t>
            </a:r>
          </a:p>
        </p:txBody>
      </p:sp>
      <p:sp>
        <p:nvSpPr>
          <p:cNvPr id="20" name="TextBox 10">
            <a:extLst>
              <a:ext uri="{FF2B5EF4-FFF2-40B4-BE49-F238E27FC236}">
                <a16:creationId xmlns:a16="http://schemas.microsoft.com/office/drawing/2014/main" id="{491CA4BC-176E-AF42-AE26-1A8EB038DD83}"/>
              </a:ext>
            </a:extLst>
          </p:cNvPr>
          <p:cNvSpPr txBox="1"/>
          <p:nvPr/>
        </p:nvSpPr>
        <p:spPr>
          <a:xfrm>
            <a:off x="300038" y="6188400"/>
            <a:ext cx="2235772" cy="169277"/>
          </a:xfrm>
          <a:prstGeom prst="rect">
            <a:avLst/>
          </a:prstGeom>
          <a:noFill/>
        </p:spPr>
        <p:txBody>
          <a:bodyPr wrap="square" lIns="0" rIns="0" bIns="0" rtlCol="0">
            <a:spAutoFit/>
          </a:bodyPr>
          <a:lstStyle/>
          <a:p>
            <a:r>
              <a:rPr lang="en-US" sz="800" b="0" dirty="0">
                <a:latin typeface="+mj-lt"/>
                <a:cs typeface="+mn-cs"/>
              </a:rPr>
              <a:t>Volvo Trucks</a:t>
            </a:r>
          </a:p>
        </p:txBody>
      </p:sp>
      <p:sp>
        <p:nvSpPr>
          <p:cNvPr id="2" name="Date Placeholder 1">
            <a:extLst>
              <a:ext uri="{FF2B5EF4-FFF2-40B4-BE49-F238E27FC236}">
                <a16:creationId xmlns:a16="http://schemas.microsoft.com/office/drawing/2014/main" id="{1CB94F79-F2B8-48B6-8786-87FAAE944A50}"/>
              </a:ext>
            </a:extLst>
          </p:cNvPr>
          <p:cNvSpPr>
            <a:spLocks noGrp="1"/>
          </p:cNvSpPr>
          <p:nvPr>
            <p:ph type="dt" sz="half" idx="17"/>
          </p:nvPr>
        </p:nvSpPr>
        <p:spPr/>
        <p:txBody>
          <a:bodyPr/>
          <a:lstStyle/>
          <a:p>
            <a:fld id="{CEEBE8C6-01ED-4237-9872-FB5248A97F28}" type="datetime1">
              <a:rPr lang="sv-SE" smtClean="0"/>
              <a:t>2022-11-15</a:t>
            </a:fld>
            <a:endParaRPr lang="en-US" dirty="0"/>
          </a:p>
        </p:txBody>
      </p:sp>
      <p:sp>
        <p:nvSpPr>
          <p:cNvPr id="3" name="Footer Placeholder 2">
            <a:extLst>
              <a:ext uri="{FF2B5EF4-FFF2-40B4-BE49-F238E27FC236}">
                <a16:creationId xmlns:a16="http://schemas.microsoft.com/office/drawing/2014/main" id="{6DEF1808-5BC2-4F87-B41F-1E9AFF1FEFCE}"/>
              </a:ext>
            </a:extLst>
          </p:cNvPr>
          <p:cNvSpPr>
            <a:spLocks noGrp="1"/>
          </p:cNvSpPr>
          <p:nvPr>
            <p:ph type="ftr" sz="quarter" idx="18"/>
          </p:nvPr>
        </p:nvSpPr>
        <p:spPr/>
        <p:txBody>
          <a:bodyPr/>
          <a:lstStyle/>
          <a:p>
            <a:r>
              <a:rPr lang="en-US"/>
              <a:t>Global Product Management | Johan Mörck | ECTA Annual Meeting 2022</a:t>
            </a:r>
            <a:endParaRPr lang="en-US" dirty="0"/>
          </a:p>
        </p:txBody>
      </p:sp>
    </p:spTree>
    <p:extLst>
      <p:ext uri="{BB962C8B-B14F-4D97-AF65-F5344CB8AC3E}">
        <p14:creationId xmlns:p14="http://schemas.microsoft.com/office/powerpoint/2010/main" val="4065046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latshållare för bild 30">
            <a:extLst>
              <a:ext uri="{FF2B5EF4-FFF2-40B4-BE49-F238E27FC236}">
                <a16:creationId xmlns:a16="http://schemas.microsoft.com/office/drawing/2014/main" id="{8A04A602-A9CA-4546-84E9-BCD70C66A9F6}"/>
              </a:ext>
            </a:extLst>
          </p:cNvPr>
          <p:cNvPicPr>
            <a:picLocks noGrp="1" noChangeAspect="1"/>
          </p:cNvPicPr>
          <p:nvPr>
            <p:ph type="pic" sz="quarter" idx="20"/>
          </p:nvPr>
        </p:nvPicPr>
        <p:blipFill rotWithShape="1">
          <a:blip r:embed="rId3" cstate="print">
            <a:extLst>
              <a:ext uri="{28A0092B-C50C-407E-A947-70E740481C1C}">
                <a14:useLocalDpi xmlns:a14="http://schemas.microsoft.com/office/drawing/2010/main"/>
              </a:ext>
            </a:extLst>
          </a:blip>
          <a:srcRect b="-1"/>
          <a:stretch/>
        </p:blipFill>
        <p:spPr>
          <a:xfrm>
            <a:off x="0" y="0"/>
            <a:ext cx="12192000" cy="6858000"/>
          </a:xfrm>
        </p:spPr>
      </p:pic>
      <p:sp>
        <p:nvSpPr>
          <p:cNvPr id="3" name="Platshållare för text 2">
            <a:extLst>
              <a:ext uri="{FF2B5EF4-FFF2-40B4-BE49-F238E27FC236}">
                <a16:creationId xmlns:a16="http://schemas.microsoft.com/office/drawing/2014/main" id="{65EE8CA2-C1FA-7F47-8879-C6B728CE2962}"/>
              </a:ext>
            </a:extLst>
          </p:cNvPr>
          <p:cNvSpPr>
            <a:spLocks noGrp="1"/>
          </p:cNvSpPr>
          <p:nvPr>
            <p:ph type="body" sz="quarter" idx="16"/>
          </p:nvPr>
        </p:nvSpPr>
        <p:spPr/>
        <p:txBody>
          <a:bodyPr/>
          <a:lstStyle/>
          <a:p>
            <a:endParaRPr lang="sv-SE" dirty="0"/>
          </a:p>
        </p:txBody>
      </p:sp>
      <p:sp>
        <p:nvSpPr>
          <p:cNvPr id="4" name="Platshållare för bildnummer 3">
            <a:extLst>
              <a:ext uri="{FF2B5EF4-FFF2-40B4-BE49-F238E27FC236}">
                <a16:creationId xmlns:a16="http://schemas.microsoft.com/office/drawing/2014/main" id="{5456BC6A-90E9-8D48-87AA-79E8B6F75744}"/>
              </a:ext>
            </a:extLst>
          </p:cNvPr>
          <p:cNvSpPr>
            <a:spLocks noGrp="1"/>
          </p:cNvSpPr>
          <p:nvPr>
            <p:ph type="sldNum" sz="quarter" idx="19"/>
          </p:nvPr>
        </p:nvSpPr>
        <p:spPr/>
        <p:txBody>
          <a:bodyPr wrap="square" anchor="b">
            <a:normAutofit/>
          </a:bodyPr>
          <a:lstStyle/>
          <a:p>
            <a:pPr>
              <a:spcAft>
                <a:spcPts val="600"/>
              </a:spcAft>
            </a:pPr>
            <a:fld id="{F4BB9EDD-1740-4E4A-8601-A7D0893F42E6}" type="slidenum">
              <a:rPr lang="en-US" smtClean="0">
                <a:solidFill>
                  <a:schemeClr val="bg1"/>
                </a:solidFill>
              </a:rPr>
              <a:pPr>
                <a:spcAft>
                  <a:spcPts val="600"/>
                </a:spcAft>
              </a:pPr>
              <a:t>7</a:t>
            </a:fld>
            <a:endParaRPr lang="en-US" dirty="0">
              <a:solidFill>
                <a:schemeClr val="bg1"/>
              </a:solidFill>
            </a:endParaRPr>
          </a:p>
        </p:txBody>
      </p:sp>
      <p:sp>
        <p:nvSpPr>
          <p:cNvPr id="10" name="textruta 9">
            <a:extLst>
              <a:ext uri="{FF2B5EF4-FFF2-40B4-BE49-F238E27FC236}">
                <a16:creationId xmlns:a16="http://schemas.microsoft.com/office/drawing/2014/main" id="{999FF765-0767-1740-AF25-FAEAB72A0476}"/>
              </a:ext>
            </a:extLst>
          </p:cNvPr>
          <p:cNvSpPr txBox="1"/>
          <p:nvPr/>
        </p:nvSpPr>
        <p:spPr>
          <a:xfrm>
            <a:off x="13649739" y="3525078"/>
            <a:ext cx="184731" cy="316049"/>
          </a:xfrm>
          <a:prstGeom prst="rect">
            <a:avLst/>
          </a:prstGeom>
          <a:noFill/>
        </p:spPr>
        <p:txBody>
          <a:bodyPr wrap="none" rtlCol="0">
            <a:spAutoFit/>
          </a:bodyPr>
          <a:lstStyle/>
          <a:p>
            <a:pPr algn="l">
              <a:lnSpc>
                <a:spcPct val="114000"/>
              </a:lnSpc>
              <a:spcBef>
                <a:spcPts val="952"/>
              </a:spcBef>
            </a:pPr>
            <a:endParaRPr lang="sv-SE" sz="1400" dirty="0" err="1"/>
          </a:p>
        </p:txBody>
      </p:sp>
      <p:sp>
        <p:nvSpPr>
          <p:cNvPr id="13" name="TextBox 7">
            <a:extLst>
              <a:ext uri="{FF2B5EF4-FFF2-40B4-BE49-F238E27FC236}">
                <a16:creationId xmlns:a16="http://schemas.microsoft.com/office/drawing/2014/main" id="{758682B2-E06E-5341-B630-D4E03F890846}"/>
              </a:ext>
            </a:extLst>
          </p:cNvPr>
          <p:cNvSpPr txBox="1"/>
          <p:nvPr/>
        </p:nvSpPr>
        <p:spPr>
          <a:xfrm>
            <a:off x="300038" y="6188400"/>
            <a:ext cx="2235772" cy="169277"/>
          </a:xfrm>
          <a:prstGeom prst="rect">
            <a:avLst/>
          </a:prstGeom>
          <a:noFill/>
        </p:spPr>
        <p:txBody>
          <a:bodyPr wrap="square" lIns="0" rIns="0" bIns="0" rtlCol="0">
            <a:spAutoFit/>
          </a:bodyPr>
          <a:lstStyle/>
          <a:p>
            <a:r>
              <a:rPr lang="en-US" sz="800" b="0" dirty="0">
                <a:solidFill>
                  <a:schemeClr val="bg1"/>
                </a:solidFill>
                <a:latin typeface="+mj-lt"/>
                <a:cs typeface="+mn-cs"/>
              </a:rPr>
              <a:t>Volvo Trucks</a:t>
            </a:r>
          </a:p>
        </p:txBody>
      </p:sp>
      <p:sp>
        <p:nvSpPr>
          <p:cNvPr id="2" name="Date Placeholder 1">
            <a:extLst>
              <a:ext uri="{FF2B5EF4-FFF2-40B4-BE49-F238E27FC236}">
                <a16:creationId xmlns:a16="http://schemas.microsoft.com/office/drawing/2014/main" id="{A9577D14-3481-4DCB-9040-37A290DCCCF0}"/>
              </a:ext>
            </a:extLst>
          </p:cNvPr>
          <p:cNvSpPr>
            <a:spLocks noGrp="1"/>
          </p:cNvSpPr>
          <p:nvPr>
            <p:ph type="dt" sz="half" idx="17"/>
          </p:nvPr>
        </p:nvSpPr>
        <p:spPr/>
        <p:txBody>
          <a:bodyPr/>
          <a:lstStyle/>
          <a:p>
            <a:fld id="{DE2A287C-6893-437C-8054-79939BFCDC4E}" type="datetime1">
              <a:rPr lang="sv-SE" smtClean="0"/>
              <a:t>2022-11-15</a:t>
            </a:fld>
            <a:endParaRPr lang="en-US" dirty="0"/>
          </a:p>
        </p:txBody>
      </p:sp>
      <p:sp>
        <p:nvSpPr>
          <p:cNvPr id="5" name="Footer Placeholder 4">
            <a:extLst>
              <a:ext uri="{FF2B5EF4-FFF2-40B4-BE49-F238E27FC236}">
                <a16:creationId xmlns:a16="http://schemas.microsoft.com/office/drawing/2014/main" id="{C8AAD6A9-CE0E-4844-AE17-E7D9955CF3FA}"/>
              </a:ext>
            </a:extLst>
          </p:cNvPr>
          <p:cNvSpPr>
            <a:spLocks noGrp="1"/>
          </p:cNvSpPr>
          <p:nvPr>
            <p:ph type="ftr" sz="quarter" idx="18"/>
          </p:nvPr>
        </p:nvSpPr>
        <p:spPr/>
        <p:txBody>
          <a:bodyPr/>
          <a:lstStyle/>
          <a:p>
            <a:r>
              <a:rPr lang="en-US"/>
              <a:t>Global Product Management | Johan Mörck | ECTA Annual Meeting 2022</a:t>
            </a:r>
            <a:endParaRPr lang="en-US" dirty="0"/>
          </a:p>
        </p:txBody>
      </p:sp>
      <p:sp>
        <p:nvSpPr>
          <p:cNvPr id="14" name="TextBox 14">
            <a:extLst>
              <a:ext uri="{FF2B5EF4-FFF2-40B4-BE49-F238E27FC236}">
                <a16:creationId xmlns:a16="http://schemas.microsoft.com/office/drawing/2014/main" id="{D8C2D4F2-3794-4461-B203-3287AD4362C2}"/>
              </a:ext>
            </a:extLst>
          </p:cNvPr>
          <p:cNvSpPr txBox="1"/>
          <p:nvPr/>
        </p:nvSpPr>
        <p:spPr>
          <a:xfrm>
            <a:off x="452823" y="773641"/>
            <a:ext cx="11271250" cy="475836"/>
          </a:xfrm>
          <a:prstGeom prst="rect">
            <a:avLst/>
          </a:prstGeom>
          <a:noFill/>
        </p:spPr>
        <p:txBody>
          <a:bodyPr wrap="square" lIns="91440" tIns="45720" rIns="91440" bIns="45720" rtlCol="0" anchor="t">
            <a:spAutoFit/>
          </a:bodyPr>
          <a:lstStyle/>
          <a:p>
            <a:pPr algn="ctr">
              <a:lnSpc>
                <a:spcPct val="114000"/>
              </a:lnSpc>
              <a:spcBef>
                <a:spcPts val="952"/>
              </a:spcBef>
            </a:pPr>
            <a:r>
              <a:rPr kumimoji="0" lang="en-US" sz="2400" b="0" i="0" u="none" strike="noStrike" kern="1200" cap="none" spc="0" normalizeH="0" baseline="0" noProof="0" dirty="0">
                <a:ln>
                  <a:noFill/>
                </a:ln>
                <a:solidFill>
                  <a:srgbClr val="FFFFFF"/>
                </a:solidFill>
                <a:effectLst/>
                <a:uLnTx/>
                <a:uFillTx/>
                <a:latin typeface="Volvo Novum Medium"/>
                <a:ea typeface="+mj-ea"/>
                <a:cs typeface="+mn-cs"/>
              </a:rPr>
              <a:t>Several technologies needed to meet target -50% CO</a:t>
            </a:r>
            <a:r>
              <a:rPr kumimoji="0" lang="en-US" sz="2400" b="0" i="0" u="none" strike="noStrike" kern="1200" cap="none" spc="0" normalizeH="0" baseline="-25000" noProof="0" dirty="0">
                <a:ln>
                  <a:noFill/>
                </a:ln>
                <a:solidFill>
                  <a:srgbClr val="FFFFFF"/>
                </a:solidFill>
                <a:effectLst/>
                <a:uLnTx/>
                <a:uFillTx/>
                <a:latin typeface="Volvo Novum Medium"/>
                <a:ea typeface="+mj-ea"/>
                <a:cs typeface="+mn-cs"/>
              </a:rPr>
              <a:t>2</a:t>
            </a:r>
            <a:endParaRPr lang="sv-SE" sz="2400" baseline="-25000" dirty="0">
              <a:latin typeface="+mj-lt"/>
            </a:endParaRPr>
          </a:p>
        </p:txBody>
      </p:sp>
      <p:sp>
        <p:nvSpPr>
          <p:cNvPr id="17" name="Rectangle 7">
            <a:extLst>
              <a:ext uri="{FF2B5EF4-FFF2-40B4-BE49-F238E27FC236}">
                <a16:creationId xmlns:a16="http://schemas.microsoft.com/office/drawing/2014/main" id="{4BFDE1B1-E28D-4D53-8CE3-8E0051167AA6}"/>
              </a:ext>
            </a:extLst>
          </p:cNvPr>
          <p:cNvSpPr/>
          <p:nvPr/>
        </p:nvSpPr>
        <p:spPr>
          <a:xfrm>
            <a:off x="1772749" y="1954865"/>
            <a:ext cx="8217535" cy="3788025"/>
          </a:xfrm>
          <a:custGeom>
            <a:avLst/>
            <a:gdLst>
              <a:gd name="connsiteX0" fmla="*/ 0 w 5782706"/>
              <a:gd name="connsiteY0" fmla="*/ 0 h 2724619"/>
              <a:gd name="connsiteX1" fmla="*/ 5782706 w 5782706"/>
              <a:gd name="connsiteY1" fmla="*/ 0 h 2724619"/>
              <a:gd name="connsiteX2" fmla="*/ 5782706 w 5782706"/>
              <a:gd name="connsiteY2" fmla="*/ 2724619 h 2724619"/>
              <a:gd name="connsiteX3" fmla="*/ 0 w 5782706"/>
              <a:gd name="connsiteY3" fmla="*/ 2724619 h 2724619"/>
              <a:gd name="connsiteX4" fmla="*/ 0 w 5782706"/>
              <a:gd name="connsiteY4" fmla="*/ 0 h 2724619"/>
              <a:gd name="connsiteX0" fmla="*/ 0 w 5782706"/>
              <a:gd name="connsiteY0" fmla="*/ 0 h 2724619"/>
              <a:gd name="connsiteX1" fmla="*/ 5782706 w 5782706"/>
              <a:gd name="connsiteY1" fmla="*/ 0 h 2724619"/>
              <a:gd name="connsiteX2" fmla="*/ 5782706 w 5782706"/>
              <a:gd name="connsiteY2" fmla="*/ 2724619 h 2724619"/>
              <a:gd name="connsiteX3" fmla="*/ 3618271 w 5782706"/>
              <a:gd name="connsiteY3" fmla="*/ 1033471 h 2724619"/>
              <a:gd name="connsiteX4" fmla="*/ 0 w 5782706"/>
              <a:gd name="connsiteY4" fmla="*/ 0 h 2724619"/>
              <a:gd name="connsiteX0" fmla="*/ 29796 w 5812502"/>
              <a:gd name="connsiteY0" fmla="*/ 0 h 2739127"/>
              <a:gd name="connsiteX1" fmla="*/ 5812502 w 5812502"/>
              <a:gd name="connsiteY1" fmla="*/ 0 h 2739127"/>
              <a:gd name="connsiteX2" fmla="*/ 5812502 w 5812502"/>
              <a:gd name="connsiteY2" fmla="*/ 2724619 h 2739127"/>
              <a:gd name="connsiteX3" fmla="*/ 3648067 w 5812502"/>
              <a:gd name="connsiteY3" fmla="*/ 1033471 h 2739127"/>
              <a:gd name="connsiteX4" fmla="*/ 29796 w 5812502"/>
              <a:gd name="connsiteY4" fmla="*/ 0 h 2739127"/>
              <a:gd name="connsiteX0" fmla="*/ 0 w 5782706"/>
              <a:gd name="connsiteY0" fmla="*/ 0 h 2739127"/>
              <a:gd name="connsiteX1" fmla="*/ 5782706 w 5782706"/>
              <a:gd name="connsiteY1" fmla="*/ 0 h 2739127"/>
              <a:gd name="connsiteX2" fmla="*/ 5782706 w 5782706"/>
              <a:gd name="connsiteY2" fmla="*/ 2724619 h 2739127"/>
              <a:gd name="connsiteX3" fmla="*/ 3618271 w 5782706"/>
              <a:gd name="connsiteY3" fmla="*/ 1033471 h 2739127"/>
              <a:gd name="connsiteX4" fmla="*/ 0 w 5782706"/>
              <a:gd name="connsiteY4" fmla="*/ 0 h 2739127"/>
              <a:gd name="connsiteX0" fmla="*/ 0 w 5782706"/>
              <a:gd name="connsiteY0" fmla="*/ 0 h 2724619"/>
              <a:gd name="connsiteX1" fmla="*/ 5782706 w 5782706"/>
              <a:gd name="connsiteY1" fmla="*/ 0 h 2724619"/>
              <a:gd name="connsiteX2" fmla="*/ 5782706 w 5782706"/>
              <a:gd name="connsiteY2" fmla="*/ 2724619 h 2724619"/>
              <a:gd name="connsiteX3" fmla="*/ 3618271 w 5782706"/>
              <a:gd name="connsiteY3" fmla="*/ 1033471 h 2724619"/>
              <a:gd name="connsiteX4" fmla="*/ 0 w 5782706"/>
              <a:gd name="connsiteY4" fmla="*/ 0 h 2724619"/>
              <a:gd name="connsiteX0" fmla="*/ 0 w 6352977"/>
              <a:gd name="connsiteY0" fmla="*/ 0 h 2734451"/>
              <a:gd name="connsiteX1" fmla="*/ 6352977 w 6352977"/>
              <a:gd name="connsiteY1" fmla="*/ 9832 h 2734451"/>
              <a:gd name="connsiteX2" fmla="*/ 6352977 w 6352977"/>
              <a:gd name="connsiteY2" fmla="*/ 2734451 h 2734451"/>
              <a:gd name="connsiteX3" fmla="*/ 4188542 w 6352977"/>
              <a:gd name="connsiteY3" fmla="*/ 1043303 h 2734451"/>
              <a:gd name="connsiteX4" fmla="*/ 0 w 6352977"/>
              <a:gd name="connsiteY4" fmla="*/ 0 h 2734451"/>
              <a:gd name="connsiteX0" fmla="*/ 1670 w 6354647"/>
              <a:gd name="connsiteY0" fmla="*/ 0 h 2734451"/>
              <a:gd name="connsiteX1" fmla="*/ 6354647 w 6354647"/>
              <a:gd name="connsiteY1" fmla="*/ 9832 h 2734451"/>
              <a:gd name="connsiteX2" fmla="*/ 6354647 w 6354647"/>
              <a:gd name="connsiteY2" fmla="*/ 2734451 h 2734451"/>
              <a:gd name="connsiteX3" fmla="*/ 4190212 w 6354647"/>
              <a:gd name="connsiteY3" fmla="*/ 1043303 h 2734451"/>
              <a:gd name="connsiteX4" fmla="*/ 1670 w 6354647"/>
              <a:gd name="connsiteY4" fmla="*/ 0 h 2734451"/>
              <a:gd name="connsiteX0" fmla="*/ 0 w 6352977"/>
              <a:gd name="connsiteY0" fmla="*/ 0 h 2734451"/>
              <a:gd name="connsiteX1" fmla="*/ 6352977 w 6352977"/>
              <a:gd name="connsiteY1" fmla="*/ 9832 h 2734451"/>
              <a:gd name="connsiteX2" fmla="*/ 6352977 w 6352977"/>
              <a:gd name="connsiteY2" fmla="*/ 2734451 h 2734451"/>
              <a:gd name="connsiteX3" fmla="*/ 4188542 w 6352977"/>
              <a:gd name="connsiteY3" fmla="*/ 1043303 h 2734451"/>
              <a:gd name="connsiteX4" fmla="*/ 0 w 6352977"/>
              <a:gd name="connsiteY4" fmla="*/ 0 h 2734451"/>
              <a:gd name="connsiteX0" fmla="*/ 521126 w 6874103"/>
              <a:gd name="connsiteY0" fmla="*/ 0 h 2734451"/>
              <a:gd name="connsiteX1" fmla="*/ 6874103 w 6874103"/>
              <a:gd name="connsiteY1" fmla="*/ 9832 h 2734451"/>
              <a:gd name="connsiteX2" fmla="*/ 6874103 w 6874103"/>
              <a:gd name="connsiteY2" fmla="*/ 2734451 h 2734451"/>
              <a:gd name="connsiteX3" fmla="*/ 4709668 w 6874103"/>
              <a:gd name="connsiteY3" fmla="*/ 1043303 h 2734451"/>
              <a:gd name="connsiteX4" fmla="*/ 850284 w 6874103"/>
              <a:gd name="connsiteY4" fmla="*/ 455795 h 2734451"/>
              <a:gd name="connsiteX5" fmla="*/ 521126 w 6874103"/>
              <a:gd name="connsiteY5" fmla="*/ 0 h 2734451"/>
              <a:gd name="connsiteX0" fmla="*/ 641311 w 6994288"/>
              <a:gd name="connsiteY0" fmla="*/ 0 h 2734451"/>
              <a:gd name="connsiteX1" fmla="*/ 6994288 w 6994288"/>
              <a:gd name="connsiteY1" fmla="*/ 9832 h 2734451"/>
              <a:gd name="connsiteX2" fmla="*/ 6994288 w 6994288"/>
              <a:gd name="connsiteY2" fmla="*/ 2734451 h 2734451"/>
              <a:gd name="connsiteX3" fmla="*/ 4829853 w 6994288"/>
              <a:gd name="connsiteY3" fmla="*/ 1043303 h 2734451"/>
              <a:gd name="connsiteX4" fmla="*/ 646004 w 6994288"/>
              <a:gd name="connsiteY4" fmla="*/ 672105 h 2734451"/>
              <a:gd name="connsiteX5" fmla="*/ 641311 w 6994288"/>
              <a:gd name="connsiteY5" fmla="*/ 0 h 2734451"/>
              <a:gd name="connsiteX0" fmla="*/ 641311 w 6994288"/>
              <a:gd name="connsiteY0" fmla="*/ 0 h 2734451"/>
              <a:gd name="connsiteX1" fmla="*/ 6994288 w 6994288"/>
              <a:gd name="connsiteY1" fmla="*/ 9832 h 2734451"/>
              <a:gd name="connsiteX2" fmla="*/ 6994288 w 6994288"/>
              <a:gd name="connsiteY2" fmla="*/ 2734451 h 2734451"/>
              <a:gd name="connsiteX3" fmla="*/ 4829853 w 6994288"/>
              <a:gd name="connsiteY3" fmla="*/ 1043303 h 2734451"/>
              <a:gd name="connsiteX4" fmla="*/ 646004 w 6994288"/>
              <a:gd name="connsiteY4" fmla="*/ 672105 h 2734451"/>
              <a:gd name="connsiteX5" fmla="*/ 641311 w 6994288"/>
              <a:gd name="connsiteY5" fmla="*/ 0 h 2734451"/>
              <a:gd name="connsiteX0" fmla="*/ 641311 w 6994288"/>
              <a:gd name="connsiteY0" fmla="*/ 0 h 2734451"/>
              <a:gd name="connsiteX1" fmla="*/ 6994288 w 6994288"/>
              <a:gd name="connsiteY1" fmla="*/ 9832 h 2734451"/>
              <a:gd name="connsiteX2" fmla="*/ 6994288 w 6994288"/>
              <a:gd name="connsiteY2" fmla="*/ 2734451 h 2734451"/>
              <a:gd name="connsiteX3" fmla="*/ 4829853 w 6994288"/>
              <a:gd name="connsiteY3" fmla="*/ 1043303 h 2734451"/>
              <a:gd name="connsiteX4" fmla="*/ 646004 w 6994288"/>
              <a:gd name="connsiteY4" fmla="*/ 672105 h 2734451"/>
              <a:gd name="connsiteX5" fmla="*/ 641311 w 6994288"/>
              <a:gd name="connsiteY5" fmla="*/ 0 h 2734451"/>
              <a:gd name="connsiteX0" fmla="*/ 307033 w 6660010"/>
              <a:gd name="connsiteY0" fmla="*/ 0 h 2734451"/>
              <a:gd name="connsiteX1" fmla="*/ 6660010 w 6660010"/>
              <a:gd name="connsiteY1" fmla="*/ 9832 h 2734451"/>
              <a:gd name="connsiteX2" fmla="*/ 6660010 w 6660010"/>
              <a:gd name="connsiteY2" fmla="*/ 2734451 h 2734451"/>
              <a:gd name="connsiteX3" fmla="*/ 4495575 w 6660010"/>
              <a:gd name="connsiteY3" fmla="*/ 1043303 h 2734451"/>
              <a:gd name="connsiteX4" fmla="*/ 311726 w 6660010"/>
              <a:gd name="connsiteY4" fmla="*/ 672105 h 2734451"/>
              <a:gd name="connsiteX5" fmla="*/ 307033 w 6660010"/>
              <a:gd name="connsiteY5" fmla="*/ 0 h 2734451"/>
              <a:gd name="connsiteX0" fmla="*/ 307033 w 6660010"/>
              <a:gd name="connsiteY0" fmla="*/ 0 h 2734451"/>
              <a:gd name="connsiteX1" fmla="*/ 6660010 w 6660010"/>
              <a:gd name="connsiteY1" fmla="*/ 9832 h 2734451"/>
              <a:gd name="connsiteX2" fmla="*/ 6660010 w 6660010"/>
              <a:gd name="connsiteY2" fmla="*/ 2734451 h 2734451"/>
              <a:gd name="connsiteX3" fmla="*/ 4495575 w 6660010"/>
              <a:gd name="connsiteY3" fmla="*/ 1043303 h 2734451"/>
              <a:gd name="connsiteX4" fmla="*/ 311726 w 6660010"/>
              <a:gd name="connsiteY4" fmla="*/ 672105 h 2734451"/>
              <a:gd name="connsiteX5" fmla="*/ 307033 w 6660010"/>
              <a:gd name="connsiteY5" fmla="*/ 0 h 2734451"/>
              <a:gd name="connsiteX0" fmla="*/ 1750 w 6354727"/>
              <a:gd name="connsiteY0" fmla="*/ 0 h 2734451"/>
              <a:gd name="connsiteX1" fmla="*/ 6354727 w 6354727"/>
              <a:gd name="connsiteY1" fmla="*/ 9832 h 2734451"/>
              <a:gd name="connsiteX2" fmla="*/ 6354727 w 6354727"/>
              <a:gd name="connsiteY2" fmla="*/ 2734451 h 2734451"/>
              <a:gd name="connsiteX3" fmla="*/ 4190292 w 6354727"/>
              <a:gd name="connsiteY3" fmla="*/ 1043303 h 2734451"/>
              <a:gd name="connsiteX4" fmla="*/ 6443 w 6354727"/>
              <a:gd name="connsiteY4" fmla="*/ 672105 h 2734451"/>
              <a:gd name="connsiteX5" fmla="*/ 1750 w 6354727"/>
              <a:gd name="connsiteY5" fmla="*/ 0 h 2734451"/>
              <a:gd name="connsiteX0" fmla="*/ 10041 w 6363018"/>
              <a:gd name="connsiteY0" fmla="*/ 0 h 2734451"/>
              <a:gd name="connsiteX1" fmla="*/ 6363018 w 6363018"/>
              <a:gd name="connsiteY1" fmla="*/ 9832 h 2734451"/>
              <a:gd name="connsiteX2" fmla="*/ 6363018 w 6363018"/>
              <a:gd name="connsiteY2" fmla="*/ 2734451 h 2734451"/>
              <a:gd name="connsiteX3" fmla="*/ 4198583 w 6363018"/>
              <a:gd name="connsiteY3" fmla="*/ 1043303 h 2734451"/>
              <a:gd name="connsiteX4" fmla="*/ 14734 w 6363018"/>
              <a:gd name="connsiteY4" fmla="*/ 672105 h 2734451"/>
              <a:gd name="connsiteX5" fmla="*/ 10041 w 6363018"/>
              <a:gd name="connsiteY5" fmla="*/ 0 h 2734451"/>
              <a:gd name="connsiteX0" fmla="*/ 807 w 6373448"/>
              <a:gd name="connsiteY0" fmla="*/ 0 h 2744283"/>
              <a:gd name="connsiteX1" fmla="*/ 6373448 w 6373448"/>
              <a:gd name="connsiteY1" fmla="*/ 19664 h 2744283"/>
              <a:gd name="connsiteX2" fmla="*/ 6373448 w 6373448"/>
              <a:gd name="connsiteY2" fmla="*/ 2744283 h 2744283"/>
              <a:gd name="connsiteX3" fmla="*/ 4209013 w 6373448"/>
              <a:gd name="connsiteY3" fmla="*/ 1053135 h 2744283"/>
              <a:gd name="connsiteX4" fmla="*/ 25164 w 6373448"/>
              <a:gd name="connsiteY4" fmla="*/ 681937 h 2744283"/>
              <a:gd name="connsiteX5" fmla="*/ 807 w 6373448"/>
              <a:gd name="connsiteY5" fmla="*/ 0 h 2744283"/>
              <a:gd name="connsiteX0" fmla="*/ 807 w 6373448"/>
              <a:gd name="connsiteY0" fmla="*/ 0 h 2744283"/>
              <a:gd name="connsiteX1" fmla="*/ 6373448 w 6373448"/>
              <a:gd name="connsiteY1" fmla="*/ 19664 h 2744283"/>
              <a:gd name="connsiteX2" fmla="*/ 6373448 w 6373448"/>
              <a:gd name="connsiteY2" fmla="*/ 2744283 h 2744283"/>
              <a:gd name="connsiteX3" fmla="*/ 4331843 w 6373448"/>
              <a:gd name="connsiteY3" fmla="*/ 670998 h 2744283"/>
              <a:gd name="connsiteX4" fmla="*/ 25164 w 6373448"/>
              <a:gd name="connsiteY4" fmla="*/ 681937 h 2744283"/>
              <a:gd name="connsiteX5" fmla="*/ 807 w 6373448"/>
              <a:gd name="connsiteY5" fmla="*/ 0 h 2744283"/>
              <a:gd name="connsiteX0" fmla="*/ 807 w 6405893"/>
              <a:gd name="connsiteY0" fmla="*/ 0 h 3035193"/>
              <a:gd name="connsiteX1" fmla="*/ 6373448 w 6405893"/>
              <a:gd name="connsiteY1" fmla="*/ 19664 h 3035193"/>
              <a:gd name="connsiteX2" fmla="*/ 6373448 w 6405893"/>
              <a:gd name="connsiteY2" fmla="*/ 2744283 h 3035193"/>
              <a:gd name="connsiteX3" fmla="*/ 6203840 w 6405893"/>
              <a:gd name="connsiteY3" fmla="*/ 2723965 h 3035193"/>
              <a:gd name="connsiteX4" fmla="*/ 4331843 w 6405893"/>
              <a:gd name="connsiteY4" fmla="*/ 670998 h 3035193"/>
              <a:gd name="connsiteX5" fmla="*/ 25164 w 6405893"/>
              <a:gd name="connsiteY5" fmla="*/ 681937 h 3035193"/>
              <a:gd name="connsiteX6" fmla="*/ 807 w 6405893"/>
              <a:gd name="connsiteY6" fmla="*/ 0 h 3035193"/>
              <a:gd name="connsiteX0" fmla="*/ 807 w 6405893"/>
              <a:gd name="connsiteY0" fmla="*/ 0 h 3035193"/>
              <a:gd name="connsiteX1" fmla="*/ 6373448 w 6405893"/>
              <a:gd name="connsiteY1" fmla="*/ 19664 h 3035193"/>
              <a:gd name="connsiteX2" fmla="*/ 6373448 w 6405893"/>
              <a:gd name="connsiteY2" fmla="*/ 2744283 h 3035193"/>
              <a:gd name="connsiteX3" fmla="*/ 6203840 w 6405893"/>
              <a:gd name="connsiteY3" fmla="*/ 2723965 h 3035193"/>
              <a:gd name="connsiteX4" fmla="*/ 4331843 w 6405893"/>
              <a:gd name="connsiteY4" fmla="*/ 670998 h 3035193"/>
              <a:gd name="connsiteX5" fmla="*/ 25164 w 6405893"/>
              <a:gd name="connsiteY5" fmla="*/ 681937 h 3035193"/>
              <a:gd name="connsiteX6" fmla="*/ 807 w 6405893"/>
              <a:gd name="connsiteY6" fmla="*/ 0 h 3035193"/>
              <a:gd name="connsiteX0" fmla="*/ 807 w 6386755"/>
              <a:gd name="connsiteY0" fmla="*/ 0 h 2880623"/>
              <a:gd name="connsiteX1" fmla="*/ 6373448 w 6386755"/>
              <a:gd name="connsiteY1" fmla="*/ 19664 h 2880623"/>
              <a:gd name="connsiteX2" fmla="*/ 6373448 w 6386755"/>
              <a:gd name="connsiteY2" fmla="*/ 2744283 h 2880623"/>
              <a:gd name="connsiteX3" fmla="*/ 6203840 w 6386755"/>
              <a:gd name="connsiteY3" fmla="*/ 2723965 h 2880623"/>
              <a:gd name="connsiteX4" fmla="*/ 4331843 w 6386755"/>
              <a:gd name="connsiteY4" fmla="*/ 670998 h 2880623"/>
              <a:gd name="connsiteX5" fmla="*/ 25164 w 6386755"/>
              <a:gd name="connsiteY5" fmla="*/ 681937 h 2880623"/>
              <a:gd name="connsiteX6" fmla="*/ 807 w 6386755"/>
              <a:gd name="connsiteY6" fmla="*/ 0 h 2880623"/>
              <a:gd name="connsiteX0" fmla="*/ 807 w 6373448"/>
              <a:gd name="connsiteY0" fmla="*/ 0 h 2883818"/>
              <a:gd name="connsiteX1" fmla="*/ 6373448 w 6373448"/>
              <a:gd name="connsiteY1" fmla="*/ 19664 h 2883818"/>
              <a:gd name="connsiteX2" fmla="*/ 6373448 w 6373448"/>
              <a:gd name="connsiteY2" fmla="*/ 2744283 h 2883818"/>
              <a:gd name="connsiteX3" fmla="*/ 6203840 w 6373448"/>
              <a:gd name="connsiteY3" fmla="*/ 2723965 h 2883818"/>
              <a:gd name="connsiteX4" fmla="*/ 4331843 w 6373448"/>
              <a:gd name="connsiteY4" fmla="*/ 670998 h 2883818"/>
              <a:gd name="connsiteX5" fmla="*/ 25164 w 6373448"/>
              <a:gd name="connsiteY5" fmla="*/ 681937 h 2883818"/>
              <a:gd name="connsiteX6" fmla="*/ 807 w 6373448"/>
              <a:gd name="connsiteY6" fmla="*/ 0 h 2883818"/>
              <a:gd name="connsiteX0" fmla="*/ 807 w 6373448"/>
              <a:gd name="connsiteY0" fmla="*/ 0 h 2878280"/>
              <a:gd name="connsiteX1" fmla="*/ 6373448 w 6373448"/>
              <a:gd name="connsiteY1" fmla="*/ 19664 h 2878280"/>
              <a:gd name="connsiteX2" fmla="*/ 6366624 w 6373448"/>
              <a:gd name="connsiteY2" fmla="*/ 2723812 h 2878280"/>
              <a:gd name="connsiteX3" fmla="*/ 6203840 w 6373448"/>
              <a:gd name="connsiteY3" fmla="*/ 2723965 h 2878280"/>
              <a:gd name="connsiteX4" fmla="*/ 4331843 w 6373448"/>
              <a:gd name="connsiteY4" fmla="*/ 670998 h 2878280"/>
              <a:gd name="connsiteX5" fmla="*/ 25164 w 6373448"/>
              <a:gd name="connsiteY5" fmla="*/ 681937 h 2878280"/>
              <a:gd name="connsiteX6" fmla="*/ 807 w 6373448"/>
              <a:gd name="connsiteY6" fmla="*/ 0 h 2878280"/>
              <a:gd name="connsiteX0" fmla="*/ 807 w 6373448"/>
              <a:gd name="connsiteY0" fmla="*/ 0 h 2729751"/>
              <a:gd name="connsiteX1" fmla="*/ 6373448 w 6373448"/>
              <a:gd name="connsiteY1" fmla="*/ 19664 h 2729751"/>
              <a:gd name="connsiteX2" fmla="*/ 6366624 w 6373448"/>
              <a:gd name="connsiteY2" fmla="*/ 2723812 h 2729751"/>
              <a:gd name="connsiteX3" fmla="*/ 6203840 w 6373448"/>
              <a:gd name="connsiteY3" fmla="*/ 2723965 h 2729751"/>
              <a:gd name="connsiteX4" fmla="*/ 4331843 w 6373448"/>
              <a:gd name="connsiteY4" fmla="*/ 670998 h 2729751"/>
              <a:gd name="connsiteX5" fmla="*/ 25164 w 6373448"/>
              <a:gd name="connsiteY5" fmla="*/ 681937 h 2729751"/>
              <a:gd name="connsiteX6" fmla="*/ 807 w 6373448"/>
              <a:gd name="connsiteY6" fmla="*/ 0 h 2729751"/>
              <a:gd name="connsiteX0" fmla="*/ 807 w 6373448"/>
              <a:gd name="connsiteY0" fmla="*/ 0 h 2729751"/>
              <a:gd name="connsiteX1" fmla="*/ 6373448 w 6373448"/>
              <a:gd name="connsiteY1" fmla="*/ 19664 h 2729751"/>
              <a:gd name="connsiteX2" fmla="*/ 6366624 w 6373448"/>
              <a:gd name="connsiteY2" fmla="*/ 2723812 h 2729751"/>
              <a:gd name="connsiteX3" fmla="*/ 6203840 w 6373448"/>
              <a:gd name="connsiteY3" fmla="*/ 2723965 h 2729751"/>
              <a:gd name="connsiteX4" fmla="*/ 4331843 w 6373448"/>
              <a:gd name="connsiteY4" fmla="*/ 670998 h 2729751"/>
              <a:gd name="connsiteX5" fmla="*/ 25164 w 6373448"/>
              <a:gd name="connsiteY5" fmla="*/ 681937 h 2729751"/>
              <a:gd name="connsiteX6" fmla="*/ 807 w 6373448"/>
              <a:gd name="connsiteY6" fmla="*/ 0 h 2729751"/>
              <a:gd name="connsiteX0" fmla="*/ 807 w 6373448"/>
              <a:gd name="connsiteY0" fmla="*/ 0 h 2729751"/>
              <a:gd name="connsiteX1" fmla="*/ 6373448 w 6373448"/>
              <a:gd name="connsiteY1" fmla="*/ 19664 h 2729751"/>
              <a:gd name="connsiteX2" fmla="*/ 6366624 w 6373448"/>
              <a:gd name="connsiteY2" fmla="*/ 2723812 h 2729751"/>
              <a:gd name="connsiteX3" fmla="*/ 6203840 w 6373448"/>
              <a:gd name="connsiteY3" fmla="*/ 2723965 h 2729751"/>
              <a:gd name="connsiteX4" fmla="*/ 4331843 w 6373448"/>
              <a:gd name="connsiteY4" fmla="*/ 670998 h 2729751"/>
              <a:gd name="connsiteX5" fmla="*/ 1781965 w 6373448"/>
              <a:gd name="connsiteY5" fmla="*/ 588090 h 2729751"/>
              <a:gd name="connsiteX6" fmla="*/ 25164 w 6373448"/>
              <a:gd name="connsiteY6" fmla="*/ 681937 h 2729751"/>
              <a:gd name="connsiteX7" fmla="*/ 807 w 6373448"/>
              <a:gd name="connsiteY7" fmla="*/ 0 h 2729751"/>
              <a:gd name="connsiteX0" fmla="*/ 807 w 6373448"/>
              <a:gd name="connsiteY0" fmla="*/ 0 h 2729751"/>
              <a:gd name="connsiteX1" fmla="*/ 6373448 w 6373448"/>
              <a:gd name="connsiteY1" fmla="*/ 19664 h 2729751"/>
              <a:gd name="connsiteX2" fmla="*/ 6366624 w 6373448"/>
              <a:gd name="connsiteY2" fmla="*/ 2723812 h 2729751"/>
              <a:gd name="connsiteX3" fmla="*/ 6203840 w 6373448"/>
              <a:gd name="connsiteY3" fmla="*/ 2723965 h 2729751"/>
              <a:gd name="connsiteX4" fmla="*/ 4331843 w 6373448"/>
              <a:gd name="connsiteY4" fmla="*/ 670998 h 2729751"/>
              <a:gd name="connsiteX5" fmla="*/ 1754670 w 6373448"/>
              <a:gd name="connsiteY5" fmla="*/ 772335 h 2729751"/>
              <a:gd name="connsiteX6" fmla="*/ 25164 w 6373448"/>
              <a:gd name="connsiteY6" fmla="*/ 681937 h 2729751"/>
              <a:gd name="connsiteX7" fmla="*/ 807 w 6373448"/>
              <a:gd name="connsiteY7" fmla="*/ 0 h 2729751"/>
              <a:gd name="connsiteX0" fmla="*/ 807 w 6373448"/>
              <a:gd name="connsiteY0" fmla="*/ 0 h 2729751"/>
              <a:gd name="connsiteX1" fmla="*/ 6373448 w 6373448"/>
              <a:gd name="connsiteY1" fmla="*/ 19664 h 2729751"/>
              <a:gd name="connsiteX2" fmla="*/ 6366624 w 6373448"/>
              <a:gd name="connsiteY2" fmla="*/ 2723812 h 2729751"/>
              <a:gd name="connsiteX3" fmla="*/ 6203840 w 6373448"/>
              <a:gd name="connsiteY3" fmla="*/ 2723965 h 2729751"/>
              <a:gd name="connsiteX4" fmla="*/ 4331843 w 6373448"/>
              <a:gd name="connsiteY4" fmla="*/ 670998 h 2729751"/>
              <a:gd name="connsiteX5" fmla="*/ 1754670 w 6373448"/>
              <a:gd name="connsiteY5" fmla="*/ 772335 h 2729751"/>
              <a:gd name="connsiteX6" fmla="*/ 25164 w 6373448"/>
              <a:gd name="connsiteY6" fmla="*/ 681937 h 2729751"/>
              <a:gd name="connsiteX7" fmla="*/ 807 w 6373448"/>
              <a:gd name="connsiteY7" fmla="*/ 0 h 2729751"/>
              <a:gd name="connsiteX0" fmla="*/ 807 w 6373448"/>
              <a:gd name="connsiteY0" fmla="*/ 0 h 2729751"/>
              <a:gd name="connsiteX1" fmla="*/ 6373448 w 6373448"/>
              <a:gd name="connsiteY1" fmla="*/ 19664 h 2729751"/>
              <a:gd name="connsiteX2" fmla="*/ 6366624 w 6373448"/>
              <a:gd name="connsiteY2" fmla="*/ 2723812 h 2729751"/>
              <a:gd name="connsiteX3" fmla="*/ 6203840 w 6373448"/>
              <a:gd name="connsiteY3" fmla="*/ 2723965 h 2729751"/>
              <a:gd name="connsiteX4" fmla="*/ 4331843 w 6373448"/>
              <a:gd name="connsiteY4" fmla="*/ 670998 h 2729751"/>
              <a:gd name="connsiteX5" fmla="*/ 1754670 w 6373448"/>
              <a:gd name="connsiteY5" fmla="*/ 772335 h 2729751"/>
              <a:gd name="connsiteX6" fmla="*/ 25164 w 6373448"/>
              <a:gd name="connsiteY6" fmla="*/ 681937 h 2729751"/>
              <a:gd name="connsiteX7" fmla="*/ 807 w 6373448"/>
              <a:gd name="connsiteY7" fmla="*/ 0 h 2729751"/>
              <a:gd name="connsiteX0" fmla="*/ 807 w 6373448"/>
              <a:gd name="connsiteY0" fmla="*/ 0 h 2729751"/>
              <a:gd name="connsiteX1" fmla="*/ 6373448 w 6373448"/>
              <a:gd name="connsiteY1" fmla="*/ 19664 h 2729751"/>
              <a:gd name="connsiteX2" fmla="*/ 6366624 w 6373448"/>
              <a:gd name="connsiteY2" fmla="*/ 2723812 h 2729751"/>
              <a:gd name="connsiteX3" fmla="*/ 6203840 w 6373448"/>
              <a:gd name="connsiteY3" fmla="*/ 2723965 h 2729751"/>
              <a:gd name="connsiteX4" fmla="*/ 4331843 w 6373448"/>
              <a:gd name="connsiteY4" fmla="*/ 670998 h 2729751"/>
              <a:gd name="connsiteX5" fmla="*/ 1754670 w 6373448"/>
              <a:gd name="connsiteY5" fmla="*/ 772335 h 2729751"/>
              <a:gd name="connsiteX6" fmla="*/ 25164 w 6373448"/>
              <a:gd name="connsiteY6" fmla="*/ 681937 h 2729751"/>
              <a:gd name="connsiteX7" fmla="*/ 807 w 6373448"/>
              <a:gd name="connsiteY7" fmla="*/ 0 h 2729751"/>
              <a:gd name="connsiteX0" fmla="*/ 807 w 6373448"/>
              <a:gd name="connsiteY0" fmla="*/ 0 h 2729751"/>
              <a:gd name="connsiteX1" fmla="*/ 6373448 w 6373448"/>
              <a:gd name="connsiteY1" fmla="*/ 19664 h 2729751"/>
              <a:gd name="connsiteX2" fmla="*/ 6366624 w 6373448"/>
              <a:gd name="connsiteY2" fmla="*/ 2723812 h 2729751"/>
              <a:gd name="connsiteX3" fmla="*/ 6203840 w 6373448"/>
              <a:gd name="connsiteY3" fmla="*/ 2723965 h 2729751"/>
              <a:gd name="connsiteX4" fmla="*/ 4331843 w 6373448"/>
              <a:gd name="connsiteY4" fmla="*/ 670998 h 2729751"/>
              <a:gd name="connsiteX5" fmla="*/ 1754670 w 6373448"/>
              <a:gd name="connsiteY5" fmla="*/ 772335 h 2729751"/>
              <a:gd name="connsiteX6" fmla="*/ 25164 w 6373448"/>
              <a:gd name="connsiteY6" fmla="*/ 681937 h 2729751"/>
              <a:gd name="connsiteX7" fmla="*/ 807 w 6373448"/>
              <a:gd name="connsiteY7" fmla="*/ 0 h 2729751"/>
              <a:gd name="connsiteX0" fmla="*/ 807 w 6373448"/>
              <a:gd name="connsiteY0" fmla="*/ 0 h 2729751"/>
              <a:gd name="connsiteX1" fmla="*/ 6373448 w 6373448"/>
              <a:gd name="connsiteY1" fmla="*/ 19664 h 2729751"/>
              <a:gd name="connsiteX2" fmla="*/ 6366624 w 6373448"/>
              <a:gd name="connsiteY2" fmla="*/ 2723812 h 2729751"/>
              <a:gd name="connsiteX3" fmla="*/ 6203840 w 6373448"/>
              <a:gd name="connsiteY3" fmla="*/ 2723965 h 2729751"/>
              <a:gd name="connsiteX4" fmla="*/ 4331843 w 6373448"/>
              <a:gd name="connsiteY4" fmla="*/ 670998 h 2729751"/>
              <a:gd name="connsiteX5" fmla="*/ 1754670 w 6373448"/>
              <a:gd name="connsiteY5" fmla="*/ 772335 h 2729751"/>
              <a:gd name="connsiteX6" fmla="*/ 25164 w 6373448"/>
              <a:gd name="connsiteY6" fmla="*/ 681937 h 2729751"/>
              <a:gd name="connsiteX7" fmla="*/ 807 w 6373448"/>
              <a:gd name="connsiteY7" fmla="*/ 0 h 2729751"/>
              <a:gd name="connsiteX0" fmla="*/ 807 w 6373448"/>
              <a:gd name="connsiteY0" fmla="*/ 0 h 2729751"/>
              <a:gd name="connsiteX1" fmla="*/ 6373448 w 6373448"/>
              <a:gd name="connsiteY1" fmla="*/ 19664 h 2729751"/>
              <a:gd name="connsiteX2" fmla="*/ 6366624 w 6373448"/>
              <a:gd name="connsiteY2" fmla="*/ 2723812 h 2729751"/>
              <a:gd name="connsiteX3" fmla="*/ 6203840 w 6373448"/>
              <a:gd name="connsiteY3" fmla="*/ 2723965 h 2729751"/>
              <a:gd name="connsiteX4" fmla="*/ 4331843 w 6373448"/>
              <a:gd name="connsiteY4" fmla="*/ 670998 h 2729751"/>
              <a:gd name="connsiteX5" fmla="*/ 1754670 w 6373448"/>
              <a:gd name="connsiteY5" fmla="*/ 772335 h 2729751"/>
              <a:gd name="connsiteX6" fmla="*/ 25164 w 6373448"/>
              <a:gd name="connsiteY6" fmla="*/ 681937 h 2729751"/>
              <a:gd name="connsiteX7" fmla="*/ 807 w 6373448"/>
              <a:gd name="connsiteY7" fmla="*/ 0 h 2729751"/>
              <a:gd name="connsiteX0" fmla="*/ 807 w 6373448"/>
              <a:gd name="connsiteY0" fmla="*/ 0 h 2729751"/>
              <a:gd name="connsiteX1" fmla="*/ 6373448 w 6373448"/>
              <a:gd name="connsiteY1" fmla="*/ 19664 h 2729751"/>
              <a:gd name="connsiteX2" fmla="*/ 6366624 w 6373448"/>
              <a:gd name="connsiteY2" fmla="*/ 2723812 h 2729751"/>
              <a:gd name="connsiteX3" fmla="*/ 6203840 w 6373448"/>
              <a:gd name="connsiteY3" fmla="*/ 2723965 h 2729751"/>
              <a:gd name="connsiteX4" fmla="*/ 4331843 w 6373448"/>
              <a:gd name="connsiteY4" fmla="*/ 670998 h 2729751"/>
              <a:gd name="connsiteX5" fmla="*/ 1754670 w 6373448"/>
              <a:gd name="connsiteY5" fmla="*/ 772335 h 2729751"/>
              <a:gd name="connsiteX6" fmla="*/ 25164 w 6373448"/>
              <a:gd name="connsiteY6" fmla="*/ 681937 h 2729751"/>
              <a:gd name="connsiteX7" fmla="*/ 807 w 6373448"/>
              <a:gd name="connsiteY7" fmla="*/ 0 h 2729751"/>
              <a:gd name="connsiteX0" fmla="*/ 807 w 6373448"/>
              <a:gd name="connsiteY0" fmla="*/ 0 h 2729751"/>
              <a:gd name="connsiteX1" fmla="*/ 6373448 w 6373448"/>
              <a:gd name="connsiteY1" fmla="*/ 19664 h 2729751"/>
              <a:gd name="connsiteX2" fmla="*/ 6366624 w 6373448"/>
              <a:gd name="connsiteY2" fmla="*/ 2723812 h 2729751"/>
              <a:gd name="connsiteX3" fmla="*/ 6203840 w 6373448"/>
              <a:gd name="connsiteY3" fmla="*/ 2723965 h 2729751"/>
              <a:gd name="connsiteX4" fmla="*/ 4331843 w 6373448"/>
              <a:gd name="connsiteY4" fmla="*/ 670998 h 2729751"/>
              <a:gd name="connsiteX5" fmla="*/ 1754670 w 6373448"/>
              <a:gd name="connsiteY5" fmla="*/ 772335 h 2729751"/>
              <a:gd name="connsiteX6" fmla="*/ 25164 w 6373448"/>
              <a:gd name="connsiteY6" fmla="*/ 681937 h 2729751"/>
              <a:gd name="connsiteX7" fmla="*/ 807 w 6373448"/>
              <a:gd name="connsiteY7" fmla="*/ 0 h 2729751"/>
              <a:gd name="connsiteX0" fmla="*/ 807 w 6373448"/>
              <a:gd name="connsiteY0" fmla="*/ 0 h 2729751"/>
              <a:gd name="connsiteX1" fmla="*/ 6373448 w 6373448"/>
              <a:gd name="connsiteY1" fmla="*/ 19664 h 2729751"/>
              <a:gd name="connsiteX2" fmla="*/ 6366624 w 6373448"/>
              <a:gd name="connsiteY2" fmla="*/ 2723812 h 2729751"/>
              <a:gd name="connsiteX3" fmla="*/ 6203840 w 6373448"/>
              <a:gd name="connsiteY3" fmla="*/ 2723965 h 2729751"/>
              <a:gd name="connsiteX4" fmla="*/ 4331843 w 6373448"/>
              <a:gd name="connsiteY4" fmla="*/ 670998 h 2729751"/>
              <a:gd name="connsiteX5" fmla="*/ 1754670 w 6373448"/>
              <a:gd name="connsiteY5" fmla="*/ 772335 h 2729751"/>
              <a:gd name="connsiteX6" fmla="*/ 25164 w 6373448"/>
              <a:gd name="connsiteY6" fmla="*/ 681937 h 2729751"/>
              <a:gd name="connsiteX7" fmla="*/ 807 w 6373448"/>
              <a:gd name="connsiteY7" fmla="*/ 0 h 2729751"/>
              <a:gd name="connsiteX0" fmla="*/ 32476 w 6405117"/>
              <a:gd name="connsiteY0" fmla="*/ 0 h 2729751"/>
              <a:gd name="connsiteX1" fmla="*/ 6405117 w 6405117"/>
              <a:gd name="connsiteY1" fmla="*/ 19664 h 2729751"/>
              <a:gd name="connsiteX2" fmla="*/ 6398293 w 6405117"/>
              <a:gd name="connsiteY2" fmla="*/ 2723812 h 2729751"/>
              <a:gd name="connsiteX3" fmla="*/ 6235509 w 6405117"/>
              <a:gd name="connsiteY3" fmla="*/ 2723965 h 2729751"/>
              <a:gd name="connsiteX4" fmla="*/ 4363512 w 6405117"/>
              <a:gd name="connsiteY4" fmla="*/ 670998 h 2729751"/>
              <a:gd name="connsiteX5" fmla="*/ 1786339 w 6405117"/>
              <a:gd name="connsiteY5" fmla="*/ 772335 h 2729751"/>
              <a:gd name="connsiteX6" fmla="*/ 9066 w 6405117"/>
              <a:gd name="connsiteY6" fmla="*/ 688761 h 2729751"/>
              <a:gd name="connsiteX7" fmla="*/ 32476 w 6405117"/>
              <a:gd name="connsiteY7" fmla="*/ 0 h 2729751"/>
              <a:gd name="connsiteX0" fmla="*/ 23410 w 6396051"/>
              <a:gd name="connsiteY0" fmla="*/ 0 h 2729751"/>
              <a:gd name="connsiteX1" fmla="*/ 6396051 w 6396051"/>
              <a:gd name="connsiteY1" fmla="*/ 19664 h 2729751"/>
              <a:gd name="connsiteX2" fmla="*/ 6389227 w 6396051"/>
              <a:gd name="connsiteY2" fmla="*/ 2723812 h 2729751"/>
              <a:gd name="connsiteX3" fmla="*/ 6226443 w 6396051"/>
              <a:gd name="connsiteY3" fmla="*/ 2723965 h 2729751"/>
              <a:gd name="connsiteX4" fmla="*/ 4354446 w 6396051"/>
              <a:gd name="connsiteY4" fmla="*/ 670998 h 2729751"/>
              <a:gd name="connsiteX5" fmla="*/ 1777273 w 6396051"/>
              <a:gd name="connsiteY5" fmla="*/ 772335 h 2729751"/>
              <a:gd name="connsiteX6" fmla="*/ 0 w 6396051"/>
              <a:gd name="connsiteY6" fmla="*/ 688761 h 2729751"/>
              <a:gd name="connsiteX7" fmla="*/ 23410 w 6396051"/>
              <a:gd name="connsiteY7" fmla="*/ 0 h 2729751"/>
              <a:gd name="connsiteX0" fmla="*/ 23410 w 6396051"/>
              <a:gd name="connsiteY0" fmla="*/ 0 h 2729751"/>
              <a:gd name="connsiteX1" fmla="*/ 6396051 w 6396051"/>
              <a:gd name="connsiteY1" fmla="*/ 19664 h 2729751"/>
              <a:gd name="connsiteX2" fmla="*/ 6389227 w 6396051"/>
              <a:gd name="connsiteY2" fmla="*/ 2723812 h 2729751"/>
              <a:gd name="connsiteX3" fmla="*/ 6226443 w 6396051"/>
              <a:gd name="connsiteY3" fmla="*/ 2723965 h 2729751"/>
              <a:gd name="connsiteX4" fmla="*/ 4354446 w 6396051"/>
              <a:gd name="connsiteY4" fmla="*/ 670998 h 2729751"/>
              <a:gd name="connsiteX5" fmla="*/ 1770449 w 6396051"/>
              <a:gd name="connsiteY5" fmla="*/ 779159 h 2729751"/>
              <a:gd name="connsiteX6" fmla="*/ 0 w 6396051"/>
              <a:gd name="connsiteY6" fmla="*/ 688761 h 2729751"/>
              <a:gd name="connsiteX7" fmla="*/ 23410 w 6396051"/>
              <a:gd name="connsiteY7" fmla="*/ 0 h 2729751"/>
              <a:gd name="connsiteX0" fmla="*/ 23410 w 6396051"/>
              <a:gd name="connsiteY0" fmla="*/ 0 h 2729751"/>
              <a:gd name="connsiteX1" fmla="*/ 6396051 w 6396051"/>
              <a:gd name="connsiteY1" fmla="*/ 19664 h 2729751"/>
              <a:gd name="connsiteX2" fmla="*/ 6389227 w 6396051"/>
              <a:gd name="connsiteY2" fmla="*/ 2723812 h 2729751"/>
              <a:gd name="connsiteX3" fmla="*/ 6226443 w 6396051"/>
              <a:gd name="connsiteY3" fmla="*/ 2723965 h 2729751"/>
              <a:gd name="connsiteX4" fmla="*/ 4354446 w 6396051"/>
              <a:gd name="connsiteY4" fmla="*/ 670998 h 2729751"/>
              <a:gd name="connsiteX5" fmla="*/ 1818216 w 6396051"/>
              <a:gd name="connsiteY5" fmla="*/ 779159 h 2729751"/>
              <a:gd name="connsiteX6" fmla="*/ 0 w 6396051"/>
              <a:gd name="connsiteY6" fmla="*/ 688761 h 2729751"/>
              <a:gd name="connsiteX7" fmla="*/ 23410 w 6396051"/>
              <a:gd name="connsiteY7" fmla="*/ 0 h 2729751"/>
              <a:gd name="connsiteX0" fmla="*/ 23410 w 6396051"/>
              <a:gd name="connsiteY0" fmla="*/ 0 h 2729751"/>
              <a:gd name="connsiteX1" fmla="*/ 6396051 w 6396051"/>
              <a:gd name="connsiteY1" fmla="*/ 19664 h 2729751"/>
              <a:gd name="connsiteX2" fmla="*/ 6389227 w 6396051"/>
              <a:gd name="connsiteY2" fmla="*/ 2723812 h 2729751"/>
              <a:gd name="connsiteX3" fmla="*/ 6226443 w 6396051"/>
              <a:gd name="connsiteY3" fmla="*/ 2723965 h 2729751"/>
              <a:gd name="connsiteX4" fmla="*/ 4354446 w 6396051"/>
              <a:gd name="connsiteY4" fmla="*/ 670998 h 2729751"/>
              <a:gd name="connsiteX5" fmla="*/ 1818216 w 6396051"/>
              <a:gd name="connsiteY5" fmla="*/ 779159 h 2729751"/>
              <a:gd name="connsiteX6" fmla="*/ 0 w 6396051"/>
              <a:gd name="connsiteY6" fmla="*/ 688761 h 2729751"/>
              <a:gd name="connsiteX7" fmla="*/ 23410 w 6396051"/>
              <a:gd name="connsiteY7" fmla="*/ 0 h 2729751"/>
              <a:gd name="connsiteX0" fmla="*/ 23410 w 6396051"/>
              <a:gd name="connsiteY0" fmla="*/ 0 h 2734920"/>
              <a:gd name="connsiteX1" fmla="*/ 6396051 w 6396051"/>
              <a:gd name="connsiteY1" fmla="*/ 19664 h 2734920"/>
              <a:gd name="connsiteX2" fmla="*/ 6389227 w 6396051"/>
              <a:gd name="connsiteY2" fmla="*/ 2723812 h 2734920"/>
              <a:gd name="connsiteX3" fmla="*/ 6205971 w 6396051"/>
              <a:gd name="connsiteY3" fmla="*/ 2730789 h 2734920"/>
              <a:gd name="connsiteX4" fmla="*/ 4354446 w 6396051"/>
              <a:gd name="connsiteY4" fmla="*/ 670998 h 2734920"/>
              <a:gd name="connsiteX5" fmla="*/ 1818216 w 6396051"/>
              <a:gd name="connsiteY5" fmla="*/ 779159 h 2734920"/>
              <a:gd name="connsiteX6" fmla="*/ 0 w 6396051"/>
              <a:gd name="connsiteY6" fmla="*/ 688761 h 2734920"/>
              <a:gd name="connsiteX7" fmla="*/ 23410 w 6396051"/>
              <a:gd name="connsiteY7" fmla="*/ 0 h 2734920"/>
              <a:gd name="connsiteX0" fmla="*/ 23410 w 6396051"/>
              <a:gd name="connsiteY0" fmla="*/ 0 h 2734920"/>
              <a:gd name="connsiteX1" fmla="*/ 6396051 w 6396051"/>
              <a:gd name="connsiteY1" fmla="*/ 19664 h 2734920"/>
              <a:gd name="connsiteX2" fmla="*/ 6389227 w 6396051"/>
              <a:gd name="connsiteY2" fmla="*/ 2723812 h 2734920"/>
              <a:gd name="connsiteX3" fmla="*/ 6205971 w 6396051"/>
              <a:gd name="connsiteY3" fmla="*/ 2730789 h 2734920"/>
              <a:gd name="connsiteX4" fmla="*/ 4354446 w 6396051"/>
              <a:gd name="connsiteY4" fmla="*/ 670998 h 2734920"/>
              <a:gd name="connsiteX5" fmla="*/ 1818216 w 6396051"/>
              <a:gd name="connsiteY5" fmla="*/ 779159 h 2734920"/>
              <a:gd name="connsiteX6" fmla="*/ 0 w 6396051"/>
              <a:gd name="connsiteY6" fmla="*/ 688761 h 2734920"/>
              <a:gd name="connsiteX7" fmla="*/ 23410 w 6396051"/>
              <a:gd name="connsiteY7" fmla="*/ 0 h 2734920"/>
              <a:gd name="connsiteX0" fmla="*/ 23410 w 6396051"/>
              <a:gd name="connsiteY0" fmla="*/ 0 h 2734920"/>
              <a:gd name="connsiteX1" fmla="*/ 6396051 w 6396051"/>
              <a:gd name="connsiteY1" fmla="*/ 19664 h 2734920"/>
              <a:gd name="connsiteX2" fmla="*/ 6389227 w 6396051"/>
              <a:gd name="connsiteY2" fmla="*/ 2723812 h 2734920"/>
              <a:gd name="connsiteX3" fmla="*/ 6205971 w 6396051"/>
              <a:gd name="connsiteY3" fmla="*/ 2730789 h 2734920"/>
              <a:gd name="connsiteX4" fmla="*/ 4354446 w 6396051"/>
              <a:gd name="connsiteY4" fmla="*/ 670998 h 2734920"/>
              <a:gd name="connsiteX5" fmla="*/ 1818216 w 6396051"/>
              <a:gd name="connsiteY5" fmla="*/ 779159 h 2734920"/>
              <a:gd name="connsiteX6" fmla="*/ 0 w 6396051"/>
              <a:gd name="connsiteY6" fmla="*/ 693310 h 2734920"/>
              <a:gd name="connsiteX7" fmla="*/ 23410 w 6396051"/>
              <a:gd name="connsiteY7" fmla="*/ 0 h 2734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96051" h="2734920">
                <a:moveTo>
                  <a:pt x="23410" y="0"/>
                </a:moveTo>
                <a:lnTo>
                  <a:pt x="6396051" y="19664"/>
                </a:lnTo>
                <a:cubicBezTo>
                  <a:pt x="6393776" y="921047"/>
                  <a:pt x="6391502" y="1822429"/>
                  <a:pt x="6389227" y="2723812"/>
                </a:cubicBezTo>
                <a:cubicBezTo>
                  <a:pt x="6236184" y="2727301"/>
                  <a:pt x="6382466" y="2741967"/>
                  <a:pt x="6205971" y="2730789"/>
                </a:cubicBezTo>
                <a:cubicBezTo>
                  <a:pt x="6186426" y="1730149"/>
                  <a:pt x="5206804" y="963569"/>
                  <a:pt x="4354446" y="670998"/>
                </a:cubicBezTo>
                <a:cubicBezTo>
                  <a:pt x="3337688" y="451497"/>
                  <a:pt x="1928670" y="258720"/>
                  <a:pt x="1818216" y="779159"/>
                </a:cubicBezTo>
                <a:cubicBezTo>
                  <a:pt x="882072" y="740038"/>
                  <a:pt x="1163492" y="777678"/>
                  <a:pt x="0" y="693310"/>
                </a:cubicBezTo>
                <a:cubicBezTo>
                  <a:pt x="18271" y="27006"/>
                  <a:pt x="22330" y="674095"/>
                  <a:pt x="23410" y="0"/>
                </a:cubicBezTo>
                <a:close/>
              </a:path>
            </a:pathLst>
          </a:custGeom>
          <a:solidFill>
            <a:schemeClr val="accent4"/>
          </a:solidFill>
          <a:ln w="3175">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defRPr/>
            </a:pPr>
            <a:endParaRPr lang="sv-SE" sz="1867" dirty="0">
              <a:solidFill>
                <a:srgbClr val="4D4E53"/>
              </a:solidFill>
              <a:latin typeface="Arial"/>
            </a:endParaRPr>
          </a:p>
        </p:txBody>
      </p:sp>
      <p:sp>
        <p:nvSpPr>
          <p:cNvPr id="18" name="Rectangle 5">
            <a:extLst>
              <a:ext uri="{FF2B5EF4-FFF2-40B4-BE49-F238E27FC236}">
                <a16:creationId xmlns:a16="http://schemas.microsoft.com/office/drawing/2014/main" id="{E5EC458C-4834-4B1B-B56C-271DE1C59C0B}"/>
              </a:ext>
            </a:extLst>
          </p:cNvPr>
          <p:cNvSpPr/>
          <p:nvPr/>
        </p:nvSpPr>
        <p:spPr>
          <a:xfrm>
            <a:off x="1808139" y="2924263"/>
            <a:ext cx="3458096" cy="2859795"/>
          </a:xfrm>
          <a:custGeom>
            <a:avLst/>
            <a:gdLst>
              <a:gd name="connsiteX0" fmla="*/ 0 w 3135900"/>
              <a:gd name="connsiteY0" fmla="*/ 0 h 2064746"/>
              <a:gd name="connsiteX1" fmla="*/ 3135900 w 3135900"/>
              <a:gd name="connsiteY1" fmla="*/ 0 h 2064746"/>
              <a:gd name="connsiteX2" fmla="*/ 3135900 w 3135900"/>
              <a:gd name="connsiteY2" fmla="*/ 2064746 h 2064746"/>
              <a:gd name="connsiteX3" fmla="*/ 0 w 3135900"/>
              <a:gd name="connsiteY3" fmla="*/ 2064746 h 2064746"/>
              <a:gd name="connsiteX4" fmla="*/ 0 w 3135900"/>
              <a:gd name="connsiteY4" fmla="*/ 0 h 2064746"/>
              <a:gd name="connsiteX0" fmla="*/ 0 w 3135900"/>
              <a:gd name="connsiteY0" fmla="*/ 0 h 2064746"/>
              <a:gd name="connsiteX1" fmla="*/ 2017219 w 3135900"/>
              <a:gd name="connsiteY1" fmla="*/ 642025 h 2064746"/>
              <a:gd name="connsiteX2" fmla="*/ 3135900 w 3135900"/>
              <a:gd name="connsiteY2" fmla="*/ 2064746 h 2064746"/>
              <a:gd name="connsiteX3" fmla="*/ 0 w 3135900"/>
              <a:gd name="connsiteY3" fmla="*/ 2064746 h 2064746"/>
              <a:gd name="connsiteX4" fmla="*/ 0 w 3135900"/>
              <a:gd name="connsiteY4" fmla="*/ 0 h 2064746"/>
              <a:gd name="connsiteX0" fmla="*/ 0 w 3207266"/>
              <a:gd name="connsiteY0" fmla="*/ 58725 h 2123471"/>
              <a:gd name="connsiteX1" fmla="*/ 2017219 w 3207266"/>
              <a:gd name="connsiteY1" fmla="*/ 700750 h 2123471"/>
              <a:gd name="connsiteX2" fmla="*/ 3135900 w 3207266"/>
              <a:gd name="connsiteY2" fmla="*/ 2123471 h 2123471"/>
              <a:gd name="connsiteX3" fmla="*/ 0 w 3207266"/>
              <a:gd name="connsiteY3" fmla="*/ 2123471 h 2123471"/>
              <a:gd name="connsiteX4" fmla="*/ 0 w 3207266"/>
              <a:gd name="connsiteY4" fmla="*/ 58725 h 2123471"/>
              <a:gd name="connsiteX0" fmla="*/ 0 w 3207266"/>
              <a:gd name="connsiteY0" fmla="*/ 0 h 2064746"/>
              <a:gd name="connsiteX1" fmla="*/ 2017219 w 3207266"/>
              <a:gd name="connsiteY1" fmla="*/ 642025 h 2064746"/>
              <a:gd name="connsiteX2" fmla="*/ 3135900 w 3207266"/>
              <a:gd name="connsiteY2" fmla="*/ 2064746 h 2064746"/>
              <a:gd name="connsiteX3" fmla="*/ 0 w 3207266"/>
              <a:gd name="connsiteY3" fmla="*/ 2064746 h 2064746"/>
              <a:gd name="connsiteX4" fmla="*/ 0 w 3207266"/>
              <a:gd name="connsiteY4" fmla="*/ 0 h 2064746"/>
              <a:gd name="connsiteX0" fmla="*/ 0 w 3135900"/>
              <a:gd name="connsiteY0" fmla="*/ 0 h 2064746"/>
              <a:gd name="connsiteX1" fmla="*/ 2017219 w 3135900"/>
              <a:gd name="connsiteY1" fmla="*/ 642025 h 2064746"/>
              <a:gd name="connsiteX2" fmla="*/ 3135900 w 3135900"/>
              <a:gd name="connsiteY2" fmla="*/ 2064746 h 2064746"/>
              <a:gd name="connsiteX3" fmla="*/ 0 w 3135900"/>
              <a:gd name="connsiteY3" fmla="*/ 2064746 h 2064746"/>
              <a:gd name="connsiteX4" fmla="*/ 0 w 3135900"/>
              <a:gd name="connsiteY4" fmla="*/ 0 h 2064746"/>
              <a:gd name="connsiteX0" fmla="*/ 0 w 3135900"/>
              <a:gd name="connsiteY0" fmla="*/ 0 h 2064746"/>
              <a:gd name="connsiteX1" fmla="*/ 2211772 w 3135900"/>
              <a:gd name="connsiteY1" fmla="*/ 583659 h 2064746"/>
              <a:gd name="connsiteX2" fmla="*/ 3135900 w 3135900"/>
              <a:gd name="connsiteY2" fmla="*/ 2064746 h 2064746"/>
              <a:gd name="connsiteX3" fmla="*/ 0 w 3135900"/>
              <a:gd name="connsiteY3" fmla="*/ 2064746 h 2064746"/>
              <a:gd name="connsiteX4" fmla="*/ 0 w 3135900"/>
              <a:gd name="connsiteY4" fmla="*/ 0 h 2064746"/>
              <a:gd name="connsiteX0" fmla="*/ 0 w 3135900"/>
              <a:gd name="connsiteY0" fmla="*/ 0 h 2064746"/>
              <a:gd name="connsiteX1" fmla="*/ 2172861 w 3135900"/>
              <a:gd name="connsiteY1" fmla="*/ 603114 h 2064746"/>
              <a:gd name="connsiteX2" fmla="*/ 3135900 w 3135900"/>
              <a:gd name="connsiteY2" fmla="*/ 2064746 h 2064746"/>
              <a:gd name="connsiteX3" fmla="*/ 0 w 3135900"/>
              <a:gd name="connsiteY3" fmla="*/ 2064746 h 2064746"/>
              <a:gd name="connsiteX4" fmla="*/ 0 w 3135900"/>
              <a:gd name="connsiteY4" fmla="*/ 0 h 2064746"/>
              <a:gd name="connsiteX0" fmla="*/ 0 w 3135900"/>
              <a:gd name="connsiteY0" fmla="*/ 0 h 2064746"/>
              <a:gd name="connsiteX1" fmla="*/ 3135900 w 3135900"/>
              <a:gd name="connsiteY1" fmla="*/ 2064746 h 2064746"/>
              <a:gd name="connsiteX2" fmla="*/ 0 w 3135900"/>
              <a:gd name="connsiteY2" fmla="*/ 2064746 h 2064746"/>
              <a:gd name="connsiteX3" fmla="*/ 0 w 3135900"/>
              <a:gd name="connsiteY3" fmla="*/ 0 h 2064746"/>
              <a:gd name="connsiteX0" fmla="*/ 0 w 3135900"/>
              <a:gd name="connsiteY0" fmla="*/ 0 h 2064746"/>
              <a:gd name="connsiteX1" fmla="*/ 3135900 w 3135900"/>
              <a:gd name="connsiteY1" fmla="*/ 2064746 h 2064746"/>
              <a:gd name="connsiteX2" fmla="*/ 0 w 3135900"/>
              <a:gd name="connsiteY2" fmla="*/ 2064746 h 2064746"/>
              <a:gd name="connsiteX3" fmla="*/ 0 w 3135900"/>
              <a:gd name="connsiteY3" fmla="*/ 0 h 2064746"/>
              <a:gd name="connsiteX0" fmla="*/ 0 w 3135900"/>
              <a:gd name="connsiteY0" fmla="*/ 0 h 2064746"/>
              <a:gd name="connsiteX1" fmla="*/ 3135900 w 3135900"/>
              <a:gd name="connsiteY1" fmla="*/ 2064746 h 2064746"/>
              <a:gd name="connsiteX2" fmla="*/ 0 w 3135900"/>
              <a:gd name="connsiteY2" fmla="*/ 2064746 h 2064746"/>
              <a:gd name="connsiteX3" fmla="*/ 0 w 3135900"/>
              <a:gd name="connsiteY3" fmla="*/ 0 h 2064746"/>
              <a:gd name="connsiteX0" fmla="*/ 0 w 3135900"/>
              <a:gd name="connsiteY0" fmla="*/ 0 h 2064746"/>
              <a:gd name="connsiteX1" fmla="*/ 3135900 w 3135900"/>
              <a:gd name="connsiteY1" fmla="*/ 2064746 h 2064746"/>
              <a:gd name="connsiteX2" fmla="*/ 0 w 3135900"/>
              <a:gd name="connsiteY2" fmla="*/ 2064746 h 2064746"/>
              <a:gd name="connsiteX3" fmla="*/ 0 w 3135900"/>
              <a:gd name="connsiteY3" fmla="*/ 0 h 2064746"/>
              <a:gd name="connsiteX0" fmla="*/ 0 w 3135900"/>
              <a:gd name="connsiteY0" fmla="*/ 0 h 2064746"/>
              <a:gd name="connsiteX1" fmla="*/ 3135900 w 3135900"/>
              <a:gd name="connsiteY1" fmla="*/ 2064746 h 2064746"/>
              <a:gd name="connsiteX2" fmla="*/ 0 w 3135900"/>
              <a:gd name="connsiteY2" fmla="*/ 2064746 h 2064746"/>
              <a:gd name="connsiteX3" fmla="*/ 0 w 3135900"/>
              <a:gd name="connsiteY3" fmla="*/ 0 h 2064746"/>
              <a:gd name="connsiteX0" fmla="*/ 0 w 1821405"/>
              <a:gd name="connsiteY0" fmla="*/ 0 h 2064746"/>
              <a:gd name="connsiteX1" fmla="*/ 1791493 w 1821405"/>
              <a:gd name="connsiteY1" fmla="*/ 2023803 h 2064746"/>
              <a:gd name="connsiteX2" fmla="*/ 0 w 1821405"/>
              <a:gd name="connsiteY2" fmla="*/ 2064746 h 2064746"/>
              <a:gd name="connsiteX3" fmla="*/ 0 w 1821405"/>
              <a:gd name="connsiteY3" fmla="*/ 0 h 2064746"/>
              <a:gd name="connsiteX0" fmla="*/ 0 w 1835095"/>
              <a:gd name="connsiteY0" fmla="*/ 213701 h 2278447"/>
              <a:gd name="connsiteX1" fmla="*/ 1176977 w 1835095"/>
              <a:gd name="connsiteY1" fmla="*/ 293934 h 2278447"/>
              <a:gd name="connsiteX2" fmla="*/ 1791493 w 1835095"/>
              <a:gd name="connsiteY2" fmla="*/ 2237504 h 2278447"/>
              <a:gd name="connsiteX3" fmla="*/ 0 w 1835095"/>
              <a:gd name="connsiteY3" fmla="*/ 2278447 h 2278447"/>
              <a:gd name="connsiteX4" fmla="*/ 0 w 1835095"/>
              <a:gd name="connsiteY4" fmla="*/ 213701 h 2278447"/>
              <a:gd name="connsiteX0" fmla="*/ 0 w 1791493"/>
              <a:gd name="connsiteY0" fmla="*/ 213701 h 2278447"/>
              <a:gd name="connsiteX1" fmla="*/ 1176977 w 1791493"/>
              <a:gd name="connsiteY1" fmla="*/ 293934 h 2278447"/>
              <a:gd name="connsiteX2" fmla="*/ 1791493 w 1791493"/>
              <a:gd name="connsiteY2" fmla="*/ 2237504 h 2278447"/>
              <a:gd name="connsiteX3" fmla="*/ 0 w 1791493"/>
              <a:gd name="connsiteY3" fmla="*/ 2278447 h 2278447"/>
              <a:gd name="connsiteX4" fmla="*/ 0 w 1791493"/>
              <a:gd name="connsiteY4" fmla="*/ 213701 h 2278447"/>
              <a:gd name="connsiteX0" fmla="*/ 0 w 1791493"/>
              <a:gd name="connsiteY0" fmla="*/ 213701 h 2278447"/>
              <a:gd name="connsiteX1" fmla="*/ 1176977 w 1791493"/>
              <a:gd name="connsiteY1" fmla="*/ 293934 h 2278447"/>
              <a:gd name="connsiteX2" fmla="*/ 1791493 w 1791493"/>
              <a:gd name="connsiteY2" fmla="*/ 2237504 h 2278447"/>
              <a:gd name="connsiteX3" fmla="*/ 0 w 1791493"/>
              <a:gd name="connsiteY3" fmla="*/ 2278447 h 2278447"/>
              <a:gd name="connsiteX4" fmla="*/ 0 w 1791493"/>
              <a:gd name="connsiteY4" fmla="*/ 213701 h 2278447"/>
              <a:gd name="connsiteX0" fmla="*/ 0 w 1791493"/>
              <a:gd name="connsiteY0" fmla="*/ 136128 h 2200874"/>
              <a:gd name="connsiteX1" fmla="*/ 1176977 w 1791493"/>
              <a:gd name="connsiteY1" fmla="*/ 216361 h 2200874"/>
              <a:gd name="connsiteX2" fmla="*/ 1791493 w 1791493"/>
              <a:gd name="connsiteY2" fmla="*/ 2159931 h 2200874"/>
              <a:gd name="connsiteX3" fmla="*/ 0 w 1791493"/>
              <a:gd name="connsiteY3" fmla="*/ 2200874 h 2200874"/>
              <a:gd name="connsiteX4" fmla="*/ 0 w 1791493"/>
              <a:gd name="connsiteY4" fmla="*/ 136128 h 2200874"/>
              <a:gd name="connsiteX0" fmla="*/ 0 w 1791493"/>
              <a:gd name="connsiteY0" fmla="*/ 136128 h 2200874"/>
              <a:gd name="connsiteX1" fmla="*/ 1176977 w 1791493"/>
              <a:gd name="connsiteY1" fmla="*/ 216361 h 2200874"/>
              <a:gd name="connsiteX2" fmla="*/ 1791493 w 1791493"/>
              <a:gd name="connsiteY2" fmla="*/ 2159931 h 2200874"/>
              <a:gd name="connsiteX3" fmla="*/ 0 w 1791493"/>
              <a:gd name="connsiteY3" fmla="*/ 2200874 h 2200874"/>
              <a:gd name="connsiteX4" fmla="*/ 0 w 1791493"/>
              <a:gd name="connsiteY4" fmla="*/ 136128 h 2200874"/>
              <a:gd name="connsiteX0" fmla="*/ 0 w 1791493"/>
              <a:gd name="connsiteY0" fmla="*/ 0 h 2064746"/>
              <a:gd name="connsiteX1" fmla="*/ 1176977 w 1791493"/>
              <a:gd name="connsiteY1" fmla="*/ 80233 h 2064746"/>
              <a:gd name="connsiteX2" fmla="*/ 1791493 w 1791493"/>
              <a:gd name="connsiteY2" fmla="*/ 2023803 h 2064746"/>
              <a:gd name="connsiteX3" fmla="*/ 0 w 1791493"/>
              <a:gd name="connsiteY3" fmla="*/ 2064746 h 2064746"/>
              <a:gd name="connsiteX4" fmla="*/ 0 w 1791493"/>
              <a:gd name="connsiteY4" fmla="*/ 0 h 2064746"/>
              <a:gd name="connsiteX0" fmla="*/ 0 w 1791493"/>
              <a:gd name="connsiteY0" fmla="*/ 0 h 2064746"/>
              <a:gd name="connsiteX1" fmla="*/ 1172436 w 1791493"/>
              <a:gd name="connsiteY1" fmla="*/ 66585 h 2064746"/>
              <a:gd name="connsiteX2" fmla="*/ 1791493 w 1791493"/>
              <a:gd name="connsiteY2" fmla="*/ 2023803 h 2064746"/>
              <a:gd name="connsiteX3" fmla="*/ 0 w 1791493"/>
              <a:gd name="connsiteY3" fmla="*/ 2064746 h 2064746"/>
              <a:gd name="connsiteX4" fmla="*/ 0 w 1791493"/>
              <a:gd name="connsiteY4" fmla="*/ 0 h 2064746"/>
              <a:gd name="connsiteX0" fmla="*/ 0 w 1791493"/>
              <a:gd name="connsiteY0" fmla="*/ 0 h 2064746"/>
              <a:gd name="connsiteX1" fmla="*/ 1172436 w 1791493"/>
              <a:gd name="connsiteY1" fmla="*/ 66585 h 2064746"/>
              <a:gd name="connsiteX2" fmla="*/ 1791493 w 1791493"/>
              <a:gd name="connsiteY2" fmla="*/ 2023803 h 2064746"/>
              <a:gd name="connsiteX3" fmla="*/ 0 w 1791493"/>
              <a:gd name="connsiteY3" fmla="*/ 2064746 h 2064746"/>
              <a:gd name="connsiteX4" fmla="*/ 0 w 1791493"/>
              <a:gd name="connsiteY4" fmla="*/ 0 h 2064746"/>
              <a:gd name="connsiteX0" fmla="*/ 0 w 1791493"/>
              <a:gd name="connsiteY0" fmla="*/ 0 h 2064746"/>
              <a:gd name="connsiteX1" fmla="*/ 1172436 w 1791493"/>
              <a:gd name="connsiteY1" fmla="*/ 66585 h 2064746"/>
              <a:gd name="connsiteX2" fmla="*/ 1791493 w 1791493"/>
              <a:gd name="connsiteY2" fmla="*/ 2023803 h 2064746"/>
              <a:gd name="connsiteX3" fmla="*/ 0 w 1791493"/>
              <a:gd name="connsiteY3" fmla="*/ 2064746 h 2064746"/>
              <a:gd name="connsiteX4" fmla="*/ 0 w 1791493"/>
              <a:gd name="connsiteY4" fmla="*/ 0 h 2064746"/>
              <a:gd name="connsiteX0" fmla="*/ 0 w 1791493"/>
              <a:gd name="connsiteY0" fmla="*/ 0 h 2064746"/>
              <a:gd name="connsiteX1" fmla="*/ 1172436 w 1791493"/>
              <a:gd name="connsiteY1" fmla="*/ 66585 h 2064746"/>
              <a:gd name="connsiteX2" fmla="*/ 1791493 w 1791493"/>
              <a:gd name="connsiteY2" fmla="*/ 2023803 h 2064746"/>
              <a:gd name="connsiteX3" fmla="*/ 0 w 1791493"/>
              <a:gd name="connsiteY3" fmla="*/ 2064746 h 2064746"/>
              <a:gd name="connsiteX4" fmla="*/ 0 w 1791493"/>
              <a:gd name="connsiteY4" fmla="*/ 0 h 2064746"/>
              <a:gd name="connsiteX0" fmla="*/ 0 w 1791493"/>
              <a:gd name="connsiteY0" fmla="*/ 0 h 2064746"/>
              <a:gd name="connsiteX1" fmla="*/ 1172436 w 1791493"/>
              <a:gd name="connsiteY1" fmla="*/ 66585 h 2064746"/>
              <a:gd name="connsiteX2" fmla="*/ 1791493 w 1791493"/>
              <a:gd name="connsiteY2" fmla="*/ 2023803 h 2064746"/>
              <a:gd name="connsiteX3" fmla="*/ 0 w 1791493"/>
              <a:gd name="connsiteY3" fmla="*/ 2064746 h 2064746"/>
              <a:gd name="connsiteX4" fmla="*/ 0 w 1791493"/>
              <a:gd name="connsiteY4" fmla="*/ 0 h 2064746"/>
              <a:gd name="connsiteX0" fmla="*/ 0 w 1791493"/>
              <a:gd name="connsiteY0" fmla="*/ 0 h 2064746"/>
              <a:gd name="connsiteX1" fmla="*/ 1172436 w 1791493"/>
              <a:gd name="connsiteY1" fmla="*/ 66585 h 2064746"/>
              <a:gd name="connsiteX2" fmla="*/ 1791493 w 1791493"/>
              <a:gd name="connsiteY2" fmla="*/ 2023803 h 2064746"/>
              <a:gd name="connsiteX3" fmla="*/ 0 w 1791493"/>
              <a:gd name="connsiteY3" fmla="*/ 2064746 h 2064746"/>
              <a:gd name="connsiteX4" fmla="*/ 0 w 1791493"/>
              <a:gd name="connsiteY4" fmla="*/ 0 h 2064746"/>
              <a:gd name="connsiteX0" fmla="*/ 0 w 1791493"/>
              <a:gd name="connsiteY0" fmla="*/ 0 h 2064746"/>
              <a:gd name="connsiteX1" fmla="*/ 1196659 w 1791493"/>
              <a:gd name="connsiteY1" fmla="*/ 80233 h 2064746"/>
              <a:gd name="connsiteX2" fmla="*/ 1791493 w 1791493"/>
              <a:gd name="connsiteY2" fmla="*/ 2023803 h 2064746"/>
              <a:gd name="connsiteX3" fmla="*/ 0 w 1791493"/>
              <a:gd name="connsiteY3" fmla="*/ 2064746 h 2064746"/>
              <a:gd name="connsiteX4" fmla="*/ 0 w 1791493"/>
              <a:gd name="connsiteY4" fmla="*/ 0 h 206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493" h="2064746">
                <a:moveTo>
                  <a:pt x="0" y="0"/>
                </a:moveTo>
                <a:cubicBezTo>
                  <a:pt x="390812" y="22195"/>
                  <a:pt x="805847" y="58038"/>
                  <a:pt x="1196659" y="80233"/>
                </a:cubicBezTo>
                <a:cubicBezTo>
                  <a:pt x="1259062" y="792846"/>
                  <a:pt x="1238240" y="1501983"/>
                  <a:pt x="1791493" y="2023803"/>
                </a:cubicBezTo>
                <a:lnTo>
                  <a:pt x="0" y="2064746"/>
                </a:lnTo>
                <a:lnTo>
                  <a:pt x="0" y="0"/>
                </a:lnTo>
                <a:close/>
              </a:path>
            </a:pathLst>
          </a:custGeom>
          <a:solidFill>
            <a:srgbClr val="DCCCA7"/>
          </a:solidFill>
          <a:ln w="3175">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defRPr/>
            </a:pPr>
            <a:endParaRPr lang="sv-SE" sz="1867" dirty="0">
              <a:solidFill>
                <a:srgbClr val="4D4E53"/>
              </a:solidFill>
              <a:latin typeface="Arial"/>
            </a:endParaRPr>
          </a:p>
        </p:txBody>
      </p:sp>
      <p:sp>
        <p:nvSpPr>
          <p:cNvPr id="19" name="Rectangle 12">
            <a:extLst>
              <a:ext uri="{FF2B5EF4-FFF2-40B4-BE49-F238E27FC236}">
                <a16:creationId xmlns:a16="http://schemas.microsoft.com/office/drawing/2014/main" id="{7A936A79-1966-43E2-9E55-1F0EF0FB4587}"/>
              </a:ext>
            </a:extLst>
          </p:cNvPr>
          <p:cNvSpPr/>
          <p:nvPr/>
        </p:nvSpPr>
        <p:spPr>
          <a:xfrm>
            <a:off x="4062609" y="3043055"/>
            <a:ext cx="4062233" cy="2691099"/>
          </a:xfrm>
          <a:custGeom>
            <a:avLst/>
            <a:gdLst>
              <a:gd name="connsiteX0" fmla="*/ 0 w 1909764"/>
              <a:gd name="connsiteY0" fmla="*/ 0 h 1311488"/>
              <a:gd name="connsiteX1" fmla="*/ 1909764 w 1909764"/>
              <a:gd name="connsiteY1" fmla="*/ 0 h 1311488"/>
              <a:gd name="connsiteX2" fmla="*/ 1909764 w 1909764"/>
              <a:gd name="connsiteY2" fmla="*/ 1311488 h 1311488"/>
              <a:gd name="connsiteX3" fmla="*/ 0 w 1909764"/>
              <a:gd name="connsiteY3" fmla="*/ 1311488 h 1311488"/>
              <a:gd name="connsiteX4" fmla="*/ 0 w 1909764"/>
              <a:gd name="connsiteY4" fmla="*/ 0 h 1311488"/>
              <a:gd name="connsiteX0" fmla="*/ 0 w 2646743"/>
              <a:gd name="connsiteY0" fmla="*/ 0 h 1761864"/>
              <a:gd name="connsiteX1" fmla="*/ 1909764 w 2646743"/>
              <a:gd name="connsiteY1" fmla="*/ 0 h 1761864"/>
              <a:gd name="connsiteX2" fmla="*/ 2646743 w 2646743"/>
              <a:gd name="connsiteY2" fmla="*/ 1761864 h 1761864"/>
              <a:gd name="connsiteX3" fmla="*/ 0 w 2646743"/>
              <a:gd name="connsiteY3" fmla="*/ 1311488 h 1761864"/>
              <a:gd name="connsiteX4" fmla="*/ 0 w 2646743"/>
              <a:gd name="connsiteY4" fmla="*/ 0 h 1761864"/>
              <a:gd name="connsiteX0" fmla="*/ 0 w 2960642"/>
              <a:gd name="connsiteY0" fmla="*/ 0 h 1946109"/>
              <a:gd name="connsiteX1" fmla="*/ 2223663 w 2960642"/>
              <a:gd name="connsiteY1" fmla="*/ 184245 h 1946109"/>
              <a:gd name="connsiteX2" fmla="*/ 2960642 w 2960642"/>
              <a:gd name="connsiteY2" fmla="*/ 1946109 h 1946109"/>
              <a:gd name="connsiteX3" fmla="*/ 313899 w 2960642"/>
              <a:gd name="connsiteY3" fmla="*/ 1495733 h 1946109"/>
              <a:gd name="connsiteX4" fmla="*/ 0 w 2960642"/>
              <a:gd name="connsiteY4" fmla="*/ 0 h 1946109"/>
              <a:gd name="connsiteX0" fmla="*/ 0 w 2960642"/>
              <a:gd name="connsiteY0" fmla="*/ 0 h 1946109"/>
              <a:gd name="connsiteX1" fmla="*/ 2223663 w 2960642"/>
              <a:gd name="connsiteY1" fmla="*/ 184245 h 1946109"/>
              <a:gd name="connsiteX2" fmla="*/ 2960642 w 2960642"/>
              <a:gd name="connsiteY2" fmla="*/ 1946109 h 1946109"/>
              <a:gd name="connsiteX3" fmla="*/ 914401 w 2960642"/>
              <a:gd name="connsiteY3" fmla="*/ 1946109 h 1946109"/>
              <a:gd name="connsiteX4" fmla="*/ 0 w 2960642"/>
              <a:gd name="connsiteY4" fmla="*/ 0 h 1946109"/>
              <a:gd name="connsiteX0" fmla="*/ 0 w 2960642"/>
              <a:gd name="connsiteY0" fmla="*/ 0 h 1946109"/>
              <a:gd name="connsiteX1" fmla="*/ 2960642 w 2960642"/>
              <a:gd name="connsiteY1" fmla="*/ 1946109 h 1946109"/>
              <a:gd name="connsiteX2" fmla="*/ 914401 w 2960642"/>
              <a:gd name="connsiteY2" fmla="*/ 1946109 h 1946109"/>
              <a:gd name="connsiteX3" fmla="*/ 0 w 2960642"/>
              <a:gd name="connsiteY3" fmla="*/ 0 h 1946109"/>
              <a:gd name="connsiteX0" fmla="*/ 0 w 2960642"/>
              <a:gd name="connsiteY0" fmla="*/ 0 h 1946109"/>
              <a:gd name="connsiteX1" fmla="*/ 2960642 w 2960642"/>
              <a:gd name="connsiteY1" fmla="*/ 1946109 h 1946109"/>
              <a:gd name="connsiteX2" fmla="*/ 914401 w 2960642"/>
              <a:gd name="connsiteY2" fmla="*/ 1946109 h 1946109"/>
              <a:gd name="connsiteX3" fmla="*/ 0 w 2960642"/>
              <a:gd name="connsiteY3" fmla="*/ 0 h 1946109"/>
              <a:gd name="connsiteX0" fmla="*/ 141 w 2960783"/>
              <a:gd name="connsiteY0" fmla="*/ 0 h 1946109"/>
              <a:gd name="connsiteX1" fmla="*/ 2960783 w 2960783"/>
              <a:gd name="connsiteY1" fmla="*/ 1946109 h 1946109"/>
              <a:gd name="connsiteX2" fmla="*/ 914542 w 2960783"/>
              <a:gd name="connsiteY2" fmla="*/ 1946109 h 1946109"/>
              <a:gd name="connsiteX3" fmla="*/ 141 w 2960783"/>
              <a:gd name="connsiteY3" fmla="*/ 0 h 1946109"/>
              <a:gd name="connsiteX0" fmla="*/ 137 w 2960779"/>
              <a:gd name="connsiteY0" fmla="*/ 0 h 1946109"/>
              <a:gd name="connsiteX1" fmla="*/ 2960779 w 2960779"/>
              <a:gd name="connsiteY1" fmla="*/ 1946109 h 1946109"/>
              <a:gd name="connsiteX2" fmla="*/ 914538 w 2960779"/>
              <a:gd name="connsiteY2" fmla="*/ 1946109 h 1946109"/>
              <a:gd name="connsiteX3" fmla="*/ 137 w 2960779"/>
              <a:gd name="connsiteY3" fmla="*/ 0 h 1946109"/>
              <a:gd name="connsiteX0" fmla="*/ 137 w 2960779"/>
              <a:gd name="connsiteY0" fmla="*/ 0 h 1946109"/>
              <a:gd name="connsiteX1" fmla="*/ 2960779 w 2960779"/>
              <a:gd name="connsiteY1" fmla="*/ 1946109 h 1946109"/>
              <a:gd name="connsiteX2" fmla="*/ 914538 w 2960779"/>
              <a:gd name="connsiteY2" fmla="*/ 1946109 h 1946109"/>
              <a:gd name="connsiteX3" fmla="*/ 137 w 2960779"/>
              <a:gd name="connsiteY3" fmla="*/ 0 h 1946109"/>
              <a:gd name="connsiteX0" fmla="*/ 137 w 2960779"/>
              <a:gd name="connsiteY0" fmla="*/ 0 h 1946109"/>
              <a:gd name="connsiteX1" fmla="*/ 2960779 w 2960779"/>
              <a:gd name="connsiteY1" fmla="*/ 1946109 h 1946109"/>
              <a:gd name="connsiteX2" fmla="*/ 914538 w 2960779"/>
              <a:gd name="connsiteY2" fmla="*/ 1946109 h 1946109"/>
              <a:gd name="connsiteX3" fmla="*/ 137 w 2960779"/>
              <a:gd name="connsiteY3" fmla="*/ 0 h 1946109"/>
              <a:gd name="connsiteX0" fmla="*/ 0 w 2960642"/>
              <a:gd name="connsiteY0" fmla="*/ 0 h 1946109"/>
              <a:gd name="connsiteX1" fmla="*/ 2960642 w 2960642"/>
              <a:gd name="connsiteY1" fmla="*/ 1946109 h 1946109"/>
              <a:gd name="connsiteX2" fmla="*/ 914401 w 2960642"/>
              <a:gd name="connsiteY2" fmla="*/ 1946109 h 1946109"/>
              <a:gd name="connsiteX3" fmla="*/ 0 w 2960642"/>
              <a:gd name="connsiteY3" fmla="*/ 0 h 1946109"/>
              <a:gd name="connsiteX0" fmla="*/ 0 w 2960642"/>
              <a:gd name="connsiteY0" fmla="*/ 0 h 1946109"/>
              <a:gd name="connsiteX1" fmla="*/ 2960642 w 2960642"/>
              <a:gd name="connsiteY1" fmla="*/ 1946109 h 1946109"/>
              <a:gd name="connsiteX2" fmla="*/ 914401 w 2960642"/>
              <a:gd name="connsiteY2" fmla="*/ 1946109 h 1946109"/>
              <a:gd name="connsiteX3" fmla="*/ 0 w 2960642"/>
              <a:gd name="connsiteY3" fmla="*/ 0 h 1946109"/>
              <a:gd name="connsiteX0" fmla="*/ 0 w 2960642"/>
              <a:gd name="connsiteY0" fmla="*/ 0 h 1946109"/>
              <a:gd name="connsiteX1" fmla="*/ 2960642 w 2960642"/>
              <a:gd name="connsiteY1" fmla="*/ 1946109 h 1946109"/>
              <a:gd name="connsiteX2" fmla="*/ 914401 w 2960642"/>
              <a:gd name="connsiteY2" fmla="*/ 1946109 h 1946109"/>
              <a:gd name="connsiteX3" fmla="*/ 0 w 2960642"/>
              <a:gd name="connsiteY3" fmla="*/ 0 h 1946109"/>
              <a:gd name="connsiteX0" fmla="*/ 0 w 2924248"/>
              <a:gd name="connsiteY0" fmla="*/ 0 h 1946109"/>
              <a:gd name="connsiteX1" fmla="*/ 2924248 w 2924248"/>
              <a:gd name="connsiteY1" fmla="*/ 1946109 h 1946109"/>
              <a:gd name="connsiteX2" fmla="*/ 878007 w 2924248"/>
              <a:gd name="connsiteY2" fmla="*/ 1946109 h 1946109"/>
              <a:gd name="connsiteX3" fmla="*/ 0 w 2924248"/>
              <a:gd name="connsiteY3" fmla="*/ 0 h 1946109"/>
            </a:gdLst>
            <a:ahLst/>
            <a:cxnLst>
              <a:cxn ang="0">
                <a:pos x="connsiteX0" y="connsiteY0"/>
              </a:cxn>
              <a:cxn ang="0">
                <a:pos x="connsiteX1" y="connsiteY1"/>
              </a:cxn>
              <a:cxn ang="0">
                <a:pos x="connsiteX2" y="connsiteY2"/>
              </a:cxn>
              <a:cxn ang="0">
                <a:pos x="connsiteX3" y="connsiteY3"/>
              </a:cxn>
            </a:cxnLst>
            <a:rect l="l" t="t" r="r" b="b"/>
            <a:pathLst>
              <a:path w="2924248" h="1946109">
                <a:moveTo>
                  <a:pt x="0" y="0"/>
                </a:moveTo>
                <a:cubicBezTo>
                  <a:pt x="256725" y="27731"/>
                  <a:pt x="2920006" y="-53722"/>
                  <a:pt x="2924248" y="1946109"/>
                </a:cubicBezTo>
                <a:lnTo>
                  <a:pt x="878007" y="1946109"/>
                </a:lnTo>
                <a:cubicBezTo>
                  <a:pt x="-20470" y="1358821"/>
                  <a:pt x="52317" y="362100"/>
                  <a:pt x="0" y="0"/>
                </a:cubicBezTo>
                <a:close/>
              </a:path>
            </a:pathLst>
          </a:custGeom>
          <a:pattFill prst="wdDnDiag">
            <a:fgClr>
              <a:srgbClr val="DCCCA7"/>
            </a:fgClr>
            <a:bgClr>
              <a:schemeClr val="bg1"/>
            </a:bgClr>
          </a:pattFill>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defRPr/>
            </a:pPr>
            <a:endParaRPr lang="sv-SE" sz="1867" dirty="0">
              <a:solidFill>
                <a:srgbClr val="4D4E53"/>
              </a:solidFill>
              <a:latin typeface="Arial"/>
            </a:endParaRPr>
          </a:p>
        </p:txBody>
      </p:sp>
      <p:sp>
        <p:nvSpPr>
          <p:cNvPr id="20" name="Rectangle 5">
            <a:extLst>
              <a:ext uri="{FF2B5EF4-FFF2-40B4-BE49-F238E27FC236}">
                <a16:creationId xmlns:a16="http://schemas.microsoft.com/office/drawing/2014/main" id="{9810E712-ABFA-43E6-9742-8546389DF37D}"/>
              </a:ext>
            </a:extLst>
          </p:cNvPr>
          <p:cNvSpPr/>
          <p:nvPr/>
        </p:nvSpPr>
        <p:spPr>
          <a:xfrm>
            <a:off x="4265323" y="3052949"/>
            <a:ext cx="5695299" cy="2693863"/>
          </a:xfrm>
          <a:custGeom>
            <a:avLst/>
            <a:gdLst>
              <a:gd name="connsiteX0" fmla="*/ 0 w 3135900"/>
              <a:gd name="connsiteY0" fmla="*/ 0 h 2064746"/>
              <a:gd name="connsiteX1" fmla="*/ 3135900 w 3135900"/>
              <a:gd name="connsiteY1" fmla="*/ 0 h 2064746"/>
              <a:gd name="connsiteX2" fmla="*/ 3135900 w 3135900"/>
              <a:gd name="connsiteY2" fmla="*/ 2064746 h 2064746"/>
              <a:gd name="connsiteX3" fmla="*/ 0 w 3135900"/>
              <a:gd name="connsiteY3" fmla="*/ 2064746 h 2064746"/>
              <a:gd name="connsiteX4" fmla="*/ 0 w 3135900"/>
              <a:gd name="connsiteY4" fmla="*/ 0 h 2064746"/>
              <a:gd name="connsiteX0" fmla="*/ 0 w 3135900"/>
              <a:gd name="connsiteY0" fmla="*/ 0 h 2064746"/>
              <a:gd name="connsiteX1" fmla="*/ 2017219 w 3135900"/>
              <a:gd name="connsiteY1" fmla="*/ 642025 h 2064746"/>
              <a:gd name="connsiteX2" fmla="*/ 3135900 w 3135900"/>
              <a:gd name="connsiteY2" fmla="*/ 2064746 h 2064746"/>
              <a:gd name="connsiteX3" fmla="*/ 0 w 3135900"/>
              <a:gd name="connsiteY3" fmla="*/ 2064746 h 2064746"/>
              <a:gd name="connsiteX4" fmla="*/ 0 w 3135900"/>
              <a:gd name="connsiteY4" fmla="*/ 0 h 2064746"/>
              <a:gd name="connsiteX0" fmla="*/ 0 w 3207266"/>
              <a:gd name="connsiteY0" fmla="*/ 58725 h 2123471"/>
              <a:gd name="connsiteX1" fmla="*/ 2017219 w 3207266"/>
              <a:gd name="connsiteY1" fmla="*/ 700750 h 2123471"/>
              <a:gd name="connsiteX2" fmla="*/ 3135900 w 3207266"/>
              <a:gd name="connsiteY2" fmla="*/ 2123471 h 2123471"/>
              <a:gd name="connsiteX3" fmla="*/ 0 w 3207266"/>
              <a:gd name="connsiteY3" fmla="*/ 2123471 h 2123471"/>
              <a:gd name="connsiteX4" fmla="*/ 0 w 3207266"/>
              <a:gd name="connsiteY4" fmla="*/ 58725 h 2123471"/>
              <a:gd name="connsiteX0" fmla="*/ 0 w 3207266"/>
              <a:gd name="connsiteY0" fmla="*/ 0 h 2064746"/>
              <a:gd name="connsiteX1" fmla="*/ 2017219 w 3207266"/>
              <a:gd name="connsiteY1" fmla="*/ 642025 h 2064746"/>
              <a:gd name="connsiteX2" fmla="*/ 3135900 w 3207266"/>
              <a:gd name="connsiteY2" fmla="*/ 2064746 h 2064746"/>
              <a:gd name="connsiteX3" fmla="*/ 0 w 3207266"/>
              <a:gd name="connsiteY3" fmla="*/ 2064746 h 2064746"/>
              <a:gd name="connsiteX4" fmla="*/ 0 w 3207266"/>
              <a:gd name="connsiteY4" fmla="*/ 0 h 2064746"/>
              <a:gd name="connsiteX0" fmla="*/ 0 w 3135900"/>
              <a:gd name="connsiteY0" fmla="*/ 0 h 2064746"/>
              <a:gd name="connsiteX1" fmla="*/ 2017219 w 3135900"/>
              <a:gd name="connsiteY1" fmla="*/ 642025 h 2064746"/>
              <a:gd name="connsiteX2" fmla="*/ 3135900 w 3135900"/>
              <a:gd name="connsiteY2" fmla="*/ 2064746 h 2064746"/>
              <a:gd name="connsiteX3" fmla="*/ 0 w 3135900"/>
              <a:gd name="connsiteY3" fmla="*/ 2064746 h 2064746"/>
              <a:gd name="connsiteX4" fmla="*/ 0 w 3135900"/>
              <a:gd name="connsiteY4" fmla="*/ 0 h 2064746"/>
              <a:gd name="connsiteX0" fmla="*/ 0 w 3135900"/>
              <a:gd name="connsiteY0" fmla="*/ 0 h 2064746"/>
              <a:gd name="connsiteX1" fmla="*/ 2211772 w 3135900"/>
              <a:gd name="connsiteY1" fmla="*/ 583659 h 2064746"/>
              <a:gd name="connsiteX2" fmla="*/ 3135900 w 3135900"/>
              <a:gd name="connsiteY2" fmla="*/ 2064746 h 2064746"/>
              <a:gd name="connsiteX3" fmla="*/ 0 w 3135900"/>
              <a:gd name="connsiteY3" fmla="*/ 2064746 h 2064746"/>
              <a:gd name="connsiteX4" fmla="*/ 0 w 3135900"/>
              <a:gd name="connsiteY4" fmla="*/ 0 h 2064746"/>
              <a:gd name="connsiteX0" fmla="*/ 0 w 3135900"/>
              <a:gd name="connsiteY0" fmla="*/ 0 h 2064746"/>
              <a:gd name="connsiteX1" fmla="*/ 2172861 w 3135900"/>
              <a:gd name="connsiteY1" fmla="*/ 603114 h 2064746"/>
              <a:gd name="connsiteX2" fmla="*/ 3135900 w 3135900"/>
              <a:gd name="connsiteY2" fmla="*/ 2064746 h 2064746"/>
              <a:gd name="connsiteX3" fmla="*/ 0 w 3135900"/>
              <a:gd name="connsiteY3" fmla="*/ 2064746 h 2064746"/>
              <a:gd name="connsiteX4" fmla="*/ 0 w 3135900"/>
              <a:gd name="connsiteY4" fmla="*/ 0 h 2064746"/>
              <a:gd name="connsiteX0" fmla="*/ 0 w 3135900"/>
              <a:gd name="connsiteY0" fmla="*/ 0 h 2064746"/>
              <a:gd name="connsiteX1" fmla="*/ 3135900 w 3135900"/>
              <a:gd name="connsiteY1" fmla="*/ 2064746 h 2064746"/>
              <a:gd name="connsiteX2" fmla="*/ 0 w 3135900"/>
              <a:gd name="connsiteY2" fmla="*/ 2064746 h 2064746"/>
              <a:gd name="connsiteX3" fmla="*/ 0 w 3135900"/>
              <a:gd name="connsiteY3" fmla="*/ 0 h 2064746"/>
              <a:gd name="connsiteX0" fmla="*/ 0 w 3135900"/>
              <a:gd name="connsiteY0" fmla="*/ 0 h 2064746"/>
              <a:gd name="connsiteX1" fmla="*/ 3135900 w 3135900"/>
              <a:gd name="connsiteY1" fmla="*/ 2064746 h 2064746"/>
              <a:gd name="connsiteX2" fmla="*/ 0 w 3135900"/>
              <a:gd name="connsiteY2" fmla="*/ 2064746 h 2064746"/>
              <a:gd name="connsiteX3" fmla="*/ 0 w 3135900"/>
              <a:gd name="connsiteY3" fmla="*/ 0 h 2064746"/>
              <a:gd name="connsiteX0" fmla="*/ 0 w 3135900"/>
              <a:gd name="connsiteY0" fmla="*/ 0 h 2064746"/>
              <a:gd name="connsiteX1" fmla="*/ 3135900 w 3135900"/>
              <a:gd name="connsiteY1" fmla="*/ 2064746 h 2064746"/>
              <a:gd name="connsiteX2" fmla="*/ 0 w 3135900"/>
              <a:gd name="connsiteY2" fmla="*/ 2064746 h 2064746"/>
              <a:gd name="connsiteX3" fmla="*/ 0 w 3135900"/>
              <a:gd name="connsiteY3" fmla="*/ 0 h 2064746"/>
              <a:gd name="connsiteX0" fmla="*/ 0 w 3135900"/>
              <a:gd name="connsiteY0" fmla="*/ 0 h 2064746"/>
              <a:gd name="connsiteX1" fmla="*/ 3135900 w 3135900"/>
              <a:gd name="connsiteY1" fmla="*/ 2064746 h 2064746"/>
              <a:gd name="connsiteX2" fmla="*/ 0 w 3135900"/>
              <a:gd name="connsiteY2" fmla="*/ 2064746 h 2064746"/>
              <a:gd name="connsiteX3" fmla="*/ 0 w 3135900"/>
              <a:gd name="connsiteY3" fmla="*/ 0 h 2064746"/>
              <a:gd name="connsiteX0" fmla="*/ 0 w 3135900"/>
              <a:gd name="connsiteY0" fmla="*/ 0 h 2064746"/>
              <a:gd name="connsiteX1" fmla="*/ 3135900 w 3135900"/>
              <a:gd name="connsiteY1" fmla="*/ 2064746 h 2064746"/>
              <a:gd name="connsiteX2" fmla="*/ 0 w 3135900"/>
              <a:gd name="connsiteY2" fmla="*/ 2064746 h 2064746"/>
              <a:gd name="connsiteX3" fmla="*/ 0 w 3135900"/>
              <a:gd name="connsiteY3" fmla="*/ 0 h 2064746"/>
              <a:gd name="connsiteX0" fmla="*/ 0 w 3135900"/>
              <a:gd name="connsiteY0" fmla="*/ 0 h 2104075"/>
              <a:gd name="connsiteX1" fmla="*/ 3135900 w 3135900"/>
              <a:gd name="connsiteY1" fmla="*/ 2064746 h 2104075"/>
              <a:gd name="connsiteX2" fmla="*/ 575046 w 3135900"/>
              <a:gd name="connsiteY2" fmla="*/ 2104075 h 2104075"/>
              <a:gd name="connsiteX3" fmla="*/ 0 w 3135900"/>
              <a:gd name="connsiteY3" fmla="*/ 0 h 2104075"/>
              <a:gd name="connsiteX0" fmla="*/ 0 w 3135900"/>
              <a:gd name="connsiteY0" fmla="*/ 0 h 2104075"/>
              <a:gd name="connsiteX1" fmla="*/ 3135900 w 3135900"/>
              <a:gd name="connsiteY1" fmla="*/ 2064746 h 2104075"/>
              <a:gd name="connsiteX2" fmla="*/ 575046 w 3135900"/>
              <a:gd name="connsiteY2" fmla="*/ 2104075 h 2104075"/>
              <a:gd name="connsiteX3" fmla="*/ 0 w 3135900"/>
              <a:gd name="connsiteY3" fmla="*/ 0 h 2104075"/>
              <a:gd name="connsiteX0" fmla="*/ 0 w 3135900"/>
              <a:gd name="connsiteY0" fmla="*/ 0 h 2104075"/>
              <a:gd name="connsiteX1" fmla="*/ 3135900 w 3135900"/>
              <a:gd name="connsiteY1" fmla="*/ 2064746 h 2104075"/>
              <a:gd name="connsiteX2" fmla="*/ 575046 w 3135900"/>
              <a:gd name="connsiteY2" fmla="*/ 2104075 h 2104075"/>
              <a:gd name="connsiteX3" fmla="*/ 0 w 3135900"/>
              <a:gd name="connsiteY3" fmla="*/ 0 h 2104075"/>
              <a:gd name="connsiteX0" fmla="*/ 0 w 3135900"/>
              <a:gd name="connsiteY0" fmla="*/ 0 h 2095104"/>
              <a:gd name="connsiteX1" fmla="*/ 3135900 w 3135900"/>
              <a:gd name="connsiteY1" fmla="*/ 2064746 h 2095104"/>
              <a:gd name="connsiteX2" fmla="*/ 753228 w 3135900"/>
              <a:gd name="connsiteY2" fmla="*/ 2095104 h 2095104"/>
              <a:gd name="connsiteX3" fmla="*/ 0 w 3135900"/>
              <a:gd name="connsiteY3" fmla="*/ 0 h 2095104"/>
              <a:gd name="connsiteX0" fmla="*/ 0 w 3135900"/>
              <a:gd name="connsiteY0" fmla="*/ 0 h 2095104"/>
              <a:gd name="connsiteX1" fmla="*/ 3135900 w 3135900"/>
              <a:gd name="connsiteY1" fmla="*/ 2064746 h 2095104"/>
              <a:gd name="connsiteX2" fmla="*/ 753228 w 3135900"/>
              <a:gd name="connsiteY2" fmla="*/ 2095104 h 2095104"/>
              <a:gd name="connsiteX3" fmla="*/ 0 w 3135900"/>
              <a:gd name="connsiteY3" fmla="*/ 0 h 2095104"/>
              <a:gd name="connsiteX0" fmla="*/ 0 w 3135900"/>
              <a:gd name="connsiteY0" fmla="*/ 0 h 2095104"/>
              <a:gd name="connsiteX1" fmla="*/ 3135900 w 3135900"/>
              <a:gd name="connsiteY1" fmla="*/ 2064746 h 2095104"/>
              <a:gd name="connsiteX2" fmla="*/ 753228 w 3135900"/>
              <a:gd name="connsiteY2" fmla="*/ 2095104 h 2095104"/>
              <a:gd name="connsiteX3" fmla="*/ 0 w 3135900"/>
              <a:gd name="connsiteY3" fmla="*/ 0 h 2095104"/>
              <a:gd name="connsiteX0" fmla="*/ 0 w 3135900"/>
              <a:gd name="connsiteY0" fmla="*/ 0 h 2104075"/>
              <a:gd name="connsiteX1" fmla="*/ 3135900 w 3135900"/>
              <a:gd name="connsiteY1" fmla="*/ 2064746 h 2104075"/>
              <a:gd name="connsiteX2" fmla="*/ 388763 w 3135900"/>
              <a:gd name="connsiteY2" fmla="*/ 2104075 h 2104075"/>
              <a:gd name="connsiteX3" fmla="*/ 0 w 3135900"/>
              <a:gd name="connsiteY3" fmla="*/ 0 h 2104075"/>
              <a:gd name="connsiteX0" fmla="*/ 0 w 3492266"/>
              <a:gd name="connsiteY0" fmla="*/ 0 h 2104075"/>
              <a:gd name="connsiteX1" fmla="*/ 3492266 w 3492266"/>
              <a:gd name="connsiteY1" fmla="*/ 2064746 h 2104075"/>
              <a:gd name="connsiteX2" fmla="*/ 745129 w 3492266"/>
              <a:gd name="connsiteY2" fmla="*/ 2104075 h 2104075"/>
              <a:gd name="connsiteX3" fmla="*/ 0 w 3492266"/>
              <a:gd name="connsiteY3" fmla="*/ 0 h 2104075"/>
              <a:gd name="connsiteX0" fmla="*/ 952132 w 4444398"/>
              <a:gd name="connsiteY0" fmla="*/ 621 h 2104696"/>
              <a:gd name="connsiteX1" fmla="*/ 4444398 w 4444398"/>
              <a:gd name="connsiteY1" fmla="*/ 2065367 h 2104696"/>
              <a:gd name="connsiteX2" fmla="*/ 1697261 w 4444398"/>
              <a:gd name="connsiteY2" fmla="*/ 2104696 h 2104696"/>
              <a:gd name="connsiteX3" fmla="*/ 952132 w 4444398"/>
              <a:gd name="connsiteY3" fmla="*/ 621 h 2104696"/>
              <a:gd name="connsiteX0" fmla="*/ 2074 w 3494340"/>
              <a:gd name="connsiteY0" fmla="*/ 498807 h 2602882"/>
              <a:gd name="connsiteX1" fmla="*/ 3494340 w 3494340"/>
              <a:gd name="connsiteY1" fmla="*/ 2563553 h 2602882"/>
              <a:gd name="connsiteX2" fmla="*/ 747203 w 3494340"/>
              <a:gd name="connsiteY2" fmla="*/ 2602882 h 2602882"/>
              <a:gd name="connsiteX3" fmla="*/ 2074 w 3494340"/>
              <a:gd name="connsiteY3" fmla="*/ 498807 h 2602882"/>
              <a:gd name="connsiteX0" fmla="*/ 284791 w 3777057"/>
              <a:gd name="connsiteY0" fmla="*/ 24463 h 2128538"/>
              <a:gd name="connsiteX1" fmla="*/ 3777057 w 3777057"/>
              <a:gd name="connsiteY1" fmla="*/ 2089209 h 2128538"/>
              <a:gd name="connsiteX2" fmla="*/ 1029920 w 3777057"/>
              <a:gd name="connsiteY2" fmla="*/ 2128538 h 2128538"/>
              <a:gd name="connsiteX3" fmla="*/ 284791 w 3777057"/>
              <a:gd name="connsiteY3" fmla="*/ 24463 h 2128538"/>
              <a:gd name="connsiteX0" fmla="*/ 70 w 3492336"/>
              <a:gd name="connsiteY0" fmla="*/ 123377 h 2227452"/>
              <a:gd name="connsiteX1" fmla="*/ 3492336 w 3492336"/>
              <a:gd name="connsiteY1" fmla="*/ 2188123 h 2227452"/>
              <a:gd name="connsiteX2" fmla="*/ 745199 w 3492336"/>
              <a:gd name="connsiteY2" fmla="*/ 2227452 h 2227452"/>
              <a:gd name="connsiteX3" fmla="*/ 70 w 3492336"/>
              <a:gd name="connsiteY3" fmla="*/ 123377 h 2227452"/>
              <a:gd name="connsiteX0" fmla="*/ 71 w 3475909"/>
              <a:gd name="connsiteY0" fmla="*/ 133128 h 2131614"/>
              <a:gd name="connsiteX1" fmla="*/ 3475909 w 3475909"/>
              <a:gd name="connsiteY1" fmla="*/ 2092285 h 2131614"/>
              <a:gd name="connsiteX2" fmla="*/ 728772 w 3475909"/>
              <a:gd name="connsiteY2" fmla="*/ 2131614 h 2131614"/>
              <a:gd name="connsiteX3" fmla="*/ 71 w 3475909"/>
              <a:gd name="connsiteY3" fmla="*/ 133128 h 2131614"/>
              <a:gd name="connsiteX0" fmla="*/ 71 w 3475909"/>
              <a:gd name="connsiteY0" fmla="*/ 188902 h 2187388"/>
              <a:gd name="connsiteX1" fmla="*/ 3475909 w 3475909"/>
              <a:gd name="connsiteY1" fmla="*/ 2148059 h 2187388"/>
              <a:gd name="connsiteX2" fmla="*/ 728772 w 3475909"/>
              <a:gd name="connsiteY2" fmla="*/ 2187388 h 2187388"/>
              <a:gd name="connsiteX3" fmla="*/ 71 w 3475909"/>
              <a:gd name="connsiteY3" fmla="*/ 188902 h 2187388"/>
              <a:gd name="connsiteX0" fmla="*/ 157945 w 3633783"/>
              <a:gd name="connsiteY0" fmla="*/ 123907 h 2122393"/>
              <a:gd name="connsiteX1" fmla="*/ 3633783 w 3633783"/>
              <a:gd name="connsiteY1" fmla="*/ 2083064 h 2122393"/>
              <a:gd name="connsiteX2" fmla="*/ 886646 w 3633783"/>
              <a:gd name="connsiteY2" fmla="*/ 2122393 h 2122393"/>
              <a:gd name="connsiteX3" fmla="*/ 157945 w 3633783"/>
              <a:gd name="connsiteY3" fmla="*/ 123907 h 2122393"/>
              <a:gd name="connsiteX0" fmla="*/ 157573 w 3633411"/>
              <a:gd name="connsiteY0" fmla="*/ 123907 h 2122393"/>
              <a:gd name="connsiteX1" fmla="*/ 3633411 w 3633411"/>
              <a:gd name="connsiteY1" fmla="*/ 2083064 h 2122393"/>
              <a:gd name="connsiteX2" fmla="*/ 886274 w 3633411"/>
              <a:gd name="connsiteY2" fmla="*/ 2122393 h 2122393"/>
              <a:gd name="connsiteX3" fmla="*/ 157573 w 3633411"/>
              <a:gd name="connsiteY3" fmla="*/ 123907 h 2122393"/>
              <a:gd name="connsiteX0" fmla="*/ 904 w 3476742"/>
              <a:gd name="connsiteY0" fmla="*/ 197104 h 2195590"/>
              <a:gd name="connsiteX1" fmla="*/ 3476742 w 3476742"/>
              <a:gd name="connsiteY1" fmla="*/ 2156261 h 2195590"/>
              <a:gd name="connsiteX2" fmla="*/ 729605 w 3476742"/>
              <a:gd name="connsiteY2" fmla="*/ 2195590 h 2195590"/>
              <a:gd name="connsiteX3" fmla="*/ 904 w 3476742"/>
              <a:gd name="connsiteY3" fmla="*/ 197104 h 2195590"/>
              <a:gd name="connsiteX0" fmla="*/ 1091 w 3444074"/>
              <a:gd name="connsiteY0" fmla="*/ 202056 h 2171745"/>
              <a:gd name="connsiteX1" fmla="*/ 3444074 w 3444074"/>
              <a:gd name="connsiteY1" fmla="*/ 2132416 h 2171745"/>
              <a:gd name="connsiteX2" fmla="*/ 696937 w 3444074"/>
              <a:gd name="connsiteY2" fmla="*/ 2171745 h 2171745"/>
              <a:gd name="connsiteX3" fmla="*/ 1091 w 3444074"/>
              <a:gd name="connsiteY3" fmla="*/ 202056 h 2171745"/>
              <a:gd name="connsiteX0" fmla="*/ 25251 w 3468234"/>
              <a:gd name="connsiteY0" fmla="*/ 177341 h 2147030"/>
              <a:gd name="connsiteX1" fmla="*/ 3468234 w 3468234"/>
              <a:gd name="connsiteY1" fmla="*/ 2107701 h 2147030"/>
              <a:gd name="connsiteX2" fmla="*/ 721097 w 3468234"/>
              <a:gd name="connsiteY2" fmla="*/ 2147030 h 2147030"/>
              <a:gd name="connsiteX3" fmla="*/ 25251 w 3468234"/>
              <a:gd name="connsiteY3" fmla="*/ 177341 h 2147030"/>
              <a:gd name="connsiteX0" fmla="*/ 24891 w 3473207"/>
              <a:gd name="connsiteY0" fmla="*/ 213441 h 1996164"/>
              <a:gd name="connsiteX1" fmla="*/ 3473207 w 3473207"/>
              <a:gd name="connsiteY1" fmla="*/ 1956835 h 1996164"/>
              <a:gd name="connsiteX2" fmla="*/ 726070 w 3473207"/>
              <a:gd name="connsiteY2" fmla="*/ 1996164 h 1996164"/>
              <a:gd name="connsiteX3" fmla="*/ 24891 w 3473207"/>
              <a:gd name="connsiteY3" fmla="*/ 213441 h 1996164"/>
              <a:gd name="connsiteX0" fmla="*/ 604123 w 4052439"/>
              <a:gd name="connsiteY0" fmla="*/ 9029 h 1791752"/>
              <a:gd name="connsiteX1" fmla="*/ 4052439 w 4052439"/>
              <a:gd name="connsiteY1" fmla="*/ 1752423 h 1791752"/>
              <a:gd name="connsiteX2" fmla="*/ 1305302 w 4052439"/>
              <a:gd name="connsiteY2" fmla="*/ 1791752 h 1791752"/>
              <a:gd name="connsiteX3" fmla="*/ 604123 w 4052439"/>
              <a:gd name="connsiteY3" fmla="*/ 9029 h 1791752"/>
              <a:gd name="connsiteX0" fmla="*/ 219381 w 3667697"/>
              <a:gd name="connsiteY0" fmla="*/ 46631 h 1829354"/>
              <a:gd name="connsiteX1" fmla="*/ 3667697 w 3667697"/>
              <a:gd name="connsiteY1" fmla="*/ 1790025 h 1829354"/>
              <a:gd name="connsiteX2" fmla="*/ 920560 w 3667697"/>
              <a:gd name="connsiteY2" fmla="*/ 1829354 h 1829354"/>
              <a:gd name="connsiteX3" fmla="*/ 219381 w 3667697"/>
              <a:gd name="connsiteY3" fmla="*/ 46631 h 1829354"/>
              <a:gd name="connsiteX0" fmla="*/ 0 w 3448316"/>
              <a:gd name="connsiteY0" fmla="*/ 46631 h 1829354"/>
              <a:gd name="connsiteX1" fmla="*/ 3448316 w 3448316"/>
              <a:gd name="connsiteY1" fmla="*/ 1790025 h 1829354"/>
              <a:gd name="connsiteX2" fmla="*/ 701179 w 3448316"/>
              <a:gd name="connsiteY2" fmla="*/ 1829354 h 1829354"/>
              <a:gd name="connsiteX3" fmla="*/ 0 w 3448316"/>
              <a:gd name="connsiteY3" fmla="*/ 46631 h 1829354"/>
              <a:gd name="connsiteX0" fmla="*/ 0 w 3448316"/>
              <a:gd name="connsiteY0" fmla="*/ 46631 h 1829354"/>
              <a:gd name="connsiteX1" fmla="*/ 3448316 w 3448316"/>
              <a:gd name="connsiteY1" fmla="*/ 1790025 h 1829354"/>
              <a:gd name="connsiteX2" fmla="*/ 701179 w 3448316"/>
              <a:gd name="connsiteY2" fmla="*/ 1829354 h 1829354"/>
              <a:gd name="connsiteX3" fmla="*/ 0 w 3448316"/>
              <a:gd name="connsiteY3" fmla="*/ 46631 h 1829354"/>
              <a:gd name="connsiteX0" fmla="*/ 0 w 3448316"/>
              <a:gd name="connsiteY0" fmla="*/ 46631 h 1790025"/>
              <a:gd name="connsiteX1" fmla="*/ 3448316 w 3448316"/>
              <a:gd name="connsiteY1" fmla="*/ 1790025 h 1790025"/>
              <a:gd name="connsiteX2" fmla="*/ 0 w 3448316"/>
              <a:gd name="connsiteY2" fmla="*/ 46631 h 1790025"/>
              <a:gd name="connsiteX0" fmla="*/ 0 w 3448316"/>
              <a:gd name="connsiteY0" fmla="*/ 46631 h 1790210"/>
              <a:gd name="connsiteX1" fmla="*/ 3448316 w 3448316"/>
              <a:gd name="connsiteY1" fmla="*/ 1790025 h 1790210"/>
              <a:gd name="connsiteX2" fmla="*/ 0 w 3448316"/>
              <a:gd name="connsiteY2" fmla="*/ 46631 h 1790210"/>
              <a:gd name="connsiteX0" fmla="*/ 12661 w 3552387"/>
              <a:gd name="connsiteY0" fmla="*/ 46631 h 1896231"/>
              <a:gd name="connsiteX1" fmla="*/ 3460977 w 3552387"/>
              <a:gd name="connsiteY1" fmla="*/ 1790025 h 1896231"/>
              <a:gd name="connsiteX2" fmla="*/ 2338639 w 3552387"/>
              <a:gd name="connsiteY2" fmla="*/ 1524547 h 1896231"/>
              <a:gd name="connsiteX3" fmla="*/ 12661 w 3552387"/>
              <a:gd name="connsiteY3" fmla="*/ 46631 h 1896231"/>
              <a:gd name="connsiteX0" fmla="*/ 12859 w 3550352"/>
              <a:gd name="connsiteY0" fmla="*/ 46631 h 2006771"/>
              <a:gd name="connsiteX1" fmla="*/ 3461175 w 3550352"/>
              <a:gd name="connsiteY1" fmla="*/ 1790025 h 2006771"/>
              <a:gd name="connsiteX2" fmla="*/ 2306840 w 3550352"/>
              <a:gd name="connsiteY2" fmla="*/ 1817460 h 2006771"/>
              <a:gd name="connsiteX3" fmla="*/ 12859 w 3550352"/>
              <a:gd name="connsiteY3" fmla="*/ 46631 h 2006771"/>
              <a:gd name="connsiteX0" fmla="*/ 12859 w 3590327"/>
              <a:gd name="connsiteY0" fmla="*/ 46631 h 1908068"/>
              <a:gd name="connsiteX1" fmla="*/ 3461175 w 3590327"/>
              <a:gd name="connsiteY1" fmla="*/ 1790025 h 1908068"/>
              <a:gd name="connsiteX2" fmla="*/ 2306840 w 3590327"/>
              <a:gd name="connsiteY2" fmla="*/ 1817460 h 1908068"/>
              <a:gd name="connsiteX3" fmla="*/ 12859 w 3590327"/>
              <a:gd name="connsiteY3" fmla="*/ 46631 h 1908068"/>
              <a:gd name="connsiteX0" fmla="*/ 12859 w 3461175"/>
              <a:gd name="connsiteY0" fmla="*/ 46631 h 1818814"/>
              <a:gd name="connsiteX1" fmla="*/ 3461175 w 3461175"/>
              <a:gd name="connsiteY1" fmla="*/ 1790025 h 1818814"/>
              <a:gd name="connsiteX2" fmla="*/ 2306840 w 3461175"/>
              <a:gd name="connsiteY2" fmla="*/ 1817460 h 1818814"/>
              <a:gd name="connsiteX3" fmla="*/ 12859 w 3461175"/>
              <a:gd name="connsiteY3" fmla="*/ 46631 h 1818814"/>
              <a:gd name="connsiteX0" fmla="*/ 12859 w 3461175"/>
              <a:gd name="connsiteY0" fmla="*/ 42149 h 1824679"/>
              <a:gd name="connsiteX1" fmla="*/ 3461175 w 3461175"/>
              <a:gd name="connsiteY1" fmla="*/ 1810472 h 1824679"/>
              <a:gd name="connsiteX2" fmla="*/ 2306840 w 3461175"/>
              <a:gd name="connsiteY2" fmla="*/ 1812978 h 1824679"/>
              <a:gd name="connsiteX3" fmla="*/ 12859 w 3461175"/>
              <a:gd name="connsiteY3" fmla="*/ 42149 h 1824679"/>
              <a:gd name="connsiteX0" fmla="*/ 12859 w 3461175"/>
              <a:gd name="connsiteY0" fmla="*/ 42149 h 1824680"/>
              <a:gd name="connsiteX1" fmla="*/ 3461175 w 3461175"/>
              <a:gd name="connsiteY1" fmla="*/ 1810472 h 1824680"/>
              <a:gd name="connsiteX2" fmla="*/ 2306840 w 3461175"/>
              <a:gd name="connsiteY2" fmla="*/ 1812978 h 1824680"/>
              <a:gd name="connsiteX3" fmla="*/ 12859 w 3461175"/>
              <a:gd name="connsiteY3" fmla="*/ 42149 h 1824680"/>
              <a:gd name="connsiteX0" fmla="*/ 10445 w 3458761"/>
              <a:gd name="connsiteY0" fmla="*/ 42149 h 1824680"/>
              <a:gd name="connsiteX1" fmla="*/ 3458761 w 3458761"/>
              <a:gd name="connsiteY1" fmla="*/ 1810472 h 1824680"/>
              <a:gd name="connsiteX2" fmla="*/ 2304426 w 3458761"/>
              <a:gd name="connsiteY2" fmla="*/ 1812978 h 1824680"/>
              <a:gd name="connsiteX3" fmla="*/ 10445 w 3458761"/>
              <a:gd name="connsiteY3" fmla="*/ 42149 h 1824680"/>
              <a:gd name="connsiteX0" fmla="*/ 10378 w 3474693"/>
              <a:gd name="connsiteY0" fmla="*/ 43240 h 1819539"/>
              <a:gd name="connsiteX1" fmla="*/ 3474693 w 3474693"/>
              <a:gd name="connsiteY1" fmla="*/ 1805331 h 1819539"/>
              <a:gd name="connsiteX2" fmla="*/ 2320358 w 3474693"/>
              <a:gd name="connsiteY2" fmla="*/ 1807837 h 1819539"/>
              <a:gd name="connsiteX3" fmla="*/ 10378 w 3474693"/>
              <a:gd name="connsiteY3" fmla="*/ 43240 h 1819539"/>
              <a:gd name="connsiteX0" fmla="*/ 10378 w 3474693"/>
              <a:gd name="connsiteY0" fmla="*/ 23535 h 1799834"/>
              <a:gd name="connsiteX1" fmla="*/ 3474693 w 3474693"/>
              <a:gd name="connsiteY1" fmla="*/ 1785626 h 1799834"/>
              <a:gd name="connsiteX2" fmla="*/ 2320358 w 3474693"/>
              <a:gd name="connsiteY2" fmla="*/ 1788132 h 1799834"/>
              <a:gd name="connsiteX3" fmla="*/ 10378 w 3474693"/>
              <a:gd name="connsiteY3" fmla="*/ 23535 h 1799834"/>
              <a:gd name="connsiteX0" fmla="*/ 10378 w 3474693"/>
              <a:gd name="connsiteY0" fmla="*/ 23535 h 1799834"/>
              <a:gd name="connsiteX1" fmla="*/ 3474693 w 3474693"/>
              <a:gd name="connsiteY1" fmla="*/ 1785626 h 1799834"/>
              <a:gd name="connsiteX2" fmla="*/ 2320358 w 3474693"/>
              <a:gd name="connsiteY2" fmla="*/ 1788132 h 1799834"/>
              <a:gd name="connsiteX3" fmla="*/ 10378 w 3474693"/>
              <a:gd name="connsiteY3" fmla="*/ 23535 h 1799834"/>
              <a:gd name="connsiteX0" fmla="*/ 10378 w 3474693"/>
              <a:gd name="connsiteY0" fmla="*/ 116374 h 1892673"/>
              <a:gd name="connsiteX1" fmla="*/ 3474693 w 3474693"/>
              <a:gd name="connsiteY1" fmla="*/ 1878465 h 1892673"/>
              <a:gd name="connsiteX2" fmla="*/ 2320358 w 3474693"/>
              <a:gd name="connsiteY2" fmla="*/ 1880971 h 1892673"/>
              <a:gd name="connsiteX3" fmla="*/ 10378 w 3474693"/>
              <a:gd name="connsiteY3" fmla="*/ 116374 h 1892673"/>
              <a:gd name="connsiteX0" fmla="*/ 0 w 3464315"/>
              <a:gd name="connsiteY0" fmla="*/ 116374 h 1892673"/>
              <a:gd name="connsiteX1" fmla="*/ 3464315 w 3464315"/>
              <a:gd name="connsiteY1" fmla="*/ 1878465 h 1892673"/>
              <a:gd name="connsiteX2" fmla="*/ 2309980 w 3464315"/>
              <a:gd name="connsiteY2" fmla="*/ 1880971 h 1892673"/>
              <a:gd name="connsiteX3" fmla="*/ 0 w 3464315"/>
              <a:gd name="connsiteY3" fmla="*/ 116374 h 1892673"/>
              <a:gd name="connsiteX0" fmla="*/ 0 w 3464315"/>
              <a:gd name="connsiteY0" fmla="*/ 116374 h 1892673"/>
              <a:gd name="connsiteX1" fmla="*/ 3464315 w 3464315"/>
              <a:gd name="connsiteY1" fmla="*/ 1878465 h 1892673"/>
              <a:gd name="connsiteX2" fmla="*/ 2309980 w 3464315"/>
              <a:gd name="connsiteY2" fmla="*/ 1880971 h 1892673"/>
              <a:gd name="connsiteX3" fmla="*/ 0 w 3464315"/>
              <a:gd name="connsiteY3" fmla="*/ 116374 h 1892673"/>
              <a:gd name="connsiteX0" fmla="*/ 0 w 3464315"/>
              <a:gd name="connsiteY0" fmla="*/ 116374 h 1892673"/>
              <a:gd name="connsiteX1" fmla="*/ 3464315 w 3464315"/>
              <a:gd name="connsiteY1" fmla="*/ 1878465 h 1892673"/>
              <a:gd name="connsiteX2" fmla="*/ 2309980 w 3464315"/>
              <a:gd name="connsiteY2" fmla="*/ 1880971 h 1892673"/>
              <a:gd name="connsiteX3" fmla="*/ 0 w 3464315"/>
              <a:gd name="connsiteY3" fmla="*/ 116374 h 1892673"/>
              <a:gd name="connsiteX0" fmla="*/ 0 w 3464315"/>
              <a:gd name="connsiteY0" fmla="*/ 3414 h 1779713"/>
              <a:gd name="connsiteX1" fmla="*/ 3464315 w 3464315"/>
              <a:gd name="connsiteY1" fmla="*/ 1765505 h 1779713"/>
              <a:gd name="connsiteX2" fmla="*/ 2309980 w 3464315"/>
              <a:gd name="connsiteY2" fmla="*/ 1768011 h 1779713"/>
              <a:gd name="connsiteX3" fmla="*/ 0 w 3464315"/>
              <a:gd name="connsiteY3" fmla="*/ 3414 h 1779713"/>
              <a:gd name="connsiteX0" fmla="*/ 0 w 3464315"/>
              <a:gd name="connsiteY0" fmla="*/ 0 h 1776299"/>
              <a:gd name="connsiteX1" fmla="*/ 3464315 w 3464315"/>
              <a:gd name="connsiteY1" fmla="*/ 1762091 h 1776299"/>
              <a:gd name="connsiteX2" fmla="*/ 2309980 w 3464315"/>
              <a:gd name="connsiteY2" fmla="*/ 1764597 h 1776299"/>
              <a:gd name="connsiteX3" fmla="*/ 0 w 3464315"/>
              <a:gd name="connsiteY3" fmla="*/ 0 h 1776299"/>
              <a:gd name="connsiteX0" fmla="*/ 0 w 3535116"/>
              <a:gd name="connsiteY0" fmla="*/ 6791 h 1783090"/>
              <a:gd name="connsiteX1" fmla="*/ 3035251 w 3535116"/>
              <a:gd name="connsiteY1" fmla="*/ 1185560 h 1783090"/>
              <a:gd name="connsiteX2" fmla="*/ 3464315 w 3535116"/>
              <a:gd name="connsiteY2" fmla="*/ 1768882 h 1783090"/>
              <a:gd name="connsiteX3" fmla="*/ 2309980 w 3535116"/>
              <a:gd name="connsiteY3" fmla="*/ 1771388 h 1783090"/>
              <a:gd name="connsiteX4" fmla="*/ 0 w 3535116"/>
              <a:gd name="connsiteY4" fmla="*/ 6791 h 1783090"/>
              <a:gd name="connsiteX0" fmla="*/ 0 w 3518376"/>
              <a:gd name="connsiteY0" fmla="*/ 4931 h 1781230"/>
              <a:gd name="connsiteX1" fmla="*/ 2960591 w 3518376"/>
              <a:gd name="connsiteY1" fmla="*/ 1582559 h 1781230"/>
              <a:gd name="connsiteX2" fmla="*/ 3464315 w 3518376"/>
              <a:gd name="connsiteY2" fmla="*/ 1767022 h 1781230"/>
              <a:gd name="connsiteX3" fmla="*/ 2309980 w 3518376"/>
              <a:gd name="connsiteY3" fmla="*/ 1769528 h 1781230"/>
              <a:gd name="connsiteX4" fmla="*/ 0 w 3518376"/>
              <a:gd name="connsiteY4" fmla="*/ 4931 h 1781230"/>
              <a:gd name="connsiteX0" fmla="*/ 0 w 3518376"/>
              <a:gd name="connsiteY0" fmla="*/ 15080 h 1791379"/>
              <a:gd name="connsiteX1" fmla="*/ 2960591 w 3518376"/>
              <a:gd name="connsiteY1" fmla="*/ 1592708 h 1791379"/>
              <a:gd name="connsiteX2" fmla="*/ 3464315 w 3518376"/>
              <a:gd name="connsiteY2" fmla="*/ 1777171 h 1791379"/>
              <a:gd name="connsiteX3" fmla="*/ 2309980 w 3518376"/>
              <a:gd name="connsiteY3" fmla="*/ 1779677 h 1791379"/>
              <a:gd name="connsiteX4" fmla="*/ 0 w 3518376"/>
              <a:gd name="connsiteY4" fmla="*/ 15080 h 1791379"/>
              <a:gd name="connsiteX0" fmla="*/ 0 w 3518376"/>
              <a:gd name="connsiteY0" fmla="*/ 15080 h 1791379"/>
              <a:gd name="connsiteX1" fmla="*/ 2960591 w 3518376"/>
              <a:gd name="connsiteY1" fmla="*/ 1592708 h 1791379"/>
              <a:gd name="connsiteX2" fmla="*/ 3464315 w 3518376"/>
              <a:gd name="connsiteY2" fmla="*/ 1777171 h 1791379"/>
              <a:gd name="connsiteX3" fmla="*/ 2309980 w 3518376"/>
              <a:gd name="connsiteY3" fmla="*/ 1779677 h 1791379"/>
              <a:gd name="connsiteX4" fmla="*/ 0 w 3518376"/>
              <a:gd name="connsiteY4" fmla="*/ 15080 h 1791379"/>
              <a:gd name="connsiteX0" fmla="*/ 0 w 3518376"/>
              <a:gd name="connsiteY0" fmla="*/ 0 h 1776299"/>
              <a:gd name="connsiteX1" fmla="*/ 2960591 w 3518376"/>
              <a:gd name="connsiteY1" fmla="*/ 1577628 h 1776299"/>
              <a:gd name="connsiteX2" fmla="*/ 3464315 w 3518376"/>
              <a:gd name="connsiteY2" fmla="*/ 1762091 h 1776299"/>
              <a:gd name="connsiteX3" fmla="*/ 2309980 w 3518376"/>
              <a:gd name="connsiteY3" fmla="*/ 1764597 h 1776299"/>
              <a:gd name="connsiteX4" fmla="*/ 0 w 3518376"/>
              <a:gd name="connsiteY4" fmla="*/ 0 h 1776299"/>
              <a:gd name="connsiteX0" fmla="*/ 0 w 3518376"/>
              <a:gd name="connsiteY0" fmla="*/ 0 h 1776299"/>
              <a:gd name="connsiteX1" fmla="*/ 2960591 w 3518376"/>
              <a:gd name="connsiteY1" fmla="*/ 1577628 h 1776299"/>
              <a:gd name="connsiteX2" fmla="*/ 3464315 w 3518376"/>
              <a:gd name="connsiteY2" fmla="*/ 1762091 h 1776299"/>
              <a:gd name="connsiteX3" fmla="*/ 2309980 w 3518376"/>
              <a:gd name="connsiteY3" fmla="*/ 1764597 h 1776299"/>
              <a:gd name="connsiteX4" fmla="*/ 0 w 3518376"/>
              <a:gd name="connsiteY4" fmla="*/ 0 h 1776299"/>
              <a:gd name="connsiteX0" fmla="*/ 0 w 3500463"/>
              <a:gd name="connsiteY0" fmla="*/ 0 h 1776299"/>
              <a:gd name="connsiteX1" fmla="*/ 2960591 w 3500463"/>
              <a:gd name="connsiteY1" fmla="*/ 1577628 h 1776299"/>
              <a:gd name="connsiteX2" fmla="*/ 3464315 w 3500463"/>
              <a:gd name="connsiteY2" fmla="*/ 1762091 h 1776299"/>
              <a:gd name="connsiteX3" fmla="*/ 2309980 w 3500463"/>
              <a:gd name="connsiteY3" fmla="*/ 1764597 h 1776299"/>
              <a:gd name="connsiteX4" fmla="*/ 0 w 3500463"/>
              <a:gd name="connsiteY4" fmla="*/ 0 h 1776299"/>
              <a:gd name="connsiteX0" fmla="*/ 0 w 3464315"/>
              <a:gd name="connsiteY0" fmla="*/ 0 h 1776299"/>
              <a:gd name="connsiteX1" fmla="*/ 2960591 w 3464315"/>
              <a:gd name="connsiteY1" fmla="*/ 1577628 h 1776299"/>
              <a:gd name="connsiteX2" fmla="*/ 3464315 w 3464315"/>
              <a:gd name="connsiteY2" fmla="*/ 1762091 h 1776299"/>
              <a:gd name="connsiteX3" fmla="*/ 2309980 w 3464315"/>
              <a:gd name="connsiteY3" fmla="*/ 1764597 h 1776299"/>
              <a:gd name="connsiteX4" fmla="*/ 0 w 3464315"/>
              <a:gd name="connsiteY4" fmla="*/ 0 h 1776299"/>
              <a:gd name="connsiteX0" fmla="*/ 0 w 3464315"/>
              <a:gd name="connsiteY0" fmla="*/ 0 h 1776299"/>
              <a:gd name="connsiteX1" fmla="*/ 2939259 w 3464315"/>
              <a:gd name="connsiteY1" fmla="*/ 1590093 h 1776299"/>
              <a:gd name="connsiteX2" fmla="*/ 3464315 w 3464315"/>
              <a:gd name="connsiteY2" fmla="*/ 1762091 h 1776299"/>
              <a:gd name="connsiteX3" fmla="*/ 2309980 w 3464315"/>
              <a:gd name="connsiteY3" fmla="*/ 1764597 h 1776299"/>
              <a:gd name="connsiteX4" fmla="*/ 0 w 3464315"/>
              <a:gd name="connsiteY4" fmla="*/ 0 h 1776299"/>
              <a:gd name="connsiteX0" fmla="*/ 0 w 3464315"/>
              <a:gd name="connsiteY0" fmla="*/ 0 h 1776299"/>
              <a:gd name="connsiteX1" fmla="*/ 2939259 w 3464315"/>
              <a:gd name="connsiteY1" fmla="*/ 1590093 h 1776299"/>
              <a:gd name="connsiteX2" fmla="*/ 3464315 w 3464315"/>
              <a:gd name="connsiteY2" fmla="*/ 1762091 h 1776299"/>
              <a:gd name="connsiteX3" fmla="*/ 2309980 w 3464315"/>
              <a:gd name="connsiteY3" fmla="*/ 1764597 h 1776299"/>
              <a:gd name="connsiteX4" fmla="*/ 0 w 3464315"/>
              <a:gd name="connsiteY4" fmla="*/ 0 h 1776299"/>
              <a:gd name="connsiteX0" fmla="*/ 0 w 3464315"/>
              <a:gd name="connsiteY0" fmla="*/ 0 h 1776299"/>
              <a:gd name="connsiteX1" fmla="*/ 2939259 w 3464315"/>
              <a:gd name="connsiteY1" fmla="*/ 1590093 h 1776299"/>
              <a:gd name="connsiteX2" fmla="*/ 3464315 w 3464315"/>
              <a:gd name="connsiteY2" fmla="*/ 1762091 h 1776299"/>
              <a:gd name="connsiteX3" fmla="*/ 2309980 w 3464315"/>
              <a:gd name="connsiteY3" fmla="*/ 1764597 h 1776299"/>
              <a:gd name="connsiteX4" fmla="*/ 0 w 3464315"/>
              <a:gd name="connsiteY4" fmla="*/ 0 h 1776299"/>
              <a:gd name="connsiteX0" fmla="*/ 0 w 3464315"/>
              <a:gd name="connsiteY0" fmla="*/ 0 h 1776299"/>
              <a:gd name="connsiteX1" fmla="*/ 2939259 w 3464315"/>
              <a:gd name="connsiteY1" fmla="*/ 1590093 h 1776299"/>
              <a:gd name="connsiteX2" fmla="*/ 3464315 w 3464315"/>
              <a:gd name="connsiteY2" fmla="*/ 1762091 h 1776299"/>
              <a:gd name="connsiteX3" fmla="*/ 2309980 w 3464315"/>
              <a:gd name="connsiteY3" fmla="*/ 1764597 h 1776299"/>
              <a:gd name="connsiteX4" fmla="*/ 0 w 3464315"/>
              <a:gd name="connsiteY4" fmla="*/ 0 h 1776299"/>
              <a:gd name="connsiteX0" fmla="*/ 0 w 3464315"/>
              <a:gd name="connsiteY0" fmla="*/ 0 h 1776299"/>
              <a:gd name="connsiteX1" fmla="*/ 2939259 w 3464315"/>
              <a:gd name="connsiteY1" fmla="*/ 1590093 h 1776299"/>
              <a:gd name="connsiteX2" fmla="*/ 3464315 w 3464315"/>
              <a:gd name="connsiteY2" fmla="*/ 1762091 h 1776299"/>
              <a:gd name="connsiteX3" fmla="*/ 2309980 w 3464315"/>
              <a:gd name="connsiteY3" fmla="*/ 1764597 h 1776299"/>
              <a:gd name="connsiteX4" fmla="*/ 0 w 3464315"/>
              <a:gd name="connsiteY4" fmla="*/ 0 h 1776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4315" h="1776299">
                <a:moveTo>
                  <a:pt x="0" y="0"/>
                </a:moveTo>
                <a:cubicBezTo>
                  <a:pt x="2419351" y="45703"/>
                  <a:pt x="2249882" y="361584"/>
                  <a:pt x="2939259" y="1590093"/>
                </a:cubicBezTo>
                <a:cubicBezTo>
                  <a:pt x="3377990" y="1802757"/>
                  <a:pt x="3014575" y="1701846"/>
                  <a:pt x="3464315" y="1762091"/>
                </a:cubicBezTo>
                <a:cubicBezTo>
                  <a:pt x="2609417" y="1790284"/>
                  <a:pt x="3337994" y="1768483"/>
                  <a:pt x="2309980" y="1764597"/>
                </a:cubicBezTo>
                <a:cubicBezTo>
                  <a:pt x="2188556" y="271222"/>
                  <a:pt x="1199494" y="148950"/>
                  <a:pt x="0" y="0"/>
                </a:cubicBezTo>
                <a:close/>
              </a:path>
            </a:pathLst>
          </a:custGeom>
          <a:solidFill>
            <a:schemeClr val="bg1"/>
          </a:solidFill>
          <a:ln w="3175">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defRPr/>
            </a:pPr>
            <a:endParaRPr lang="sv-SE" sz="1867" dirty="0">
              <a:solidFill>
                <a:srgbClr val="4D4E53"/>
              </a:solidFill>
              <a:latin typeface="Arial"/>
            </a:endParaRPr>
          </a:p>
        </p:txBody>
      </p:sp>
      <p:cxnSp>
        <p:nvCxnSpPr>
          <p:cNvPr id="21" name="Straight Arrow Connector 114">
            <a:extLst>
              <a:ext uri="{FF2B5EF4-FFF2-40B4-BE49-F238E27FC236}">
                <a16:creationId xmlns:a16="http://schemas.microsoft.com/office/drawing/2014/main" id="{B637ADFD-3FEA-45BB-AF00-4381D6924D9D}"/>
              </a:ext>
            </a:extLst>
          </p:cNvPr>
          <p:cNvCxnSpPr/>
          <p:nvPr/>
        </p:nvCxnSpPr>
        <p:spPr>
          <a:xfrm flipV="1">
            <a:off x="1713986" y="5745947"/>
            <a:ext cx="8564784" cy="3453"/>
          </a:xfrm>
          <a:prstGeom prst="straightConnector1">
            <a:avLst/>
          </a:prstGeom>
          <a:ln w="19050">
            <a:solidFill>
              <a:schemeClr val="bg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118">
            <a:extLst>
              <a:ext uri="{FF2B5EF4-FFF2-40B4-BE49-F238E27FC236}">
                <a16:creationId xmlns:a16="http://schemas.microsoft.com/office/drawing/2014/main" id="{7E3387A4-7B31-4037-B624-B67F24A81C8B}"/>
              </a:ext>
            </a:extLst>
          </p:cNvPr>
          <p:cNvCxnSpPr/>
          <p:nvPr/>
        </p:nvCxnSpPr>
        <p:spPr>
          <a:xfrm>
            <a:off x="3717558" y="5664960"/>
            <a:ext cx="0" cy="181348"/>
          </a:xfrm>
          <a:prstGeom prst="line">
            <a:avLst/>
          </a:prstGeom>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119">
            <a:extLst>
              <a:ext uri="{FF2B5EF4-FFF2-40B4-BE49-F238E27FC236}">
                <a16:creationId xmlns:a16="http://schemas.microsoft.com/office/drawing/2014/main" id="{9DE49846-4CC8-4116-8AAA-455802B1EBA1}"/>
              </a:ext>
            </a:extLst>
          </p:cNvPr>
          <p:cNvCxnSpPr/>
          <p:nvPr/>
        </p:nvCxnSpPr>
        <p:spPr>
          <a:xfrm>
            <a:off x="4683958" y="5664960"/>
            <a:ext cx="0" cy="181348"/>
          </a:xfrm>
          <a:prstGeom prst="line">
            <a:avLst/>
          </a:prstGeom>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Connector 120">
            <a:extLst>
              <a:ext uri="{FF2B5EF4-FFF2-40B4-BE49-F238E27FC236}">
                <a16:creationId xmlns:a16="http://schemas.microsoft.com/office/drawing/2014/main" id="{3F406C53-B9BC-46A4-B830-ADFEE7A8DE7F}"/>
              </a:ext>
            </a:extLst>
          </p:cNvPr>
          <p:cNvCxnSpPr/>
          <p:nvPr/>
        </p:nvCxnSpPr>
        <p:spPr>
          <a:xfrm>
            <a:off x="5650358" y="5664960"/>
            <a:ext cx="0" cy="181348"/>
          </a:xfrm>
          <a:prstGeom prst="line">
            <a:avLst/>
          </a:prstGeom>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121">
            <a:extLst>
              <a:ext uri="{FF2B5EF4-FFF2-40B4-BE49-F238E27FC236}">
                <a16:creationId xmlns:a16="http://schemas.microsoft.com/office/drawing/2014/main" id="{B60D92E0-8748-4021-A4ED-AC66EFA70C88}"/>
              </a:ext>
            </a:extLst>
          </p:cNvPr>
          <p:cNvCxnSpPr/>
          <p:nvPr/>
        </p:nvCxnSpPr>
        <p:spPr>
          <a:xfrm>
            <a:off x="6616756" y="5664960"/>
            <a:ext cx="0" cy="181348"/>
          </a:xfrm>
          <a:prstGeom prst="line">
            <a:avLst/>
          </a:prstGeom>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122">
            <a:extLst>
              <a:ext uri="{FF2B5EF4-FFF2-40B4-BE49-F238E27FC236}">
                <a16:creationId xmlns:a16="http://schemas.microsoft.com/office/drawing/2014/main" id="{50BFD231-1557-4CB3-AED3-1912F1E4686F}"/>
              </a:ext>
            </a:extLst>
          </p:cNvPr>
          <p:cNvCxnSpPr/>
          <p:nvPr/>
        </p:nvCxnSpPr>
        <p:spPr>
          <a:xfrm>
            <a:off x="7583156" y="5664960"/>
            <a:ext cx="0" cy="181348"/>
          </a:xfrm>
          <a:prstGeom prst="line">
            <a:avLst/>
          </a:prstGeom>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123">
            <a:extLst>
              <a:ext uri="{FF2B5EF4-FFF2-40B4-BE49-F238E27FC236}">
                <a16:creationId xmlns:a16="http://schemas.microsoft.com/office/drawing/2014/main" id="{C4508ED6-447C-4B92-925D-D699C71F2647}"/>
              </a:ext>
            </a:extLst>
          </p:cNvPr>
          <p:cNvCxnSpPr/>
          <p:nvPr/>
        </p:nvCxnSpPr>
        <p:spPr>
          <a:xfrm>
            <a:off x="8549554" y="5664960"/>
            <a:ext cx="0" cy="181348"/>
          </a:xfrm>
          <a:prstGeom prst="line">
            <a:avLst/>
          </a:prstGeom>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Connector 124">
            <a:extLst>
              <a:ext uri="{FF2B5EF4-FFF2-40B4-BE49-F238E27FC236}">
                <a16:creationId xmlns:a16="http://schemas.microsoft.com/office/drawing/2014/main" id="{8214FA4E-D285-4B54-83EF-E2BF16C2BA63}"/>
              </a:ext>
            </a:extLst>
          </p:cNvPr>
          <p:cNvCxnSpPr/>
          <p:nvPr/>
        </p:nvCxnSpPr>
        <p:spPr>
          <a:xfrm>
            <a:off x="9515951" y="5664960"/>
            <a:ext cx="0" cy="181348"/>
          </a:xfrm>
          <a:prstGeom prst="line">
            <a:avLst/>
          </a:prstGeom>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Connector 125">
            <a:extLst>
              <a:ext uri="{FF2B5EF4-FFF2-40B4-BE49-F238E27FC236}">
                <a16:creationId xmlns:a16="http://schemas.microsoft.com/office/drawing/2014/main" id="{D7B3641B-2585-4881-A476-FF19FA80245E}"/>
              </a:ext>
            </a:extLst>
          </p:cNvPr>
          <p:cNvCxnSpPr/>
          <p:nvPr/>
        </p:nvCxnSpPr>
        <p:spPr>
          <a:xfrm>
            <a:off x="2751160" y="5664960"/>
            <a:ext cx="0" cy="181348"/>
          </a:xfrm>
          <a:prstGeom prst="line">
            <a:avLst/>
          </a:prstGeom>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127">
            <a:extLst>
              <a:ext uri="{FF2B5EF4-FFF2-40B4-BE49-F238E27FC236}">
                <a16:creationId xmlns:a16="http://schemas.microsoft.com/office/drawing/2014/main" id="{D1786304-D252-4C87-8C00-763D3D28978C}"/>
              </a:ext>
            </a:extLst>
          </p:cNvPr>
          <p:cNvCxnSpPr>
            <a:stCxn id="18" idx="3"/>
          </p:cNvCxnSpPr>
          <p:nvPr/>
        </p:nvCxnSpPr>
        <p:spPr>
          <a:xfrm flipH="1" flipV="1">
            <a:off x="1793685" y="1804272"/>
            <a:ext cx="14455" cy="3979788"/>
          </a:xfrm>
          <a:prstGeom prst="straightConnector1">
            <a:avLst/>
          </a:prstGeom>
          <a:ln w="19050">
            <a:solidFill>
              <a:schemeClr val="bg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139">
            <a:extLst>
              <a:ext uri="{FF2B5EF4-FFF2-40B4-BE49-F238E27FC236}">
                <a16:creationId xmlns:a16="http://schemas.microsoft.com/office/drawing/2014/main" id="{C5248A9C-EFF9-4EC0-9542-384C7D5F7413}"/>
              </a:ext>
            </a:extLst>
          </p:cNvPr>
          <p:cNvCxnSpPr/>
          <p:nvPr/>
        </p:nvCxnSpPr>
        <p:spPr>
          <a:xfrm>
            <a:off x="1699651" y="5111036"/>
            <a:ext cx="100931" cy="0"/>
          </a:xfrm>
          <a:prstGeom prst="line">
            <a:avLst/>
          </a:prstGeom>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Connector 140">
            <a:extLst>
              <a:ext uri="{FF2B5EF4-FFF2-40B4-BE49-F238E27FC236}">
                <a16:creationId xmlns:a16="http://schemas.microsoft.com/office/drawing/2014/main" id="{EB9E3595-D0EB-4546-8155-C25ACA6212DC}"/>
              </a:ext>
            </a:extLst>
          </p:cNvPr>
          <p:cNvCxnSpPr/>
          <p:nvPr/>
        </p:nvCxnSpPr>
        <p:spPr>
          <a:xfrm>
            <a:off x="1699651" y="4472676"/>
            <a:ext cx="100931" cy="0"/>
          </a:xfrm>
          <a:prstGeom prst="line">
            <a:avLst/>
          </a:prstGeom>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Connector 141">
            <a:extLst>
              <a:ext uri="{FF2B5EF4-FFF2-40B4-BE49-F238E27FC236}">
                <a16:creationId xmlns:a16="http://schemas.microsoft.com/office/drawing/2014/main" id="{D401FD49-838A-4DF3-AB11-F9A46110F408}"/>
              </a:ext>
            </a:extLst>
          </p:cNvPr>
          <p:cNvCxnSpPr/>
          <p:nvPr/>
        </p:nvCxnSpPr>
        <p:spPr>
          <a:xfrm>
            <a:off x="1699651" y="3834316"/>
            <a:ext cx="100931" cy="0"/>
          </a:xfrm>
          <a:prstGeom prst="line">
            <a:avLst/>
          </a:prstGeom>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142">
            <a:extLst>
              <a:ext uri="{FF2B5EF4-FFF2-40B4-BE49-F238E27FC236}">
                <a16:creationId xmlns:a16="http://schemas.microsoft.com/office/drawing/2014/main" id="{4B68C879-7330-415A-8C7D-F64E768C5D04}"/>
              </a:ext>
            </a:extLst>
          </p:cNvPr>
          <p:cNvCxnSpPr/>
          <p:nvPr/>
        </p:nvCxnSpPr>
        <p:spPr>
          <a:xfrm>
            <a:off x="1699651" y="3195956"/>
            <a:ext cx="100931" cy="0"/>
          </a:xfrm>
          <a:prstGeom prst="line">
            <a:avLst/>
          </a:prstGeom>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 name="TextBox 162">
            <a:extLst>
              <a:ext uri="{FF2B5EF4-FFF2-40B4-BE49-F238E27FC236}">
                <a16:creationId xmlns:a16="http://schemas.microsoft.com/office/drawing/2014/main" id="{C0568668-C798-43E7-BC5E-37100524A3CB}"/>
              </a:ext>
            </a:extLst>
          </p:cNvPr>
          <p:cNvSpPr txBox="1"/>
          <p:nvPr/>
        </p:nvSpPr>
        <p:spPr>
          <a:xfrm>
            <a:off x="2099833" y="3835629"/>
            <a:ext cx="1156425" cy="215444"/>
          </a:xfrm>
          <a:prstGeom prst="rect">
            <a:avLst/>
          </a:prstGeom>
          <a:noFill/>
        </p:spPr>
        <p:txBody>
          <a:bodyPr wrap="square" lIns="0" tIns="0" rIns="0" bIns="0" rtlCol="0" anchor="ctr" anchorCtr="0">
            <a:spAutoFit/>
          </a:bodyPr>
          <a:lstStyle/>
          <a:p>
            <a:pPr algn="ctr" defTabSz="967533">
              <a:defRPr/>
            </a:pPr>
            <a:r>
              <a:rPr lang="sv-SE" sz="1400" b="1" dirty="0">
                <a:solidFill>
                  <a:srgbClr val="000000"/>
                </a:solidFill>
                <a:latin typeface="Arial"/>
                <a:cs typeface="Arial" panose="020B0604020202020204" pitchFamily="34" charset="0"/>
              </a:rPr>
              <a:t>Refuse</a:t>
            </a:r>
          </a:p>
        </p:txBody>
      </p:sp>
      <p:sp>
        <p:nvSpPr>
          <p:cNvPr id="36" name="TextBox 162">
            <a:extLst>
              <a:ext uri="{FF2B5EF4-FFF2-40B4-BE49-F238E27FC236}">
                <a16:creationId xmlns:a16="http://schemas.microsoft.com/office/drawing/2014/main" id="{AB0E8CCB-A5FE-4553-92BF-2E26B15D6817}"/>
              </a:ext>
            </a:extLst>
          </p:cNvPr>
          <p:cNvSpPr txBox="1"/>
          <p:nvPr/>
        </p:nvSpPr>
        <p:spPr>
          <a:xfrm>
            <a:off x="7388950" y="2209117"/>
            <a:ext cx="2305935" cy="215444"/>
          </a:xfrm>
          <a:prstGeom prst="rect">
            <a:avLst/>
          </a:prstGeom>
          <a:noFill/>
        </p:spPr>
        <p:txBody>
          <a:bodyPr wrap="square" lIns="0" tIns="0" rIns="0" bIns="0" rtlCol="0" anchor="ctr" anchorCtr="0">
            <a:spAutoFit/>
          </a:bodyPr>
          <a:lstStyle/>
          <a:p>
            <a:pPr algn="ctr" defTabSz="967533">
              <a:defRPr/>
            </a:pPr>
            <a:r>
              <a:rPr lang="sv-SE" sz="1400" b="1" dirty="0">
                <a:solidFill>
                  <a:srgbClr val="000000"/>
                </a:solidFill>
                <a:latin typeface="Arial"/>
                <a:cs typeface="Arial" panose="020B0604020202020204" pitchFamily="34" charset="0"/>
              </a:rPr>
              <a:t>Heavy Haulage</a:t>
            </a:r>
          </a:p>
        </p:txBody>
      </p:sp>
      <p:cxnSp>
        <p:nvCxnSpPr>
          <p:cNvPr id="37" name="Straight Connector 141">
            <a:extLst>
              <a:ext uri="{FF2B5EF4-FFF2-40B4-BE49-F238E27FC236}">
                <a16:creationId xmlns:a16="http://schemas.microsoft.com/office/drawing/2014/main" id="{88A5465B-39C4-4FC5-B46E-34E93A366187}"/>
              </a:ext>
            </a:extLst>
          </p:cNvPr>
          <p:cNvCxnSpPr/>
          <p:nvPr/>
        </p:nvCxnSpPr>
        <p:spPr>
          <a:xfrm>
            <a:off x="1684876" y="2580488"/>
            <a:ext cx="100931" cy="0"/>
          </a:xfrm>
          <a:prstGeom prst="line">
            <a:avLst/>
          </a:prstGeom>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8" name="TextBox 162">
            <a:extLst>
              <a:ext uri="{FF2B5EF4-FFF2-40B4-BE49-F238E27FC236}">
                <a16:creationId xmlns:a16="http://schemas.microsoft.com/office/drawing/2014/main" id="{EB717E80-2082-439A-9208-943ED08C9B29}"/>
              </a:ext>
            </a:extLst>
          </p:cNvPr>
          <p:cNvSpPr txBox="1"/>
          <p:nvPr/>
        </p:nvSpPr>
        <p:spPr>
          <a:xfrm>
            <a:off x="2701544" y="2138915"/>
            <a:ext cx="2305935" cy="215444"/>
          </a:xfrm>
          <a:prstGeom prst="rect">
            <a:avLst/>
          </a:prstGeom>
          <a:noFill/>
        </p:spPr>
        <p:txBody>
          <a:bodyPr wrap="square" lIns="0" tIns="0" rIns="0" bIns="0" rtlCol="0" anchor="ctr" anchorCtr="0">
            <a:spAutoFit/>
          </a:bodyPr>
          <a:lstStyle/>
          <a:p>
            <a:pPr algn="ctr" defTabSz="967533">
              <a:defRPr/>
            </a:pPr>
            <a:r>
              <a:rPr lang="sv-SE" sz="1400" b="1" dirty="0">
                <a:solidFill>
                  <a:srgbClr val="000000"/>
                </a:solidFill>
                <a:latin typeface="Arial"/>
                <a:cs typeface="Arial" panose="020B0604020202020204" pitchFamily="34" charset="0"/>
              </a:rPr>
              <a:t>Heavy Construction</a:t>
            </a:r>
          </a:p>
        </p:txBody>
      </p:sp>
      <p:sp>
        <p:nvSpPr>
          <p:cNvPr id="39" name="TextBox 115">
            <a:extLst>
              <a:ext uri="{FF2B5EF4-FFF2-40B4-BE49-F238E27FC236}">
                <a16:creationId xmlns:a16="http://schemas.microsoft.com/office/drawing/2014/main" id="{BAFE60EA-CB24-4A04-ACEE-0EB83AE61A62}"/>
              </a:ext>
            </a:extLst>
          </p:cNvPr>
          <p:cNvSpPr txBox="1"/>
          <p:nvPr/>
        </p:nvSpPr>
        <p:spPr>
          <a:xfrm>
            <a:off x="1319953" y="1460736"/>
            <a:ext cx="2719092" cy="276999"/>
          </a:xfrm>
          <a:prstGeom prst="rect">
            <a:avLst/>
          </a:prstGeom>
          <a:noFill/>
        </p:spPr>
        <p:txBody>
          <a:bodyPr wrap="square" rtlCol="0">
            <a:spAutoFit/>
          </a:bodyPr>
          <a:lstStyle>
            <a:defPPr>
              <a:defRPr lang="en-US"/>
            </a:defPPr>
            <a:lvl1pPr algn="ctr">
              <a:defRPr sz="1600" b="1"/>
            </a:lvl1pPr>
          </a:lstStyle>
          <a:p>
            <a:pPr algn="l" defTabSz="967533">
              <a:defRPr/>
            </a:pPr>
            <a:r>
              <a:rPr lang="sv-SE" sz="1200" dirty="0">
                <a:solidFill>
                  <a:schemeClr val="bg1"/>
                </a:solidFill>
                <a:latin typeface="Arial"/>
              </a:rPr>
              <a:t>Energy Consumption</a:t>
            </a:r>
          </a:p>
        </p:txBody>
      </p:sp>
      <p:sp>
        <p:nvSpPr>
          <p:cNvPr id="40" name="Rectangle 5">
            <a:extLst>
              <a:ext uri="{FF2B5EF4-FFF2-40B4-BE49-F238E27FC236}">
                <a16:creationId xmlns:a16="http://schemas.microsoft.com/office/drawing/2014/main" id="{DED35720-5BFF-4347-BFDF-BEBCA5DD27CD}"/>
              </a:ext>
            </a:extLst>
          </p:cNvPr>
          <p:cNvSpPr/>
          <p:nvPr/>
        </p:nvSpPr>
        <p:spPr>
          <a:xfrm>
            <a:off x="4112015" y="2558420"/>
            <a:ext cx="5747712" cy="3163257"/>
          </a:xfrm>
          <a:custGeom>
            <a:avLst/>
            <a:gdLst>
              <a:gd name="connsiteX0" fmla="*/ 0 w 3135900"/>
              <a:gd name="connsiteY0" fmla="*/ 0 h 2064746"/>
              <a:gd name="connsiteX1" fmla="*/ 3135900 w 3135900"/>
              <a:gd name="connsiteY1" fmla="*/ 0 h 2064746"/>
              <a:gd name="connsiteX2" fmla="*/ 3135900 w 3135900"/>
              <a:gd name="connsiteY2" fmla="*/ 2064746 h 2064746"/>
              <a:gd name="connsiteX3" fmla="*/ 0 w 3135900"/>
              <a:gd name="connsiteY3" fmla="*/ 2064746 h 2064746"/>
              <a:gd name="connsiteX4" fmla="*/ 0 w 3135900"/>
              <a:gd name="connsiteY4" fmla="*/ 0 h 2064746"/>
              <a:gd name="connsiteX0" fmla="*/ 0 w 3135900"/>
              <a:gd name="connsiteY0" fmla="*/ 0 h 2064746"/>
              <a:gd name="connsiteX1" fmla="*/ 2017219 w 3135900"/>
              <a:gd name="connsiteY1" fmla="*/ 642025 h 2064746"/>
              <a:gd name="connsiteX2" fmla="*/ 3135900 w 3135900"/>
              <a:gd name="connsiteY2" fmla="*/ 2064746 h 2064746"/>
              <a:gd name="connsiteX3" fmla="*/ 0 w 3135900"/>
              <a:gd name="connsiteY3" fmla="*/ 2064746 h 2064746"/>
              <a:gd name="connsiteX4" fmla="*/ 0 w 3135900"/>
              <a:gd name="connsiteY4" fmla="*/ 0 h 2064746"/>
              <a:gd name="connsiteX0" fmla="*/ 0 w 3207266"/>
              <a:gd name="connsiteY0" fmla="*/ 58725 h 2123471"/>
              <a:gd name="connsiteX1" fmla="*/ 2017219 w 3207266"/>
              <a:gd name="connsiteY1" fmla="*/ 700750 h 2123471"/>
              <a:gd name="connsiteX2" fmla="*/ 3135900 w 3207266"/>
              <a:gd name="connsiteY2" fmla="*/ 2123471 h 2123471"/>
              <a:gd name="connsiteX3" fmla="*/ 0 w 3207266"/>
              <a:gd name="connsiteY3" fmla="*/ 2123471 h 2123471"/>
              <a:gd name="connsiteX4" fmla="*/ 0 w 3207266"/>
              <a:gd name="connsiteY4" fmla="*/ 58725 h 2123471"/>
              <a:gd name="connsiteX0" fmla="*/ 0 w 3207266"/>
              <a:gd name="connsiteY0" fmla="*/ 0 h 2064746"/>
              <a:gd name="connsiteX1" fmla="*/ 2017219 w 3207266"/>
              <a:gd name="connsiteY1" fmla="*/ 642025 h 2064746"/>
              <a:gd name="connsiteX2" fmla="*/ 3135900 w 3207266"/>
              <a:gd name="connsiteY2" fmla="*/ 2064746 h 2064746"/>
              <a:gd name="connsiteX3" fmla="*/ 0 w 3207266"/>
              <a:gd name="connsiteY3" fmla="*/ 2064746 h 2064746"/>
              <a:gd name="connsiteX4" fmla="*/ 0 w 3207266"/>
              <a:gd name="connsiteY4" fmla="*/ 0 h 2064746"/>
              <a:gd name="connsiteX0" fmla="*/ 0 w 3135900"/>
              <a:gd name="connsiteY0" fmla="*/ 0 h 2064746"/>
              <a:gd name="connsiteX1" fmla="*/ 2017219 w 3135900"/>
              <a:gd name="connsiteY1" fmla="*/ 642025 h 2064746"/>
              <a:gd name="connsiteX2" fmla="*/ 3135900 w 3135900"/>
              <a:gd name="connsiteY2" fmla="*/ 2064746 h 2064746"/>
              <a:gd name="connsiteX3" fmla="*/ 0 w 3135900"/>
              <a:gd name="connsiteY3" fmla="*/ 2064746 h 2064746"/>
              <a:gd name="connsiteX4" fmla="*/ 0 w 3135900"/>
              <a:gd name="connsiteY4" fmla="*/ 0 h 2064746"/>
              <a:gd name="connsiteX0" fmla="*/ 0 w 3135900"/>
              <a:gd name="connsiteY0" fmla="*/ 0 h 2064746"/>
              <a:gd name="connsiteX1" fmla="*/ 2211772 w 3135900"/>
              <a:gd name="connsiteY1" fmla="*/ 583659 h 2064746"/>
              <a:gd name="connsiteX2" fmla="*/ 3135900 w 3135900"/>
              <a:gd name="connsiteY2" fmla="*/ 2064746 h 2064746"/>
              <a:gd name="connsiteX3" fmla="*/ 0 w 3135900"/>
              <a:gd name="connsiteY3" fmla="*/ 2064746 h 2064746"/>
              <a:gd name="connsiteX4" fmla="*/ 0 w 3135900"/>
              <a:gd name="connsiteY4" fmla="*/ 0 h 2064746"/>
              <a:gd name="connsiteX0" fmla="*/ 0 w 3135900"/>
              <a:gd name="connsiteY0" fmla="*/ 0 h 2064746"/>
              <a:gd name="connsiteX1" fmla="*/ 2172861 w 3135900"/>
              <a:gd name="connsiteY1" fmla="*/ 603114 h 2064746"/>
              <a:gd name="connsiteX2" fmla="*/ 3135900 w 3135900"/>
              <a:gd name="connsiteY2" fmla="*/ 2064746 h 2064746"/>
              <a:gd name="connsiteX3" fmla="*/ 0 w 3135900"/>
              <a:gd name="connsiteY3" fmla="*/ 2064746 h 2064746"/>
              <a:gd name="connsiteX4" fmla="*/ 0 w 3135900"/>
              <a:gd name="connsiteY4" fmla="*/ 0 h 2064746"/>
              <a:gd name="connsiteX0" fmla="*/ 0 w 3135900"/>
              <a:gd name="connsiteY0" fmla="*/ 0 h 2064746"/>
              <a:gd name="connsiteX1" fmla="*/ 3135900 w 3135900"/>
              <a:gd name="connsiteY1" fmla="*/ 2064746 h 2064746"/>
              <a:gd name="connsiteX2" fmla="*/ 0 w 3135900"/>
              <a:gd name="connsiteY2" fmla="*/ 2064746 h 2064746"/>
              <a:gd name="connsiteX3" fmla="*/ 0 w 3135900"/>
              <a:gd name="connsiteY3" fmla="*/ 0 h 2064746"/>
              <a:gd name="connsiteX0" fmla="*/ 0 w 3135900"/>
              <a:gd name="connsiteY0" fmla="*/ 0 h 2064746"/>
              <a:gd name="connsiteX1" fmla="*/ 3135900 w 3135900"/>
              <a:gd name="connsiteY1" fmla="*/ 2064746 h 2064746"/>
              <a:gd name="connsiteX2" fmla="*/ 0 w 3135900"/>
              <a:gd name="connsiteY2" fmla="*/ 2064746 h 2064746"/>
              <a:gd name="connsiteX3" fmla="*/ 0 w 3135900"/>
              <a:gd name="connsiteY3" fmla="*/ 0 h 2064746"/>
              <a:gd name="connsiteX0" fmla="*/ 0 w 3135900"/>
              <a:gd name="connsiteY0" fmla="*/ 0 h 2064746"/>
              <a:gd name="connsiteX1" fmla="*/ 3135900 w 3135900"/>
              <a:gd name="connsiteY1" fmla="*/ 2064746 h 2064746"/>
              <a:gd name="connsiteX2" fmla="*/ 0 w 3135900"/>
              <a:gd name="connsiteY2" fmla="*/ 2064746 h 2064746"/>
              <a:gd name="connsiteX3" fmla="*/ 0 w 3135900"/>
              <a:gd name="connsiteY3" fmla="*/ 0 h 2064746"/>
              <a:gd name="connsiteX0" fmla="*/ 0 w 3135900"/>
              <a:gd name="connsiteY0" fmla="*/ 0 h 2064746"/>
              <a:gd name="connsiteX1" fmla="*/ 3135900 w 3135900"/>
              <a:gd name="connsiteY1" fmla="*/ 2064746 h 2064746"/>
              <a:gd name="connsiteX2" fmla="*/ 0 w 3135900"/>
              <a:gd name="connsiteY2" fmla="*/ 2064746 h 2064746"/>
              <a:gd name="connsiteX3" fmla="*/ 0 w 3135900"/>
              <a:gd name="connsiteY3" fmla="*/ 0 h 2064746"/>
              <a:gd name="connsiteX0" fmla="*/ 0 w 3135900"/>
              <a:gd name="connsiteY0" fmla="*/ 0 h 2064746"/>
              <a:gd name="connsiteX1" fmla="*/ 3135900 w 3135900"/>
              <a:gd name="connsiteY1" fmla="*/ 2064746 h 2064746"/>
              <a:gd name="connsiteX2" fmla="*/ 0 w 3135900"/>
              <a:gd name="connsiteY2" fmla="*/ 2064746 h 2064746"/>
              <a:gd name="connsiteX3" fmla="*/ 0 w 3135900"/>
              <a:gd name="connsiteY3" fmla="*/ 0 h 2064746"/>
              <a:gd name="connsiteX0" fmla="*/ 0 w 3135900"/>
              <a:gd name="connsiteY0" fmla="*/ 0 h 2104075"/>
              <a:gd name="connsiteX1" fmla="*/ 3135900 w 3135900"/>
              <a:gd name="connsiteY1" fmla="*/ 2064746 h 2104075"/>
              <a:gd name="connsiteX2" fmla="*/ 575046 w 3135900"/>
              <a:gd name="connsiteY2" fmla="*/ 2104075 h 2104075"/>
              <a:gd name="connsiteX3" fmla="*/ 0 w 3135900"/>
              <a:gd name="connsiteY3" fmla="*/ 0 h 2104075"/>
              <a:gd name="connsiteX0" fmla="*/ 0 w 3135900"/>
              <a:gd name="connsiteY0" fmla="*/ 0 h 2104075"/>
              <a:gd name="connsiteX1" fmla="*/ 3135900 w 3135900"/>
              <a:gd name="connsiteY1" fmla="*/ 2064746 h 2104075"/>
              <a:gd name="connsiteX2" fmla="*/ 575046 w 3135900"/>
              <a:gd name="connsiteY2" fmla="*/ 2104075 h 2104075"/>
              <a:gd name="connsiteX3" fmla="*/ 0 w 3135900"/>
              <a:gd name="connsiteY3" fmla="*/ 0 h 2104075"/>
              <a:gd name="connsiteX0" fmla="*/ 0 w 3135900"/>
              <a:gd name="connsiteY0" fmla="*/ 0 h 2104075"/>
              <a:gd name="connsiteX1" fmla="*/ 3135900 w 3135900"/>
              <a:gd name="connsiteY1" fmla="*/ 2064746 h 2104075"/>
              <a:gd name="connsiteX2" fmla="*/ 575046 w 3135900"/>
              <a:gd name="connsiteY2" fmla="*/ 2104075 h 2104075"/>
              <a:gd name="connsiteX3" fmla="*/ 0 w 3135900"/>
              <a:gd name="connsiteY3" fmla="*/ 0 h 2104075"/>
              <a:gd name="connsiteX0" fmla="*/ 0 w 3135900"/>
              <a:gd name="connsiteY0" fmla="*/ 0 h 2095104"/>
              <a:gd name="connsiteX1" fmla="*/ 3135900 w 3135900"/>
              <a:gd name="connsiteY1" fmla="*/ 2064746 h 2095104"/>
              <a:gd name="connsiteX2" fmla="*/ 753228 w 3135900"/>
              <a:gd name="connsiteY2" fmla="*/ 2095104 h 2095104"/>
              <a:gd name="connsiteX3" fmla="*/ 0 w 3135900"/>
              <a:gd name="connsiteY3" fmla="*/ 0 h 2095104"/>
              <a:gd name="connsiteX0" fmla="*/ 0 w 3135900"/>
              <a:gd name="connsiteY0" fmla="*/ 0 h 2095104"/>
              <a:gd name="connsiteX1" fmla="*/ 3135900 w 3135900"/>
              <a:gd name="connsiteY1" fmla="*/ 2064746 h 2095104"/>
              <a:gd name="connsiteX2" fmla="*/ 753228 w 3135900"/>
              <a:gd name="connsiteY2" fmla="*/ 2095104 h 2095104"/>
              <a:gd name="connsiteX3" fmla="*/ 0 w 3135900"/>
              <a:gd name="connsiteY3" fmla="*/ 0 h 2095104"/>
              <a:gd name="connsiteX0" fmla="*/ 0 w 3135900"/>
              <a:gd name="connsiteY0" fmla="*/ 0 h 2095104"/>
              <a:gd name="connsiteX1" fmla="*/ 3135900 w 3135900"/>
              <a:gd name="connsiteY1" fmla="*/ 2064746 h 2095104"/>
              <a:gd name="connsiteX2" fmla="*/ 753228 w 3135900"/>
              <a:gd name="connsiteY2" fmla="*/ 2095104 h 2095104"/>
              <a:gd name="connsiteX3" fmla="*/ 0 w 3135900"/>
              <a:gd name="connsiteY3" fmla="*/ 0 h 2095104"/>
              <a:gd name="connsiteX0" fmla="*/ 0 w 3135900"/>
              <a:gd name="connsiteY0" fmla="*/ 0 h 2104075"/>
              <a:gd name="connsiteX1" fmla="*/ 3135900 w 3135900"/>
              <a:gd name="connsiteY1" fmla="*/ 2064746 h 2104075"/>
              <a:gd name="connsiteX2" fmla="*/ 388763 w 3135900"/>
              <a:gd name="connsiteY2" fmla="*/ 2104075 h 2104075"/>
              <a:gd name="connsiteX3" fmla="*/ 0 w 3135900"/>
              <a:gd name="connsiteY3" fmla="*/ 0 h 2104075"/>
              <a:gd name="connsiteX0" fmla="*/ 0 w 3492266"/>
              <a:gd name="connsiteY0" fmla="*/ 0 h 2104075"/>
              <a:gd name="connsiteX1" fmla="*/ 3492266 w 3492266"/>
              <a:gd name="connsiteY1" fmla="*/ 2064746 h 2104075"/>
              <a:gd name="connsiteX2" fmla="*/ 745129 w 3492266"/>
              <a:gd name="connsiteY2" fmla="*/ 2104075 h 2104075"/>
              <a:gd name="connsiteX3" fmla="*/ 0 w 3492266"/>
              <a:gd name="connsiteY3" fmla="*/ 0 h 2104075"/>
              <a:gd name="connsiteX0" fmla="*/ 952132 w 4444398"/>
              <a:gd name="connsiteY0" fmla="*/ 621 h 2104696"/>
              <a:gd name="connsiteX1" fmla="*/ 4444398 w 4444398"/>
              <a:gd name="connsiteY1" fmla="*/ 2065367 h 2104696"/>
              <a:gd name="connsiteX2" fmla="*/ 1697261 w 4444398"/>
              <a:gd name="connsiteY2" fmla="*/ 2104696 h 2104696"/>
              <a:gd name="connsiteX3" fmla="*/ 952132 w 4444398"/>
              <a:gd name="connsiteY3" fmla="*/ 621 h 2104696"/>
              <a:gd name="connsiteX0" fmla="*/ 2074 w 3494340"/>
              <a:gd name="connsiteY0" fmla="*/ 498807 h 2602882"/>
              <a:gd name="connsiteX1" fmla="*/ 3494340 w 3494340"/>
              <a:gd name="connsiteY1" fmla="*/ 2563553 h 2602882"/>
              <a:gd name="connsiteX2" fmla="*/ 747203 w 3494340"/>
              <a:gd name="connsiteY2" fmla="*/ 2602882 h 2602882"/>
              <a:gd name="connsiteX3" fmla="*/ 2074 w 3494340"/>
              <a:gd name="connsiteY3" fmla="*/ 498807 h 2602882"/>
              <a:gd name="connsiteX0" fmla="*/ 284791 w 3777057"/>
              <a:gd name="connsiteY0" fmla="*/ 24463 h 2128538"/>
              <a:gd name="connsiteX1" fmla="*/ 3777057 w 3777057"/>
              <a:gd name="connsiteY1" fmla="*/ 2089209 h 2128538"/>
              <a:gd name="connsiteX2" fmla="*/ 1029920 w 3777057"/>
              <a:gd name="connsiteY2" fmla="*/ 2128538 h 2128538"/>
              <a:gd name="connsiteX3" fmla="*/ 284791 w 3777057"/>
              <a:gd name="connsiteY3" fmla="*/ 24463 h 2128538"/>
              <a:gd name="connsiteX0" fmla="*/ 70 w 3492336"/>
              <a:gd name="connsiteY0" fmla="*/ 123377 h 2227452"/>
              <a:gd name="connsiteX1" fmla="*/ 3492336 w 3492336"/>
              <a:gd name="connsiteY1" fmla="*/ 2188123 h 2227452"/>
              <a:gd name="connsiteX2" fmla="*/ 745199 w 3492336"/>
              <a:gd name="connsiteY2" fmla="*/ 2227452 h 2227452"/>
              <a:gd name="connsiteX3" fmla="*/ 70 w 3492336"/>
              <a:gd name="connsiteY3" fmla="*/ 123377 h 2227452"/>
              <a:gd name="connsiteX0" fmla="*/ 71 w 3475909"/>
              <a:gd name="connsiteY0" fmla="*/ 133128 h 2131614"/>
              <a:gd name="connsiteX1" fmla="*/ 3475909 w 3475909"/>
              <a:gd name="connsiteY1" fmla="*/ 2092285 h 2131614"/>
              <a:gd name="connsiteX2" fmla="*/ 728772 w 3475909"/>
              <a:gd name="connsiteY2" fmla="*/ 2131614 h 2131614"/>
              <a:gd name="connsiteX3" fmla="*/ 71 w 3475909"/>
              <a:gd name="connsiteY3" fmla="*/ 133128 h 2131614"/>
              <a:gd name="connsiteX0" fmla="*/ 71 w 3475909"/>
              <a:gd name="connsiteY0" fmla="*/ 188902 h 2187388"/>
              <a:gd name="connsiteX1" fmla="*/ 3475909 w 3475909"/>
              <a:gd name="connsiteY1" fmla="*/ 2148059 h 2187388"/>
              <a:gd name="connsiteX2" fmla="*/ 728772 w 3475909"/>
              <a:gd name="connsiteY2" fmla="*/ 2187388 h 2187388"/>
              <a:gd name="connsiteX3" fmla="*/ 71 w 3475909"/>
              <a:gd name="connsiteY3" fmla="*/ 188902 h 2187388"/>
              <a:gd name="connsiteX0" fmla="*/ 157945 w 3633783"/>
              <a:gd name="connsiteY0" fmla="*/ 123907 h 2122393"/>
              <a:gd name="connsiteX1" fmla="*/ 3633783 w 3633783"/>
              <a:gd name="connsiteY1" fmla="*/ 2083064 h 2122393"/>
              <a:gd name="connsiteX2" fmla="*/ 886646 w 3633783"/>
              <a:gd name="connsiteY2" fmla="*/ 2122393 h 2122393"/>
              <a:gd name="connsiteX3" fmla="*/ 157945 w 3633783"/>
              <a:gd name="connsiteY3" fmla="*/ 123907 h 2122393"/>
              <a:gd name="connsiteX0" fmla="*/ 157573 w 3633411"/>
              <a:gd name="connsiteY0" fmla="*/ 123907 h 2122393"/>
              <a:gd name="connsiteX1" fmla="*/ 3633411 w 3633411"/>
              <a:gd name="connsiteY1" fmla="*/ 2083064 h 2122393"/>
              <a:gd name="connsiteX2" fmla="*/ 886274 w 3633411"/>
              <a:gd name="connsiteY2" fmla="*/ 2122393 h 2122393"/>
              <a:gd name="connsiteX3" fmla="*/ 157573 w 3633411"/>
              <a:gd name="connsiteY3" fmla="*/ 123907 h 2122393"/>
              <a:gd name="connsiteX0" fmla="*/ 904 w 3476742"/>
              <a:gd name="connsiteY0" fmla="*/ 197104 h 2195590"/>
              <a:gd name="connsiteX1" fmla="*/ 3476742 w 3476742"/>
              <a:gd name="connsiteY1" fmla="*/ 2156261 h 2195590"/>
              <a:gd name="connsiteX2" fmla="*/ 729605 w 3476742"/>
              <a:gd name="connsiteY2" fmla="*/ 2195590 h 2195590"/>
              <a:gd name="connsiteX3" fmla="*/ 904 w 3476742"/>
              <a:gd name="connsiteY3" fmla="*/ 197104 h 2195590"/>
              <a:gd name="connsiteX0" fmla="*/ 1091 w 3444074"/>
              <a:gd name="connsiteY0" fmla="*/ 202056 h 2171745"/>
              <a:gd name="connsiteX1" fmla="*/ 3444074 w 3444074"/>
              <a:gd name="connsiteY1" fmla="*/ 2132416 h 2171745"/>
              <a:gd name="connsiteX2" fmla="*/ 696937 w 3444074"/>
              <a:gd name="connsiteY2" fmla="*/ 2171745 h 2171745"/>
              <a:gd name="connsiteX3" fmla="*/ 1091 w 3444074"/>
              <a:gd name="connsiteY3" fmla="*/ 202056 h 2171745"/>
              <a:gd name="connsiteX0" fmla="*/ 25251 w 3468234"/>
              <a:gd name="connsiteY0" fmla="*/ 177341 h 2147030"/>
              <a:gd name="connsiteX1" fmla="*/ 3468234 w 3468234"/>
              <a:gd name="connsiteY1" fmla="*/ 2107701 h 2147030"/>
              <a:gd name="connsiteX2" fmla="*/ 721097 w 3468234"/>
              <a:gd name="connsiteY2" fmla="*/ 2147030 h 2147030"/>
              <a:gd name="connsiteX3" fmla="*/ 25251 w 3468234"/>
              <a:gd name="connsiteY3" fmla="*/ 177341 h 2147030"/>
              <a:gd name="connsiteX0" fmla="*/ 34356 w 3477339"/>
              <a:gd name="connsiteY0" fmla="*/ 47419 h 1977877"/>
              <a:gd name="connsiteX1" fmla="*/ 3477339 w 3477339"/>
              <a:gd name="connsiteY1" fmla="*/ 1977779 h 1977877"/>
              <a:gd name="connsiteX2" fmla="*/ 1812777 w 3477339"/>
              <a:gd name="connsiteY2" fmla="*/ 708349 h 1977877"/>
              <a:gd name="connsiteX3" fmla="*/ 34356 w 3477339"/>
              <a:gd name="connsiteY3" fmla="*/ 47419 h 1977877"/>
              <a:gd name="connsiteX0" fmla="*/ 24890 w 3467873"/>
              <a:gd name="connsiteY0" fmla="*/ 66889 h 1997338"/>
              <a:gd name="connsiteX1" fmla="*/ 3467873 w 3467873"/>
              <a:gd name="connsiteY1" fmla="*/ 1997249 h 1997338"/>
              <a:gd name="connsiteX2" fmla="*/ 1995295 w 3467873"/>
              <a:gd name="connsiteY2" fmla="*/ 590710 h 1997338"/>
              <a:gd name="connsiteX3" fmla="*/ 24890 w 3467873"/>
              <a:gd name="connsiteY3" fmla="*/ 66889 h 1997338"/>
              <a:gd name="connsiteX0" fmla="*/ 5426 w 3448409"/>
              <a:gd name="connsiteY0" fmla="*/ 147291 h 2077740"/>
              <a:gd name="connsiteX1" fmla="*/ 3448409 w 3448409"/>
              <a:gd name="connsiteY1" fmla="*/ 2077651 h 2077740"/>
              <a:gd name="connsiteX2" fmla="*/ 1975831 w 3448409"/>
              <a:gd name="connsiteY2" fmla="*/ 671112 h 2077740"/>
              <a:gd name="connsiteX3" fmla="*/ 5426 w 3448409"/>
              <a:gd name="connsiteY3" fmla="*/ 147291 h 2077740"/>
              <a:gd name="connsiteX0" fmla="*/ 5248 w 3501560"/>
              <a:gd name="connsiteY0" fmla="*/ 178421 h 1940602"/>
              <a:gd name="connsiteX1" fmla="*/ 3501560 w 3501560"/>
              <a:gd name="connsiteY1" fmla="*/ 1940513 h 1940602"/>
              <a:gd name="connsiteX2" fmla="*/ 2028982 w 3501560"/>
              <a:gd name="connsiteY2" fmla="*/ 533974 h 1940602"/>
              <a:gd name="connsiteX3" fmla="*/ 5248 w 3501560"/>
              <a:gd name="connsiteY3" fmla="*/ 178421 h 1940602"/>
              <a:gd name="connsiteX0" fmla="*/ 10494 w 3506806"/>
              <a:gd name="connsiteY0" fmla="*/ 409559 h 2171740"/>
              <a:gd name="connsiteX1" fmla="*/ 3506806 w 3506806"/>
              <a:gd name="connsiteY1" fmla="*/ 2171651 h 2171740"/>
              <a:gd name="connsiteX2" fmla="*/ 2034228 w 3506806"/>
              <a:gd name="connsiteY2" fmla="*/ 765112 h 2171740"/>
              <a:gd name="connsiteX3" fmla="*/ 10494 w 3506806"/>
              <a:gd name="connsiteY3" fmla="*/ 409559 h 2171740"/>
              <a:gd name="connsiteX0" fmla="*/ 10494 w 3506806"/>
              <a:gd name="connsiteY0" fmla="*/ 409559 h 2171740"/>
              <a:gd name="connsiteX1" fmla="*/ 3506806 w 3506806"/>
              <a:gd name="connsiteY1" fmla="*/ 2171651 h 2171740"/>
              <a:gd name="connsiteX2" fmla="*/ 2034228 w 3506806"/>
              <a:gd name="connsiteY2" fmla="*/ 765112 h 2171740"/>
              <a:gd name="connsiteX3" fmla="*/ 10494 w 3506806"/>
              <a:gd name="connsiteY3" fmla="*/ 409559 h 2171740"/>
              <a:gd name="connsiteX0" fmla="*/ 0 w 3496312"/>
              <a:gd name="connsiteY0" fmla="*/ 409559 h 2171740"/>
              <a:gd name="connsiteX1" fmla="*/ 3496312 w 3496312"/>
              <a:gd name="connsiteY1" fmla="*/ 2171651 h 2171740"/>
              <a:gd name="connsiteX2" fmla="*/ 2023734 w 3496312"/>
              <a:gd name="connsiteY2" fmla="*/ 765112 h 2171740"/>
              <a:gd name="connsiteX3" fmla="*/ 0 w 3496312"/>
              <a:gd name="connsiteY3" fmla="*/ 409559 h 2171740"/>
              <a:gd name="connsiteX0" fmla="*/ 0 w 3480314"/>
              <a:gd name="connsiteY0" fmla="*/ 419669 h 2138225"/>
              <a:gd name="connsiteX1" fmla="*/ 3480314 w 3480314"/>
              <a:gd name="connsiteY1" fmla="*/ 2138136 h 2138225"/>
              <a:gd name="connsiteX2" fmla="*/ 2007736 w 3480314"/>
              <a:gd name="connsiteY2" fmla="*/ 731597 h 2138225"/>
              <a:gd name="connsiteX3" fmla="*/ 0 w 3480314"/>
              <a:gd name="connsiteY3" fmla="*/ 419669 h 2138225"/>
              <a:gd name="connsiteX0" fmla="*/ 0 w 3480314"/>
              <a:gd name="connsiteY0" fmla="*/ 419669 h 2138225"/>
              <a:gd name="connsiteX1" fmla="*/ 3480314 w 3480314"/>
              <a:gd name="connsiteY1" fmla="*/ 2138136 h 2138225"/>
              <a:gd name="connsiteX2" fmla="*/ 2007736 w 3480314"/>
              <a:gd name="connsiteY2" fmla="*/ 731597 h 2138225"/>
              <a:gd name="connsiteX3" fmla="*/ 0 w 3480314"/>
              <a:gd name="connsiteY3" fmla="*/ 419669 h 2138225"/>
              <a:gd name="connsiteX0" fmla="*/ 13245 w 3493559"/>
              <a:gd name="connsiteY0" fmla="*/ 386507 h 2105063"/>
              <a:gd name="connsiteX1" fmla="*/ 3493559 w 3493559"/>
              <a:gd name="connsiteY1" fmla="*/ 2104974 h 2105063"/>
              <a:gd name="connsiteX2" fmla="*/ 2020981 w 3493559"/>
              <a:gd name="connsiteY2" fmla="*/ 698435 h 2105063"/>
              <a:gd name="connsiteX3" fmla="*/ 13245 w 3493559"/>
              <a:gd name="connsiteY3" fmla="*/ 386507 h 2105063"/>
              <a:gd name="connsiteX0" fmla="*/ 13468 w 3429788"/>
              <a:gd name="connsiteY0" fmla="*/ 377875 h 2133822"/>
              <a:gd name="connsiteX1" fmla="*/ 3429788 w 3429788"/>
              <a:gd name="connsiteY1" fmla="*/ 2133735 h 2133822"/>
              <a:gd name="connsiteX2" fmla="*/ 2021204 w 3429788"/>
              <a:gd name="connsiteY2" fmla="*/ 689803 h 2133822"/>
              <a:gd name="connsiteX3" fmla="*/ 13468 w 3429788"/>
              <a:gd name="connsiteY3" fmla="*/ 377875 h 2133822"/>
              <a:gd name="connsiteX0" fmla="*/ 12983 w 3430895"/>
              <a:gd name="connsiteY0" fmla="*/ 366978 h 2122925"/>
              <a:gd name="connsiteX1" fmla="*/ 3429303 w 3430895"/>
              <a:gd name="connsiteY1" fmla="*/ 2122838 h 2122925"/>
              <a:gd name="connsiteX2" fmla="*/ 2020719 w 3430895"/>
              <a:gd name="connsiteY2" fmla="*/ 678906 h 2122925"/>
              <a:gd name="connsiteX3" fmla="*/ 12983 w 3430895"/>
              <a:gd name="connsiteY3" fmla="*/ 366978 h 2122925"/>
              <a:gd name="connsiteX0" fmla="*/ 12983 w 3430896"/>
              <a:gd name="connsiteY0" fmla="*/ 366978 h 2122951"/>
              <a:gd name="connsiteX1" fmla="*/ 3429303 w 3430896"/>
              <a:gd name="connsiteY1" fmla="*/ 2122838 h 2122951"/>
              <a:gd name="connsiteX2" fmla="*/ 2020719 w 3430896"/>
              <a:gd name="connsiteY2" fmla="*/ 678906 h 2122951"/>
              <a:gd name="connsiteX3" fmla="*/ 12983 w 3430896"/>
              <a:gd name="connsiteY3" fmla="*/ 366978 h 2122951"/>
              <a:gd name="connsiteX0" fmla="*/ 12983 w 3430896"/>
              <a:gd name="connsiteY0" fmla="*/ 366978 h 2122950"/>
              <a:gd name="connsiteX1" fmla="*/ 3429303 w 3430896"/>
              <a:gd name="connsiteY1" fmla="*/ 2122838 h 2122950"/>
              <a:gd name="connsiteX2" fmla="*/ 2020719 w 3430896"/>
              <a:gd name="connsiteY2" fmla="*/ 678906 h 2122950"/>
              <a:gd name="connsiteX3" fmla="*/ 12983 w 3430896"/>
              <a:gd name="connsiteY3" fmla="*/ 366978 h 2122950"/>
              <a:gd name="connsiteX0" fmla="*/ 12983 w 3430896"/>
              <a:gd name="connsiteY0" fmla="*/ 366978 h 2123258"/>
              <a:gd name="connsiteX1" fmla="*/ 3429303 w 3430896"/>
              <a:gd name="connsiteY1" fmla="*/ 2122838 h 2123258"/>
              <a:gd name="connsiteX2" fmla="*/ 2020719 w 3430896"/>
              <a:gd name="connsiteY2" fmla="*/ 678906 h 2123258"/>
              <a:gd name="connsiteX3" fmla="*/ 12983 w 3430896"/>
              <a:gd name="connsiteY3" fmla="*/ 366978 h 2123258"/>
              <a:gd name="connsiteX0" fmla="*/ 12965 w 3436209"/>
              <a:gd name="connsiteY0" fmla="*/ 361591 h 2142783"/>
              <a:gd name="connsiteX1" fmla="*/ 3434618 w 3436209"/>
              <a:gd name="connsiteY1" fmla="*/ 2142380 h 2142783"/>
              <a:gd name="connsiteX2" fmla="*/ 2020701 w 3436209"/>
              <a:gd name="connsiteY2" fmla="*/ 673519 h 2142783"/>
              <a:gd name="connsiteX3" fmla="*/ 12965 w 3436209"/>
              <a:gd name="connsiteY3" fmla="*/ 361591 h 2142783"/>
              <a:gd name="connsiteX0" fmla="*/ 12965 w 3436209"/>
              <a:gd name="connsiteY0" fmla="*/ 366293 h 2147485"/>
              <a:gd name="connsiteX1" fmla="*/ 3434618 w 3436209"/>
              <a:gd name="connsiteY1" fmla="*/ 2147082 h 2147485"/>
              <a:gd name="connsiteX2" fmla="*/ 2020701 w 3436209"/>
              <a:gd name="connsiteY2" fmla="*/ 678221 h 2147485"/>
              <a:gd name="connsiteX3" fmla="*/ 12965 w 3436209"/>
              <a:gd name="connsiteY3" fmla="*/ 366293 h 2147485"/>
              <a:gd name="connsiteX0" fmla="*/ 12982 w 3436046"/>
              <a:gd name="connsiteY0" fmla="*/ 369869 h 2151061"/>
              <a:gd name="connsiteX1" fmla="*/ 3434635 w 3436046"/>
              <a:gd name="connsiteY1" fmla="*/ 2150658 h 2151061"/>
              <a:gd name="connsiteX2" fmla="*/ 2020718 w 3436046"/>
              <a:gd name="connsiteY2" fmla="*/ 681797 h 2151061"/>
              <a:gd name="connsiteX3" fmla="*/ 12982 w 3436046"/>
              <a:gd name="connsiteY3" fmla="*/ 369869 h 2151061"/>
              <a:gd name="connsiteX0" fmla="*/ 12982 w 3436046"/>
              <a:gd name="connsiteY0" fmla="*/ 371245 h 2146208"/>
              <a:gd name="connsiteX1" fmla="*/ 3434635 w 3436046"/>
              <a:gd name="connsiteY1" fmla="*/ 2145802 h 2146208"/>
              <a:gd name="connsiteX2" fmla="*/ 2020718 w 3436046"/>
              <a:gd name="connsiteY2" fmla="*/ 683173 h 2146208"/>
              <a:gd name="connsiteX3" fmla="*/ 12982 w 3436046"/>
              <a:gd name="connsiteY3" fmla="*/ 371245 h 2146208"/>
              <a:gd name="connsiteX0" fmla="*/ 480 w 3423627"/>
              <a:gd name="connsiteY0" fmla="*/ 302459 h 2077421"/>
              <a:gd name="connsiteX1" fmla="*/ 3422133 w 3423627"/>
              <a:gd name="connsiteY1" fmla="*/ 2077016 h 2077421"/>
              <a:gd name="connsiteX2" fmla="*/ 2008216 w 3423627"/>
              <a:gd name="connsiteY2" fmla="*/ 614387 h 2077421"/>
              <a:gd name="connsiteX3" fmla="*/ 480 w 3423627"/>
              <a:gd name="connsiteY3" fmla="*/ 302459 h 2077421"/>
              <a:gd name="connsiteX0" fmla="*/ 481 w 3423124"/>
              <a:gd name="connsiteY0" fmla="*/ 310851 h 2085813"/>
              <a:gd name="connsiteX1" fmla="*/ 3422134 w 3423124"/>
              <a:gd name="connsiteY1" fmla="*/ 2085408 h 2085813"/>
              <a:gd name="connsiteX2" fmla="*/ 2008217 w 3423124"/>
              <a:gd name="connsiteY2" fmla="*/ 622779 h 2085813"/>
              <a:gd name="connsiteX3" fmla="*/ 481 w 3423124"/>
              <a:gd name="connsiteY3" fmla="*/ 310851 h 2085813"/>
            </a:gdLst>
            <a:ahLst/>
            <a:cxnLst>
              <a:cxn ang="0">
                <a:pos x="connsiteX0" y="connsiteY0"/>
              </a:cxn>
              <a:cxn ang="0">
                <a:pos x="connsiteX1" y="connsiteY1"/>
              </a:cxn>
              <a:cxn ang="0">
                <a:pos x="connsiteX2" y="connsiteY2"/>
              </a:cxn>
              <a:cxn ang="0">
                <a:pos x="connsiteX3" y="connsiteY3"/>
              </a:cxn>
            </a:cxnLst>
            <a:rect l="l" t="t" r="r" b="b"/>
            <a:pathLst>
              <a:path w="3423124" h="2085813">
                <a:moveTo>
                  <a:pt x="481" y="310851"/>
                </a:moveTo>
                <a:cubicBezTo>
                  <a:pt x="-47398" y="-333462"/>
                  <a:pt x="3490966" y="-83192"/>
                  <a:pt x="3422134" y="2085408"/>
                </a:cubicBezTo>
                <a:cubicBezTo>
                  <a:pt x="2533087" y="2110983"/>
                  <a:pt x="2578493" y="918539"/>
                  <a:pt x="2008217" y="622779"/>
                </a:cubicBezTo>
                <a:cubicBezTo>
                  <a:pt x="1437942" y="327020"/>
                  <a:pt x="800296" y="369341"/>
                  <a:pt x="481" y="310851"/>
                </a:cubicBezTo>
                <a:close/>
              </a:path>
            </a:pathLst>
          </a:custGeom>
          <a:pattFill prst="wdDnDiag">
            <a:fgClr>
              <a:srgbClr val="678C96"/>
            </a:fgClr>
            <a:bgClr>
              <a:schemeClr val="bg1"/>
            </a:bgClr>
          </a:pattFill>
          <a:ln w="3175">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defRPr/>
            </a:pPr>
            <a:endParaRPr lang="sv-SE" sz="1867" dirty="0">
              <a:solidFill>
                <a:srgbClr val="4D4E53"/>
              </a:solidFill>
              <a:latin typeface="Arial"/>
            </a:endParaRPr>
          </a:p>
        </p:txBody>
      </p:sp>
      <p:sp>
        <p:nvSpPr>
          <p:cNvPr id="41" name="TextBox 162">
            <a:extLst>
              <a:ext uri="{FF2B5EF4-FFF2-40B4-BE49-F238E27FC236}">
                <a16:creationId xmlns:a16="http://schemas.microsoft.com/office/drawing/2014/main" id="{62C5284C-CD5B-486D-A50C-A8104276890C}"/>
              </a:ext>
            </a:extLst>
          </p:cNvPr>
          <p:cNvSpPr txBox="1"/>
          <p:nvPr/>
        </p:nvSpPr>
        <p:spPr>
          <a:xfrm>
            <a:off x="8453350" y="3485626"/>
            <a:ext cx="1954141" cy="215444"/>
          </a:xfrm>
          <a:prstGeom prst="rect">
            <a:avLst/>
          </a:prstGeom>
          <a:noFill/>
        </p:spPr>
        <p:txBody>
          <a:bodyPr wrap="square" lIns="0" tIns="0" rIns="0" bIns="0" rtlCol="0" anchor="ctr" anchorCtr="0">
            <a:spAutoFit/>
          </a:bodyPr>
          <a:lstStyle/>
          <a:p>
            <a:pPr algn="ctr" defTabSz="967533">
              <a:defRPr/>
            </a:pPr>
            <a:r>
              <a:rPr lang="sv-SE" sz="1400" b="1" dirty="0">
                <a:solidFill>
                  <a:srgbClr val="000000"/>
                </a:solidFill>
                <a:latin typeface="Arial"/>
                <a:cs typeface="Arial" panose="020B0604020202020204" pitchFamily="34" charset="0"/>
              </a:rPr>
              <a:t>Long Haul</a:t>
            </a:r>
          </a:p>
        </p:txBody>
      </p:sp>
      <p:sp>
        <p:nvSpPr>
          <p:cNvPr id="42" name="TextBox 41">
            <a:extLst>
              <a:ext uri="{FF2B5EF4-FFF2-40B4-BE49-F238E27FC236}">
                <a16:creationId xmlns:a16="http://schemas.microsoft.com/office/drawing/2014/main" id="{602A30AF-C4F7-40D6-9654-F3804B271465}"/>
              </a:ext>
            </a:extLst>
          </p:cNvPr>
          <p:cNvSpPr txBox="1"/>
          <p:nvPr/>
        </p:nvSpPr>
        <p:spPr>
          <a:xfrm>
            <a:off x="4655332" y="3728312"/>
            <a:ext cx="1668599" cy="215444"/>
          </a:xfrm>
          <a:prstGeom prst="rect">
            <a:avLst/>
          </a:prstGeom>
          <a:noFill/>
        </p:spPr>
        <p:txBody>
          <a:bodyPr wrap="square" lIns="0" tIns="0" rIns="0" bIns="0" rtlCol="0" anchor="ctr" anchorCtr="0">
            <a:spAutoFit/>
          </a:bodyPr>
          <a:lstStyle/>
          <a:p>
            <a:pPr algn="ctr" defTabSz="967533">
              <a:defRPr/>
            </a:pPr>
            <a:r>
              <a:rPr lang="sv-SE" sz="1400" b="1" dirty="0">
                <a:solidFill>
                  <a:srgbClr val="000000"/>
                </a:solidFill>
                <a:latin typeface="Arial"/>
                <a:cs typeface="Arial" panose="020B0604020202020204" pitchFamily="34" charset="0"/>
              </a:rPr>
              <a:t>Construction</a:t>
            </a:r>
          </a:p>
        </p:txBody>
      </p:sp>
      <p:sp>
        <p:nvSpPr>
          <p:cNvPr id="43" name="TextBox 162">
            <a:extLst>
              <a:ext uri="{FF2B5EF4-FFF2-40B4-BE49-F238E27FC236}">
                <a16:creationId xmlns:a16="http://schemas.microsoft.com/office/drawing/2014/main" id="{F67FF009-B213-42E1-ACD0-86D669E70DA1}"/>
              </a:ext>
            </a:extLst>
          </p:cNvPr>
          <p:cNvSpPr txBox="1"/>
          <p:nvPr/>
        </p:nvSpPr>
        <p:spPr>
          <a:xfrm>
            <a:off x="4891617" y="4823674"/>
            <a:ext cx="1598383" cy="215444"/>
          </a:xfrm>
          <a:prstGeom prst="rect">
            <a:avLst/>
          </a:prstGeom>
          <a:noFill/>
        </p:spPr>
        <p:txBody>
          <a:bodyPr wrap="square" lIns="0" tIns="0" rIns="0" bIns="0" rtlCol="0" anchor="ctr" anchorCtr="0">
            <a:spAutoFit/>
          </a:bodyPr>
          <a:lstStyle/>
          <a:p>
            <a:pPr algn="ctr" defTabSz="967533">
              <a:defRPr/>
            </a:pPr>
            <a:r>
              <a:rPr lang="sv-SE" sz="1400" b="1" dirty="0">
                <a:solidFill>
                  <a:srgbClr val="000000"/>
                </a:solidFill>
                <a:latin typeface="Arial"/>
                <a:cs typeface="Arial" panose="020B0604020202020204" pitchFamily="34" charset="0"/>
              </a:rPr>
              <a:t>Regional Haul</a:t>
            </a:r>
          </a:p>
        </p:txBody>
      </p:sp>
      <p:sp>
        <p:nvSpPr>
          <p:cNvPr id="44" name="TextBox 162">
            <a:extLst>
              <a:ext uri="{FF2B5EF4-FFF2-40B4-BE49-F238E27FC236}">
                <a16:creationId xmlns:a16="http://schemas.microsoft.com/office/drawing/2014/main" id="{1DFFD8C1-3D36-445B-8875-FE5870F4F608}"/>
              </a:ext>
            </a:extLst>
          </p:cNvPr>
          <p:cNvSpPr txBox="1"/>
          <p:nvPr/>
        </p:nvSpPr>
        <p:spPr>
          <a:xfrm>
            <a:off x="2709840" y="5075510"/>
            <a:ext cx="1590121" cy="430887"/>
          </a:xfrm>
          <a:prstGeom prst="rect">
            <a:avLst/>
          </a:prstGeom>
          <a:noFill/>
        </p:spPr>
        <p:txBody>
          <a:bodyPr wrap="square" lIns="0" tIns="0" rIns="0" bIns="0" rtlCol="0" anchor="ctr" anchorCtr="0">
            <a:spAutoFit/>
          </a:bodyPr>
          <a:lstStyle/>
          <a:p>
            <a:pPr algn="ctr" defTabSz="967533">
              <a:defRPr/>
            </a:pPr>
            <a:r>
              <a:rPr lang="sv-SE" sz="1400" b="1" dirty="0">
                <a:solidFill>
                  <a:srgbClr val="000000"/>
                </a:solidFill>
                <a:latin typeface="Arial"/>
                <a:cs typeface="Arial" panose="020B0604020202020204" pitchFamily="34" charset="0"/>
              </a:rPr>
              <a:t>City/Regional Distribution</a:t>
            </a:r>
          </a:p>
        </p:txBody>
      </p:sp>
      <p:sp>
        <p:nvSpPr>
          <p:cNvPr id="45" name="Rectangle 44">
            <a:extLst>
              <a:ext uri="{FF2B5EF4-FFF2-40B4-BE49-F238E27FC236}">
                <a16:creationId xmlns:a16="http://schemas.microsoft.com/office/drawing/2014/main" id="{EC264659-89C0-4D48-9D4C-67AD32691488}"/>
              </a:ext>
            </a:extLst>
          </p:cNvPr>
          <p:cNvSpPr/>
          <p:nvPr/>
        </p:nvSpPr>
        <p:spPr>
          <a:xfrm>
            <a:off x="7454237" y="3156495"/>
            <a:ext cx="311397" cy="379656"/>
          </a:xfrm>
          <a:prstGeom prst="rect">
            <a:avLst/>
          </a:prstGeom>
        </p:spPr>
        <p:txBody>
          <a:bodyPr wrap="square">
            <a:spAutoFit/>
          </a:bodyPr>
          <a:lstStyle/>
          <a:p>
            <a:pPr defTabSz="1219170">
              <a:defRPr/>
            </a:pPr>
            <a:r>
              <a:rPr lang="sv-SE" sz="1867" dirty="0">
                <a:solidFill>
                  <a:srgbClr val="000000"/>
                </a:solidFill>
                <a:latin typeface="Times New Roman" panose="02020603050405020304" pitchFamily="18" charset="0"/>
              </a:rPr>
              <a:t> </a:t>
            </a:r>
            <a:endParaRPr lang="sv-SE" sz="1867" dirty="0">
              <a:solidFill>
                <a:srgbClr val="000000"/>
              </a:solidFill>
              <a:latin typeface="Arial"/>
            </a:endParaRPr>
          </a:p>
        </p:txBody>
      </p:sp>
      <p:sp>
        <p:nvSpPr>
          <p:cNvPr id="46" name="TextBox 45">
            <a:extLst>
              <a:ext uri="{FF2B5EF4-FFF2-40B4-BE49-F238E27FC236}">
                <a16:creationId xmlns:a16="http://schemas.microsoft.com/office/drawing/2014/main" id="{A9AE7495-5671-4FED-A14F-CADD5F1A93DB}"/>
              </a:ext>
            </a:extLst>
          </p:cNvPr>
          <p:cNvSpPr txBox="1"/>
          <p:nvPr/>
        </p:nvSpPr>
        <p:spPr>
          <a:xfrm>
            <a:off x="2060261" y="5875295"/>
            <a:ext cx="1635441" cy="307777"/>
          </a:xfrm>
          <a:prstGeom prst="rect">
            <a:avLst/>
          </a:prstGeom>
          <a:noFill/>
        </p:spPr>
        <p:txBody>
          <a:bodyPr wrap="square" rtlCol="0">
            <a:spAutoFit/>
          </a:bodyPr>
          <a:lstStyle/>
          <a:p>
            <a:pPr defTabSz="1219170">
              <a:defRPr/>
            </a:pPr>
            <a:r>
              <a:rPr lang="sv-SE" sz="1400" dirty="0">
                <a:solidFill>
                  <a:schemeClr val="bg1"/>
                </a:solidFill>
                <a:latin typeface="Arial" panose="020B0604020202020204" pitchFamily="34" charset="0"/>
                <a:cs typeface="Arial" panose="020B0604020202020204" pitchFamily="34" charset="0"/>
              </a:rPr>
              <a:t>Battery Electric</a:t>
            </a:r>
          </a:p>
        </p:txBody>
      </p:sp>
      <p:sp>
        <p:nvSpPr>
          <p:cNvPr id="47" name="Oval 46">
            <a:extLst>
              <a:ext uri="{FF2B5EF4-FFF2-40B4-BE49-F238E27FC236}">
                <a16:creationId xmlns:a16="http://schemas.microsoft.com/office/drawing/2014/main" id="{2A44E452-7499-4C64-8FE1-FAA60CDABFF2}"/>
              </a:ext>
            </a:extLst>
          </p:cNvPr>
          <p:cNvSpPr/>
          <p:nvPr/>
        </p:nvSpPr>
        <p:spPr>
          <a:xfrm>
            <a:off x="1799960" y="5918575"/>
            <a:ext cx="298964" cy="284504"/>
          </a:xfrm>
          <a:prstGeom prst="ellipse">
            <a:avLst/>
          </a:prstGeom>
          <a:solidFill>
            <a:srgbClr val="DCCCA7"/>
          </a:solidFill>
          <a:ln w="3175">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defRPr/>
            </a:pPr>
            <a:endParaRPr lang="sv-SE" sz="1400" dirty="0">
              <a:solidFill>
                <a:schemeClr val="bg1"/>
              </a:solidFill>
              <a:latin typeface="Arial"/>
            </a:endParaRPr>
          </a:p>
        </p:txBody>
      </p:sp>
      <p:sp>
        <p:nvSpPr>
          <p:cNvPr id="48" name="Oval 47">
            <a:extLst>
              <a:ext uri="{FF2B5EF4-FFF2-40B4-BE49-F238E27FC236}">
                <a16:creationId xmlns:a16="http://schemas.microsoft.com/office/drawing/2014/main" id="{7F8D470F-8DF5-4623-9E88-356050BA1446}"/>
              </a:ext>
            </a:extLst>
          </p:cNvPr>
          <p:cNvSpPr/>
          <p:nvPr/>
        </p:nvSpPr>
        <p:spPr>
          <a:xfrm>
            <a:off x="5805564" y="5918575"/>
            <a:ext cx="298964" cy="284504"/>
          </a:xfrm>
          <a:prstGeom prst="ellipse">
            <a:avLst/>
          </a:prstGeom>
          <a:solidFill>
            <a:schemeClr val="accent4"/>
          </a:solidFill>
          <a:ln w="3175">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defRPr/>
            </a:pPr>
            <a:endParaRPr lang="sv-SE" sz="1400" dirty="0">
              <a:solidFill>
                <a:schemeClr val="bg1"/>
              </a:solidFill>
              <a:latin typeface="Arial"/>
            </a:endParaRPr>
          </a:p>
        </p:txBody>
      </p:sp>
      <p:sp>
        <p:nvSpPr>
          <p:cNvPr id="49" name="Oval 48">
            <a:extLst>
              <a:ext uri="{FF2B5EF4-FFF2-40B4-BE49-F238E27FC236}">
                <a16:creationId xmlns:a16="http://schemas.microsoft.com/office/drawing/2014/main" id="{32C2A019-CB6F-49DD-8A08-D3C0910EDF4E}"/>
              </a:ext>
            </a:extLst>
          </p:cNvPr>
          <p:cNvSpPr/>
          <p:nvPr/>
        </p:nvSpPr>
        <p:spPr>
          <a:xfrm>
            <a:off x="3652874" y="5918575"/>
            <a:ext cx="298964" cy="284504"/>
          </a:xfrm>
          <a:prstGeom prst="ellipse">
            <a:avLst/>
          </a:prstGeom>
          <a:solidFill>
            <a:schemeClr val="bg1"/>
          </a:solidFill>
          <a:ln w="31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defRPr/>
            </a:pPr>
            <a:endParaRPr lang="sv-SE" sz="1400" dirty="0">
              <a:solidFill>
                <a:schemeClr val="bg1"/>
              </a:solidFill>
              <a:latin typeface="Arial"/>
            </a:endParaRPr>
          </a:p>
        </p:txBody>
      </p:sp>
      <p:sp>
        <p:nvSpPr>
          <p:cNvPr id="50" name="TextBox 49">
            <a:extLst>
              <a:ext uri="{FF2B5EF4-FFF2-40B4-BE49-F238E27FC236}">
                <a16:creationId xmlns:a16="http://schemas.microsoft.com/office/drawing/2014/main" id="{EC0E64A9-B34C-40B5-A6B8-DEC06C0B8477}"/>
              </a:ext>
            </a:extLst>
          </p:cNvPr>
          <p:cNvSpPr txBox="1"/>
          <p:nvPr/>
        </p:nvSpPr>
        <p:spPr>
          <a:xfrm>
            <a:off x="3909510" y="5875296"/>
            <a:ext cx="2095924" cy="307777"/>
          </a:xfrm>
          <a:prstGeom prst="rect">
            <a:avLst/>
          </a:prstGeom>
          <a:noFill/>
        </p:spPr>
        <p:txBody>
          <a:bodyPr wrap="square" rtlCol="0">
            <a:spAutoFit/>
          </a:bodyPr>
          <a:lstStyle/>
          <a:p>
            <a:pPr defTabSz="1219170">
              <a:defRPr/>
            </a:pPr>
            <a:r>
              <a:rPr lang="sv-SE" sz="1400" dirty="0">
                <a:solidFill>
                  <a:schemeClr val="bg1"/>
                </a:solidFill>
                <a:latin typeface="Arial" panose="020B0604020202020204" pitchFamily="34" charset="0"/>
                <a:cs typeface="Arial" panose="020B0604020202020204" pitchFamily="34" charset="0"/>
              </a:rPr>
              <a:t>Fuel Cell (H2)</a:t>
            </a:r>
          </a:p>
        </p:txBody>
      </p:sp>
      <p:sp>
        <p:nvSpPr>
          <p:cNvPr id="51" name="TextBox 50">
            <a:extLst>
              <a:ext uri="{FF2B5EF4-FFF2-40B4-BE49-F238E27FC236}">
                <a16:creationId xmlns:a16="http://schemas.microsoft.com/office/drawing/2014/main" id="{7712E6E0-1CB7-420D-9284-7D6419969D5B}"/>
              </a:ext>
            </a:extLst>
          </p:cNvPr>
          <p:cNvSpPr txBox="1"/>
          <p:nvPr/>
        </p:nvSpPr>
        <p:spPr>
          <a:xfrm>
            <a:off x="6041875" y="5885851"/>
            <a:ext cx="2890576" cy="307777"/>
          </a:xfrm>
          <a:prstGeom prst="rect">
            <a:avLst/>
          </a:prstGeom>
          <a:noFill/>
        </p:spPr>
        <p:txBody>
          <a:bodyPr wrap="square" rtlCol="0">
            <a:spAutoFit/>
          </a:bodyPr>
          <a:lstStyle/>
          <a:p>
            <a:pPr defTabSz="1219170">
              <a:defRPr/>
            </a:pPr>
            <a:r>
              <a:rPr lang="sv-SE" sz="1400" dirty="0">
                <a:solidFill>
                  <a:schemeClr val="bg1"/>
                </a:solidFill>
                <a:latin typeface="Arial" panose="020B0604020202020204" pitchFamily="34" charset="0"/>
                <a:cs typeface="Arial" panose="020B0604020202020204" pitchFamily="34" charset="0"/>
              </a:rPr>
              <a:t>ICE (LNG/Diesel)</a:t>
            </a:r>
          </a:p>
        </p:txBody>
      </p:sp>
      <p:sp>
        <p:nvSpPr>
          <p:cNvPr id="52" name="TextBox 137">
            <a:extLst>
              <a:ext uri="{FF2B5EF4-FFF2-40B4-BE49-F238E27FC236}">
                <a16:creationId xmlns:a16="http://schemas.microsoft.com/office/drawing/2014/main" id="{CA6A1ABA-CF77-4BBE-A8CA-A06CBAA69542}"/>
              </a:ext>
            </a:extLst>
          </p:cNvPr>
          <p:cNvSpPr txBox="1"/>
          <p:nvPr/>
        </p:nvSpPr>
        <p:spPr>
          <a:xfrm>
            <a:off x="9515951" y="5893729"/>
            <a:ext cx="2046875" cy="276999"/>
          </a:xfrm>
          <a:prstGeom prst="rect">
            <a:avLst/>
          </a:prstGeom>
          <a:noFill/>
        </p:spPr>
        <p:txBody>
          <a:bodyPr wrap="square" rtlCol="0">
            <a:spAutoFit/>
          </a:bodyPr>
          <a:lstStyle>
            <a:defPPr>
              <a:defRPr lang="en-US"/>
            </a:defPPr>
            <a:lvl1pPr algn="ctr">
              <a:defRPr sz="1600" b="1"/>
            </a:lvl1pPr>
          </a:lstStyle>
          <a:p>
            <a:pPr algn="l" defTabSz="967533">
              <a:defRPr/>
            </a:pPr>
            <a:r>
              <a:rPr lang="sv-SE" sz="1200" dirty="0">
                <a:solidFill>
                  <a:schemeClr val="bg1"/>
                </a:solidFill>
                <a:latin typeface="Arial"/>
              </a:rPr>
              <a:t>Yearly Mileage</a:t>
            </a:r>
          </a:p>
        </p:txBody>
      </p:sp>
      <p:pic>
        <p:nvPicPr>
          <p:cNvPr id="53" name="Picture 52">
            <a:extLst>
              <a:ext uri="{FF2B5EF4-FFF2-40B4-BE49-F238E27FC236}">
                <a16:creationId xmlns:a16="http://schemas.microsoft.com/office/drawing/2014/main" id="{61AA931C-FDD0-4A22-B0E2-91BC1763ADD9}"/>
              </a:ext>
            </a:extLst>
          </p:cNvPr>
          <p:cNvPicPr>
            <a:picLocks noChangeAspect="1"/>
          </p:cNvPicPr>
          <p:nvPr/>
        </p:nvPicPr>
        <p:blipFill>
          <a:blip r:embed="rId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flipH="1">
            <a:off x="2495312" y="4116905"/>
            <a:ext cx="876859" cy="367428"/>
          </a:xfrm>
          <a:prstGeom prst="rect">
            <a:avLst/>
          </a:prstGeom>
        </p:spPr>
      </p:pic>
      <p:pic>
        <p:nvPicPr>
          <p:cNvPr id="54" name="Picture 53">
            <a:extLst>
              <a:ext uri="{FF2B5EF4-FFF2-40B4-BE49-F238E27FC236}">
                <a16:creationId xmlns:a16="http://schemas.microsoft.com/office/drawing/2014/main" id="{0A068705-2A83-4A5D-B7F3-7535BE664E6F}"/>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flipH="1">
            <a:off x="3200148" y="4699291"/>
            <a:ext cx="830388" cy="368908"/>
          </a:xfrm>
          <a:prstGeom prst="rect">
            <a:avLst/>
          </a:prstGeom>
        </p:spPr>
      </p:pic>
      <p:pic>
        <p:nvPicPr>
          <p:cNvPr id="55" name="Picture 54">
            <a:extLst>
              <a:ext uri="{FF2B5EF4-FFF2-40B4-BE49-F238E27FC236}">
                <a16:creationId xmlns:a16="http://schemas.microsoft.com/office/drawing/2014/main" id="{942318DE-6990-401C-B6DB-32465DA0CB43}"/>
              </a:ext>
            </a:extLst>
          </p:cNvPr>
          <p:cNvPicPr>
            <a:picLocks noChangeAspect="1"/>
          </p:cNvPicPr>
          <p:nvPr/>
        </p:nvPicPr>
        <p:blipFill>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flipH="1">
            <a:off x="5216033" y="4409655"/>
            <a:ext cx="1442210" cy="412278"/>
          </a:xfrm>
          <a:prstGeom prst="rect">
            <a:avLst/>
          </a:prstGeom>
        </p:spPr>
      </p:pic>
      <p:pic>
        <p:nvPicPr>
          <p:cNvPr id="56" name="Picture 55">
            <a:extLst>
              <a:ext uri="{FF2B5EF4-FFF2-40B4-BE49-F238E27FC236}">
                <a16:creationId xmlns:a16="http://schemas.microsoft.com/office/drawing/2014/main" id="{DB83B2D8-3DBB-4C5A-AA1B-855F94C1D0CB}"/>
              </a:ext>
            </a:extLst>
          </p:cNvPr>
          <p:cNvPicPr>
            <a:picLocks noChangeAspect="1"/>
          </p:cNvPicPr>
          <p:nvPr/>
        </p:nvPicPr>
        <p:blipFill>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flipH="1">
            <a:off x="7308209" y="4190437"/>
            <a:ext cx="1573357" cy="448581"/>
          </a:xfrm>
          <a:prstGeom prst="rect">
            <a:avLst/>
          </a:prstGeom>
        </p:spPr>
      </p:pic>
      <p:pic>
        <p:nvPicPr>
          <p:cNvPr id="57" name="Picture 56">
            <a:extLst>
              <a:ext uri="{FF2B5EF4-FFF2-40B4-BE49-F238E27FC236}">
                <a16:creationId xmlns:a16="http://schemas.microsoft.com/office/drawing/2014/main" id="{8B8D482F-DD48-4538-A181-9140C4EB6632}"/>
              </a:ext>
            </a:extLst>
          </p:cNvPr>
          <p:cNvPicPr>
            <a:picLocks noChangeAspect="1"/>
          </p:cNvPicPr>
          <p:nvPr/>
        </p:nvPicPr>
        <p:blipFill>
          <a:blip r:embed="rId8"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flipH="1">
            <a:off x="7582226" y="2562805"/>
            <a:ext cx="1947107" cy="590325"/>
          </a:xfrm>
          <a:prstGeom prst="rect">
            <a:avLst/>
          </a:prstGeom>
        </p:spPr>
      </p:pic>
      <p:pic>
        <p:nvPicPr>
          <p:cNvPr id="58" name="Picture 57">
            <a:extLst>
              <a:ext uri="{FF2B5EF4-FFF2-40B4-BE49-F238E27FC236}">
                <a16:creationId xmlns:a16="http://schemas.microsoft.com/office/drawing/2014/main" id="{F39563D6-45C0-439A-B7BA-009CD3035AA1}"/>
              </a:ext>
            </a:extLst>
          </p:cNvPr>
          <p:cNvPicPr>
            <a:picLocks noChangeAspect="1"/>
          </p:cNvPicPr>
          <p:nvPr/>
        </p:nvPicPr>
        <p:blipFill>
          <a:blip r:embed="rId9"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flipH="1">
            <a:off x="6814781" y="3396448"/>
            <a:ext cx="1947106" cy="448582"/>
          </a:xfrm>
          <a:prstGeom prst="rect">
            <a:avLst/>
          </a:prstGeom>
        </p:spPr>
      </p:pic>
      <p:pic>
        <p:nvPicPr>
          <p:cNvPr id="59" name="Picture 58">
            <a:extLst>
              <a:ext uri="{FF2B5EF4-FFF2-40B4-BE49-F238E27FC236}">
                <a16:creationId xmlns:a16="http://schemas.microsoft.com/office/drawing/2014/main" id="{6028AAC9-6260-4D91-8862-2158683A890B}"/>
              </a:ext>
            </a:extLst>
          </p:cNvPr>
          <p:cNvPicPr>
            <a:picLocks noChangeAspect="1"/>
          </p:cNvPicPr>
          <p:nvPr/>
        </p:nvPicPr>
        <p:blipFill>
          <a:blip r:embed="rId10"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flipH="1">
            <a:off x="4312966" y="3316187"/>
            <a:ext cx="831975" cy="379407"/>
          </a:xfrm>
          <a:prstGeom prst="rect">
            <a:avLst/>
          </a:prstGeom>
        </p:spPr>
      </p:pic>
      <p:pic>
        <p:nvPicPr>
          <p:cNvPr id="60" name="Picture 59">
            <a:extLst>
              <a:ext uri="{FF2B5EF4-FFF2-40B4-BE49-F238E27FC236}">
                <a16:creationId xmlns:a16="http://schemas.microsoft.com/office/drawing/2014/main" id="{D787DEF8-D7E9-4D27-AE8E-340FAAAC8A61}"/>
              </a:ext>
            </a:extLst>
          </p:cNvPr>
          <p:cNvPicPr>
            <a:picLocks noChangeAspect="1"/>
          </p:cNvPicPr>
          <p:nvPr/>
        </p:nvPicPr>
        <p:blipFill>
          <a:blip r:embed="rId11"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flipH="1">
            <a:off x="3342866" y="3242361"/>
            <a:ext cx="859340" cy="414292"/>
          </a:xfrm>
          <a:prstGeom prst="rect">
            <a:avLst/>
          </a:prstGeom>
        </p:spPr>
      </p:pic>
      <p:pic>
        <p:nvPicPr>
          <p:cNvPr id="61" name="Picture 60">
            <a:extLst>
              <a:ext uri="{FF2B5EF4-FFF2-40B4-BE49-F238E27FC236}">
                <a16:creationId xmlns:a16="http://schemas.microsoft.com/office/drawing/2014/main" id="{72CFC263-63CB-4217-BDBD-13969236005E}"/>
              </a:ext>
            </a:extLst>
          </p:cNvPr>
          <p:cNvPicPr>
            <a:picLocks noChangeAspect="1"/>
          </p:cNvPicPr>
          <p:nvPr/>
        </p:nvPicPr>
        <p:blipFill>
          <a:blip r:embed="rId12"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flipH="1">
            <a:off x="3887538" y="3684433"/>
            <a:ext cx="873190" cy="448084"/>
          </a:xfrm>
          <a:prstGeom prst="rect">
            <a:avLst/>
          </a:prstGeom>
        </p:spPr>
      </p:pic>
      <p:pic>
        <p:nvPicPr>
          <p:cNvPr id="62" name="Picture 61">
            <a:extLst>
              <a:ext uri="{FF2B5EF4-FFF2-40B4-BE49-F238E27FC236}">
                <a16:creationId xmlns:a16="http://schemas.microsoft.com/office/drawing/2014/main" id="{D92091C2-C703-4A12-BBD4-EEAF365B3069}"/>
              </a:ext>
            </a:extLst>
          </p:cNvPr>
          <p:cNvPicPr>
            <a:picLocks noChangeAspect="1"/>
          </p:cNvPicPr>
          <p:nvPr/>
        </p:nvPicPr>
        <p:blipFill>
          <a:blip r:embed="rId1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flipH="1">
            <a:off x="3803706" y="2561386"/>
            <a:ext cx="1382115" cy="413501"/>
          </a:xfrm>
          <a:prstGeom prst="rect">
            <a:avLst/>
          </a:prstGeom>
        </p:spPr>
      </p:pic>
      <p:pic>
        <p:nvPicPr>
          <p:cNvPr id="63" name="Picture 62">
            <a:extLst>
              <a:ext uri="{FF2B5EF4-FFF2-40B4-BE49-F238E27FC236}">
                <a16:creationId xmlns:a16="http://schemas.microsoft.com/office/drawing/2014/main" id="{33689144-E659-4E4E-ADAF-AB47E8027C3B}"/>
              </a:ext>
            </a:extLst>
          </p:cNvPr>
          <p:cNvPicPr>
            <a:picLocks noChangeAspect="1"/>
          </p:cNvPicPr>
          <p:nvPr/>
        </p:nvPicPr>
        <p:blipFill>
          <a:blip r:embed="rId14"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flipH="1">
            <a:off x="2523468" y="2637009"/>
            <a:ext cx="1111666" cy="420682"/>
          </a:xfrm>
          <a:prstGeom prst="rect">
            <a:avLst/>
          </a:prstGeom>
        </p:spPr>
      </p:pic>
    </p:spTree>
    <p:extLst>
      <p:ext uri="{BB962C8B-B14F-4D97-AF65-F5344CB8AC3E}">
        <p14:creationId xmlns:p14="http://schemas.microsoft.com/office/powerpoint/2010/main" val="3622449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5" descr="A picture containing sky, outdoor, truck, ground&#10;&#10;Description automatically generated">
            <a:extLst>
              <a:ext uri="{FF2B5EF4-FFF2-40B4-BE49-F238E27FC236}">
                <a16:creationId xmlns:a16="http://schemas.microsoft.com/office/drawing/2014/main" id="{16E6C1AC-C8E0-A24C-865A-B0AEA010FC6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
          <a:stretch/>
        </p:blipFill>
        <p:spPr>
          <a:xfrm>
            <a:off x="20" y="10"/>
            <a:ext cx="12191980" cy="6857990"/>
          </a:xfrm>
          <a:prstGeom prst="rect">
            <a:avLst/>
          </a:prstGeom>
          <a:noFill/>
        </p:spPr>
      </p:pic>
      <p:sp>
        <p:nvSpPr>
          <p:cNvPr id="3" name="Platshållare för text 2">
            <a:extLst>
              <a:ext uri="{FF2B5EF4-FFF2-40B4-BE49-F238E27FC236}">
                <a16:creationId xmlns:a16="http://schemas.microsoft.com/office/drawing/2014/main" id="{65EE8CA2-C1FA-7F47-8879-C6B728CE2962}"/>
              </a:ext>
            </a:extLst>
          </p:cNvPr>
          <p:cNvSpPr>
            <a:spLocks noGrp="1"/>
          </p:cNvSpPr>
          <p:nvPr>
            <p:ph type="body" sz="quarter" idx="16"/>
          </p:nvPr>
        </p:nvSpPr>
        <p:spPr/>
        <p:txBody>
          <a:bodyPr/>
          <a:lstStyle/>
          <a:p>
            <a:endParaRPr lang="sv-SE" dirty="0"/>
          </a:p>
        </p:txBody>
      </p:sp>
      <p:sp>
        <p:nvSpPr>
          <p:cNvPr id="4" name="Platshållare för bildnummer 3">
            <a:extLst>
              <a:ext uri="{FF2B5EF4-FFF2-40B4-BE49-F238E27FC236}">
                <a16:creationId xmlns:a16="http://schemas.microsoft.com/office/drawing/2014/main" id="{5456BC6A-90E9-8D48-87AA-79E8B6F75744}"/>
              </a:ext>
            </a:extLst>
          </p:cNvPr>
          <p:cNvSpPr>
            <a:spLocks noGrp="1"/>
          </p:cNvSpPr>
          <p:nvPr>
            <p:ph type="sldNum" sz="quarter" idx="19"/>
          </p:nvPr>
        </p:nvSpPr>
        <p:spPr/>
        <p:txBody>
          <a:bodyPr wrap="square" anchor="b">
            <a:normAutofit/>
          </a:bodyPr>
          <a:lstStyle/>
          <a:p>
            <a:pPr>
              <a:spcAft>
                <a:spcPts val="600"/>
              </a:spcAft>
            </a:pPr>
            <a:fld id="{F4BB9EDD-1740-4E4A-8601-A7D0893F42E6}" type="slidenum">
              <a:rPr lang="en-US" smtClean="0">
                <a:solidFill>
                  <a:schemeClr val="bg1"/>
                </a:solidFill>
              </a:rPr>
              <a:pPr>
                <a:spcAft>
                  <a:spcPts val="600"/>
                </a:spcAft>
              </a:pPr>
              <a:t>8</a:t>
            </a:fld>
            <a:endParaRPr lang="en-US" dirty="0">
              <a:solidFill>
                <a:schemeClr val="bg1"/>
              </a:solidFill>
            </a:endParaRPr>
          </a:p>
        </p:txBody>
      </p:sp>
      <p:sp>
        <p:nvSpPr>
          <p:cNvPr id="10" name="textruta 9">
            <a:extLst>
              <a:ext uri="{FF2B5EF4-FFF2-40B4-BE49-F238E27FC236}">
                <a16:creationId xmlns:a16="http://schemas.microsoft.com/office/drawing/2014/main" id="{999FF765-0767-1740-AF25-FAEAB72A0476}"/>
              </a:ext>
            </a:extLst>
          </p:cNvPr>
          <p:cNvSpPr txBox="1"/>
          <p:nvPr/>
        </p:nvSpPr>
        <p:spPr>
          <a:xfrm>
            <a:off x="13649739" y="3525078"/>
            <a:ext cx="184731" cy="316049"/>
          </a:xfrm>
          <a:prstGeom prst="rect">
            <a:avLst/>
          </a:prstGeom>
          <a:noFill/>
        </p:spPr>
        <p:txBody>
          <a:bodyPr wrap="none" rtlCol="0">
            <a:spAutoFit/>
          </a:bodyPr>
          <a:lstStyle/>
          <a:p>
            <a:pPr algn="l">
              <a:lnSpc>
                <a:spcPct val="114000"/>
              </a:lnSpc>
              <a:spcBef>
                <a:spcPts val="952"/>
              </a:spcBef>
            </a:pPr>
            <a:endParaRPr lang="sv-SE" sz="1400" dirty="0" err="1"/>
          </a:p>
        </p:txBody>
      </p:sp>
      <p:sp>
        <p:nvSpPr>
          <p:cNvPr id="13" name="TextBox 7">
            <a:extLst>
              <a:ext uri="{FF2B5EF4-FFF2-40B4-BE49-F238E27FC236}">
                <a16:creationId xmlns:a16="http://schemas.microsoft.com/office/drawing/2014/main" id="{758682B2-E06E-5341-B630-D4E03F890846}"/>
              </a:ext>
            </a:extLst>
          </p:cNvPr>
          <p:cNvSpPr txBox="1"/>
          <p:nvPr/>
        </p:nvSpPr>
        <p:spPr>
          <a:xfrm>
            <a:off x="300038" y="6188400"/>
            <a:ext cx="2235772" cy="169277"/>
          </a:xfrm>
          <a:prstGeom prst="rect">
            <a:avLst/>
          </a:prstGeom>
          <a:noFill/>
        </p:spPr>
        <p:txBody>
          <a:bodyPr wrap="square" lIns="0" rIns="0" bIns="0" rtlCol="0">
            <a:spAutoFit/>
          </a:bodyPr>
          <a:lstStyle/>
          <a:p>
            <a:r>
              <a:rPr lang="en-US" sz="800" b="0" dirty="0">
                <a:solidFill>
                  <a:schemeClr val="bg1"/>
                </a:solidFill>
                <a:latin typeface="+mj-lt"/>
                <a:cs typeface="+mn-cs"/>
              </a:rPr>
              <a:t>Volvo Trucks</a:t>
            </a:r>
          </a:p>
        </p:txBody>
      </p:sp>
      <p:sp>
        <p:nvSpPr>
          <p:cNvPr id="8" name="Rubrik 1">
            <a:extLst>
              <a:ext uri="{FF2B5EF4-FFF2-40B4-BE49-F238E27FC236}">
                <a16:creationId xmlns:a16="http://schemas.microsoft.com/office/drawing/2014/main" id="{0D180173-7964-304F-864B-3F7C8819439F}"/>
              </a:ext>
            </a:extLst>
          </p:cNvPr>
          <p:cNvSpPr>
            <a:spLocks noGrp="1"/>
          </p:cNvSpPr>
          <p:nvPr>
            <p:ph type="ctrTitle"/>
          </p:nvPr>
        </p:nvSpPr>
        <p:spPr>
          <a:xfrm>
            <a:off x="1598034" y="4607273"/>
            <a:ext cx="9318174" cy="1750404"/>
          </a:xfrm>
        </p:spPr>
        <p:txBody>
          <a:bodyPr/>
          <a:lstStyle/>
          <a:p>
            <a:r>
              <a:rPr lang="sv-SE" dirty="0"/>
              <a:t>Our ElEctric Line Up</a:t>
            </a:r>
          </a:p>
        </p:txBody>
      </p:sp>
      <p:sp>
        <p:nvSpPr>
          <p:cNvPr id="2" name="Date Placeholder 1">
            <a:extLst>
              <a:ext uri="{FF2B5EF4-FFF2-40B4-BE49-F238E27FC236}">
                <a16:creationId xmlns:a16="http://schemas.microsoft.com/office/drawing/2014/main" id="{A9577D14-3481-4DCB-9040-37A290DCCCF0}"/>
              </a:ext>
            </a:extLst>
          </p:cNvPr>
          <p:cNvSpPr>
            <a:spLocks noGrp="1"/>
          </p:cNvSpPr>
          <p:nvPr>
            <p:ph type="dt" sz="half" idx="17"/>
          </p:nvPr>
        </p:nvSpPr>
        <p:spPr/>
        <p:txBody>
          <a:bodyPr/>
          <a:lstStyle/>
          <a:p>
            <a:fld id="{F0F3CFF2-AF4E-4604-9AE6-9824E85AC16F}" type="datetime1">
              <a:rPr lang="sv-SE" smtClean="0"/>
              <a:t>2022-11-15</a:t>
            </a:fld>
            <a:endParaRPr lang="en-US" dirty="0"/>
          </a:p>
        </p:txBody>
      </p:sp>
      <p:sp>
        <p:nvSpPr>
          <p:cNvPr id="5" name="Footer Placeholder 4">
            <a:extLst>
              <a:ext uri="{FF2B5EF4-FFF2-40B4-BE49-F238E27FC236}">
                <a16:creationId xmlns:a16="http://schemas.microsoft.com/office/drawing/2014/main" id="{C8AAD6A9-CE0E-4844-AE17-E7D9955CF3FA}"/>
              </a:ext>
            </a:extLst>
          </p:cNvPr>
          <p:cNvSpPr>
            <a:spLocks noGrp="1"/>
          </p:cNvSpPr>
          <p:nvPr>
            <p:ph type="ftr" sz="quarter" idx="18"/>
          </p:nvPr>
        </p:nvSpPr>
        <p:spPr/>
        <p:txBody>
          <a:bodyPr/>
          <a:lstStyle/>
          <a:p>
            <a:r>
              <a:rPr lang="en-US"/>
              <a:t>Global Product Management | Johan Mörck | ECTA Annual Meeting 2022</a:t>
            </a:r>
            <a:endParaRPr lang="en-US" dirty="0"/>
          </a:p>
        </p:txBody>
      </p:sp>
    </p:spTree>
    <p:extLst>
      <p:ext uri="{BB962C8B-B14F-4D97-AF65-F5344CB8AC3E}">
        <p14:creationId xmlns:p14="http://schemas.microsoft.com/office/powerpoint/2010/main" val="3512473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9E671CA-DF65-41D3-B0D9-AB981EBF0891}"/>
              </a:ext>
            </a:extLst>
          </p:cNvPr>
          <p:cNvSpPr>
            <a:spLocks noGrp="1"/>
          </p:cNvSpPr>
          <p:nvPr>
            <p:ph type="dt" sz="half" idx="10"/>
          </p:nvPr>
        </p:nvSpPr>
        <p:spPr/>
        <p:txBody>
          <a:bodyPr/>
          <a:lstStyle/>
          <a:p>
            <a:fld id="{68A0BD2D-B905-44C8-B71D-720E0FB439D9}" type="datetime1">
              <a:rPr lang="sv-SE" smtClean="0"/>
              <a:t>2022-11-15</a:t>
            </a:fld>
            <a:endParaRPr lang="en-US" dirty="0"/>
          </a:p>
        </p:txBody>
      </p:sp>
      <p:sp>
        <p:nvSpPr>
          <p:cNvPr id="4" name="Footer Placeholder 3">
            <a:extLst>
              <a:ext uri="{FF2B5EF4-FFF2-40B4-BE49-F238E27FC236}">
                <a16:creationId xmlns:a16="http://schemas.microsoft.com/office/drawing/2014/main" id="{FCF5A7DC-E3E8-4AA1-A6EA-37B7E9B2F620}"/>
              </a:ext>
            </a:extLst>
          </p:cNvPr>
          <p:cNvSpPr>
            <a:spLocks noGrp="1"/>
          </p:cNvSpPr>
          <p:nvPr>
            <p:ph type="ftr" sz="quarter" idx="11"/>
          </p:nvPr>
        </p:nvSpPr>
        <p:spPr/>
        <p:txBody>
          <a:bodyPr/>
          <a:lstStyle/>
          <a:p>
            <a:r>
              <a:rPr lang="en-US"/>
              <a:t>Global Product Management | Johan Mörck | ECTA Annual Meeting 2022</a:t>
            </a:r>
            <a:endParaRPr lang="en-US" dirty="0"/>
          </a:p>
        </p:txBody>
      </p:sp>
      <p:sp>
        <p:nvSpPr>
          <p:cNvPr id="5" name="Slide Number Placeholder 4">
            <a:extLst>
              <a:ext uri="{FF2B5EF4-FFF2-40B4-BE49-F238E27FC236}">
                <a16:creationId xmlns:a16="http://schemas.microsoft.com/office/drawing/2014/main" id="{2AEAA745-4D54-4569-ACBB-649B62219D2E}"/>
              </a:ext>
            </a:extLst>
          </p:cNvPr>
          <p:cNvSpPr>
            <a:spLocks noGrp="1"/>
          </p:cNvSpPr>
          <p:nvPr>
            <p:ph type="sldNum" sz="quarter" idx="12"/>
          </p:nvPr>
        </p:nvSpPr>
        <p:spPr/>
        <p:txBody>
          <a:bodyPr/>
          <a:lstStyle/>
          <a:p>
            <a:fld id="{F4BB9EDD-1740-4E4A-8601-A7D0893F42E6}" type="slidenum">
              <a:rPr lang="en-US" smtClean="0"/>
              <a:pPr/>
              <a:t>9</a:t>
            </a:fld>
            <a:endParaRPr lang="en-US" dirty="0"/>
          </a:p>
        </p:txBody>
      </p:sp>
      <p:grpSp>
        <p:nvGrpSpPr>
          <p:cNvPr id="12" name="Group 11">
            <a:extLst>
              <a:ext uri="{FF2B5EF4-FFF2-40B4-BE49-F238E27FC236}">
                <a16:creationId xmlns:a16="http://schemas.microsoft.com/office/drawing/2014/main" id="{CF05DE0B-834F-4F88-82A5-9C20112FCBC2}"/>
              </a:ext>
            </a:extLst>
          </p:cNvPr>
          <p:cNvGrpSpPr>
            <a:grpSpLocks noChangeAspect="1"/>
          </p:cNvGrpSpPr>
          <p:nvPr/>
        </p:nvGrpSpPr>
        <p:grpSpPr>
          <a:xfrm>
            <a:off x="1774596" y="1845878"/>
            <a:ext cx="8165114" cy="4284000"/>
            <a:chOff x="1834858" y="1129455"/>
            <a:chExt cx="8922701" cy="4653967"/>
          </a:xfrm>
        </p:grpSpPr>
        <p:sp>
          <p:nvSpPr>
            <p:cNvPr id="13" name="Freeform 6">
              <a:extLst>
                <a:ext uri="{FF2B5EF4-FFF2-40B4-BE49-F238E27FC236}">
                  <a16:creationId xmlns:a16="http://schemas.microsoft.com/office/drawing/2014/main" id="{9945A4E0-5DBA-4918-ADCF-EC460930C274}"/>
                </a:ext>
              </a:extLst>
            </p:cNvPr>
            <p:cNvSpPr>
              <a:spLocks/>
            </p:cNvSpPr>
            <p:nvPr/>
          </p:nvSpPr>
          <p:spPr bwMode="auto">
            <a:xfrm>
              <a:off x="10481443" y="4651561"/>
              <a:ext cx="68084" cy="51293"/>
            </a:xfrm>
            <a:custGeom>
              <a:avLst/>
              <a:gdLst>
                <a:gd name="T0" fmla="*/ 10 w 36"/>
                <a:gd name="T1" fmla="*/ 0 h 30"/>
                <a:gd name="T2" fmla="*/ 10 w 36"/>
                <a:gd name="T3" fmla="*/ 0 h 30"/>
                <a:gd name="T4" fmla="*/ 10 w 36"/>
                <a:gd name="T5" fmla="*/ 0 h 30"/>
                <a:gd name="T6" fmla="*/ 8 w 36"/>
                <a:gd name="T7" fmla="*/ 0 h 30"/>
                <a:gd name="T8" fmla="*/ 6 w 36"/>
                <a:gd name="T9" fmla="*/ 2 h 30"/>
                <a:gd name="T10" fmla="*/ 4 w 36"/>
                <a:gd name="T11" fmla="*/ 2 h 30"/>
                <a:gd name="T12" fmla="*/ 2 w 36"/>
                <a:gd name="T13" fmla="*/ 2 h 30"/>
                <a:gd name="T14" fmla="*/ 0 w 36"/>
                <a:gd name="T15" fmla="*/ 4 h 30"/>
                <a:gd name="T16" fmla="*/ 0 w 36"/>
                <a:gd name="T17" fmla="*/ 4 h 30"/>
                <a:gd name="T18" fmla="*/ 0 w 36"/>
                <a:gd name="T19" fmla="*/ 4 h 30"/>
                <a:gd name="T20" fmla="*/ 0 w 36"/>
                <a:gd name="T21" fmla="*/ 4 h 30"/>
                <a:gd name="T22" fmla="*/ 0 w 36"/>
                <a:gd name="T23" fmla="*/ 6 h 30"/>
                <a:gd name="T24" fmla="*/ 0 w 36"/>
                <a:gd name="T25" fmla="*/ 6 h 30"/>
                <a:gd name="T26" fmla="*/ 0 w 36"/>
                <a:gd name="T27" fmla="*/ 6 h 30"/>
                <a:gd name="T28" fmla="*/ 0 w 36"/>
                <a:gd name="T29" fmla="*/ 8 h 30"/>
                <a:gd name="T30" fmla="*/ 0 w 36"/>
                <a:gd name="T31" fmla="*/ 8 h 30"/>
                <a:gd name="T32" fmla="*/ 0 w 36"/>
                <a:gd name="T33" fmla="*/ 8 h 30"/>
                <a:gd name="T34" fmla="*/ 2 w 36"/>
                <a:gd name="T35" fmla="*/ 10 h 30"/>
                <a:gd name="T36" fmla="*/ 4 w 36"/>
                <a:gd name="T37" fmla="*/ 12 h 30"/>
                <a:gd name="T38" fmla="*/ 6 w 36"/>
                <a:gd name="T39" fmla="*/ 14 h 30"/>
                <a:gd name="T40" fmla="*/ 10 w 36"/>
                <a:gd name="T41" fmla="*/ 16 h 30"/>
                <a:gd name="T42" fmla="*/ 12 w 36"/>
                <a:gd name="T43" fmla="*/ 20 h 30"/>
                <a:gd name="T44" fmla="*/ 16 w 36"/>
                <a:gd name="T45" fmla="*/ 22 h 30"/>
                <a:gd name="T46" fmla="*/ 18 w 36"/>
                <a:gd name="T47" fmla="*/ 24 h 30"/>
                <a:gd name="T48" fmla="*/ 22 w 36"/>
                <a:gd name="T49" fmla="*/ 26 h 30"/>
                <a:gd name="T50" fmla="*/ 22 w 36"/>
                <a:gd name="T51" fmla="*/ 26 h 30"/>
                <a:gd name="T52" fmla="*/ 24 w 36"/>
                <a:gd name="T53" fmla="*/ 28 h 30"/>
                <a:gd name="T54" fmla="*/ 26 w 36"/>
                <a:gd name="T55" fmla="*/ 28 h 30"/>
                <a:gd name="T56" fmla="*/ 28 w 36"/>
                <a:gd name="T57" fmla="*/ 30 h 30"/>
                <a:gd name="T58" fmla="*/ 30 w 36"/>
                <a:gd name="T59" fmla="*/ 30 h 30"/>
                <a:gd name="T60" fmla="*/ 30 w 36"/>
                <a:gd name="T61" fmla="*/ 30 h 30"/>
                <a:gd name="T62" fmla="*/ 32 w 36"/>
                <a:gd name="T63" fmla="*/ 30 h 30"/>
                <a:gd name="T64" fmla="*/ 32 w 36"/>
                <a:gd name="T65" fmla="*/ 30 h 30"/>
                <a:gd name="T66" fmla="*/ 32 w 36"/>
                <a:gd name="T67" fmla="*/ 30 h 30"/>
                <a:gd name="T68" fmla="*/ 34 w 36"/>
                <a:gd name="T69" fmla="*/ 28 h 30"/>
                <a:gd name="T70" fmla="*/ 34 w 36"/>
                <a:gd name="T71" fmla="*/ 28 h 30"/>
                <a:gd name="T72" fmla="*/ 34 w 36"/>
                <a:gd name="T73" fmla="*/ 26 h 30"/>
                <a:gd name="T74" fmla="*/ 34 w 36"/>
                <a:gd name="T75" fmla="*/ 24 h 30"/>
                <a:gd name="T76" fmla="*/ 36 w 36"/>
                <a:gd name="T77" fmla="*/ 24 h 30"/>
                <a:gd name="T78" fmla="*/ 36 w 36"/>
                <a:gd name="T79" fmla="*/ 22 h 30"/>
                <a:gd name="T80" fmla="*/ 36 w 36"/>
                <a:gd name="T81" fmla="*/ 20 h 30"/>
                <a:gd name="T82" fmla="*/ 36 w 36"/>
                <a:gd name="T83" fmla="*/ 20 h 30"/>
                <a:gd name="T84" fmla="*/ 36 w 36"/>
                <a:gd name="T85" fmla="*/ 18 h 30"/>
                <a:gd name="T86" fmla="*/ 34 w 36"/>
                <a:gd name="T87" fmla="*/ 16 h 30"/>
                <a:gd name="T88" fmla="*/ 34 w 36"/>
                <a:gd name="T89" fmla="*/ 14 h 30"/>
                <a:gd name="T90" fmla="*/ 32 w 36"/>
                <a:gd name="T91" fmla="*/ 12 h 30"/>
                <a:gd name="T92" fmla="*/ 30 w 36"/>
                <a:gd name="T93" fmla="*/ 10 h 30"/>
                <a:gd name="T94" fmla="*/ 28 w 36"/>
                <a:gd name="T95" fmla="*/ 8 h 30"/>
                <a:gd name="T96" fmla="*/ 28 w 36"/>
                <a:gd name="T97" fmla="*/ 6 h 30"/>
                <a:gd name="T98" fmla="*/ 26 w 36"/>
                <a:gd name="T99" fmla="*/ 6 h 30"/>
                <a:gd name="T100" fmla="*/ 24 w 36"/>
                <a:gd name="T101" fmla="*/ 4 h 30"/>
                <a:gd name="T102" fmla="*/ 22 w 36"/>
                <a:gd name="T103" fmla="*/ 4 h 30"/>
                <a:gd name="T104" fmla="*/ 20 w 36"/>
                <a:gd name="T105" fmla="*/ 2 h 30"/>
                <a:gd name="T106" fmla="*/ 18 w 36"/>
                <a:gd name="T107" fmla="*/ 2 h 30"/>
                <a:gd name="T108" fmla="*/ 16 w 36"/>
                <a:gd name="T109" fmla="*/ 2 h 30"/>
                <a:gd name="T110" fmla="*/ 14 w 36"/>
                <a:gd name="T111" fmla="*/ 0 h 30"/>
                <a:gd name="T112" fmla="*/ 12 w 36"/>
                <a:gd name="T113" fmla="*/ 0 h 30"/>
                <a:gd name="T114" fmla="*/ 10 w 36"/>
                <a:gd name="T11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 h="30">
                  <a:moveTo>
                    <a:pt x="10" y="0"/>
                  </a:moveTo>
                  <a:lnTo>
                    <a:pt x="10" y="0"/>
                  </a:lnTo>
                  <a:lnTo>
                    <a:pt x="10" y="0"/>
                  </a:lnTo>
                  <a:lnTo>
                    <a:pt x="8" y="0"/>
                  </a:lnTo>
                  <a:lnTo>
                    <a:pt x="6" y="2"/>
                  </a:lnTo>
                  <a:lnTo>
                    <a:pt x="4" y="2"/>
                  </a:lnTo>
                  <a:lnTo>
                    <a:pt x="2" y="2"/>
                  </a:lnTo>
                  <a:lnTo>
                    <a:pt x="0" y="4"/>
                  </a:lnTo>
                  <a:lnTo>
                    <a:pt x="0" y="4"/>
                  </a:lnTo>
                  <a:lnTo>
                    <a:pt x="0" y="4"/>
                  </a:lnTo>
                  <a:lnTo>
                    <a:pt x="0" y="4"/>
                  </a:lnTo>
                  <a:lnTo>
                    <a:pt x="0" y="6"/>
                  </a:lnTo>
                  <a:lnTo>
                    <a:pt x="0" y="6"/>
                  </a:lnTo>
                  <a:lnTo>
                    <a:pt x="0" y="6"/>
                  </a:lnTo>
                  <a:lnTo>
                    <a:pt x="0" y="8"/>
                  </a:lnTo>
                  <a:lnTo>
                    <a:pt x="0" y="8"/>
                  </a:lnTo>
                  <a:lnTo>
                    <a:pt x="0" y="8"/>
                  </a:lnTo>
                  <a:lnTo>
                    <a:pt x="2" y="10"/>
                  </a:lnTo>
                  <a:lnTo>
                    <a:pt x="4" y="12"/>
                  </a:lnTo>
                  <a:lnTo>
                    <a:pt x="6" y="14"/>
                  </a:lnTo>
                  <a:lnTo>
                    <a:pt x="10" y="16"/>
                  </a:lnTo>
                  <a:lnTo>
                    <a:pt x="12" y="20"/>
                  </a:lnTo>
                  <a:lnTo>
                    <a:pt x="16" y="22"/>
                  </a:lnTo>
                  <a:lnTo>
                    <a:pt x="18" y="24"/>
                  </a:lnTo>
                  <a:lnTo>
                    <a:pt x="22" y="26"/>
                  </a:lnTo>
                  <a:lnTo>
                    <a:pt x="22" y="26"/>
                  </a:lnTo>
                  <a:lnTo>
                    <a:pt x="24" y="28"/>
                  </a:lnTo>
                  <a:lnTo>
                    <a:pt x="26" y="28"/>
                  </a:lnTo>
                  <a:lnTo>
                    <a:pt x="28" y="30"/>
                  </a:lnTo>
                  <a:lnTo>
                    <a:pt x="30" y="30"/>
                  </a:lnTo>
                  <a:lnTo>
                    <a:pt x="30" y="30"/>
                  </a:lnTo>
                  <a:lnTo>
                    <a:pt x="32" y="30"/>
                  </a:lnTo>
                  <a:lnTo>
                    <a:pt x="32" y="30"/>
                  </a:lnTo>
                  <a:lnTo>
                    <a:pt x="32" y="30"/>
                  </a:lnTo>
                  <a:lnTo>
                    <a:pt x="34" y="28"/>
                  </a:lnTo>
                  <a:lnTo>
                    <a:pt x="34" y="28"/>
                  </a:lnTo>
                  <a:lnTo>
                    <a:pt x="34" y="26"/>
                  </a:lnTo>
                  <a:lnTo>
                    <a:pt x="34" y="24"/>
                  </a:lnTo>
                  <a:lnTo>
                    <a:pt x="36" y="24"/>
                  </a:lnTo>
                  <a:lnTo>
                    <a:pt x="36" y="22"/>
                  </a:lnTo>
                  <a:lnTo>
                    <a:pt x="36" y="20"/>
                  </a:lnTo>
                  <a:lnTo>
                    <a:pt x="36" y="20"/>
                  </a:lnTo>
                  <a:lnTo>
                    <a:pt x="36" y="18"/>
                  </a:lnTo>
                  <a:lnTo>
                    <a:pt x="34" y="16"/>
                  </a:lnTo>
                  <a:lnTo>
                    <a:pt x="34" y="14"/>
                  </a:lnTo>
                  <a:lnTo>
                    <a:pt x="32" y="12"/>
                  </a:lnTo>
                  <a:lnTo>
                    <a:pt x="30" y="10"/>
                  </a:lnTo>
                  <a:lnTo>
                    <a:pt x="28" y="8"/>
                  </a:lnTo>
                  <a:lnTo>
                    <a:pt x="28" y="6"/>
                  </a:lnTo>
                  <a:lnTo>
                    <a:pt x="26" y="6"/>
                  </a:lnTo>
                  <a:lnTo>
                    <a:pt x="24" y="4"/>
                  </a:lnTo>
                  <a:lnTo>
                    <a:pt x="22" y="4"/>
                  </a:lnTo>
                  <a:lnTo>
                    <a:pt x="20" y="2"/>
                  </a:lnTo>
                  <a:lnTo>
                    <a:pt x="18" y="2"/>
                  </a:lnTo>
                  <a:lnTo>
                    <a:pt x="16" y="2"/>
                  </a:lnTo>
                  <a:lnTo>
                    <a:pt x="14" y="0"/>
                  </a:lnTo>
                  <a:lnTo>
                    <a:pt x="12" y="0"/>
                  </a:lnTo>
                  <a:lnTo>
                    <a:pt x="10" y="0"/>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4" name="Freeform 7">
              <a:extLst>
                <a:ext uri="{FF2B5EF4-FFF2-40B4-BE49-F238E27FC236}">
                  <a16:creationId xmlns:a16="http://schemas.microsoft.com/office/drawing/2014/main" id="{81C560F4-DED3-416C-98B2-C8F8D83840A5}"/>
                </a:ext>
              </a:extLst>
            </p:cNvPr>
            <p:cNvSpPr>
              <a:spLocks/>
            </p:cNvSpPr>
            <p:nvPr/>
          </p:nvSpPr>
          <p:spPr bwMode="auto">
            <a:xfrm>
              <a:off x="10481443" y="4651561"/>
              <a:ext cx="68084" cy="51293"/>
            </a:xfrm>
            <a:custGeom>
              <a:avLst/>
              <a:gdLst>
                <a:gd name="T0" fmla="*/ 10 w 36"/>
                <a:gd name="T1" fmla="*/ 0 h 30"/>
                <a:gd name="T2" fmla="*/ 10 w 36"/>
                <a:gd name="T3" fmla="*/ 0 h 30"/>
                <a:gd name="T4" fmla="*/ 10 w 36"/>
                <a:gd name="T5" fmla="*/ 0 h 30"/>
                <a:gd name="T6" fmla="*/ 8 w 36"/>
                <a:gd name="T7" fmla="*/ 0 h 30"/>
                <a:gd name="T8" fmla="*/ 6 w 36"/>
                <a:gd name="T9" fmla="*/ 2 h 30"/>
                <a:gd name="T10" fmla="*/ 4 w 36"/>
                <a:gd name="T11" fmla="*/ 2 h 30"/>
                <a:gd name="T12" fmla="*/ 2 w 36"/>
                <a:gd name="T13" fmla="*/ 2 h 30"/>
                <a:gd name="T14" fmla="*/ 0 w 36"/>
                <a:gd name="T15" fmla="*/ 4 h 30"/>
                <a:gd name="T16" fmla="*/ 0 w 36"/>
                <a:gd name="T17" fmla="*/ 4 h 30"/>
                <a:gd name="T18" fmla="*/ 0 w 36"/>
                <a:gd name="T19" fmla="*/ 4 h 30"/>
                <a:gd name="T20" fmla="*/ 0 w 36"/>
                <a:gd name="T21" fmla="*/ 4 h 30"/>
                <a:gd name="T22" fmla="*/ 0 w 36"/>
                <a:gd name="T23" fmla="*/ 6 h 30"/>
                <a:gd name="T24" fmla="*/ 0 w 36"/>
                <a:gd name="T25" fmla="*/ 6 h 30"/>
                <a:gd name="T26" fmla="*/ 0 w 36"/>
                <a:gd name="T27" fmla="*/ 6 h 30"/>
                <a:gd name="T28" fmla="*/ 0 w 36"/>
                <a:gd name="T29" fmla="*/ 8 h 30"/>
                <a:gd name="T30" fmla="*/ 0 w 36"/>
                <a:gd name="T31" fmla="*/ 8 h 30"/>
                <a:gd name="T32" fmla="*/ 0 w 36"/>
                <a:gd name="T33" fmla="*/ 8 h 30"/>
                <a:gd name="T34" fmla="*/ 2 w 36"/>
                <a:gd name="T35" fmla="*/ 10 h 30"/>
                <a:gd name="T36" fmla="*/ 4 w 36"/>
                <a:gd name="T37" fmla="*/ 12 h 30"/>
                <a:gd name="T38" fmla="*/ 6 w 36"/>
                <a:gd name="T39" fmla="*/ 14 h 30"/>
                <a:gd name="T40" fmla="*/ 10 w 36"/>
                <a:gd name="T41" fmla="*/ 16 h 30"/>
                <a:gd name="T42" fmla="*/ 12 w 36"/>
                <a:gd name="T43" fmla="*/ 20 h 30"/>
                <a:gd name="T44" fmla="*/ 16 w 36"/>
                <a:gd name="T45" fmla="*/ 22 h 30"/>
                <a:gd name="T46" fmla="*/ 18 w 36"/>
                <a:gd name="T47" fmla="*/ 24 h 30"/>
                <a:gd name="T48" fmla="*/ 22 w 36"/>
                <a:gd name="T49" fmla="*/ 26 h 30"/>
                <a:gd name="T50" fmla="*/ 22 w 36"/>
                <a:gd name="T51" fmla="*/ 26 h 30"/>
                <a:gd name="T52" fmla="*/ 24 w 36"/>
                <a:gd name="T53" fmla="*/ 28 h 30"/>
                <a:gd name="T54" fmla="*/ 26 w 36"/>
                <a:gd name="T55" fmla="*/ 28 h 30"/>
                <a:gd name="T56" fmla="*/ 28 w 36"/>
                <a:gd name="T57" fmla="*/ 30 h 30"/>
                <a:gd name="T58" fmla="*/ 30 w 36"/>
                <a:gd name="T59" fmla="*/ 30 h 30"/>
                <a:gd name="T60" fmla="*/ 30 w 36"/>
                <a:gd name="T61" fmla="*/ 30 h 30"/>
                <a:gd name="T62" fmla="*/ 32 w 36"/>
                <a:gd name="T63" fmla="*/ 30 h 30"/>
                <a:gd name="T64" fmla="*/ 32 w 36"/>
                <a:gd name="T65" fmla="*/ 30 h 30"/>
                <a:gd name="T66" fmla="*/ 32 w 36"/>
                <a:gd name="T67" fmla="*/ 30 h 30"/>
                <a:gd name="T68" fmla="*/ 34 w 36"/>
                <a:gd name="T69" fmla="*/ 28 h 30"/>
                <a:gd name="T70" fmla="*/ 34 w 36"/>
                <a:gd name="T71" fmla="*/ 28 h 30"/>
                <a:gd name="T72" fmla="*/ 34 w 36"/>
                <a:gd name="T73" fmla="*/ 26 h 30"/>
                <a:gd name="T74" fmla="*/ 34 w 36"/>
                <a:gd name="T75" fmla="*/ 24 h 30"/>
                <a:gd name="T76" fmla="*/ 36 w 36"/>
                <a:gd name="T77" fmla="*/ 24 h 30"/>
                <a:gd name="T78" fmla="*/ 36 w 36"/>
                <a:gd name="T79" fmla="*/ 22 h 30"/>
                <a:gd name="T80" fmla="*/ 36 w 36"/>
                <a:gd name="T81" fmla="*/ 20 h 30"/>
                <a:gd name="T82" fmla="*/ 36 w 36"/>
                <a:gd name="T83" fmla="*/ 20 h 30"/>
                <a:gd name="T84" fmla="*/ 36 w 36"/>
                <a:gd name="T85" fmla="*/ 18 h 30"/>
                <a:gd name="T86" fmla="*/ 34 w 36"/>
                <a:gd name="T87" fmla="*/ 16 h 30"/>
                <a:gd name="T88" fmla="*/ 34 w 36"/>
                <a:gd name="T89" fmla="*/ 14 h 30"/>
                <a:gd name="T90" fmla="*/ 32 w 36"/>
                <a:gd name="T91" fmla="*/ 12 h 30"/>
                <a:gd name="T92" fmla="*/ 30 w 36"/>
                <a:gd name="T93" fmla="*/ 10 h 30"/>
                <a:gd name="T94" fmla="*/ 28 w 36"/>
                <a:gd name="T95" fmla="*/ 8 h 30"/>
                <a:gd name="T96" fmla="*/ 28 w 36"/>
                <a:gd name="T97" fmla="*/ 6 h 30"/>
                <a:gd name="T98" fmla="*/ 26 w 36"/>
                <a:gd name="T99" fmla="*/ 6 h 30"/>
                <a:gd name="T100" fmla="*/ 24 w 36"/>
                <a:gd name="T101" fmla="*/ 4 h 30"/>
                <a:gd name="T102" fmla="*/ 22 w 36"/>
                <a:gd name="T103" fmla="*/ 4 h 30"/>
                <a:gd name="T104" fmla="*/ 20 w 36"/>
                <a:gd name="T105" fmla="*/ 2 h 30"/>
                <a:gd name="T106" fmla="*/ 18 w 36"/>
                <a:gd name="T107" fmla="*/ 2 h 30"/>
                <a:gd name="T108" fmla="*/ 16 w 36"/>
                <a:gd name="T109" fmla="*/ 2 h 30"/>
                <a:gd name="T110" fmla="*/ 14 w 36"/>
                <a:gd name="T111" fmla="*/ 0 h 30"/>
                <a:gd name="T112" fmla="*/ 12 w 36"/>
                <a:gd name="T113" fmla="*/ 0 h 30"/>
                <a:gd name="T114" fmla="*/ 10 w 36"/>
                <a:gd name="T11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 h="30">
                  <a:moveTo>
                    <a:pt x="10" y="0"/>
                  </a:moveTo>
                  <a:lnTo>
                    <a:pt x="10" y="0"/>
                  </a:lnTo>
                  <a:lnTo>
                    <a:pt x="10" y="0"/>
                  </a:lnTo>
                  <a:lnTo>
                    <a:pt x="8" y="0"/>
                  </a:lnTo>
                  <a:lnTo>
                    <a:pt x="6" y="2"/>
                  </a:lnTo>
                  <a:lnTo>
                    <a:pt x="4" y="2"/>
                  </a:lnTo>
                  <a:lnTo>
                    <a:pt x="2" y="2"/>
                  </a:lnTo>
                  <a:lnTo>
                    <a:pt x="0" y="4"/>
                  </a:lnTo>
                  <a:lnTo>
                    <a:pt x="0" y="4"/>
                  </a:lnTo>
                  <a:lnTo>
                    <a:pt x="0" y="4"/>
                  </a:lnTo>
                  <a:lnTo>
                    <a:pt x="0" y="4"/>
                  </a:lnTo>
                  <a:lnTo>
                    <a:pt x="0" y="6"/>
                  </a:lnTo>
                  <a:lnTo>
                    <a:pt x="0" y="6"/>
                  </a:lnTo>
                  <a:lnTo>
                    <a:pt x="0" y="6"/>
                  </a:lnTo>
                  <a:lnTo>
                    <a:pt x="0" y="8"/>
                  </a:lnTo>
                  <a:lnTo>
                    <a:pt x="0" y="8"/>
                  </a:lnTo>
                  <a:lnTo>
                    <a:pt x="0" y="8"/>
                  </a:lnTo>
                  <a:lnTo>
                    <a:pt x="2" y="10"/>
                  </a:lnTo>
                  <a:lnTo>
                    <a:pt x="4" y="12"/>
                  </a:lnTo>
                  <a:lnTo>
                    <a:pt x="6" y="14"/>
                  </a:lnTo>
                  <a:lnTo>
                    <a:pt x="10" y="16"/>
                  </a:lnTo>
                  <a:lnTo>
                    <a:pt x="12" y="20"/>
                  </a:lnTo>
                  <a:lnTo>
                    <a:pt x="16" y="22"/>
                  </a:lnTo>
                  <a:lnTo>
                    <a:pt x="18" y="24"/>
                  </a:lnTo>
                  <a:lnTo>
                    <a:pt x="22" y="26"/>
                  </a:lnTo>
                  <a:lnTo>
                    <a:pt x="22" y="26"/>
                  </a:lnTo>
                  <a:lnTo>
                    <a:pt x="24" y="28"/>
                  </a:lnTo>
                  <a:lnTo>
                    <a:pt x="26" y="28"/>
                  </a:lnTo>
                  <a:lnTo>
                    <a:pt x="28" y="30"/>
                  </a:lnTo>
                  <a:lnTo>
                    <a:pt x="30" y="30"/>
                  </a:lnTo>
                  <a:lnTo>
                    <a:pt x="30" y="30"/>
                  </a:lnTo>
                  <a:lnTo>
                    <a:pt x="32" y="30"/>
                  </a:lnTo>
                  <a:lnTo>
                    <a:pt x="32" y="30"/>
                  </a:lnTo>
                  <a:lnTo>
                    <a:pt x="32" y="30"/>
                  </a:lnTo>
                  <a:lnTo>
                    <a:pt x="34" y="28"/>
                  </a:lnTo>
                  <a:lnTo>
                    <a:pt x="34" y="28"/>
                  </a:lnTo>
                  <a:lnTo>
                    <a:pt x="34" y="26"/>
                  </a:lnTo>
                  <a:lnTo>
                    <a:pt x="34" y="24"/>
                  </a:lnTo>
                  <a:lnTo>
                    <a:pt x="36" y="24"/>
                  </a:lnTo>
                  <a:lnTo>
                    <a:pt x="36" y="22"/>
                  </a:lnTo>
                  <a:lnTo>
                    <a:pt x="36" y="20"/>
                  </a:lnTo>
                  <a:lnTo>
                    <a:pt x="36" y="20"/>
                  </a:lnTo>
                  <a:lnTo>
                    <a:pt x="36" y="18"/>
                  </a:lnTo>
                  <a:lnTo>
                    <a:pt x="34" y="16"/>
                  </a:lnTo>
                  <a:lnTo>
                    <a:pt x="34" y="14"/>
                  </a:lnTo>
                  <a:lnTo>
                    <a:pt x="32" y="12"/>
                  </a:lnTo>
                  <a:lnTo>
                    <a:pt x="30" y="10"/>
                  </a:lnTo>
                  <a:lnTo>
                    <a:pt x="28" y="8"/>
                  </a:lnTo>
                  <a:lnTo>
                    <a:pt x="28" y="6"/>
                  </a:lnTo>
                  <a:lnTo>
                    <a:pt x="26" y="6"/>
                  </a:lnTo>
                  <a:lnTo>
                    <a:pt x="24" y="4"/>
                  </a:lnTo>
                  <a:lnTo>
                    <a:pt x="22" y="4"/>
                  </a:lnTo>
                  <a:lnTo>
                    <a:pt x="20" y="2"/>
                  </a:lnTo>
                  <a:lnTo>
                    <a:pt x="18" y="2"/>
                  </a:lnTo>
                  <a:lnTo>
                    <a:pt x="16" y="2"/>
                  </a:lnTo>
                  <a:lnTo>
                    <a:pt x="14" y="0"/>
                  </a:lnTo>
                  <a:lnTo>
                    <a:pt x="12" y="0"/>
                  </a:lnTo>
                  <a:lnTo>
                    <a:pt x="10" y="0"/>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6" name="Freeform 8">
              <a:extLst>
                <a:ext uri="{FF2B5EF4-FFF2-40B4-BE49-F238E27FC236}">
                  <a16:creationId xmlns:a16="http://schemas.microsoft.com/office/drawing/2014/main" id="{D1715521-075C-4DD0-AEC2-231E70036AF4}"/>
                </a:ext>
              </a:extLst>
            </p:cNvPr>
            <p:cNvSpPr>
              <a:spLocks/>
            </p:cNvSpPr>
            <p:nvPr/>
          </p:nvSpPr>
          <p:spPr bwMode="auto">
            <a:xfrm>
              <a:off x="10163720" y="4107857"/>
              <a:ext cx="60518" cy="68390"/>
            </a:xfrm>
            <a:custGeom>
              <a:avLst/>
              <a:gdLst>
                <a:gd name="T0" fmla="*/ 2 w 32"/>
                <a:gd name="T1" fmla="*/ 0 h 40"/>
                <a:gd name="T2" fmla="*/ 2 w 32"/>
                <a:gd name="T3" fmla="*/ 0 h 40"/>
                <a:gd name="T4" fmla="*/ 0 w 32"/>
                <a:gd name="T5" fmla="*/ 0 h 40"/>
                <a:gd name="T6" fmla="*/ 0 w 32"/>
                <a:gd name="T7" fmla="*/ 0 h 40"/>
                <a:gd name="T8" fmla="*/ 0 w 32"/>
                <a:gd name="T9" fmla="*/ 2 h 40"/>
                <a:gd name="T10" fmla="*/ 0 w 32"/>
                <a:gd name="T11" fmla="*/ 2 h 40"/>
                <a:gd name="T12" fmla="*/ 0 w 32"/>
                <a:gd name="T13" fmla="*/ 4 h 40"/>
                <a:gd name="T14" fmla="*/ 2 w 32"/>
                <a:gd name="T15" fmla="*/ 6 h 40"/>
                <a:gd name="T16" fmla="*/ 2 w 32"/>
                <a:gd name="T17" fmla="*/ 6 h 40"/>
                <a:gd name="T18" fmla="*/ 4 w 32"/>
                <a:gd name="T19" fmla="*/ 10 h 40"/>
                <a:gd name="T20" fmla="*/ 6 w 32"/>
                <a:gd name="T21" fmla="*/ 12 h 40"/>
                <a:gd name="T22" fmla="*/ 8 w 32"/>
                <a:gd name="T23" fmla="*/ 16 h 40"/>
                <a:gd name="T24" fmla="*/ 10 w 32"/>
                <a:gd name="T25" fmla="*/ 18 h 40"/>
                <a:gd name="T26" fmla="*/ 12 w 32"/>
                <a:gd name="T27" fmla="*/ 20 h 40"/>
                <a:gd name="T28" fmla="*/ 12 w 32"/>
                <a:gd name="T29" fmla="*/ 22 h 40"/>
                <a:gd name="T30" fmla="*/ 14 w 32"/>
                <a:gd name="T31" fmla="*/ 26 h 40"/>
                <a:gd name="T32" fmla="*/ 16 w 32"/>
                <a:gd name="T33" fmla="*/ 28 h 40"/>
                <a:gd name="T34" fmla="*/ 16 w 32"/>
                <a:gd name="T35" fmla="*/ 32 h 40"/>
                <a:gd name="T36" fmla="*/ 18 w 32"/>
                <a:gd name="T37" fmla="*/ 34 h 40"/>
                <a:gd name="T38" fmla="*/ 20 w 32"/>
                <a:gd name="T39" fmla="*/ 36 h 40"/>
                <a:gd name="T40" fmla="*/ 20 w 32"/>
                <a:gd name="T41" fmla="*/ 38 h 40"/>
                <a:gd name="T42" fmla="*/ 22 w 32"/>
                <a:gd name="T43" fmla="*/ 38 h 40"/>
                <a:gd name="T44" fmla="*/ 22 w 32"/>
                <a:gd name="T45" fmla="*/ 40 h 40"/>
                <a:gd name="T46" fmla="*/ 24 w 32"/>
                <a:gd name="T47" fmla="*/ 40 h 40"/>
                <a:gd name="T48" fmla="*/ 24 w 32"/>
                <a:gd name="T49" fmla="*/ 40 h 40"/>
                <a:gd name="T50" fmla="*/ 24 w 32"/>
                <a:gd name="T51" fmla="*/ 40 h 40"/>
                <a:gd name="T52" fmla="*/ 26 w 32"/>
                <a:gd name="T53" fmla="*/ 40 h 40"/>
                <a:gd name="T54" fmla="*/ 26 w 32"/>
                <a:gd name="T55" fmla="*/ 40 h 40"/>
                <a:gd name="T56" fmla="*/ 26 w 32"/>
                <a:gd name="T57" fmla="*/ 38 h 40"/>
                <a:gd name="T58" fmla="*/ 28 w 32"/>
                <a:gd name="T59" fmla="*/ 38 h 40"/>
                <a:gd name="T60" fmla="*/ 28 w 32"/>
                <a:gd name="T61" fmla="*/ 36 h 40"/>
                <a:gd name="T62" fmla="*/ 30 w 32"/>
                <a:gd name="T63" fmla="*/ 34 h 40"/>
                <a:gd name="T64" fmla="*/ 30 w 32"/>
                <a:gd name="T65" fmla="*/ 32 h 40"/>
                <a:gd name="T66" fmla="*/ 30 w 32"/>
                <a:gd name="T67" fmla="*/ 30 h 40"/>
                <a:gd name="T68" fmla="*/ 30 w 32"/>
                <a:gd name="T69" fmla="*/ 28 h 40"/>
                <a:gd name="T70" fmla="*/ 30 w 32"/>
                <a:gd name="T71" fmla="*/ 26 h 40"/>
                <a:gd name="T72" fmla="*/ 30 w 32"/>
                <a:gd name="T73" fmla="*/ 24 h 40"/>
                <a:gd name="T74" fmla="*/ 32 w 32"/>
                <a:gd name="T75" fmla="*/ 22 h 40"/>
                <a:gd name="T76" fmla="*/ 30 w 32"/>
                <a:gd name="T77" fmla="*/ 20 h 40"/>
                <a:gd name="T78" fmla="*/ 30 w 32"/>
                <a:gd name="T79" fmla="*/ 20 h 40"/>
                <a:gd name="T80" fmla="*/ 30 w 32"/>
                <a:gd name="T81" fmla="*/ 18 h 40"/>
                <a:gd name="T82" fmla="*/ 30 w 32"/>
                <a:gd name="T83" fmla="*/ 16 h 40"/>
                <a:gd name="T84" fmla="*/ 30 w 32"/>
                <a:gd name="T85" fmla="*/ 14 h 40"/>
                <a:gd name="T86" fmla="*/ 28 w 32"/>
                <a:gd name="T87" fmla="*/ 14 h 40"/>
                <a:gd name="T88" fmla="*/ 28 w 32"/>
                <a:gd name="T89" fmla="*/ 12 h 40"/>
                <a:gd name="T90" fmla="*/ 26 w 32"/>
                <a:gd name="T91" fmla="*/ 10 h 40"/>
                <a:gd name="T92" fmla="*/ 24 w 32"/>
                <a:gd name="T93" fmla="*/ 8 h 40"/>
                <a:gd name="T94" fmla="*/ 22 w 32"/>
                <a:gd name="T95" fmla="*/ 8 h 40"/>
                <a:gd name="T96" fmla="*/ 20 w 32"/>
                <a:gd name="T97" fmla="*/ 6 h 40"/>
                <a:gd name="T98" fmla="*/ 18 w 32"/>
                <a:gd name="T99" fmla="*/ 4 h 40"/>
                <a:gd name="T100" fmla="*/ 16 w 32"/>
                <a:gd name="T101" fmla="*/ 2 h 40"/>
                <a:gd name="T102" fmla="*/ 14 w 32"/>
                <a:gd name="T103" fmla="*/ 2 h 40"/>
                <a:gd name="T104" fmla="*/ 12 w 32"/>
                <a:gd name="T105" fmla="*/ 0 h 40"/>
                <a:gd name="T106" fmla="*/ 10 w 32"/>
                <a:gd name="T107" fmla="*/ 0 h 40"/>
                <a:gd name="T108" fmla="*/ 8 w 32"/>
                <a:gd name="T109" fmla="*/ 0 h 40"/>
                <a:gd name="T110" fmla="*/ 6 w 32"/>
                <a:gd name="T111" fmla="*/ 0 h 40"/>
                <a:gd name="T112" fmla="*/ 4 w 32"/>
                <a:gd name="T113" fmla="*/ 0 h 40"/>
                <a:gd name="T114" fmla="*/ 2 w 32"/>
                <a:gd name="T115" fmla="*/ 0 h 40"/>
                <a:gd name="T116" fmla="*/ 2 w 32"/>
                <a:gd name="T117" fmla="*/ 0 h 40"/>
                <a:gd name="T118" fmla="*/ 2 w 32"/>
                <a:gd name="T119" fmla="*/ 0 h 40"/>
                <a:gd name="T120" fmla="*/ 2 w 32"/>
                <a:gd name="T12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 h="40">
                  <a:moveTo>
                    <a:pt x="2" y="0"/>
                  </a:moveTo>
                  <a:lnTo>
                    <a:pt x="2" y="0"/>
                  </a:lnTo>
                  <a:lnTo>
                    <a:pt x="0" y="0"/>
                  </a:lnTo>
                  <a:lnTo>
                    <a:pt x="0" y="0"/>
                  </a:lnTo>
                  <a:lnTo>
                    <a:pt x="0" y="2"/>
                  </a:lnTo>
                  <a:lnTo>
                    <a:pt x="0" y="2"/>
                  </a:lnTo>
                  <a:lnTo>
                    <a:pt x="0" y="4"/>
                  </a:lnTo>
                  <a:lnTo>
                    <a:pt x="2" y="6"/>
                  </a:lnTo>
                  <a:lnTo>
                    <a:pt x="2" y="6"/>
                  </a:lnTo>
                  <a:lnTo>
                    <a:pt x="4" y="10"/>
                  </a:lnTo>
                  <a:lnTo>
                    <a:pt x="6" y="12"/>
                  </a:lnTo>
                  <a:lnTo>
                    <a:pt x="8" y="16"/>
                  </a:lnTo>
                  <a:lnTo>
                    <a:pt x="10" y="18"/>
                  </a:lnTo>
                  <a:lnTo>
                    <a:pt x="12" y="20"/>
                  </a:lnTo>
                  <a:lnTo>
                    <a:pt x="12" y="22"/>
                  </a:lnTo>
                  <a:lnTo>
                    <a:pt x="14" y="26"/>
                  </a:lnTo>
                  <a:lnTo>
                    <a:pt x="16" y="28"/>
                  </a:lnTo>
                  <a:lnTo>
                    <a:pt x="16" y="32"/>
                  </a:lnTo>
                  <a:lnTo>
                    <a:pt x="18" y="34"/>
                  </a:lnTo>
                  <a:lnTo>
                    <a:pt x="20" y="36"/>
                  </a:lnTo>
                  <a:lnTo>
                    <a:pt x="20" y="38"/>
                  </a:lnTo>
                  <a:lnTo>
                    <a:pt x="22" y="38"/>
                  </a:lnTo>
                  <a:lnTo>
                    <a:pt x="22" y="40"/>
                  </a:lnTo>
                  <a:lnTo>
                    <a:pt x="24" y="40"/>
                  </a:lnTo>
                  <a:lnTo>
                    <a:pt x="24" y="40"/>
                  </a:lnTo>
                  <a:lnTo>
                    <a:pt x="24" y="40"/>
                  </a:lnTo>
                  <a:lnTo>
                    <a:pt x="26" y="40"/>
                  </a:lnTo>
                  <a:lnTo>
                    <a:pt x="26" y="40"/>
                  </a:lnTo>
                  <a:lnTo>
                    <a:pt x="26" y="38"/>
                  </a:lnTo>
                  <a:lnTo>
                    <a:pt x="28" y="38"/>
                  </a:lnTo>
                  <a:lnTo>
                    <a:pt x="28" y="36"/>
                  </a:lnTo>
                  <a:lnTo>
                    <a:pt x="30" y="34"/>
                  </a:lnTo>
                  <a:lnTo>
                    <a:pt x="30" y="32"/>
                  </a:lnTo>
                  <a:lnTo>
                    <a:pt x="30" y="30"/>
                  </a:lnTo>
                  <a:lnTo>
                    <a:pt x="30" y="28"/>
                  </a:lnTo>
                  <a:lnTo>
                    <a:pt x="30" y="26"/>
                  </a:lnTo>
                  <a:lnTo>
                    <a:pt x="30" y="24"/>
                  </a:lnTo>
                  <a:lnTo>
                    <a:pt x="32" y="22"/>
                  </a:lnTo>
                  <a:lnTo>
                    <a:pt x="30" y="20"/>
                  </a:lnTo>
                  <a:lnTo>
                    <a:pt x="30" y="20"/>
                  </a:lnTo>
                  <a:lnTo>
                    <a:pt x="30" y="18"/>
                  </a:lnTo>
                  <a:lnTo>
                    <a:pt x="30" y="16"/>
                  </a:lnTo>
                  <a:lnTo>
                    <a:pt x="30" y="14"/>
                  </a:lnTo>
                  <a:lnTo>
                    <a:pt x="28" y="14"/>
                  </a:lnTo>
                  <a:lnTo>
                    <a:pt x="28" y="12"/>
                  </a:lnTo>
                  <a:lnTo>
                    <a:pt x="26" y="10"/>
                  </a:lnTo>
                  <a:lnTo>
                    <a:pt x="24" y="8"/>
                  </a:lnTo>
                  <a:lnTo>
                    <a:pt x="22" y="8"/>
                  </a:lnTo>
                  <a:lnTo>
                    <a:pt x="20" y="6"/>
                  </a:lnTo>
                  <a:lnTo>
                    <a:pt x="18" y="4"/>
                  </a:lnTo>
                  <a:lnTo>
                    <a:pt x="16" y="2"/>
                  </a:lnTo>
                  <a:lnTo>
                    <a:pt x="14" y="2"/>
                  </a:lnTo>
                  <a:lnTo>
                    <a:pt x="12" y="0"/>
                  </a:lnTo>
                  <a:lnTo>
                    <a:pt x="10" y="0"/>
                  </a:lnTo>
                  <a:lnTo>
                    <a:pt x="8" y="0"/>
                  </a:lnTo>
                  <a:lnTo>
                    <a:pt x="6" y="0"/>
                  </a:lnTo>
                  <a:lnTo>
                    <a:pt x="4" y="0"/>
                  </a:lnTo>
                  <a:lnTo>
                    <a:pt x="2" y="0"/>
                  </a:lnTo>
                  <a:lnTo>
                    <a:pt x="2" y="0"/>
                  </a:lnTo>
                  <a:lnTo>
                    <a:pt x="2" y="0"/>
                  </a:lnTo>
                  <a:lnTo>
                    <a:pt x="2" y="0"/>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7" name="Freeform 9">
              <a:extLst>
                <a:ext uri="{FF2B5EF4-FFF2-40B4-BE49-F238E27FC236}">
                  <a16:creationId xmlns:a16="http://schemas.microsoft.com/office/drawing/2014/main" id="{737DD2FB-941F-4218-A559-5D323042F625}"/>
                </a:ext>
              </a:extLst>
            </p:cNvPr>
            <p:cNvSpPr>
              <a:spLocks/>
            </p:cNvSpPr>
            <p:nvPr/>
          </p:nvSpPr>
          <p:spPr bwMode="auto">
            <a:xfrm>
              <a:off x="10163720" y="4107857"/>
              <a:ext cx="60518" cy="68390"/>
            </a:xfrm>
            <a:custGeom>
              <a:avLst/>
              <a:gdLst>
                <a:gd name="T0" fmla="*/ 2 w 32"/>
                <a:gd name="T1" fmla="*/ 0 h 40"/>
                <a:gd name="T2" fmla="*/ 2 w 32"/>
                <a:gd name="T3" fmla="*/ 0 h 40"/>
                <a:gd name="T4" fmla="*/ 0 w 32"/>
                <a:gd name="T5" fmla="*/ 0 h 40"/>
                <a:gd name="T6" fmla="*/ 0 w 32"/>
                <a:gd name="T7" fmla="*/ 0 h 40"/>
                <a:gd name="T8" fmla="*/ 0 w 32"/>
                <a:gd name="T9" fmla="*/ 2 h 40"/>
                <a:gd name="T10" fmla="*/ 0 w 32"/>
                <a:gd name="T11" fmla="*/ 2 h 40"/>
                <a:gd name="T12" fmla="*/ 0 w 32"/>
                <a:gd name="T13" fmla="*/ 4 h 40"/>
                <a:gd name="T14" fmla="*/ 2 w 32"/>
                <a:gd name="T15" fmla="*/ 6 h 40"/>
                <a:gd name="T16" fmla="*/ 2 w 32"/>
                <a:gd name="T17" fmla="*/ 6 h 40"/>
                <a:gd name="T18" fmla="*/ 4 w 32"/>
                <a:gd name="T19" fmla="*/ 10 h 40"/>
                <a:gd name="T20" fmla="*/ 6 w 32"/>
                <a:gd name="T21" fmla="*/ 12 h 40"/>
                <a:gd name="T22" fmla="*/ 8 w 32"/>
                <a:gd name="T23" fmla="*/ 16 h 40"/>
                <a:gd name="T24" fmla="*/ 10 w 32"/>
                <a:gd name="T25" fmla="*/ 18 h 40"/>
                <a:gd name="T26" fmla="*/ 12 w 32"/>
                <a:gd name="T27" fmla="*/ 20 h 40"/>
                <a:gd name="T28" fmla="*/ 12 w 32"/>
                <a:gd name="T29" fmla="*/ 22 h 40"/>
                <a:gd name="T30" fmla="*/ 14 w 32"/>
                <a:gd name="T31" fmla="*/ 26 h 40"/>
                <a:gd name="T32" fmla="*/ 16 w 32"/>
                <a:gd name="T33" fmla="*/ 28 h 40"/>
                <a:gd name="T34" fmla="*/ 16 w 32"/>
                <a:gd name="T35" fmla="*/ 32 h 40"/>
                <a:gd name="T36" fmla="*/ 18 w 32"/>
                <a:gd name="T37" fmla="*/ 34 h 40"/>
                <a:gd name="T38" fmla="*/ 20 w 32"/>
                <a:gd name="T39" fmla="*/ 36 h 40"/>
                <a:gd name="T40" fmla="*/ 20 w 32"/>
                <a:gd name="T41" fmla="*/ 38 h 40"/>
                <a:gd name="T42" fmla="*/ 22 w 32"/>
                <a:gd name="T43" fmla="*/ 38 h 40"/>
                <a:gd name="T44" fmla="*/ 22 w 32"/>
                <a:gd name="T45" fmla="*/ 40 h 40"/>
                <a:gd name="T46" fmla="*/ 24 w 32"/>
                <a:gd name="T47" fmla="*/ 40 h 40"/>
                <a:gd name="T48" fmla="*/ 24 w 32"/>
                <a:gd name="T49" fmla="*/ 40 h 40"/>
                <a:gd name="T50" fmla="*/ 24 w 32"/>
                <a:gd name="T51" fmla="*/ 40 h 40"/>
                <a:gd name="T52" fmla="*/ 26 w 32"/>
                <a:gd name="T53" fmla="*/ 40 h 40"/>
                <a:gd name="T54" fmla="*/ 26 w 32"/>
                <a:gd name="T55" fmla="*/ 40 h 40"/>
                <a:gd name="T56" fmla="*/ 26 w 32"/>
                <a:gd name="T57" fmla="*/ 38 h 40"/>
                <a:gd name="T58" fmla="*/ 28 w 32"/>
                <a:gd name="T59" fmla="*/ 38 h 40"/>
                <a:gd name="T60" fmla="*/ 28 w 32"/>
                <a:gd name="T61" fmla="*/ 36 h 40"/>
                <a:gd name="T62" fmla="*/ 30 w 32"/>
                <a:gd name="T63" fmla="*/ 34 h 40"/>
                <a:gd name="T64" fmla="*/ 30 w 32"/>
                <a:gd name="T65" fmla="*/ 32 h 40"/>
                <a:gd name="T66" fmla="*/ 30 w 32"/>
                <a:gd name="T67" fmla="*/ 30 h 40"/>
                <a:gd name="T68" fmla="*/ 30 w 32"/>
                <a:gd name="T69" fmla="*/ 28 h 40"/>
                <a:gd name="T70" fmla="*/ 30 w 32"/>
                <a:gd name="T71" fmla="*/ 26 h 40"/>
                <a:gd name="T72" fmla="*/ 30 w 32"/>
                <a:gd name="T73" fmla="*/ 24 h 40"/>
                <a:gd name="T74" fmla="*/ 32 w 32"/>
                <a:gd name="T75" fmla="*/ 22 h 40"/>
                <a:gd name="T76" fmla="*/ 30 w 32"/>
                <a:gd name="T77" fmla="*/ 20 h 40"/>
                <a:gd name="T78" fmla="*/ 30 w 32"/>
                <a:gd name="T79" fmla="*/ 20 h 40"/>
                <a:gd name="T80" fmla="*/ 30 w 32"/>
                <a:gd name="T81" fmla="*/ 18 h 40"/>
                <a:gd name="T82" fmla="*/ 30 w 32"/>
                <a:gd name="T83" fmla="*/ 16 h 40"/>
                <a:gd name="T84" fmla="*/ 30 w 32"/>
                <a:gd name="T85" fmla="*/ 14 h 40"/>
                <a:gd name="T86" fmla="*/ 28 w 32"/>
                <a:gd name="T87" fmla="*/ 14 h 40"/>
                <a:gd name="T88" fmla="*/ 28 w 32"/>
                <a:gd name="T89" fmla="*/ 12 h 40"/>
                <a:gd name="T90" fmla="*/ 26 w 32"/>
                <a:gd name="T91" fmla="*/ 10 h 40"/>
                <a:gd name="T92" fmla="*/ 24 w 32"/>
                <a:gd name="T93" fmla="*/ 8 h 40"/>
                <a:gd name="T94" fmla="*/ 22 w 32"/>
                <a:gd name="T95" fmla="*/ 8 h 40"/>
                <a:gd name="T96" fmla="*/ 20 w 32"/>
                <a:gd name="T97" fmla="*/ 6 h 40"/>
                <a:gd name="T98" fmla="*/ 18 w 32"/>
                <a:gd name="T99" fmla="*/ 4 h 40"/>
                <a:gd name="T100" fmla="*/ 16 w 32"/>
                <a:gd name="T101" fmla="*/ 2 h 40"/>
                <a:gd name="T102" fmla="*/ 14 w 32"/>
                <a:gd name="T103" fmla="*/ 2 h 40"/>
                <a:gd name="T104" fmla="*/ 12 w 32"/>
                <a:gd name="T105" fmla="*/ 0 h 40"/>
                <a:gd name="T106" fmla="*/ 10 w 32"/>
                <a:gd name="T107" fmla="*/ 0 h 40"/>
                <a:gd name="T108" fmla="*/ 8 w 32"/>
                <a:gd name="T109" fmla="*/ 0 h 40"/>
                <a:gd name="T110" fmla="*/ 6 w 32"/>
                <a:gd name="T111" fmla="*/ 0 h 40"/>
                <a:gd name="T112" fmla="*/ 4 w 32"/>
                <a:gd name="T113" fmla="*/ 0 h 40"/>
                <a:gd name="T114" fmla="*/ 2 w 32"/>
                <a:gd name="T115" fmla="*/ 0 h 40"/>
                <a:gd name="T116" fmla="*/ 2 w 32"/>
                <a:gd name="T117" fmla="*/ 0 h 40"/>
                <a:gd name="T118" fmla="*/ 2 w 32"/>
                <a:gd name="T119" fmla="*/ 0 h 40"/>
                <a:gd name="T120" fmla="*/ 2 w 32"/>
                <a:gd name="T12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 h="40">
                  <a:moveTo>
                    <a:pt x="2" y="0"/>
                  </a:moveTo>
                  <a:lnTo>
                    <a:pt x="2" y="0"/>
                  </a:lnTo>
                  <a:lnTo>
                    <a:pt x="0" y="0"/>
                  </a:lnTo>
                  <a:lnTo>
                    <a:pt x="0" y="0"/>
                  </a:lnTo>
                  <a:lnTo>
                    <a:pt x="0" y="2"/>
                  </a:lnTo>
                  <a:lnTo>
                    <a:pt x="0" y="2"/>
                  </a:lnTo>
                  <a:lnTo>
                    <a:pt x="0" y="4"/>
                  </a:lnTo>
                  <a:lnTo>
                    <a:pt x="2" y="6"/>
                  </a:lnTo>
                  <a:lnTo>
                    <a:pt x="2" y="6"/>
                  </a:lnTo>
                  <a:lnTo>
                    <a:pt x="4" y="10"/>
                  </a:lnTo>
                  <a:lnTo>
                    <a:pt x="6" y="12"/>
                  </a:lnTo>
                  <a:lnTo>
                    <a:pt x="8" y="16"/>
                  </a:lnTo>
                  <a:lnTo>
                    <a:pt x="10" y="18"/>
                  </a:lnTo>
                  <a:lnTo>
                    <a:pt x="12" y="20"/>
                  </a:lnTo>
                  <a:lnTo>
                    <a:pt x="12" y="22"/>
                  </a:lnTo>
                  <a:lnTo>
                    <a:pt x="14" y="26"/>
                  </a:lnTo>
                  <a:lnTo>
                    <a:pt x="16" y="28"/>
                  </a:lnTo>
                  <a:lnTo>
                    <a:pt x="16" y="32"/>
                  </a:lnTo>
                  <a:lnTo>
                    <a:pt x="18" y="34"/>
                  </a:lnTo>
                  <a:lnTo>
                    <a:pt x="20" y="36"/>
                  </a:lnTo>
                  <a:lnTo>
                    <a:pt x="20" y="38"/>
                  </a:lnTo>
                  <a:lnTo>
                    <a:pt x="22" y="38"/>
                  </a:lnTo>
                  <a:lnTo>
                    <a:pt x="22" y="40"/>
                  </a:lnTo>
                  <a:lnTo>
                    <a:pt x="24" y="40"/>
                  </a:lnTo>
                  <a:lnTo>
                    <a:pt x="24" y="40"/>
                  </a:lnTo>
                  <a:lnTo>
                    <a:pt x="24" y="40"/>
                  </a:lnTo>
                  <a:lnTo>
                    <a:pt x="26" y="40"/>
                  </a:lnTo>
                  <a:lnTo>
                    <a:pt x="26" y="40"/>
                  </a:lnTo>
                  <a:lnTo>
                    <a:pt x="26" y="38"/>
                  </a:lnTo>
                  <a:lnTo>
                    <a:pt x="28" y="38"/>
                  </a:lnTo>
                  <a:lnTo>
                    <a:pt x="28" y="36"/>
                  </a:lnTo>
                  <a:lnTo>
                    <a:pt x="30" y="34"/>
                  </a:lnTo>
                  <a:lnTo>
                    <a:pt x="30" y="32"/>
                  </a:lnTo>
                  <a:lnTo>
                    <a:pt x="30" y="30"/>
                  </a:lnTo>
                  <a:lnTo>
                    <a:pt x="30" y="28"/>
                  </a:lnTo>
                  <a:lnTo>
                    <a:pt x="30" y="26"/>
                  </a:lnTo>
                  <a:lnTo>
                    <a:pt x="30" y="24"/>
                  </a:lnTo>
                  <a:lnTo>
                    <a:pt x="32" y="22"/>
                  </a:lnTo>
                  <a:lnTo>
                    <a:pt x="30" y="20"/>
                  </a:lnTo>
                  <a:lnTo>
                    <a:pt x="30" y="20"/>
                  </a:lnTo>
                  <a:lnTo>
                    <a:pt x="30" y="18"/>
                  </a:lnTo>
                  <a:lnTo>
                    <a:pt x="30" y="16"/>
                  </a:lnTo>
                  <a:lnTo>
                    <a:pt x="30" y="14"/>
                  </a:lnTo>
                  <a:lnTo>
                    <a:pt x="28" y="14"/>
                  </a:lnTo>
                  <a:lnTo>
                    <a:pt x="28" y="12"/>
                  </a:lnTo>
                  <a:lnTo>
                    <a:pt x="26" y="10"/>
                  </a:lnTo>
                  <a:lnTo>
                    <a:pt x="24" y="8"/>
                  </a:lnTo>
                  <a:lnTo>
                    <a:pt x="22" y="8"/>
                  </a:lnTo>
                  <a:lnTo>
                    <a:pt x="20" y="6"/>
                  </a:lnTo>
                  <a:lnTo>
                    <a:pt x="18" y="4"/>
                  </a:lnTo>
                  <a:lnTo>
                    <a:pt x="16" y="2"/>
                  </a:lnTo>
                  <a:lnTo>
                    <a:pt x="14" y="2"/>
                  </a:lnTo>
                  <a:lnTo>
                    <a:pt x="12" y="0"/>
                  </a:lnTo>
                  <a:lnTo>
                    <a:pt x="10" y="0"/>
                  </a:lnTo>
                  <a:lnTo>
                    <a:pt x="8" y="0"/>
                  </a:lnTo>
                  <a:lnTo>
                    <a:pt x="6" y="0"/>
                  </a:lnTo>
                  <a:lnTo>
                    <a:pt x="4" y="0"/>
                  </a:lnTo>
                  <a:lnTo>
                    <a:pt x="2" y="0"/>
                  </a:lnTo>
                  <a:lnTo>
                    <a:pt x="2" y="0"/>
                  </a:lnTo>
                  <a:lnTo>
                    <a:pt x="2" y="0"/>
                  </a:lnTo>
                  <a:lnTo>
                    <a:pt x="2" y="0"/>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8" name="Freeform 10">
              <a:extLst>
                <a:ext uri="{FF2B5EF4-FFF2-40B4-BE49-F238E27FC236}">
                  <a16:creationId xmlns:a16="http://schemas.microsoft.com/office/drawing/2014/main" id="{1735EBDD-C1F9-421D-BBD8-FC64742A19BB}"/>
                </a:ext>
              </a:extLst>
            </p:cNvPr>
            <p:cNvSpPr>
              <a:spLocks/>
            </p:cNvSpPr>
            <p:nvPr/>
          </p:nvSpPr>
          <p:spPr bwMode="auto">
            <a:xfrm>
              <a:off x="9917864" y="4148891"/>
              <a:ext cx="226945" cy="212010"/>
            </a:xfrm>
            <a:custGeom>
              <a:avLst/>
              <a:gdLst>
                <a:gd name="T0" fmla="*/ 2 w 120"/>
                <a:gd name="T1" fmla="*/ 0 h 124"/>
                <a:gd name="T2" fmla="*/ 14 w 120"/>
                <a:gd name="T3" fmla="*/ 4 h 124"/>
                <a:gd name="T4" fmla="*/ 18 w 120"/>
                <a:gd name="T5" fmla="*/ 6 h 124"/>
                <a:gd name="T6" fmla="*/ 32 w 120"/>
                <a:gd name="T7" fmla="*/ 2 h 124"/>
                <a:gd name="T8" fmla="*/ 36 w 120"/>
                <a:gd name="T9" fmla="*/ 2 h 124"/>
                <a:gd name="T10" fmla="*/ 40 w 120"/>
                <a:gd name="T11" fmla="*/ 4 h 124"/>
                <a:gd name="T12" fmla="*/ 40 w 120"/>
                <a:gd name="T13" fmla="*/ 6 h 124"/>
                <a:gd name="T14" fmla="*/ 40 w 120"/>
                <a:gd name="T15" fmla="*/ 14 h 124"/>
                <a:gd name="T16" fmla="*/ 38 w 120"/>
                <a:gd name="T17" fmla="*/ 20 h 124"/>
                <a:gd name="T18" fmla="*/ 40 w 120"/>
                <a:gd name="T19" fmla="*/ 24 h 124"/>
                <a:gd name="T20" fmla="*/ 42 w 120"/>
                <a:gd name="T21" fmla="*/ 26 h 124"/>
                <a:gd name="T22" fmla="*/ 46 w 120"/>
                <a:gd name="T23" fmla="*/ 26 h 124"/>
                <a:gd name="T24" fmla="*/ 52 w 120"/>
                <a:gd name="T25" fmla="*/ 28 h 124"/>
                <a:gd name="T26" fmla="*/ 54 w 120"/>
                <a:gd name="T27" fmla="*/ 30 h 124"/>
                <a:gd name="T28" fmla="*/ 56 w 120"/>
                <a:gd name="T29" fmla="*/ 34 h 124"/>
                <a:gd name="T30" fmla="*/ 58 w 120"/>
                <a:gd name="T31" fmla="*/ 40 h 124"/>
                <a:gd name="T32" fmla="*/ 64 w 120"/>
                <a:gd name="T33" fmla="*/ 44 h 124"/>
                <a:gd name="T34" fmla="*/ 72 w 120"/>
                <a:gd name="T35" fmla="*/ 52 h 124"/>
                <a:gd name="T36" fmla="*/ 78 w 120"/>
                <a:gd name="T37" fmla="*/ 56 h 124"/>
                <a:gd name="T38" fmla="*/ 78 w 120"/>
                <a:gd name="T39" fmla="*/ 58 h 124"/>
                <a:gd name="T40" fmla="*/ 78 w 120"/>
                <a:gd name="T41" fmla="*/ 64 h 124"/>
                <a:gd name="T42" fmla="*/ 76 w 120"/>
                <a:gd name="T43" fmla="*/ 72 h 124"/>
                <a:gd name="T44" fmla="*/ 76 w 120"/>
                <a:gd name="T45" fmla="*/ 76 h 124"/>
                <a:gd name="T46" fmla="*/ 78 w 120"/>
                <a:gd name="T47" fmla="*/ 82 h 124"/>
                <a:gd name="T48" fmla="*/ 84 w 120"/>
                <a:gd name="T49" fmla="*/ 90 h 124"/>
                <a:gd name="T50" fmla="*/ 88 w 120"/>
                <a:gd name="T51" fmla="*/ 94 h 124"/>
                <a:gd name="T52" fmla="*/ 94 w 120"/>
                <a:gd name="T53" fmla="*/ 96 h 124"/>
                <a:gd name="T54" fmla="*/ 104 w 120"/>
                <a:gd name="T55" fmla="*/ 98 h 124"/>
                <a:gd name="T56" fmla="*/ 108 w 120"/>
                <a:gd name="T57" fmla="*/ 100 h 124"/>
                <a:gd name="T58" fmla="*/ 114 w 120"/>
                <a:gd name="T59" fmla="*/ 106 h 124"/>
                <a:gd name="T60" fmla="*/ 118 w 120"/>
                <a:gd name="T61" fmla="*/ 112 h 124"/>
                <a:gd name="T62" fmla="*/ 120 w 120"/>
                <a:gd name="T63" fmla="*/ 116 h 124"/>
                <a:gd name="T64" fmla="*/ 118 w 120"/>
                <a:gd name="T65" fmla="*/ 120 h 124"/>
                <a:gd name="T66" fmla="*/ 116 w 120"/>
                <a:gd name="T67" fmla="*/ 122 h 124"/>
                <a:gd name="T68" fmla="*/ 110 w 120"/>
                <a:gd name="T69" fmla="*/ 122 h 124"/>
                <a:gd name="T70" fmla="*/ 102 w 120"/>
                <a:gd name="T71" fmla="*/ 124 h 124"/>
                <a:gd name="T72" fmla="*/ 96 w 120"/>
                <a:gd name="T73" fmla="*/ 122 h 124"/>
                <a:gd name="T74" fmla="*/ 94 w 120"/>
                <a:gd name="T75" fmla="*/ 122 h 124"/>
                <a:gd name="T76" fmla="*/ 86 w 120"/>
                <a:gd name="T77" fmla="*/ 118 h 124"/>
                <a:gd name="T78" fmla="*/ 76 w 120"/>
                <a:gd name="T79" fmla="*/ 116 h 124"/>
                <a:gd name="T80" fmla="*/ 72 w 120"/>
                <a:gd name="T81" fmla="*/ 114 h 124"/>
                <a:gd name="T82" fmla="*/ 66 w 120"/>
                <a:gd name="T83" fmla="*/ 110 h 124"/>
                <a:gd name="T84" fmla="*/ 54 w 120"/>
                <a:gd name="T85" fmla="*/ 96 h 124"/>
                <a:gd name="T86" fmla="*/ 48 w 120"/>
                <a:gd name="T87" fmla="*/ 86 h 124"/>
                <a:gd name="T88" fmla="*/ 42 w 120"/>
                <a:gd name="T89" fmla="*/ 78 h 124"/>
                <a:gd name="T90" fmla="*/ 40 w 120"/>
                <a:gd name="T91" fmla="*/ 76 h 124"/>
                <a:gd name="T92" fmla="*/ 30 w 120"/>
                <a:gd name="T93" fmla="*/ 74 h 124"/>
                <a:gd name="T94" fmla="*/ 18 w 120"/>
                <a:gd name="T95" fmla="*/ 7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 h="124">
                  <a:moveTo>
                    <a:pt x="18" y="74"/>
                  </a:moveTo>
                  <a:lnTo>
                    <a:pt x="0" y="0"/>
                  </a:lnTo>
                  <a:lnTo>
                    <a:pt x="2" y="0"/>
                  </a:lnTo>
                  <a:lnTo>
                    <a:pt x="6" y="2"/>
                  </a:lnTo>
                  <a:lnTo>
                    <a:pt x="10" y="4"/>
                  </a:lnTo>
                  <a:lnTo>
                    <a:pt x="14" y="4"/>
                  </a:lnTo>
                  <a:lnTo>
                    <a:pt x="16" y="6"/>
                  </a:lnTo>
                  <a:lnTo>
                    <a:pt x="16" y="6"/>
                  </a:lnTo>
                  <a:lnTo>
                    <a:pt x="18" y="6"/>
                  </a:lnTo>
                  <a:lnTo>
                    <a:pt x="20" y="4"/>
                  </a:lnTo>
                  <a:lnTo>
                    <a:pt x="28" y="4"/>
                  </a:lnTo>
                  <a:lnTo>
                    <a:pt x="32" y="2"/>
                  </a:lnTo>
                  <a:lnTo>
                    <a:pt x="32" y="2"/>
                  </a:lnTo>
                  <a:lnTo>
                    <a:pt x="34" y="2"/>
                  </a:lnTo>
                  <a:lnTo>
                    <a:pt x="36" y="2"/>
                  </a:lnTo>
                  <a:lnTo>
                    <a:pt x="38" y="2"/>
                  </a:lnTo>
                  <a:lnTo>
                    <a:pt x="38" y="4"/>
                  </a:lnTo>
                  <a:lnTo>
                    <a:pt x="40" y="4"/>
                  </a:lnTo>
                  <a:lnTo>
                    <a:pt x="40" y="4"/>
                  </a:lnTo>
                  <a:lnTo>
                    <a:pt x="40" y="6"/>
                  </a:lnTo>
                  <a:lnTo>
                    <a:pt x="40" y="6"/>
                  </a:lnTo>
                  <a:lnTo>
                    <a:pt x="40" y="8"/>
                  </a:lnTo>
                  <a:lnTo>
                    <a:pt x="40" y="10"/>
                  </a:lnTo>
                  <a:lnTo>
                    <a:pt x="40" y="14"/>
                  </a:lnTo>
                  <a:lnTo>
                    <a:pt x="38" y="16"/>
                  </a:lnTo>
                  <a:lnTo>
                    <a:pt x="38" y="20"/>
                  </a:lnTo>
                  <a:lnTo>
                    <a:pt x="38" y="20"/>
                  </a:lnTo>
                  <a:lnTo>
                    <a:pt x="38" y="22"/>
                  </a:lnTo>
                  <a:lnTo>
                    <a:pt x="38" y="24"/>
                  </a:lnTo>
                  <a:lnTo>
                    <a:pt x="40" y="24"/>
                  </a:lnTo>
                  <a:lnTo>
                    <a:pt x="40" y="24"/>
                  </a:lnTo>
                  <a:lnTo>
                    <a:pt x="40" y="24"/>
                  </a:lnTo>
                  <a:lnTo>
                    <a:pt x="42" y="26"/>
                  </a:lnTo>
                  <a:lnTo>
                    <a:pt x="42" y="26"/>
                  </a:lnTo>
                  <a:lnTo>
                    <a:pt x="44" y="26"/>
                  </a:lnTo>
                  <a:lnTo>
                    <a:pt x="46" y="26"/>
                  </a:lnTo>
                  <a:lnTo>
                    <a:pt x="48" y="26"/>
                  </a:lnTo>
                  <a:lnTo>
                    <a:pt x="52" y="28"/>
                  </a:lnTo>
                  <a:lnTo>
                    <a:pt x="52" y="28"/>
                  </a:lnTo>
                  <a:lnTo>
                    <a:pt x="54" y="28"/>
                  </a:lnTo>
                  <a:lnTo>
                    <a:pt x="54" y="30"/>
                  </a:lnTo>
                  <a:lnTo>
                    <a:pt x="54" y="30"/>
                  </a:lnTo>
                  <a:lnTo>
                    <a:pt x="56" y="32"/>
                  </a:lnTo>
                  <a:lnTo>
                    <a:pt x="56" y="32"/>
                  </a:lnTo>
                  <a:lnTo>
                    <a:pt x="56" y="34"/>
                  </a:lnTo>
                  <a:lnTo>
                    <a:pt x="58" y="36"/>
                  </a:lnTo>
                  <a:lnTo>
                    <a:pt x="58" y="38"/>
                  </a:lnTo>
                  <a:lnTo>
                    <a:pt x="58" y="40"/>
                  </a:lnTo>
                  <a:lnTo>
                    <a:pt x="60" y="40"/>
                  </a:lnTo>
                  <a:lnTo>
                    <a:pt x="60" y="42"/>
                  </a:lnTo>
                  <a:lnTo>
                    <a:pt x="64" y="44"/>
                  </a:lnTo>
                  <a:lnTo>
                    <a:pt x="68" y="48"/>
                  </a:lnTo>
                  <a:lnTo>
                    <a:pt x="70" y="50"/>
                  </a:lnTo>
                  <a:lnTo>
                    <a:pt x="72" y="52"/>
                  </a:lnTo>
                  <a:lnTo>
                    <a:pt x="74" y="54"/>
                  </a:lnTo>
                  <a:lnTo>
                    <a:pt x="76" y="54"/>
                  </a:lnTo>
                  <a:lnTo>
                    <a:pt x="78" y="56"/>
                  </a:lnTo>
                  <a:lnTo>
                    <a:pt x="78" y="56"/>
                  </a:lnTo>
                  <a:lnTo>
                    <a:pt x="78" y="58"/>
                  </a:lnTo>
                  <a:lnTo>
                    <a:pt x="78" y="58"/>
                  </a:lnTo>
                  <a:lnTo>
                    <a:pt x="78" y="60"/>
                  </a:lnTo>
                  <a:lnTo>
                    <a:pt x="78" y="62"/>
                  </a:lnTo>
                  <a:lnTo>
                    <a:pt x="78" y="64"/>
                  </a:lnTo>
                  <a:lnTo>
                    <a:pt x="78" y="66"/>
                  </a:lnTo>
                  <a:lnTo>
                    <a:pt x="76" y="70"/>
                  </a:lnTo>
                  <a:lnTo>
                    <a:pt x="76" y="72"/>
                  </a:lnTo>
                  <a:lnTo>
                    <a:pt x="76" y="74"/>
                  </a:lnTo>
                  <a:lnTo>
                    <a:pt x="76" y="74"/>
                  </a:lnTo>
                  <a:lnTo>
                    <a:pt x="76" y="76"/>
                  </a:lnTo>
                  <a:lnTo>
                    <a:pt x="76" y="78"/>
                  </a:lnTo>
                  <a:lnTo>
                    <a:pt x="78" y="80"/>
                  </a:lnTo>
                  <a:lnTo>
                    <a:pt x="78" y="82"/>
                  </a:lnTo>
                  <a:lnTo>
                    <a:pt x="80" y="86"/>
                  </a:lnTo>
                  <a:lnTo>
                    <a:pt x="82" y="88"/>
                  </a:lnTo>
                  <a:lnTo>
                    <a:pt x="84" y="90"/>
                  </a:lnTo>
                  <a:lnTo>
                    <a:pt x="86" y="92"/>
                  </a:lnTo>
                  <a:lnTo>
                    <a:pt x="88" y="92"/>
                  </a:lnTo>
                  <a:lnTo>
                    <a:pt x="88" y="94"/>
                  </a:lnTo>
                  <a:lnTo>
                    <a:pt x="90" y="94"/>
                  </a:lnTo>
                  <a:lnTo>
                    <a:pt x="92" y="94"/>
                  </a:lnTo>
                  <a:lnTo>
                    <a:pt x="94" y="96"/>
                  </a:lnTo>
                  <a:lnTo>
                    <a:pt x="98" y="96"/>
                  </a:lnTo>
                  <a:lnTo>
                    <a:pt x="100" y="96"/>
                  </a:lnTo>
                  <a:lnTo>
                    <a:pt x="104" y="98"/>
                  </a:lnTo>
                  <a:lnTo>
                    <a:pt x="106" y="98"/>
                  </a:lnTo>
                  <a:lnTo>
                    <a:pt x="106" y="98"/>
                  </a:lnTo>
                  <a:lnTo>
                    <a:pt x="108" y="100"/>
                  </a:lnTo>
                  <a:lnTo>
                    <a:pt x="110" y="100"/>
                  </a:lnTo>
                  <a:lnTo>
                    <a:pt x="112" y="104"/>
                  </a:lnTo>
                  <a:lnTo>
                    <a:pt x="114" y="106"/>
                  </a:lnTo>
                  <a:lnTo>
                    <a:pt x="116" y="108"/>
                  </a:lnTo>
                  <a:lnTo>
                    <a:pt x="118" y="110"/>
                  </a:lnTo>
                  <a:lnTo>
                    <a:pt x="118" y="112"/>
                  </a:lnTo>
                  <a:lnTo>
                    <a:pt x="118" y="114"/>
                  </a:lnTo>
                  <a:lnTo>
                    <a:pt x="118" y="114"/>
                  </a:lnTo>
                  <a:lnTo>
                    <a:pt x="120" y="116"/>
                  </a:lnTo>
                  <a:lnTo>
                    <a:pt x="120" y="118"/>
                  </a:lnTo>
                  <a:lnTo>
                    <a:pt x="118" y="118"/>
                  </a:lnTo>
                  <a:lnTo>
                    <a:pt x="118" y="120"/>
                  </a:lnTo>
                  <a:lnTo>
                    <a:pt x="118" y="120"/>
                  </a:lnTo>
                  <a:lnTo>
                    <a:pt x="116" y="120"/>
                  </a:lnTo>
                  <a:lnTo>
                    <a:pt x="116" y="122"/>
                  </a:lnTo>
                  <a:lnTo>
                    <a:pt x="114" y="122"/>
                  </a:lnTo>
                  <a:lnTo>
                    <a:pt x="112" y="122"/>
                  </a:lnTo>
                  <a:lnTo>
                    <a:pt x="110" y="122"/>
                  </a:lnTo>
                  <a:lnTo>
                    <a:pt x="108" y="122"/>
                  </a:lnTo>
                  <a:lnTo>
                    <a:pt x="104" y="124"/>
                  </a:lnTo>
                  <a:lnTo>
                    <a:pt x="102" y="124"/>
                  </a:lnTo>
                  <a:lnTo>
                    <a:pt x="100" y="122"/>
                  </a:lnTo>
                  <a:lnTo>
                    <a:pt x="98" y="122"/>
                  </a:lnTo>
                  <a:lnTo>
                    <a:pt x="96" y="122"/>
                  </a:lnTo>
                  <a:lnTo>
                    <a:pt x="96" y="122"/>
                  </a:lnTo>
                  <a:lnTo>
                    <a:pt x="96" y="122"/>
                  </a:lnTo>
                  <a:lnTo>
                    <a:pt x="94" y="122"/>
                  </a:lnTo>
                  <a:lnTo>
                    <a:pt x="92" y="120"/>
                  </a:lnTo>
                  <a:lnTo>
                    <a:pt x="88" y="120"/>
                  </a:lnTo>
                  <a:lnTo>
                    <a:pt x="86" y="118"/>
                  </a:lnTo>
                  <a:lnTo>
                    <a:pt x="82" y="118"/>
                  </a:lnTo>
                  <a:lnTo>
                    <a:pt x="78" y="118"/>
                  </a:lnTo>
                  <a:lnTo>
                    <a:pt x="76" y="116"/>
                  </a:lnTo>
                  <a:lnTo>
                    <a:pt x="74" y="116"/>
                  </a:lnTo>
                  <a:lnTo>
                    <a:pt x="74" y="116"/>
                  </a:lnTo>
                  <a:lnTo>
                    <a:pt x="72" y="114"/>
                  </a:lnTo>
                  <a:lnTo>
                    <a:pt x="70" y="114"/>
                  </a:lnTo>
                  <a:lnTo>
                    <a:pt x="68" y="112"/>
                  </a:lnTo>
                  <a:lnTo>
                    <a:pt x="66" y="110"/>
                  </a:lnTo>
                  <a:lnTo>
                    <a:pt x="64" y="106"/>
                  </a:lnTo>
                  <a:lnTo>
                    <a:pt x="58" y="100"/>
                  </a:lnTo>
                  <a:lnTo>
                    <a:pt x="54" y="96"/>
                  </a:lnTo>
                  <a:lnTo>
                    <a:pt x="52" y="94"/>
                  </a:lnTo>
                  <a:lnTo>
                    <a:pt x="52" y="92"/>
                  </a:lnTo>
                  <a:lnTo>
                    <a:pt x="48" y="86"/>
                  </a:lnTo>
                  <a:lnTo>
                    <a:pt x="46" y="82"/>
                  </a:lnTo>
                  <a:lnTo>
                    <a:pt x="44" y="80"/>
                  </a:lnTo>
                  <a:lnTo>
                    <a:pt x="42" y="78"/>
                  </a:lnTo>
                  <a:lnTo>
                    <a:pt x="42" y="78"/>
                  </a:lnTo>
                  <a:lnTo>
                    <a:pt x="40" y="76"/>
                  </a:lnTo>
                  <a:lnTo>
                    <a:pt x="40" y="76"/>
                  </a:lnTo>
                  <a:lnTo>
                    <a:pt x="38" y="76"/>
                  </a:lnTo>
                  <a:lnTo>
                    <a:pt x="34" y="76"/>
                  </a:lnTo>
                  <a:lnTo>
                    <a:pt x="30" y="74"/>
                  </a:lnTo>
                  <a:lnTo>
                    <a:pt x="26" y="74"/>
                  </a:lnTo>
                  <a:lnTo>
                    <a:pt x="20" y="74"/>
                  </a:lnTo>
                  <a:lnTo>
                    <a:pt x="18" y="74"/>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9" name="Freeform 11">
              <a:extLst>
                <a:ext uri="{FF2B5EF4-FFF2-40B4-BE49-F238E27FC236}">
                  <a16:creationId xmlns:a16="http://schemas.microsoft.com/office/drawing/2014/main" id="{ADBA715E-C24E-4FD8-AF68-622E122258EA}"/>
                </a:ext>
              </a:extLst>
            </p:cNvPr>
            <p:cNvSpPr>
              <a:spLocks/>
            </p:cNvSpPr>
            <p:nvPr/>
          </p:nvSpPr>
          <p:spPr bwMode="auto">
            <a:xfrm>
              <a:off x="9917864" y="4148891"/>
              <a:ext cx="226945" cy="212010"/>
            </a:xfrm>
            <a:custGeom>
              <a:avLst/>
              <a:gdLst>
                <a:gd name="T0" fmla="*/ 2 w 120"/>
                <a:gd name="T1" fmla="*/ 0 h 124"/>
                <a:gd name="T2" fmla="*/ 14 w 120"/>
                <a:gd name="T3" fmla="*/ 4 h 124"/>
                <a:gd name="T4" fmla="*/ 18 w 120"/>
                <a:gd name="T5" fmla="*/ 6 h 124"/>
                <a:gd name="T6" fmla="*/ 32 w 120"/>
                <a:gd name="T7" fmla="*/ 2 h 124"/>
                <a:gd name="T8" fmla="*/ 36 w 120"/>
                <a:gd name="T9" fmla="*/ 2 h 124"/>
                <a:gd name="T10" fmla="*/ 40 w 120"/>
                <a:gd name="T11" fmla="*/ 4 h 124"/>
                <a:gd name="T12" fmla="*/ 40 w 120"/>
                <a:gd name="T13" fmla="*/ 6 h 124"/>
                <a:gd name="T14" fmla="*/ 40 w 120"/>
                <a:gd name="T15" fmla="*/ 14 h 124"/>
                <a:gd name="T16" fmla="*/ 38 w 120"/>
                <a:gd name="T17" fmla="*/ 20 h 124"/>
                <a:gd name="T18" fmla="*/ 40 w 120"/>
                <a:gd name="T19" fmla="*/ 24 h 124"/>
                <a:gd name="T20" fmla="*/ 42 w 120"/>
                <a:gd name="T21" fmla="*/ 26 h 124"/>
                <a:gd name="T22" fmla="*/ 46 w 120"/>
                <a:gd name="T23" fmla="*/ 26 h 124"/>
                <a:gd name="T24" fmla="*/ 52 w 120"/>
                <a:gd name="T25" fmla="*/ 28 h 124"/>
                <a:gd name="T26" fmla="*/ 54 w 120"/>
                <a:gd name="T27" fmla="*/ 30 h 124"/>
                <a:gd name="T28" fmla="*/ 56 w 120"/>
                <a:gd name="T29" fmla="*/ 34 h 124"/>
                <a:gd name="T30" fmla="*/ 58 w 120"/>
                <a:gd name="T31" fmla="*/ 40 h 124"/>
                <a:gd name="T32" fmla="*/ 64 w 120"/>
                <a:gd name="T33" fmla="*/ 44 h 124"/>
                <a:gd name="T34" fmla="*/ 72 w 120"/>
                <a:gd name="T35" fmla="*/ 52 h 124"/>
                <a:gd name="T36" fmla="*/ 78 w 120"/>
                <a:gd name="T37" fmla="*/ 56 h 124"/>
                <a:gd name="T38" fmla="*/ 78 w 120"/>
                <a:gd name="T39" fmla="*/ 58 h 124"/>
                <a:gd name="T40" fmla="*/ 78 w 120"/>
                <a:gd name="T41" fmla="*/ 64 h 124"/>
                <a:gd name="T42" fmla="*/ 76 w 120"/>
                <a:gd name="T43" fmla="*/ 72 h 124"/>
                <a:gd name="T44" fmla="*/ 76 w 120"/>
                <a:gd name="T45" fmla="*/ 76 h 124"/>
                <a:gd name="T46" fmla="*/ 78 w 120"/>
                <a:gd name="T47" fmla="*/ 82 h 124"/>
                <a:gd name="T48" fmla="*/ 84 w 120"/>
                <a:gd name="T49" fmla="*/ 90 h 124"/>
                <a:gd name="T50" fmla="*/ 88 w 120"/>
                <a:gd name="T51" fmla="*/ 94 h 124"/>
                <a:gd name="T52" fmla="*/ 94 w 120"/>
                <a:gd name="T53" fmla="*/ 96 h 124"/>
                <a:gd name="T54" fmla="*/ 104 w 120"/>
                <a:gd name="T55" fmla="*/ 98 h 124"/>
                <a:gd name="T56" fmla="*/ 108 w 120"/>
                <a:gd name="T57" fmla="*/ 100 h 124"/>
                <a:gd name="T58" fmla="*/ 114 w 120"/>
                <a:gd name="T59" fmla="*/ 106 h 124"/>
                <a:gd name="T60" fmla="*/ 118 w 120"/>
                <a:gd name="T61" fmla="*/ 112 h 124"/>
                <a:gd name="T62" fmla="*/ 120 w 120"/>
                <a:gd name="T63" fmla="*/ 116 h 124"/>
                <a:gd name="T64" fmla="*/ 118 w 120"/>
                <a:gd name="T65" fmla="*/ 120 h 124"/>
                <a:gd name="T66" fmla="*/ 116 w 120"/>
                <a:gd name="T67" fmla="*/ 122 h 124"/>
                <a:gd name="T68" fmla="*/ 110 w 120"/>
                <a:gd name="T69" fmla="*/ 122 h 124"/>
                <a:gd name="T70" fmla="*/ 102 w 120"/>
                <a:gd name="T71" fmla="*/ 124 h 124"/>
                <a:gd name="T72" fmla="*/ 96 w 120"/>
                <a:gd name="T73" fmla="*/ 122 h 124"/>
                <a:gd name="T74" fmla="*/ 94 w 120"/>
                <a:gd name="T75" fmla="*/ 122 h 124"/>
                <a:gd name="T76" fmla="*/ 86 w 120"/>
                <a:gd name="T77" fmla="*/ 118 h 124"/>
                <a:gd name="T78" fmla="*/ 76 w 120"/>
                <a:gd name="T79" fmla="*/ 116 h 124"/>
                <a:gd name="T80" fmla="*/ 72 w 120"/>
                <a:gd name="T81" fmla="*/ 114 h 124"/>
                <a:gd name="T82" fmla="*/ 66 w 120"/>
                <a:gd name="T83" fmla="*/ 110 h 124"/>
                <a:gd name="T84" fmla="*/ 54 w 120"/>
                <a:gd name="T85" fmla="*/ 96 h 124"/>
                <a:gd name="T86" fmla="*/ 48 w 120"/>
                <a:gd name="T87" fmla="*/ 86 h 124"/>
                <a:gd name="T88" fmla="*/ 42 w 120"/>
                <a:gd name="T89" fmla="*/ 78 h 124"/>
                <a:gd name="T90" fmla="*/ 40 w 120"/>
                <a:gd name="T91" fmla="*/ 76 h 124"/>
                <a:gd name="T92" fmla="*/ 30 w 120"/>
                <a:gd name="T93" fmla="*/ 74 h 124"/>
                <a:gd name="T94" fmla="*/ 18 w 120"/>
                <a:gd name="T95" fmla="*/ 7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 h="124">
                  <a:moveTo>
                    <a:pt x="18" y="74"/>
                  </a:moveTo>
                  <a:lnTo>
                    <a:pt x="0" y="0"/>
                  </a:lnTo>
                  <a:lnTo>
                    <a:pt x="2" y="0"/>
                  </a:lnTo>
                  <a:lnTo>
                    <a:pt x="6" y="2"/>
                  </a:lnTo>
                  <a:lnTo>
                    <a:pt x="10" y="4"/>
                  </a:lnTo>
                  <a:lnTo>
                    <a:pt x="14" y="4"/>
                  </a:lnTo>
                  <a:lnTo>
                    <a:pt x="16" y="6"/>
                  </a:lnTo>
                  <a:lnTo>
                    <a:pt x="16" y="6"/>
                  </a:lnTo>
                  <a:lnTo>
                    <a:pt x="18" y="6"/>
                  </a:lnTo>
                  <a:lnTo>
                    <a:pt x="20" y="4"/>
                  </a:lnTo>
                  <a:lnTo>
                    <a:pt x="28" y="4"/>
                  </a:lnTo>
                  <a:lnTo>
                    <a:pt x="32" y="2"/>
                  </a:lnTo>
                  <a:lnTo>
                    <a:pt x="32" y="2"/>
                  </a:lnTo>
                  <a:lnTo>
                    <a:pt x="34" y="2"/>
                  </a:lnTo>
                  <a:lnTo>
                    <a:pt x="36" y="2"/>
                  </a:lnTo>
                  <a:lnTo>
                    <a:pt x="38" y="2"/>
                  </a:lnTo>
                  <a:lnTo>
                    <a:pt x="38" y="4"/>
                  </a:lnTo>
                  <a:lnTo>
                    <a:pt x="40" y="4"/>
                  </a:lnTo>
                  <a:lnTo>
                    <a:pt x="40" y="4"/>
                  </a:lnTo>
                  <a:lnTo>
                    <a:pt x="40" y="6"/>
                  </a:lnTo>
                  <a:lnTo>
                    <a:pt x="40" y="6"/>
                  </a:lnTo>
                  <a:lnTo>
                    <a:pt x="40" y="8"/>
                  </a:lnTo>
                  <a:lnTo>
                    <a:pt x="40" y="10"/>
                  </a:lnTo>
                  <a:lnTo>
                    <a:pt x="40" y="14"/>
                  </a:lnTo>
                  <a:lnTo>
                    <a:pt x="38" y="16"/>
                  </a:lnTo>
                  <a:lnTo>
                    <a:pt x="38" y="20"/>
                  </a:lnTo>
                  <a:lnTo>
                    <a:pt x="38" y="20"/>
                  </a:lnTo>
                  <a:lnTo>
                    <a:pt x="38" y="22"/>
                  </a:lnTo>
                  <a:lnTo>
                    <a:pt x="38" y="24"/>
                  </a:lnTo>
                  <a:lnTo>
                    <a:pt x="40" y="24"/>
                  </a:lnTo>
                  <a:lnTo>
                    <a:pt x="40" y="24"/>
                  </a:lnTo>
                  <a:lnTo>
                    <a:pt x="40" y="24"/>
                  </a:lnTo>
                  <a:lnTo>
                    <a:pt x="42" y="26"/>
                  </a:lnTo>
                  <a:lnTo>
                    <a:pt x="42" y="26"/>
                  </a:lnTo>
                  <a:lnTo>
                    <a:pt x="44" y="26"/>
                  </a:lnTo>
                  <a:lnTo>
                    <a:pt x="46" y="26"/>
                  </a:lnTo>
                  <a:lnTo>
                    <a:pt x="48" y="26"/>
                  </a:lnTo>
                  <a:lnTo>
                    <a:pt x="52" y="28"/>
                  </a:lnTo>
                  <a:lnTo>
                    <a:pt x="52" y="28"/>
                  </a:lnTo>
                  <a:lnTo>
                    <a:pt x="54" y="28"/>
                  </a:lnTo>
                  <a:lnTo>
                    <a:pt x="54" y="30"/>
                  </a:lnTo>
                  <a:lnTo>
                    <a:pt x="54" y="30"/>
                  </a:lnTo>
                  <a:lnTo>
                    <a:pt x="56" y="32"/>
                  </a:lnTo>
                  <a:lnTo>
                    <a:pt x="56" y="32"/>
                  </a:lnTo>
                  <a:lnTo>
                    <a:pt x="56" y="34"/>
                  </a:lnTo>
                  <a:lnTo>
                    <a:pt x="58" y="36"/>
                  </a:lnTo>
                  <a:lnTo>
                    <a:pt x="58" y="38"/>
                  </a:lnTo>
                  <a:lnTo>
                    <a:pt x="58" y="40"/>
                  </a:lnTo>
                  <a:lnTo>
                    <a:pt x="60" y="40"/>
                  </a:lnTo>
                  <a:lnTo>
                    <a:pt x="60" y="42"/>
                  </a:lnTo>
                  <a:lnTo>
                    <a:pt x="64" y="44"/>
                  </a:lnTo>
                  <a:lnTo>
                    <a:pt x="68" y="48"/>
                  </a:lnTo>
                  <a:lnTo>
                    <a:pt x="70" y="50"/>
                  </a:lnTo>
                  <a:lnTo>
                    <a:pt x="72" y="52"/>
                  </a:lnTo>
                  <a:lnTo>
                    <a:pt x="74" y="54"/>
                  </a:lnTo>
                  <a:lnTo>
                    <a:pt x="76" y="54"/>
                  </a:lnTo>
                  <a:lnTo>
                    <a:pt x="78" y="56"/>
                  </a:lnTo>
                  <a:lnTo>
                    <a:pt x="78" y="56"/>
                  </a:lnTo>
                  <a:lnTo>
                    <a:pt x="78" y="58"/>
                  </a:lnTo>
                  <a:lnTo>
                    <a:pt x="78" y="58"/>
                  </a:lnTo>
                  <a:lnTo>
                    <a:pt x="78" y="60"/>
                  </a:lnTo>
                  <a:lnTo>
                    <a:pt x="78" y="62"/>
                  </a:lnTo>
                  <a:lnTo>
                    <a:pt x="78" y="64"/>
                  </a:lnTo>
                  <a:lnTo>
                    <a:pt x="78" y="66"/>
                  </a:lnTo>
                  <a:lnTo>
                    <a:pt x="76" y="70"/>
                  </a:lnTo>
                  <a:lnTo>
                    <a:pt x="76" y="72"/>
                  </a:lnTo>
                  <a:lnTo>
                    <a:pt x="76" y="74"/>
                  </a:lnTo>
                  <a:lnTo>
                    <a:pt x="76" y="74"/>
                  </a:lnTo>
                  <a:lnTo>
                    <a:pt x="76" y="76"/>
                  </a:lnTo>
                  <a:lnTo>
                    <a:pt x="76" y="78"/>
                  </a:lnTo>
                  <a:lnTo>
                    <a:pt x="78" y="80"/>
                  </a:lnTo>
                  <a:lnTo>
                    <a:pt x="78" y="82"/>
                  </a:lnTo>
                  <a:lnTo>
                    <a:pt x="80" y="86"/>
                  </a:lnTo>
                  <a:lnTo>
                    <a:pt x="82" y="88"/>
                  </a:lnTo>
                  <a:lnTo>
                    <a:pt x="84" y="90"/>
                  </a:lnTo>
                  <a:lnTo>
                    <a:pt x="86" y="92"/>
                  </a:lnTo>
                  <a:lnTo>
                    <a:pt x="88" y="92"/>
                  </a:lnTo>
                  <a:lnTo>
                    <a:pt x="88" y="94"/>
                  </a:lnTo>
                  <a:lnTo>
                    <a:pt x="90" y="94"/>
                  </a:lnTo>
                  <a:lnTo>
                    <a:pt x="92" y="94"/>
                  </a:lnTo>
                  <a:lnTo>
                    <a:pt x="94" y="96"/>
                  </a:lnTo>
                  <a:lnTo>
                    <a:pt x="98" y="96"/>
                  </a:lnTo>
                  <a:lnTo>
                    <a:pt x="100" y="96"/>
                  </a:lnTo>
                  <a:lnTo>
                    <a:pt x="104" y="98"/>
                  </a:lnTo>
                  <a:lnTo>
                    <a:pt x="106" y="98"/>
                  </a:lnTo>
                  <a:lnTo>
                    <a:pt x="106" y="98"/>
                  </a:lnTo>
                  <a:lnTo>
                    <a:pt x="108" y="100"/>
                  </a:lnTo>
                  <a:lnTo>
                    <a:pt x="110" y="100"/>
                  </a:lnTo>
                  <a:lnTo>
                    <a:pt x="112" y="104"/>
                  </a:lnTo>
                  <a:lnTo>
                    <a:pt x="114" y="106"/>
                  </a:lnTo>
                  <a:lnTo>
                    <a:pt x="116" y="108"/>
                  </a:lnTo>
                  <a:lnTo>
                    <a:pt x="118" y="110"/>
                  </a:lnTo>
                  <a:lnTo>
                    <a:pt x="118" y="112"/>
                  </a:lnTo>
                  <a:lnTo>
                    <a:pt x="118" y="114"/>
                  </a:lnTo>
                  <a:lnTo>
                    <a:pt x="118" y="114"/>
                  </a:lnTo>
                  <a:lnTo>
                    <a:pt x="120" y="116"/>
                  </a:lnTo>
                  <a:lnTo>
                    <a:pt x="120" y="118"/>
                  </a:lnTo>
                  <a:lnTo>
                    <a:pt x="118" y="118"/>
                  </a:lnTo>
                  <a:lnTo>
                    <a:pt x="118" y="120"/>
                  </a:lnTo>
                  <a:lnTo>
                    <a:pt x="118" y="120"/>
                  </a:lnTo>
                  <a:lnTo>
                    <a:pt x="116" y="120"/>
                  </a:lnTo>
                  <a:lnTo>
                    <a:pt x="116" y="122"/>
                  </a:lnTo>
                  <a:lnTo>
                    <a:pt x="114" y="122"/>
                  </a:lnTo>
                  <a:lnTo>
                    <a:pt x="112" y="122"/>
                  </a:lnTo>
                  <a:lnTo>
                    <a:pt x="110" y="122"/>
                  </a:lnTo>
                  <a:lnTo>
                    <a:pt x="108" y="122"/>
                  </a:lnTo>
                  <a:lnTo>
                    <a:pt x="104" y="124"/>
                  </a:lnTo>
                  <a:lnTo>
                    <a:pt x="102" y="124"/>
                  </a:lnTo>
                  <a:lnTo>
                    <a:pt x="100" y="122"/>
                  </a:lnTo>
                  <a:lnTo>
                    <a:pt x="98" y="122"/>
                  </a:lnTo>
                  <a:lnTo>
                    <a:pt x="96" y="122"/>
                  </a:lnTo>
                  <a:lnTo>
                    <a:pt x="96" y="122"/>
                  </a:lnTo>
                  <a:lnTo>
                    <a:pt x="96" y="122"/>
                  </a:lnTo>
                  <a:lnTo>
                    <a:pt x="94" y="122"/>
                  </a:lnTo>
                  <a:lnTo>
                    <a:pt x="92" y="120"/>
                  </a:lnTo>
                  <a:lnTo>
                    <a:pt x="88" y="120"/>
                  </a:lnTo>
                  <a:lnTo>
                    <a:pt x="86" y="118"/>
                  </a:lnTo>
                  <a:lnTo>
                    <a:pt x="82" y="118"/>
                  </a:lnTo>
                  <a:lnTo>
                    <a:pt x="78" y="118"/>
                  </a:lnTo>
                  <a:lnTo>
                    <a:pt x="76" y="116"/>
                  </a:lnTo>
                  <a:lnTo>
                    <a:pt x="74" y="116"/>
                  </a:lnTo>
                  <a:lnTo>
                    <a:pt x="74" y="116"/>
                  </a:lnTo>
                  <a:lnTo>
                    <a:pt x="72" y="114"/>
                  </a:lnTo>
                  <a:lnTo>
                    <a:pt x="70" y="114"/>
                  </a:lnTo>
                  <a:lnTo>
                    <a:pt x="68" y="112"/>
                  </a:lnTo>
                  <a:lnTo>
                    <a:pt x="66" y="110"/>
                  </a:lnTo>
                  <a:lnTo>
                    <a:pt x="64" y="106"/>
                  </a:lnTo>
                  <a:lnTo>
                    <a:pt x="58" y="100"/>
                  </a:lnTo>
                  <a:lnTo>
                    <a:pt x="54" y="96"/>
                  </a:lnTo>
                  <a:lnTo>
                    <a:pt x="52" y="94"/>
                  </a:lnTo>
                  <a:lnTo>
                    <a:pt x="52" y="92"/>
                  </a:lnTo>
                  <a:lnTo>
                    <a:pt x="48" y="86"/>
                  </a:lnTo>
                  <a:lnTo>
                    <a:pt x="46" y="82"/>
                  </a:lnTo>
                  <a:lnTo>
                    <a:pt x="44" y="80"/>
                  </a:lnTo>
                  <a:lnTo>
                    <a:pt x="42" y="78"/>
                  </a:lnTo>
                  <a:lnTo>
                    <a:pt x="42" y="78"/>
                  </a:lnTo>
                  <a:lnTo>
                    <a:pt x="40" y="76"/>
                  </a:lnTo>
                  <a:lnTo>
                    <a:pt x="40" y="76"/>
                  </a:lnTo>
                  <a:lnTo>
                    <a:pt x="38" y="76"/>
                  </a:lnTo>
                  <a:lnTo>
                    <a:pt x="34" y="76"/>
                  </a:lnTo>
                  <a:lnTo>
                    <a:pt x="30" y="74"/>
                  </a:lnTo>
                  <a:lnTo>
                    <a:pt x="26" y="74"/>
                  </a:lnTo>
                  <a:lnTo>
                    <a:pt x="20" y="74"/>
                  </a:lnTo>
                  <a:lnTo>
                    <a:pt x="18" y="74"/>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0" name="Freeform 12">
              <a:extLst>
                <a:ext uri="{FF2B5EF4-FFF2-40B4-BE49-F238E27FC236}">
                  <a16:creationId xmlns:a16="http://schemas.microsoft.com/office/drawing/2014/main" id="{6B563A04-A578-4CDC-9701-FEA78A57A9FE}"/>
                </a:ext>
              </a:extLst>
            </p:cNvPr>
            <p:cNvSpPr>
              <a:spLocks/>
            </p:cNvSpPr>
            <p:nvPr/>
          </p:nvSpPr>
          <p:spPr bwMode="auto">
            <a:xfrm>
              <a:off x="10099420" y="4183086"/>
              <a:ext cx="79430" cy="54712"/>
            </a:xfrm>
            <a:custGeom>
              <a:avLst/>
              <a:gdLst>
                <a:gd name="T0" fmla="*/ 4 w 42"/>
                <a:gd name="T1" fmla="*/ 16 h 32"/>
                <a:gd name="T2" fmla="*/ 2 w 42"/>
                <a:gd name="T3" fmla="*/ 20 h 32"/>
                <a:gd name="T4" fmla="*/ 0 w 42"/>
                <a:gd name="T5" fmla="*/ 22 h 32"/>
                <a:gd name="T6" fmla="*/ 0 w 42"/>
                <a:gd name="T7" fmla="*/ 26 h 32"/>
                <a:gd name="T8" fmla="*/ 0 w 42"/>
                <a:gd name="T9" fmla="*/ 28 h 32"/>
                <a:gd name="T10" fmla="*/ 2 w 42"/>
                <a:gd name="T11" fmla="*/ 28 h 32"/>
                <a:gd name="T12" fmla="*/ 2 w 42"/>
                <a:gd name="T13" fmla="*/ 30 h 32"/>
                <a:gd name="T14" fmla="*/ 6 w 42"/>
                <a:gd name="T15" fmla="*/ 30 h 32"/>
                <a:gd name="T16" fmla="*/ 10 w 42"/>
                <a:gd name="T17" fmla="*/ 32 h 32"/>
                <a:gd name="T18" fmla="*/ 16 w 42"/>
                <a:gd name="T19" fmla="*/ 32 h 32"/>
                <a:gd name="T20" fmla="*/ 20 w 42"/>
                <a:gd name="T21" fmla="*/ 32 h 32"/>
                <a:gd name="T22" fmla="*/ 24 w 42"/>
                <a:gd name="T23" fmla="*/ 30 h 32"/>
                <a:gd name="T24" fmla="*/ 28 w 42"/>
                <a:gd name="T25" fmla="*/ 26 h 32"/>
                <a:gd name="T26" fmla="*/ 32 w 42"/>
                <a:gd name="T27" fmla="*/ 24 h 32"/>
                <a:gd name="T28" fmla="*/ 36 w 42"/>
                <a:gd name="T29" fmla="*/ 22 h 32"/>
                <a:gd name="T30" fmla="*/ 38 w 42"/>
                <a:gd name="T31" fmla="*/ 18 h 32"/>
                <a:gd name="T32" fmla="*/ 40 w 42"/>
                <a:gd name="T33" fmla="*/ 14 h 32"/>
                <a:gd name="T34" fmla="*/ 42 w 42"/>
                <a:gd name="T35" fmla="*/ 12 h 32"/>
                <a:gd name="T36" fmla="*/ 42 w 42"/>
                <a:gd name="T37" fmla="*/ 10 h 32"/>
                <a:gd name="T38" fmla="*/ 42 w 42"/>
                <a:gd name="T39" fmla="*/ 6 h 32"/>
                <a:gd name="T40" fmla="*/ 42 w 42"/>
                <a:gd name="T41" fmla="*/ 2 h 32"/>
                <a:gd name="T42" fmla="*/ 40 w 42"/>
                <a:gd name="T43" fmla="*/ 0 h 32"/>
                <a:gd name="T44" fmla="*/ 40 w 42"/>
                <a:gd name="T45" fmla="*/ 0 h 32"/>
                <a:gd name="T46" fmla="*/ 38 w 42"/>
                <a:gd name="T47" fmla="*/ 0 h 32"/>
                <a:gd name="T48" fmla="*/ 34 w 42"/>
                <a:gd name="T49" fmla="*/ 0 h 32"/>
                <a:gd name="T50" fmla="*/ 30 w 42"/>
                <a:gd name="T51" fmla="*/ 0 h 32"/>
                <a:gd name="T52" fmla="*/ 28 w 42"/>
                <a:gd name="T53" fmla="*/ 2 h 32"/>
                <a:gd name="T54" fmla="*/ 28 w 42"/>
                <a:gd name="T55" fmla="*/ 2 h 32"/>
                <a:gd name="T56" fmla="*/ 26 w 42"/>
                <a:gd name="T57" fmla="*/ 6 h 32"/>
                <a:gd name="T58" fmla="*/ 26 w 42"/>
                <a:gd name="T59" fmla="*/ 8 h 32"/>
                <a:gd name="T60" fmla="*/ 26 w 42"/>
                <a:gd name="T61" fmla="*/ 10 h 32"/>
                <a:gd name="T62" fmla="*/ 26 w 42"/>
                <a:gd name="T63" fmla="*/ 12 h 32"/>
                <a:gd name="T64" fmla="*/ 24 w 42"/>
                <a:gd name="T65" fmla="*/ 12 h 32"/>
                <a:gd name="T66" fmla="*/ 20 w 42"/>
                <a:gd name="T67" fmla="*/ 14 h 32"/>
                <a:gd name="T68" fmla="*/ 14 w 42"/>
                <a:gd name="T69" fmla="*/ 14 h 32"/>
                <a:gd name="T70" fmla="*/ 8 w 42"/>
                <a:gd name="T71" fmla="*/ 14 h 32"/>
                <a:gd name="T72" fmla="*/ 6 w 42"/>
                <a:gd name="T73" fmla="*/ 16 h 32"/>
                <a:gd name="T74" fmla="*/ 4 w 42"/>
                <a:gd name="T75"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 h="32">
                  <a:moveTo>
                    <a:pt x="4" y="16"/>
                  </a:moveTo>
                  <a:lnTo>
                    <a:pt x="4" y="16"/>
                  </a:lnTo>
                  <a:lnTo>
                    <a:pt x="2" y="18"/>
                  </a:lnTo>
                  <a:lnTo>
                    <a:pt x="2" y="20"/>
                  </a:lnTo>
                  <a:lnTo>
                    <a:pt x="2" y="20"/>
                  </a:lnTo>
                  <a:lnTo>
                    <a:pt x="0" y="22"/>
                  </a:lnTo>
                  <a:lnTo>
                    <a:pt x="0" y="24"/>
                  </a:lnTo>
                  <a:lnTo>
                    <a:pt x="0" y="26"/>
                  </a:lnTo>
                  <a:lnTo>
                    <a:pt x="0" y="26"/>
                  </a:lnTo>
                  <a:lnTo>
                    <a:pt x="0" y="28"/>
                  </a:lnTo>
                  <a:lnTo>
                    <a:pt x="0" y="28"/>
                  </a:lnTo>
                  <a:lnTo>
                    <a:pt x="2" y="28"/>
                  </a:lnTo>
                  <a:lnTo>
                    <a:pt x="2" y="30"/>
                  </a:lnTo>
                  <a:lnTo>
                    <a:pt x="2" y="30"/>
                  </a:lnTo>
                  <a:lnTo>
                    <a:pt x="4" y="30"/>
                  </a:lnTo>
                  <a:lnTo>
                    <a:pt x="6" y="30"/>
                  </a:lnTo>
                  <a:lnTo>
                    <a:pt x="8" y="32"/>
                  </a:lnTo>
                  <a:lnTo>
                    <a:pt x="10" y="32"/>
                  </a:lnTo>
                  <a:lnTo>
                    <a:pt x="14" y="32"/>
                  </a:lnTo>
                  <a:lnTo>
                    <a:pt x="16" y="32"/>
                  </a:lnTo>
                  <a:lnTo>
                    <a:pt x="18" y="32"/>
                  </a:lnTo>
                  <a:lnTo>
                    <a:pt x="20" y="32"/>
                  </a:lnTo>
                  <a:lnTo>
                    <a:pt x="22" y="30"/>
                  </a:lnTo>
                  <a:lnTo>
                    <a:pt x="24" y="30"/>
                  </a:lnTo>
                  <a:lnTo>
                    <a:pt x="26" y="28"/>
                  </a:lnTo>
                  <a:lnTo>
                    <a:pt x="28" y="26"/>
                  </a:lnTo>
                  <a:lnTo>
                    <a:pt x="30" y="26"/>
                  </a:lnTo>
                  <a:lnTo>
                    <a:pt x="32" y="24"/>
                  </a:lnTo>
                  <a:lnTo>
                    <a:pt x="34" y="22"/>
                  </a:lnTo>
                  <a:lnTo>
                    <a:pt x="36" y="22"/>
                  </a:lnTo>
                  <a:lnTo>
                    <a:pt x="36" y="20"/>
                  </a:lnTo>
                  <a:lnTo>
                    <a:pt x="38" y="18"/>
                  </a:lnTo>
                  <a:lnTo>
                    <a:pt x="40" y="16"/>
                  </a:lnTo>
                  <a:lnTo>
                    <a:pt x="40" y="14"/>
                  </a:lnTo>
                  <a:lnTo>
                    <a:pt x="42" y="14"/>
                  </a:lnTo>
                  <a:lnTo>
                    <a:pt x="42" y="12"/>
                  </a:lnTo>
                  <a:lnTo>
                    <a:pt x="42" y="10"/>
                  </a:lnTo>
                  <a:lnTo>
                    <a:pt x="42" y="10"/>
                  </a:lnTo>
                  <a:lnTo>
                    <a:pt x="42" y="8"/>
                  </a:lnTo>
                  <a:lnTo>
                    <a:pt x="42" y="6"/>
                  </a:lnTo>
                  <a:lnTo>
                    <a:pt x="42" y="4"/>
                  </a:lnTo>
                  <a:lnTo>
                    <a:pt x="42" y="2"/>
                  </a:lnTo>
                  <a:lnTo>
                    <a:pt x="42" y="2"/>
                  </a:lnTo>
                  <a:lnTo>
                    <a:pt x="40" y="0"/>
                  </a:lnTo>
                  <a:lnTo>
                    <a:pt x="40" y="0"/>
                  </a:lnTo>
                  <a:lnTo>
                    <a:pt x="40" y="0"/>
                  </a:lnTo>
                  <a:lnTo>
                    <a:pt x="40" y="0"/>
                  </a:lnTo>
                  <a:lnTo>
                    <a:pt x="38" y="0"/>
                  </a:lnTo>
                  <a:lnTo>
                    <a:pt x="36" y="0"/>
                  </a:lnTo>
                  <a:lnTo>
                    <a:pt x="34" y="0"/>
                  </a:lnTo>
                  <a:lnTo>
                    <a:pt x="32" y="0"/>
                  </a:lnTo>
                  <a:lnTo>
                    <a:pt x="30" y="0"/>
                  </a:lnTo>
                  <a:lnTo>
                    <a:pt x="28" y="0"/>
                  </a:lnTo>
                  <a:lnTo>
                    <a:pt x="28" y="2"/>
                  </a:lnTo>
                  <a:lnTo>
                    <a:pt x="28" y="2"/>
                  </a:lnTo>
                  <a:lnTo>
                    <a:pt x="28" y="2"/>
                  </a:lnTo>
                  <a:lnTo>
                    <a:pt x="26" y="4"/>
                  </a:lnTo>
                  <a:lnTo>
                    <a:pt x="26" y="6"/>
                  </a:lnTo>
                  <a:lnTo>
                    <a:pt x="26" y="6"/>
                  </a:lnTo>
                  <a:lnTo>
                    <a:pt x="26" y="8"/>
                  </a:lnTo>
                  <a:lnTo>
                    <a:pt x="26" y="10"/>
                  </a:lnTo>
                  <a:lnTo>
                    <a:pt x="26" y="10"/>
                  </a:lnTo>
                  <a:lnTo>
                    <a:pt x="26" y="12"/>
                  </a:lnTo>
                  <a:lnTo>
                    <a:pt x="26" y="12"/>
                  </a:lnTo>
                  <a:lnTo>
                    <a:pt x="24" y="12"/>
                  </a:lnTo>
                  <a:lnTo>
                    <a:pt x="24" y="12"/>
                  </a:lnTo>
                  <a:lnTo>
                    <a:pt x="22" y="14"/>
                  </a:lnTo>
                  <a:lnTo>
                    <a:pt x="20" y="14"/>
                  </a:lnTo>
                  <a:lnTo>
                    <a:pt x="18" y="14"/>
                  </a:lnTo>
                  <a:lnTo>
                    <a:pt x="14" y="14"/>
                  </a:lnTo>
                  <a:lnTo>
                    <a:pt x="10" y="14"/>
                  </a:lnTo>
                  <a:lnTo>
                    <a:pt x="8" y="14"/>
                  </a:lnTo>
                  <a:lnTo>
                    <a:pt x="6" y="16"/>
                  </a:lnTo>
                  <a:lnTo>
                    <a:pt x="6" y="16"/>
                  </a:lnTo>
                  <a:lnTo>
                    <a:pt x="4" y="16"/>
                  </a:lnTo>
                  <a:lnTo>
                    <a:pt x="4" y="16"/>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1" name="Freeform 13">
              <a:extLst>
                <a:ext uri="{FF2B5EF4-FFF2-40B4-BE49-F238E27FC236}">
                  <a16:creationId xmlns:a16="http://schemas.microsoft.com/office/drawing/2014/main" id="{F06926EE-6181-4906-A902-146A553FA4EC}"/>
                </a:ext>
              </a:extLst>
            </p:cNvPr>
            <p:cNvSpPr>
              <a:spLocks/>
            </p:cNvSpPr>
            <p:nvPr/>
          </p:nvSpPr>
          <p:spPr bwMode="auto">
            <a:xfrm>
              <a:off x="10099420" y="4183086"/>
              <a:ext cx="79430" cy="54712"/>
            </a:xfrm>
            <a:custGeom>
              <a:avLst/>
              <a:gdLst>
                <a:gd name="T0" fmla="*/ 4 w 42"/>
                <a:gd name="T1" fmla="*/ 16 h 32"/>
                <a:gd name="T2" fmla="*/ 2 w 42"/>
                <a:gd name="T3" fmla="*/ 20 h 32"/>
                <a:gd name="T4" fmla="*/ 0 w 42"/>
                <a:gd name="T5" fmla="*/ 22 h 32"/>
                <a:gd name="T6" fmla="*/ 0 w 42"/>
                <a:gd name="T7" fmla="*/ 26 h 32"/>
                <a:gd name="T8" fmla="*/ 0 w 42"/>
                <a:gd name="T9" fmla="*/ 28 h 32"/>
                <a:gd name="T10" fmla="*/ 2 w 42"/>
                <a:gd name="T11" fmla="*/ 28 h 32"/>
                <a:gd name="T12" fmla="*/ 2 w 42"/>
                <a:gd name="T13" fmla="*/ 30 h 32"/>
                <a:gd name="T14" fmla="*/ 6 w 42"/>
                <a:gd name="T15" fmla="*/ 30 h 32"/>
                <a:gd name="T16" fmla="*/ 10 w 42"/>
                <a:gd name="T17" fmla="*/ 32 h 32"/>
                <a:gd name="T18" fmla="*/ 16 w 42"/>
                <a:gd name="T19" fmla="*/ 32 h 32"/>
                <a:gd name="T20" fmla="*/ 20 w 42"/>
                <a:gd name="T21" fmla="*/ 32 h 32"/>
                <a:gd name="T22" fmla="*/ 24 w 42"/>
                <a:gd name="T23" fmla="*/ 30 h 32"/>
                <a:gd name="T24" fmla="*/ 28 w 42"/>
                <a:gd name="T25" fmla="*/ 26 h 32"/>
                <a:gd name="T26" fmla="*/ 32 w 42"/>
                <a:gd name="T27" fmla="*/ 24 h 32"/>
                <a:gd name="T28" fmla="*/ 36 w 42"/>
                <a:gd name="T29" fmla="*/ 22 h 32"/>
                <a:gd name="T30" fmla="*/ 38 w 42"/>
                <a:gd name="T31" fmla="*/ 18 h 32"/>
                <a:gd name="T32" fmla="*/ 40 w 42"/>
                <a:gd name="T33" fmla="*/ 14 h 32"/>
                <a:gd name="T34" fmla="*/ 42 w 42"/>
                <a:gd name="T35" fmla="*/ 12 h 32"/>
                <a:gd name="T36" fmla="*/ 42 w 42"/>
                <a:gd name="T37" fmla="*/ 10 h 32"/>
                <a:gd name="T38" fmla="*/ 42 w 42"/>
                <a:gd name="T39" fmla="*/ 6 h 32"/>
                <a:gd name="T40" fmla="*/ 42 w 42"/>
                <a:gd name="T41" fmla="*/ 2 h 32"/>
                <a:gd name="T42" fmla="*/ 40 w 42"/>
                <a:gd name="T43" fmla="*/ 0 h 32"/>
                <a:gd name="T44" fmla="*/ 40 w 42"/>
                <a:gd name="T45" fmla="*/ 0 h 32"/>
                <a:gd name="T46" fmla="*/ 38 w 42"/>
                <a:gd name="T47" fmla="*/ 0 h 32"/>
                <a:gd name="T48" fmla="*/ 34 w 42"/>
                <a:gd name="T49" fmla="*/ 0 h 32"/>
                <a:gd name="T50" fmla="*/ 30 w 42"/>
                <a:gd name="T51" fmla="*/ 0 h 32"/>
                <a:gd name="T52" fmla="*/ 28 w 42"/>
                <a:gd name="T53" fmla="*/ 2 h 32"/>
                <a:gd name="T54" fmla="*/ 28 w 42"/>
                <a:gd name="T55" fmla="*/ 2 h 32"/>
                <a:gd name="T56" fmla="*/ 26 w 42"/>
                <a:gd name="T57" fmla="*/ 6 h 32"/>
                <a:gd name="T58" fmla="*/ 26 w 42"/>
                <a:gd name="T59" fmla="*/ 8 h 32"/>
                <a:gd name="T60" fmla="*/ 26 w 42"/>
                <a:gd name="T61" fmla="*/ 10 h 32"/>
                <a:gd name="T62" fmla="*/ 26 w 42"/>
                <a:gd name="T63" fmla="*/ 12 h 32"/>
                <a:gd name="T64" fmla="*/ 24 w 42"/>
                <a:gd name="T65" fmla="*/ 12 h 32"/>
                <a:gd name="T66" fmla="*/ 20 w 42"/>
                <a:gd name="T67" fmla="*/ 14 h 32"/>
                <a:gd name="T68" fmla="*/ 14 w 42"/>
                <a:gd name="T69" fmla="*/ 14 h 32"/>
                <a:gd name="T70" fmla="*/ 8 w 42"/>
                <a:gd name="T71" fmla="*/ 14 h 32"/>
                <a:gd name="T72" fmla="*/ 6 w 42"/>
                <a:gd name="T73" fmla="*/ 16 h 32"/>
                <a:gd name="T74" fmla="*/ 4 w 42"/>
                <a:gd name="T75"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 h="32">
                  <a:moveTo>
                    <a:pt x="4" y="16"/>
                  </a:moveTo>
                  <a:lnTo>
                    <a:pt x="4" y="16"/>
                  </a:lnTo>
                  <a:lnTo>
                    <a:pt x="2" y="18"/>
                  </a:lnTo>
                  <a:lnTo>
                    <a:pt x="2" y="20"/>
                  </a:lnTo>
                  <a:lnTo>
                    <a:pt x="2" y="20"/>
                  </a:lnTo>
                  <a:lnTo>
                    <a:pt x="0" y="22"/>
                  </a:lnTo>
                  <a:lnTo>
                    <a:pt x="0" y="24"/>
                  </a:lnTo>
                  <a:lnTo>
                    <a:pt x="0" y="26"/>
                  </a:lnTo>
                  <a:lnTo>
                    <a:pt x="0" y="26"/>
                  </a:lnTo>
                  <a:lnTo>
                    <a:pt x="0" y="28"/>
                  </a:lnTo>
                  <a:lnTo>
                    <a:pt x="0" y="28"/>
                  </a:lnTo>
                  <a:lnTo>
                    <a:pt x="2" y="28"/>
                  </a:lnTo>
                  <a:lnTo>
                    <a:pt x="2" y="30"/>
                  </a:lnTo>
                  <a:lnTo>
                    <a:pt x="2" y="30"/>
                  </a:lnTo>
                  <a:lnTo>
                    <a:pt x="4" y="30"/>
                  </a:lnTo>
                  <a:lnTo>
                    <a:pt x="6" y="30"/>
                  </a:lnTo>
                  <a:lnTo>
                    <a:pt x="8" y="32"/>
                  </a:lnTo>
                  <a:lnTo>
                    <a:pt x="10" y="32"/>
                  </a:lnTo>
                  <a:lnTo>
                    <a:pt x="14" y="32"/>
                  </a:lnTo>
                  <a:lnTo>
                    <a:pt x="16" y="32"/>
                  </a:lnTo>
                  <a:lnTo>
                    <a:pt x="18" y="32"/>
                  </a:lnTo>
                  <a:lnTo>
                    <a:pt x="20" y="32"/>
                  </a:lnTo>
                  <a:lnTo>
                    <a:pt x="22" y="30"/>
                  </a:lnTo>
                  <a:lnTo>
                    <a:pt x="24" y="30"/>
                  </a:lnTo>
                  <a:lnTo>
                    <a:pt x="26" y="28"/>
                  </a:lnTo>
                  <a:lnTo>
                    <a:pt x="28" y="26"/>
                  </a:lnTo>
                  <a:lnTo>
                    <a:pt x="30" y="26"/>
                  </a:lnTo>
                  <a:lnTo>
                    <a:pt x="32" y="24"/>
                  </a:lnTo>
                  <a:lnTo>
                    <a:pt x="34" y="22"/>
                  </a:lnTo>
                  <a:lnTo>
                    <a:pt x="36" y="22"/>
                  </a:lnTo>
                  <a:lnTo>
                    <a:pt x="36" y="20"/>
                  </a:lnTo>
                  <a:lnTo>
                    <a:pt x="38" y="18"/>
                  </a:lnTo>
                  <a:lnTo>
                    <a:pt x="40" y="16"/>
                  </a:lnTo>
                  <a:lnTo>
                    <a:pt x="40" y="14"/>
                  </a:lnTo>
                  <a:lnTo>
                    <a:pt x="42" y="14"/>
                  </a:lnTo>
                  <a:lnTo>
                    <a:pt x="42" y="12"/>
                  </a:lnTo>
                  <a:lnTo>
                    <a:pt x="42" y="10"/>
                  </a:lnTo>
                  <a:lnTo>
                    <a:pt x="42" y="10"/>
                  </a:lnTo>
                  <a:lnTo>
                    <a:pt x="42" y="8"/>
                  </a:lnTo>
                  <a:lnTo>
                    <a:pt x="42" y="6"/>
                  </a:lnTo>
                  <a:lnTo>
                    <a:pt x="42" y="4"/>
                  </a:lnTo>
                  <a:lnTo>
                    <a:pt x="42" y="2"/>
                  </a:lnTo>
                  <a:lnTo>
                    <a:pt x="42" y="2"/>
                  </a:lnTo>
                  <a:lnTo>
                    <a:pt x="40" y="0"/>
                  </a:lnTo>
                  <a:lnTo>
                    <a:pt x="40" y="0"/>
                  </a:lnTo>
                  <a:lnTo>
                    <a:pt x="40" y="0"/>
                  </a:lnTo>
                  <a:lnTo>
                    <a:pt x="40" y="0"/>
                  </a:lnTo>
                  <a:lnTo>
                    <a:pt x="38" y="0"/>
                  </a:lnTo>
                  <a:lnTo>
                    <a:pt x="36" y="0"/>
                  </a:lnTo>
                  <a:lnTo>
                    <a:pt x="34" y="0"/>
                  </a:lnTo>
                  <a:lnTo>
                    <a:pt x="32" y="0"/>
                  </a:lnTo>
                  <a:lnTo>
                    <a:pt x="30" y="0"/>
                  </a:lnTo>
                  <a:lnTo>
                    <a:pt x="28" y="0"/>
                  </a:lnTo>
                  <a:lnTo>
                    <a:pt x="28" y="2"/>
                  </a:lnTo>
                  <a:lnTo>
                    <a:pt x="28" y="2"/>
                  </a:lnTo>
                  <a:lnTo>
                    <a:pt x="28" y="2"/>
                  </a:lnTo>
                  <a:lnTo>
                    <a:pt x="26" y="4"/>
                  </a:lnTo>
                  <a:lnTo>
                    <a:pt x="26" y="6"/>
                  </a:lnTo>
                  <a:lnTo>
                    <a:pt x="26" y="6"/>
                  </a:lnTo>
                  <a:lnTo>
                    <a:pt x="26" y="8"/>
                  </a:lnTo>
                  <a:lnTo>
                    <a:pt x="26" y="10"/>
                  </a:lnTo>
                  <a:lnTo>
                    <a:pt x="26" y="10"/>
                  </a:lnTo>
                  <a:lnTo>
                    <a:pt x="26" y="12"/>
                  </a:lnTo>
                  <a:lnTo>
                    <a:pt x="26" y="12"/>
                  </a:lnTo>
                  <a:lnTo>
                    <a:pt x="24" y="12"/>
                  </a:lnTo>
                  <a:lnTo>
                    <a:pt x="24" y="12"/>
                  </a:lnTo>
                  <a:lnTo>
                    <a:pt x="22" y="14"/>
                  </a:lnTo>
                  <a:lnTo>
                    <a:pt x="20" y="14"/>
                  </a:lnTo>
                  <a:lnTo>
                    <a:pt x="18" y="14"/>
                  </a:lnTo>
                  <a:lnTo>
                    <a:pt x="14" y="14"/>
                  </a:lnTo>
                  <a:lnTo>
                    <a:pt x="10" y="14"/>
                  </a:lnTo>
                  <a:lnTo>
                    <a:pt x="8" y="14"/>
                  </a:lnTo>
                  <a:lnTo>
                    <a:pt x="6" y="16"/>
                  </a:lnTo>
                  <a:lnTo>
                    <a:pt x="6" y="16"/>
                  </a:lnTo>
                  <a:lnTo>
                    <a:pt x="4" y="16"/>
                  </a:lnTo>
                  <a:lnTo>
                    <a:pt x="4" y="16"/>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2" name="Freeform 14">
              <a:extLst>
                <a:ext uri="{FF2B5EF4-FFF2-40B4-BE49-F238E27FC236}">
                  <a16:creationId xmlns:a16="http://schemas.microsoft.com/office/drawing/2014/main" id="{D4515E2F-C2F9-45E4-8E74-EE33C0D0DCAD}"/>
                </a:ext>
              </a:extLst>
            </p:cNvPr>
            <p:cNvSpPr>
              <a:spLocks/>
            </p:cNvSpPr>
            <p:nvPr/>
          </p:nvSpPr>
          <p:spPr bwMode="auto">
            <a:xfrm>
              <a:off x="10228022" y="4203603"/>
              <a:ext cx="41607" cy="23937"/>
            </a:xfrm>
            <a:custGeom>
              <a:avLst/>
              <a:gdLst>
                <a:gd name="T0" fmla="*/ 10 w 22"/>
                <a:gd name="T1" fmla="*/ 14 h 14"/>
                <a:gd name="T2" fmla="*/ 10 w 22"/>
                <a:gd name="T3" fmla="*/ 14 h 14"/>
                <a:gd name="T4" fmla="*/ 12 w 22"/>
                <a:gd name="T5" fmla="*/ 12 h 14"/>
                <a:gd name="T6" fmla="*/ 14 w 22"/>
                <a:gd name="T7" fmla="*/ 12 h 14"/>
                <a:gd name="T8" fmla="*/ 16 w 22"/>
                <a:gd name="T9" fmla="*/ 12 h 14"/>
                <a:gd name="T10" fmla="*/ 18 w 22"/>
                <a:gd name="T11" fmla="*/ 12 h 14"/>
                <a:gd name="T12" fmla="*/ 20 w 22"/>
                <a:gd name="T13" fmla="*/ 10 h 14"/>
                <a:gd name="T14" fmla="*/ 20 w 22"/>
                <a:gd name="T15" fmla="*/ 10 h 14"/>
                <a:gd name="T16" fmla="*/ 20 w 22"/>
                <a:gd name="T17" fmla="*/ 8 h 14"/>
                <a:gd name="T18" fmla="*/ 22 w 22"/>
                <a:gd name="T19" fmla="*/ 8 h 14"/>
                <a:gd name="T20" fmla="*/ 22 w 22"/>
                <a:gd name="T21" fmla="*/ 8 h 14"/>
                <a:gd name="T22" fmla="*/ 22 w 22"/>
                <a:gd name="T23" fmla="*/ 6 h 14"/>
                <a:gd name="T24" fmla="*/ 22 w 22"/>
                <a:gd name="T25" fmla="*/ 6 h 14"/>
                <a:gd name="T26" fmla="*/ 22 w 22"/>
                <a:gd name="T27" fmla="*/ 6 h 14"/>
                <a:gd name="T28" fmla="*/ 20 w 22"/>
                <a:gd name="T29" fmla="*/ 4 h 14"/>
                <a:gd name="T30" fmla="*/ 20 w 22"/>
                <a:gd name="T31" fmla="*/ 4 h 14"/>
                <a:gd name="T32" fmla="*/ 20 w 22"/>
                <a:gd name="T33" fmla="*/ 2 h 14"/>
                <a:gd name="T34" fmla="*/ 18 w 22"/>
                <a:gd name="T35" fmla="*/ 2 h 14"/>
                <a:gd name="T36" fmla="*/ 16 w 22"/>
                <a:gd name="T37" fmla="*/ 0 h 14"/>
                <a:gd name="T38" fmla="*/ 14 w 22"/>
                <a:gd name="T39" fmla="*/ 0 h 14"/>
                <a:gd name="T40" fmla="*/ 12 w 22"/>
                <a:gd name="T41" fmla="*/ 0 h 14"/>
                <a:gd name="T42" fmla="*/ 10 w 22"/>
                <a:gd name="T43" fmla="*/ 0 h 14"/>
                <a:gd name="T44" fmla="*/ 8 w 22"/>
                <a:gd name="T45" fmla="*/ 0 h 14"/>
                <a:gd name="T46" fmla="*/ 6 w 22"/>
                <a:gd name="T47" fmla="*/ 0 h 14"/>
                <a:gd name="T48" fmla="*/ 4 w 22"/>
                <a:gd name="T49" fmla="*/ 0 h 14"/>
                <a:gd name="T50" fmla="*/ 2 w 22"/>
                <a:gd name="T51" fmla="*/ 2 h 14"/>
                <a:gd name="T52" fmla="*/ 2 w 22"/>
                <a:gd name="T53" fmla="*/ 2 h 14"/>
                <a:gd name="T54" fmla="*/ 0 w 22"/>
                <a:gd name="T55" fmla="*/ 4 h 14"/>
                <a:gd name="T56" fmla="*/ 0 w 22"/>
                <a:gd name="T57" fmla="*/ 4 h 14"/>
                <a:gd name="T58" fmla="*/ 0 w 22"/>
                <a:gd name="T59" fmla="*/ 6 h 14"/>
                <a:gd name="T60" fmla="*/ 0 w 22"/>
                <a:gd name="T61" fmla="*/ 6 h 14"/>
                <a:gd name="T62" fmla="*/ 0 w 22"/>
                <a:gd name="T63" fmla="*/ 6 h 14"/>
                <a:gd name="T64" fmla="*/ 0 w 22"/>
                <a:gd name="T65" fmla="*/ 8 h 14"/>
                <a:gd name="T66" fmla="*/ 0 w 22"/>
                <a:gd name="T67" fmla="*/ 8 h 14"/>
                <a:gd name="T68" fmla="*/ 0 w 22"/>
                <a:gd name="T69" fmla="*/ 8 h 14"/>
                <a:gd name="T70" fmla="*/ 0 w 22"/>
                <a:gd name="T71" fmla="*/ 10 h 14"/>
                <a:gd name="T72" fmla="*/ 2 w 22"/>
                <a:gd name="T73" fmla="*/ 10 h 14"/>
                <a:gd name="T74" fmla="*/ 2 w 22"/>
                <a:gd name="T75" fmla="*/ 12 h 14"/>
                <a:gd name="T76" fmla="*/ 4 w 22"/>
                <a:gd name="T77" fmla="*/ 12 h 14"/>
                <a:gd name="T78" fmla="*/ 6 w 22"/>
                <a:gd name="T79" fmla="*/ 12 h 14"/>
                <a:gd name="T80" fmla="*/ 8 w 22"/>
                <a:gd name="T81" fmla="*/ 12 h 14"/>
                <a:gd name="T82" fmla="*/ 10 w 22"/>
                <a:gd name="T8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 h="14">
                  <a:moveTo>
                    <a:pt x="10" y="14"/>
                  </a:moveTo>
                  <a:lnTo>
                    <a:pt x="10" y="14"/>
                  </a:lnTo>
                  <a:lnTo>
                    <a:pt x="12" y="12"/>
                  </a:lnTo>
                  <a:lnTo>
                    <a:pt x="14" y="12"/>
                  </a:lnTo>
                  <a:lnTo>
                    <a:pt x="16" y="12"/>
                  </a:lnTo>
                  <a:lnTo>
                    <a:pt x="18" y="12"/>
                  </a:lnTo>
                  <a:lnTo>
                    <a:pt x="20" y="10"/>
                  </a:lnTo>
                  <a:lnTo>
                    <a:pt x="20" y="10"/>
                  </a:lnTo>
                  <a:lnTo>
                    <a:pt x="20" y="8"/>
                  </a:lnTo>
                  <a:lnTo>
                    <a:pt x="22" y="8"/>
                  </a:lnTo>
                  <a:lnTo>
                    <a:pt x="22" y="8"/>
                  </a:lnTo>
                  <a:lnTo>
                    <a:pt x="22" y="6"/>
                  </a:lnTo>
                  <a:lnTo>
                    <a:pt x="22" y="6"/>
                  </a:lnTo>
                  <a:lnTo>
                    <a:pt x="22" y="6"/>
                  </a:lnTo>
                  <a:lnTo>
                    <a:pt x="20" y="4"/>
                  </a:lnTo>
                  <a:lnTo>
                    <a:pt x="20" y="4"/>
                  </a:lnTo>
                  <a:lnTo>
                    <a:pt x="20" y="2"/>
                  </a:lnTo>
                  <a:lnTo>
                    <a:pt x="18" y="2"/>
                  </a:lnTo>
                  <a:lnTo>
                    <a:pt x="16" y="0"/>
                  </a:lnTo>
                  <a:lnTo>
                    <a:pt x="14" y="0"/>
                  </a:lnTo>
                  <a:lnTo>
                    <a:pt x="12" y="0"/>
                  </a:lnTo>
                  <a:lnTo>
                    <a:pt x="10" y="0"/>
                  </a:lnTo>
                  <a:lnTo>
                    <a:pt x="8" y="0"/>
                  </a:lnTo>
                  <a:lnTo>
                    <a:pt x="6" y="0"/>
                  </a:lnTo>
                  <a:lnTo>
                    <a:pt x="4" y="0"/>
                  </a:lnTo>
                  <a:lnTo>
                    <a:pt x="2" y="2"/>
                  </a:lnTo>
                  <a:lnTo>
                    <a:pt x="2" y="2"/>
                  </a:lnTo>
                  <a:lnTo>
                    <a:pt x="0" y="4"/>
                  </a:lnTo>
                  <a:lnTo>
                    <a:pt x="0" y="4"/>
                  </a:lnTo>
                  <a:lnTo>
                    <a:pt x="0" y="6"/>
                  </a:lnTo>
                  <a:lnTo>
                    <a:pt x="0" y="6"/>
                  </a:lnTo>
                  <a:lnTo>
                    <a:pt x="0" y="6"/>
                  </a:lnTo>
                  <a:lnTo>
                    <a:pt x="0" y="8"/>
                  </a:lnTo>
                  <a:lnTo>
                    <a:pt x="0" y="8"/>
                  </a:lnTo>
                  <a:lnTo>
                    <a:pt x="0" y="8"/>
                  </a:lnTo>
                  <a:lnTo>
                    <a:pt x="0" y="10"/>
                  </a:lnTo>
                  <a:lnTo>
                    <a:pt x="2" y="10"/>
                  </a:lnTo>
                  <a:lnTo>
                    <a:pt x="2" y="12"/>
                  </a:lnTo>
                  <a:lnTo>
                    <a:pt x="4" y="12"/>
                  </a:lnTo>
                  <a:lnTo>
                    <a:pt x="6" y="12"/>
                  </a:lnTo>
                  <a:lnTo>
                    <a:pt x="8" y="12"/>
                  </a:lnTo>
                  <a:lnTo>
                    <a:pt x="10" y="14"/>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3" name="Freeform 15">
              <a:extLst>
                <a:ext uri="{FF2B5EF4-FFF2-40B4-BE49-F238E27FC236}">
                  <a16:creationId xmlns:a16="http://schemas.microsoft.com/office/drawing/2014/main" id="{61FB4F5D-48B6-4F5D-90CA-A65D6F5F1C17}"/>
                </a:ext>
              </a:extLst>
            </p:cNvPr>
            <p:cNvSpPr>
              <a:spLocks/>
            </p:cNvSpPr>
            <p:nvPr/>
          </p:nvSpPr>
          <p:spPr bwMode="auto">
            <a:xfrm>
              <a:off x="10228022" y="4203603"/>
              <a:ext cx="41607" cy="23937"/>
            </a:xfrm>
            <a:custGeom>
              <a:avLst/>
              <a:gdLst>
                <a:gd name="T0" fmla="*/ 10 w 22"/>
                <a:gd name="T1" fmla="*/ 14 h 14"/>
                <a:gd name="T2" fmla="*/ 10 w 22"/>
                <a:gd name="T3" fmla="*/ 14 h 14"/>
                <a:gd name="T4" fmla="*/ 12 w 22"/>
                <a:gd name="T5" fmla="*/ 12 h 14"/>
                <a:gd name="T6" fmla="*/ 14 w 22"/>
                <a:gd name="T7" fmla="*/ 12 h 14"/>
                <a:gd name="T8" fmla="*/ 16 w 22"/>
                <a:gd name="T9" fmla="*/ 12 h 14"/>
                <a:gd name="T10" fmla="*/ 18 w 22"/>
                <a:gd name="T11" fmla="*/ 12 h 14"/>
                <a:gd name="T12" fmla="*/ 20 w 22"/>
                <a:gd name="T13" fmla="*/ 10 h 14"/>
                <a:gd name="T14" fmla="*/ 20 w 22"/>
                <a:gd name="T15" fmla="*/ 10 h 14"/>
                <a:gd name="T16" fmla="*/ 20 w 22"/>
                <a:gd name="T17" fmla="*/ 8 h 14"/>
                <a:gd name="T18" fmla="*/ 22 w 22"/>
                <a:gd name="T19" fmla="*/ 8 h 14"/>
                <a:gd name="T20" fmla="*/ 22 w 22"/>
                <a:gd name="T21" fmla="*/ 8 h 14"/>
                <a:gd name="T22" fmla="*/ 22 w 22"/>
                <a:gd name="T23" fmla="*/ 6 h 14"/>
                <a:gd name="T24" fmla="*/ 22 w 22"/>
                <a:gd name="T25" fmla="*/ 6 h 14"/>
                <a:gd name="T26" fmla="*/ 22 w 22"/>
                <a:gd name="T27" fmla="*/ 6 h 14"/>
                <a:gd name="T28" fmla="*/ 20 w 22"/>
                <a:gd name="T29" fmla="*/ 4 h 14"/>
                <a:gd name="T30" fmla="*/ 20 w 22"/>
                <a:gd name="T31" fmla="*/ 4 h 14"/>
                <a:gd name="T32" fmla="*/ 20 w 22"/>
                <a:gd name="T33" fmla="*/ 2 h 14"/>
                <a:gd name="T34" fmla="*/ 18 w 22"/>
                <a:gd name="T35" fmla="*/ 2 h 14"/>
                <a:gd name="T36" fmla="*/ 16 w 22"/>
                <a:gd name="T37" fmla="*/ 0 h 14"/>
                <a:gd name="T38" fmla="*/ 14 w 22"/>
                <a:gd name="T39" fmla="*/ 0 h 14"/>
                <a:gd name="T40" fmla="*/ 12 w 22"/>
                <a:gd name="T41" fmla="*/ 0 h 14"/>
                <a:gd name="T42" fmla="*/ 10 w 22"/>
                <a:gd name="T43" fmla="*/ 0 h 14"/>
                <a:gd name="T44" fmla="*/ 8 w 22"/>
                <a:gd name="T45" fmla="*/ 0 h 14"/>
                <a:gd name="T46" fmla="*/ 6 w 22"/>
                <a:gd name="T47" fmla="*/ 0 h 14"/>
                <a:gd name="T48" fmla="*/ 4 w 22"/>
                <a:gd name="T49" fmla="*/ 0 h 14"/>
                <a:gd name="T50" fmla="*/ 2 w 22"/>
                <a:gd name="T51" fmla="*/ 2 h 14"/>
                <a:gd name="T52" fmla="*/ 2 w 22"/>
                <a:gd name="T53" fmla="*/ 2 h 14"/>
                <a:gd name="T54" fmla="*/ 0 w 22"/>
                <a:gd name="T55" fmla="*/ 4 h 14"/>
                <a:gd name="T56" fmla="*/ 0 w 22"/>
                <a:gd name="T57" fmla="*/ 4 h 14"/>
                <a:gd name="T58" fmla="*/ 0 w 22"/>
                <a:gd name="T59" fmla="*/ 6 h 14"/>
                <a:gd name="T60" fmla="*/ 0 w 22"/>
                <a:gd name="T61" fmla="*/ 6 h 14"/>
                <a:gd name="T62" fmla="*/ 0 w 22"/>
                <a:gd name="T63" fmla="*/ 6 h 14"/>
                <a:gd name="T64" fmla="*/ 0 w 22"/>
                <a:gd name="T65" fmla="*/ 8 h 14"/>
                <a:gd name="T66" fmla="*/ 0 w 22"/>
                <a:gd name="T67" fmla="*/ 8 h 14"/>
                <a:gd name="T68" fmla="*/ 0 w 22"/>
                <a:gd name="T69" fmla="*/ 8 h 14"/>
                <a:gd name="T70" fmla="*/ 0 w 22"/>
                <a:gd name="T71" fmla="*/ 10 h 14"/>
                <a:gd name="T72" fmla="*/ 2 w 22"/>
                <a:gd name="T73" fmla="*/ 10 h 14"/>
                <a:gd name="T74" fmla="*/ 2 w 22"/>
                <a:gd name="T75" fmla="*/ 12 h 14"/>
                <a:gd name="T76" fmla="*/ 4 w 22"/>
                <a:gd name="T77" fmla="*/ 12 h 14"/>
                <a:gd name="T78" fmla="*/ 6 w 22"/>
                <a:gd name="T79" fmla="*/ 12 h 14"/>
                <a:gd name="T80" fmla="*/ 8 w 22"/>
                <a:gd name="T81" fmla="*/ 12 h 14"/>
                <a:gd name="T82" fmla="*/ 10 w 22"/>
                <a:gd name="T8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 h="14">
                  <a:moveTo>
                    <a:pt x="10" y="14"/>
                  </a:moveTo>
                  <a:lnTo>
                    <a:pt x="10" y="14"/>
                  </a:lnTo>
                  <a:lnTo>
                    <a:pt x="12" y="12"/>
                  </a:lnTo>
                  <a:lnTo>
                    <a:pt x="14" y="12"/>
                  </a:lnTo>
                  <a:lnTo>
                    <a:pt x="16" y="12"/>
                  </a:lnTo>
                  <a:lnTo>
                    <a:pt x="18" y="12"/>
                  </a:lnTo>
                  <a:lnTo>
                    <a:pt x="20" y="10"/>
                  </a:lnTo>
                  <a:lnTo>
                    <a:pt x="20" y="10"/>
                  </a:lnTo>
                  <a:lnTo>
                    <a:pt x="20" y="8"/>
                  </a:lnTo>
                  <a:lnTo>
                    <a:pt x="22" y="8"/>
                  </a:lnTo>
                  <a:lnTo>
                    <a:pt x="22" y="8"/>
                  </a:lnTo>
                  <a:lnTo>
                    <a:pt x="22" y="6"/>
                  </a:lnTo>
                  <a:lnTo>
                    <a:pt x="22" y="6"/>
                  </a:lnTo>
                  <a:lnTo>
                    <a:pt x="22" y="6"/>
                  </a:lnTo>
                  <a:lnTo>
                    <a:pt x="20" y="4"/>
                  </a:lnTo>
                  <a:lnTo>
                    <a:pt x="20" y="4"/>
                  </a:lnTo>
                  <a:lnTo>
                    <a:pt x="20" y="2"/>
                  </a:lnTo>
                  <a:lnTo>
                    <a:pt x="18" y="2"/>
                  </a:lnTo>
                  <a:lnTo>
                    <a:pt x="16" y="0"/>
                  </a:lnTo>
                  <a:lnTo>
                    <a:pt x="14" y="0"/>
                  </a:lnTo>
                  <a:lnTo>
                    <a:pt x="12" y="0"/>
                  </a:lnTo>
                  <a:lnTo>
                    <a:pt x="10" y="0"/>
                  </a:lnTo>
                  <a:lnTo>
                    <a:pt x="8" y="0"/>
                  </a:lnTo>
                  <a:lnTo>
                    <a:pt x="6" y="0"/>
                  </a:lnTo>
                  <a:lnTo>
                    <a:pt x="4" y="0"/>
                  </a:lnTo>
                  <a:lnTo>
                    <a:pt x="2" y="2"/>
                  </a:lnTo>
                  <a:lnTo>
                    <a:pt x="2" y="2"/>
                  </a:lnTo>
                  <a:lnTo>
                    <a:pt x="0" y="4"/>
                  </a:lnTo>
                  <a:lnTo>
                    <a:pt x="0" y="4"/>
                  </a:lnTo>
                  <a:lnTo>
                    <a:pt x="0" y="6"/>
                  </a:lnTo>
                  <a:lnTo>
                    <a:pt x="0" y="6"/>
                  </a:lnTo>
                  <a:lnTo>
                    <a:pt x="0" y="6"/>
                  </a:lnTo>
                  <a:lnTo>
                    <a:pt x="0" y="8"/>
                  </a:lnTo>
                  <a:lnTo>
                    <a:pt x="0" y="8"/>
                  </a:lnTo>
                  <a:lnTo>
                    <a:pt x="0" y="8"/>
                  </a:lnTo>
                  <a:lnTo>
                    <a:pt x="0" y="10"/>
                  </a:lnTo>
                  <a:lnTo>
                    <a:pt x="2" y="10"/>
                  </a:lnTo>
                  <a:lnTo>
                    <a:pt x="2" y="12"/>
                  </a:lnTo>
                  <a:lnTo>
                    <a:pt x="4" y="12"/>
                  </a:lnTo>
                  <a:lnTo>
                    <a:pt x="6" y="12"/>
                  </a:lnTo>
                  <a:lnTo>
                    <a:pt x="8" y="12"/>
                  </a:lnTo>
                  <a:lnTo>
                    <a:pt x="10" y="14"/>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4" name="Freeform 16">
              <a:extLst>
                <a:ext uri="{FF2B5EF4-FFF2-40B4-BE49-F238E27FC236}">
                  <a16:creationId xmlns:a16="http://schemas.microsoft.com/office/drawing/2014/main" id="{8415BD61-183F-485C-B753-3D0A8FEB43C2}"/>
                </a:ext>
              </a:extLst>
            </p:cNvPr>
            <p:cNvSpPr>
              <a:spLocks/>
            </p:cNvSpPr>
            <p:nvPr/>
          </p:nvSpPr>
          <p:spPr bwMode="auto">
            <a:xfrm>
              <a:off x="9063041" y="4360902"/>
              <a:ext cx="1096898" cy="844621"/>
            </a:xfrm>
            <a:custGeom>
              <a:avLst/>
              <a:gdLst>
                <a:gd name="T0" fmla="*/ 296 w 580"/>
                <a:gd name="T1" fmla="*/ 34 h 494"/>
                <a:gd name="T2" fmla="*/ 262 w 580"/>
                <a:gd name="T3" fmla="*/ 46 h 494"/>
                <a:gd name="T4" fmla="*/ 256 w 580"/>
                <a:gd name="T5" fmla="*/ 74 h 494"/>
                <a:gd name="T6" fmla="*/ 234 w 580"/>
                <a:gd name="T7" fmla="*/ 68 h 494"/>
                <a:gd name="T8" fmla="*/ 208 w 580"/>
                <a:gd name="T9" fmla="*/ 56 h 494"/>
                <a:gd name="T10" fmla="*/ 196 w 580"/>
                <a:gd name="T11" fmla="*/ 76 h 494"/>
                <a:gd name="T12" fmla="*/ 166 w 580"/>
                <a:gd name="T13" fmla="*/ 100 h 494"/>
                <a:gd name="T14" fmla="*/ 160 w 580"/>
                <a:gd name="T15" fmla="*/ 112 h 494"/>
                <a:gd name="T16" fmla="*/ 148 w 580"/>
                <a:gd name="T17" fmla="*/ 102 h 494"/>
                <a:gd name="T18" fmla="*/ 138 w 580"/>
                <a:gd name="T19" fmla="*/ 140 h 494"/>
                <a:gd name="T20" fmla="*/ 64 w 580"/>
                <a:gd name="T21" fmla="*/ 172 h 494"/>
                <a:gd name="T22" fmla="*/ 30 w 580"/>
                <a:gd name="T23" fmla="*/ 200 h 494"/>
                <a:gd name="T24" fmla="*/ 4 w 580"/>
                <a:gd name="T25" fmla="*/ 204 h 494"/>
                <a:gd name="T26" fmla="*/ 10 w 580"/>
                <a:gd name="T27" fmla="*/ 248 h 494"/>
                <a:gd name="T28" fmla="*/ 18 w 580"/>
                <a:gd name="T29" fmla="*/ 266 h 494"/>
                <a:gd name="T30" fmla="*/ 2 w 580"/>
                <a:gd name="T31" fmla="*/ 256 h 494"/>
                <a:gd name="T32" fmla="*/ 10 w 580"/>
                <a:gd name="T33" fmla="*/ 302 h 494"/>
                <a:gd name="T34" fmla="*/ 16 w 580"/>
                <a:gd name="T35" fmla="*/ 344 h 494"/>
                <a:gd name="T36" fmla="*/ 28 w 580"/>
                <a:gd name="T37" fmla="*/ 362 h 494"/>
                <a:gd name="T38" fmla="*/ 18 w 580"/>
                <a:gd name="T39" fmla="*/ 380 h 494"/>
                <a:gd name="T40" fmla="*/ 6 w 580"/>
                <a:gd name="T41" fmla="*/ 400 h 494"/>
                <a:gd name="T42" fmla="*/ 36 w 580"/>
                <a:gd name="T43" fmla="*/ 426 h 494"/>
                <a:gd name="T44" fmla="*/ 56 w 580"/>
                <a:gd name="T45" fmla="*/ 420 h 494"/>
                <a:gd name="T46" fmla="*/ 84 w 580"/>
                <a:gd name="T47" fmla="*/ 414 h 494"/>
                <a:gd name="T48" fmla="*/ 138 w 580"/>
                <a:gd name="T49" fmla="*/ 402 h 494"/>
                <a:gd name="T50" fmla="*/ 184 w 580"/>
                <a:gd name="T51" fmla="*/ 380 h 494"/>
                <a:gd name="T52" fmla="*/ 220 w 580"/>
                <a:gd name="T53" fmla="*/ 366 h 494"/>
                <a:gd name="T54" fmla="*/ 248 w 580"/>
                <a:gd name="T55" fmla="*/ 364 h 494"/>
                <a:gd name="T56" fmla="*/ 266 w 580"/>
                <a:gd name="T57" fmla="*/ 372 h 494"/>
                <a:gd name="T58" fmla="*/ 292 w 580"/>
                <a:gd name="T59" fmla="*/ 402 h 494"/>
                <a:gd name="T60" fmla="*/ 302 w 580"/>
                <a:gd name="T61" fmla="*/ 420 h 494"/>
                <a:gd name="T62" fmla="*/ 330 w 580"/>
                <a:gd name="T63" fmla="*/ 386 h 494"/>
                <a:gd name="T64" fmla="*/ 332 w 580"/>
                <a:gd name="T65" fmla="*/ 404 h 494"/>
                <a:gd name="T66" fmla="*/ 326 w 580"/>
                <a:gd name="T67" fmla="*/ 424 h 494"/>
                <a:gd name="T68" fmla="*/ 338 w 580"/>
                <a:gd name="T69" fmla="*/ 408 h 494"/>
                <a:gd name="T70" fmla="*/ 342 w 580"/>
                <a:gd name="T71" fmla="*/ 424 h 494"/>
                <a:gd name="T72" fmla="*/ 348 w 580"/>
                <a:gd name="T73" fmla="*/ 456 h 494"/>
                <a:gd name="T74" fmla="*/ 376 w 580"/>
                <a:gd name="T75" fmla="*/ 480 h 494"/>
                <a:gd name="T76" fmla="*/ 438 w 580"/>
                <a:gd name="T77" fmla="*/ 492 h 494"/>
                <a:gd name="T78" fmla="*/ 498 w 580"/>
                <a:gd name="T79" fmla="*/ 460 h 494"/>
                <a:gd name="T80" fmla="*/ 520 w 580"/>
                <a:gd name="T81" fmla="*/ 422 h 494"/>
                <a:gd name="T82" fmla="*/ 542 w 580"/>
                <a:gd name="T83" fmla="*/ 388 h 494"/>
                <a:gd name="T84" fmla="*/ 572 w 580"/>
                <a:gd name="T85" fmla="*/ 344 h 494"/>
                <a:gd name="T86" fmla="*/ 580 w 580"/>
                <a:gd name="T87" fmla="*/ 258 h 494"/>
                <a:gd name="T88" fmla="*/ 558 w 580"/>
                <a:gd name="T89" fmla="*/ 222 h 494"/>
                <a:gd name="T90" fmla="*/ 536 w 580"/>
                <a:gd name="T91" fmla="*/ 194 h 494"/>
                <a:gd name="T92" fmla="*/ 526 w 580"/>
                <a:gd name="T93" fmla="*/ 164 h 494"/>
                <a:gd name="T94" fmla="*/ 498 w 580"/>
                <a:gd name="T95" fmla="*/ 146 h 494"/>
                <a:gd name="T96" fmla="*/ 488 w 580"/>
                <a:gd name="T97" fmla="*/ 82 h 494"/>
                <a:gd name="T98" fmla="*/ 462 w 580"/>
                <a:gd name="T99" fmla="*/ 42 h 494"/>
                <a:gd name="T100" fmla="*/ 468 w 580"/>
                <a:gd name="T101" fmla="*/ 16 h 494"/>
                <a:gd name="T102" fmla="*/ 450 w 580"/>
                <a:gd name="T103" fmla="*/ 0 h 494"/>
                <a:gd name="T104" fmla="*/ 434 w 580"/>
                <a:gd name="T105" fmla="*/ 28 h 494"/>
                <a:gd name="T106" fmla="*/ 434 w 580"/>
                <a:gd name="T107" fmla="*/ 90 h 494"/>
                <a:gd name="T108" fmla="*/ 416 w 580"/>
                <a:gd name="T109" fmla="*/ 114 h 494"/>
                <a:gd name="T110" fmla="*/ 384 w 580"/>
                <a:gd name="T111" fmla="*/ 98 h 494"/>
                <a:gd name="T112" fmla="*/ 346 w 580"/>
                <a:gd name="T113" fmla="*/ 76 h 494"/>
                <a:gd name="T114" fmla="*/ 354 w 580"/>
                <a:gd name="T115" fmla="*/ 50 h 494"/>
                <a:gd name="T116" fmla="*/ 370 w 580"/>
                <a:gd name="T117" fmla="*/ 30 h 494"/>
                <a:gd name="T118" fmla="*/ 346 w 580"/>
                <a:gd name="T119" fmla="*/ 22 h 494"/>
                <a:gd name="T120" fmla="*/ 298 w 580"/>
                <a:gd name="T121" fmla="*/ 8 h 494"/>
                <a:gd name="T122" fmla="*/ 286 w 580"/>
                <a:gd name="T123" fmla="*/ 14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0" h="494">
                  <a:moveTo>
                    <a:pt x="296" y="20"/>
                  </a:moveTo>
                  <a:lnTo>
                    <a:pt x="296" y="20"/>
                  </a:lnTo>
                  <a:lnTo>
                    <a:pt x="296" y="20"/>
                  </a:lnTo>
                  <a:lnTo>
                    <a:pt x="298" y="22"/>
                  </a:lnTo>
                  <a:lnTo>
                    <a:pt x="298" y="24"/>
                  </a:lnTo>
                  <a:lnTo>
                    <a:pt x="300" y="26"/>
                  </a:lnTo>
                  <a:lnTo>
                    <a:pt x="300" y="28"/>
                  </a:lnTo>
                  <a:lnTo>
                    <a:pt x="300" y="30"/>
                  </a:lnTo>
                  <a:lnTo>
                    <a:pt x="300" y="30"/>
                  </a:lnTo>
                  <a:lnTo>
                    <a:pt x="300" y="30"/>
                  </a:lnTo>
                  <a:lnTo>
                    <a:pt x="300" y="32"/>
                  </a:lnTo>
                  <a:lnTo>
                    <a:pt x="300" y="32"/>
                  </a:lnTo>
                  <a:lnTo>
                    <a:pt x="300" y="32"/>
                  </a:lnTo>
                  <a:lnTo>
                    <a:pt x="298" y="32"/>
                  </a:lnTo>
                  <a:lnTo>
                    <a:pt x="298" y="34"/>
                  </a:lnTo>
                  <a:lnTo>
                    <a:pt x="296" y="34"/>
                  </a:lnTo>
                  <a:lnTo>
                    <a:pt x="294" y="34"/>
                  </a:lnTo>
                  <a:lnTo>
                    <a:pt x="292" y="34"/>
                  </a:lnTo>
                  <a:lnTo>
                    <a:pt x="290" y="34"/>
                  </a:lnTo>
                  <a:lnTo>
                    <a:pt x="286" y="34"/>
                  </a:lnTo>
                  <a:lnTo>
                    <a:pt x="282" y="34"/>
                  </a:lnTo>
                  <a:lnTo>
                    <a:pt x="278" y="34"/>
                  </a:lnTo>
                  <a:lnTo>
                    <a:pt x="276" y="34"/>
                  </a:lnTo>
                  <a:lnTo>
                    <a:pt x="274" y="34"/>
                  </a:lnTo>
                  <a:lnTo>
                    <a:pt x="274" y="36"/>
                  </a:lnTo>
                  <a:lnTo>
                    <a:pt x="272" y="36"/>
                  </a:lnTo>
                  <a:lnTo>
                    <a:pt x="270" y="36"/>
                  </a:lnTo>
                  <a:lnTo>
                    <a:pt x="268" y="38"/>
                  </a:lnTo>
                  <a:lnTo>
                    <a:pt x="268" y="40"/>
                  </a:lnTo>
                  <a:lnTo>
                    <a:pt x="266" y="42"/>
                  </a:lnTo>
                  <a:lnTo>
                    <a:pt x="264" y="44"/>
                  </a:lnTo>
                  <a:lnTo>
                    <a:pt x="262" y="46"/>
                  </a:lnTo>
                  <a:lnTo>
                    <a:pt x="262" y="48"/>
                  </a:lnTo>
                  <a:lnTo>
                    <a:pt x="260" y="50"/>
                  </a:lnTo>
                  <a:lnTo>
                    <a:pt x="260" y="50"/>
                  </a:lnTo>
                  <a:lnTo>
                    <a:pt x="260" y="52"/>
                  </a:lnTo>
                  <a:lnTo>
                    <a:pt x="260" y="54"/>
                  </a:lnTo>
                  <a:lnTo>
                    <a:pt x="260" y="56"/>
                  </a:lnTo>
                  <a:lnTo>
                    <a:pt x="260" y="58"/>
                  </a:lnTo>
                  <a:lnTo>
                    <a:pt x="260" y="60"/>
                  </a:lnTo>
                  <a:lnTo>
                    <a:pt x="260" y="62"/>
                  </a:lnTo>
                  <a:lnTo>
                    <a:pt x="258" y="66"/>
                  </a:lnTo>
                  <a:lnTo>
                    <a:pt x="258" y="68"/>
                  </a:lnTo>
                  <a:lnTo>
                    <a:pt x="258" y="70"/>
                  </a:lnTo>
                  <a:lnTo>
                    <a:pt x="258" y="72"/>
                  </a:lnTo>
                  <a:lnTo>
                    <a:pt x="258" y="72"/>
                  </a:lnTo>
                  <a:lnTo>
                    <a:pt x="256" y="74"/>
                  </a:lnTo>
                  <a:lnTo>
                    <a:pt x="256" y="74"/>
                  </a:lnTo>
                  <a:lnTo>
                    <a:pt x="256" y="74"/>
                  </a:lnTo>
                  <a:lnTo>
                    <a:pt x="254" y="76"/>
                  </a:lnTo>
                  <a:lnTo>
                    <a:pt x="250" y="76"/>
                  </a:lnTo>
                  <a:lnTo>
                    <a:pt x="248" y="78"/>
                  </a:lnTo>
                  <a:lnTo>
                    <a:pt x="246" y="78"/>
                  </a:lnTo>
                  <a:lnTo>
                    <a:pt x="244" y="78"/>
                  </a:lnTo>
                  <a:lnTo>
                    <a:pt x="242" y="78"/>
                  </a:lnTo>
                  <a:lnTo>
                    <a:pt x="240" y="78"/>
                  </a:lnTo>
                  <a:lnTo>
                    <a:pt x="240" y="78"/>
                  </a:lnTo>
                  <a:lnTo>
                    <a:pt x="240" y="78"/>
                  </a:lnTo>
                  <a:lnTo>
                    <a:pt x="238" y="76"/>
                  </a:lnTo>
                  <a:lnTo>
                    <a:pt x="238" y="76"/>
                  </a:lnTo>
                  <a:lnTo>
                    <a:pt x="236" y="74"/>
                  </a:lnTo>
                  <a:lnTo>
                    <a:pt x="236" y="74"/>
                  </a:lnTo>
                  <a:lnTo>
                    <a:pt x="236" y="72"/>
                  </a:lnTo>
                  <a:lnTo>
                    <a:pt x="234" y="68"/>
                  </a:lnTo>
                  <a:lnTo>
                    <a:pt x="234" y="66"/>
                  </a:lnTo>
                  <a:lnTo>
                    <a:pt x="232" y="64"/>
                  </a:lnTo>
                  <a:lnTo>
                    <a:pt x="232" y="62"/>
                  </a:lnTo>
                  <a:lnTo>
                    <a:pt x="228" y="58"/>
                  </a:lnTo>
                  <a:lnTo>
                    <a:pt x="228" y="58"/>
                  </a:lnTo>
                  <a:lnTo>
                    <a:pt x="226" y="56"/>
                  </a:lnTo>
                  <a:lnTo>
                    <a:pt x="226" y="56"/>
                  </a:lnTo>
                  <a:lnTo>
                    <a:pt x="224" y="54"/>
                  </a:lnTo>
                  <a:lnTo>
                    <a:pt x="224" y="54"/>
                  </a:lnTo>
                  <a:lnTo>
                    <a:pt x="222" y="54"/>
                  </a:lnTo>
                  <a:lnTo>
                    <a:pt x="222" y="54"/>
                  </a:lnTo>
                  <a:lnTo>
                    <a:pt x="220" y="54"/>
                  </a:lnTo>
                  <a:lnTo>
                    <a:pt x="218" y="54"/>
                  </a:lnTo>
                  <a:lnTo>
                    <a:pt x="216" y="54"/>
                  </a:lnTo>
                  <a:lnTo>
                    <a:pt x="212" y="54"/>
                  </a:lnTo>
                  <a:lnTo>
                    <a:pt x="208" y="56"/>
                  </a:lnTo>
                  <a:lnTo>
                    <a:pt x="206" y="56"/>
                  </a:lnTo>
                  <a:lnTo>
                    <a:pt x="204" y="58"/>
                  </a:lnTo>
                  <a:lnTo>
                    <a:pt x="204" y="58"/>
                  </a:lnTo>
                  <a:lnTo>
                    <a:pt x="202" y="58"/>
                  </a:lnTo>
                  <a:lnTo>
                    <a:pt x="202" y="60"/>
                  </a:lnTo>
                  <a:lnTo>
                    <a:pt x="200" y="60"/>
                  </a:lnTo>
                  <a:lnTo>
                    <a:pt x="200" y="60"/>
                  </a:lnTo>
                  <a:lnTo>
                    <a:pt x="200" y="62"/>
                  </a:lnTo>
                  <a:lnTo>
                    <a:pt x="200" y="64"/>
                  </a:lnTo>
                  <a:lnTo>
                    <a:pt x="200" y="66"/>
                  </a:lnTo>
                  <a:lnTo>
                    <a:pt x="198" y="70"/>
                  </a:lnTo>
                  <a:lnTo>
                    <a:pt x="198" y="72"/>
                  </a:lnTo>
                  <a:lnTo>
                    <a:pt x="198" y="72"/>
                  </a:lnTo>
                  <a:lnTo>
                    <a:pt x="198" y="74"/>
                  </a:lnTo>
                  <a:lnTo>
                    <a:pt x="196" y="74"/>
                  </a:lnTo>
                  <a:lnTo>
                    <a:pt x="196" y="76"/>
                  </a:lnTo>
                  <a:lnTo>
                    <a:pt x="194" y="78"/>
                  </a:lnTo>
                  <a:lnTo>
                    <a:pt x="192" y="78"/>
                  </a:lnTo>
                  <a:lnTo>
                    <a:pt x="188" y="82"/>
                  </a:lnTo>
                  <a:lnTo>
                    <a:pt x="186" y="84"/>
                  </a:lnTo>
                  <a:lnTo>
                    <a:pt x="184" y="84"/>
                  </a:lnTo>
                  <a:lnTo>
                    <a:pt x="184" y="84"/>
                  </a:lnTo>
                  <a:lnTo>
                    <a:pt x="180" y="86"/>
                  </a:lnTo>
                  <a:lnTo>
                    <a:pt x="176" y="88"/>
                  </a:lnTo>
                  <a:lnTo>
                    <a:pt x="174" y="90"/>
                  </a:lnTo>
                  <a:lnTo>
                    <a:pt x="174" y="90"/>
                  </a:lnTo>
                  <a:lnTo>
                    <a:pt x="172" y="90"/>
                  </a:lnTo>
                  <a:lnTo>
                    <a:pt x="172" y="92"/>
                  </a:lnTo>
                  <a:lnTo>
                    <a:pt x="170" y="96"/>
                  </a:lnTo>
                  <a:lnTo>
                    <a:pt x="168" y="96"/>
                  </a:lnTo>
                  <a:lnTo>
                    <a:pt x="168" y="98"/>
                  </a:lnTo>
                  <a:lnTo>
                    <a:pt x="166" y="100"/>
                  </a:lnTo>
                  <a:lnTo>
                    <a:pt x="166" y="102"/>
                  </a:lnTo>
                  <a:lnTo>
                    <a:pt x="166" y="102"/>
                  </a:lnTo>
                  <a:lnTo>
                    <a:pt x="166" y="104"/>
                  </a:lnTo>
                  <a:lnTo>
                    <a:pt x="166" y="106"/>
                  </a:lnTo>
                  <a:lnTo>
                    <a:pt x="166" y="108"/>
                  </a:lnTo>
                  <a:lnTo>
                    <a:pt x="166" y="110"/>
                  </a:lnTo>
                  <a:lnTo>
                    <a:pt x="166" y="112"/>
                  </a:lnTo>
                  <a:lnTo>
                    <a:pt x="166" y="112"/>
                  </a:lnTo>
                  <a:lnTo>
                    <a:pt x="166" y="112"/>
                  </a:lnTo>
                  <a:lnTo>
                    <a:pt x="166" y="112"/>
                  </a:lnTo>
                  <a:lnTo>
                    <a:pt x="164" y="114"/>
                  </a:lnTo>
                  <a:lnTo>
                    <a:pt x="164" y="114"/>
                  </a:lnTo>
                  <a:lnTo>
                    <a:pt x="162" y="114"/>
                  </a:lnTo>
                  <a:lnTo>
                    <a:pt x="162" y="114"/>
                  </a:lnTo>
                  <a:lnTo>
                    <a:pt x="160" y="112"/>
                  </a:lnTo>
                  <a:lnTo>
                    <a:pt x="160" y="112"/>
                  </a:lnTo>
                  <a:lnTo>
                    <a:pt x="158" y="112"/>
                  </a:lnTo>
                  <a:lnTo>
                    <a:pt x="158" y="112"/>
                  </a:lnTo>
                  <a:lnTo>
                    <a:pt x="158" y="112"/>
                  </a:lnTo>
                  <a:lnTo>
                    <a:pt x="156" y="110"/>
                  </a:lnTo>
                  <a:lnTo>
                    <a:pt x="156" y="108"/>
                  </a:lnTo>
                  <a:lnTo>
                    <a:pt x="154" y="106"/>
                  </a:lnTo>
                  <a:lnTo>
                    <a:pt x="154" y="104"/>
                  </a:lnTo>
                  <a:lnTo>
                    <a:pt x="154" y="102"/>
                  </a:lnTo>
                  <a:lnTo>
                    <a:pt x="152" y="102"/>
                  </a:lnTo>
                  <a:lnTo>
                    <a:pt x="152" y="102"/>
                  </a:lnTo>
                  <a:lnTo>
                    <a:pt x="152" y="102"/>
                  </a:lnTo>
                  <a:lnTo>
                    <a:pt x="150" y="102"/>
                  </a:lnTo>
                  <a:lnTo>
                    <a:pt x="150" y="102"/>
                  </a:lnTo>
                  <a:lnTo>
                    <a:pt x="150" y="102"/>
                  </a:lnTo>
                  <a:lnTo>
                    <a:pt x="150" y="102"/>
                  </a:lnTo>
                  <a:lnTo>
                    <a:pt x="148" y="102"/>
                  </a:lnTo>
                  <a:lnTo>
                    <a:pt x="148" y="104"/>
                  </a:lnTo>
                  <a:lnTo>
                    <a:pt x="148" y="104"/>
                  </a:lnTo>
                  <a:lnTo>
                    <a:pt x="148" y="106"/>
                  </a:lnTo>
                  <a:lnTo>
                    <a:pt x="148" y="108"/>
                  </a:lnTo>
                  <a:lnTo>
                    <a:pt x="148" y="112"/>
                  </a:lnTo>
                  <a:lnTo>
                    <a:pt x="148" y="116"/>
                  </a:lnTo>
                  <a:lnTo>
                    <a:pt x="148" y="120"/>
                  </a:lnTo>
                  <a:lnTo>
                    <a:pt x="148" y="122"/>
                  </a:lnTo>
                  <a:lnTo>
                    <a:pt x="148" y="124"/>
                  </a:lnTo>
                  <a:lnTo>
                    <a:pt x="148" y="126"/>
                  </a:lnTo>
                  <a:lnTo>
                    <a:pt x="148" y="126"/>
                  </a:lnTo>
                  <a:lnTo>
                    <a:pt x="146" y="128"/>
                  </a:lnTo>
                  <a:lnTo>
                    <a:pt x="146" y="130"/>
                  </a:lnTo>
                  <a:lnTo>
                    <a:pt x="144" y="134"/>
                  </a:lnTo>
                  <a:lnTo>
                    <a:pt x="140" y="136"/>
                  </a:lnTo>
                  <a:lnTo>
                    <a:pt x="138" y="140"/>
                  </a:lnTo>
                  <a:lnTo>
                    <a:pt x="134" y="144"/>
                  </a:lnTo>
                  <a:lnTo>
                    <a:pt x="132" y="148"/>
                  </a:lnTo>
                  <a:lnTo>
                    <a:pt x="128" y="150"/>
                  </a:lnTo>
                  <a:lnTo>
                    <a:pt x="126" y="152"/>
                  </a:lnTo>
                  <a:lnTo>
                    <a:pt x="124" y="154"/>
                  </a:lnTo>
                  <a:lnTo>
                    <a:pt x="122" y="156"/>
                  </a:lnTo>
                  <a:lnTo>
                    <a:pt x="118" y="156"/>
                  </a:lnTo>
                  <a:lnTo>
                    <a:pt x="116" y="158"/>
                  </a:lnTo>
                  <a:lnTo>
                    <a:pt x="110" y="160"/>
                  </a:lnTo>
                  <a:lnTo>
                    <a:pt x="106" y="162"/>
                  </a:lnTo>
                  <a:lnTo>
                    <a:pt x="104" y="162"/>
                  </a:lnTo>
                  <a:lnTo>
                    <a:pt x="100" y="164"/>
                  </a:lnTo>
                  <a:lnTo>
                    <a:pt x="94" y="164"/>
                  </a:lnTo>
                  <a:lnTo>
                    <a:pt x="80" y="168"/>
                  </a:lnTo>
                  <a:lnTo>
                    <a:pt x="72" y="170"/>
                  </a:lnTo>
                  <a:lnTo>
                    <a:pt x="64" y="172"/>
                  </a:lnTo>
                  <a:lnTo>
                    <a:pt x="62" y="172"/>
                  </a:lnTo>
                  <a:lnTo>
                    <a:pt x="58" y="174"/>
                  </a:lnTo>
                  <a:lnTo>
                    <a:pt x="56" y="176"/>
                  </a:lnTo>
                  <a:lnTo>
                    <a:pt x="54" y="176"/>
                  </a:lnTo>
                  <a:lnTo>
                    <a:pt x="52" y="178"/>
                  </a:lnTo>
                  <a:lnTo>
                    <a:pt x="52" y="178"/>
                  </a:lnTo>
                  <a:lnTo>
                    <a:pt x="50" y="180"/>
                  </a:lnTo>
                  <a:lnTo>
                    <a:pt x="48" y="182"/>
                  </a:lnTo>
                  <a:lnTo>
                    <a:pt x="46" y="184"/>
                  </a:lnTo>
                  <a:lnTo>
                    <a:pt x="42" y="188"/>
                  </a:lnTo>
                  <a:lnTo>
                    <a:pt x="40" y="192"/>
                  </a:lnTo>
                  <a:lnTo>
                    <a:pt x="36" y="194"/>
                  </a:lnTo>
                  <a:lnTo>
                    <a:pt x="36" y="196"/>
                  </a:lnTo>
                  <a:lnTo>
                    <a:pt x="34" y="198"/>
                  </a:lnTo>
                  <a:lnTo>
                    <a:pt x="32" y="198"/>
                  </a:lnTo>
                  <a:lnTo>
                    <a:pt x="30" y="200"/>
                  </a:lnTo>
                  <a:lnTo>
                    <a:pt x="30" y="200"/>
                  </a:lnTo>
                  <a:lnTo>
                    <a:pt x="28" y="200"/>
                  </a:lnTo>
                  <a:lnTo>
                    <a:pt x="26" y="200"/>
                  </a:lnTo>
                  <a:lnTo>
                    <a:pt x="26" y="200"/>
                  </a:lnTo>
                  <a:lnTo>
                    <a:pt x="22" y="200"/>
                  </a:lnTo>
                  <a:lnTo>
                    <a:pt x="18" y="200"/>
                  </a:lnTo>
                  <a:lnTo>
                    <a:pt x="14" y="200"/>
                  </a:lnTo>
                  <a:lnTo>
                    <a:pt x="12" y="200"/>
                  </a:lnTo>
                  <a:lnTo>
                    <a:pt x="10" y="200"/>
                  </a:lnTo>
                  <a:lnTo>
                    <a:pt x="10" y="200"/>
                  </a:lnTo>
                  <a:lnTo>
                    <a:pt x="8" y="200"/>
                  </a:lnTo>
                  <a:lnTo>
                    <a:pt x="6" y="200"/>
                  </a:lnTo>
                  <a:lnTo>
                    <a:pt x="6" y="202"/>
                  </a:lnTo>
                  <a:lnTo>
                    <a:pt x="6" y="202"/>
                  </a:lnTo>
                  <a:lnTo>
                    <a:pt x="4" y="204"/>
                  </a:lnTo>
                  <a:lnTo>
                    <a:pt x="4" y="204"/>
                  </a:lnTo>
                  <a:lnTo>
                    <a:pt x="4" y="206"/>
                  </a:lnTo>
                  <a:lnTo>
                    <a:pt x="2" y="208"/>
                  </a:lnTo>
                  <a:lnTo>
                    <a:pt x="2" y="212"/>
                  </a:lnTo>
                  <a:lnTo>
                    <a:pt x="2" y="214"/>
                  </a:lnTo>
                  <a:lnTo>
                    <a:pt x="2" y="218"/>
                  </a:lnTo>
                  <a:lnTo>
                    <a:pt x="2" y="222"/>
                  </a:lnTo>
                  <a:lnTo>
                    <a:pt x="2" y="224"/>
                  </a:lnTo>
                  <a:lnTo>
                    <a:pt x="4" y="228"/>
                  </a:lnTo>
                  <a:lnTo>
                    <a:pt x="4" y="232"/>
                  </a:lnTo>
                  <a:lnTo>
                    <a:pt x="4" y="234"/>
                  </a:lnTo>
                  <a:lnTo>
                    <a:pt x="6" y="238"/>
                  </a:lnTo>
                  <a:lnTo>
                    <a:pt x="6" y="242"/>
                  </a:lnTo>
                  <a:lnTo>
                    <a:pt x="8" y="244"/>
                  </a:lnTo>
                  <a:lnTo>
                    <a:pt x="8" y="246"/>
                  </a:lnTo>
                  <a:lnTo>
                    <a:pt x="10" y="248"/>
                  </a:lnTo>
                  <a:lnTo>
                    <a:pt x="10" y="248"/>
                  </a:lnTo>
                  <a:lnTo>
                    <a:pt x="10" y="250"/>
                  </a:lnTo>
                  <a:lnTo>
                    <a:pt x="12" y="250"/>
                  </a:lnTo>
                  <a:lnTo>
                    <a:pt x="14" y="252"/>
                  </a:lnTo>
                  <a:lnTo>
                    <a:pt x="14" y="252"/>
                  </a:lnTo>
                  <a:lnTo>
                    <a:pt x="16" y="252"/>
                  </a:lnTo>
                  <a:lnTo>
                    <a:pt x="18" y="254"/>
                  </a:lnTo>
                  <a:lnTo>
                    <a:pt x="20" y="254"/>
                  </a:lnTo>
                  <a:lnTo>
                    <a:pt x="20" y="256"/>
                  </a:lnTo>
                  <a:lnTo>
                    <a:pt x="20" y="256"/>
                  </a:lnTo>
                  <a:lnTo>
                    <a:pt x="20" y="256"/>
                  </a:lnTo>
                  <a:lnTo>
                    <a:pt x="20" y="258"/>
                  </a:lnTo>
                  <a:lnTo>
                    <a:pt x="20" y="260"/>
                  </a:lnTo>
                  <a:lnTo>
                    <a:pt x="20" y="262"/>
                  </a:lnTo>
                  <a:lnTo>
                    <a:pt x="20" y="264"/>
                  </a:lnTo>
                  <a:lnTo>
                    <a:pt x="18" y="264"/>
                  </a:lnTo>
                  <a:lnTo>
                    <a:pt x="18" y="266"/>
                  </a:lnTo>
                  <a:lnTo>
                    <a:pt x="18" y="266"/>
                  </a:lnTo>
                  <a:lnTo>
                    <a:pt x="18" y="266"/>
                  </a:lnTo>
                  <a:lnTo>
                    <a:pt x="16" y="266"/>
                  </a:lnTo>
                  <a:lnTo>
                    <a:pt x="16" y="266"/>
                  </a:lnTo>
                  <a:lnTo>
                    <a:pt x="14" y="266"/>
                  </a:lnTo>
                  <a:lnTo>
                    <a:pt x="14" y="264"/>
                  </a:lnTo>
                  <a:lnTo>
                    <a:pt x="12" y="262"/>
                  </a:lnTo>
                  <a:lnTo>
                    <a:pt x="10" y="260"/>
                  </a:lnTo>
                  <a:lnTo>
                    <a:pt x="8" y="258"/>
                  </a:lnTo>
                  <a:lnTo>
                    <a:pt x="6" y="258"/>
                  </a:lnTo>
                  <a:lnTo>
                    <a:pt x="6" y="256"/>
                  </a:lnTo>
                  <a:lnTo>
                    <a:pt x="4" y="256"/>
                  </a:lnTo>
                  <a:lnTo>
                    <a:pt x="4" y="256"/>
                  </a:lnTo>
                  <a:lnTo>
                    <a:pt x="2" y="256"/>
                  </a:lnTo>
                  <a:lnTo>
                    <a:pt x="2" y="256"/>
                  </a:lnTo>
                  <a:lnTo>
                    <a:pt x="2" y="256"/>
                  </a:lnTo>
                  <a:lnTo>
                    <a:pt x="2" y="256"/>
                  </a:lnTo>
                  <a:lnTo>
                    <a:pt x="0" y="258"/>
                  </a:lnTo>
                  <a:lnTo>
                    <a:pt x="0" y="258"/>
                  </a:lnTo>
                  <a:lnTo>
                    <a:pt x="0" y="260"/>
                  </a:lnTo>
                  <a:lnTo>
                    <a:pt x="0" y="262"/>
                  </a:lnTo>
                  <a:lnTo>
                    <a:pt x="0" y="266"/>
                  </a:lnTo>
                  <a:lnTo>
                    <a:pt x="0" y="268"/>
                  </a:lnTo>
                  <a:lnTo>
                    <a:pt x="0" y="270"/>
                  </a:lnTo>
                  <a:lnTo>
                    <a:pt x="2" y="274"/>
                  </a:lnTo>
                  <a:lnTo>
                    <a:pt x="2" y="278"/>
                  </a:lnTo>
                  <a:lnTo>
                    <a:pt x="2" y="280"/>
                  </a:lnTo>
                  <a:lnTo>
                    <a:pt x="4" y="284"/>
                  </a:lnTo>
                  <a:lnTo>
                    <a:pt x="6" y="292"/>
                  </a:lnTo>
                  <a:lnTo>
                    <a:pt x="8" y="298"/>
                  </a:lnTo>
                  <a:lnTo>
                    <a:pt x="10" y="300"/>
                  </a:lnTo>
                  <a:lnTo>
                    <a:pt x="10" y="302"/>
                  </a:lnTo>
                  <a:lnTo>
                    <a:pt x="14" y="306"/>
                  </a:lnTo>
                  <a:lnTo>
                    <a:pt x="14" y="308"/>
                  </a:lnTo>
                  <a:lnTo>
                    <a:pt x="16" y="310"/>
                  </a:lnTo>
                  <a:lnTo>
                    <a:pt x="16" y="312"/>
                  </a:lnTo>
                  <a:lnTo>
                    <a:pt x="18" y="314"/>
                  </a:lnTo>
                  <a:lnTo>
                    <a:pt x="18" y="316"/>
                  </a:lnTo>
                  <a:lnTo>
                    <a:pt x="18" y="318"/>
                  </a:lnTo>
                  <a:lnTo>
                    <a:pt x="18" y="320"/>
                  </a:lnTo>
                  <a:lnTo>
                    <a:pt x="18" y="324"/>
                  </a:lnTo>
                  <a:lnTo>
                    <a:pt x="18" y="328"/>
                  </a:lnTo>
                  <a:lnTo>
                    <a:pt x="18" y="332"/>
                  </a:lnTo>
                  <a:lnTo>
                    <a:pt x="18" y="334"/>
                  </a:lnTo>
                  <a:lnTo>
                    <a:pt x="18" y="336"/>
                  </a:lnTo>
                  <a:lnTo>
                    <a:pt x="16" y="340"/>
                  </a:lnTo>
                  <a:lnTo>
                    <a:pt x="16" y="342"/>
                  </a:lnTo>
                  <a:lnTo>
                    <a:pt x="16" y="344"/>
                  </a:lnTo>
                  <a:lnTo>
                    <a:pt x="16" y="346"/>
                  </a:lnTo>
                  <a:lnTo>
                    <a:pt x="16" y="346"/>
                  </a:lnTo>
                  <a:lnTo>
                    <a:pt x="18" y="346"/>
                  </a:lnTo>
                  <a:lnTo>
                    <a:pt x="18" y="348"/>
                  </a:lnTo>
                  <a:lnTo>
                    <a:pt x="18" y="348"/>
                  </a:lnTo>
                  <a:lnTo>
                    <a:pt x="20" y="348"/>
                  </a:lnTo>
                  <a:lnTo>
                    <a:pt x="24" y="350"/>
                  </a:lnTo>
                  <a:lnTo>
                    <a:pt x="24" y="350"/>
                  </a:lnTo>
                  <a:lnTo>
                    <a:pt x="24" y="350"/>
                  </a:lnTo>
                  <a:lnTo>
                    <a:pt x="26" y="352"/>
                  </a:lnTo>
                  <a:lnTo>
                    <a:pt x="26" y="352"/>
                  </a:lnTo>
                  <a:lnTo>
                    <a:pt x="26" y="354"/>
                  </a:lnTo>
                  <a:lnTo>
                    <a:pt x="28" y="356"/>
                  </a:lnTo>
                  <a:lnTo>
                    <a:pt x="28" y="358"/>
                  </a:lnTo>
                  <a:lnTo>
                    <a:pt x="28" y="360"/>
                  </a:lnTo>
                  <a:lnTo>
                    <a:pt x="28" y="362"/>
                  </a:lnTo>
                  <a:lnTo>
                    <a:pt x="28" y="364"/>
                  </a:lnTo>
                  <a:lnTo>
                    <a:pt x="28" y="368"/>
                  </a:lnTo>
                  <a:lnTo>
                    <a:pt x="28" y="370"/>
                  </a:lnTo>
                  <a:lnTo>
                    <a:pt x="28" y="372"/>
                  </a:lnTo>
                  <a:lnTo>
                    <a:pt x="28" y="374"/>
                  </a:lnTo>
                  <a:lnTo>
                    <a:pt x="28" y="374"/>
                  </a:lnTo>
                  <a:lnTo>
                    <a:pt x="28" y="376"/>
                  </a:lnTo>
                  <a:lnTo>
                    <a:pt x="26" y="378"/>
                  </a:lnTo>
                  <a:lnTo>
                    <a:pt x="26" y="380"/>
                  </a:lnTo>
                  <a:lnTo>
                    <a:pt x="26" y="380"/>
                  </a:lnTo>
                  <a:lnTo>
                    <a:pt x="26" y="380"/>
                  </a:lnTo>
                  <a:lnTo>
                    <a:pt x="24" y="380"/>
                  </a:lnTo>
                  <a:lnTo>
                    <a:pt x="24" y="380"/>
                  </a:lnTo>
                  <a:lnTo>
                    <a:pt x="22" y="380"/>
                  </a:lnTo>
                  <a:lnTo>
                    <a:pt x="20" y="380"/>
                  </a:lnTo>
                  <a:lnTo>
                    <a:pt x="18" y="380"/>
                  </a:lnTo>
                  <a:lnTo>
                    <a:pt x="18" y="380"/>
                  </a:lnTo>
                  <a:lnTo>
                    <a:pt x="18" y="380"/>
                  </a:lnTo>
                  <a:lnTo>
                    <a:pt x="16" y="380"/>
                  </a:lnTo>
                  <a:lnTo>
                    <a:pt x="16" y="382"/>
                  </a:lnTo>
                  <a:lnTo>
                    <a:pt x="16" y="382"/>
                  </a:lnTo>
                  <a:lnTo>
                    <a:pt x="14" y="384"/>
                  </a:lnTo>
                  <a:lnTo>
                    <a:pt x="14" y="386"/>
                  </a:lnTo>
                  <a:lnTo>
                    <a:pt x="14" y="390"/>
                  </a:lnTo>
                  <a:lnTo>
                    <a:pt x="12" y="390"/>
                  </a:lnTo>
                  <a:lnTo>
                    <a:pt x="12" y="392"/>
                  </a:lnTo>
                  <a:lnTo>
                    <a:pt x="12" y="392"/>
                  </a:lnTo>
                  <a:lnTo>
                    <a:pt x="10" y="394"/>
                  </a:lnTo>
                  <a:lnTo>
                    <a:pt x="8" y="396"/>
                  </a:lnTo>
                  <a:lnTo>
                    <a:pt x="8" y="398"/>
                  </a:lnTo>
                  <a:lnTo>
                    <a:pt x="6" y="398"/>
                  </a:lnTo>
                  <a:lnTo>
                    <a:pt x="6" y="400"/>
                  </a:lnTo>
                  <a:lnTo>
                    <a:pt x="6" y="400"/>
                  </a:lnTo>
                  <a:lnTo>
                    <a:pt x="6" y="400"/>
                  </a:lnTo>
                  <a:lnTo>
                    <a:pt x="6" y="402"/>
                  </a:lnTo>
                  <a:lnTo>
                    <a:pt x="6" y="402"/>
                  </a:lnTo>
                  <a:lnTo>
                    <a:pt x="8" y="404"/>
                  </a:lnTo>
                  <a:lnTo>
                    <a:pt x="8" y="406"/>
                  </a:lnTo>
                  <a:lnTo>
                    <a:pt x="10" y="408"/>
                  </a:lnTo>
                  <a:lnTo>
                    <a:pt x="12" y="410"/>
                  </a:lnTo>
                  <a:lnTo>
                    <a:pt x="14" y="412"/>
                  </a:lnTo>
                  <a:lnTo>
                    <a:pt x="16" y="414"/>
                  </a:lnTo>
                  <a:lnTo>
                    <a:pt x="18" y="416"/>
                  </a:lnTo>
                  <a:lnTo>
                    <a:pt x="20" y="418"/>
                  </a:lnTo>
                  <a:lnTo>
                    <a:pt x="22" y="420"/>
                  </a:lnTo>
                  <a:lnTo>
                    <a:pt x="28" y="422"/>
                  </a:lnTo>
                  <a:lnTo>
                    <a:pt x="32" y="426"/>
                  </a:lnTo>
                  <a:lnTo>
                    <a:pt x="36" y="426"/>
                  </a:lnTo>
                  <a:lnTo>
                    <a:pt x="38" y="428"/>
                  </a:lnTo>
                  <a:lnTo>
                    <a:pt x="40" y="428"/>
                  </a:lnTo>
                  <a:lnTo>
                    <a:pt x="42" y="430"/>
                  </a:lnTo>
                  <a:lnTo>
                    <a:pt x="44" y="430"/>
                  </a:lnTo>
                  <a:lnTo>
                    <a:pt x="46" y="430"/>
                  </a:lnTo>
                  <a:lnTo>
                    <a:pt x="48" y="430"/>
                  </a:lnTo>
                  <a:lnTo>
                    <a:pt x="48" y="430"/>
                  </a:lnTo>
                  <a:lnTo>
                    <a:pt x="48" y="430"/>
                  </a:lnTo>
                  <a:lnTo>
                    <a:pt x="50" y="428"/>
                  </a:lnTo>
                  <a:lnTo>
                    <a:pt x="50" y="428"/>
                  </a:lnTo>
                  <a:lnTo>
                    <a:pt x="50" y="428"/>
                  </a:lnTo>
                  <a:lnTo>
                    <a:pt x="52" y="426"/>
                  </a:lnTo>
                  <a:lnTo>
                    <a:pt x="52" y="424"/>
                  </a:lnTo>
                  <a:lnTo>
                    <a:pt x="54" y="422"/>
                  </a:lnTo>
                  <a:lnTo>
                    <a:pt x="54" y="420"/>
                  </a:lnTo>
                  <a:lnTo>
                    <a:pt x="56" y="420"/>
                  </a:lnTo>
                  <a:lnTo>
                    <a:pt x="56" y="416"/>
                  </a:lnTo>
                  <a:lnTo>
                    <a:pt x="58" y="414"/>
                  </a:lnTo>
                  <a:lnTo>
                    <a:pt x="58" y="414"/>
                  </a:lnTo>
                  <a:lnTo>
                    <a:pt x="60" y="412"/>
                  </a:lnTo>
                  <a:lnTo>
                    <a:pt x="60" y="412"/>
                  </a:lnTo>
                  <a:lnTo>
                    <a:pt x="60" y="412"/>
                  </a:lnTo>
                  <a:lnTo>
                    <a:pt x="62" y="412"/>
                  </a:lnTo>
                  <a:lnTo>
                    <a:pt x="62" y="412"/>
                  </a:lnTo>
                  <a:lnTo>
                    <a:pt x="64" y="412"/>
                  </a:lnTo>
                  <a:lnTo>
                    <a:pt x="66" y="412"/>
                  </a:lnTo>
                  <a:lnTo>
                    <a:pt x="68" y="412"/>
                  </a:lnTo>
                  <a:lnTo>
                    <a:pt x="72" y="412"/>
                  </a:lnTo>
                  <a:lnTo>
                    <a:pt x="78" y="414"/>
                  </a:lnTo>
                  <a:lnTo>
                    <a:pt x="82" y="414"/>
                  </a:lnTo>
                  <a:lnTo>
                    <a:pt x="82" y="414"/>
                  </a:lnTo>
                  <a:lnTo>
                    <a:pt x="84" y="414"/>
                  </a:lnTo>
                  <a:lnTo>
                    <a:pt x="90" y="414"/>
                  </a:lnTo>
                  <a:lnTo>
                    <a:pt x="96" y="414"/>
                  </a:lnTo>
                  <a:lnTo>
                    <a:pt x="102" y="414"/>
                  </a:lnTo>
                  <a:lnTo>
                    <a:pt x="110" y="412"/>
                  </a:lnTo>
                  <a:lnTo>
                    <a:pt x="114" y="412"/>
                  </a:lnTo>
                  <a:lnTo>
                    <a:pt x="118" y="412"/>
                  </a:lnTo>
                  <a:lnTo>
                    <a:pt x="120" y="412"/>
                  </a:lnTo>
                  <a:lnTo>
                    <a:pt x="124" y="410"/>
                  </a:lnTo>
                  <a:lnTo>
                    <a:pt x="126" y="410"/>
                  </a:lnTo>
                  <a:lnTo>
                    <a:pt x="130" y="410"/>
                  </a:lnTo>
                  <a:lnTo>
                    <a:pt x="132" y="408"/>
                  </a:lnTo>
                  <a:lnTo>
                    <a:pt x="134" y="406"/>
                  </a:lnTo>
                  <a:lnTo>
                    <a:pt x="136" y="406"/>
                  </a:lnTo>
                  <a:lnTo>
                    <a:pt x="136" y="406"/>
                  </a:lnTo>
                  <a:lnTo>
                    <a:pt x="138" y="404"/>
                  </a:lnTo>
                  <a:lnTo>
                    <a:pt x="138" y="402"/>
                  </a:lnTo>
                  <a:lnTo>
                    <a:pt x="140" y="400"/>
                  </a:lnTo>
                  <a:lnTo>
                    <a:pt x="142" y="396"/>
                  </a:lnTo>
                  <a:lnTo>
                    <a:pt x="144" y="394"/>
                  </a:lnTo>
                  <a:lnTo>
                    <a:pt x="144" y="392"/>
                  </a:lnTo>
                  <a:lnTo>
                    <a:pt x="148" y="390"/>
                  </a:lnTo>
                  <a:lnTo>
                    <a:pt x="152" y="386"/>
                  </a:lnTo>
                  <a:lnTo>
                    <a:pt x="154" y="386"/>
                  </a:lnTo>
                  <a:lnTo>
                    <a:pt x="156" y="384"/>
                  </a:lnTo>
                  <a:lnTo>
                    <a:pt x="158" y="382"/>
                  </a:lnTo>
                  <a:lnTo>
                    <a:pt x="160" y="382"/>
                  </a:lnTo>
                  <a:lnTo>
                    <a:pt x="162" y="382"/>
                  </a:lnTo>
                  <a:lnTo>
                    <a:pt x="164" y="380"/>
                  </a:lnTo>
                  <a:lnTo>
                    <a:pt x="168" y="380"/>
                  </a:lnTo>
                  <a:lnTo>
                    <a:pt x="170" y="380"/>
                  </a:lnTo>
                  <a:lnTo>
                    <a:pt x="176" y="380"/>
                  </a:lnTo>
                  <a:lnTo>
                    <a:pt x="184" y="380"/>
                  </a:lnTo>
                  <a:lnTo>
                    <a:pt x="190" y="380"/>
                  </a:lnTo>
                  <a:lnTo>
                    <a:pt x="194" y="380"/>
                  </a:lnTo>
                  <a:lnTo>
                    <a:pt x="196" y="380"/>
                  </a:lnTo>
                  <a:lnTo>
                    <a:pt x="198" y="378"/>
                  </a:lnTo>
                  <a:lnTo>
                    <a:pt x="202" y="378"/>
                  </a:lnTo>
                  <a:lnTo>
                    <a:pt x="204" y="378"/>
                  </a:lnTo>
                  <a:lnTo>
                    <a:pt x="206" y="376"/>
                  </a:lnTo>
                  <a:lnTo>
                    <a:pt x="208" y="376"/>
                  </a:lnTo>
                  <a:lnTo>
                    <a:pt x="208" y="374"/>
                  </a:lnTo>
                  <a:lnTo>
                    <a:pt x="210" y="372"/>
                  </a:lnTo>
                  <a:lnTo>
                    <a:pt x="212" y="370"/>
                  </a:lnTo>
                  <a:lnTo>
                    <a:pt x="214" y="368"/>
                  </a:lnTo>
                  <a:lnTo>
                    <a:pt x="216" y="368"/>
                  </a:lnTo>
                  <a:lnTo>
                    <a:pt x="216" y="368"/>
                  </a:lnTo>
                  <a:lnTo>
                    <a:pt x="216" y="368"/>
                  </a:lnTo>
                  <a:lnTo>
                    <a:pt x="220" y="366"/>
                  </a:lnTo>
                  <a:lnTo>
                    <a:pt x="222" y="366"/>
                  </a:lnTo>
                  <a:lnTo>
                    <a:pt x="224" y="366"/>
                  </a:lnTo>
                  <a:lnTo>
                    <a:pt x="230" y="366"/>
                  </a:lnTo>
                  <a:lnTo>
                    <a:pt x="232" y="366"/>
                  </a:lnTo>
                  <a:lnTo>
                    <a:pt x="234" y="366"/>
                  </a:lnTo>
                  <a:lnTo>
                    <a:pt x="236" y="366"/>
                  </a:lnTo>
                  <a:lnTo>
                    <a:pt x="236" y="366"/>
                  </a:lnTo>
                  <a:lnTo>
                    <a:pt x="240" y="364"/>
                  </a:lnTo>
                  <a:lnTo>
                    <a:pt x="242" y="364"/>
                  </a:lnTo>
                  <a:lnTo>
                    <a:pt x="244" y="364"/>
                  </a:lnTo>
                  <a:lnTo>
                    <a:pt x="244" y="364"/>
                  </a:lnTo>
                  <a:lnTo>
                    <a:pt x="246" y="364"/>
                  </a:lnTo>
                  <a:lnTo>
                    <a:pt x="246" y="364"/>
                  </a:lnTo>
                  <a:lnTo>
                    <a:pt x="246" y="364"/>
                  </a:lnTo>
                  <a:lnTo>
                    <a:pt x="246" y="364"/>
                  </a:lnTo>
                  <a:lnTo>
                    <a:pt x="248" y="364"/>
                  </a:lnTo>
                  <a:lnTo>
                    <a:pt x="248" y="366"/>
                  </a:lnTo>
                  <a:lnTo>
                    <a:pt x="248" y="366"/>
                  </a:lnTo>
                  <a:lnTo>
                    <a:pt x="248" y="368"/>
                  </a:lnTo>
                  <a:lnTo>
                    <a:pt x="248" y="370"/>
                  </a:lnTo>
                  <a:lnTo>
                    <a:pt x="248" y="370"/>
                  </a:lnTo>
                  <a:lnTo>
                    <a:pt x="248" y="372"/>
                  </a:lnTo>
                  <a:lnTo>
                    <a:pt x="248" y="372"/>
                  </a:lnTo>
                  <a:lnTo>
                    <a:pt x="248" y="372"/>
                  </a:lnTo>
                  <a:lnTo>
                    <a:pt x="250" y="372"/>
                  </a:lnTo>
                  <a:lnTo>
                    <a:pt x="252" y="372"/>
                  </a:lnTo>
                  <a:lnTo>
                    <a:pt x="252" y="374"/>
                  </a:lnTo>
                  <a:lnTo>
                    <a:pt x="256" y="374"/>
                  </a:lnTo>
                  <a:lnTo>
                    <a:pt x="258" y="372"/>
                  </a:lnTo>
                  <a:lnTo>
                    <a:pt x="262" y="372"/>
                  </a:lnTo>
                  <a:lnTo>
                    <a:pt x="264" y="372"/>
                  </a:lnTo>
                  <a:lnTo>
                    <a:pt x="266" y="372"/>
                  </a:lnTo>
                  <a:lnTo>
                    <a:pt x="268" y="372"/>
                  </a:lnTo>
                  <a:lnTo>
                    <a:pt x="268" y="372"/>
                  </a:lnTo>
                  <a:lnTo>
                    <a:pt x="270" y="372"/>
                  </a:lnTo>
                  <a:lnTo>
                    <a:pt x="270" y="374"/>
                  </a:lnTo>
                  <a:lnTo>
                    <a:pt x="272" y="374"/>
                  </a:lnTo>
                  <a:lnTo>
                    <a:pt x="274" y="376"/>
                  </a:lnTo>
                  <a:lnTo>
                    <a:pt x="276" y="378"/>
                  </a:lnTo>
                  <a:lnTo>
                    <a:pt x="278" y="382"/>
                  </a:lnTo>
                  <a:lnTo>
                    <a:pt x="280" y="384"/>
                  </a:lnTo>
                  <a:lnTo>
                    <a:pt x="284" y="388"/>
                  </a:lnTo>
                  <a:lnTo>
                    <a:pt x="288" y="392"/>
                  </a:lnTo>
                  <a:lnTo>
                    <a:pt x="288" y="396"/>
                  </a:lnTo>
                  <a:lnTo>
                    <a:pt x="290" y="398"/>
                  </a:lnTo>
                  <a:lnTo>
                    <a:pt x="292" y="400"/>
                  </a:lnTo>
                  <a:lnTo>
                    <a:pt x="292" y="402"/>
                  </a:lnTo>
                  <a:lnTo>
                    <a:pt x="292" y="402"/>
                  </a:lnTo>
                  <a:lnTo>
                    <a:pt x="292" y="404"/>
                  </a:lnTo>
                  <a:lnTo>
                    <a:pt x="292" y="406"/>
                  </a:lnTo>
                  <a:lnTo>
                    <a:pt x="292" y="412"/>
                  </a:lnTo>
                  <a:lnTo>
                    <a:pt x="292" y="414"/>
                  </a:lnTo>
                  <a:lnTo>
                    <a:pt x="292" y="418"/>
                  </a:lnTo>
                  <a:lnTo>
                    <a:pt x="292" y="418"/>
                  </a:lnTo>
                  <a:lnTo>
                    <a:pt x="292" y="420"/>
                  </a:lnTo>
                  <a:lnTo>
                    <a:pt x="292" y="420"/>
                  </a:lnTo>
                  <a:lnTo>
                    <a:pt x="294" y="420"/>
                  </a:lnTo>
                  <a:lnTo>
                    <a:pt x="294" y="420"/>
                  </a:lnTo>
                  <a:lnTo>
                    <a:pt x="294" y="422"/>
                  </a:lnTo>
                  <a:lnTo>
                    <a:pt x="296" y="422"/>
                  </a:lnTo>
                  <a:lnTo>
                    <a:pt x="296" y="422"/>
                  </a:lnTo>
                  <a:lnTo>
                    <a:pt x="298" y="420"/>
                  </a:lnTo>
                  <a:lnTo>
                    <a:pt x="300" y="420"/>
                  </a:lnTo>
                  <a:lnTo>
                    <a:pt x="302" y="420"/>
                  </a:lnTo>
                  <a:lnTo>
                    <a:pt x="304" y="418"/>
                  </a:lnTo>
                  <a:lnTo>
                    <a:pt x="304" y="418"/>
                  </a:lnTo>
                  <a:lnTo>
                    <a:pt x="308" y="416"/>
                  </a:lnTo>
                  <a:lnTo>
                    <a:pt x="310" y="414"/>
                  </a:lnTo>
                  <a:lnTo>
                    <a:pt x="314" y="412"/>
                  </a:lnTo>
                  <a:lnTo>
                    <a:pt x="316" y="410"/>
                  </a:lnTo>
                  <a:lnTo>
                    <a:pt x="320" y="406"/>
                  </a:lnTo>
                  <a:lnTo>
                    <a:pt x="322" y="402"/>
                  </a:lnTo>
                  <a:lnTo>
                    <a:pt x="324" y="400"/>
                  </a:lnTo>
                  <a:lnTo>
                    <a:pt x="326" y="398"/>
                  </a:lnTo>
                  <a:lnTo>
                    <a:pt x="326" y="398"/>
                  </a:lnTo>
                  <a:lnTo>
                    <a:pt x="326" y="396"/>
                  </a:lnTo>
                  <a:lnTo>
                    <a:pt x="328" y="390"/>
                  </a:lnTo>
                  <a:lnTo>
                    <a:pt x="330" y="388"/>
                  </a:lnTo>
                  <a:lnTo>
                    <a:pt x="330" y="386"/>
                  </a:lnTo>
                  <a:lnTo>
                    <a:pt x="330" y="386"/>
                  </a:lnTo>
                  <a:lnTo>
                    <a:pt x="332" y="386"/>
                  </a:lnTo>
                  <a:lnTo>
                    <a:pt x="332" y="384"/>
                  </a:lnTo>
                  <a:lnTo>
                    <a:pt x="332" y="384"/>
                  </a:lnTo>
                  <a:lnTo>
                    <a:pt x="334" y="384"/>
                  </a:lnTo>
                  <a:lnTo>
                    <a:pt x="334" y="384"/>
                  </a:lnTo>
                  <a:lnTo>
                    <a:pt x="334" y="384"/>
                  </a:lnTo>
                  <a:lnTo>
                    <a:pt x="334" y="386"/>
                  </a:lnTo>
                  <a:lnTo>
                    <a:pt x="336" y="386"/>
                  </a:lnTo>
                  <a:lnTo>
                    <a:pt x="336" y="388"/>
                  </a:lnTo>
                  <a:lnTo>
                    <a:pt x="336" y="390"/>
                  </a:lnTo>
                  <a:lnTo>
                    <a:pt x="336" y="392"/>
                  </a:lnTo>
                  <a:lnTo>
                    <a:pt x="336" y="394"/>
                  </a:lnTo>
                  <a:lnTo>
                    <a:pt x="334" y="396"/>
                  </a:lnTo>
                  <a:lnTo>
                    <a:pt x="334" y="398"/>
                  </a:lnTo>
                  <a:lnTo>
                    <a:pt x="334" y="400"/>
                  </a:lnTo>
                  <a:lnTo>
                    <a:pt x="332" y="404"/>
                  </a:lnTo>
                  <a:lnTo>
                    <a:pt x="332" y="408"/>
                  </a:lnTo>
                  <a:lnTo>
                    <a:pt x="330" y="410"/>
                  </a:lnTo>
                  <a:lnTo>
                    <a:pt x="328" y="412"/>
                  </a:lnTo>
                  <a:lnTo>
                    <a:pt x="328" y="414"/>
                  </a:lnTo>
                  <a:lnTo>
                    <a:pt x="324" y="416"/>
                  </a:lnTo>
                  <a:lnTo>
                    <a:pt x="322" y="418"/>
                  </a:lnTo>
                  <a:lnTo>
                    <a:pt x="322" y="420"/>
                  </a:lnTo>
                  <a:lnTo>
                    <a:pt x="322" y="420"/>
                  </a:lnTo>
                  <a:lnTo>
                    <a:pt x="320" y="420"/>
                  </a:lnTo>
                  <a:lnTo>
                    <a:pt x="320" y="422"/>
                  </a:lnTo>
                  <a:lnTo>
                    <a:pt x="320" y="422"/>
                  </a:lnTo>
                  <a:lnTo>
                    <a:pt x="322" y="422"/>
                  </a:lnTo>
                  <a:lnTo>
                    <a:pt x="322" y="422"/>
                  </a:lnTo>
                  <a:lnTo>
                    <a:pt x="322" y="424"/>
                  </a:lnTo>
                  <a:lnTo>
                    <a:pt x="324" y="424"/>
                  </a:lnTo>
                  <a:lnTo>
                    <a:pt x="326" y="424"/>
                  </a:lnTo>
                  <a:lnTo>
                    <a:pt x="328" y="424"/>
                  </a:lnTo>
                  <a:lnTo>
                    <a:pt x="328" y="424"/>
                  </a:lnTo>
                  <a:lnTo>
                    <a:pt x="330" y="424"/>
                  </a:lnTo>
                  <a:lnTo>
                    <a:pt x="332" y="424"/>
                  </a:lnTo>
                  <a:lnTo>
                    <a:pt x="332" y="424"/>
                  </a:lnTo>
                  <a:lnTo>
                    <a:pt x="332" y="424"/>
                  </a:lnTo>
                  <a:lnTo>
                    <a:pt x="332" y="422"/>
                  </a:lnTo>
                  <a:lnTo>
                    <a:pt x="332" y="422"/>
                  </a:lnTo>
                  <a:lnTo>
                    <a:pt x="334" y="420"/>
                  </a:lnTo>
                  <a:lnTo>
                    <a:pt x="334" y="416"/>
                  </a:lnTo>
                  <a:lnTo>
                    <a:pt x="334" y="416"/>
                  </a:lnTo>
                  <a:lnTo>
                    <a:pt x="334" y="414"/>
                  </a:lnTo>
                  <a:lnTo>
                    <a:pt x="336" y="412"/>
                  </a:lnTo>
                  <a:lnTo>
                    <a:pt x="338" y="410"/>
                  </a:lnTo>
                  <a:lnTo>
                    <a:pt x="338" y="410"/>
                  </a:lnTo>
                  <a:lnTo>
                    <a:pt x="338" y="408"/>
                  </a:lnTo>
                  <a:lnTo>
                    <a:pt x="340" y="408"/>
                  </a:lnTo>
                  <a:lnTo>
                    <a:pt x="340" y="408"/>
                  </a:lnTo>
                  <a:lnTo>
                    <a:pt x="340" y="408"/>
                  </a:lnTo>
                  <a:lnTo>
                    <a:pt x="340" y="408"/>
                  </a:lnTo>
                  <a:lnTo>
                    <a:pt x="340" y="408"/>
                  </a:lnTo>
                  <a:lnTo>
                    <a:pt x="340" y="410"/>
                  </a:lnTo>
                  <a:lnTo>
                    <a:pt x="340" y="410"/>
                  </a:lnTo>
                  <a:lnTo>
                    <a:pt x="340" y="410"/>
                  </a:lnTo>
                  <a:lnTo>
                    <a:pt x="340" y="412"/>
                  </a:lnTo>
                  <a:lnTo>
                    <a:pt x="340" y="414"/>
                  </a:lnTo>
                  <a:lnTo>
                    <a:pt x="340" y="414"/>
                  </a:lnTo>
                  <a:lnTo>
                    <a:pt x="340" y="416"/>
                  </a:lnTo>
                  <a:lnTo>
                    <a:pt x="340" y="420"/>
                  </a:lnTo>
                  <a:lnTo>
                    <a:pt x="342" y="422"/>
                  </a:lnTo>
                  <a:lnTo>
                    <a:pt x="342" y="424"/>
                  </a:lnTo>
                  <a:lnTo>
                    <a:pt x="342" y="424"/>
                  </a:lnTo>
                  <a:lnTo>
                    <a:pt x="344" y="426"/>
                  </a:lnTo>
                  <a:lnTo>
                    <a:pt x="344" y="426"/>
                  </a:lnTo>
                  <a:lnTo>
                    <a:pt x="346" y="428"/>
                  </a:lnTo>
                  <a:lnTo>
                    <a:pt x="350" y="432"/>
                  </a:lnTo>
                  <a:lnTo>
                    <a:pt x="350" y="432"/>
                  </a:lnTo>
                  <a:lnTo>
                    <a:pt x="352" y="434"/>
                  </a:lnTo>
                  <a:lnTo>
                    <a:pt x="352" y="434"/>
                  </a:lnTo>
                  <a:lnTo>
                    <a:pt x="352" y="436"/>
                  </a:lnTo>
                  <a:lnTo>
                    <a:pt x="352" y="438"/>
                  </a:lnTo>
                  <a:lnTo>
                    <a:pt x="352" y="442"/>
                  </a:lnTo>
                  <a:lnTo>
                    <a:pt x="352" y="444"/>
                  </a:lnTo>
                  <a:lnTo>
                    <a:pt x="352" y="446"/>
                  </a:lnTo>
                  <a:lnTo>
                    <a:pt x="352" y="448"/>
                  </a:lnTo>
                  <a:lnTo>
                    <a:pt x="350" y="452"/>
                  </a:lnTo>
                  <a:lnTo>
                    <a:pt x="348" y="454"/>
                  </a:lnTo>
                  <a:lnTo>
                    <a:pt x="348" y="456"/>
                  </a:lnTo>
                  <a:lnTo>
                    <a:pt x="348" y="458"/>
                  </a:lnTo>
                  <a:lnTo>
                    <a:pt x="348" y="458"/>
                  </a:lnTo>
                  <a:lnTo>
                    <a:pt x="348" y="460"/>
                  </a:lnTo>
                  <a:lnTo>
                    <a:pt x="348" y="460"/>
                  </a:lnTo>
                  <a:lnTo>
                    <a:pt x="348" y="462"/>
                  </a:lnTo>
                  <a:lnTo>
                    <a:pt x="348" y="462"/>
                  </a:lnTo>
                  <a:lnTo>
                    <a:pt x="350" y="464"/>
                  </a:lnTo>
                  <a:lnTo>
                    <a:pt x="352" y="466"/>
                  </a:lnTo>
                  <a:lnTo>
                    <a:pt x="354" y="468"/>
                  </a:lnTo>
                  <a:lnTo>
                    <a:pt x="356" y="470"/>
                  </a:lnTo>
                  <a:lnTo>
                    <a:pt x="358" y="470"/>
                  </a:lnTo>
                  <a:lnTo>
                    <a:pt x="362" y="474"/>
                  </a:lnTo>
                  <a:lnTo>
                    <a:pt x="364" y="476"/>
                  </a:lnTo>
                  <a:lnTo>
                    <a:pt x="368" y="478"/>
                  </a:lnTo>
                  <a:lnTo>
                    <a:pt x="372" y="478"/>
                  </a:lnTo>
                  <a:lnTo>
                    <a:pt x="376" y="480"/>
                  </a:lnTo>
                  <a:lnTo>
                    <a:pt x="382" y="482"/>
                  </a:lnTo>
                  <a:lnTo>
                    <a:pt x="386" y="484"/>
                  </a:lnTo>
                  <a:lnTo>
                    <a:pt x="392" y="486"/>
                  </a:lnTo>
                  <a:lnTo>
                    <a:pt x="402" y="488"/>
                  </a:lnTo>
                  <a:lnTo>
                    <a:pt x="406" y="490"/>
                  </a:lnTo>
                  <a:lnTo>
                    <a:pt x="410" y="492"/>
                  </a:lnTo>
                  <a:lnTo>
                    <a:pt x="416" y="492"/>
                  </a:lnTo>
                  <a:lnTo>
                    <a:pt x="422" y="494"/>
                  </a:lnTo>
                  <a:lnTo>
                    <a:pt x="424" y="494"/>
                  </a:lnTo>
                  <a:lnTo>
                    <a:pt x="426" y="494"/>
                  </a:lnTo>
                  <a:lnTo>
                    <a:pt x="428" y="494"/>
                  </a:lnTo>
                  <a:lnTo>
                    <a:pt x="430" y="494"/>
                  </a:lnTo>
                  <a:lnTo>
                    <a:pt x="430" y="494"/>
                  </a:lnTo>
                  <a:lnTo>
                    <a:pt x="432" y="494"/>
                  </a:lnTo>
                  <a:lnTo>
                    <a:pt x="436" y="492"/>
                  </a:lnTo>
                  <a:lnTo>
                    <a:pt x="438" y="492"/>
                  </a:lnTo>
                  <a:lnTo>
                    <a:pt x="442" y="490"/>
                  </a:lnTo>
                  <a:lnTo>
                    <a:pt x="448" y="486"/>
                  </a:lnTo>
                  <a:lnTo>
                    <a:pt x="454" y="484"/>
                  </a:lnTo>
                  <a:lnTo>
                    <a:pt x="460" y="482"/>
                  </a:lnTo>
                  <a:lnTo>
                    <a:pt x="464" y="480"/>
                  </a:lnTo>
                  <a:lnTo>
                    <a:pt x="470" y="478"/>
                  </a:lnTo>
                  <a:lnTo>
                    <a:pt x="476" y="476"/>
                  </a:lnTo>
                  <a:lnTo>
                    <a:pt x="482" y="472"/>
                  </a:lnTo>
                  <a:lnTo>
                    <a:pt x="486" y="472"/>
                  </a:lnTo>
                  <a:lnTo>
                    <a:pt x="488" y="470"/>
                  </a:lnTo>
                  <a:lnTo>
                    <a:pt x="490" y="468"/>
                  </a:lnTo>
                  <a:lnTo>
                    <a:pt x="492" y="466"/>
                  </a:lnTo>
                  <a:lnTo>
                    <a:pt x="494" y="466"/>
                  </a:lnTo>
                  <a:lnTo>
                    <a:pt x="496" y="464"/>
                  </a:lnTo>
                  <a:lnTo>
                    <a:pt x="498" y="462"/>
                  </a:lnTo>
                  <a:lnTo>
                    <a:pt x="498" y="460"/>
                  </a:lnTo>
                  <a:lnTo>
                    <a:pt x="500" y="458"/>
                  </a:lnTo>
                  <a:lnTo>
                    <a:pt x="500" y="456"/>
                  </a:lnTo>
                  <a:lnTo>
                    <a:pt x="500" y="452"/>
                  </a:lnTo>
                  <a:lnTo>
                    <a:pt x="502" y="448"/>
                  </a:lnTo>
                  <a:lnTo>
                    <a:pt x="504" y="444"/>
                  </a:lnTo>
                  <a:lnTo>
                    <a:pt x="504" y="438"/>
                  </a:lnTo>
                  <a:lnTo>
                    <a:pt x="506" y="436"/>
                  </a:lnTo>
                  <a:lnTo>
                    <a:pt x="506" y="436"/>
                  </a:lnTo>
                  <a:lnTo>
                    <a:pt x="506" y="434"/>
                  </a:lnTo>
                  <a:lnTo>
                    <a:pt x="508" y="432"/>
                  </a:lnTo>
                  <a:lnTo>
                    <a:pt x="508" y="432"/>
                  </a:lnTo>
                  <a:lnTo>
                    <a:pt x="510" y="430"/>
                  </a:lnTo>
                  <a:lnTo>
                    <a:pt x="512" y="428"/>
                  </a:lnTo>
                  <a:lnTo>
                    <a:pt x="514" y="426"/>
                  </a:lnTo>
                  <a:lnTo>
                    <a:pt x="516" y="424"/>
                  </a:lnTo>
                  <a:lnTo>
                    <a:pt x="520" y="422"/>
                  </a:lnTo>
                  <a:lnTo>
                    <a:pt x="522" y="420"/>
                  </a:lnTo>
                  <a:lnTo>
                    <a:pt x="524" y="418"/>
                  </a:lnTo>
                  <a:lnTo>
                    <a:pt x="526" y="418"/>
                  </a:lnTo>
                  <a:lnTo>
                    <a:pt x="526" y="416"/>
                  </a:lnTo>
                  <a:lnTo>
                    <a:pt x="528" y="416"/>
                  </a:lnTo>
                  <a:lnTo>
                    <a:pt x="528" y="414"/>
                  </a:lnTo>
                  <a:lnTo>
                    <a:pt x="530" y="412"/>
                  </a:lnTo>
                  <a:lnTo>
                    <a:pt x="532" y="408"/>
                  </a:lnTo>
                  <a:lnTo>
                    <a:pt x="532" y="404"/>
                  </a:lnTo>
                  <a:lnTo>
                    <a:pt x="534" y="400"/>
                  </a:lnTo>
                  <a:lnTo>
                    <a:pt x="536" y="396"/>
                  </a:lnTo>
                  <a:lnTo>
                    <a:pt x="538" y="394"/>
                  </a:lnTo>
                  <a:lnTo>
                    <a:pt x="538" y="392"/>
                  </a:lnTo>
                  <a:lnTo>
                    <a:pt x="540" y="390"/>
                  </a:lnTo>
                  <a:lnTo>
                    <a:pt x="540" y="390"/>
                  </a:lnTo>
                  <a:lnTo>
                    <a:pt x="542" y="388"/>
                  </a:lnTo>
                  <a:lnTo>
                    <a:pt x="544" y="386"/>
                  </a:lnTo>
                  <a:lnTo>
                    <a:pt x="548" y="382"/>
                  </a:lnTo>
                  <a:lnTo>
                    <a:pt x="550" y="380"/>
                  </a:lnTo>
                  <a:lnTo>
                    <a:pt x="558" y="374"/>
                  </a:lnTo>
                  <a:lnTo>
                    <a:pt x="560" y="370"/>
                  </a:lnTo>
                  <a:lnTo>
                    <a:pt x="564" y="368"/>
                  </a:lnTo>
                  <a:lnTo>
                    <a:pt x="564" y="366"/>
                  </a:lnTo>
                  <a:lnTo>
                    <a:pt x="568" y="364"/>
                  </a:lnTo>
                  <a:lnTo>
                    <a:pt x="570" y="360"/>
                  </a:lnTo>
                  <a:lnTo>
                    <a:pt x="570" y="358"/>
                  </a:lnTo>
                  <a:lnTo>
                    <a:pt x="570" y="358"/>
                  </a:lnTo>
                  <a:lnTo>
                    <a:pt x="572" y="356"/>
                  </a:lnTo>
                  <a:lnTo>
                    <a:pt x="572" y="354"/>
                  </a:lnTo>
                  <a:lnTo>
                    <a:pt x="572" y="352"/>
                  </a:lnTo>
                  <a:lnTo>
                    <a:pt x="572" y="348"/>
                  </a:lnTo>
                  <a:lnTo>
                    <a:pt x="572" y="344"/>
                  </a:lnTo>
                  <a:lnTo>
                    <a:pt x="572" y="338"/>
                  </a:lnTo>
                  <a:lnTo>
                    <a:pt x="570" y="326"/>
                  </a:lnTo>
                  <a:lnTo>
                    <a:pt x="570" y="322"/>
                  </a:lnTo>
                  <a:lnTo>
                    <a:pt x="570" y="320"/>
                  </a:lnTo>
                  <a:lnTo>
                    <a:pt x="570" y="318"/>
                  </a:lnTo>
                  <a:lnTo>
                    <a:pt x="570" y="314"/>
                  </a:lnTo>
                  <a:lnTo>
                    <a:pt x="572" y="312"/>
                  </a:lnTo>
                  <a:lnTo>
                    <a:pt x="572" y="306"/>
                  </a:lnTo>
                  <a:lnTo>
                    <a:pt x="576" y="292"/>
                  </a:lnTo>
                  <a:lnTo>
                    <a:pt x="576" y="284"/>
                  </a:lnTo>
                  <a:lnTo>
                    <a:pt x="578" y="276"/>
                  </a:lnTo>
                  <a:lnTo>
                    <a:pt x="578" y="270"/>
                  </a:lnTo>
                  <a:lnTo>
                    <a:pt x="580" y="268"/>
                  </a:lnTo>
                  <a:lnTo>
                    <a:pt x="580" y="264"/>
                  </a:lnTo>
                  <a:lnTo>
                    <a:pt x="580" y="262"/>
                  </a:lnTo>
                  <a:lnTo>
                    <a:pt x="580" y="258"/>
                  </a:lnTo>
                  <a:lnTo>
                    <a:pt x="578" y="254"/>
                  </a:lnTo>
                  <a:lnTo>
                    <a:pt x="578" y="254"/>
                  </a:lnTo>
                  <a:lnTo>
                    <a:pt x="578" y="252"/>
                  </a:lnTo>
                  <a:lnTo>
                    <a:pt x="578" y="250"/>
                  </a:lnTo>
                  <a:lnTo>
                    <a:pt x="576" y="250"/>
                  </a:lnTo>
                  <a:lnTo>
                    <a:pt x="574" y="246"/>
                  </a:lnTo>
                  <a:lnTo>
                    <a:pt x="572" y="244"/>
                  </a:lnTo>
                  <a:lnTo>
                    <a:pt x="570" y="240"/>
                  </a:lnTo>
                  <a:lnTo>
                    <a:pt x="566" y="236"/>
                  </a:lnTo>
                  <a:lnTo>
                    <a:pt x="564" y="234"/>
                  </a:lnTo>
                  <a:lnTo>
                    <a:pt x="562" y="230"/>
                  </a:lnTo>
                  <a:lnTo>
                    <a:pt x="562" y="230"/>
                  </a:lnTo>
                  <a:lnTo>
                    <a:pt x="560" y="228"/>
                  </a:lnTo>
                  <a:lnTo>
                    <a:pt x="560" y="226"/>
                  </a:lnTo>
                  <a:lnTo>
                    <a:pt x="560" y="226"/>
                  </a:lnTo>
                  <a:lnTo>
                    <a:pt x="558" y="222"/>
                  </a:lnTo>
                  <a:lnTo>
                    <a:pt x="556" y="214"/>
                  </a:lnTo>
                  <a:lnTo>
                    <a:pt x="556" y="210"/>
                  </a:lnTo>
                  <a:lnTo>
                    <a:pt x="554" y="206"/>
                  </a:lnTo>
                  <a:lnTo>
                    <a:pt x="554" y="204"/>
                  </a:lnTo>
                  <a:lnTo>
                    <a:pt x="554" y="204"/>
                  </a:lnTo>
                  <a:lnTo>
                    <a:pt x="552" y="202"/>
                  </a:lnTo>
                  <a:lnTo>
                    <a:pt x="552" y="200"/>
                  </a:lnTo>
                  <a:lnTo>
                    <a:pt x="550" y="200"/>
                  </a:lnTo>
                  <a:lnTo>
                    <a:pt x="550" y="200"/>
                  </a:lnTo>
                  <a:lnTo>
                    <a:pt x="550" y="198"/>
                  </a:lnTo>
                  <a:lnTo>
                    <a:pt x="548" y="198"/>
                  </a:lnTo>
                  <a:lnTo>
                    <a:pt x="546" y="198"/>
                  </a:lnTo>
                  <a:lnTo>
                    <a:pt x="542" y="196"/>
                  </a:lnTo>
                  <a:lnTo>
                    <a:pt x="540" y="196"/>
                  </a:lnTo>
                  <a:lnTo>
                    <a:pt x="536" y="194"/>
                  </a:lnTo>
                  <a:lnTo>
                    <a:pt x="536" y="194"/>
                  </a:lnTo>
                  <a:lnTo>
                    <a:pt x="534" y="194"/>
                  </a:lnTo>
                  <a:lnTo>
                    <a:pt x="534" y="192"/>
                  </a:lnTo>
                  <a:lnTo>
                    <a:pt x="532" y="192"/>
                  </a:lnTo>
                  <a:lnTo>
                    <a:pt x="532" y="190"/>
                  </a:lnTo>
                  <a:lnTo>
                    <a:pt x="532" y="190"/>
                  </a:lnTo>
                  <a:lnTo>
                    <a:pt x="532" y="188"/>
                  </a:lnTo>
                  <a:lnTo>
                    <a:pt x="530" y="186"/>
                  </a:lnTo>
                  <a:lnTo>
                    <a:pt x="530" y="182"/>
                  </a:lnTo>
                  <a:lnTo>
                    <a:pt x="530" y="178"/>
                  </a:lnTo>
                  <a:lnTo>
                    <a:pt x="530" y="174"/>
                  </a:lnTo>
                  <a:lnTo>
                    <a:pt x="530" y="172"/>
                  </a:lnTo>
                  <a:lnTo>
                    <a:pt x="530" y="170"/>
                  </a:lnTo>
                  <a:lnTo>
                    <a:pt x="530" y="168"/>
                  </a:lnTo>
                  <a:lnTo>
                    <a:pt x="528" y="166"/>
                  </a:lnTo>
                  <a:lnTo>
                    <a:pt x="528" y="166"/>
                  </a:lnTo>
                  <a:lnTo>
                    <a:pt x="526" y="164"/>
                  </a:lnTo>
                  <a:lnTo>
                    <a:pt x="526" y="162"/>
                  </a:lnTo>
                  <a:lnTo>
                    <a:pt x="524" y="162"/>
                  </a:lnTo>
                  <a:lnTo>
                    <a:pt x="522" y="162"/>
                  </a:lnTo>
                  <a:lnTo>
                    <a:pt x="520" y="160"/>
                  </a:lnTo>
                  <a:lnTo>
                    <a:pt x="518" y="160"/>
                  </a:lnTo>
                  <a:lnTo>
                    <a:pt x="514" y="158"/>
                  </a:lnTo>
                  <a:lnTo>
                    <a:pt x="508" y="156"/>
                  </a:lnTo>
                  <a:lnTo>
                    <a:pt x="506" y="156"/>
                  </a:lnTo>
                  <a:lnTo>
                    <a:pt x="504" y="154"/>
                  </a:lnTo>
                  <a:lnTo>
                    <a:pt x="502" y="154"/>
                  </a:lnTo>
                  <a:lnTo>
                    <a:pt x="500" y="152"/>
                  </a:lnTo>
                  <a:lnTo>
                    <a:pt x="500" y="152"/>
                  </a:lnTo>
                  <a:lnTo>
                    <a:pt x="498" y="150"/>
                  </a:lnTo>
                  <a:lnTo>
                    <a:pt x="498" y="148"/>
                  </a:lnTo>
                  <a:lnTo>
                    <a:pt x="498" y="146"/>
                  </a:lnTo>
                  <a:lnTo>
                    <a:pt x="498" y="146"/>
                  </a:lnTo>
                  <a:lnTo>
                    <a:pt x="496" y="144"/>
                  </a:lnTo>
                  <a:lnTo>
                    <a:pt x="496" y="140"/>
                  </a:lnTo>
                  <a:lnTo>
                    <a:pt x="496" y="138"/>
                  </a:lnTo>
                  <a:lnTo>
                    <a:pt x="496" y="134"/>
                  </a:lnTo>
                  <a:lnTo>
                    <a:pt x="498" y="124"/>
                  </a:lnTo>
                  <a:lnTo>
                    <a:pt x="498" y="120"/>
                  </a:lnTo>
                  <a:lnTo>
                    <a:pt x="498" y="118"/>
                  </a:lnTo>
                  <a:lnTo>
                    <a:pt x="498" y="116"/>
                  </a:lnTo>
                  <a:lnTo>
                    <a:pt x="496" y="112"/>
                  </a:lnTo>
                  <a:lnTo>
                    <a:pt x="496" y="108"/>
                  </a:lnTo>
                  <a:lnTo>
                    <a:pt x="494" y="102"/>
                  </a:lnTo>
                  <a:lnTo>
                    <a:pt x="494" y="98"/>
                  </a:lnTo>
                  <a:lnTo>
                    <a:pt x="492" y="92"/>
                  </a:lnTo>
                  <a:lnTo>
                    <a:pt x="490" y="88"/>
                  </a:lnTo>
                  <a:lnTo>
                    <a:pt x="490" y="84"/>
                  </a:lnTo>
                  <a:lnTo>
                    <a:pt x="488" y="82"/>
                  </a:lnTo>
                  <a:lnTo>
                    <a:pt x="488" y="80"/>
                  </a:lnTo>
                  <a:lnTo>
                    <a:pt x="486" y="78"/>
                  </a:lnTo>
                  <a:lnTo>
                    <a:pt x="486" y="78"/>
                  </a:lnTo>
                  <a:lnTo>
                    <a:pt x="484" y="74"/>
                  </a:lnTo>
                  <a:lnTo>
                    <a:pt x="482" y="72"/>
                  </a:lnTo>
                  <a:lnTo>
                    <a:pt x="478" y="70"/>
                  </a:lnTo>
                  <a:lnTo>
                    <a:pt x="476" y="68"/>
                  </a:lnTo>
                  <a:lnTo>
                    <a:pt x="474" y="64"/>
                  </a:lnTo>
                  <a:lnTo>
                    <a:pt x="472" y="62"/>
                  </a:lnTo>
                  <a:lnTo>
                    <a:pt x="470" y="60"/>
                  </a:lnTo>
                  <a:lnTo>
                    <a:pt x="470" y="60"/>
                  </a:lnTo>
                  <a:lnTo>
                    <a:pt x="468" y="56"/>
                  </a:lnTo>
                  <a:lnTo>
                    <a:pt x="466" y="54"/>
                  </a:lnTo>
                  <a:lnTo>
                    <a:pt x="464" y="50"/>
                  </a:lnTo>
                  <a:lnTo>
                    <a:pt x="464" y="46"/>
                  </a:lnTo>
                  <a:lnTo>
                    <a:pt x="462" y="42"/>
                  </a:lnTo>
                  <a:lnTo>
                    <a:pt x="460" y="38"/>
                  </a:lnTo>
                  <a:lnTo>
                    <a:pt x="460" y="36"/>
                  </a:lnTo>
                  <a:lnTo>
                    <a:pt x="460" y="34"/>
                  </a:lnTo>
                  <a:lnTo>
                    <a:pt x="460" y="34"/>
                  </a:lnTo>
                  <a:lnTo>
                    <a:pt x="460" y="32"/>
                  </a:lnTo>
                  <a:lnTo>
                    <a:pt x="460" y="32"/>
                  </a:lnTo>
                  <a:lnTo>
                    <a:pt x="460" y="30"/>
                  </a:lnTo>
                  <a:lnTo>
                    <a:pt x="460" y="28"/>
                  </a:lnTo>
                  <a:lnTo>
                    <a:pt x="462" y="26"/>
                  </a:lnTo>
                  <a:lnTo>
                    <a:pt x="464" y="24"/>
                  </a:lnTo>
                  <a:lnTo>
                    <a:pt x="466" y="22"/>
                  </a:lnTo>
                  <a:lnTo>
                    <a:pt x="466" y="20"/>
                  </a:lnTo>
                  <a:lnTo>
                    <a:pt x="466" y="20"/>
                  </a:lnTo>
                  <a:lnTo>
                    <a:pt x="468" y="18"/>
                  </a:lnTo>
                  <a:lnTo>
                    <a:pt x="468" y="18"/>
                  </a:lnTo>
                  <a:lnTo>
                    <a:pt x="468" y="16"/>
                  </a:lnTo>
                  <a:lnTo>
                    <a:pt x="466" y="16"/>
                  </a:lnTo>
                  <a:lnTo>
                    <a:pt x="466" y="14"/>
                  </a:lnTo>
                  <a:lnTo>
                    <a:pt x="466" y="12"/>
                  </a:lnTo>
                  <a:lnTo>
                    <a:pt x="466" y="12"/>
                  </a:lnTo>
                  <a:lnTo>
                    <a:pt x="464" y="8"/>
                  </a:lnTo>
                  <a:lnTo>
                    <a:pt x="462" y="6"/>
                  </a:lnTo>
                  <a:lnTo>
                    <a:pt x="460" y="4"/>
                  </a:lnTo>
                  <a:lnTo>
                    <a:pt x="460" y="4"/>
                  </a:lnTo>
                  <a:lnTo>
                    <a:pt x="458" y="2"/>
                  </a:lnTo>
                  <a:lnTo>
                    <a:pt x="456" y="0"/>
                  </a:lnTo>
                  <a:lnTo>
                    <a:pt x="456" y="0"/>
                  </a:lnTo>
                  <a:lnTo>
                    <a:pt x="454" y="0"/>
                  </a:lnTo>
                  <a:lnTo>
                    <a:pt x="454" y="0"/>
                  </a:lnTo>
                  <a:lnTo>
                    <a:pt x="452" y="0"/>
                  </a:lnTo>
                  <a:lnTo>
                    <a:pt x="452" y="0"/>
                  </a:lnTo>
                  <a:lnTo>
                    <a:pt x="450" y="0"/>
                  </a:lnTo>
                  <a:lnTo>
                    <a:pt x="450" y="0"/>
                  </a:lnTo>
                  <a:lnTo>
                    <a:pt x="448" y="2"/>
                  </a:lnTo>
                  <a:lnTo>
                    <a:pt x="448" y="2"/>
                  </a:lnTo>
                  <a:lnTo>
                    <a:pt x="448" y="4"/>
                  </a:lnTo>
                  <a:lnTo>
                    <a:pt x="446" y="6"/>
                  </a:lnTo>
                  <a:lnTo>
                    <a:pt x="444" y="12"/>
                  </a:lnTo>
                  <a:lnTo>
                    <a:pt x="444" y="14"/>
                  </a:lnTo>
                  <a:lnTo>
                    <a:pt x="442" y="16"/>
                  </a:lnTo>
                  <a:lnTo>
                    <a:pt x="442" y="16"/>
                  </a:lnTo>
                  <a:lnTo>
                    <a:pt x="442" y="18"/>
                  </a:lnTo>
                  <a:lnTo>
                    <a:pt x="440" y="20"/>
                  </a:lnTo>
                  <a:lnTo>
                    <a:pt x="438" y="22"/>
                  </a:lnTo>
                  <a:lnTo>
                    <a:pt x="436" y="24"/>
                  </a:lnTo>
                  <a:lnTo>
                    <a:pt x="434" y="26"/>
                  </a:lnTo>
                  <a:lnTo>
                    <a:pt x="434" y="26"/>
                  </a:lnTo>
                  <a:lnTo>
                    <a:pt x="434" y="28"/>
                  </a:lnTo>
                  <a:lnTo>
                    <a:pt x="432" y="30"/>
                  </a:lnTo>
                  <a:lnTo>
                    <a:pt x="432" y="30"/>
                  </a:lnTo>
                  <a:lnTo>
                    <a:pt x="432" y="34"/>
                  </a:lnTo>
                  <a:lnTo>
                    <a:pt x="432" y="38"/>
                  </a:lnTo>
                  <a:lnTo>
                    <a:pt x="432" y="42"/>
                  </a:lnTo>
                  <a:lnTo>
                    <a:pt x="432" y="46"/>
                  </a:lnTo>
                  <a:lnTo>
                    <a:pt x="432" y="50"/>
                  </a:lnTo>
                  <a:lnTo>
                    <a:pt x="434" y="58"/>
                  </a:lnTo>
                  <a:lnTo>
                    <a:pt x="434" y="66"/>
                  </a:lnTo>
                  <a:lnTo>
                    <a:pt x="434" y="70"/>
                  </a:lnTo>
                  <a:lnTo>
                    <a:pt x="436" y="74"/>
                  </a:lnTo>
                  <a:lnTo>
                    <a:pt x="436" y="78"/>
                  </a:lnTo>
                  <a:lnTo>
                    <a:pt x="436" y="82"/>
                  </a:lnTo>
                  <a:lnTo>
                    <a:pt x="436" y="86"/>
                  </a:lnTo>
                  <a:lnTo>
                    <a:pt x="434" y="88"/>
                  </a:lnTo>
                  <a:lnTo>
                    <a:pt x="434" y="90"/>
                  </a:lnTo>
                  <a:lnTo>
                    <a:pt x="432" y="92"/>
                  </a:lnTo>
                  <a:lnTo>
                    <a:pt x="432" y="94"/>
                  </a:lnTo>
                  <a:lnTo>
                    <a:pt x="430" y="96"/>
                  </a:lnTo>
                  <a:lnTo>
                    <a:pt x="428" y="100"/>
                  </a:lnTo>
                  <a:lnTo>
                    <a:pt x="426" y="102"/>
                  </a:lnTo>
                  <a:lnTo>
                    <a:pt x="426" y="104"/>
                  </a:lnTo>
                  <a:lnTo>
                    <a:pt x="426" y="104"/>
                  </a:lnTo>
                  <a:lnTo>
                    <a:pt x="424" y="106"/>
                  </a:lnTo>
                  <a:lnTo>
                    <a:pt x="424" y="110"/>
                  </a:lnTo>
                  <a:lnTo>
                    <a:pt x="422" y="110"/>
                  </a:lnTo>
                  <a:lnTo>
                    <a:pt x="422" y="112"/>
                  </a:lnTo>
                  <a:lnTo>
                    <a:pt x="422" y="112"/>
                  </a:lnTo>
                  <a:lnTo>
                    <a:pt x="420" y="114"/>
                  </a:lnTo>
                  <a:lnTo>
                    <a:pt x="420" y="114"/>
                  </a:lnTo>
                  <a:lnTo>
                    <a:pt x="420" y="114"/>
                  </a:lnTo>
                  <a:lnTo>
                    <a:pt x="416" y="114"/>
                  </a:lnTo>
                  <a:lnTo>
                    <a:pt x="414" y="116"/>
                  </a:lnTo>
                  <a:lnTo>
                    <a:pt x="412" y="116"/>
                  </a:lnTo>
                  <a:lnTo>
                    <a:pt x="410" y="116"/>
                  </a:lnTo>
                  <a:lnTo>
                    <a:pt x="406" y="114"/>
                  </a:lnTo>
                  <a:lnTo>
                    <a:pt x="404" y="114"/>
                  </a:lnTo>
                  <a:lnTo>
                    <a:pt x="402" y="114"/>
                  </a:lnTo>
                  <a:lnTo>
                    <a:pt x="402" y="114"/>
                  </a:lnTo>
                  <a:lnTo>
                    <a:pt x="402" y="112"/>
                  </a:lnTo>
                  <a:lnTo>
                    <a:pt x="400" y="112"/>
                  </a:lnTo>
                  <a:lnTo>
                    <a:pt x="398" y="110"/>
                  </a:lnTo>
                  <a:lnTo>
                    <a:pt x="396" y="106"/>
                  </a:lnTo>
                  <a:lnTo>
                    <a:pt x="392" y="102"/>
                  </a:lnTo>
                  <a:lnTo>
                    <a:pt x="390" y="102"/>
                  </a:lnTo>
                  <a:lnTo>
                    <a:pt x="388" y="100"/>
                  </a:lnTo>
                  <a:lnTo>
                    <a:pt x="386" y="98"/>
                  </a:lnTo>
                  <a:lnTo>
                    <a:pt x="384" y="98"/>
                  </a:lnTo>
                  <a:lnTo>
                    <a:pt x="378" y="96"/>
                  </a:lnTo>
                  <a:lnTo>
                    <a:pt x="374" y="94"/>
                  </a:lnTo>
                  <a:lnTo>
                    <a:pt x="370" y="94"/>
                  </a:lnTo>
                  <a:lnTo>
                    <a:pt x="368" y="92"/>
                  </a:lnTo>
                  <a:lnTo>
                    <a:pt x="368" y="92"/>
                  </a:lnTo>
                  <a:lnTo>
                    <a:pt x="366" y="90"/>
                  </a:lnTo>
                  <a:lnTo>
                    <a:pt x="362" y="86"/>
                  </a:lnTo>
                  <a:lnTo>
                    <a:pt x="360" y="84"/>
                  </a:lnTo>
                  <a:lnTo>
                    <a:pt x="358" y="82"/>
                  </a:lnTo>
                  <a:lnTo>
                    <a:pt x="356" y="80"/>
                  </a:lnTo>
                  <a:lnTo>
                    <a:pt x="356" y="80"/>
                  </a:lnTo>
                  <a:lnTo>
                    <a:pt x="354" y="80"/>
                  </a:lnTo>
                  <a:lnTo>
                    <a:pt x="350" y="78"/>
                  </a:lnTo>
                  <a:lnTo>
                    <a:pt x="348" y="78"/>
                  </a:lnTo>
                  <a:lnTo>
                    <a:pt x="346" y="78"/>
                  </a:lnTo>
                  <a:lnTo>
                    <a:pt x="346" y="76"/>
                  </a:lnTo>
                  <a:lnTo>
                    <a:pt x="346" y="76"/>
                  </a:lnTo>
                  <a:lnTo>
                    <a:pt x="344" y="76"/>
                  </a:lnTo>
                  <a:lnTo>
                    <a:pt x="344" y="76"/>
                  </a:lnTo>
                  <a:lnTo>
                    <a:pt x="344" y="74"/>
                  </a:lnTo>
                  <a:lnTo>
                    <a:pt x="344" y="74"/>
                  </a:lnTo>
                  <a:lnTo>
                    <a:pt x="346" y="72"/>
                  </a:lnTo>
                  <a:lnTo>
                    <a:pt x="346" y="70"/>
                  </a:lnTo>
                  <a:lnTo>
                    <a:pt x="348" y="68"/>
                  </a:lnTo>
                  <a:lnTo>
                    <a:pt x="350" y="64"/>
                  </a:lnTo>
                  <a:lnTo>
                    <a:pt x="350" y="62"/>
                  </a:lnTo>
                  <a:lnTo>
                    <a:pt x="352" y="60"/>
                  </a:lnTo>
                  <a:lnTo>
                    <a:pt x="352" y="60"/>
                  </a:lnTo>
                  <a:lnTo>
                    <a:pt x="352" y="58"/>
                  </a:lnTo>
                  <a:lnTo>
                    <a:pt x="352" y="54"/>
                  </a:lnTo>
                  <a:lnTo>
                    <a:pt x="354" y="52"/>
                  </a:lnTo>
                  <a:lnTo>
                    <a:pt x="354" y="50"/>
                  </a:lnTo>
                  <a:lnTo>
                    <a:pt x="354" y="50"/>
                  </a:lnTo>
                  <a:lnTo>
                    <a:pt x="356" y="48"/>
                  </a:lnTo>
                  <a:lnTo>
                    <a:pt x="356" y="48"/>
                  </a:lnTo>
                  <a:lnTo>
                    <a:pt x="356" y="48"/>
                  </a:lnTo>
                  <a:lnTo>
                    <a:pt x="360" y="46"/>
                  </a:lnTo>
                  <a:lnTo>
                    <a:pt x="362" y="46"/>
                  </a:lnTo>
                  <a:lnTo>
                    <a:pt x="364" y="46"/>
                  </a:lnTo>
                  <a:lnTo>
                    <a:pt x="364" y="44"/>
                  </a:lnTo>
                  <a:lnTo>
                    <a:pt x="366" y="42"/>
                  </a:lnTo>
                  <a:lnTo>
                    <a:pt x="366" y="40"/>
                  </a:lnTo>
                  <a:lnTo>
                    <a:pt x="368" y="38"/>
                  </a:lnTo>
                  <a:lnTo>
                    <a:pt x="370" y="36"/>
                  </a:lnTo>
                  <a:lnTo>
                    <a:pt x="370" y="34"/>
                  </a:lnTo>
                  <a:lnTo>
                    <a:pt x="370" y="32"/>
                  </a:lnTo>
                  <a:lnTo>
                    <a:pt x="370" y="30"/>
                  </a:lnTo>
                  <a:lnTo>
                    <a:pt x="370" y="30"/>
                  </a:lnTo>
                  <a:lnTo>
                    <a:pt x="370" y="28"/>
                  </a:lnTo>
                  <a:lnTo>
                    <a:pt x="370" y="28"/>
                  </a:lnTo>
                  <a:lnTo>
                    <a:pt x="370" y="26"/>
                  </a:lnTo>
                  <a:lnTo>
                    <a:pt x="370" y="26"/>
                  </a:lnTo>
                  <a:lnTo>
                    <a:pt x="368" y="26"/>
                  </a:lnTo>
                  <a:lnTo>
                    <a:pt x="368" y="24"/>
                  </a:lnTo>
                  <a:lnTo>
                    <a:pt x="366" y="24"/>
                  </a:lnTo>
                  <a:lnTo>
                    <a:pt x="366" y="24"/>
                  </a:lnTo>
                  <a:lnTo>
                    <a:pt x="364" y="24"/>
                  </a:lnTo>
                  <a:lnTo>
                    <a:pt x="362" y="24"/>
                  </a:lnTo>
                  <a:lnTo>
                    <a:pt x="358" y="24"/>
                  </a:lnTo>
                  <a:lnTo>
                    <a:pt x="354" y="24"/>
                  </a:lnTo>
                  <a:lnTo>
                    <a:pt x="352" y="24"/>
                  </a:lnTo>
                  <a:lnTo>
                    <a:pt x="350" y="24"/>
                  </a:lnTo>
                  <a:lnTo>
                    <a:pt x="348" y="24"/>
                  </a:lnTo>
                  <a:lnTo>
                    <a:pt x="346" y="22"/>
                  </a:lnTo>
                  <a:lnTo>
                    <a:pt x="340" y="22"/>
                  </a:lnTo>
                  <a:lnTo>
                    <a:pt x="336" y="22"/>
                  </a:lnTo>
                  <a:lnTo>
                    <a:pt x="332" y="22"/>
                  </a:lnTo>
                  <a:lnTo>
                    <a:pt x="332" y="22"/>
                  </a:lnTo>
                  <a:lnTo>
                    <a:pt x="330" y="22"/>
                  </a:lnTo>
                  <a:lnTo>
                    <a:pt x="328" y="20"/>
                  </a:lnTo>
                  <a:lnTo>
                    <a:pt x="326" y="20"/>
                  </a:lnTo>
                  <a:lnTo>
                    <a:pt x="324" y="18"/>
                  </a:lnTo>
                  <a:lnTo>
                    <a:pt x="320" y="16"/>
                  </a:lnTo>
                  <a:lnTo>
                    <a:pt x="318" y="14"/>
                  </a:lnTo>
                  <a:lnTo>
                    <a:pt x="314" y="12"/>
                  </a:lnTo>
                  <a:lnTo>
                    <a:pt x="312" y="12"/>
                  </a:lnTo>
                  <a:lnTo>
                    <a:pt x="310" y="10"/>
                  </a:lnTo>
                  <a:lnTo>
                    <a:pt x="304" y="8"/>
                  </a:lnTo>
                  <a:lnTo>
                    <a:pt x="302" y="8"/>
                  </a:lnTo>
                  <a:lnTo>
                    <a:pt x="298" y="8"/>
                  </a:lnTo>
                  <a:lnTo>
                    <a:pt x="294" y="6"/>
                  </a:lnTo>
                  <a:lnTo>
                    <a:pt x="294" y="6"/>
                  </a:lnTo>
                  <a:lnTo>
                    <a:pt x="292" y="6"/>
                  </a:lnTo>
                  <a:lnTo>
                    <a:pt x="290" y="6"/>
                  </a:lnTo>
                  <a:lnTo>
                    <a:pt x="290" y="8"/>
                  </a:lnTo>
                  <a:lnTo>
                    <a:pt x="288" y="8"/>
                  </a:lnTo>
                  <a:lnTo>
                    <a:pt x="288" y="8"/>
                  </a:lnTo>
                  <a:lnTo>
                    <a:pt x="286" y="8"/>
                  </a:lnTo>
                  <a:lnTo>
                    <a:pt x="286" y="10"/>
                  </a:lnTo>
                  <a:lnTo>
                    <a:pt x="286" y="10"/>
                  </a:lnTo>
                  <a:lnTo>
                    <a:pt x="286" y="10"/>
                  </a:lnTo>
                  <a:lnTo>
                    <a:pt x="286" y="12"/>
                  </a:lnTo>
                  <a:lnTo>
                    <a:pt x="286" y="12"/>
                  </a:lnTo>
                  <a:lnTo>
                    <a:pt x="286" y="14"/>
                  </a:lnTo>
                  <a:lnTo>
                    <a:pt x="286" y="14"/>
                  </a:lnTo>
                  <a:lnTo>
                    <a:pt x="286" y="14"/>
                  </a:lnTo>
                  <a:lnTo>
                    <a:pt x="286" y="16"/>
                  </a:lnTo>
                  <a:lnTo>
                    <a:pt x="288" y="16"/>
                  </a:lnTo>
                  <a:lnTo>
                    <a:pt x="288" y="16"/>
                  </a:lnTo>
                  <a:lnTo>
                    <a:pt x="290" y="18"/>
                  </a:lnTo>
                  <a:lnTo>
                    <a:pt x="294" y="18"/>
                  </a:lnTo>
                  <a:lnTo>
                    <a:pt x="294" y="18"/>
                  </a:lnTo>
                  <a:lnTo>
                    <a:pt x="296" y="18"/>
                  </a:lnTo>
                  <a:lnTo>
                    <a:pt x="296" y="20"/>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5" name="Freeform 17">
              <a:extLst>
                <a:ext uri="{FF2B5EF4-FFF2-40B4-BE49-F238E27FC236}">
                  <a16:creationId xmlns:a16="http://schemas.microsoft.com/office/drawing/2014/main" id="{440334CB-7B0B-46B2-BEE4-C321E4035C41}"/>
                </a:ext>
              </a:extLst>
            </p:cNvPr>
            <p:cNvSpPr>
              <a:spLocks/>
            </p:cNvSpPr>
            <p:nvPr/>
          </p:nvSpPr>
          <p:spPr bwMode="auto">
            <a:xfrm>
              <a:off x="9063041" y="4360902"/>
              <a:ext cx="1096898" cy="844621"/>
            </a:xfrm>
            <a:custGeom>
              <a:avLst/>
              <a:gdLst>
                <a:gd name="T0" fmla="*/ 296 w 580"/>
                <a:gd name="T1" fmla="*/ 34 h 494"/>
                <a:gd name="T2" fmla="*/ 262 w 580"/>
                <a:gd name="T3" fmla="*/ 46 h 494"/>
                <a:gd name="T4" fmla="*/ 256 w 580"/>
                <a:gd name="T5" fmla="*/ 74 h 494"/>
                <a:gd name="T6" fmla="*/ 234 w 580"/>
                <a:gd name="T7" fmla="*/ 68 h 494"/>
                <a:gd name="T8" fmla="*/ 208 w 580"/>
                <a:gd name="T9" fmla="*/ 56 h 494"/>
                <a:gd name="T10" fmla="*/ 196 w 580"/>
                <a:gd name="T11" fmla="*/ 76 h 494"/>
                <a:gd name="T12" fmla="*/ 166 w 580"/>
                <a:gd name="T13" fmla="*/ 100 h 494"/>
                <a:gd name="T14" fmla="*/ 160 w 580"/>
                <a:gd name="T15" fmla="*/ 112 h 494"/>
                <a:gd name="T16" fmla="*/ 148 w 580"/>
                <a:gd name="T17" fmla="*/ 102 h 494"/>
                <a:gd name="T18" fmla="*/ 138 w 580"/>
                <a:gd name="T19" fmla="*/ 140 h 494"/>
                <a:gd name="T20" fmla="*/ 64 w 580"/>
                <a:gd name="T21" fmla="*/ 172 h 494"/>
                <a:gd name="T22" fmla="*/ 30 w 580"/>
                <a:gd name="T23" fmla="*/ 200 h 494"/>
                <a:gd name="T24" fmla="*/ 4 w 580"/>
                <a:gd name="T25" fmla="*/ 204 h 494"/>
                <a:gd name="T26" fmla="*/ 10 w 580"/>
                <a:gd name="T27" fmla="*/ 248 h 494"/>
                <a:gd name="T28" fmla="*/ 18 w 580"/>
                <a:gd name="T29" fmla="*/ 266 h 494"/>
                <a:gd name="T30" fmla="*/ 2 w 580"/>
                <a:gd name="T31" fmla="*/ 256 h 494"/>
                <a:gd name="T32" fmla="*/ 10 w 580"/>
                <a:gd name="T33" fmla="*/ 302 h 494"/>
                <a:gd name="T34" fmla="*/ 16 w 580"/>
                <a:gd name="T35" fmla="*/ 344 h 494"/>
                <a:gd name="T36" fmla="*/ 28 w 580"/>
                <a:gd name="T37" fmla="*/ 362 h 494"/>
                <a:gd name="T38" fmla="*/ 18 w 580"/>
                <a:gd name="T39" fmla="*/ 380 h 494"/>
                <a:gd name="T40" fmla="*/ 6 w 580"/>
                <a:gd name="T41" fmla="*/ 400 h 494"/>
                <a:gd name="T42" fmla="*/ 36 w 580"/>
                <a:gd name="T43" fmla="*/ 426 h 494"/>
                <a:gd name="T44" fmla="*/ 56 w 580"/>
                <a:gd name="T45" fmla="*/ 420 h 494"/>
                <a:gd name="T46" fmla="*/ 84 w 580"/>
                <a:gd name="T47" fmla="*/ 414 h 494"/>
                <a:gd name="T48" fmla="*/ 138 w 580"/>
                <a:gd name="T49" fmla="*/ 402 h 494"/>
                <a:gd name="T50" fmla="*/ 184 w 580"/>
                <a:gd name="T51" fmla="*/ 380 h 494"/>
                <a:gd name="T52" fmla="*/ 220 w 580"/>
                <a:gd name="T53" fmla="*/ 366 h 494"/>
                <a:gd name="T54" fmla="*/ 248 w 580"/>
                <a:gd name="T55" fmla="*/ 364 h 494"/>
                <a:gd name="T56" fmla="*/ 266 w 580"/>
                <a:gd name="T57" fmla="*/ 372 h 494"/>
                <a:gd name="T58" fmla="*/ 292 w 580"/>
                <a:gd name="T59" fmla="*/ 402 h 494"/>
                <a:gd name="T60" fmla="*/ 302 w 580"/>
                <a:gd name="T61" fmla="*/ 420 h 494"/>
                <a:gd name="T62" fmla="*/ 330 w 580"/>
                <a:gd name="T63" fmla="*/ 386 h 494"/>
                <a:gd name="T64" fmla="*/ 332 w 580"/>
                <a:gd name="T65" fmla="*/ 404 h 494"/>
                <a:gd name="T66" fmla="*/ 326 w 580"/>
                <a:gd name="T67" fmla="*/ 424 h 494"/>
                <a:gd name="T68" fmla="*/ 338 w 580"/>
                <a:gd name="T69" fmla="*/ 408 h 494"/>
                <a:gd name="T70" fmla="*/ 342 w 580"/>
                <a:gd name="T71" fmla="*/ 424 h 494"/>
                <a:gd name="T72" fmla="*/ 348 w 580"/>
                <a:gd name="T73" fmla="*/ 456 h 494"/>
                <a:gd name="T74" fmla="*/ 376 w 580"/>
                <a:gd name="T75" fmla="*/ 480 h 494"/>
                <a:gd name="T76" fmla="*/ 438 w 580"/>
                <a:gd name="T77" fmla="*/ 492 h 494"/>
                <a:gd name="T78" fmla="*/ 498 w 580"/>
                <a:gd name="T79" fmla="*/ 460 h 494"/>
                <a:gd name="T80" fmla="*/ 520 w 580"/>
                <a:gd name="T81" fmla="*/ 422 h 494"/>
                <a:gd name="T82" fmla="*/ 542 w 580"/>
                <a:gd name="T83" fmla="*/ 388 h 494"/>
                <a:gd name="T84" fmla="*/ 572 w 580"/>
                <a:gd name="T85" fmla="*/ 344 h 494"/>
                <a:gd name="T86" fmla="*/ 580 w 580"/>
                <a:gd name="T87" fmla="*/ 258 h 494"/>
                <a:gd name="T88" fmla="*/ 558 w 580"/>
                <a:gd name="T89" fmla="*/ 222 h 494"/>
                <a:gd name="T90" fmla="*/ 536 w 580"/>
                <a:gd name="T91" fmla="*/ 194 h 494"/>
                <a:gd name="T92" fmla="*/ 526 w 580"/>
                <a:gd name="T93" fmla="*/ 164 h 494"/>
                <a:gd name="T94" fmla="*/ 498 w 580"/>
                <a:gd name="T95" fmla="*/ 146 h 494"/>
                <a:gd name="T96" fmla="*/ 488 w 580"/>
                <a:gd name="T97" fmla="*/ 82 h 494"/>
                <a:gd name="T98" fmla="*/ 462 w 580"/>
                <a:gd name="T99" fmla="*/ 42 h 494"/>
                <a:gd name="T100" fmla="*/ 468 w 580"/>
                <a:gd name="T101" fmla="*/ 16 h 494"/>
                <a:gd name="T102" fmla="*/ 450 w 580"/>
                <a:gd name="T103" fmla="*/ 0 h 494"/>
                <a:gd name="T104" fmla="*/ 434 w 580"/>
                <a:gd name="T105" fmla="*/ 28 h 494"/>
                <a:gd name="T106" fmla="*/ 434 w 580"/>
                <a:gd name="T107" fmla="*/ 90 h 494"/>
                <a:gd name="T108" fmla="*/ 416 w 580"/>
                <a:gd name="T109" fmla="*/ 114 h 494"/>
                <a:gd name="T110" fmla="*/ 384 w 580"/>
                <a:gd name="T111" fmla="*/ 98 h 494"/>
                <a:gd name="T112" fmla="*/ 346 w 580"/>
                <a:gd name="T113" fmla="*/ 76 h 494"/>
                <a:gd name="T114" fmla="*/ 354 w 580"/>
                <a:gd name="T115" fmla="*/ 50 h 494"/>
                <a:gd name="T116" fmla="*/ 370 w 580"/>
                <a:gd name="T117" fmla="*/ 30 h 494"/>
                <a:gd name="T118" fmla="*/ 346 w 580"/>
                <a:gd name="T119" fmla="*/ 22 h 494"/>
                <a:gd name="T120" fmla="*/ 298 w 580"/>
                <a:gd name="T121" fmla="*/ 8 h 494"/>
                <a:gd name="T122" fmla="*/ 286 w 580"/>
                <a:gd name="T123" fmla="*/ 14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0" h="494">
                  <a:moveTo>
                    <a:pt x="296" y="20"/>
                  </a:moveTo>
                  <a:lnTo>
                    <a:pt x="296" y="20"/>
                  </a:lnTo>
                  <a:lnTo>
                    <a:pt x="296" y="20"/>
                  </a:lnTo>
                  <a:lnTo>
                    <a:pt x="298" y="22"/>
                  </a:lnTo>
                  <a:lnTo>
                    <a:pt x="298" y="24"/>
                  </a:lnTo>
                  <a:lnTo>
                    <a:pt x="300" y="26"/>
                  </a:lnTo>
                  <a:lnTo>
                    <a:pt x="300" y="28"/>
                  </a:lnTo>
                  <a:lnTo>
                    <a:pt x="300" y="30"/>
                  </a:lnTo>
                  <a:lnTo>
                    <a:pt x="300" y="30"/>
                  </a:lnTo>
                  <a:lnTo>
                    <a:pt x="300" y="30"/>
                  </a:lnTo>
                  <a:lnTo>
                    <a:pt x="300" y="32"/>
                  </a:lnTo>
                  <a:lnTo>
                    <a:pt x="300" y="32"/>
                  </a:lnTo>
                  <a:lnTo>
                    <a:pt x="300" y="32"/>
                  </a:lnTo>
                  <a:lnTo>
                    <a:pt x="298" y="32"/>
                  </a:lnTo>
                  <a:lnTo>
                    <a:pt x="298" y="34"/>
                  </a:lnTo>
                  <a:lnTo>
                    <a:pt x="296" y="34"/>
                  </a:lnTo>
                  <a:lnTo>
                    <a:pt x="294" y="34"/>
                  </a:lnTo>
                  <a:lnTo>
                    <a:pt x="292" y="34"/>
                  </a:lnTo>
                  <a:lnTo>
                    <a:pt x="290" y="34"/>
                  </a:lnTo>
                  <a:lnTo>
                    <a:pt x="286" y="34"/>
                  </a:lnTo>
                  <a:lnTo>
                    <a:pt x="282" y="34"/>
                  </a:lnTo>
                  <a:lnTo>
                    <a:pt x="278" y="34"/>
                  </a:lnTo>
                  <a:lnTo>
                    <a:pt x="276" y="34"/>
                  </a:lnTo>
                  <a:lnTo>
                    <a:pt x="274" y="34"/>
                  </a:lnTo>
                  <a:lnTo>
                    <a:pt x="274" y="36"/>
                  </a:lnTo>
                  <a:lnTo>
                    <a:pt x="272" y="36"/>
                  </a:lnTo>
                  <a:lnTo>
                    <a:pt x="270" y="36"/>
                  </a:lnTo>
                  <a:lnTo>
                    <a:pt x="268" y="38"/>
                  </a:lnTo>
                  <a:lnTo>
                    <a:pt x="268" y="40"/>
                  </a:lnTo>
                  <a:lnTo>
                    <a:pt x="266" y="42"/>
                  </a:lnTo>
                  <a:lnTo>
                    <a:pt x="264" y="44"/>
                  </a:lnTo>
                  <a:lnTo>
                    <a:pt x="262" y="46"/>
                  </a:lnTo>
                  <a:lnTo>
                    <a:pt x="262" y="48"/>
                  </a:lnTo>
                  <a:lnTo>
                    <a:pt x="260" y="50"/>
                  </a:lnTo>
                  <a:lnTo>
                    <a:pt x="260" y="50"/>
                  </a:lnTo>
                  <a:lnTo>
                    <a:pt x="260" y="52"/>
                  </a:lnTo>
                  <a:lnTo>
                    <a:pt x="260" y="54"/>
                  </a:lnTo>
                  <a:lnTo>
                    <a:pt x="260" y="56"/>
                  </a:lnTo>
                  <a:lnTo>
                    <a:pt x="260" y="58"/>
                  </a:lnTo>
                  <a:lnTo>
                    <a:pt x="260" y="60"/>
                  </a:lnTo>
                  <a:lnTo>
                    <a:pt x="260" y="62"/>
                  </a:lnTo>
                  <a:lnTo>
                    <a:pt x="258" y="66"/>
                  </a:lnTo>
                  <a:lnTo>
                    <a:pt x="258" y="68"/>
                  </a:lnTo>
                  <a:lnTo>
                    <a:pt x="258" y="70"/>
                  </a:lnTo>
                  <a:lnTo>
                    <a:pt x="258" y="72"/>
                  </a:lnTo>
                  <a:lnTo>
                    <a:pt x="258" y="72"/>
                  </a:lnTo>
                  <a:lnTo>
                    <a:pt x="256" y="74"/>
                  </a:lnTo>
                  <a:lnTo>
                    <a:pt x="256" y="74"/>
                  </a:lnTo>
                  <a:lnTo>
                    <a:pt x="256" y="74"/>
                  </a:lnTo>
                  <a:lnTo>
                    <a:pt x="254" y="76"/>
                  </a:lnTo>
                  <a:lnTo>
                    <a:pt x="250" y="76"/>
                  </a:lnTo>
                  <a:lnTo>
                    <a:pt x="248" y="78"/>
                  </a:lnTo>
                  <a:lnTo>
                    <a:pt x="246" y="78"/>
                  </a:lnTo>
                  <a:lnTo>
                    <a:pt x="244" y="78"/>
                  </a:lnTo>
                  <a:lnTo>
                    <a:pt x="242" y="78"/>
                  </a:lnTo>
                  <a:lnTo>
                    <a:pt x="240" y="78"/>
                  </a:lnTo>
                  <a:lnTo>
                    <a:pt x="240" y="78"/>
                  </a:lnTo>
                  <a:lnTo>
                    <a:pt x="240" y="78"/>
                  </a:lnTo>
                  <a:lnTo>
                    <a:pt x="238" y="76"/>
                  </a:lnTo>
                  <a:lnTo>
                    <a:pt x="238" y="76"/>
                  </a:lnTo>
                  <a:lnTo>
                    <a:pt x="236" y="74"/>
                  </a:lnTo>
                  <a:lnTo>
                    <a:pt x="236" y="74"/>
                  </a:lnTo>
                  <a:lnTo>
                    <a:pt x="236" y="72"/>
                  </a:lnTo>
                  <a:lnTo>
                    <a:pt x="234" y="68"/>
                  </a:lnTo>
                  <a:lnTo>
                    <a:pt x="234" y="66"/>
                  </a:lnTo>
                  <a:lnTo>
                    <a:pt x="232" y="64"/>
                  </a:lnTo>
                  <a:lnTo>
                    <a:pt x="232" y="62"/>
                  </a:lnTo>
                  <a:lnTo>
                    <a:pt x="228" y="58"/>
                  </a:lnTo>
                  <a:lnTo>
                    <a:pt x="228" y="58"/>
                  </a:lnTo>
                  <a:lnTo>
                    <a:pt x="226" y="56"/>
                  </a:lnTo>
                  <a:lnTo>
                    <a:pt x="226" y="56"/>
                  </a:lnTo>
                  <a:lnTo>
                    <a:pt x="224" y="54"/>
                  </a:lnTo>
                  <a:lnTo>
                    <a:pt x="224" y="54"/>
                  </a:lnTo>
                  <a:lnTo>
                    <a:pt x="222" y="54"/>
                  </a:lnTo>
                  <a:lnTo>
                    <a:pt x="222" y="54"/>
                  </a:lnTo>
                  <a:lnTo>
                    <a:pt x="220" y="54"/>
                  </a:lnTo>
                  <a:lnTo>
                    <a:pt x="218" y="54"/>
                  </a:lnTo>
                  <a:lnTo>
                    <a:pt x="216" y="54"/>
                  </a:lnTo>
                  <a:lnTo>
                    <a:pt x="212" y="54"/>
                  </a:lnTo>
                  <a:lnTo>
                    <a:pt x="208" y="56"/>
                  </a:lnTo>
                  <a:lnTo>
                    <a:pt x="206" y="56"/>
                  </a:lnTo>
                  <a:lnTo>
                    <a:pt x="204" y="58"/>
                  </a:lnTo>
                  <a:lnTo>
                    <a:pt x="204" y="58"/>
                  </a:lnTo>
                  <a:lnTo>
                    <a:pt x="202" y="58"/>
                  </a:lnTo>
                  <a:lnTo>
                    <a:pt x="202" y="60"/>
                  </a:lnTo>
                  <a:lnTo>
                    <a:pt x="200" y="60"/>
                  </a:lnTo>
                  <a:lnTo>
                    <a:pt x="200" y="60"/>
                  </a:lnTo>
                  <a:lnTo>
                    <a:pt x="200" y="62"/>
                  </a:lnTo>
                  <a:lnTo>
                    <a:pt x="200" y="64"/>
                  </a:lnTo>
                  <a:lnTo>
                    <a:pt x="200" y="66"/>
                  </a:lnTo>
                  <a:lnTo>
                    <a:pt x="198" y="70"/>
                  </a:lnTo>
                  <a:lnTo>
                    <a:pt x="198" y="72"/>
                  </a:lnTo>
                  <a:lnTo>
                    <a:pt x="198" y="72"/>
                  </a:lnTo>
                  <a:lnTo>
                    <a:pt x="198" y="74"/>
                  </a:lnTo>
                  <a:lnTo>
                    <a:pt x="196" y="74"/>
                  </a:lnTo>
                  <a:lnTo>
                    <a:pt x="196" y="76"/>
                  </a:lnTo>
                  <a:lnTo>
                    <a:pt x="194" y="78"/>
                  </a:lnTo>
                  <a:lnTo>
                    <a:pt x="192" y="78"/>
                  </a:lnTo>
                  <a:lnTo>
                    <a:pt x="188" y="82"/>
                  </a:lnTo>
                  <a:lnTo>
                    <a:pt x="186" y="84"/>
                  </a:lnTo>
                  <a:lnTo>
                    <a:pt x="184" y="84"/>
                  </a:lnTo>
                  <a:lnTo>
                    <a:pt x="184" y="84"/>
                  </a:lnTo>
                  <a:lnTo>
                    <a:pt x="180" y="86"/>
                  </a:lnTo>
                  <a:lnTo>
                    <a:pt x="176" y="88"/>
                  </a:lnTo>
                  <a:lnTo>
                    <a:pt x="174" y="90"/>
                  </a:lnTo>
                  <a:lnTo>
                    <a:pt x="174" y="90"/>
                  </a:lnTo>
                  <a:lnTo>
                    <a:pt x="172" y="90"/>
                  </a:lnTo>
                  <a:lnTo>
                    <a:pt x="172" y="92"/>
                  </a:lnTo>
                  <a:lnTo>
                    <a:pt x="170" y="96"/>
                  </a:lnTo>
                  <a:lnTo>
                    <a:pt x="168" y="96"/>
                  </a:lnTo>
                  <a:lnTo>
                    <a:pt x="168" y="98"/>
                  </a:lnTo>
                  <a:lnTo>
                    <a:pt x="166" y="100"/>
                  </a:lnTo>
                  <a:lnTo>
                    <a:pt x="166" y="102"/>
                  </a:lnTo>
                  <a:lnTo>
                    <a:pt x="166" y="102"/>
                  </a:lnTo>
                  <a:lnTo>
                    <a:pt x="166" y="104"/>
                  </a:lnTo>
                  <a:lnTo>
                    <a:pt x="166" y="106"/>
                  </a:lnTo>
                  <a:lnTo>
                    <a:pt x="166" y="108"/>
                  </a:lnTo>
                  <a:lnTo>
                    <a:pt x="166" y="110"/>
                  </a:lnTo>
                  <a:lnTo>
                    <a:pt x="166" y="112"/>
                  </a:lnTo>
                  <a:lnTo>
                    <a:pt x="166" y="112"/>
                  </a:lnTo>
                  <a:lnTo>
                    <a:pt x="166" y="112"/>
                  </a:lnTo>
                  <a:lnTo>
                    <a:pt x="166" y="112"/>
                  </a:lnTo>
                  <a:lnTo>
                    <a:pt x="164" y="114"/>
                  </a:lnTo>
                  <a:lnTo>
                    <a:pt x="164" y="114"/>
                  </a:lnTo>
                  <a:lnTo>
                    <a:pt x="162" y="114"/>
                  </a:lnTo>
                  <a:lnTo>
                    <a:pt x="162" y="114"/>
                  </a:lnTo>
                  <a:lnTo>
                    <a:pt x="160" y="112"/>
                  </a:lnTo>
                  <a:lnTo>
                    <a:pt x="160" y="112"/>
                  </a:lnTo>
                  <a:lnTo>
                    <a:pt x="158" y="112"/>
                  </a:lnTo>
                  <a:lnTo>
                    <a:pt x="158" y="112"/>
                  </a:lnTo>
                  <a:lnTo>
                    <a:pt x="158" y="112"/>
                  </a:lnTo>
                  <a:lnTo>
                    <a:pt x="156" y="110"/>
                  </a:lnTo>
                  <a:lnTo>
                    <a:pt x="156" y="108"/>
                  </a:lnTo>
                  <a:lnTo>
                    <a:pt x="154" y="106"/>
                  </a:lnTo>
                  <a:lnTo>
                    <a:pt x="154" y="104"/>
                  </a:lnTo>
                  <a:lnTo>
                    <a:pt x="154" y="102"/>
                  </a:lnTo>
                  <a:lnTo>
                    <a:pt x="152" y="102"/>
                  </a:lnTo>
                  <a:lnTo>
                    <a:pt x="152" y="102"/>
                  </a:lnTo>
                  <a:lnTo>
                    <a:pt x="152" y="102"/>
                  </a:lnTo>
                  <a:lnTo>
                    <a:pt x="150" y="102"/>
                  </a:lnTo>
                  <a:lnTo>
                    <a:pt x="150" y="102"/>
                  </a:lnTo>
                  <a:lnTo>
                    <a:pt x="150" y="102"/>
                  </a:lnTo>
                  <a:lnTo>
                    <a:pt x="150" y="102"/>
                  </a:lnTo>
                  <a:lnTo>
                    <a:pt x="148" y="102"/>
                  </a:lnTo>
                  <a:lnTo>
                    <a:pt x="148" y="104"/>
                  </a:lnTo>
                  <a:lnTo>
                    <a:pt x="148" y="104"/>
                  </a:lnTo>
                  <a:lnTo>
                    <a:pt x="148" y="106"/>
                  </a:lnTo>
                  <a:lnTo>
                    <a:pt x="148" y="108"/>
                  </a:lnTo>
                  <a:lnTo>
                    <a:pt x="148" y="112"/>
                  </a:lnTo>
                  <a:lnTo>
                    <a:pt x="148" y="116"/>
                  </a:lnTo>
                  <a:lnTo>
                    <a:pt x="148" y="120"/>
                  </a:lnTo>
                  <a:lnTo>
                    <a:pt x="148" y="122"/>
                  </a:lnTo>
                  <a:lnTo>
                    <a:pt x="148" y="124"/>
                  </a:lnTo>
                  <a:lnTo>
                    <a:pt x="148" y="126"/>
                  </a:lnTo>
                  <a:lnTo>
                    <a:pt x="148" y="126"/>
                  </a:lnTo>
                  <a:lnTo>
                    <a:pt x="146" y="128"/>
                  </a:lnTo>
                  <a:lnTo>
                    <a:pt x="146" y="130"/>
                  </a:lnTo>
                  <a:lnTo>
                    <a:pt x="144" y="134"/>
                  </a:lnTo>
                  <a:lnTo>
                    <a:pt x="140" y="136"/>
                  </a:lnTo>
                  <a:lnTo>
                    <a:pt x="138" y="140"/>
                  </a:lnTo>
                  <a:lnTo>
                    <a:pt x="134" y="144"/>
                  </a:lnTo>
                  <a:lnTo>
                    <a:pt x="132" y="148"/>
                  </a:lnTo>
                  <a:lnTo>
                    <a:pt x="128" y="150"/>
                  </a:lnTo>
                  <a:lnTo>
                    <a:pt x="126" y="152"/>
                  </a:lnTo>
                  <a:lnTo>
                    <a:pt x="124" y="154"/>
                  </a:lnTo>
                  <a:lnTo>
                    <a:pt x="122" y="156"/>
                  </a:lnTo>
                  <a:lnTo>
                    <a:pt x="118" y="156"/>
                  </a:lnTo>
                  <a:lnTo>
                    <a:pt x="116" y="158"/>
                  </a:lnTo>
                  <a:lnTo>
                    <a:pt x="110" y="160"/>
                  </a:lnTo>
                  <a:lnTo>
                    <a:pt x="106" y="162"/>
                  </a:lnTo>
                  <a:lnTo>
                    <a:pt x="104" y="162"/>
                  </a:lnTo>
                  <a:lnTo>
                    <a:pt x="100" y="164"/>
                  </a:lnTo>
                  <a:lnTo>
                    <a:pt x="94" y="164"/>
                  </a:lnTo>
                  <a:lnTo>
                    <a:pt x="80" y="168"/>
                  </a:lnTo>
                  <a:lnTo>
                    <a:pt x="72" y="170"/>
                  </a:lnTo>
                  <a:lnTo>
                    <a:pt x="64" y="172"/>
                  </a:lnTo>
                  <a:lnTo>
                    <a:pt x="62" y="172"/>
                  </a:lnTo>
                  <a:lnTo>
                    <a:pt x="58" y="174"/>
                  </a:lnTo>
                  <a:lnTo>
                    <a:pt x="56" y="176"/>
                  </a:lnTo>
                  <a:lnTo>
                    <a:pt x="54" y="176"/>
                  </a:lnTo>
                  <a:lnTo>
                    <a:pt x="52" y="178"/>
                  </a:lnTo>
                  <a:lnTo>
                    <a:pt x="52" y="178"/>
                  </a:lnTo>
                  <a:lnTo>
                    <a:pt x="50" y="180"/>
                  </a:lnTo>
                  <a:lnTo>
                    <a:pt x="48" y="182"/>
                  </a:lnTo>
                  <a:lnTo>
                    <a:pt x="46" y="184"/>
                  </a:lnTo>
                  <a:lnTo>
                    <a:pt x="42" y="188"/>
                  </a:lnTo>
                  <a:lnTo>
                    <a:pt x="40" y="192"/>
                  </a:lnTo>
                  <a:lnTo>
                    <a:pt x="36" y="194"/>
                  </a:lnTo>
                  <a:lnTo>
                    <a:pt x="36" y="196"/>
                  </a:lnTo>
                  <a:lnTo>
                    <a:pt x="34" y="198"/>
                  </a:lnTo>
                  <a:lnTo>
                    <a:pt x="32" y="198"/>
                  </a:lnTo>
                  <a:lnTo>
                    <a:pt x="30" y="200"/>
                  </a:lnTo>
                  <a:lnTo>
                    <a:pt x="30" y="200"/>
                  </a:lnTo>
                  <a:lnTo>
                    <a:pt x="28" y="200"/>
                  </a:lnTo>
                  <a:lnTo>
                    <a:pt x="26" y="200"/>
                  </a:lnTo>
                  <a:lnTo>
                    <a:pt x="26" y="200"/>
                  </a:lnTo>
                  <a:lnTo>
                    <a:pt x="22" y="200"/>
                  </a:lnTo>
                  <a:lnTo>
                    <a:pt x="18" y="200"/>
                  </a:lnTo>
                  <a:lnTo>
                    <a:pt x="14" y="200"/>
                  </a:lnTo>
                  <a:lnTo>
                    <a:pt x="12" y="200"/>
                  </a:lnTo>
                  <a:lnTo>
                    <a:pt x="10" y="200"/>
                  </a:lnTo>
                  <a:lnTo>
                    <a:pt x="10" y="200"/>
                  </a:lnTo>
                  <a:lnTo>
                    <a:pt x="8" y="200"/>
                  </a:lnTo>
                  <a:lnTo>
                    <a:pt x="6" y="200"/>
                  </a:lnTo>
                  <a:lnTo>
                    <a:pt x="6" y="202"/>
                  </a:lnTo>
                  <a:lnTo>
                    <a:pt x="6" y="202"/>
                  </a:lnTo>
                  <a:lnTo>
                    <a:pt x="4" y="204"/>
                  </a:lnTo>
                  <a:lnTo>
                    <a:pt x="4" y="204"/>
                  </a:lnTo>
                  <a:lnTo>
                    <a:pt x="4" y="206"/>
                  </a:lnTo>
                  <a:lnTo>
                    <a:pt x="2" y="208"/>
                  </a:lnTo>
                  <a:lnTo>
                    <a:pt x="2" y="212"/>
                  </a:lnTo>
                  <a:lnTo>
                    <a:pt x="2" y="214"/>
                  </a:lnTo>
                  <a:lnTo>
                    <a:pt x="2" y="218"/>
                  </a:lnTo>
                  <a:lnTo>
                    <a:pt x="2" y="222"/>
                  </a:lnTo>
                  <a:lnTo>
                    <a:pt x="2" y="224"/>
                  </a:lnTo>
                  <a:lnTo>
                    <a:pt x="4" y="228"/>
                  </a:lnTo>
                  <a:lnTo>
                    <a:pt x="4" y="232"/>
                  </a:lnTo>
                  <a:lnTo>
                    <a:pt x="4" y="234"/>
                  </a:lnTo>
                  <a:lnTo>
                    <a:pt x="6" y="238"/>
                  </a:lnTo>
                  <a:lnTo>
                    <a:pt x="6" y="242"/>
                  </a:lnTo>
                  <a:lnTo>
                    <a:pt x="8" y="244"/>
                  </a:lnTo>
                  <a:lnTo>
                    <a:pt x="8" y="246"/>
                  </a:lnTo>
                  <a:lnTo>
                    <a:pt x="10" y="248"/>
                  </a:lnTo>
                  <a:lnTo>
                    <a:pt x="10" y="248"/>
                  </a:lnTo>
                  <a:lnTo>
                    <a:pt x="10" y="250"/>
                  </a:lnTo>
                  <a:lnTo>
                    <a:pt x="12" y="250"/>
                  </a:lnTo>
                  <a:lnTo>
                    <a:pt x="14" y="252"/>
                  </a:lnTo>
                  <a:lnTo>
                    <a:pt x="14" y="252"/>
                  </a:lnTo>
                  <a:lnTo>
                    <a:pt x="16" y="252"/>
                  </a:lnTo>
                  <a:lnTo>
                    <a:pt x="18" y="254"/>
                  </a:lnTo>
                  <a:lnTo>
                    <a:pt x="20" y="254"/>
                  </a:lnTo>
                  <a:lnTo>
                    <a:pt x="20" y="256"/>
                  </a:lnTo>
                  <a:lnTo>
                    <a:pt x="20" y="256"/>
                  </a:lnTo>
                  <a:lnTo>
                    <a:pt x="20" y="256"/>
                  </a:lnTo>
                  <a:lnTo>
                    <a:pt x="20" y="258"/>
                  </a:lnTo>
                  <a:lnTo>
                    <a:pt x="20" y="260"/>
                  </a:lnTo>
                  <a:lnTo>
                    <a:pt x="20" y="262"/>
                  </a:lnTo>
                  <a:lnTo>
                    <a:pt x="20" y="264"/>
                  </a:lnTo>
                  <a:lnTo>
                    <a:pt x="18" y="264"/>
                  </a:lnTo>
                  <a:lnTo>
                    <a:pt x="18" y="266"/>
                  </a:lnTo>
                  <a:lnTo>
                    <a:pt x="18" y="266"/>
                  </a:lnTo>
                  <a:lnTo>
                    <a:pt x="18" y="266"/>
                  </a:lnTo>
                  <a:lnTo>
                    <a:pt x="16" y="266"/>
                  </a:lnTo>
                  <a:lnTo>
                    <a:pt x="16" y="266"/>
                  </a:lnTo>
                  <a:lnTo>
                    <a:pt x="14" y="266"/>
                  </a:lnTo>
                  <a:lnTo>
                    <a:pt x="14" y="264"/>
                  </a:lnTo>
                  <a:lnTo>
                    <a:pt x="12" y="262"/>
                  </a:lnTo>
                  <a:lnTo>
                    <a:pt x="10" y="260"/>
                  </a:lnTo>
                  <a:lnTo>
                    <a:pt x="8" y="258"/>
                  </a:lnTo>
                  <a:lnTo>
                    <a:pt x="6" y="258"/>
                  </a:lnTo>
                  <a:lnTo>
                    <a:pt x="6" y="256"/>
                  </a:lnTo>
                  <a:lnTo>
                    <a:pt x="4" y="256"/>
                  </a:lnTo>
                  <a:lnTo>
                    <a:pt x="4" y="256"/>
                  </a:lnTo>
                  <a:lnTo>
                    <a:pt x="2" y="256"/>
                  </a:lnTo>
                  <a:lnTo>
                    <a:pt x="2" y="256"/>
                  </a:lnTo>
                  <a:lnTo>
                    <a:pt x="2" y="256"/>
                  </a:lnTo>
                  <a:lnTo>
                    <a:pt x="2" y="256"/>
                  </a:lnTo>
                  <a:lnTo>
                    <a:pt x="0" y="258"/>
                  </a:lnTo>
                  <a:lnTo>
                    <a:pt x="0" y="258"/>
                  </a:lnTo>
                  <a:lnTo>
                    <a:pt x="0" y="260"/>
                  </a:lnTo>
                  <a:lnTo>
                    <a:pt x="0" y="262"/>
                  </a:lnTo>
                  <a:lnTo>
                    <a:pt x="0" y="266"/>
                  </a:lnTo>
                  <a:lnTo>
                    <a:pt x="0" y="268"/>
                  </a:lnTo>
                  <a:lnTo>
                    <a:pt x="0" y="270"/>
                  </a:lnTo>
                  <a:lnTo>
                    <a:pt x="2" y="274"/>
                  </a:lnTo>
                  <a:lnTo>
                    <a:pt x="2" y="278"/>
                  </a:lnTo>
                  <a:lnTo>
                    <a:pt x="2" y="280"/>
                  </a:lnTo>
                  <a:lnTo>
                    <a:pt x="4" y="284"/>
                  </a:lnTo>
                  <a:lnTo>
                    <a:pt x="6" y="292"/>
                  </a:lnTo>
                  <a:lnTo>
                    <a:pt x="8" y="298"/>
                  </a:lnTo>
                  <a:lnTo>
                    <a:pt x="10" y="300"/>
                  </a:lnTo>
                  <a:lnTo>
                    <a:pt x="10" y="302"/>
                  </a:lnTo>
                  <a:lnTo>
                    <a:pt x="14" y="306"/>
                  </a:lnTo>
                  <a:lnTo>
                    <a:pt x="14" y="308"/>
                  </a:lnTo>
                  <a:lnTo>
                    <a:pt x="16" y="310"/>
                  </a:lnTo>
                  <a:lnTo>
                    <a:pt x="16" y="312"/>
                  </a:lnTo>
                  <a:lnTo>
                    <a:pt x="18" y="314"/>
                  </a:lnTo>
                  <a:lnTo>
                    <a:pt x="18" y="316"/>
                  </a:lnTo>
                  <a:lnTo>
                    <a:pt x="18" y="318"/>
                  </a:lnTo>
                  <a:lnTo>
                    <a:pt x="18" y="320"/>
                  </a:lnTo>
                  <a:lnTo>
                    <a:pt x="18" y="324"/>
                  </a:lnTo>
                  <a:lnTo>
                    <a:pt x="18" y="328"/>
                  </a:lnTo>
                  <a:lnTo>
                    <a:pt x="18" y="332"/>
                  </a:lnTo>
                  <a:lnTo>
                    <a:pt x="18" y="334"/>
                  </a:lnTo>
                  <a:lnTo>
                    <a:pt x="18" y="336"/>
                  </a:lnTo>
                  <a:lnTo>
                    <a:pt x="16" y="340"/>
                  </a:lnTo>
                  <a:lnTo>
                    <a:pt x="16" y="342"/>
                  </a:lnTo>
                  <a:lnTo>
                    <a:pt x="16" y="344"/>
                  </a:lnTo>
                  <a:lnTo>
                    <a:pt x="16" y="346"/>
                  </a:lnTo>
                  <a:lnTo>
                    <a:pt x="16" y="346"/>
                  </a:lnTo>
                  <a:lnTo>
                    <a:pt x="18" y="346"/>
                  </a:lnTo>
                  <a:lnTo>
                    <a:pt x="18" y="348"/>
                  </a:lnTo>
                  <a:lnTo>
                    <a:pt x="18" y="348"/>
                  </a:lnTo>
                  <a:lnTo>
                    <a:pt x="20" y="348"/>
                  </a:lnTo>
                  <a:lnTo>
                    <a:pt x="24" y="350"/>
                  </a:lnTo>
                  <a:lnTo>
                    <a:pt x="24" y="350"/>
                  </a:lnTo>
                  <a:lnTo>
                    <a:pt x="24" y="350"/>
                  </a:lnTo>
                  <a:lnTo>
                    <a:pt x="26" y="352"/>
                  </a:lnTo>
                  <a:lnTo>
                    <a:pt x="26" y="352"/>
                  </a:lnTo>
                  <a:lnTo>
                    <a:pt x="26" y="354"/>
                  </a:lnTo>
                  <a:lnTo>
                    <a:pt x="28" y="356"/>
                  </a:lnTo>
                  <a:lnTo>
                    <a:pt x="28" y="358"/>
                  </a:lnTo>
                  <a:lnTo>
                    <a:pt x="28" y="360"/>
                  </a:lnTo>
                  <a:lnTo>
                    <a:pt x="28" y="362"/>
                  </a:lnTo>
                  <a:lnTo>
                    <a:pt x="28" y="364"/>
                  </a:lnTo>
                  <a:lnTo>
                    <a:pt x="28" y="368"/>
                  </a:lnTo>
                  <a:lnTo>
                    <a:pt x="28" y="370"/>
                  </a:lnTo>
                  <a:lnTo>
                    <a:pt x="28" y="372"/>
                  </a:lnTo>
                  <a:lnTo>
                    <a:pt x="28" y="374"/>
                  </a:lnTo>
                  <a:lnTo>
                    <a:pt x="28" y="374"/>
                  </a:lnTo>
                  <a:lnTo>
                    <a:pt x="28" y="376"/>
                  </a:lnTo>
                  <a:lnTo>
                    <a:pt x="26" y="378"/>
                  </a:lnTo>
                  <a:lnTo>
                    <a:pt x="26" y="380"/>
                  </a:lnTo>
                  <a:lnTo>
                    <a:pt x="26" y="380"/>
                  </a:lnTo>
                  <a:lnTo>
                    <a:pt x="26" y="380"/>
                  </a:lnTo>
                  <a:lnTo>
                    <a:pt x="24" y="380"/>
                  </a:lnTo>
                  <a:lnTo>
                    <a:pt x="24" y="380"/>
                  </a:lnTo>
                  <a:lnTo>
                    <a:pt x="22" y="380"/>
                  </a:lnTo>
                  <a:lnTo>
                    <a:pt x="20" y="380"/>
                  </a:lnTo>
                  <a:lnTo>
                    <a:pt x="18" y="380"/>
                  </a:lnTo>
                  <a:lnTo>
                    <a:pt x="18" y="380"/>
                  </a:lnTo>
                  <a:lnTo>
                    <a:pt x="18" y="380"/>
                  </a:lnTo>
                  <a:lnTo>
                    <a:pt x="16" y="380"/>
                  </a:lnTo>
                  <a:lnTo>
                    <a:pt x="16" y="382"/>
                  </a:lnTo>
                  <a:lnTo>
                    <a:pt x="16" y="382"/>
                  </a:lnTo>
                  <a:lnTo>
                    <a:pt x="14" y="384"/>
                  </a:lnTo>
                  <a:lnTo>
                    <a:pt x="14" y="386"/>
                  </a:lnTo>
                  <a:lnTo>
                    <a:pt x="14" y="390"/>
                  </a:lnTo>
                  <a:lnTo>
                    <a:pt x="12" y="390"/>
                  </a:lnTo>
                  <a:lnTo>
                    <a:pt x="12" y="392"/>
                  </a:lnTo>
                  <a:lnTo>
                    <a:pt x="12" y="392"/>
                  </a:lnTo>
                  <a:lnTo>
                    <a:pt x="10" y="394"/>
                  </a:lnTo>
                  <a:lnTo>
                    <a:pt x="8" y="396"/>
                  </a:lnTo>
                  <a:lnTo>
                    <a:pt x="8" y="398"/>
                  </a:lnTo>
                  <a:lnTo>
                    <a:pt x="6" y="398"/>
                  </a:lnTo>
                  <a:lnTo>
                    <a:pt x="6" y="400"/>
                  </a:lnTo>
                  <a:lnTo>
                    <a:pt x="6" y="400"/>
                  </a:lnTo>
                  <a:lnTo>
                    <a:pt x="6" y="400"/>
                  </a:lnTo>
                  <a:lnTo>
                    <a:pt x="6" y="402"/>
                  </a:lnTo>
                  <a:lnTo>
                    <a:pt x="6" y="402"/>
                  </a:lnTo>
                  <a:lnTo>
                    <a:pt x="8" y="404"/>
                  </a:lnTo>
                  <a:lnTo>
                    <a:pt x="8" y="406"/>
                  </a:lnTo>
                  <a:lnTo>
                    <a:pt x="10" y="408"/>
                  </a:lnTo>
                  <a:lnTo>
                    <a:pt x="12" y="410"/>
                  </a:lnTo>
                  <a:lnTo>
                    <a:pt x="14" y="412"/>
                  </a:lnTo>
                  <a:lnTo>
                    <a:pt x="16" y="414"/>
                  </a:lnTo>
                  <a:lnTo>
                    <a:pt x="18" y="416"/>
                  </a:lnTo>
                  <a:lnTo>
                    <a:pt x="20" y="418"/>
                  </a:lnTo>
                  <a:lnTo>
                    <a:pt x="22" y="420"/>
                  </a:lnTo>
                  <a:lnTo>
                    <a:pt x="28" y="422"/>
                  </a:lnTo>
                  <a:lnTo>
                    <a:pt x="32" y="426"/>
                  </a:lnTo>
                  <a:lnTo>
                    <a:pt x="36" y="426"/>
                  </a:lnTo>
                  <a:lnTo>
                    <a:pt x="38" y="428"/>
                  </a:lnTo>
                  <a:lnTo>
                    <a:pt x="40" y="428"/>
                  </a:lnTo>
                  <a:lnTo>
                    <a:pt x="42" y="430"/>
                  </a:lnTo>
                  <a:lnTo>
                    <a:pt x="44" y="430"/>
                  </a:lnTo>
                  <a:lnTo>
                    <a:pt x="46" y="430"/>
                  </a:lnTo>
                  <a:lnTo>
                    <a:pt x="48" y="430"/>
                  </a:lnTo>
                  <a:lnTo>
                    <a:pt x="48" y="430"/>
                  </a:lnTo>
                  <a:lnTo>
                    <a:pt x="48" y="430"/>
                  </a:lnTo>
                  <a:lnTo>
                    <a:pt x="50" y="428"/>
                  </a:lnTo>
                  <a:lnTo>
                    <a:pt x="50" y="428"/>
                  </a:lnTo>
                  <a:lnTo>
                    <a:pt x="50" y="428"/>
                  </a:lnTo>
                  <a:lnTo>
                    <a:pt x="52" y="426"/>
                  </a:lnTo>
                  <a:lnTo>
                    <a:pt x="52" y="424"/>
                  </a:lnTo>
                  <a:lnTo>
                    <a:pt x="54" y="422"/>
                  </a:lnTo>
                  <a:lnTo>
                    <a:pt x="54" y="420"/>
                  </a:lnTo>
                  <a:lnTo>
                    <a:pt x="56" y="420"/>
                  </a:lnTo>
                  <a:lnTo>
                    <a:pt x="56" y="416"/>
                  </a:lnTo>
                  <a:lnTo>
                    <a:pt x="58" y="414"/>
                  </a:lnTo>
                  <a:lnTo>
                    <a:pt x="58" y="414"/>
                  </a:lnTo>
                  <a:lnTo>
                    <a:pt x="60" y="412"/>
                  </a:lnTo>
                  <a:lnTo>
                    <a:pt x="60" y="412"/>
                  </a:lnTo>
                  <a:lnTo>
                    <a:pt x="60" y="412"/>
                  </a:lnTo>
                  <a:lnTo>
                    <a:pt x="62" y="412"/>
                  </a:lnTo>
                  <a:lnTo>
                    <a:pt x="62" y="412"/>
                  </a:lnTo>
                  <a:lnTo>
                    <a:pt x="64" y="412"/>
                  </a:lnTo>
                  <a:lnTo>
                    <a:pt x="66" y="412"/>
                  </a:lnTo>
                  <a:lnTo>
                    <a:pt x="68" y="412"/>
                  </a:lnTo>
                  <a:lnTo>
                    <a:pt x="72" y="412"/>
                  </a:lnTo>
                  <a:lnTo>
                    <a:pt x="78" y="414"/>
                  </a:lnTo>
                  <a:lnTo>
                    <a:pt x="82" y="414"/>
                  </a:lnTo>
                  <a:lnTo>
                    <a:pt x="82" y="414"/>
                  </a:lnTo>
                  <a:lnTo>
                    <a:pt x="84" y="414"/>
                  </a:lnTo>
                  <a:lnTo>
                    <a:pt x="90" y="414"/>
                  </a:lnTo>
                  <a:lnTo>
                    <a:pt x="96" y="414"/>
                  </a:lnTo>
                  <a:lnTo>
                    <a:pt x="102" y="414"/>
                  </a:lnTo>
                  <a:lnTo>
                    <a:pt x="110" y="412"/>
                  </a:lnTo>
                  <a:lnTo>
                    <a:pt x="114" y="412"/>
                  </a:lnTo>
                  <a:lnTo>
                    <a:pt x="118" y="412"/>
                  </a:lnTo>
                  <a:lnTo>
                    <a:pt x="120" y="412"/>
                  </a:lnTo>
                  <a:lnTo>
                    <a:pt x="124" y="410"/>
                  </a:lnTo>
                  <a:lnTo>
                    <a:pt x="126" y="410"/>
                  </a:lnTo>
                  <a:lnTo>
                    <a:pt x="130" y="410"/>
                  </a:lnTo>
                  <a:lnTo>
                    <a:pt x="132" y="408"/>
                  </a:lnTo>
                  <a:lnTo>
                    <a:pt x="134" y="406"/>
                  </a:lnTo>
                  <a:lnTo>
                    <a:pt x="136" y="406"/>
                  </a:lnTo>
                  <a:lnTo>
                    <a:pt x="136" y="406"/>
                  </a:lnTo>
                  <a:lnTo>
                    <a:pt x="138" y="404"/>
                  </a:lnTo>
                  <a:lnTo>
                    <a:pt x="138" y="402"/>
                  </a:lnTo>
                  <a:lnTo>
                    <a:pt x="140" y="400"/>
                  </a:lnTo>
                  <a:lnTo>
                    <a:pt x="142" y="396"/>
                  </a:lnTo>
                  <a:lnTo>
                    <a:pt x="144" y="394"/>
                  </a:lnTo>
                  <a:lnTo>
                    <a:pt x="144" y="392"/>
                  </a:lnTo>
                  <a:lnTo>
                    <a:pt x="148" y="390"/>
                  </a:lnTo>
                  <a:lnTo>
                    <a:pt x="152" y="386"/>
                  </a:lnTo>
                  <a:lnTo>
                    <a:pt x="154" y="386"/>
                  </a:lnTo>
                  <a:lnTo>
                    <a:pt x="156" y="384"/>
                  </a:lnTo>
                  <a:lnTo>
                    <a:pt x="158" y="382"/>
                  </a:lnTo>
                  <a:lnTo>
                    <a:pt x="160" y="382"/>
                  </a:lnTo>
                  <a:lnTo>
                    <a:pt x="162" y="382"/>
                  </a:lnTo>
                  <a:lnTo>
                    <a:pt x="164" y="380"/>
                  </a:lnTo>
                  <a:lnTo>
                    <a:pt x="168" y="380"/>
                  </a:lnTo>
                  <a:lnTo>
                    <a:pt x="170" y="380"/>
                  </a:lnTo>
                  <a:lnTo>
                    <a:pt x="176" y="380"/>
                  </a:lnTo>
                  <a:lnTo>
                    <a:pt x="184" y="380"/>
                  </a:lnTo>
                  <a:lnTo>
                    <a:pt x="190" y="380"/>
                  </a:lnTo>
                  <a:lnTo>
                    <a:pt x="194" y="380"/>
                  </a:lnTo>
                  <a:lnTo>
                    <a:pt x="196" y="380"/>
                  </a:lnTo>
                  <a:lnTo>
                    <a:pt x="198" y="378"/>
                  </a:lnTo>
                  <a:lnTo>
                    <a:pt x="202" y="378"/>
                  </a:lnTo>
                  <a:lnTo>
                    <a:pt x="204" y="378"/>
                  </a:lnTo>
                  <a:lnTo>
                    <a:pt x="206" y="376"/>
                  </a:lnTo>
                  <a:lnTo>
                    <a:pt x="208" y="376"/>
                  </a:lnTo>
                  <a:lnTo>
                    <a:pt x="208" y="374"/>
                  </a:lnTo>
                  <a:lnTo>
                    <a:pt x="210" y="372"/>
                  </a:lnTo>
                  <a:lnTo>
                    <a:pt x="212" y="370"/>
                  </a:lnTo>
                  <a:lnTo>
                    <a:pt x="214" y="368"/>
                  </a:lnTo>
                  <a:lnTo>
                    <a:pt x="216" y="368"/>
                  </a:lnTo>
                  <a:lnTo>
                    <a:pt x="216" y="368"/>
                  </a:lnTo>
                  <a:lnTo>
                    <a:pt x="216" y="368"/>
                  </a:lnTo>
                  <a:lnTo>
                    <a:pt x="220" y="366"/>
                  </a:lnTo>
                  <a:lnTo>
                    <a:pt x="222" y="366"/>
                  </a:lnTo>
                  <a:lnTo>
                    <a:pt x="224" y="366"/>
                  </a:lnTo>
                  <a:lnTo>
                    <a:pt x="230" y="366"/>
                  </a:lnTo>
                  <a:lnTo>
                    <a:pt x="232" y="366"/>
                  </a:lnTo>
                  <a:lnTo>
                    <a:pt x="234" y="366"/>
                  </a:lnTo>
                  <a:lnTo>
                    <a:pt x="236" y="366"/>
                  </a:lnTo>
                  <a:lnTo>
                    <a:pt x="236" y="366"/>
                  </a:lnTo>
                  <a:lnTo>
                    <a:pt x="240" y="364"/>
                  </a:lnTo>
                  <a:lnTo>
                    <a:pt x="242" y="364"/>
                  </a:lnTo>
                  <a:lnTo>
                    <a:pt x="244" y="364"/>
                  </a:lnTo>
                  <a:lnTo>
                    <a:pt x="244" y="364"/>
                  </a:lnTo>
                  <a:lnTo>
                    <a:pt x="246" y="364"/>
                  </a:lnTo>
                  <a:lnTo>
                    <a:pt x="246" y="364"/>
                  </a:lnTo>
                  <a:lnTo>
                    <a:pt x="246" y="364"/>
                  </a:lnTo>
                  <a:lnTo>
                    <a:pt x="246" y="364"/>
                  </a:lnTo>
                  <a:lnTo>
                    <a:pt x="248" y="364"/>
                  </a:lnTo>
                  <a:lnTo>
                    <a:pt x="248" y="366"/>
                  </a:lnTo>
                  <a:lnTo>
                    <a:pt x="248" y="366"/>
                  </a:lnTo>
                  <a:lnTo>
                    <a:pt x="248" y="368"/>
                  </a:lnTo>
                  <a:lnTo>
                    <a:pt x="248" y="370"/>
                  </a:lnTo>
                  <a:lnTo>
                    <a:pt x="248" y="370"/>
                  </a:lnTo>
                  <a:lnTo>
                    <a:pt x="248" y="372"/>
                  </a:lnTo>
                  <a:lnTo>
                    <a:pt x="248" y="372"/>
                  </a:lnTo>
                  <a:lnTo>
                    <a:pt x="248" y="372"/>
                  </a:lnTo>
                  <a:lnTo>
                    <a:pt x="250" y="372"/>
                  </a:lnTo>
                  <a:lnTo>
                    <a:pt x="252" y="372"/>
                  </a:lnTo>
                  <a:lnTo>
                    <a:pt x="252" y="374"/>
                  </a:lnTo>
                  <a:lnTo>
                    <a:pt x="256" y="374"/>
                  </a:lnTo>
                  <a:lnTo>
                    <a:pt x="258" y="372"/>
                  </a:lnTo>
                  <a:lnTo>
                    <a:pt x="262" y="372"/>
                  </a:lnTo>
                  <a:lnTo>
                    <a:pt x="264" y="372"/>
                  </a:lnTo>
                  <a:lnTo>
                    <a:pt x="266" y="372"/>
                  </a:lnTo>
                  <a:lnTo>
                    <a:pt x="268" y="372"/>
                  </a:lnTo>
                  <a:lnTo>
                    <a:pt x="268" y="372"/>
                  </a:lnTo>
                  <a:lnTo>
                    <a:pt x="270" y="372"/>
                  </a:lnTo>
                  <a:lnTo>
                    <a:pt x="270" y="374"/>
                  </a:lnTo>
                  <a:lnTo>
                    <a:pt x="272" y="374"/>
                  </a:lnTo>
                  <a:lnTo>
                    <a:pt x="274" y="376"/>
                  </a:lnTo>
                  <a:lnTo>
                    <a:pt x="276" y="378"/>
                  </a:lnTo>
                  <a:lnTo>
                    <a:pt x="278" y="382"/>
                  </a:lnTo>
                  <a:lnTo>
                    <a:pt x="280" y="384"/>
                  </a:lnTo>
                  <a:lnTo>
                    <a:pt x="284" y="388"/>
                  </a:lnTo>
                  <a:lnTo>
                    <a:pt x="288" y="392"/>
                  </a:lnTo>
                  <a:lnTo>
                    <a:pt x="288" y="396"/>
                  </a:lnTo>
                  <a:lnTo>
                    <a:pt x="290" y="398"/>
                  </a:lnTo>
                  <a:lnTo>
                    <a:pt x="292" y="400"/>
                  </a:lnTo>
                  <a:lnTo>
                    <a:pt x="292" y="402"/>
                  </a:lnTo>
                  <a:lnTo>
                    <a:pt x="292" y="402"/>
                  </a:lnTo>
                  <a:lnTo>
                    <a:pt x="292" y="404"/>
                  </a:lnTo>
                  <a:lnTo>
                    <a:pt x="292" y="406"/>
                  </a:lnTo>
                  <a:lnTo>
                    <a:pt x="292" y="412"/>
                  </a:lnTo>
                  <a:lnTo>
                    <a:pt x="292" y="414"/>
                  </a:lnTo>
                  <a:lnTo>
                    <a:pt x="292" y="418"/>
                  </a:lnTo>
                  <a:lnTo>
                    <a:pt x="292" y="418"/>
                  </a:lnTo>
                  <a:lnTo>
                    <a:pt x="292" y="420"/>
                  </a:lnTo>
                  <a:lnTo>
                    <a:pt x="292" y="420"/>
                  </a:lnTo>
                  <a:lnTo>
                    <a:pt x="294" y="420"/>
                  </a:lnTo>
                  <a:lnTo>
                    <a:pt x="294" y="420"/>
                  </a:lnTo>
                  <a:lnTo>
                    <a:pt x="294" y="422"/>
                  </a:lnTo>
                  <a:lnTo>
                    <a:pt x="296" y="422"/>
                  </a:lnTo>
                  <a:lnTo>
                    <a:pt x="296" y="422"/>
                  </a:lnTo>
                  <a:lnTo>
                    <a:pt x="298" y="420"/>
                  </a:lnTo>
                  <a:lnTo>
                    <a:pt x="300" y="420"/>
                  </a:lnTo>
                  <a:lnTo>
                    <a:pt x="302" y="420"/>
                  </a:lnTo>
                  <a:lnTo>
                    <a:pt x="304" y="418"/>
                  </a:lnTo>
                  <a:lnTo>
                    <a:pt x="304" y="418"/>
                  </a:lnTo>
                  <a:lnTo>
                    <a:pt x="308" y="416"/>
                  </a:lnTo>
                  <a:lnTo>
                    <a:pt x="310" y="414"/>
                  </a:lnTo>
                  <a:lnTo>
                    <a:pt x="314" y="412"/>
                  </a:lnTo>
                  <a:lnTo>
                    <a:pt x="316" y="410"/>
                  </a:lnTo>
                  <a:lnTo>
                    <a:pt x="320" y="406"/>
                  </a:lnTo>
                  <a:lnTo>
                    <a:pt x="322" y="402"/>
                  </a:lnTo>
                  <a:lnTo>
                    <a:pt x="324" y="400"/>
                  </a:lnTo>
                  <a:lnTo>
                    <a:pt x="326" y="398"/>
                  </a:lnTo>
                  <a:lnTo>
                    <a:pt x="326" y="398"/>
                  </a:lnTo>
                  <a:lnTo>
                    <a:pt x="326" y="396"/>
                  </a:lnTo>
                  <a:lnTo>
                    <a:pt x="328" y="390"/>
                  </a:lnTo>
                  <a:lnTo>
                    <a:pt x="330" y="388"/>
                  </a:lnTo>
                  <a:lnTo>
                    <a:pt x="330" y="386"/>
                  </a:lnTo>
                  <a:lnTo>
                    <a:pt x="330" y="386"/>
                  </a:lnTo>
                  <a:lnTo>
                    <a:pt x="332" y="386"/>
                  </a:lnTo>
                  <a:lnTo>
                    <a:pt x="332" y="384"/>
                  </a:lnTo>
                  <a:lnTo>
                    <a:pt x="332" y="384"/>
                  </a:lnTo>
                  <a:lnTo>
                    <a:pt x="334" y="384"/>
                  </a:lnTo>
                  <a:lnTo>
                    <a:pt x="334" y="384"/>
                  </a:lnTo>
                  <a:lnTo>
                    <a:pt x="334" y="384"/>
                  </a:lnTo>
                  <a:lnTo>
                    <a:pt x="334" y="386"/>
                  </a:lnTo>
                  <a:lnTo>
                    <a:pt x="336" y="386"/>
                  </a:lnTo>
                  <a:lnTo>
                    <a:pt x="336" y="388"/>
                  </a:lnTo>
                  <a:lnTo>
                    <a:pt x="336" y="390"/>
                  </a:lnTo>
                  <a:lnTo>
                    <a:pt x="336" y="392"/>
                  </a:lnTo>
                  <a:lnTo>
                    <a:pt x="336" y="394"/>
                  </a:lnTo>
                  <a:lnTo>
                    <a:pt x="334" y="396"/>
                  </a:lnTo>
                  <a:lnTo>
                    <a:pt x="334" y="398"/>
                  </a:lnTo>
                  <a:lnTo>
                    <a:pt x="334" y="400"/>
                  </a:lnTo>
                  <a:lnTo>
                    <a:pt x="332" y="404"/>
                  </a:lnTo>
                  <a:lnTo>
                    <a:pt x="332" y="408"/>
                  </a:lnTo>
                  <a:lnTo>
                    <a:pt x="330" y="410"/>
                  </a:lnTo>
                  <a:lnTo>
                    <a:pt x="328" y="412"/>
                  </a:lnTo>
                  <a:lnTo>
                    <a:pt x="328" y="414"/>
                  </a:lnTo>
                  <a:lnTo>
                    <a:pt x="324" y="416"/>
                  </a:lnTo>
                  <a:lnTo>
                    <a:pt x="322" y="418"/>
                  </a:lnTo>
                  <a:lnTo>
                    <a:pt x="322" y="420"/>
                  </a:lnTo>
                  <a:lnTo>
                    <a:pt x="322" y="420"/>
                  </a:lnTo>
                  <a:lnTo>
                    <a:pt x="320" y="420"/>
                  </a:lnTo>
                  <a:lnTo>
                    <a:pt x="320" y="422"/>
                  </a:lnTo>
                  <a:lnTo>
                    <a:pt x="320" y="422"/>
                  </a:lnTo>
                  <a:lnTo>
                    <a:pt x="322" y="422"/>
                  </a:lnTo>
                  <a:lnTo>
                    <a:pt x="322" y="422"/>
                  </a:lnTo>
                  <a:lnTo>
                    <a:pt x="322" y="424"/>
                  </a:lnTo>
                  <a:lnTo>
                    <a:pt x="324" y="424"/>
                  </a:lnTo>
                  <a:lnTo>
                    <a:pt x="326" y="424"/>
                  </a:lnTo>
                  <a:lnTo>
                    <a:pt x="328" y="424"/>
                  </a:lnTo>
                  <a:lnTo>
                    <a:pt x="328" y="424"/>
                  </a:lnTo>
                  <a:lnTo>
                    <a:pt x="330" y="424"/>
                  </a:lnTo>
                  <a:lnTo>
                    <a:pt x="332" y="424"/>
                  </a:lnTo>
                  <a:lnTo>
                    <a:pt x="332" y="424"/>
                  </a:lnTo>
                  <a:lnTo>
                    <a:pt x="332" y="424"/>
                  </a:lnTo>
                  <a:lnTo>
                    <a:pt x="332" y="422"/>
                  </a:lnTo>
                  <a:lnTo>
                    <a:pt x="332" y="422"/>
                  </a:lnTo>
                  <a:lnTo>
                    <a:pt x="334" y="420"/>
                  </a:lnTo>
                  <a:lnTo>
                    <a:pt x="334" y="416"/>
                  </a:lnTo>
                  <a:lnTo>
                    <a:pt x="334" y="416"/>
                  </a:lnTo>
                  <a:lnTo>
                    <a:pt x="334" y="414"/>
                  </a:lnTo>
                  <a:lnTo>
                    <a:pt x="336" y="412"/>
                  </a:lnTo>
                  <a:lnTo>
                    <a:pt x="338" y="410"/>
                  </a:lnTo>
                  <a:lnTo>
                    <a:pt x="338" y="410"/>
                  </a:lnTo>
                  <a:lnTo>
                    <a:pt x="338" y="408"/>
                  </a:lnTo>
                  <a:lnTo>
                    <a:pt x="340" y="408"/>
                  </a:lnTo>
                  <a:lnTo>
                    <a:pt x="340" y="408"/>
                  </a:lnTo>
                  <a:lnTo>
                    <a:pt x="340" y="408"/>
                  </a:lnTo>
                  <a:lnTo>
                    <a:pt x="340" y="408"/>
                  </a:lnTo>
                  <a:lnTo>
                    <a:pt x="340" y="408"/>
                  </a:lnTo>
                  <a:lnTo>
                    <a:pt x="340" y="410"/>
                  </a:lnTo>
                  <a:lnTo>
                    <a:pt x="340" y="410"/>
                  </a:lnTo>
                  <a:lnTo>
                    <a:pt x="340" y="410"/>
                  </a:lnTo>
                  <a:lnTo>
                    <a:pt x="340" y="412"/>
                  </a:lnTo>
                  <a:lnTo>
                    <a:pt x="340" y="414"/>
                  </a:lnTo>
                  <a:lnTo>
                    <a:pt x="340" y="414"/>
                  </a:lnTo>
                  <a:lnTo>
                    <a:pt x="340" y="416"/>
                  </a:lnTo>
                  <a:lnTo>
                    <a:pt x="340" y="420"/>
                  </a:lnTo>
                  <a:lnTo>
                    <a:pt x="342" y="422"/>
                  </a:lnTo>
                  <a:lnTo>
                    <a:pt x="342" y="424"/>
                  </a:lnTo>
                  <a:lnTo>
                    <a:pt x="342" y="424"/>
                  </a:lnTo>
                  <a:lnTo>
                    <a:pt x="344" y="426"/>
                  </a:lnTo>
                  <a:lnTo>
                    <a:pt x="344" y="426"/>
                  </a:lnTo>
                  <a:lnTo>
                    <a:pt x="346" y="428"/>
                  </a:lnTo>
                  <a:lnTo>
                    <a:pt x="350" y="432"/>
                  </a:lnTo>
                  <a:lnTo>
                    <a:pt x="350" y="432"/>
                  </a:lnTo>
                  <a:lnTo>
                    <a:pt x="352" y="434"/>
                  </a:lnTo>
                  <a:lnTo>
                    <a:pt x="352" y="434"/>
                  </a:lnTo>
                  <a:lnTo>
                    <a:pt x="352" y="436"/>
                  </a:lnTo>
                  <a:lnTo>
                    <a:pt x="352" y="438"/>
                  </a:lnTo>
                  <a:lnTo>
                    <a:pt x="352" y="442"/>
                  </a:lnTo>
                  <a:lnTo>
                    <a:pt x="352" y="444"/>
                  </a:lnTo>
                  <a:lnTo>
                    <a:pt x="352" y="446"/>
                  </a:lnTo>
                  <a:lnTo>
                    <a:pt x="352" y="448"/>
                  </a:lnTo>
                  <a:lnTo>
                    <a:pt x="350" y="452"/>
                  </a:lnTo>
                  <a:lnTo>
                    <a:pt x="348" y="454"/>
                  </a:lnTo>
                  <a:lnTo>
                    <a:pt x="348" y="456"/>
                  </a:lnTo>
                  <a:lnTo>
                    <a:pt x="348" y="458"/>
                  </a:lnTo>
                  <a:lnTo>
                    <a:pt x="348" y="458"/>
                  </a:lnTo>
                  <a:lnTo>
                    <a:pt x="348" y="460"/>
                  </a:lnTo>
                  <a:lnTo>
                    <a:pt x="348" y="460"/>
                  </a:lnTo>
                  <a:lnTo>
                    <a:pt x="348" y="462"/>
                  </a:lnTo>
                  <a:lnTo>
                    <a:pt x="348" y="462"/>
                  </a:lnTo>
                  <a:lnTo>
                    <a:pt x="350" y="464"/>
                  </a:lnTo>
                  <a:lnTo>
                    <a:pt x="352" y="466"/>
                  </a:lnTo>
                  <a:lnTo>
                    <a:pt x="354" y="468"/>
                  </a:lnTo>
                  <a:lnTo>
                    <a:pt x="356" y="470"/>
                  </a:lnTo>
                  <a:lnTo>
                    <a:pt x="358" y="470"/>
                  </a:lnTo>
                  <a:lnTo>
                    <a:pt x="362" y="474"/>
                  </a:lnTo>
                  <a:lnTo>
                    <a:pt x="364" y="476"/>
                  </a:lnTo>
                  <a:lnTo>
                    <a:pt x="368" y="478"/>
                  </a:lnTo>
                  <a:lnTo>
                    <a:pt x="372" y="478"/>
                  </a:lnTo>
                  <a:lnTo>
                    <a:pt x="376" y="480"/>
                  </a:lnTo>
                  <a:lnTo>
                    <a:pt x="382" y="482"/>
                  </a:lnTo>
                  <a:lnTo>
                    <a:pt x="386" y="484"/>
                  </a:lnTo>
                  <a:lnTo>
                    <a:pt x="392" y="486"/>
                  </a:lnTo>
                  <a:lnTo>
                    <a:pt x="402" y="488"/>
                  </a:lnTo>
                  <a:lnTo>
                    <a:pt x="406" y="490"/>
                  </a:lnTo>
                  <a:lnTo>
                    <a:pt x="410" y="492"/>
                  </a:lnTo>
                  <a:lnTo>
                    <a:pt x="416" y="492"/>
                  </a:lnTo>
                  <a:lnTo>
                    <a:pt x="422" y="494"/>
                  </a:lnTo>
                  <a:lnTo>
                    <a:pt x="424" y="494"/>
                  </a:lnTo>
                  <a:lnTo>
                    <a:pt x="426" y="494"/>
                  </a:lnTo>
                  <a:lnTo>
                    <a:pt x="428" y="494"/>
                  </a:lnTo>
                  <a:lnTo>
                    <a:pt x="430" y="494"/>
                  </a:lnTo>
                  <a:lnTo>
                    <a:pt x="430" y="494"/>
                  </a:lnTo>
                  <a:lnTo>
                    <a:pt x="432" y="494"/>
                  </a:lnTo>
                  <a:lnTo>
                    <a:pt x="436" y="492"/>
                  </a:lnTo>
                  <a:lnTo>
                    <a:pt x="438" y="492"/>
                  </a:lnTo>
                  <a:lnTo>
                    <a:pt x="442" y="490"/>
                  </a:lnTo>
                  <a:lnTo>
                    <a:pt x="448" y="486"/>
                  </a:lnTo>
                  <a:lnTo>
                    <a:pt x="454" y="484"/>
                  </a:lnTo>
                  <a:lnTo>
                    <a:pt x="460" y="482"/>
                  </a:lnTo>
                  <a:lnTo>
                    <a:pt x="464" y="480"/>
                  </a:lnTo>
                  <a:lnTo>
                    <a:pt x="470" y="478"/>
                  </a:lnTo>
                  <a:lnTo>
                    <a:pt x="476" y="476"/>
                  </a:lnTo>
                  <a:lnTo>
                    <a:pt x="482" y="472"/>
                  </a:lnTo>
                  <a:lnTo>
                    <a:pt x="486" y="472"/>
                  </a:lnTo>
                  <a:lnTo>
                    <a:pt x="488" y="470"/>
                  </a:lnTo>
                  <a:lnTo>
                    <a:pt x="490" y="468"/>
                  </a:lnTo>
                  <a:lnTo>
                    <a:pt x="492" y="466"/>
                  </a:lnTo>
                  <a:lnTo>
                    <a:pt x="494" y="466"/>
                  </a:lnTo>
                  <a:lnTo>
                    <a:pt x="496" y="464"/>
                  </a:lnTo>
                  <a:lnTo>
                    <a:pt x="498" y="462"/>
                  </a:lnTo>
                  <a:lnTo>
                    <a:pt x="498" y="460"/>
                  </a:lnTo>
                  <a:lnTo>
                    <a:pt x="500" y="458"/>
                  </a:lnTo>
                  <a:lnTo>
                    <a:pt x="500" y="456"/>
                  </a:lnTo>
                  <a:lnTo>
                    <a:pt x="500" y="452"/>
                  </a:lnTo>
                  <a:lnTo>
                    <a:pt x="502" y="448"/>
                  </a:lnTo>
                  <a:lnTo>
                    <a:pt x="504" y="444"/>
                  </a:lnTo>
                  <a:lnTo>
                    <a:pt x="504" y="438"/>
                  </a:lnTo>
                  <a:lnTo>
                    <a:pt x="506" y="436"/>
                  </a:lnTo>
                  <a:lnTo>
                    <a:pt x="506" y="436"/>
                  </a:lnTo>
                  <a:lnTo>
                    <a:pt x="506" y="434"/>
                  </a:lnTo>
                  <a:lnTo>
                    <a:pt x="508" y="432"/>
                  </a:lnTo>
                  <a:lnTo>
                    <a:pt x="508" y="432"/>
                  </a:lnTo>
                  <a:lnTo>
                    <a:pt x="510" y="430"/>
                  </a:lnTo>
                  <a:lnTo>
                    <a:pt x="512" y="428"/>
                  </a:lnTo>
                  <a:lnTo>
                    <a:pt x="514" y="426"/>
                  </a:lnTo>
                  <a:lnTo>
                    <a:pt x="516" y="424"/>
                  </a:lnTo>
                  <a:lnTo>
                    <a:pt x="520" y="422"/>
                  </a:lnTo>
                  <a:lnTo>
                    <a:pt x="522" y="420"/>
                  </a:lnTo>
                  <a:lnTo>
                    <a:pt x="524" y="418"/>
                  </a:lnTo>
                  <a:lnTo>
                    <a:pt x="526" y="418"/>
                  </a:lnTo>
                  <a:lnTo>
                    <a:pt x="526" y="416"/>
                  </a:lnTo>
                  <a:lnTo>
                    <a:pt x="528" y="416"/>
                  </a:lnTo>
                  <a:lnTo>
                    <a:pt x="528" y="414"/>
                  </a:lnTo>
                  <a:lnTo>
                    <a:pt x="530" y="412"/>
                  </a:lnTo>
                  <a:lnTo>
                    <a:pt x="532" y="408"/>
                  </a:lnTo>
                  <a:lnTo>
                    <a:pt x="532" y="404"/>
                  </a:lnTo>
                  <a:lnTo>
                    <a:pt x="534" y="400"/>
                  </a:lnTo>
                  <a:lnTo>
                    <a:pt x="536" y="396"/>
                  </a:lnTo>
                  <a:lnTo>
                    <a:pt x="538" y="394"/>
                  </a:lnTo>
                  <a:lnTo>
                    <a:pt x="538" y="392"/>
                  </a:lnTo>
                  <a:lnTo>
                    <a:pt x="540" y="390"/>
                  </a:lnTo>
                  <a:lnTo>
                    <a:pt x="540" y="390"/>
                  </a:lnTo>
                  <a:lnTo>
                    <a:pt x="542" y="388"/>
                  </a:lnTo>
                  <a:lnTo>
                    <a:pt x="544" y="386"/>
                  </a:lnTo>
                  <a:lnTo>
                    <a:pt x="548" y="382"/>
                  </a:lnTo>
                  <a:lnTo>
                    <a:pt x="550" y="380"/>
                  </a:lnTo>
                  <a:lnTo>
                    <a:pt x="558" y="374"/>
                  </a:lnTo>
                  <a:lnTo>
                    <a:pt x="560" y="370"/>
                  </a:lnTo>
                  <a:lnTo>
                    <a:pt x="564" y="368"/>
                  </a:lnTo>
                  <a:lnTo>
                    <a:pt x="564" y="366"/>
                  </a:lnTo>
                  <a:lnTo>
                    <a:pt x="568" y="364"/>
                  </a:lnTo>
                  <a:lnTo>
                    <a:pt x="570" y="360"/>
                  </a:lnTo>
                  <a:lnTo>
                    <a:pt x="570" y="358"/>
                  </a:lnTo>
                  <a:lnTo>
                    <a:pt x="570" y="358"/>
                  </a:lnTo>
                  <a:lnTo>
                    <a:pt x="572" y="356"/>
                  </a:lnTo>
                  <a:lnTo>
                    <a:pt x="572" y="354"/>
                  </a:lnTo>
                  <a:lnTo>
                    <a:pt x="572" y="352"/>
                  </a:lnTo>
                  <a:lnTo>
                    <a:pt x="572" y="348"/>
                  </a:lnTo>
                  <a:lnTo>
                    <a:pt x="572" y="344"/>
                  </a:lnTo>
                  <a:lnTo>
                    <a:pt x="572" y="338"/>
                  </a:lnTo>
                  <a:lnTo>
                    <a:pt x="570" y="326"/>
                  </a:lnTo>
                  <a:lnTo>
                    <a:pt x="570" y="322"/>
                  </a:lnTo>
                  <a:lnTo>
                    <a:pt x="570" y="320"/>
                  </a:lnTo>
                  <a:lnTo>
                    <a:pt x="570" y="318"/>
                  </a:lnTo>
                  <a:lnTo>
                    <a:pt x="570" y="314"/>
                  </a:lnTo>
                  <a:lnTo>
                    <a:pt x="572" y="312"/>
                  </a:lnTo>
                  <a:lnTo>
                    <a:pt x="572" y="306"/>
                  </a:lnTo>
                  <a:lnTo>
                    <a:pt x="576" y="292"/>
                  </a:lnTo>
                  <a:lnTo>
                    <a:pt x="576" y="284"/>
                  </a:lnTo>
                  <a:lnTo>
                    <a:pt x="578" y="276"/>
                  </a:lnTo>
                  <a:lnTo>
                    <a:pt x="578" y="270"/>
                  </a:lnTo>
                  <a:lnTo>
                    <a:pt x="580" y="268"/>
                  </a:lnTo>
                  <a:lnTo>
                    <a:pt x="580" y="264"/>
                  </a:lnTo>
                  <a:lnTo>
                    <a:pt x="580" y="262"/>
                  </a:lnTo>
                  <a:lnTo>
                    <a:pt x="580" y="258"/>
                  </a:lnTo>
                  <a:lnTo>
                    <a:pt x="578" y="254"/>
                  </a:lnTo>
                  <a:lnTo>
                    <a:pt x="578" y="254"/>
                  </a:lnTo>
                  <a:lnTo>
                    <a:pt x="578" y="252"/>
                  </a:lnTo>
                  <a:lnTo>
                    <a:pt x="578" y="250"/>
                  </a:lnTo>
                  <a:lnTo>
                    <a:pt x="576" y="250"/>
                  </a:lnTo>
                  <a:lnTo>
                    <a:pt x="574" y="246"/>
                  </a:lnTo>
                  <a:lnTo>
                    <a:pt x="572" y="244"/>
                  </a:lnTo>
                  <a:lnTo>
                    <a:pt x="570" y="240"/>
                  </a:lnTo>
                  <a:lnTo>
                    <a:pt x="566" y="236"/>
                  </a:lnTo>
                  <a:lnTo>
                    <a:pt x="564" y="234"/>
                  </a:lnTo>
                  <a:lnTo>
                    <a:pt x="562" y="230"/>
                  </a:lnTo>
                  <a:lnTo>
                    <a:pt x="562" y="230"/>
                  </a:lnTo>
                  <a:lnTo>
                    <a:pt x="560" y="228"/>
                  </a:lnTo>
                  <a:lnTo>
                    <a:pt x="560" y="226"/>
                  </a:lnTo>
                  <a:lnTo>
                    <a:pt x="560" y="226"/>
                  </a:lnTo>
                  <a:lnTo>
                    <a:pt x="558" y="222"/>
                  </a:lnTo>
                  <a:lnTo>
                    <a:pt x="556" y="214"/>
                  </a:lnTo>
                  <a:lnTo>
                    <a:pt x="556" y="210"/>
                  </a:lnTo>
                  <a:lnTo>
                    <a:pt x="554" y="206"/>
                  </a:lnTo>
                  <a:lnTo>
                    <a:pt x="554" y="204"/>
                  </a:lnTo>
                  <a:lnTo>
                    <a:pt x="554" y="204"/>
                  </a:lnTo>
                  <a:lnTo>
                    <a:pt x="552" y="202"/>
                  </a:lnTo>
                  <a:lnTo>
                    <a:pt x="552" y="200"/>
                  </a:lnTo>
                  <a:lnTo>
                    <a:pt x="550" y="200"/>
                  </a:lnTo>
                  <a:lnTo>
                    <a:pt x="550" y="200"/>
                  </a:lnTo>
                  <a:lnTo>
                    <a:pt x="550" y="198"/>
                  </a:lnTo>
                  <a:lnTo>
                    <a:pt x="548" y="198"/>
                  </a:lnTo>
                  <a:lnTo>
                    <a:pt x="546" y="198"/>
                  </a:lnTo>
                  <a:lnTo>
                    <a:pt x="542" y="196"/>
                  </a:lnTo>
                  <a:lnTo>
                    <a:pt x="540" y="196"/>
                  </a:lnTo>
                  <a:lnTo>
                    <a:pt x="536" y="194"/>
                  </a:lnTo>
                  <a:lnTo>
                    <a:pt x="536" y="194"/>
                  </a:lnTo>
                  <a:lnTo>
                    <a:pt x="534" y="194"/>
                  </a:lnTo>
                  <a:lnTo>
                    <a:pt x="534" y="192"/>
                  </a:lnTo>
                  <a:lnTo>
                    <a:pt x="532" y="192"/>
                  </a:lnTo>
                  <a:lnTo>
                    <a:pt x="532" y="190"/>
                  </a:lnTo>
                  <a:lnTo>
                    <a:pt x="532" y="190"/>
                  </a:lnTo>
                  <a:lnTo>
                    <a:pt x="532" y="188"/>
                  </a:lnTo>
                  <a:lnTo>
                    <a:pt x="530" y="186"/>
                  </a:lnTo>
                  <a:lnTo>
                    <a:pt x="530" y="182"/>
                  </a:lnTo>
                  <a:lnTo>
                    <a:pt x="530" y="178"/>
                  </a:lnTo>
                  <a:lnTo>
                    <a:pt x="530" y="174"/>
                  </a:lnTo>
                  <a:lnTo>
                    <a:pt x="530" y="172"/>
                  </a:lnTo>
                  <a:lnTo>
                    <a:pt x="530" y="170"/>
                  </a:lnTo>
                  <a:lnTo>
                    <a:pt x="530" y="168"/>
                  </a:lnTo>
                  <a:lnTo>
                    <a:pt x="528" y="166"/>
                  </a:lnTo>
                  <a:lnTo>
                    <a:pt x="528" y="166"/>
                  </a:lnTo>
                  <a:lnTo>
                    <a:pt x="526" y="164"/>
                  </a:lnTo>
                  <a:lnTo>
                    <a:pt x="526" y="162"/>
                  </a:lnTo>
                  <a:lnTo>
                    <a:pt x="524" y="162"/>
                  </a:lnTo>
                  <a:lnTo>
                    <a:pt x="522" y="162"/>
                  </a:lnTo>
                  <a:lnTo>
                    <a:pt x="520" y="160"/>
                  </a:lnTo>
                  <a:lnTo>
                    <a:pt x="518" y="160"/>
                  </a:lnTo>
                  <a:lnTo>
                    <a:pt x="514" y="158"/>
                  </a:lnTo>
                  <a:lnTo>
                    <a:pt x="508" y="156"/>
                  </a:lnTo>
                  <a:lnTo>
                    <a:pt x="506" y="156"/>
                  </a:lnTo>
                  <a:lnTo>
                    <a:pt x="504" y="154"/>
                  </a:lnTo>
                  <a:lnTo>
                    <a:pt x="502" y="154"/>
                  </a:lnTo>
                  <a:lnTo>
                    <a:pt x="500" y="152"/>
                  </a:lnTo>
                  <a:lnTo>
                    <a:pt x="500" y="152"/>
                  </a:lnTo>
                  <a:lnTo>
                    <a:pt x="498" y="150"/>
                  </a:lnTo>
                  <a:lnTo>
                    <a:pt x="498" y="148"/>
                  </a:lnTo>
                  <a:lnTo>
                    <a:pt x="498" y="146"/>
                  </a:lnTo>
                  <a:lnTo>
                    <a:pt x="498" y="146"/>
                  </a:lnTo>
                  <a:lnTo>
                    <a:pt x="496" y="144"/>
                  </a:lnTo>
                  <a:lnTo>
                    <a:pt x="496" y="140"/>
                  </a:lnTo>
                  <a:lnTo>
                    <a:pt x="496" y="138"/>
                  </a:lnTo>
                  <a:lnTo>
                    <a:pt x="496" y="134"/>
                  </a:lnTo>
                  <a:lnTo>
                    <a:pt x="498" y="124"/>
                  </a:lnTo>
                  <a:lnTo>
                    <a:pt x="498" y="120"/>
                  </a:lnTo>
                  <a:lnTo>
                    <a:pt x="498" y="118"/>
                  </a:lnTo>
                  <a:lnTo>
                    <a:pt x="498" y="116"/>
                  </a:lnTo>
                  <a:lnTo>
                    <a:pt x="496" y="112"/>
                  </a:lnTo>
                  <a:lnTo>
                    <a:pt x="496" y="108"/>
                  </a:lnTo>
                  <a:lnTo>
                    <a:pt x="494" y="102"/>
                  </a:lnTo>
                  <a:lnTo>
                    <a:pt x="494" y="98"/>
                  </a:lnTo>
                  <a:lnTo>
                    <a:pt x="492" y="92"/>
                  </a:lnTo>
                  <a:lnTo>
                    <a:pt x="490" y="88"/>
                  </a:lnTo>
                  <a:lnTo>
                    <a:pt x="490" y="84"/>
                  </a:lnTo>
                  <a:lnTo>
                    <a:pt x="488" y="82"/>
                  </a:lnTo>
                  <a:lnTo>
                    <a:pt x="488" y="80"/>
                  </a:lnTo>
                  <a:lnTo>
                    <a:pt x="486" y="78"/>
                  </a:lnTo>
                  <a:lnTo>
                    <a:pt x="486" y="78"/>
                  </a:lnTo>
                  <a:lnTo>
                    <a:pt x="484" y="74"/>
                  </a:lnTo>
                  <a:lnTo>
                    <a:pt x="482" y="72"/>
                  </a:lnTo>
                  <a:lnTo>
                    <a:pt x="478" y="70"/>
                  </a:lnTo>
                  <a:lnTo>
                    <a:pt x="476" y="68"/>
                  </a:lnTo>
                  <a:lnTo>
                    <a:pt x="474" y="64"/>
                  </a:lnTo>
                  <a:lnTo>
                    <a:pt x="472" y="62"/>
                  </a:lnTo>
                  <a:lnTo>
                    <a:pt x="470" y="60"/>
                  </a:lnTo>
                  <a:lnTo>
                    <a:pt x="470" y="60"/>
                  </a:lnTo>
                  <a:lnTo>
                    <a:pt x="468" y="56"/>
                  </a:lnTo>
                  <a:lnTo>
                    <a:pt x="466" y="54"/>
                  </a:lnTo>
                  <a:lnTo>
                    <a:pt x="464" y="50"/>
                  </a:lnTo>
                  <a:lnTo>
                    <a:pt x="464" y="46"/>
                  </a:lnTo>
                  <a:lnTo>
                    <a:pt x="462" y="42"/>
                  </a:lnTo>
                  <a:lnTo>
                    <a:pt x="460" y="38"/>
                  </a:lnTo>
                  <a:lnTo>
                    <a:pt x="460" y="36"/>
                  </a:lnTo>
                  <a:lnTo>
                    <a:pt x="460" y="34"/>
                  </a:lnTo>
                  <a:lnTo>
                    <a:pt x="460" y="34"/>
                  </a:lnTo>
                  <a:lnTo>
                    <a:pt x="460" y="32"/>
                  </a:lnTo>
                  <a:lnTo>
                    <a:pt x="460" y="32"/>
                  </a:lnTo>
                  <a:lnTo>
                    <a:pt x="460" y="30"/>
                  </a:lnTo>
                  <a:lnTo>
                    <a:pt x="460" y="28"/>
                  </a:lnTo>
                  <a:lnTo>
                    <a:pt x="462" y="26"/>
                  </a:lnTo>
                  <a:lnTo>
                    <a:pt x="464" y="24"/>
                  </a:lnTo>
                  <a:lnTo>
                    <a:pt x="466" y="22"/>
                  </a:lnTo>
                  <a:lnTo>
                    <a:pt x="466" y="20"/>
                  </a:lnTo>
                  <a:lnTo>
                    <a:pt x="466" y="20"/>
                  </a:lnTo>
                  <a:lnTo>
                    <a:pt x="468" y="18"/>
                  </a:lnTo>
                  <a:lnTo>
                    <a:pt x="468" y="18"/>
                  </a:lnTo>
                  <a:lnTo>
                    <a:pt x="468" y="16"/>
                  </a:lnTo>
                  <a:lnTo>
                    <a:pt x="466" y="16"/>
                  </a:lnTo>
                  <a:lnTo>
                    <a:pt x="466" y="14"/>
                  </a:lnTo>
                  <a:lnTo>
                    <a:pt x="466" y="12"/>
                  </a:lnTo>
                  <a:lnTo>
                    <a:pt x="466" y="12"/>
                  </a:lnTo>
                  <a:lnTo>
                    <a:pt x="464" y="8"/>
                  </a:lnTo>
                  <a:lnTo>
                    <a:pt x="462" y="6"/>
                  </a:lnTo>
                  <a:lnTo>
                    <a:pt x="460" y="4"/>
                  </a:lnTo>
                  <a:lnTo>
                    <a:pt x="460" y="4"/>
                  </a:lnTo>
                  <a:lnTo>
                    <a:pt x="458" y="2"/>
                  </a:lnTo>
                  <a:lnTo>
                    <a:pt x="456" y="0"/>
                  </a:lnTo>
                  <a:lnTo>
                    <a:pt x="456" y="0"/>
                  </a:lnTo>
                  <a:lnTo>
                    <a:pt x="454" y="0"/>
                  </a:lnTo>
                  <a:lnTo>
                    <a:pt x="454" y="0"/>
                  </a:lnTo>
                  <a:lnTo>
                    <a:pt x="452" y="0"/>
                  </a:lnTo>
                  <a:lnTo>
                    <a:pt x="452" y="0"/>
                  </a:lnTo>
                  <a:lnTo>
                    <a:pt x="450" y="0"/>
                  </a:lnTo>
                  <a:lnTo>
                    <a:pt x="450" y="0"/>
                  </a:lnTo>
                  <a:lnTo>
                    <a:pt x="448" y="2"/>
                  </a:lnTo>
                  <a:lnTo>
                    <a:pt x="448" y="2"/>
                  </a:lnTo>
                  <a:lnTo>
                    <a:pt x="448" y="4"/>
                  </a:lnTo>
                  <a:lnTo>
                    <a:pt x="446" y="6"/>
                  </a:lnTo>
                  <a:lnTo>
                    <a:pt x="444" y="12"/>
                  </a:lnTo>
                  <a:lnTo>
                    <a:pt x="444" y="14"/>
                  </a:lnTo>
                  <a:lnTo>
                    <a:pt x="442" y="16"/>
                  </a:lnTo>
                  <a:lnTo>
                    <a:pt x="442" y="16"/>
                  </a:lnTo>
                  <a:lnTo>
                    <a:pt x="442" y="18"/>
                  </a:lnTo>
                  <a:lnTo>
                    <a:pt x="440" y="20"/>
                  </a:lnTo>
                  <a:lnTo>
                    <a:pt x="438" y="22"/>
                  </a:lnTo>
                  <a:lnTo>
                    <a:pt x="436" y="24"/>
                  </a:lnTo>
                  <a:lnTo>
                    <a:pt x="434" y="26"/>
                  </a:lnTo>
                  <a:lnTo>
                    <a:pt x="434" y="26"/>
                  </a:lnTo>
                  <a:lnTo>
                    <a:pt x="434" y="28"/>
                  </a:lnTo>
                  <a:lnTo>
                    <a:pt x="432" y="30"/>
                  </a:lnTo>
                  <a:lnTo>
                    <a:pt x="432" y="30"/>
                  </a:lnTo>
                  <a:lnTo>
                    <a:pt x="432" y="34"/>
                  </a:lnTo>
                  <a:lnTo>
                    <a:pt x="432" y="38"/>
                  </a:lnTo>
                  <a:lnTo>
                    <a:pt x="432" y="42"/>
                  </a:lnTo>
                  <a:lnTo>
                    <a:pt x="432" y="46"/>
                  </a:lnTo>
                  <a:lnTo>
                    <a:pt x="432" y="50"/>
                  </a:lnTo>
                  <a:lnTo>
                    <a:pt x="434" y="58"/>
                  </a:lnTo>
                  <a:lnTo>
                    <a:pt x="434" y="66"/>
                  </a:lnTo>
                  <a:lnTo>
                    <a:pt x="434" y="70"/>
                  </a:lnTo>
                  <a:lnTo>
                    <a:pt x="436" y="74"/>
                  </a:lnTo>
                  <a:lnTo>
                    <a:pt x="436" y="78"/>
                  </a:lnTo>
                  <a:lnTo>
                    <a:pt x="436" y="82"/>
                  </a:lnTo>
                  <a:lnTo>
                    <a:pt x="436" y="86"/>
                  </a:lnTo>
                  <a:lnTo>
                    <a:pt x="434" y="88"/>
                  </a:lnTo>
                  <a:lnTo>
                    <a:pt x="434" y="90"/>
                  </a:lnTo>
                  <a:lnTo>
                    <a:pt x="432" y="92"/>
                  </a:lnTo>
                  <a:lnTo>
                    <a:pt x="432" y="94"/>
                  </a:lnTo>
                  <a:lnTo>
                    <a:pt x="430" y="96"/>
                  </a:lnTo>
                  <a:lnTo>
                    <a:pt x="428" y="100"/>
                  </a:lnTo>
                  <a:lnTo>
                    <a:pt x="426" y="102"/>
                  </a:lnTo>
                  <a:lnTo>
                    <a:pt x="426" y="104"/>
                  </a:lnTo>
                  <a:lnTo>
                    <a:pt x="426" y="104"/>
                  </a:lnTo>
                  <a:lnTo>
                    <a:pt x="424" y="106"/>
                  </a:lnTo>
                  <a:lnTo>
                    <a:pt x="424" y="110"/>
                  </a:lnTo>
                  <a:lnTo>
                    <a:pt x="422" y="110"/>
                  </a:lnTo>
                  <a:lnTo>
                    <a:pt x="422" y="112"/>
                  </a:lnTo>
                  <a:lnTo>
                    <a:pt x="422" y="112"/>
                  </a:lnTo>
                  <a:lnTo>
                    <a:pt x="420" y="114"/>
                  </a:lnTo>
                  <a:lnTo>
                    <a:pt x="420" y="114"/>
                  </a:lnTo>
                  <a:lnTo>
                    <a:pt x="420" y="114"/>
                  </a:lnTo>
                  <a:lnTo>
                    <a:pt x="416" y="114"/>
                  </a:lnTo>
                  <a:lnTo>
                    <a:pt x="414" y="116"/>
                  </a:lnTo>
                  <a:lnTo>
                    <a:pt x="412" y="116"/>
                  </a:lnTo>
                  <a:lnTo>
                    <a:pt x="410" y="116"/>
                  </a:lnTo>
                  <a:lnTo>
                    <a:pt x="406" y="114"/>
                  </a:lnTo>
                  <a:lnTo>
                    <a:pt x="404" y="114"/>
                  </a:lnTo>
                  <a:lnTo>
                    <a:pt x="402" y="114"/>
                  </a:lnTo>
                  <a:lnTo>
                    <a:pt x="402" y="114"/>
                  </a:lnTo>
                  <a:lnTo>
                    <a:pt x="402" y="112"/>
                  </a:lnTo>
                  <a:lnTo>
                    <a:pt x="400" y="112"/>
                  </a:lnTo>
                  <a:lnTo>
                    <a:pt x="398" y="110"/>
                  </a:lnTo>
                  <a:lnTo>
                    <a:pt x="396" y="106"/>
                  </a:lnTo>
                  <a:lnTo>
                    <a:pt x="392" y="102"/>
                  </a:lnTo>
                  <a:lnTo>
                    <a:pt x="390" y="102"/>
                  </a:lnTo>
                  <a:lnTo>
                    <a:pt x="388" y="100"/>
                  </a:lnTo>
                  <a:lnTo>
                    <a:pt x="386" y="98"/>
                  </a:lnTo>
                  <a:lnTo>
                    <a:pt x="384" y="98"/>
                  </a:lnTo>
                  <a:lnTo>
                    <a:pt x="378" y="96"/>
                  </a:lnTo>
                  <a:lnTo>
                    <a:pt x="374" y="94"/>
                  </a:lnTo>
                  <a:lnTo>
                    <a:pt x="370" y="94"/>
                  </a:lnTo>
                  <a:lnTo>
                    <a:pt x="368" y="92"/>
                  </a:lnTo>
                  <a:lnTo>
                    <a:pt x="368" y="92"/>
                  </a:lnTo>
                  <a:lnTo>
                    <a:pt x="366" y="90"/>
                  </a:lnTo>
                  <a:lnTo>
                    <a:pt x="362" y="86"/>
                  </a:lnTo>
                  <a:lnTo>
                    <a:pt x="360" y="84"/>
                  </a:lnTo>
                  <a:lnTo>
                    <a:pt x="358" y="82"/>
                  </a:lnTo>
                  <a:lnTo>
                    <a:pt x="356" y="80"/>
                  </a:lnTo>
                  <a:lnTo>
                    <a:pt x="356" y="80"/>
                  </a:lnTo>
                  <a:lnTo>
                    <a:pt x="354" y="80"/>
                  </a:lnTo>
                  <a:lnTo>
                    <a:pt x="350" y="78"/>
                  </a:lnTo>
                  <a:lnTo>
                    <a:pt x="348" y="78"/>
                  </a:lnTo>
                  <a:lnTo>
                    <a:pt x="346" y="78"/>
                  </a:lnTo>
                  <a:lnTo>
                    <a:pt x="346" y="76"/>
                  </a:lnTo>
                  <a:lnTo>
                    <a:pt x="346" y="76"/>
                  </a:lnTo>
                  <a:lnTo>
                    <a:pt x="344" y="76"/>
                  </a:lnTo>
                  <a:lnTo>
                    <a:pt x="344" y="76"/>
                  </a:lnTo>
                  <a:lnTo>
                    <a:pt x="344" y="74"/>
                  </a:lnTo>
                  <a:lnTo>
                    <a:pt x="344" y="74"/>
                  </a:lnTo>
                  <a:lnTo>
                    <a:pt x="346" y="72"/>
                  </a:lnTo>
                  <a:lnTo>
                    <a:pt x="346" y="70"/>
                  </a:lnTo>
                  <a:lnTo>
                    <a:pt x="348" y="68"/>
                  </a:lnTo>
                  <a:lnTo>
                    <a:pt x="350" y="64"/>
                  </a:lnTo>
                  <a:lnTo>
                    <a:pt x="350" y="62"/>
                  </a:lnTo>
                  <a:lnTo>
                    <a:pt x="352" y="60"/>
                  </a:lnTo>
                  <a:lnTo>
                    <a:pt x="352" y="60"/>
                  </a:lnTo>
                  <a:lnTo>
                    <a:pt x="352" y="58"/>
                  </a:lnTo>
                  <a:lnTo>
                    <a:pt x="352" y="54"/>
                  </a:lnTo>
                  <a:lnTo>
                    <a:pt x="354" y="52"/>
                  </a:lnTo>
                  <a:lnTo>
                    <a:pt x="354" y="50"/>
                  </a:lnTo>
                  <a:lnTo>
                    <a:pt x="354" y="50"/>
                  </a:lnTo>
                  <a:lnTo>
                    <a:pt x="356" y="48"/>
                  </a:lnTo>
                  <a:lnTo>
                    <a:pt x="356" y="48"/>
                  </a:lnTo>
                  <a:lnTo>
                    <a:pt x="356" y="48"/>
                  </a:lnTo>
                  <a:lnTo>
                    <a:pt x="360" y="46"/>
                  </a:lnTo>
                  <a:lnTo>
                    <a:pt x="362" y="46"/>
                  </a:lnTo>
                  <a:lnTo>
                    <a:pt x="364" y="46"/>
                  </a:lnTo>
                  <a:lnTo>
                    <a:pt x="364" y="44"/>
                  </a:lnTo>
                  <a:lnTo>
                    <a:pt x="366" y="42"/>
                  </a:lnTo>
                  <a:lnTo>
                    <a:pt x="366" y="40"/>
                  </a:lnTo>
                  <a:lnTo>
                    <a:pt x="368" y="38"/>
                  </a:lnTo>
                  <a:lnTo>
                    <a:pt x="370" y="36"/>
                  </a:lnTo>
                  <a:lnTo>
                    <a:pt x="370" y="34"/>
                  </a:lnTo>
                  <a:lnTo>
                    <a:pt x="370" y="32"/>
                  </a:lnTo>
                  <a:lnTo>
                    <a:pt x="370" y="30"/>
                  </a:lnTo>
                  <a:lnTo>
                    <a:pt x="370" y="30"/>
                  </a:lnTo>
                  <a:lnTo>
                    <a:pt x="370" y="28"/>
                  </a:lnTo>
                  <a:lnTo>
                    <a:pt x="370" y="28"/>
                  </a:lnTo>
                  <a:lnTo>
                    <a:pt x="370" y="26"/>
                  </a:lnTo>
                  <a:lnTo>
                    <a:pt x="370" y="26"/>
                  </a:lnTo>
                  <a:lnTo>
                    <a:pt x="368" y="26"/>
                  </a:lnTo>
                  <a:lnTo>
                    <a:pt x="368" y="24"/>
                  </a:lnTo>
                  <a:lnTo>
                    <a:pt x="366" y="24"/>
                  </a:lnTo>
                  <a:lnTo>
                    <a:pt x="366" y="24"/>
                  </a:lnTo>
                  <a:lnTo>
                    <a:pt x="364" y="24"/>
                  </a:lnTo>
                  <a:lnTo>
                    <a:pt x="362" y="24"/>
                  </a:lnTo>
                  <a:lnTo>
                    <a:pt x="358" y="24"/>
                  </a:lnTo>
                  <a:lnTo>
                    <a:pt x="354" y="24"/>
                  </a:lnTo>
                  <a:lnTo>
                    <a:pt x="352" y="24"/>
                  </a:lnTo>
                  <a:lnTo>
                    <a:pt x="350" y="24"/>
                  </a:lnTo>
                  <a:lnTo>
                    <a:pt x="348" y="24"/>
                  </a:lnTo>
                  <a:lnTo>
                    <a:pt x="346" y="22"/>
                  </a:lnTo>
                  <a:lnTo>
                    <a:pt x="340" y="22"/>
                  </a:lnTo>
                  <a:lnTo>
                    <a:pt x="336" y="22"/>
                  </a:lnTo>
                  <a:lnTo>
                    <a:pt x="332" y="22"/>
                  </a:lnTo>
                  <a:lnTo>
                    <a:pt x="332" y="22"/>
                  </a:lnTo>
                  <a:lnTo>
                    <a:pt x="330" y="22"/>
                  </a:lnTo>
                  <a:lnTo>
                    <a:pt x="328" y="20"/>
                  </a:lnTo>
                  <a:lnTo>
                    <a:pt x="326" y="20"/>
                  </a:lnTo>
                  <a:lnTo>
                    <a:pt x="324" y="18"/>
                  </a:lnTo>
                  <a:lnTo>
                    <a:pt x="320" y="16"/>
                  </a:lnTo>
                  <a:lnTo>
                    <a:pt x="318" y="14"/>
                  </a:lnTo>
                  <a:lnTo>
                    <a:pt x="314" y="12"/>
                  </a:lnTo>
                  <a:lnTo>
                    <a:pt x="312" y="12"/>
                  </a:lnTo>
                  <a:lnTo>
                    <a:pt x="310" y="10"/>
                  </a:lnTo>
                  <a:lnTo>
                    <a:pt x="304" y="8"/>
                  </a:lnTo>
                  <a:lnTo>
                    <a:pt x="302" y="8"/>
                  </a:lnTo>
                  <a:lnTo>
                    <a:pt x="298" y="8"/>
                  </a:lnTo>
                  <a:lnTo>
                    <a:pt x="294" y="6"/>
                  </a:lnTo>
                  <a:lnTo>
                    <a:pt x="294" y="6"/>
                  </a:lnTo>
                  <a:lnTo>
                    <a:pt x="292" y="6"/>
                  </a:lnTo>
                  <a:lnTo>
                    <a:pt x="290" y="6"/>
                  </a:lnTo>
                  <a:lnTo>
                    <a:pt x="290" y="8"/>
                  </a:lnTo>
                  <a:lnTo>
                    <a:pt x="288" y="8"/>
                  </a:lnTo>
                  <a:lnTo>
                    <a:pt x="288" y="8"/>
                  </a:lnTo>
                  <a:lnTo>
                    <a:pt x="286" y="8"/>
                  </a:lnTo>
                  <a:lnTo>
                    <a:pt x="286" y="10"/>
                  </a:lnTo>
                  <a:lnTo>
                    <a:pt x="286" y="10"/>
                  </a:lnTo>
                  <a:lnTo>
                    <a:pt x="286" y="10"/>
                  </a:lnTo>
                  <a:lnTo>
                    <a:pt x="286" y="12"/>
                  </a:lnTo>
                  <a:lnTo>
                    <a:pt x="286" y="12"/>
                  </a:lnTo>
                  <a:lnTo>
                    <a:pt x="286" y="14"/>
                  </a:lnTo>
                  <a:lnTo>
                    <a:pt x="286" y="14"/>
                  </a:lnTo>
                  <a:lnTo>
                    <a:pt x="286" y="14"/>
                  </a:lnTo>
                  <a:lnTo>
                    <a:pt x="286" y="16"/>
                  </a:lnTo>
                  <a:lnTo>
                    <a:pt x="288" y="16"/>
                  </a:lnTo>
                  <a:lnTo>
                    <a:pt x="288" y="16"/>
                  </a:lnTo>
                  <a:lnTo>
                    <a:pt x="290" y="18"/>
                  </a:lnTo>
                  <a:lnTo>
                    <a:pt x="294" y="18"/>
                  </a:lnTo>
                  <a:lnTo>
                    <a:pt x="294" y="18"/>
                  </a:lnTo>
                  <a:lnTo>
                    <a:pt x="296" y="18"/>
                  </a:lnTo>
                  <a:lnTo>
                    <a:pt x="296" y="20"/>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6" name="Freeform 18">
              <a:extLst>
                <a:ext uri="{FF2B5EF4-FFF2-40B4-BE49-F238E27FC236}">
                  <a16:creationId xmlns:a16="http://schemas.microsoft.com/office/drawing/2014/main" id="{EF1E9BCA-266D-4BF3-A79D-FBB5143A2993}"/>
                </a:ext>
              </a:extLst>
            </p:cNvPr>
            <p:cNvSpPr>
              <a:spLocks/>
            </p:cNvSpPr>
            <p:nvPr/>
          </p:nvSpPr>
          <p:spPr bwMode="auto">
            <a:xfrm>
              <a:off x="9823304" y="5273913"/>
              <a:ext cx="105908" cy="88907"/>
            </a:xfrm>
            <a:custGeom>
              <a:avLst/>
              <a:gdLst>
                <a:gd name="T0" fmla="*/ 8 w 56"/>
                <a:gd name="T1" fmla="*/ 0 h 52"/>
                <a:gd name="T2" fmla="*/ 10 w 56"/>
                <a:gd name="T3" fmla="*/ 0 h 52"/>
                <a:gd name="T4" fmla="*/ 12 w 56"/>
                <a:gd name="T5" fmla="*/ 0 h 52"/>
                <a:gd name="T6" fmla="*/ 14 w 56"/>
                <a:gd name="T7" fmla="*/ 0 h 52"/>
                <a:gd name="T8" fmla="*/ 22 w 56"/>
                <a:gd name="T9" fmla="*/ 4 h 52"/>
                <a:gd name="T10" fmla="*/ 28 w 56"/>
                <a:gd name="T11" fmla="*/ 4 h 52"/>
                <a:gd name="T12" fmla="*/ 30 w 56"/>
                <a:gd name="T13" fmla="*/ 4 h 52"/>
                <a:gd name="T14" fmla="*/ 42 w 56"/>
                <a:gd name="T15" fmla="*/ 4 h 52"/>
                <a:gd name="T16" fmla="*/ 48 w 56"/>
                <a:gd name="T17" fmla="*/ 2 h 52"/>
                <a:gd name="T18" fmla="*/ 52 w 56"/>
                <a:gd name="T19" fmla="*/ 2 h 52"/>
                <a:gd name="T20" fmla="*/ 54 w 56"/>
                <a:gd name="T21" fmla="*/ 4 h 52"/>
                <a:gd name="T22" fmla="*/ 56 w 56"/>
                <a:gd name="T23" fmla="*/ 6 h 52"/>
                <a:gd name="T24" fmla="*/ 56 w 56"/>
                <a:gd name="T25" fmla="*/ 8 h 52"/>
                <a:gd name="T26" fmla="*/ 56 w 56"/>
                <a:gd name="T27" fmla="*/ 10 h 52"/>
                <a:gd name="T28" fmla="*/ 56 w 56"/>
                <a:gd name="T29" fmla="*/ 16 h 52"/>
                <a:gd name="T30" fmla="*/ 54 w 56"/>
                <a:gd name="T31" fmla="*/ 20 h 52"/>
                <a:gd name="T32" fmla="*/ 52 w 56"/>
                <a:gd name="T33" fmla="*/ 22 h 52"/>
                <a:gd name="T34" fmla="*/ 50 w 56"/>
                <a:gd name="T35" fmla="*/ 26 h 52"/>
                <a:gd name="T36" fmla="*/ 48 w 56"/>
                <a:gd name="T37" fmla="*/ 30 h 52"/>
                <a:gd name="T38" fmla="*/ 44 w 56"/>
                <a:gd name="T39" fmla="*/ 32 h 52"/>
                <a:gd name="T40" fmla="*/ 44 w 56"/>
                <a:gd name="T41" fmla="*/ 34 h 52"/>
                <a:gd name="T42" fmla="*/ 44 w 56"/>
                <a:gd name="T43" fmla="*/ 40 h 52"/>
                <a:gd name="T44" fmla="*/ 44 w 56"/>
                <a:gd name="T45" fmla="*/ 44 h 52"/>
                <a:gd name="T46" fmla="*/ 42 w 56"/>
                <a:gd name="T47" fmla="*/ 46 h 52"/>
                <a:gd name="T48" fmla="*/ 42 w 56"/>
                <a:gd name="T49" fmla="*/ 46 h 52"/>
                <a:gd name="T50" fmla="*/ 40 w 56"/>
                <a:gd name="T51" fmla="*/ 48 h 52"/>
                <a:gd name="T52" fmla="*/ 36 w 56"/>
                <a:gd name="T53" fmla="*/ 50 h 52"/>
                <a:gd name="T54" fmla="*/ 28 w 56"/>
                <a:gd name="T55" fmla="*/ 50 h 52"/>
                <a:gd name="T56" fmla="*/ 22 w 56"/>
                <a:gd name="T57" fmla="*/ 52 h 52"/>
                <a:gd name="T58" fmla="*/ 16 w 56"/>
                <a:gd name="T59" fmla="*/ 52 h 52"/>
                <a:gd name="T60" fmla="*/ 14 w 56"/>
                <a:gd name="T61" fmla="*/ 50 h 52"/>
                <a:gd name="T62" fmla="*/ 12 w 56"/>
                <a:gd name="T63" fmla="*/ 50 h 52"/>
                <a:gd name="T64" fmla="*/ 8 w 56"/>
                <a:gd name="T65" fmla="*/ 48 h 52"/>
                <a:gd name="T66" fmla="*/ 6 w 56"/>
                <a:gd name="T67" fmla="*/ 46 h 52"/>
                <a:gd name="T68" fmla="*/ 4 w 56"/>
                <a:gd name="T69" fmla="*/ 44 h 52"/>
                <a:gd name="T70" fmla="*/ 2 w 56"/>
                <a:gd name="T71" fmla="*/ 38 h 52"/>
                <a:gd name="T72" fmla="*/ 2 w 56"/>
                <a:gd name="T73" fmla="*/ 32 h 52"/>
                <a:gd name="T74" fmla="*/ 0 w 56"/>
                <a:gd name="T75" fmla="*/ 26 h 52"/>
                <a:gd name="T76" fmla="*/ 2 w 56"/>
                <a:gd name="T77" fmla="*/ 18 h 52"/>
                <a:gd name="T78" fmla="*/ 2 w 56"/>
                <a:gd name="T79" fmla="*/ 12 h 52"/>
                <a:gd name="T80" fmla="*/ 4 w 56"/>
                <a:gd name="T81" fmla="*/ 6 h 52"/>
                <a:gd name="T82" fmla="*/ 6 w 56"/>
                <a:gd name="T83" fmla="*/ 4 h 52"/>
                <a:gd name="T84" fmla="*/ 8 w 56"/>
                <a:gd name="T85"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 h="52">
                  <a:moveTo>
                    <a:pt x="8" y="0"/>
                  </a:moveTo>
                  <a:lnTo>
                    <a:pt x="8" y="0"/>
                  </a:lnTo>
                  <a:lnTo>
                    <a:pt x="8" y="0"/>
                  </a:lnTo>
                  <a:lnTo>
                    <a:pt x="10" y="0"/>
                  </a:lnTo>
                  <a:lnTo>
                    <a:pt x="10" y="0"/>
                  </a:lnTo>
                  <a:lnTo>
                    <a:pt x="12" y="0"/>
                  </a:lnTo>
                  <a:lnTo>
                    <a:pt x="14" y="0"/>
                  </a:lnTo>
                  <a:lnTo>
                    <a:pt x="14" y="0"/>
                  </a:lnTo>
                  <a:lnTo>
                    <a:pt x="18" y="2"/>
                  </a:lnTo>
                  <a:lnTo>
                    <a:pt x="22" y="4"/>
                  </a:lnTo>
                  <a:lnTo>
                    <a:pt x="26" y="4"/>
                  </a:lnTo>
                  <a:lnTo>
                    <a:pt x="28" y="4"/>
                  </a:lnTo>
                  <a:lnTo>
                    <a:pt x="28" y="4"/>
                  </a:lnTo>
                  <a:lnTo>
                    <a:pt x="30" y="4"/>
                  </a:lnTo>
                  <a:lnTo>
                    <a:pt x="34" y="4"/>
                  </a:lnTo>
                  <a:lnTo>
                    <a:pt x="42" y="4"/>
                  </a:lnTo>
                  <a:lnTo>
                    <a:pt x="46" y="2"/>
                  </a:lnTo>
                  <a:lnTo>
                    <a:pt x="48" y="2"/>
                  </a:lnTo>
                  <a:lnTo>
                    <a:pt x="50" y="2"/>
                  </a:lnTo>
                  <a:lnTo>
                    <a:pt x="52" y="2"/>
                  </a:lnTo>
                  <a:lnTo>
                    <a:pt x="52" y="4"/>
                  </a:lnTo>
                  <a:lnTo>
                    <a:pt x="54" y="4"/>
                  </a:lnTo>
                  <a:lnTo>
                    <a:pt x="56" y="4"/>
                  </a:lnTo>
                  <a:lnTo>
                    <a:pt x="56" y="6"/>
                  </a:lnTo>
                  <a:lnTo>
                    <a:pt x="56" y="6"/>
                  </a:lnTo>
                  <a:lnTo>
                    <a:pt x="56" y="8"/>
                  </a:lnTo>
                  <a:lnTo>
                    <a:pt x="56" y="8"/>
                  </a:lnTo>
                  <a:lnTo>
                    <a:pt x="56" y="10"/>
                  </a:lnTo>
                  <a:lnTo>
                    <a:pt x="56" y="12"/>
                  </a:lnTo>
                  <a:lnTo>
                    <a:pt x="56" y="16"/>
                  </a:lnTo>
                  <a:lnTo>
                    <a:pt x="54" y="18"/>
                  </a:lnTo>
                  <a:lnTo>
                    <a:pt x="54" y="20"/>
                  </a:lnTo>
                  <a:lnTo>
                    <a:pt x="54" y="22"/>
                  </a:lnTo>
                  <a:lnTo>
                    <a:pt x="52" y="22"/>
                  </a:lnTo>
                  <a:lnTo>
                    <a:pt x="52" y="24"/>
                  </a:lnTo>
                  <a:lnTo>
                    <a:pt x="50" y="26"/>
                  </a:lnTo>
                  <a:lnTo>
                    <a:pt x="48" y="28"/>
                  </a:lnTo>
                  <a:lnTo>
                    <a:pt x="48" y="30"/>
                  </a:lnTo>
                  <a:lnTo>
                    <a:pt x="46" y="30"/>
                  </a:lnTo>
                  <a:lnTo>
                    <a:pt x="44" y="32"/>
                  </a:lnTo>
                  <a:lnTo>
                    <a:pt x="44" y="34"/>
                  </a:lnTo>
                  <a:lnTo>
                    <a:pt x="44" y="34"/>
                  </a:lnTo>
                  <a:lnTo>
                    <a:pt x="44" y="36"/>
                  </a:lnTo>
                  <a:lnTo>
                    <a:pt x="44" y="40"/>
                  </a:lnTo>
                  <a:lnTo>
                    <a:pt x="44" y="42"/>
                  </a:lnTo>
                  <a:lnTo>
                    <a:pt x="44" y="44"/>
                  </a:lnTo>
                  <a:lnTo>
                    <a:pt x="42" y="46"/>
                  </a:lnTo>
                  <a:lnTo>
                    <a:pt x="42" y="46"/>
                  </a:lnTo>
                  <a:lnTo>
                    <a:pt x="42" y="46"/>
                  </a:lnTo>
                  <a:lnTo>
                    <a:pt x="42" y="46"/>
                  </a:lnTo>
                  <a:lnTo>
                    <a:pt x="42" y="48"/>
                  </a:lnTo>
                  <a:lnTo>
                    <a:pt x="40" y="48"/>
                  </a:lnTo>
                  <a:lnTo>
                    <a:pt x="38" y="48"/>
                  </a:lnTo>
                  <a:lnTo>
                    <a:pt x="36" y="50"/>
                  </a:lnTo>
                  <a:lnTo>
                    <a:pt x="30" y="50"/>
                  </a:lnTo>
                  <a:lnTo>
                    <a:pt x="28" y="50"/>
                  </a:lnTo>
                  <a:lnTo>
                    <a:pt x="24" y="50"/>
                  </a:lnTo>
                  <a:lnTo>
                    <a:pt x="22" y="52"/>
                  </a:lnTo>
                  <a:lnTo>
                    <a:pt x="18" y="52"/>
                  </a:lnTo>
                  <a:lnTo>
                    <a:pt x="16" y="52"/>
                  </a:lnTo>
                  <a:lnTo>
                    <a:pt x="16" y="52"/>
                  </a:lnTo>
                  <a:lnTo>
                    <a:pt x="14" y="50"/>
                  </a:lnTo>
                  <a:lnTo>
                    <a:pt x="12" y="50"/>
                  </a:lnTo>
                  <a:lnTo>
                    <a:pt x="12" y="50"/>
                  </a:lnTo>
                  <a:lnTo>
                    <a:pt x="10" y="50"/>
                  </a:lnTo>
                  <a:lnTo>
                    <a:pt x="8" y="48"/>
                  </a:lnTo>
                  <a:lnTo>
                    <a:pt x="6" y="48"/>
                  </a:lnTo>
                  <a:lnTo>
                    <a:pt x="6" y="46"/>
                  </a:lnTo>
                  <a:lnTo>
                    <a:pt x="4" y="44"/>
                  </a:lnTo>
                  <a:lnTo>
                    <a:pt x="4" y="44"/>
                  </a:lnTo>
                  <a:lnTo>
                    <a:pt x="2" y="40"/>
                  </a:lnTo>
                  <a:lnTo>
                    <a:pt x="2" y="38"/>
                  </a:lnTo>
                  <a:lnTo>
                    <a:pt x="2" y="34"/>
                  </a:lnTo>
                  <a:lnTo>
                    <a:pt x="2" y="32"/>
                  </a:lnTo>
                  <a:lnTo>
                    <a:pt x="2" y="28"/>
                  </a:lnTo>
                  <a:lnTo>
                    <a:pt x="0" y="26"/>
                  </a:lnTo>
                  <a:lnTo>
                    <a:pt x="2" y="22"/>
                  </a:lnTo>
                  <a:lnTo>
                    <a:pt x="2" y="18"/>
                  </a:lnTo>
                  <a:lnTo>
                    <a:pt x="2" y="16"/>
                  </a:lnTo>
                  <a:lnTo>
                    <a:pt x="2" y="12"/>
                  </a:lnTo>
                  <a:lnTo>
                    <a:pt x="4" y="10"/>
                  </a:lnTo>
                  <a:lnTo>
                    <a:pt x="4" y="6"/>
                  </a:lnTo>
                  <a:lnTo>
                    <a:pt x="6" y="4"/>
                  </a:lnTo>
                  <a:lnTo>
                    <a:pt x="6" y="4"/>
                  </a:lnTo>
                  <a:lnTo>
                    <a:pt x="6" y="2"/>
                  </a:lnTo>
                  <a:lnTo>
                    <a:pt x="8" y="2"/>
                  </a:lnTo>
                  <a:lnTo>
                    <a:pt x="8" y="0"/>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7" name="Freeform 19">
              <a:extLst>
                <a:ext uri="{FF2B5EF4-FFF2-40B4-BE49-F238E27FC236}">
                  <a16:creationId xmlns:a16="http://schemas.microsoft.com/office/drawing/2014/main" id="{5D41700F-53DC-401A-9329-B10D5055AF42}"/>
                </a:ext>
              </a:extLst>
            </p:cNvPr>
            <p:cNvSpPr>
              <a:spLocks/>
            </p:cNvSpPr>
            <p:nvPr/>
          </p:nvSpPr>
          <p:spPr bwMode="auto">
            <a:xfrm>
              <a:off x="9823304" y="5273913"/>
              <a:ext cx="105908" cy="88907"/>
            </a:xfrm>
            <a:custGeom>
              <a:avLst/>
              <a:gdLst>
                <a:gd name="T0" fmla="*/ 8 w 56"/>
                <a:gd name="T1" fmla="*/ 0 h 52"/>
                <a:gd name="T2" fmla="*/ 10 w 56"/>
                <a:gd name="T3" fmla="*/ 0 h 52"/>
                <a:gd name="T4" fmla="*/ 12 w 56"/>
                <a:gd name="T5" fmla="*/ 0 h 52"/>
                <a:gd name="T6" fmla="*/ 14 w 56"/>
                <a:gd name="T7" fmla="*/ 0 h 52"/>
                <a:gd name="T8" fmla="*/ 22 w 56"/>
                <a:gd name="T9" fmla="*/ 4 h 52"/>
                <a:gd name="T10" fmla="*/ 28 w 56"/>
                <a:gd name="T11" fmla="*/ 4 h 52"/>
                <a:gd name="T12" fmla="*/ 30 w 56"/>
                <a:gd name="T13" fmla="*/ 4 h 52"/>
                <a:gd name="T14" fmla="*/ 42 w 56"/>
                <a:gd name="T15" fmla="*/ 4 h 52"/>
                <a:gd name="T16" fmla="*/ 48 w 56"/>
                <a:gd name="T17" fmla="*/ 2 h 52"/>
                <a:gd name="T18" fmla="*/ 52 w 56"/>
                <a:gd name="T19" fmla="*/ 2 h 52"/>
                <a:gd name="T20" fmla="*/ 54 w 56"/>
                <a:gd name="T21" fmla="*/ 4 h 52"/>
                <a:gd name="T22" fmla="*/ 56 w 56"/>
                <a:gd name="T23" fmla="*/ 6 h 52"/>
                <a:gd name="T24" fmla="*/ 56 w 56"/>
                <a:gd name="T25" fmla="*/ 8 h 52"/>
                <a:gd name="T26" fmla="*/ 56 w 56"/>
                <a:gd name="T27" fmla="*/ 10 h 52"/>
                <a:gd name="T28" fmla="*/ 56 w 56"/>
                <a:gd name="T29" fmla="*/ 16 h 52"/>
                <a:gd name="T30" fmla="*/ 54 w 56"/>
                <a:gd name="T31" fmla="*/ 20 h 52"/>
                <a:gd name="T32" fmla="*/ 52 w 56"/>
                <a:gd name="T33" fmla="*/ 22 h 52"/>
                <a:gd name="T34" fmla="*/ 50 w 56"/>
                <a:gd name="T35" fmla="*/ 26 h 52"/>
                <a:gd name="T36" fmla="*/ 48 w 56"/>
                <a:gd name="T37" fmla="*/ 30 h 52"/>
                <a:gd name="T38" fmla="*/ 44 w 56"/>
                <a:gd name="T39" fmla="*/ 32 h 52"/>
                <a:gd name="T40" fmla="*/ 44 w 56"/>
                <a:gd name="T41" fmla="*/ 34 h 52"/>
                <a:gd name="T42" fmla="*/ 44 w 56"/>
                <a:gd name="T43" fmla="*/ 40 h 52"/>
                <a:gd name="T44" fmla="*/ 44 w 56"/>
                <a:gd name="T45" fmla="*/ 44 h 52"/>
                <a:gd name="T46" fmla="*/ 42 w 56"/>
                <a:gd name="T47" fmla="*/ 46 h 52"/>
                <a:gd name="T48" fmla="*/ 42 w 56"/>
                <a:gd name="T49" fmla="*/ 46 h 52"/>
                <a:gd name="T50" fmla="*/ 40 w 56"/>
                <a:gd name="T51" fmla="*/ 48 h 52"/>
                <a:gd name="T52" fmla="*/ 36 w 56"/>
                <a:gd name="T53" fmla="*/ 50 h 52"/>
                <a:gd name="T54" fmla="*/ 28 w 56"/>
                <a:gd name="T55" fmla="*/ 50 h 52"/>
                <a:gd name="T56" fmla="*/ 22 w 56"/>
                <a:gd name="T57" fmla="*/ 52 h 52"/>
                <a:gd name="T58" fmla="*/ 16 w 56"/>
                <a:gd name="T59" fmla="*/ 52 h 52"/>
                <a:gd name="T60" fmla="*/ 14 w 56"/>
                <a:gd name="T61" fmla="*/ 50 h 52"/>
                <a:gd name="T62" fmla="*/ 12 w 56"/>
                <a:gd name="T63" fmla="*/ 50 h 52"/>
                <a:gd name="T64" fmla="*/ 8 w 56"/>
                <a:gd name="T65" fmla="*/ 48 h 52"/>
                <a:gd name="T66" fmla="*/ 6 w 56"/>
                <a:gd name="T67" fmla="*/ 46 h 52"/>
                <a:gd name="T68" fmla="*/ 4 w 56"/>
                <a:gd name="T69" fmla="*/ 44 h 52"/>
                <a:gd name="T70" fmla="*/ 2 w 56"/>
                <a:gd name="T71" fmla="*/ 38 h 52"/>
                <a:gd name="T72" fmla="*/ 2 w 56"/>
                <a:gd name="T73" fmla="*/ 32 h 52"/>
                <a:gd name="T74" fmla="*/ 0 w 56"/>
                <a:gd name="T75" fmla="*/ 26 h 52"/>
                <a:gd name="T76" fmla="*/ 2 w 56"/>
                <a:gd name="T77" fmla="*/ 18 h 52"/>
                <a:gd name="T78" fmla="*/ 2 w 56"/>
                <a:gd name="T79" fmla="*/ 12 h 52"/>
                <a:gd name="T80" fmla="*/ 4 w 56"/>
                <a:gd name="T81" fmla="*/ 6 h 52"/>
                <a:gd name="T82" fmla="*/ 6 w 56"/>
                <a:gd name="T83" fmla="*/ 4 h 52"/>
                <a:gd name="T84" fmla="*/ 8 w 56"/>
                <a:gd name="T85"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 h="52">
                  <a:moveTo>
                    <a:pt x="8" y="0"/>
                  </a:moveTo>
                  <a:lnTo>
                    <a:pt x="8" y="0"/>
                  </a:lnTo>
                  <a:lnTo>
                    <a:pt x="8" y="0"/>
                  </a:lnTo>
                  <a:lnTo>
                    <a:pt x="10" y="0"/>
                  </a:lnTo>
                  <a:lnTo>
                    <a:pt x="10" y="0"/>
                  </a:lnTo>
                  <a:lnTo>
                    <a:pt x="12" y="0"/>
                  </a:lnTo>
                  <a:lnTo>
                    <a:pt x="14" y="0"/>
                  </a:lnTo>
                  <a:lnTo>
                    <a:pt x="14" y="0"/>
                  </a:lnTo>
                  <a:lnTo>
                    <a:pt x="18" y="2"/>
                  </a:lnTo>
                  <a:lnTo>
                    <a:pt x="22" y="4"/>
                  </a:lnTo>
                  <a:lnTo>
                    <a:pt x="26" y="4"/>
                  </a:lnTo>
                  <a:lnTo>
                    <a:pt x="28" y="4"/>
                  </a:lnTo>
                  <a:lnTo>
                    <a:pt x="28" y="4"/>
                  </a:lnTo>
                  <a:lnTo>
                    <a:pt x="30" y="4"/>
                  </a:lnTo>
                  <a:lnTo>
                    <a:pt x="34" y="4"/>
                  </a:lnTo>
                  <a:lnTo>
                    <a:pt x="42" y="4"/>
                  </a:lnTo>
                  <a:lnTo>
                    <a:pt x="46" y="2"/>
                  </a:lnTo>
                  <a:lnTo>
                    <a:pt x="48" y="2"/>
                  </a:lnTo>
                  <a:lnTo>
                    <a:pt x="50" y="2"/>
                  </a:lnTo>
                  <a:lnTo>
                    <a:pt x="52" y="2"/>
                  </a:lnTo>
                  <a:lnTo>
                    <a:pt x="52" y="4"/>
                  </a:lnTo>
                  <a:lnTo>
                    <a:pt x="54" y="4"/>
                  </a:lnTo>
                  <a:lnTo>
                    <a:pt x="56" y="4"/>
                  </a:lnTo>
                  <a:lnTo>
                    <a:pt x="56" y="6"/>
                  </a:lnTo>
                  <a:lnTo>
                    <a:pt x="56" y="6"/>
                  </a:lnTo>
                  <a:lnTo>
                    <a:pt x="56" y="8"/>
                  </a:lnTo>
                  <a:lnTo>
                    <a:pt x="56" y="8"/>
                  </a:lnTo>
                  <a:lnTo>
                    <a:pt x="56" y="10"/>
                  </a:lnTo>
                  <a:lnTo>
                    <a:pt x="56" y="12"/>
                  </a:lnTo>
                  <a:lnTo>
                    <a:pt x="56" y="16"/>
                  </a:lnTo>
                  <a:lnTo>
                    <a:pt x="54" y="18"/>
                  </a:lnTo>
                  <a:lnTo>
                    <a:pt x="54" y="20"/>
                  </a:lnTo>
                  <a:lnTo>
                    <a:pt x="54" y="22"/>
                  </a:lnTo>
                  <a:lnTo>
                    <a:pt x="52" y="22"/>
                  </a:lnTo>
                  <a:lnTo>
                    <a:pt x="52" y="24"/>
                  </a:lnTo>
                  <a:lnTo>
                    <a:pt x="50" y="26"/>
                  </a:lnTo>
                  <a:lnTo>
                    <a:pt x="48" y="28"/>
                  </a:lnTo>
                  <a:lnTo>
                    <a:pt x="48" y="30"/>
                  </a:lnTo>
                  <a:lnTo>
                    <a:pt x="46" y="30"/>
                  </a:lnTo>
                  <a:lnTo>
                    <a:pt x="44" y="32"/>
                  </a:lnTo>
                  <a:lnTo>
                    <a:pt x="44" y="34"/>
                  </a:lnTo>
                  <a:lnTo>
                    <a:pt x="44" y="34"/>
                  </a:lnTo>
                  <a:lnTo>
                    <a:pt x="44" y="36"/>
                  </a:lnTo>
                  <a:lnTo>
                    <a:pt x="44" y="40"/>
                  </a:lnTo>
                  <a:lnTo>
                    <a:pt x="44" y="42"/>
                  </a:lnTo>
                  <a:lnTo>
                    <a:pt x="44" y="44"/>
                  </a:lnTo>
                  <a:lnTo>
                    <a:pt x="42" y="46"/>
                  </a:lnTo>
                  <a:lnTo>
                    <a:pt x="42" y="46"/>
                  </a:lnTo>
                  <a:lnTo>
                    <a:pt x="42" y="46"/>
                  </a:lnTo>
                  <a:lnTo>
                    <a:pt x="42" y="46"/>
                  </a:lnTo>
                  <a:lnTo>
                    <a:pt x="42" y="48"/>
                  </a:lnTo>
                  <a:lnTo>
                    <a:pt x="40" y="48"/>
                  </a:lnTo>
                  <a:lnTo>
                    <a:pt x="38" y="48"/>
                  </a:lnTo>
                  <a:lnTo>
                    <a:pt x="36" y="50"/>
                  </a:lnTo>
                  <a:lnTo>
                    <a:pt x="30" y="50"/>
                  </a:lnTo>
                  <a:lnTo>
                    <a:pt x="28" y="50"/>
                  </a:lnTo>
                  <a:lnTo>
                    <a:pt x="24" y="50"/>
                  </a:lnTo>
                  <a:lnTo>
                    <a:pt x="22" y="52"/>
                  </a:lnTo>
                  <a:lnTo>
                    <a:pt x="18" y="52"/>
                  </a:lnTo>
                  <a:lnTo>
                    <a:pt x="16" y="52"/>
                  </a:lnTo>
                  <a:lnTo>
                    <a:pt x="16" y="52"/>
                  </a:lnTo>
                  <a:lnTo>
                    <a:pt x="14" y="50"/>
                  </a:lnTo>
                  <a:lnTo>
                    <a:pt x="12" y="50"/>
                  </a:lnTo>
                  <a:lnTo>
                    <a:pt x="12" y="50"/>
                  </a:lnTo>
                  <a:lnTo>
                    <a:pt x="10" y="50"/>
                  </a:lnTo>
                  <a:lnTo>
                    <a:pt x="8" y="48"/>
                  </a:lnTo>
                  <a:lnTo>
                    <a:pt x="6" y="48"/>
                  </a:lnTo>
                  <a:lnTo>
                    <a:pt x="6" y="46"/>
                  </a:lnTo>
                  <a:lnTo>
                    <a:pt x="4" y="44"/>
                  </a:lnTo>
                  <a:lnTo>
                    <a:pt x="4" y="44"/>
                  </a:lnTo>
                  <a:lnTo>
                    <a:pt x="2" y="40"/>
                  </a:lnTo>
                  <a:lnTo>
                    <a:pt x="2" y="38"/>
                  </a:lnTo>
                  <a:lnTo>
                    <a:pt x="2" y="34"/>
                  </a:lnTo>
                  <a:lnTo>
                    <a:pt x="2" y="32"/>
                  </a:lnTo>
                  <a:lnTo>
                    <a:pt x="2" y="28"/>
                  </a:lnTo>
                  <a:lnTo>
                    <a:pt x="0" y="26"/>
                  </a:lnTo>
                  <a:lnTo>
                    <a:pt x="2" y="22"/>
                  </a:lnTo>
                  <a:lnTo>
                    <a:pt x="2" y="18"/>
                  </a:lnTo>
                  <a:lnTo>
                    <a:pt x="2" y="16"/>
                  </a:lnTo>
                  <a:lnTo>
                    <a:pt x="2" y="12"/>
                  </a:lnTo>
                  <a:lnTo>
                    <a:pt x="4" y="10"/>
                  </a:lnTo>
                  <a:lnTo>
                    <a:pt x="4" y="6"/>
                  </a:lnTo>
                  <a:lnTo>
                    <a:pt x="6" y="4"/>
                  </a:lnTo>
                  <a:lnTo>
                    <a:pt x="6" y="4"/>
                  </a:lnTo>
                  <a:lnTo>
                    <a:pt x="6" y="2"/>
                  </a:lnTo>
                  <a:lnTo>
                    <a:pt x="8" y="2"/>
                  </a:lnTo>
                  <a:lnTo>
                    <a:pt x="8" y="0"/>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8" name="Freeform 20">
              <a:extLst>
                <a:ext uri="{FF2B5EF4-FFF2-40B4-BE49-F238E27FC236}">
                  <a16:creationId xmlns:a16="http://schemas.microsoft.com/office/drawing/2014/main" id="{95F515A9-69AF-465E-B9F9-19F838BF4AC0}"/>
                </a:ext>
              </a:extLst>
            </p:cNvPr>
            <p:cNvSpPr>
              <a:spLocks/>
            </p:cNvSpPr>
            <p:nvPr/>
          </p:nvSpPr>
          <p:spPr bwMode="auto">
            <a:xfrm>
              <a:off x="10632739" y="5072162"/>
              <a:ext cx="124820" cy="229107"/>
            </a:xfrm>
            <a:custGeom>
              <a:avLst/>
              <a:gdLst>
                <a:gd name="T0" fmla="*/ 4 w 66"/>
                <a:gd name="T1" fmla="*/ 2 h 134"/>
                <a:gd name="T2" fmla="*/ 4 w 66"/>
                <a:gd name="T3" fmla="*/ 4 h 134"/>
                <a:gd name="T4" fmla="*/ 4 w 66"/>
                <a:gd name="T5" fmla="*/ 12 h 134"/>
                <a:gd name="T6" fmla="*/ 6 w 66"/>
                <a:gd name="T7" fmla="*/ 20 h 134"/>
                <a:gd name="T8" fmla="*/ 10 w 66"/>
                <a:gd name="T9" fmla="*/ 32 h 134"/>
                <a:gd name="T10" fmla="*/ 14 w 66"/>
                <a:gd name="T11" fmla="*/ 38 h 134"/>
                <a:gd name="T12" fmla="*/ 20 w 66"/>
                <a:gd name="T13" fmla="*/ 46 h 134"/>
                <a:gd name="T14" fmla="*/ 20 w 66"/>
                <a:gd name="T15" fmla="*/ 50 h 134"/>
                <a:gd name="T16" fmla="*/ 20 w 66"/>
                <a:gd name="T17" fmla="*/ 54 h 134"/>
                <a:gd name="T18" fmla="*/ 18 w 66"/>
                <a:gd name="T19" fmla="*/ 62 h 134"/>
                <a:gd name="T20" fmla="*/ 14 w 66"/>
                <a:gd name="T21" fmla="*/ 70 h 134"/>
                <a:gd name="T22" fmla="*/ 6 w 66"/>
                <a:gd name="T23" fmla="*/ 76 h 134"/>
                <a:gd name="T24" fmla="*/ 2 w 66"/>
                <a:gd name="T25" fmla="*/ 82 h 134"/>
                <a:gd name="T26" fmla="*/ 0 w 66"/>
                <a:gd name="T27" fmla="*/ 86 h 134"/>
                <a:gd name="T28" fmla="*/ 0 w 66"/>
                <a:gd name="T29" fmla="*/ 90 h 134"/>
                <a:gd name="T30" fmla="*/ 2 w 66"/>
                <a:gd name="T31" fmla="*/ 100 h 134"/>
                <a:gd name="T32" fmla="*/ 2 w 66"/>
                <a:gd name="T33" fmla="*/ 112 h 134"/>
                <a:gd name="T34" fmla="*/ 4 w 66"/>
                <a:gd name="T35" fmla="*/ 122 h 134"/>
                <a:gd name="T36" fmla="*/ 6 w 66"/>
                <a:gd name="T37" fmla="*/ 126 h 134"/>
                <a:gd name="T38" fmla="*/ 10 w 66"/>
                <a:gd name="T39" fmla="*/ 130 h 134"/>
                <a:gd name="T40" fmla="*/ 16 w 66"/>
                <a:gd name="T41" fmla="*/ 134 h 134"/>
                <a:gd name="T42" fmla="*/ 18 w 66"/>
                <a:gd name="T43" fmla="*/ 134 h 134"/>
                <a:gd name="T44" fmla="*/ 22 w 66"/>
                <a:gd name="T45" fmla="*/ 134 h 134"/>
                <a:gd name="T46" fmla="*/ 22 w 66"/>
                <a:gd name="T47" fmla="*/ 130 h 134"/>
                <a:gd name="T48" fmla="*/ 24 w 66"/>
                <a:gd name="T49" fmla="*/ 124 h 134"/>
                <a:gd name="T50" fmla="*/ 24 w 66"/>
                <a:gd name="T51" fmla="*/ 116 h 134"/>
                <a:gd name="T52" fmla="*/ 24 w 66"/>
                <a:gd name="T53" fmla="*/ 112 h 134"/>
                <a:gd name="T54" fmla="*/ 28 w 66"/>
                <a:gd name="T55" fmla="*/ 108 h 134"/>
                <a:gd name="T56" fmla="*/ 38 w 66"/>
                <a:gd name="T57" fmla="*/ 98 h 134"/>
                <a:gd name="T58" fmla="*/ 44 w 66"/>
                <a:gd name="T59" fmla="*/ 96 h 134"/>
                <a:gd name="T60" fmla="*/ 56 w 66"/>
                <a:gd name="T61" fmla="*/ 90 h 134"/>
                <a:gd name="T62" fmla="*/ 60 w 66"/>
                <a:gd name="T63" fmla="*/ 88 h 134"/>
                <a:gd name="T64" fmla="*/ 62 w 66"/>
                <a:gd name="T65" fmla="*/ 82 h 134"/>
                <a:gd name="T66" fmla="*/ 64 w 66"/>
                <a:gd name="T67" fmla="*/ 76 h 134"/>
                <a:gd name="T68" fmla="*/ 66 w 66"/>
                <a:gd name="T69" fmla="*/ 66 h 134"/>
                <a:gd name="T70" fmla="*/ 66 w 66"/>
                <a:gd name="T71" fmla="*/ 62 h 134"/>
                <a:gd name="T72" fmla="*/ 64 w 66"/>
                <a:gd name="T73" fmla="*/ 58 h 134"/>
                <a:gd name="T74" fmla="*/ 62 w 66"/>
                <a:gd name="T75" fmla="*/ 56 h 134"/>
                <a:gd name="T76" fmla="*/ 58 w 66"/>
                <a:gd name="T77" fmla="*/ 56 h 134"/>
                <a:gd name="T78" fmla="*/ 48 w 66"/>
                <a:gd name="T79" fmla="*/ 58 h 134"/>
                <a:gd name="T80" fmla="*/ 44 w 66"/>
                <a:gd name="T81" fmla="*/ 58 h 134"/>
                <a:gd name="T82" fmla="*/ 40 w 66"/>
                <a:gd name="T83" fmla="*/ 58 h 134"/>
                <a:gd name="T84" fmla="*/ 40 w 66"/>
                <a:gd name="T85" fmla="*/ 54 h 134"/>
                <a:gd name="T86" fmla="*/ 40 w 66"/>
                <a:gd name="T87" fmla="*/ 48 h 134"/>
                <a:gd name="T88" fmla="*/ 40 w 66"/>
                <a:gd name="T89" fmla="*/ 42 h 134"/>
                <a:gd name="T90" fmla="*/ 40 w 66"/>
                <a:gd name="T91" fmla="*/ 38 h 134"/>
                <a:gd name="T92" fmla="*/ 36 w 66"/>
                <a:gd name="T93" fmla="*/ 38 h 134"/>
                <a:gd name="T94" fmla="*/ 32 w 66"/>
                <a:gd name="T95" fmla="*/ 38 h 134"/>
                <a:gd name="T96" fmla="*/ 26 w 66"/>
                <a:gd name="T97" fmla="*/ 36 h 134"/>
                <a:gd name="T98" fmla="*/ 24 w 66"/>
                <a:gd name="T99" fmla="*/ 36 h 134"/>
                <a:gd name="T100" fmla="*/ 22 w 66"/>
                <a:gd name="T101" fmla="*/ 32 h 134"/>
                <a:gd name="T102" fmla="*/ 22 w 66"/>
                <a:gd name="T103" fmla="*/ 28 h 134"/>
                <a:gd name="T104" fmla="*/ 24 w 66"/>
                <a:gd name="T105" fmla="*/ 18 h 134"/>
                <a:gd name="T106" fmla="*/ 24 w 66"/>
                <a:gd name="T107" fmla="*/ 12 h 134"/>
                <a:gd name="T108" fmla="*/ 20 w 66"/>
                <a:gd name="T109" fmla="*/ 6 h 134"/>
                <a:gd name="T110" fmla="*/ 18 w 66"/>
                <a:gd name="T111" fmla="*/ 4 h 134"/>
                <a:gd name="T112" fmla="*/ 12 w 66"/>
                <a:gd name="T113" fmla="*/ 2 h 134"/>
                <a:gd name="T114" fmla="*/ 8 w 66"/>
                <a:gd name="T115" fmla="*/ 0 h 134"/>
                <a:gd name="T116" fmla="*/ 6 w 66"/>
                <a:gd name="T117" fmla="*/ 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6" h="134">
                  <a:moveTo>
                    <a:pt x="6" y="2"/>
                  </a:moveTo>
                  <a:lnTo>
                    <a:pt x="6" y="2"/>
                  </a:lnTo>
                  <a:lnTo>
                    <a:pt x="4" y="2"/>
                  </a:lnTo>
                  <a:lnTo>
                    <a:pt x="4" y="4"/>
                  </a:lnTo>
                  <a:lnTo>
                    <a:pt x="4" y="4"/>
                  </a:lnTo>
                  <a:lnTo>
                    <a:pt x="4" y="4"/>
                  </a:lnTo>
                  <a:lnTo>
                    <a:pt x="4" y="8"/>
                  </a:lnTo>
                  <a:lnTo>
                    <a:pt x="4" y="10"/>
                  </a:lnTo>
                  <a:lnTo>
                    <a:pt x="4" y="12"/>
                  </a:lnTo>
                  <a:lnTo>
                    <a:pt x="4" y="14"/>
                  </a:lnTo>
                  <a:lnTo>
                    <a:pt x="6" y="18"/>
                  </a:lnTo>
                  <a:lnTo>
                    <a:pt x="6" y="20"/>
                  </a:lnTo>
                  <a:lnTo>
                    <a:pt x="6" y="22"/>
                  </a:lnTo>
                  <a:lnTo>
                    <a:pt x="8" y="28"/>
                  </a:lnTo>
                  <a:lnTo>
                    <a:pt x="10" y="32"/>
                  </a:lnTo>
                  <a:lnTo>
                    <a:pt x="12" y="36"/>
                  </a:lnTo>
                  <a:lnTo>
                    <a:pt x="14" y="38"/>
                  </a:lnTo>
                  <a:lnTo>
                    <a:pt x="14" y="38"/>
                  </a:lnTo>
                  <a:lnTo>
                    <a:pt x="18" y="42"/>
                  </a:lnTo>
                  <a:lnTo>
                    <a:pt x="18" y="44"/>
                  </a:lnTo>
                  <a:lnTo>
                    <a:pt x="20" y="46"/>
                  </a:lnTo>
                  <a:lnTo>
                    <a:pt x="20" y="48"/>
                  </a:lnTo>
                  <a:lnTo>
                    <a:pt x="20" y="48"/>
                  </a:lnTo>
                  <a:lnTo>
                    <a:pt x="20" y="50"/>
                  </a:lnTo>
                  <a:lnTo>
                    <a:pt x="20" y="50"/>
                  </a:lnTo>
                  <a:lnTo>
                    <a:pt x="20" y="52"/>
                  </a:lnTo>
                  <a:lnTo>
                    <a:pt x="20" y="54"/>
                  </a:lnTo>
                  <a:lnTo>
                    <a:pt x="20" y="56"/>
                  </a:lnTo>
                  <a:lnTo>
                    <a:pt x="18" y="60"/>
                  </a:lnTo>
                  <a:lnTo>
                    <a:pt x="18" y="62"/>
                  </a:lnTo>
                  <a:lnTo>
                    <a:pt x="16" y="64"/>
                  </a:lnTo>
                  <a:lnTo>
                    <a:pt x="14" y="68"/>
                  </a:lnTo>
                  <a:lnTo>
                    <a:pt x="14" y="70"/>
                  </a:lnTo>
                  <a:lnTo>
                    <a:pt x="12" y="70"/>
                  </a:lnTo>
                  <a:lnTo>
                    <a:pt x="10" y="72"/>
                  </a:lnTo>
                  <a:lnTo>
                    <a:pt x="6" y="76"/>
                  </a:lnTo>
                  <a:lnTo>
                    <a:pt x="4" y="78"/>
                  </a:lnTo>
                  <a:lnTo>
                    <a:pt x="2" y="80"/>
                  </a:lnTo>
                  <a:lnTo>
                    <a:pt x="2" y="82"/>
                  </a:lnTo>
                  <a:lnTo>
                    <a:pt x="0" y="84"/>
                  </a:lnTo>
                  <a:lnTo>
                    <a:pt x="0" y="84"/>
                  </a:lnTo>
                  <a:lnTo>
                    <a:pt x="0" y="86"/>
                  </a:lnTo>
                  <a:lnTo>
                    <a:pt x="0" y="88"/>
                  </a:lnTo>
                  <a:lnTo>
                    <a:pt x="0" y="90"/>
                  </a:lnTo>
                  <a:lnTo>
                    <a:pt x="0" y="90"/>
                  </a:lnTo>
                  <a:lnTo>
                    <a:pt x="2" y="94"/>
                  </a:lnTo>
                  <a:lnTo>
                    <a:pt x="2" y="96"/>
                  </a:lnTo>
                  <a:lnTo>
                    <a:pt x="2" y="100"/>
                  </a:lnTo>
                  <a:lnTo>
                    <a:pt x="2" y="104"/>
                  </a:lnTo>
                  <a:lnTo>
                    <a:pt x="2" y="108"/>
                  </a:lnTo>
                  <a:lnTo>
                    <a:pt x="2" y="112"/>
                  </a:lnTo>
                  <a:lnTo>
                    <a:pt x="4" y="118"/>
                  </a:lnTo>
                  <a:lnTo>
                    <a:pt x="4" y="120"/>
                  </a:lnTo>
                  <a:lnTo>
                    <a:pt x="4" y="122"/>
                  </a:lnTo>
                  <a:lnTo>
                    <a:pt x="4" y="124"/>
                  </a:lnTo>
                  <a:lnTo>
                    <a:pt x="4" y="124"/>
                  </a:lnTo>
                  <a:lnTo>
                    <a:pt x="6" y="126"/>
                  </a:lnTo>
                  <a:lnTo>
                    <a:pt x="6" y="128"/>
                  </a:lnTo>
                  <a:lnTo>
                    <a:pt x="8" y="128"/>
                  </a:lnTo>
                  <a:lnTo>
                    <a:pt x="10" y="130"/>
                  </a:lnTo>
                  <a:lnTo>
                    <a:pt x="10" y="132"/>
                  </a:lnTo>
                  <a:lnTo>
                    <a:pt x="14" y="132"/>
                  </a:lnTo>
                  <a:lnTo>
                    <a:pt x="16" y="134"/>
                  </a:lnTo>
                  <a:lnTo>
                    <a:pt x="18" y="134"/>
                  </a:lnTo>
                  <a:lnTo>
                    <a:pt x="18" y="134"/>
                  </a:lnTo>
                  <a:lnTo>
                    <a:pt x="18" y="134"/>
                  </a:lnTo>
                  <a:lnTo>
                    <a:pt x="20" y="134"/>
                  </a:lnTo>
                  <a:lnTo>
                    <a:pt x="20" y="134"/>
                  </a:lnTo>
                  <a:lnTo>
                    <a:pt x="22" y="134"/>
                  </a:lnTo>
                  <a:lnTo>
                    <a:pt x="22" y="132"/>
                  </a:lnTo>
                  <a:lnTo>
                    <a:pt x="22" y="132"/>
                  </a:lnTo>
                  <a:lnTo>
                    <a:pt x="22" y="130"/>
                  </a:lnTo>
                  <a:lnTo>
                    <a:pt x="22" y="128"/>
                  </a:lnTo>
                  <a:lnTo>
                    <a:pt x="24" y="128"/>
                  </a:lnTo>
                  <a:lnTo>
                    <a:pt x="24" y="124"/>
                  </a:lnTo>
                  <a:lnTo>
                    <a:pt x="24" y="120"/>
                  </a:lnTo>
                  <a:lnTo>
                    <a:pt x="24" y="118"/>
                  </a:lnTo>
                  <a:lnTo>
                    <a:pt x="24" y="116"/>
                  </a:lnTo>
                  <a:lnTo>
                    <a:pt x="24" y="114"/>
                  </a:lnTo>
                  <a:lnTo>
                    <a:pt x="24" y="114"/>
                  </a:lnTo>
                  <a:lnTo>
                    <a:pt x="24" y="112"/>
                  </a:lnTo>
                  <a:lnTo>
                    <a:pt x="26" y="110"/>
                  </a:lnTo>
                  <a:lnTo>
                    <a:pt x="26" y="108"/>
                  </a:lnTo>
                  <a:lnTo>
                    <a:pt x="28" y="108"/>
                  </a:lnTo>
                  <a:lnTo>
                    <a:pt x="30" y="106"/>
                  </a:lnTo>
                  <a:lnTo>
                    <a:pt x="34" y="102"/>
                  </a:lnTo>
                  <a:lnTo>
                    <a:pt x="38" y="98"/>
                  </a:lnTo>
                  <a:lnTo>
                    <a:pt x="38" y="98"/>
                  </a:lnTo>
                  <a:lnTo>
                    <a:pt x="40" y="98"/>
                  </a:lnTo>
                  <a:lnTo>
                    <a:pt x="44" y="96"/>
                  </a:lnTo>
                  <a:lnTo>
                    <a:pt x="50" y="92"/>
                  </a:lnTo>
                  <a:lnTo>
                    <a:pt x="54" y="92"/>
                  </a:lnTo>
                  <a:lnTo>
                    <a:pt x="56" y="90"/>
                  </a:lnTo>
                  <a:lnTo>
                    <a:pt x="58" y="88"/>
                  </a:lnTo>
                  <a:lnTo>
                    <a:pt x="58" y="88"/>
                  </a:lnTo>
                  <a:lnTo>
                    <a:pt x="60" y="88"/>
                  </a:lnTo>
                  <a:lnTo>
                    <a:pt x="60" y="86"/>
                  </a:lnTo>
                  <a:lnTo>
                    <a:pt x="62" y="84"/>
                  </a:lnTo>
                  <a:lnTo>
                    <a:pt x="62" y="82"/>
                  </a:lnTo>
                  <a:lnTo>
                    <a:pt x="64" y="80"/>
                  </a:lnTo>
                  <a:lnTo>
                    <a:pt x="64" y="78"/>
                  </a:lnTo>
                  <a:lnTo>
                    <a:pt x="64" y="76"/>
                  </a:lnTo>
                  <a:lnTo>
                    <a:pt x="66" y="74"/>
                  </a:lnTo>
                  <a:lnTo>
                    <a:pt x="66" y="70"/>
                  </a:lnTo>
                  <a:lnTo>
                    <a:pt x="66" y="66"/>
                  </a:lnTo>
                  <a:lnTo>
                    <a:pt x="66" y="64"/>
                  </a:lnTo>
                  <a:lnTo>
                    <a:pt x="66" y="64"/>
                  </a:lnTo>
                  <a:lnTo>
                    <a:pt x="66" y="62"/>
                  </a:lnTo>
                  <a:lnTo>
                    <a:pt x="66" y="60"/>
                  </a:lnTo>
                  <a:lnTo>
                    <a:pt x="66" y="58"/>
                  </a:lnTo>
                  <a:lnTo>
                    <a:pt x="64" y="58"/>
                  </a:lnTo>
                  <a:lnTo>
                    <a:pt x="64" y="58"/>
                  </a:lnTo>
                  <a:lnTo>
                    <a:pt x="64" y="56"/>
                  </a:lnTo>
                  <a:lnTo>
                    <a:pt x="62" y="56"/>
                  </a:lnTo>
                  <a:lnTo>
                    <a:pt x="60" y="56"/>
                  </a:lnTo>
                  <a:lnTo>
                    <a:pt x="60" y="56"/>
                  </a:lnTo>
                  <a:lnTo>
                    <a:pt x="58" y="56"/>
                  </a:lnTo>
                  <a:lnTo>
                    <a:pt x="56" y="56"/>
                  </a:lnTo>
                  <a:lnTo>
                    <a:pt x="52" y="58"/>
                  </a:lnTo>
                  <a:lnTo>
                    <a:pt x="48" y="58"/>
                  </a:lnTo>
                  <a:lnTo>
                    <a:pt x="48" y="58"/>
                  </a:lnTo>
                  <a:lnTo>
                    <a:pt x="46" y="58"/>
                  </a:lnTo>
                  <a:lnTo>
                    <a:pt x="44" y="58"/>
                  </a:lnTo>
                  <a:lnTo>
                    <a:pt x="42" y="58"/>
                  </a:lnTo>
                  <a:lnTo>
                    <a:pt x="42" y="58"/>
                  </a:lnTo>
                  <a:lnTo>
                    <a:pt x="40" y="58"/>
                  </a:lnTo>
                  <a:lnTo>
                    <a:pt x="40" y="56"/>
                  </a:lnTo>
                  <a:lnTo>
                    <a:pt x="40" y="56"/>
                  </a:lnTo>
                  <a:lnTo>
                    <a:pt x="40" y="54"/>
                  </a:lnTo>
                  <a:lnTo>
                    <a:pt x="40" y="54"/>
                  </a:lnTo>
                  <a:lnTo>
                    <a:pt x="40" y="50"/>
                  </a:lnTo>
                  <a:lnTo>
                    <a:pt x="40" y="48"/>
                  </a:lnTo>
                  <a:lnTo>
                    <a:pt x="40" y="44"/>
                  </a:lnTo>
                  <a:lnTo>
                    <a:pt x="40" y="42"/>
                  </a:lnTo>
                  <a:lnTo>
                    <a:pt x="40" y="42"/>
                  </a:lnTo>
                  <a:lnTo>
                    <a:pt x="40" y="40"/>
                  </a:lnTo>
                  <a:lnTo>
                    <a:pt x="40" y="40"/>
                  </a:lnTo>
                  <a:lnTo>
                    <a:pt x="40" y="38"/>
                  </a:lnTo>
                  <a:lnTo>
                    <a:pt x="38" y="38"/>
                  </a:lnTo>
                  <a:lnTo>
                    <a:pt x="38" y="38"/>
                  </a:lnTo>
                  <a:lnTo>
                    <a:pt x="36" y="38"/>
                  </a:lnTo>
                  <a:lnTo>
                    <a:pt x="36" y="38"/>
                  </a:lnTo>
                  <a:lnTo>
                    <a:pt x="34" y="38"/>
                  </a:lnTo>
                  <a:lnTo>
                    <a:pt x="32" y="38"/>
                  </a:lnTo>
                  <a:lnTo>
                    <a:pt x="32" y="38"/>
                  </a:lnTo>
                  <a:lnTo>
                    <a:pt x="30" y="38"/>
                  </a:lnTo>
                  <a:lnTo>
                    <a:pt x="26" y="36"/>
                  </a:lnTo>
                  <a:lnTo>
                    <a:pt x="26" y="36"/>
                  </a:lnTo>
                  <a:lnTo>
                    <a:pt x="24" y="36"/>
                  </a:lnTo>
                  <a:lnTo>
                    <a:pt x="24" y="36"/>
                  </a:lnTo>
                  <a:lnTo>
                    <a:pt x="22" y="34"/>
                  </a:lnTo>
                  <a:lnTo>
                    <a:pt x="22" y="34"/>
                  </a:lnTo>
                  <a:lnTo>
                    <a:pt x="22" y="32"/>
                  </a:lnTo>
                  <a:lnTo>
                    <a:pt x="22" y="32"/>
                  </a:lnTo>
                  <a:lnTo>
                    <a:pt x="22" y="30"/>
                  </a:lnTo>
                  <a:lnTo>
                    <a:pt x="22" y="28"/>
                  </a:lnTo>
                  <a:lnTo>
                    <a:pt x="22" y="26"/>
                  </a:lnTo>
                  <a:lnTo>
                    <a:pt x="24" y="20"/>
                  </a:lnTo>
                  <a:lnTo>
                    <a:pt x="24" y="18"/>
                  </a:lnTo>
                  <a:lnTo>
                    <a:pt x="24" y="16"/>
                  </a:lnTo>
                  <a:lnTo>
                    <a:pt x="24" y="16"/>
                  </a:lnTo>
                  <a:lnTo>
                    <a:pt x="24" y="12"/>
                  </a:lnTo>
                  <a:lnTo>
                    <a:pt x="22" y="10"/>
                  </a:lnTo>
                  <a:lnTo>
                    <a:pt x="22" y="8"/>
                  </a:lnTo>
                  <a:lnTo>
                    <a:pt x="20" y="6"/>
                  </a:lnTo>
                  <a:lnTo>
                    <a:pt x="20" y="6"/>
                  </a:lnTo>
                  <a:lnTo>
                    <a:pt x="20" y="4"/>
                  </a:lnTo>
                  <a:lnTo>
                    <a:pt x="18" y="4"/>
                  </a:lnTo>
                  <a:lnTo>
                    <a:pt x="16" y="2"/>
                  </a:lnTo>
                  <a:lnTo>
                    <a:pt x="14" y="2"/>
                  </a:lnTo>
                  <a:lnTo>
                    <a:pt x="12" y="2"/>
                  </a:lnTo>
                  <a:lnTo>
                    <a:pt x="10" y="0"/>
                  </a:lnTo>
                  <a:lnTo>
                    <a:pt x="8" y="0"/>
                  </a:lnTo>
                  <a:lnTo>
                    <a:pt x="8" y="0"/>
                  </a:lnTo>
                  <a:lnTo>
                    <a:pt x="6" y="2"/>
                  </a:lnTo>
                  <a:lnTo>
                    <a:pt x="6" y="2"/>
                  </a:lnTo>
                  <a:lnTo>
                    <a:pt x="6" y="2"/>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9" name="Freeform 21">
              <a:extLst>
                <a:ext uri="{FF2B5EF4-FFF2-40B4-BE49-F238E27FC236}">
                  <a16:creationId xmlns:a16="http://schemas.microsoft.com/office/drawing/2014/main" id="{5076A53D-D802-4EA4-A195-5C7133C57C0E}"/>
                </a:ext>
              </a:extLst>
            </p:cNvPr>
            <p:cNvSpPr>
              <a:spLocks/>
            </p:cNvSpPr>
            <p:nvPr/>
          </p:nvSpPr>
          <p:spPr bwMode="auto">
            <a:xfrm>
              <a:off x="10632739" y="5072162"/>
              <a:ext cx="124820" cy="229107"/>
            </a:xfrm>
            <a:custGeom>
              <a:avLst/>
              <a:gdLst>
                <a:gd name="T0" fmla="*/ 4 w 66"/>
                <a:gd name="T1" fmla="*/ 2 h 134"/>
                <a:gd name="T2" fmla="*/ 4 w 66"/>
                <a:gd name="T3" fmla="*/ 4 h 134"/>
                <a:gd name="T4" fmla="*/ 4 w 66"/>
                <a:gd name="T5" fmla="*/ 12 h 134"/>
                <a:gd name="T6" fmla="*/ 6 w 66"/>
                <a:gd name="T7" fmla="*/ 20 h 134"/>
                <a:gd name="T8" fmla="*/ 10 w 66"/>
                <a:gd name="T9" fmla="*/ 32 h 134"/>
                <a:gd name="T10" fmla="*/ 14 w 66"/>
                <a:gd name="T11" fmla="*/ 38 h 134"/>
                <a:gd name="T12" fmla="*/ 20 w 66"/>
                <a:gd name="T13" fmla="*/ 46 h 134"/>
                <a:gd name="T14" fmla="*/ 20 w 66"/>
                <a:gd name="T15" fmla="*/ 50 h 134"/>
                <a:gd name="T16" fmla="*/ 20 w 66"/>
                <a:gd name="T17" fmla="*/ 54 h 134"/>
                <a:gd name="T18" fmla="*/ 18 w 66"/>
                <a:gd name="T19" fmla="*/ 62 h 134"/>
                <a:gd name="T20" fmla="*/ 14 w 66"/>
                <a:gd name="T21" fmla="*/ 70 h 134"/>
                <a:gd name="T22" fmla="*/ 6 w 66"/>
                <a:gd name="T23" fmla="*/ 76 h 134"/>
                <a:gd name="T24" fmla="*/ 2 w 66"/>
                <a:gd name="T25" fmla="*/ 82 h 134"/>
                <a:gd name="T26" fmla="*/ 0 w 66"/>
                <a:gd name="T27" fmla="*/ 86 h 134"/>
                <a:gd name="T28" fmla="*/ 0 w 66"/>
                <a:gd name="T29" fmla="*/ 90 h 134"/>
                <a:gd name="T30" fmla="*/ 2 w 66"/>
                <a:gd name="T31" fmla="*/ 100 h 134"/>
                <a:gd name="T32" fmla="*/ 2 w 66"/>
                <a:gd name="T33" fmla="*/ 112 h 134"/>
                <a:gd name="T34" fmla="*/ 4 w 66"/>
                <a:gd name="T35" fmla="*/ 122 h 134"/>
                <a:gd name="T36" fmla="*/ 6 w 66"/>
                <a:gd name="T37" fmla="*/ 126 h 134"/>
                <a:gd name="T38" fmla="*/ 10 w 66"/>
                <a:gd name="T39" fmla="*/ 130 h 134"/>
                <a:gd name="T40" fmla="*/ 16 w 66"/>
                <a:gd name="T41" fmla="*/ 134 h 134"/>
                <a:gd name="T42" fmla="*/ 18 w 66"/>
                <a:gd name="T43" fmla="*/ 134 h 134"/>
                <a:gd name="T44" fmla="*/ 22 w 66"/>
                <a:gd name="T45" fmla="*/ 134 h 134"/>
                <a:gd name="T46" fmla="*/ 22 w 66"/>
                <a:gd name="T47" fmla="*/ 130 h 134"/>
                <a:gd name="T48" fmla="*/ 24 w 66"/>
                <a:gd name="T49" fmla="*/ 124 h 134"/>
                <a:gd name="T50" fmla="*/ 24 w 66"/>
                <a:gd name="T51" fmla="*/ 116 h 134"/>
                <a:gd name="T52" fmla="*/ 24 w 66"/>
                <a:gd name="T53" fmla="*/ 112 h 134"/>
                <a:gd name="T54" fmla="*/ 28 w 66"/>
                <a:gd name="T55" fmla="*/ 108 h 134"/>
                <a:gd name="T56" fmla="*/ 38 w 66"/>
                <a:gd name="T57" fmla="*/ 98 h 134"/>
                <a:gd name="T58" fmla="*/ 44 w 66"/>
                <a:gd name="T59" fmla="*/ 96 h 134"/>
                <a:gd name="T60" fmla="*/ 56 w 66"/>
                <a:gd name="T61" fmla="*/ 90 h 134"/>
                <a:gd name="T62" fmla="*/ 60 w 66"/>
                <a:gd name="T63" fmla="*/ 88 h 134"/>
                <a:gd name="T64" fmla="*/ 62 w 66"/>
                <a:gd name="T65" fmla="*/ 82 h 134"/>
                <a:gd name="T66" fmla="*/ 64 w 66"/>
                <a:gd name="T67" fmla="*/ 76 h 134"/>
                <a:gd name="T68" fmla="*/ 66 w 66"/>
                <a:gd name="T69" fmla="*/ 66 h 134"/>
                <a:gd name="T70" fmla="*/ 66 w 66"/>
                <a:gd name="T71" fmla="*/ 62 h 134"/>
                <a:gd name="T72" fmla="*/ 64 w 66"/>
                <a:gd name="T73" fmla="*/ 58 h 134"/>
                <a:gd name="T74" fmla="*/ 62 w 66"/>
                <a:gd name="T75" fmla="*/ 56 h 134"/>
                <a:gd name="T76" fmla="*/ 58 w 66"/>
                <a:gd name="T77" fmla="*/ 56 h 134"/>
                <a:gd name="T78" fmla="*/ 48 w 66"/>
                <a:gd name="T79" fmla="*/ 58 h 134"/>
                <a:gd name="T80" fmla="*/ 44 w 66"/>
                <a:gd name="T81" fmla="*/ 58 h 134"/>
                <a:gd name="T82" fmla="*/ 40 w 66"/>
                <a:gd name="T83" fmla="*/ 58 h 134"/>
                <a:gd name="T84" fmla="*/ 40 w 66"/>
                <a:gd name="T85" fmla="*/ 54 h 134"/>
                <a:gd name="T86" fmla="*/ 40 w 66"/>
                <a:gd name="T87" fmla="*/ 48 h 134"/>
                <a:gd name="T88" fmla="*/ 40 w 66"/>
                <a:gd name="T89" fmla="*/ 42 h 134"/>
                <a:gd name="T90" fmla="*/ 40 w 66"/>
                <a:gd name="T91" fmla="*/ 38 h 134"/>
                <a:gd name="T92" fmla="*/ 36 w 66"/>
                <a:gd name="T93" fmla="*/ 38 h 134"/>
                <a:gd name="T94" fmla="*/ 32 w 66"/>
                <a:gd name="T95" fmla="*/ 38 h 134"/>
                <a:gd name="T96" fmla="*/ 26 w 66"/>
                <a:gd name="T97" fmla="*/ 36 h 134"/>
                <a:gd name="T98" fmla="*/ 24 w 66"/>
                <a:gd name="T99" fmla="*/ 36 h 134"/>
                <a:gd name="T100" fmla="*/ 22 w 66"/>
                <a:gd name="T101" fmla="*/ 32 h 134"/>
                <a:gd name="T102" fmla="*/ 22 w 66"/>
                <a:gd name="T103" fmla="*/ 28 h 134"/>
                <a:gd name="T104" fmla="*/ 24 w 66"/>
                <a:gd name="T105" fmla="*/ 18 h 134"/>
                <a:gd name="T106" fmla="*/ 24 w 66"/>
                <a:gd name="T107" fmla="*/ 12 h 134"/>
                <a:gd name="T108" fmla="*/ 20 w 66"/>
                <a:gd name="T109" fmla="*/ 6 h 134"/>
                <a:gd name="T110" fmla="*/ 18 w 66"/>
                <a:gd name="T111" fmla="*/ 4 h 134"/>
                <a:gd name="T112" fmla="*/ 12 w 66"/>
                <a:gd name="T113" fmla="*/ 2 h 134"/>
                <a:gd name="T114" fmla="*/ 8 w 66"/>
                <a:gd name="T115" fmla="*/ 0 h 134"/>
                <a:gd name="T116" fmla="*/ 6 w 66"/>
                <a:gd name="T117" fmla="*/ 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6" h="134">
                  <a:moveTo>
                    <a:pt x="6" y="2"/>
                  </a:moveTo>
                  <a:lnTo>
                    <a:pt x="6" y="2"/>
                  </a:lnTo>
                  <a:lnTo>
                    <a:pt x="4" y="2"/>
                  </a:lnTo>
                  <a:lnTo>
                    <a:pt x="4" y="4"/>
                  </a:lnTo>
                  <a:lnTo>
                    <a:pt x="4" y="4"/>
                  </a:lnTo>
                  <a:lnTo>
                    <a:pt x="4" y="4"/>
                  </a:lnTo>
                  <a:lnTo>
                    <a:pt x="4" y="8"/>
                  </a:lnTo>
                  <a:lnTo>
                    <a:pt x="4" y="10"/>
                  </a:lnTo>
                  <a:lnTo>
                    <a:pt x="4" y="12"/>
                  </a:lnTo>
                  <a:lnTo>
                    <a:pt x="4" y="14"/>
                  </a:lnTo>
                  <a:lnTo>
                    <a:pt x="6" y="18"/>
                  </a:lnTo>
                  <a:lnTo>
                    <a:pt x="6" y="20"/>
                  </a:lnTo>
                  <a:lnTo>
                    <a:pt x="6" y="22"/>
                  </a:lnTo>
                  <a:lnTo>
                    <a:pt x="8" y="28"/>
                  </a:lnTo>
                  <a:lnTo>
                    <a:pt x="10" y="32"/>
                  </a:lnTo>
                  <a:lnTo>
                    <a:pt x="12" y="36"/>
                  </a:lnTo>
                  <a:lnTo>
                    <a:pt x="14" y="38"/>
                  </a:lnTo>
                  <a:lnTo>
                    <a:pt x="14" y="38"/>
                  </a:lnTo>
                  <a:lnTo>
                    <a:pt x="18" y="42"/>
                  </a:lnTo>
                  <a:lnTo>
                    <a:pt x="18" y="44"/>
                  </a:lnTo>
                  <a:lnTo>
                    <a:pt x="20" y="46"/>
                  </a:lnTo>
                  <a:lnTo>
                    <a:pt x="20" y="48"/>
                  </a:lnTo>
                  <a:lnTo>
                    <a:pt x="20" y="48"/>
                  </a:lnTo>
                  <a:lnTo>
                    <a:pt x="20" y="50"/>
                  </a:lnTo>
                  <a:lnTo>
                    <a:pt x="20" y="50"/>
                  </a:lnTo>
                  <a:lnTo>
                    <a:pt x="20" y="52"/>
                  </a:lnTo>
                  <a:lnTo>
                    <a:pt x="20" y="54"/>
                  </a:lnTo>
                  <a:lnTo>
                    <a:pt x="20" y="56"/>
                  </a:lnTo>
                  <a:lnTo>
                    <a:pt x="18" y="60"/>
                  </a:lnTo>
                  <a:lnTo>
                    <a:pt x="18" y="62"/>
                  </a:lnTo>
                  <a:lnTo>
                    <a:pt x="16" y="64"/>
                  </a:lnTo>
                  <a:lnTo>
                    <a:pt x="14" y="68"/>
                  </a:lnTo>
                  <a:lnTo>
                    <a:pt x="14" y="70"/>
                  </a:lnTo>
                  <a:lnTo>
                    <a:pt x="12" y="70"/>
                  </a:lnTo>
                  <a:lnTo>
                    <a:pt x="10" y="72"/>
                  </a:lnTo>
                  <a:lnTo>
                    <a:pt x="6" y="76"/>
                  </a:lnTo>
                  <a:lnTo>
                    <a:pt x="4" y="78"/>
                  </a:lnTo>
                  <a:lnTo>
                    <a:pt x="2" y="80"/>
                  </a:lnTo>
                  <a:lnTo>
                    <a:pt x="2" y="82"/>
                  </a:lnTo>
                  <a:lnTo>
                    <a:pt x="0" y="84"/>
                  </a:lnTo>
                  <a:lnTo>
                    <a:pt x="0" y="84"/>
                  </a:lnTo>
                  <a:lnTo>
                    <a:pt x="0" y="86"/>
                  </a:lnTo>
                  <a:lnTo>
                    <a:pt x="0" y="88"/>
                  </a:lnTo>
                  <a:lnTo>
                    <a:pt x="0" y="90"/>
                  </a:lnTo>
                  <a:lnTo>
                    <a:pt x="0" y="90"/>
                  </a:lnTo>
                  <a:lnTo>
                    <a:pt x="2" y="94"/>
                  </a:lnTo>
                  <a:lnTo>
                    <a:pt x="2" y="96"/>
                  </a:lnTo>
                  <a:lnTo>
                    <a:pt x="2" y="100"/>
                  </a:lnTo>
                  <a:lnTo>
                    <a:pt x="2" y="104"/>
                  </a:lnTo>
                  <a:lnTo>
                    <a:pt x="2" y="108"/>
                  </a:lnTo>
                  <a:lnTo>
                    <a:pt x="2" y="112"/>
                  </a:lnTo>
                  <a:lnTo>
                    <a:pt x="4" y="118"/>
                  </a:lnTo>
                  <a:lnTo>
                    <a:pt x="4" y="120"/>
                  </a:lnTo>
                  <a:lnTo>
                    <a:pt x="4" y="122"/>
                  </a:lnTo>
                  <a:lnTo>
                    <a:pt x="4" y="124"/>
                  </a:lnTo>
                  <a:lnTo>
                    <a:pt x="4" y="124"/>
                  </a:lnTo>
                  <a:lnTo>
                    <a:pt x="6" y="126"/>
                  </a:lnTo>
                  <a:lnTo>
                    <a:pt x="6" y="128"/>
                  </a:lnTo>
                  <a:lnTo>
                    <a:pt x="8" y="128"/>
                  </a:lnTo>
                  <a:lnTo>
                    <a:pt x="10" y="130"/>
                  </a:lnTo>
                  <a:lnTo>
                    <a:pt x="10" y="132"/>
                  </a:lnTo>
                  <a:lnTo>
                    <a:pt x="14" y="132"/>
                  </a:lnTo>
                  <a:lnTo>
                    <a:pt x="16" y="134"/>
                  </a:lnTo>
                  <a:lnTo>
                    <a:pt x="18" y="134"/>
                  </a:lnTo>
                  <a:lnTo>
                    <a:pt x="18" y="134"/>
                  </a:lnTo>
                  <a:lnTo>
                    <a:pt x="18" y="134"/>
                  </a:lnTo>
                  <a:lnTo>
                    <a:pt x="20" y="134"/>
                  </a:lnTo>
                  <a:lnTo>
                    <a:pt x="20" y="134"/>
                  </a:lnTo>
                  <a:lnTo>
                    <a:pt x="22" y="134"/>
                  </a:lnTo>
                  <a:lnTo>
                    <a:pt x="22" y="132"/>
                  </a:lnTo>
                  <a:lnTo>
                    <a:pt x="22" y="132"/>
                  </a:lnTo>
                  <a:lnTo>
                    <a:pt x="22" y="130"/>
                  </a:lnTo>
                  <a:lnTo>
                    <a:pt x="22" y="128"/>
                  </a:lnTo>
                  <a:lnTo>
                    <a:pt x="24" y="128"/>
                  </a:lnTo>
                  <a:lnTo>
                    <a:pt x="24" y="124"/>
                  </a:lnTo>
                  <a:lnTo>
                    <a:pt x="24" y="120"/>
                  </a:lnTo>
                  <a:lnTo>
                    <a:pt x="24" y="118"/>
                  </a:lnTo>
                  <a:lnTo>
                    <a:pt x="24" y="116"/>
                  </a:lnTo>
                  <a:lnTo>
                    <a:pt x="24" y="114"/>
                  </a:lnTo>
                  <a:lnTo>
                    <a:pt x="24" y="114"/>
                  </a:lnTo>
                  <a:lnTo>
                    <a:pt x="24" y="112"/>
                  </a:lnTo>
                  <a:lnTo>
                    <a:pt x="26" y="110"/>
                  </a:lnTo>
                  <a:lnTo>
                    <a:pt x="26" y="108"/>
                  </a:lnTo>
                  <a:lnTo>
                    <a:pt x="28" y="108"/>
                  </a:lnTo>
                  <a:lnTo>
                    <a:pt x="30" y="106"/>
                  </a:lnTo>
                  <a:lnTo>
                    <a:pt x="34" y="102"/>
                  </a:lnTo>
                  <a:lnTo>
                    <a:pt x="38" y="98"/>
                  </a:lnTo>
                  <a:lnTo>
                    <a:pt x="38" y="98"/>
                  </a:lnTo>
                  <a:lnTo>
                    <a:pt x="40" y="98"/>
                  </a:lnTo>
                  <a:lnTo>
                    <a:pt x="44" y="96"/>
                  </a:lnTo>
                  <a:lnTo>
                    <a:pt x="50" y="92"/>
                  </a:lnTo>
                  <a:lnTo>
                    <a:pt x="54" y="92"/>
                  </a:lnTo>
                  <a:lnTo>
                    <a:pt x="56" y="90"/>
                  </a:lnTo>
                  <a:lnTo>
                    <a:pt x="58" y="88"/>
                  </a:lnTo>
                  <a:lnTo>
                    <a:pt x="58" y="88"/>
                  </a:lnTo>
                  <a:lnTo>
                    <a:pt x="60" y="88"/>
                  </a:lnTo>
                  <a:lnTo>
                    <a:pt x="60" y="86"/>
                  </a:lnTo>
                  <a:lnTo>
                    <a:pt x="62" y="84"/>
                  </a:lnTo>
                  <a:lnTo>
                    <a:pt x="62" y="82"/>
                  </a:lnTo>
                  <a:lnTo>
                    <a:pt x="64" y="80"/>
                  </a:lnTo>
                  <a:lnTo>
                    <a:pt x="64" y="78"/>
                  </a:lnTo>
                  <a:lnTo>
                    <a:pt x="64" y="76"/>
                  </a:lnTo>
                  <a:lnTo>
                    <a:pt x="66" y="74"/>
                  </a:lnTo>
                  <a:lnTo>
                    <a:pt x="66" y="70"/>
                  </a:lnTo>
                  <a:lnTo>
                    <a:pt x="66" y="66"/>
                  </a:lnTo>
                  <a:lnTo>
                    <a:pt x="66" y="64"/>
                  </a:lnTo>
                  <a:lnTo>
                    <a:pt x="66" y="64"/>
                  </a:lnTo>
                  <a:lnTo>
                    <a:pt x="66" y="62"/>
                  </a:lnTo>
                  <a:lnTo>
                    <a:pt x="66" y="60"/>
                  </a:lnTo>
                  <a:lnTo>
                    <a:pt x="66" y="58"/>
                  </a:lnTo>
                  <a:lnTo>
                    <a:pt x="64" y="58"/>
                  </a:lnTo>
                  <a:lnTo>
                    <a:pt x="64" y="58"/>
                  </a:lnTo>
                  <a:lnTo>
                    <a:pt x="64" y="56"/>
                  </a:lnTo>
                  <a:lnTo>
                    <a:pt x="62" y="56"/>
                  </a:lnTo>
                  <a:lnTo>
                    <a:pt x="60" y="56"/>
                  </a:lnTo>
                  <a:lnTo>
                    <a:pt x="60" y="56"/>
                  </a:lnTo>
                  <a:lnTo>
                    <a:pt x="58" y="56"/>
                  </a:lnTo>
                  <a:lnTo>
                    <a:pt x="56" y="56"/>
                  </a:lnTo>
                  <a:lnTo>
                    <a:pt x="52" y="58"/>
                  </a:lnTo>
                  <a:lnTo>
                    <a:pt x="48" y="58"/>
                  </a:lnTo>
                  <a:lnTo>
                    <a:pt x="48" y="58"/>
                  </a:lnTo>
                  <a:lnTo>
                    <a:pt x="46" y="58"/>
                  </a:lnTo>
                  <a:lnTo>
                    <a:pt x="44" y="58"/>
                  </a:lnTo>
                  <a:lnTo>
                    <a:pt x="42" y="58"/>
                  </a:lnTo>
                  <a:lnTo>
                    <a:pt x="42" y="58"/>
                  </a:lnTo>
                  <a:lnTo>
                    <a:pt x="40" y="58"/>
                  </a:lnTo>
                  <a:lnTo>
                    <a:pt x="40" y="56"/>
                  </a:lnTo>
                  <a:lnTo>
                    <a:pt x="40" y="56"/>
                  </a:lnTo>
                  <a:lnTo>
                    <a:pt x="40" y="54"/>
                  </a:lnTo>
                  <a:lnTo>
                    <a:pt x="40" y="54"/>
                  </a:lnTo>
                  <a:lnTo>
                    <a:pt x="40" y="50"/>
                  </a:lnTo>
                  <a:lnTo>
                    <a:pt x="40" y="48"/>
                  </a:lnTo>
                  <a:lnTo>
                    <a:pt x="40" y="44"/>
                  </a:lnTo>
                  <a:lnTo>
                    <a:pt x="40" y="42"/>
                  </a:lnTo>
                  <a:lnTo>
                    <a:pt x="40" y="42"/>
                  </a:lnTo>
                  <a:lnTo>
                    <a:pt x="40" y="40"/>
                  </a:lnTo>
                  <a:lnTo>
                    <a:pt x="40" y="40"/>
                  </a:lnTo>
                  <a:lnTo>
                    <a:pt x="40" y="38"/>
                  </a:lnTo>
                  <a:lnTo>
                    <a:pt x="38" y="38"/>
                  </a:lnTo>
                  <a:lnTo>
                    <a:pt x="38" y="38"/>
                  </a:lnTo>
                  <a:lnTo>
                    <a:pt x="36" y="38"/>
                  </a:lnTo>
                  <a:lnTo>
                    <a:pt x="36" y="38"/>
                  </a:lnTo>
                  <a:lnTo>
                    <a:pt x="34" y="38"/>
                  </a:lnTo>
                  <a:lnTo>
                    <a:pt x="32" y="38"/>
                  </a:lnTo>
                  <a:lnTo>
                    <a:pt x="32" y="38"/>
                  </a:lnTo>
                  <a:lnTo>
                    <a:pt x="30" y="38"/>
                  </a:lnTo>
                  <a:lnTo>
                    <a:pt x="26" y="36"/>
                  </a:lnTo>
                  <a:lnTo>
                    <a:pt x="26" y="36"/>
                  </a:lnTo>
                  <a:lnTo>
                    <a:pt x="24" y="36"/>
                  </a:lnTo>
                  <a:lnTo>
                    <a:pt x="24" y="36"/>
                  </a:lnTo>
                  <a:lnTo>
                    <a:pt x="22" y="34"/>
                  </a:lnTo>
                  <a:lnTo>
                    <a:pt x="22" y="34"/>
                  </a:lnTo>
                  <a:lnTo>
                    <a:pt x="22" y="32"/>
                  </a:lnTo>
                  <a:lnTo>
                    <a:pt x="22" y="32"/>
                  </a:lnTo>
                  <a:lnTo>
                    <a:pt x="22" y="30"/>
                  </a:lnTo>
                  <a:lnTo>
                    <a:pt x="22" y="28"/>
                  </a:lnTo>
                  <a:lnTo>
                    <a:pt x="22" y="26"/>
                  </a:lnTo>
                  <a:lnTo>
                    <a:pt x="24" y="20"/>
                  </a:lnTo>
                  <a:lnTo>
                    <a:pt x="24" y="18"/>
                  </a:lnTo>
                  <a:lnTo>
                    <a:pt x="24" y="16"/>
                  </a:lnTo>
                  <a:lnTo>
                    <a:pt x="24" y="16"/>
                  </a:lnTo>
                  <a:lnTo>
                    <a:pt x="24" y="12"/>
                  </a:lnTo>
                  <a:lnTo>
                    <a:pt x="22" y="10"/>
                  </a:lnTo>
                  <a:lnTo>
                    <a:pt x="22" y="8"/>
                  </a:lnTo>
                  <a:lnTo>
                    <a:pt x="20" y="6"/>
                  </a:lnTo>
                  <a:lnTo>
                    <a:pt x="20" y="6"/>
                  </a:lnTo>
                  <a:lnTo>
                    <a:pt x="20" y="4"/>
                  </a:lnTo>
                  <a:lnTo>
                    <a:pt x="18" y="4"/>
                  </a:lnTo>
                  <a:lnTo>
                    <a:pt x="16" y="2"/>
                  </a:lnTo>
                  <a:lnTo>
                    <a:pt x="14" y="2"/>
                  </a:lnTo>
                  <a:lnTo>
                    <a:pt x="12" y="2"/>
                  </a:lnTo>
                  <a:lnTo>
                    <a:pt x="10" y="0"/>
                  </a:lnTo>
                  <a:lnTo>
                    <a:pt x="8" y="0"/>
                  </a:lnTo>
                  <a:lnTo>
                    <a:pt x="8" y="0"/>
                  </a:lnTo>
                  <a:lnTo>
                    <a:pt x="6" y="2"/>
                  </a:lnTo>
                  <a:lnTo>
                    <a:pt x="6" y="2"/>
                  </a:lnTo>
                  <a:lnTo>
                    <a:pt x="6" y="2"/>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0" name="Freeform 22">
              <a:extLst>
                <a:ext uri="{FF2B5EF4-FFF2-40B4-BE49-F238E27FC236}">
                  <a16:creationId xmlns:a16="http://schemas.microsoft.com/office/drawing/2014/main" id="{02E6F492-CC5E-4D3C-8AB8-D00AAA6A81E3}"/>
                </a:ext>
              </a:extLst>
            </p:cNvPr>
            <p:cNvSpPr>
              <a:spLocks/>
            </p:cNvSpPr>
            <p:nvPr/>
          </p:nvSpPr>
          <p:spPr bwMode="auto">
            <a:xfrm>
              <a:off x="10379318" y="5256816"/>
              <a:ext cx="238291" cy="218850"/>
            </a:xfrm>
            <a:custGeom>
              <a:avLst/>
              <a:gdLst>
                <a:gd name="T0" fmla="*/ 98 w 126"/>
                <a:gd name="T1" fmla="*/ 4 h 128"/>
                <a:gd name="T2" fmla="*/ 96 w 126"/>
                <a:gd name="T3" fmla="*/ 8 h 128"/>
                <a:gd name="T4" fmla="*/ 96 w 126"/>
                <a:gd name="T5" fmla="*/ 16 h 128"/>
                <a:gd name="T6" fmla="*/ 96 w 126"/>
                <a:gd name="T7" fmla="*/ 22 h 128"/>
                <a:gd name="T8" fmla="*/ 94 w 126"/>
                <a:gd name="T9" fmla="*/ 24 h 128"/>
                <a:gd name="T10" fmla="*/ 92 w 126"/>
                <a:gd name="T11" fmla="*/ 26 h 128"/>
                <a:gd name="T12" fmla="*/ 82 w 126"/>
                <a:gd name="T13" fmla="*/ 30 h 128"/>
                <a:gd name="T14" fmla="*/ 76 w 126"/>
                <a:gd name="T15" fmla="*/ 32 h 128"/>
                <a:gd name="T16" fmla="*/ 74 w 126"/>
                <a:gd name="T17" fmla="*/ 36 h 128"/>
                <a:gd name="T18" fmla="*/ 68 w 126"/>
                <a:gd name="T19" fmla="*/ 44 h 128"/>
                <a:gd name="T20" fmla="*/ 62 w 126"/>
                <a:gd name="T21" fmla="*/ 52 h 128"/>
                <a:gd name="T22" fmla="*/ 58 w 126"/>
                <a:gd name="T23" fmla="*/ 54 h 128"/>
                <a:gd name="T24" fmla="*/ 52 w 126"/>
                <a:gd name="T25" fmla="*/ 58 h 128"/>
                <a:gd name="T26" fmla="*/ 36 w 126"/>
                <a:gd name="T27" fmla="*/ 64 h 128"/>
                <a:gd name="T28" fmla="*/ 26 w 126"/>
                <a:gd name="T29" fmla="*/ 68 h 128"/>
                <a:gd name="T30" fmla="*/ 14 w 126"/>
                <a:gd name="T31" fmla="*/ 76 h 128"/>
                <a:gd name="T32" fmla="*/ 4 w 126"/>
                <a:gd name="T33" fmla="*/ 84 h 128"/>
                <a:gd name="T34" fmla="*/ 0 w 126"/>
                <a:gd name="T35" fmla="*/ 90 h 128"/>
                <a:gd name="T36" fmla="*/ 0 w 126"/>
                <a:gd name="T37" fmla="*/ 94 h 128"/>
                <a:gd name="T38" fmla="*/ 0 w 126"/>
                <a:gd name="T39" fmla="*/ 98 h 128"/>
                <a:gd name="T40" fmla="*/ 2 w 126"/>
                <a:gd name="T41" fmla="*/ 104 h 128"/>
                <a:gd name="T42" fmla="*/ 8 w 126"/>
                <a:gd name="T43" fmla="*/ 114 h 128"/>
                <a:gd name="T44" fmla="*/ 16 w 126"/>
                <a:gd name="T45" fmla="*/ 122 h 128"/>
                <a:gd name="T46" fmla="*/ 20 w 126"/>
                <a:gd name="T47" fmla="*/ 126 h 128"/>
                <a:gd name="T48" fmla="*/ 24 w 126"/>
                <a:gd name="T49" fmla="*/ 128 h 128"/>
                <a:gd name="T50" fmla="*/ 28 w 126"/>
                <a:gd name="T51" fmla="*/ 128 h 128"/>
                <a:gd name="T52" fmla="*/ 34 w 126"/>
                <a:gd name="T53" fmla="*/ 126 h 128"/>
                <a:gd name="T54" fmla="*/ 40 w 126"/>
                <a:gd name="T55" fmla="*/ 122 h 128"/>
                <a:gd name="T56" fmla="*/ 48 w 126"/>
                <a:gd name="T57" fmla="*/ 112 h 128"/>
                <a:gd name="T58" fmla="*/ 54 w 126"/>
                <a:gd name="T59" fmla="*/ 104 h 128"/>
                <a:gd name="T60" fmla="*/ 58 w 126"/>
                <a:gd name="T61" fmla="*/ 98 h 128"/>
                <a:gd name="T62" fmla="*/ 60 w 126"/>
                <a:gd name="T63" fmla="*/ 88 h 128"/>
                <a:gd name="T64" fmla="*/ 62 w 126"/>
                <a:gd name="T65" fmla="*/ 84 h 128"/>
                <a:gd name="T66" fmla="*/ 70 w 126"/>
                <a:gd name="T67" fmla="*/ 78 h 128"/>
                <a:gd name="T68" fmla="*/ 78 w 126"/>
                <a:gd name="T69" fmla="*/ 72 h 128"/>
                <a:gd name="T70" fmla="*/ 84 w 126"/>
                <a:gd name="T71" fmla="*/ 68 h 128"/>
                <a:gd name="T72" fmla="*/ 90 w 126"/>
                <a:gd name="T73" fmla="*/ 70 h 128"/>
                <a:gd name="T74" fmla="*/ 94 w 126"/>
                <a:gd name="T75" fmla="*/ 68 h 128"/>
                <a:gd name="T76" fmla="*/ 96 w 126"/>
                <a:gd name="T77" fmla="*/ 68 h 128"/>
                <a:gd name="T78" fmla="*/ 98 w 126"/>
                <a:gd name="T79" fmla="*/ 62 h 128"/>
                <a:gd name="T80" fmla="*/ 100 w 126"/>
                <a:gd name="T81" fmla="*/ 52 h 128"/>
                <a:gd name="T82" fmla="*/ 102 w 126"/>
                <a:gd name="T83" fmla="*/ 50 h 128"/>
                <a:gd name="T84" fmla="*/ 110 w 126"/>
                <a:gd name="T85" fmla="*/ 40 h 128"/>
                <a:gd name="T86" fmla="*/ 116 w 126"/>
                <a:gd name="T87" fmla="*/ 34 h 128"/>
                <a:gd name="T88" fmla="*/ 124 w 126"/>
                <a:gd name="T89" fmla="*/ 26 h 128"/>
                <a:gd name="T90" fmla="*/ 126 w 126"/>
                <a:gd name="T91" fmla="*/ 24 h 128"/>
                <a:gd name="T92" fmla="*/ 126 w 126"/>
                <a:gd name="T93" fmla="*/ 20 h 128"/>
                <a:gd name="T94" fmla="*/ 124 w 126"/>
                <a:gd name="T95" fmla="*/ 12 h 128"/>
                <a:gd name="T96" fmla="*/ 122 w 126"/>
                <a:gd name="T97" fmla="*/ 8 h 128"/>
                <a:gd name="T98" fmla="*/ 120 w 126"/>
                <a:gd name="T99" fmla="*/ 8 h 128"/>
                <a:gd name="T100" fmla="*/ 120 w 126"/>
                <a:gd name="T101" fmla="*/ 8 h 128"/>
                <a:gd name="T102" fmla="*/ 116 w 126"/>
                <a:gd name="T103" fmla="*/ 12 h 128"/>
                <a:gd name="T104" fmla="*/ 114 w 126"/>
                <a:gd name="T105" fmla="*/ 16 h 128"/>
                <a:gd name="T106" fmla="*/ 114 w 126"/>
                <a:gd name="T107" fmla="*/ 16 h 128"/>
                <a:gd name="T108" fmla="*/ 112 w 126"/>
                <a:gd name="T109" fmla="*/ 14 h 128"/>
                <a:gd name="T110" fmla="*/ 112 w 126"/>
                <a:gd name="T111" fmla="*/ 10 h 128"/>
                <a:gd name="T112" fmla="*/ 112 w 126"/>
                <a:gd name="T113" fmla="*/ 4 h 128"/>
                <a:gd name="T114" fmla="*/ 112 w 126"/>
                <a:gd name="T115" fmla="*/ 2 h 128"/>
                <a:gd name="T116" fmla="*/ 108 w 126"/>
                <a:gd name="T117" fmla="*/ 0 h 128"/>
                <a:gd name="T118" fmla="*/ 102 w 126"/>
                <a:gd name="T119" fmla="*/ 2 h 128"/>
                <a:gd name="T120" fmla="*/ 98 w 126"/>
                <a:gd name="T121" fmla="*/ 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 h="128">
                  <a:moveTo>
                    <a:pt x="98" y="4"/>
                  </a:moveTo>
                  <a:lnTo>
                    <a:pt x="98" y="4"/>
                  </a:lnTo>
                  <a:lnTo>
                    <a:pt x="98" y="4"/>
                  </a:lnTo>
                  <a:lnTo>
                    <a:pt x="96" y="4"/>
                  </a:lnTo>
                  <a:lnTo>
                    <a:pt x="96" y="6"/>
                  </a:lnTo>
                  <a:lnTo>
                    <a:pt x="96" y="8"/>
                  </a:lnTo>
                  <a:lnTo>
                    <a:pt x="96" y="10"/>
                  </a:lnTo>
                  <a:lnTo>
                    <a:pt x="96" y="14"/>
                  </a:lnTo>
                  <a:lnTo>
                    <a:pt x="96" y="16"/>
                  </a:lnTo>
                  <a:lnTo>
                    <a:pt x="96" y="18"/>
                  </a:lnTo>
                  <a:lnTo>
                    <a:pt x="96" y="20"/>
                  </a:lnTo>
                  <a:lnTo>
                    <a:pt x="96" y="22"/>
                  </a:lnTo>
                  <a:lnTo>
                    <a:pt x="96" y="22"/>
                  </a:lnTo>
                  <a:lnTo>
                    <a:pt x="96" y="24"/>
                  </a:lnTo>
                  <a:lnTo>
                    <a:pt x="94" y="24"/>
                  </a:lnTo>
                  <a:lnTo>
                    <a:pt x="94" y="24"/>
                  </a:lnTo>
                  <a:lnTo>
                    <a:pt x="92" y="26"/>
                  </a:lnTo>
                  <a:lnTo>
                    <a:pt x="92" y="26"/>
                  </a:lnTo>
                  <a:lnTo>
                    <a:pt x="88" y="28"/>
                  </a:lnTo>
                  <a:lnTo>
                    <a:pt x="86" y="28"/>
                  </a:lnTo>
                  <a:lnTo>
                    <a:pt x="82" y="30"/>
                  </a:lnTo>
                  <a:lnTo>
                    <a:pt x="80" y="32"/>
                  </a:lnTo>
                  <a:lnTo>
                    <a:pt x="78" y="32"/>
                  </a:lnTo>
                  <a:lnTo>
                    <a:pt x="76" y="32"/>
                  </a:lnTo>
                  <a:lnTo>
                    <a:pt x="76" y="34"/>
                  </a:lnTo>
                  <a:lnTo>
                    <a:pt x="74" y="34"/>
                  </a:lnTo>
                  <a:lnTo>
                    <a:pt x="74" y="36"/>
                  </a:lnTo>
                  <a:lnTo>
                    <a:pt x="72" y="38"/>
                  </a:lnTo>
                  <a:lnTo>
                    <a:pt x="70" y="40"/>
                  </a:lnTo>
                  <a:lnTo>
                    <a:pt x="68" y="44"/>
                  </a:lnTo>
                  <a:lnTo>
                    <a:pt x="66" y="46"/>
                  </a:lnTo>
                  <a:lnTo>
                    <a:pt x="64" y="50"/>
                  </a:lnTo>
                  <a:lnTo>
                    <a:pt x="62" y="52"/>
                  </a:lnTo>
                  <a:lnTo>
                    <a:pt x="60" y="52"/>
                  </a:lnTo>
                  <a:lnTo>
                    <a:pt x="60" y="54"/>
                  </a:lnTo>
                  <a:lnTo>
                    <a:pt x="58" y="54"/>
                  </a:lnTo>
                  <a:lnTo>
                    <a:pt x="56" y="56"/>
                  </a:lnTo>
                  <a:lnTo>
                    <a:pt x="54" y="56"/>
                  </a:lnTo>
                  <a:lnTo>
                    <a:pt x="52" y="58"/>
                  </a:lnTo>
                  <a:lnTo>
                    <a:pt x="48" y="60"/>
                  </a:lnTo>
                  <a:lnTo>
                    <a:pt x="42" y="62"/>
                  </a:lnTo>
                  <a:lnTo>
                    <a:pt x="36" y="64"/>
                  </a:lnTo>
                  <a:lnTo>
                    <a:pt x="32" y="66"/>
                  </a:lnTo>
                  <a:lnTo>
                    <a:pt x="28" y="68"/>
                  </a:lnTo>
                  <a:lnTo>
                    <a:pt x="26" y="68"/>
                  </a:lnTo>
                  <a:lnTo>
                    <a:pt x="24" y="70"/>
                  </a:lnTo>
                  <a:lnTo>
                    <a:pt x="18" y="74"/>
                  </a:lnTo>
                  <a:lnTo>
                    <a:pt x="14" y="76"/>
                  </a:lnTo>
                  <a:lnTo>
                    <a:pt x="10" y="80"/>
                  </a:lnTo>
                  <a:lnTo>
                    <a:pt x="6" y="82"/>
                  </a:lnTo>
                  <a:lnTo>
                    <a:pt x="4" y="84"/>
                  </a:lnTo>
                  <a:lnTo>
                    <a:pt x="4" y="86"/>
                  </a:lnTo>
                  <a:lnTo>
                    <a:pt x="2" y="88"/>
                  </a:lnTo>
                  <a:lnTo>
                    <a:pt x="0" y="90"/>
                  </a:lnTo>
                  <a:lnTo>
                    <a:pt x="0" y="90"/>
                  </a:lnTo>
                  <a:lnTo>
                    <a:pt x="0" y="92"/>
                  </a:lnTo>
                  <a:lnTo>
                    <a:pt x="0" y="94"/>
                  </a:lnTo>
                  <a:lnTo>
                    <a:pt x="0" y="94"/>
                  </a:lnTo>
                  <a:lnTo>
                    <a:pt x="0" y="96"/>
                  </a:lnTo>
                  <a:lnTo>
                    <a:pt x="0" y="98"/>
                  </a:lnTo>
                  <a:lnTo>
                    <a:pt x="0" y="100"/>
                  </a:lnTo>
                  <a:lnTo>
                    <a:pt x="2" y="102"/>
                  </a:lnTo>
                  <a:lnTo>
                    <a:pt x="2" y="104"/>
                  </a:lnTo>
                  <a:lnTo>
                    <a:pt x="4" y="108"/>
                  </a:lnTo>
                  <a:lnTo>
                    <a:pt x="6" y="110"/>
                  </a:lnTo>
                  <a:lnTo>
                    <a:pt x="8" y="114"/>
                  </a:lnTo>
                  <a:lnTo>
                    <a:pt x="10" y="116"/>
                  </a:lnTo>
                  <a:lnTo>
                    <a:pt x="14" y="120"/>
                  </a:lnTo>
                  <a:lnTo>
                    <a:pt x="16" y="122"/>
                  </a:lnTo>
                  <a:lnTo>
                    <a:pt x="16" y="124"/>
                  </a:lnTo>
                  <a:lnTo>
                    <a:pt x="18" y="126"/>
                  </a:lnTo>
                  <a:lnTo>
                    <a:pt x="20" y="126"/>
                  </a:lnTo>
                  <a:lnTo>
                    <a:pt x="22" y="128"/>
                  </a:lnTo>
                  <a:lnTo>
                    <a:pt x="22" y="128"/>
                  </a:lnTo>
                  <a:lnTo>
                    <a:pt x="24" y="128"/>
                  </a:lnTo>
                  <a:lnTo>
                    <a:pt x="26" y="128"/>
                  </a:lnTo>
                  <a:lnTo>
                    <a:pt x="26" y="128"/>
                  </a:lnTo>
                  <a:lnTo>
                    <a:pt x="28" y="128"/>
                  </a:lnTo>
                  <a:lnTo>
                    <a:pt x="30" y="128"/>
                  </a:lnTo>
                  <a:lnTo>
                    <a:pt x="32" y="128"/>
                  </a:lnTo>
                  <a:lnTo>
                    <a:pt x="34" y="126"/>
                  </a:lnTo>
                  <a:lnTo>
                    <a:pt x="36" y="124"/>
                  </a:lnTo>
                  <a:lnTo>
                    <a:pt x="38" y="124"/>
                  </a:lnTo>
                  <a:lnTo>
                    <a:pt x="40" y="122"/>
                  </a:lnTo>
                  <a:lnTo>
                    <a:pt x="42" y="120"/>
                  </a:lnTo>
                  <a:lnTo>
                    <a:pt x="46" y="116"/>
                  </a:lnTo>
                  <a:lnTo>
                    <a:pt x="48" y="112"/>
                  </a:lnTo>
                  <a:lnTo>
                    <a:pt x="52" y="108"/>
                  </a:lnTo>
                  <a:lnTo>
                    <a:pt x="54" y="104"/>
                  </a:lnTo>
                  <a:lnTo>
                    <a:pt x="54" y="104"/>
                  </a:lnTo>
                  <a:lnTo>
                    <a:pt x="54" y="102"/>
                  </a:lnTo>
                  <a:lnTo>
                    <a:pt x="56" y="100"/>
                  </a:lnTo>
                  <a:lnTo>
                    <a:pt x="58" y="98"/>
                  </a:lnTo>
                  <a:lnTo>
                    <a:pt x="58" y="94"/>
                  </a:lnTo>
                  <a:lnTo>
                    <a:pt x="60" y="92"/>
                  </a:lnTo>
                  <a:lnTo>
                    <a:pt x="60" y="88"/>
                  </a:lnTo>
                  <a:lnTo>
                    <a:pt x="62" y="86"/>
                  </a:lnTo>
                  <a:lnTo>
                    <a:pt x="62" y="84"/>
                  </a:lnTo>
                  <a:lnTo>
                    <a:pt x="62" y="84"/>
                  </a:lnTo>
                  <a:lnTo>
                    <a:pt x="64" y="82"/>
                  </a:lnTo>
                  <a:lnTo>
                    <a:pt x="66" y="80"/>
                  </a:lnTo>
                  <a:lnTo>
                    <a:pt x="70" y="78"/>
                  </a:lnTo>
                  <a:lnTo>
                    <a:pt x="72" y="74"/>
                  </a:lnTo>
                  <a:lnTo>
                    <a:pt x="74" y="72"/>
                  </a:lnTo>
                  <a:lnTo>
                    <a:pt x="78" y="72"/>
                  </a:lnTo>
                  <a:lnTo>
                    <a:pt x="80" y="70"/>
                  </a:lnTo>
                  <a:lnTo>
                    <a:pt x="82" y="68"/>
                  </a:lnTo>
                  <a:lnTo>
                    <a:pt x="84" y="68"/>
                  </a:lnTo>
                  <a:lnTo>
                    <a:pt x="86" y="68"/>
                  </a:lnTo>
                  <a:lnTo>
                    <a:pt x="88" y="68"/>
                  </a:lnTo>
                  <a:lnTo>
                    <a:pt x="90" y="70"/>
                  </a:lnTo>
                  <a:lnTo>
                    <a:pt x="92" y="70"/>
                  </a:lnTo>
                  <a:lnTo>
                    <a:pt x="94" y="68"/>
                  </a:lnTo>
                  <a:lnTo>
                    <a:pt x="94" y="68"/>
                  </a:lnTo>
                  <a:lnTo>
                    <a:pt x="94" y="68"/>
                  </a:lnTo>
                  <a:lnTo>
                    <a:pt x="94" y="68"/>
                  </a:lnTo>
                  <a:lnTo>
                    <a:pt x="96" y="68"/>
                  </a:lnTo>
                  <a:lnTo>
                    <a:pt x="96" y="66"/>
                  </a:lnTo>
                  <a:lnTo>
                    <a:pt x="96" y="66"/>
                  </a:lnTo>
                  <a:lnTo>
                    <a:pt x="98" y="62"/>
                  </a:lnTo>
                  <a:lnTo>
                    <a:pt x="98" y="60"/>
                  </a:lnTo>
                  <a:lnTo>
                    <a:pt x="98" y="54"/>
                  </a:lnTo>
                  <a:lnTo>
                    <a:pt x="100" y="52"/>
                  </a:lnTo>
                  <a:lnTo>
                    <a:pt x="100" y="52"/>
                  </a:lnTo>
                  <a:lnTo>
                    <a:pt x="100" y="50"/>
                  </a:lnTo>
                  <a:lnTo>
                    <a:pt x="102" y="50"/>
                  </a:lnTo>
                  <a:lnTo>
                    <a:pt x="102" y="48"/>
                  </a:lnTo>
                  <a:lnTo>
                    <a:pt x="106" y="44"/>
                  </a:lnTo>
                  <a:lnTo>
                    <a:pt x="110" y="40"/>
                  </a:lnTo>
                  <a:lnTo>
                    <a:pt x="114" y="36"/>
                  </a:lnTo>
                  <a:lnTo>
                    <a:pt x="114" y="34"/>
                  </a:lnTo>
                  <a:lnTo>
                    <a:pt x="116" y="34"/>
                  </a:lnTo>
                  <a:lnTo>
                    <a:pt x="120" y="30"/>
                  </a:lnTo>
                  <a:lnTo>
                    <a:pt x="122" y="28"/>
                  </a:lnTo>
                  <a:lnTo>
                    <a:pt x="124" y="26"/>
                  </a:lnTo>
                  <a:lnTo>
                    <a:pt x="124" y="26"/>
                  </a:lnTo>
                  <a:lnTo>
                    <a:pt x="126" y="26"/>
                  </a:lnTo>
                  <a:lnTo>
                    <a:pt x="126" y="24"/>
                  </a:lnTo>
                  <a:lnTo>
                    <a:pt x="126" y="24"/>
                  </a:lnTo>
                  <a:lnTo>
                    <a:pt x="126" y="22"/>
                  </a:lnTo>
                  <a:lnTo>
                    <a:pt x="126" y="20"/>
                  </a:lnTo>
                  <a:lnTo>
                    <a:pt x="126" y="16"/>
                  </a:lnTo>
                  <a:lnTo>
                    <a:pt x="126" y="14"/>
                  </a:lnTo>
                  <a:lnTo>
                    <a:pt x="124" y="12"/>
                  </a:lnTo>
                  <a:lnTo>
                    <a:pt x="124" y="10"/>
                  </a:lnTo>
                  <a:lnTo>
                    <a:pt x="124" y="10"/>
                  </a:lnTo>
                  <a:lnTo>
                    <a:pt x="122" y="8"/>
                  </a:lnTo>
                  <a:lnTo>
                    <a:pt x="122" y="8"/>
                  </a:lnTo>
                  <a:lnTo>
                    <a:pt x="122" y="8"/>
                  </a:lnTo>
                  <a:lnTo>
                    <a:pt x="120" y="8"/>
                  </a:lnTo>
                  <a:lnTo>
                    <a:pt x="120" y="8"/>
                  </a:lnTo>
                  <a:lnTo>
                    <a:pt x="120" y="8"/>
                  </a:lnTo>
                  <a:lnTo>
                    <a:pt x="120" y="8"/>
                  </a:lnTo>
                  <a:lnTo>
                    <a:pt x="118" y="8"/>
                  </a:lnTo>
                  <a:lnTo>
                    <a:pt x="118" y="10"/>
                  </a:lnTo>
                  <a:lnTo>
                    <a:pt x="116" y="12"/>
                  </a:lnTo>
                  <a:lnTo>
                    <a:pt x="116" y="14"/>
                  </a:lnTo>
                  <a:lnTo>
                    <a:pt x="116" y="14"/>
                  </a:lnTo>
                  <a:lnTo>
                    <a:pt x="114" y="16"/>
                  </a:lnTo>
                  <a:lnTo>
                    <a:pt x="114" y="16"/>
                  </a:lnTo>
                  <a:lnTo>
                    <a:pt x="114" y="16"/>
                  </a:lnTo>
                  <a:lnTo>
                    <a:pt x="114" y="16"/>
                  </a:lnTo>
                  <a:lnTo>
                    <a:pt x="112" y="16"/>
                  </a:lnTo>
                  <a:lnTo>
                    <a:pt x="112" y="16"/>
                  </a:lnTo>
                  <a:lnTo>
                    <a:pt x="112" y="14"/>
                  </a:lnTo>
                  <a:lnTo>
                    <a:pt x="112" y="14"/>
                  </a:lnTo>
                  <a:lnTo>
                    <a:pt x="112" y="12"/>
                  </a:lnTo>
                  <a:lnTo>
                    <a:pt x="112" y="10"/>
                  </a:lnTo>
                  <a:lnTo>
                    <a:pt x="112" y="8"/>
                  </a:lnTo>
                  <a:lnTo>
                    <a:pt x="112" y="4"/>
                  </a:lnTo>
                  <a:lnTo>
                    <a:pt x="112" y="4"/>
                  </a:lnTo>
                  <a:lnTo>
                    <a:pt x="112" y="4"/>
                  </a:lnTo>
                  <a:lnTo>
                    <a:pt x="112" y="2"/>
                  </a:lnTo>
                  <a:lnTo>
                    <a:pt x="112" y="2"/>
                  </a:lnTo>
                  <a:lnTo>
                    <a:pt x="112" y="2"/>
                  </a:lnTo>
                  <a:lnTo>
                    <a:pt x="110" y="2"/>
                  </a:lnTo>
                  <a:lnTo>
                    <a:pt x="108" y="0"/>
                  </a:lnTo>
                  <a:lnTo>
                    <a:pt x="106" y="0"/>
                  </a:lnTo>
                  <a:lnTo>
                    <a:pt x="104" y="0"/>
                  </a:lnTo>
                  <a:lnTo>
                    <a:pt x="102" y="2"/>
                  </a:lnTo>
                  <a:lnTo>
                    <a:pt x="100" y="2"/>
                  </a:lnTo>
                  <a:lnTo>
                    <a:pt x="100" y="2"/>
                  </a:lnTo>
                  <a:lnTo>
                    <a:pt x="98" y="2"/>
                  </a:lnTo>
                  <a:lnTo>
                    <a:pt x="98" y="4"/>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1" name="Freeform 24">
              <a:extLst>
                <a:ext uri="{FF2B5EF4-FFF2-40B4-BE49-F238E27FC236}">
                  <a16:creationId xmlns:a16="http://schemas.microsoft.com/office/drawing/2014/main" id="{32AC6527-9647-4E68-8A2E-61B8D709F67A}"/>
                </a:ext>
              </a:extLst>
            </p:cNvPr>
            <p:cNvSpPr>
              <a:spLocks/>
            </p:cNvSpPr>
            <p:nvPr/>
          </p:nvSpPr>
          <p:spPr bwMode="auto">
            <a:xfrm>
              <a:off x="9263509" y="3345304"/>
              <a:ext cx="45390" cy="82068"/>
            </a:xfrm>
            <a:custGeom>
              <a:avLst/>
              <a:gdLst>
                <a:gd name="T0" fmla="*/ 12 w 24"/>
                <a:gd name="T1" fmla="*/ 0 h 48"/>
                <a:gd name="T2" fmla="*/ 12 w 24"/>
                <a:gd name="T3" fmla="*/ 0 h 48"/>
                <a:gd name="T4" fmla="*/ 12 w 24"/>
                <a:gd name="T5" fmla="*/ 0 h 48"/>
                <a:gd name="T6" fmla="*/ 10 w 24"/>
                <a:gd name="T7" fmla="*/ 0 h 48"/>
                <a:gd name="T8" fmla="*/ 10 w 24"/>
                <a:gd name="T9" fmla="*/ 2 h 48"/>
                <a:gd name="T10" fmla="*/ 10 w 24"/>
                <a:gd name="T11" fmla="*/ 2 h 48"/>
                <a:gd name="T12" fmla="*/ 8 w 24"/>
                <a:gd name="T13" fmla="*/ 2 h 48"/>
                <a:gd name="T14" fmla="*/ 8 w 24"/>
                <a:gd name="T15" fmla="*/ 4 h 48"/>
                <a:gd name="T16" fmla="*/ 6 w 24"/>
                <a:gd name="T17" fmla="*/ 6 h 48"/>
                <a:gd name="T18" fmla="*/ 4 w 24"/>
                <a:gd name="T19" fmla="*/ 8 h 48"/>
                <a:gd name="T20" fmla="*/ 4 w 24"/>
                <a:gd name="T21" fmla="*/ 10 h 48"/>
                <a:gd name="T22" fmla="*/ 2 w 24"/>
                <a:gd name="T23" fmla="*/ 14 h 48"/>
                <a:gd name="T24" fmla="*/ 2 w 24"/>
                <a:gd name="T25" fmla="*/ 16 h 48"/>
                <a:gd name="T26" fmla="*/ 0 w 24"/>
                <a:gd name="T27" fmla="*/ 18 h 48"/>
                <a:gd name="T28" fmla="*/ 0 w 24"/>
                <a:gd name="T29" fmla="*/ 22 h 48"/>
                <a:gd name="T30" fmla="*/ 0 w 24"/>
                <a:gd name="T31" fmla="*/ 24 h 48"/>
                <a:gd name="T32" fmla="*/ 0 w 24"/>
                <a:gd name="T33" fmla="*/ 26 h 48"/>
                <a:gd name="T34" fmla="*/ 0 w 24"/>
                <a:gd name="T35" fmla="*/ 30 h 48"/>
                <a:gd name="T36" fmla="*/ 0 w 24"/>
                <a:gd name="T37" fmla="*/ 32 h 48"/>
                <a:gd name="T38" fmla="*/ 0 w 24"/>
                <a:gd name="T39" fmla="*/ 32 h 48"/>
                <a:gd name="T40" fmla="*/ 0 w 24"/>
                <a:gd name="T41" fmla="*/ 34 h 48"/>
                <a:gd name="T42" fmla="*/ 0 w 24"/>
                <a:gd name="T43" fmla="*/ 36 h 48"/>
                <a:gd name="T44" fmla="*/ 2 w 24"/>
                <a:gd name="T45" fmla="*/ 38 h 48"/>
                <a:gd name="T46" fmla="*/ 4 w 24"/>
                <a:gd name="T47" fmla="*/ 42 h 48"/>
                <a:gd name="T48" fmla="*/ 6 w 24"/>
                <a:gd name="T49" fmla="*/ 44 h 48"/>
                <a:gd name="T50" fmla="*/ 8 w 24"/>
                <a:gd name="T51" fmla="*/ 46 h 48"/>
                <a:gd name="T52" fmla="*/ 8 w 24"/>
                <a:gd name="T53" fmla="*/ 46 h 48"/>
                <a:gd name="T54" fmla="*/ 10 w 24"/>
                <a:gd name="T55" fmla="*/ 46 h 48"/>
                <a:gd name="T56" fmla="*/ 12 w 24"/>
                <a:gd name="T57" fmla="*/ 48 h 48"/>
                <a:gd name="T58" fmla="*/ 12 w 24"/>
                <a:gd name="T59" fmla="*/ 48 h 48"/>
                <a:gd name="T60" fmla="*/ 14 w 24"/>
                <a:gd name="T61" fmla="*/ 48 h 48"/>
                <a:gd name="T62" fmla="*/ 14 w 24"/>
                <a:gd name="T63" fmla="*/ 48 h 48"/>
                <a:gd name="T64" fmla="*/ 16 w 24"/>
                <a:gd name="T65" fmla="*/ 48 h 48"/>
                <a:gd name="T66" fmla="*/ 18 w 24"/>
                <a:gd name="T67" fmla="*/ 48 h 48"/>
                <a:gd name="T68" fmla="*/ 18 w 24"/>
                <a:gd name="T69" fmla="*/ 48 h 48"/>
                <a:gd name="T70" fmla="*/ 20 w 24"/>
                <a:gd name="T71" fmla="*/ 46 h 48"/>
                <a:gd name="T72" fmla="*/ 20 w 24"/>
                <a:gd name="T73" fmla="*/ 46 h 48"/>
                <a:gd name="T74" fmla="*/ 20 w 24"/>
                <a:gd name="T75" fmla="*/ 44 h 48"/>
                <a:gd name="T76" fmla="*/ 22 w 24"/>
                <a:gd name="T77" fmla="*/ 42 h 48"/>
                <a:gd name="T78" fmla="*/ 22 w 24"/>
                <a:gd name="T79" fmla="*/ 40 h 48"/>
                <a:gd name="T80" fmla="*/ 22 w 24"/>
                <a:gd name="T81" fmla="*/ 38 h 48"/>
                <a:gd name="T82" fmla="*/ 24 w 24"/>
                <a:gd name="T83" fmla="*/ 36 h 48"/>
                <a:gd name="T84" fmla="*/ 24 w 24"/>
                <a:gd name="T85" fmla="*/ 32 h 48"/>
                <a:gd name="T86" fmla="*/ 24 w 24"/>
                <a:gd name="T87" fmla="*/ 28 h 48"/>
                <a:gd name="T88" fmla="*/ 24 w 24"/>
                <a:gd name="T89" fmla="*/ 26 h 48"/>
                <a:gd name="T90" fmla="*/ 24 w 24"/>
                <a:gd name="T91" fmla="*/ 22 h 48"/>
                <a:gd name="T92" fmla="*/ 24 w 24"/>
                <a:gd name="T93" fmla="*/ 18 h 48"/>
                <a:gd name="T94" fmla="*/ 22 w 24"/>
                <a:gd name="T95" fmla="*/ 14 h 48"/>
                <a:gd name="T96" fmla="*/ 20 w 24"/>
                <a:gd name="T97" fmla="*/ 10 h 48"/>
                <a:gd name="T98" fmla="*/ 20 w 24"/>
                <a:gd name="T99" fmla="*/ 8 h 48"/>
                <a:gd name="T100" fmla="*/ 20 w 24"/>
                <a:gd name="T101" fmla="*/ 6 h 48"/>
                <a:gd name="T102" fmla="*/ 18 w 24"/>
                <a:gd name="T103" fmla="*/ 6 h 48"/>
                <a:gd name="T104" fmla="*/ 18 w 24"/>
                <a:gd name="T105" fmla="*/ 4 h 48"/>
                <a:gd name="T106" fmla="*/ 16 w 24"/>
                <a:gd name="T107" fmla="*/ 2 h 48"/>
                <a:gd name="T108" fmla="*/ 14 w 24"/>
                <a:gd name="T109" fmla="*/ 2 h 48"/>
                <a:gd name="T110" fmla="*/ 14 w 24"/>
                <a:gd name="T111" fmla="*/ 0 h 48"/>
                <a:gd name="T112" fmla="*/ 12 w 24"/>
                <a:gd name="T113" fmla="*/ 0 h 48"/>
                <a:gd name="T114" fmla="*/ 12 w 24"/>
                <a:gd name="T11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 h="48">
                  <a:moveTo>
                    <a:pt x="12" y="0"/>
                  </a:moveTo>
                  <a:lnTo>
                    <a:pt x="12" y="0"/>
                  </a:lnTo>
                  <a:lnTo>
                    <a:pt x="12" y="0"/>
                  </a:lnTo>
                  <a:lnTo>
                    <a:pt x="10" y="0"/>
                  </a:lnTo>
                  <a:lnTo>
                    <a:pt x="10" y="2"/>
                  </a:lnTo>
                  <a:lnTo>
                    <a:pt x="10" y="2"/>
                  </a:lnTo>
                  <a:lnTo>
                    <a:pt x="8" y="2"/>
                  </a:lnTo>
                  <a:lnTo>
                    <a:pt x="8" y="4"/>
                  </a:lnTo>
                  <a:lnTo>
                    <a:pt x="6" y="6"/>
                  </a:lnTo>
                  <a:lnTo>
                    <a:pt x="4" y="8"/>
                  </a:lnTo>
                  <a:lnTo>
                    <a:pt x="4" y="10"/>
                  </a:lnTo>
                  <a:lnTo>
                    <a:pt x="2" y="14"/>
                  </a:lnTo>
                  <a:lnTo>
                    <a:pt x="2" y="16"/>
                  </a:lnTo>
                  <a:lnTo>
                    <a:pt x="0" y="18"/>
                  </a:lnTo>
                  <a:lnTo>
                    <a:pt x="0" y="22"/>
                  </a:lnTo>
                  <a:lnTo>
                    <a:pt x="0" y="24"/>
                  </a:lnTo>
                  <a:lnTo>
                    <a:pt x="0" y="26"/>
                  </a:lnTo>
                  <a:lnTo>
                    <a:pt x="0" y="30"/>
                  </a:lnTo>
                  <a:lnTo>
                    <a:pt x="0" y="32"/>
                  </a:lnTo>
                  <a:lnTo>
                    <a:pt x="0" y="32"/>
                  </a:lnTo>
                  <a:lnTo>
                    <a:pt x="0" y="34"/>
                  </a:lnTo>
                  <a:lnTo>
                    <a:pt x="0" y="36"/>
                  </a:lnTo>
                  <a:lnTo>
                    <a:pt x="2" y="38"/>
                  </a:lnTo>
                  <a:lnTo>
                    <a:pt x="4" y="42"/>
                  </a:lnTo>
                  <a:lnTo>
                    <a:pt x="6" y="44"/>
                  </a:lnTo>
                  <a:lnTo>
                    <a:pt x="8" y="46"/>
                  </a:lnTo>
                  <a:lnTo>
                    <a:pt x="8" y="46"/>
                  </a:lnTo>
                  <a:lnTo>
                    <a:pt x="10" y="46"/>
                  </a:lnTo>
                  <a:lnTo>
                    <a:pt x="12" y="48"/>
                  </a:lnTo>
                  <a:lnTo>
                    <a:pt x="12" y="48"/>
                  </a:lnTo>
                  <a:lnTo>
                    <a:pt x="14" y="48"/>
                  </a:lnTo>
                  <a:lnTo>
                    <a:pt x="14" y="48"/>
                  </a:lnTo>
                  <a:lnTo>
                    <a:pt x="16" y="48"/>
                  </a:lnTo>
                  <a:lnTo>
                    <a:pt x="18" y="48"/>
                  </a:lnTo>
                  <a:lnTo>
                    <a:pt x="18" y="48"/>
                  </a:lnTo>
                  <a:lnTo>
                    <a:pt x="20" y="46"/>
                  </a:lnTo>
                  <a:lnTo>
                    <a:pt x="20" y="46"/>
                  </a:lnTo>
                  <a:lnTo>
                    <a:pt x="20" y="44"/>
                  </a:lnTo>
                  <a:lnTo>
                    <a:pt x="22" y="42"/>
                  </a:lnTo>
                  <a:lnTo>
                    <a:pt x="22" y="40"/>
                  </a:lnTo>
                  <a:lnTo>
                    <a:pt x="22" y="38"/>
                  </a:lnTo>
                  <a:lnTo>
                    <a:pt x="24" y="36"/>
                  </a:lnTo>
                  <a:lnTo>
                    <a:pt x="24" y="32"/>
                  </a:lnTo>
                  <a:lnTo>
                    <a:pt x="24" y="28"/>
                  </a:lnTo>
                  <a:lnTo>
                    <a:pt x="24" y="26"/>
                  </a:lnTo>
                  <a:lnTo>
                    <a:pt x="24" y="22"/>
                  </a:lnTo>
                  <a:lnTo>
                    <a:pt x="24" y="18"/>
                  </a:lnTo>
                  <a:lnTo>
                    <a:pt x="22" y="14"/>
                  </a:lnTo>
                  <a:lnTo>
                    <a:pt x="20" y="10"/>
                  </a:lnTo>
                  <a:lnTo>
                    <a:pt x="20" y="8"/>
                  </a:lnTo>
                  <a:lnTo>
                    <a:pt x="20" y="6"/>
                  </a:lnTo>
                  <a:lnTo>
                    <a:pt x="18" y="6"/>
                  </a:lnTo>
                  <a:lnTo>
                    <a:pt x="18" y="4"/>
                  </a:lnTo>
                  <a:lnTo>
                    <a:pt x="16" y="2"/>
                  </a:lnTo>
                  <a:lnTo>
                    <a:pt x="14" y="2"/>
                  </a:lnTo>
                  <a:lnTo>
                    <a:pt x="14" y="0"/>
                  </a:lnTo>
                  <a:lnTo>
                    <a:pt x="12" y="0"/>
                  </a:lnTo>
                  <a:lnTo>
                    <a:pt x="12" y="0"/>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2" name="Freeform 25">
              <a:extLst>
                <a:ext uri="{FF2B5EF4-FFF2-40B4-BE49-F238E27FC236}">
                  <a16:creationId xmlns:a16="http://schemas.microsoft.com/office/drawing/2014/main" id="{80E5D4D8-3D51-4648-8549-943A378C548C}"/>
                </a:ext>
              </a:extLst>
            </p:cNvPr>
            <p:cNvSpPr>
              <a:spLocks/>
            </p:cNvSpPr>
            <p:nvPr/>
          </p:nvSpPr>
          <p:spPr bwMode="auto">
            <a:xfrm>
              <a:off x="9263509" y="3345304"/>
              <a:ext cx="45390" cy="82068"/>
            </a:xfrm>
            <a:custGeom>
              <a:avLst/>
              <a:gdLst>
                <a:gd name="T0" fmla="*/ 12 w 24"/>
                <a:gd name="T1" fmla="*/ 0 h 48"/>
                <a:gd name="T2" fmla="*/ 12 w 24"/>
                <a:gd name="T3" fmla="*/ 0 h 48"/>
                <a:gd name="T4" fmla="*/ 12 w 24"/>
                <a:gd name="T5" fmla="*/ 0 h 48"/>
                <a:gd name="T6" fmla="*/ 10 w 24"/>
                <a:gd name="T7" fmla="*/ 0 h 48"/>
                <a:gd name="T8" fmla="*/ 10 w 24"/>
                <a:gd name="T9" fmla="*/ 2 h 48"/>
                <a:gd name="T10" fmla="*/ 10 w 24"/>
                <a:gd name="T11" fmla="*/ 2 h 48"/>
                <a:gd name="T12" fmla="*/ 8 w 24"/>
                <a:gd name="T13" fmla="*/ 2 h 48"/>
                <a:gd name="T14" fmla="*/ 8 w 24"/>
                <a:gd name="T15" fmla="*/ 4 h 48"/>
                <a:gd name="T16" fmla="*/ 6 w 24"/>
                <a:gd name="T17" fmla="*/ 6 h 48"/>
                <a:gd name="T18" fmla="*/ 4 w 24"/>
                <a:gd name="T19" fmla="*/ 8 h 48"/>
                <a:gd name="T20" fmla="*/ 4 w 24"/>
                <a:gd name="T21" fmla="*/ 10 h 48"/>
                <a:gd name="T22" fmla="*/ 2 w 24"/>
                <a:gd name="T23" fmla="*/ 14 h 48"/>
                <a:gd name="T24" fmla="*/ 2 w 24"/>
                <a:gd name="T25" fmla="*/ 16 h 48"/>
                <a:gd name="T26" fmla="*/ 0 w 24"/>
                <a:gd name="T27" fmla="*/ 18 h 48"/>
                <a:gd name="T28" fmla="*/ 0 w 24"/>
                <a:gd name="T29" fmla="*/ 22 h 48"/>
                <a:gd name="T30" fmla="*/ 0 w 24"/>
                <a:gd name="T31" fmla="*/ 24 h 48"/>
                <a:gd name="T32" fmla="*/ 0 w 24"/>
                <a:gd name="T33" fmla="*/ 26 h 48"/>
                <a:gd name="T34" fmla="*/ 0 w 24"/>
                <a:gd name="T35" fmla="*/ 30 h 48"/>
                <a:gd name="T36" fmla="*/ 0 w 24"/>
                <a:gd name="T37" fmla="*/ 32 h 48"/>
                <a:gd name="T38" fmla="*/ 0 w 24"/>
                <a:gd name="T39" fmla="*/ 32 h 48"/>
                <a:gd name="T40" fmla="*/ 0 w 24"/>
                <a:gd name="T41" fmla="*/ 34 h 48"/>
                <a:gd name="T42" fmla="*/ 0 w 24"/>
                <a:gd name="T43" fmla="*/ 36 h 48"/>
                <a:gd name="T44" fmla="*/ 2 w 24"/>
                <a:gd name="T45" fmla="*/ 38 h 48"/>
                <a:gd name="T46" fmla="*/ 4 w 24"/>
                <a:gd name="T47" fmla="*/ 42 h 48"/>
                <a:gd name="T48" fmla="*/ 6 w 24"/>
                <a:gd name="T49" fmla="*/ 44 h 48"/>
                <a:gd name="T50" fmla="*/ 8 w 24"/>
                <a:gd name="T51" fmla="*/ 46 h 48"/>
                <a:gd name="T52" fmla="*/ 8 w 24"/>
                <a:gd name="T53" fmla="*/ 46 h 48"/>
                <a:gd name="T54" fmla="*/ 10 w 24"/>
                <a:gd name="T55" fmla="*/ 46 h 48"/>
                <a:gd name="T56" fmla="*/ 12 w 24"/>
                <a:gd name="T57" fmla="*/ 48 h 48"/>
                <a:gd name="T58" fmla="*/ 12 w 24"/>
                <a:gd name="T59" fmla="*/ 48 h 48"/>
                <a:gd name="T60" fmla="*/ 14 w 24"/>
                <a:gd name="T61" fmla="*/ 48 h 48"/>
                <a:gd name="T62" fmla="*/ 14 w 24"/>
                <a:gd name="T63" fmla="*/ 48 h 48"/>
                <a:gd name="T64" fmla="*/ 16 w 24"/>
                <a:gd name="T65" fmla="*/ 48 h 48"/>
                <a:gd name="T66" fmla="*/ 18 w 24"/>
                <a:gd name="T67" fmla="*/ 48 h 48"/>
                <a:gd name="T68" fmla="*/ 18 w 24"/>
                <a:gd name="T69" fmla="*/ 48 h 48"/>
                <a:gd name="T70" fmla="*/ 20 w 24"/>
                <a:gd name="T71" fmla="*/ 46 h 48"/>
                <a:gd name="T72" fmla="*/ 20 w 24"/>
                <a:gd name="T73" fmla="*/ 46 h 48"/>
                <a:gd name="T74" fmla="*/ 20 w 24"/>
                <a:gd name="T75" fmla="*/ 44 h 48"/>
                <a:gd name="T76" fmla="*/ 22 w 24"/>
                <a:gd name="T77" fmla="*/ 42 h 48"/>
                <a:gd name="T78" fmla="*/ 22 w 24"/>
                <a:gd name="T79" fmla="*/ 40 h 48"/>
                <a:gd name="T80" fmla="*/ 22 w 24"/>
                <a:gd name="T81" fmla="*/ 38 h 48"/>
                <a:gd name="T82" fmla="*/ 24 w 24"/>
                <a:gd name="T83" fmla="*/ 36 h 48"/>
                <a:gd name="T84" fmla="*/ 24 w 24"/>
                <a:gd name="T85" fmla="*/ 32 h 48"/>
                <a:gd name="T86" fmla="*/ 24 w 24"/>
                <a:gd name="T87" fmla="*/ 28 h 48"/>
                <a:gd name="T88" fmla="*/ 24 w 24"/>
                <a:gd name="T89" fmla="*/ 26 h 48"/>
                <a:gd name="T90" fmla="*/ 24 w 24"/>
                <a:gd name="T91" fmla="*/ 22 h 48"/>
                <a:gd name="T92" fmla="*/ 24 w 24"/>
                <a:gd name="T93" fmla="*/ 18 h 48"/>
                <a:gd name="T94" fmla="*/ 22 w 24"/>
                <a:gd name="T95" fmla="*/ 14 h 48"/>
                <a:gd name="T96" fmla="*/ 20 w 24"/>
                <a:gd name="T97" fmla="*/ 10 h 48"/>
                <a:gd name="T98" fmla="*/ 20 w 24"/>
                <a:gd name="T99" fmla="*/ 8 h 48"/>
                <a:gd name="T100" fmla="*/ 20 w 24"/>
                <a:gd name="T101" fmla="*/ 6 h 48"/>
                <a:gd name="T102" fmla="*/ 18 w 24"/>
                <a:gd name="T103" fmla="*/ 6 h 48"/>
                <a:gd name="T104" fmla="*/ 18 w 24"/>
                <a:gd name="T105" fmla="*/ 4 h 48"/>
                <a:gd name="T106" fmla="*/ 16 w 24"/>
                <a:gd name="T107" fmla="*/ 2 h 48"/>
                <a:gd name="T108" fmla="*/ 14 w 24"/>
                <a:gd name="T109" fmla="*/ 2 h 48"/>
                <a:gd name="T110" fmla="*/ 14 w 24"/>
                <a:gd name="T111" fmla="*/ 0 h 48"/>
                <a:gd name="T112" fmla="*/ 12 w 24"/>
                <a:gd name="T113" fmla="*/ 0 h 48"/>
                <a:gd name="T114" fmla="*/ 12 w 24"/>
                <a:gd name="T11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 h="48">
                  <a:moveTo>
                    <a:pt x="12" y="0"/>
                  </a:moveTo>
                  <a:lnTo>
                    <a:pt x="12" y="0"/>
                  </a:lnTo>
                  <a:lnTo>
                    <a:pt x="12" y="0"/>
                  </a:lnTo>
                  <a:lnTo>
                    <a:pt x="10" y="0"/>
                  </a:lnTo>
                  <a:lnTo>
                    <a:pt x="10" y="2"/>
                  </a:lnTo>
                  <a:lnTo>
                    <a:pt x="10" y="2"/>
                  </a:lnTo>
                  <a:lnTo>
                    <a:pt x="8" y="2"/>
                  </a:lnTo>
                  <a:lnTo>
                    <a:pt x="8" y="4"/>
                  </a:lnTo>
                  <a:lnTo>
                    <a:pt x="6" y="6"/>
                  </a:lnTo>
                  <a:lnTo>
                    <a:pt x="4" y="8"/>
                  </a:lnTo>
                  <a:lnTo>
                    <a:pt x="4" y="10"/>
                  </a:lnTo>
                  <a:lnTo>
                    <a:pt x="2" y="14"/>
                  </a:lnTo>
                  <a:lnTo>
                    <a:pt x="2" y="16"/>
                  </a:lnTo>
                  <a:lnTo>
                    <a:pt x="0" y="18"/>
                  </a:lnTo>
                  <a:lnTo>
                    <a:pt x="0" y="22"/>
                  </a:lnTo>
                  <a:lnTo>
                    <a:pt x="0" y="24"/>
                  </a:lnTo>
                  <a:lnTo>
                    <a:pt x="0" y="26"/>
                  </a:lnTo>
                  <a:lnTo>
                    <a:pt x="0" y="30"/>
                  </a:lnTo>
                  <a:lnTo>
                    <a:pt x="0" y="32"/>
                  </a:lnTo>
                  <a:lnTo>
                    <a:pt x="0" y="32"/>
                  </a:lnTo>
                  <a:lnTo>
                    <a:pt x="0" y="34"/>
                  </a:lnTo>
                  <a:lnTo>
                    <a:pt x="0" y="36"/>
                  </a:lnTo>
                  <a:lnTo>
                    <a:pt x="2" y="38"/>
                  </a:lnTo>
                  <a:lnTo>
                    <a:pt x="4" y="42"/>
                  </a:lnTo>
                  <a:lnTo>
                    <a:pt x="6" y="44"/>
                  </a:lnTo>
                  <a:lnTo>
                    <a:pt x="8" y="46"/>
                  </a:lnTo>
                  <a:lnTo>
                    <a:pt x="8" y="46"/>
                  </a:lnTo>
                  <a:lnTo>
                    <a:pt x="10" y="46"/>
                  </a:lnTo>
                  <a:lnTo>
                    <a:pt x="12" y="48"/>
                  </a:lnTo>
                  <a:lnTo>
                    <a:pt x="12" y="48"/>
                  </a:lnTo>
                  <a:lnTo>
                    <a:pt x="14" y="48"/>
                  </a:lnTo>
                  <a:lnTo>
                    <a:pt x="14" y="48"/>
                  </a:lnTo>
                  <a:lnTo>
                    <a:pt x="16" y="48"/>
                  </a:lnTo>
                  <a:lnTo>
                    <a:pt x="18" y="48"/>
                  </a:lnTo>
                  <a:lnTo>
                    <a:pt x="18" y="48"/>
                  </a:lnTo>
                  <a:lnTo>
                    <a:pt x="20" y="46"/>
                  </a:lnTo>
                  <a:lnTo>
                    <a:pt x="20" y="46"/>
                  </a:lnTo>
                  <a:lnTo>
                    <a:pt x="20" y="44"/>
                  </a:lnTo>
                  <a:lnTo>
                    <a:pt x="22" y="42"/>
                  </a:lnTo>
                  <a:lnTo>
                    <a:pt x="22" y="40"/>
                  </a:lnTo>
                  <a:lnTo>
                    <a:pt x="22" y="38"/>
                  </a:lnTo>
                  <a:lnTo>
                    <a:pt x="24" y="36"/>
                  </a:lnTo>
                  <a:lnTo>
                    <a:pt x="24" y="32"/>
                  </a:lnTo>
                  <a:lnTo>
                    <a:pt x="24" y="28"/>
                  </a:lnTo>
                  <a:lnTo>
                    <a:pt x="24" y="26"/>
                  </a:lnTo>
                  <a:lnTo>
                    <a:pt x="24" y="22"/>
                  </a:lnTo>
                  <a:lnTo>
                    <a:pt x="24" y="18"/>
                  </a:lnTo>
                  <a:lnTo>
                    <a:pt x="22" y="14"/>
                  </a:lnTo>
                  <a:lnTo>
                    <a:pt x="20" y="10"/>
                  </a:lnTo>
                  <a:lnTo>
                    <a:pt x="20" y="8"/>
                  </a:lnTo>
                  <a:lnTo>
                    <a:pt x="20" y="6"/>
                  </a:lnTo>
                  <a:lnTo>
                    <a:pt x="18" y="6"/>
                  </a:lnTo>
                  <a:lnTo>
                    <a:pt x="18" y="4"/>
                  </a:lnTo>
                  <a:lnTo>
                    <a:pt x="16" y="2"/>
                  </a:lnTo>
                  <a:lnTo>
                    <a:pt x="14" y="2"/>
                  </a:lnTo>
                  <a:lnTo>
                    <a:pt x="14" y="0"/>
                  </a:lnTo>
                  <a:lnTo>
                    <a:pt x="12" y="0"/>
                  </a:lnTo>
                  <a:lnTo>
                    <a:pt x="12" y="0"/>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3" name="Freeform 26">
              <a:extLst>
                <a:ext uri="{FF2B5EF4-FFF2-40B4-BE49-F238E27FC236}">
                  <a16:creationId xmlns:a16="http://schemas.microsoft.com/office/drawing/2014/main" id="{C1ABC2B6-FB2B-4D2C-9934-FF543C2A7780}"/>
                </a:ext>
              </a:extLst>
            </p:cNvPr>
            <p:cNvSpPr>
              <a:spLocks/>
            </p:cNvSpPr>
            <p:nvPr/>
          </p:nvSpPr>
          <p:spPr bwMode="auto">
            <a:xfrm>
              <a:off x="8166609" y="3198265"/>
              <a:ext cx="230726" cy="109424"/>
            </a:xfrm>
            <a:custGeom>
              <a:avLst/>
              <a:gdLst>
                <a:gd name="T0" fmla="*/ 2 w 122"/>
                <a:gd name="T1" fmla="*/ 0 h 64"/>
                <a:gd name="T2" fmla="*/ 12 w 122"/>
                <a:gd name="T3" fmla="*/ 0 h 64"/>
                <a:gd name="T4" fmla="*/ 16 w 122"/>
                <a:gd name="T5" fmla="*/ 2 h 64"/>
                <a:gd name="T6" fmla="*/ 20 w 122"/>
                <a:gd name="T7" fmla="*/ 4 h 64"/>
                <a:gd name="T8" fmla="*/ 26 w 122"/>
                <a:gd name="T9" fmla="*/ 10 h 64"/>
                <a:gd name="T10" fmla="*/ 32 w 122"/>
                <a:gd name="T11" fmla="*/ 16 h 64"/>
                <a:gd name="T12" fmla="*/ 38 w 122"/>
                <a:gd name="T13" fmla="*/ 20 h 64"/>
                <a:gd name="T14" fmla="*/ 42 w 122"/>
                <a:gd name="T15" fmla="*/ 20 h 64"/>
                <a:gd name="T16" fmla="*/ 44 w 122"/>
                <a:gd name="T17" fmla="*/ 20 h 64"/>
                <a:gd name="T18" fmla="*/ 46 w 122"/>
                <a:gd name="T19" fmla="*/ 18 h 64"/>
                <a:gd name="T20" fmla="*/ 46 w 122"/>
                <a:gd name="T21" fmla="*/ 14 h 64"/>
                <a:gd name="T22" fmla="*/ 48 w 122"/>
                <a:gd name="T23" fmla="*/ 10 h 64"/>
                <a:gd name="T24" fmla="*/ 50 w 122"/>
                <a:gd name="T25" fmla="*/ 10 h 64"/>
                <a:gd name="T26" fmla="*/ 50 w 122"/>
                <a:gd name="T27" fmla="*/ 12 h 64"/>
                <a:gd name="T28" fmla="*/ 50 w 122"/>
                <a:gd name="T29" fmla="*/ 18 h 64"/>
                <a:gd name="T30" fmla="*/ 50 w 122"/>
                <a:gd name="T31" fmla="*/ 24 h 64"/>
                <a:gd name="T32" fmla="*/ 50 w 122"/>
                <a:gd name="T33" fmla="*/ 26 h 64"/>
                <a:gd name="T34" fmla="*/ 54 w 122"/>
                <a:gd name="T35" fmla="*/ 30 h 64"/>
                <a:gd name="T36" fmla="*/ 62 w 122"/>
                <a:gd name="T37" fmla="*/ 32 h 64"/>
                <a:gd name="T38" fmla="*/ 74 w 122"/>
                <a:gd name="T39" fmla="*/ 40 h 64"/>
                <a:gd name="T40" fmla="*/ 80 w 122"/>
                <a:gd name="T41" fmla="*/ 42 h 64"/>
                <a:gd name="T42" fmla="*/ 92 w 122"/>
                <a:gd name="T43" fmla="*/ 42 h 64"/>
                <a:gd name="T44" fmla="*/ 108 w 122"/>
                <a:gd name="T45" fmla="*/ 44 h 64"/>
                <a:gd name="T46" fmla="*/ 116 w 122"/>
                <a:gd name="T47" fmla="*/ 46 h 64"/>
                <a:gd name="T48" fmla="*/ 120 w 122"/>
                <a:gd name="T49" fmla="*/ 54 h 64"/>
                <a:gd name="T50" fmla="*/ 116 w 122"/>
                <a:gd name="T51" fmla="*/ 62 h 64"/>
                <a:gd name="T52" fmla="*/ 114 w 122"/>
                <a:gd name="T53" fmla="*/ 64 h 64"/>
                <a:gd name="T54" fmla="*/ 110 w 122"/>
                <a:gd name="T55" fmla="*/ 64 h 64"/>
                <a:gd name="T56" fmla="*/ 102 w 122"/>
                <a:gd name="T57" fmla="*/ 64 h 64"/>
                <a:gd name="T58" fmla="*/ 98 w 122"/>
                <a:gd name="T59" fmla="*/ 64 h 64"/>
                <a:gd name="T60" fmla="*/ 88 w 122"/>
                <a:gd name="T61" fmla="*/ 64 h 64"/>
                <a:gd name="T62" fmla="*/ 82 w 122"/>
                <a:gd name="T63" fmla="*/ 64 h 64"/>
                <a:gd name="T64" fmla="*/ 78 w 122"/>
                <a:gd name="T65" fmla="*/ 60 h 64"/>
                <a:gd name="T66" fmla="*/ 72 w 122"/>
                <a:gd name="T67" fmla="*/ 56 h 64"/>
                <a:gd name="T68" fmla="*/ 62 w 122"/>
                <a:gd name="T69" fmla="*/ 54 h 64"/>
                <a:gd name="T70" fmla="*/ 54 w 122"/>
                <a:gd name="T71" fmla="*/ 54 h 64"/>
                <a:gd name="T72" fmla="*/ 42 w 122"/>
                <a:gd name="T73" fmla="*/ 48 h 64"/>
                <a:gd name="T74" fmla="*/ 30 w 122"/>
                <a:gd name="T75" fmla="*/ 44 h 64"/>
                <a:gd name="T76" fmla="*/ 20 w 122"/>
                <a:gd name="T77" fmla="*/ 42 h 64"/>
                <a:gd name="T78" fmla="*/ 14 w 122"/>
                <a:gd name="T79" fmla="*/ 40 h 64"/>
                <a:gd name="T80" fmla="*/ 8 w 122"/>
                <a:gd name="T81" fmla="*/ 34 h 64"/>
                <a:gd name="T82" fmla="*/ 4 w 122"/>
                <a:gd name="T83" fmla="*/ 30 h 64"/>
                <a:gd name="T84" fmla="*/ 2 w 122"/>
                <a:gd name="T85" fmla="*/ 24 h 64"/>
                <a:gd name="T86" fmla="*/ 0 w 122"/>
                <a:gd name="T87" fmla="*/ 14 h 64"/>
                <a:gd name="T88" fmla="*/ 0 w 122"/>
                <a:gd name="T8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2" h="64">
                  <a:moveTo>
                    <a:pt x="0" y="0"/>
                  </a:moveTo>
                  <a:lnTo>
                    <a:pt x="0" y="0"/>
                  </a:lnTo>
                  <a:lnTo>
                    <a:pt x="2" y="0"/>
                  </a:lnTo>
                  <a:lnTo>
                    <a:pt x="6" y="0"/>
                  </a:lnTo>
                  <a:lnTo>
                    <a:pt x="10" y="0"/>
                  </a:lnTo>
                  <a:lnTo>
                    <a:pt x="12" y="0"/>
                  </a:lnTo>
                  <a:lnTo>
                    <a:pt x="14" y="0"/>
                  </a:lnTo>
                  <a:lnTo>
                    <a:pt x="16" y="0"/>
                  </a:lnTo>
                  <a:lnTo>
                    <a:pt x="16" y="2"/>
                  </a:lnTo>
                  <a:lnTo>
                    <a:pt x="16" y="2"/>
                  </a:lnTo>
                  <a:lnTo>
                    <a:pt x="18" y="2"/>
                  </a:lnTo>
                  <a:lnTo>
                    <a:pt x="20" y="4"/>
                  </a:lnTo>
                  <a:lnTo>
                    <a:pt x="20" y="6"/>
                  </a:lnTo>
                  <a:lnTo>
                    <a:pt x="22" y="6"/>
                  </a:lnTo>
                  <a:lnTo>
                    <a:pt x="26" y="10"/>
                  </a:lnTo>
                  <a:lnTo>
                    <a:pt x="28" y="12"/>
                  </a:lnTo>
                  <a:lnTo>
                    <a:pt x="28" y="14"/>
                  </a:lnTo>
                  <a:lnTo>
                    <a:pt x="32" y="16"/>
                  </a:lnTo>
                  <a:lnTo>
                    <a:pt x="34" y="16"/>
                  </a:lnTo>
                  <a:lnTo>
                    <a:pt x="36" y="18"/>
                  </a:lnTo>
                  <a:lnTo>
                    <a:pt x="38" y="20"/>
                  </a:lnTo>
                  <a:lnTo>
                    <a:pt x="40" y="20"/>
                  </a:lnTo>
                  <a:lnTo>
                    <a:pt x="42" y="20"/>
                  </a:lnTo>
                  <a:lnTo>
                    <a:pt x="42" y="20"/>
                  </a:lnTo>
                  <a:lnTo>
                    <a:pt x="44" y="20"/>
                  </a:lnTo>
                  <a:lnTo>
                    <a:pt x="44" y="20"/>
                  </a:lnTo>
                  <a:lnTo>
                    <a:pt x="44" y="20"/>
                  </a:lnTo>
                  <a:lnTo>
                    <a:pt x="44" y="20"/>
                  </a:lnTo>
                  <a:lnTo>
                    <a:pt x="46" y="20"/>
                  </a:lnTo>
                  <a:lnTo>
                    <a:pt x="46" y="18"/>
                  </a:lnTo>
                  <a:lnTo>
                    <a:pt x="46" y="16"/>
                  </a:lnTo>
                  <a:lnTo>
                    <a:pt x="46" y="14"/>
                  </a:lnTo>
                  <a:lnTo>
                    <a:pt x="46" y="14"/>
                  </a:lnTo>
                  <a:lnTo>
                    <a:pt x="48" y="12"/>
                  </a:lnTo>
                  <a:lnTo>
                    <a:pt x="48" y="10"/>
                  </a:lnTo>
                  <a:lnTo>
                    <a:pt x="48" y="10"/>
                  </a:lnTo>
                  <a:lnTo>
                    <a:pt x="48" y="10"/>
                  </a:lnTo>
                  <a:lnTo>
                    <a:pt x="48" y="10"/>
                  </a:lnTo>
                  <a:lnTo>
                    <a:pt x="50" y="10"/>
                  </a:lnTo>
                  <a:lnTo>
                    <a:pt x="50" y="12"/>
                  </a:lnTo>
                  <a:lnTo>
                    <a:pt x="50" y="12"/>
                  </a:lnTo>
                  <a:lnTo>
                    <a:pt x="50" y="12"/>
                  </a:lnTo>
                  <a:lnTo>
                    <a:pt x="50" y="14"/>
                  </a:lnTo>
                  <a:lnTo>
                    <a:pt x="50" y="14"/>
                  </a:lnTo>
                  <a:lnTo>
                    <a:pt x="50" y="18"/>
                  </a:lnTo>
                  <a:lnTo>
                    <a:pt x="50" y="20"/>
                  </a:lnTo>
                  <a:lnTo>
                    <a:pt x="50" y="22"/>
                  </a:lnTo>
                  <a:lnTo>
                    <a:pt x="50" y="24"/>
                  </a:lnTo>
                  <a:lnTo>
                    <a:pt x="50" y="24"/>
                  </a:lnTo>
                  <a:lnTo>
                    <a:pt x="50" y="26"/>
                  </a:lnTo>
                  <a:lnTo>
                    <a:pt x="50" y="26"/>
                  </a:lnTo>
                  <a:lnTo>
                    <a:pt x="52" y="28"/>
                  </a:lnTo>
                  <a:lnTo>
                    <a:pt x="52" y="28"/>
                  </a:lnTo>
                  <a:lnTo>
                    <a:pt x="54" y="30"/>
                  </a:lnTo>
                  <a:lnTo>
                    <a:pt x="56" y="30"/>
                  </a:lnTo>
                  <a:lnTo>
                    <a:pt x="58" y="32"/>
                  </a:lnTo>
                  <a:lnTo>
                    <a:pt x="62" y="32"/>
                  </a:lnTo>
                  <a:lnTo>
                    <a:pt x="68" y="38"/>
                  </a:lnTo>
                  <a:lnTo>
                    <a:pt x="72" y="40"/>
                  </a:lnTo>
                  <a:lnTo>
                    <a:pt x="74" y="40"/>
                  </a:lnTo>
                  <a:lnTo>
                    <a:pt x="76" y="40"/>
                  </a:lnTo>
                  <a:lnTo>
                    <a:pt x="78" y="42"/>
                  </a:lnTo>
                  <a:lnTo>
                    <a:pt x="80" y="42"/>
                  </a:lnTo>
                  <a:lnTo>
                    <a:pt x="84" y="42"/>
                  </a:lnTo>
                  <a:lnTo>
                    <a:pt x="88" y="42"/>
                  </a:lnTo>
                  <a:lnTo>
                    <a:pt x="92" y="42"/>
                  </a:lnTo>
                  <a:lnTo>
                    <a:pt x="102" y="42"/>
                  </a:lnTo>
                  <a:lnTo>
                    <a:pt x="106" y="42"/>
                  </a:lnTo>
                  <a:lnTo>
                    <a:pt x="108" y="44"/>
                  </a:lnTo>
                  <a:lnTo>
                    <a:pt x="110" y="44"/>
                  </a:lnTo>
                  <a:lnTo>
                    <a:pt x="112" y="44"/>
                  </a:lnTo>
                  <a:lnTo>
                    <a:pt x="116" y="46"/>
                  </a:lnTo>
                  <a:lnTo>
                    <a:pt x="122" y="48"/>
                  </a:lnTo>
                  <a:lnTo>
                    <a:pt x="122" y="50"/>
                  </a:lnTo>
                  <a:lnTo>
                    <a:pt x="120" y="54"/>
                  </a:lnTo>
                  <a:lnTo>
                    <a:pt x="118" y="58"/>
                  </a:lnTo>
                  <a:lnTo>
                    <a:pt x="118" y="60"/>
                  </a:lnTo>
                  <a:lnTo>
                    <a:pt x="116" y="62"/>
                  </a:lnTo>
                  <a:lnTo>
                    <a:pt x="116" y="62"/>
                  </a:lnTo>
                  <a:lnTo>
                    <a:pt x="114" y="64"/>
                  </a:lnTo>
                  <a:lnTo>
                    <a:pt x="114" y="64"/>
                  </a:lnTo>
                  <a:lnTo>
                    <a:pt x="114" y="64"/>
                  </a:lnTo>
                  <a:lnTo>
                    <a:pt x="112" y="64"/>
                  </a:lnTo>
                  <a:lnTo>
                    <a:pt x="110" y="64"/>
                  </a:lnTo>
                  <a:lnTo>
                    <a:pt x="108" y="64"/>
                  </a:lnTo>
                  <a:lnTo>
                    <a:pt x="104" y="64"/>
                  </a:lnTo>
                  <a:lnTo>
                    <a:pt x="102" y="64"/>
                  </a:lnTo>
                  <a:lnTo>
                    <a:pt x="100" y="64"/>
                  </a:lnTo>
                  <a:lnTo>
                    <a:pt x="100" y="64"/>
                  </a:lnTo>
                  <a:lnTo>
                    <a:pt x="98" y="64"/>
                  </a:lnTo>
                  <a:lnTo>
                    <a:pt x="92" y="64"/>
                  </a:lnTo>
                  <a:lnTo>
                    <a:pt x="90" y="64"/>
                  </a:lnTo>
                  <a:lnTo>
                    <a:pt x="88" y="64"/>
                  </a:lnTo>
                  <a:lnTo>
                    <a:pt x="86" y="64"/>
                  </a:lnTo>
                  <a:lnTo>
                    <a:pt x="84" y="64"/>
                  </a:lnTo>
                  <a:lnTo>
                    <a:pt x="82" y="64"/>
                  </a:lnTo>
                  <a:lnTo>
                    <a:pt x="82" y="64"/>
                  </a:lnTo>
                  <a:lnTo>
                    <a:pt x="80" y="62"/>
                  </a:lnTo>
                  <a:lnTo>
                    <a:pt x="78" y="60"/>
                  </a:lnTo>
                  <a:lnTo>
                    <a:pt x="74" y="58"/>
                  </a:lnTo>
                  <a:lnTo>
                    <a:pt x="74" y="58"/>
                  </a:lnTo>
                  <a:lnTo>
                    <a:pt x="72" y="56"/>
                  </a:lnTo>
                  <a:lnTo>
                    <a:pt x="70" y="56"/>
                  </a:lnTo>
                  <a:lnTo>
                    <a:pt x="68" y="56"/>
                  </a:lnTo>
                  <a:lnTo>
                    <a:pt x="62" y="54"/>
                  </a:lnTo>
                  <a:lnTo>
                    <a:pt x="58" y="54"/>
                  </a:lnTo>
                  <a:lnTo>
                    <a:pt x="56" y="54"/>
                  </a:lnTo>
                  <a:lnTo>
                    <a:pt x="54" y="54"/>
                  </a:lnTo>
                  <a:lnTo>
                    <a:pt x="52" y="52"/>
                  </a:lnTo>
                  <a:lnTo>
                    <a:pt x="48" y="52"/>
                  </a:lnTo>
                  <a:lnTo>
                    <a:pt x="42" y="48"/>
                  </a:lnTo>
                  <a:lnTo>
                    <a:pt x="36" y="46"/>
                  </a:lnTo>
                  <a:lnTo>
                    <a:pt x="32" y="44"/>
                  </a:lnTo>
                  <a:lnTo>
                    <a:pt x="30" y="44"/>
                  </a:lnTo>
                  <a:lnTo>
                    <a:pt x="28" y="44"/>
                  </a:lnTo>
                  <a:lnTo>
                    <a:pt x="22" y="42"/>
                  </a:lnTo>
                  <a:lnTo>
                    <a:pt x="20" y="42"/>
                  </a:lnTo>
                  <a:lnTo>
                    <a:pt x="18" y="42"/>
                  </a:lnTo>
                  <a:lnTo>
                    <a:pt x="16" y="40"/>
                  </a:lnTo>
                  <a:lnTo>
                    <a:pt x="14" y="40"/>
                  </a:lnTo>
                  <a:lnTo>
                    <a:pt x="12" y="38"/>
                  </a:lnTo>
                  <a:lnTo>
                    <a:pt x="10" y="36"/>
                  </a:lnTo>
                  <a:lnTo>
                    <a:pt x="8" y="34"/>
                  </a:lnTo>
                  <a:lnTo>
                    <a:pt x="6" y="32"/>
                  </a:lnTo>
                  <a:lnTo>
                    <a:pt x="6" y="30"/>
                  </a:lnTo>
                  <a:lnTo>
                    <a:pt x="4" y="30"/>
                  </a:lnTo>
                  <a:lnTo>
                    <a:pt x="2" y="28"/>
                  </a:lnTo>
                  <a:lnTo>
                    <a:pt x="2" y="26"/>
                  </a:lnTo>
                  <a:lnTo>
                    <a:pt x="2" y="24"/>
                  </a:lnTo>
                  <a:lnTo>
                    <a:pt x="2" y="22"/>
                  </a:lnTo>
                  <a:lnTo>
                    <a:pt x="0" y="18"/>
                  </a:lnTo>
                  <a:lnTo>
                    <a:pt x="0" y="14"/>
                  </a:lnTo>
                  <a:lnTo>
                    <a:pt x="0" y="10"/>
                  </a:lnTo>
                  <a:lnTo>
                    <a:pt x="0" y="4"/>
                  </a:lnTo>
                  <a:lnTo>
                    <a:pt x="0" y="0"/>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4" name="Freeform 27">
              <a:extLst>
                <a:ext uri="{FF2B5EF4-FFF2-40B4-BE49-F238E27FC236}">
                  <a16:creationId xmlns:a16="http://schemas.microsoft.com/office/drawing/2014/main" id="{0D363124-8A77-414A-BDE9-C6E5E25C3FC6}"/>
                </a:ext>
              </a:extLst>
            </p:cNvPr>
            <p:cNvSpPr>
              <a:spLocks/>
            </p:cNvSpPr>
            <p:nvPr/>
          </p:nvSpPr>
          <p:spPr bwMode="auto">
            <a:xfrm>
              <a:off x="8166609" y="3198265"/>
              <a:ext cx="230726" cy="109424"/>
            </a:xfrm>
            <a:custGeom>
              <a:avLst/>
              <a:gdLst>
                <a:gd name="T0" fmla="*/ 2 w 122"/>
                <a:gd name="T1" fmla="*/ 0 h 64"/>
                <a:gd name="T2" fmla="*/ 12 w 122"/>
                <a:gd name="T3" fmla="*/ 0 h 64"/>
                <a:gd name="T4" fmla="*/ 16 w 122"/>
                <a:gd name="T5" fmla="*/ 2 h 64"/>
                <a:gd name="T6" fmla="*/ 20 w 122"/>
                <a:gd name="T7" fmla="*/ 4 h 64"/>
                <a:gd name="T8" fmla="*/ 26 w 122"/>
                <a:gd name="T9" fmla="*/ 10 h 64"/>
                <a:gd name="T10" fmla="*/ 32 w 122"/>
                <a:gd name="T11" fmla="*/ 16 h 64"/>
                <a:gd name="T12" fmla="*/ 38 w 122"/>
                <a:gd name="T13" fmla="*/ 20 h 64"/>
                <a:gd name="T14" fmla="*/ 42 w 122"/>
                <a:gd name="T15" fmla="*/ 20 h 64"/>
                <a:gd name="T16" fmla="*/ 44 w 122"/>
                <a:gd name="T17" fmla="*/ 20 h 64"/>
                <a:gd name="T18" fmla="*/ 46 w 122"/>
                <a:gd name="T19" fmla="*/ 18 h 64"/>
                <a:gd name="T20" fmla="*/ 46 w 122"/>
                <a:gd name="T21" fmla="*/ 14 h 64"/>
                <a:gd name="T22" fmla="*/ 48 w 122"/>
                <a:gd name="T23" fmla="*/ 10 h 64"/>
                <a:gd name="T24" fmla="*/ 50 w 122"/>
                <a:gd name="T25" fmla="*/ 10 h 64"/>
                <a:gd name="T26" fmla="*/ 50 w 122"/>
                <a:gd name="T27" fmla="*/ 12 h 64"/>
                <a:gd name="T28" fmla="*/ 50 w 122"/>
                <a:gd name="T29" fmla="*/ 18 h 64"/>
                <a:gd name="T30" fmla="*/ 50 w 122"/>
                <a:gd name="T31" fmla="*/ 24 h 64"/>
                <a:gd name="T32" fmla="*/ 50 w 122"/>
                <a:gd name="T33" fmla="*/ 26 h 64"/>
                <a:gd name="T34" fmla="*/ 54 w 122"/>
                <a:gd name="T35" fmla="*/ 30 h 64"/>
                <a:gd name="T36" fmla="*/ 62 w 122"/>
                <a:gd name="T37" fmla="*/ 32 h 64"/>
                <a:gd name="T38" fmla="*/ 74 w 122"/>
                <a:gd name="T39" fmla="*/ 40 h 64"/>
                <a:gd name="T40" fmla="*/ 80 w 122"/>
                <a:gd name="T41" fmla="*/ 42 h 64"/>
                <a:gd name="T42" fmla="*/ 92 w 122"/>
                <a:gd name="T43" fmla="*/ 42 h 64"/>
                <a:gd name="T44" fmla="*/ 108 w 122"/>
                <a:gd name="T45" fmla="*/ 44 h 64"/>
                <a:gd name="T46" fmla="*/ 116 w 122"/>
                <a:gd name="T47" fmla="*/ 46 h 64"/>
                <a:gd name="T48" fmla="*/ 120 w 122"/>
                <a:gd name="T49" fmla="*/ 54 h 64"/>
                <a:gd name="T50" fmla="*/ 116 w 122"/>
                <a:gd name="T51" fmla="*/ 62 h 64"/>
                <a:gd name="T52" fmla="*/ 114 w 122"/>
                <a:gd name="T53" fmla="*/ 64 h 64"/>
                <a:gd name="T54" fmla="*/ 110 w 122"/>
                <a:gd name="T55" fmla="*/ 64 h 64"/>
                <a:gd name="T56" fmla="*/ 102 w 122"/>
                <a:gd name="T57" fmla="*/ 64 h 64"/>
                <a:gd name="T58" fmla="*/ 98 w 122"/>
                <a:gd name="T59" fmla="*/ 64 h 64"/>
                <a:gd name="T60" fmla="*/ 88 w 122"/>
                <a:gd name="T61" fmla="*/ 64 h 64"/>
                <a:gd name="T62" fmla="*/ 82 w 122"/>
                <a:gd name="T63" fmla="*/ 64 h 64"/>
                <a:gd name="T64" fmla="*/ 78 w 122"/>
                <a:gd name="T65" fmla="*/ 60 h 64"/>
                <a:gd name="T66" fmla="*/ 72 w 122"/>
                <a:gd name="T67" fmla="*/ 56 h 64"/>
                <a:gd name="T68" fmla="*/ 62 w 122"/>
                <a:gd name="T69" fmla="*/ 54 h 64"/>
                <a:gd name="T70" fmla="*/ 54 w 122"/>
                <a:gd name="T71" fmla="*/ 54 h 64"/>
                <a:gd name="T72" fmla="*/ 42 w 122"/>
                <a:gd name="T73" fmla="*/ 48 h 64"/>
                <a:gd name="T74" fmla="*/ 30 w 122"/>
                <a:gd name="T75" fmla="*/ 44 h 64"/>
                <a:gd name="T76" fmla="*/ 20 w 122"/>
                <a:gd name="T77" fmla="*/ 42 h 64"/>
                <a:gd name="T78" fmla="*/ 14 w 122"/>
                <a:gd name="T79" fmla="*/ 40 h 64"/>
                <a:gd name="T80" fmla="*/ 8 w 122"/>
                <a:gd name="T81" fmla="*/ 34 h 64"/>
                <a:gd name="T82" fmla="*/ 4 w 122"/>
                <a:gd name="T83" fmla="*/ 30 h 64"/>
                <a:gd name="T84" fmla="*/ 2 w 122"/>
                <a:gd name="T85" fmla="*/ 24 h 64"/>
                <a:gd name="T86" fmla="*/ 0 w 122"/>
                <a:gd name="T87" fmla="*/ 14 h 64"/>
                <a:gd name="T88" fmla="*/ 0 w 122"/>
                <a:gd name="T8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2" h="64">
                  <a:moveTo>
                    <a:pt x="0" y="0"/>
                  </a:moveTo>
                  <a:lnTo>
                    <a:pt x="0" y="0"/>
                  </a:lnTo>
                  <a:lnTo>
                    <a:pt x="2" y="0"/>
                  </a:lnTo>
                  <a:lnTo>
                    <a:pt x="6" y="0"/>
                  </a:lnTo>
                  <a:lnTo>
                    <a:pt x="10" y="0"/>
                  </a:lnTo>
                  <a:lnTo>
                    <a:pt x="12" y="0"/>
                  </a:lnTo>
                  <a:lnTo>
                    <a:pt x="14" y="0"/>
                  </a:lnTo>
                  <a:lnTo>
                    <a:pt x="16" y="0"/>
                  </a:lnTo>
                  <a:lnTo>
                    <a:pt x="16" y="2"/>
                  </a:lnTo>
                  <a:lnTo>
                    <a:pt x="16" y="2"/>
                  </a:lnTo>
                  <a:lnTo>
                    <a:pt x="18" y="2"/>
                  </a:lnTo>
                  <a:lnTo>
                    <a:pt x="20" y="4"/>
                  </a:lnTo>
                  <a:lnTo>
                    <a:pt x="20" y="6"/>
                  </a:lnTo>
                  <a:lnTo>
                    <a:pt x="22" y="6"/>
                  </a:lnTo>
                  <a:lnTo>
                    <a:pt x="26" y="10"/>
                  </a:lnTo>
                  <a:lnTo>
                    <a:pt x="28" y="12"/>
                  </a:lnTo>
                  <a:lnTo>
                    <a:pt x="28" y="14"/>
                  </a:lnTo>
                  <a:lnTo>
                    <a:pt x="32" y="16"/>
                  </a:lnTo>
                  <a:lnTo>
                    <a:pt x="34" y="16"/>
                  </a:lnTo>
                  <a:lnTo>
                    <a:pt x="36" y="18"/>
                  </a:lnTo>
                  <a:lnTo>
                    <a:pt x="38" y="20"/>
                  </a:lnTo>
                  <a:lnTo>
                    <a:pt x="40" y="20"/>
                  </a:lnTo>
                  <a:lnTo>
                    <a:pt x="42" y="20"/>
                  </a:lnTo>
                  <a:lnTo>
                    <a:pt x="42" y="20"/>
                  </a:lnTo>
                  <a:lnTo>
                    <a:pt x="44" y="20"/>
                  </a:lnTo>
                  <a:lnTo>
                    <a:pt x="44" y="20"/>
                  </a:lnTo>
                  <a:lnTo>
                    <a:pt x="44" y="20"/>
                  </a:lnTo>
                  <a:lnTo>
                    <a:pt x="44" y="20"/>
                  </a:lnTo>
                  <a:lnTo>
                    <a:pt x="46" y="20"/>
                  </a:lnTo>
                  <a:lnTo>
                    <a:pt x="46" y="18"/>
                  </a:lnTo>
                  <a:lnTo>
                    <a:pt x="46" y="16"/>
                  </a:lnTo>
                  <a:lnTo>
                    <a:pt x="46" y="14"/>
                  </a:lnTo>
                  <a:lnTo>
                    <a:pt x="46" y="14"/>
                  </a:lnTo>
                  <a:lnTo>
                    <a:pt x="48" y="12"/>
                  </a:lnTo>
                  <a:lnTo>
                    <a:pt x="48" y="10"/>
                  </a:lnTo>
                  <a:lnTo>
                    <a:pt x="48" y="10"/>
                  </a:lnTo>
                  <a:lnTo>
                    <a:pt x="48" y="10"/>
                  </a:lnTo>
                  <a:lnTo>
                    <a:pt x="48" y="10"/>
                  </a:lnTo>
                  <a:lnTo>
                    <a:pt x="50" y="10"/>
                  </a:lnTo>
                  <a:lnTo>
                    <a:pt x="50" y="12"/>
                  </a:lnTo>
                  <a:lnTo>
                    <a:pt x="50" y="12"/>
                  </a:lnTo>
                  <a:lnTo>
                    <a:pt x="50" y="12"/>
                  </a:lnTo>
                  <a:lnTo>
                    <a:pt x="50" y="14"/>
                  </a:lnTo>
                  <a:lnTo>
                    <a:pt x="50" y="14"/>
                  </a:lnTo>
                  <a:lnTo>
                    <a:pt x="50" y="18"/>
                  </a:lnTo>
                  <a:lnTo>
                    <a:pt x="50" y="20"/>
                  </a:lnTo>
                  <a:lnTo>
                    <a:pt x="50" y="22"/>
                  </a:lnTo>
                  <a:lnTo>
                    <a:pt x="50" y="24"/>
                  </a:lnTo>
                  <a:lnTo>
                    <a:pt x="50" y="24"/>
                  </a:lnTo>
                  <a:lnTo>
                    <a:pt x="50" y="26"/>
                  </a:lnTo>
                  <a:lnTo>
                    <a:pt x="50" y="26"/>
                  </a:lnTo>
                  <a:lnTo>
                    <a:pt x="52" y="28"/>
                  </a:lnTo>
                  <a:lnTo>
                    <a:pt x="52" y="28"/>
                  </a:lnTo>
                  <a:lnTo>
                    <a:pt x="54" y="30"/>
                  </a:lnTo>
                  <a:lnTo>
                    <a:pt x="56" y="30"/>
                  </a:lnTo>
                  <a:lnTo>
                    <a:pt x="58" y="32"/>
                  </a:lnTo>
                  <a:lnTo>
                    <a:pt x="62" y="32"/>
                  </a:lnTo>
                  <a:lnTo>
                    <a:pt x="68" y="38"/>
                  </a:lnTo>
                  <a:lnTo>
                    <a:pt x="72" y="40"/>
                  </a:lnTo>
                  <a:lnTo>
                    <a:pt x="74" y="40"/>
                  </a:lnTo>
                  <a:lnTo>
                    <a:pt x="76" y="40"/>
                  </a:lnTo>
                  <a:lnTo>
                    <a:pt x="78" y="42"/>
                  </a:lnTo>
                  <a:lnTo>
                    <a:pt x="80" y="42"/>
                  </a:lnTo>
                  <a:lnTo>
                    <a:pt x="84" y="42"/>
                  </a:lnTo>
                  <a:lnTo>
                    <a:pt x="88" y="42"/>
                  </a:lnTo>
                  <a:lnTo>
                    <a:pt x="92" y="42"/>
                  </a:lnTo>
                  <a:lnTo>
                    <a:pt x="102" y="42"/>
                  </a:lnTo>
                  <a:lnTo>
                    <a:pt x="106" y="42"/>
                  </a:lnTo>
                  <a:lnTo>
                    <a:pt x="108" y="44"/>
                  </a:lnTo>
                  <a:lnTo>
                    <a:pt x="110" y="44"/>
                  </a:lnTo>
                  <a:lnTo>
                    <a:pt x="112" y="44"/>
                  </a:lnTo>
                  <a:lnTo>
                    <a:pt x="116" y="46"/>
                  </a:lnTo>
                  <a:lnTo>
                    <a:pt x="122" y="48"/>
                  </a:lnTo>
                  <a:lnTo>
                    <a:pt x="122" y="50"/>
                  </a:lnTo>
                  <a:lnTo>
                    <a:pt x="120" y="54"/>
                  </a:lnTo>
                  <a:lnTo>
                    <a:pt x="118" y="58"/>
                  </a:lnTo>
                  <a:lnTo>
                    <a:pt x="118" y="60"/>
                  </a:lnTo>
                  <a:lnTo>
                    <a:pt x="116" y="62"/>
                  </a:lnTo>
                  <a:lnTo>
                    <a:pt x="116" y="62"/>
                  </a:lnTo>
                  <a:lnTo>
                    <a:pt x="114" y="64"/>
                  </a:lnTo>
                  <a:lnTo>
                    <a:pt x="114" y="64"/>
                  </a:lnTo>
                  <a:lnTo>
                    <a:pt x="114" y="64"/>
                  </a:lnTo>
                  <a:lnTo>
                    <a:pt x="112" y="64"/>
                  </a:lnTo>
                  <a:lnTo>
                    <a:pt x="110" y="64"/>
                  </a:lnTo>
                  <a:lnTo>
                    <a:pt x="108" y="64"/>
                  </a:lnTo>
                  <a:lnTo>
                    <a:pt x="104" y="64"/>
                  </a:lnTo>
                  <a:lnTo>
                    <a:pt x="102" y="64"/>
                  </a:lnTo>
                  <a:lnTo>
                    <a:pt x="100" y="64"/>
                  </a:lnTo>
                  <a:lnTo>
                    <a:pt x="100" y="64"/>
                  </a:lnTo>
                  <a:lnTo>
                    <a:pt x="98" y="64"/>
                  </a:lnTo>
                  <a:lnTo>
                    <a:pt x="92" y="64"/>
                  </a:lnTo>
                  <a:lnTo>
                    <a:pt x="90" y="64"/>
                  </a:lnTo>
                  <a:lnTo>
                    <a:pt x="88" y="64"/>
                  </a:lnTo>
                  <a:lnTo>
                    <a:pt x="86" y="64"/>
                  </a:lnTo>
                  <a:lnTo>
                    <a:pt x="84" y="64"/>
                  </a:lnTo>
                  <a:lnTo>
                    <a:pt x="82" y="64"/>
                  </a:lnTo>
                  <a:lnTo>
                    <a:pt x="82" y="64"/>
                  </a:lnTo>
                  <a:lnTo>
                    <a:pt x="80" y="62"/>
                  </a:lnTo>
                  <a:lnTo>
                    <a:pt x="78" y="60"/>
                  </a:lnTo>
                  <a:lnTo>
                    <a:pt x="74" y="58"/>
                  </a:lnTo>
                  <a:lnTo>
                    <a:pt x="74" y="58"/>
                  </a:lnTo>
                  <a:lnTo>
                    <a:pt x="72" y="56"/>
                  </a:lnTo>
                  <a:lnTo>
                    <a:pt x="70" y="56"/>
                  </a:lnTo>
                  <a:lnTo>
                    <a:pt x="68" y="56"/>
                  </a:lnTo>
                  <a:lnTo>
                    <a:pt x="62" y="54"/>
                  </a:lnTo>
                  <a:lnTo>
                    <a:pt x="58" y="54"/>
                  </a:lnTo>
                  <a:lnTo>
                    <a:pt x="56" y="54"/>
                  </a:lnTo>
                  <a:lnTo>
                    <a:pt x="54" y="54"/>
                  </a:lnTo>
                  <a:lnTo>
                    <a:pt x="52" y="52"/>
                  </a:lnTo>
                  <a:lnTo>
                    <a:pt x="48" y="52"/>
                  </a:lnTo>
                  <a:lnTo>
                    <a:pt x="42" y="48"/>
                  </a:lnTo>
                  <a:lnTo>
                    <a:pt x="36" y="46"/>
                  </a:lnTo>
                  <a:lnTo>
                    <a:pt x="32" y="44"/>
                  </a:lnTo>
                  <a:lnTo>
                    <a:pt x="30" y="44"/>
                  </a:lnTo>
                  <a:lnTo>
                    <a:pt x="28" y="44"/>
                  </a:lnTo>
                  <a:lnTo>
                    <a:pt x="22" y="42"/>
                  </a:lnTo>
                  <a:lnTo>
                    <a:pt x="20" y="42"/>
                  </a:lnTo>
                  <a:lnTo>
                    <a:pt x="18" y="42"/>
                  </a:lnTo>
                  <a:lnTo>
                    <a:pt x="16" y="40"/>
                  </a:lnTo>
                  <a:lnTo>
                    <a:pt x="14" y="40"/>
                  </a:lnTo>
                  <a:lnTo>
                    <a:pt x="12" y="38"/>
                  </a:lnTo>
                  <a:lnTo>
                    <a:pt x="10" y="36"/>
                  </a:lnTo>
                  <a:lnTo>
                    <a:pt x="8" y="34"/>
                  </a:lnTo>
                  <a:lnTo>
                    <a:pt x="6" y="32"/>
                  </a:lnTo>
                  <a:lnTo>
                    <a:pt x="6" y="30"/>
                  </a:lnTo>
                  <a:lnTo>
                    <a:pt x="4" y="30"/>
                  </a:lnTo>
                  <a:lnTo>
                    <a:pt x="2" y="28"/>
                  </a:lnTo>
                  <a:lnTo>
                    <a:pt x="2" y="26"/>
                  </a:lnTo>
                  <a:lnTo>
                    <a:pt x="2" y="24"/>
                  </a:lnTo>
                  <a:lnTo>
                    <a:pt x="2" y="22"/>
                  </a:lnTo>
                  <a:lnTo>
                    <a:pt x="0" y="18"/>
                  </a:lnTo>
                  <a:lnTo>
                    <a:pt x="0" y="14"/>
                  </a:lnTo>
                  <a:lnTo>
                    <a:pt x="0" y="10"/>
                  </a:lnTo>
                  <a:lnTo>
                    <a:pt x="0" y="4"/>
                  </a:lnTo>
                  <a:lnTo>
                    <a:pt x="0" y="0"/>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5" name="Freeform 28">
              <a:extLst>
                <a:ext uri="{FF2B5EF4-FFF2-40B4-BE49-F238E27FC236}">
                  <a16:creationId xmlns:a16="http://schemas.microsoft.com/office/drawing/2014/main" id="{E02A4A4B-ABAF-4AAB-80C6-13B422D8938A}"/>
                </a:ext>
              </a:extLst>
            </p:cNvPr>
            <p:cNvSpPr>
              <a:spLocks/>
            </p:cNvSpPr>
            <p:nvPr/>
          </p:nvSpPr>
          <p:spPr bwMode="auto">
            <a:xfrm>
              <a:off x="8166609" y="3198265"/>
              <a:ext cx="230726" cy="109424"/>
            </a:xfrm>
            <a:custGeom>
              <a:avLst/>
              <a:gdLst>
                <a:gd name="T0" fmla="*/ 2 w 122"/>
                <a:gd name="T1" fmla="*/ 0 h 64"/>
                <a:gd name="T2" fmla="*/ 12 w 122"/>
                <a:gd name="T3" fmla="*/ 0 h 64"/>
                <a:gd name="T4" fmla="*/ 16 w 122"/>
                <a:gd name="T5" fmla="*/ 2 h 64"/>
                <a:gd name="T6" fmla="*/ 20 w 122"/>
                <a:gd name="T7" fmla="*/ 4 h 64"/>
                <a:gd name="T8" fmla="*/ 26 w 122"/>
                <a:gd name="T9" fmla="*/ 10 h 64"/>
                <a:gd name="T10" fmla="*/ 32 w 122"/>
                <a:gd name="T11" fmla="*/ 16 h 64"/>
                <a:gd name="T12" fmla="*/ 38 w 122"/>
                <a:gd name="T13" fmla="*/ 20 h 64"/>
                <a:gd name="T14" fmla="*/ 42 w 122"/>
                <a:gd name="T15" fmla="*/ 20 h 64"/>
                <a:gd name="T16" fmla="*/ 44 w 122"/>
                <a:gd name="T17" fmla="*/ 20 h 64"/>
                <a:gd name="T18" fmla="*/ 46 w 122"/>
                <a:gd name="T19" fmla="*/ 18 h 64"/>
                <a:gd name="T20" fmla="*/ 46 w 122"/>
                <a:gd name="T21" fmla="*/ 14 h 64"/>
                <a:gd name="T22" fmla="*/ 48 w 122"/>
                <a:gd name="T23" fmla="*/ 10 h 64"/>
                <a:gd name="T24" fmla="*/ 50 w 122"/>
                <a:gd name="T25" fmla="*/ 10 h 64"/>
                <a:gd name="T26" fmla="*/ 50 w 122"/>
                <a:gd name="T27" fmla="*/ 12 h 64"/>
                <a:gd name="T28" fmla="*/ 50 w 122"/>
                <a:gd name="T29" fmla="*/ 18 h 64"/>
                <a:gd name="T30" fmla="*/ 50 w 122"/>
                <a:gd name="T31" fmla="*/ 24 h 64"/>
                <a:gd name="T32" fmla="*/ 50 w 122"/>
                <a:gd name="T33" fmla="*/ 26 h 64"/>
                <a:gd name="T34" fmla="*/ 54 w 122"/>
                <a:gd name="T35" fmla="*/ 30 h 64"/>
                <a:gd name="T36" fmla="*/ 62 w 122"/>
                <a:gd name="T37" fmla="*/ 32 h 64"/>
                <a:gd name="T38" fmla="*/ 74 w 122"/>
                <a:gd name="T39" fmla="*/ 40 h 64"/>
                <a:gd name="T40" fmla="*/ 80 w 122"/>
                <a:gd name="T41" fmla="*/ 42 h 64"/>
                <a:gd name="T42" fmla="*/ 92 w 122"/>
                <a:gd name="T43" fmla="*/ 42 h 64"/>
                <a:gd name="T44" fmla="*/ 108 w 122"/>
                <a:gd name="T45" fmla="*/ 44 h 64"/>
                <a:gd name="T46" fmla="*/ 116 w 122"/>
                <a:gd name="T47" fmla="*/ 46 h 64"/>
                <a:gd name="T48" fmla="*/ 120 w 122"/>
                <a:gd name="T49" fmla="*/ 54 h 64"/>
                <a:gd name="T50" fmla="*/ 116 w 122"/>
                <a:gd name="T51" fmla="*/ 62 h 64"/>
                <a:gd name="T52" fmla="*/ 114 w 122"/>
                <a:gd name="T53" fmla="*/ 64 h 64"/>
                <a:gd name="T54" fmla="*/ 110 w 122"/>
                <a:gd name="T55" fmla="*/ 64 h 64"/>
                <a:gd name="T56" fmla="*/ 102 w 122"/>
                <a:gd name="T57" fmla="*/ 64 h 64"/>
                <a:gd name="T58" fmla="*/ 98 w 122"/>
                <a:gd name="T59" fmla="*/ 64 h 64"/>
                <a:gd name="T60" fmla="*/ 88 w 122"/>
                <a:gd name="T61" fmla="*/ 64 h 64"/>
                <a:gd name="T62" fmla="*/ 82 w 122"/>
                <a:gd name="T63" fmla="*/ 64 h 64"/>
                <a:gd name="T64" fmla="*/ 78 w 122"/>
                <a:gd name="T65" fmla="*/ 60 h 64"/>
                <a:gd name="T66" fmla="*/ 72 w 122"/>
                <a:gd name="T67" fmla="*/ 56 h 64"/>
                <a:gd name="T68" fmla="*/ 62 w 122"/>
                <a:gd name="T69" fmla="*/ 54 h 64"/>
                <a:gd name="T70" fmla="*/ 54 w 122"/>
                <a:gd name="T71" fmla="*/ 54 h 64"/>
                <a:gd name="T72" fmla="*/ 42 w 122"/>
                <a:gd name="T73" fmla="*/ 48 h 64"/>
                <a:gd name="T74" fmla="*/ 30 w 122"/>
                <a:gd name="T75" fmla="*/ 44 h 64"/>
                <a:gd name="T76" fmla="*/ 20 w 122"/>
                <a:gd name="T77" fmla="*/ 42 h 64"/>
                <a:gd name="T78" fmla="*/ 14 w 122"/>
                <a:gd name="T79" fmla="*/ 40 h 64"/>
                <a:gd name="T80" fmla="*/ 8 w 122"/>
                <a:gd name="T81" fmla="*/ 34 h 64"/>
                <a:gd name="T82" fmla="*/ 4 w 122"/>
                <a:gd name="T83" fmla="*/ 30 h 64"/>
                <a:gd name="T84" fmla="*/ 2 w 122"/>
                <a:gd name="T85" fmla="*/ 24 h 64"/>
                <a:gd name="T86" fmla="*/ 0 w 122"/>
                <a:gd name="T87" fmla="*/ 14 h 64"/>
                <a:gd name="T88" fmla="*/ 0 w 122"/>
                <a:gd name="T8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2" h="64">
                  <a:moveTo>
                    <a:pt x="0" y="0"/>
                  </a:moveTo>
                  <a:lnTo>
                    <a:pt x="0" y="0"/>
                  </a:lnTo>
                  <a:lnTo>
                    <a:pt x="2" y="0"/>
                  </a:lnTo>
                  <a:lnTo>
                    <a:pt x="6" y="0"/>
                  </a:lnTo>
                  <a:lnTo>
                    <a:pt x="10" y="0"/>
                  </a:lnTo>
                  <a:lnTo>
                    <a:pt x="12" y="0"/>
                  </a:lnTo>
                  <a:lnTo>
                    <a:pt x="14" y="0"/>
                  </a:lnTo>
                  <a:lnTo>
                    <a:pt x="16" y="0"/>
                  </a:lnTo>
                  <a:lnTo>
                    <a:pt x="16" y="2"/>
                  </a:lnTo>
                  <a:lnTo>
                    <a:pt x="16" y="2"/>
                  </a:lnTo>
                  <a:lnTo>
                    <a:pt x="18" y="2"/>
                  </a:lnTo>
                  <a:lnTo>
                    <a:pt x="20" y="4"/>
                  </a:lnTo>
                  <a:lnTo>
                    <a:pt x="20" y="6"/>
                  </a:lnTo>
                  <a:lnTo>
                    <a:pt x="22" y="6"/>
                  </a:lnTo>
                  <a:lnTo>
                    <a:pt x="26" y="10"/>
                  </a:lnTo>
                  <a:lnTo>
                    <a:pt x="28" y="12"/>
                  </a:lnTo>
                  <a:lnTo>
                    <a:pt x="28" y="14"/>
                  </a:lnTo>
                  <a:lnTo>
                    <a:pt x="32" y="16"/>
                  </a:lnTo>
                  <a:lnTo>
                    <a:pt x="34" y="16"/>
                  </a:lnTo>
                  <a:lnTo>
                    <a:pt x="36" y="18"/>
                  </a:lnTo>
                  <a:lnTo>
                    <a:pt x="38" y="20"/>
                  </a:lnTo>
                  <a:lnTo>
                    <a:pt x="40" y="20"/>
                  </a:lnTo>
                  <a:lnTo>
                    <a:pt x="42" y="20"/>
                  </a:lnTo>
                  <a:lnTo>
                    <a:pt x="42" y="20"/>
                  </a:lnTo>
                  <a:lnTo>
                    <a:pt x="44" y="20"/>
                  </a:lnTo>
                  <a:lnTo>
                    <a:pt x="44" y="20"/>
                  </a:lnTo>
                  <a:lnTo>
                    <a:pt x="44" y="20"/>
                  </a:lnTo>
                  <a:lnTo>
                    <a:pt x="44" y="20"/>
                  </a:lnTo>
                  <a:lnTo>
                    <a:pt x="46" y="20"/>
                  </a:lnTo>
                  <a:lnTo>
                    <a:pt x="46" y="18"/>
                  </a:lnTo>
                  <a:lnTo>
                    <a:pt x="46" y="16"/>
                  </a:lnTo>
                  <a:lnTo>
                    <a:pt x="46" y="14"/>
                  </a:lnTo>
                  <a:lnTo>
                    <a:pt x="46" y="14"/>
                  </a:lnTo>
                  <a:lnTo>
                    <a:pt x="48" y="12"/>
                  </a:lnTo>
                  <a:lnTo>
                    <a:pt x="48" y="10"/>
                  </a:lnTo>
                  <a:lnTo>
                    <a:pt x="48" y="10"/>
                  </a:lnTo>
                  <a:lnTo>
                    <a:pt x="48" y="10"/>
                  </a:lnTo>
                  <a:lnTo>
                    <a:pt x="48" y="10"/>
                  </a:lnTo>
                  <a:lnTo>
                    <a:pt x="50" y="10"/>
                  </a:lnTo>
                  <a:lnTo>
                    <a:pt x="50" y="12"/>
                  </a:lnTo>
                  <a:lnTo>
                    <a:pt x="50" y="12"/>
                  </a:lnTo>
                  <a:lnTo>
                    <a:pt x="50" y="12"/>
                  </a:lnTo>
                  <a:lnTo>
                    <a:pt x="50" y="14"/>
                  </a:lnTo>
                  <a:lnTo>
                    <a:pt x="50" y="14"/>
                  </a:lnTo>
                  <a:lnTo>
                    <a:pt x="50" y="18"/>
                  </a:lnTo>
                  <a:lnTo>
                    <a:pt x="50" y="20"/>
                  </a:lnTo>
                  <a:lnTo>
                    <a:pt x="50" y="22"/>
                  </a:lnTo>
                  <a:lnTo>
                    <a:pt x="50" y="24"/>
                  </a:lnTo>
                  <a:lnTo>
                    <a:pt x="50" y="24"/>
                  </a:lnTo>
                  <a:lnTo>
                    <a:pt x="50" y="26"/>
                  </a:lnTo>
                  <a:lnTo>
                    <a:pt x="50" y="26"/>
                  </a:lnTo>
                  <a:lnTo>
                    <a:pt x="52" y="28"/>
                  </a:lnTo>
                  <a:lnTo>
                    <a:pt x="52" y="28"/>
                  </a:lnTo>
                  <a:lnTo>
                    <a:pt x="54" y="30"/>
                  </a:lnTo>
                  <a:lnTo>
                    <a:pt x="56" y="30"/>
                  </a:lnTo>
                  <a:lnTo>
                    <a:pt x="58" y="32"/>
                  </a:lnTo>
                  <a:lnTo>
                    <a:pt x="62" y="32"/>
                  </a:lnTo>
                  <a:lnTo>
                    <a:pt x="68" y="38"/>
                  </a:lnTo>
                  <a:lnTo>
                    <a:pt x="72" y="40"/>
                  </a:lnTo>
                  <a:lnTo>
                    <a:pt x="74" y="40"/>
                  </a:lnTo>
                  <a:lnTo>
                    <a:pt x="76" y="40"/>
                  </a:lnTo>
                  <a:lnTo>
                    <a:pt x="78" y="42"/>
                  </a:lnTo>
                  <a:lnTo>
                    <a:pt x="80" y="42"/>
                  </a:lnTo>
                  <a:lnTo>
                    <a:pt x="84" y="42"/>
                  </a:lnTo>
                  <a:lnTo>
                    <a:pt x="88" y="42"/>
                  </a:lnTo>
                  <a:lnTo>
                    <a:pt x="92" y="42"/>
                  </a:lnTo>
                  <a:lnTo>
                    <a:pt x="102" y="42"/>
                  </a:lnTo>
                  <a:lnTo>
                    <a:pt x="106" y="42"/>
                  </a:lnTo>
                  <a:lnTo>
                    <a:pt x="108" y="44"/>
                  </a:lnTo>
                  <a:lnTo>
                    <a:pt x="110" y="44"/>
                  </a:lnTo>
                  <a:lnTo>
                    <a:pt x="112" y="44"/>
                  </a:lnTo>
                  <a:lnTo>
                    <a:pt x="116" y="46"/>
                  </a:lnTo>
                  <a:lnTo>
                    <a:pt x="122" y="48"/>
                  </a:lnTo>
                  <a:lnTo>
                    <a:pt x="122" y="50"/>
                  </a:lnTo>
                  <a:lnTo>
                    <a:pt x="120" y="54"/>
                  </a:lnTo>
                  <a:lnTo>
                    <a:pt x="118" y="58"/>
                  </a:lnTo>
                  <a:lnTo>
                    <a:pt x="118" y="60"/>
                  </a:lnTo>
                  <a:lnTo>
                    <a:pt x="116" y="62"/>
                  </a:lnTo>
                  <a:lnTo>
                    <a:pt x="116" y="62"/>
                  </a:lnTo>
                  <a:lnTo>
                    <a:pt x="114" y="64"/>
                  </a:lnTo>
                  <a:lnTo>
                    <a:pt x="114" y="64"/>
                  </a:lnTo>
                  <a:lnTo>
                    <a:pt x="114" y="64"/>
                  </a:lnTo>
                  <a:lnTo>
                    <a:pt x="112" y="64"/>
                  </a:lnTo>
                  <a:lnTo>
                    <a:pt x="110" y="64"/>
                  </a:lnTo>
                  <a:lnTo>
                    <a:pt x="108" y="64"/>
                  </a:lnTo>
                  <a:lnTo>
                    <a:pt x="104" y="64"/>
                  </a:lnTo>
                  <a:lnTo>
                    <a:pt x="102" y="64"/>
                  </a:lnTo>
                  <a:lnTo>
                    <a:pt x="100" y="64"/>
                  </a:lnTo>
                  <a:lnTo>
                    <a:pt x="100" y="64"/>
                  </a:lnTo>
                  <a:lnTo>
                    <a:pt x="98" y="64"/>
                  </a:lnTo>
                  <a:lnTo>
                    <a:pt x="92" y="64"/>
                  </a:lnTo>
                  <a:lnTo>
                    <a:pt x="90" y="64"/>
                  </a:lnTo>
                  <a:lnTo>
                    <a:pt x="88" y="64"/>
                  </a:lnTo>
                  <a:lnTo>
                    <a:pt x="86" y="64"/>
                  </a:lnTo>
                  <a:lnTo>
                    <a:pt x="84" y="64"/>
                  </a:lnTo>
                  <a:lnTo>
                    <a:pt x="82" y="64"/>
                  </a:lnTo>
                  <a:lnTo>
                    <a:pt x="82" y="64"/>
                  </a:lnTo>
                  <a:lnTo>
                    <a:pt x="80" y="62"/>
                  </a:lnTo>
                  <a:lnTo>
                    <a:pt x="78" y="60"/>
                  </a:lnTo>
                  <a:lnTo>
                    <a:pt x="74" y="58"/>
                  </a:lnTo>
                  <a:lnTo>
                    <a:pt x="74" y="58"/>
                  </a:lnTo>
                  <a:lnTo>
                    <a:pt x="72" y="56"/>
                  </a:lnTo>
                  <a:lnTo>
                    <a:pt x="70" y="56"/>
                  </a:lnTo>
                  <a:lnTo>
                    <a:pt x="68" y="56"/>
                  </a:lnTo>
                  <a:lnTo>
                    <a:pt x="62" y="54"/>
                  </a:lnTo>
                  <a:lnTo>
                    <a:pt x="58" y="54"/>
                  </a:lnTo>
                  <a:lnTo>
                    <a:pt x="56" y="54"/>
                  </a:lnTo>
                  <a:lnTo>
                    <a:pt x="54" y="54"/>
                  </a:lnTo>
                  <a:lnTo>
                    <a:pt x="52" y="52"/>
                  </a:lnTo>
                  <a:lnTo>
                    <a:pt x="48" y="52"/>
                  </a:lnTo>
                  <a:lnTo>
                    <a:pt x="42" y="48"/>
                  </a:lnTo>
                  <a:lnTo>
                    <a:pt x="36" y="46"/>
                  </a:lnTo>
                  <a:lnTo>
                    <a:pt x="32" y="44"/>
                  </a:lnTo>
                  <a:lnTo>
                    <a:pt x="30" y="44"/>
                  </a:lnTo>
                  <a:lnTo>
                    <a:pt x="28" y="44"/>
                  </a:lnTo>
                  <a:lnTo>
                    <a:pt x="22" y="42"/>
                  </a:lnTo>
                  <a:lnTo>
                    <a:pt x="20" y="42"/>
                  </a:lnTo>
                  <a:lnTo>
                    <a:pt x="18" y="42"/>
                  </a:lnTo>
                  <a:lnTo>
                    <a:pt x="16" y="40"/>
                  </a:lnTo>
                  <a:lnTo>
                    <a:pt x="14" y="40"/>
                  </a:lnTo>
                  <a:lnTo>
                    <a:pt x="12" y="38"/>
                  </a:lnTo>
                  <a:lnTo>
                    <a:pt x="10" y="36"/>
                  </a:lnTo>
                  <a:lnTo>
                    <a:pt x="8" y="34"/>
                  </a:lnTo>
                  <a:lnTo>
                    <a:pt x="6" y="32"/>
                  </a:lnTo>
                  <a:lnTo>
                    <a:pt x="6" y="30"/>
                  </a:lnTo>
                  <a:lnTo>
                    <a:pt x="4" y="30"/>
                  </a:lnTo>
                  <a:lnTo>
                    <a:pt x="2" y="28"/>
                  </a:lnTo>
                  <a:lnTo>
                    <a:pt x="2" y="26"/>
                  </a:lnTo>
                  <a:lnTo>
                    <a:pt x="2" y="24"/>
                  </a:lnTo>
                  <a:lnTo>
                    <a:pt x="2" y="22"/>
                  </a:lnTo>
                  <a:lnTo>
                    <a:pt x="0" y="18"/>
                  </a:lnTo>
                  <a:lnTo>
                    <a:pt x="0" y="14"/>
                  </a:lnTo>
                  <a:lnTo>
                    <a:pt x="0" y="10"/>
                  </a:lnTo>
                  <a:lnTo>
                    <a:pt x="0" y="4"/>
                  </a:lnTo>
                  <a:lnTo>
                    <a:pt x="0" y="0"/>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6" name="Freeform 29">
              <a:extLst>
                <a:ext uri="{FF2B5EF4-FFF2-40B4-BE49-F238E27FC236}">
                  <a16:creationId xmlns:a16="http://schemas.microsoft.com/office/drawing/2014/main" id="{5B2766B9-9883-466E-A44D-A15B69BCF91D}"/>
                </a:ext>
              </a:extLst>
            </p:cNvPr>
            <p:cNvSpPr>
              <a:spLocks/>
            </p:cNvSpPr>
            <p:nvPr/>
          </p:nvSpPr>
          <p:spPr bwMode="auto">
            <a:xfrm>
              <a:off x="8166609" y="3198265"/>
              <a:ext cx="230726" cy="109424"/>
            </a:xfrm>
            <a:custGeom>
              <a:avLst/>
              <a:gdLst>
                <a:gd name="T0" fmla="*/ 2 w 122"/>
                <a:gd name="T1" fmla="*/ 0 h 64"/>
                <a:gd name="T2" fmla="*/ 12 w 122"/>
                <a:gd name="T3" fmla="*/ 0 h 64"/>
                <a:gd name="T4" fmla="*/ 16 w 122"/>
                <a:gd name="T5" fmla="*/ 2 h 64"/>
                <a:gd name="T6" fmla="*/ 20 w 122"/>
                <a:gd name="T7" fmla="*/ 4 h 64"/>
                <a:gd name="T8" fmla="*/ 26 w 122"/>
                <a:gd name="T9" fmla="*/ 10 h 64"/>
                <a:gd name="T10" fmla="*/ 32 w 122"/>
                <a:gd name="T11" fmla="*/ 16 h 64"/>
                <a:gd name="T12" fmla="*/ 38 w 122"/>
                <a:gd name="T13" fmla="*/ 20 h 64"/>
                <a:gd name="T14" fmla="*/ 42 w 122"/>
                <a:gd name="T15" fmla="*/ 20 h 64"/>
                <a:gd name="T16" fmla="*/ 44 w 122"/>
                <a:gd name="T17" fmla="*/ 20 h 64"/>
                <a:gd name="T18" fmla="*/ 46 w 122"/>
                <a:gd name="T19" fmla="*/ 18 h 64"/>
                <a:gd name="T20" fmla="*/ 46 w 122"/>
                <a:gd name="T21" fmla="*/ 14 h 64"/>
                <a:gd name="T22" fmla="*/ 48 w 122"/>
                <a:gd name="T23" fmla="*/ 10 h 64"/>
                <a:gd name="T24" fmla="*/ 50 w 122"/>
                <a:gd name="T25" fmla="*/ 10 h 64"/>
                <a:gd name="T26" fmla="*/ 50 w 122"/>
                <a:gd name="T27" fmla="*/ 12 h 64"/>
                <a:gd name="T28" fmla="*/ 50 w 122"/>
                <a:gd name="T29" fmla="*/ 18 h 64"/>
                <a:gd name="T30" fmla="*/ 50 w 122"/>
                <a:gd name="T31" fmla="*/ 24 h 64"/>
                <a:gd name="T32" fmla="*/ 50 w 122"/>
                <a:gd name="T33" fmla="*/ 26 h 64"/>
                <a:gd name="T34" fmla="*/ 54 w 122"/>
                <a:gd name="T35" fmla="*/ 30 h 64"/>
                <a:gd name="T36" fmla="*/ 62 w 122"/>
                <a:gd name="T37" fmla="*/ 32 h 64"/>
                <a:gd name="T38" fmla="*/ 74 w 122"/>
                <a:gd name="T39" fmla="*/ 40 h 64"/>
                <a:gd name="T40" fmla="*/ 80 w 122"/>
                <a:gd name="T41" fmla="*/ 42 h 64"/>
                <a:gd name="T42" fmla="*/ 92 w 122"/>
                <a:gd name="T43" fmla="*/ 42 h 64"/>
                <a:gd name="T44" fmla="*/ 108 w 122"/>
                <a:gd name="T45" fmla="*/ 44 h 64"/>
                <a:gd name="T46" fmla="*/ 116 w 122"/>
                <a:gd name="T47" fmla="*/ 46 h 64"/>
                <a:gd name="T48" fmla="*/ 120 w 122"/>
                <a:gd name="T49" fmla="*/ 54 h 64"/>
                <a:gd name="T50" fmla="*/ 116 w 122"/>
                <a:gd name="T51" fmla="*/ 62 h 64"/>
                <a:gd name="T52" fmla="*/ 114 w 122"/>
                <a:gd name="T53" fmla="*/ 64 h 64"/>
                <a:gd name="T54" fmla="*/ 110 w 122"/>
                <a:gd name="T55" fmla="*/ 64 h 64"/>
                <a:gd name="T56" fmla="*/ 102 w 122"/>
                <a:gd name="T57" fmla="*/ 64 h 64"/>
                <a:gd name="T58" fmla="*/ 98 w 122"/>
                <a:gd name="T59" fmla="*/ 64 h 64"/>
                <a:gd name="T60" fmla="*/ 88 w 122"/>
                <a:gd name="T61" fmla="*/ 64 h 64"/>
                <a:gd name="T62" fmla="*/ 82 w 122"/>
                <a:gd name="T63" fmla="*/ 64 h 64"/>
                <a:gd name="T64" fmla="*/ 78 w 122"/>
                <a:gd name="T65" fmla="*/ 60 h 64"/>
                <a:gd name="T66" fmla="*/ 72 w 122"/>
                <a:gd name="T67" fmla="*/ 56 h 64"/>
                <a:gd name="T68" fmla="*/ 62 w 122"/>
                <a:gd name="T69" fmla="*/ 54 h 64"/>
                <a:gd name="T70" fmla="*/ 54 w 122"/>
                <a:gd name="T71" fmla="*/ 54 h 64"/>
                <a:gd name="T72" fmla="*/ 42 w 122"/>
                <a:gd name="T73" fmla="*/ 48 h 64"/>
                <a:gd name="T74" fmla="*/ 30 w 122"/>
                <a:gd name="T75" fmla="*/ 44 h 64"/>
                <a:gd name="T76" fmla="*/ 20 w 122"/>
                <a:gd name="T77" fmla="*/ 42 h 64"/>
                <a:gd name="T78" fmla="*/ 14 w 122"/>
                <a:gd name="T79" fmla="*/ 40 h 64"/>
                <a:gd name="T80" fmla="*/ 8 w 122"/>
                <a:gd name="T81" fmla="*/ 34 h 64"/>
                <a:gd name="T82" fmla="*/ 4 w 122"/>
                <a:gd name="T83" fmla="*/ 30 h 64"/>
                <a:gd name="T84" fmla="*/ 2 w 122"/>
                <a:gd name="T85" fmla="*/ 24 h 64"/>
                <a:gd name="T86" fmla="*/ 0 w 122"/>
                <a:gd name="T87" fmla="*/ 14 h 64"/>
                <a:gd name="T88" fmla="*/ 0 w 122"/>
                <a:gd name="T8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2" h="64">
                  <a:moveTo>
                    <a:pt x="0" y="0"/>
                  </a:moveTo>
                  <a:lnTo>
                    <a:pt x="0" y="0"/>
                  </a:lnTo>
                  <a:lnTo>
                    <a:pt x="2" y="0"/>
                  </a:lnTo>
                  <a:lnTo>
                    <a:pt x="6" y="0"/>
                  </a:lnTo>
                  <a:lnTo>
                    <a:pt x="10" y="0"/>
                  </a:lnTo>
                  <a:lnTo>
                    <a:pt x="12" y="0"/>
                  </a:lnTo>
                  <a:lnTo>
                    <a:pt x="14" y="0"/>
                  </a:lnTo>
                  <a:lnTo>
                    <a:pt x="16" y="0"/>
                  </a:lnTo>
                  <a:lnTo>
                    <a:pt x="16" y="2"/>
                  </a:lnTo>
                  <a:lnTo>
                    <a:pt x="16" y="2"/>
                  </a:lnTo>
                  <a:lnTo>
                    <a:pt x="18" y="2"/>
                  </a:lnTo>
                  <a:lnTo>
                    <a:pt x="20" y="4"/>
                  </a:lnTo>
                  <a:lnTo>
                    <a:pt x="20" y="6"/>
                  </a:lnTo>
                  <a:lnTo>
                    <a:pt x="22" y="6"/>
                  </a:lnTo>
                  <a:lnTo>
                    <a:pt x="26" y="10"/>
                  </a:lnTo>
                  <a:lnTo>
                    <a:pt x="28" y="12"/>
                  </a:lnTo>
                  <a:lnTo>
                    <a:pt x="28" y="14"/>
                  </a:lnTo>
                  <a:lnTo>
                    <a:pt x="32" y="16"/>
                  </a:lnTo>
                  <a:lnTo>
                    <a:pt x="34" y="16"/>
                  </a:lnTo>
                  <a:lnTo>
                    <a:pt x="36" y="18"/>
                  </a:lnTo>
                  <a:lnTo>
                    <a:pt x="38" y="20"/>
                  </a:lnTo>
                  <a:lnTo>
                    <a:pt x="40" y="20"/>
                  </a:lnTo>
                  <a:lnTo>
                    <a:pt x="42" y="20"/>
                  </a:lnTo>
                  <a:lnTo>
                    <a:pt x="42" y="20"/>
                  </a:lnTo>
                  <a:lnTo>
                    <a:pt x="44" y="20"/>
                  </a:lnTo>
                  <a:lnTo>
                    <a:pt x="44" y="20"/>
                  </a:lnTo>
                  <a:lnTo>
                    <a:pt x="44" y="20"/>
                  </a:lnTo>
                  <a:lnTo>
                    <a:pt x="44" y="20"/>
                  </a:lnTo>
                  <a:lnTo>
                    <a:pt x="46" y="20"/>
                  </a:lnTo>
                  <a:lnTo>
                    <a:pt x="46" y="18"/>
                  </a:lnTo>
                  <a:lnTo>
                    <a:pt x="46" y="16"/>
                  </a:lnTo>
                  <a:lnTo>
                    <a:pt x="46" y="14"/>
                  </a:lnTo>
                  <a:lnTo>
                    <a:pt x="46" y="14"/>
                  </a:lnTo>
                  <a:lnTo>
                    <a:pt x="48" y="12"/>
                  </a:lnTo>
                  <a:lnTo>
                    <a:pt x="48" y="10"/>
                  </a:lnTo>
                  <a:lnTo>
                    <a:pt x="48" y="10"/>
                  </a:lnTo>
                  <a:lnTo>
                    <a:pt x="48" y="10"/>
                  </a:lnTo>
                  <a:lnTo>
                    <a:pt x="48" y="10"/>
                  </a:lnTo>
                  <a:lnTo>
                    <a:pt x="50" y="10"/>
                  </a:lnTo>
                  <a:lnTo>
                    <a:pt x="50" y="12"/>
                  </a:lnTo>
                  <a:lnTo>
                    <a:pt x="50" y="12"/>
                  </a:lnTo>
                  <a:lnTo>
                    <a:pt x="50" y="12"/>
                  </a:lnTo>
                  <a:lnTo>
                    <a:pt x="50" y="14"/>
                  </a:lnTo>
                  <a:lnTo>
                    <a:pt x="50" y="14"/>
                  </a:lnTo>
                  <a:lnTo>
                    <a:pt x="50" y="18"/>
                  </a:lnTo>
                  <a:lnTo>
                    <a:pt x="50" y="20"/>
                  </a:lnTo>
                  <a:lnTo>
                    <a:pt x="50" y="22"/>
                  </a:lnTo>
                  <a:lnTo>
                    <a:pt x="50" y="24"/>
                  </a:lnTo>
                  <a:lnTo>
                    <a:pt x="50" y="24"/>
                  </a:lnTo>
                  <a:lnTo>
                    <a:pt x="50" y="26"/>
                  </a:lnTo>
                  <a:lnTo>
                    <a:pt x="50" y="26"/>
                  </a:lnTo>
                  <a:lnTo>
                    <a:pt x="52" y="28"/>
                  </a:lnTo>
                  <a:lnTo>
                    <a:pt x="52" y="28"/>
                  </a:lnTo>
                  <a:lnTo>
                    <a:pt x="54" y="30"/>
                  </a:lnTo>
                  <a:lnTo>
                    <a:pt x="56" y="30"/>
                  </a:lnTo>
                  <a:lnTo>
                    <a:pt x="58" y="32"/>
                  </a:lnTo>
                  <a:lnTo>
                    <a:pt x="62" y="32"/>
                  </a:lnTo>
                  <a:lnTo>
                    <a:pt x="68" y="38"/>
                  </a:lnTo>
                  <a:lnTo>
                    <a:pt x="72" y="40"/>
                  </a:lnTo>
                  <a:lnTo>
                    <a:pt x="74" y="40"/>
                  </a:lnTo>
                  <a:lnTo>
                    <a:pt x="76" y="40"/>
                  </a:lnTo>
                  <a:lnTo>
                    <a:pt x="78" y="42"/>
                  </a:lnTo>
                  <a:lnTo>
                    <a:pt x="80" y="42"/>
                  </a:lnTo>
                  <a:lnTo>
                    <a:pt x="84" y="42"/>
                  </a:lnTo>
                  <a:lnTo>
                    <a:pt x="88" y="42"/>
                  </a:lnTo>
                  <a:lnTo>
                    <a:pt x="92" y="42"/>
                  </a:lnTo>
                  <a:lnTo>
                    <a:pt x="102" y="42"/>
                  </a:lnTo>
                  <a:lnTo>
                    <a:pt x="106" y="42"/>
                  </a:lnTo>
                  <a:lnTo>
                    <a:pt x="108" y="44"/>
                  </a:lnTo>
                  <a:lnTo>
                    <a:pt x="110" y="44"/>
                  </a:lnTo>
                  <a:lnTo>
                    <a:pt x="112" y="44"/>
                  </a:lnTo>
                  <a:lnTo>
                    <a:pt x="116" y="46"/>
                  </a:lnTo>
                  <a:lnTo>
                    <a:pt x="122" y="48"/>
                  </a:lnTo>
                  <a:lnTo>
                    <a:pt x="122" y="50"/>
                  </a:lnTo>
                  <a:lnTo>
                    <a:pt x="120" y="54"/>
                  </a:lnTo>
                  <a:lnTo>
                    <a:pt x="118" y="58"/>
                  </a:lnTo>
                  <a:lnTo>
                    <a:pt x="118" y="60"/>
                  </a:lnTo>
                  <a:lnTo>
                    <a:pt x="116" y="62"/>
                  </a:lnTo>
                  <a:lnTo>
                    <a:pt x="116" y="62"/>
                  </a:lnTo>
                  <a:lnTo>
                    <a:pt x="114" y="64"/>
                  </a:lnTo>
                  <a:lnTo>
                    <a:pt x="114" y="64"/>
                  </a:lnTo>
                  <a:lnTo>
                    <a:pt x="114" y="64"/>
                  </a:lnTo>
                  <a:lnTo>
                    <a:pt x="112" y="64"/>
                  </a:lnTo>
                  <a:lnTo>
                    <a:pt x="110" y="64"/>
                  </a:lnTo>
                  <a:lnTo>
                    <a:pt x="108" y="64"/>
                  </a:lnTo>
                  <a:lnTo>
                    <a:pt x="104" y="64"/>
                  </a:lnTo>
                  <a:lnTo>
                    <a:pt x="102" y="64"/>
                  </a:lnTo>
                  <a:lnTo>
                    <a:pt x="100" y="64"/>
                  </a:lnTo>
                  <a:lnTo>
                    <a:pt x="100" y="64"/>
                  </a:lnTo>
                  <a:lnTo>
                    <a:pt x="98" y="64"/>
                  </a:lnTo>
                  <a:lnTo>
                    <a:pt x="92" y="64"/>
                  </a:lnTo>
                  <a:lnTo>
                    <a:pt x="90" y="64"/>
                  </a:lnTo>
                  <a:lnTo>
                    <a:pt x="88" y="64"/>
                  </a:lnTo>
                  <a:lnTo>
                    <a:pt x="86" y="64"/>
                  </a:lnTo>
                  <a:lnTo>
                    <a:pt x="84" y="64"/>
                  </a:lnTo>
                  <a:lnTo>
                    <a:pt x="82" y="64"/>
                  </a:lnTo>
                  <a:lnTo>
                    <a:pt x="82" y="64"/>
                  </a:lnTo>
                  <a:lnTo>
                    <a:pt x="80" y="62"/>
                  </a:lnTo>
                  <a:lnTo>
                    <a:pt x="78" y="60"/>
                  </a:lnTo>
                  <a:lnTo>
                    <a:pt x="74" y="58"/>
                  </a:lnTo>
                  <a:lnTo>
                    <a:pt x="74" y="58"/>
                  </a:lnTo>
                  <a:lnTo>
                    <a:pt x="72" y="56"/>
                  </a:lnTo>
                  <a:lnTo>
                    <a:pt x="70" y="56"/>
                  </a:lnTo>
                  <a:lnTo>
                    <a:pt x="68" y="56"/>
                  </a:lnTo>
                  <a:lnTo>
                    <a:pt x="62" y="54"/>
                  </a:lnTo>
                  <a:lnTo>
                    <a:pt x="58" y="54"/>
                  </a:lnTo>
                  <a:lnTo>
                    <a:pt x="56" y="54"/>
                  </a:lnTo>
                  <a:lnTo>
                    <a:pt x="54" y="54"/>
                  </a:lnTo>
                  <a:lnTo>
                    <a:pt x="52" y="52"/>
                  </a:lnTo>
                  <a:lnTo>
                    <a:pt x="48" y="52"/>
                  </a:lnTo>
                  <a:lnTo>
                    <a:pt x="42" y="48"/>
                  </a:lnTo>
                  <a:lnTo>
                    <a:pt x="36" y="46"/>
                  </a:lnTo>
                  <a:lnTo>
                    <a:pt x="32" y="44"/>
                  </a:lnTo>
                  <a:lnTo>
                    <a:pt x="30" y="44"/>
                  </a:lnTo>
                  <a:lnTo>
                    <a:pt x="28" y="44"/>
                  </a:lnTo>
                  <a:lnTo>
                    <a:pt x="22" y="42"/>
                  </a:lnTo>
                  <a:lnTo>
                    <a:pt x="20" y="42"/>
                  </a:lnTo>
                  <a:lnTo>
                    <a:pt x="18" y="42"/>
                  </a:lnTo>
                  <a:lnTo>
                    <a:pt x="16" y="40"/>
                  </a:lnTo>
                  <a:lnTo>
                    <a:pt x="14" y="40"/>
                  </a:lnTo>
                  <a:lnTo>
                    <a:pt x="12" y="38"/>
                  </a:lnTo>
                  <a:lnTo>
                    <a:pt x="10" y="36"/>
                  </a:lnTo>
                  <a:lnTo>
                    <a:pt x="8" y="34"/>
                  </a:lnTo>
                  <a:lnTo>
                    <a:pt x="6" y="32"/>
                  </a:lnTo>
                  <a:lnTo>
                    <a:pt x="6" y="30"/>
                  </a:lnTo>
                  <a:lnTo>
                    <a:pt x="4" y="30"/>
                  </a:lnTo>
                  <a:lnTo>
                    <a:pt x="2" y="28"/>
                  </a:lnTo>
                  <a:lnTo>
                    <a:pt x="2" y="26"/>
                  </a:lnTo>
                  <a:lnTo>
                    <a:pt x="2" y="24"/>
                  </a:lnTo>
                  <a:lnTo>
                    <a:pt x="2" y="22"/>
                  </a:lnTo>
                  <a:lnTo>
                    <a:pt x="0" y="18"/>
                  </a:lnTo>
                  <a:lnTo>
                    <a:pt x="0" y="14"/>
                  </a:lnTo>
                  <a:lnTo>
                    <a:pt x="0" y="10"/>
                  </a:lnTo>
                  <a:lnTo>
                    <a:pt x="0" y="4"/>
                  </a:lnTo>
                  <a:lnTo>
                    <a:pt x="0" y="0"/>
                  </a:lnTo>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7" name="Freeform 30">
              <a:extLst>
                <a:ext uri="{FF2B5EF4-FFF2-40B4-BE49-F238E27FC236}">
                  <a16:creationId xmlns:a16="http://schemas.microsoft.com/office/drawing/2014/main" id="{35040087-DA37-4CF0-B3D4-24E6C9AF3930}"/>
                </a:ext>
              </a:extLst>
            </p:cNvPr>
            <p:cNvSpPr>
              <a:spLocks/>
            </p:cNvSpPr>
            <p:nvPr/>
          </p:nvSpPr>
          <p:spPr bwMode="auto">
            <a:xfrm>
              <a:off x="8166609" y="3198265"/>
              <a:ext cx="230726" cy="109424"/>
            </a:xfrm>
            <a:custGeom>
              <a:avLst/>
              <a:gdLst>
                <a:gd name="T0" fmla="*/ 2 w 122"/>
                <a:gd name="T1" fmla="*/ 0 h 64"/>
                <a:gd name="T2" fmla="*/ 12 w 122"/>
                <a:gd name="T3" fmla="*/ 0 h 64"/>
                <a:gd name="T4" fmla="*/ 16 w 122"/>
                <a:gd name="T5" fmla="*/ 2 h 64"/>
                <a:gd name="T6" fmla="*/ 20 w 122"/>
                <a:gd name="T7" fmla="*/ 4 h 64"/>
                <a:gd name="T8" fmla="*/ 26 w 122"/>
                <a:gd name="T9" fmla="*/ 10 h 64"/>
                <a:gd name="T10" fmla="*/ 32 w 122"/>
                <a:gd name="T11" fmla="*/ 16 h 64"/>
                <a:gd name="T12" fmla="*/ 38 w 122"/>
                <a:gd name="T13" fmla="*/ 20 h 64"/>
                <a:gd name="T14" fmla="*/ 42 w 122"/>
                <a:gd name="T15" fmla="*/ 20 h 64"/>
                <a:gd name="T16" fmla="*/ 44 w 122"/>
                <a:gd name="T17" fmla="*/ 20 h 64"/>
                <a:gd name="T18" fmla="*/ 46 w 122"/>
                <a:gd name="T19" fmla="*/ 18 h 64"/>
                <a:gd name="T20" fmla="*/ 46 w 122"/>
                <a:gd name="T21" fmla="*/ 14 h 64"/>
                <a:gd name="T22" fmla="*/ 48 w 122"/>
                <a:gd name="T23" fmla="*/ 10 h 64"/>
                <a:gd name="T24" fmla="*/ 50 w 122"/>
                <a:gd name="T25" fmla="*/ 10 h 64"/>
                <a:gd name="T26" fmla="*/ 50 w 122"/>
                <a:gd name="T27" fmla="*/ 12 h 64"/>
                <a:gd name="T28" fmla="*/ 50 w 122"/>
                <a:gd name="T29" fmla="*/ 18 h 64"/>
                <a:gd name="T30" fmla="*/ 50 w 122"/>
                <a:gd name="T31" fmla="*/ 24 h 64"/>
                <a:gd name="T32" fmla="*/ 50 w 122"/>
                <a:gd name="T33" fmla="*/ 26 h 64"/>
                <a:gd name="T34" fmla="*/ 54 w 122"/>
                <a:gd name="T35" fmla="*/ 30 h 64"/>
                <a:gd name="T36" fmla="*/ 62 w 122"/>
                <a:gd name="T37" fmla="*/ 32 h 64"/>
                <a:gd name="T38" fmla="*/ 74 w 122"/>
                <a:gd name="T39" fmla="*/ 40 h 64"/>
                <a:gd name="T40" fmla="*/ 80 w 122"/>
                <a:gd name="T41" fmla="*/ 42 h 64"/>
                <a:gd name="T42" fmla="*/ 92 w 122"/>
                <a:gd name="T43" fmla="*/ 42 h 64"/>
                <a:gd name="T44" fmla="*/ 108 w 122"/>
                <a:gd name="T45" fmla="*/ 44 h 64"/>
                <a:gd name="T46" fmla="*/ 116 w 122"/>
                <a:gd name="T47" fmla="*/ 46 h 64"/>
                <a:gd name="T48" fmla="*/ 120 w 122"/>
                <a:gd name="T49" fmla="*/ 54 h 64"/>
                <a:gd name="T50" fmla="*/ 116 w 122"/>
                <a:gd name="T51" fmla="*/ 62 h 64"/>
                <a:gd name="T52" fmla="*/ 114 w 122"/>
                <a:gd name="T53" fmla="*/ 64 h 64"/>
                <a:gd name="T54" fmla="*/ 110 w 122"/>
                <a:gd name="T55" fmla="*/ 64 h 64"/>
                <a:gd name="T56" fmla="*/ 102 w 122"/>
                <a:gd name="T57" fmla="*/ 64 h 64"/>
                <a:gd name="T58" fmla="*/ 98 w 122"/>
                <a:gd name="T59" fmla="*/ 64 h 64"/>
                <a:gd name="T60" fmla="*/ 88 w 122"/>
                <a:gd name="T61" fmla="*/ 64 h 64"/>
                <a:gd name="T62" fmla="*/ 82 w 122"/>
                <a:gd name="T63" fmla="*/ 64 h 64"/>
                <a:gd name="T64" fmla="*/ 78 w 122"/>
                <a:gd name="T65" fmla="*/ 60 h 64"/>
                <a:gd name="T66" fmla="*/ 72 w 122"/>
                <a:gd name="T67" fmla="*/ 56 h 64"/>
                <a:gd name="T68" fmla="*/ 62 w 122"/>
                <a:gd name="T69" fmla="*/ 54 h 64"/>
                <a:gd name="T70" fmla="*/ 54 w 122"/>
                <a:gd name="T71" fmla="*/ 54 h 64"/>
                <a:gd name="T72" fmla="*/ 42 w 122"/>
                <a:gd name="T73" fmla="*/ 48 h 64"/>
                <a:gd name="T74" fmla="*/ 30 w 122"/>
                <a:gd name="T75" fmla="*/ 44 h 64"/>
                <a:gd name="T76" fmla="*/ 20 w 122"/>
                <a:gd name="T77" fmla="*/ 42 h 64"/>
                <a:gd name="T78" fmla="*/ 14 w 122"/>
                <a:gd name="T79" fmla="*/ 40 h 64"/>
                <a:gd name="T80" fmla="*/ 8 w 122"/>
                <a:gd name="T81" fmla="*/ 34 h 64"/>
                <a:gd name="T82" fmla="*/ 4 w 122"/>
                <a:gd name="T83" fmla="*/ 30 h 64"/>
                <a:gd name="T84" fmla="*/ 2 w 122"/>
                <a:gd name="T85" fmla="*/ 24 h 64"/>
                <a:gd name="T86" fmla="*/ 0 w 122"/>
                <a:gd name="T87" fmla="*/ 14 h 64"/>
                <a:gd name="T88" fmla="*/ 0 w 122"/>
                <a:gd name="T8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2" h="64">
                  <a:moveTo>
                    <a:pt x="0" y="0"/>
                  </a:moveTo>
                  <a:lnTo>
                    <a:pt x="0" y="0"/>
                  </a:lnTo>
                  <a:lnTo>
                    <a:pt x="2" y="0"/>
                  </a:lnTo>
                  <a:lnTo>
                    <a:pt x="6" y="0"/>
                  </a:lnTo>
                  <a:lnTo>
                    <a:pt x="10" y="0"/>
                  </a:lnTo>
                  <a:lnTo>
                    <a:pt x="12" y="0"/>
                  </a:lnTo>
                  <a:lnTo>
                    <a:pt x="14" y="0"/>
                  </a:lnTo>
                  <a:lnTo>
                    <a:pt x="16" y="0"/>
                  </a:lnTo>
                  <a:lnTo>
                    <a:pt x="16" y="2"/>
                  </a:lnTo>
                  <a:lnTo>
                    <a:pt x="16" y="2"/>
                  </a:lnTo>
                  <a:lnTo>
                    <a:pt x="18" y="2"/>
                  </a:lnTo>
                  <a:lnTo>
                    <a:pt x="20" y="4"/>
                  </a:lnTo>
                  <a:lnTo>
                    <a:pt x="20" y="6"/>
                  </a:lnTo>
                  <a:lnTo>
                    <a:pt x="22" y="6"/>
                  </a:lnTo>
                  <a:lnTo>
                    <a:pt x="26" y="10"/>
                  </a:lnTo>
                  <a:lnTo>
                    <a:pt x="28" y="12"/>
                  </a:lnTo>
                  <a:lnTo>
                    <a:pt x="28" y="14"/>
                  </a:lnTo>
                  <a:lnTo>
                    <a:pt x="32" y="16"/>
                  </a:lnTo>
                  <a:lnTo>
                    <a:pt x="34" y="16"/>
                  </a:lnTo>
                  <a:lnTo>
                    <a:pt x="36" y="18"/>
                  </a:lnTo>
                  <a:lnTo>
                    <a:pt x="38" y="20"/>
                  </a:lnTo>
                  <a:lnTo>
                    <a:pt x="40" y="20"/>
                  </a:lnTo>
                  <a:lnTo>
                    <a:pt x="42" y="20"/>
                  </a:lnTo>
                  <a:lnTo>
                    <a:pt x="42" y="20"/>
                  </a:lnTo>
                  <a:lnTo>
                    <a:pt x="44" y="20"/>
                  </a:lnTo>
                  <a:lnTo>
                    <a:pt x="44" y="20"/>
                  </a:lnTo>
                  <a:lnTo>
                    <a:pt x="44" y="20"/>
                  </a:lnTo>
                  <a:lnTo>
                    <a:pt x="44" y="20"/>
                  </a:lnTo>
                  <a:lnTo>
                    <a:pt x="46" y="20"/>
                  </a:lnTo>
                  <a:lnTo>
                    <a:pt x="46" y="18"/>
                  </a:lnTo>
                  <a:lnTo>
                    <a:pt x="46" y="16"/>
                  </a:lnTo>
                  <a:lnTo>
                    <a:pt x="46" y="14"/>
                  </a:lnTo>
                  <a:lnTo>
                    <a:pt x="46" y="14"/>
                  </a:lnTo>
                  <a:lnTo>
                    <a:pt x="48" y="12"/>
                  </a:lnTo>
                  <a:lnTo>
                    <a:pt x="48" y="10"/>
                  </a:lnTo>
                  <a:lnTo>
                    <a:pt x="48" y="10"/>
                  </a:lnTo>
                  <a:lnTo>
                    <a:pt x="48" y="10"/>
                  </a:lnTo>
                  <a:lnTo>
                    <a:pt x="48" y="10"/>
                  </a:lnTo>
                  <a:lnTo>
                    <a:pt x="50" y="10"/>
                  </a:lnTo>
                  <a:lnTo>
                    <a:pt x="50" y="12"/>
                  </a:lnTo>
                  <a:lnTo>
                    <a:pt x="50" y="12"/>
                  </a:lnTo>
                  <a:lnTo>
                    <a:pt x="50" y="12"/>
                  </a:lnTo>
                  <a:lnTo>
                    <a:pt x="50" y="14"/>
                  </a:lnTo>
                  <a:lnTo>
                    <a:pt x="50" y="14"/>
                  </a:lnTo>
                  <a:lnTo>
                    <a:pt x="50" y="18"/>
                  </a:lnTo>
                  <a:lnTo>
                    <a:pt x="50" y="20"/>
                  </a:lnTo>
                  <a:lnTo>
                    <a:pt x="50" y="22"/>
                  </a:lnTo>
                  <a:lnTo>
                    <a:pt x="50" y="24"/>
                  </a:lnTo>
                  <a:lnTo>
                    <a:pt x="50" y="24"/>
                  </a:lnTo>
                  <a:lnTo>
                    <a:pt x="50" y="26"/>
                  </a:lnTo>
                  <a:lnTo>
                    <a:pt x="50" y="26"/>
                  </a:lnTo>
                  <a:lnTo>
                    <a:pt x="52" y="28"/>
                  </a:lnTo>
                  <a:lnTo>
                    <a:pt x="52" y="28"/>
                  </a:lnTo>
                  <a:lnTo>
                    <a:pt x="54" y="30"/>
                  </a:lnTo>
                  <a:lnTo>
                    <a:pt x="56" y="30"/>
                  </a:lnTo>
                  <a:lnTo>
                    <a:pt x="58" y="32"/>
                  </a:lnTo>
                  <a:lnTo>
                    <a:pt x="62" y="32"/>
                  </a:lnTo>
                  <a:lnTo>
                    <a:pt x="68" y="38"/>
                  </a:lnTo>
                  <a:lnTo>
                    <a:pt x="72" y="40"/>
                  </a:lnTo>
                  <a:lnTo>
                    <a:pt x="74" y="40"/>
                  </a:lnTo>
                  <a:lnTo>
                    <a:pt x="76" y="40"/>
                  </a:lnTo>
                  <a:lnTo>
                    <a:pt x="78" y="42"/>
                  </a:lnTo>
                  <a:lnTo>
                    <a:pt x="80" y="42"/>
                  </a:lnTo>
                  <a:lnTo>
                    <a:pt x="84" y="42"/>
                  </a:lnTo>
                  <a:lnTo>
                    <a:pt x="88" y="42"/>
                  </a:lnTo>
                  <a:lnTo>
                    <a:pt x="92" y="42"/>
                  </a:lnTo>
                  <a:lnTo>
                    <a:pt x="102" y="42"/>
                  </a:lnTo>
                  <a:lnTo>
                    <a:pt x="106" y="42"/>
                  </a:lnTo>
                  <a:lnTo>
                    <a:pt x="108" y="44"/>
                  </a:lnTo>
                  <a:lnTo>
                    <a:pt x="110" y="44"/>
                  </a:lnTo>
                  <a:lnTo>
                    <a:pt x="112" y="44"/>
                  </a:lnTo>
                  <a:lnTo>
                    <a:pt x="116" y="46"/>
                  </a:lnTo>
                  <a:lnTo>
                    <a:pt x="122" y="48"/>
                  </a:lnTo>
                  <a:lnTo>
                    <a:pt x="122" y="50"/>
                  </a:lnTo>
                  <a:lnTo>
                    <a:pt x="120" y="54"/>
                  </a:lnTo>
                  <a:lnTo>
                    <a:pt x="118" y="58"/>
                  </a:lnTo>
                  <a:lnTo>
                    <a:pt x="118" y="60"/>
                  </a:lnTo>
                  <a:lnTo>
                    <a:pt x="116" y="62"/>
                  </a:lnTo>
                  <a:lnTo>
                    <a:pt x="116" y="62"/>
                  </a:lnTo>
                  <a:lnTo>
                    <a:pt x="114" y="64"/>
                  </a:lnTo>
                  <a:lnTo>
                    <a:pt x="114" y="64"/>
                  </a:lnTo>
                  <a:lnTo>
                    <a:pt x="114" y="64"/>
                  </a:lnTo>
                  <a:lnTo>
                    <a:pt x="112" y="64"/>
                  </a:lnTo>
                  <a:lnTo>
                    <a:pt x="110" y="64"/>
                  </a:lnTo>
                  <a:lnTo>
                    <a:pt x="108" y="64"/>
                  </a:lnTo>
                  <a:lnTo>
                    <a:pt x="104" y="64"/>
                  </a:lnTo>
                  <a:lnTo>
                    <a:pt x="102" y="64"/>
                  </a:lnTo>
                  <a:lnTo>
                    <a:pt x="100" y="64"/>
                  </a:lnTo>
                  <a:lnTo>
                    <a:pt x="100" y="64"/>
                  </a:lnTo>
                  <a:lnTo>
                    <a:pt x="98" y="64"/>
                  </a:lnTo>
                  <a:lnTo>
                    <a:pt x="92" y="64"/>
                  </a:lnTo>
                  <a:lnTo>
                    <a:pt x="90" y="64"/>
                  </a:lnTo>
                  <a:lnTo>
                    <a:pt x="88" y="64"/>
                  </a:lnTo>
                  <a:lnTo>
                    <a:pt x="86" y="64"/>
                  </a:lnTo>
                  <a:lnTo>
                    <a:pt x="84" y="64"/>
                  </a:lnTo>
                  <a:lnTo>
                    <a:pt x="82" y="64"/>
                  </a:lnTo>
                  <a:lnTo>
                    <a:pt x="82" y="64"/>
                  </a:lnTo>
                  <a:lnTo>
                    <a:pt x="80" y="62"/>
                  </a:lnTo>
                  <a:lnTo>
                    <a:pt x="78" y="60"/>
                  </a:lnTo>
                  <a:lnTo>
                    <a:pt x="74" y="58"/>
                  </a:lnTo>
                  <a:lnTo>
                    <a:pt x="74" y="58"/>
                  </a:lnTo>
                  <a:lnTo>
                    <a:pt x="72" y="56"/>
                  </a:lnTo>
                  <a:lnTo>
                    <a:pt x="70" y="56"/>
                  </a:lnTo>
                  <a:lnTo>
                    <a:pt x="68" y="56"/>
                  </a:lnTo>
                  <a:lnTo>
                    <a:pt x="62" y="54"/>
                  </a:lnTo>
                  <a:lnTo>
                    <a:pt x="58" y="54"/>
                  </a:lnTo>
                  <a:lnTo>
                    <a:pt x="56" y="54"/>
                  </a:lnTo>
                  <a:lnTo>
                    <a:pt x="54" y="54"/>
                  </a:lnTo>
                  <a:lnTo>
                    <a:pt x="52" y="52"/>
                  </a:lnTo>
                  <a:lnTo>
                    <a:pt x="48" y="52"/>
                  </a:lnTo>
                  <a:lnTo>
                    <a:pt x="42" y="48"/>
                  </a:lnTo>
                  <a:lnTo>
                    <a:pt x="36" y="46"/>
                  </a:lnTo>
                  <a:lnTo>
                    <a:pt x="32" y="44"/>
                  </a:lnTo>
                  <a:lnTo>
                    <a:pt x="30" y="44"/>
                  </a:lnTo>
                  <a:lnTo>
                    <a:pt x="28" y="44"/>
                  </a:lnTo>
                  <a:lnTo>
                    <a:pt x="22" y="42"/>
                  </a:lnTo>
                  <a:lnTo>
                    <a:pt x="20" y="42"/>
                  </a:lnTo>
                  <a:lnTo>
                    <a:pt x="18" y="42"/>
                  </a:lnTo>
                  <a:lnTo>
                    <a:pt x="16" y="40"/>
                  </a:lnTo>
                  <a:lnTo>
                    <a:pt x="14" y="40"/>
                  </a:lnTo>
                  <a:lnTo>
                    <a:pt x="12" y="38"/>
                  </a:lnTo>
                  <a:lnTo>
                    <a:pt x="10" y="36"/>
                  </a:lnTo>
                  <a:lnTo>
                    <a:pt x="8" y="34"/>
                  </a:lnTo>
                  <a:lnTo>
                    <a:pt x="6" y="32"/>
                  </a:lnTo>
                  <a:lnTo>
                    <a:pt x="6" y="30"/>
                  </a:lnTo>
                  <a:lnTo>
                    <a:pt x="4" y="30"/>
                  </a:lnTo>
                  <a:lnTo>
                    <a:pt x="2" y="28"/>
                  </a:lnTo>
                  <a:lnTo>
                    <a:pt x="2" y="26"/>
                  </a:lnTo>
                  <a:lnTo>
                    <a:pt x="2" y="24"/>
                  </a:lnTo>
                  <a:lnTo>
                    <a:pt x="2" y="22"/>
                  </a:lnTo>
                  <a:lnTo>
                    <a:pt x="0" y="18"/>
                  </a:lnTo>
                  <a:lnTo>
                    <a:pt x="0" y="14"/>
                  </a:lnTo>
                  <a:lnTo>
                    <a:pt x="0" y="10"/>
                  </a:lnTo>
                  <a:lnTo>
                    <a:pt x="0" y="4"/>
                  </a:lnTo>
                  <a:lnTo>
                    <a:pt x="0" y="0"/>
                  </a:lnTo>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8" name="Freeform 31">
              <a:extLst>
                <a:ext uri="{FF2B5EF4-FFF2-40B4-BE49-F238E27FC236}">
                  <a16:creationId xmlns:a16="http://schemas.microsoft.com/office/drawing/2014/main" id="{2ACD28BA-D0CD-407C-BAC7-6F30629FD4AC}"/>
                </a:ext>
              </a:extLst>
            </p:cNvPr>
            <p:cNvSpPr>
              <a:spLocks/>
            </p:cNvSpPr>
            <p:nvPr/>
          </p:nvSpPr>
          <p:spPr bwMode="auto">
            <a:xfrm>
              <a:off x="8669670" y="3461568"/>
              <a:ext cx="219380" cy="341953"/>
            </a:xfrm>
            <a:custGeom>
              <a:avLst/>
              <a:gdLst>
                <a:gd name="T0" fmla="*/ 20 w 116"/>
                <a:gd name="T1" fmla="*/ 172 h 200"/>
                <a:gd name="T2" fmla="*/ 26 w 116"/>
                <a:gd name="T3" fmla="*/ 162 h 200"/>
                <a:gd name="T4" fmla="*/ 30 w 116"/>
                <a:gd name="T5" fmla="*/ 152 h 200"/>
                <a:gd name="T6" fmla="*/ 30 w 116"/>
                <a:gd name="T7" fmla="*/ 148 h 200"/>
                <a:gd name="T8" fmla="*/ 28 w 116"/>
                <a:gd name="T9" fmla="*/ 144 h 200"/>
                <a:gd name="T10" fmla="*/ 20 w 116"/>
                <a:gd name="T11" fmla="*/ 138 h 200"/>
                <a:gd name="T12" fmla="*/ 16 w 116"/>
                <a:gd name="T13" fmla="*/ 132 h 200"/>
                <a:gd name="T14" fmla="*/ 14 w 116"/>
                <a:gd name="T15" fmla="*/ 118 h 200"/>
                <a:gd name="T16" fmla="*/ 12 w 116"/>
                <a:gd name="T17" fmla="*/ 104 h 200"/>
                <a:gd name="T18" fmla="*/ 14 w 116"/>
                <a:gd name="T19" fmla="*/ 88 h 200"/>
                <a:gd name="T20" fmla="*/ 16 w 116"/>
                <a:gd name="T21" fmla="*/ 80 h 200"/>
                <a:gd name="T22" fmla="*/ 14 w 116"/>
                <a:gd name="T23" fmla="*/ 76 h 200"/>
                <a:gd name="T24" fmla="*/ 6 w 116"/>
                <a:gd name="T25" fmla="*/ 66 h 200"/>
                <a:gd name="T26" fmla="*/ 0 w 116"/>
                <a:gd name="T27" fmla="*/ 56 h 200"/>
                <a:gd name="T28" fmla="*/ 0 w 116"/>
                <a:gd name="T29" fmla="*/ 44 h 200"/>
                <a:gd name="T30" fmla="*/ 0 w 116"/>
                <a:gd name="T31" fmla="*/ 32 h 200"/>
                <a:gd name="T32" fmla="*/ 2 w 116"/>
                <a:gd name="T33" fmla="*/ 28 h 200"/>
                <a:gd name="T34" fmla="*/ 6 w 116"/>
                <a:gd name="T35" fmla="*/ 24 h 200"/>
                <a:gd name="T36" fmla="*/ 16 w 116"/>
                <a:gd name="T37" fmla="*/ 22 h 200"/>
                <a:gd name="T38" fmla="*/ 24 w 116"/>
                <a:gd name="T39" fmla="*/ 14 h 200"/>
                <a:gd name="T40" fmla="*/ 30 w 116"/>
                <a:gd name="T41" fmla="*/ 6 h 200"/>
                <a:gd name="T42" fmla="*/ 36 w 116"/>
                <a:gd name="T43" fmla="*/ 16 h 200"/>
                <a:gd name="T44" fmla="*/ 38 w 116"/>
                <a:gd name="T45" fmla="*/ 26 h 200"/>
                <a:gd name="T46" fmla="*/ 42 w 116"/>
                <a:gd name="T47" fmla="*/ 30 h 200"/>
                <a:gd name="T48" fmla="*/ 48 w 116"/>
                <a:gd name="T49" fmla="*/ 36 h 200"/>
                <a:gd name="T50" fmla="*/ 56 w 116"/>
                <a:gd name="T51" fmla="*/ 38 h 200"/>
                <a:gd name="T52" fmla="*/ 64 w 116"/>
                <a:gd name="T53" fmla="*/ 50 h 200"/>
                <a:gd name="T54" fmla="*/ 68 w 116"/>
                <a:gd name="T55" fmla="*/ 56 h 200"/>
                <a:gd name="T56" fmla="*/ 72 w 116"/>
                <a:gd name="T57" fmla="*/ 58 h 200"/>
                <a:gd name="T58" fmla="*/ 76 w 116"/>
                <a:gd name="T59" fmla="*/ 54 h 200"/>
                <a:gd name="T60" fmla="*/ 80 w 116"/>
                <a:gd name="T61" fmla="*/ 48 h 200"/>
                <a:gd name="T62" fmla="*/ 84 w 116"/>
                <a:gd name="T63" fmla="*/ 48 h 200"/>
                <a:gd name="T64" fmla="*/ 88 w 116"/>
                <a:gd name="T65" fmla="*/ 50 h 200"/>
                <a:gd name="T66" fmla="*/ 94 w 116"/>
                <a:gd name="T67" fmla="*/ 60 h 200"/>
                <a:gd name="T68" fmla="*/ 100 w 116"/>
                <a:gd name="T69" fmla="*/ 76 h 200"/>
                <a:gd name="T70" fmla="*/ 104 w 116"/>
                <a:gd name="T71" fmla="*/ 88 h 200"/>
                <a:gd name="T72" fmla="*/ 108 w 116"/>
                <a:gd name="T73" fmla="*/ 92 h 200"/>
                <a:gd name="T74" fmla="*/ 114 w 116"/>
                <a:gd name="T75" fmla="*/ 92 h 200"/>
                <a:gd name="T76" fmla="*/ 116 w 116"/>
                <a:gd name="T77" fmla="*/ 96 h 200"/>
                <a:gd name="T78" fmla="*/ 116 w 116"/>
                <a:gd name="T79" fmla="*/ 102 h 200"/>
                <a:gd name="T80" fmla="*/ 114 w 116"/>
                <a:gd name="T81" fmla="*/ 118 h 200"/>
                <a:gd name="T82" fmla="*/ 104 w 116"/>
                <a:gd name="T83" fmla="*/ 120 h 200"/>
                <a:gd name="T84" fmla="*/ 98 w 116"/>
                <a:gd name="T85" fmla="*/ 120 h 200"/>
                <a:gd name="T86" fmla="*/ 92 w 116"/>
                <a:gd name="T87" fmla="*/ 114 h 200"/>
                <a:gd name="T88" fmla="*/ 88 w 116"/>
                <a:gd name="T89" fmla="*/ 112 h 200"/>
                <a:gd name="T90" fmla="*/ 84 w 116"/>
                <a:gd name="T91" fmla="*/ 112 h 200"/>
                <a:gd name="T92" fmla="*/ 78 w 116"/>
                <a:gd name="T93" fmla="*/ 116 h 200"/>
                <a:gd name="T94" fmla="*/ 70 w 116"/>
                <a:gd name="T95" fmla="*/ 126 h 200"/>
                <a:gd name="T96" fmla="*/ 66 w 116"/>
                <a:gd name="T97" fmla="*/ 140 h 200"/>
                <a:gd name="T98" fmla="*/ 58 w 116"/>
                <a:gd name="T99" fmla="*/ 140 h 200"/>
                <a:gd name="T100" fmla="*/ 52 w 116"/>
                <a:gd name="T101" fmla="*/ 140 h 200"/>
                <a:gd name="T102" fmla="*/ 48 w 116"/>
                <a:gd name="T103" fmla="*/ 142 h 200"/>
                <a:gd name="T104" fmla="*/ 44 w 116"/>
                <a:gd name="T105" fmla="*/ 150 h 200"/>
                <a:gd name="T106" fmla="*/ 40 w 116"/>
                <a:gd name="T107" fmla="*/ 164 h 200"/>
                <a:gd name="T108" fmla="*/ 40 w 116"/>
                <a:gd name="T109" fmla="*/ 172 h 200"/>
                <a:gd name="T110" fmla="*/ 46 w 116"/>
                <a:gd name="T111" fmla="*/ 180 h 200"/>
                <a:gd name="T112" fmla="*/ 32 w 116"/>
                <a:gd name="T113" fmla="*/ 196 h 200"/>
                <a:gd name="T114" fmla="*/ 22 w 116"/>
                <a:gd name="T115" fmla="*/ 18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6" h="200">
                  <a:moveTo>
                    <a:pt x="14" y="180"/>
                  </a:moveTo>
                  <a:lnTo>
                    <a:pt x="14" y="180"/>
                  </a:lnTo>
                  <a:lnTo>
                    <a:pt x="16" y="174"/>
                  </a:lnTo>
                  <a:lnTo>
                    <a:pt x="20" y="172"/>
                  </a:lnTo>
                  <a:lnTo>
                    <a:pt x="20" y="168"/>
                  </a:lnTo>
                  <a:lnTo>
                    <a:pt x="22" y="166"/>
                  </a:lnTo>
                  <a:lnTo>
                    <a:pt x="24" y="164"/>
                  </a:lnTo>
                  <a:lnTo>
                    <a:pt x="26" y="162"/>
                  </a:lnTo>
                  <a:lnTo>
                    <a:pt x="28" y="158"/>
                  </a:lnTo>
                  <a:lnTo>
                    <a:pt x="28" y="156"/>
                  </a:lnTo>
                  <a:lnTo>
                    <a:pt x="30" y="154"/>
                  </a:lnTo>
                  <a:lnTo>
                    <a:pt x="30" y="152"/>
                  </a:lnTo>
                  <a:lnTo>
                    <a:pt x="30" y="152"/>
                  </a:lnTo>
                  <a:lnTo>
                    <a:pt x="30" y="150"/>
                  </a:lnTo>
                  <a:lnTo>
                    <a:pt x="30" y="148"/>
                  </a:lnTo>
                  <a:lnTo>
                    <a:pt x="30" y="148"/>
                  </a:lnTo>
                  <a:lnTo>
                    <a:pt x="30" y="146"/>
                  </a:lnTo>
                  <a:lnTo>
                    <a:pt x="30" y="146"/>
                  </a:lnTo>
                  <a:lnTo>
                    <a:pt x="30" y="146"/>
                  </a:lnTo>
                  <a:lnTo>
                    <a:pt x="28" y="144"/>
                  </a:lnTo>
                  <a:lnTo>
                    <a:pt x="26" y="144"/>
                  </a:lnTo>
                  <a:lnTo>
                    <a:pt x="24" y="142"/>
                  </a:lnTo>
                  <a:lnTo>
                    <a:pt x="20" y="138"/>
                  </a:lnTo>
                  <a:lnTo>
                    <a:pt x="20" y="138"/>
                  </a:lnTo>
                  <a:lnTo>
                    <a:pt x="18" y="136"/>
                  </a:lnTo>
                  <a:lnTo>
                    <a:pt x="18" y="136"/>
                  </a:lnTo>
                  <a:lnTo>
                    <a:pt x="18" y="134"/>
                  </a:lnTo>
                  <a:lnTo>
                    <a:pt x="16" y="132"/>
                  </a:lnTo>
                  <a:lnTo>
                    <a:pt x="16" y="130"/>
                  </a:lnTo>
                  <a:lnTo>
                    <a:pt x="14" y="126"/>
                  </a:lnTo>
                  <a:lnTo>
                    <a:pt x="14" y="122"/>
                  </a:lnTo>
                  <a:lnTo>
                    <a:pt x="14" y="118"/>
                  </a:lnTo>
                  <a:lnTo>
                    <a:pt x="12" y="114"/>
                  </a:lnTo>
                  <a:lnTo>
                    <a:pt x="12" y="110"/>
                  </a:lnTo>
                  <a:lnTo>
                    <a:pt x="12" y="108"/>
                  </a:lnTo>
                  <a:lnTo>
                    <a:pt x="12" y="104"/>
                  </a:lnTo>
                  <a:lnTo>
                    <a:pt x="12" y="102"/>
                  </a:lnTo>
                  <a:lnTo>
                    <a:pt x="12" y="98"/>
                  </a:lnTo>
                  <a:lnTo>
                    <a:pt x="14" y="92"/>
                  </a:lnTo>
                  <a:lnTo>
                    <a:pt x="14" y="88"/>
                  </a:lnTo>
                  <a:lnTo>
                    <a:pt x="16" y="86"/>
                  </a:lnTo>
                  <a:lnTo>
                    <a:pt x="16" y="84"/>
                  </a:lnTo>
                  <a:lnTo>
                    <a:pt x="16" y="82"/>
                  </a:lnTo>
                  <a:lnTo>
                    <a:pt x="16" y="80"/>
                  </a:lnTo>
                  <a:lnTo>
                    <a:pt x="16" y="80"/>
                  </a:lnTo>
                  <a:lnTo>
                    <a:pt x="16" y="78"/>
                  </a:lnTo>
                  <a:lnTo>
                    <a:pt x="14" y="78"/>
                  </a:lnTo>
                  <a:lnTo>
                    <a:pt x="14" y="76"/>
                  </a:lnTo>
                  <a:lnTo>
                    <a:pt x="12" y="74"/>
                  </a:lnTo>
                  <a:lnTo>
                    <a:pt x="10" y="72"/>
                  </a:lnTo>
                  <a:lnTo>
                    <a:pt x="6" y="68"/>
                  </a:lnTo>
                  <a:lnTo>
                    <a:pt x="6" y="66"/>
                  </a:lnTo>
                  <a:lnTo>
                    <a:pt x="4" y="64"/>
                  </a:lnTo>
                  <a:lnTo>
                    <a:pt x="4" y="62"/>
                  </a:lnTo>
                  <a:lnTo>
                    <a:pt x="2" y="60"/>
                  </a:lnTo>
                  <a:lnTo>
                    <a:pt x="0" y="56"/>
                  </a:lnTo>
                  <a:lnTo>
                    <a:pt x="0" y="54"/>
                  </a:lnTo>
                  <a:lnTo>
                    <a:pt x="0" y="52"/>
                  </a:lnTo>
                  <a:lnTo>
                    <a:pt x="0" y="48"/>
                  </a:lnTo>
                  <a:lnTo>
                    <a:pt x="0" y="44"/>
                  </a:lnTo>
                  <a:lnTo>
                    <a:pt x="0" y="40"/>
                  </a:lnTo>
                  <a:lnTo>
                    <a:pt x="0" y="36"/>
                  </a:lnTo>
                  <a:lnTo>
                    <a:pt x="0" y="34"/>
                  </a:lnTo>
                  <a:lnTo>
                    <a:pt x="0" y="32"/>
                  </a:lnTo>
                  <a:lnTo>
                    <a:pt x="0" y="32"/>
                  </a:lnTo>
                  <a:lnTo>
                    <a:pt x="0" y="30"/>
                  </a:lnTo>
                  <a:lnTo>
                    <a:pt x="0" y="28"/>
                  </a:lnTo>
                  <a:lnTo>
                    <a:pt x="2" y="28"/>
                  </a:lnTo>
                  <a:lnTo>
                    <a:pt x="2" y="26"/>
                  </a:lnTo>
                  <a:lnTo>
                    <a:pt x="2" y="26"/>
                  </a:lnTo>
                  <a:lnTo>
                    <a:pt x="4" y="26"/>
                  </a:lnTo>
                  <a:lnTo>
                    <a:pt x="6" y="24"/>
                  </a:lnTo>
                  <a:lnTo>
                    <a:pt x="8" y="24"/>
                  </a:lnTo>
                  <a:lnTo>
                    <a:pt x="14" y="22"/>
                  </a:lnTo>
                  <a:lnTo>
                    <a:pt x="16" y="22"/>
                  </a:lnTo>
                  <a:lnTo>
                    <a:pt x="16" y="22"/>
                  </a:lnTo>
                  <a:lnTo>
                    <a:pt x="20" y="20"/>
                  </a:lnTo>
                  <a:lnTo>
                    <a:pt x="22" y="18"/>
                  </a:lnTo>
                  <a:lnTo>
                    <a:pt x="24" y="16"/>
                  </a:lnTo>
                  <a:lnTo>
                    <a:pt x="24" y="14"/>
                  </a:lnTo>
                  <a:lnTo>
                    <a:pt x="26" y="14"/>
                  </a:lnTo>
                  <a:lnTo>
                    <a:pt x="26" y="12"/>
                  </a:lnTo>
                  <a:lnTo>
                    <a:pt x="28" y="10"/>
                  </a:lnTo>
                  <a:lnTo>
                    <a:pt x="30" y="6"/>
                  </a:lnTo>
                  <a:lnTo>
                    <a:pt x="32" y="0"/>
                  </a:lnTo>
                  <a:lnTo>
                    <a:pt x="34" y="6"/>
                  </a:lnTo>
                  <a:lnTo>
                    <a:pt x="34" y="12"/>
                  </a:lnTo>
                  <a:lnTo>
                    <a:pt x="36" y="16"/>
                  </a:lnTo>
                  <a:lnTo>
                    <a:pt x="36" y="20"/>
                  </a:lnTo>
                  <a:lnTo>
                    <a:pt x="36" y="22"/>
                  </a:lnTo>
                  <a:lnTo>
                    <a:pt x="38" y="24"/>
                  </a:lnTo>
                  <a:lnTo>
                    <a:pt x="38" y="26"/>
                  </a:lnTo>
                  <a:lnTo>
                    <a:pt x="38" y="28"/>
                  </a:lnTo>
                  <a:lnTo>
                    <a:pt x="38" y="28"/>
                  </a:lnTo>
                  <a:lnTo>
                    <a:pt x="40" y="30"/>
                  </a:lnTo>
                  <a:lnTo>
                    <a:pt x="42" y="30"/>
                  </a:lnTo>
                  <a:lnTo>
                    <a:pt x="44" y="32"/>
                  </a:lnTo>
                  <a:lnTo>
                    <a:pt x="46" y="34"/>
                  </a:lnTo>
                  <a:lnTo>
                    <a:pt x="48" y="34"/>
                  </a:lnTo>
                  <a:lnTo>
                    <a:pt x="48" y="36"/>
                  </a:lnTo>
                  <a:lnTo>
                    <a:pt x="52" y="36"/>
                  </a:lnTo>
                  <a:lnTo>
                    <a:pt x="54" y="38"/>
                  </a:lnTo>
                  <a:lnTo>
                    <a:pt x="56" y="38"/>
                  </a:lnTo>
                  <a:lnTo>
                    <a:pt x="56" y="38"/>
                  </a:lnTo>
                  <a:lnTo>
                    <a:pt x="58" y="40"/>
                  </a:lnTo>
                  <a:lnTo>
                    <a:pt x="58" y="40"/>
                  </a:lnTo>
                  <a:lnTo>
                    <a:pt x="60" y="44"/>
                  </a:lnTo>
                  <a:lnTo>
                    <a:pt x="64" y="50"/>
                  </a:lnTo>
                  <a:lnTo>
                    <a:pt x="66" y="52"/>
                  </a:lnTo>
                  <a:lnTo>
                    <a:pt x="66" y="54"/>
                  </a:lnTo>
                  <a:lnTo>
                    <a:pt x="68" y="56"/>
                  </a:lnTo>
                  <a:lnTo>
                    <a:pt x="68" y="56"/>
                  </a:lnTo>
                  <a:lnTo>
                    <a:pt x="70" y="56"/>
                  </a:lnTo>
                  <a:lnTo>
                    <a:pt x="70" y="58"/>
                  </a:lnTo>
                  <a:lnTo>
                    <a:pt x="72" y="58"/>
                  </a:lnTo>
                  <a:lnTo>
                    <a:pt x="72" y="58"/>
                  </a:lnTo>
                  <a:lnTo>
                    <a:pt x="72" y="58"/>
                  </a:lnTo>
                  <a:lnTo>
                    <a:pt x="74" y="56"/>
                  </a:lnTo>
                  <a:lnTo>
                    <a:pt x="74" y="56"/>
                  </a:lnTo>
                  <a:lnTo>
                    <a:pt x="76" y="54"/>
                  </a:lnTo>
                  <a:lnTo>
                    <a:pt x="78" y="52"/>
                  </a:lnTo>
                  <a:lnTo>
                    <a:pt x="78" y="50"/>
                  </a:lnTo>
                  <a:lnTo>
                    <a:pt x="80" y="50"/>
                  </a:lnTo>
                  <a:lnTo>
                    <a:pt x="80" y="48"/>
                  </a:lnTo>
                  <a:lnTo>
                    <a:pt x="82" y="48"/>
                  </a:lnTo>
                  <a:lnTo>
                    <a:pt x="82" y="48"/>
                  </a:lnTo>
                  <a:lnTo>
                    <a:pt x="82" y="48"/>
                  </a:lnTo>
                  <a:lnTo>
                    <a:pt x="84" y="48"/>
                  </a:lnTo>
                  <a:lnTo>
                    <a:pt x="84" y="48"/>
                  </a:lnTo>
                  <a:lnTo>
                    <a:pt x="86" y="48"/>
                  </a:lnTo>
                  <a:lnTo>
                    <a:pt x="86" y="50"/>
                  </a:lnTo>
                  <a:lnTo>
                    <a:pt x="88" y="50"/>
                  </a:lnTo>
                  <a:lnTo>
                    <a:pt x="90" y="52"/>
                  </a:lnTo>
                  <a:lnTo>
                    <a:pt x="90" y="54"/>
                  </a:lnTo>
                  <a:lnTo>
                    <a:pt x="92" y="56"/>
                  </a:lnTo>
                  <a:lnTo>
                    <a:pt x="94" y="60"/>
                  </a:lnTo>
                  <a:lnTo>
                    <a:pt x="96" y="62"/>
                  </a:lnTo>
                  <a:lnTo>
                    <a:pt x="96" y="64"/>
                  </a:lnTo>
                  <a:lnTo>
                    <a:pt x="98" y="70"/>
                  </a:lnTo>
                  <a:lnTo>
                    <a:pt x="100" y="76"/>
                  </a:lnTo>
                  <a:lnTo>
                    <a:pt x="102" y="80"/>
                  </a:lnTo>
                  <a:lnTo>
                    <a:pt x="102" y="84"/>
                  </a:lnTo>
                  <a:lnTo>
                    <a:pt x="104" y="86"/>
                  </a:lnTo>
                  <a:lnTo>
                    <a:pt x="104" y="88"/>
                  </a:lnTo>
                  <a:lnTo>
                    <a:pt x="106" y="90"/>
                  </a:lnTo>
                  <a:lnTo>
                    <a:pt x="106" y="92"/>
                  </a:lnTo>
                  <a:lnTo>
                    <a:pt x="108" y="92"/>
                  </a:lnTo>
                  <a:lnTo>
                    <a:pt x="108" y="92"/>
                  </a:lnTo>
                  <a:lnTo>
                    <a:pt x="108" y="92"/>
                  </a:lnTo>
                  <a:lnTo>
                    <a:pt x="110" y="92"/>
                  </a:lnTo>
                  <a:lnTo>
                    <a:pt x="112" y="92"/>
                  </a:lnTo>
                  <a:lnTo>
                    <a:pt x="114" y="92"/>
                  </a:lnTo>
                  <a:lnTo>
                    <a:pt x="114" y="92"/>
                  </a:lnTo>
                  <a:lnTo>
                    <a:pt x="114" y="94"/>
                  </a:lnTo>
                  <a:lnTo>
                    <a:pt x="116" y="94"/>
                  </a:lnTo>
                  <a:lnTo>
                    <a:pt x="116" y="96"/>
                  </a:lnTo>
                  <a:lnTo>
                    <a:pt x="116" y="98"/>
                  </a:lnTo>
                  <a:lnTo>
                    <a:pt x="116" y="98"/>
                  </a:lnTo>
                  <a:lnTo>
                    <a:pt x="116" y="100"/>
                  </a:lnTo>
                  <a:lnTo>
                    <a:pt x="116" y="102"/>
                  </a:lnTo>
                  <a:lnTo>
                    <a:pt x="116" y="106"/>
                  </a:lnTo>
                  <a:lnTo>
                    <a:pt x="116" y="110"/>
                  </a:lnTo>
                  <a:lnTo>
                    <a:pt x="116" y="114"/>
                  </a:lnTo>
                  <a:lnTo>
                    <a:pt x="114" y="118"/>
                  </a:lnTo>
                  <a:lnTo>
                    <a:pt x="112" y="118"/>
                  </a:lnTo>
                  <a:lnTo>
                    <a:pt x="108" y="118"/>
                  </a:lnTo>
                  <a:lnTo>
                    <a:pt x="106" y="120"/>
                  </a:lnTo>
                  <a:lnTo>
                    <a:pt x="104" y="120"/>
                  </a:lnTo>
                  <a:lnTo>
                    <a:pt x="102" y="120"/>
                  </a:lnTo>
                  <a:lnTo>
                    <a:pt x="100" y="120"/>
                  </a:lnTo>
                  <a:lnTo>
                    <a:pt x="100" y="120"/>
                  </a:lnTo>
                  <a:lnTo>
                    <a:pt x="98" y="120"/>
                  </a:lnTo>
                  <a:lnTo>
                    <a:pt x="98" y="120"/>
                  </a:lnTo>
                  <a:lnTo>
                    <a:pt x="96" y="118"/>
                  </a:lnTo>
                  <a:lnTo>
                    <a:pt x="94" y="116"/>
                  </a:lnTo>
                  <a:lnTo>
                    <a:pt x="92" y="114"/>
                  </a:lnTo>
                  <a:lnTo>
                    <a:pt x="90" y="114"/>
                  </a:lnTo>
                  <a:lnTo>
                    <a:pt x="88" y="112"/>
                  </a:lnTo>
                  <a:lnTo>
                    <a:pt x="88" y="112"/>
                  </a:lnTo>
                  <a:lnTo>
                    <a:pt x="88" y="112"/>
                  </a:lnTo>
                  <a:lnTo>
                    <a:pt x="86" y="110"/>
                  </a:lnTo>
                  <a:lnTo>
                    <a:pt x="86" y="110"/>
                  </a:lnTo>
                  <a:lnTo>
                    <a:pt x="84" y="112"/>
                  </a:lnTo>
                  <a:lnTo>
                    <a:pt x="84" y="112"/>
                  </a:lnTo>
                  <a:lnTo>
                    <a:pt x="82" y="112"/>
                  </a:lnTo>
                  <a:lnTo>
                    <a:pt x="82" y="112"/>
                  </a:lnTo>
                  <a:lnTo>
                    <a:pt x="80" y="114"/>
                  </a:lnTo>
                  <a:lnTo>
                    <a:pt x="78" y="116"/>
                  </a:lnTo>
                  <a:lnTo>
                    <a:pt x="76" y="118"/>
                  </a:lnTo>
                  <a:lnTo>
                    <a:pt x="74" y="120"/>
                  </a:lnTo>
                  <a:lnTo>
                    <a:pt x="72" y="124"/>
                  </a:lnTo>
                  <a:lnTo>
                    <a:pt x="70" y="126"/>
                  </a:lnTo>
                  <a:lnTo>
                    <a:pt x="70" y="130"/>
                  </a:lnTo>
                  <a:lnTo>
                    <a:pt x="68" y="132"/>
                  </a:lnTo>
                  <a:lnTo>
                    <a:pt x="68" y="136"/>
                  </a:lnTo>
                  <a:lnTo>
                    <a:pt x="66" y="140"/>
                  </a:lnTo>
                  <a:lnTo>
                    <a:pt x="64" y="142"/>
                  </a:lnTo>
                  <a:lnTo>
                    <a:pt x="64" y="142"/>
                  </a:lnTo>
                  <a:lnTo>
                    <a:pt x="62" y="142"/>
                  </a:lnTo>
                  <a:lnTo>
                    <a:pt x="58" y="140"/>
                  </a:lnTo>
                  <a:lnTo>
                    <a:pt x="56" y="140"/>
                  </a:lnTo>
                  <a:lnTo>
                    <a:pt x="54" y="140"/>
                  </a:lnTo>
                  <a:lnTo>
                    <a:pt x="52" y="140"/>
                  </a:lnTo>
                  <a:lnTo>
                    <a:pt x="52" y="140"/>
                  </a:lnTo>
                  <a:lnTo>
                    <a:pt x="50" y="140"/>
                  </a:lnTo>
                  <a:lnTo>
                    <a:pt x="50" y="140"/>
                  </a:lnTo>
                  <a:lnTo>
                    <a:pt x="48" y="140"/>
                  </a:lnTo>
                  <a:lnTo>
                    <a:pt x="48" y="142"/>
                  </a:lnTo>
                  <a:lnTo>
                    <a:pt x="46" y="144"/>
                  </a:lnTo>
                  <a:lnTo>
                    <a:pt x="46" y="146"/>
                  </a:lnTo>
                  <a:lnTo>
                    <a:pt x="44" y="148"/>
                  </a:lnTo>
                  <a:lnTo>
                    <a:pt x="44" y="150"/>
                  </a:lnTo>
                  <a:lnTo>
                    <a:pt x="42" y="152"/>
                  </a:lnTo>
                  <a:lnTo>
                    <a:pt x="42" y="154"/>
                  </a:lnTo>
                  <a:lnTo>
                    <a:pt x="42" y="158"/>
                  </a:lnTo>
                  <a:lnTo>
                    <a:pt x="40" y="164"/>
                  </a:lnTo>
                  <a:lnTo>
                    <a:pt x="40" y="168"/>
                  </a:lnTo>
                  <a:lnTo>
                    <a:pt x="40" y="170"/>
                  </a:lnTo>
                  <a:lnTo>
                    <a:pt x="40" y="170"/>
                  </a:lnTo>
                  <a:lnTo>
                    <a:pt x="40" y="172"/>
                  </a:lnTo>
                  <a:lnTo>
                    <a:pt x="42" y="172"/>
                  </a:lnTo>
                  <a:lnTo>
                    <a:pt x="42" y="176"/>
                  </a:lnTo>
                  <a:lnTo>
                    <a:pt x="44" y="178"/>
                  </a:lnTo>
                  <a:lnTo>
                    <a:pt x="46" y="180"/>
                  </a:lnTo>
                  <a:lnTo>
                    <a:pt x="48" y="184"/>
                  </a:lnTo>
                  <a:lnTo>
                    <a:pt x="50" y="186"/>
                  </a:lnTo>
                  <a:lnTo>
                    <a:pt x="36" y="200"/>
                  </a:lnTo>
                  <a:lnTo>
                    <a:pt x="32" y="196"/>
                  </a:lnTo>
                  <a:lnTo>
                    <a:pt x="28" y="194"/>
                  </a:lnTo>
                  <a:lnTo>
                    <a:pt x="26" y="192"/>
                  </a:lnTo>
                  <a:lnTo>
                    <a:pt x="24" y="190"/>
                  </a:lnTo>
                  <a:lnTo>
                    <a:pt x="22" y="188"/>
                  </a:lnTo>
                  <a:lnTo>
                    <a:pt x="18" y="184"/>
                  </a:lnTo>
                  <a:lnTo>
                    <a:pt x="14" y="180"/>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9" name="Freeform 32">
              <a:extLst>
                <a:ext uri="{FF2B5EF4-FFF2-40B4-BE49-F238E27FC236}">
                  <a16:creationId xmlns:a16="http://schemas.microsoft.com/office/drawing/2014/main" id="{03559521-650C-42E5-A590-2332DA8D0C12}"/>
                </a:ext>
              </a:extLst>
            </p:cNvPr>
            <p:cNvSpPr>
              <a:spLocks/>
            </p:cNvSpPr>
            <p:nvPr/>
          </p:nvSpPr>
          <p:spPr bwMode="auto">
            <a:xfrm>
              <a:off x="8669670" y="3461568"/>
              <a:ext cx="219380" cy="341953"/>
            </a:xfrm>
            <a:custGeom>
              <a:avLst/>
              <a:gdLst>
                <a:gd name="T0" fmla="*/ 20 w 116"/>
                <a:gd name="T1" fmla="*/ 172 h 200"/>
                <a:gd name="T2" fmla="*/ 26 w 116"/>
                <a:gd name="T3" fmla="*/ 162 h 200"/>
                <a:gd name="T4" fmla="*/ 30 w 116"/>
                <a:gd name="T5" fmla="*/ 152 h 200"/>
                <a:gd name="T6" fmla="*/ 30 w 116"/>
                <a:gd name="T7" fmla="*/ 148 h 200"/>
                <a:gd name="T8" fmla="*/ 28 w 116"/>
                <a:gd name="T9" fmla="*/ 144 h 200"/>
                <a:gd name="T10" fmla="*/ 20 w 116"/>
                <a:gd name="T11" fmla="*/ 138 h 200"/>
                <a:gd name="T12" fmla="*/ 16 w 116"/>
                <a:gd name="T13" fmla="*/ 132 h 200"/>
                <a:gd name="T14" fmla="*/ 14 w 116"/>
                <a:gd name="T15" fmla="*/ 118 h 200"/>
                <a:gd name="T16" fmla="*/ 12 w 116"/>
                <a:gd name="T17" fmla="*/ 104 h 200"/>
                <a:gd name="T18" fmla="*/ 14 w 116"/>
                <a:gd name="T19" fmla="*/ 88 h 200"/>
                <a:gd name="T20" fmla="*/ 16 w 116"/>
                <a:gd name="T21" fmla="*/ 80 h 200"/>
                <a:gd name="T22" fmla="*/ 14 w 116"/>
                <a:gd name="T23" fmla="*/ 76 h 200"/>
                <a:gd name="T24" fmla="*/ 6 w 116"/>
                <a:gd name="T25" fmla="*/ 66 h 200"/>
                <a:gd name="T26" fmla="*/ 0 w 116"/>
                <a:gd name="T27" fmla="*/ 56 h 200"/>
                <a:gd name="T28" fmla="*/ 0 w 116"/>
                <a:gd name="T29" fmla="*/ 44 h 200"/>
                <a:gd name="T30" fmla="*/ 0 w 116"/>
                <a:gd name="T31" fmla="*/ 32 h 200"/>
                <a:gd name="T32" fmla="*/ 2 w 116"/>
                <a:gd name="T33" fmla="*/ 28 h 200"/>
                <a:gd name="T34" fmla="*/ 6 w 116"/>
                <a:gd name="T35" fmla="*/ 24 h 200"/>
                <a:gd name="T36" fmla="*/ 16 w 116"/>
                <a:gd name="T37" fmla="*/ 22 h 200"/>
                <a:gd name="T38" fmla="*/ 24 w 116"/>
                <a:gd name="T39" fmla="*/ 14 h 200"/>
                <a:gd name="T40" fmla="*/ 30 w 116"/>
                <a:gd name="T41" fmla="*/ 6 h 200"/>
                <a:gd name="T42" fmla="*/ 36 w 116"/>
                <a:gd name="T43" fmla="*/ 16 h 200"/>
                <a:gd name="T44" fmla="*/ 38 w 116"/>
                <a:gd name="T45" fmla="*/ 26 h 200"/>
                <a:gd name="T46" fmla="*/ 42 w 116"/>
                <a:gd name="T47" fmla="*/ 30 h 200"/>
                <a:gd name="T48" fmla="*/ 48 w 116"/>
                <a:gd name="T49" fmla="*/ 36 h 200"/>
                <a:gd name="T50" fmla="*/ 56 w 116"/>
                <a:gd name="T51" fmla="*/ 38 h 200"/>
                <a:gd name="T52" fmla="*/ 64 w 116"/>
                <a:gd name="T53" fmla="*/ 50 h 200"/>
                <a:gd name="T54" fmla="*/ 68 w 116"/>
                <a:gd name="T55" fmla="*/ 56 h 200"/>
                <a:gd name="T56" fmla="*/ 72 w 116"/>
                <a:gd name="T57" fmla="*/ 58 h 200"/>
                <a:gd name="T58" fmla="*/ 76 w 116"/>
                <a:gd name="T59" fmla="*/ 54 h 200"/>
                <a:gd name="T60" fmla="*/ 80 w 116"/>
                <a:gd name="T61" fmla="*/ 48 h 200"/>
                <a:gd name="T62" fmla="*/ 84 w 116"/>
                <a:gd name="T63" fmla="*/ 48 h 200"/>
                <a:gd name="T64" fmla="*/ 88 w 116"/>
                <a:gd name="T65" fmla="*/ 50 h 200"/>
                <a:gd name="T66" fmla="*/ 94 w 116"/>
                <a:gd name="T67" fmla="*/ 60 h 200"/>
                <a:gd name="T68" fmla="*/ 100 w 116"/>
                <a:gd name="T69" fmla="*/ 76 h 200"/>
                <a:gd name="T70" fmla="*/ 104 w 116"/>
                <a:gd name="T71" fmla="*/ 88 h 200"/>
                <a:gd name="T72" fmla="*/ 108 w 116"/>
                <a:gd name="T73" fmla="*/ 92 h 200"/>
                <a:gd name="T74" fmla="*/ 114 w 116"/>
                <a:gd name="T75" fmla="*/ 92 h 200"/>
                <a:gd name="T76" fmla="*/ 116 w 116"/>
                <a:gd name="T77" fmla="*/ 96 h 200"/>
                <a:gd name="T78" fmla="*/ 116 w 116"/>
                <a:gd name="T79" fmla="*/ 102 h 200"/>
                <a:gd name="T80" fmla="*/ 114 w 116"/>
                <a:gd name="T81" fmla="*/ 118 h 200"/>
                <a:gd name="T82" fmla="*/ 104 w 116"/>
                <a:gd name="T83" fmla="*/ 120 h 200"/>
                <a:gd name="T84" fmla="*/ 98 w 116"/>
                <a:gd name="T85" fmla="*/ 120 h 200"/>
                <a:gd name="T86" fmla="*/ 92 w 116"/>
                <a:gd name="T87" fmla="*/ 114 h 200"/>
                <a:gd name="T88" fmla="*/ 88 w 116"/>
                <a:gd name="T89" fmla="*/ 112 h 200"/>
                <a:gd name="T90" fmla="*/ 84 w 116"/>
                <a:gd name="T91" fmla="*/ 112 h 200"/>
                <a:gd name="T92" fmla="*/ 78 w 116"/>
                <a:gd name="T93" fmla="*/ 116 h 200"/>
                <a:gd name="T94" fmla="*/ 70 w 116"/>
                <a:gd name="T95" fmla="*/ 126 h 200"/>
                <a:gd name="T96" fmla="*/ 66 w 116"/>
                <a:gd name="T97" fmla="*/ 140 h 200"/>
                <a:gd name="T98" fmla="*/ 58 w 116"/>
                <a:gd name="T99" fmla="*/ 140 h 200"/>
                <a:gd name="T100" fmla="*/ 52 w 116"/>
                <a:gd name="T101" fmla="*/ 140 h 200"/>
                <a:gd name="T102" fmla="*/ 48 w 116"/>
                <a:gd name="T103" fmla="*/ 142 h 200"/>
                <a:gd name="T104" fmla="*/ 44 w 116"/>
                <a:gd name="T105" fmla="*/ 150 h 200"/>
                <a:gd name="T106" fmla="*/ 40 w 116"/>
                <a:gd name="T107" fmla="*/ 164 h 200"/>
                <a:gd name="T108" fmla="*/ 40 w 116"/>
                <a:gd name="T109" fmla="*/ 172 h 200"/>
                <a:gd name="T110" fmla="*/ 46 w 116"/>
                <a:gd name="T111" fmla="*/ 180 h 200"/>
                <a:gd name="T112" fmla="*/ 32 w 116"/>
                <a:gd name="T113" fmla="*/ 196 h 200"/>
                <a:gd name="T114" fmla="*/ 22 w 116"/>
                <a:gd name="T115" fmla="*/ 18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6" h="200">
                  <a:moveTo>
                    <a:pt x="14" y="180"/>
                  </a:moveTo>
                  <a:lnTo>
                    <a:pt x="14" y="180"/>
                  </a:lnTo>
                  <a:lnTo>
                    <a:pt x="16" y="174"/>
                  </a:lnTo>
                  <a:lnTo>
                    <a:pt x="20" y="172"/>
                  </a:lnTo>
                  <a:lnTo>
                    <a:pt x="20" y="168"/>
                  </a:lnTo>
                  <a:lnTo>
                    <a:pt x="22" y="166"/>
                  </a:lnTo>
                  <a:lnTo>
                    <a:pt x="24" y="164"/>
                  </a:lnTo>
                  <a:lnTo>
                    <a:pt x="26" y="162"/>
                  </a:lnTo>
                  <a:lnTo>
                    <a:pt x="28" y="158"/>
                  </a:lnTo>
                  <a:lnTo>
                    <a:pt x="28" y="156"/>
                  </a:lnTo>
                  <a:lnTo>
                    <a:pt x="30" y="154"/>
                  </a:lnTo>
                  <a:lnTo>
                    <a:pt x="30" y="152"/>
                  </a:lnTo>
                  <a:lnTo>
                    <a:pt x="30" y="152"/>
                  </a:lnTo>
                  <a:lnTo>
                    <a:pt x="30" y="150"/>
                  </a:lnTo>
                  <a:lnTo>
                    <a:pt x="30" y="148"/>
                  </a:lnTo>
                  <a:lnTo>
                    <a:pt x="30" y="148"/>
                  </a:lnTo>
                  <a:lnTo>
                    <a:pt x="30" y="146"/>
                  </a:lnTo>
                  <a:lnTo>
                    <a:pt x="30" y="146"/>
                  </a:lnTo>
                  <a:lnTo>
                    <a:pt x="30" y="146"/>
                  </a:lnTo>
                  <a:lnTo>
                    <a:pt x="28" y="144"/>
                  </a:lnTo>
                  <a:lnTo>
                    <a:pt x="26" y="144"/>
                  </a:lnTo>
                  <a:lnTo>
                    <a:pt x="24" y="142"/>
                  </a:lnTo>
                  <a:lnTo>
                    <a:pt x="20" y="138"/>
                  </a:lnTo>
                  <a:lnTo>
                    <a:pt x="20" y="138"/>
                  </a:lnTo>
                  <a:lnTo>
                    <a:pt x="18" y="136"/>
                  </a:lnTo>
                  <a:lnTo>
                    <a:pt x="18" y="136"/>
                  </a:lnTo>
                  <a:lnTo>
                    <a:pt x="18" y="134"/>
                  </a:lnTo>
                  <a:lnTo>
                    <a:pt x="16" y="132"/>
                  </a:lnTo>
                  <a:lnTo>
                    <a:pt x="16" y="130"/>
                  </a:lnTo>
                  <a:lnTo>
                    <a:pt x="14" y="126"/>
                  </a:lnTo>
                  <a:lnTo>
                    <a:pt x="14" y="122"/>
                  </a:lnTo>
                  <a:lnTo>
                    <a:pt x="14" y="118"/>
                  </a:lnTo>
                  <a:lnTo>
                    <a:pt x="12" y="114"/>
                  </a:lnTo>
                  <a:lnTo>
                    <a:pt x="12" y="110"/>
                  </a:lnTo>
                  <a:lnTo>
                    <a:pt x="12" y="108"/>
                  </a:lnTo>
                  <a:lnTo>
                    <a:pt x="12" y="104"/>
                  </a:lnTo>
                  <a:lnTo>
                    <a:pt x="12" y="102"/>
                  </a:lnTo>
                  <a:lnTo>
                    <a:pt x="12" y="98"/>
                  </a:lnTo>
                  <a:lnTo>
                    <a:pt x="14" y="92"/>
                  </a:lnTo>
                  <a:lnTo>
                    <a:pt x="14" y="88"/>
                  </a:lnTo>
                  <a:lnTo>
                    <a:pt x="16" y="86"/>
                  </a:lnTo>
                  <a:lnTo>
                    <a:pt x="16" y="84"/>
                  </a:lnTo>
                  <a:lnTo>
                    <a:pt x="16" y="82"/>
                  </a:lnTo>
                  <a:lnTo>
                    <a:pt x="16" y="80"/>
                  </a:lnTo>
                  <a:lnTo>
                    <a:pt x="16" y="80"/>
                  </a:lnTo>
                  <a:lnTo>
                    <a:pt x="16" y="78"/>
                  </a:lnTo>
                  <a:lnTo>
                    <a:pt x="14" y="78"/>
                  </a:lnTo>
                  <a:lnTo>
                    <a:pt x="14" y="76"/>
                  </a:lnTo>
                  <a:lnTo>
                    <a:pt x="12" y="74"/>
                  </a:lnTo>
                  <a:lnTo>
                    <a:pt x="10" y="72"/>
                  </a:lnTo>
                  <a:lnTo>
                    <a:pt x="6" y="68"/>
                  </a:lnTo>
                  <a:lnTo>
                    <a:pt x="6" y="66"/>
                  </a:lnTo>
                  <a:lnTo>
                    <a:pt x="4" y="64"/>
                  </a:lnTo>
                  <a:lnTo>
                    <a:pt x="4" y="62"/>
                  </a:lnTo>
                  <a:lnTo>
                    <a:pt x="2" y="60"/>
                  </a:lnTo>
                  <a:lnTo>
                    <a:pt x="0" y="56"/>
                  </a:lnTo>
                  <a:lnTo>
                    <a:pt x="0" y="54"/>
                  </a:lnTo>
                  <a:lnTo>
                    <a:pt x="0" y="52"/>
                  </a:lnTo>
                  <a:lnTo>
                    <a:pt x="0" y="48"/>
                  </a:lnTo>
                  <a:lnTo>
                    <a:pt x="0" y="44"/>
                  </a:lnTo>
                  <a:lnTo>
                    <a:pt x="0" y="40"/>
                  </a:lnTo>
                  <a:lnTo>
                    <a:pt x="0" y="36"/>
                  </a:lnTo>
                  <a:lnTo>
                    <a:pt x="0" y="34"/>
                  </a:lnTo>
                  <a:lnTo>
                    <a:pt x="0" y="32"/>
                  </a:lnTo>
                  <a:lnTo>
                    <a:pt x="0" y="32"/>
                  </a:lnTo>
                  <a:lnTo>
                    <a:pt x="0" y="30"/>
                  </a:lnTo>
                  <a:lnTo>
                    <a:pt x="0" y="28"/>
                  </a:lnTo>
                  <a:lnTo>
                    <a:pt x="2" y="28"/>
                  </a:lnTo>
                  <a:lnTo>
                    <a:pt x="2" y="26"/>
                  </a:lnTo>
                  <a:lnTo>
                    <a:pt x="2" y="26"/>
                  </a:lnTo>
                  <a:lnTo>
                    <a:pt x="4" y="26"/>
                  </a:lnTo>
                  <a:lnTo>
                    <a:pt x="6" y="24"/>
                  </a:lnTo>
                  <a:lnTo>
                    <a:pt x="8" y="24"/>
                  </a:lnTo>
                  <a:lnTo>
                    <a:pt x="14" y="22"/>
                  </a:lnTo>
                  <a:lnTo>
                    <a:pt x="16" y="22"/>
                  </a:lnTo>
                  <a:lnTo>
                    <a:pt x="16" y="22"/>
                  </a:lnTo>
                  <a:lnTo>
                    <a:pt x="20" y="20"/>
                  </a:lnTo>
                  <a:lnTo>
                    <a:pt x="22" y="18"/>
                  </a:lnTo>
                  <a:lnTo>
                    <a:pt x="24" y="16"/>
                  </a:lnTo>
                  <a:lnTo>
                    <a:pt x="24" y="14"/>
                  </a:lnTo>
                  <a:lnTo>
                    <a:pt x="26" y="14"/>
                  </a:lnTo>
                  <a:lnTo>
                    <a:pt x="26" y="12"/>
                  </a:lnTo>
                  <a:lnTo>
                    <a:pt x="28" y="10"/>
                  </a:lnTo>
                  <a:lnTo>
                    <a:pt x="30" y="6"/>
                  </a:lnTo>
                  <a:lnTo>
                    <a:pt x="32" y="0"/>
                  </a:lnTo>
                  <a:lnTo>
                    <a:pt x="34" y="6"/>
                  </a:lnTo>
                  <a:lnTo>
                    <a:pt x="34" y="12"/>
                  </a:lnTo>
                  <a:lnTo>
                    <a:pt x="36" y="16"/>
                  </a:lnTo>
                  <a:lnTo>
                    <a:pt x="36" y="20"/>
                  </a:lnTo>
                  <a:lnTo>
                    <a:pt x="36" y="22"/>
                  </a:lnTo>
                  <a:lnTo>
                    <a:pt x="38" y="24"/>
                  </a:lnTo>
                  <a:lnTo>
                    <a:pt x="38" y="26"/>
                  </a:lnTo>
                  <a:lnTo>
                    <a:pt x="38" y="28"/>
                  </a:lnTo>
                  <a:lnTo>
                    <a:pt x="38" y="28"/>
                  </a:lnTo>
                  <a:lnTo>
                    <a:pt x="40" y="30"/>
                  </a:lnTo>
                  <a:lnTo>
                    <a:pt x="42" y="30"/>
                  </a:lnTo>
                  <a:lnTo>
                    <a:pt x="44" y="32"/>
                  </a:lnTo>
                  <a:lnTo>
                    <a:pt x="46" y="34"/>
                  </a:lnTo>
                  <a:lnTo>
                    <a:pt x="48" y="34"/>
                  </a:lnTo>
                  <a:lnTo>
                    <a:pt x="48" y="36"/>
                  </a:lnTo>
                  <a:lnTo>
                    <a:pt x="52" y="36"/>
                  </a:lnTo>
                  <a:lnTo>
                    <a:pt x="54" y="38"/>
                  </a:lnTo>
                  <a:lnTo>
                    <a:pt x="56" y="38"/>
                  </a:lnTo>
                  <a:lnTo>
                    <a:pt x="56" y="38"/>
                  </a:lnTo>
                  <a:lnTo>
                    <a:pt x="58" y="40"/>
                  </a:lnTo>
                  <a:lnTo>
                    <a:pt x="58" y="40"/>
                  </a:lnTo>
                  <a:lnTo>
                    <a:pt x="60" y="44"/>
                  </a:lnTo>
                  <a:lnTo>
                    <a:pt x="64" y="50"/>
                  </a:lnTo>
                  <a:lnTo>
                    <a:pt x="66" y="52"/>
                  </a:lnTo>
                  <a:lnTo>
                    <a:pt x="66" y="54"/>
                  </a:lnTo>
                  <a:lnTo>
                    <a:pt x="68" y="56"/>
                  </a:lnTo>
                  <a:lnTo>
                    <a:pt x="68" y="56"/>
                  </a:lnTo>
                  <a:lnTo>
                    <a:pt x="70" y="56"/>
                  </a:lnTo>
                  <a:lnTo>
                    <a:pt x="70" y="58"/>
                  </a:lnTo>
                  <a:lnTo>
                    <a:pt x="72" y="58"/>
                  </a:lnTo>
                  <a:lnTo>
                    <a:pt x="72" y="58"/>
                  </a:lnTo>
                  <a:lnTo>
                    <a:pt x="72" y="58"/>
                  </a:lnTo>
                  <a:lnTo>
                    <a:pt x="74" y="56"/>
                  </a:lnTo>
                  <a:lnTo>
                    <a:pt x="74" y="56"/>
                  </a:lnTo>
                  <a:lnTo>
                    <a:pt x="76" y="54"/>
                  </a:lnTo>
                  <a:lnTo>
                    <a:pt x="78" y="52"/>
                  </a:lnTo>
                  <a:lnTo>
                    <a:pt x="78" y="50"/>
                  </a:lnTo>
                  <a:lnTo>
                    <a:pt x="80" y="50"/>
                  </a:lnTo>
                  <a:lnTo>
                    <a:pt x="80" y="48"/>
                  </a:lnTo>
                  <a:lnTo>
                    <a:pt x="82" y="48"/>
                  </a:lnTo>
                  <a:lnTo>
                    <a:pt x="82" y="48"/>
                  </a:lnTo>
                  <a:lnTo>
                    <a:pt x="82" y="48"/>
                  </a:lnTo>
                  <a:lnTo>
                    <a:pt x="84" y="48"/>
                  </a:lnTo>
                  <a:lnTo>
                    <a:pt x="84" y="48"/>
                  </a:lnTo>
                  <a:lnTo>
                    <a:pt x="86" y="48"/>
                  </a:lnTo>
                  <a:lnTo>
                    <a:pt x="86" y="50"/>
                  </a:lnTo>
                  <a:lnTo>
                    <a:pt x="88" y="50"/>
                  </a:lnTo>
                  <a:lnTo>
                    <a:pt x="90" y="52"/>
                  </a:lnTo>
                  <a:lnTo>
                    <a:pt x="90" y="54"/>
                  </a:lnTo>
                  <a:lnTo>
                    <a:pt x="92" y="56"/>
                  </a:lnTo>
                  <a:lnTo>
                    <a:pt x="94" y="60"/>
                  </a:lnTo>
                  <a:lnTo>
                    <a:pt x="96" y="62"/>
                  </a:lnTo>
                  <a:lnTo>
                    <a:pt x="96" y="64"/>
                  </a:lnTo>
                  <a:lnTo>
                    <a:pt x="98" y="70"/>
                  </a:lnTo>
                  <a:lnTo>
                    <a:pt x="100" y="76"/>
                  </a:lnTo>
                  <a:lnTo>
                    <a:pt x="102" y="80"/>
                  </a:lnTo>
                  <a:lnTo>
                    <a:pt x="102" y="84"/>
                  </a:lnTo>
                  <a:lnTo>
                    <a:pt x="104" y="86"/>
                  </a:lnTo>
                  <a:lnTo>
                    <a:pt x="104" y="88"/>
                  </a:lnTo>
                  <a:lnTo>
                    <a:pt x="106" y="90"/>
                  </a:lnTo>
                  <a:lnTo>
                    <a:pt x="106" y="92"/>
                  </a:lnTo>
                  <a:lnTo>
                    <a:pt x="108" y="92"/>
                  </a:lnTo>
                  <a:lnTo>
                    <a:pt x="108" y="92"/>
                  </a:lnTo>
                  <a:lnTo>
                    <a:pt x="108" y="92"/>
                  </a:lnTo>
                  <a:lnTo>
                    <a:pt x="110" y="92"/>
                  </a:lnTo>
                  <a:lnTo>
                    <a:pt x="112" y="92"/>
                  </a:lnTo>
                  <a:lnTo>
                    <a:pt x="114" y="92"/>
                  </a:lnTo>
                  <a:lnTo>
                    <a:pt x="114" y="92"/>
                  </a:lnTo>
                  <a:lnTo>
                    <a:pt x="114" y="94"/>
                  </a:lnTo>
                  <a:lnTo>
                    <a:pt x="116" y="94"/>
                  </a:lnTo>
                  <a:lnTo>
                    <a:pt x="116" y="96"/>
                  </a:lnTo>
                  <a:lnTo>
                    <a:pt x="116" y="98"/>
                  </a:lnTo>
                  <a:lnTo>
                    <a:pt x="116" y="98"/>
                  </a:lnTo>
                  <a:lnTo>
                    <a:pt x="116" y="100"/>
                  </a:lnTo>
                  <a:lnTo>
                    <a:pt x="116" y="102"/>
                  </a:lnTo>
                  <a:lnTo>
                    <a:pt x="116" y="106"/>
                  </a:lnTo>
                  <a:lnTo>
                    <a:pt x="116" y="110"/>
                  </a:lnTo>
                  <a:lnTo>
                    <a:pt x="116" y="114"/>
                  </a:lnTo>
                  <a:lnTo>
                    <a:pt x="114" y="118"/>
                  </a:lnTo>
                  <a:lnTo>
                    <a:pt x="112" y="118"/>
                  </a:lnTo>
                  <a:lnTo>
                    <a:pt x="108" y="118"/>
                  </a:lnTo>
                  <a:lnTo>
                    <a:pt x="106" y="120"/>
                  </a:lnTo>
                  <a:lnTo>
                    <a:pt x="104" y="120"/>
                  </a:lnTo>
                  <a:lnTo>
                    <a:pt x="102" y="120"/>
                  </a:lnTo>
                  <a:lnTo>
                    <a:pt x="100" y="120"/>
                  </a:lnTo>
                  <a:lnTo>
                    <a:pt x="100" y="120"/>
                  </a:lnTo>
                  <a:lnTo>
                    <a:pt x="98" y="120"/>
                  </a:lnTo>
                  <a:lnTo>
                    <a:pt x="98" y="120"/>
                  </a:lnTo>
                  <a:lnTo>
                    <a:pt x="96" y="118"/>
                  </a:lnTo>
                  <a:lnTo>
                    <a:pt x="94" y="116"/>
                  </a:lnTo>
                  <a:lnTo>
                    <a:pt x="92" y="114"/>
                  </a:lnTo>
                  <a:lnTo>
                    <a:pt x="90" y="114"/>
                  </a:lnTo>
                  <a:lnTo>
                    <a:pt x="88" y="112"/>
                  </a:lnTo>
                  <a:lnTo>
                    <a:pt x="88" y="112"/>
                  </a:lnTo>
                  <a:lnTo>
                    <a:pt x="88" y="112"/>
                  </a:lnTo>
                  <a:lnTo>
                    <a:pt x="86" y="110"/>
                  </a:lnTo>
                  <a:lnTo>
                    <a:pt x="86" y="110"/>
                  </a:lnTo>
                  <a:lnTo>
                    <a:pt x="84" y="112"/>
                  </a:lnTo>
                  <a:lnTo>
                    <a:pt x="84" y="112"/>
                  </a:lnTo>
                  <a:lnTo>
                    <a:pt x="82" y="112"/>
                  </a:lnTo>
                  <a:lnTo>
                    <a:pt x="82" y="112"/>
                  </a:lnTo>
                  <a:lnTo>
                    <a:pt x="80" y="114"/>
                  </a:lnTo>
                  <a:lnTo>
                    <a:pt x="78" y="116"/>
                  </a:lnTo>
                  <a:lnTo>
                    <a:pt x="76" y="118"/>
                  </a:lnTo>
                  <a:lnTo>
                    <a:pt x="74" y="120"/>
                  </a:lnTo>
                  <a:lnTo>
                    <a:pt x="72" y="124"/>
                  </a:lnTo>
                  <a:lnTo>
                    <a:pt x="70" y="126"/>
                  </a:lnTo>
                  <a:lnTo>
                    <a:pt x="70" y="130"/>
                  </a:lnTo>
                  <a:lnTo>
                    <a:pt x="68" y="132"/>
                  </a:lnTo>
                  <a:lnTo>
                    <a:pt x="68" y="136"/>
                  </a:lnTo>
                  <a:lnTo>
                    <a:pt x="66" y="140"/>
                  </a:lnTo>
                  <a:lnTo>
                    <a:pt x="64" y="142"/>
                  </a:lnTo>
                  <a:lnTo>
                    <a:pt x="64" y="142"/>
                  </a:lnTo>
                  <a:lnTo>
                    <a:pt x="62" y="142"/>
                  </a:lnTo>
                  <a:lnTo>
                    <a:pt x="58" y="140"/>
                  </a:lnTo>
                  <a:lnTo>
                    <a:pt x="56" y="140"/>
                  </a:lnTo>
                  <a:lnTo>
                    <a:pt x="54" y="140"/>
                  </a:lnTo>
                  <a:lnTo>
                    <a:pt x="52" y="140"/>
                  </a:lnTo>
                  <a:lnTo>
                    <a:pt x="52" y="140"/>
                  </a:lnTo>
                  <a:lnTo>
                    <a:pt x="50" y="140"/>
                  </a:lnTo>
                  <a:lnTo>
                    <a:pt x="50" y="140"/>
                  </a:lnTo>
                  <a:lnTo>
                    <a:pt x="48" y="140"/>
                  </a:lnTo>
                  <a:lnTo>
                    <a:pt x="48" y="142"/>
                  </a:lnTo>
                  <a:lnTo>
                    <a:pt x="46" y="144"/>
                  </a:lnTo>
                  <a:lnTo>
                    <a:pt x="46" y="146"/>
                  </a:lnTo>
                  <a:lnTo>
                    <a:pt x="44" y="148"/>
                  </a:lnTo>
                  <a:lnTo>
                    <a:pt x="44" y="150"/>
                  </a:lnTo>
                  <a:lnTo>
                    <a:pt x="42" y="152"/>
                  </a:lnTo>
                  <a:lnTo>
                    <a:pt x="42" y="154"/>
                  </a:lnTo>
                  <a:lnTo>
                    <a:pt x="42" y="158"/>
                  </a:lnTo>
                  <a:lnTo>
                    <a:pt x="40" y="164"/>
                  </a:lnTo>
                  <a:lnTo>
                    <a:pt x="40" y="168"/>
                  </a:lnTo>
                  <a:lnTo>
                    <a:pt x="40" y="170"/>
                  </a:lnTo>
                  <a:lnTo>
                    <a:pt x="40" y="170"/>
                  </a:lnTo>
                  <a:lnTo>
                    <a:pt x="40" y="172"/>
                  </a:lnTo>
                  <a:lnTo>
                    <a:pt x="42" y="172"/>
                  </a:lnTo>
                  <a:lnTo>
                    <a:pt x="42" y="176"/>
                  </a:lnTo>
                  <a:lnTo>
                    <a:pt x="44" y="178"/>
                  </a:lnTo>
                  <a:lnTo>
                    <a:pt x="46" y="180"/>
                  </a:lnTo>
                  <a:lnTo>
                    <a:pt x="48" y="184"/>
                  </a:lnTo>
                  <a:lnTo>
                    <a:pt x="50" y="186"/>
                  </a:lnTo>
                  <a:lnTo>
                    <a:pt x="36" y="200"/>
                  </a:lnTo>
                  <a:lnTo>
                    <a:pt x="32" y="196"/>
                  </a:lnTo>
                  <a:lnTo>
                    <a:pt x="28" y="194"/>
                  </a:lnTo>
                  <a:lnTo>
                    <a:pt x="26" y="192"/>
                  </a:lnTo>
                  <a:lnTo>
                    <a:pt x="24" y="190"/>
                  </a:lnTo>
                  <a:lnTo>
                    <a:pt x="22" y="188"/>
                  </a:lnTo>
                  <a:lnTo>
                    <a:pt x="18" y="184"/>
                  </a:lnTo>
                  <a:lnTo>
                    <a:pt x="14" y="180"/>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0" name="Freeform 33">
              <a:extLst>
                <a:ext uri="{FF2B5EF4-FFF2-40B4-BE49-F238E27FC236}">
                  <a16:creationId xmlns:a16="http://schemas.microsoft.com/office/drawing/2014/main" id="{A9BC1739-F81C-4C34-AB46-B600977DC274}"/>
                </a:ext>
              </a:extLst>
            </p:cNvPr>
            <p:cNvSpPr>
              <a:spLocks/>
            </p:cNvSpPr>
            <p:nvPr/>
          </p:nvSpPr>
          <p:spPr bwMode="auto">
            <a:xfrm>
              <a:off x="7674896" y="3020449"/>
              <a:ext cx="340418" cy="365889"/>
            </a:xfrm>
            <a:custGeom>
              <a:avLst/>
              <a:gdLst>
                <a:gd name="T0" fmla="*/ 132 w 180"/>
                <a:gd name="T1" fmla="*/ 2 h 214"/>
                <a:gd name="T2" fmla="*/ 124 w 180"/>
                <a:gd name="T3" fmla="*/ 6 h 214"/>
                <a:gd name="T4" fmla="*/ 122 w 180"/>
                <a:gd name="T5" fmla="*/ 24 h 214"/>
                <a:gd name="T6" fmla="*/ 114 w 180"/>
                <a:gd name="T7" fmla="*/ 48 h 214"/>
                <a:gd name="T8" fmla="*/ 108 w 180"/>
                <a:gd name="T9" fmla="*/ 56 h 214"/>
                <a:gd name="T10" fmla="*/ 100 w 180"/>
                <a:gd name="T11" fmla="*/ 62 h 214"/>
                <a:gd name="T12" fmla="*/ 98 w 180"/>
                <a:gd name="T13" fmla="*/ 76 h 214"/>
                <a:gd name="T14" fmla="*/ 94 w 180"/>
                <a:gd name="T15" fmla="*/ 80 h 214"/>
                <a:gd name="T16" fmla="*/ 84 w 180"/>
                <a:gd name="T17" fmla="*/ 80 h 214"/>
                <a:gd name="T18" fmla="*/ 66 w 180"/>
                <a:gd name="T19" fmla="*/ 90 h 214"/>
                <a:gd name="T20" fmla="*/ 54 w 180"/>
                <a:gd name="T21" fmla="*/ 100 h 214"/>
                <a:gd name="T22" fmla="*/ 50 w 180"/>
                <a:gd name="T23" fmla="*/ 112 h 214"/>
                <a:gd name="T24" fmla="*/ 46 w 180"/>
                <a:gd name="T25" fmla="*/ 116 h 214"/>
                <a:gd name="T26" fmla="*/ 22 w 180"/>
                <a:gd name="T27" fmla="*/ 116 h 214"/>
                <a:gd name="T28" fmla="*/ 8 w 180"/>
                <a:gd name="T29" fmla="*/ 118 h 214"/>
                <a:gd name="T30" fmla="*/ 4 w 180"/>
                <a:gd name="T31" fmla="*/ 124 h 214"/>
                <a:gd name="T32" fmla="*/ 2 w 180"/>
                <a:gd name="T33" fmla="*/ 140 h 214"/>
                <a:gd name="T34" fmla="*/ 6 w 180"/>
                <a:gd name="T35" fmla="*/ 146 h 214"/>
                <a:gd name="T36" fmla="*/ 14 w 180"/>
                <a:gd name="T37" fmla="*/ 148 h 214"/>
                <a:gd name="T38" fmla="*/ 18 w 180"/>
                <a:gd name="T39" fmla="*/ 150 h 214"/>
                <a:gd name="T40" fmla="*/ 22 w 180"/>
                <a:gd name="T41" fmla="*/ 158 h 214"/>
                <a:gd name="T42" fmla="*/ 16 w 180"/>
                <a:gd name="T43" fmla="*/ 166 h 214"/>
                <a:gd name="T44" fmla="*/ 2 w 180"/>
                <a:gd name="T45" fmla="*/ 172 h 214"/>
                <a:gd name="T46" fmla="*/ 12 w 180"/>
                <a:gd name="T47" fmla="*/ 174 h 214"/>
                <a:gd name="T48" fmla="*/ 16 w 180"/>
                <a:gd name="T49" fmla="*/ 182 h 214"/>
                <a:gd name="T50" fmla="*/ 20 w 180"/>
                <a:gd name="T51" fmla="*/ 188 h 214"/>
                <a:gd name="T52" fmla="*/ 34 w 180"/>
                <a:gd name="T53" fmla="*/ 190 h 214"/>
                <a:gd name="T54" fmla="*/ 52 w 180"/>
                <a:gd name="T55" fmla="*/ 184 h 214"/>
                <a:gd name="T56" fmla="*/ 60 w 180"/>
                <a:gd name="T57" fmla="*/ 182 h 214"/>
                <a:gd name="T58" fmla="*/ 62 w 180"/>
                <a:gd name="T59" fmla="*/ 188 h 214"/>
                <a:gd name="T60" fmla="*/ 64 w 180"/>
                <a:gd name="T61" fmla="*/ 196 h 214"/>
                <a:gd name="T62" fmla="*/ 80 w 180"/>
                <a:gd name="T63" fmla="*/ 206 h 214"/>
                <a:gd name="T64" fmla="*/ 100 w 180"/>
                <a:gd name="T65" fmla="*/ 206 h 214"/>
                <a:gd name="T66" fmla="*/ 112 w 180"/>
                <a:gd name="T67" fmla="*/ 206 h 214"/>
                <a:gd name="T68" fmla="*/ 128 w 180"/>
                <a:gd name="T69" fmla="*/ 208 h 214"/>
                <a:gd name="T70" fmla="*/ 132 w 180"/>
                <a:gd name="T71" fmla="*/ 204 h 214"/>
                <a:gd name="T72" fmla="*/ 132 w 180"/>
                <a:gd name="T73" fmla="*/ 194 h 214"/>
                <a:gd name="T74" fmla="*/ 120 w 180"/>
                <a:gd name="T75" fmla="*/ 178 h 214"/>
                <a:gd name="T76" fmla="*/ 106 w 180"/>
                <a:gd name="T77" fmla="*/ 164 h 214"/>
                <a:gd name="T78" fmla="*/ 104 w 180"/>
                <a:gd name="T79" fmla="*/ 158 h 214"/>
                <a:gd name="T80" fmla="*/ 108 w 180"/>
                <a:gd name="T81" fmla="*/ 146 h 214"/>
                <a:gd name="T82" fmla="*/ 118 w 180"/>
                <a:gd name="T83" fmla="*/ 136 h 214"/>
                <a:gd name="T84" fmla="*/ 130 w 180"/>
                <a:gd name="T85" fmla="*/ 142 h 214"/>
                <a:gd name="T86" fmla="*/ 142 w 180"/>
                <a:gd name="T87" fmla="*/ 146 h 214"/>
                <a:gd name="T88" fmla="*/ 144 w 180"/>
                <a:gd name="T89" fmla="*/ 142 h 214"/>
                <a:gd name="T90" fmla="*/ 148 w 180"/>
                <a:gd name="T91" fmla="*/ 130 h 214"/>
                <a:gd name="T92" fmla="*/ 150 w 180"/>
                <a:gd name="T93" fmla="*/ 120 h 214"/>
                <a:gd name="T94" fmla="*/ 164 w 180"/>
                <a:gd name="T95" fmla="*/ 110 h 214"/>
                <a:gd name="T96" fmla="*/ 168 w 180"/>
                <a:gd name="T97" fmla="*/ 98 h 214"/>
                <a:gd name="T98" fmla="*/ 178 w 180"/>
                <a:gd name="T99" fmla="*/ 88 h 214"/>
                <a:gd name="T100" fmla="*/ 180 w 180"/>
                <a:gd name="T101" fmla="*/ 82 h 214"/>
                <a:gd name="T102" fmla="*/ 176 w 180"/>
                <a:gd name="T103" fmla="*/ 62 h 214"/>
                <a:gd name="T104" fmla="*/ 164 w 180"/>
                <a:gd name="T105" fmla="*/ 54 h 214"/>
                <a:gd name="T106" fmla="*/ 164 w 180"/>
                <a:gd name="T107" fmla="*/ 44 h 214"/>
                <a:gd name="T108" fmla="*/ 166 w 180"/>
                <a:gd name="T109" fmla="*/ 32 h 214"/>
                <a:gd name="T110" fmla="*/ 158 w 180"/>
                <a:gd name="T111" fmla="*/ 24 h 214"/>
                <a:gd name="T112" fmla="*/ 160 w 180"/>
                <a:gd name="T113" fmla="*/ 16 h 214"/>
                <a:gd name="T114" fmla="*/ 146 w 180"/>
                <a:gd name="T115" fmla="*/ 2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0" h="214">
                  <a:moveTo>
                    <a:pt x="138" y="0"/>
                  </a:moveTo>
                  <a:lnTo>
                    <a:pt x="138" y="0"/>
                  </a:lnTo>
                  <a:lnTo>
                    <a:pt x="138" y="0"/>
                  </a:lnTo>
                  <a:lnTo>
                    <a:pt x="136" y="0"/>
                  </a:lnTo>
                  <a:lnTo>
                    <a:pt x="134" y="2"/>
                  </a:lnTo>
                  <a:lnTo>
                    <a:pt x="132" y="2"/>
                  </a:lnTo>
                  <a:lnTo>
                    <a:pt x="130" y="2"/>
                  </a:lnTo>
                  <a:lnTo>
                    <a:pt x="128" y="4"/>
                  </a:lnTo>
                  <a:lnTo>
                    <a:pt x="126" y="4"/>
                  </a:lnTo>
                  <a:lnTo>
                    <a:pt x="126" y="6"/>
                  </a:lnTo>
                  <a:lnTo>
                    <a:pt x="124" y="6"/>
                  </a:lnTo>
                  <a:lnTo>
                    <a:pt x="124" y="6"/>
                  </a:lnTo>
                  <a:lnTo>
                    <a:pt x="124" y="8"/>
                  </a:lnTo>
                  <a:lnTo>
                    <a:pt x="122" y="12"/>
                  </a:lnTo>
                  <a:lnTo>
                    <a:pt x="122" y="14"/>
                  </a:lnTo>
                  <a:lnTo>
                    <a:pt x="122" y="18"/>
                  </a:lnTo>
                  <a:lnTo>
                    <a:pt x="122" y="22"/>
                  </a:lnTo>
                  <a:lnTo>
                    <a:pt x="122" y="24"/>
                  </a:lnTo>
                  <a:lnTo>
                    <a:pt x="120" y="26"/>
                  </a:lnTo>
                  <a:lnTo>
                    <a:pt x="120" y="30"/>
                  </a:lnTo>
                  <a:lnTo>
                    <a:pt x="118" y="36"/>
                  </a:lnTo>
                  <a:lnTo>
                    <a:pt x="116" y="40"/>
                  </a:lnTo>
                  <a:lnTo>
                    <a:pt x="114" y="44"/>
                  </a:lnTo>
                  <a:lnTo>
                    <a:pt x="114" y="48"/>
                  </a:lnTo>
                  <a:lnTo>
                    <a:pt x="112" y="50"/>
                  </a:lnTo>
                  <a:lnTo>
                    <a:pt x="112" y="52"/>
                  </a:lnTo>
                  <a:lnTo>
                    <a:pt x="110" y="54"/>
                  </a:lnTo>
                  <a:lnTo>
                    <a:pt x="110" y="54"/>
                  </a:lnTo>
                  <a:lnTo>
                    <a:pt x="108" y="56"/>
                  </a:lnTo>
                  <a:lnTo>
                    <a:pt x="108" y="56"/>
                  </a:lnTo>
                  <a:lnTo>
                    <a:pt x="104" y="58"/>
                  </a:lnTo>
                  <a:lnTo>
                    <a:pt x="104" y="58"/>
                  </a:lnTo>
                  <a:lnTo>
                    <a:pt x="102" y="60"/>
                  </a:lnTo>
                  <a:lnTo>
                    <a:pt x="100" y="60"/>
                  </a:lnTo>
                  <a:lnTo>
                    <a:pt x="100" y="60"/>
                  </a:lnTo>
                  <a:lnTo>
                    <a:pt x="100" y="62"/>
                  </a:lnTo>
                  <a:lnTo>
                    <a:pt x="98" y="62"/>
                  </a:lnTo>
                  <a:lnTo>
                    <a:pt x="98" y="64"/>
                  </a:lnTo>
                  <a:lnTo>
                    <a:pt x="98" y="68"/>
                  </a:lnTo>
                  <a:lnTo>
                    <a:pt x="98" y="70"/>
                  </a:lnTo>
                  <a:lnTo>
                    <a:pt x="98" y="72"/>
                  </a:lnTo>
                  <a:lnTo>
                    <a:pt x="98" y="76"/>
                  </a:lnTo>
                  <a:lnTo>
                    <a:pt x="98" y="76"/>
                  </a:lnTo>
                  <a:lnTo>
                    <a:pt x="96" y="78"/>
                  </a:lnTo>
                  <a:lnTo>
                    <a:pt x="96" y="78"/>
                  </a:lnTo>
                  <a:lnTo>
                    <a:pt x="96" y="78"/>
                  </a:lnTo>
                  <a:lnTo>
                    <a:pt x="96" y="78"/>
                  </a:lnTo>
                  <a:lnTo>
                    <a:pt x="94" y="80"/>
                  </a:lnTo>
                  <a:lnTo>
                    <a:pt x="94" y="80"/>
                  </a:lnTo>
                  <a:lnTo>
                    <a:pt x="92" y="80"/>
                  </a:lnTo>
                  <a:lnTo>
                    <a:pt x="90" y="80"/>
                  </a:lnTo>
                  <a:lnTo>
                    <a:pt x="86" y="80"/>
                  </a:lnTo>
                  <a:lnTo>
                    <a:pt x="84" y="80"/>
                  </a:lnTo>
                  <a:lnTo>
                    <a:pt x="84" y="80"/>
                  </a:lnTo>
                  <a:lnTo>
                    <a:pt x="82" y="80"/>
                  </a:lnTo>
                  <a:lnTo>
                    <a:pt x="80" y="82"/>
                  </a:lnTo>
                  <a:lnTo>
                    <a:pt x="78" y="82"/>
                  </a:lnTo>
                  <a:lnTo>
                    <a:pt x="74" y="84"/>
                  </a:lnTo>
                  <a:lnTo>
                    <a:pt x="70" y="88"/>
                  </a:lnTo>
                  <a:lnTo>
                    <a:pt x="66" y="90"/>
                  </a:lnTo>
                  <a:lnTo>
                    <a:pt x="64" y="92"/>
                  </a:lnTo>
                  <a:lnTo>
                    <a:pt x="60" y="94"/>
                  </a:lnTo>
                  <a:lnTo>
                    <a:pt x="58" y="96"/>
                  </a:lnTo>
                  <a:lnTo>
                    <a:pt x="56" y="98"/>
                  </a:lnTo>
                  <a:lnTo>
                    <a:pt x="56" y="98"/>
                  </a:lnTo>
                  <a:lnTo>
                    <a:pt x="54" y="100"/>
                  </a:lnTo>
                  <a:lnTo>
                    <a:pt x="54" y="100"/>
                  </a:lnTo>
                  <a:lnTo>
                    <a:pt x="54" y="102"/>
                  </a:lnTo>
                  <a:lnTo>
                    <a:pt x="52" y="106"/>
                  </a:lnTo>
                  <a:lnTo>
                    <a:pt x="52" y="108"/>
                  </a:lnTo>
                  <a:lnTo>
                    <a:pt x="52" y="110"/>
                  </a:lnTo>
                  <a:lnTo>
                    <a:pt x="50" y="112"/>
                  </a:lnTo>
                  <a:lnTo>
                    <a:pt x="50" y="112"/>
                  </a:lnTo>
                  <a:lnTo>
                    <a:pt x="50" y="114"/>
                  </a:lnTo>
                  <a:lnTo>
                    <a:pt x="50" y="114"/>
                  </a:lnTo>
                  <a:lnTo>
                    <a:pt x="48" y="114"/>
                  </a:lnTo>
                  <a:lnTo>
                    <a:pt x="48" y="114"/>
                  </a:lnTo>
                  <a:lnTo>
                    <a:pt x="46" y="116"/>
                  </a:lnTo>
                  <a:lnTo>
                    <a:pt x="42" y="116"/>
                  </a:lnTo>
                  <a:lnTo>
                    <a:pt x="40" y="116"/>
                  </a:lnTo>
                  <a:lnTo>
                    <a:pt x="38" y="116"/>
                  </a:lnTo>
                  <a:lnTo>
                    <a:pt x="34" y="116"/>
                  </a:lnTo>
                  <a:lnTo>
                    <a:pt x="28" y="116"/>
                  </a:lnTo>
                  <a:lnTo>
                    <a:pt x="22" y="116"/>
                  </a:lnTo>
                  <a:lnTo>
                    <a:pt x="20" y="116"/>
                  </a:lnTo>
                  <a:lnTo>
                    <a:pt x="16" y="116"/>
                  </a:lnTo>
                  <a:lnTo>
                    <a:pt x="14" y="116"/>
                  </a:lnTo>
                  <a:lnTo>
                    <a:pt x="12" y="116"/>
                  </a:lnTo>
                  <a:lnTo>
                    <a:pt x="10" y="116"/>
                  </a:lnTo>
                  <a:lnTo>
                    <a:pt x="8" y="118"/>
                  </a:lnTo>
                  <a:lnTo>
                    <a:pt x="8" y="118"/>
                  </a:lnTo>
                  <a:lnTo>
                    <a:pt x="6" y="118"/>
                  </a:lnTo>
                  <a:lnTo>
                    <a:pt x="6" y="118"/>
                  </a:lnTo>
                  <a:lnTo>
                    <a:pt x="6" y="120"/>
                  </a:lnTo>
                  <a:lnTo>
                    <a:pt x="4" y="122"/>
                  </a:lnTo>
                  <a:lnTo>
                    <a:pt x="4" y="124"/>
                  </a:lnTo>
                  <a:lnTo>
                    <a:pt x="2" y="128"/>
                  </a:lnTo>
                  <a:lnTo>
                    <a:pt x="0" y="130"/>
                  </a:lnTo>
                  <a:lnTo>
                    <a:pt x="2" y="132"/>
                  </a:lnTo>
                  <a:lnTo>
                    <a:pt x="2" y="134"/>
                  </a:lnTo>
                  <a:lnTo>
                    <a:pt x="2" y="138"/>
                  </a:lnTo>
                  <a:lnTo>
                    <a:pt x="2" y="140"/>
                  </a:lnTo>
                  <a:lnTo>
                    <a:pt x="2" y="142"/>
                  </a:lnTo>
                  <a:lnTo>
                    <a:pt x="4" y="144"/>
                  </a:lnTo>
                  <a:lnTo>
                    <a:pt x="4" y="146"/>
                  </a:lnTo>
                  <a:lnTo>
                    <a:pt x="4" y="146"/>
                  </a:lnTo>
                  <a:lnTo>
                    <a:pt x="4" y="146"/>
                  </a:lnTo>
                  <a:lnTo>
                    <a:pt x="6" y="146"/>
                  </a:lnTo>
                  <a:lnTo>
                    <a:pt x="6" y="148"/>
                  </a:lnTo>
                  <a:lnTo>
                    <a:pt x="8" y="148"/>
                  </a:lnTo>
                  <a:lnTo>
                    <a:pt x="8" y="148"/>
                  </a:lnTo>
                  <a:lnTo>
                    <a:pt x="10" y="148"/>
                  </a:lnTo>
                  <a:lnTo>
                    <a:pt x="12" y="148"/>
                  </a:lnTo>
                  <a:lnTo>
                    <a:pt x="14" y="148"/>
                  </a:lnTo>
                  <a:lnTo>
                    <a:pt x="16" y="148"/>
                  </a:lnTo>
                  <a:lnTo>
                    <a:pt x="16" y="148"/>
                  </a:lnTo>
                  <a:lnTo>
                    <a:pt x="16" y="148"/>
                  </a:lnTo>
                  <a:lnTo>
                    <a:pt x="18" y="148"/>
                  </a:lnTo>
                  <a:lnTo>
                    <a:pt x="18" y="150"/>
                  </a:lnTo>
                  <a:lnTo>
                    <a:pt x="18" y="150"/>
                  </a:lnTo>
                  <a:lnTo>
                    <a:pt x="20" y="152"/>
                  </a:lnTo>
                  <a:lnTo>
                    <a:pt x="20" y="154"/>
                  </a:lnTo>
                  <a:lnTo>
                    <a:pt x="20" y="154"/>
                  </a:lnTo>
                  <a:lnTo>
                    <a:pt x="22" y="156"/>
                  </a:lnTo>
                  <a:lnTo>
                    <a:pt x="22" y="156"/>
                  </a:lnTo>
                  <a:lnTo>
                    <a:pt x="22" y="158"/>
                  </a:lnTo>
                  <a:lnTo>
                    <a:pt x="20" y="158"/>
                  </a:lnTo>
                  <a:lnTo>
                    <a:pt x="20" y="160"/>
                  </a:lnTo>
                  <a:lnTo>
                    <a:pt x="20" y="162"/>
                  </a:lnTo>
                  <a:lnTo>
                    <a:pt x="18" y="162"/>
                  </a:lnTo>
                  <a:lnTo>
                    <a:pt x="16" y="164"/>
                  </a:lnTo>
                  <a:lnTo>
                    <a:pt x="16" y="166"/>
                  </a:lnTo>
                  <a:lnTo>
                    <a:pt x="14" y="166"/>
                  </a:lnTo>
                  <a:lnTo>
                    <a:pt x="12" y="168"/>
                  </a:lnTo>
                  <a:lnTo>
                    <a:pt x="12" y="168"/>
                  </a:lnTo>
                  <a:lnTo>
                    <a:pt x="10" y="170"/>
                  </a:lnTo>
                  <a:lnTo>
                    <a:pt x="6" y="170"/>
                  </a:lnTo>
                  <a:lnTo>
                    <a:pt x="2" y="172"/>
                  </a:lnTo>
                  <a:lnTo>
                    <a:pt x="0" y="172"/>
                  </a:lnTo>
                  <a:lnTo>
                    <a:pt x="2" y="172"/>
                  </a:lnTo>
                  <a:lnTo>
                    <a:pt x="6" y="172"/>
                  </a:lnTo>
                  <a:lnTo>
                    <a:pt x="8" y="174"/>
                  </a:lnTo>
                  <a:lnTo>
                    <a:pt x="10" y="174"/>
                  </a:lnTo>
                  <a:lnTo>
                    <a:pt x="12" y="174"/>
                  </a:lnTo>
                  <a:lnTo>
                    <a:pt x="12" y="176"/>
                  </a:lnTo>
                  <a:lnTo>
                    <a:pt x="12" y="176"/>
                  </a:lnTo>
                  <a:lnTo>
                    <a:pt x="14" y="176"/>
                  </a:lnTo>
                  <a:lnTo>
                    <a:pt x="14" y="178"/>
                  </a:lnTo>
                  <a:lnTo>
                    <a:pt x="14" y="180"/>
                  </a:lnTo>
                  <a:lnTo>
                    <a:pt x="16" y="182"/>
                  </a:lnTo>
                  <a:lnTo>
                    <a:pt x="16" y="184"/>
                  </a:lnTo>
                  <a:lnTo>
                    <a:pt x="16" y="186"/>
                  </a:lnTo>
                  <a:lnTo>
                    <a:pt x="18" y="188"/>
                  </a:lnTo>
                  <a:lnTo>
                    <a:pt x="18" y="188"/>
                  </a:lnTo>
                  <a:lnTo>
                    <a:pt x="18" y="188"/>
                  </a:lnTo>
                  <a:lnTo>
                    <a:pt x="20" y="188"/>
                  </a:lnTo>
                  <a:lnTo>
                    <a:pt x="22" y="190"/>
                  </a:lnTo>
                  <a:lnTo>
                    <a:pt x="22" y="190"/>
                  </a:lnTo>
                  <a:lnTo>
                    <a:pt x="24" y="190"/>
                  </a:lnTo>
                  <a:lnTo>
                    <a:pt x="28" y="190"/>
                  </a:lnTo>
                  <a:lnTo>
                    <a:pt x="32" y="190"/>
                  </a:lnTo>
                  <a:lnTo>
                    <a:pt x="34" y="190"/>
                  </a:lnTo>
                  <a:lnTo>
                    <a:pt x="38" y="190"/>
                  </a:lnTo>
                  <a:lnTo>
                    <a:pt x="44" y="188"/>
                  </a:lnTo>
                  <a:lnTo>
                    <a:pt x="44" y="188"/>
                  </a:lnTo>
                  <a:lnTo>
                    <a:pt x="46" y="188"/>
                  </a:lnTo>
                  <a:lnTo>
                    <a:pt x="48" y="186"/>
                  </a:lnTo>
                  <a:lnTo>
                    <a:pt x="52" y="184"/>
                  </a:lnTo>
                  <a:lnTo>
                    <a:pt x="54" y="182"/>
                  </a:lnTo>
                  <a:lnTo>
                    <a:pt x="56" y="182"/>
                  </a:lnTo>
                  <a:lnTo>
                    <a:pt x="58" y="182"/>
                  </a:lnTo>
                  <a:lnTo>
                    <a:pt x="58" y="182"/>
                  </a:lnTo>
                  <a:lnTo>
                    <a:pt x="60" y="182"/>
                  </a:lnTo>
                  <a:lnTo>
                    <a:pt x="60" y="182"/>
                  </a:lnTo>
                  <a:lnTo>
                    <a:pt x="60" y="182"/>
                  </a:lnTo>
                  <a:lnTo>
                    <a:pt x="62" y="182"/>
                  </a:lnTo>
                  <a:lnTo>
                    <a:pt x="62" y="184"/>
                  </a:lnTo>
                  <a:lnTo>
                    <a:pt x="62" y="184"/>
                  </a:lnTo>
                  <a:lnTo>
                    <a:pt x="62" y="186"/>
                  </a:lnTo>
                  <a:lnTo>
                    <a:pt x="62" y="188"/>
                  </a:lnTo>
                  <a:lnTo>
                    <a:pt x="62" y="192"/>
                  </a:lnTo>
                  <a:lnTo>
                    <a:pt x="62" y="194"/>
                  </a:lnTo>
                  <a:lnTo>
                    <a:pt x="62" y="194"/>
                  </a:lnTo>
                  <a:lnTo>
                    <a:pt x="64" y="194"/>
                  </a:lnTo>
                  <a:lnTo>
                    <a:pt x="64" y="196"/>
                  </a:lnTo>
                  <a:lnTo>
                    <a:pt x="64" y="196"/>
                  </a:lnTo>
                  <a:lnTo>
                    <a:pt x="66" y="198"/>
                  </a:lnTo>
                  <a:lnTo>
                    <a:pt x="68" y="200"/>
                  </a:lnTo>
                  <a:lnTo>
                    <a:pt x="70" y="200"/>
                  </a:lnTo>
                  <a:lnTo>
                    <a:pt x="76" y="204"/>
                  </a:lnTo>
                  <a:lnTo>
                    <a:pt x="78" y="204"/>
                  </a:lnTo>
                  <a:lnTo>
                    <a:pt x="80" y="206"/>
                  </a:lnTo>
                  <a:lnTo>
                    <a:pt x="92" y="214"/>
                  </a:lnTo>
                  <a:lnTo>
                    <a:pt x="94" y="214"/>
                  </a:lnTo>
                  <a:lnTo>
                    <a:pt x="96" y="210"/>
                  </a:lnTo>
                  <a:lnTo>
                    <a:pt x="96" y="210"/>
                  </a:lnTo>
                  <a:lnTo>
                    <a:pt x="98" y="208"/>
                  </a:lnTo>
                  <a:lnTo>
                    <a:pt x="100" y="206"/>
                  </a:lnTo>
                  <a:lnTo>
                    <a:pt x="102" y="206"/>
                  </a:lnTo>
                  <a:lnTo>
                    <a:pt x="102" y="206"/>
                  </a:lnTo>
                  <a:lnTo>
                    <a:pt x="104" y="206"/>
                  </a:lnTo>
                  <a:lnTo>
                    <a:pt x="106" y="206"/>
                  </a:lnTo>
                  <a:lnTo>
                    <a:pt x="108" y="206"/>
                  </a:lnTo>
                  <a:lnTo>
                    <a:pt x="112" y="206"/>
                  </a:lnTo>
                  <a:lnTo>
                    <a:pt x="116" y="206"/>
                  </a:lnTo>
                  <a:lnTo>
                    <a:pt x="120" y="208"/>
                  </a:lnTo>
                  <a:lnTo>
                    <a:pt x="122" y="208"/>
                  </a:lnTo>
                  <a:lnTo>
                    <a:pt x="124" y="208"/>
                  </a:lnTo>
                  <a:lnTo>
                    <a:pt x="126" y="208"/>
                  </a:lnTo>
                  <a:lnTo>
                    <a:pt x="128" y="208"/>
                  </a:lnTo>
                  <a:lnTo>
                    <a:pt x="128" y="206"/>
                  </a:lnTo>
                  <a:lnTo>
                    <a:pt x="130" y="206"/>
                  </a:lnTo>
                  <a:lnTo>
                    <a:pt x="130" y="206"/>
                  </a:lnTo>
                  <a:lnTo>
                    <a:pt x="130" y="206"/>
                  </a:lnTo>
                  <a:lnTo>
                    <a:pt x="130" y="204"/>
                  </a:lnTo>
                  <a:lnTo>
                    <a:pt x="132" y="204"/>
                  </a:lnTo>
                  <a:lnTo>
                    <a:pt x="132" y="202"/>
                  </a:lnTo>
                  <a:lnTo>
                    <a:pt x="132" y="200"/>
                  </a:lnTo>
                  <a:lnTo>
                    <a:pt x="132" y="198"/>
                  </a:lnTo>
                  <a:lnTo>
                    <a:pt x="132" y="196"/>
                  </a:lnTo>
                  <a:lnTo>
                    <a:pt x="132" y="194"/>
                  </a:lnTo>
                  <a:lnTo>
                    <a:pt x="132" y="194"/>
                  </a:lnTo>
                  <a:lnTo>
                    <a:pt x="132" y="192"/>
                  </a:lnTo>
                  <a:lnTo>
                    <a:pt x="130" y="190"/>
                  </a:lnTo>
                  <a:lnTo>
                    <a:pt x="128" y="188"/>
                  </a:lnTo>
                  <a:lnTo>
                    <a:pt x="126" y="186"/>
                  </a:lnTo>
                  <a:lnTo>
                    <a:pt x="124" y="182"/>
                  </a:lnTo>
                  <a:lnTo>
                    <a:pt x="120" y="178"/>
                  </a:lnTo>
                  <a:lnTo>
                    <a:pt x="116" y="172"/>
                  </a:lnTo>
                  <a:lnTo>
                    <a:pt x="114" y="172"/>
                  </a:lnTo>
                  <a:lnTo>
                    <a:pt x="114" y="170"/>
                  </a:lnTo>
                  <a:lnTo>
                    <a:pt x="110" y="168"/>
                  </a:lnTo>
                  <a:lnTo>
                    <a:pt x="108" y="166"/>
                  </a:lnTo>
                  <a:lnTo>
                    <a:pt x="106" y="164"/>
                  </a:lnTo>
                  <a:lnTo>
                    <a:pt x="104" y="162"/>
                  </a:lnTo>
                  <a:lnTo>
                    <a:pt x="104" y="162"/>
                  </a:lnTo>
                  <a:lnTo>
                    <a:pt x="104" y="162"/>
                  </a:lnTo>
                  <a:lnTo>
                    <a:pt x="104" y="160"/>
                  </a:lnTo>
                  <a:lnTo>
                    <a:pt x="104" y="160"/>
                  </a:lnTo>
                  <a:lnTo>
                    <a:pt x="104" y="158"/>
                  </a:lnTo>
                  <a:lnTo>
                    <a:pt x="104" y="156"/>
                  </a:lnTo>
                  <a:lnTo>
                    <a:pt x="104" y="154"/>
                  </a:lnTo>
                  <a:lnTo>
                    <a:pt x="104" y="152"/>
                  </a:lnTo>
                  <a:lnTo>
                    <a:pt x="106" y="150"/>
                  </a:lnTo>
                  <a:lnTo>
                    <a:pt x="106" y="148"/>
                  </a:lnTo>
                  <a:lnTo>
                    <a:pt x="108" y="146"/>
                  </a:lnTo>
                  <a:lnTo>
                    <a:pt x="110" y="142"/>
                  </a:lnTo>
                  <a:lnTo>
                    <a:pt x="112" y="140"/>
                  </a:lnTo>
                  <a:lnTo>
                    <a:pt x="114" y="138"/>
                  </a:lnTo>
                  <a:lnTo>
                    <a:pt x="116" y="138"/>
                  </a:lnTo>
                  <a:lnTo>
                    <a:pt x="116" y="138"/>
                  </a:lnTo>
                  <a:lnTo>
                    <a:pt x="118" y="136"/>
                  </a:lnTo>
                  <a:lnTo>
                    <a:pt x="118" y="136"/>
                  </a:lnTo>
                  <a:lnTo>
                    <a:pt x="120" y="136"/>
                  </a:lnTo>
                  <a:lnTo>
                    <a:pt x="122" y="138"/>
                  </a:lnTo>
                  <a:lnTo>
                    <a:pt x="124" y="138"/>
                  </a:lnTo>
                  <a:lnTo>
                    <a:pt x="126" y="140"/>
                  </a:lnTo>
                  <a:lnTo>
                    <a:pt x="130" y="142"/>
                  </a:lnTo>
                  <a:lnTo>
                    <a:pt x="134" y="144"/>
                  </a:lnTo>
                  <a:lnTo>
                    <a:pt x="136" y="144"/>
                  </a:lnTo>
                  <a:lnTo>
                    <a:pt x="138" y="144"/>
                  </a:lnTo>
                  <a:lnTo>
                    <a:pt x="138" y="146"/>
                  </a:lnTo>
                  <a:lnTo>
                    <a:pt x="140" y="146"/>
                  </a:lnTo>
                  <a:lnTo>
                    <a:pt x="142" y="146"/>
                  </a:lnTo>
                  <a:lnTo>
                    <a:pt x="142" y="146"/>
                  </a:lnTo>
                  <a:lnTo>
                    <a:pt x="142" y="146"/>
                  </a:lnTo>
                  <a:lnTo>
                    <a:pt x="144" y="144"/>
                  </a:lnTo>
                  <a:lnTo>
                    <a:pt x="144" y="144"/>
                  </a:lnTo>
                  <a:lnTo>
                    <a:pt x="144" y="144"/>
                  </a:lnTo>
                  <a:lnTo>
                    <a:pt x="144" y="142"/>
                  </a:lnTo>
                  <a:lnTo>
                    <a:pt x="146" y="140"/>
                  </a:lnTo>
                  <a:lnTo>
                    <a:pt x="146" y="138"/>
                  </a:lnTo>
                  <a:lnTo>
                    <a:pt x="146" y="136"/>
                  </a:lnTo>
                  <a:lnTo>
                    <a:pt x="146" y="134"/>
                  </a:lnTo>
                  <a:lnTo>
                    <a:pt x="146" y="132"/>
                  </a:lnTo>
                  <a:lnTo>
                    <a:pt x="148" y="130"/>
                  </a:lnTo>
                  <a:lnTo>
                    <a:pt x="148" y="126"/>
                  </a:lnTo>
                  <a:lnTo>
                    <a:pt x="148" y="126"/>
                  </a:lnTo>
                  <a:lnTo>
                    <a:pt x="148" y="124"/>
                  </a:lnTo>
                  <a:lnTo>
                    <a:pt x="148" y="122"/>
                  </a:lnTo>
                  <a:lnTo>
                    <a:pt x="150" y="122"/>
                  </a:lnTo>
                  <a:lnTo>
                    <a:pt x="150" y="120"/>
                  </a:lnTo>
                  <a:lnTo>
                    <a:pt x="154" y="118"/>
                  </a:lnTo>
                  <a:lnTo>
                    <a:pt x="156" y="116"/>
                  </a:lnTo>
                  <a:lnTo>
                    <a:pt x="158" y="116"/>
                  </a:lnTo>
                  <a:lnTo>
                    <a:pt x="160" y="114"/>
                  </a:lnTo>
                  <a:lnTo>
                    <a:pt x="162" y="112"/>
                  </a:lnTo>
                  <a:lnTo>
                    <a:pt x="164" y="110"/>
                  </a:lnTo>
                  <a:lnTo>
                    <a:pt x="164" y="110"/>
                  </a:lnTo>
                  <a:lnTo>
                    <a:pt x="166" y="108"/>
                  </a:lnTo>
                  <a:lnTo>
                    <a:pt x="166" y="108"/>
                  </a:lnTo>
                  <a:lnTo>
                    <a:pt x="166" y="104"/>
                  </a:lnTo>
                  <a:lnTo>
                    <a:pt x="168" y="100"/>
                  </a:lnTo>
                  <a:lnTo>
                    <a:pt x="168" y="98"/>
                  </a:lnTo>
                  <a:lnTo>
                    <a:pt x="170" y="96"/>
                  </a:lnTo>
                  <a:lnTo>
                    <a:pt x="170" y="94"/>
                  </a:lnTo>
                  <a:lnTo>
                    <a:pt x="172" y="94"/>
                  </a:lnTo>
                  <a:lnTo>
                    <a:pt x="174" y="92"/>
                  </a:lnTo>
                  <a:lnTo>
                    <a:pt x="176" y="90"/>
                  </a:lnTo>
                  <a:lnTo>
                    <a:pt x="178" y="88"/>
                  </a:lnTo>
                  <a:lnTo>
                    <a:pt x="178" y="88"/>
                  </a:lnTo>
                  <a:lnTo>
                    <a:pt x="180" y="86"/>
                  </a:lnTo>
                  <a:lnTo>
                    <a:pt x="180" y="86"/>
                  </a:lnTo>
                  <a:lnTo>
                    <a:pt x="180" y="86"/>
                  </a:lnTo>
                  <a:lnTo>
                    <a:pt x="180" y="84"/>
                  </a:lnTo>
                  <a:lnTo>
                    <a:pt x="180" y="82"/>
                  </a:lnTo>
                  <a:lnTo>
                    <a:pt x="180" y="80"/>
                  </a:lnTo>
                  <a:lnTo>
                    <a:pt x="180" y="76"/>
                  </a:lnTo>
                  <a:lnTo>
                    <a:pt x="180" y="72"/>
                  </a:lnTo>
                  <a:lnTo>
                    <a:pt x="178" y="66"/>
                  </a:lnTo>
                  <a:lnTo>
                    <a:pt x="178" y="64"/>
                  </a:lnTo>
                  <a:lnTo>
                    <a:pt x="176" y="62"/>
                  </a:lnTo>
                  <a:lnTo>
                    <a:pt x="172" y="60"/>
                  </a:lnTo>
                  <a:lnTo>
                    <a:pt x="170" y="58"/>
                  </a:lnTo>
                  <a:lnTo>
                    <a:pt x="168" y="56"/>
                  </a:lnTo>
                  <a:lnTo>
                    <a:pt x="166" y="54"/>
                  </a:lnTo>
                  <a:lnTo>
                    <a:pt x="164" y="54"/>
                  </a:lnTo>
                  <a:lnTo>
                    <a:pt x="164" y="54"/>
                  </a:lnTo>
                  <a:lnTo>
                    <a:pt x="164" y="52"/>
                  </a:lnTo>
                  <a:lnTo>
                    <a:pt x="164" y="52"/>
                  </a:lnTo>
                  <a:lnTo>
                    <a:pt x="164" y="50"/>
                  </a:lnTo>
                  <a:lnTo>
                    <a:pt x="164" y="50"/>
                  </a:lnTo>
                  <a:lnTo>
                    <a:pt x="164" y="46"/>
                  </a:lnTo>
                  <a:lnTo>
                    <a:pt x="164" y="44"/>
                  </a:lnTo>
                  <a:lnTo>
                    <a:pt x="166" y="40"/>
                  </a:lnTo>
                  <a:lnTo>
                    <a:pt x="166" y="38"/>
                  </a:lnTo>
                  <a:lnTo>
                    <a:pt x="166" y="36"/>
                  </a:lnTo>
                  <a:lnTo>
                    <a:pt x="166" y="34"/>
                  </a:lnTo>
                  <a:lnTo>
                    <a:pt x="166" y="34"/>
                  </a:lnTo>
                  <a:lnTo>
                    <a:pt x="166" y="32"/>
                  </a:lnTo>
                  <a:lnTo>
                    <a:pt x="164" y="30"/>
                  </a:lnTo>
                  <a:lnTo>
                    <a:pt x="162" y="28"/>
                  </a:lnTo>
                  <a:lnTo>
                    <a:pt x="160" y="26"/>
                  </a:lnTo>
                  <a:lnTo>
                    <a:pt x="160" y="26"/>
                  </a:lnTo>
                  <a:lnTo>
                    <a:pt x="158" y="24"/>
                  </a:lnTo>
                  <a:lnTo>
                    <a:pt x="158" y="24"/>
                  </a:lnTo>
                  <a:lnTo>
                    <a:pt x="158" y="24"/>
                  </a:lnTo>
                  <a:lnTo>
                    <a:pt x="158" y="22"/>
                  </a:lnTo>
                  <a:lnTo>
                    <a:pt x="158" y="22"/>
                  </a:lnTo>
                  <a:lnTo>
                    <a:pt x="158" y="20"/>
                  </a:lnTo>
                  <a:lnTo>
                    <a:pt x="158" y="18"/>
                  </a:lnTo>
                  <a:lnTo>
                    <a:pt x="160" y="16"/>
                  </a:lnTo>
                  <a:lnTo>
                    <a:pt x="160" y="12"/>
                  </a:lnTo>
                  <a:lnTo>
                    <a:pt x="160" y="10"/>
                  </a:lnTo>
                  <a:lnTo>
                    <a:pt x="156" y="6"/>
                  </a:lnTo>
                  <a:lnTo>
                    <a:pt x="152" y="4"/>
                  </a:lnTo>
                  <a:lnTo>
                    <a:pt x="148" y="2"/>
                  </a:lnTo>
                  <a:lnTo>
                    <a:pt x="146" y="2"/>
                  </a:lnTo>
                  <a:lnTo>
                    <a:pt x="144" y="2"/>
                  </a:lnTo>
                  <a:lnTo>
                    <a:pt x="142" y="0"/>
                  </a:lnTo>
                  <a:lnTo>
                    <a:pt x="140" y="0"/>
                  </a:lnTo>
                  <a:lnTo>
                    <a:pt x="138" y="0"/>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1" name="Freeform 34">
              <a:extLst>
                <a:ext uri="{FF2B5EF4-FFF2-40B4-BE49-F238E27FC236}">
                  <a16:creationId xmlns:a16="http://schemas.microsoft.com/office/drawing/2014/main" id="{BF21E375-DAED-4C72-B18C-52E16F8FF978}"/>
                </a:ext>
              </a:extLst>
            </p:cNvPr>
            <p:cNvSpPr>
              <a:spLocks/>
            </p:cNvSpPr>
            <p:nvPr/>
          </p:nvSpPr>
          <p:spPr bwMode="auto">
            <a:xfrm>
              <a:off x="7674896" y="3020449"/>
              <a:ext cx="340418" cy="365889"/>
            </a:xfrm>
            <a:custGeom>
              <a:avLst/>
              <a:gdLst>
                <a:gd name="T0" fmla="*/ 132 w 180"/>
                <a:gd name="T1" fmla="*/ 2 h 214"/>
                <a:gd name="T2" fmla="*/ 124 w 180"/>
                <a:gd name="T3" fmla="*/ 6 h 214"/>
                <a:gd name="T4" fmla="*/ 122 w 180"/>
                <a:gd name="T5" fmla="*/ 24 h 214"/>
                <a:gd name="T6" fmla="*/ 114 w 180"/>
                <a:gd name="T7" fmla="*/ 48 h 214"/>
                <a:gd name="T8" fmla="*/ 108 w 180"/>
                <a:gd name="T9" fmla="*/ 56 h 214"/>
                <a:gd name="T10" fmla="*/ 100 w 180"/>
                <a:gd name="T11" fmla="*/ 62 h 214"/>
                <a:gd name="T12" fmla="*/ 98 w 180"/>
                <a:gd name="T13" fmla="*/ 76 h 214"/>
                <a:gd name="T14" fmla="*/ 94 w 180"/>
                <a:gd name="T15" fmla="*/ 80 h 214"/>
                <a:gd name="T16" fmla="*/ 84 w 180"/>
                <a:gd name="T17" fmla="*/ 80 h 214"/>
                <a:gd name="T18" fmla="*/ 66 w 180"/>
                <a:gd name="T19" fmla="*/ 90 h 214"/>
                <a:gd name="T20" fmla="*/ 54 w 180"/>
                <a:gd name="T21" fmla="*/ 100 h 214"/>
                <a:gd name="T22" fmla="*/ 50 w 180"/>
                <a:gd name="T23" fmla="*/ 112 h 214"/>
                <a:gd name="T24" fmla="*/ 46 w 180"/>
                <a:gd name="T25" fmla="*/ 116 h 214"/>
                <a:gd name="T26" fmla="*/ 22 w 180"/>
                <a:gd name="T27" fmla="*/ 116 h 214"/>
                <a:gd name="T28" fmla="*/ 8 w 180"/>
                <a:gd name="T29" fmla="*/ 118 h 214"/>
                <a:gd name="T30" fmla="*/ 4 w 180"/>
                <a:gd name="T31" fmla="*/ 124 h 214"/>
                <a:gd name="T32" fmla="*/ 2 w 180"/>
                <a:gd name="T33" fmla="*/ 140 h 214"/>
                <a:gd name="T34" fmla="*/ 6 w 180"/>
                <a:gd name="T35" fmla="*/ 146 h 214"/>
                <a:gd name="T36" fmla="*/ 14 w 180"/>
                <a:gd name="T37" fmla="*/ 148 h 214"/>
                <a:gd name="T38" fmla="*/ 18 w 180"/>
                <a:gd name="T39" fmla="*/ 150 h 214"/>
                <a:gd name="T40" fmla="*/ 22 w 180"/>
                <a:gd name="T41" fmla="*/ 158 h 214"/>
                <a:gd name="T42" fmla="*/ 16 w 180"/>
                <a:gd name="T43" fmla="*/ 166 h 214"/>
                <a:gd name="T44" fmla="*/ 2 w 180"/>
                <a:gd name="T45" fmla="*/ 172 h 214"/>
                <a:gd name="T46" fmla="*/ 12 w 180"/>
                <a:gd name="T47" fmla="*/ 174 h 214"/>
                <a:gd name="T48" fmla="*/ 16 w 180"/>
                <a:gd name="T49" fmla="*/ 182 h 214"/>
                <a:gd name="T50" fmla="*/ 20 w 180"/>
                <a:gd name="T51" fmla="*/ 188 h 214"/>
                <a:gd name="T52" fmla="*/ 34 w 180"/>
                <a:gd name="T53" fmla="*/ 190 h 214"/>
                <a:gd name="T54" fmla="*/ 52 w 180"/>
                <a:gd name="T55" fmla="*/ 184 h 214"/>
                <a:gd name="T56" fmla="*/ 60 w 180"/>
                <a:gd name="T57" fmla="*/ 182 h 214"/>
                <a:gd name="T58" fmla="*/ 62 w 180"/>
                <a:gd name="T59" fmla="*/ 188 h 214"/>
                <a:gd name="T60" fmla="*/ 64 w 180"/>
                <a:gd name="T61" fmla="*/ 196 h 214"/>
                <a:gd name="T62" fmla="*/ 80 w 180"/>
                <a:gd name="T63" fmla="*/ 206 h 214"/>
                <a:gd name="T64" fmla="*/ 100 w 180"/>
                <a:gd name="T65" fmla="*/ 206 h 214"/>
                <a:gd name="T66" fmla="*/ 112 w 180"/>
                <a:gd name="T67" fmla="*/ 206 h 214"/>
                <a:gd name="T68" fmla="*/ 128 w 180"/>
                <a:gd name="T69" fmla="*/ 208 h 214"/>
                <a:gd name="T70" fmla="*/ 132 w 180"/>
                <a:gd name="T71" fmla="*/ 204 h 214"/>
                <a:gd name="T72" fmla="*/ 132 w 180"/>
                <a:gd name="T73" fmla="*/ 194 h 214"/>
                <a:gd name="T74" fmla="*/ 120 w 180"/>
                <a:gd name="T75" fmla="*/ 178 h 214"/>
                <a:gd name="T76" fmla="*/ 106 w 180"/>
                <a:gd name="T77" fmla="*/ 164 h 214"/>
                <a:gd name="T78" fmla="*/ 104 w 180"/>
                <a:gd name="T79" fmla="*/ 158 h 214"/>
                <a:gd name="T80" fmla="*/ 108 w 180"/>
                <a:gd name="T81" fmla="*/ 146 h 214"/>
                <a:gd name="T82" fmla="*/ 118 w 180"/>
                <a:gd name="T83" fmla="*/ 136 h 214"/>
                <a:gd name="T84" fmla="*/ 130 w 180"/>
                <a:gd name="T85" fmla="*/ 142 h 214"/>
                <a:gd name="T86" fmla="*/ 142 w 180"/>
                <a:gd name="T87" fmla="*/ 146 h 214"/>
                <a:gd name="T88" fmla="*/ 144 w 180"/>
                <a:gd name="T89" fmla="*/ 142 h 214"/>
                <a:gd name="T90" fmla="*/ 148 w 180"/>
                <a:gd name="T91" fmla="*/ 130 h 214"/>
                <a:gd name="T92" fmla="*/ 150 w 180"/>
                <a:gd name="T93" fmla="*/ 120 h 214"/>
                <a:gd name="T94" fmla="*/ 164 w 180"/>
                <a:gd name="T95" fmla="*/ 110 h 214"/>
                <a:gd name="T96" fmla="*/ 168 w 180"/>
                <a:gd name="T97" fmla="*/ 98 h 214"/>
                <a:gd name="T98" fmla="*/ 178 w 180"/>
                <a:gd name="T99" fmla="*/ 88 h 214"/>
                <a:gd name="T100" fmla="*/ 180 w 180"/>
                <a:gd name="T101" fmla="*/ 82 h 214"/>
                <a:gd name="T102" fmla="*/ 176 w 180"/>
                <a:gd name="T103" fmla="*/ 62 h 214"/>
                <a:gd name="T104" fmla="*/ 164 w 180"/>
                <a:gd name="T105" fmla="*/ 54 h 214"/>
                <a:gd name="T106" fmla="*/ 164 w 180"/>
                <a:gd name="T107" fmla="*/ 44 h 214"/>
                <a:gd name="T108" fmla="*/ 166 w 180"/>
                <a:gd name="T109" fmla="*/ 32 h 214"/>
                <a:gd name="T110" fmla="*/ 158 w 180"/>
                <a:gd name="T111" fmla="*/ 24 h 214"/>
                <a:gd name="T112" fmla="*/ 160 w 180"/>
                <a:gd name="T113" fmla="*/ 16 h 214"/>
                <a:gd name="T114" fmla="*/ 146 w 180"/>
                <a:gd name="T115" fmla="*/ 2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0" h="214">
                  <a:moveTo>
                    <a:pt x="138" y="0"/>
                  </a:moveTo>
                  <a:lnTo>
                    <a:pt x="138" y="0"/>
                  </a:lnTo>
                  <a:lnTo>
                    <a:pt x="138" y="0"/>
                  </a:lnTo>
                  <a:lnTo>
                    <a:pt x="136" y="0"/>
                  </a:lnTo>
                  <a:lnTo>
                    <a:pt x="134" y="2"/>
                  </a:lnTo>
                  <a:lnTo>
                    <a:pt x="132" y="2"/>
                  </a:lnTo>
                  <a:lnTo>
                    <a:pt x="130" y="2"/>
                  </a:lnTo>
                  <a:lnTo>
                    <a:pt x="128" y="4"/>
                  </a:lnTo>
                  <a:lnTo>
                    <a:pt x="126" y="4"/>
                  </a:lnTo>
                  <a:lnTo>
                    <a:pt x="126" y="6"/>
                  </a:lnTo>
                  <a:lnTo>
                    <a:pt x="124" y="6"/>
                  </a:lnTo>
                  <a:lnTo>
                    <a:pt x="124" y="6"/>
                  </a:lnTo>
                  <a:lnTo>
                    <a:pt x="124" y="8"/>
                  </a:lnTo>
                  <a:lnTo>
                    <a:pt x="122" y="12"/>
                  </a:lnTo>
                  <a:lnTo>
                    <a:pt x="122" y="14"/>
                  </a:lnTo>
                  <a:lnTo>
                    <a:pt x="122" y="18"/>
                  </a:lnTo>
                  <a:lnTo>
                    <a:pt x="122" y="22"/>
                  </a:lnTo>
                  <a:lnTo>
                    <a:pt x="122" y="24"/>
                  </a:lnTo>
                  <a:lnTo>
                    <a:pt x="120" y="26"/>
                  </a:lnTo>
                  <a:lnTo>
                    <a:pt x="120" y="30"/>
                  </a:lnTo>
                  <a:lnTo>
                    <a:pt x="118" y="36"/>
                  </a:lnTo>
                  <a:lnTo>
                    <a:pt x="116" y="40"/>
                  </a:lnTo>
                  <a:lnTo>
                    <a:pt x="114" y="44"/>
                  </a:lnTo>
                  <a:lnTo>
                    <a:pt x="114" y="48"/>
                  </a:lnTo>
                  <a:lnTo>
                    <a:pt x="112" y="50"/>
                  </a:lnTo>
                  <a:lnTo>
                    <a:pt x="112" y="52"/>
                  </a:lnTo>
                  <a:lnTo>
                    <a:pt x="110" y="54"/>
                  </a:lnTo>
                  <a:lnTo>
                    <a:pt x="110" y="54"/>
                  </a:lnTo>
                  <a:lnTo>
                    <a:pt x="108" y="56"/>
                  </a:lnTo>
                  <a:lnTo>
                    <a:pt x="108" y="56"/>
                  </a:lnTo>
                  <a:lnTo>
                    <a:pt x="104" y="58"/>
                  </a:lnTo>
                  <a:lnTo>
                    <a:pt x="104" y="58"/>
                  </a:lnTo>
                  <a:lnTo>
                    <a:pt x="102" y="60"/>
                  </a:lnTo>
                  <a:lnTo>
                    <a:pt x="100" y="60"/>
                  </a:lnTo>
                  <a:lnTo>
                    <a:pt x="100" y="60"/>
                  </a:lnTo>
                  <a:lnTo>
                    <a:pt x="100" y="62"/>
                  </a:lnTo>
                  <a:lnTo>
                    <a:pt x="98" y="62"/>
                  </a:lnTo>
                  <a:lnTo>
                    <a:pt x="98" y="64"/>
                  </a:lnTo>
                  <a:lnTo>
                    <a:pt x="98" y="68"/>
                  </a:lnTo>
                  <a:lnTo>
                    <a:pt x="98" y="70"/>
                  </a:lnTo>
                  <a:lnTo>
                    <a:pt x="98" y="72"/>
                  </a:lnTo>
                  <a:lnTo>
                    <a:pt x="98" y="76"/>
                  </a:lnTo>
                  <a:lnTo>
                    <a:pt x="98" y="76"/>
                  </a:lnTo>
                  <a:lnTo>
                    <a:pt x="96" y="78"/>
                  </a:lnTo>
                  <a:lnTo>
                    <a:pt x="96" y="78"/>
                  </a:lnTo>
                  <a:lnTo>
                    <a:pt x="96" y="78"/>
                  </a:lnTo>
                  <a:lnTo>
                    <a:pt x="96" y="78"/>
                  </a:lnTo>
                  <a:lnTo>
                    <a:pt x="94" y="80"/>
                  </a:lnTo>
                  <a:lnTo>
                    <a:pt x="94" y="80"/>
                  </a:lnTo>
                  <a:lnTo>
                    <a:pt x="92" y="80"/>
                  </a:lnTo>
                  <a:lnTo>
                    <a:pt x="90" y="80"/>
                  </a:lnTo>
                  <a:lnTo>
                    <a:pt x="86" y="80"/>
                  </a:lnTo>
                  <a:lnTo>
                    <a:pt x="84" y="80"/>
                  </a:lnTo>
                  <a:lnTo>
                    <a:pt x="84" y="80"/>
                  </a:lnTo>
                  <a:lnTo>
                    <a:pt x="82" y="80"/>
                  </a:lnTo>
                  <a:lnTo>
                    <a:pt x="80" y="82"/>
                  </a:lnTo>
                  <a:lnTo>
                    <a:pt x="78" y="82"/>
                  </a:lnTo>
                  <a:lnTo>
                    <a:pt x="74" y="84"/>
                  </a:lnTo>
                  <a:lnTo>
                    <a:pt x="70" y="88"/>
                  </a:lnTo>
                  <a:lnTo>
                    <a:pt x="66" y="90"/>
                  </a:lnTo>
                  <a:lnTo>
                    <a:pt x="64" y="92"/>
                  </a:lnTo>
                  <a:lnTo>
                    <a:pt x="60" y="94"/>
                  </a:lnTo>
                  <a:lnTo>
                    <a:pt x="58" y="96"/>
                  </a:lnTo>
                  <a:lnTo>
                    <a:pt x="56" y="98"/>
                  </a:lnTo>
                  <a:lnTo>
                    <a:pt x="56" y="98"/>
                  </a:lnTo>
                  <a:lnTo>
                    <a:pt x="54" y="100"/>
                  </a:lnTo>
                  <a:lnTo>
                    <a:pt x="54" y="100"/>
                  </a:lnTo>
                  <a:lnTo>
                    <a:pt x="54" y="102"/>
                  </a:lnTo>
                  <a:lnTo>
                    <a:pt x="52" y="106"/>
                  </a:lnTo>
                  <a:lnTo>
                    <a:pt x="52" y="108"/>
                  </a:lnTo>
                  <a:lnTo>
                    <a:pt x="52" y="110"/>
                  </a:lnTo>
                  <a:lnTo>
                    <a:pt x="50" y="112"/>
                  </a:lnTo>
                  <a:lnTo>
                    <a:pt x="50" y="112"/>
                  </a:lnTo>
                  <a:lnTo>
                    <a:pt x="50" y="114"/>
                  </a:lnTo>
                  <a:lnTo>
                    <a:pt x="50" y="114"/>
                  </a:lnTo>
                  <a:lnTo>
                    <a:pt x="48" y="114"/>
                  </a:lnTo>
                  <a:lnTo>
                    <a:pt x="48" y="114"/>
                  </a:lnTo>
                  <a:lnTo>
                    <a:pt x="46" y="116"/>
                  </a:lnTo>
                  <a:lnTo>
                    <a:pt x="42" y="116"/>
                  </a:lnTo>
                  <a:lnTo>
                    <a:pt x="40" y="116"/>
                  </a:lnTo>
                  <a:lnTo>
                    <a:pt x="38" y="116"/>
                  </a:lnTo>
                  <a:lnTo>
                    <a:pt x="34" y="116"/>
                  </a:lnTo>
                  <a:lnTo>
                    <a:pt x="28" y="116"/>
                  </a:lnTo>
                  <a:lnTo>
                    <a:pt x="22" y="116"/>
                  </a:lnTo>
                  <a:lnTo>
                    <a:pt x="20" y="116"/>
                  </a:lnTo>
                  <a:lnTo>
                    <a:pt x="16" y="116"/>
                  </a:lnTo>
                  <a:lnTo>
                    <a:pt x="14" y="116"/>
                  </a:lnTo>
                  <a:lnTo>
                    <a:pt x="12" y="116"/>
                  </a:lnTo>
                  <a:lnTo>
                    <a:pt x="10" y="116"/>
                  </a:lnTo>
                  <a:lnTo>
                    <a:pt x="8" y="118"/>
                  </a:lnTo>
                  <a:lnTo>
                    <a:pt x="8" y="118"/>
                  </a:lnTo>
                  <a:lnTo>
                    <a:pt x="6" y="118"/>
                  </a:lnTo>
                  <a:lnTo>
                    <a:pt x="6" y="118"/>
                  </a:lnTo>
                  <a:lnTo>
                    <a:pt x="6" y="120"/>
                  </a:lnTo>
                  <a:lnTo>
                    <a:pt x="4" y="122"/>
                  </a:lnTo>
                  <a:lnTo>
                    <a:pt x="4" y="124"/>
                  </a:lnTo>
                  <a:lnTo>
                    <a:pt x="2" y="128"/>
                  </a:lnTo>
                  <a:lnTo>
                    <a:pt x="0" y="130"/>
                  </a:lnTo>
                  <a:lnTo>
                    <a:pt x="2" y="132"/>
                  </a:lnTo>
                  <a:lnTo>
                    <a:pt x="2" y="134"/>
                  </a:lnTo>
                  <a:lnTo>
                    <a:pt x="2" y="138"/>
                  </a:lnTo>
                  <a:lnTo>
                    <a:pt x="2" y="140"/>
                  </a:lnTo>
                  <a:lnTo>
                    <a:pt x="2" y="142"/>
                  </a:lnTo>
                  <a:lnTo>
                    <a:pt x="4" y="144"/>
                  </a:lnTo>
                  <a:lnTo>
                    <a:pt x="4" y="146"/>
                  </a:lnTo>
                  <a:lnTo>
                    <a:pt x="4" y="146"/>
                  </a:lnTo>
                  <a:lnTo>
                    <a:pt x="4" y="146"/>
                  </a:lnTo>
                  <a:lnTo>
                    <a:pt x="6" y="146"/>
                  </a:lnTo>
                  <a:lnTo>
                    <a:pt x="6" y="148"/>
                  </a:lnTo>
                  <a:lnTo>
                    <a:pt x="8" y="148"/>
                  </a:lnTo>
                  <a:lnTo>
                    <a:pt x="8" y="148"/>
                  </a:lnTo>
                  <a:lnTo>
                    <a:pt x="10" y="148"/>
                  </a:lnTo>
                  <a:lnTo>
                    <a:pt x="12" y="148"/>
                  </a:lnTo>
                  <a:lnTo>
                    <a:pt x="14" y="148"/>
                  </a:lnTo>
                  <a:lnTo>
                    <a:pt x="16" y="148"/>
                  </a:lnTo>
                  <a:lnTo>
                    <a:pt x="16" y="148"/>
                  </a:lnTo>
                  <a:lnTo>
                    <a:pt x="16" y="148"/>
                  </a:lnTo>
                  <a:lnTo>
                    <a:pt x="18" y="148"/>
                  </a:lnTo>
                  <a:lnTo>
                    <a:pt x="18" y="150"/>
                  </a:lnTo>
                  <a:lnTo>
                    <a:pt x="18" y="150"/>
                  </a:lnTo>
                  <a:lnTo>
                    <a:pt x="20" y="152"/>
                  </a:lnTo>
                  <a:lnTo>
                    <a:pt x="20" y="154"/>
                  </a:lnTo>
                  <a:lnTo>
                    <a:pt x="20" y="154"/>
                  </a:lnTo>
                  <a:lnTo>
                    <a:pt x="22" y="156"/>
                  </a:lnTo>
                  <a:lnTo>
                    <a:pt x="22" y="156"/>
                  </a:lnTo>
                  <a:lnTo>
                    <a:pt x="22" y="158"/>
                  </a:lnTo>
                  <a:lnTo>
                    <a:pt x="20" y="158"/>
                  </a:lnTo>
                  <a:lnTo>
                    <a:pt x="20" y="160"/>
                  </a:lnTo>
                  <a:lnTo>
                    <a:pt x="20" y="162"/>
                  </a:lnTo>
                  <a:lnTo>
                    <a:pt x="18" y="162"/>
                  </a:lnTo>
                  <a:lnTo>
                    <a:pt x="16" y="164"/>
                  </a:lnTo>
                  <a:lnTo>
                    <a:pt x="16" y="166"/>
                  </a:lnTo>
                  <a:lnTo>
                    <a:pt x="14" y="166"/>
                  </a:lnTo>
                  <a:lnTo>
                    <a:pt x="12" y="168"/>
                  </a:lnTo>
                  <a:lnTo>
                    <a:pt x="12" y="168"/>
                  </a:lnTo>
                  <a:lnTo>
                    <a:pt x="10" y="170"/>
                  </a:lnTo>
                  <a:lnTo>
                    <a:pt x="6" y="170"/>
                  </a:lnTo>
                  <a:lnTo>
                    <a:pt x="2" y="172"/>
                  </a:lnTo>
                  <a:lnTo>
                    <a:pt x="0" y="172"/>
                  </a:lnTo>
                  <a:lnTo>
                    <a:pt x="2" y="172"/>
                  </a:lnTo>
                  <a:lnTo>
                    <a:pt x="6" y="172"/>
                  </a:lnTo>
                  <a:lnTo>
                    <a:pt x="8" y="174"/>
                  </a:lnTo>
                  <a:lnTo>
                    <a:pt x="10" y="174"/>
                  </a:lnTo>
                  <a:lnTo>
                    <a:pt x="12" y="174"/>
                  </a:lnTo>
                  <a:lnTo>
                    <a:pt x="12" y="176"/>
                  </a:lnTo>
                  <a:lnTo>
                    <a:pt x="12" y="176"/>
                  </a:lnTo>
                  <a:lnTo>
                    <a:pt x="14" y="176"/>
                  </a:lnTo>
                  <a:lnTo>
                    <a:pt x="14" y="178"/>
                  </a:lnTo>
                  <a:lnTo>
                    <a:pt x="14" y="180"/>
                  </a:lnTo>
                  <a:lnTo>
                    <a:pt x="16" y="182"/>
                  </a:lnTo>
                  <a:lnTo>
                    <a:pt x="16" y="184"/>
                  </a:lnTo>
                  <a:lnTo>
                    <a:pt x="16" y="186"/>
                  </a:lnTo>
                  <a:lnTo>
                    <a:pt x="18" y="188"/>
                  </a:lnTo>
                  <a:lnTo>
                    <a:pt x="18" y="188"/>
                  </a:lnTo>
                  <a:lnTo>
                    <a:pt x="18" y="188"/>
                  </a:lnTo>
                  <a:lnTo>
                    <a:pt x="20" y="188"/>
                  </a:lnTo>
                  <a:lnTo>
                    <a:pt x="22" y="190"/>
                  </a:lnTo>
                  <a:lnTo>
                    <a:pt x="22" y="190"/>
                  </a:lnTo>
                  <a:lnTo>
                    <a:pt x="24" y="190"/>
                  </a:lnTo>
                  <a:lnTo>
                    <a:pt x="28" y="190"/>
                  </a:lnTo>
                  <a:lnTo>
                    <a:pt x="32" y="190"/>
                  </a:lnTo>
                  <a:lnTo>
                    <a:pt x="34" y="190"/>
                  </a:lnTo>
                  <a:lnTo>
                    <a:pt x="38" y="190"/>
                  </a:lnTo>
                  <a:lnTo>
                    <a:pt x="44" y="188"/>
                  </a:lnTo>
                  <a:lnTo>
                    <a:pt x="44" y="188"/>
                  </a:lnTo>
                  <a:lnTo>
                    <a:pt x="46" y="188"/>
                  </a:lnTo>
                  <a:lnTo>
                    <a:pt x="48" y="186"/>
                  </a:lnTo>
                  <a:lnTo>
                    <a:pt x="52" y="184"/>
                  </a:lnTo>
                  <a:lnTo>
                    <a:pt x="54" y="182"/>
                  </a:lnTo>
                  <a:lnTo>
                    <a:pt x="56" y="182"/>
                  </a:lnTo>
                  <a:lnTo>
                    <a:pt x="58" y="182"/>
                  </a:lnTo>
                  <a:lnTo>
                    <a:pt x="58" y="182"/>
                  </a:lnTo>
                  <a:lnTo>
                    <a:pt x="60" y="182"/>
                  </a:lnTo>
                  <a:lnTo>
                    <a:pt x="60" y="182"/>
                  </a:lnTo>
                  <a:lnTo>
                    <a:pt x="60" y="182"/>
                  </a:lnTo>
                  <a:lnTo>
                    <a:pt x="62" y="182"/>
                  </a:lnTo>
                  <a:lnTo>
                    <a:pt x="62" y="184"/>
                  </a:lnTo>
                  <a:lnTo>
                    <a:pt x="62" y="184"/>
                  </a:lnTo>
                  <a:lnTo>
                    <a:pt x="62" y="186"/>
                  </a:lnTo>
                  <a:lnTo>
                    <a:pt x="62" y="188"/>
                  </a:lnTo>
                  <a:lnTo>
                    <a:pt x="62" y="192"/>
                  </a:lnTo>
                  <a:lnTo>
                    <a:pt x="62" y="194"/>
                  </a:lnTo>
                  <a:lnTo>
                    <a:pt x="62" y="194"/>
                  </a:lnTo>
                  <a:lnTo>
                    <a:pt x="64" y="194"/>
                  </a:lnTo>
                  <a:lnTo>
                    <a:pt x="64" y="196"/>
                  </a:lnTo>
                  <a:lnTo>
                    <a:pt x="64" y="196"/>
                  </a:lnTo>
                  <a:lnTo>
                    <a:pt x="66" y="198"/>
                  </a:lnTo>
                  <a:lnTo>
                    <a:pt x="68" y="200"/>
                  </a:lnTo>
                  <a:lnTo>
                    <a:pt x="70" y="200"/>
                  </a:lnTo>
                  <a:lnTo>
                    <a:pt x="76" y="204"/>
                  </a:lnTo>
                  <a:lnTo>
                    <a:pt x="78" y="204"/>
                  </a:lnTo>
                  <a:lnTo>
                    <a:pt x="80" y="206"/>
                  </a:lnTo>
                  <a:lnTo>
                    <a:pt x="92" y="214"/>
                  </a:lnTo>
                  <a:lnTo>
                    <a:pt x="94" y="214"/>
                  </a:lnTo>
                  <a:lnTo>
                    <a:pt x="96" y="210"/>
                  </a:lnTo>
                  <a:lnTo>
                    <a:pt x="96" y="210"/>
                  </a:lnTo>
                  <a:lnTo>
                    <a:pt x="98" y="208"/>
                  </a:lnTo>
                  <a:lnTo>
                    <a:pt x="100" y="206"/>
                  </a:lnTo>
                  <a:lnTo>
                    <a:pt x="102" y="206"/>
                  </a:lnTo>
                  <a:lnTo>
                    <a:pt x="102" y="206"/>
                  </a:lnTo>
                  <a:lnTo>
                    <a:pt x="104" y="206"/>
                  </a:lnTo>
                  <a:lnTo>
                    <a:pt x="106" y="206"/>
                  </a:lnTo>
                  <a:lnTo>
                    <a:pt x="108" y="206"/>
                  </a:lnTo>
                  <a:lnTo>
                    <a:pt x="112" y="206"/>
                  </a:lnTo>
                  <a:lnTo>
                    <a:pt x="116" y="206"/>
                  </a:lnTo>
                  <a:lnTo>
                    <a:pt x="120" y="208"/>
                  </a:lnTo>
                  <a:lnTo>
                    <a:pt x="122" y="208"/>
                  </a:lnTo>
                  <a:lnTo>
                    <a:pt x="124" y="208"/>
                  </a:lnTo>
                  <a:lnTo>
                    <a:pt x="126" y="208"/>
                  </a:lnTo>
                  <a:lnTo>
                    <a:pt x="128" y="208"/>
                  </a:lnTo>
                  <a:lnTo>
                    <a:pt x="128" y="206"/>
                  </a:lnTo>
                  <a:lnTo>
                    <a:pt x="130" y="206"/>
                  </a:lnTo>
                  <a:lnTo>
                    <a:pt x="130" y="206"/>
                  </a:lnTo>
                  <a:lnTo>
                    <a:pt x="130" y="206"/>
                  </a:lnTo>
                  <a:lnTo>
                    <a:pt x="130" y="204"/>
                  </a:lnTo>
                  <a:lnTo>
                    <a:pt x="132" y="204"/>
                  </a:lnTo>
                  <a:lnTo>
                    <a:pt x="132" y="202"/>
                  </a:lnTo>
                  <a:lnTo>
                    <a:pt x="132" y="200"/>
                  </a:lnTo>
                  <a:lnTo>
                    <a:pt x="132" y="198"/>
                  </a:lnTo>
                  <a:lnTo>
                    <a:pt x="132" y="196"/>
                  </a:lnTo>
                  <a:lnTo>
                    <a:pt x="132" y="194"/>
                  </a:lnTo>
                  <a:lnTo>
                    <a:pt x="132" y="194"/>
                  </a:lnTo>
                  <a:lnTo>
                    <a:pt x="132" y="192"/>
                  </a:lnTo>
                  <a:lnTo>
                    <a:pt x="130" y="190"/>
                  </a:lnTo>
                  <a:lnTo>
                    <a:pt x="128" y="188"/>
                  </a:lnTo>
                  <a:lnTo>
                    <a:pt x="126" y="186"/>
                  </a:lnTo>
                  <a:lnTo>
                    <a:pt x="124" y="182"/>
                  </a:lnTo>
                  <a:lnTo>
                    <a:pt x="120" y="178"/>
                  </a:lnTo>
                  <a:lnTo>
                    <a:pt x="116" y="172"/>
                  </a:lnTo>
                  <a:lnTo>
                    <a:pt x="114" y="172"/>
                  </a:lnTo>
                  <a:lnTo>
                    <a:pt x="114" y="170"/>
                  </a:lnTo>
                  <a:lnTo>
                    <a:pt x="110" y="168"/>
                  </a:lnTo>
                  <a:lnTo>
                    <a:pt x="108" y="166"/>
                  </a:lnTo>
                  <a:lnTo>
                    <a:pt x="106" y="164"/>
                  </a:lnTo>
                  <a:lnTo>
                    <a:pt x="104" y="162"/>
                  </a:lnTo>
                  <a:lnTo>
                    <a:pt x="104" y="162"/>
                  </a:lnTo>
                  <a:lnTo>
                    <a:pt x="104" y="162"/>
                  </a:lnTo>
                  <a:lnTo>
                    <a:pt x="104" y="160"/>
                  </a:lnTo>
                  <a:lnTo>
                    <a:pt x="104" y="160"/>
                  </a:lnTo>
                  <a:lnTo>
                    <a:pt x="104" y="158"/>
                  </a:lnTo>
                  <a:lnTo>
                    <a:pt x="104" y="156"/>
                  </a:lnTo>
                  <a:lnTo>
                    <a:pt x="104" y="154"/>
                  </a:lnTo>
                  <a:lnTo>
                    <a:pt x="104" y="152"/>
                  </a:lnTo>
                  <a:lnTo>
                    <a:pt x="106" y="150"/>
                  </a:lnTo>
                  <a:lnTo>
                    <a:pt x="106" y="148"/>
                  </a:lnTo>
                  <a:lnTo>
                    <a:pt x="108" y="146"/>
                  </a:lnTo>
                  <a:lnTo>
                    <a:pt x="110" y="142"/>
                  </a:lnTo>
                  <a:lnTo>
                    <a:pt x="112" y="140"/>
                  </a:lnTo>
                  <a:lnTo>
                    <a:pt x="114" y="138"/>
                  </a:lnTo>
                  <a:lnTo>
                    <a:pt x="116" y="138"/>
                  </a:lnTo>
                  <a:lnTo>
                    <a:pt x="116" y="138"/>
                  </a:lnTo>
                  <a:lnTo>
                    <a:pt x="118" y="136"/>
                  </a:lnTo>
                  <a:lnTo>
                    <a:pt x="118" y="136"/>
                  </a:lnTo>
                  <a:lnTo>
                    <a:pt x="120" y="136"/>
                  </a:lnTo>
                  <a:lnTo>
                    <a:pt x="122" y="138"/>
                  </a:lnTo>
                  <a:lnTo>
                    <a:pt x="124" y="138"/>
                  </a:lnTo>
                  <a:lnTo>
                    <a:pt x="126" y="140"/>
                  </a:lnTo>
                  <a:lnTo>
                    <a:pt x="130" y="142"/>
                  </a:lnTo>
                  <a:lnTo>
                    <a:pt x="134" y="144"/>
                  </a:lnTo>
                  <a:lnTo>
                    <a:pt x="136" y="144"/>
                  </a:lnTo>
                  <a:lnTo>
                    <a:pt x="138" y="144"/>
                  </a:lnTo>
                  <a:lnTo>
                    <a:pt x="138" y="146"/>
                  </a:lnTo>
                  <a:lnTo>
                    <a:pt x="140" y="146"/>
                  </a:lnTo>
                  <a:lnTo>
                    <a:pt x="142" y="146"/>
                  </a:lnTo>
                  <a:lnTo>
                    <a:pt x="142" y="146"/>
                  </a:lnTo>
                  <a:lnTo>
                    <a:pt x="142" y="146"/>
                  </a:lnTo>
                  <a:lnTo>
                    <a:pt x="144" y="144"/>
                  </a:lnTo>
                  <a:lnTo>
                    <a:pt x="144" y="144"/>
                  </a:lnTo>
                  <a:lnTo>
                    <a:pt x="144" y="144"/>
                  </a:lnTo>
                  <a:lnTo>
                    <a:pt x="144" y="142"/>
                  </a:lnTo>
                  <a:lnTo>
                    <a:pt x="146" y="140"/>
                  </a:lnTo>
                  <a:lnTo>
                    <a:pt x="146" y="138"/>
                  </a:lnTo>
                  <a:lnTo>
                    <a:pt x="146" y="136"/>
                  </a:lnTo>
                  <a:lnTo>
                    <a:pt x="146" y="134"/>
                  </a:lnTo>
                  <a:lnTo>
                    <a:pt x="146" y="132"/>
                  </a:lnTo>
                  <a:lnTo>
                    <a:pt x="148" y="130"/>
                  </a:lnTo>
                  <a:lnTo>
                    <a:pt x="148" y="126"/>
                  </a:lnTo>
                  <a:lnTo>
                    <a:pt x="148" y="126"/>
                  </a:lnTo>
                  <a:lnTo>
                    <a:pt x="148" y="124"/>
                  </a:lnTo>
                  <a:lnTo>
                    <a:pt x="148" y="122"/>
                  </a:lnTo>
                  <a:lnTo>
                    <a:pt x="150" y="122"/>
                  </a:lnTo>
                  <a:lnTo>
                    <a:pt x="150" y="120"/>
                  </a:lnTo>
                  <a:lnTo>
                    <a:pt x="154" y="118"/>
                  </a:lnTo>
                  <a:lnTo>
                    <a:pt x="156" y="116"/>
                  </a:lnTo>
                  <a:lnTo>
                    <a:pt x="158" y="116"/>
                  </a:lnTo>
                  <a:lnTo>
                    <a:pt x="160" y="114"/>
                  </a:lnTo>
                  <a:lnTo>
                    <a:pt x="162" y="112"/>
                  </a:lnTo>
                  <a:lnTo>
                    <a:pt x="164" y="110"/>
                  </a:lnTo>
                  <a:lnTo>
                    <a:pt x="164" y="110"/>
                  </a:lnTo>
                  <a:lnTo>
                    <a:pt x="166" y="108"/>
                  </a:lnTo>
                  <a:lnTo>
                    <a:pt x="166" y="108"/>
                  </a:lnTo>
                  <a:lnTo>
                    <a:pt x="166" y="104"/>
                  </a:lnTo>
                  <a:lnTo>
                    <a:pt x="168" y="100"/>
                  </a:lnTo>
                  <a:lnTo>
                    <a:pt x="168" y="98"/>
                  </a:lnTo>
                  <a:lnTo>
                    <a:pt x="170" y="96"/>
                  </a:lnTo>
                  <a:lnTo>
                    <a:pt x="170" y="94"/>
                  </a:lnTo>
                  <a:lnTo>
                    <a:pt x="172" y="94"/>
                  </a:lnTo>
                  <a:lnTo>
                    <a:pt x="174" y="92"/>
                  </a:lnTo>
                  <a:lnTo>
                    <a:pt x="176" y="90"/>
                  </a:lnTo>
                  <a:lnTo>
                    <a:pt x="178" y="88"/>
                  </a:lnTo>
                  <a:lnTo>
                    <a:pt x="178" y="88"/>
                  </a:lnTo>
                  <a:lnTo>
                    <a:pt x="180" y="86"/>
                  </a:lnTo>
                  <a:lnTo>
                    <a:pt x="180" y="86"/>
                  </a:lnTo>
                  <a:lnTo>
                    <a:pt x="180" y="86"/>
                  </a:lnTo>
                  <a:lnTo>
                    <a:pt x="180" y="84"/>
                  </a:lnTo>
                  <a:lnTo>
                    <a:pt x="180" y="82"/>
                  </a:lnTo>
                  <a:lnTo>
                    <a:pt x="180" y="80"/>
                  </a:lnTo>
                  <a:lnTo>
                    <a:pt x="180" y="76"/>
                  </a:lnTo>
                  <a:lnTo>
                    <a:pt x="180" y="72"/>
                  </a:lnTo>
                  <a:lnTo>
                    <a:pt x="178" y="66"/>
                  </a:lnTo>
                  <a:lnTo>
                    <a:pt x="178" y="64"/>
                  </a:lnTo>
                  <a:lnTo>
                    <a:pt x="176" y="62"/>
                  </a:lnTo>
                  <a:lnTo>
                    <a:pt x="172" y="60"/>
                  </a:lnTo>
                  <a:lnTo>
                    <a:pt x="170" y="58"/>
                  </a:lnTo>
                  <a:lnTo>
                    <a:pt x="168" y="56"/>
                  </a:lnTo>
                  <a:lnTo>
                    <a:pt x="166" y="54"/>
                  </a:lnTo>
                  <a:lnTo>
                    <a:pt x="164" y="54"/>
                  </a:lnTo>
                  <a:lnTo>
                    <a:pt x="164" y="54"/>
                  </a:lnTo>
                  <a:lnTo>
                    <a:pt x="164" y="52"/>
                  </a:lnTo>
                  <a:lnTo>
                    <a:pt x="164" y="52"/>
                  </a:lnTo>
                  <a:lnTo>
                    <a:pt x="164" y="50"/>
                  </a:lnTo>
                  <a:lnTo>
                    <a:pt x="164" y="50"/>
                  </a:lnTo>
                  <a:lnTo>
                    <a:pt x="164" y="46"/>
                  </a:lnTo>
                  <a:lnTo>
                    <a:pt x="164" y="44"/>
                  </a:lnTo>
                  <a:lnTo>
                    <a:pt x="166" y="40"/>
                  </a:lnTo>
                  <a:lnTo>
                    <a:pt x="166" y="38"/>
                  </a:lnTo>
                  <a:lnTo>
                    <a:pt x="166" y="36"/>
                  </a:lnTo>
                  <a:lnTo>
                    <a:pt x="166" y="34"/>
                  </a:lnTo>
                  <a:lnTo>
                    <a:pt x="166" y="34"/>
                  </a:lnTo>
                  <a:lnTo>
                    <a:pt x="166" y="32"/>
                  </a:lnTo>
                  <a:lnTo>
                    <a:pt x="164" y="30"/>
                  </a:lnTo>
                  <a:lnTo>
                    <a:pt x="162" y="28"/>
                  </a:lnTo>
                  <a:lnTo>
                    <a:pt x="160" y="26"/>
                  </a:lnTo>
                  <a:lnTo>
                    <a:pt x="160" y="26"/>
                  </a:lnTo>
                  <a:lnTo>
                    <a:pt x="158" y="24"/>
                  </a:lnTo>
                  <a:lnTo>
                    <a:pt x="158" y="24"/>
                  </a:lnTo>
                  <a:lnTo>
                    <a:pt x="158" y="24"/>
                  </a:lnTo>
                  <a:lnTo>
                    <a:pt x="158" y="22"/>
                  </a:lnTo>
                  <a:lnTo>
                    <a:pt x="158" y="22"/>
                  </a:lnTo>
                  <a:lnTo>
                    <a:pt x="158" y="20"/>
                  </a:lnTo>
                  <a:lnTo>
                    <a:pt x="158" y="18"/>
                  </a:lnTo>
                  <a:lnTo>
                    <a:pt x="160" y="16"/>
                  </a:lnTo>
                  <a:lnTo>
                    <a:pt x="160" y="12"/>
                  </a:lnTo>
                  <a:lnTo>
                    <a:pt x="160" y="10"/>
                  </a:lnTo>
                  <a:lnTo>
                    <a:pt x="156" y="6"/>
                  </a:lnTo>
                  <a:lnTo>
                    <a:pt x="152" y="4"/>
                  </a:lnTo>
                  <a:lnTo>
                    <a:pt x="148" y="2"/>
                  </a:lnTo>
                  <a:lnTo>
                    <a:pt x="146" y="2"/>
                  </a:lnTo>
                  <a:lnTo>
                    <a:pt x="144" y="2"/>
                  </a:lnTo>
                  <a:lnTo>
                    <a:pt x="142" y="0"/>
                  </a:lnTo>
                  <a:lnTo>
                    <a:pt x="140" y="0"/>
                  </a:lnTo>
                  <a:lnTo>
                    <a:pt x="138" y="0"/>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2" name="Freeform 35">
              <a:extLst>
                <a:ext uri="{FF2B5EF4-FFF2-40B4-BE49-F238E27FC236}">
                  <a16:creationId xmlns:a16="http://schemas.microsoft.com/office/drawing/2014/main" id="{773B0B9D-90FD-4301-9AD6-C67B645555B2}"/>
                </a:ext>
              </a:extLst>
            </p:cNvPr>
            <p:cNvSpPr>
              <a:spLocks/>
            </p:cNvSpPr>
            <p:nvPr/>
          </p:nvSpPr>
          <p:spPr bwMode="auto">
            <a:xfrm>
              <a:off x="9354285" y="2924703"/>
              <a:ext cx="109689" cy="150460"/>
            </a:xfrm>
            <a:custGeom>
              <a:avLst/>
              <a:gdLst>
                <a:gd name="T0" fmla="*/ 22 w 58"/>
                <a:gd name="T1" fmla="*/ 16 h 88"/>
                <a:gd name="T2" fmla="*/ 2 w 58"/>
                <a:gd name="T3" fmla="*/ 24 h 88"/>
                <a:gd name="T4" fmla="*/ 6 w 58"/>
                <a:gd name="T5" fmla="*/ 30 h 88"/>
                <a:gd name="T6" fmla="*/ 8 w 58"/>
                <a:gd name="T7" fmla="*/ 34 h 88"/>
                <a:gd name="T8" fmla="*/ 8 w 58"/>
                <a:gd name="T9" fmla="*/ 36 h 88"/>
                <a:gd name="T10" fmla="*/ 8 w 58"/>
                <a:gd name="T11" fmla="*/ 42 h 88"/>
                <a:gd name="T12" fmla="*/ 8 w 58"/>
                <a:gd name="T13" fmla="*/ 44 h 88"/>
                <a:gd name="T14" fmla="*/ 8 w 58"/>
                <a:gd name="T15" fmla="*/ 46 h 88"/>
                <a:gd name="T16" fmla="*/ 8 w 58"/>
                <a:gd name="T17" fmla="*/ 48 h 88"/>
                <a:gd name="T18" fmla="*/ 10 w 58"/>
                <a:gd name="T19" fmla="*/ 48 h 88"/>
                <a:gd name="T20" fmla="*/ 12 w 58"/>
                <a:gd name="T21" fmla="*/ 50 h 88"/>
                <a:gd name="T22" fmla="*/ 16 w 58"/>
                <a:gd name="T23" fmla="*/ 50 h 88"/>
                <a:gd name="T24" fmla="*/ 18 w 58"/>
                <a:gd name="T25" fmla="*/ 50 h 88"/>
                <a:gd name="T26" fmla="*/ 20 w 58"/>
                <a:gd name="T27" fmla="*/ 52 h 88"/>
                <a:gd name="T28" fmla="*/ 20 w 58"/>
                <a:gd name="T29" fmla="*/ 52 h 88"/>
                <a:gd name="T30" fmla="*/ 22 w 58"/>
                <a:gd name="T31" fmla="*/ 54 h 88"/>
                <a:gd name="T32" fmla="*/ 22 w 58"/>
                <a:gd name="T33" fmla="*/ 58 h 88"/>
                <a:gd name="T34" fmla="*/ 20 w 58"/>
                <a:gd name="T35" fmla="*/ 62 h 88"/>
                <a:gd name="T36" fmla="*/ 18 w 58"/>
                <a:gd name="T37" fmla="*/ 70 h 88"/>
                <a:gd name="T38" fmla="*/ 16 w 58"/>
                <a:gd name="T39" fmla="*/ 74 h 88"/>
                <a:gd name="T40" fmla="*/ 16 w 58"/>
                <a:gd name="T41" fmla="*/ 78 h 88"/>
                <a:gd name="T42" fmla="*/ 18 w 58"/>
                <a:gd name="T43" fmla="*/ 80 h 88"/>
                <a:gd name="T44" fmla="*/ 18 w 58"/>
                <a:gd name="T45" fmla="*/ 82 h 88"/>
                <a:gd name="T46" fmla="*/ 20 w 58"/>
                <a:gd name="T47" fmla="*/ 84 h 88"/>
                <a:gd name="T48" fmla="*/ 24 w 58"/>
                <a:gd name="T49" fmla="*/ 86 h 88"/>
                <a:gd name="T50" fmla="*/ 30 w 58"/>
                <a:gd name="T51" fmla="*/ 88 h 88"/>
                <a:gd name="T52" fmla="*/ 32 w 58"/>
                <a:gd name="T53" fmla="*/ 88 h 88"/>
                <a:gd name="T54" fmla="*/ 36 w 58"/>
                <a:gd name="T55" fmla="*/ 86 h 88"/>
                <a:gd name="T56" fmla="*/ 40 w 58"/>
                <a:gd name="T57" fmla="*/ 86 h 88"/>
                <a:gd name="T58" fmla="*/ 46 w 58"/>
                <a:gd name="T59" fmla="*/ 82 h 88"/>
                <a:gd name="T60" fmla="*/ 52 w 58"/>
                <a:gd name="T61" fmla="*/ 78 h 88"/>
                <a:gd name="T62" fmla="*/ 54 w 58"/>
                <a:gd name="T63" fmla="*/ 76 h 88"/>
                <a:gd name="T64" fmla="*/ 56 w 58"/>
                <a:gd name="T65" fmla="*/ 74 h 88"/>
                <a:gd name="T66" fmla="*/ 58 w 58"/>
                <a:gd name="T67" fmla="*/ 70 h 88"/>
                <a:gd name="T68" fmla="*/ 58 w 58"/>
                <a:gd name="T69" fmla="*/ 66 h 88"/>
                <a:gd name="T70" fmla="*/ 58 w 58"/>
                <a:gd name="T71" fmla="*/ 60 h 88"/>
                <a:gd name="T72" fmla="*/ 58 w 58"/>
                <a:gd name="T73" fmla="*/ 50 h 88"/>
                <a:gd name="T74" fmla="*/ 58 w 58"/>
                <a:gd name="T75" fmla="*/ 42 h 88"/>
                <a:gd name="T76" fmla="*/ 56 w 58"/>
                <a:gd name="T77" fmla="*/ 38 h 88"/>
                <a:gd name="T78" fmla="*/ 54 w 58"/>
                <a:gd name="T79" fmla="*/ 34 h 88"/>
                <a:gd name="T80" fmla="*/ 50 w 58"/>
                <a:gd name="T81" fmla="*/ 28 h 88"/>
                <a:gd name="T82" fmla="*/ 44 w 58"/>
                <a:gd name="T83" fmla="*/ 20 h 88"/>
                <a:gd name="T84" fmla="*/ 34 w 58"/>
                <a:gd name="T85" fmla="*/ 8 h 88"/>
                <a:gd name="T86" fmla="*/ 26 w 58"/>
                <a:gd name="T87"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8" h="88">
                  <a:moveTo>
                    <a:pt x="26" y="0"/>
                  </a:moveTo>
                  <a:lnTo>
                    <a:pt x="22" y="16"/>
                  </a:lnTo>
                  <a:lnTo>
                    <a:pt x="0" y="22"/>
                  </a:lnTo>
                  <a:lnTo>
                    <a:pt x="2" y="24"/>
                  </a:lnTo>
                  <a:lnTo>
                    <a:pt x="4" y="28"/>
                  </a:lnTo>
                  <a:lnTo>
                    <a:pt x="6" y="30"/>
                  </a:lnTo>
                  <a:lnTo>
                    <a:pt x="8" y="32"/>
                  </a:lnTo>
                  <a:lnTo>
                    <a:pt x="8" y="34"/>
                  </a:lnTo>
                  <a:lnTo>
                    <a:pt x="8" y="36"/>
                  </a:lnTo>
                  <a:lnTo>
                    <a:pt x="8" y="36"/>
                  </a:lnTo>
                  <a:lnTo>
                    <a:pt x="8" y="38"/>
                  </a:lnTo>
                  <a:lnTo>
                    <a:pt x="8" y="42"/>
                  </a:lnTo>
                  <a:lnTo>
                    <a:pt x="8" y="42"/>
                  </a:lnTo>
                  <a:lnTo>
                    <a:pt x="8" y="44"/>
                  </a:lnTo>
                  <a:lnTo>
                    <a:pt x="8" y="46"/>
                  </a:lnTo>
                  <a:lnTo>
                    <a:pt x="8" y="46"/>
                  </a:lnTo>
                  <a:lnTo>
                    <a:pt x="8" y="46"/>
                  </a:lnTo>
                  <a:lnTo>
                    <a:pt x="8" y="48"/>
                  </a:lnTo>
                  <a:lnTo>
                    <a:pt x="8" y="48"/>
                  </a:lnTo>
                  <a:lnTo>
                    <a:pt x="10" y="48"/>
                  </a:lnTo>
                  <a:lnTo>
                    <a:pt x="10" y="48"/>
                  </a:lnTo>
                  <a:lnTo>
                    <a:pt x="12" y="50"/>
                  </a:lnTo>
                  <a:lnTo>
                    <a:pt x="14" y="50"/>
                  </a:lnTo>
                  <a:lnTo>
                    <a:pt x="16" y="50"/>
                  </a:lnTo>
                  <a:lnTo>
                    <a:pt x="18" y="50"/>
                  </a:lnTo>
                  <a:lnTo>
                    <a:pt x="18" y="50"/>
                  </a:lnTo>
                  <a:lnTo>
                    <a:pt x="20" y="50"/>
                  </a:lnTo>
                  <a:lnTo>
                    <a:pt x="20" y="52"/>
                  </a:lnTo>
                  <a:lnTo>
                    <a:pt x="20" y="52"/>
                  </a:lnTo>
                  <a:lnTo>
                    <a:pt x="20" y="52"/>
                  </a:lnTo>
                  <a:lnTo>
                    <a:pt x="20" y="54"/>
                  </a:lnTo>
                  <a:lnTo>
                    <a:pt x="22" y="54"/>
                  </a:lnTo>
                  <a:lnTo>
                    <a:pt x="22" y="56"/>
                  </a:lnTo>
                  <a:lnTo>
                    <a:pt x="22" y="58"/>
                  </a:lnTo>
                  <a:lnTo>
                    <a:pt x="20" y="60"/>
                  </a:lnTo>
                  <a:lnTo>
                    <a:pt x="20" y="62"/>
                  </a:lnTo>
                  <a:lnTo>
                    <a:pt x="18" y="66"/>
                  </a:lnTo>
                  <a:lnTo>
                    <a:pt x="18" y="70"/>
                  </a:lnTo>
                  <a:lnTo>
                    <a:pt x="18" y="72"/>
                  </a:lnTo>
                  <a:lnTo>
                    <a:pt x="16" y="74"/>
                  </a:lnTo>
                  <a:lnTo>
                    <a:pt x="16" y="76"/>
                  </a:lnTo>
                  <a:lnTo>
                    <a:pt x="16" y="78"/>
                  </a:lnTo>
                  <a:lnTo>
                    <a:pt x="18" y="80"/>
                  </a:lnTo>
                  <a:lnTo>
                    <a:pt x="18" y="80"/>
                  </a:lnTo>
                  <a:lnTo>
                    <a:pt x="18" y="82"/>
                  </a:lnTo>
                  <a:lnTo>
                    <a:pt x="18" y="82"/>
                  </a:lnTo>
                  <a:lnTo>
                    <a:pt x="18" y="82"/>
                  </a:lnTo>
                  <a:lnTo>
                    <a:pt x="20" y="84"/>
                  </a:lnTo>
                  <a:lnTo>
                    <a:pt x="22" y="84"/>
                  </a:lnTo>
                  <a:lnTo>
                    <a:pt x="24" y="86"/>
                  </a:lnTo>
                  <a:lnTo>
                    <a:pt x="26" y="86"/>
                  </a:lnTo>
                  <a:lnTo>
                    <a:pt x="30" y="88"/>
                  </a:lnTo>
                  <a:lnTo>
                    <a:pt x="32" y="88"/>
                  </a:lnTo>
                  <a:lnTo>
                    <a:pt x="32" y="88"/>
                  </a:lnTo>
                  <a:lnTo>
                    <a:pt x="34" y="88"/>
                  </a:lnTo>
                  <a:lnTo>
                    <a:pt x="36" y="86"/>
                  </a:lnTo>
                  <a:lnTo>
                    <a:pt x="38" y="86"/>
                  </a:lnTo>
                  <a:lnTo>
                    <a:pt x="40" y="86"/>
                  </a:lnTo>
                  <a:lnTo>
                    <a:pt x="42" y="84"/>
                  </a:lnTo>
                  <a:lnTo>
                    <a:pt x="46" y="82"/>
                  </a:lnTo>
                  <a:lnTo>
                    <a:pt x="50" y="80"/>
                  </a:lnTo>
                  <a:lnTo>
                    <a:pt x="52" y="78"/>
                  </a:lnTo>
                  <a:lnTo>
                    <a:pt x="54" y="76"/>
                  </a:lnTo>
                  <a:lnTo>
                    <a:pt x="54" y="76"/>
                  </a:lnTo>
                  <a:lnTo>
                    <a:pt x="56" y="74"/>
                  </a:lnTo>
                  <a:lnTo>
                    <a:pt x="56" y="74"/>
                  </a:lnTo>
                  <a:lnTo>
                    <a:pt x="56" y="72"/>
                  </a:lnTo>
                  <a:lnTo>
                    <a:pt x="58" y="70"/>
                  </a:lnTo>
                  <a:lnTo>
                    <a:pt x="58" y="68"/>
                  </a:lnTo>
                  <a:lnTo>
                    <a:pt x="58" y="66"/>
                  </a:lnTo>
                  <a:lnTo>
                    <a:pt x="58" y="64"/>
                  </a:lnTo>
                  <a:lnTo>
                    <a:pt x="58" y="60"/>
                  </a:lnTo>
                  <a:lnTo>
                    <a:pt x="58" y="56"/>
                  </a:lnTo>
                  <a:lnTo>
                    <a:pt x="58" y="50"/>
                  </a:lnTo>
                  <a:lnTo>
                    <a:pt x="58" y="46"/>
                  </a:lnTo>
                  <a:lnTo>
                    <a:pt x="58" y="42"/>
                  </a:lnTo>
                  <a:lnTo>
                    <a:pt x="56" y="40"/>
                  </a:lnTo>
                  <a:lnTo>
                    <a:pt x="56" y="38"/>
                  </a:lnTo>
                  <a:lnTo>
                    <a:pt x="56" y="36"/>
                  </a:lnTo>
                  <a:lnTo>
                    <a:pt x="54" y="34"/>
                  </a:lnTo>
                  <a:lnTo>
                    <a:pt x="52" y="30"/>
                  </a:lnTo>
                  <a:lnTo>
                    <a:pt x="50" y="28"/>
                  </a:lnTo>
                  <a:lnTo>
                    <a:pt x="48" y="24"/>
                  </a:lnTo>
                  <a:lnTo>
                    <a:pt x="44" y="20"/>
                  </a:lnTo>
                  <a:lnTo>
                    <a:pt x="40" y="14"/>
                  </a:lnTo>
                  <a:lnTo>
                    <a:pt x="34" y="8"/>
                  </a:lnTo>
                  <a:lnTo>
                    <a:pt x="30" y="4"/>
                  </a:lnTo>
                  <a:lnTo>
                    <a:pt x="26" y="0"/>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3" name="Freeform 36">
              <a:extLst>
                <a:ext uri="{FF2B5EF4-FFF2-40B4-BE49-F238E27FC236}">
                  <a16:creationId xmlns:a16="http://schemas.microsoft.com/office/drawing/2014/main" id="{2E8B38D1-67E1-4A8C-90BE-66286E05B580}"/>
                </a:ext>
              </a:extLst>
            </p:cNvPr>
            <p:cNvSpPr>
              <a:spLocks/>
            </p:cNvSpPr>
            <p:nvPr/>
          </p:nvSpPr>
          <p:spPr bwMode="auto">
            <a:xfrm>
              <a:off x="9354285" y="2924703"/>
              <a:ext cx="109689" cy="150460"/>
            </a:xfrm>
            <a:custGeom>
              <a:avLst/>
              <a:gdLst>
                <a:gd name="T0" fmla="*/ 22 w 58"/>
                <a:gd name="T1" fmla="*/ 16 h 88"/>
                <a:gd name="T2" fmla="*/ 2 w 58"/>
                <a:gd name="T3" fmla="*/ 24 h 88"/>
                <a:gd name="T4" fmla="*/ 6 w 58"/>
                <a:gd name="T5" fmla="*/ 30 h 88"/>
                <a:gd name="T6" fmla="*/ 8 w 58"/>
                <a:gd name="T7" fmla="*/ 34 h 88"/>
                <a:gd name="T8" fmla="*/ 8 w 58"/>
                <a:gd name="T9" fmla="*/ 36 h 88"/>
                <a:gd name="T10" fmla="*/ 8 w 58"/>
                <a:gd name="T11" fmla="*/ 42 h 88"/>
                <a:gd name="T12" fmla="*/ 8 w 58"/>
                <a:gd name="T13" fmla="*/ 44 h 88"/>
                <a:gd name="T14" fmla="*/ 8 w 58"/>
                <a:gd name="T15" fmla="*/ 46 h 88"/>
                <a:gd name="T16" fmla="*/ 8 w 58"/>
                <a:gd name="T17" fmla="*/ 48 h 88"/>
                <a:gd name="T18" fmla="*/ 10 w 58"/>
                <a:gd name="T19" fmla="*/ 48 h 88"/>
                <a:gd name="T20" fmla="*/ 12 w 58"/>
                <a:gd name="T21" fmla="*/ 50 h 88"/>
                <a:gd name="T22" fmla="*/ 16 w 58"/>
                <a:gd name="T23" fmla="*/ 50 h 88"/>
                <a:gd name="T24" fmla="*/ 18 w 58"/>
                <a:gd name="T25" fmla="*/ 50 h 88"/>
                <a:gd name="T26" fmla="*/ 20 w 58"/>
                <a:gd name="T27" fmla="*/ 52 h 88"/>
                <a:gd name="T28" fmla="*/ 20 w 58"/>
                <a:gd name="T29" fmla="*/ 52 h 88"/>
                <a:gd name="T30" fmla="*/ 22 w 58"/>
                <a:gd name="T31" fmla="*/ 54 h 88"/>
                <a:gd name="T32" fmla="*/ 22 w 58"/>
                <a:gd name="T33" fmla="*/ 58 h 88"/>
                <a:gd name="T34" fmla="*/ 20 w 58"/>
                <a:gd name="T35" fmla="*/ 62 h 88"/>
                <a:gd name="T36" fmla="*/ 18 w 58"/>
                <a:gd name="T37" fmla="*/ 70 h 88"/>
                <a:gd name="T38" fmla="*/ 16 w 58"/>
                <a:gd name="T39" fmla="*/ 74 h 88"/>
                <a:gd name="T40" fmla="*/ 16 w 58"/>
                <a:gd name="T41" fmla="*/ 78 h 88"/>
                <a:gd name="T42" fmla="*/ 18 w 58"/>
                <a:gd name="T43" fmla="*/ 80 h 88"/>
                <a:gd name="T44" fmla="*/ 18 w 58"/>
                <a:gd name="T45" fmla="*/ 82 h 88"/>
                <a:gd name="T46" fmla="*/ 20 w 58"/>
                <a:gd name="T47" fmla="*/ 84 h 88"/>
                <a:gd name="T48" fmla="*/ 24 w 58"/>
                <a:gd name="T49" fmla="*/ 86 h 88"/>
                <a:gd name="T50" fmla="*/ 30 w 58"/>
                <a:gd name="T51" fmla="*/ 88 h 88"/>
                <a:gd name="T52" fmla="*/ 32 w 58"/>
                <a:gd name="T53" fmla="*/ 88 h 88"/>
                <a:gd name="T54" fmla="*/ 36 w 58"/>
                <a:gd name="T55" fmla="*/ 86 h 88"/>
                <a:gd name="T56" fmla="*/ 40 w 58"/>
                <a:gd name="T57" fmla="*/ 86 h 88"/>
                <a:gd name="T58" fmla="*/ 46 w 58"/>
                <a:gd name="T59" fmla="*/ 82 h 88"/>
                <a:gd name="T60" fmla="*/ 52 w 58"/>
                <a:gd name="T61" fmla="*/ 78 h 88"/>
                <a:gd name="T62" fmla="*/ 54 w 58"/>
                <a:gd name="T63" fmla="*/ 76 h 88"/>
                <a:gd name="T64" fmla="*/ 56 w 58"/>
                <a:gd name="T65" fmla="*/ 74 h 88"/>
                <a:gd name="T66" fmla="*/ 58 w 58"/>
                <a:gd name="T67" fmla="*/ 70 h 88"/>
                <a:gd name="T68" fmla="*/ 58 w 58"/>
                <a:gd name="T69" fmla="*/ 66 h 88"/>
                <a:gd name="T70" fmla="*/ 58 w 58"/>
                <a:gd name="T71" fmla="*/ 60 h 88"/>
                <a:gd name="T72" fmla="*/ 58 w 58"/>
                <a:gd name="T73" fmla="*/ 50 h 88"/>
                <a:gd name="T74" fmla="*/ 58 w 58"/>
                <a:gd name="T75" fmla="*/ 42 h 88"/>
                <a:gd name="T76" fmla="*/ 56 w 58"/>
                <a:gd name="T77" fmla="*/ 38 h 88"/>
                <a:gd name="T78" fmla="*/ 54 w 58"/>
                <a:gd name="T79" fmla="*/ 34 h 88"/>
                <a:gd name="T80" fmla="*/ 50 w 58"/>
                <a:gd name="T81" fmla="*/ 28 h 88"/>
                <a:gd name="T82" fmla="*/ 44 w 58"/>
                <a:gd name="T83" fmla="*/ 20 h 88"/>
                <a:gd name="T84" fmla="*/ 34 w 58"/>
                <a:gd name="T85" fmla="*/ 8 h 88"/>
                <a:gd name="T86" fmla="*/ 26 w 58"/>
                <a:gd name="T87"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8" h="88">
                  <a:moveTo>
                    <a:pt x="26" y="0"/>
                  </a:moveTo>
                  <a:lnTo>
                    <a:pt x="22" y="16"/>
                  </a:lnTo>
                  <a:lnTo>
                    <a:pt x="0" y="22"/>
                  </a:lnTo>
                  <a:lnTo>
                    <a:pt x="2" y="24"/>
                  </a:lnTo>
                  <a:lnTo>
                    <a:pt x="4" y="28"/>
                  </a:lnTo>
                  <a:lnTo>
                    <a:pt x="6" y="30"/>
                  </a:lnTo>
                  <a:lnTo>
                    <a:pt x="8" y="32"/>
                  </a:lnTo>
                  <a:lnTo>
                    <a:pt x="8" y="34"/>
                  </a:lnTo>
                  <a:lnTo>
                    <a:pt x="8" y="36"/>
                  </a:lnTo>
                  <a:lnTo>
                    <a:pt x="8" y="36"/>
                  </a:lnTo>
                  <a:lnTo>
                    <a:pt x="8" y="38"/>
                  </a:lnTo>
                  <a:lnTo>
                    <a:pt x="8" y="42"/>
                  </a:lnTo>
                  <a:lnTo>
                    <a:pt x="8" y="42"/>
                  </a:lnTo>
                  <a:lnTo>
                    <a:pt x="8" y="44"/>
                  </a:lnTo>
                  <a:lnTo>
                    <a:pt x="8" y="46"/>
                  </a:lnTo>
                  <a:lnTo>
                    <a:pt x="8" y="46"/>
                  </a:lnTo>
                  <a:lnTo>
                    <a:pt x="8" y="46"/>
                  </a:lnTo>
                  <a:lnTo>
                    <a:pt x="8" y="48"/>
                  </a:lnTo>
                  <a:lnTo>
                    <a:pt x="8" y="48"/>
                  </a:lnTo>
                  <a:lnTo>
                    <a:pt x="10" y="48"/>
                  </a:lnTo>
                  <a:lnTo>
                    <a:pt x="10" y="48"/>
                  </a:lnTo>
                  <a:lnTo>
                    <a:pt x="12" y="50"/>
                  </a:lnTo>
                  <a:lnTo>
                    <a:pt x="14" y="50"/>
                  </a:lnTo>
                  <a:lnTo>
                    <a:pt x="16" y="50"/>
                  </a:lnTo>
                  <a:lnTo>
                    <a:pt x="18" y="50"/>
                  </a:lnTo>
                  <a:lnTo>
                    <a:pt x="18" y="50"/>
                  </a:lnTo>
                  <a:lnTo>
                    <a:pt x="20" y="50"/>
                  </a:lnTo>
                  <a:lnTo>
                    <a:pt x="20" y="52"/>
                  </a:lnTo>
                  <a:lnTo>
                    <a:pt x="20" y="52"/>
                  </a:lnTo>
                  <a:lnTo>
                    <a:pt x="20" y="52"/>
                  </a:lnTo>
                  <a:lnTo>
                    <a:pt x="20" y="54"/>
                  </a:lnTo>
                  <a:lnTo>
                    <a:pt x="22" y="54"/>
                  </a:lnTo>
                  <a:lnTo>
                    <a:pt x="22" y="56"/>
                  </a:lnTo>
                  <a:lnTo>
                    <a:pt x="22" y="58"/>
                  </a:lnTo>
                  <a:lnTo>
                    <a:pt x="20" y="60"/>
                  </a:lnTo>
                  <a:lnTo>
                    <a:pt x="20" y="62"/>
                  </a:lnTo>
                  <a:lnTo>
                    <a:pt x="18" y="66"/>
                  </a:lnTo>
                  <a:lnTo>
                    <a:pt x="18" y="70"/>
                  </a:lnTo>
                  <a:lnTo>
                    <a:pt x="18" y="72"/>
                  </a:lnTo>
                  <a:lnTo>
                    <a:pt x="16" y="74"/>
                  </a:lnTo>
                  <a:lnTo>
                    <a:pt x="16" y="76"/>
                  </a:lnTo>
                  <a:lnTo>
                    <a:pt x="16" y="78"/>
                  </a:lnTo>
                  <a:lnTo>
                    <a:pt x="18" y="80"/>
                  </a:lnTo>
                  <a:lnTo>
                    <a:pt x="18" y="80"/>
                  </a:lnTo>
                  <a:lnTo>
                    <a:pt x="18" y="82"/>
                  </a:lnTo>
                  <a:lnTo>
                    <a:pt x="18" y="82"/>
                  </a:lnTo>
                  <a:lnTo>
                    <a:pt x="18" y="82"/>
                  </a:lnTo>
                  <a:lnTo>
                    <a:pt x="20" y="84"/>
                  </a:lnTo>
                  <a:lnTo>
                    <a:pt x="22" y="84"/>
                  </a:lnTo>
                  <a:lnTo>
                    <a:pt x="24" y="86"/>
                  </a:lnTo>
                  <a:lnTo>
                    <a:pt x="26" y="86"/>
                  </a:lnTo>
                  <a:lnTo>
                    <a:pt x="30" y="88"/>
                  </a:lnTo>
                  <a:lnTo>
                    <a:pt x="32" y="88"/>
                  </a:lnTo>
                  <a:lnTo>
                    <a:pt x="32" y="88"/>
                  </a:lnTo>
                  <a:lnTo>
                    <a:pt x="34" y="88"/>
                  </a:lnTo>
                  <a:lnTo>
                    <a:pt x="36" y="86"/>
                  </a:lnTo>
                  <a:lnTo>
                    <a:pt x="38" y="86"/>
                  </a:lnTo>
                  <a:lnTo>
                    <a:pt x="40" y="86"/>
                  </a:lnTo>
                  <a:lnTo>
                    <a:pt x="42" y="84"/>
                  </a:lnTo>
                  <a:lnTo>
                    <a:pt x="46" y="82"/>
                  </a:lnTo>
                  <a:lnTo>
                    <a:pt x="50" y="80"/>
                  </a:lnTo>
                  <a:lnTo>
                    <a:pt x="52" y="78"/>
                  </a:lnTo>
                  <a:lnTo>
                    <a:pt x="54" y="76"/>
                  </a:lnTo>
                  <a:lnTo>
                    <a:pt x="54" y="76"/>
                  </a:lnTo>
                  <a:lnTo>
                    <a:pt x="56" y="74"/>
                  </a:lnTo>
                  <a:lnTo>
                    <a:pt x="56" y="74"/>
                  </a:lnTo>
                  <a:lnTo>
                    <a:pt x="56" y="72"/>
                  </a:lnTo>
                  <a:lnTo>
                    <a:pt x="58" y="70"/>
                  </a:lnTo>
                  <a:lnTo>
                    <a:pt x="58" y="68"/>
                  </a:lnTo>
                  <a:lnTo>
                    <a:pt x="58" y="66"/>
                  </a:lnTo>
                  <a:lnTo>
                    <a:pt x="58" y="64"/>
                  </a:lnTo>
                  <a:lnTo>
                    <a:pt x="58" y="60"/>
                  </a:lnTo>
                  <a:lnTo>
                    <a:pt x="58" y="56"/>
                  </a:lnTo>
                  <a:lnTo>
                    <a:pt x="58" y="50"/>
                  </a:lnTo>
                  <a:lnTo>
                    <a:pt x="58" y="46"/>
                  </a:lnTo>
                  <a:lnTo>
                    <a:pt x="58" y="42"/>
                  </a:lnTo>
                  <a:lnTo>
                    <a:pt x="56" y="40"/>
                  </a:lnTo>
                  <a:lnTo>
                    <a:pt x="56" y="38"/>
                  </a:lnTo>
                  <a:lnTo>
                    <a:pt x="56" y="36"/>
                  </a:lnTo>
                  <a:lnTo>
                    <a:pt x="54" y="34"/>
                  </a:lnTo>
                  <a:lnTo>
                    <a:pt x="52" y="30"/>
                  </a:lnTo>
                  <a:lnTo>
                    <a:pt x="50" y="28"/>
                  </a:lnTo>
                  <a:lnTo>
                    <a:pt x="48" y="24"/>
                  </a:lnTo>
                  <a:lnTo>
                    <a:pt x="44" y="20"/>
                  </a:lnTo>
                  <a:lnTo>
                    <a:pt x="40" y="14"/>
                  </a:lnTo>
                  <a:lnTo>
                    <a:pt x="34" y="8"/>
                  </a:lnTo>
                  <a:lnTo>
                    <a:pt x="30" y="4"/>
                  </a:lnTo>
                  <a:lnTo>
                    <a:pt x="26" y="0"/>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4" name="Freeform 37">
              <a:extLst>
                <a:ext uri="{FF2B5EF4-FFF2-40B4-BE49-F238E27FC236}">
                  <a16:creationId xmlns:a16="http://schemas.microsoft.com/office/drawing/2014/main" id="{69BE5FEA-669F-48C5-8130-CE4F1A9973B6}"/>
                </a:ext>
              </a:extLst>
            </p:cNvPr>
            <p:cNvSpPr>
              <a:spLocks/>
            </p:cNvSpPr>
            <p:nvPr/>
          </p:nvSpPr>
          <p:spPr bwMode="auto">
            <a:xfrm>
              <a:off x="7848887" y="3109358"/>
              <a:ext cx="779177" cy="728357"/>
            </a:xfrm>
            <a:custGeom>
              <a:avLst/>
              <a:gdLst>
                <a:gd name="T0" fmla="*/ 408 w 412"/>
                <a:gd name="T1" fmla="*/ 108 h 426"/>
                <a:gd name="T2" fmla="*/ 388 w 412"/>
                <a:gd name="T3" fmla="*/ 120 h 426"/>
                <a:gd name="T4" fmla="*/ 374 w 412"/>
                <a:gd name="T5" fmla="*/ 150 h 426"/>
                <a:gd name="T6" fmla="*/ 360 w 412"/>
                <a:gd name="T7" fmla="*/ 168 h 426"/>
                <a:gd name="T8" fmla="*/ 352 w 412"/>
                <a:gd name="T9" fmla="*/ 184 h 426"/>
                <a:gd name="T10" fmla="*/ 346 w 412"/>
                <a:gd name="T11" fmla="*/ 150 h 426"/>
                <a:gd name="T12" fmla="*/ 330 w 412"/>
                <a:gd name="T13" fmla="*/ 134 h 426"/>
                <a:gd name="T14" fmla="*/ 302 w 412"/>
                <a:gd name="T15" fmla="*/ 122 h 426"/>
                <a:gd name="T16" fmla="*/ 290 w 412"/>
                <a:gd name="T17" fmla="*/ 122 h 426"/>
                <a:gd name="T18" fmla="*/ 282 w 412"/>
                <a:gd name="T19" fmla="*/ 146 h 426"/>
                <a:gd name="T20" fmla="*/ 294 w 412"/>
                <a:gd name="T21" fmla="*/ 152 h 426"/>
                <a:gd name="T22" fmla="*/ 296 w 412"/>
                <a:gd name="T23" fmla="*/ 180 h 426"/>
                <a:gd name="T24" fmla="*/ 276 w 412"/>
                <a:gd name="T25" fmla="*/ 198 h 426"/>
                <a:gd name="T26" fmla="*/ 276 w 412"/>
                <a:gd name="T27" fmla="*/ 216 h 426"/>
                <a:gd name="T28" fmla="*/ 262 w 412"/>
                <a:gd name="T29" fmla="*/ 232 h 426"/>
                <a:gd name="T30" fmla="*/ 244 w 412"/>
                <a:gd name="T31" fmla="*/ 242 h 426"/>
                <a:gd name="T32" fmla="*/ 224 w 412"/>
                <a:gd name="T33" fmla="*/ 260 h 426"/>
                <a:gd name="T34" fmla="*/ 210 w 412"/>
                <a:gd name="T35" fmla="*/ 276 h 426"/>
                <a:gd name="T36" fmla="*/ 190 w 412"/>
                <a:gd name="T37" fmla="*/ 296 h 426"/>
                <a:gd name="T38" fmla="*/ 172 w 412"/>
                <a:gd name="T39" fmla="*/ 310 h 426"/>
                <a:gd name="T40" fmla="*/ 180 w 412"/>
                <a:gd name="T41" fmla="*/ 352 h 426"/>
                <a:gd name="T42" fmla="*/ 172 w 412"/>
                <a:gd name="T43" fmla="*/ 360 h 426"/>
                <a:gd name="T44" fmla="*/ 178 w 412"/>
                <a:gd name="T45" fmla="*/ 382 h 426"/>
                <a:gd name="T46" fmla="*/ 164 w 412"/>
                <a:gd name="T47" fmla="*/ 410 h 426"/>
                <a:gd name="T48" fmla="*/ 144 w 412"/>
                <a:gd name="T49" fmla="*/ 426 h 426"/>
                <a:gd name="T50" fmla="*/ 132 w 412"/>
                <a:gd name="T51" fmla="*/ 420 h 426"/>
                <a:gd name="T52" fmla="*/ 124 w 412"/>
                <a:gd name="T53" fmla="*/ 388 h 426"/>
                <a:gd name="T54" fmla="*/ 96 w 412"/>
                <a:gd name="T55" fmla="*/ 318 h 426"/>
                <a:gd name="T56" fmla="*/ 74 w 412"/>
                <a:gd name="T57" fmla="*/ 278 h 426"/>
                <a:gd name="T58" fmla="*/ 70 w 412"/>
                <a:gd name="T59" fmla="*/ 224 h 426"/>
                <a:gd name="T60" fmla="*/ 62 w 412"/>
                <a:gd name="T61" fmla="*/ 186 h 426"/>
                <a:gd name="T62" fmla="*/ 58 w 412"/>
                <a:gd name="T63" fmla="*/ 190 h 426"/>
                <a:gd name="T64" fmla="*/ 52 w 412"/>
                <a:gd name="T65" fmla="*/ 206 h 426"/>
                <a:gd name="T66" fmla="*/ 30 w 412"/>
                <a:gd name="T67" fmla="*/ 208 h 426"/>
                <a:gd name="T68" fmla="*/ 12 w 412"/>
                <a:gd name="T69" fmla="*/ 188 h 426"/>
                <a:gd name="T70" fmla="*/ 20 w 412"/>
                <a:gd name="T71" fmla="*/ 176 h 426"/>
                <a:gd name="T72" fmla="*/ 12 w 412"/>
                <a:gd name="T73" fmla="*/ 176 h 426"/>
                <a:gd name="T74" fmla="*/ 2 w 412"/>
                <a:gd name="T75" fmla="*/ 162 h 426"/>
                <a:gd name="T76" fmla="*/ 24 w 412"/>
                <a:gd name="T77" fmla="*/ 156 h 426"/>
                <a:gd name="T78" fmla="*/ 40 w 412"/>
                <a:gd name="T79" fmla="*/ 152 h 426"/>
                <a:gd name="T80" fmla="*/ 34 w 412"/>
                <a:gd name="T81" fmla="*/ 132 h 426"/>
                <a:gd name="T82" fmla="*/ 12 w 412"/>
                <a:gd name="T83" fmla="*/ 110 h 426"/>
                <a:gd name="T84" fmla="*/ 22 w 412"/>
                <a:gd name="T85" fmla="*/ 88 h 426"/>
                <a:gd name="T86" fmla="*/ 44 w 412"/>
                <a:gd name="T87" fmla="*/ 94 h 426"/>
                <a:gd name="T88" fmla="*/ 54 w 412"/>
                <a:gd name="T89" fmla="*/ 90 h 426"/>
                <a:gd name="T90" fmla="*/ 60 w 412"/>
                <a:gd name="T91" fmla="*/ 70 h 426"/>
                <a:gd name="T92" fmla="*/ 76 w 412"/>
                <a:gd name="T93" fmla="*/ 48 h 426"/>
                <a:gd name="T94" fmla="*/ 88 w 412"/>
                <a:gd name="T95" fmla="*/ 34 h 426"/>
                <a:gd name="T96" fmla="*/ 100 w 412"/>
                <a:gd name="T97" fmla="*/ 2 h 426"/>
                <a:gd name="T98" fmla="*/ 122 w 412"/>
                <a:gd name="T99" fmla="*/ 2 h 426"/>
                <a:gd name="T100" fmla="*/ 134 w 412"/>
                <a:gd name="T101" fmla="*/ 14 h 426"/>
                <a:gd name="T102" fmla="*/ 134 w 412"/>
                <a:gd name="T103" fmla="*/ 36 h 426"/>
                <a:gd name="T104" fmla="*/ 158 w 412"/>
                <a:gd name="T105" fmla="*/ 42 h 426"/>
                <a:gd name="T106" fmla="*/ 170 w 412"/>
                <a:gd name="T107" fmla="*/ 76 h 426"/>
                <a:gd name="T108" fmla="*/ 186 w 412"/>
                <a:gd name="T109" fmla="*/ 94 h 426"/>
                <a:gd name="T110" fmla="*/ 224 w 412"/>
                <a:gd name="T111" fmla="*/ 106 h 426"/>
                <a:gd name="T112" fmla="*/ 250 w 412"/>
                <a:gd name="T113" fmla="*/ 116 h 426"/>
                <a:gd name="T114" fmla="*/ 276 w 412"/>
                <a:gd name="T115" fmla="*/ 116 h 426"/>
                <a:gd name="T116" fmla="*/ 290 w 412"/>
                <a:gd name="T117" fmla="*/ 102 h 426"/>
                <a:gd name="T118" fmla="*/ 324 w 412"/>
                <a:gd name="T119" fmla="*/ 94 h 426"/>
                <a:gd name="T120" fmla="*/ 354 w 412"/>
                <a:gd name="T121" fmla="*/ 78 h 426"/>
                <a:gd name="T122" fmla="*/ 382 w 412"/>
                <a:gd name="T123" fmla="*/ 72 h 426"/>
                <a:gd name="T124" fmla="*/ 404 w 412"/>
                <a:gd name="T125" fmla="*/ 86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2" h="426">
                  <a:moveTo>
                    <a:pt x="412" y="96"/>
                  </a:moveTo>
                  <a:lnTo>
                    <a:pt x="412" y="96"/>
                  </a:lnTo>
                  <a:lnTo>
                    <a:pt x="412" y="98"/>
                  </a:lnTo>
                  <a:lnTo>
                    <a:pt x="412" y="100"/>
                  </a:lnTo>
                  <a:lnTo>
                    <a:pt x="412" y="102"/>
                  </a:lnTo>
                  <a:lnTo>
                    <a:pt x="412" y="104"/>
                  </a:lnTo>
                  <a:lnTo>
                    <a:pt x="410" y="104"/>
                  </a:lnTo>
                  <a:lnTo>
                    <a:pt x="410" y="106"/>
                  </a:lnTo>
                  <a:lnTo>
                    <a:pt x="410" y="106"/>
                  </a:lnTo>
                  <a:lnTo>
                    <a:pt x="410" y="106"/>
                  </a:lnTo>
                  <a:lnTo>
                    <a:pt x="408" y="108"/>
                  </a:lnTo>
                  <a:lnTo>
                    <a:pt x="406" y="108"/>
                  </a:lnTo>
                  <a:lnTo>
                    <a:pt x="404" y="110"/>
                  </a:lnTo>
                  <a:lnTo>
                    <a:pt x="402" y="110"/>
                  </a:lnTo>
                  <a:lnTo>
                    <a:pt x="398" y="112"/>
                  </a:lnTo>
                  <a:lnTo>
                    <a:pt x="396" y="112"/>
                  </a:lnTo>
                  <a:lnTo>
                    <a:pt x="394" y="114"/>
                  </a:lnTo>
                  <a:lnTo>
                    <a:pt x="392" y="114"/>
                  </a:lnTo>
                  <a:lnTo>
                    <a:pt x="392" y="114"/>
                  </a:lnTo>
                  <a:lnTo>
                    <a:pt x="390" y="116"/>
                  </a:lnTo>
                  <a:lnTo>
                    <a:pt x="388" y="118"/>
                  </a:lnTo>
                  <a:lnTo>
                    <a:pt x="388" y="120"/>
                  </a:lnTo>
                  <a:lnTo>
                    <a:pt x="386" y="122"/>
                  </a:lnTo>
                  <a:lnTo>
                    <a:pt x="382" y="126"/>
                  </a:lnTo>
                  <a:lnTo>
                    <a:pt x="382" y="128"/>
                  </a:lnTo>
                  <a:lnTo>
                    <a:pt x="380" y="130"/>
                  </a:lnTo>
                  <a:lnTo>
                    <a:pt x="380" y="132"/>
                  </a:lnTo>
                  <a:lnTo>
                    <a:pt x="378" y="134"/>
                  </a:lnTo>
                  <a:lnTo>
                    <a:pt x="378" y="140"/>
                  </a:lnTo>
                  <a:lnTo>
                    <a:pt x="376" y="142"/>
                  </a:lnTo>
                  <a:lnTo>
                    <a:pt x="376" y="146"/>
                  </a:lnTo>
                  <a:lnTo>
                    <a:pt x="376" y="148"/>
                  </a:lnTo>
                  <a:lnTo>
                    <a:pt x="374" y="150"/>
                  </a:lnTo>
                  <a:lnTo>
                    <a:pt x="372" y="150"/>
                  </a:lnTo>
                  <a:lnTo>
                    <a:pt x="372" y="152"/>
                  </a:lnTo>
                  <a:lnTo>
                    <a:pt x="368" y="156"/>
                  </a:lnTo>
                  <a:lnTo>
                    <a:pt x="366" y="158"/>
                  </a:lnTo>
                  <a:lnTo>
                    <a:pt x="364" y="160"/>
                  </a:lnTo>
                  <a:lnTo>
                    <a:pt x="362" y="162"/>
                  </a:lnTo>
                  <a:lnTo>
                    <a:pt x="362" y="162"/>
                  </a:lnTo>
                  <a:lnTo>
                    <a:pt x="362" y="164"/>
                  </a:lnTo>
                  <a:lnTo>
                    <a:pt x="362" y="164"/>
                  </a:lnTo>
                  <a:lnTo>
                    <a:pt x="360" y="166"/>
                  </a:lnTo>
                  <a:lnTo>
                    <a:pt x="360" y="168"/>
                  </a:lnTo>
                  <a:lnTo>
                    <a:pt x="360" y="170"/>
                  </a:lnTo>
                  <a:lnTo>
                    <a:pt x="360" y="176"/>
                  </a:lnTo>
                  <a:lnTo>
                    <a:pt x="360" y="180"/>
                  </a:lnTo>
                  <a:lnTo>
                    <a:pt x="360" y="184"/>
                  </a:lnTo>
                  <a:lnTo>
                    <a:pt x="362" y="188"/>
                  </a:lnTo>
                  <a:lnTo>
                    <a:pt x="362" y="192"/>
                  </a:lnTo>
                  <a:lnTo>
                    <a:pt x="360" y="192"/>
                  </a:lnTo>
                  <a:lnTo>
                    <a:pt x="358" y="190"/>
                  </a:lnTo>
                  <a:lnTo>
                    <a:pt x="354" y="186"/>
                  </a:lnTo>
                  <a:lnTo>
                    <a:pt x="354" y="186"/>
                  </a:lnTo>
                  <a:lnTo>
                    <a:pt x="352" y="184"/>
                  </a:lnTo>
                  <a:lnTo>
                    <a:pt x="352" y="184"/>
                  </a:lnTo>
                  <a:lnTo>
                    <a:pt x="352" y="182"/>
                  </a:lnTo>
                  <a:lnTo>
                    <a:pt x="350" y="180"/>
                  </a:lnTo>
                  <a:lnTo>
                    <a:pt x="350" y="176"/>
                  </a:lnTo>
                  <a:lnTo>
                    <a:pt x="348" y="172"/>
                  </a:lnTo>
                  <a:lnTo>
                    <a:pt x="348" y="166"/>
                  </a:lnTo>
                  <a:lnTo>
                    <a:pt x="346" y="160"/>
                  </a:lnTo>
                  <a:lnTo>
                    <a:pt x="346" y="158"/>
                  </a:lnTo>
                  <a:lnTo>
                    <a:pt x="346" y="156"/>
                  </a:lnTo>
                  <a:lnTo>
                    <a:pt x="346" y="152"/>
                  </a:lnTo>
                  <a:lnTo>
                    <a:pt x="346" y="150"/>
                  </a:lnTo>
                  <a:lnTo>
                    <a:pt x="346" y="146"/>
                  </a:lnTo>
                  <a:lnTo>
                    <a:pt x="344" y="144"/>
                  </a:lnTo>
                  <a:lnTo>
                    <a:pt x="344" y="144"/>
                  </a:lnTo>
                  <a:lnTo>
                    <a:pt x="344" y="144"/>
                  </a:lnTo>
                  <a:lnTo>
                    <a:pt x="344" y="142"/>
                  </a:lnTo>
                  <a:lnTo>
                    <a:pt x="342" y="142"/>
                  </a:lnTo>
                  <a:lnTo>
                    <a:pt x="340" y="140"/>
                  </a:lnTo>
                  <a:lnTo>
                    <a:pt x="338" y="138"/>
                  </a:lnTo>
                  <a:lnTo>
                    <a:pt x="336" y="138"/>
                  </a:lnTo>
                  <a:lnTo>
                    <a:pt x="334" y="136"/>
                  </a:lnTo>
                  <a:lnTo>
                    <a:pt x="330" y="134"/>
                  </a:lnTo>
                  <a:lnTo>
                    <a:pt x="326" y="134"/>
                  </a:lnTo>
                  <a:lnTo>
                    <a:pt x="324" y="132"/>
                  </a:lnTo>
                  <a:lnTo>
                    <a:pt x="322" y="132"/>
                  </a:lnTo>
                  <a:lnTo>
                    <a:pt x="318" y="132"/>
                  </a:lnTo>
                  <a:lnTo>
                    <a:pt x="314" y="132"/>
                  </a:lnTo>
                  <a:lnTo>
                    <a:pt x="312" y="130"/>
                  </a:lnTo>
                  <a:lnTo>
                    <a:pt x="312" y="130"/>
                  </a:lnTo>
                  <a:lnTo>
                    <a:pt x="310" y="130"/>
                  </a:lnTo>
                  <a:lnTo>
                    <a:pt x="310" y="130"/>
                  </a:lnTo>
                  <a:lnTo>
                    <a:pt x="308" y="128"/>
                  </a:lnTo>
                  <a:lnTo>
                    <a:pt x="302" y="122"/>
                  </a:lnTo>
                  <a:lnTo>
                    <a:pt x="300" y="120"/>
                  </a:lnTo>
                  <a:lnTo>
                    <a:pt x="298" y="120"/>
                  </a:lnTo>
                  <a:lnTo>
                    <a:pt x="298" y="118"/>
                  </a:lnTo>
                  <a:lnTo>
                    <a:pt x="296" y="118"/>
                  </a:lnTo>
                  <a:lnTo>
                    <a:pt x="296" y="118"/>
                  </a:lnTo>
                  <a:lnTo>
                    <a:pt x="294" y="118"/>
                  </a:lnTo>
                  <a:lnTo>
                    <a:pt x="294" y="118"/>
                  </a:lnTo>
                  <a:lnTo>
                    <a:pt x="292" y="118"/>
                  </a:lnTo>
                  <a:lnTo>
                    <a:pt x="292" y="118"/>
                  </a:lnTo>
                  <a:lnTo>
                    <a:pt x="290" y="120"/>
                  </a:lnTo>
                  <a:lnTo>
                    <a:pt x="290" y="122"/>
                  </a:lnTo>
                  <a:lnTo>
                    <a:pt x="288" y="122"/>
                  </a:lnTo>
                  <a:lnTo>
                    <a:pt x="286" y="124"/>
                  </a:lnTo>
                  <a:lnTo>
                    <a:pt x="286" y="128"/>
                  </a:lnTo>
                  <a:lnTo>
                    <a:pt x="284" y="130"/>
                  </a:lnTo>
                  <a:lnTo>
                    <a:pt x="284" y="132"/>
                  </a:lnTo>
                  <a:lnTo>
                    <a:pt x="284" y="134"/>
                  </a:lnTo>
                  <a:lnTo>
                    <a:pt x="282" y="136"/>
                  </a:lnTo>
                  <a:lnTo>
                    <a:pt x="282" y="140"/>
                  </a:lnTo>
                  <a:lnTo>
                    <a:pt x="282" y="142"/>
                  </a:lnTo>
                  <a:lnTo>
                    <a:pt x="282" y="144"/>
                  </a:lnTo>
                  <a:lnTo>
                    <a:pt x="282" y="146"/>
                  </a:lnTo>
                  <a:lnTo>
                    <a:pt x="282" y="148"/>
                  </a:lnTo>
                  <a:lnTo>
                    <a:pt x="284" y="150"/>
                  </a:lnTo>
                  <a:lnTo>
                    <a:pt x="284" y="150"/>
                  </a:lnTo>
                  <a:lnTo>
                    <a:pt x="284" y="150"/>
                  </a:lnTo>
                  <a:lnTo>
                    <a:pt x="286" y="150"/>
                  </a:lnTo>
                  <a:lnTo>
                    <a:pt x="286" y="150"/>
                  </a:lnTo>
                  <a:lnTo>
                    <a:pt x="288" y="150"/>
                  </a:lnTo>
                  <a:lnTo>
                    <a:pt x="290" y="150"/>
                  </a:lnTo>
                  <a:lnTo>
                    <a:pt x="292" y="150"/>
                  </a:lnTo>
                  <a:lnTo>
                    <a:pt x="292" y="152"/>
                  </a:lnTo>
                  <a:lnTo>
                    <a:pt x="294" y="152"/>
                  </a:lnTo>
                  <a:lnTo>
                    <a:pt x="294" y="152"/>
                  </a:lnTo>
                  <a:lnTo>
                    <a:pt x="294" y="152"/>
                  </a:lnTo>
                  <a:lnTo>
                    <a:pt x="294" y="154"/>
                  </a:lnTo>
                  <a:lnTo>
                    <a:pt x="296" y="156"/>
                  </a:lnTo>
                  <a:lnTo>
                    <a:pt x="296" y="158"/>
                  </a:lnTo>
                  <a:lnTo>
                    <a:pt x="296" y="162"/>
                  </a:lnTo>
                  <a:lnTo>
                    <a:pt x="296" y="164"/>
                  </a:lnTo>
                  <a:lnTo>
                    <a:pt x="296" y="168"/>
                  </a:lnTo>
                  <a:lnTo>
                    <a:pt x="296" y="170"/>
                  </a:lnTo>
                  <a:lnTo>
                    <a:pt x="296" y="174"/>
                  </a:lnTo>
                  <a:lnTo>
                    <a:pt x="296" y="180"/>
                  </a:lnTo>
                  <a:lnTo>
                    <a:pt x="296" y="186"/>
                  </a:lnTo>
                  <a:lnTo>
                    <a:pt x="294" y="190"/>
                  </a:lnTo>
                  <a:lnTo>
                    <a:pt x="290" y="192"/>
                  </a:lnTo>
                  <a:lnTo>
                    <a:pt x="288" y="192"/>
                  </a:lnTo>
                  <a:lnTo>
                    <a:pt x="286" y="192"/>
                  </a:lnTo>
                  <a:lnTo>
                    <a:pt x="284" y="192"/>
                  </a:lnTo>
                  <a:lnTo>
                    <a:pt x="282" y="194"/>
                  </a:lnTo>
                  <a:lnTo>
                    <a:pt x="280" y="194"/>
                  </a:lnTo>
                  <a:lnTo>
                    <a:pt x="278" y="196"/>
                  </a:lnTo>
                  <a:lnTo>
                    <a:pt x="276" y="196"/>
                  </a:lnTo>
                  <a:lnTo>
                    <a:pt x="276" y="198"/>
                  </a:lnTo>
                  <a:lnTo>
                    <a:pt x="274" y="198"/>
                  </a:lnTo>
                  <a:lnTo>
                    <a:pt x="274" y="200"/>
                  </a:lnTo>
                  <a:lnTo>
                    <a:pt x="274" y="200"/>
                  </a:lnTo>
                  <a:lnTo>
                    <a:pt x="274" y="202"/>
                  </a:lnTo>
                  <a:lnTo>
                    <a:pt x="274" y="202"/>
                  </a:lnTo>
                  <a:lnTo>
                    <a:pt x="274" y="206"/>
                  </a:lnTo>
                  <a:lnTo>
                    <a:pt x="274" y="208"/>
                  </a:lnTo>
                  <a:lnTo>
                    <a:pt x="276" y="210"/>
                  </a:lnTo>
                  <a:lnTo>
                    <a:pt x="276" y="214"/>
                  </a:lnTo>
                  <a:lnTo>
                    <a:pt x="276" y="214"/>
                  </a:lnTo>
                  <a:lnTo>
                    <a:pt x="276" y="216"/>
                  </a:lnTo>
                  <a:lnTo>
                    <a:pt x="276" y="216"/>
                  </a:lnTo>
                  <a:lnTo>
                    <a:pt x="274" y="218"/>
                  </a:lnTo>
                  <a:lnTo>
                    <a:pt x="274" y="218"/>
                  </a:lnTo>
                  <a:lnTo>
                    <a:pt x="274" y="218"/>
                  </a:lnTo>
                  <a:lnTo>
                    <a:pt x="272" y="220"/>
                  </a:lnTo>
                  <a:lnTo>
                    <a:pt x="270" y="220"/>
                  </a:lnTo>
                  <a:lnTo>
                    <a:pt x="270" y="220"/>
                  </a:lnTo>
                  <a:lnTo>
                    <a:pt x="268" y="222"/>
                  </a:lnTo>
                  <a:lnTo>
                    <a:pt x="266" y="224"/>
                  </a:lnTo>
                  <a:lnTo>
                    <a:pt x="264" y="230"/>
                  </a:lnTo>
                  <a:lnTo>
                    <a:pt x="262" y="232"/>
                  </a:lnTo>
                  <a:lnTo>
                    <a:pt x="262" y="234"/>
                  </a:lnTo>
                  <a:lnTo>
                    <a:pt x="260" y="236"/>
                  </a:lnTo>
                  <a:lnTo>
                    <a:pt x="260" y="236"/>
                  </a:lnTo>
                  <a:lnTo>
                    <a:pt x="258" y="238"/>
                  </a:lnTo>
                  <a:lnTo>
                    <a:pt x="258" y="238"/>
                  </a:lnTo>
                  <a:lnTo>
                    <a:pt x="256" y="238"/>
                  </a:lnTo>
                  <a:lnTo>
                    <a:pt x="254" y="240"/>
                  </a:lnTo>
                  <a:lnTo>
                    <a:pt x="252" y="240"/>
                  </a:lnTo>
                  <a:lnTo>
                    <a:pt x="250" y="242"/>
                  </a:lnTo>
                  <a:lnTo>
                    <a:pt x="248" y="242"/>
                  </a:lnTo>
                  <a:lnTo>
                    <a:pt x="244" y="242"/>
                  </a:lnTo>
                  <a:lnTo>
                    <a:pt x="242" y="244"/>
                  </a:lnTo>
                  <a:lnTo>
                    <a:pt x="240" y="244"/>
                  </a:lnTo>
                  <a:lnTo>
                    <a:pt x="240" y="246"/>
                  </a:lnTo>
                  <a:lnTo>
                    <a:pt x="238" y="248"/>
                  </a:lnTo>
                  <a:lnTo>
                    <a:pt x="236" y="252"/>
                  </a:lnTo>
                  <a:lnTo>
                    <a:pt x="234" y="254"/>
                  </a:lnTo>
                  <a:lnTo>
                    <a:pt x="232" y="256"/>
                  </a:lnTo>
                  <a:lnTo>
                    <a:pt x="230" y="258"/>
                  </a:lnTo>
                  <a:lnTo>
                    <a:pt x="230" y="258"/>
                  </a:lnTo>
                  <a:lnTo>
                    <a:pt x="228" y="258"/>
                  </a:lnTo>
                  <a:lnTo>
                    <a:pt x="224" y="260"/>
                  </a:lnTo>
                  <a:lnTo>
                    <a:pt x="220" y="262"/>
                  </a:lnTo>
                  <a:lnTo>
                    <a:pt x="218" y="262"/>
                  </a:lnTo>
                  <a:lnTo>
                    <a:pt x="218" y="262"/>
                  </a:lnTo>
                  <a:lnTo>
                    <a:pt x="216" y="264"/>
                  </a:lnTo>
                  <a:lnTo>
                    <a:pt x="216" y="264"/>
                  </a:lnTo>
                  <a:lnTo>
                    <a:pt x="214" y="264"/>
                  </a:lnTo>
                  <a:lnTo>
                    <a:pt x="214" y="266"/>
                  </a:lnTo>
                  <a:lnTo>
                    <a:pt x="214" y="268"/>
                  </a:lnTo>
                  <a:lnTo>
                    <a:pt x="212" y="270"/>
                  </a:lnTo>
                  <a:lnTo>
                    <a:pt x="212" y="272"/>
                  </a:lnTo>
                  <a:lnTo>
                    <a:pt x="210" y="276"/>
                  </a:lnTo>
                  <a:lnTo>
                    <a:pt x="210" y="278"/>
                  </a:lnTo>
                  <a:lnTo>
                    <a:pt x="210" y="280"/>
                  </a:lnTo>
                  <a:lnTo>
                    <a:pt x="208" y="282"/>
                  </a:lnTo>
                  <a:lnTo>
                    <a:pt x="208" y="282"/>
                  </a:lnTo>
                  <a:lnTo>
                    <a:pt x="206" y="284"/>
                  </a:lnTo>
                  <a:lnTo>
                    <a:pt x="206" y="286"/>
                  </a:lnTo>
                  <a:lnTo>
                    <a:pt x="202" y="286"/>
                  </a:lnTo>
                  <a:lnTo>
                    <a:pt x="200" y="288"/>
                  </a:lnTo>
                  <a:lnTo>
                    <a:pt x="196" y="292"/>
                  </a:lnTo>
                  <a:lnTo>
                    <a:pt x="192" y="294"/>
                  </a:lnTo>
                  <a:lnTo>
                    <a:pt x="190" y="296"/>
                  </a:lnTo>
                  <a:lnTo>
                    <a:pt x="188" y="296"/>
                  </a:lnTo>
                  <a:lnTo>
                    <a:pt x="182" y="300"/>
                  </a:lnTo>
                  <a:lnTo>
                    <a:pt x="180" y="300"/>
                  </a:lnTo>
                  <a:lnTo>
                    <a:pt x="176" y="302"/>
                  </a:lnTo>
                  <a:lnTo>
                    <a:pt x="176" y="304"/>
                  </a:lnTo>
                  <a:lnTo>
                    <a:pt x="174" y="304"/>
                  </a:lnTo>
                  <a:lnTo>
                    <a:pt x="174" y="306"/>
                  </a:lnTo>
                  <a:lnTo>
                    <a:pt x="172" y="306"/>
                  </a:lnTo>
                  <a:lnTo>
                    <a:pt x="172" y="308"/>
                  </a:lnTo>
                  <a:lnTo>
                    <a:pt x="172" y="308"/>
                  </a:lnTo>
                  <a:lnTo>
                    <a:pt x="172" y="310"/>
                  </a:lnTo>
                  <a:lnTo>
                    <a:pt x="172" y="312"/>
                  </a:lnTo>
                  <a:lnTo>
                    <a:pt x="172" y="314"/>
                  </a:lnTo>
                  <a:lnTo>
                    <a:pt x="172" y="318"/>
                  </a:lnTo>
                  <a:lnTo>
                    <a:pt x="172" y="322"/>
                  </a:lnTo>
                  <a:lnTo>
                    <a:pt x="174" y="324"/>
                  </a:lnTo>
                  <a:lnTo>
                    <a:pt x="176" y="332"/>
                  </a:lnTo>
                  <a:lnTo>
                    <a:pt x="178" y="340"/>
                  </a:lnTo>
                  <a:lnTo>
                    <a:pt x="178" y="344"/>
                  </a:lnTo>
                  <a:lnTo>
                    <a:pt x="180" y="346"/>
                  </a:lnTo>
                  <a:lnTo>
                    <a:pt x="180" y="350"/>
                  </a:lnTo>
                  <a:lnTo>
                    <a:pt x="180" y="352"/>
                  </a:lnTo>
                  <a:lnTo>
                    <a:pt x="180" y="352"/>
                  </a:lnTo>
                  <a:lnTo>
                    <a:pt x="180" y="354"/>
                  </a:lnTo>
                  <a:lnTo>
                    <a:pt x="178" y="356"/>
                  </a:lnTo>
                  <a:lnTo>
                    <a:pt x="178" y="356"/>
                  </a:lnTo>
                  <a:lnTo>
                    <a:pt x="178" y="358"/>
                  </a:lnTo>
                  <a:lnTo>
                    <a:pt x="178" y="358"/>
                  </a:lnTo>
                  <a:lnTo>
                    <a:pt x="176" y="358"/>
                  </a:lnTo>
                  <a:lnTo>
                    <a:pt x="174" y="360"/>
                  </a:lnTo>
                  <a:lnTo>
                    <a:pt x="172" y="360"/>
                  </a:lnTo>
                  <a:lnTo>
                    <a:pt x="172" y="360"/>
                  </a:lnTo>
                  <a:lnTo>
                    <a:pt x="172" y="360"/>
                  </a:lnTo>
                  <a:lnTo>
                    <a:pt x="172" y="362"/>
                  </a:lnTo>
                  <a:lnTo>
                    <a:pt x="172" y="362"/>
                  </a:lnTo>
                  <a:lnTo>
                    <a:pt x="172" y="364"/>
                  </a:lnTo>
                  <a:lnTo>
                    <a:pt x="172" y="366"/>
                  </a:lnTo>
                  <a:lnTo>
                    <a:pt x="172" y="368"/>
                  </a:lnTo>
                  <a:lnTo>
                    <a:pt x="172" y="368"/>
                  </a:lnTo>
                  <a:lnTo>
                    <a:pt x="174" y="372"/>
                  </a:lnTo>
                  <a:lnTo>
                    <a:pt x="176" y="376"/>
                  </a:lnTo>
                  <a:lnTo>
                    <a:pt x="176" y="378"/>
                  </a:lnTo>
                  <a:lnTo>
                    <a:pt x="178" y="380"/>
                  </a:lnTo>
                  <a:lnTo>
                    <a:pt x="178" y="382"/>
                  </a:lnTo>
                  <a:lnTo>
                    <a:pt x="178" y="382"/>
                  </a:lnTo>
                  <a:lnTo>
                    <a:pt x="178" y="384"/>
                  </a:lnTo>
                  <a:lnTo>
                    <a:pt x="178" y="386"/>
                  </a:lnTo>
                  <a:lnTo>
                    <a:pt x="178" y="386"/>
                  </a:lnTo>
                  <a:lnTo>
                    <a:pt x="176" y="388"/>
                  </a:lnTo>
                  <a:lnTo>
                    <a:pt x="176" y="390"/>
                  </a:lnTo>
                  <a:lnTo>
                    <a:pt x="174" y="394"/>
                  </a:lnTo>
                  <a:lnTo>
                    <a:pt x="170" y="398"/>
                  </a:lnTo>
                  <a:lnTo>
                    <a:pt x="168" y="402"/>
                  </a:lnTo>
                  <a:lnTo>
                    <a:pt x="166" y="406"/>
                  </a:lnTo>
                  <a:lnTo>
                    <a:pt x="164" y="410"/>
                  </a:lnTo>
                  <a:lnTo>
                    <a:pt x="162" y="412"/>
                  </a:lnTo>
                  <a:lnTo>
                    <a:pt x="160" y="414"/>
                  </a:lnTo>
                  <a:lnTo>
                    <a:pt x="160" y="416"/>
                  </a:lnTo>
                  <a:lnTo>
                    <a:pt x="158" y="418"/>
                  </a:lnTo>
                  <a:lnTo>
                    <a:pt x="156" y="420"/>
                  </a:lnTo>
                  <a:lnTo>
                    <a:pt x="154" y="420"/>
                  </a:lnTo>
                  <a:lnTo>
                    <a:pt x="152" y="422"/>
                  </a:lnTo>
                  <a:lnTo>
                    <a:pt x="150" y="424"/>
                  </a:lnTo>
                  <a:lnTo>
                    <a:pt x="148" y="426"/>
                  </a:lnTo>
                  <a:lnTo>
                    <a:pt x="146" y="426"/>
                  </a:lnTo>
                  <a:lnTo>
                    <a:pt x="144" y="426"/>
                  </a:lnTo>
                  <a:lnTo>
                    <a:pt x="142" y="426"/>
                  </a:lnTo>
                  <a:lnTo>
                    <a:pt x="142" y="426"/>
                  </a:lnTo>
                  <a:lnTo>
                    <a:pt x="140" y="426"/>
                  </a:lnTo>
                  <a:lnTo>
                    <a:pt x="140" y="426"/>
                  </a:lnTo>
                  <a:lnTo>
                    <a:pt x="138" y="426"/>
                  </a:lnTo>
                  <a:lnTo>
                    <a:pt x="136" y="424"/>
                  </a:lnTo>
                  <a:lnTo>
                    <a:pt x="136" y="424"/>
                  </a:lnTo>
                  <a:lnTo>
                    <a:pt x="134" y="422"/>
                  </a:lnTo>
                  <a:lnTo>
                    <a:pt x="134" y="422"/>
                  </a:lnTo>
                  <a:lnTo>
                    <a:pt x="132" y="420"/>
                  </a:lnTo>
                  <a:lnTo>
                    <a:pt x="132" y="420"/>
                  </a:lnTo>
                  <a:lnTo>
                    <a:pt x="132" y="418"/>
                  </a:lnTo>
                  <a:lnTo>
                    <a:pt x="132" y="416"/>
                  </a:lnTo>
                  <a:lnTo>
                    <a:pt x="132" y="414"/>
                  </a:lnTo>
                  <a:lnTo>
                    <a:pt x="130" y="412"/>
                  </a:lnTo>
                  <a:lnTo>
                    <a:pt x="130" y="406"/>
                  </a:lnTo>
                  <a:lnTo>
                    <a:pt x="130" y="404"/>
                  </a:lnTo>
                  <a:lnTo>
                    <a:pt x="130" y="402"/>
                  </a:lnTo>
                  <a:lnTo>
                    <a:pt x="130" y="400"/>
                  </a:lnTo>
                  <a:lnTo>
                    <a:pt x="128" y="398"/>
                  </a:lnTo>
                  <a:lnTo>
                    <a:pt x="126" y="392"/>
                  </a:lnTo>
                  <a:lnTo>
                    <a:pt x="124" y="388"/>
                  </a:lnTo>
                  <a:lnTo>
                    <a:pt x="122" y="382"/>
                  </a:lnTo>
                  <a:lnTo>
                    <a:pt x="116" y="370"/>
                  </a:lnTo>
                  <a:lnTo>
                    <a:pt x="114" y="366"/>
                  </a:lnTo>
                  <a:lnTo>
                    <a:pt x="112" y="362"/>
                  </a:lnTo>
                  <a:lnTo>
                    <a:pt x="110" y="358"/>
                  </a:lnTo>
                  <a:lnTo>
                    <a:pt x="108" y="352"/>
                  </a:lnTo>
                  <a:lnTo>
                    <a:pt x="104" y="340"/>
                  </a:lnTo>
                  <a:lnTo>
                    <a:pt x="102" y="334"/>
                  </a:lnTo>
                  <a:lnTo>
                    <a:pt x="100" y="328"/>
                  </a:lnTo>
                  <a:lnTo>
                    <a:pt x="98" y="322"/>
                  </a:lnTo>
                  <a:lnTo>
                    <a:pt x="96" y="318"/>
                  </a:lnTo>
                  <a:lnTo>
                    <a:pt x="94" y="314"/>
                  </a:lnTo>
                  <a:lnTo>
                    <a:pt x="92" y="312"/>
                  </a:lnTo>
                  <a:lnTo>
                    <a:pt x="88" y="304"/>
                  </a:lnTo>
                  <a:lnTo>
                    <a:pt x="84" y="300"/>
                  </a:lnTo>
                  <a:lnTo>
                    <a:pt x="82" y="298"/>
                  </a:lnTo>
                  <a:lnTo>
                    <a:pt x="80" y="294"/>
                  </a:lnTo>
                  <a:lnTo>
                    <a:pt x="80" y="292"/>
                  </a:lnTo>
                  <a:lnTo>
                    <a:pt x="78" y="292"/>
                  </a:lnTo>
                  <a:lnTo>
                    <a:pt x="78" y="288"/>
                  </a:lnTo>
                  <a:lnTo>
                    <a:pt x="76" y="284"/>
                  </a:lnTo>
                  <a:lnTo>
                    <a:pt x="74" y="278"/>
                  </a:lnTo>
                  <a:lnTo>
                    <a:pt x="74" y="274"/>
                  </a:lnTo>
                  <a:lnTo>
                    <a:pt x="72" y="268"/>
                  </a:lnTo>
                  <a:lnTo>
                    <a:pt x="72" y="264"/>
                  </a:lnTo>
                  <a:lnTo>
                    <a:pt x="72" y="260"/>
                  </a:lnTo>
                  <a:lnTo>
                    <a:pt x="70" y="256"/>
                  </a:lnTo>
                  <a:lnTo>
                    <a:pt x="70" y="252"/>
                  </a:lnTo>
                  <a:lnTo>
                    <a:pt x="70" y="250"/>
                  </a:lnTo>
                  <a:lnTo>
                    <a:pt x="70" y="240"/>
                  </a:lnTo>
                  <a:lnTo>
                    <a:pt x="72" y="232"/>
                  </a:lnTo>
                  <a:lnTo>
                    <a:pt x="72" y="228"/>
                  </a:lnTo>
                  <a:lnTo>
                    <a:pt x="70" y="224"/>
                  </a:lnTo>
                  <a:lnTo>
                    <a:pt x="70" y="218"/>
                  </a:lnTo>
                  <a:lnTo>
                    <a:pt x="70" y="212"/>
                  </a:lnTo>
                  <a:lnTo>
                    <a:pt x="70" y="208"/>
                  </a:lnTo>
                  <a:lnTo>
                    <a:pt x="68" y="206"/>
                  </a:lnTo>
                  <a:lnTo>
                    <a:pt x="68" y="202"/>
                  </a:lnTo>
                  <a:lnTo>
                    <a:pt x="68" y="200"/>
                  </a:lnTo>
                  <a:lnTo>
                    <a:pt x="66" y="196"/>
                  </a:lnTo>
                  <a:lnTo>
                    <a:pt x="66" y="192"/>
                  </a:lnTo>
                  <a:lnTo>
                    <a:pt x="64" y="190"/>
                  </a:lnTo>
                  <a:lnTo>
                    <a:pt x="64" y="188"/>
                  </a:lnTo>
                  <a:lnTo>
                    <a:pt x="62" y="186"/>
                  </a:lnTo>
                  <a:lnTo>
                    <a:pt x="62" y="186"/>
                  </a:lnTo>
                  <a:lnTo>
                    <a:pt x="62" y="186"/>
                  </a:lnTo>
                  <a:lnTo>
                    <a:pt x="62" y="184"/>
                  </a:lnTo>
                  <a:lnTo>
                    <a:pt x="60" y="184"/>
                  </a:lnTo>
                  <a:lnTo>
                    <a:pt x="60" y="184"/>
                  </a:lnTo>
                  <a:lnTo>
                    <a:pt x="60" y="184"/>
                  </a:lnTo>
                  <a:lnTo>
                    <a:pt x="58" y="186"/>
                  </a:lnTo>
                  <a:lnTo>
                    <a:pt x="58" y="186"/>
                  </a:lnTo>
                  <a:lnTo>
                    <a:pt x="58" y="186"/>
                  </a:lnTo>
                  <a:lnTo>
                    <a:pt x="58" y="188"/>
                  </a:lnTo>
                  <a:lnTo>
                    <a:pt x="58" y="190"/>
                  </a:lnTo>
                  <a:lnTo>
                    <a:pt x="60" y="192"/>
                  </a:lnTo>
                  <a:lnTo>
                    <a:pt x="60" y="194"/>
                  </a:lnTo>
                  <a:lnTo>
                    <a:pt x="60" y="196"/>
                  </a:lnTo>
                  <a:lnTo>
                    <a:pt x="60" y="198"/>
                  </a:lnTo>
                  <a:lnTo>
                    <a:pt x="60" y="198"/>
                  </a:lnTo>
                  <a:lnTo>
                    <a:pt x="60" y="200"/>
                  </a:lnTo>
                  <a:lnTo>
                    <a:pt x="58" y="202"/>
                  </a:lnTo>
                  <a:lnTo>
                    <a:pt x="56" y="202"/>
                  </a:lnTo>
                  <a:lnTo>
                    <a:pt x="56" y="204"/>
                  </a:lnTo>
                  <a:lnTo>
                    <a:pt x="54" y="206"/>
                  </a:lnTo>
                  <a:lnTo>
                    <a:pt x="52" y="206"/>
                  </a:lnTo>
                  <a:lnTo>
                    <a:pt x="52" y="208"/>
                  </a:lnTo>
                  <a:lnTo>
                    <a:pt x="50" y="208"/>
                  </a:lnTo>
                  <a:lnTo>
                    <a:pt x="48" y="208"/>
                  </a:lnTo>
                  <a:lnTo>
                    <a:pt x="48" y="210"/>
                  </a:lnTo>
                  <a:lnTo>
                    <a:pt x="44" y="210"/>
                  </a:lnTo>
                  <a:lnTo>
                    <a:pt x="42" y="210"/>
                  </a:lnTo>
                  <a:lnTo>
                    <a:pt x="38" y="210"/>
                  </a:lnTo>
                  <a:lnTo>
                    <a:pt x="36" y="210"/>
                  </a:lnTo>
                  <a:lnTo>
                    <a:pt x="34" y="208"/>
                  </a:lnTo>
                  <a:lnTo>
                    <a:pt x="30" y="208"/>
                  </a:lnTo>
                  <a:lnTo>
                    <a:pt x="30" y="208"/>
                  </a:lnTo>
                  <a:lnTo>
                    <a:pt x="28" y="208"/>
                  </a:lnTo>
                  <a:lnTo>
                    <a:pt x="28" y="206"/>
                  </a:lnTo>
                  <a:lnTo>
                    <a:pt x="26" y="206"/>
                  </a:lnTo>
                  <a:lnTo>
                    <a:pt x="24" y="204"/>
                  </a:lnTo>
                  <a:lnTo>
                    <a:pt x="20" y="200"/>
                  </a:lnTo>
                  <a:lnTo>
                    <a:pt x="18" y="198"/>
                  </a:lnTo>
                  <a:lnTo>
                    <a:pt x="16" y="194"/>
                  </a:lnTo>
                  <a:lnTo>
                    <a:pt x="14" y="194"/>
                  </a:lnTo>
                  <a:lnTo>
                    <a:pt x="14" y="192"/>
                  </a:lnTo>
                  <a:lnTo>
                    <a:pt x="12" y="190"/>
                  </a:lnTo>
                  <a:lnTo>
                    <a:pt x="12" y="188"/>
                  </a:lnTo>
                  <a:lnTo>
                    <a:pt x="12" y="188"/>
                  </a:lnTo>
                  <a:lnTo>
                    <a:pt x="12" y="186"/>
                  </a:lnTo>
                  <a:lnTo>
                    <a:pt x="12" y="186"/>
                  </a:lnTo>
                  <a:lnTo>
                    <a:pt x="12" y="184"/>
                  </a:lnTo>
                  <a:lnTo>
                    <a:pt x="12" y="184"/>
                  </a:lnTo>
                  <a:lnTo>
                    <a:pt x="14" y="184"/>
                  </a:lnTo>
                  <a:lnTo>
                    <a:pt x="16" y="182"/>
                  </a:lnTo>
                  <a:lnTo>
                    <a:pt x="18" y="180"/>
                  </a:lnTo>
                  <a:lnTo>
                    <a:pt x="18" y="178"/>
                  </a:lnTo>
                  <a:lnTo>
                    <a:pt x="20" y="178"/>
                  </a:lnTo>
                  <a:lnTo>
                    <a:pt x="20" y="176"/>
                  </a:lnTo>
                  <a:lnTo>
                    <a:pt x="20" y="176"/>
                  </a:lnTo>
                  <a:lnTo>
                    <a:pt x="20" y="176"/>
                  </a:lnTo>
                  <a:lnTo>
                    <a:pt x="20" y="174"/>
                  </a:lnTo>
                  <a:lnTo>
                    <a:pt x="20" y="174"/>
                  </a:lnTo>
                  <a:lnTo>
                    <a:pt x="20" y="174"/>
                  </a:lnTo>
                  <a:lnTo>
                    <a:pt x="20" y="174"/>
                  </a:lnTo>
                  <a:lnTo>
                    <a:pt x="18" y="174"/>
                  </a:lnTo>
                  <a:lnTo>
                    <a:pt x="16" y="174"/>
                  </a:lnTo>
                  <a:lnTo>
                    <a:pt x="14" y="174"/>
                  </a:lnTo>
                  <a:lnTo>
                    <a:pt x="12" y="176"/>
                  </a:lnTo>
                  <a:lnTo>
                    <a:pt x="12" y="176"/>
                  </a:lnTo>
                  <a:lnTo>
                    <a:pt x="10" y="176"/>
                  </a:lnTo>
                  <a:lnTo>
                    <a:pt x="8" y="176"/>
                  </a:lnTo>
                  <a:lnTo>
                    <a:pt x="8" y="176"/>
                  </a:lnTo>
                  <a:lnTo>
                    <a:pt x="8" y="176"/>
                  </a:lnTo>
                  <a:lnTo>
                    <a:pt x="6" y="174"/>
                  </a:lnTo>
                  <a:lnTo>
                    <a:pt x="6" y="174"/>
                  </a:lnTo>
                  <a:lnTo>
                    <a:pt x="4" y="172"/>
                  </a:lnTo>
                  <a:lnTo>
                    <a:pt x="4" y="168"/>
                  </a:lnTo>
                  <a:lnTo>
                    <a:pt x="2" y="166"/>
                  </a:lnTo>
                  <a:lnTo>
                    <a:pt x="0" y="164"/>
                  </a:lnTo>
                  <a:lnTo>
                    <a:pt x="2" y="162"/>
                  </a:lnTo>
                  <a:lnTo>
                    <a:pt x="4" y="160"/>
                  </a:lnTo>
                  <a:lnTo>
                    <a:pt x="6" y="158"/>
                  </a:lnTo>
                  <a:lnTo>
                    <a:pt x="6" y="156"/>
                  </a:lnTo>
                  <a:lnTo>
                    <a:pt x="8" y="156"/>
                  </a:lnTo>
                  <a:lnTo>
                    <a:pt x="10" y="154"/>
                  </a:lnTo>
                  <a:lnTo>
                    <a:pt x="10" y="154"/>
                  </a:lnTo>
                  <a:lnTo>
                    <a:pt x="12" y="154"/>
                  </a:lnTo>
                  <a:lnTo>
                    <a:pt x="14" y="154"/>
                  </a:lnTo>
                  <a:lnTo>
                    <a:pt x="16" y="154"/>
                  </a:lnTo>
                  <a:lnTo>
                    <a:pt x="20" y="154"/>
                  </a:lnTo>
                  <a:lnTo>
                    <a:pt x="24" y="156"/>
                  </a:lnTo>
                  <a:lnTo>
                    <a:pt x="28" y="156"/>
                  </a:lnTo>
                  <a:lnTo>
                    <a:pt x="30" y="156"/>
                  </a:lnTo>
                  <a:lnTo>
                    <a:pt x="32" y="156"/>
                  </a:lnTo>
                  <a:lnTo>
                    <a:pt x="34" y="156"/>
                  </a:lnTo>
                  <a:lnTo>
                    <a:pt x="36" y="156"/>
                  </a:lnTo>
                  <a:lnTo>
                    <a:pt x="38" y="156"/>
                  </a:lnTo>
                  <a:lnTo>
                    <a:pt x="38" y="154"/>
                  </a:lnTo>
                  <a:lnTo>
                    <a:pt x="38" y="154"/>
                  </a:lnTo>
                  <a:lnTo>
                    <a:pt x="38" y="154"/>
                  </a:lnTo>
                  <a:lnTo>
                    <a:pt x="40" y="154"/>
                  </a:lnTo>
                  <a:lnTo>
                    <a:pt x="40" y="152"/>
                  </a:lnTo>
                  <a:lnTo>
                    <a:pt x="40" y="150"/>
                  </a:lnTo>
                  <a:lnTo>
                    <a:pt x="40" y="148"/>
                  </a:lnTo>
                  <a:lnTo>
                    <a:pt x="40" y="146"/>
                  </a:lnTo>
                  <a:lnTo>
                    <a:pt x="40" y="144"/>
                  </a:lnTo>
                  <a:lnTo>
                    <a:pt x="40" y="144"/>
                  </a:lnTo>
                  <a:lnTo>
                    <a:pt x="40" y="142"/>
                  </a:lnTo>
                  <a:lnTo>
                    <a:pt x="40" y="140"/>
                  </a:lnTo>
                  <a:lnTo>
                    <a:pt x="38" y="140"/>
                  </a:lnTo>
                  <a:lnTo>
                    <a:pt x="38" y="136"/>
                  </a:lnTo>
                  <a:lnTo>
                    <a:pt x="36" y="134"/>
                  </a:lnTo>
                  <a:lnTo>
                    <a:pt x="34" y="132"/>
                  </a:lnTo>
                  <a:lnTo>
                    <a:pt x="28" y="126"/>
                  </a:lnTo>
                  <a:lnTo>
                    <a:pt x="24" y="122"/>
                  </a:lnTo>
                  <a:lnTo>
                    <a:pt x="24" y="120"/>
                  </a:lnTo>
                  <a:lnTo>
                    <a:pt x="22" y="120"/>
                  </a:lnTo>
                  <a:lnTo>
                    <a:pt x="18" y="116"/>
                  </a:lnTo>
                  <a:lnTo>
                    <a:pt x="16" y="114"/>
                  </a:lnTo>
                  <a:lnTo>
                    <a:pt x="14" y="112"/>
                  </a:lnTo>
                  <a:lnTo>
                    <a:pt x="14" y="112"/>
                  </a:lnTo>
                  <a:lnTo>
                    <a:pt x="12" y="110"/>
                  </a:lnTo>
                  <a:lnTo>
                    <a:pt x="12" y="110"/>
                  </a:lnTo>
                  <a:lnTo>
                    <a:pt x="12" y="110"/>
                  </a:lnTo>
                  <a:lnTo>
                    <a:pt x="12" y="108"/>
                  </a:lnTo>
                  <a:lnTo>
                    <a:pt x="12" y="108"/>
                  </a:lnTo>
                  <a:lnTo>
                    <a:pt x="12" y="106"/>
                  </a:lnTo>
                  <a:lnTo>
                    <a:pt x="12" y="104"/>
                  </a:lnTo>
                  <a:lnTo>
                    <a:pt x="14" y="102"/>
                  </a:lnTo>
                  <a:lnTo>
                    <a:pt x="14" y="100"/>
                  </a:lnTo>
                  <a:lnTo>
                    <a:pt x="16" y="98"/>
                  </a:lnTo>
                  <a:lnTo>
                    <a:pt x="18" y="94"/>
                  </a:lnTo>
                  <a:lnTo>
                    <a:pt x="18" y="92"/>
                  </a:lnTo>
                  <a:lnTo>
                    <a:pt x="20" y="90"/>
                  </a:lnTo>
                  <a:lnTo>
                    <a:pt x="22" y="88"/>
                  </a:lnTo>
                  <a:lnTo>
                    <a:pt x="24" y="86"/>
                  </a:lnTo>
                  <a:lnTo>
                    <a:pt x="24" y="86"/>
                  </a:lnTo>
                  <a:lnTo>
                    <a:pt x="26" y="86"/>
                  </a:lnTo>
                  <a:lnTo>
                    <a:pt x="28" y="86"/>
                  </a:lnTo>
                  <a:lnTo>
                    <a:pt x="28" y="86"/>
                  </a:lnTo>
                  <a:lnTo>
                    <a:pt x="30" y="86"/>
                  </a:lnTo>
                  <a:lnTo>
                    <a:pt x="32" y="86"/>
                  </a:lnTo>
                  <a:lnTo>
                    <a:pt x="34" y="88"/>
                  </a:lnTo>
                  <a:lnTo>
                    <a:pt x="38" y="90"/>
                  </a:lnTo>
                  <a:lnTo>
                    <a:pt x="42" y="92"/>
                  </a:lnTo>
                  <a:lnTo>
                    <a:pt x="44" y="94"/>
                  </a:lnTo>
                  <a:lnTo>
                    <a:pt x="46" y="94"/>
                  </a:lnTo>
                  <a:lnTo>
                    <a:pt x="46" y="94"/>
                  </a:lnTo>
                  <a:lnTo>
                    <a:pt x="48" y="94"/>
                  </a:lnTo>
                  <a:lnTo>
                    <a:pt x="50" y="94"/>
                  </a:lnTo>
                  <a:lnTo>
                    <a:pt x="50" y="94"/>
                  </a:lnTo>
                  <a:lnTo>
                    <a:pt x="50" y="94"/>
                  </a:lnTo>
                  <a:lnTo>
                    <a:pt x="52" y="94"/>
                  </a:lnTo>
                  <a:lnTo>
                    <a:pt x="52" y="94"/>
                  </a:lnTo>
                  <a:lnTo>
                    <a:pt x="52" y="92"/>
                  </a:lnTo>
                  <a:lnTo>
                    <a:pt x="54" y="92"/>
                  </a:lnTo>
                  <a:lnTo>
                    <a:pt x="54" y="90"/>
                  </a:lnTo>
                  <a:lnTo>
                    <a:pt x="54" y="86"/>
                  </a:lnTo>
                  <a:lnTo>
                    <a:pt x="54" y="84"/>
                  </a:lnTo>
                  <a:lnTo>
                    <a:pt x="54" y="84"/>
                  </a:lnTo>
                  <a:lnTo>
                    <a:pt x="54" y="82"/>
                  </a:lnTo>
                  <a:lnTo>
                    <a:pt x="56" y="78"/>
                  </a:lnTo>
                  <a:lnTo>
                    <a:pt x="56" y="76"/>
                  </a:lnTo>
                  <a:lnTo>
                    <a:pt x="56" y="74"/>
                  </a:lnTo>
                  <a:lnTo>
                    <a:pt x="56" y="72"/>
                  </a:lnTo>
                  <a:lnTo>
                    <a:pt x="56" y="72"/>
                  </a:lnTo>
                  <a:lnTo>
                    <a:pt x="58" y="72"/>
                  </a:lnTo>
                  <a:lnTo>
                    <a:pt x="60" y="70"/>
                  </a:lnTo>
                  <a:lnTo>
                    <a:pt x="62" y="68"/>
                  </a:lnTo>
                  <a:lnTo>
                    <a:pt x="64" y="66"/>
                  </a:lnTo>
                  <a:lnTo>
                    <a:pt x="66" y="64"/>
                  </a:lnTo>
                  <a:lnTo>
                    <a:pt x="68" y="62"/>
                  </a:lnTo>
                  <a:lnTo>
                    <a:pt x="70" y="60"/>
                  </a:lnTo>
                  <a:lnTo>
                    <a:pt x="72" y="60"/>
                  </a:lnTo>
                  <a:lnTo>
                    <a:pt x="72" y="60"/>
                  </a:lnTo>
                  <a:lnTo>
                    <a:pt x="74" y="58"/>
                  </a:lnTo>
                  <a:lnTo>
                    <a:pt x="74" y="56"/>
                  </a:lnTo>
                  <a:lnTo>
                    <a:pt x="74" y="52"/>
                  </a:lnTo>
                  <a:lnTo>
                    <a:pt x="76" y="48"/>
                  </a:lnTo>
                  <a:lnTo>
                    <a:pt x="76" y="46"/>
                  </a:lnTo>
                  <a:lnTo>
                    <a:pt x="78" y="46"/>
                  </a:lnTo>
                  <a:lnTo>
                    <a:pt x="78" y="44"/>
                  </a:lnTo>
                  <a:lnTo>
                    <a:pt x="80" y="42"/>
                  </a:lnTo>
                  <a:lnTo>
                    <a:pt x="82" y="40"/>
                  </a:lnTo>
                  <a:lnTo>
                    <a:pt x="84" y="38"/>
                  </a:lnTo>
                  <a:lnTo>
                    <a:pt x="86" y="38"/>
                  </a:lnTo>
                  <a:lnTo>
                    <a:pt x="86" y="36"/>
                  </a:lnTo>
                  <a:lnTo>
                    <a:pt x="86" y="36"/>
                  </a:lnTo>
                  <a:lnTo>
                    <a:pt x="88" y="36"/>
                  </a:lnTo>
                  <a:lnTo>
                    <a:pt x="88" y="34"/>
                  </a:lnTo>
                  <a:lnTo>
                    <a:pt x="88" y="32"/>
                  </a:lnTo>
                  <a:lnTo>
                    <a:pt x="88" y="32"/>
                  </a:lnTo>
                  <a:lnTo>
                    <a:pt x="88" y="30"/>
                  </a:lnTo>
                  <a:lnTo>
                    <a:pt x="88" y="26"/>
                  </a:lnTo>
                  <a:lnTo>
                    <a:pt x="88" y="22"/>
                  </a:lnTo>
                  <a:lnTo>
                    <a:pt x="86" y="16"/>
                  </a:lnTo>
                  <a:lnTo>
                    <a:pt x="86" y="12"/>
                  </a:lnTo>
                  <a:lnTo>
                    <a:pt x="88" y="10"/>
                  </a:lnTo>
                  <a:lnTo>
                    <a:pt x="94" y="6"/>
                  </a:lnTo>
                  <a:lnTo>
                    <a:pt x="98" y="4"/>
                  </a:lnTo>
                  <a:lnTo>
                    <a:pt x="100" y="2"/>
                  </a:lnTo>
                  <a:lnTo>
                    <a:pt x="104" y="2"/>
                  </a:lnTo>
                  <a:lnTo>
                    <a:pt x="106" y="0"/>
                  </a:lnTo>
                  <a:lnTo>
                    <a:pt x="106" y="0"/>
                  </a:lnTo>
                  <a:lnTo>
                    <a:pt x="108" y="0"/>
                  </a:lnTo>
                  <a:lnTo>
                    <a:pt x="110" y="0"/>
                  </a:lnTo>
                  <a:lnTo>
                    <a:pt x="112" y="0"/>
                  </a:lnTo>
                  <a:lnTo>
                    <a:pt x="114" y="0"/>
                  </a:lnTo>
                  <a:lnTo>
                    <a:pt x="116" y="0"/>
                  </a:lnTo>
                  <a:lnTo>
                    <a:pt x="118" y="0"/>
                  </a:lnTo>
                  <a:lnTo>
                    <a:pt x="122" y="0"/>
                  </a:lnTo>
                  <a:lnTo>
                    <a:pt x="122" y="2"/>
                  </a:lnTo>
                  <a:lnTo>
                    <a:pt x="124" y="2"/>
                  </a:lnTo>
                  <a:lnTo>
                    <a:pt x="126" y="2"/>
                  </a:lnTo>
                  <a:lnTo>
                    <a:pt x="128" y="4"/>
                  </a:lnTo>
                  <a:lnTo>
                    <a:pt x="128" y="4"/>
                  </a:lnTo>
                  <a:lnTo>
                    <a:pt x="130" y="6"/>
                  </a:lnTo>
                  <a:lnTo>
                    <a:pt x="132" y="8"/>
                  </a:lnTo>
                  <a:lnTo>
                    <a:pt x="134" y="8"/>
                  </a:lnTo>
                  <a:lnTo>
                    <a:pt x="134" y="10"/>
                  </a:lnTo>
                  <a:lnTo>
                    <a:pt x="134" y="12"/>
                  </a:lnTo>
                  <a:lnTo>
                    <a:pt x="134" y="12"/>
                  </a:lnTo>
                  <a:lnTo>
                    <a:pt x="134" y="14"/>
                  </a:lnTo>
                  <a:lnTo>
                    <a:pt x="134" y="16"/>
                  </a:lnTo>
                  <a:lnTo>
                    <a:pt x="134" y="20"/>
                  </a:lnTo>
                  <a:lnTo>
                    <a:pt x="134" y="24"/>
                  </a:lnTo>
                  <a:lnTo>
                    <a:pt x="132" y="28"/>
                  </a:lnTo>
                  <a:lnTo>
                    <a:pt x="132" y="28"/>
                  </a:lnTo>
                  <a:lnTo>
                    <a:pt x="132" y="30"/>
                  </a:lnTo>
                  <a:lnTo>
                    <a:pt x="132" y="32"/>
                  </a:lnTo>
                  <a:lnTo>
                    <a:pt x="132" y="34"/>
                  </a:lnTo>
                  <a:lnTo>
                    <a:pt x="134" y="34"/>
                  </a:lnTo>
                  <a:lnTo>
                    <a:pt x="134" y="36"/>
                  </a:lnTo>
                  <a:lnTo>
                    <a:pt x="134" y="36"/>
                  </a:lnTo>
                  <a:lnTo>
                    <a:pt x="136" y="38"/>
                  </a:lnTo>
                  <a:lnTo>
                    <a:pt x="136" y="38"/>
                  </a:lnTo>
                  <a:lnTo>
                    <a:pt x="138" y="38"/>
                  </a:lnTo>
                  <a:lnTo>
                    <a:pt x="140" y="38"/>
                  </a:lnTo>
                  <a:lnTo>
                    <a:pt x="144" y="38"/>
                  </a:lnTo>
                  <a:lnTo>
                    <a:pt x="148" y="38"/>
                  </a:lnTo>
                  <a:lnTo>
                    <a:pt x="150" y="40"/>
                  </a:lnTo>
                  <a:lnTo>
                    <a:pt x="154" y="40"/>
                  </a:lnTo>
                  <a:lnTo>
                    <a:pt x="154" y="40"/>
                  </a:lnTo>
                  <a:lnTo>
                    <a:pt x="156" y="40"/>
                  </a:lnTo>
                  <a:lnTo>
                    <a:pt x="158" y="42"/>
                  </a:lnTo>
                  <a:lnTo>
                    <a:pt x="158" y="44"/>
                  </a:lnTo>
                  <a:lnTo>
                    <a:pt x="162" y="46"/>
                  </a:lnTo>
                  <a:lnTo>
                    <a:pt x="164" y="48"/>
                  </a:lnTo>
                  <a:lnTo>
                    <a:pt x="166" y="52"/>
                  </a:lnTo>
                  <a:lnTo>
                    <a:pt x="168" y="52"/>
                  </a:lnTo>
                  <a:lnTo>
                    <a:pt x="168" y="56"/>
                  </a:lnTo>
                  <a:lnTo>
                    <a:pt x="168" y="64"/>
                  </a:lnTo>
                  <a:lnTo>
                    <a:pt x="168" y="68"/>
                  </a:lnTo>
                  <a:lnTo>
                    <a:pt x="168" y="72"/>
                  </a:lnTo>
                  <a:lnTo>
                    <a:pt x="170" y="74"/>
                  </a:lnTo>
                  <a:lnTo>
                    <a:pt x="170" y="76"/>
                  </a:lnTo>
                  <a:lnTo>
                    <a:pt x="170" y="78"/>
                  </a:lnTo>
                  <a:lnTo>
                    <a:pt x="172" y="80"/>
                  </a:lnTo>
                  <a:lnTo>
                    <a:pt x="172" y="82"/>
                  </a:lnTo>
                  <a:lnTo>
                    <a:pt x="174" y="84"/>
                  </a:lnTo>
                  <a:lnTo>
                    <a:pt x="176" y="86"/>
                  </a:lnTo>
                  <a:lnTo>
                    <a:pt x="176" y="88"/>
                  </a:lnTo>
                  <a:lnTo>
                    <a:pt x="178" y="90"/>
                  </a:lnTo>
                  <a:lnTo>
                    <a:pt x="180" y="90"/>
                  </a:lnTo>
                  <a:lnTo>
                    <a:pt x="182" y="92"/>
                  </a:lnTo>
                  <a:lnTo>
                    <a:pt x="184" y="92"/>
                  </a:lnTo>
                  <a:lnTo>
                    <a:pt x="186" y="94"/>
                  </a:lnTo>
                  <a:lnTo>
                    <a:pt x="188" y="94"/>
                  </a:lnTo>
                  <a:lnTo>
                    <a:pt x="190" y="94"/>
                  </a:lnTo>
                  <a:lnTo>
                    <a:pt x="196" y="96"/>
                  </a:lnTo>
                  <a:lnTo>
                    <a:pt x="198" y="96"/>
                  </a:lnTo>
                  <a:lnTo>
                    <a:pt x="200" y="96"/>
                  </a:lnTo>
                  <a:lnTo>
                    <a:pt x="204" y="98"/>
                  </a:lnTo>
                  <a:lnTo>
                    <a:pt x="210" y="102"/>
                  </a:lnTo>
                  <a:lnTo>
                    <a:pt x="216" y="104"/>
                  </a:lnTo>
                  <a:lnTo>
                    <a:pt x="220" y="104"/>
                  </a:lnTo>
                  <a:lnTo>
                    <a:pt x="222" y="106"/>
                  </a:lnTo>
                  <a:lnTo>
                    <a:pt x="224" y="106"/>
                  </a:lnTo>
                  <a:lnTo>
                    <a:pt x="226" y="106"/>
                  </a:lnTo>
                  <a:lnTo>
                    <a:pt x="230" y="108"/>
                  </a:lnTo>
                  <a:lnTo>
                    <a:pt x="236" y="108"/>
                  </a:lnTo>
                  <a:lnTo>
                    <a:pt x="238" y="108"/>
                  </a:lnTo>
                  <a:lnTo>
                    <a:pt x="240" y="110"/>
                  </a:lnTo>
                  <a:lnTo>
                    <a:pt x="240" y="110"/>
                  </a:lnTo>
                  <a:lnTo>
                    <a:pt x="242" y="110"/>
                  </a:lnTo>
                  <a:lnTo>
                    <a:pt x="246" y="114"/>
                  </a:lnTo>
                  <a:lnTo>
                    <a:pt x="248" y="114"/>
                  </a:lnTo>
                  <a:lnTo>
                    <a:pt x="250" y="116"/>
                  </a:lnTo>
                  <a:lnTo>
                    <a:pt x="250" y="116"/>
                  </a:lnTo>
                  <a:lnTo>
                    <a:pt x="252" y="116"/>
                  </a:lnTo>
                  <a:lnTo>
                    <a:pt x="254" y="118"/>
                  </a:lnTo>
                  <a:lnTo>
                    <a:pt x="256" y="118"/>
                  </a:lnTo>
                  <a:lnTo>
                    <a:pt x="258" y="116"/>
                  </a:lnTo>
                  <a:lnTo>
                    <a:pt x="260" y="116"/>
                  </a:lnTo>
                  <a:lnTo>
                    <a:pt x="264" y="116"/>
                  </a:lnTo>
                  <a:lnTo>
                    <a:pt x="266" y="116"/>
                  </a:lnTo>
                  <a:lnTo>
                    <a:pt x="268" y="116"/>
                  </a:lnTo>
                  <a:lnTo>
                    <a:pt x="270" y="116"/>
                  </a:lnTo>
                  <a:lnTo>
                    <a:pt x="272" y="116"/>
                  </a:lnTo>
                  <a:lnTo>
                    <a:pt x="276" y="116"/>
                  </a:lnTo>
                  <a:lnTo>
                    <a:pt x="278" y="116"/>
                  </a:lnTo>
                  <a:lnTo>
                    <a:pt x="280" y="116"/>
                  </a:lnTo>
                  <a:lnTo>
                    <a:pt x="280" y="116"/>
                  </a:lnTo>
                  <a:lnTo>
                    <a:pt x="282" y="116"/>
                  </a:lnTo>
                  <a:lnTo>
                    <a:pt x="282" y="116"/>
                  </a:lnTo>
                  <a:lnTo>
                    <a:pt x="282" y="114"/>
                  </a:lnTo>
                  <a:lnTo>
                    <a:pt x="284" y="114"/>
                  </a:lnTo>
                  <a:lnTo>
                    <a:pt x="284" y="112"/>
                  </a:lnTo>
                  <a:lnTo>
                    <a:pt x="286" y="110"/>
                  </a:lnTo>
                  <a:lnTo>
                    <a:pt x="288" y="108"/>
                  </a:lnTo>
                  <a:lnTo>
                    <a:pt x="290" y="102"/>
                  </a:lnTo>
                  <a:lnTo>
                    <a:pt x="290" y="100"/>
                  </a:lnTo>
                  <a:lnTo>
                    <a:pt x="298" y="86"/>
                  </a:lnTo>
                  <a:lnTo>
                    <a:pt x="300" y="88"/>
                  </a:lnTo>
                  <a:lnTo>
                    <a:pt x="304" y="90"/>
                  </a:lnTo>
                  <a:lnTo>
                    <a:pt x="308" y="92"/>
                  </a:lnTo>
                  <a:lnTo>
                    <a:pt x="312" y="94"/>
                  </a:lnTo>
                  <a:lnTo>
                    <a:pt x="314" y="94"/>
                  </a:lnTo>
                  <a:lnTo>
                    <a:pt x="314" y="94"/>
                  </a:lnTo>
                  <a:lnTo>
                    <a:pt x="316" y="94"/>
                  </a:lnTo>
                  <a:lnTo>
                    <a:pt x="320" y="94"/>
                  </a:lnTo>
                  <a:lnTo>
                    <a:pt x="324" y="94"/>
                  </a:lnTo>
                  <a:lnTo>
                    <a:pt x="328" y="94"/>
                  </a:lnTo>
                  <a:lnTo>
                    <a:pt x="334" y="94"/>
                  </a:lnTo>
                  <a:lnTo>
                    <a:pt x="338" y="94"/>
                  </a:lnTo>
                  <a:lnTo>
                    <a:pt x="340" y="90"/>
                  </a:lnTo>
                  <a:lnTo>
                    <a:pt x="342" y="86"/>
                  </a:lnTo>
                  <a:lnTo>
                    <a:pt x="344" y="84"/>
                  </a:lnTo>
                  <a:lnTo>
                    <a:pt x="344" y="82"/>
                  </a:lnTo>
                  <a:lnTo>
                    <a:pt x="346" y="82"/>
                  </a:lnTo>
                  <a:lnTo>
                    <a:pt x="348" y="80"/>
                  </a:lnTo>
                  <a:lnTo>
                    <a:pt x="350" y="78"/>
                  </a:lnTo>
                  <a:lnTo>
                    <a:pt x="354" y="78"/>
                  </a:lnTo>
                  <a:lnTo>
                    <a:pt x="356" y="76"/>
                  </a:lnTo>
                  <a:lnTo>
                    <a:pt x="358" y="74"/>
                  </a:lnTo>
                  <a:lnTo>
                    <a:pt x="360" y="74"/>
                  </a:lnTo>
                  <a:lnTo>
                    <a:pt x="362" y="72"/>
                  </a:lnTo>
                  <a:lnTo>
                    <a:pt x="364" y="72"/>
                  </a:lnTo>
                  <a:lnTo>
                    <a:pt x="368" y="72"/>
                  </a:lnTo>
                  <a:lnTo>
                    <a:pt x="370" y="72"/>
                  </a:lnTo>
                  <a:lnTo>
                    <a:pt x="374" y="72"/>
                  </a:lnTo>
                  <a:lnTo>
                    <a:pt x="378" y="72"/>
                  </a:lnTo>
                  <a:lnTo>
                    <a:pt x="380" y="72"/>
                  </a:lnTo>
                  <a:lnTo>
                    <a:pt x="382" y="72"/>
                  </a:lnTo>
                  <a:lnTo>
                    <a:pt x="386" y="72"/>
                  </a:lnTo>
                  <a:lnTo>
                    <a:pt x="388" y="74"/>
                  </a:lnTo>
                  <a:lnTo>
                    <a:pt x="390" y="74"/>
                  </a:lnTo>
                  <a:lnTo>
                    <a:pt x="392" y="76"/>
                  </a:lnTo>
                  <a:lnTo>
                    <a:pt x="394" y="76"/>
                  </a:lnTo>
                  <a:lnTo>
                    <a:pt x="396" y="78"/>
                  </a:lnTo>
                  <a:lnTo>
                    <a:pt x="398" y="80"/>
                  </a:lnTo>
                  <a:lnTo>
                    <a:pt x="400" y="80"/>
                  </a:lnTo>
                  <a:lnTo>
                    <a:pt x="402" y="82"/>
                  </a:lnTo>
                  <a:lnTo>
                    <a:pt x="404" y="84"/>
                  </a:lnTo>
                  <a:lnTo>
                    <a:pt x="404" y="86"/>
                  </a:lnTo>
                  <a:lnTo>
                    <a:pt x="406" y="88"/>
                  </a:lnTo>
                  <a:lnTo>
                    <a:pt x="408" y="90"/>
                  </a:lnTo>
                  <a:lnTo>
                    <a:pt x="410" y="94"/>
                  </a:lnTo>
                  <a:lnTo>
                    <a:pt x="412" y="96"/>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5" name="Freeform 38">
              <a:extLst>
                <a:ext uri="{FF2B5EF4-FFF2-40B4-BE49-F238E27FC236}">
                  <a16:creationId xmlns:a16="http://schemas.microsoft.com/office/drawing/2014/main" id="{63D0AF9A-0755-43C0-A486-0F11DED13188}"/>
                </a:ext>
              </a:extLst>
            </p:cNvPr>
            <p:cNvSpPr>
              <a:spLocks/>
            </p:cNvSpPr>
            <p:nvPr/>
          </p:nvSpPr>
          <p:spPr bwMode="auto">
            <a:xfrm>
              <a:off x="7848887" y="3109358"/>
              <a:ext cx="779177" cy="728357"/>
            </a:xfrm>
            <a:custGeom>
              <a:avLst/>
              <a:gdLst>
                <a:gd name="T0" fmla="*/ 408 w 412"/>
                <a:gd name="T1" fmla="*/ 108 h 426"/>
                <a:gd name="T2" fmla="*/ 388 w 412"/>
                <a:gd name="T3" fmla="*/ 120 h 426"/>
                <a:gd name="T4" fmla="*/ 374 w 412"/>
                <a:gd name="T5" fmla="*/ 150 h 426"/>
                <a:gd name="T6" fmla="*/ 360 w 412"/>
                <a:gd name="T7" fmla="*/ 168 h 426"/>
                <a:gd name="T8" fmla="*/ 352 w 412"/>
                <a:gd name="T9" fmla="*/ 184 h 426"/>
                <a:gd name="T10" fmla="*/ 346 w 412"/>
                <a:gd name="T11" fmla="*/ 150 h 426"/>
                <a:gd name="T12" fmla="*/ 330 w 412"/>
                <a:gd name="T13" fmla="*/ 134 h 426"/>
                <a:gd name="T14" fmla="*/ 302 w 412"/>
                <a:gd name="T15" fmla="*/ 122 h 426"/>
                <a:gd name="T16" fmla="*/ 290 w 412"/>
                <a:gd name="T17" fmla="*/ 122 h 426"/>
                <a:gd name="T18" fmla="*/ 282 w 412"/>
                <a:gd name="T19" fmla="*/ 146 h 426"/>
                <a:gd name="T20" fmla="*/ 294 w 412"/>
                <a:gd name="T21" fmla="*/ 152 h 426"/>
                <a:gd name="T22" fmla="*/ 296 w 412"/>
                <a:gd name="T23" fmla="*/ 180 h 426"/>
                <a:gd name="T24" fmla="*/ 276 w 412"/>
                <a:gd name="T25" fmla="*/ 198 h 426"/>
                <a:gd name="T26" fmla="*/ 276 w 412"/>
                <a:gd name="T27" fmla="*/ 216 h 426"/>
                <a:gd name="T28" fmla="*/ 262 w 412"/>
                <a:gd name="T29" fmla="*/ 232 h 426"/>
                <a:gd name="T30" fmla="*/ 244 w 412"/>
                <a:gd name="T31" fmla="*/ 242 h 426"/>
                <a:gd name="T32" fmla="*/ 224 w 412"/>
                <a:gd name="T33" fmla="*/ 260 h 426"/>
                <a:gd name="T34" fmla="*/ 210 w 412"/>
                <a:gd name="T35" fmla="*/ 276 h 426"/>
                <a:gd name="T36" fmla="*/ 190 w 412"/>
                <a:gd name="T37" fmla="*/ 296 h 426"/>
                <a:gd name="T38" fmla="*/ 172 w 412"/>
                <a:gd name="T39" fmla="*/ 310 h 426"/>
                <a:gd name="T40" fmla="*/ 180 w 412"/>
                <a:gd name="T41" fmla="*/ 352 h 426"/>
                <a:gd name="T42" fmla="*/ 172 w 412"/>
                <a:gd name="T43" fmla="*/ 360 h 426"/>
                <a:gd name="T44" fmla="*/ 178 w 412"/>
                <a:gd name="T45" fmla="*/ 382 h 426"/>
                <a:gd name="T46" fmla="*/ 164 w 412"/>
                <a:gd name="T47" fmla="*/ 410 h 426"/>
                <a:gd name="T48" fmla="*/ 144 w 412"/>
                <a:gd name="T49" fmla="*/ 426 h 426"/>
                <a:gd name="T50" fmla="*/ 132 w 412"/>
                <a:gd name="T51" fmla="*/ 420 h 426"/>
                <a:gd name="T52" fmla="*/ 124 w 412"/>
                <a:gd name="T53" fmla="*/ 388 h 426"/>
                <a:gd name="T54" fmla="*/ 96 w 412"/>
                <a:gd name="T55" fmla="*/ 318 h 426"/>
                <a:gd name="T56" fmla="*/ 74 w 412"/>
                <a:gd name="T57" fmla="*/ 278 h 426"/>
                <a:gd name="T58" fmla="*/ 70 w 412"/>
                <a:gd name="T59" fmla="*/ 224 h 426"/>
                <a:gd name="T60" fmla="*/ 62 w 412"/>
                <a:gd name="T61" fmla="*/ 186 h 426"/>
                <a:gd name="T62" fmla="*/ 58 w 412"/>
                <a:gd name="T63" fmla="*/ 190 h 426"/>
                <a:gd name="T64" fmla="*/ 52 w 412"/>
                <a:gd name="T65" fmla="*/ 206 h 426"/>
                <a:gd name="T66" fmla="*/ 30 w 412"/>
                <a:gd name="T67" fmla="*/ 208 h 426"/>
                <a:gd name="T68" fmla="*/ 12 w 412"/>
                <a:gd name="T69" fmla="*/ 188 h 426"/>
                <a:gd name="T70" fmla="*/ 20 w 412"/>
                <a:gd name="T71" fmla="*/ 176 h 426"/>
                <a:gd name="T72" fmla="*/ 12 w 412"/>
                <a:gd name="T73" fmla="*/ 176 h 426"/>
                <a:gd name="T74" fmla="*/ 2 w 412"/>
                <a:gd name="T75" fmla="*/ 162 h 426"/>
                <a:gd name="T76" fmla="*/ 24 w 412"/>
                <a:gd name="T77" fmla="*/ 156 h 426"/>
                <a:gd name="T78" fmla="*/ 40 w 412"/>
                <a:gd name="T79" fmla="*/ 152 h 426"/>
                <a:gd name="T80" fmla="*/ 34 w 412"/>
                <a:gd name="T81" fmla="*/ 132 h 426"/>
                <a:gd name="T82" fmla="*/ 12 w 412"/>
                <a:gd name="T83" fmla="*/ 110 h 426"/>
                <a:gd name="T84" fmla="*/ 22 w 412"/>
                <a:gd name="T85" fmla="*/ 88 h 426"/>
                <a:gd name="T86" fmla="*/ 44 w 412"/>
                <a:gd name="T87" fmla="*/ 94 h 426"/>
                <a:gd name="T88" fmla="*/ 54 w 412"/>
                <a:gd name="T89" fmla="*/ 90 h 426"/>
                <a:gd name="T90" fmla="*/ 60 w 412"/>
                <a:gd name="T91" fmla="*/ 70 h 426"/>
                <a:gd name="T92" fmla="*/ 76 w 412"/>
                <a:gd name="T93" fmla="*/ 48 h 426"/>
                <a:gd name="T94" fmla="*/ 88 w 412"/>
                <a:gd name="T95" fmla="*/ 34 h 426"/>
                <a:gd name="T96" fmla="*/ 100 w 412"/>
                <a:gd name="T97" fmla="*/ 2 h 426"/>
                <a:gd name="T98" fmla="*/ 122 w 412"/>
                <a:gd name="T99" fmla="*/ 2 h 426"/>
                <a:gd name="T100" fmla="*/ 134 w 412"/>
                <a:gd name="T101" fmla="*/ 14 h 426"/>
                <a:gd name="T102" fmla="*/ 134 w 412"/>
                <a:gd name="T103" fmla="*/ 36 h 426"/>
                <a:gd name="T104" fmla="*/ 158 w 412"/>
                <a:gd name="T105" fmla="*/ 42 h 426"/>
                <a:gd name="T106" fmla="*/ 170 w 412"/>
                <a:gd name="T107" fmla="*/ 76 h 426"/>
                <a:gd name="T108" fmla="*/ 186 w 412"/>
                <a:gd name="T109" fmla="*/ 94 h 426"/>
                <a:gd name="T110" fmla="*/ 224 w 412"/>
                <a:gd name="T111" fmla="*/ 106 h 426"/>
                <a:gd name="T112" fmla="*/ 250 w 412"/>
                <a:gd name="T113" fmla="*/ 116 h 426"/>
                <a:gd name="T114" fmla="*/ 276 w 412"/>
                <a:gd name="T115" fmla="*/ 116 h 426"/>
                <a:gd name="T116" fmla="*/ 290 w 412"/>
                <a:gd name="T117" fmla="*/ 102 h 426"/>
                <a:gd name="T118" fmla="*/ 324 w 412"/>
                <a:gd name="T119" fmla="*/ 94 h 426"/>
                <a:gd name="T120" fmla="*/ 354 w 412"/>
                <a:gd name="T121" fmla="*/ 78 h 426"/>
                <a:gd name="T122" fmla="*/ 382 w 412"/>
                <a:gd name="T123" fmla="*/ 72 h 426"/>
                <a:gd name="T124" fmla="*/ 404 w 412"/>
                <a:gd name="T125" fmla="*/ 86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2" h="426">
                  <a:moveTo>
                    <a:pt x="412" y="96"/>
                  </a:moveTo>
                  <a:lnTo>
                    <a:pt x="412" y="96"/>
                  </a:lnTo>
                  <a:lnTo>
                    <a:pt x="412" y="98"/>
                  </a:lnTo>
                  <a:lnTo>
                    <a:pt x="412" y="100"/>
                  </a:lnTo>
                  <a:lnTo>
                    <a:pt x="412" y="102"/>
                  </a:lnTo>
                  <a:lnTo>
                    <a:pt x="412" y="104"/>
                  </a:lnTo>
                  <a:lnTo>
                    <a:pt x="410" y="104"/>
                  </a:lnTo>
                  <a:lnTo>
                    <a:pt x="410" y="106"/>
                  </a:lnTo>
                  <a:lnTo>
                    <a:pt x="410" y="106"/>
                  </a:lnTo>
                  <a:lnTo>
                    <a:pt x="410" y="106"/>
                  </a:lnTo>
                  <a:lnTo>
                    <a:pt x="408" y="108"/>
                  </a:lnTo>
                  <a:lnTo>
                    <a:pt x="406" y="108"/>
                  </a:lnTo>
                  <a:lnTo>
                    <a:pt x="404" y="110"/>
                  </a:lnTo>
                  <a:lnTo>
                    <a:pt x="402" y="110"/>
                  </a:lnTo>
                  <a:lnTo>
                    <a:pt x="398" y="112"/>
                  </a:lnTo>
                  <a:lnTo>
                    <a:pt x="396" y="112"/>
                  </a:lnTo>
                  <a:lnTo>
                    <a:pt x="394" y="114"/>
                  </a:lnTo>
                  <a:lnTo>
                    <a:pt x="392" y="114"/>
                  </a:lnTo>
                  <a:lnTo>
                    <a:pt x="392" y="114"/>
                  </a:lnTo>
                  <a:lnTo>
                    <a:pt x="390" y="116"/>
                  </a:lnTo>
                  <a:lnTo>
                    <a:pt x="388" y="118"/>
                  </a:lnTo>
                  <a:lnTo>
                    <a:pt x="388" y="120"/>
                  </a:lnTo>
                  <a:lnTo>
                    <a:pt x="386" y="122"/>
                  </a:lnTo>
                  <a:lnTo>
                    <a:pt x="382" y="126"/>
                  </a:lnTo>
                  <a:lnTo>
                    <a:pt x="382" y="128"/>
                  </a:lnTo>
                  <a:lnTo>
                    <a:pt x="380" y="130"/>
                  </a:lnTo>
                  <a:lnTo>
                    <a:pt x="380" y="132"/>
                  </a:lnTo>
                  <a:lnTo>
                    <a:pt x="378" y="134"/>
                  </a:lnTo>
                  <a:lnTo>
                    <a:pt x="378" y="140"/>
                  </a:lnTo>
                  <a:lnTo>
                    <a:pt x="376" y="142"/>
                  </a:lnTo>
                  <a:lnTo>
                    <a:pt x="376" y="146"/>
                  </a:lnTo>
                  <a:lnTo>
                    <a:pt x="376" y="148"/>
                  </a:lnTo>
                  <a:lnTo>
                    <a:pt x="374" y="150"/>
                  </a:lnTo>
                  <a:lnTo>
                    <a:pt x="372" y="150"/>
                  </a:lnTo>
                  <a:lnTo>
                    <a:pt x="372" y="152"/>
                  </a:lnTo>
                  <a:lnTo>
                    <a:pt x="368" y="156"/>
                  </a:lnTo>
                  <a:lnTo>
                    <a:pt x="366" y="158"/>
                  </a:lnTo>
                  <a:lnTo>
                    <a:pt x="364" y="160"/>
                  </a:lnTo>
                  <a:lnTo>
                    <a:pt x="362" y="162"/>
                  </a:lnTo>
                  <a:lnTo>
                    <a:pt x="362" y="162"/>
                  </a:lnTo>
                  <a:lnTo>
                    <a:pt x="362" y="164"/>
                  </a:lnTo>
                  <a:lnTo>
                    <a:pt x="362" y="164"/>
                  </a:lnTo>
                  <a:lnTo>
                    <a:pt x="360" y="166"/>
                  </a:lnTo>
                  <a:lnTo>
                    <a:pt x="360" y="168"/>
                  </a:lnTo>
                  <a:lnTo>
                    <a:pt x="360" y="170"/>
                  </a:lnTo>
                  <a:lnTo>
                    <a:pt x="360" y="176"/>
                  </a:lnTo>
                  <a:lnTo>
                    <a:pt x="360" y="180"/>
                  </a:lnTo>
                  <a:lnTo>
                    <a:pt x="360" y="184"/>
                  </a:lnTo>
                  <a:lnTo>
                    <a:pt x="362" y="188"/>
                  </a:lnTo>
                  <a:lnTo>
                    <a:pt x="362" y="192"/>
                  </a:lnTo>
                  <a:lnTo>
                    <a:pt x="360" y="192"/>
                  </a:lnTo>
                  <a:lnTo>
                    <a:pt x="358" y="190"/>
                  </a:lnTo>
                  <a:lnTo>
                    <a:pt x="354" y="186"/>
                  </a:lnTo>
                  <a:lnTo>
                    <a:pt x="354" y="186"/>
                  </a:lnTo>
                  <a:lnTo>
                    <a:pt x="352" y="184"/>
                  </a:lnTo>
                  <a:lnTo>
                    <a:pt x="352" y="184"/>
                  </a:lnTo>
                  <a:lnTo>
                    <a:pt x="352" y="182"/>
                  </a:lnTo>
                  <a:lnTo>
                    <a:pt x="350" y="180"/>
                  </a:lnTo>
                  <a:lnTo>
                    <a:pt x="350" y="176"/>
                  </a:lnTo>
                  <a:lnTo>
                    <a:pt x="348" y="172"/>
                  </a:lnTo>
                  <a:lnTo>
                    <a:pt x="348" y="166"/>
                  </a:lnTo>
                  <a:lnTo>
                    <a:pt x="346" y="160"/>
                  </a:lnTo>
                  <a:lnTo>
                    <a:pt x="346" y="158"/>
                  </a:lnTo>
                  <a:lnTo>
                    <a:pt x="346" y="156"/>
                  </a:lnTo>
                  <a:lnTo>
                    <a:pt x="346" y="152"/>
                  </a:lnTo>
                  <a:lnTo>
                    <a:pt x="346" y="150"/>
                  </a:lnTo>
                  <a:lnTo>
                    <a:pt x="346" y="146"/>
                  </a:lnTo>
                  <a:lnTo>
                    <a:pt x="344" y="144"/>
                  </a:lnTo>
                  <a:lnTo>
                    <a:pt x="344" y="144"/>
                  </a:lnTo>
                  <a:lnTo>
                    <a:pt x="344" y="144"/>
                  </a:lnTo>
                  <a:lnTo>
                    <a:pt x="344" y="142"/>
                  </a:lnTo>
                  <a:lnTo>
                    <a:pt x="342" y="142"/>
                  </a:lnTo>
                  <a:lnTo>
                    <a:pt x="340" y="140"/>
                  </a:lnTo>
                  <a:lnTo>
                    <a:pt x="338" y="138"/>
                  </a:lnTo>
                  <a:lnTo>
                    <a:pt x="336" y="138"/>
                  </a:lnTo>
                  <a:lnTo>
                    <a:pt x="334" y="136"/>
                  </a:lnTo>
                  <a:lnTo>
                    <a:pt x="330" y="134"/>
                  </a:lnTo>
                  <a:lnTo>
                    <a:pt x="326" y="134"/>
                  </a:lnTo>
                  <a:lnTo>
                    <a:pt x="324" y="132"/>
                  </a:lnTo>
                  <a:lnTo>
                    <a:pt x="322" y="132"/>
                  </a:lnTo>
                  <a:lnTo>
                    <a:pt x="318" y="132"/>
                  </a:lnTo>
                  <a:lnTo>
                    <a:pt x="314" y="132"/>
                  </a:lnTo>
                  <a:lnTo>
                    <a:pt x="312" y="130"/>
                  </a:lnTo>
                  <a:lnTo>
                    <a:pt x="312" y="130"/>
                  </a:lnTo>
                  <a:lnTo>
                    <a:pt x="310" y="130"/>
                  </a:lnTo>
                  <a:lnTo>
                    <a:pt x="310" y="130"/>
                  </a:lnTo>
                  <a:lnTo>
                    <a:pt x="308" y="128"/>
                  </a:lnTo>
                  <a:lnTo>
                    <a:pt x="302" y="122"/>
                  </a:lnTo>
                  <a:lnTo>
                    <a:pt x="300" y="120"/>
                  </a:lnTo>
                  <a:lnTo>
                    <a:pt x="298" y="120"/>
                  </a:lnTo>
                  <a:lnTo>
                    <a:pt x="298" y="118"/>
                  </a:lnTo>
                  <a:lnTo>
                    <a:pt x="296" y="118"/>
                  </a:lnTo>
                  <a:lnTo>
                    <a:pt x="296" y="118"/>
                  </a:lnTo>
                  <a:lnTo>
                    <a:pt x="294" y="118"/>
                  </a:lnTo>
                  <a:lnTo>
                    <a:pt x="294" y="118"/>
                  </a:lnTo>
                  <a:lnTo>
                    <a:pt x="292" y="118"/>
                  </a:lnTo>
                  <a:lnTo>
                    <a:pt x="292" y="118"/>
                  </a:lnTo>
                  <a:lnTo>
                    <a:pt x="290" y="120"/>
                  </a:lnTo>
                  <a:lnTo>
                    <a:pt x="290" y="122"/>
                  </a:lnTo>
                  <a:lnTo>
                    <a:pt x="288" y="122"/>
                  </a:lnTo>
                  <a:lnTo>
                    <a:pt x="286" y="124"/>
                  </a:lnTo>
                  <a:lnTo>
                    <a:pt x="286" y="128"/>
                  </a:lnTo>
                  <a:lnTo>
                    <a:pt x="284" y="130"/>
                  </a:lnTo>
                  <a:lnTo>
                    <a:pt x="284" y="132"/>
                  </a:lnTo>
                  <a:lnTo>
                    <a:pt x="284" y="134"/>
                  </a:lnTo>
                  <a:lnTo>
                    <a:pt x="282" y="136"/>
                  </a:lnTo>
                  <a:lnTo>
                    <a:pt x="282" y="140"/>
                  </a:lnTo>
                  <a:lnTo>
                    <a:pt x="282" y="142"/>
                  </a:lnTo>
                  <a:lnTo>
                    <a:pt x="282" y="144"/>
                  </a:lnTo>
                  <a:lnTo>
                    <a:pt x="282" y="146"/>
                  </a:lnTo>
                  <a:lnTo>
                    <a:pt x="282" y="148"/>
                  </a:lnTo>
                  <a:lnTo>
                    <a:pt x="284" y="150"/>
                  </a:lnTo>
                  <a:lnTo>
                    <a:pt x="284" y="150"/>
                  </a:lnTo>
                  <a:lnTo>
                    <a:pt x="284" y="150"/>
                  </a:lnTo>
                  <a:lnTo>
                    <a:pt x="286" y="150"/>
                  </a:lnTo>
                  <a:lnTo>
                    <a:pt x="286" y="150"/>
                  </a:lnTo>
                  <a:lnTo>
                    <a:pt x="288" y="150"/>
                  </a:lnTo>
                  <a:lnTo>
                    <a:pt x="290" y="150"/>
                  </a:lnTo>
                  <a:lnTo>
                    <a:pt x="292" y="150"/>
                  </a:lnTo>
                  <a:lnTo>
                    <a:pt x="292" y="152"/>
                  </a:lnTo>
                  <a:lnTo>
                    <a:pt x="294" y="152"/>
                  </a:lnTo>
                  <a:lnTo>
                    <a:pt x="294" y="152"/>
                  </a:lnTo>
                  <a:lnTo>
                    <a:pt x="294" y="152"/>
                  </a:lnTo>
                  <a:lnTo>
                    <a:pt x="294" y="154"/>
                  </a:lnTo>
                  <a:lnTo>
                    <a:pt x="296" y="156"/>
                  </a:lnTo>
                  <a:lnTo>
                    <a:pt x="296" y="158"/>
                  </a:lnTo>
                  <a:lnTo>
                    <a:pt x="296" y="162"/>
                  </a:lnTo>
                  <a:lnTo>
                    <a:pt x="296" y="164"/>
                  </a:lnTo>
                  <a:lnTo>
                    <a:pt x="296" y="168"/>
                  </a:lnTo>
                  <a:lnTo>
                    <a:pt x="296" y="170"/>
                  </a:lnTo>
                  <a:lnTo>
                    <a:pt x="296" y="174"/>
                  </a:lnTo>
                  <a:lnTo>
                    <a:pt x="296" y="180"/>
                  </a:lnTo>
                  <a:lnTo>
                    <a:pt x="296" y="186"/>
                  </a:lnTo>
                  <a:lnTo>
                    <a:pt x="294" y="190"/>
                  </a:lnTo>
                  <a:lnTo>
                    <a:pt x="290" y="192"/>
                  </a:lnTo>
                  <a:lnTo>
                    <a:pt x="288" y="192"/>
                  </a:lnTo>
                  <a:lnTo>
                    <a:pt x="286" y="192"/>
                  </a:lnTo>
                  <a:lnTo>
                    <a:pt x="284" y="192"/>
                  </a:lnTo>
                  <a:lnTo>
                    <a:pt x="282" y="194"/>
                  </a:lnTo>
                  <a:lnTo>
                    <a:pt x="280" y="194"/>
                  </a:lnTo>
                  <a:lnTo>
                    <a:pt x="278" y="196"/>
                  </a:lnTo>
                  <a:lnTo>
                    <a:pt x="276" y="196"/>
                  </a:lnTo>
                  <a:lnTo>
                    <a:pt x="276" y="198"/>
                  </a:lnTo>
                  <a:lnTo>
                    <a:pt x="274" y="198"/>
                  </a:lnTo>
                  <a:lnTo>
                    <a:pt x="274" y="200"/>
                  </a:lnTo>
                  <a:lnTo>
                    <a:pt x="274" y="200"/>
                  </a:lnTo>
                  <a:lnTo>
                    <a:pt x="274" y="202"/>
                  </a:lnTo>
                  <a:lnTo>
                    <a:pt x="274" y="202"/>
                  </a:lnTo>
                  <a:lnTo>
                    <a:pt x="274" y="206"/>
                  </a:lnTo>
                  <a:lnTo>
                    <a:pt x="274" y="208"/>
                  </a:lnTo>
                  <a:lnTo>
                    <a:pt x="276" y="210"/>
                  </a:lnTo>
                  <a:lnTo>
                    <a:pt x="276" y="214"/>
                  </a:lnTo>
                  <a:lnTo>
                    <a:pt x="276" y="214"/>
                  </a:lnTo>
                  <a:lnTo>
                    <a:pt x="276" y="216"/>
                  </a:lnTo>
                  <a:lnTo>
                    <a:pt x="276" y="216"/>
                  </a:lnTo>
                  <a:lnTo>
                    <a:pt x="274" y="218"/>
                  </a:lnTo>
                  <a:lnTo>
                    <a:pt x="274" y="218"/>
                  </a:lnTo>
                  <a:lnTo>
                    <a:pt x="274" y="218"/>
                  </a:lnTo>
                  <a:lnTo>
                    <a:pt x="272" y="220"/>
                  </a:lnTo>
                  <a:lnTo>
                    <a:pt x="270" y="220"/>
                  </a:lnTo>
                  <a:lnTo>
                    <a:pt x="270" y="220"/>
                  </a:lnTo>
                  <a:lnTo>
                    <a:pt x="268" y="222"/>
                  </a:lnTo>
                  <a:lnTo>
                    <a:pt x="266" y="224"/>
                  </a:lnTo>
                  <a:lnTo>
                    <a:pt x="264" y="230"/>
                  </a:lnTo>
                  <a:lnTo>
                    <a:pt x="262" y="232"/>
                  </a:lnTo>
                  <a:lnTo>
                    <a:pt x="262" y="234"/>
                  </a:lnTo>
                  <a:lnTo>
                    <a:pt x="260" y="236"/>
                  </a:lnTo>
                  <a:lnTo>
                    <a:pt x="260" y="236"/>
                  </a:lnTo>
                  <a:lnTo>
                    <a:pt x="258" y="238"/>
                  </a:lnTo>
                  <a:lnTo>
                    <a:pt x="258" y="238"/>
                  </a:lnTo>
                  <a:lnTo>
                    <a:pt x="256" y="238"/>
                  </a:lnTo>
                  <a:lnTo>
                    <a:pt x="254" y="240"/>
                  </a:lnTo>
                  <a:lnTo>
                    <a:pt x="252" y="240"/>
                  </a:lnTo>
                  <a:lnTo>
                    <a:pt x="250" y="242"/>
                  </a:lnTo>
                  <a:lnTo>
                    <a:pt x="248" y="242"/>
                  </a:lnTo>
                  <a:lnTo>
                    <a:pt x="244" y="242"/>
                  </a:lnTo>
                  <a:lnTo>
                    <a:pt x="242" y="244"/>
                  </a:lnTo>
                  <a:lnTo>
                    <a:pt x="240" y="244"/>
                  </a:lnTo>
                  <a:lnTo>
                    <a:pt x="240" y="246"/>
                  </a:lnTo>
                  <a:lnTo>
                    <a:pt x="238" y="248"/>
                  </a:lnTo>
                  <a:lnTo>
                    <a:pt x="236" y="252"/>
                  </a:lnTo>
                  <a:lnTo>
                    <a:pt x="234" y="254"/>
                  </a:lnTo>
                  <a:lnTo>
                    <a:pt x="232" y="256"/>
                  </a:lnTo>
                  <a:lnTo>
                    <a:pt x="230" y="258"/>
                  </a:lnTo>
                  <a:lnTo>
                    <a:pt x="230" y="258"/>
                  </a:lnTo>
                  <a:lnTo>
                    <a:pt x="228" y="258"/>
                  </a:lnTo>
                  <a:lnTo>
                    <a:pt x="224" y="260"/>
                  </a:lnTo>
                  <a:lnTo>
                    <a:pt x="220" y="262"/>
                  </a:lnTo>
                  <a:lnTo>
                    <a:pt x="218" y="262"/>
                  </a:lnTo>
                  <a:lnTo>
                    <a:pt x="218" y="262"/>
                  </a:lnTo>
                  <a:lnTo>
                    <a:pt x="216" y="264"/>
                  </a:lnTo>
                  <a:lnTo>
                    <a:pt x="216" y="264"/>
                  </a:lnTo>
                  <a:lnTo>
                    <a:pt x="214" y="264"/>
                  </a:lnTo>
                  <a:lnTo>
                    <a:pt x="214" y="266"/>
                  </a:lnTo>
                  <a:lnTo>
                    <a:pt x="214" y="268"/>
                  </a:lnTo>
                  <a:lnTo>
                    <a:pt x="212" y="270"/>
                  </a:lnTo>
                  <a:lnTo>
                    <a:pt x="212" y="272"/>
                  </a:lnTo>
                  <a:lnTo>
                    <a:pt x="210" y="276"/>
                  </a:lnTo>
                  <a:lnTo>
                    <a:pt x="210" y="278"/>
                  </a:lnTo>
                  <a:lnTo>
                    <a:pt x="210" y="280"/>
                  </a:lnTo>
                  <a:lnTo>
                    <a:pt x="208" y="282"/>
                  </a:lnTo>
                  <a:lnTo>
                    <a:pt x="208" y="282"/>
                  </a:lnTo>
                  <a:lnTo>
                    <a:pt x="206" y="284"/>
                  </a:lnTo>
                  <a:lnTo>
                    <a:pt x="206" y="286"/>
                  </a:lnTo>
                  <a:lnTo>
                    <a:pt x="202" y="286"/>
                  </a:lnTo>
                  <a:lnTo>
                    <a:pt x="200" y="288"/>
                  </a:lnTo>
                  <a:lnTo>
                    <a:pt x="196" y="292"/>
                  </a:lnTo>
                  <a:lnTo>
                    <a:pt x="192" y="294"/>
                  </a:lnTo>
                  <a:lnTo>
                    <a:pt x="190" y="296"/>
                  </a:lnTo>
                  <a:lnTo>
                    <a:pt x="188" y="296"/>
                  </a:lnTo>
                  <a:lnTo>
                    <a:pt x="182" y="300"/>
                  </a:lnTo>
                  <a:lnTo>
                    <a:pt x="180" y="300"/>
                  </a:lnTo>
                  <a:lnTo>
                    <a:pt x="176" y="302"/>
                  </a:lnTo>
                  <a:lnTo>
                    <a:pt x="176" y="304"/>
                  </a:lnTo>
                  <a:lnTo>
                    <a:pt x="174" y="304"/>
                  </a:lnTo>
                  <a:lnTo>
                    <a:pt x="174" y="306"/>
                  </a:lnTo>
                  <a:lnTo>
                    <a:pt x="172" y="306"/>
                  </a:lnTo>
                  <a:lnTo>
                    <a:pt x="172" y="308"/>
                  </a:lnTo>
                  <a:lnTo>
                    <a:pt x="172" y="308"/>
                  </a:lnTo>
                  <a:lnTo>
                    <a:pt x="172" y="310"/>
                  </a:lnTo>
                  <a:lnTo>
                    <a:pt x="172" y="312"/>
                  </a:lnTo>
                  <a:lnTo>
                    <a:pt x="172" y="314"/>
                  </a:lnTo>
                  <a:lnTo>
                    <a:pt x="172" y="318"/>
                  </a:lnTo>
                  <a:lnTo>
                    <a:pt x="172" y="322"/>
                  </a:lnTo>
                  <a:lnTo>
                    <a:pt x="174" y="324"/>
                  </a:lnTo>
                  <a:lnTo>
                    <a:pt x="176" y="332"/>
                  </a:lnTo>
                  <a:lnTo>
                    <a:pt x="178" y="340"/>
                  </a:lnTo>
                  <a:lnTo>
                    <a:pt x="178" y="344"/>
                  </a:lnTo>
                  <a:lnTo>
                    <a:pt x="180" y="346"/>
                  </a:lnTo>
                  <a:lnTo>
                    <a:pt x="180" y="350"/>
                  </a:lnTo>
                  <a:lnTo>
                    <a:pt x="180" y="352"/>
                  </a:lnTo>
                  <a:lnTo>
                    <a:pt x="180" y="352"/>
                  </a:lnTo>
                  <a:lnTo>
                    <a:pt x="180" y="354"/>
                  </a:lnTo>
                  <a:lnTo>
                    <a:pt x="178" y="356"/>
                  </a:lnTo>
                  <a:lnTo>
                    <a:pt x="178" y="356"/>
                  </a:lnTo>
                  <a:lnTo>
                    <a:pt x="178" y="358"/>
                  </a:lnTo>
                  <a:lnTo>
                    <a:pt x="178" y="358"/>
                  </a:lnTo>
                  <a:lnTo>
                    <a:pt x="176" y="358"/>
                  </a:lnTo>
                  <a:lnTo>
                    <a:pt x="174" y="360"/>
                  </a:lnTo>
                  <a:lnTo>
                    <a:pt x="172" y="360"/>
                  </a:lnTo>
                  <a:lnTo>
                    <a:pt x="172" y="360"/>
                  </a:lnTo>
                  <a:lnTo>
                    <a:pt x="172" y="360"/>
                  </a:lnTo>
                  <a:lnTo>
                    <a:pt x="172" y="362"/>
                  </a:lnTo>
                  <a:lnTo>
                    <a:pt x="172" y="362"/>
                  </a:lnTo>
                  <a:lnTo>
                    <a:pt x="172" y="364"/>
                  </a:lnTo>
                  <a:lnTo>
                    <a:pt x="172" y="366"/>
                  </a:lnTo>
                  <a:lnTo>
                    <a:pt x="172" y="368"/>
                  </a:lnTo>
                  <a:lnTo>
                    <a:pt x="172" y="368"/>
                  </a:lnTo>
                  <a:lnTo>
                    <a:pt x="174" y="372"/>
                  </a:lnTo>
                  <a:lnTo>
                    <a:pt x="176" y="376"/>
                  </a:lnTo>
                  <a:lnTo>
                    <a:pt x="176" y="378"/>
                  </a:lnTo>
                  <a:lnTo>
                    <a:pt x="178" y="380"/>
                  </a:lnTo>
                  <a:lnTo>
                    <a:pt x="178" y="382"/>
                  </a:lnTo>
                  <a:lnTo>
                    <a:pt x="178" y="382"/>
                  </a:lnTo>
                  <a:lnTo>
                    <a:pt x="178" y="384"/>
                  </a:lnTo>
                  <a:lnTo>
                    <a:pt x="178" y="386"/>
                  </a:lnTo>
                  <a:lnTo>
                    <a:pt x="178" y="386"/>
                  </a:lnTo>
                  <a:lnTo>
                    <a:pt x="176" y="388"/>
                  </a:lnTo>
                  <a:lnTo>
                    <a:pt x="176" y="390"/>
                  </a:lnTo>
                  <a:lnTo>
                    <a:pt x="174" y="394"/>
                  </a:lnTo>
                  <a:lnTo>
                    <a:pt x="170" y="398"/>
                  </a:lnTo>
                  <a:lnTo>
                    <a:pt x="168" y="402"/>
                  </a:lnTo>
                  <a:lnTo>
                    <a:pt x="166" y="406"/>
                  </a:lnTo>
                  <a:lnTo>
                    <a:pt x="164" y="410"/>
                  </a:lnTo>
                  <a:lnTo>
                    <a:pt x="162" y="412"/>
                  </a:lnTo>
                  <a:lnTo>
                    <a:pt x="160" y="414"/>
                  </a:lnTo>
                  <a:lnTo>
                    <a:pt x="160" y="416"/>
                  </a:lnTo>
                  <a:lnTo>
                    <a:pt x="158" y="418"/>
                  </a:lnTo>
                  <a:lnTo>
                    <a:pt x="156" y="420"/>
                  </a:lnTo>
                  <a:lnTo>
                    <a:pt x="154" y="420"/>
                  </a:lnTo>
                  <a:lnTo>
                    <a:pt x="152" y="422"/>
                  </a:lnTo>
                  <a:lnTo>
                    <a:pt x="150" y="424"/>
                  </a:lnTo>
                  <a:lnTo>
                    <a:pt x="148" y="426"/>
                  </a:lnTo>
                  <a:lnTo>
                    <a:pt x="146" y="426"/>
                  </a:lnTo>
                  <a:lnTo>
                    <a:pt x="144" y="426"/>
                  </a:lnTo>
                  <a:lnTo>
                    <a:pt x="142" y="426"/>
                  </a:lnTo>
                  <a:lnTo>
                    <a:pt x="142" y="426"/>
                  </a:lnTo>
                  <a:lnTo>
                    <a:pt x="140" y="426"/>
                  </a:lnTo>
                  <a:lnTo>
                    <a:pt x="140" y="426"/>
                  </a:lnTo>
                  <a:lnTo>
                    <a:pt x="138" y="426"/>
                  </a:lnTo>
                  <a:lnTo>
                    <a:pt x="136" y="424"/>
                  </a:lnTo>
                  <a:lnTo>
                    <a:pt x="136" y="424"/>
                  </a:lnTo>
                  <a:lnTo>
                    <a:pt x="134" y="422"/>
                  </a:lnTo>
                  <a:lnTo>
                    <a:pt x="134" y="422"/>
                  </a:lnTo>
                  <a:lnTo>
                    <a:pt x="132" y="420"/>
                  </a:lnTo>
                  <a:lnTo>
                    <a:pt x="132" y="420"/>
                  </a:lnTo>
                  <a:lnTo>
                    <a:pt x="132" y="418"/>
                  </a:lnTo>
                  <a:lnTo>
                    <a:pt x="132" y="416"/>
                  </a:lnTo>
                  <a:lnTo>
                    <a:pt x="132" y="414"/>
                  </a:lnTo>
                  <a:lnTo>
                    <a:pt x="130" y="412"/>
                  </a:lnTo>
                  <a:lnTo>
                    <a:pt x="130" y="406"/>
                  </a:lnTo>
                  <a:lnTo>
                    <a:pt x="130" y="404"/>
                  </a:lnTo>
                  <a:lnTo>
                    <a:pt x="130" y="402"/>
                  </a:lnTo>
                  <a:lnTo>
                    <a:pt x="130" y="400"/>
                  </a:lnTo>
                  <a:lnTo>
                    <a:pt x="128" y="398"/>
                  </a:lnTo>
                  <a:lnTo>
                    <a:pt x="126" y="392"/>
                  </a:lnTo>
                  <a:lnTo>
                    <a:pt x="124" y="388"/>
                  </a:lnTo>
                  <a:lnTo>
                    <a:pt x="122" y="382"/>
                  </a:lnTo>
                  <a:lnTo>
                    <a:pt x="116" y="370"/>
                  </a:lnTo>
                  <a:lnTo>
                    <a:pt x="114" y="366"/>
                  </a:lnTo>
                  <a:lnTo>
                    <a:pt x="112" y="362"/>
                  </a:lnTo>
                  <a:lnTo>
                    <a:pt x="110" y="358"/>
                  </a:lnTo>
                  <a:lnTo>
                    <a:pt x="108" y="352"/>
                  </a:lnTo>
                  <a:lnTo>
                    <a:pt x="104" y="340"/>
                  </a:lnTo>
                  <a:lnTo>
                    <a:pt x="102" y="334"/>
                  </a:lnTo>
                  <a:lnTo>
                    <a:pt x="100" y="328"/>
                  </a:lnTo>
                  <a:lnTo>
                    <a:pt x="98" y="322"/>
                  </a:lnTo>
                  <a:lnTo>
                    <a:pt x="96" y="318"/>
                  </a:lnTo>
                  <a:lnTo>
                    <a:pt x="94" y="314"/>
                  </a:lnTo>
                  <a:lnTo>
                    <a:pt x="92" y="312"/>
                  </a:lnTo>
                  <a:lnTo>
                    <a:pt x="88" y="304"/>
                  </a:lnTo>
                  <a:lnTo>
                    <a:pt x="84" y="300"/>
                  </a:lnTo>
                  <a:lnTo>
                    <a:pt x="82" y="298"/>
                  </a:lnTo>
                  <a:lnTo>
                    <a:pt x="80" y="294"/>
                  </a:lnTo>
                  <a:lnTo>
                    <a:pt x="80" y="292"/>
                  </a:lnTo>
                  <a:lnTo>
                    <a:pt x="78" y="292"/>
                  </a:lnTo>
                  <a:lnTo>
                    <a:pt x="78" y="288"/>
                  </a:lnTo>
                  <a:lnTo>
                    <a:pt x="76" y="284"/>
                  </a:lnTo>
                  <a:lnTo>
                    <a:pt x="74" y="278"/>
                  </a:lnTo>
                  <a:lnTo>
                    <a:pt x="74" y="274"/>
                  </a:lnTo>
                  <a:lnTo>
                    <a:pt x="72" y="268"/>
                  </a:lnTo>
                  <a:lnTo>
                    <a:pt x="72" y="264"/>
                  </a:lnTo>
                  <a:lnTo>
                    <a:pt x="72" y="260"/>
                  </a:lnTo>
                  <a:lnTo>
                    <a:pt x="70" y="256"/>
                  </a:lnTo>
                  <a:lnTo>
                    <a:pt x="70" y="252"/>
                  </a:lnTo>
                  <a:lnTo>
                    <a:pt x="70" y="250"/>
                  </a:lnTo>
                  <a:lnTo>
                    <a:pt x="70" y="240"/>
                  </a:lnTo>
                  <a:lnTo>
                    <a:pt x="72" y="232"/>
                  </a:lnTo>
                  <a:lnTo>
                    <a:pt x="72" y="228"/>
                  </a:lnTo>
                  <a:lnTo>
                    <a:pt x="70" y="224"/>
                  </a:lnTo>
                  <a:lnTo>
                    <a:pt x="70" y="218"/>
                  </a:lnTo>
                  <a:lnTo>
                    <a:pt x="70" y="212"/>
                  </a:lnTo>
                  <a:lnTo>
                    <a:pt x="70" y="208"/>
                  </a:lnTo>
                  <a:lnTo>
                    <a:pt x="68" y="206"/>
                  </a:lnTo>
                  <a:lnTo>
                    <a:pt x="68" y="202"/>
                  </a:lnTo>
                  <a:lnTo>
                    <a:pt x="68" y="200"/>
                  </a:lnTo>
                  <a:lnTo>
                    <a:pt x="66" y="196"/>
                  </a:lnTo>
                  <a:lnTo>
                    <a:pt x="66" y="192"/>
                  </a:lnTo>
                  <a:lnTo>
                    <a:pt x="64" y="190"/>
                  </a:lnTo>
                  <a:lnTo>
                    <a:pt x="64" y="188"/>
                  </a:lnTo>
                  <a:lnTo>
                    <a:pt x="62" y="186"/>
                  </a:lnTo>
                  <a:lnTo>
                    <a:pt x="62" y="186"/>
                  </a:lnTo>
                  <a:lnTo>
                    <a:pt x="62" y="186"/>
                  </a:lnTo>
                  <a:lnTo>
                    <a:pt x="62" y="184"/>
                  </a:lnTo>
                  <a:lnTo>
                    <a:pt x="60" y="184"/>
                  </a:lnTo>
                  <a:lnTo>
                    <a:pt x="60" y="184"/>
                  </a:lnTo>
                  <a:lnTo>
                    <a:pt x="60" y="184"/>
                  </a:lnTo>
                  <a:lnTo>
                    <a:pt x="58" y="186"/>
                  </a:lnTo>
                  <a:lnTo>
                    <a:pt x="58" y="186"/>
                  </a:lnTo>
                  <a:lnTo>
                    <a:pt x="58" y="186"/>
                  </a:lnTo>
                  <a:lnTo>
                    <a:pt x="58" y="188"/>
                  </a:lnTo>
                  <a:lnTo>
                    <a:pt x="58" y="190"/>
                  </a:lnTo>
                  <a:lnTo>
                    <a:pt x="60" y="192"/>
                  </a:lnTo>
                  <a:lnTo>
                    <a:pt x="60" y="194"/>
                  </a:lnTo>
                  <a:lnTo>
                    <a:pt x="60" y="196"/>
                  </a:lnTo>
                  <a:lnTo>
                    <a:pt x="60" y="198"/>
                  </a:lnTo>
                  <a:lnTo>
                    <a:pt x="60" y="198"/>
                  </a:lnTo>
                  <a:lnTo>
                    <a:pt x="60" y="200"/>
                  </a:lnTo>
                  <a:lnTo>
                    <a:pt x="58" y="202"/>
                  </a:lnTo>
                  <a:lnTo>
                    <a:pt x="56" y="202"/>
                  </a:lnTo>
                  <a:lnTo>
                    <a:pt x="56" y="204"/>
                  </a:lnTo>
                  <a:lnTo>
                    <a:pt x="54" y="206"/>
                  </a:lnTo>
                  <a:lnTo>
                    <a:pt x="52" y="206"/>
                  </a:lnTo>
                  <a:lnTo>
                    <a:pt x="52" y="208"/>
                  </a:lnTo>
                  <a:lnTo>
                    <a:pt x="50" y="208"/>
                  </a:lnTo>
                  <a:lnTo>
                    <a:pt x="48" y="208"/>
                  </a:lnTo>
                  <a:lnTo>
                    <a:pt x="48" y="210"/>
                  </a:lnTo>
                  <a:lnTo>
                    <a:pt x="44" y="210"/>
                  </a:lnTo>
                  <a:lnTo>
                    <a:pt x="42" y="210"/>
                  </a:lnTo>
                  <a:lnTo>
                    <a:pt x="38" y="210"/>
                  </a:lnTo>
                  <a:lnTo>
                    <a:pt x="36" y="210"/>
                  </a:lnTo>
                  <a:lnTo>
                    <a:pt x="34" y="208"/>
                  </a:lnTo>
                  <a:lnTo>
                    <a:pt x="30" y="208"/>
                  </a:lnTo>
                  <a:lnTo>
                    <a:pt x="30" y="208"/>
                  </a:lnTo>
                  <a:lnTo>
                    <a:pt x="28" y="208"/>
                  </a:lnTo>
                  <a:lnTo>
                    <a:pt x="28" y="206"/>
                  </a:lnTo>
                  <a:lnTo>
                    <a:pt x="26" y="206"/>
                  </a:lnTo>
                  <a:lnTo>
                    <a:pt x="24" y="204"/>
                  </a:lnTo>
                  <a:lnTo>
                    <a:pt x="20" y="200"/>
                  </a:lnTo>
                  <a:lnTo>
                    <a:pt x="18" y="198"/>
                  </a:lnTo>
                  <a:lnTo>
                    <a:pt x="16" y="194"/>
                  </a:lnTo>
                  <a:lnTo>
                    <a:pt x="14" y="194"/>
                  </a:lnTo>
                  <a:lnTo>
                    <a:pt x="14" y="192"/>
                  </a:lnTo>
                  <a:lnTo>
                    <a:pt x="12" y="190"/>
                  </a:lnTo>
                  <a:lnTo>
                    <a:pt x="12" y="188"/>
                  </a:lnTo>
                  <a:lnTo>
                    <a:pt x="12" y="188"/>
                  </a:lnTo>
                  <a:lnTo>
                    <a:pt x="12" y="186"/>
                  </a:lnTo>
                  <a:lnTo>
                    <a:pt x="12" y="186"/>
                  </a:lnTo>
                  <a:lnTo>
                    <a:pt x="12" y="184"/>
                  </a:lnTo>
                  <a:lnTo>
                    <a:pt x="12" y="184"/>
                  </a:lnTo>
                  <a:lnTo>
                    <a:pt x="14" y="184"/>
                  </a:lnTo>
                  <a:lnTo>
                    <a:pt x="16" y="182"/>
                  </a:lnTo>
                  <a:lnTo>
                    <a:pt x="18" y="180"/>
                  </a:lnTo>
                  <a:lnTo>
                    <a:pt x="18" y="178"/>
                  </a:lnTo>
                  <a:lnTo>
                    <a:pt x="20" y="178"/>
                  </a:lnTo>
                  <a:lnTo>
                    <a:pt x="20" y="176"/>
                  </a:lnTo>
                  <a:lnTo>
                    <a:pt x="20" y="176"/>
                  </a:lnTo>
                  <a:lnTo>
                    <a:pt x="20" y="176"/>
                  </a:lnTo>
                  <a:lnTo>
                    <a:pt x="20" y="174"/>
                  </a:lnTo>
                  <a:lnTo>
                    <a:pt x="20" y="174"/>
                  </a:lnTo>
                  <a:lnTo>
                    <a:pt x="20" y="174"/>
                  </a:lnTo>
                  <a:lnTo>
                    <a:pt x="20" y="174"/>
                  </a:lnTo>
                  <a:lnTo>
                    <a:pt x="18" y="174"/>
                  </a:lnTo>
                  <a:lnTo>
                    <a:pt x="16" y="174"/>
                  </a:lnTo>
                  <a:lnTo>
                    <a:pt x="14" y="174"/>
                  </a:lnTo>
                  <a:lnTo>
                    <a:pt x="12" y="176"/>
                  </a:lnTo>
                  <a:lnTo>
                    <a:pt x="12" y="176"/>
                  </a:lnTo>
                  <a:lnTo>
                    <a:pt x="10" y="176"/>
                  </a:lnTo>
                  <a:lnTo>
                    <a:pt x="8" y="176"/>
                  </a:lnTo>
                  <a:lnTo>
                    <a:pt x="8" y="176"/>
                  </a:lnTo>
                  <a:lnTo>
                    <a:pt x="8" y="176"/>
                  </a:lnTo>
                  <a:lnTo>
                    <a:pt x="6" y="174"/>
                  </a:lnTo>
                  <a:lnTo>
                    <a:pt x="6" y="174"/>
                  </a:lnTo>
                  <a:lnTo>
                    <a:pt x="4" y="172"/>
                  </a:lnTo>
                  <a:lnTo>
                    <a:pt x="4" y="168"/>
                  </a:lnTo>
                  <a:lnTo>
                    <a:pt x="2" y="166"/>
                  </a:lnTo>
                  <a:lnTo>
                    <a:pt x="0" y="164"/>
                  </a:lnTo>
                  <a:lnTo>
                    <a:pt x="2" y="162"/>
                  </a:lnTo>
                  <a:lnTo>
                    <a:pt x="4" y="160"/>
                  </a:lnTo>
                  <a:lnTo>
                    <a:pt x="6" y="158"/>
                  </a:lnTo>
                  <a:lnTo>
                    <a:pt x="6" y="156"/>
                  </a:lnTo>
                  <a:lnTo>
                    <a:pt x="8" y="156"/>
                  </a:lnTo>
                  <a:lnTo>
                    <a:pt x="10" y="154"/>
                  </a:lnTo>
                  <a:lnTo>
                    <a:pt x="10" y="154"/>
                  </a:lnTo>
                  <a:lnTo>
                    <a:pt x="12" y="154"/>
                  </a:lnTo>
                  <a:lnTo>
                    <a:pt x="14" y="154"/>
                  </a:lnTo>
                  <a:lnTo>
                    <a:pt x="16" y="154"/>
                  </a:lnTo>
                  <a:lnTo>
                    <a:pt x="20" y="154"/>
                  </a:lnTo>
                  <a:lnTo>
                    <a:pt x="24" y="156"/>
                  </a:lnTo>
                  <a:lnTo>
                    <a:pt x="28" y="156"/>
                  </a:lnTo>
                  <a:lnTo>
                    <a:pt x="30" y="156"/>
                  </a:lnTo>
                  <a:lnTo>
                    <a:pt x="32" y="156"/>
                  </a:lnTo>
                  <a:lnTo>
                    <a:pt x="34" y="156"/>
                  </a:lnTo>
                  <a:lnTo>
                    <a:pt x="36" y="156"/>
                  </a:lnTo>
                  <a:lnTo>
                    <a:pt x="38" y="156"/>
                  </a:lnTo>
                  <a:lnTo>
                    <a:pt x="38" y="154"/>
                  </a:lnTo>
                  <a:lnTo>
                    <a:pt x="38" y="154"/>
                  </a:lnTo>
                  <a:lnTo>
                    <a:pt x="38" y="154"/>
                  </a:lnTo>
                  <a:lnTo>
                    <a:pt x="40" y="154"/>
                  </a:lnTo>
                  <a:lnTo>
                    <a:pt x="40" y="152"/>
                  </a:lnTo>
                  <a:lnTo>
                    <a:pt x="40" y="150"/>
                  </a:lnTo>
                  <a:lnTo>
                    <a:pt x="40" y="148"/>
                  </a:lnTo>
                  <a:lnTo>
                    <a:pt x="40" y="146"/>
                  </a:lnTo>
                  <a:lnTo>
                    <a:pt x="40" y="144"/>
                  </a:lnTo>
                  <a:lnTo>
                    <a:pt x="40" y="144"/>
                  </a:lnTo>
                  <a:lnTo>
                    <a:pt x="40" y="142"/>
                  </a:lnTo>
                  <a:lnTo>
                    <a:pt x="40" y="140"/>
                  </a:lnTo>
                  <a:lnTo>
                    <a:pt x="38" y="140"/>
                  </a:lnTo>
                  <a:lnTo>
                    <a:pt x="38" y="136"/>
                  </a:lnTo>
                  <a:lnTo>
                    <a:pt x="36" y="134"/>
                  </a:lnTo>
                  <a:lnTo>
                    <a:pt x="34" y="132"/>
                  </a:lnTo>
                  <a:lnTo>
                    <a:pt x="28" y="126"/>
                  </a:lnTo>
                  <a:lnTo>
                    <a:pt x="24" y="122"/>
                  </a:lnTo>
                  <a:lnTo>
                    <a:pt x="24" y="120"/>
                  </a:lnTo>
                  <a:lnTo>
                    <a:pt x="22" y="120"/>
                  </a:lnTo>
                  <a:lnTo>
                    <a:pt x="18" y="116"/>
                  </a:lnTo>
                  <a:lnTo>
                    <a:pt x="16" y="114"/>
                  </a:lnTo>
                  <a:lnTo>
                    <a:pt x="14" y="112"/>
                  </a:lnTo>
                  <a:lnTo>
                    <a:pt x="14" y="112"/>
                  </a:lnTo>
                  <a:lnTo>
                    <a:pt x="12" y="110"/>
                  </a:lnTo>
                  <a:lnTo>
                    <a:pt x="12" y="110"/>
                  </a:lnTo>
                  <a:lnTo>
                    <a:pt x="12" y="110"/>
                  </a:lnTo>
                  <a:lnTo>
                    <a:pt x="12" y="108"/>
                  </a:lnTo>
                  <a:lnTo>
                    <a:pt x="12" y="108"/>
                  </a:lnTo>
                  <a:lnTo>
                    <a:pt x="12" y="106"/>
                  </a:lnTo>
                  <a:lnTo>
                    <a:pt x="12" y="104"/>
                  </a:lnTo>
                  <a:lnTo>
                    <a:pt x="14" y="102"/>
                  </a:lnTo>
                  <a:lnTo>
                    <a:pt x="14" y="100"/>
                  </a:lnTo>
                  <a:lnTo>
                    <a:pt x="16" y="98"/>
                  </a:lnTo>
                  <a:lnTo>
                    <a:pt x="18" y="94"/>
                  </a:lnTo>
                  <a:lnTo>
                    <a:pt x="18" y="92"/>
                  </a:lnTo>
                  <a:lnTo>
                    <a:pt x="20" y="90"/>
                  </a:lnTo>
                  <a:lnTo>
                    <a:pt x="22" y="88"/>
                  </a:lnTo>
                  <a:lnTo>
                    <a:pt x="24" y="86"/>
                  </a:lnTo>
                  <a:lnTo>
                    <a:pt x="24" y="86"/>
                  </a:lnTo>
                  <a:lnTo>
                    <a:pt x="26" y="86"/>
                  </a:lnTo>
                  <a:lnTo>
                    <a:pt x="28" y="86"/>
                  </a:lnTo>
                  <a:lnTo>
                    <a:pt x="28" y="86"/>
                  </a:lnTo>
                  <a:lnTo>
                    <a:pt x="30" y="86"/>
                  </a:lnTo>
                  <a:lnTo>
                    <a:pt x="32" y="86"/>
                  </a:lnTo>
                  <a:lnTo>
                    <a:pt x="34" y="88"/>
                  </a:lnTo>
                  <a:lnTo>
                    <a:pt x="38" y="90"/>
                  </a:lnTo>
                  <a:lnTo>
                    <a:pt x="42" y="92"/>
                  </a:lnTo>
                  <a:lnTo>
                    <a:pt x="44" y="94"/>
                  </a:lnTo>
                  <a:lnTo>
                    <a:pt x="46" y="94"/>
                  </a:lnTo>
                  <a:lnTo>
                    <a:pt x="46" y="94"/>
                  </a:lnTo>
                  <a:lnTo>
                    <a:pt x="48" y="94"/>
                  </a:lnTo>
                  <a:lnTo>
                    <a:pt x="50" y="94"/>
                  </a:lnTo>
                  <a:lnTo>
                    <a:pt x="50" y="94"/>
                  </a:lnTo>
                  <a:lnTo>
                    <a:pt x="50" y="94"/>
                  </a:lnTo>
                  <a:lnTo>
                    <a:pt x="52" y="94"/>
                  </a:lnTo>
                  <a:lnTo>
                    <a:pt x="52" y="94"/>
                  </a:lnTo>
                  <a:lnTo>
                    <a:pt x="52" y="92"/>
                  </a:lnTo>
                  <a:lnTo>
                    <a:pt x="54" y="92"/>
                  </a:lnTo>
                  <a:lnTo>
                    <a:pt x="54" y="90"/>
                  </a:lnTo>
                  <a:lnTo>
                    <a:pt x="54" y="86"/>
                  </a:lnTo>
                  <a:lnTo>
                    <a:pt x="54" y="84"/>
                  </a:lnTo>
                  <a:lnTo>
                    <a:pt x="54" y="84"/>
                  </a:lnTo>
                  <a:lnTo>
                    <a:pt x="54" y="82"/>
                  </a:lnTo>
                  <a:lnTo>
                    <a:pt x="56" y="78"/>
                  </a:lnTo>
                  <a:lnTo>
                    <a:pt x="56" y="76"/>
                  </a:lnTo>
                  <a:lnTo>
                    <a:pt x="56" y="74"/>
                  </a:lnTo>
                  <a:lnTo>
                    <a:pt x="56" y="72"/>
                  </a:lnTo>
                  <a:lnTo>
                    <a:pt x="56" y="72"/>
                  </a:lnTo>
                  <a:lnTo>
                    <a:pt x="58" y="72"/>
                  </a:lnTo>
                  <a:lnTo>
                    <a:pt x="60" y="70"/>
                  </a:lnTo>
                  <a:lnTo>
                    <a:pt x="62" y="68"/>
                  </a:lnTo>
                  <a:lnTo>
                    <a:pt x="64" y="66"/>
                  </a:lnTo>
                  <a:lnTo>
                    <a:pt x="66" y="64"/>
                  </a:lnTo>
                  <a:lnTo>
                    <a:pt x="68" y="62"/>
                  </a:lnTo>
                  <a:lnTo>
                    <a:pt x="70" y="60"/>
                  </a:lnTo>
                  <a:lnTo>
                    <a:pt x="72" y="60"/>
                  </a:lnTo>
                  <a:lnTo>
                    <a:pt x="72" y="60"/>
                  </a:lnTo>
                  <a:lnTo>
                    <a:pt x="74" y="58"/>
                  </a:lnTo>
                  <a:lnTo>
                    <a:pt x="74" y="56"/>
                  </a:lnTo>
                  <a:lnTo>
                    <a:pt x="74" y="52"/>
                  </a:lnTo>
                  <a:lnTo>
                    <a:pt x="76" y="48"/>
                  </a:lnTo>
                  <a:lnTo>
                    <a:pt x="76" y="46"/>
                  </a:lnTo>
                  <a:lnTo>
                    <a:pt x="78" y="46"/>
                  </a:lnTo>
                  <a:lnTo>
                    <a:pt x="78" y="44"/>
                  </a:lnTo>
                  <a:lnTo>
                    <a:pt x="80" y="42"/>
                  </a:lnTo>
                  <a:lnTo>
                    <a:pt x="82" y="40"/>
                  </a:lnTo>
                  <a:lnTo>
                    <a:pt x="84" y="38"/>
                  </a:lnTo>
                  <a:lnTo>
                    <a:pt x="86" y="38"/>
                  </a:lnTo>
                  <a:lnTo>
                    <a:pt x="86" y="36"/>
                  </a:lnTo>
                  <a:lnTo>
                    <a:pt x="86" y="36"/>
                  </a:lnTo>
                  <a:lnTo>
                    <a:pt x="88" y="36"/>
                  </a:lnTo>
                  <a:lnTo>
                    <a:pt x="88" y="34"/>
                  </a:lnTo>
                  <a:lnTo>
                    <a:pt x="88" y="32"/>
                  </a:lnTo>
                  <a:lnTo>
                    <a:pt x="88" y="32"/>
                  </a:lnTo>
                  <a:lnTo>
                    <a:pt x="88" y="30"/>
                  </a:lnTo>
                  <a:lnTo>
                    <a:pt x="88" y="26"/>
                  </a:lnTo>
                  <a:lnTo>
                    <a:pt x="88" y="22"/>
                  </a:lnTo>
                  <a:lnTo>
                    <a:pt x="86" y="16"/>
                  </a:lnTo>
                  <a:lnTo>
                    <a:pt x="86" y="12"/>
                  </a:lnTo>
                  <a:lnTo>
                    <a:pt x="88" y="10"/>
                  </a:lnTo>
                  <a:lnTo>
                    <a:pt x="94" y="6"/>
                  </a:lnTo>
                  <a:lnTo>
                    <a:pt x="98" y="4"/>
                  </a:lnTo>
                  <a:lnTo>
                    <a:pt x="100" y="2"/>
                  </a:lnTo>
                  <a:lnTo>
                    <a:pt x="104" y="2"/>
                  </a:lnTo>
                  <a:lnTo>
                    <a:pt x="106" y="0"/>
                  </a:lnTo>
                  <a:lnTo>
                    <a:pt x="106" y="0"/>
                  </a:lnTo>
                  <a:lnTo>
                    <a:pt x="108" y="0"/>
                  </a:lnTo>
                  <a:lnTo>
                    <a:pt x="110" y="0"/>
                  </a:lnTo>
                  <a:lnTo>
                    <a:pt x="112" y="0"/>
                  </a:lnTo>
                  <a:lnTo>
                    <a:pt x="114" y="0"/>
                  </a:lnTo>
                  <a:lnTo>
                    <a:pt x="116" y="0"/>
                  </a:lnTo>
                  <a:lnTo>
                    <a:pt x="118" y="0"/>
                  </a:lnTo>
                  <a:lnTo>
                    <a:pt x="122" y="0"/>
                  </a:lnTo>
                  <a:lnTo>
                    <a:pt x="122" y="2"/>
                  </a:lnTo>
                  <a:lnTo>
                    <a:pt x="124" y="2"/>
                  </a:lnTo>
                  <a:lnTo>
                    <a:pt x="126" y="2"/>
                  </a:lnTo>
                  <a:lnTo>
                    <a:pt x="128" y="4"/>
                  </a:lnTo>
                  <a:lnTo>
                    <a:pt x="128" y="4"/>
                  </a:lnTo>
                  <a:lnTo>
                    <a:pt x="130" y="6"/>
                  </a:lnTo>
                  <a:lnTo>
                    <a:pt x="132" y="8"/>
                  </a:lnTo>
                  <a:lnTo>
                    <a:pt x="134" y="8"/>
                  </a:lnTo>
                  <a:lnTo>
                    <a:pt x="134" y="10"/>
                  </a:lnTo>
                  <a:lnTo>
                    <a:pt x="134" y="12"/>
                  </a:lnTo>
                  <a:lnTo>
                    <a:pt x="134" y="12"/>
                  </a:lnTo>
                  <a:lnTo>
                    <a:pt x="134" y="14"/>
                  </a:lnTo>
                  <a:lnTo>
                    <a:pt x="134" y="16"/>
                  </a:lnTo>
                  <a:lnTo>
                    <a:pt x="134" y="20"/>
                  </a:lnTo>
                  <a:lnTo>
                    <a:pt x="134" y="24"/>
                  </a:lnTo>
                  <a:lnTo>
                    <a:pt x="132" y="28"/>
                  </a:lnTo>
                  <a:lnTo>
                    <a:pt x="132" y="28"/>
                  </a:lnTo>
                  <a:lnTo>
                    <a:pt x="132" y="30"/>
                  </a:lnTo>
                  <a:lnTo>
                    <a:pt x="132" y="32"/>
                  </a:lnTo>
                  <a:lnTo>
                    <a:pt x="132" y="34"/>
                  </a:lnTo>
                  <a:lnTo>
                    <a:pt x="134" y="34"/>
                  </a:lnTo>
                  <a:lnTo>
                    <a:pt x="134" y="36"/>
                  </a:lnTo>
                  <a:lnTo>
                    <a:pt x="134" y="36"/>
                  </a:lnTo>
                  <a:lnTo>
                    <a:pt x="136" y="38"/>
                  </a:lnTo>
                  <a:lnTo>
                    <a:pt x="136" y="38"/>
                  </a:lnTo>
                  <a:lnTo>
                    <a:pt x="138" y="38"/>
                  </a:lnTo>
                  <a:lnTo>
                    <a:pt x="140" y="38"/>
                  </a:lnTo>
                  <a:lnTo>
                    <a:pt x="144" y="38"/>
                  </a:lnTo>
                  <a:lnTo>
                    <a:pt x="148" y="38"/>
                  </a:lnTo>
                  <a:lnTo>
                    <a:pt x="150" y="40"/>
                  </a:lnTo>
                  <a:lnTo>
                    <a:pt x="154" y="40"/>
                  </a:lnTo>
                  <a:lnTo>
                    <a:pt x="154" y="40"/>
                  </a:lnTo>
                  <a:lnTo>
                    <a:pt x="156" y="40"/>
                  </a:lnTo>
                  <a:lnTo>
                    <a:pt x="158" y="42"/>
                  </a:lnTo>
                  <a:lnTo>
                    <a:pt x="158" y="44"/>
                  </a:lnTo>
                  <a:lnTo>
                    <a:pt x="162" y="46"/>
                  </a:lnTo>
                  <a:lnTo>
                    <a:pt x="164" y="48"/>
                  </a:lnTo>
                  <a:lnTo>
                    <a:pt x="166" y="52"/>
                  </a:lnTo>
                  <a:lnTo>
                    <a:pt x="168" y="52"/>
                  </a:lnTo>
                  <a:lnTo>
                    <a:pt x="168" y="56"/>
                  </a:lnTo>
                  <a:lnTo>
                    <a:pt x="168" y="64"/>
                  </a:lnTo>
                  <a:lnTo>
                    <a:pt x="168" y="68"/>
                  </a:lnTo>
                  <a:lnTo>
                    <a:pt x="168" y="72"/>
                  </a:lnTo>
                  <a:lnTo>
                    <a:pt x="170" y="74"/>
                  </a:lnTo>
                  <a:lnTo>
                    <a:pt x="170" y="76"/>
                  </a:lnTo>
                  <a:lnTo>
                    <a:pt x="170" y="78"/>
                  </a:lnTo>
                  <a:lnTo>
                    <a:pt x="172" y="80"/>
                  </a:lnTo>
                  <a:lnTo>
                    <a:pt x="172" y="82"/>
                  </a:lnTo>
                  <a:lnTo>
                    <a:pt x="174" y="84"/>
                  </a:lnTo>
                  <a:lnTo>
                    <a:pt x="176" y="86"/>
                  </a:lnTo>
                  <a:lnTo>
                    <a:pt x="176" y="88"/>
                  </a:lnTo>
                  <a:lnTo>
                    <a:pt x="178" y="90"/>
                  </a:lnTo>
                  <a:lnTo>
                    <a:pt x="180" y="90"/>
                  </a:lnTo>
                  <a:lnTo>
                    <a:pt x="182" y="92"/>
                  </a:lnTo>
                  <a:lnTo>
                    <a:pt x="184" y="92"/>
                  </a:lnTo>
                  <a:lnTo>
                    <a:pt x="186" y="94"/>
                  </a:lnTo>
                  <a:lnTo>
                    <a:pt x="188" y="94"/>
                  </a:lnTo>
                  <a:lnTo>
                    <a:pt x="190" y="94"/>
                  </a:lnTo>
                  <a:lnTo>
                    <a:pt x="196" y="96"/>
                  </a:lnTo>
                  <a:lnTo>
                    <a:pt x="198" y="96"/>
                  </a:lnTo>
                  <a:lnTo>
                    <a:pt x="200" y="96"/>
                  </a:lnTo>
                  <a:lnTo>
                    <a:pt x="204" y="98"/>
                  </a:lnTo>
                  <a:lnTo>
                    <a:pt x="210" y="102"/>
                  </a:lnTo>
                  <a:lnTo>
                    <a:pt x="216" y="104"/>
                  </a:lnTo>
                  <a:lnTo>
                    <a:pt x="220" y="104"/>
                  </a:lnTo>
                  <a:lnTo>
                    <a:pt x="222" y="106"/>
                  </a:lnTo>
                  <a:lnTo>
                    <a:pt x="224" y="106"/>
                  </a:lnTo>
                  <a:lnTo>
                    <a:pt x="226" y="106"/>
                  </a:lnTo>
                  <a:lnTo>
                    <a:pt x="230" y="108"/>
                  </a:lnTo>
                  <a:lnTo>
                    <a:pt x="236" y="108"/>
                  </a:lnTo>
                  <a:lnTo>
                    <a:pt x="238" y="108"/>
                  </a:lnTo>
                  <a:lnTo>
                    <a:pt x="240" y="110"/>
                  </a:lnTo>
                  <a:lnTo>
                    <a:pt x="240" y="110"/>
                  </a:lnTo>
                  <a:lnTo>
                    <a:pt x="242" y="110"/>
                  </a:lnTo>
                  <a:lnTo>
                    <a:pt x="246" y="114"/>
                  </a:lnTo>
                  <a:lnTo>
                    <a:pt x="248" y="114"/>
                  </a:lnTo>
                  <a:lnTo>
                    <a:pt x="250" y="116"/>
                  </a:lnTo>
                  <a:lnTo>
                    <a:pt x="250" y="116"/>
                  </a:lnTo>
                  <a:lnTo>
                    <a:pt x="252" y="116"/>
                  </a:lnTo>
                  <a:lnTo>
                    <a:pt x="254" y="118"/>
                  </a:lnTo>
                  <a:lnTo>
                    <a:pt x="256" y="118"/>
                  </a:lnTo>
                  <a:lnTo>
                    <a:pt x="258" y="116"/>
                  </a:lnTo>
                  <a:lnTo>
                    <a:pt x="260" y="116"/>
                  </a:lnTo>
                  <a:lnTo>
                    <a:pt x="264" y="116"/>
                  </a:lnTo>
                  <a:lnTo>
                    <a:pt x="266" y="116"/>
                  </a:lnTo>
                  <a:lnTo>
                    <a:pt x="268" y="116"/>
                  </a:lnTo>
                  <a:lnTo>
                    <a:pt x="270" y="116"/>
                  </a:lnTo>
                  <a:lnTo>
                    <a:pt x="272" y="116"/>
                  </a:lnTo>
                  <a:lnTo>
                    <a:pt x="276" y="116"/>
                  </a:lnTo>
                  <a:lnTo>
                    <a:pt x="278" y="116"/>
                  </a:lnTo>
                  <a:lnTo>
                    <a:pt x="280" y="116"/>
                  </a:lnTo>
                  <a:lnTo>
                    <a:pt x="280" y="116"/>
                  </a:lnTo>
                  <a:lnTo>
                    <a:pt x="282" y="116"/>
                  </a:lnTo>
                  <a:lnTo>
                    <a:pt x="282" y="116"/>
                  </a:lnTo>
                  <a:lnTo>
                    <a:pt x="282" y="114"/>
                  </a:lnTo>
                  <a:lnTo>
                    <a:pt x="284" y="114"/>
                  </a:lnTo>
                  <a:lnTo>
                    <a:pt x="284" y="112"/>
                  </a:lnTo>
                  <a:lnTo>
                    <a:pt x="286" y="110"/>
                  </a:lnTo>
                  <a:lnTo>
                    <a:pt x="288" y="108"/>
                  </a:lnTo>
                  <a:lnTo>
                    <a:pt x="290" y="102"/>
                  </a:lnTo>
                  <a:lnTo>
                    <a:pt x="290" y="100"/>
                  </a:lnTo>
                  <a:lnTo>
                    <a:pt x="298" y="86"/>
                  </a:lnTo>
                  <a:lnTo>
                    <a:pt x="300" y="88"/>
                  </a:lnTo>
                  <a:lnTo>
                    <a:pt x="304" y="90"/>
                  </a:lnTo>
                  <a:lnTo>
                    <a:pt x="308" y="92"/>
                  </a:lnTo>
                  <a:lnTo>
                    <a:pt x="312" y="94"/>
                  </a:lnTo>
                  <a:lnTo>
                    <a:pt x="314" y="94"/>
                  </a:lnTo>
                  <a:lnTo>
                    <a:pt x="314" y="94"/>
                  </a:lnTo>
                  <a:lnTo>
                    <a:pt x="316" y="94"/>
                  </a:lnTo>
                  <a:lnTo>
                    <a:pt x="320" y="94"/>
                  </a:lnTo>
                  <a:lnTo>
                    <a:pt x="324" y="94"/>
                  </a:lnTo>
                  <a:lnTo>
                    <a:pt x="328" y="94"/>
                  </a:lnTo>
                  <a:lnTo>
                    <a:pt x="334" y="94"/>
                  </a:lnTo>
                  <a:lnTo>
                    <a:pt x="338" y="94"/>
                  </a:lnTo>
                  <a:lnTo>
                    <a:pt x="340" y="90"/>
                  </a:lnTo>
                  <a:lnTo>
                    <a:pt x="342" y="86"/>
                  </a:lnTo>
                  <a:lnTo>
                    <a:pt x="344" y="84"/>
                  </a:lnTo>
                  <a:lnTo>
                    <a:pt x="344" y="82"/>
                  </a:lnTo>
                  <a:lnTo>
                    <a:pt x="346" y="82"/>
                  </a:lnTo>
                  <a:lnTo>
                    <a:pt x="348" y="80"/>
                  </a:lnTo>
                  <a:lnTo>
                    <a:pt x="350" y="78"/>
                  </a:lnTo>
                  <a:lnTo>
                    <a:pt x="354" y="78"/>
                  </a:lnTo>
                  <a:lnTo>
                    <a:pt x="356" y="76"/>
                  </a:lnTo>
                  <a:lnTo>
                    <a:pt x="358" y="74"/>
                  </a:lnTo>
                  <a:lnTo>
                    <a:pt x="360" y="74"/>
                  </a:lnTo>
                  <a:lnTo>
                    <a:pt x="362" y="72"/>
                  </a:lnTo>
                  <a:lnTo>
                    <a:pt x="364" y="72"/>
                  </a:lnTo>
                  <a:lnTo>
                    <a:pt x="368" y="72"/>
                  </a:lnTo>
                  <a:lnTo>
                    <a:pt x="370" y="72"/>
                  </a:lnTo>
                  <a:lnTo>
                    <a:pt x="374" y="72"/>
                  </a:lnTo>
                  <a:lnTo>
                    <a:pt x="378" y="72"/>
                  </a:lnTo>
                  <a:lnTo>
                    <a:pt x="380" y="72"/>
                  </a:lnTo>
                  <a:lnTo>
                    <a:pt x="382" y="72"/>
                  </a:lnTo>
                  <a:lnTo>
                    <a:pt x="386" y="72"/>
                  </a:lnTo>
                  <a:lnTo>
                    <a:pt x="388" y="74"/>
                  </a:lnTo>
                  <a:lnTo>
                    <a:pt x="390" y="74"/>
                  </a:lnTo>
                  <a:lnTo>
                    <a:pt x="392" y="76"/>
                  </a:lnTo>
                  <a:lnTo>
                    <a:pt x="394" y="76"/>
                  </a:lnTo>
                  <a:lnTo>
                    <a:pt x="396" y="78"/>
                  </a:lnTo>
                  <a:lnTo>
                    <a:pt x="398" y="80"/>
                  </a:lnTo>
                  <a:lnTo>
                    <a:pt x="400" y="80"/>
                  </a:lnTo>
                  <a:lnTo>
                    <a:pt x="402" y="82"/>
                  </a:lnTo>
                  <a:lnTo>
                    <a:pt x="404" y="84"/>
                  </a:lnTo>
                  <a:lnTo>
                    <a:pt x="404" y="86"/>
                  </a:lnTo>
                  <a:lnTo>
                    <a:pt x="406" y="88"/>
                  </a:lnTo>
                  <a:lnTo>
                    <a:pt x="408" y="90"/>
                  </a:lnTo>
                  <a:lnTo>
                    <a:pt x="410" y="94"/>
                  </a:lnTo>
                  <a:lnTo>
                    <a:pt x="412" y="96"/>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6" name="Freeform 39">
              <a:extLst>
                <a:ext uri="{FF2B5EF4-FFF2-40B4-BE49-F238E27FC236}">
                  <a16:creationId xmlns:a16="http://schemas.microsoft.com/office/drawing/2014/main" id="{4237EFA3-F3B0-4566-86A0-6E0AEC0B9C62}"/>
                </a:ext>
              </a:extLst>
            </p:cNvPr>
            <p:cNvSpPr>
              <a:spLocks/>
            </p:cNvSpPr>
            <p:nvPr/>
          </p:nvSpPr>
          <p:spPr bwMode="auto">
            <a:xfrm>
              <a:off x="7848887" y="3109358"/>
              <a:ext cx="779177" cy="728357"/>
            </a:xfrm>
            <a:custGeom>
              <a:avLst/>
              <a:gdLst>
                <a:gd name="T0" fmla="*/ 408 w 412"/>
                <a:gd name="T1" fmla="*/ 108 h 426"/>
                <a:gd name="T2" fmla="*/ 388 w 412"/>
                <a:gd name="T3" fmla="*/ 120 h 426"/>
                <a:gd name="T4" fmla="*/ 374 w 412"/>
                <a:gd name="T5" fmla="*/ 150 h 426"/>
                <a:gd name="T6" fmla="*/ 360 w 412"/>
                <a:gd name="T7" fmla="*/ 168 h 426"/>
                <a:gd name="T8" fmla="*/ 352 w 412"/>
                <a:gd name="T9" fmla="*/ 184 h 426"/>
                <a:gd name="T10" fmla="*/ 346 w 412"/>
                <a:gd name="T11" fmla="*/ 150 h 426"/>
                <a:gd name="T12" fmla="*/ 330 w 412"/>
                <a:gd name="T13" fmla="*/ 134 h 426"/>
                <a:gd name="T14" fmla="*/ 302 w 412"/>
                <a:gd name="T15" fmla="*/ 122 h 426"/>
                <a:gd name="T16" fmla="*/ 290 w 412"/>
                <a:gd name="T17" fmla="*/ 122 h 426"/>
                <a:gd name="T18" fmla="*/ 282 w 412"/>
                <a:gd name="T19" fmla="*/ 146 h 426"/>
                <a:gd name="T20" fmla="*/ 294 w 412"/>
                <a:gd name="T21" fmla="*/ 152 h 426"/>
                <a:gd name="T22" fmla="*/ 296 w 412"/>
                <a:gd name="T23" fmla="*/ 180 h 426"/>
                <a:gd name="T24" fmla="*/ 276 w 412"/>
                <a:gd name="T25" fmla="*/ 198 h 426"/>
                <a:gd name="T26" fmla="*/ 276 w 412"/>
                <a:gd name="T27" fmla="*/ 216 h 426"/>
                <a:gd name="T28" fmla="*/ 262 w 412"/>
                <a:gd name="T29" fmla="*/ 232 h 426"/>
                <a:gd name="T30" fmla="*/ 244 w 412"/>
                <a:gd name="T31" fmla="*/ 242 h 426"/>
                <a:gd name="T32" fmla="*/ 224 w 412"/>
                <a:gd name="T33" fmla="*/ 260 h 426"/>
                <a:gd name="T34" fmla="*/ 210 w 412"/>
                <a:gd name="T35" fmla="*/ 276 h 426"/>
                <a:gd name="T36" fmla="*/ 190 w 412"/>
                <a:gd name="T37" fmla="*/ 296 h 426"/>
                <a:gd name="T38" fmla="*/ 172 w 412"/>
                <a:gd name="T39" fmla="*/ 310 h 426"/>
                <a:gd name="T40" fmla="*/ 180 w 412"/>
                <a:gd name="T41" fmla="*/ 352 h 426"/>
                <a:gd name="T42" fmla="*/ 172 w 412"/>
                <a:gd name="T43" fmla="*/ 360 h 426"/>
                <a:gd name="T44" fmla="*/ 178 w 412"/>
                <a:gd name="T45" fmla="*/ 382 h 426"/>
                <a:gd name="T46" fmla="*/ 164 w 412"/>
                <a:gd name="T47" fmla="*/ 410 h 426"/>
                <a:gd name="T48" fmla="*/ 144 w 412"/>
                <a:gd name="T49" fmla="*/ 426 h 426"/>
                <a:gd name="T50" fmla="*/ 132 w 412"/>
                <a:gd name="T51" fmla="*/ 420 h 426"/>
                <a:gd name="T52" fmla="*/ 124 w 412"/>
                <a:gd name="T53" fmla="*/ 388 h 426"/>
                <a:gd name="T54" fmla="*/ 96 w 412"/>
                <a:gd name="T55" fmla="*/ 318 h 426"/>
                <a:gd name="T56" fmla="*/ 74 w 412"/>
                <a:gd name="T57" fmla="*/ 278 h 426"/>
                <a:gd name="T58" fmla="*/ 70 w 412"/>
                <a:gd name="T59" fmla="*/ 224 h 426"/>
                <a:gd name="T60" fmla="*/ 62 w 412"/>
                <a:gd name="T61" fmla="*/ 186 h 426"/>
                <a:gd name="T62" fmla="*/ 58 w 412"/>
                <a:gd name="T63" fmla="*/ 190 h 426"/>
                <a:gd name="T64" fmla="*/ 52 w 412"/>
                <a:gd name="T65" fmla="*/ 206 h 426"/>
                <a:gd name="T66" fmla="*/ 30 w 412"/>
                <a:gd name="T67" fmla="*/ 208 h 426"/>
                <a:gd name="T68" fmla="*/ 12 w 412"/>
                <a:gd name="T69" fmla="*/ 188 h 426"/>
                <a:gd name="T70" fmla="*/ 20 w 412"/>
                <a:gd name="T71" fmla="*/ 176 h 426"/>
                <a:gd name="T72" fmla="*/ 12 w 412"/>
                <a:gd name="T73" fmla="*/ 176 h 426"/>
                <a:gd name="T74" fmla="*/ 2 w 412"/>
                <a:gd name="T75" fmla="*/ 162 h 426"/>
                <a:gd name="T76" fmla="*/ 24 w 412"/>
                <a:gd name="T77" fmla="*/ 156 h 426"/>
                <a:gd name="T78" fmla="*/ 40 w 412"/>
                <a:gd name="T79" fmla="*/ 152 h 426"/>
                <a:gd name="T80" fmla="*/ 34 w 412"/>
                <a:gd name="T81" fmla="*/ 132 h 426"/>
                <a:gd name="T82" fmla="*/ 12 w 412"/>
                <a:gd name="T83" fmla="*/ 110 h 426"/>
                <a:gd name="T84" fmla="*/ 22 w 412"/>
                <a:gd name="T85" fmla="*/ 88 h 426"/>
                <a:gd name="T86" fmla="*/ 44 w 412"/>
                <a:gd name="T87" fmla="*/ 94 h 426"/>
                <a:gd name="T88" fmla="*/ 54 w 412"/>
                <a:gd name="T89" fmla="*/ 90 h 426"/>
                <a:gd name="T90" fmla="*/ 60 w 412"/>
                <a:gd name="T91" fmla="*/ 70 h 426"/>
                <a:gd name="T92" fmla="*/ 76 w 412"/>
                <a:gd name="T93" fmla="*/ 48 h 426"/>
                <a:gd name="T94" fmla="*/ 88 w 412"/>
                <a:gd name="T95" fmla="*/ 34 h 426"/>
                <a:gd name="T96" fmla="*/ 100 w 412"/>
                <a:gd name="T97" fmla="*/ 2 h 426"/>
                <a:gd name="T98" fmla="*/ 122 w 412"/>
                <a:gd name="T99" fmla="*/ 2 h 426"/>
                <a:gd name="T100" fmla="*/ 134 w 412"/>
                <a:gd name="T101" fmla="*/ 14 h 426"/>
                <a:gd name="T102" fmla="*/ 134 w 412"/>
                <a:gd name="T103" fmla="*/ 36 h 426"/>
                <a:gd name="T104" fmla="*/ 158 w 412"/>
                <a:gd name="T105" fmla="*/ 42 h 426"/>
                <a:gd name="T106" fmla="*/ 170 w 412"/>
                <a:gd name="T107" fmla="*/ 76 h 426"/>
                <a:gd name="T108" fmla="*/ 186 w 412"/>
                <a:gd name="T109" fmla="*/ 94 h 426"/>
                <a:gd name="T110" fmla="*/ 224 w 412"/>
                <a:gd name="T111" fmla="*/ 106 h 426"/>
                <a:gd name="T112" fmla="*/ 250 w 412"/>
                <a:gd name="T113" fmla="*/ 116 h 426"/>
                <a:gd name="T114" fmla="*/ 276 w 412"/>
                <a:gd name="T115" fmla="*/ 116 h 426"/>
                <a:gd name="T116" fmla="*/ 290 w 412"/>
                <a:gd name="T117" fmla="*/ 102 h 426"/>
                <a:gd name="T118" fmla="*/ 324 w 412"/>
                <a:gd name="T119" fmla="*/ 94 h 426"/>
                <a:gd name="T120" fmla="*/ 354 w 412"/>
                <a:gd name="T121" fmla="*/ 78 h 426"/>
                <a:gd name="T122" fmla="*/ 382 w 412"/>
                <a:gd name="T123" fmla="*/ 72 h 426"/>
                <a:gd name="T124" fmla="*/ 404 w 412"/>
                <a:gd name="T125" fmla="*/ 86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2" h="426">
                  <a:moveTo>
                    <a:pt x="412" y="96"/>
                  </a:moveTo>
                  <a:lnTo>
                    <a:pt x="412" y="96"/>
                  </a:lnTo>
                  <a:lnTo>
                    <a:pt x="412" y="98"/>
                  </a:lnTo>
                  <a:lnTo>
                    <a:pt x="412" y="100"/>
                  </a:lnTo>
                  <a:lnTo>
                    <a:pt x="412" y="102"/>
                  </a:lnTo>
                  <a:lnTo>
                    <a:pt x="412" y="104"/>
                  </a:lnTo>
                  <a:lnTo>
                    <a:pt x="410" y="104"/>
                  </a:lnTo>
                  <a:lnTo>
                    <a:pt x="410" y="106"/>
                  </a:lnTo>
                  <a:lnTo>
                    <a:pt x="410" y="106"/>
                  </a:lnTo>
                  <a:lnTo>
                    <a:pt x="410" y="106"/>
                  </a:lnTo>
                  <a:lnTo>
                    <a:pt x="408" y="108"/>
                  </a:lnTo>
                  <a:lnTo>
                    <a:pt x="406" y="108"/>
                  </a:lnTo>
                  <a:lnTo>
                    <a:pt x="404" y="110"/>
                  </a:lnTo>
                  <a:lnTo>
                    <a:pt x="402" y="110"/>
                  </a:lnTo>
                  <a:lnTo>
                    <a:pt x="398" y="112"/>
                  </a:lnTo>
                  <a:lnTo>
                    <a:pt x="396" y="112"/>
                  </a:lnTo>
                  <a:lnTo>
                    <a:pt x="394" y="114"/>
                  </a:lnTo>
                  <a:lnTo>
                    <a:pt x="392" y="114"/>
                  </a:lnTo>
                  <a:lnTo>
                    <a:pt x="392" y="114"/>
                  </a:lnTo>
                  <a:lnTo>
                    <a:pt x="390" y="116"/>
                  </a:lnTo>
                  <a:lnTo>
                    <a:pt x="388" y="118"/>
                  </a:lnTo>
                  <a:lnTo>
                    <a:pt x="388" y="120"/>
                  </a:lnTo>
                  <a:lnTo>
                    <a:pt x="386" y="122"/>
                  </a:lnTo>
                  <a:lnTo>
                    <a:pt x="382" y="126"/>
                  </a:lnTo>
                  <a:lnTo>
                    <a:pt x="382" y="128"/>
                  </a:lnTo>
                  <a:lnTo>
                    <a:pt x="380" y="130"/>
                  </a:lnTo>
                  <a:lnTo>
                    <a:pt x="380" y="132"/>
                  </a:lnTo>
                  <a:lnTo>
                    <a:pt x="378" y="134"/>
                  </a:lnTo>
                  <a:lnTo>
                    <a:pt x="378" y="140"/>
                  </a:lnTo>
                  <a:lnTo>
                    <a:pt x="376" y="142"/>
                  </a:lnTo>
                  <a:lnTo>
                    <a:pt x="376" y="146"/>
                  </a:lnTo>
                  <a:lnTo>
                    <a:pt x="376" y="148"/>
                  </a:lnTo>
                  <a:lnTo>
                    <a:pt x="374" y="150"/>
                  </a:lnTo>
                  <a:lnTo>
                    <a:pt x="372" y="150"/>
                  </a:lnTo>
                  <a:lnTo>
                    <a:pt x="372" y="152"/>
                  </a:lnTo>
                  <a:lnTo>
                    <a:pt x="368" y="156"/>
                  </a:lnTo>
                  <a:lnTo>
                    <a:pt x="366" y="158"/>
                  </a:lnTo>
                  <a:lnTo>
                    <a:pt x="364" y="160"/>
                  </a:lnTo>
                  <a:lnTo>
                    <a:pt x="362" y="162"/>
                  </a:lnTo>
                  <a:lnTo>
                    <a:pt x="362" y="162"/>
                  </a:lnTo>
                  <a:lnTo>
                    <a:pt x="362" y="164"/>
                  </a:lnTo>
                  <a:lnTo>
                    <a:pt x="362" y="164"/>
                  </a:lnTo>
                  <a:lnTo>
                    <a:pt x="360" y="166"/>
                  </a:lnTo>
                  <a:lnTo>
                    <a:pt x="360" y="168"/>
                  </a:lnTo>
                  <a:lnTo>
                    <a:pt x="360" y="170"/>
                  </a:lnTo>
                  <a:lnTo>
                    <a:pt x="360" y="176"/>
                  </a:lnTo>
                  <a:lnTo>
                    <a:pt x="360" y="180"/>
                  </a:lnTo>
                  <a:lnTo>
                    <a:pt x="360" y="184"/>
                  </a:lnTo>
                  <a:lnTo>
                    <a:pt x="362" y="188"/>
                  </a:lnTo>
                  <a:lnTo>
                    <a:pt x="362" y="192"/>
                  </a:lnTo>
                  <a:lnTo>
                    <a:pt x="360" y="192"/>
                  </a:lnTo>
                  <a:lnTo>
                    <a:pt x="358" y="190"/>
                  </a:lnTo>
                  <a:lnTo>
                    <a:pt x="354" y="186"/>
                  </a:lnTo>
                  <a:lnTo>
                    <a:pt x="354" y="186"/>
                  </a:lnTo>
                  <a:lnTo>
                    <a:pt x="352" y="184"/>
                  </a:lnTo>
                  <a:lnTo>
                    <a:pt x="352" y="184"/>
                  </a:lnTo>
                  <a:lnTo>
                    <a:pt x="352" y="182"/>
                  </a:lnTo>
                  <a:lnTo>
                    <a:pt x="350" y="180"/>
                  </a:lnTo>
                  <a:lnTo>
                    <a:pt x="350" y="176"/>
                  </a:lnTo>
                  <a:lnTo>
                    <a:pt x="348" y="172"/>
                  </a:lnTo>
                  <a:lnTo>
                    <a:pt x="348" y="166"/>
                  </a:lnTo>
                  <a:lnTo>
                    <a:pt x="346" y="160"/>
                  </a:lnTo>
                  <a:lnTo>
                    <a:pt x="346" y="158"/>
                  </a:lnTo>
                  <a:lnTo>
                    <a:pt x="346" y="156"/>
                  </a:lnTo>
                  <a:lnTo>
                    <a:pt x="346" y="152"/>
                  </a:lnTo>
                  <a:lnTo>
                    <a:pt x="346" y="150"/>
                  </a:lnTo>
                  <a:lnTo>
                    <a:pt x="346" y="146"/>
                  </a:lnTo>
                  <a:lnTo>
                    <a:pt x="344" y="144"/>
                  </a:lnTo>
                  <a:lnTo>
                    <a:pt x="344" y="144"/>
                  </a:lnTo>
                  <a:lnTo>
                    <a:pt x="344" y="144"/>
                  </a:lnTo>
                  <a:lnTo>
                    <a:pt x="344" y="142"/>
                  </a:lnTo>
                  <a:lnTo>
                    <a:pt x="342" y="142"/>
                  </a:lnTo>
                  <a:lnTo>
                    <a:pt x="340" y="140"/>
                  </a:lnTo>
                  <a:lnTo>
                    <a:pt x="338" y="138"/>
                  </a:lnTo>
                  <a:lnTo>
                    <a:pt x="336" y="138"/>
                  </a:lnTo>
                  <a:lnTo>
                    <a:pt x="334" y="136"/>
                  </a:lnTo>
                  <a:lnTo>
                    <a:pt x="330" y="134"/>
                  </a:lnTo>
                  <a:lnTo>
                    <a:pt x="326" y="134"/>
                  </a:lnTo>
                  <a:lnTo>
                    <a:pt x="324" y="132"/>
                  </a:lnTo>
                  <a:lnTo>
                    <a:pt x="322" y="132"/>
                  </a:lnTo>
                  <a:lnTo>
                    <a:pt x="318" y="132"/>
                  </a:lnTo>
                  <a:lnTo>
                    <a:pt x="314" y="132"/>
                  </a:lnTo>
                  <a:lnTo>
                    <a:pt x="312" y="130"/>
                  </a:lnTo>
                  <a:lnTo>
                    <a:pt x="312" y="130"/>
                  </a:lnTo>
                  <a:lnTo>
                    <a:pt x="310" y="130"/>
                  </a:lnTo>
                  <a:lnTo>
                    <a:pt x="310" y="130"/>
                  </a:lnTo>
                  <a:lnTo>
                    <a:pt x="308" y="128"/>
                  </a:lnTo>
                  <a:lnTo>
                    <a:pt x="302" y="122"/>
                  </a:lnTo>
                  <a:lnTo>
                    <a:pt x="300" y="120"/>
                  </a:lnTo>
                  <a:lnTo>
                    <a:pt x="298" y="120"/>
                  </a:lnTo>
                  <a:lnTo>
                    <a:pt x="298" y="118"/>
                  </a:lnTo>
                  <a:lnTo>
                    <a:pt x="296" y="118"/>
                  </a:lnTo>
                  <a:lnTo>
                    <a:pt x="296" y="118"/>
                  </a:lnTo>
                  <a:lnTo>
                    <a:pt x="294" y="118"/>
                  </a:lnTo>
                  <a:lnTo>
                    <a:pt x="294" y="118"/>
                  </a:lnTo>
                  <a:lnTo>
                    <a:pt x="292" y="118"/>
                  </a:lnTo>
                  <a:lnTo>
                    <a:pt x="292" y="118"/>
                  </a:lnTo>
                  <a:lnTo>
                    <a:pt x="290" y="120"/>
                  </a:lnTo>
                  <a:lnTo>
                    <a:pt x="290" y="122"/>
                  </a:lnTo>
                  <a:lnTo>
                    <a:pt x="288" y="122"/>
                  </a:lnTo>
                  <a:lnTo>
                    <a:pt x="286" y="124"/>
                  </a:lnTo>
                  <a:lnTo>
                    <a:pt x="286" y="128"/>
                  </a:lnTo>
                  <a:lnTo>
                    <a:pt x="284" y="130"/>
                  </a:lnTo>
                  <a:lnTo>
                    <a:pt x="284" y="132"/>
                  </a:lnTo>
                  <a:lnTo>
                    <a:pt x="284" y="134"/>
                  </a:lnTo>
                  <a:lnTo>
                    <a:pt x="282" y="136"/>
                  </a:lnTo>
                  <a:lnTo>
                    <a:pt x="282" y="140"/>
                  </a:lnTo>
                  <a:lnTo>
                    <a:pt x="282" y="142"/>
                  </a:lnTo>
                  <a:lnTo>
                    <a:pt x="282" y="144"/>
                  </a:lnTo>
                  <a:lnTo>
                    <a:pt x="282" y="146"/>
                  </a:lnTo>
                  <a:lnTo>
                    <a:pt x="282" y="148"/>
                  </a:lnTo>
                  <a:lnTo>
                    <a:pt x="284" y="150"/>
                  </a:lnTo>
                  <a:lnTo>
                    <a:pt x="284" y="150"/>
                  </a:lnTo>
                  <a:lnTo>
                    <a:pt x="284" y="150"/>
                  </a:lnTo>
                  <a:lnTo>
                    <a:pt x="286" y="150"/>
                  </a:lnTo>
                  <a:lnTo>
                    <a:pt x="286" y="150"/>
                  </a:lnTo>
                  <a:lnTo>
                    <a:pt x="288" y="150"/>
                  </a:lnTo>
                  <a:lnTo>
                    <a:pt x="290" y="150"/>
                  </a:lnTo>
                  <a:lnTo>
                    <a:pt x="292" y="150"/>
                  </a:lnTo>
                  <a:lnTo>
                    <a:pt x="292" y="152"/>
                  </a:lnTo>
                  <a:lnTo>
                    <a:pt x="294" y="152"/>
                  </a:lnTo>
                  <a:lnTo>
                    <a:pt x="294" y="152"/>
                  </a:lnTo>
                  <a:lnTo>
                    <a:pt x="294" y="152"/>
                  </a:lnTo>
                  <a:lnTo>
                    <a:pt x="294" y="154"/>
                  </a:lnTo>
                  <a:lnTo>
                    <a:pt x="296" y="156"/>
                  </a:lnTo>
                  <a:lnTo>
                    <a:pt x="296" y="158"/>
                  </a:lnTo>
                  <a:lnTo>
                    <a:pt x="296" y="162"/>
                  </a:lnTo>
                  <a:lnTo>
                    <a:pt x="296" y="164"/>
                  </a:lnTo>
                  <a:lnTo>
                    <a:pt x="296" y="168"/>
                  </a:lnTo>
                  <a:lnTo>
                    <a:pt x="296" y="170"/>
                  </a:lnTo>
                  <a:lnTo>
                    <a:pt x="296" y="174"/>
                  </a:lnTo>
                  <a:lnTo>
                    <a:pt x="296" y="180"/>
                  </a:lnTo>
                  <a:lnTo>
                    <a:pt x="296" y="186"/>
                  </a:lnTo>
                  <a:lnTo>
                    <a:pt x="294" y="190"/>
                  </a:lnTo>
                  <a:lnTo>
                    <a:pt x="290" y="192"/>
                  </a:lnTo>
                  <a:lnTo>
                    <a:pt x="288" y="192"/>
                  </a:lnTo>
                  <a:lnTo>
                    <a:pt x="286" y="192"/>
                  </a:lnTo>
                  <a:lnTo>
                    <a:pt x="284" y="192"/>
                  </a:lnTo>
                  <a:lnTo>
                    <a:pt x="282" y="194"/>
                  </a:lnTo>
                  <a:lnTo>
                    <a:pt x="280" y="194"/>
                  </a:lnTo>
                  <a:lnTo>
                    <a:pt x="278" y="196"/>
                  </a:lnTo>
                  <a:lnTo>
                    <a:pt x="276" y="196"/>
                  </a:lnTo>
                  <a:lnTo>
                    <a:pt x="276" y="198"/>
                  </a:lnTo>
                  <a:lnTo>
                    <a:pt x="274" y="198"/>
                  </a:lnTo>
                  <a:lnTo>
                    <a:pt x="274" y="200"/>
                  </a:lnTo>
                  <a:lnTo>
                    <a:pt x="274" y="200"/>
                  </a:lnTo>
                  <a:lnTo>
                    <a:pt x="274" y="202"/>
                  </a:lnTo>
                  <a:lnTo>
                    <a:pt x="274" y="202"/>
                  </a:lnTo>
                  <a:lnTo>
                    <a:pt x="274" y="206"/>
                  </a:lnTo>
                  <a:lnTo>
                    <a:pt x="274" y="208"/>
                  </a:lnTo>
                  <a:lnTo>
                    <a:pt x="276" y="210"/>
                  </a:lnTo>
                  <a:lnTo>
                    <a:pt x="276" y="214"/>
                  </a:lnTo>
                  <a:lnTo>
                    <a:pt x="276" y="214"/>
                  </a:lnTo>
                  <a:lnTo>
                    <a:pt x="276" y="216"/>
                  </a:lnTo>
                  <a:lnTo>
                    <a:pt x="276" y="216"/>
                  </a:lnTo>
                  <a:lnTo>
                    <a:pt x="274" y="218"/>
                  </a:lnTo>
                  <a:lnTo>
                    <a:pt x="274" y="218"/>
                  </a:lnTo>
                  <a:lnTo>
                    <a:pt x="274" y="218"/>
                  </a:lnTo>
                  <a:lnTo>
                    <a:pt x="272" y="220"/>
                  </a:lnTo>
                  <a:lnTo>
                    <a:pt x="270" y="220"/>
                  </a:lnTo>
                  <a:lnTo>
                    <a:pt x="270" y="220"/>
                  </a:lnTo>
                  <a:lnTo>
                    <a:pt x="268" y="222"/>
                  </a:lnTo>
                  <a:lnTo>
                    <a:pt x="266" y="224"/>
                  </a:lnTo>
                  <a:lnTo>
                    <a:pt x="264" y="230"/>
                  </a:lnTo>
                  <a:lnTo>
                    <a:pt x="262" y="232"/>
                  </a:lnTo>
                  <a:lnTo>
                    <a:pt x="262" y="234"/>
                  </a:lnTo>
                  <a:lnTo>
                    <a:pt x="260" y="236"/>
                  </a:lnTo>
                  <a:lnTo>
                    <a:pt x="260" y="236"/>
                  </a:lnTo>
                  <a:lnTo>
                    <a:pt x="258" y="238"/>
                  </a:lnTo>
                  <a:lnTo>
                    <a:pt x="258" y="238"/>
                  </a:lnTo>
                  <a:lnTo>
                    <a:pt x="256" y="238"/>
                  </a:lnTo>
                  <a:lnTo>
                    <a:pt x="254" y="240"/>
                  </a:lnTo>
                  <a:lnTo>
                    <a:pt x="252" y="240"/>
                  </a:lnTo>
                  <a:lnTo>
                    <a:pt x="250" y="242"/>
                  </a:lnTo>
                  <a:lnTo>
                    <a:pt x="248" y="242"/>
                  </a:lnTo>
                  <a:lnTo>
                    <a:pt x="244" y="242"/>
                  </a:lnTo>
                  <a:lnTo>
                    <a:pt x="242" y="244"/>
                  </a:lnTo>
                  <a:lnTo>
                    <a:pt x="240" y="244"/>
                  </a:lnTo>
                  <a:lnTo>
                    <a:pt x="240" y="246"/>
                  </a:lnTo>
                  <a:lnTo>
                    <a:pt x="238" y="248"/>
                  </a:lnTo>
                  <a:lnTo>
                    <a:pt x="236" y="252"/>
                  </a:lnTo>
                  <a:lnTo>
                    <a:pt x="234" y="254"/>
                  </a:lnTo>
                  <a:lnTo>
                    <a:pt x="232" y="256"/>
                  </a:lnTo>
                  <a:lnTo>
                    <a:pt x="230" y="258"/>
                  </a:lnTo>
                  <a:lnTo>
                    <a:pt x="230" y="258"/>
                  </a:lnTo>
                  <a:lnTo>
                    <a:pt x="228" y="258"/>
                  </a:lnTo>
                  <a:lnTo>
                    <a:pt x="224" y="260"/>
                  </a:lnTo>
                  <a:lnTo>
                    <a:pt x="220" y="262"/>
                  </a:lnTo>
                  <a:lnTo>
                    <a:pt x="218" y="262"/>
                  </a:lnTo>
                  <a:lnTo>
                    <a:pt x="218" y="262"/>
                  </a:lnTo>
                  <a:lnTo>
                    <a:pt x="216" y="264"/>
                  </a:lnTo>
                  <a:lnTo>
                    <a:pt x="216" y="264"/>
                  </a:lnTo>
                  <a:lnTo>
                    <a:pt x="214" y="264"/>
                  </a:lnTo>
                  <a:lnTo>
                    <a:pt x="214" y="266"/>
                  </a:lnTo>
                  <a:lnTo>
                    <a:pt x="214" y="268"/>
                  </a:lnTo>
                  <a:lnTo>
                    <a:pt x="212" y="270"/>
                  </a:lnTo>
                  <a:lnTo>
                    <a:pt x="212" y="272"/>
                  </a:lnTo>
                  <a:lnTo>
                    <a:pt x="210" y="276"/>
                  </a:lnTo>
                  <a:lnTo>
                    <a:pt x="210" y="278"/>
                  </a:lnTo>
                  <a:lnTo>
                    <a:pt x="210" y="280"/>
                  </a:lnTo>
                  <a:lnTo>
                    <a:pt x="208" y="282"/>
                  </a:lnTo>
                  <a:lnTo>
                    <a:pt x="208" y="282"/>
                  </a:lnTo>
                  <a:lnTo>
                    <a:pt x="206" y="284"/>
                  </a:lnTo>
                  <a:lnTo>
                    <a:pt x="206" y="286"/>
                  </a:lnTo>
                  <a:lnTo>
                    <a:pt x="202" y="286"/>
                  </a:lnTo>
                  <a:lnTo>
                    <a:pt x="200" y="288"/>
                  </a:lnTo>
                  <a:lnTo>
                    <a:pt x="196" y="292"/>
                  </a:lnTo>
                  <a:lnTo>
                    <a:pt x="192" y="294"/>
                  </a:lnTo>
                  <a:lnTo>
                    <a:pt x="190" y="296"/>
                  </a:lnTo>
                  <a:lnTo>
                    <a:pt x="188" y="296"/>
                  </a:lnTo>
                  <a:lnTo>
                    <a:pt x="182" y="300"/>
                  </a:lnTo>
                  <a:lnTo>
                    <a:pt x="180" y="300"/>
                  </a:lnTo>
                  <a:lnTo>
                    <a:pt x="176" y="302"/>
                  </a:lnTo>
                  <a:lnTo>
                    <a:pt x="176" y="304"/>
                  </a:lnTo>
                  <a:lnTo>
                    <a:pt x="174" y="304"/>
                  </a:lnTo>
                  <a:lnTo>
                    <a:pt x="174" y="306"/>
                  </a:lnTo>
                  <a:lnTo>
                    <a:pt x="172" y="306"/>
                  </a:lnTo>
                  <a:lnTo>
                    <a:pt x="172" y="308"/>
                  </a:lnTo>
                  <a:lnTo>
                    <a:pt x="172" y="308"/>
                  </a:lnTo>
                  <a:lnTo>
                    <a:pt x="172" y="310"/>
                  </a:lnTo>
                  <a:lnTo>
                    <a:pt x="172" y="312"/>
                  </a:lnTo>
                  <a:lnTo>
                    <a:pt x="172" y="314"/>
                  </a:lnTo>
                  <a:lnTo>
                    <a:pt x="172" y="318"/>
                  </a:lnTo>
                  <a:lnTo>
                    <a:pt x="172" y="322"/>
                  </a:lnTo>
                  <a:lnTo>
                    <a:pt x="174" y="324"/>
                  </a:lnTo>
                  <a:lnTo>
                    <a:pt x="176" y="332"/>
                  </a:lnTo>
                  <a:lnTo>
                    <a:pt x="178" y="340"/>
                  </a:lnTo>
                  <a:lnTo>
                    <a:pt x="178" y="344"/>
                  </a:lnTo>
                  <a:lnTo>
                    <a:pt x="180" y="346"/>
                  </a:lnTo>
                  <a:lnTo>
                    <a:pt x="180" y="350"/>
                  </a:lnTo>
                  <a:lnTo>
                    <a:pt x="180" y="352"/>
                  </a:lnTo>
                  <a:lnTo>
                    <a:pt x="180" y="352"/>
                  </a:lnTo>
                  <a:lnTo>
                    <a:pt x="180" y="354"/>
                  </a:lnTo>
                  <a:lnTo>
                    <a:pt x="178" y="356"/>
                  </a:lnTo>
                  <a:lnTo>
                    <a:pt x="178" y="356"/>
                  </a:lnTo>
                  <a:lnTo>
                    <a:pt x="178" y="358"/>
                  </a:lnTo>
                  <a:lnTo>
                    <a:pt x="178" y="358"/>
                  </a:lnTo>
                  <a:lnTo>
                    <a:pt x="176" y="358"/>
                  </a:lnTo>
                  <a:lnTo>
                    <a:pt x="174" y="360"/>
                  </a:lnTo>
                  <a:lnTo>
                    <a:pt x="172" y="360"/>
                  </a:lnTo>
                  <a:lnTo>
                    <a:pt x="172" y="360"/>
                  </a:lnTo>
                  <a:lnTo>
                    <a:pt x="172" y="360"/>
                  </a:lnTo>
                  <a:lnTo>
                    <a:pt x="172" y="362"/>
                  </a:lnTo>
                  <a:lnTo>
                    <a:pt x="172" y="362"/>
                  </a:lnTo>
                  <a:lnTo>
                    <a:pt x="172" y="364"/>
                  </a:lnTo>
                  <a:lnTo>
                    <a:pt x="172" y="366"/>
                  </a:lnTo>
                  <a:lnTo>
                    <a:pt x="172" y="368"/>
                  </a:lnTo>
                  <a:lnTo>
                    <a:pt x="172" y="368"/>
                  </a:lnTo>
                  <a:lnTo>
                    <a:pt x="174" y="372"/>
                  </a:lnTo>
                  <a:lnTo>
                    <a:pt x="176" y="376"/>
                  </a:lnTo>
                  <a:lnTo>
                    <a:pt x="176" y="378"/>
                  </a:lnTo>
                  <a:lnTo>
                    <a:pt x="178" y="380"/>
                  </a:lnTo>
                  <a:lnTo>
                    <a:pt x="178" y="382"/>
                  </a:lnTo>
                  <a:lnTo>
                    <a:pt x="178" y="382"/>
                  </a:lnTo>
                  <a:lnTo>
                    <a:pt x="178" y="384"/>
                  </a:lnTo>
                  <a:lnTo>
                    <a:pt x="178" y="386"/>
                  </a:lnTo>
                  <a:lnTo>
                    <a:pt x="178" y="386"/>
                  </a:lnTo>
                  <a:lnTo>
                    <a:pt x="176" y="388"/>
                  </a:lnTo>
                  <a:lnTo>
                    <a:pt x="176" y="390"/>
                  </a:lnTo>
                  <a:lnTo>
                    <a:pt x="174" y="394"/>
                  </a:lnTo>
                  <a:lnTo>
                    <a:pt x="170" y="398"/>
                  </a:lnTo>
                  <a:lnTo>
                    <a:pt x="168" y="402"/>
                  </a:lnTo>
                  <a:lnTo>
                    <a:pt x="166" y="406"/>
                  </a:lnTo>
                  <a:lnTo>
                    <a:pt x="164" y="410"/>
                  </a:lnTo>
                  <a:lnTo>
                    <a:pt x="162" y="412"/>
                  </a:lnTo>
                  <a:lnTo>
                    <a:pt x="160" y="414"/>
                  </a:lnTo>
                  <a:lnTo>
                    <a:pt x="160" y="416"/>
                  </a:lnTo>
                  <a:lnTo>
                    <a:pt x="158" y="418"/>
                  </a:lnTo>
                  <a:lnTo>
                    <a:pt x="156" y="420"/>
                  </a:lnTo>
                  <a:lnTo>
                    <a:pt x="154" y="420"/>
                  </a:lnTo>
                  <a:lnTo>
                    <a:pt x="152" y="422"/>
                  </a:lnTo>
                  <a:lnTo>
                    <a:pt x="150" y="424"/>
                  </a:lnTo>
                  <a:lnTo>
                    <a:pt x="148" y="426"/>
                  </a:lnTo>
                  <a:lnTo>
                    <a:pt x="146" y="426"/>
                  </a:lnTo>
                  <a:lnTo>
                    <a:pt x="144" y="426"/>
                  </a:lnTo>
                  <a:lnTo>
                    <a:pt x="142" y="426"/>
                  </a:lnTo>
                  <a:lnTo>
                    <a:pt x="142" y="426"/>
                  </a:lnTo>
                  <a:lnTo>
                    <a:pt x="140" y="426"/>
                  </a:lnTo>
                  <a:lnTo>
                    <a:pt x="140" y="426"/>
                  </a:lnTo>
                  <a:lnTo>
                    <a:pt x="138" y="426"/>
                  </a:lnTo>
                  <a:lnTo>
                    <a:pt x="136" y="424"/>
                  </a:lnTo>
                  <a:lnTo>
                    <a:pt x="136" y="424"/>
                  </a:lnTo>
                  <a:lnTo>
                    <a:pt x="134" y="422"/>
                  </a:lnTo>
                  <a:lnTo>
                    <a:pt x="134" y="422"/>
                  </a:lnTo>
                  <a:lnTo>
                    <a:pt x="132" y="420"/>
                  </a:lnTo>
                  <a:lnTo>
                    <a:pt x="132" y="420"/>
                  </a:lnTo>
                  <a:lnTo>
                    <a:pt x="132" y="418"/>
                  </a:lnTo>
                  <a:lnTo>
                    <a:pt x="132" y="416"/>
                  </a:lnTo>
                  <a:lnTo>
                    <a:pt x="132" y="414"/>
                  </a:lnTo>
                  <a:lnTo>
                    <a:pt x="130" y="412"/>
                  </a:lnTo>
                  <a:lnTo>
                    <a:pt x="130" y="406"/>
                  </a:lnTo>
                  <a:lnTo>
                    <a:pt x="130" y="404"/>
                  </a:lnTo>
                  <a:lnTo>
                    <a:pt x="130" y="402"/>
                  </a:lnTo>
                  <a:lnTo>
                    <a:pt x="130" y="400"/>
                  </a:lnTo>
                  <a:lnTo>
                    <a:pt x="128" y="398"/>
                  </a:lnTo>
                  <a:lnTo>
                    <a:pt x="126" y="392"/>
                  </a:lnTo>
                  <a:lnTo>
                    <a:pt x="124" y="388"/>
                  </a:lnTo>
                  <a:lnTo>
                    <a:pt x="122" y="382"/>
                  </a:lnTo>
                  <a:lnTo>
                    <a:pt x="116" y="370"/>
                  </a:lnTo>
                  <a:lnTo>
                    <a:pt x="114" y="366"/>
                  </a:lnTo>
                  <a:lnTo>
                    <a:pt x="112" y="362"/>
                  </a:lnTo>
                  <a:lnTo>
                    <a:pt x="110" y="358"/>
                  </a:lnTo>
                  <a:lnTo>
                    <a:pt x="108" y="352"/>
                  </a:lnTo>
                  <a:lnTo>
                    <a:pt x="104" y="340"/>
                  </a:lnTo>
                  <a:lnTo>
                    <a:pt x="102" y="334"/>
                  </a:lnTo>
                  <a:lnTo>
                    <a:pt x="100" y="328"/>
                  </a:lnTo>
                  <a:lnTo>
                    <a:pt x="98" y="322"/>
                  </a:lnTo>
                  <a:lnTo>
                    <a:pt x="96" y="318"/>
                  </a:lnTo>
                  <a:lnTo>
                    <a:pt x="94" y="314"/>
                  </a:lnTo>
                  <a:lnTo>
                    <a:pt x="92" y="312"/>
                  </a:lnTo>
                  <a:lnTo>
                    <a:pt x="88" y="304"/>
                  </a:lnTo>
                  <a:lnTo>
                    <a:pt x="84" y="300"/>
                  </a:lnTo>
                  <a:lnTo>
                    <a:pt x="82" y="298"/>
                  </a:lnTo>
                  <a:lnTo>
                    <a:pt x="80" y="294"/>
                  </a:lnTo>
                  <a:lnTo>
                    <a:pt x="80" y="292"/>
                  </a:lnTo>
                  <a:lnTo>
                    <a:pt x="78" y="292"/>
                  </a:lnTo>
                  <a:lnTo>
                    <a:pt x="78" y="288"/>
                  </a:lnTo>
                  <a:lnTo>
                    <a:pt x="76" y="284"/>
                  </a:lnTo>
                  <a:lnTo>
                    <a:pt x="74" y="278"/>
                  </a:lnTo>
                  <a:lnTo>
                    <a:pt x="74" y="274"/>
                  </a:lnTo>
                  <a:lnTo>
                    <a:pt x="72" y="268"/>
                  </a:lnTo>
                  <a:lnTo>
                    <a:pt x="72" y="264"/>
                  </a:lnTo>
                  <a:lnTo>
                    <a:pt x="72" y="260"/>
                  </a:lnTo>
                  <a:lnTo>
                    <a:pt x="70" y="256"/>
                  </a:lnTo>
                  <a:lnTo>
                    <a:pt x="70" y="252"/>
                  </a:lnTo>
                  <a:lnTo>
                    <a:pt x="70" y="250"/>
                  </a:lnTo>
                  <a:lnTo>
                    <a:pt x="70" y="240"/>
                  </a:lnTo>
                  <a:lnTo>
                    <a:pt x="72" y="232"/>
                  </a:lnTo>
                  <a:lnTo>
                    <a:pt x="72" y="228"/>
                  </a:lnTo>
                  <a:lnTo>
                    <a:pt x="70" y="224"/>
                  </a:lnTo>
                  <a:lnTo>
                    <a:pt x="70" y="218"/>
                  </a:lnTo>
                  <a:lnTo>
                    <a:pt x="70" y="212"/>
                  </a:lnTo>
                  <a:lnTo>
                    <a:pt x="70" y="208"/>
                  </a:lnTo>
                  <a:lnTo>
                    <a:pt x="68" y="206"/>
                  </a:lnTo>
                  <a:lnTo>
                    <a:pt x="68" y="202"/>
                  </a:lnTo>
                  <a:lnTo>
                    <a:pt x="68" y="200"/>
                  </a:lnTo>
                  <a:lnTo>
                    <a:pt x="66" y="196"/>
                  </a:lnTo>
                  <a:lnTo>
                    <a:pt x="66" y="192"/>
                  </a:lnTo>
                  <a:lnTo>
                    <a:pt x="64" y="190"/>
                  </a:lnTo>
                  <a:lnTo>
                    <a:pt x="64" y="188"/>
                  </a:lnTo>
                  <a:lnTo>
                    <a:pt x="62" y="186"/>
                  </a:lnTo>
                  <a:lnTo>
                    <a:pt x="62" y="186"/>
                  </a:lnTo>
                  <a:lnTo>
                    <a:pt x="62" y="186"/>
                  </a:lnTo>
                  <a:lnTo>
                    <a:pt x="62" y="184"/>
                  </a:lnTo>
                  <a:lnTo>
                    <a:pt x="60" y="184"/>
                  </a:lnTo>
                  <a:lnTo>
                    <a:pt x="60" y="184"/>
                  </a:lnTo>
                  <a:lnTo>
                    <a:pt x="60" y="184"/>
                  </a:lnTo>
                  <a:lnTo>
                    <a:pt x="58" y="186"/>
                  </a:lnTo>
                  <a:lnTo>
                    <a:pt x="58" y="186"/>
                  </a:lnTo>
                  <a:lnTo>
                    <a:pt x="58" y="186"/>
                  </a:lnTo>
                  <a:lnTo>
                    <a:pt x="58" y="188"/>
                  </a:lnTo>
                  <a:lnTo>
                    <a:pt x="58" y="190"/>
                  </a:lnTo>
                  <a:lnTo>
                    <a:pt x="60" y="192"/>
                  </a:lnTo>
                  <a:lnTo>
                    <a:pt x="60" y="194"/>
                  </a:lnTo>
                  <a:lnTo>
                    <a:pt x="60" y="196"/>
                  </a:lnTo>
                  <a:lnTo>
                    <a:pt x="60" y="198"/>
                  </a:lnTo>
                  <a:lnTo>
                    <a:pt x="60" y="198"/>
                  </a:lnTo>
                  <a:lnTo>
                    <a:pt x="60" y="200"/>
                  </a:lnTo>
                  <a:lnTo>
                    <a:pt x="58" y="202"/>
                  </a:lnTo>
                  <a:lnTo>
                    <a:pt x="56" y="202"/>
                  </a:lnTo>
                  <a:lnTo>
                    <a:pt x="56" y="204"/>
                  </a:lnTo>
                  <a:lnTo>
                    <a:pt x="54" y="206"/>
                  </a:lnTo>
                  <a:lnTo>
                    <a:pt x="52" y="206"/>
                  </a:lnTo>
                  <a:lnTo>
                    <a:pt x="52" y="208"/>
                  </a:lnTo>
                  <a:lnTo>
                    <a:pt x="50" y="208"/>
                  </a:lnTo>
                  <a:lnTo>
                    <a:pt x="48" y="208"/>
                  </a:lnTo>
                  <a:lnTo>
                    <a:pt x="48" y="210"/>
                  </a:lnTo>
                  <a:lnTo>
                    <a:pt x="44" y="210"/>
                  </a:lnTo>
                  <a:lnTo>
                    <a:pt x="42" y="210"/>
                  </a:lnTo>
                  <a:lnTo>
                    <a:pt x="38" y="210"/>
                  </a:lnTo>
                  <a:lnTo>
                    <a:pt x="36" y="210"/>
                  </a:lnTo>
                  <a:lnTo>
                    <a:pt x="34" y="208"/>
                  </a:lnTo>
                  <a:lnTo>
                    <a:pt x="30" y="208"/>
                  </a:lnTo>
                  <a:lnTo>
                    <a:pt x="30" y="208"/>
                  </a:lnTo>
                  <a:lnTo>
                    <a:pt x="28" y="208"/>
                  </a:lnTo>
                  <a:lnTo>
                    <a:pt x="28" y="206"/>
                  </a:lnTo>
                  <a:lnTo>
                    <a:pt x="26" y="206"/>
                  </a:lnTo>
                  <a:lnTo>
                    <a:pt x="24" y="204"/>
                  </a:lnTo>
                  <a:lnTo>
                    <a:pt x="20" y="200"/>
                  </a:lnTo>
                  <a:lnTo>
                    <a:pt x="18" y="198"/>
                  </a:lnTo>
                  <a:lnTo>
                    <a:pt x="16" y="194"/>
                  </a:lnTo>
                  <a:lnTo>
                    <a:pt x="14" y="194"/>
                  </a:lnTo>
                  <a:lnTo>
                    <a:pt x="14" y="192"/>
                  </a:lnTo>
                  <a:lnTo>
                    <a:pt x="12" y="190"/>
                  </a:lnTo>
                  <a:lnTo>
                    <a:pt x="12" y="188"/>
                  </a:lnTo>
                  <a:lnTo>
                    <a:pt x="12" y="188"/>
                  </a:lnTo>
                  <a:lnTo>
                    <a:pt x="12" y="186"/>
                  </a:lnTo>
                  <a:lnTo>
                    <a:pt x="12" y="186"/>
                  </a:lnTo>
                  <a:lnTo>
                    <a:pt x="12" y="184"/>
                  </a:lnTo>
                  <a:lnTo>
                    <a:pt x="12" y="184"/>
                  </a:lnTo>
                  <a:lnTo>
                    <a:pt x="14" y="184"/>
                  </a:lnTo>
                  <a:lnTo>
                    <a:pt x="16" y="182"/>
                  </a:lnTo>
                  <a:lnTo>
                    <a:pt x="18" y="180"/>
                  </a:lnTo>
                  <a:lnTo>
                    <a:pt x="18" y="178"/>
                  </a:lnTo>
                  <a:lnTo>
                    <a:pt x="20" y="178"/>
                  </a:lnTo>
                  <a:lnTo>
                    <a:pt x="20" y="176"/>
                  </a:lnTo>
                  <a:lnTo>
                    <a:pt x="20" y="176"/>
                  </a:lnTo>
                  <a:lnTo>
                    <a:pt x="20" y="176"/>
                  </a:lnTo>
                  <a:lnTo>
                    <a:pt x="20" y="174"/>
                  </a:lnTo>
                  <a:lnTo>
                    <a:pt x="20" y="174"/>
                  </a:lnTo>
                  <a:lnTo>
                    <a:pt x="20" y="174"/>
                  </a:lnTo>
                  <a:lnTo>
                    <a:pt x="20" y="174"/>
                  </a:lnTo>
                  <a:lnTo>
                    <a:pt x="18" y="174"/>
                  </a:lnTo>
                  <a:lnTo>
                    <a:pt x="16" y="174"/>
                  </a:lnTo>
                  <a:lnTo>
                    <a:pt x="14" y="174"/>
                  </a:lnTo>
                  <a:lnTo>
                    <a:pt x="12" y="176"/>
                  </a:lnTo>
                  <a:lnTo>
                    <a:pt x="12" y="176"/>
                  </a:lnTo>
                  <a:lnTo>
                    <a:pt x="10" y="176"/>
                  </a:lnTo>
                  <a:lnTo>
                    <a:pt x="8" y="176"/>
                  </a:lnTo>
                  <a:lnTo>
                    <a:pt x="8" y="176"/>
                  </a:lnTo>
                  <a:lnTo>
                    <a:pt x="8" y="176"/>
                  </a:lnTo>
                  <a:lnTo>
                    <a:pt x="6" y="174"/>
                  </a:lnTo>
                  <a:lnTo>
                    <a:pt x="6" y="174"/>
                  </a:lnTo>
                  <a:lnTo>
                    <a:pt x="4" y="172"/>
                  </a:lnTo>
                  <a:lnTo>
                    <a:pt x="4" y="168"/>
                  </a:lnTo>
                  <a:lnTo>
                    <a:pt x="2" y="166"/>
                  </a:lnTo>
                  <a:lnTo>
                    <a:pt x="0" y="164"/>
                  </a:lnTo>
                  <a:lnTo>
                    <a:pt x="2" y="162"/>
                  </a:lnTo>
                  <a:lnTo>
                    <a:pt x="4" y="160"/>
                  </a:lnTo>
                  <a:lnTo>
                    <a:pt x="6" y="158"/>
                  </a:lnTo>
                  <a:lnTo>
                    <a:pt x="6" y="156"/>
                  </a:lnTo>
                  <a:lnTo>
                    <a:pt x="8" y="156"/>
                  </a:lnTo>
                  <a:lnTo>
                    <a:pt x="10" y="154"/>
                  </a:lnTo>
                  <a:lnTo>
                    <a:pt x="10" y="154"/>
                  </a:lnTo>
                  <a:lnTo>
                    <a:pt x="12" y="154"/>
                  </a:lnTo>
                  <a:lnTo>
                    <a:pt x="14" y="154"/>
                  </a:lnTo>
                  <a:lnTo>
                    <a:pt x="16" y="154"/>
                  </a:lnTo>
                  <a:lnTo>
                    <a:pt x="20" y="154"/>
                  </a:lnTo>
                  <a:lnTo>
                    <a:pt x="24" y="156"/>
                  </a:lnTo>
                  <a:lnTo>
                    <a:pt x="28" y="156"/>
                  </a:lnTo>
                  <a:lnTo>
                    <a:pt x="30" y="156"/>
                  </a:lnTo>
                  <a:lnTo>
                    <a:pt x="32" y="156"/>
                  </a:lnTo>
                  <a:lnTo>
                    <a:pt x="34" y="156"/>
                  </a:lnTo>
                  <a:lnTo>
                    <a:pt x="36" y="156"/>
                  </a:lnTo>
                  <a:lnTo>
                    <a:pt x="38" y="156"/>
                  </a:lnTo>
                  <a:lnTo>
                    <a:pt x="38" y="154"/>
                  </a:lnTo>
                  <a:lnTo>
                    <a:pt x="38" y="154"/>
                  </a:lnTo>
                  <a:lnTo>
                    <a:pt x="38" y="154"/>
                  </a:lnTo>
                  <a:lnTo>
                    <a:pt x="40" y="154"/>
                  </a:lnTo>
                  <a:lnTo>
                    <a:pt x="40" y="152"/>
                  </a:lnTo>
                  <a:lnTo>
                    <a:pt x="40" y="150"/>
                  </a:lnTo>
                  <a:lnTo>
                    <a:pt x="40" y="148"/>
                  </a:lnTo>
                  <a:lnTo>
                    <a:pt x="40" y="146"/>
                  </a:lnTo>
                  <a:lnTo>
                    <a:pt x="40" y="144"/>
                  </a:lnTo>
                  <a:lnTo>
                    <a:pt x="40" y="144"/>
                  </a:lnTo>
                  <a:lnTo>
                    <a:pt x="40" y="142"/>
                  </a:lnTo>
                  <a:lnTo>
                    <a:pt x="40" y="140"/>
                  </a:lnTo>
                  <a:lnTo>
                    <a:pt x="38" y="140"/>
                  </a:lnTo>
                  <a:lnTo>
                    <a:pt x="38" y="136"/>
                  </a:lnTo>
                  <a:lnTo>
                    <a:pt x="36" y="134"/>
                  </a:lnTo>
                  <a:lnTo>
                    <a:pt x="34" y="132"/>
                  </a:lnTo>
                  <a:lnTo>
                    <a:pt x="28" y="126"/>
                  </a:lnTo>
                  <a:lnTo>
                    <a:pt x="24" y="122"/>
                  </a:lnTo>
                  <a:lnTo>
                    <a:pt x="24" y="120"/>
                  </a:lnTo>
                  <a:lnTo>
                    <a:pt x="22" y="120"/>
                  </a:lnTo>
                  <a:lnTo>
                    <a:pt x="18" y="116"/>
                  </a:lnTo>
                  <a:lnTo>
                    <a:pt x="16" y="114"/>
                  </a:lnTo>
                  <a:lnTo>
                    <a:pt x="14" y="112"/>
                  </a:lnTo>
                  <a:lnTo>
                    <a:pt x="14" y="112"/>
                  </a:lnTo>
                  <a:lnTo>
                    <a:pt x="12" y="110"/>
                  </a:lnTo>
                  <a:lnTo>
                    <a:pt x="12" y="110"/>
                  </a:lnTo>
                  <a:lnTo>
                    <a:pt x="12" y="110"/>
                  </a:lnTo>
                  <a:lnTo>
                    <a:pt x="12" y="108"/>
                  </a:lnTo>
                  <a:lnTo>
                    <a:pt x="12" y="108"/>
                  </a:lnTo>
                  <a:lnTo>
                    <a:pt x="12" y="106"/>
                  </a:lnTo>
                  <a:lnTo>
                    <a:pt x="12" y="104"/>
                  </a:lnTo>
                  <a:lnTo>
                    <a:pt x="14" y="102"/>
                  </a:lnTo>
                  <a:lnTo>
                    <a:pt x="14" y="100"/>
                  </a:lnTo>
                  <a:lnTo>
                    <a:pt x="16" y="98"/>
                  </a:lnTo>
                  <a:lnTo>
                    <a:pt x="18" y="94"/>
                  </a:lnTo>
                  <a:lnTo>
                    <a:pt x="18" y="92"/>
                  </a:lnTo>
                  <a:lnTo>
                    <a:pt x="20" y="90"/>
                  </a:lnTo>
                  <a:lnTo>
                    <a:pt x="22" y="88"/>
                  </a:lnTo>
                  <a:lnTo>
                    <a:pt x="24" y="86"/>
                  </a:lnTo>
                  <a:lnTo>
                    <a:pt x="24" y="86"/>
                  </a:lnTo>
                  <a:lnTo>
                    <a:pt x="26" y="86"/>
                  </a:lnTo>
                  <a:lnTo>
                    <a:pt x="28" y="86"/>
                  </a:lnTo>
                  <a:lnTo>
                    <a:pt x="28" y="86"/>
                  </a:lnTo>
                  <a:lnTo>
                    <a:pt x="30" y="86"/>
                  </a:lnTo>
                  <a:lnTo>
                    <a:pt x="32" y="86"/>
                  </a:lnTo>
                  <a:lnTo>
                    <a:pt x="34" y="88"/>
                  </a:lnTo>
                  <a:lnTo>
                    <a:pt x="38" y="90"/>
                  </a:lnTo>
                  <a:lnTo>
                    <a:pt x="42" y="92"/>
                  </a:lnTo>
                  <a:lnTo>
                    <a:pt x="44" y="94"/>
                  </a:lnTo>
                  <a:lnTo>
                    <a:pt x="46" y="94"/>
                  </a:lnTo>
                  <a:lnTo>
                    <a:pt x="46" y="94"/>
                  </a:lnTo>
                  <a:lnTo>
                    <a:pt x="48" y="94"/>
                  </a:lnTo>
                  <a:lnTo>
                    <a:pt x="50" y="94"/>
                  </a:lnTo>
                  <a:lnTo>
                    <a:pt x="50" y="94"/>
                  </a:lnTo>
                  <a:lnTo>
                    <a:pt x="50" y="94"/>
                  </a:lnTo>
                  <a:lnTo>
                    <a:pt x="52" y="94"/>
                  </a:lnTo>
                  <a:lnTo>
                    <a:pt x="52" y="94"/>
                  </a:lnTo>
                  <a:lnTo>
                    <a:pt x="52" y="92"/>
                  </a:lnTo>
                  <a:lnTo>
                    <a:pt x="54" y="92"/>
                  </a:lnTo>
                  <a:lnTo>
                    <a:pt x="54" y="90"/>
                  </a:lnTo>
                  <a:lnTo>
                    <a:pt x="54" y="86"/>
                  </a:lnTo>
                  <a:lnTo>
                    <a:pt x="54" y="84"/>
                  </a:lnTo>
                  <a:lnTo>
                    <a:pt x="54" y="84"/>
                  </a:lnTo>
                  <a:lnTo>
                    <a:pt x="54" y="82"/>
                  </a:lnTo>
                  <a:lnTo>
                    <a:pt x="56" y="78"/>
                  </a:lnTo>
                  <a:lnTo>
                    <a:pt x="56" y="76"/>
                  </a:lnTo>
                  <a:lnTo>
                    <a:pt x="56" y="74"/>
                  </a:lnTo>
                  <a:lnTo>
                    <a:pt x="56" y="72"/>
                  </a:lnTo>
                  <a:lnTo>
                    <a:pt x="56" y="72"/>
                  </a:lnTo>
                  <a:lnTo>
                    <a:pt x="58" y="72"/>
                  </a:lnTo>
                  <a:lnTo>
                    <a:pt x="60" y="70"/>
                  </a:lnTo>
                  <a:lnTo>
                    <a:pt x="62" y="68"/>
                  </a:lnTo>
                  <a:lnTo>
                    <a:pt x="64" y="66"/>
                  </a:lnTo>
                  <a:lnTo>
                    <a:pt x="66" y="64"/>
                  </a:lnTo>
                  <a:lnTo>
                    <a:pt x="68" y="62"/>
                  </a:lnTo>
                  <a:lnTo>
                    <a:pt x="70" y="60"/>
                  </a:lnTo>
                  <a:lnTo>
                    <a:pt x="72" y="60"/>
                  </a:lnTo>
                  <a:lnTo>
                    <a:pt x="72" y="60"/>
                  </a:lnTo>
                  <a:lnTo>
                    <a:pt x="74" y="58"/>
                  </a:lnTo>
                  <a:lnTo>
                    <a:pt x="74" y="56"/>
                  </a:lnTo>
                  <a:lnTo>
                    <a:pt x="74" y="52"/>
                  </a:lnTo>
                  <a:lnTo>
                    <a:pt x="76" y="48"/>
                  </a:lnTo>
                  <a:lnTo>
                    <a:pt x="76" y="46"/>
                  </a:lnTo>
                  <a:lnTo>
                    <a:pt x="78" y="46"/>
                  </a:lnTo>
                  <a:lnTo>
                    <a:pt x="78" y="44"/>
                  </a:lnTo>
                  <a:lnTo>
                    <a:pt x="80" y="42"/>
                  </a:lnTo>
                  <a:lnTo>
                    <a:pt x="82" y="40"/>
                  </a:lnTo>
                  <a:lnTo>
                    <a:pt x="84" y="38"/>
                  </a:lnTo>
                  <a:lnTo>
                    <a:pt x="86" y="38"/>
                  </a:lnTo>
                  <a:lnTo>
                    <a:pt x="86" y="36"/>
                  </a:lnTo>
                  <a:lnTo>
                    <a:pt x="86" y="36"/>
                  </a:lnTo>
                  <a:lnTo>
                    <a:pt x="88" y="36"/>
                  </a:lnTo>
                  <a:lnTo>
                    <a:pt x="88" y="34"/>
                  </a:lnTo>
                  <a:lnTo>
                    <a:pt x="88" y="32"/>
                  </a:lnTo>
                  <a:lnTo>
                    <a:pt x="88" y="32"/>
                  </a:lnTo>
                  <a:lnTo>
                    <a:pt x="88" y="30"/>
                  </a:lnTo>
                  <a:lnTo>
                    <a:pt x="88" y="26"/>
                  </a:lnTo>
                  <a:lnTo>
                    <a:pt x="88" y="22"/>
                  </a:lnTo>
                  <a:lnTo>
                    <a:pt x="86" y="16"/>
                  </a:lnTo>
                  <a:lnTo>
                    <a:pt x="86" y="12"/>
                  </a:lnTo>
                  <a:lnTo>
                    <a:pt x="88" y="10"/>
                  </a:lnTo>
                  <a:lnTo>
                    <a:pt x="94" y="6"/>
                  </a:lnTo>
                  <a:lnTo>
                    <a:pt x="98" y="4"/>
                  </a:lnTo>
                  <a:lnTo>
                    <a:pt x="100" y="2"/>
                  </a:lnTo>
                  <a:lnTo>
                    <a:pt x="104" y="2"/>
                  </a:lnTo>
                  <a:lnTo>
                    <a:pt x="106" y="0"/>
                  </a:lnTo>
                  <a:lnTo>
                    <a:pt x="106" y="0"/>
                  </a:lnTo>
                  <a:lnTo>
                    <a:pt x="108" y="0"/>
                  </a:lnTo>
                  <a:lnTo>
                    <a:pt x="110" y="0"/>
                  </a:lnTo>
                  <a:lnTo>
                    <a:pt x="112" y="0"/>
                  </a:lnTo>
                  <a:lnTo>
                    <a:pt x="114" y="0"/>
                  </a:lnTo>
                  <a:lnTo>
                    <a:pt x="116" y="0"/>
                  </a:lnTo>
                  <a:lnTo>
                    <a:pt x="118" y="0"/>
                  </a:lnTo>
                  <a:lnTo>
                    <a:pt x="122" y="0"/>
                  </a:lnTo>
                  <a:lnTo>
                    <a:pt x="122" y="2"/>
                  </a:lnTo>
                  <a:lnTo>
                    <a:pt x="124" y="2"/>
                  </a:lnTo>
                  <a:lnTo>
                    <a:pt x="126" y="2"/>
                  </a:lnTo>
                  <a:lnTo>
                    <a:pt x="128" y="4"/>
                  </a:lnTo>
                  <a:lnTo>
                    <a:pt x="128" y="4"/>
                  </a:lnTo>
                  <a:lnTo>
                    <a:pt x="130" y="6"/>
                  </a:lnTo>
                  <a:lnTo>
                    <a:pt x="132" y="8"/>
                  </a:lnTo>
                  <a:lnTo>
                    <a:pt x="134" y="8"/>
                  </a:lnTo>
                  <a:lnTo>
                    <a:pt x="134" y="10"/>
                  </a:lnTo>
                  <a:lnTo>
                    <a:pt x="134" y="12"/>
                  </a:lnTo>
                  <a:lnTo>
                    <a:pt x="134" y="12"/>
                  </a:lnTo>
                  <a:lnTo>
                    <a:pt x="134" y="14"/>
                  </a:lnTo>
                  <a:lnTo>
                    <a:pt x="134" y="16"/>
                  </a:lnTo>
                  <a:lnTo>
                    <a:pt x="134" y="20"/>
                  </a:lnTo>
                  <a:lnTo>
                    <a:pt x="134" y="24"/>
                  </a:lnTo>
                  <a:lnTo>
                    <a:pt x="132" y="28"/>
                  </a:lnTo>
                  <a:lnTo>
                    <a:pt x="132" y="28"/>
                  </a:lnTo>
                  <a:lnTo>
                    <a:pt x="132" y="30"/>
                  </a:lnTo>
                  <a:lnTo>
                    <a:pt x="132" y="32"/>
                  </a:lnTo>
                  <a:lnTo>
                    <a:pt x="132" y="34"/>
                  </a:lnTo>
                  <a:lnTo>
                    <a:pt x="134" y="34"/>
                  </a:lnTo>
                  <a:lnTo>
                    <a:pt x="134" y="36"/>
                  </a:lnTo>
                  <a:lnTo>
                    <a:pt x="134" y="36"/>
                  </a:lnTo>
                  <a:lnTo>
                    <a:pt x="136" y="38"/>
                  </a:lnTo>
                  <a:lnTo>
                    <a:pt x="136" y="38"/>
                  </a:lnTo>
                  <a:lnTo>
                    <a:pt x="138" y="38"/>
                  </a:lnTo>
                  <a:lnTo>
                    <a:pt x="140" y="38"/>
                  </a:lnTo>
                  <a:lnTo>
                    <a:pt x="144" y="38"/>
                  </a:lnTo>
                  <a:lnTo>
                    <a:pt x="148" y="38"/>
                  </a:lnTo>
                  <a:lnTo>
                    <a:pt x="150" y="40"/>
                  </a:lnTo>
                  <a:lnTo>
                    <a:pt x="154" y="40"/>
                  </a:lnTo>
                  <a:lnTo>
                    <a:pt x="154" y="40"/>
                  </a:lnTo>
                  <a:lnTo>
                    <a:pt x="156" y="40"/>
                  </a:lnTo>
                  <a:lnTo>
                    <a:pt x="158" y="42"/>
                  </a:lnTo>
                  <a:lnTo>
                    <a:pt x="158" y="44"/>
                  </a:lnTo>
                  <a:lnTo>
                    <a:pt x="162" y="46"/>
                  </a:lnTo>
                  <a:lnTo>
                    <a:pt x="164" y="48"/>
                  </a:lnTo>
                  <a:lnTo>
                    <a:pt x="166" y="52"/>
                  </a:lnTo>
                  <a:lnTo>
                    <a:pt x="168" y="52"/>
                  </a:lnTo>
                  <a:lnTo>
                    <a:pt x="168" y="56"/>
                  </a:lnTo>
                  <a:lnTo>
                    <a:pt x="168" y="64"/>
                  </a:lnTo>
                  <a:lnTo>
                    <a:pt x="168" y="68"/>
                  </a:lnTo>
                  <a:lnTo>
                    <a:pt x="168" y="72"/>
                  </a:lnTo>
                  <a:lnTo>
                    <a:pt x="170" y="74"/>
                  </a:lnTo>
                  <a:lnTo>
                    <a:pt x="170" y="76"/>
                  </a:lnTo>
                  <a:lnTo>
                    <a:pt x="170" y="78"/>
                  </a:lnTo>
                  <a:lnTo>
                    <a:pt x="172" y="80"/>
                  </a:lnTo>
                  <a:lnTo>
                    <a:pt x="172" y="82"/>
                  </a:lnTo>
                  <a:lnTo>
                    <a:pt x="174" y="84"/>
                  </a:lnTo>
                  <a:lnTo>
                    <a:pt x="176" y="86"/>
                  </a:lnTo>
                  <a:lnTo>
                    <a:pt x="176" y="88"/>
                  </a:lnTo>
                  <a:lnTo>
                    <a:pt x="178" y="90"/>
                  </a:lnTo>
                  <a:lnTo>
                    <a:pt x="180" y="90"/>
                  </a:lnTo>
                  <a:lnTo>
                    <a:pt x="182" y="92"/>
                  </a:lnTo>
                  <a:lnTo>
                    <a:pt x="184" y="92"/>
                  </a:lnTo>
                  <a:lnTo>
                    <a:pt x="186" y="94"/>
                  </a:lnTo>
                  <a:lnTo>
                    <a:pt x="188" y="94"/>
                  </a:lnTo>
                  <a:lnTo>
                    <a:pt x="190" y="94"/>
                  </a:lnTo>
                  <a:lnTo>
                    <a:pt x="196" y="96"/>
                  </a:lnTo>
                  <a:lnTo>
                    <a:pt x="198" y="96"/>
                  </a:lnTo>
                  <a:lnTo>
                    <a:pt x="200" y="96"/>
                  </a:lnTo>
                  <a:lnTo>
                    <a:pt x="204" y="98"/>
                  </a:lnTo>
                  <a:lnTo>
                    <a:pt x="210" y="102"/>
                  </a:lnTo>
                  <a:lnTo>
                    <a:pt x="216" y="104"/>
                  </a:lnTo>
                  <a:lnTo>
                    <a:pt x="220" y="104"/>
                  </a:lnTo>
                  <a:lnTo>
                    <a:pt x="222" y="106"/>
                  </a:lnTo>
                  <a:lnTo>
                    <a:pt x="224" y="106"/>
                  </a:lnTo>
                  <a:lnTo>
                    <a:pt x="226" y="106"/>
                  </a:lnTo>
                  <a:lnTo>
                    <a:pt x="230" y="108"/>
                  </a:lnTo>
                  <a:lnTo>
                    <a:pt x="236" y="108"/>
                  </a:lnTo>
                  <a:lnTo>
                    <a:pt x="238" y="108"/>
                  </a:lnTo>
                  <a:lnTo>
                    <a:pt x="240" y="110"/>
                  </a:lnTo>
                  <a:lnTo>
                    <a:pt x="240" y="110"/>
                  </a:lnTo>
                  <a:lnTo>
                    <a:pt x="242" y="110"/>
                  </a:lnTo>
                  <a:lnTo>
                    <a:pt x="246" y="114"/>
                  </a:lnTo>
                  <a:lnTo>
                    <a:pt x="248" y="114"/>
                  </a:lnTo>
                  <a:lnTo>
                    <a:pt x="250" y="116"/>
                  </a:lnTo>
                  <a:lnTo>
                    <a:pt x="250" y="116"/>
                  </a:lnTo>
                  <a:lnTo>
                    <a:pt x="252" y="116"/>
                  </a:lnTo>
                  <a:lnTo>
                    <a:pt x="254" y="118"/>
                  </a:lnTo>
                  <a:lnTo>
                    <a:pt x="256" y="118"/>
                  </a:lnTo>
                  <a:lnTo>
                    <a:pt x="258" y="116"/>
                  </a:lnTo>
                  <a:lnTo>
                    <a:pt x="260" y="116"/>
                  </a:lnTo>
                  <a:lnTo>
                    <a:pt x="264" y="116"/>
                  </a:lnTo>
                  <a:lnTo>
                    <a:pt x="266" y="116"/>
                  </a:lnTo>
                  <a:lnTo>
                    <a:pt x="268" y="116"/>
                  </a:lnTo>
                  <a:lnTo>
                    <a:pt x="270" y="116"/>
                  </a:lnTo>
                  <a:lnTo>
                    <a:pt x="272" y="116"/>
                  </a:lnTo>
                  <a:lnTo>
                    <a:pt x="276" y="116"/>
                  </a:lnTo>
                  <a:lnTo>
                    <a:pt x="278" y="116"/>
                  </a:lnTo>
                  <a:lnTo>
                    <a:pt x="280" y="116"/>
                  </a:lnTo>
                  <a:lnTo>
                    <a:pt x="280" y="116"/>
                  </a:lnTo>
                  <a:lnTo>
                    <a:pt x="282" y="116"/>
                  </a:lnTo>
                  <a:lnTo>
                    <a:pt x="282" y="116"/>
                  </a:lnTo>
                  <a:lnTo>
                    <a:pt x="282" y="114"/>
                  </a:lnTo>
                  <a:lnTo>
                    <a:pt x="284" y="114"/>
                  </a:lnTo>
                  <a:lnTo>
                    <a:pt x="284" y="112"/>
                  </a:lnTo>
                  <a:lnTo>
                    <a:pt x="286" y="110"/>
                  </a:lnTo>
                  <a:lnTo>
                    <a:pt x="288" y="108"/>
                  </a:lnTo>
                  <a:lnTo>
                    <a:pt x="290" y="102"/>
                  </a:lnTo>
                  <a:lnTo>
                    <a:pt x="290" y="100"/>
                  </a:lnTo>
                  <a:lnTo>
                    <a:pt x="298" y="86"/>
                  </a:lnTo>
                  <a:lnTo>
                    <a:pt x="300" y="88"/>
                  </a:lnTo>
                  <a:lnTo>
                    <a:pt x="304" y="90"/>
                  </a:lnTo>
                  <a:lnTo>
                    <a:pt x="308" y="92"/>
                  </a:lnTo>
                  <a:lnTo>
                    <a:pt x="312" y="94"/>
                  </a:lnTo>
                  <a:lnTo>
                    <a:pt x="314" y="94"/>
                  </a:lnTo>
                  <a:lnTo>
                    <a:pt x="314" y="94"/>
                  </a:lnTo>
                  <a:lnTo>
                    <a:pt x="316" y="94"/>
                  </a:lnTo>
                  <a:lnTo>
                    <a:pt x="320" y="94"/>
                  </a:lnTo>
                  <a:lnTo>
                    <a:pt x="324" y="94"/>
                  </a:lnTo>
                  <a:lnTo>
                    <a:pt x="328" y="94"/>
                  </a:lnTo>
                  <a:lnTo>
                    <a:pt x="334" y="94"/>
                  </a:lnTo>
                  <a:lnTo>
                    <a:pt x="338" y="94"/>
                  </a:lnTo>
                  <a:lnTo>
                    <a:pt x="340" y="90"/>
                  </a:lnTo>
                  <a:lnTo>
                    <a:pt x="342" y="86"/>
                  </a:lnTo>
                  <a:lnTo>
                    <a:pt x="344" y="84"/>
                  </a:lnTo>
                  <a:lnTo>
                    <a:pt x="344" y="82"/>
                  </a:lnTo>
                  <a:lnTo>
                    <a:pt x="346" y="82"/>
                  </a:lnTo>
                  <a:lnTo>
                    <a:pt x="348" y="80"/>
                  </a:lnTo>
                  <a:lnTo>
                    <a:pt x="350" y="78"/>
                  </a:lnTo>
                  <a:lnTo>
                    <a:pt x="354" y="78"/>
                  </a:lnTo>
                  <a:lnTo>
                    <a:pt x="356" y="76"/>
                  </a:lnTo>
                  <a:lnTo>
                    <a:pt x="358" y="74"/>
                  </a:lnTo>
                  <a:lnTo>
                    <a:pt x="360" y="74"/>
                  </a:lnTo>
                  <a:lnTo>
                    <a:pt x="362" y="72"/>
                  </a:lnTo>
                  <a:lnTo>
                    <a:pt x="364" y="72"/>
                  </a:lnTo>
                  <a:lnTo>
                    <a:pt x="368" y="72"/>
                  </a:lnTo>
                  <a:lnTo>
                    <a:pt x="370" y="72"/>
                  </a:lnTo>
                  <a:lnTo>
                    <a:pt x="374" y="72"/>
                  </a:lnTo>
                  <a:lnTo>
                    <a:pt x="378" y="72"/>
                  </a:lnTo>
                  <a:lnTo>
                    <a:pt x="380" y="72"/>
                  </a:lnTo>
                  <a:lnTo>
                    <a:pt x="382" y="72"/>
                  </a:lnTo>
                  <a:lnTo>
                    <a:pt x="386" y="72"/>
                  </a:lnTo>
                  <a:lnTo>
                    <a:pt x="388" y="74"/>
                  </a:lnTo>
                  <a:lnTo>
                    <a:pt x="390" y="74"/>
                  </a:lnTo>
                  <a:lnTo>
                    <a:pt x="392" y="76"/>
                  </a:lnTo>
                  <a:lnTo>
                    <a:pt x="394" y="76"/>
                  </a:lnTo>
                  <a:lnTo>
                    <a:pt x="396" y="78"/>
                  </a:lnTo>
                  <a:lnTo>
                    <a:pt x="398" y="80"/>
                  </a:lnTo>
                  <a:lnTo>
                    <a:pt x="400" y="80"/>
                  </a:lnTo>
                  <a:lnTo>
                    <a:pt x="402" y="82"/>
                  </a:lnTo>
                  <a:lnTo>
                    <a:pt x="404" y="84"/>
                  </a:lnTo>
                  <a:lnTo>
                    <a:pt x="404" y="86"/>
                  </a:lnTo>
                  <a:lnTo>
                    <a:pt x="406" y="88"/>
                  </a:lnTo>
                  <a:lnTo>
                    <a:pt x="408" y="90"/>
                  </a:lnTo>
                  <a:lnTo>
                    <a:pt x="410" y="94"/>
                  </a:lnTo>
                  <a:lnTo>
                    <a:pt x="412" y="96"/>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7" name="Freeform 40">
              <a:extLst>
                <a:ext uri="{FF2B5EF4-FFF2-40B4-BE49-F238E27FC236}">
                  <a16:creationId xmlns:a16="http://schemas.microsoft.com/office/drawing/2014/main" id="{5ED0C1FD-3C4B-42A4-B4D7-91B344193F32}"/>
                </a:ext>
              </a:extLst>
            </p:cNvPr>
            <p:cNvSpPr>
              <a:spLocks/>
            </p:cNvSpPr>
            <p:nvPr/>
          </p:nvSpPr>
          <p:spPr bwMode="auto">
            <a:xfrm>
              <a:off x="7848887" y="3109358"/>
              <a:ext cx="779177" cy="728357"/>
            </a:xfrm>
            <a:custGeom>
              <a:avLst/>
              <a:gdLst>
                <a:gd name="T0" fmla="*/ 408 w 412"/>
                <a:gd name="T1" fmla="*/ 108 h 426"/>
                <a:gd name="T2" fmla="*/ 388 w 412"/>
                <a:gd name="T3" fmla="*/ 120 h 426"/>
                <a:gd name="T4" fmla="*/ 374 w 412"/>
                <a:gd name="T5" fmla="*/ 150 h 426"/>
                <a:gd name="T6" fmla="*/ 360 w 412"/>
                <a:gd name="T7" fmla="*/ 168 h 426"/>
                <a:gd name="T8" fmla="*/ 352 w 412"/>
                <a:gd name="T9" fmla="*/ 184 h 426"/>
                <a:gd name="T10" fmla="*/ 346 w 412"/>
                <a:gd name="T11" fmla="*/ 150 h 426"/>
                <a:gd name="T12" fmla="*/ 330 w 412"/>
                <a:gd name="T13" fmla="*/ 134 h 426"/>
                <a:gd name="T14" fmla="*/ 302 w 412"/>
                <a:gd name="T15" fmla="*/ 122 h 426"/>
                <a:gd name="T16" fmla="*/ 290 w 412"/>
                <a:gd name="T17" fmla="*/ 122 h 426"/>
                <a:gd name="T18" fmla="*/ 282 w 412"/>
                <a:gd name="T19" fmla="*/ 146 h 426"/>
                <a:gd name="T20" fmla="*/ 294 w 412"/>
                <a:gd name="T21" fmla="*/ 152 h 426"/>
                <a:gd name="T22" fmla="*/ 296 w 412"/>
                <a:gd name="T23" fmla="*/ 180 h 426"/>
                <a:gd name="T24" fmla="*/ 276 w 412"/>
                <a:gd name="T25" fmla="*/ 198 h 426"/>
                <a:gd name="T26" fmla="*/ 276 w 412"/>
                <a:gd name="T27" fmla="*/ 216 h 426"/>
                <a:gd name="T28" fmla="*/ 262 w 412"/>
                <a:gd name="T29" fmla="*/ 232 h 426"/>
                <a:gd name="T30" fmla="*/ 244 w 412"/>
                <a:gd name="T31" fmla="*/ 242 h 426"/>
                <a:gd name="T32" fmla="*/ 224 w 412"/>
                <a:gd name="T33" fmla="*/ 260 h 426"/>
                <a:gd name="T34" fmla="*/ 210 w 412"/>
                <a:gd name="T35" fmla="*/ 276 h 426"/>
                <a:gd name="T36" fmla="*/ 190 w 412"/>
                <a:gd name="T37" fmla="*/ 296 h 426"/>
                <a:gd name="T38" fmla="*/ 172 w 412"/>
                <a:gd name="T39" fmla="*/ 310 h 426"/>
                <a:gd name="T40" fmla="*/ 180 w 412"/>
                <a:gd name="T41" fmla="*/ 352 h 426"/>
                <a:gd name="T42" fmla="*/ 172 w 412"/>
                <a:gd name="T43" fmla="*/ 360 h 426"/>
                <a:gd name="T44" fmla="*/ 178 w 412"/>
                <a:gd name="T45" fmla="*/ 382 h 426"/>
                <a:gd name="T46" fmla="*/ 164 w 412"/>
                <a:gd name="T47" fmla="*/ 410 h 426"/>
                <a:gd name="T48" fmla="*/ 144 w 412"/>
                <a:gd name="T49" fmla="*/ 426 h 426"/>
                <a:gd name="T50" fmla="*/ 132 w 412"/>
                <a:gd name="T51" fmla="*/ 420 h 426"/>
                <a:gd name="T52" fmla="*/ 124 w 412"/>
                <a:gd name="T53" fmla="*/ 388 h 426"/>
                <a:gd name="T54" fmla="*/ 96 w 412"/>
                <a:gd name="T55" fmla="*/ 318 h 426"/>
                <a:gd name="T56" fmla="*/ 74 w 412"/>
                <a:gd name="T57" fmla="*/ 278 h 426"/>
                <a:gd name="T58" fmla="*/ 70 w 412"/>
                <a:gd name="T59" fmla="*/ 224 h 426"/>
                <a:gd name="T60" fmla="*/ 62 w 412"/>
                <a:gd name="T61" fmla="*/ 186 h 426"/>
                <a:gd name="T62" fmla="*/ 58 w 412"/>
                <a:gd name="T63" fmla="*/ 190 h 426"/>
                <a:gd name="T64" fmla="*/ 52 w 412"/>
                <a:gd name="T65" fmla="*/ 206 h 426"/>
                <a:gd name="T66" fmla="*/ 30 w 412"/>
                <a:gd name="T67" fmla="*/ 208 h 426"/>
                <a:gd name="T68" fmla="*/ 12 w 412"/>
                <a:gd name="T69" fmla="*/ 188 h 426"/>
                <a:gd name="T70" fmla="*/ 20 w 412"/>
                <a:gd name="T71" fmla="*/ 176 h 426"/>
                <a:gd name="T72" fmla="*/ 12 w 412"/>
                <a:gd name="T73" fmla="*/ 176 h 426"/>
                <a:gd name="T74" fmla="*/ 2 w 412"/>
                <a:gd name="T75" fmla="*/ 162 h 426"/>
                <a:gd name="T76" fmla="*/ 24 w 412"/>
                <a:gd name="T77" fmla="*/ 156 h 426"/>
                <a:gd name="T78" fmla="*/ 40 w 412"/>
                <a:gd name="T79" fmla="*/ 152 h 426"/>
                <a:gd name="T80" fmla="*/ 34 w 412"/>
                <a:gd name="T81" fmla="*/ 132 h 426"/>
                <a:gd name="T82" fmla="*/ 12 w 412"/>
                <a:gd name="T83" fmla="*/ 110 h 426"/>
                <a:gd name="T84" fmla="*/ 22 w 412"/>
                <a:gd name="T85" fmla="*/ 88 h 426"/>
                <a:gd name="T86" fmla="*/ 44 w 412"/>
                <a:gd name="T87" fmla="*/ 94 h 426"/>
                <a:gd name="T88" fmla="*/ 54 w 412"/>
                <a:gd name="T89" fmla="*/ 90 h 426"/>
                <a:gd name="T90" fmla="*/ 60 w 412"/>
                <a:gd name="T91" fmla="*/ 70 h 426"/>
                <a:gd name="T92" fmla="*/ 76 w 412"/>
                <a:gd name="T93" fmla="*/ 48 h 426"/>
                <a:gd name="T94" fmla="*/ 88 w 412"/>
                <a:gd name="T95" fmla="*/ 34 h 426"/>
                <a:gd name="T96" fmla="*/ 100 w 412"/>
                <a:gd name="T97" fmla="*/ 2 h 426"/>
                <a:gd name="T98" fmla="*/ 122 w 412"/>
                <a:gd name="T99" fmla="*/ 2 h 426"/>
                <a:gd name="T100" fmla="*/ 134 w 412"/>
                <a:gd name="T101" fmla="*/ 14 h 426"/>
                <a:gd name="T102" fmla="*/ 134 w 412"/>
                <a:gd name="T103" fmla="*/ 36 h 426"/>
                <a:gd name="T104" fmla="*/ 158 w 412"/>
                <a:gd name="T105" fmla="*/ 42 h 426"/>
                <a:gd name="T106" fmla="*/ 170 w 412"/>
                <a:gd name="T107" fmla="*/ 76 h 426"/>
                <a:gd name="T108" fmla="*/ 186 w 412"/>
                <a:gd name="T109" fmla="*/ 94 h 426"/>
                <a:gd name="T110" fmla="*/ 224 w 412"/>
                <a:gd name="T111" fmla="*/ 106 h 426"/>
                <a:gd name="T112" fmla="*/ 250 w 412"/>
                <a:gd name="T113" fmla="*/ 116 h 426"/>
                <a:gd name="T114" fmla="*/ 276 w 412"/>
                <a:gd name="T115" fmla="*/ 116 h 426"/>
                <a:gd name="T116" fmla="*/ 290 w 412"/>
                <a:gd name="T117" fmla="*/ 102 h 426"/>
                <a:gd name="T118" fmla="*/ 324 w 412"/>
                <a:gd name="T119" fmla="*/ 94 h 426"/>
                <a:gd name="T120" fmla="*/ 354 w 412"/>
                <a:gd name="T121" fmla="*/ 78 h 426"/>
                <a:gd name="T122" fmla="*/ 382 w 412"/>
                <a:gd name="T123" fmla="*/ 72 h 426"/>
                <a:gd name="T124" fmla="*/ 404 w 412"/>
                <a:gd name="T125" fmla="*/ 86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2" h="426">
                  <a:moveTo>
                    <a:pt x="412" y="96"/>
                  </a:moveTo>
                  <a:lnTo>
                    <a:pt x="412" y="96"/>
                  </a:lnTo>
                  <a:lnTo>
                    <a:pt x="412" y="98"/>
                  </a:lnTo>
                  <a:lnTo>
                    <a:pt x="412" y="100"/>
                  </a:lnTo>
                  <a:lnTo>
                    <a:pt x="412" y="102"/>
                  </a:lnTo>
                  <a:lnTo>
                    <a:pt x="412" y="104"/>
                  </a:lnTo>
                  <a:lnTo>
                    <a:pt x="410" y="104"/>
                  </a:lnTo>
                  <a:lnTo>
                    <a:pt x="410" y="106"/>
                  </a:lnTo>
                  <a:lnTo>
                    <a:pt x="410" y="106"/>
                  </a:lnTo>
                  <a:lnTo>
                    <a:pt x="410" y="106"/>
                  </a:lnTo>
                  <a:lnTo>
                    <a:pt x="408" y="108"/>
                  </a:lnTo>
                  <a:lnTo>
                    <a:pt x="406" y="108"/>
                  </a:lnTo>
                  <a:lnTo>
                    <a:pt x="404" y="110"/>
                  </a:lnTo>
                  <a:lnTo>
                    <a:pt x="402" y="110"/>
                  </a:lnTo>
                  <a:lnTo>
                    <a:pt x="398" y="112"/>
                  </a:lnTo>
                  <a:lnTo>
                    <a:pt x="396" y="112"/>
                  </a:lnTo>
                  <a:lnTo>
                    <a:pt x="394" y="114"/>
                  </a:lnTo>
                  <a:lnTo>
                    <a:pt x="392" y="114"/>
                  </a:lnTo>
                  <a:lnTo>
                    <a:pt x="392" y="114"/>
                  </a:lnTo>
                  <a:lnTo>
                    <a:pt x="390" y="116"/>
                  </a:lnTo>
                  <a:lnTo>
                    <a:pt x="388" y="118"/>
                  </a:lnTo>
                  <a:lnTo>
                    <a:pt x="388" y="120"/>
                  </a:lnTo>
                  <a:lnTo>
                    <a:pt x="386" y="122"/>
                  </a:lnTo>
                  <a:lnTo>
                    <a:pt x="382" y="126"/>
                  </a:lnTo>
                  <a:lnTo>
                    <a:pt x="382" y="128"/>
                  </a:lnTo>
                  <a:lnTo>
                    <a:pt x="380" y="130"/>
                  </a:lnTo>
                  <a:lnTo>
                    <a:pt x="380" y="132"/>
                  </a:lnTo>
                  <a:lnTo>
                    <a:pt x="378" y="134"/>
                  </a:lnTo>
                  <a:lnTo>
                    <a:pt x="378" y="140"/>
                  </a:lnTo>
                  <a:lnTo>
                    <a:pt x="376" y="142"/>
                  </a:lnTo>
                  <a:lnTo>
                    <a:pt x="376" y="146"/>
                  </a:lnTo>
                  <a:lnTo>
                    <a:pt x="376" y="148"/>
                  </a:lnTo>
                  <a:lnTo>
                    <a:pt x="374" y="150"/>
                  </a:lnTo>
                  <a:lnTo>
                    <a:pt x="372" y="150"/>
                  </a:lnTo>
                  <a:lnTo>
                    <a:pt x="372" y="152"/>
                  </a:lnTo>
                  <a:lnTo>
                    <a:pt x="368" y="156"/>
                  </a:lnTo>
                  <a:lnTo>
                    <a:pt x="366" y="158"/>
                  </a:lnTo>
                  <a:lnTo>
                    <a:pt x="364" y="160"/>
                  </a:lnTo>
                  <a:lnTo>
                    <a:pt x="362" y="162"/>
                  </a:lnTo>
                  <a:lnTo>
                    <a:pt x="362" y="162"/>
                  </a:lnTo>
                  <a:lnTo>
                    <a:pt x="362" y="164"/>
                  </a:lnTo>
                  <a:lnTo>
                    <a:pt x="362" y="164"/>
                  </a:lnTo>
                  <a:lnTo>
                    <a:pt x="360" y="166"/>
                  </a:lnTo>
                  <a:lnTo>
                    <a:pt x="360" y="168"/>
                  </a:lnTo>
                  <a:lnTo>
                    <a:pt x="360" y="170"/>
                  </a:lnTo>
                  <a:lnTo>
                    <a:pt x="360" y="176"/>
                  </a:lnTo>
                  <a:lnTo>
                    <a:pt x="360" y="180"/>
                  </a:lnTo>
                  <a:lnTo>
                    <a:pt x="360" y="184"/>
                  </a:lnTo>
                  <a:lnTo>
                    <a:pt x="362" y="188"/>
                  </a:lnTo>
                  <a:lnTo>
                    <a:pt x="362" y="192"/>
                  </a:lnTo>
                  <a:lnTo>
                    <a:pt x="360" y="192"/>
                  </a:lnTo>
                  <a:lnTo>
                    <a:pt x="358" y="190"/>
                  </a:lnTo>
                  <a:lnTo>
                    <a:pt x="354" y="186"/>
                  </a:lnTo>
                  <a:lnTo>
                    <a:pt x="354" y="186"/>
                  </a:lnTo>
                  <a:lnTo>
                    <a:pt x="352" y="184"/>
                  </a:lnTo>
                  <a:lnTo>
                    <a:pt x="352" y="184"/>
                  </a:lnTo>
                  <a:lnTo>
                    <a:pt x="352" y="182"/>
                  </a:lnTo>
                  <a:lnTo>
                    <a:pt x="350" y="180"/>
                  </a:lnTo>
                  <a:lnTo>
                    <a:pt x="350" y="176"/>
                  </a:lnTo>
                  <a:lnTo>
                    <a:pt x="348" y="172"/>
                  </a:lnTo>
                  <a:lnTo>
                    <a:pt x="348" y="166"/>
                  </a:lnTo>
                  <a:lnTo>
                    <a:pt x="346" y="160"/>
                  </a:lnTo>
                  <a:lnTo>
                    <a:pt x="346" y="158"/>
                  </a:lnTo>
                  <a:lnTo>
                    <a:pt x="346" y="156"/>
                  </a:lnTo>
                  <a:lnTo>
                    <a:pt x="346" y="152"/>
                  </a:lnTo>
                  <a:lnTo>
                    <a:pt x="346" y="150"/>
                  </a:lnTo>
                  <a:lnTo>
                    <a:pt x="346" y="146"/>
                  </a:lnTo>
                  <a:lnTo>
                    <a:pt x="344" y="144"/>
                  </a:lnTo>
                  <a:lnTo>
                    <a:pt x="344" y="144"/>
                  </a:lnTo>
                  <a:lnTo>
                    <a:pt x="344" y="144"/>
                  </a:lnTo>
                  <a:lnTo>
                    <a:pt x="344" y="142"/>
                  </a:lnTo>
                  <a:lnTo>
                    <a:pt x="342" y="142"/>
                  </a:lnTo>
                  <a:lnTo>
                    <a:pt x="340" y="140"/>
                  </a:lnTo>
                  <a:lnTo>
                    <a:pt x="338" y="138"/>
                  </a:lnTo>
                  <a:lnTo>
                    <a:pt x="336" y="138"/>
                  </a:lnTo>
                  <a:lnTo>
                    <a:pt x="334" y="136"/>
                  </a:lnTo>
                  <a:lnTo>
                    <a:pt x="330" y="134"/>
                  </a:lnTo>
                  <a:lnTo>
                    <a:pt x="326" y="134"/>
                  </a:lnTo>
                  <a:lnTo>
                    <a:pt x="324" y="132"/>
                  </a:lnTo>
                  <a:lnTo>
                    <a:pt x="322" y="132"/>
                  </a:lnTo>
                  <a:lnTo>
                    <a:pt x="318" y="132"/>
                  </a:lnTo>
                  <a:lnTo>
                    <a:pt x="314" y="132"/>
                  </a:lnTo>
                  <a:lnTo>
                    <a:pt x="312" y="130"/>
                  </a:lnTo>
                  <a:lnTo>
                    <a:pt x="312" y="130"/>
                  </a:lnTo>
                  <a:lnTo>
                    <a:pt x="310" y="130"/>
                  </a:lnTo>
                  <a:lnTo>
                    <a:pt x="310" y="130"/>
                  </a:lnTo>
                  <a:lnTo>
                    <a:pt x="308" y="128"/>
                  </a:lnTo>
                  <a:lnTo>
                    <a:pt x="302" y="122"/>
                  </a:lnTo>
                  <a:lnTo>
                    <a:pt x="300" y="120"/>
                  </a:lnTo>
                  <a:lnTo>
                    <a:pt x="298" y="120"/>
                  </a:lnTo>
                  <a:lnTo>
                    <a:pt x="298" y="118"/>
                  </a:lnTo>
                  <a:lnTo>
                    <a:pt x="296" y="118"/>
                  </a:lnTo>
                  <a:lnTo>
                    <a:pt x="296" y="118"/>
                  </a:lnTo>
                  <a:lnTo>
                    <a:pt x="294" y="118"/>
                  </a:lnTo>
                  <a:lnTo>
                    <a:pt x="294" y="118"/>
                  </a:lnTo>
                  <a:lnTo>
                    <a:pt x="292" y="118"/>
                  </a:lnTo>
                  <a:lnTo>
                    <a:pt x="292" y="118"/>
                  </a:lnTo>
                  <a:lnTo>
                    <a:pt x="290" y="120"/>
                  </a:lnTo>
                  <a:lnTo>
                    <a:pt x="290" y="122"/>
                  </a:lnTo>
                  <a:lnTo>
                    <a:pt x="288" y="122"/>
                  </a:lnTo>
                  <a:lnTo>
                    <a:pt x="286" y="124"/>
                  </a:lnTo>
                  <a:lnTo>
                    <a:pt x="286" y="128"/>
                  </a:lnTo>
                  <a:lnTo>
                    <a:pt x="284" y="130"/>
                  </a:lnTo>
                  <a:lnTo>
                    <a:pt x="284" y="132"/>
                  </a:lnTo>
                  <a:lnTo>
                    <a:pt x="284" y="134"/>
                  </a:lnTo>
                  <a:lnTo>
                    <a:pt x="282" y="136"/>
                  </a:lnTo>
                  <a:lnTo>
                    <a:pt x="282" y="140"/>
                  </a:lnTo>
                  <a:lnTo>
                    <a:pt x="282" y="142"/>
                  </a:lnTo>
                  <a:lnTo>
                    <a:pt x="282" y="144"/>
                  </a:lnTo>
                  <a:lnTo>
                    <a:pt x="282" y="146"/>
                  </a:lnTo>
                  <a:lnTo>
                    <a:pt x="282" y="148"/>
                  </a:lnTo>
                  <a:lnTo>
                    <a:pt x="284" y="150"/>
                  </a:lnTo>
                  <a:lnTo>
                    <a:pt x="284" y="150"/>
                  </a:lnTo>
                  <a:lnTo>
                    <a:pt x="284" y="150"/>
                  </a:lnTo>
                  <a:lnTo>
                    <a:pt x="286" y="150"/>
                  </a:lnTo>
                  <a:lnTo>
                    <a:pt x="286" y="150"/>
                  </a:lnTo>
                  <a:lnTo>
                    <a:pt x="288" y="150"/>
                  </a:lnTo>
                  <a:lnTo>
                    <a:pt x="290" y="150"/>
                  </a:lnTo>
                  <a:lnTo>
                    <a:pt x="292" y="150"/>
                  </a:lnTo>
                  <a:lnTo>
                    <a:pt x="292" y="152"/>
                  </a:lnTo>
                  <a:lnTo>
                    <a:pt x="294" y="152"/>
                  </a:lnTo>
                  <a:lnTo>
                    <a:pt x="294" y="152"/>
                  </a:lnTo>
                  <a:lnTo>
                    <a:pt x="294" y="152"/>
                  </a:lnTo>
                  <a:lnTo>
                    <a:pt x="294" y="154"/>
                  </a:lnTo>
                  <a:lnTo>
                    <a:pt x="296" y="156"/>
                  </a:lnTo>
                  <a:lnTo>
                    <a:pt x="296" y="158"/>
                  </a:lnTo>
                  <a:lnTo>
                    <a:pt x="296" y="162"/>
                  </a:lnTo>
                  <a:lnTo>
                    <a:pt x="296" y="164"/>
                  </a:lnTo>
                  <a:lnTo>
                    <a:pt x="296" y="168"/>
                  </a:lnTo>
                  <a:lnTo>
                    <a:pt x="296" y="170"/>
                  </a:lnTo>
                  <a:lnTo>
                    <a:pt x="296" y="174"/>
                  </a:lnTo>
                  <a:lnTo>
                    <a:pt x="296" y="180"/>
                  </a:lnTo>
                  <a:lnTo>
                    <a:pt x="296" y="186"/>
                  </a:lnTo>
                  <a:lnTo>
                    <a:pt x="294" y="190"/>
                  </a:lnTo>
                  <a:lnTo>
                    <a:pt x="290" y="192"/>
                  </a:lnTo>
                  <a:lnTo>
                    <a:pt x="288" y="192"/>
                  </a:lnTo>
                  <a:lnTo>
                    <a:pt x="286" y="192"/>
                  </a:lnTo>
                  <a:lnTo>
                    <a:pt x="284" y="192"/>
                  </a:lnTo>
                  <a:lnTo>
                    <a:pt x="282" y="194"/>
                  </a:lnTo>
                  <a:lnTo>
                    <a:pt x="280" y="194"/>
                  </a:lnTo>
                  <a:lnTo>
                    <a:pt x="278" y="196"/>
                  </a:lnTo>
                  <a:lnTo>
                    <a:pt x="276" y="196"/>
                  </a:lnTo>
                  <a:lnTo>
                    <a:pt x="276" y="198"/>
                  </a:lnTo>
                  <a:lnTo>
                    <a:pt x="274" y="198"/>
                  </a:lnTo>
                  <a:lnTo>
                    <a:pt x="274" y="200"/>
                  </a:lnTo>
                  <a:lnTo>
                    <a:pt x="274" y="200"/>
                  </a:lnTo>
                  <a:lnTo>
                    <a:pt x="274" y="202"/>
                  </a:lnTo>
                  <a:lnTo>
                    <a:pt x="274" y="202"/>
                  </a:lnTo>
                  <a:lnTo>
                    <a:pt x="274" y="206"/>
                  </a:lnTo>
                  <a:lnTo>
                    <a:pt x="274" y="208"/>
                  </a:lnTo>
                  <a:lnTo>
                    <a:pt x="276" y="210"/>
                  </a:lnTo>
                  <a:lnTo>
                    <a:pt x="276" y="214"/>
                  </a:lnTo>
                  <a:lnTo>
                    <a:pt x="276" y="214"/>
                  </a:lnTo>
                  <a:lnTo>
                    <a:pt x="276" y="216"/>
                  </a:lnTo>
                  <a:lnTo>
                    <a:pt x="276" y="216"/>
                  </a:lnTo>
                  <a:lnTo>
                    <a:pt x="274" y="218"/>
                  </a:lnTo>
                  <a:lnTo>
                    <a:pt x="274" y="218"/>
                  </a:lnTo>
                  <a:lnTo>
                    <a:pt x="274" y="218"/>
                  </a:lnTo>
                  <a:lnTo>
                    <a:pt x="272" y="220"/>
                  </a:lnTo>
                  <a:lnTo>
                    <a:pt x="270" y="220"/>
                  </a:lnTo>
                  <a:lnTo>
                    <a:pt x="270" y="220"/>
                  </a:lnTo>
                  <a:lnTo>
                    <a:pt x="268" y="222"/>
                  </a:lnTo>
                  <a:lnTo>
                    <a:pt x="266" y="224"/>
                  </a:lnTo>
                  <a:lnTo>
                    <a:pt x="264" y="230"/>
                  </a:lnTo>
                  <a:lnTo>
                    <a:pt x="262" y="232"/>
                  </a:lnTo>
                  <a:lnTo>
                    <a:pt x="262" y="234"/>
                  </a:lnTo>
                  <a:lnTo>
                    <a:pt x="260" y="236"/>
                  </a:lnTo>
                  <a:lnTo>
                    <a:pt x="260" y="236"/>
                  </a:lnTo>
                  <a:lnTo>
                    <a:pt x="258" y="238"/>
                  </a:lnTo>
                  <a:lnTo>
                    <a:pt x="258" y="238"/>
                  </a:lnTo>
                  <a:lnTo>
                    <a:pt x="256" y="238"/>
                  </a:lnTo>
                  <a:lnTo>
                    <a:pt x="254" y="240"/>
                  </a:lnTo>
                  <a:lnTo>
                    <a:pt x="252" y="240"/>
                  </a:lnTo>
                  <a:lnTo>
                    <a:pt x="250" y="242"/>
                  </a:lnTo>
                  <a:lnTo>
                    <a:pt x="248" y="242"/>
                  </a:lnTo>
                  <a:lnTo>
                    <a:pt x="244" y="242"/>
                  </a:lnTo>
                  <a:lnTo>
                    <a:pt x="242" y="244"/>
                  </a:lnTo>
                  <a:lnTo>
                    <a:pt x="240" y="244"/>
                  </a:lnTo>
                  <a:lnTo>
                    <a:pt x="240" y="246"/>
                  </a:lnTo>
                  <a:lnTo>
                    <a:pt x="238" y="248"/>
                  </a:lnTo>
                  <a:lnTo>
                    <a:pt x="236" y="252"/>
                  </a:lnTo>
                  <a:lnTo>
                    <a:pt x="234" y="254"/>
                  </a:lnTo>
                  <a:lnTo>
                    <a:pt x="232" y="256"/>
                  </a:lnTo>
                  <a:lnTo>
                    <a:pt x="230" y="258"/>
                  </a:lnTo>
                  <a:lnTo>
                    <a:pt x="230" y="258"/>
                  </a:lnTo>
                  <a:lnTo>
                    <a:pt x="228" y="258"/>
                  </a:lnTo>
                  <a:lnTo>
                    <a:pt x="224" y="260"/>
                  </a:lnTo>
                  <a:lnTo>
                    <a:pt x="220" y="262"/>
                  </a:lnTo>
                  <a:lnTo>
                    <a:pt x="218" y="262"/>
                  </a:lnTo>
                  <a:lnTo>
                    <a:pt x="218" y="262"/>
                  </a:lnTo>
                  <a:lnTo>
                    <a:pt x="216" y="264"/>
                  </a:lnTo>
                  <a:lnTo>
                    <a:pt x="216" y="264"/>
                  </a:lnTo>
                  <a:lnTo>
                    <a:pt x="214" y="264"/>
                  </a:lnTo>
                  <a:lnTo>
                    <a:pt x="214" y="266"/>
                  </a:lnTo>
                  <a:lnTo>
                    <a:pt x="214" y="268"/>
                  </a:lnTo>
                  <a:lnTo>
                    <a:pt x="212" y="270"/>
                  </a:lnTo>
                  <a:lnTo>
                    <a:pt x="212" y="272"/>
                  </a:lnTo>
                  <a:lnTo>
                    <a:pt x="210" y="276"/>
                  </a:lnTo>
                  <a:lnTo>
                    <a:pt x="210" y="278"/>
                  </a:lnTo>
                  <a:lnTo>
                    <a:pt x="210" y="280"/>
                  </a:lnTo>
                  <a:lnTo>
                    <a:pt x="208" y="282"/>
                  </a:lnTo>
                  <a:lnTo>
                    <a:pt x="208" y="282"/>
                  </a:lnTo>
                  <a:lnTo>
                    <a:pt x="206" y="284"/>
                  </a:lnTo>
                  <a:lnTo>
                    <a:pt x="206" y="286"/>
                  </a:lnTo>
                  <a:lnTo>
                    <a:pt x="202" y="286"/>
                  </a:lnTo>
                  <a:lnTo>
                    <a:pt x="200" y="288"/>
                  </a:lnTo>
                  <a:lnTo>
                    <a:pt x="196" y="292"/>
                  </a:lnTo>
                  <a:lnTo>
                    <a:pt x="192" y="294"/>
                  </a:lnTo>
                  <a:lnTo>
                    <a:pt x="190" y="296"/>
                  </a:lnTo>
                  <a:lnTo>
                    <a:pt x="188" y="296"/>
                  </a:lnTo>
                  <a:lnTo>
                    <a:pt x="182" y="300"/>
                  </a:lnTo>
                  <a:lnTo>
                    <a:pt x="180" y="300"/>
                  </a:lnTo>
                  <a:lnTo>
                    <a:pt x="176" y="302"/>
                  </a:lnTo>
                  <a:lnTo>
                    <a:pt x="176" y="304"/>
                  </a:lnTo>
                  <a:lnTo>
                    <a:pt x="174" y="304"/>
                  </a:lnTo>
                  <a:lnTo>
                    <a:pt x="174" y="306"/>
                  </a:lnTo>
                  <a:lnTo>
                    <a:pt x="172" y="306"/>
                  </a:lnTo>
                  <a:lnTo>
                    <a:pt x="172" y="308"/>
                  </a:lnTo>
                  <a:lnTo>
                    <a:pt x="172" y="308"/>
                  </a:lnTo>
                  <a:lnTo>
                    <a:pt x="172" y="310"/>
                  </a:lnTo>
                  <a:lnTo>
                    <a:pt x="172" y="312"/>
                  </a:lnTo>
                  <a:lnTo>
                    <a:pt x="172" y="314"/>
                  </a:lnTo>
                  <a:lnTo>
                    <a:pt x="172" y="318"/>
                  </a:lnTo>
                  <a:lnTo>
                    <a:pt x="172" y="322"/>
                  </a:lnTo>
                  <a:lnTo>
                    <a:pt x="174" y="324"/>
                  </a:lnTo>
                  <a:lnTo>
                    <a:pt x="176" y="332"/>
                  </a:lnTo>
                  <a:lnTo>
                    <a:pt x="178" y="340"/>
                  </a:lnTo>
                  <a:lnTo>
                    <a:pt x="178" y="344"/>
                  </a:lnTo>
                  <a:lnTo>
                    <a:pt x="180" y="346"/>
                  </a:lnTo>
                  <a:lnTo>
                    <a:pt x="180" y="350"/>
                  </a:lnTo>
                  <a:lnTo>
                    <a:pt x="180" y="352"/>
                  </a:lnTo>
                  <a:lnTo>
                    <a:pt x="180" y="352"/>
                  </a:lnTo>
                  <a:lnTo>
                    <a:pt x="180" y="354"/>
                  </a:lnTo>
                  <a:lnTo>
                    <a:pt x="178" y="356"/>
                  </a:lnTo>
                  <a:lnTo>
                    <a:pt x="178" y="356"/>
                  </a:lnTo>
                  <a:lnTo>
                    <a:pt x="178" y="358"/>
                  </a:lnTo>
                  <a:lnTo>
                    <a:pt x="178" y="358"/>
                  </a:lnTo>
                  <a:lnTo>
                    <a:pt x="176" y="358"/>
                  </a:lnTo>
                  <a:lnTo>
                    <a:pt x="174" y="360"/>
                  </a:lnTo>
                  <a:lnTo>
                    <a:pt x="172" y="360"/>
                  </a:lnTo>
                  <a:lnTo>
                    <a:pt x="172" y="360"/>
                  </a:lnTo>
                  <a:lnTo>
                    <a:pt x="172" y="360"/>
                  </a:lnTo>
                  <a:lnTo>
                    <a:pt x="172" y="362"/>
                  </a:lnTo>
                  <a:lnTo>
                    <a:pt x="172" y="362"/>
                  </a:lnTo>
                  <a:lnTo>
                    <a:pt x="172" y="364"/>
                  </a:lnTo>
                  <a:lnTo>
                    <a:pt x="172" y="366"/>
                  </a:lnTo>
                  <a:lnTo>
                    <a:pt x="172" y="368"/>
                  </a:lnTo>
                  <a:lnTo>
                    <a:pt x="172" y="368"/>
                  </a:lnTo>
                  <a:lnTo>
                    <a:pt x="174" y="372"/>
                  </a:lnTo>
                  <a:lnTo>
                    <a:pt x="176" y="376"/>
                  </a:lnTo>
                  <a:lnTo>
                    <a:pt x="176" y="378"/>
                  </a:lnTo>
                  <a:lnTo>
                    <a:pt x="178" y="380"/>
                  </a:lnTo>
                  <a:lnTo>
                    <a:pt x="178" y="382"/>
                  </a:lnTo>
                  <a:lnTo>
                    <a:pt x="178" y="382"/>
                  </a:lnTo>
                  <a:lnTo>
                    <a:pt x="178" y="384"/>
                  </a:lnTo>
                  <a:lnTo>
                    <a:pt x="178" y="386"/>
                  </a:lnTo>
                  <a:lnTo>
                    <a:pt x="178" y="386"/>
                  </a:lnTo>
                  <a:lnTo>
                    <a:pt x="176" y="388"/>
                  </a:lnTo>
                  <a:lnTo>
                    <a:pt x="176" y="390"/>
                  </a:lnTo>
                  <a:lnTo>
                    <a:pt x="174" y="394"/>
                  </a:lnTo>
                  <a:lnTo>
                    <a:pt x="170" y="398"/>
                  </a:lnTo>
                  <a:lnTo>
                    <a:pt x="168" y="402"/>
                  </a:lnTo>
                  <a:lnTo>
                    <a:pt x="166" y="406"/>
                  </a:lnTo>
                  <a:lnTo>
                    <a:pt x="164" y="410"/>
                  </a:lnTo>
                  <a:lnTo>
                    <a:pt x="162" y="412"/>
                  </a:lnTo>
                  <a:lnTo>
                    <a:pt x="160" y="414"/>
                  </a:lnTo>
                  <a:lnTo>
                    <a:pt x="160" y="416"/>
                  </a:lnTo>
                  <a:lnTo>
                    <a:pt x="158" y="418"/>
                  </a:lnTo>
                  <a:lnTo>
                    <a:pt x="156" y="420"/>
                  </a:lnTo>
                  <a:lnTo>
                    <a:pt x="154" y="420"/>
                  </a:lnTo>
                  <a:lnTo>
                    <a:pt x="152" y="422"/>
                  </a:lnTo>
                  <a:lnTo>
                    <a:pt x="150" y="424"/>
                  </a:lnTo>
                  <a:lnTo>
                    <a:pt x="148" y="426"/>
                  </a:lnTo>
                  <a:lnTo>
                    <a:pt x="146" y="426"/>
                  </a:lnTo>
                  <a:lnTo>
                    <a:pt x="144" y="426"/>
                  </a:lnTo>
                  <a:lnTo>
                    <a:pt x="142" y="426"/>
                  </a:lnTo>
                  <a:lnTo>
                    <a:pt x="142" y="426"/>
                  </a:lnTo>
                  <a:lnTo>
                    <a:pt x="140" y="426"/>
                  </a:lnTo>
                  <a:lnTo>
                    <a:pt x="140" y="426"/>
                  </a:lnTo>
                  <a:lnTo>
                    <a:pt x="138" y="426"/>
                  </a:lnTo>
                  <a:lnTo>
                    <a:pt x="136" y="424"/>
                  </a:lnTo>
                  <a:lnTo>
                    <a:pt x="136" y="424"/>
                  </a:lnTo>
                  <a:lnTo>
                    <a:pt x="134" y="422"/>
                  </a:lnTo>
                  <a:lnTo>
                    <a:pt x="134" y="422"/>
                  </a:lnTo>
                  <a:lnTo>
                    <a:pt x="132" y="420"/>
                  </a:lnTo>
                  <a:lnTo>
                    <a:pt x="132" y="420"/>
                  </a:lnTo>
                  <a:lnTo>
                    <a:pt x="132" y="418"/>
                  </a:lnTo>
                  <a:lnTo>
                    <a:pt x="132" y="416"/>
                  </a:lnTo>
                  <a:lnTo>
                    <a:pt x="132" y="414"/>
                  </a:lnTo>
                  <a:lnTo>
                    <a:pt x="130" y="412"/>
                  </a:lnTo>
                  <a:lnTo>
                    <a:pt x="130" y="406"/>
                  </a:lnTo>
                  <a:lnTo>
                    <a:pt x="130" y="404"/>
                  </a:lnTo>
                  <a:lnTo>
                    <a:pt x="130" y="402"/>
                  </a:lnTo>
                  <a:lnTo>
                    <a:pt x="130" y="400"/>
                  </a:lnTo>
                  <a:lnTo>
                    <a:pt x="128" y="398"/>
                  </a:lnTo>
                  <a:lnTo>
                    <a:pt x="126" y="392"/>
                  </a:lnTo>
                  <a:lnTo>
                    <a:pt x="124" y="388"/>
                  </a:lnTo>
                  <a:lnTo>
                    <a:pt x="122" y="382"/>
                  </a:lnTo>
                  <a:lnTo>
                    <a:pt x="116" y="370"/>
                  </a:lnTo>
                  <a:lnTo>
                    <a:pt x="114" y="366"/>
                  </a:lnTo>
                  <a:lnTo>
                    <a:pt x="112" y="362"/>
                  </a:lnTo>
                  <a:lnTo>
                    <a:pt x="110" y="358"/>
                  </a:lnTo>
                  <a:lnTo>
                    <a:pt x="108" y="352"/>
                  </a:lnTo>
                  <a:lnTo>
                    <a:pt x="104" y="340"/>
                  </a:lnTo>
                  <a:lnTo>
                    <a:pt x="102" y="334"/>
                  </a:lnTo>
                  <a:lnTo>
                    <a:pt x="100" y="328"/>
                  </a:lnTo>
                  <a:lnTo>
                    <a:pt x="98" y="322"/>
                  </a:lnTo>
                  <a:lnTo>
                    <a:pt x="96" y="318"/>
                  </a:lnTo>
                  <a:lnTo>
                    <a:pt x="94" y="314"/>
                  </a:lnTo>
                  <a:lnTo>
                    <a:pt x="92" y="312"/>
                  </a:lnTo>
                  <a:lnTo>
                    <a:pt x="88" y="304"/>
                  </a:lnTo>
                  <a:lnTo>
                    <a:pt x="84" y="300"/>
                  </a:lnTo>
                  <a:lnTo>
                    <a:pt x="82" y="298"/>
                  </a:lnTo>
                  <a:lnTo>
                    <a:pt x="80" y="294"/>
                  </a:lnTo>
                  <a:lnTo>
                    <a:pt x="80" y="292"/>
                  </a:lnTo>
                  <a:lnTo>
                    <a:pt x="78" y="292"/>
                  </a:lnTo>
                  <a:lnTo>
                    <a:pt x="78" y="288"/>
                  </a:lnTo>
                  <a:lnTo>
                    <a:pt x="76" y="284"/>
                  </a:lnTo>
                  <a:lnTo>
                    <a:pt x="74" y="278"/>
                  </a:lnTo>
                  <a:lnTo>
                    <a:pt x="74" y="274"/>
                  </a:lnTo>
                  <a:lnTo>
                    <a:pt x="72" y="268"/>
                  </a:lnTo>
                  <a:lnTo>
                    <a:pt x="72" y="264"/>
                  </a:lnTo>
                  <a:lnTo>
                    <a:pt x="72" y="260"/>
                  </a:lnTo>
                  <a:lnTo>
                    <a:pt x="70" y="256"/>
                  </a:lnTo>
                  <a:lnTo>
                    <a:pt x="70" y="252"/>
                  </a:lnTo>
                  <a:lnTo>
                    <a:pt x="70" y="250"/>
                  </a:lnTo>
                  <a:lnTo>
                    <a:pt x="70" y="240"/>
                  </a:lnTo>
                  <a:lnTo>
                    <a:pt x="72" y="232"/>
                  </a:lnTo>
                  <a:lnTo>
                    <a:pt x="72" y="228"/>
                  </a:lnTo>
                  <a:lnTo>
                    <a:pt x="70" y="224"/>
                  </a:lnTo>
                  <a:lnTo>
                    <a:pt x="70" y="218"/>
                  </a:lnTo>
                  <a:lnTo>
                    <a:pt x="70" y="212"/>
                  </a:lnTo>
                  <a:lnTo>
                    <a:pt x="70" y="208"/>
                  </a:lnTo>
                  <a:lnTo>
                    <a:pt x="68" y="206"/>
                  </a:lnTo>
                  <a:lnTo>
                    <a:pt x="68" y="202"/>
                  </a:lnTo>
                  <a:lnTo>
                    <a:pt x="68" y="200"/>
                  </a:lnTo>
                  <a:lnTo>
                    <a:pt x="66" y="196"/>
                  </a:lnTo>
                  <a:lnTo>
                    <a:pt x="66" y="192"/>
                  </a:lnTo>
                  <a:lnTo>
                    <a:pt x="64" y="190"/>
                  </a:lnTo>
                  <a:lnTo>
                    <a:pt x="64" y="188"/>
                  </a:lnTo>
                  <a:lnTo>
                    <a:pt x="62" y="186"/>
                  </a:lnTo>
                  <a:lnTo>
                    <a:pt x="62" y="186"/>
                  </a:lnTo>
                  <a:lnTo>
                    <a:pt x="62" y="186"/>
                  </a:lnTo>
                  <a:lnTo>
                    <a:pt x="62" y="184"/>
                  </a:lnTo>
                  <a:lnTo>
                    <a:pt x="60" y="184"/>
                  </a:lnTo>
                  <a:lnTo>
                    <a:pt x="60" y="184"/>
                  </a:lnTo>
                  <a:lnTo>
                    <a:pt x="60" y="184"/>
                  </a:lnTo>
                  <a:lnTo>
                    <a:pt x="58" y="186"/>
                  </a:lnTo>
                  <a:lnTo>
                    <a:pt x="58" y="186"/>
                  </a:lnTo>
                  <a:lnTo>
                    <a:pt x="58" y="186"/>
                  </a:lnTo>
                  <a:lnTo>
                    <a:pt x="58" y="188"/>
                  </a:lnTo>
                  <a:lnTo>
                    <a:pt x="58" y="190"/>
                  </a:lnTo>
                  <a:lnTo>
                    <a:pt x="60" y="192"/>
                  </a:lnTo>
                  <a:lnTo>
                    <a:pt x="60" y="194"/>
                  </a:lnTo>
                  <a:lnTo>
                    <a:pt x="60" y="196"/>
                  </a:lnTo>
                  <a:lnTo>
                    <a:pt x="60" y="198"/>
                  </a:lnTo>
                  <a:lnTo>
                    <a:pt x="60" y="198"/>
                  </a:lnTo>
                  <a:lnTo>
                    <a:pt x="60" y="200"/>
                  </a:lnTo>
                  <a:lnTo>
                    <a:pt x="58" y="202"/>
                  </a:lnTo>
                  <a:lnTo>
                    <a:pt x="56" y="202"/>
                  </a:lnTo>
                  <a:lnTo>
                    <a:pt x="56" y="204"/>
                  </a:lnTo>
                  <a:lnTo>
                    <a:pt x="54" y="206"/>
                  </a:lnTo>
                  <a:lnTo>
                    <a:pt x="52" y="206"/>
                  </a:lnTo>
                  <a:lnTo>
                    <a:pt x="52" y="208"/>
                  </a:lnTo>
                  <a:lnTo>
                    <a:pt x="50" y="208"/>
                  </a:lnTo>
                  <a:lnTo>
                    <a:pt x="48" y="208"/>
                  </a:lnTo>
                  <a:lnTo>
                    <a:pt x="48" y="210"/>
                  </a:lnTo>
                  <a:lnTo>
                    <a:pt x="44" y="210"/>
                  </a:lnTo>
                  <a:lnTo>
                    <a:pt x="42" y="210"/>
                  </a:lnTo>
                  <a:lnTo>
                    <a:pt x="38" y="210"/>
                  </a:lnTo>
                  <a:lnTo>
                    <a:pt x="36" y="210"/>
                  </a:lnTo>
                  <a:lnTo>
                    <a:pt x="34" y="208"/>
                  </a:lnTo>
                  <a:lnTo>
                    <a:pt x="30" y="208"/>
                  </a:lnTo>
                  <a:lnTo>
                    <a:pt x="30" y="208"/>
                  </a:lnTo>
                  <a:lnTo>
                    <a:pt x="28" y="208"/>
                  </a:lnTo>
                  <a:lnTo>
                    <a:pt x="28" y="206"/>
                  </a:lnTo>
                  <a:lnTo>
                    <a:pt x="26" y="206"/>
                  </a:lnTo>
                  <a:lnTo>
                    <a:pt x="24" y="204"/>
                  </a:lnTo>
                  <a:lnTo>
                    <a:pt x="20" y="200"/>
                  </a:lnTo>
                  <a:lnTo>
                    <a:pt x="18" y="198"/>
                  </a:lnTo>
                  <a:lnTo>
                    <a:pt x="16" y="194"/>
                  </a:lnTo>
                  <a:lnTo>
                    <a:pt x="14" y="194"/>
                  </a:lnTo>
                  <a:lnTo>
                    <a:pt x="14" y="192"/>
                  </a:lnTo>
                  <a:lnTo>
                    <a:pt x="12" y="190"/>
                  </a:lnTo>
                  <a:lnTo>
                    <a:pt x="12" y="188"/>
                  </a:lnTo>
                  <a:lnTo>
                    <a:pt x="12" y="188"/>
                  </a:lnTo>
                  <a:lnTo>
                    <a:pt x="12" y="186"/>
                  </a:lnTo>
                  <a:lnTo>
                    <a:pt x="12" y="186"/>
                  </a:lnTo>
                  <a:lnTo>
                    <a:pt x="12" y="184"/>
                  </a:lnTo>
                  <a:lnTo>
                    <a:pt x="12" y="184"/>
                  </a:lnTo>
                  <a:lnTo>
                    <a:pt x="14" y="184"/>
                  </a:lnTo>
                  <a:lnTo>
                    <a:pt x="16" y="182"/>
                  </a:lnTo>
                  <a:lnTo>
                    <a:pt x="18" y="180"/>
                  </a:lnTo>
                  <a:lnTo>
                    <a:pt x="18" y="178"/>
                  </a:lnTo>
                  <a:lnTo>
                    <a:pt x="20" y="178"/>
                  </a:lnTo>
                  <a:lnTo>
                    <a:pt x="20" y="176"/>
                  </a:lnTo>
                  <a:lnTo>
                    <a:pt x="20" y="176"/>
                  </a:lnTo>
                  <a:lnTo>
                    <a:pt x="20" y="176"/>
                  </a:lnTo>
                  <a:lnTo>
                    <a:pt x="20" y="174"/>
                  </a:lnTo>
                  <a:lnTo>
                    <a:pt x="20" y="174"/>
                  </a:lnTo>
                  <a:lnTo>
                    <a:pt x="20" y="174"/>
                  </a:lnTo>
                  <a:lnTo>
                    <a:pt x="20" y="174"/>
                  </a:lnTo>
                  <a:lnTo>
                    <a:pt x="18" y="174"/>
                  </a:lnTo>
                  <a:lnTo>
                    <a:pt x="16" y="174"/>
                  </a:lnTo>
                  <a:lnTo>
                    <a:pt x="14" y="174"/>
                  </a:lnTo>
                  <a:lnTo>
                    <a:pt x="12" y="176"/>
                  </a:lnTo>
                  <a:lnTo>
                    <a:pt x="12" y="176"/>
                  </a:lnTo>
                  <a:lnTo>
                    <a:pt x="10" y="176"/>
                  </a:lnTo>
                  <a:lnTo>
                    <a:pt x="8" y="176"/>
                  </a:lnTo>
                  <a:lnTo>
                    <a:pt x="8" y="176"/>
                  </a:lnTo>
                  <a:lnTo>
                    <a:pt x="8" y="176"/>
                  </a:lnTo>
                  <a:lnTo>
                    <a:pt x="6" y="174"/>
                  </a:lnTo>
                  <a:lnTo>
                    <a:pt x="6" y="174"/>
                  </a:lnTo>
                  <a:lnTo>
                    <a:pt x="4" y="172"/>
                  </a:lnTo>
                  <a:lnTo>
                    <a:pt x="4" y="168"/>
                  </a:lnTo>
                  <a:lnTo>
                    <a:pt x="2" y="166"/>
                  </a:lnTo>
                  <a:lnTo>
                    <a:pt x="0" y="164"/>
                  </a:lnTo>
                  <a:lnTo>
                    <a:pt x="2" y="162"/>
                  </a:lnTo>
                  <a:lnTo>
                    <a:pt x="4" y="160"/>
                  </a:lnTo>
                  <a:lnTo>
                    <a:pt x="6" y="158"/>
                  </a:lnTo>
                  <a:lnTo>
                    <a:pt x="6" y="156"/>
                  </a:lnTo>
                  <a:lnTo>
                    <a:pt x="8" y="156"/>
                  </a:lnTo>
                  <a:lnTo>
                    <a:pt x="10" y="154"/>
                  </a:lnTo>
                  <a:lnTo>
                    <a:pt x="10" y="154"/>
                  </a:lnTo>
                  <a:lnTo>
                    <a:pt x="12" y="154"/>
                  </a:lnTo>
                  <a:lnTo>
                    <a:pt x="14" y="154"/>
                  </a:lnTo>
                  <a:lnTo>
                    <a:pt x="16" y="154"/>
                  </a:lnTo>
                  <a:lnTo>
                    <a:pt x="20" y="154"/>
                  </a:lnTo>
                  <a:lnTo>
                    <a:pt x="24" y="156"/>
                  </a:lnTo>
                  <a:lnTo>
                    <a:pt x="28" y="156"/>
                  </a:lnTo>
                  <a:lnTo>
                    <a:pt x="30" y="156"/>
                  </a:lnTo>
                  <a:lnTo>
                    <a:pt x="32" y="156"/>
                  </a:lnTo>
                  <a:lnTo>
                    <a:pt x="34" y="156"/>
                  </a:lnTo>
                  <a:lnTo>
                    <a:pt x="36" y="156"/>
                  </a:lnTo>
                  <a:lnTo>
                    <a:pt x="38" y="156"/>
                  </a:lnTo>
                  <a:lnTo>
                    <a:pt x="38" y="154"/>
                  </a:lnTo>
                  <a:lnTo>
                    <a:pt x="38" y="154"/>
                  </a:lnTo>
                  <a:lnTo>
                    <a:pt x="38" y="154"/>
                  </a:lnTo>
                  <a:lnTo>
                    <a:pt x="40" y="154"/>
                  </a:lnTo>
                  <a:lnTo>
                    <a:pt x="40" y="152"/>
                  </a:lnTo>
                  <a:lnTo>
                    <a:pt x="40" y="150"/>
                  </a:lnTo>
                  <a:lnTo>
                    <a:pt x="40" y="148"/>
                  </a:lnTo>
                  <a:lnTo>
                    <a:pt x="40" y="146"/>
                  </a:lnTo>
                  <a:lnTo>
                    <a:pt x="40" y="144"/>
                  </a:lnTo>
                  <a:lnTo>
                    <a:pt x="40" y="144"/>
                  </a:lnTo>
                  <a:lnTo>
                    <a:pt x="40" y="142"/>
                  </a:lnTo>
                  <a:lnTo>
                    <a:pt x="40" y="140"/>
                  </a:lnTo>
                  <a:lnTo>
                    <a:pt x="38" y="140"/>
                  </a:lnTo>
                  <a:lnTo>
                    <a:pt x="38" y="136"/>
                  </a:lnTo>
                  <a:lnTo>
                    <a:pt x="36" y="134"/>
                  </a:lnTo>
                  <a:lnTo>
                    <a:pt x="34" y="132"/>
                  </a:lnTo>
                  <a:lnTo>
                    <a:pt x="28" y="126"/>
                  </a:lnTo>
                  <a:lnTo>
                    <a:pt x="24" y="122"/>
                  </a:lnTo>
                  <a:lnTo>
                    <a:pt x="24" y="120"/>
                  </a:lnTo>
                  <a:lnTo>
                    <a:pt x="22" y="120"/>
                  </a:lnTo>
                  <a:lnTo>
                    <a:pt x="18" y="116"/>
                  </a:lnTo>
                  <a:lnTo>
                    <a:pt x="16" y="114"/>
                  </a:lnTo>
                  <a:lnTo>
                    <a:pt x="14" y="112"/>
                  </a:lnTo>
                  <a:lnTo>
                    <a:pt x="14" y="112"/>
                  </a:lnTo>
                  <a:lnTo>
                    <a:pt x="12" y="110"/>
                  </a:lnTo>
                  <a:lnTo>
                    <a:pt x="12" y="110"/>
                  </a:lnTo>
                  <a:lnTo>
                    <a:pt x="12" y="110"/>
                  </a:lnTo>
                  <a:lnTo>
                    <a:pt x="12" y="108"/>
                  </a:lnTo>
                  <a:lnTo>
                    <a:pt x="12" y="108"/>
                  </a:lnTo>
                  <a:lnTo>
                    <a:pt x="12" y="106"/>
                  </a:lnTo>
                  <a:lnTo>
                    <a:pt x="12" y="104"/>
                  </a:lnTo>
                  <a:lnTo>
                    <a:pt x="14" y="102"/>
                  </a:lnTo>
                  <a:lnTo>
                    <a:pt x="14" y="100"/>
                  </a:lnTo>
                  <a:lnTo>
                    <a:pt x="16" y="98"/>
                  </a:lnTo>
                  <a:lnTo>
                    <a:pt x="18" y="94"/>
                  </a:lnTo>
                  <a:lnTo>
                    <a:pt x="18" y="92"/>
                  </a:lnTo>
                  <a:lnTo>
                    <a:pt x="20" y="90"/>
                  </a:lnTo>
                  <a:lnTo>
                    <a:pt x="22" y="88"/>
                  </a:lnTo>
                  <a:lnTo>
                    <a:pt x="24" y="86"/>
                  </a:lnTo>
                  <a:lnTo>
                    <a:pt x="24" y="86"/>
                  </a:lnTo>
                  <a:lnTo>
                    <a:pt x="26" y="86"/>
                  </a:lnTo>
                  <a:lnTo>
                    <a:pt x="28" y="86"/>
                  </a:lnTo>
                  <a:lnTo>
                    <a:pt x="28" y="86"/>
                  </a:lnTo>
                  <a:lnTo>
                    <a:pt x="30" y="86"/>
                  </a:lnTo>
                  <a:lnTo>
                    <a:pt x="32" y="86"/>
                  </a:lnTo>
                  <a:lnTo>
                    <a:pt x="34" y="88"/>
                  </a:lnTo>
                  <a:lnTo>
                    <a:pt x="38" y="90"/>
                  </a:lnTo>
                  <a:lnTo>
                    <a:pt x="42" y="92"/>
                  </a:lnTo>
                  <a:lnTo>
                    <a:pt x="44" y="94"/>
                  </a:lnTo>
                  <a:lnTo>
                    <a:pt x="46" y="94"/>
                  </a:lnTo>
                  <a:lnTo>
                    <a:pt x="46" y="94"/>
                  </a:lnTo>
                  <a:lnTo>
                    <a:pt x="48" y="94"/>
                  </a:lnTo>
                  <a:lnTo>
                    <a:pt x="50" y="94"/>
                  </a:lnTo>
                  <a:lnTo>
                    <a:pt x="50" y="94"/>
                  </a:lnTo>
                  <a:lnTo>
                    <a:pt x="50" y="94"/>
                  </a:lnTo>
                  <a:lnTo>
                    <a:pt x="52" y="94"/>
                  </a:lnTo>
                  <a:lnTo>
                    <a:pt x="52" y="94"/>
                  </a:lnTo>
                  <a:lnTo>
                    <a:pt x="52" y="92"/>
                  </a:lnTo>
                  <a:lnTo>
                    <a:pt x="54" y="92"/>
                  </a:lnTo>
                  <a:lnTo>
                    <a:pt x="54" y="90"/>
                  </a:lnTo>
                  <a:lnTo>
                    <a:pt x="54" y="86"/>
                  </a:lnTo>
                  <a:lnTo>
                    <a:pt x="54" y="84"/>
                  </a:lnTo>
                  <a:lnTo>
                    <a:pt x="54" y="84"/>
                  </a:lnTo>
                  <a:lnTo>
                    <a:pt x="54" y="82"/>
                  </a:lnTo>
                  <a:lnTo>
                    <a:pt x="56" y="78"/>
                  </a:lnTo>
                  <a:lnTo>
                    <a:pt x="56" y="76"/>
                  </a:lnTo>
                  <a:lnTo>
                    <a:pt x="56" y="74"/>
                  </a:lnTo>
                  <a:lnTo>
                    <a:pt x="56" y="72"/>
                  </a:lnTo>
                  <a:lnTo>
                    <a:pt x="56" y="72"/>
                  </a:lnTo>
                  <a:lnTo>
                    <a:pt x="58" y="72"/>
                  </a:lnTo>
                  <a:lnTo>
                    <a:pt x="60" y="70"/>
                  </a:lnTo>
                  <a:lnTo>
                    <a:pt x="62" y="68"/>
                  </a:lnTo>
                  <a:lnTo>
                    <a:pt x="64" y="66"/>
                  </a:lnTo>
                  <a:lnTo>
                    <a:pt x="66" y="64"/>
                  </a:lnTo>
                  <a:lnTo>
                    <a:pt x="68" y="62"/>
                  </a:lnTo>
                  <a:lnTo>
                    <a:pt x="70" y="60"/>
                  </a:lnTo>
                  <a:lnTo>
                    <a:pt x="72" y="60"/>
                  </a:lnTo>
                  <a:lnTo>
                    <a:pt x="72" y="60"/>
                  </a:lnTo>
                  <a:lnTo>
                    <a:pt x="74" y="58"/>
                  </a:lnTo>
                  <a:lnTo>
                    <a:pt x="74" y="56"/>
                  </a:lnTo>
                  <a:lnTo>
                    <a:pt x="74" y="52"/>
                  </a:lnTo>
                  <a:lnTo>
                    <a:pt x="76" y="48"/>
                  </a:lnTo>
                  <a:lnTo>
                    <a:pt x="76" y="46"/>
                  </a:lnTo>
                  <a:lnTo>
                    <a:pt x="78" y="46"/>
                  </a:lnTo>
                  <a:lnTo>
                    <a:pt x="78" y="44"/>
                  </a:lnTo>
                  <a:lnTo>
                    <a:pt x="80" y="42"/>
                  </a:lnTo>
                  <a:lnTo>
                    <a:pt x="82" y="40"/>
                  </a:lnTo>
                  <a:lnTo>
                    <a:pt x="84" y="38"/>
                  </a:lnTo>
                  <a:lnTo>
                    <a:pt x="86" y="38"/>
                  </a:lnTo>
                  <a:lnTo>
                    <a:pt x="86" y="36"/>
                  </a:lnTo>
                  <a:lnTo>
                    <a:pt x="86" y="36"/>
                  </a:lnTo>
                  <a:lnTo>
                    <a:pt x="88" y="36"/>
                  </a:lnTo>
                  <a:lnTo>
                    <a:pt x="88" y="34"/>
                  </a:lnTo>
                  <a:lnTo>
                    <a:pt x="88" y="32"/>
                  </a:lnTo>
                  <a:lnTo>
                    <a:pt x="88" y="32"/>
                  </a:lnTo>
                  <a:lnTo>
                    <a:pt x="88" y="30"/>
                  </a:lnTo>
                  <a:lnTo>
                    <a:pt x="88" y="26"/>
                  </a:lnTo>
                  <a:lnTo>
                    <a:pt x="88" y="22"/>
                  </a:lnTo>
                  <a:lnTo>
                    <a:pt x="86" y="16"/>
                  </a:lnTo>
                  <a:lnTo>
                    <a:pt x="86" y="12"/>
                  </a:lnTo>
                  <a:lnTo>
                    <a:pt x="88" y="10"/>
                  </a:lnTo>
                  <a:lnTo>
                    <a:pt x="94" y="6"/>
                  </a:lnTo>
                  <a:lnTo>
                    <a:pt x="98" y="4"/>
                  </a:lnTo>
                  <a:lnTo>
                    <a:pt x="100" y="2"/>
                  </a:lnTo>
                  <a:lnTo>
                    <a:pt x="104" y="2"/>
                  </a:lnTo>
                  <a:lnTo>
                    <a:pt x="106" y="0"/>
                  </a:lnTo>
                  <a:lnTo>
                    <a:pt x="106" y="0"/>
                  </a:lnTo>
                  <a:lnTo>
                    <a:pt x="108" y="0"/>
                  </a:lnTo>
                  <a:lnTo>
                    <a:pt x="110" y="0"/>
                  </a:lnTo>
                  <a:lnTo>
                    <a:pt x="112" y="0"/>
                  </a:lnTo>
                  <a:lnTo>
                    <a:pt x="114" y="0"/>
                  </a:lnTo>
                  <a:lnTo>
                    <a:pt x="116" y="0"/>
                  </a:lnTo>
                  <a:lnTo>
                    <a:pt x="118" y="0"/>
                  </a:lnTo>
                  <a:lnTo>
                    <a:pt x="122" y="0"/>
                  </a:lnTo>
                  <a:lnTo>
                    <a:pt x="122" y="2"/>
                  </a:lnTo>
                  <a:lnTo>
                    <a:pt x="124" y="2"/>
                  </a:lnTo>
                  <a:lnTo>
                    <a:pt x="126" y="2"/>
                  </a:lnTo>
                  <a:lnTo>
                    <a:pt x="128" y="4"/>
                  </a:lnTo>
                  <a:lnTo>
                    <a:pt x="128" y="4"/>
                  </a:lnTo>
                  <a:lnTo>
                    <a:pt x="130" y="6"/>
                  </a:lnTo>
                  <a:lnTo>
                    <a:pt x="132" y="8"/>
                  </a:lnTo>
                  <a:lnTo>
                    <a:pt x="134" y="8"/>
                  </a:lnTo>
                  <a:lnTo>
                    <a:pt x="134" y="10"/>
                  </a:lnTo>
                  <a:lnTo>
                    <a:pt x="134" y="12"/>
                  </a:lnTo>
                  <a:lnTo>
                    <a:pt x="134" y="12"/>
                  </a:lnTo>
                  <a:lnTo>
                    <a:pt x="134" y="14"/>
                  </a:lnTo>
                  <a:lnTo>
                    <a:pt x="134" y="16"/>
                  </a:lnTo>
                  <a:lnTo>
                    <a:pt x="134" y="20"/>
                  </a:lnTo>
                  <a:lnTo>
                    <a:pt x="134" y="24"/>
                  </a:lnTo>
                  <a:lnTo>
                    <a:pt x="132" y="28"/>
                  </a:lnTo>
                  <a:lnTo>
                    <a:pt x="132" y="28"/>
                  </a:lnTo>
                  <a:lnTo>
                    <a:pt x="132" y="30"/>
                  </a:lnTo>
                  <a:lnTo>
                    <a:pt x="132" y="32"/>
                  </a:lnTo>
                  <a:lnTo>
                    <a:pt x="132" y="34"/>
                  </a:lnTo>
                  <a:lnTo>
                    <a:pt x="134" y="34"/>
                  </a:lnTo>
                  <a:lnTo>
                    <a:pt x="134" y="36"/>
                  </a:lnTo>
                  <a:lnTo>
                    <a:pt x="134" y="36"/>
                  </a:lnTo>
                  <a:lnTo>
                    <a:pt x="136" y="38"/>
                  </a:lnTo>
                  <a:lnTo>
                    <a:pt x="136" y="38"/>
                  </a:lnTo>
                  <a:lnTo>
                    <a:pt x="138" y="38"/>
                  </a:lnTo>
                  <a:lnTo>
                    <a:pt x="140" y="38"/>
                  </a:lnTo>
                  <a:lnTo>
                    <a:pt x="144" y="38"/>
                  </a:lnTo>
                  <a:lnTo>
                    <a:pt x="148" y="38"/>
                  </a:lnTo>
                  <a:lnTo>
                    <a:pt x="150" y="40"/>
                  </a:lnTo>
                  <a:lnTo>
                    <a:pt x="154" y="40"/>
                  </a:lnTo>
                  <a:lnTo>
                    <a:pt x="154" y="40"/>
                  </a:lnTo>
                  <a:lnTo>
                    <a:pt x="156" y="40"/>
                  </a:lnTo>
                  <a:lnTo>
                    <a:pt x="158" y="42"/>
                  </a:lnTo>
                  <a:lnTo>
                    <a:pt x="158" y="44"/>
                  </a:lnTo>
                  <a:lnTo>
                    <a:pt x="162" y="46"/>
                  </a:lnTo>
                  <a:lnTo>
                    <a:pt x="164" y="48"/>
                  </a:lnTo>
                  <a:lnTo>
                    <a:pt x="166" y="52"/>
                  </a:lnTo>
                  <a:lnTo>
                    <a:pt x="168" y="52"/>
                  </a:lnTo>
                  <a:lnTo>
                    <a:pt x="168" y="56"/>
                  </a:lnTo>
                  <a:lnTo>
                    <a:pt x="168" y="64"/>
                  </a:lnTo>
                  <a:lnTo>
                    <a:pt x="168" y="68"/>
                  </a:lnTo>
                  <a:lnTo>
                    <a:pt x="168" y="72"/>
                  </a:lnTo>
                  <a:lnTo>
                    <a:pt x="170" y="74"/>
                  </a:lnTo>
                  <a:lnTo>
                    <a:pt x="170" y="76"/>
                  </a:lnTo>
                  <a:lnTo>
                    <a:pt x="170" y="78"/>
                  </a:lnTo>
                  <a:lnTo>
                    <a:pt x="172" y="80"/>
                  </a:lnTo>
                  <a:lnTo>
                    <a:pt x="172" y="82"/>
                  </a:lnTo>
                  <a:lnTo>
                    <a:pt x="174" y="84"/>
                  </a:lnTo>
                  <a:lnTo>
                    <a:pt x="176" y="86"/>
                  </a:lnTo>
                  <a:lnTo>
                    <a:pt x="176" y="88"/>
                  </a:lnTo>
                  <a:lnTo>
                    <a:pt x="178" y="90"/>
                  </a:lnTo>
                  <a:lnTo>
                    <a:pt x="180" y="90"/>
                  </a:lnTo>
                  <a:lnTo>
                    <a:pt x="182" y="92"/>
                  </a:lnTo>
                  <a:lnTo>
                    <a:pt x="184" y="92"/>
                  </a:lnTo>
                  <a:lnTo>
                    <a:pt x="186" y="94"/>
                  </a:lnTo>
                  <a:lnTo>
                    <a:pt x="188" y="94"/>
                  </a:lnTo>
                  <a:lnTo>
                    <a:pt x="190" y="94"/>
                  </a:lnTo>
                  <a:lnTo>
                    <a:pt x="196" y="96"/>
                  </a:lnTo>
                  <a:lnTo>
                    <a:pt x="198" y="96"/>
                  </a:lnTo>
                  <a:lnTo>
                    <a:pt x="200" y="96"/>
                  </a:lnTo>
                  <a:lnTo>
                    <a:pt x="204" y="98"/>
                  </a:lnTo>
                  <a:lnTo>
                    <a:pt x="210" y="102"/>
                  </a:lnTo>
                  <a:lnTo>
                    <a:pt x="216" y="104"/>
                  </a:lnTo>
                  <a:lnTo>
                    <a:pt x="220" y="104"/>
                  </a:lnTo>
                  <a:lnTo>
                    <a:pt x="222" y="106"/>
                  </a:lnTo>
                  <a:lnTo>
                    <a:pt x="224" y="106"/>
                  </a:lnTo>
                  <a:lnTo>
                    <a:pt x="226" y="106"/>
                  </a:lnTo>
                  <a:lnTo>
                    <a:pt x="230" y="108"/>
                  </a:lnTo>
                  <a:lnTo>
                    <a:pt x="236" y="108"/>
                  </a:lnTo>
                  <a:lnTo>
                    <a:pt x="238" y="108"/>
                  </a:lnTo>
                  <a:lnTo>
                    <a:pt x="240" y="110"/>
                  </a:lnTo>
                  <a:lnTo>
                    <a:pt x="240" y="110"/>
                  </a:lnTo>
                  <a:lnTo>
                    <a:pt x="242" y="110"/>
                  </a:lnTo>
                  <a:lnTo>
                    <a:pt x="246" y="114"/>
                  </a:lnTo>
                  <a:lnTo>
                    <a:pt x="248" y="114"/>
                  </a:lnTo>
                  <a:lnTo>
                    <a:pt x="250" y="116"/>
                  </a:lnTo>
                  <a:lnTo>
                    <a:pt x="250" y="116"/>
                  </a:lnTo>
                  <a:lnTo>
                    <a:pt x="252" y="116"/>
                  </a:lnTo>
                  <a:lnTo>
                    <a:pt x="254" y="118"/>
                  </a:lnTo>
                  <a:lnTo>
                    <a:pt x="256" y="118"/>
                  </a:lnTo>
                  <a:lnTo>
                    <a:pt x="258" y="116"/>
                  </a:lnTo>
                  <a:lnTo>
                    <a:pt x="260" y="116"/>
                  </a:lnTo>
                  <a:lnTo>
                    <a:pt x="264" y="116"/>
                  </a:lnTo>
                  <a:lnTo>
                    <a:pt x="266" y="116"/>
                  </a:lnTo>
                  <a:lnTo>
                    <a:pt x="268" y="116"/>
                  </a:lnTo>
                  <a:lnTo>
                    <a:pt x="270" y="116"/>
                  </a:lnTo>
                  <a:lnTo>
                    <a:pt x="272" y="116"/>
                  </a:lnTo>
                  <a:lnTo>
                    <a:pt x="276" y="116"/>
                  </a:lnTo>
                  <a:lnTo>
                    <a:pt x="278" y="116"/>
                  </a:lnTo>
                  <a:lnTo>
                    <a:pt x="280" y="116"/>
                  </a:lnTo>
                  <a:lnTo>
                    <a:pt x="280" y="116"/>
                  </a:lnTo>
                  <a:lnTo>
                    <a:pt x="282" y="116"/>
                  </a:lnTo>
                  <a:lnTo>
                    <a:pt x="282" y="116"/>
                  </a:lnTo>
                  <a:lnTo>
                    <a:pt x="282" y="114"/>
                  </a:lnTo>
                  <a:lnTo>
                    <a:pt x="284" y="114"/>
                  </a:lnTo>
                  <a:lnTo>
                    <a:pt x="284" y="112"/>
                  </a:lnTo>
                  <a:lnTo>
                    <a:pt x="286" y="110"/>
                  </a:lnTo>
                  <a:lnTo>
                    <a:pt x="288" y="108"/>
                  </a:lnTo>
                  <a:lnTo>
                    <a:pt x="290" y="102"/>
                  </a:lnTo>
                  <a:lnTo>
                    <a:pt x="290" y="100"/>
                  </a:lnTo>
                  <a:lnTo>
                    <a:pt x="298" y="86"/>
                  </a:lnTo>
                  <a:lnTo>
                    <a:pt x="300" y="88"/>
                  </a:lnTo>
                  <a:lnTo>
                    <a:pt x="304" y="90"/>
                  </a:lnTo>
                  <a:lnTo>
                    <a:pt x="308" y="92"/>
                  </a:lnTo>
                  <a:lnTo>
                    <a:pt x="312" y="94"/>
                  </a:lnTo>
                  <a:lnTo>
                    <a:pt x="314" y="94"/>
                  </a:lnTo>
                  <a:lnTo>
                    <a:pt x="314" y="94"/>
                  </a:lnTo>
                  <a:lnTo>
                    <a:pt x="316" y="94"/>
                  </a:lnTo>
                  <a:lnTo>
                    <a:pt x="320" y="94"/>
                  </a:lnTo>
                  <a:lnTo>
                    <a:pt x="324" y="94"/>
                  </a:lnTo>
                  <a:lnTo>
                    <a:pt x="328" y="94"/>
                  </a:lnTo>
                  <a:lnTo>
                    <a:pt x="334" y="94"/>
                  </a:lnTo>
                  <a:lnTo>
                    <a:pt x="338" y="94"/>
                  </a:lnTo>
                  <a:lnTo>
                    <a:pt x="340" y="90"/>
                  </a:lnTo>
                  <a:lnTo>
                    <a:pt x="342" y="86"/>
                  </a:lnTo>
                  <a:lnTo>
                    <a:pt x="344" y="84"/>
                  </a:lnTo>
                  <a:lnTo>
                    <a:pt x="344" y="82"/>
                  </a:lnTo>
                  <a:lnTo>
                    <a:pt x="346" y="82"/>
                  </a:lnTo>
                  <a:lnTo>
                    <a:pt x="348" y="80"/>
                  </a:lnTo>
                  <a:lnTo>
                    <a:pt x="350" y="78"/>
                  </a:lnTo>
                  <a:lnTo>
                    <a:pt x="354" y="78"/>
                  </a:lnTo>
                  <a:lnTo>
                    <a:pt x="356" y="76"/>
                  </a:lnTo>
                  <a:lnTo>
                    <a:pt x="358" y="74"/>
                  </a:lnTo>
                  <a:lnTo>
                    <a:pt x="360" y="74"/>
                  </a:lnTo>
                  <a:lnTo>
                    <a:pt x="362" y="72"/>
                  </a:lnTo>
                  <a:lnTo>
                    <a:pt x="364" y="72"/>
                  </a:lnTo>
                  <a:lnTo>
                    <a:pt x="368" y="72"/>
                  </a:lnTo>
                  <a:lnTo>
                    <a:pt x="370" y="72"/>
                  </a:lnTo>
                  <a:lnTo>
                    <a:pt x="374" y="72"/>
                  </a:lnTo>
                  <a:lnTo>
                    <a:pt x="378" y="72"/>
                  </a:lnTo>
                  <a:lnTo>
                    <a:pt x="380" y="72"/>
                  </a:lnTo>
                  <a:lnTo>
                    <a:pt x="382" y="72"/>
                  </a:lnTo>
                  <a:lnTo>
                    <a:pt x="386" y="72"/>
                  </a:lnTo>
                  <a:lnTo>
                    <a:pt x="388" y="74"/>
                  </a:lnTo>
                  <a:lnTo>
                    <a:pt x="390" y="74"/>
                  </a:lnTo>
                  <a:lnTo>
                    <a:pt x="392" y="76"/>
                  </a:lnTo>
                  <a:lnTo>
                    <a:pt x="394" y="76"/>
                  </a:lnTo>
                  <a:lnTo>
                    <a:pt x="396" y="78"/>
                  </a:lnTo>
                  <a:lnTo>
                    <a:pt x="398" y="80"/>
                  </a:lnTo>
                  <a:lnTo>
                    <a:pt x="400" y="80"/>
                  </a:lnTo>
                  <a:lnTo>
                    <a:pt x="402" y="82"/>
                  </a:lnTo>
                  <a:lnTo>
                    <a:pt x="404" y="84"/>
                  </a:lnTo>
                  <a:lnTo>
                    <a:pt x="404" y="86"/>
                  </a:lnTo>
                  <a:lnTo>
                    <a:pt x="406" y="88"/>
                  </a:lnTo>
                  <a:lnTo>
                    <a:pt x="408" y="90"/>
                  </a:lnTo>
                  <a:lnTo>
                    <a:pt x="410" y="94"/>
                  </a:lnTo>
                  <a:lnTo>
                    <a:pt x="412" y="96"/>
                  </a:lnTo>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8" name="Freeform 41">
              <a:extLst>
                <a:ext uri="{FF2B5EF4-FFF2-40B4-BE49-F238E27FC236}">
                  <a16:creationId xmlns:a16="http://schemas.microsoft.com/office/drawing/2014/main" id="{CCC2E0D0-8894-4245-A093-5C96DFC05DB2}"/>
                </a:ext>
              </a:extLst>
            </p:cNvPr>
            <p:cNvSpPr>
              <a:spLocks/>
            </p:cNvSpPr>
            <p:nvPr/>
          </p:nvSpPr>
          <p:spPr bwMode="auto">
            <a:xfrm>
              <a:off x="7848887" y="3109358"/>
              <a:ext cx="779177" cy="728357"/>
            </a:xfrm>
            <a:custGeom>
              <a:avLst/>
              <a:gdLst>
                <a:gd name="T0" fmla="*/ 408 w 412"/>
                <a:gd name="T1" fmla="*/ 108 h 426"/>
                <a:gd name="T2" fmla="*/ 388 w 412"/>
                <a:gd name="T3" fmla="*/ 120 h 426"/>
                <a:gd name="T4" fmla="*/ 374 w 412"/>
                <a:gd name="T5" fmla="*/ 150 h 426"/>
                <a:gd name="T6" fmla="*/ 360 w 412"/>
                <a:gd name="T7" fmla="*/ 168 h 426"/>
                <a:gd name="T8" fmla="*/ 352 w 412"/>
                <a:gd name="T9" fmla="*/ 184 h 426"/>
                <a:gd name="T10" fmla="*/ 346 w 412"/>
                <a:gd name="T11" fmla="*/ 150 h 426"/>
                <a:gd name="T12" fmla="*/ 330 w 412"/>
                <a:gd name="T13" fmla="*/ 134 h 426"/>
                <a:gd name="T14" fmla="*/ 302 w 412"/>
                <a:gd name="T15" fmla="*/ 122 h 426"/>
                <a:gd name="T16" fmla="*/ 290 w 412"/>
                <a:gd name="T17" fmla="*/ 122 h 426"/>
                <a:gd name="T18" fmla="*/ 282 w 412"/>
                <a:gd name="T19" fmla="*/ 146 h 426"/>
                <a:gd name="T20" fmla="*/ 294 w 412"/>
                <a:gd name="T21" fmla="*/ 152 h 426"/>
                <a:gd name="T22" fmla="*/ 296 w 412"/>
                <a:gd name="T23" fmla="*/ 180 h 426"/>
                <a:gd name="T24" fmla="*/ 276 w 412"/>
                <a:gd name="T25" fmla="*/ 198 h 426"/>
                <a:gd name="T26" fmla="*/ 276 w 412"/>
                <a:gd name="T27" fmla="*/ 216 h 426"/>
                <a:gd name="T28" fmla="*/ 262 w 412"/>
                <a:gd name="T29" fmla="*/ 232 h 426"/>
                <a:gd name="T30" fmla="*/ 244 w 412"/>
                <a:gd name="T31" fmla="*/ 242 h 426"/>
                <a:gd name="T32" fmla="*/ 224 w 412"/>
                <a:gd name="T33" fmla="*/ 260 h 426"/>
                <a:gd name="T34" fmla="*/ 210 w 412"/>
                <a:gd name="T35" fmla="*/ 276 h 426"/>
                <a:gd name="T36" fmla="*/ 190 w 412"/>
                <a:gd name="T37" fmla="*/ 296 h 426"/>
                <a:gd name="T38" fmla="*/ 172 w 412"/>
                <a:gd name="T39" fmla="*/ 310 h 426"/>
                <a:gd name="T40" fmla="*/ 180 w 412"/>
                <a:gd name="T41" fmla="*/ 352 h 426"/>
                <a:gd name="T42" fmla="*/ 172 w 412"/>
                <a:gd name="T43" fmla="*/ 360 h 426"/>
                <a:gd name="T44" fmla="*/ 178 w 412"/>
                <a:gd name="T45" fmla="*/ 382 h 426"/>
                <a:gd name="T46" fmla="*/ 164 w 412"/>
                <a:gd name="T47" fmla="*/ 410 h 426"/>
                <a:gd name="T48" fmla="*/ 144 w 412"/>
                <a:gd name="T49" fmla="*/ 426 h 426"/>
                <a:gd name="T50" fmla="*/ 132 w 412"/>
                <a:gd name="T51" fmla="*/ 420 h 426"/>
                <a:gd name="T52" fmla="*/ 124 w 412"/>
                <a:gd name="T53" fmla="*/ 388 h 426"/>
                <a:gd name="T54" fmla="*/ 96 w 412"/>
                <a:gd name="T55" fmla="*/ 318 h 426"/>
                <a:gd name="T56" fmla="*/ 74 w 412"/>
                <a:gd name="T57" fmla="*/ 278 h 426"/>
                <a:gd name="T58" fmla="*/ 70 w 412"/>
                <a:gd name="T59" fmla="*/ 224 h 426"/>
                <a:gd name="T60" fmla="*/ 62 w 412"/>
                <a:gd name="T61" fmla="*/ 186 h 426"/>
                <a:gd name="T62" fmla="*/ 58 w 412"/>
                <a:gd name="T63" fmla="*/ 190 h 426"/>
                <a:gd name="T64" fmla="*/ 52 w 412"/>
                <a:gd name="T65" fmla="*/ 206 h 426"/>
                <a:gd name="T66" fmla="*/ 30 w 412"/>
                <a:gd name="T67" fmla="*/ 208 h 426"/>
                <a:gd name="T68" fmla="*/ 12 w 412"/>
                <a:gd name="T69" fmla="*/ 188 h 426"/>
                <a:gd name="T70" fmla="*/ 20 w 412"/>
                <a:gd name="T71" fmla="*/ 176 h 426"/>
                <a:gd name="T72" fmla="*/ 12 w 412"/>
                <a:gd name="T73" fmla="*/ 176 h 426"/>
                <a:gd name="T74" fmla="*/ 2 w 412"/>
                <a:gd name="T75" fmla="*/ 162 h 426"/>
                <a:gd name="T76" fmla="*/ 24 w 412"/>
                <a:gd name="T77" fmla="*/ 156 h 426"/>
                <a:gd name="T78" fmla="*/ 40 w 412"/>
                <a:gd name="T79" fmla="*/ 152 h 426"/>
                <a:gd name="T80" fmla="*/ 34 w 412"/>
                <a:gd name="T81" fmla="*/ 132 h 426"/>
                <a:gd name="T82" fmla="*/ 12 w 412"/>
                <a:gd name="T83" fmla="*/ 110 h 426"/>
                <a:gd name="T84" fmla="*/ 22 w 412"/>
                <a:gd name="T85" fmla="*/ 88 h 426"/>
                <a:gd name="T86" fmla="*/ 44 w 412"/>
                <a:gd name="T87" fmla="*/ 94 h 426"/>
                <a:gd name="T88" fmla="*/ 54 w 412"/>
                <a:gd name="T89" fmla="*/ 90 h 426"/>
                <a:gd name="T90" fmla="*/ 60 w 412"/>
                <a:gd name="T91" fmla="*/ 70 h 426"/>
                <a:gd name="T92" fmla="*/ 76 w 412"/>
                <a:gd name="T93" fmla="*/ 48 h 426"/>
                <a:gd name="T94" fmla="*/ 88 w 412"/>
                <a:gd name="T95" fmla="*/ 34 h 426"/>
                <a:gd name="T96" fmla="*/ 100 w 412"/>
                <a:gd name="T97" fmla="*/ 2 h 426"/>
                <a:gd name="T98" fmla="*/ 122 w 412"/>
                <a:gd name="T99" fmla="*/ 2 h 426"/>
                <a:gd name="T100" fmla="*/ 134 w 412"/>
                <a:gd name="T101" fmla="*/ 14 h 426"/>
                <a:gd name="T102" fmla="*/ 134 w 412"/>
                <a:gd name="T103" fmla="*/ 36 h 426"/>
                <a:gd name="T104" fmla="*/ 158 w 412"/>
                <a:gd name="T105" fmla="*/ 42 h 426"/>
                <a:gd name="T106" fmla="*/ 170 w 412"/>
                <a:gd name="T107" fmla="*/ 76 h 426"/>
                <a:gd name="T108" fmla="*/ 186 w 412"/>
                <a:gd name="T109" fmla="*/ 94 h 426"/>
                <a:gd name="T110" fmla="*/ 224 w 412"/>
                <a:gd name="T111" fmla="*/ 106 h 426"/>
                <a:gd name="T112" fmla="*/ 250 w 412"/>
                <a:gd name="T113" fmla="*/ 116 h 426"/>
                <a:gd name="T114" fmla="*/ 276 w 412"/>
                <a:gd name="T115" fmla="*/ 116 h 426"/>
                <a:gd name="T116" fmla="*/ 290 w 412"/>
                <a:gd name="T117" fmla="*/ 102 h 426"/>
                <a:gd name="T118" fmla="*/ 324 w 412"/>
                <a:gd name="T119" fmla="*/ 94 h 426"/>
                <a:gd name="T120" fmla="*/ 354 w 412"/>
                <a:gd name="T121" fmla="*/ 78 h 426"/>
                <a:gd name="T122" fmla="*/ 382 w 412"/>
                <a:gd name="T123" fmla="*/ 72 h 426"/>
                <a:gd name="T124" fmla="*/ 404 w 412"/>
                <a:gd name="T125" fmla="*/ 86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2" h="426">
                  <a:moveTo>
                    <a:pt x="412" y="96"/>
                  </a:moveTo>
                  <a:lnTo>
                    <a:pt x="412" y="96"/>
                  </a:lnTo>
                  <a:lnTo>
                    <a:pt x="412" y="98"/>
                  </a:lnTo>
                  <a:lnTo>
                    <a:pt x="412" y="100"/>
                  </a:lnTo>
                  <a:lnTo>
                    <a:pt x="412" y="102"/>
                  </a:lnTo>
                  <a:lnTo>
                    <a:pt x="412" y="104"/>
                  </a:lnTo>
                  <a:lnTo>
                    <a:pt x="410" y="104"/>
                  </a:lnTo>
                  <a:lnTo>
                    <a:pt x="410" y="106"/>
                  </a:lnTo>
                  <a:lnTo>
                    <a:pt x="410" y="106"/>
                  </a:lnTo>
                  <a:lnTo>
                    <a:pt x="410" y="106"/>
                  </a:lnTo>
                  <a:lnTo>
                    <a:pt x="408" y="108"/>
                  </a:lnTo>
                  <a:lnTo>
                    <a:pt x="406" y="108"/>
                  </a:lnTo>
                  <a:lnTo>
                    <a:pt x="404" y="110"/>
                  </a:lnTo>
                  <a:lnTo>
                    <a:pt x="402" y="110"/>
                  </a:lnTo>
                  <a:lnTo>
                    <a:pt x="398" y="112"/>
                  </a:lnTo>
                  <a:lnTo>
                    <a:pt x="396" y="112"/>
                  </a:lnTo>
                  <a:lnTo>
                    <a:pt x="394" y="114"/>
                  </a:lnTo>
                  <a:lnTo>
                    <a:pt x="392" y="114"/>
                  </a:lnTo>
                  <a:lnTo>
                    <a:pt x="392" y="114"/>
                  </a:lnTo>
                  <a:lnTo>
                    <a:pt x="390" y="116"/>
                  </a:lnTo>
                  <a:lnTo>
                    <a:pt x="388" y="118"/>
                  </a:lnTo>
                  <a:lnTo>
                    <a:pt x="388" y="120"/>
                  </a:lnTo>
                  <a:lnTo>
                    <a:pt x="386" y="122"/>
                  </a:lnTo>
                  <a:lnTo>
                    <a:pt x="382" y="126"/>
                  </a:lnTo>
                  <a:lnTo>
                    <a:pt x="382" y="128"/>
                  </a:lnTo>
                  <a:lnTo>
                    <a:pt x="380" y="130"/>
                  </a:lnTo>
                  <a:lnTo>
                    <a:pt x="380" y="132"/>
                  </a:lnTo>
                  <a:lnTo>
                    <a:pt x="378" y="134"/>
                  </a:lnTo>
                  <a:lnTo>
                    <a:pt x="378" y="140"/>
                  </a:lnTo>
                  <a:lnTo>
                    <a:pt x="376" y="142"/>
                  </a:lnTo>
                  <a:lnTo>
                    <a:pt x="376" y="146"/>
                  </a:lnTo>
                  <a:lnTo>
                    <a:pt x="376" y="148"/>
                  </a:lnTo>
                  <a:lnTo>
                    <a:pt x="374" y="150"/>
                  </a:lnTo>
                  <a:lnTo>
                    <a:pt x="372" y="150"/>
                  </a:lnTo>
                  <a:lnTo>
                    <a:pt x="372" y="152"/>
                  </a:lnTo>
                  <a:lnTo>
                    <a:pt x="368" y="156"/>
                  </a:lnTo>
                  <a:lnTo>
                    <a:pt x="366" y="158"/>
                  </a:lnTo>
                  <a:lnTo>
                    <a:pt x="364" y="160"/>
                  </a:lnTo>
                  <a:lnTo>
                    <a:pt x="362" y="162"/>
                  </a:lnTo>
                  <a:lnTo>
                    <a:pt x="362" y="162"/>
                  </a:lnTo>
                  <a:lnTo>
                    <a:pt x="362" y="164"/>
                  </a:lnTo>
                  <a:lnTo>
                    <a:pt x="362" y="164"/>
                  </a:lnTo>
                  <a:lnTo>
                    <a:pt x="360" y="166"/>
                  </a:lnTo>
                  <a:lnTo>
                    <a:pt x="360" y="168"/>
                  </a:lnTo>
                  <a:lnTo>
                    <a:pt x="360" y="170"/>
                  </a:lnTo>
                  <a:lnTo>
                    <a:pt x="360" y="176"/>
                  </a:lnTo>
                  <a:lnTo>
                    <a:pt x="360" y="180"/>
                  </a:lnTo>
                  <a:lnTo>
                    <a:pt x="360" y="184"/>
                  </a:lnTo>
                  <a:lnTo>
                    <a:pt x="362" y="188"/>
                  </a:lnTo>
                  <a:lnTo>
                    <a:pt x="362" y="192"/>
                  </a:lnTo>
                  <a:lnTo>
                    <a:pt x="360" y="192"/>
                  </a:lnTo>
                  <a:lnTo>
                    <a:pt x="358" y="190"/>
                  </a:lnTo>
                  <a:lnTo>
                    <a:pt x="354" y="186"/>
                  </a:lnTo>
                  <a:lnTo>
                    <a:pt x="354" y="186"/>
                  </a:lnTo>
                  <a:lnTo>
                    <a:pt x="352" y="184"/>
                  </a:lnTo>
                  <a:lnTo>
                    <a:pt x="352" y="184"/>
                  </a:lnTo>
                  <a:lnTo>
                    <a:pt x="352" y="182"/>
                  </a:lnTo>
                  <a:lnTo>
                    <a:pt x="350" y="180"/>
                  </a:lnTo>
                  <a:lnTo>
                    <a:pt x="350" y="176"/>
                  </a:lnTo>
                  <a:lnTo>
                    <a:pt x="348" y="172"/>
                  </a:lnTo>
                  <a:lnTo>
                    <a:pt x="348" y="166"/>
                  </a:lnTo>
                  <a:lnTo>
                    <a:pt x="346" y="160"/>
                  </a:lnTo>
                  <a:lnTo>
                    <a:pt x="346" y="158"/>
                  </a:lnTo>
                  <a:lnTo>
                    <a:pt x="346" y="156"/>
                  </a:lnTo>
                  <a:lnTo>
                    <a:pt x="346" y="152"/>
                  </a:lnTo>
                  <a:lnTo>
                    <a:pt x="346" y="150"/>
                  </a:lnTo>
                  <a:lnTo>
                    <a:pt x="346" y="146"/>
                  </a:lnTo>
                  <a:lnTo>
                    <a:pt x="344" y="144"/>
                  </a:lnTo>
                  <a:lnTo>
                    <a:pt x="344" y="144"/>
                  </a:lnTo>
                  <a:lnTo>
                    <a:pt x="344" y="144"/>
                  </a:lnTo>
                  <a:lnTo>
                    <a:pt x="344" y="142"/>
                  </a:lnTo>
                  <a:lnTo>
                    <a:pt x="342" y="142"/>
                  </a:lnTo>
                  <a:lnTo>
                    <a:pt x="340" y="140"/>
                  </a:lnTo>
                  <a:lnTo>
                    <a:pt x="338" y="138"/>
                  </a:lnTo>
                  <a:lnTo>
                    <a:pt x="336" y="138"/>
                  </a:lnTo>
                  <a:lnTo>
                    <a:pt x="334" y="136"/>
                  </a:lnTo>
                  <a:lnTo>
                    <a:pt x="330" y="134"/>
                  </a:lnTo>
                  <a:lnTo>
                    <a:pt x="326" y="134"/>
                  </a:lnTo>
                  <a:lnTo>
                    <a:pt x="324" y="132"/>
                  </a:lnTo>
                  <a:lnTo>
                    <a:pt x="322" y="132"/>
                  </a:lnTo>
                  <a:lnTo>
                    <a:pt x="318" y="132"/>
                  </a:lnTo>
                  <a:lnTo>
                    <a:pt x="314" y="132"/>
                  </a:lnTo>
                  <a:lnTo>
                    <a:pt x="312" y="130"/>
                  </a:lnTo>
                  <a:lnTo>
                    <a:pt x="312" y="130"/>
                  </a:lnTo>
                  <a:lnTo>
                    <a:pt x="310" y="130"/>
                  </a:lnTo>
                  <a:lnTo>
                    <a:pt x="310" y="130"/>
                  </a:lnTo>
                  <a:lnTo>
                    <a:pt x="308" y="128"/>
                  </a:lnTo>
                  <a:lnTo>
                    <a:pt x="302" y="122"/>
                  </a:lnTo>
                  <a:lnTo>
                    <a:pt x="300" y="120"/>
                  </a:lnTo>
                  <a:lnTo>
                    <a:pt x="298" y="120"/>
                  </a:lnTo>
                  <a:lnTo>
                    <a:pt x="298" y="118"/>
                  </a:lnTo>
                  <a:lnTo>
                    <a:pt x="296" y="118"/>
                  </a:lnTo>
                  <a:lnTo>
                    <a:pt x="296" y="118"/>
                  </a:lnTo>
                  <a:lnTo>
                    <a:pt x="294" y="118"/>
                  </a:lnTo>
                  <a:lnTo>
                    <a:pt x="294" y="118"/>
                  </a:lnTo>
                  <a:lnTo>
                    <a:pt x="292" y="118"/>
                  </a:lnTo>
                  <a:lnTo>
                    <a:pt x="292" y="118"/>
                  </a:lnTo>
                  <a:lnTo>
                    <a:pt x="290" y="120"/>
                  </a:lnTo>
                  <a:lnTo>
                    <a:pt x="290" y="122"/>
                  </a:lnTo>
                  <a:lnTo>
                    <a:pt x="288" y="122"/>
                  </a:lnTo>
                  <a:lnTo>
                    <a:pt x="286" y="124"/>
                  </a:lnTo>
                  <a:lnTo>
                    <a:pt x="286" y="128"/>
                  </a:lnTo>
                  <a:lnTo>
                    <a:pt x="284" y="130"/>
                  </a:lnTo>
                  <a:lnTo>
                    <a:pt x="284" y="132"/>
                  </a:lnTo>
                  <a:lnTo>
                    <a:pt x="284" y="134"/>
                  </a:lnTo>
                  <a:lnTo>
                    <a:pt x="282" y="136"/>
                  </a:lnTo>
                  <a:lnTo>
                    <a:pt x="282" y="140"/>
                  </a:lnTo>
                  <a:lnTo>
                    <a:pt x="282" y="142"/>
                  </a:lnTo>
                  <a:lnTo>
                    <a:pt x="282" y="144"/>
                  </a:lnTo>
                  <a:lnTo>
                    <a:pt x="282" y="146"/>
                  </a:lnTo>
                  <a:lnTo>
                    <a:pt x="282" y="148"/>
                  </a:lnTo>
                  <a:lnTo>
                    <a:pt x="284" y="150"/>
                  </a:lnTo>
                  <a:lnTo>
                    <a:pt x="284" y="150"/>
                  </a:lnTo>
                  <a:lnTo>
                    <a:pt x="284" y="150"/>
                  </a:lnTo>
                  <a:lnTo>
                    <a:pt x="286" y="150"/>
                  </a:lnTo>
                  <a:lnTo>
                    <a:pt x="286" y="150"/>
                  </a:lnTo>
                  <a:lnTo>
                    <a:pt x="288" y="150"/>
                  </a:lnTo>
                  <a:lnTo>
                    <a:pt x="290" y="150"/>
                  </a:lnTo>
                  <a:lnTo>
                    <a:pt x="292" y="150"/>
                  </a:lnTo>
                  <a:lnTo>
                    <a:pt x="292" y="152"/>
                  </a:lnTo>
                  <a:lnTo>
                    <a:pt x="294" y="152"/>
                  </a:lnTo>
                  <a:lnTo>
                    <a:pt x="294" y="152"/>
                  </a:lnTo>
                  <a:lnTo>
                    <a:pt x="294" y="152"/>
                  </a:lnTo>
                  <a:lnTo>
                    <a:pt x="294" y="154"/>
                  </a:lnTo>
                  <a:lnTo>
                    <a:pt x="296" y="156"/>
                  </a:lnTo>
                  <a:lnTo>
                    <a:pt x="296" y="158"/>
                  </a:lnTo>
                  <a:lnTo>
                    <a:pt x="296" y="162"/>
                  </a:lnTo>
                  <a:lnTo>
                    <a:pt x="296" y="164"/>
                  </a:lnTo>
                  <a:lnTo>
                    <a:pt x="296" y="168"/>
                  </a:lnTo>
                  <a:lnTo>
                    <a:pt x="296" y="170"/>
                  </a:lnTo>
                  <a:lnTo>
                    <a:pt x="296" y="174"/>
                  </a:lnTo>
                  <a:lnTo>
                    <a:pt x="296" y="180"/>
                  </a:lnTo>
                  <a:lnTo>
                    <a:pt x="296" y="186"/>
                  </a:lnTo>
                  <a:lnTo>
                    <a:pt x="294" y="190"/>
                  </a:lnTo>
                  <a:lnTo>
                    <a:pt x="290" y="192"/>
                  </a:lnTo>
                  <a:lnTo>
                    <a:pt x="288" y="192"/>
                  </a:lnTo>
                  <a:lnTo>
                    <a:pt x="286" y="192"/>
                  </a:lnTo>
                  <a:lnTo>
                    <a:pt x="284" y="192"/>
                  </a:lnTo>
                  <a:lnTo>
                    <a:pt x="282" y="194"/>
                  </a:lnTo>
                  <a:lnTo>
                    <a:pt x="280" y="194"/>
                  </a:lnTo>
                  <a:lnTo>
                    <a:pt x="278" y="196"/>
                  </a:lnTo>
                  <a:lnTo>
                    <a:pt x="276" y="196"/>
                  </a:lnTo>
                  <a:lnTo>
                    <a:pt x="276" y="198"/>
                  </a:lnTo>
                  <a:lnTo>
                    <a:pt x="274" y="198"/>
                  </a:lnTo>
                  <a:lnTo>
                    <a:pt x="274" y="200"/>
                  </a:lnTo>
                  <a:lnTo>
                    <a:pt x="274" y="200"/>
                  </a:lnTo>
                  <a:lnTo>
                    <a:pt x="274" y="202"/>
                  </a:lnTo>
                  <a:lnTo>
                    <a:pt x="274" y="202"/>
                  </a:lnTo>
                  <a:lnTo>
                    <a:pt x="274" y="206"/>
                  </a:lnTo>
                  <a:lnTo>
                    <a:pt x="274" y="208"/>
                  </a:lnTo>
                  <a:lnTo>
                    <a:pt x="276" y="210"/>
                  </a:lnTo>
                  <a:lnTo>
                    <a:pt x="276" y="214"/>
                  </a:lnTo>
                  <a:lnTo>
                    <a:pt x="276" y="214"/>
                  </a:lnTo>
                  <a:lnTo>
                    <a:pt x="276" y="216"/>
                  </a:lnTo>
                  <a:lnTo>
                    <a:pt x="276" y="216"/>
                  </a:lnTo>
                  <a:lnTo>
                    <a:pt x="274" y="218"/>
                  </a:lnTo>
                  <a:lnTo>
                    <a:pt x="274" y="218"/>
                  </a:lnTo>
                  <a:lnTo>
                    <a:pt x="274" y="218"/>
                  </a:lnTo>
                  <a:lnTo>
                    <a:pt x="272" y="220"/>
                  </a:lnTo>
                  <a:lnTo>
                    <a:pt x="270" y="220"/>
                  </a:lnTo>
                  <a:lnTo>
                    <a:pt x="270" y="220"/>
                  </a:lnTo>
                  <a:lnTo>
                    <a:pt x="268" y="222"/>
                  </a:lnTo>
                  <a:lnTo>
                    <a:pt x="266" y="224"/>
                  </a:lnTo>
                  <a:lnTo>
                    <a:pt x="264" y="230"/>
                  </a:lnTo>
                  <a:lnTo>
                    <a:pt x="262" y="232"/>
                  </a:lnTo>
                  <a:lnTo>
                    <a:pt x="262" y="234"/>
                  </a:lnTo>
                  <a:lnTo>
                    <a:pt x="260" y="236"/>
                  </a:lnTo>
                  <a:lnTo>
                    <a:pt x="260" y="236"/>
                  </a:lnTo>
                  <a:lnTo>
                    <a:pt x="258" y="238"/>
                  </a:lnTo>
                  <a:lnTo>
                    <a:pt x="258" y="238"/>
                  </a:lnTo>
                  <a:lnTo>
                    <a:pt x="256" y="238"/>
                  </a:lnTo>
                  <a:lnTo>
                    <a:pt x="254" y="240"/>
                  </a:lnTo>
                  <a:lnTo>
                    <a:pt x="252" y="240"/>
                  </a:lnTo>
                  <a:lnTo>
                    <a:pt x="250" y="242"/>
                  </a:lnTo>
                  <a:lnTo>
                    <a:pt x="248" y="242"/>
                  </a:lnTo>
                  <a:lnTo>
                    <a:pt x="244" y="242"/>
                  </a:lnTo>
                  <a:lnTo>
                    <a:pt x="242" y="244"/>
                  </a:lnTo>
                  <a:lnTo>
                    <a:pt x="240" y="244"/>
                  </a:lnTo>
                  <a:lnTo>
                    <a:pt x="240" y="246"/>
                  </a:lnTo>
                  <a:lnTo>
                    <a:pt x="238" y="248"/>
                  </a:lnTo>
                  <a:lnTo>
                    <a:pt x="236" y="252"/>
                  </a:lnTo>
                  <a:lnTo>
                    <a:pt x="234" y="254"/>
                  </a:lnTo>
                  <a:lnTo>
                    <a:pt x="232" y="256"/>
                  </a:lnTo>
                  <a:lnTo>
                    <a:pt x="230" y="258"/>
                  </a:lnTo>
                  <a:lnTo>
                    <a:pt x="230" y="258"/>
                  </a:lnTo>
                  <a:lnTo>
                    <a:pt x="228" y="258"/>
                  </a:lnTo>
                  <a:lnTo>
                    <a:pt x="224" y="260"/>
                  </a:lnTo>
                  <a:lnTo>
                    <a:pt x="220" y="262"/>
                  </a:lnTo>
                  <a:lnTo>
                    <a:pt x="218" y="262"/>
                  </a:lnTo>
                  <a:lnTo>
                    <a:pt x="218" y="262"/>
                  </a:lnTo>
                  <a:lnTo>
                    <a:pt x="216" y="264"/>
                  </a:lnTo>
                  <a:lnTo>
                    <a:pt x="216" y="264"/>
                  </a:lnTo>
                  <a:lnTo>
                    <a:pt x="214" y="264"/>
                  </a:lnTo>
                  <a:lnTo>
                    <a:pt x="214" y="266"/>
                  </a:lnTo>
                  <a:lnTo>
                    <a:pt x="214" y="268"/>
                  </a:lnTo>
                  <a:lnTo>
                    <a:pt x="212" y="270"/>
                  </a:lnTo>
                  <a:lnTo>
                    <a:pt x="212" y="272"/>
                  </a:lnTo>
                  <a:lnTo>
                    <a:pt x="210" y="276"/>
                  </a:lnTo>
                  <a:lnTo>
                    <a:pt x="210" y="278"/>
                  </a:lnTo>
                  <a:lnTo>
                    <a:pt x="210" y="280"/>
                  </a:lnTo>
                  <a:lnTo>
                    <a:pt x="208" y="282"/>
                  </a:lnTo>
                  <a:lnTo>
                    <a:pt x="208" y="282"/>
                  </a:lnTo>
                  <a:lnTo>
                    <a:pt x="206" y="284"/>
                  </a:lnTo>
                  <a:lnTo>
                    <a:pt x="206" y="286"/>
                  </a:lnTo>
                  <a:lnTo>
                    <a:pt x="202" y="286"/>
                  </a:lnTo>
                  <a:lnTo>
                    <a:pt x="200" y="288"/>
                  </a:lnTo>
                  <a:lnTo>
                    <a:pt x="196" y="292"/>
                  </a:lnTo>
                  <a:lnTo>
                    <a:pt x="192" y="294"/>
                  </a:lnTo>
                  <a:lnTo>
                    <a:pt x="190" y="296"/>
                  </a:lnTo>
                  <a:lnTo>
                    <a:pt x="188" y="296"/>
                  </a:lnTo>
                  <a:lnTo>
                    <a:pt x="182" y="300"/>
                  </a:lnTo>
                  <a:lnTo>
                    <a:pt x="180" y="300"/>
                  </a:lnTo>
                  <a:lnTo>
                    <a:pt x="176" y="302"/>
                  </a:lnTo>
                  <a:lnTo>
                    <a:pt x="176" y="304"/>
                  </a:lnTo>
                  <a:lnTo>
                    <a:pt x="174" y="304"/>
                  </a:lnTo>
                  <a:lnTo>
                    <a:pt x="174" y="306"/>
                  </a:lnTo>
                  <a:lnTo>
                    <a:pt x="172" y="306"/>
                  </a:lnTo>
                  <a:lnTo>
                    <a:pt x="172" y="308"/>
                  </a:lnTo>
                  <a:lnTo>
                    <a:pt x="172" y="308"/>
                  </a:lnTo>
                  <a:lnTo>
                    <a:pt x="172" y="310"/>
                  </a:lnTo>
                  <a:lnTo>
                    <a:pt x="172" y="312"/>
                  </a:lnTo>
                  <a:lnTo>
                    <a:pt x="172" y="314"/>
                  </a:lnTo>
                  <a:lnTo>
                    <a:pt x="172" y="318"/>
                  </a:lnTo>
                  <a:lnTo>
                    <a:pt x="172" y="322"/>
                  </a:lnTo>
                  <a:lnTo>
                    <a:pt x="174" y="324"/>
                  </a:lnTo>
                  <a:lnTo>
                    <a:pt x="176" y="332"/>
                  </a:lnTo>
                  <a:lnTo>
                    <a:pt x="178" y="340"/>
                  </a:lnTo>
                  <a:lnTo>
                    <a:pt x="178" y="344"/>
                  </a:lnTo>
                  <a:lnTo>
                    <a:pt x="180" y="346"/>
                  </a:lnTo>
                  <a:lnTo>
                    <a:pt x="180" y="350"/>
                  </a:lnTo>
                  <a:lnTo>
                    <a:pt x="180" y="352"/>
                  </a:lnTo>
                  <a:lnTo>
                    <a:pt x="180" y="352"/>
                  </a:lnTo>
                  <a:lnTo>
                    <a:pt x="180" y="354"/>
                  </a:lnTo>
                  <a:lnTo>
                    <a:pt x="178" y="356"/>
                  </a:lnTo>
                  <a:lnTo>
                    <a:pt x="178" y="356"/>
                  </a:lnTo>
                  <a:lnTo>
                    <a:pt x="178" y="358"/>
                  </a:lnTo>
                  <a:lnTo>
                    <a:pt x="178" y="358"/>
                  </a:lnTo>
                  <a:lnTo>
                    <a:pt x="176" y="358"/>
                  </a:lnTo>
                  <a:lnTo>
                    <a:pt x="174" y="360"/>
                  </a:lnTo>
                  <a:lnTo>
                    <a:pt x="172" y="360"/>
                  </a:lnTo>
                  <a:lnTo>
                    <a:pt x="172" y="360"/>
                  </a:lnTo>
                  <a:lnTo>
                    <a:pt x="172" y="360"/>
                  </a:lnTo>
                  <a:lnTo>
                    <a:pt x="172" y="362"/>
                  </a:lnTo>
                  <a:lnTo>
                    <a:pt x="172" y="362"/>
                  </a:lnTo>
                  <a:lnTo>
                    <a:pt x="172" y="364"/>
                  </a:lnTo>
                  <a:lnTo>
                    <a:pt x="172" y="366"/>
                  </a:lnTo>
                  <a:lnTo>
                    <a:pt x="172" y="368"/>
                  </a:lnTo>
                  <a:lnTo>
                    <a:pt x="172" y="368"/>
                  </a:lnTo>
                  <a:lnTo>
                    <a:pt x="174" y="372"/>
                  </a:lnTo>
                  <a:lnTo>
                    <a:pt x="176" y="376"/>
                  </a:lnTo>
                  <a:lnTo>
                    <a:pt x="176" y="378"/>
                  </a:lnTo>
                  <a:lnTo>
                    <a:pt x="178" y="380"/>
                  </a:lnTo>
                  <a:lnTo>
                    <a:pt x="178" y="382"/>
                  </a:lnTo>
                  <a:lnTo>
                    <a:pt x="178" y="382"/>
                  </a:lnTo>
                  <a:lnTo>
                    <a:pt x="178" y="384"/>
                  </a:lnTo>
                  <a:lnTo>
                    <a:pt x="178" y="386"/>
                  </a:lnTo>
                  <a:lnTo>
                    <a:pt x="178" y="386"/>
                  </a:lnTo>
                  <a:lnTo>
                    <a:pt x="176" y="388"/>
                  </a:lnTo>
                  <a:lnTo>
                    <a:pt x="176" y="390"/>
                  </a:lnTo>
                  <a:lnTo>
                    <a:pt x="174" y="394"/>
                  </a:lnTo>
                  <a:lnTo>
                    <a:pt x="170" y="398"/>
                  </a:lnTo>
                  <a:lnTo>
                    <a:pt x="168" y="402"/>
                  </a:lnTo>
                  <a:lnTo>
                    <a:pt x="166" y="406"/>
                  </a:lnTo>
                  <a:lnTo>
                    <a:pt x="164" y="410"/>
                  </a:lnTo>
                  <a:lnTo>
                    <a:pt x="162" y="412"/>
                  </a:lnTo>
                  <a:lnTo>
                    <a:pt x="160" y="414"/>
                  </a:lnTo>
                  <a:lnTo>
                    <a:pt x="160" y="416"/>
                  </a:lnTo>
                  <a:lnTo>
                    <a:pt x="158" y="418"/>
                  </a:lnTo>
                  <a:lnTo>
                    <a:pt x="156" y="420"/>
                  </a:lnTo>
                  <a:lnTo>
                    <a:pt x="154" y="420"/>
                  </a:lnTo>
                  <a:lnTo>
                    <a:pt x="152" y="422"/>
                  </a:lnTo>
                  <a:lnTo>
                    <a:pt x="150" y="424"/>
                  </a:lnTo>
                  <a:lnTo>
                    <a:pt x="148" y="426"/>
                  </a:lnTo>
                  <a:lnTo>
                    <a:pt x="146" y="426"/>
                  </a:lnTo>
                  <a:lnTo>
                    <a:pt x="144" y="426"/>
                  </a:lnTo>
                  <a:lnTo>
                    <a:pt x="142" y="426"/>
                  </a:lnTo>
                  <a:lnTo>
                    <a:pt x="142" y="426"/>
                  </a:lnTo>
                  <a:lnTo>
                    <a:pt x="140" y="426"/>
                  </a:lnTo>
                  <a:lnTo>
                    <a:pt x="140" y="426"/>
                  </a:lnTo>
                  <a:lnTo>
                    <a:pt x="138" y="426"/>
                  </a:lnTo>
                  <a:lnTo>
                    <a:pt x="136" y="424"/>
                  </a:lnTo>
                  <a:lnTo>
                    <a:pt x="136" y="424"/>
                  </a:lnTo>
                  <a:lnTo>
                    <a:pt x="134" y="422"/>
                  </a:lnTo>
                  <a:lnTo>
                    <a:pt x="134" y="422"/>
                  </a:lnTo>
                  <a:lnTo>
                    <a:pt x="132" y="420"/>
                  </a:lnTo>
                  <a:lnTo>
                    <a:pt x="132" y="420"/>
                  </a:lnTo>
                  <a:lnTo>
                    <a:pt x="132" y="418"/>
                  </a:lnTo>
                  <a:lnTo>
                    <a:pt x="132" y="416"/>
                  </a:lnTo>
                  <a:lnTo>
                    <a:pt x="132" y="414"/>
                  </a:lnTo>
                  <a:lnTo>
                    <a:pt x="130" y="412"/>
                  </a:lnTo>
                  <a:lnTo>
                    <a:pt x="130" y="406"/>
                  </a:lnTo>
                  <a:lnTo>
                    <a:pt x="130" y="404"/>
                  </a:lnTo>
                  <a:lnTo>
                    <a:pt x="130" y="402"/>
                  </a:lnTo>
                  <a:lnTo>
                    <a:pt x="130" y="400"/>
                  </a:lnTo>
                  <a:lnTo>
                    <a:pt x="128" y="398"/>
                  </a:lnTo>
                  <a:lnTo>
                    <a:pt x="126" y="392"/>
                  </a:lnTo>
                  <a:lnTo>
                    <a:pt x="124" y="388"/>
                  </a:lnTo>
                  <a:lnTo>
                    <a:pt x="122" y="382"/>
                  </a:lnTo>
                  <a:lnTo>
                    <a:pt x="116" y="370"/>
                  </a:lnTo>
                  <a:lnTo>
                    <a:pt x="114" y="366"/>
                  </a:lnTo>
                  <a:lnTo>
                    <a:pt x="112" y="362"/>
                  </a:lnTo>
                  <a:lnTo>
                    <a:pt x="110" y="358"/>
                  </a:lnTo>
                  <a:lnTo>
                    <a:pt x="108" y="352"/>
                  </a:lnTo>
                  <a:lnTo>
                    <a:pt x="104" y="340"/>
                  </a:lnTo>
                  <a:lnTo>
                    <a:pt x="102" y="334"/>
                  </a:lnTo>
                  <a:lnTo>
                    <a:pt x="100" y="328"/>
                  </a:lnTo>
                  <a:lnTo>
                    <a:pt x="98" y="322"/>
                  </a:lnTo>
                  <a:lnTo>
                    <a:pt x="96" y="318"/>
                  </a:lnTo>
                  <a:lnTo>
                    <a:pt x="94" y="314"/>
                  </a:lnTo>
                  <a:lnTo>
                    <a:pt x="92" y="312"/>
                  </a:lnTo>
                  <a:lnTo>
                    <a:pt x="88" y="304"/>
                  </a:lnTo>
                  <a:lnTo>
                    <a:pt x="84" y="300"/>
                  </a:lnTo>
                  <a:lnTo>
                    <a:pt x="82" y="298"/>
                  </a:lnTo>
                  <a:lnTo>
                    <a:pt x="80" y="294"/>
                  </a:lnTo>
                  <a:lnTo>
                    <a:pt x="80" y="292"/>
                  </a:lnTo>
                  <a:lnTo>
                    <a:pt x="78" y="292"/>
                  </a:lnTo>
                  <a:lnTo>
                    <a:pt x="78" y="288"/>
                  </a:lnTo>
                  <a:lnTo>
                    <a:pt x="76" y="284"/>
                  </a:lnTo>
                  <a:lnTo>
                    <a:pt x="74" y="278"/>
                  </a:lnTo>
                  <a:lnTo>
                    <a:pt x="74" y="274"/>
                  </a:lnTo>
                  <a:lnTo>
                    <a:pt x="72" y="268"/>
                  </a:lnTo>
                  <a:lnTo>
                    <a:pt x="72" y="264"/>
                  </a:lnTo>
                  <a:lnTo>
                    <a:pt x="72" y="260"/>
                  </a:lnTo>
                  <a:lnTo>
                    <a:pt x="70" y="256"/>
                  </a:lnTo>
                  <a:lnTo>
                    <a:pt x="70" y="252"/>
                  </a:lnTo>
                  <a:lnTo>
                    <a:pt x="70" y="250"/>
                  </a:lnTo>
                  <a:lnTo>
                    <a:pt x="70" y="240"/>
                  </a:lnTo>
                  <a:lnTo>
                    <a:pt x="72" y="232"/>
                  </a:lnTo>
                  <a:lnTo>
                    <a:pt x="72" y="228"/>
                  </a:lnTo>
                  <a:lnTo>
                    <a:pt x="70" y="224"/>
                  </a:lnTo>
                  <a:lnTo>
                    <a:pt x="70" y="218"/>
                  </a:lnTo>
                  <a:lnTo>
                    <a:pt x="70" y="212"/>
                  </a:lnTo>
                  <a:lnTo>
                    <a:pt x="70" y="208"/>
                  </a:lnTo>
                  <a:lnTo>
                    <a:pt x="68" y="206"/>
                  </a:lnTo>
                  <a:lnTo>
                    <a:pt x="68" y="202"/>
                  </a:lnTo>
                  <a:lnTo>
                    <a:pt x="68" y="200"/>
                  </a:lnTo>
                  <a:lnTo>
                    <a:pt x="66" y="196"/>
                  </a:lnTo>
                  <a:lnTo>
                    <a:pt x="66" y="192"/>
                  </a:lnTo>
                  <a:lnTo>
                    <a:pt x="64" y="190"/>
                  </a:lnTo>
                  <a:lnTo>
                    <a:pt x="64" y="188"/>
                  </a:lnTo>
                  <a:lnTo>
                    <a:pt x="62" y="186"/>
                  </a:lnTo>
                  <a:lnTo>
                    <a:pt x="62" y="186"/>
                  </a:lnTo>
                  <a:lnTo>
                    <a:pt x="62" y="186"/>
                  </a:lnTo>
                  <a:lnTo>
                    <a:pt x="62" y="184"/>
                  </a:lnTo>
                  <a:lnTo>
                    <a:pt x="60" y="184"/>
                  </a:lnTo>
                  <a:lnTo>
                    <a:pt x="60" y="184"/>
                  </a:lnTo>
                  <a:lnTo>
                    <a:pt x="60" y="184"/>
                  </a:lnTo>
                  <a:lnTo>
                    <a:pt x="58" y="186"/>
                  </a:lnTo>
                  <a:lnTo>
                    <a:pt x="58" y="186"/>
                  </a:lnTo>
                  <a:lnTo>
                    <a:pt x="58" y="186"/>
                  </a:lnTo>
                  <a:lnTo>
                    <a:pt x="58" y="188"/>
                  </a:lnTo>
                  <a:lnTo>
                    <a:pt x="58" y="190"/>
                  </a:lnTo>
                  <a:lnTo>
                    <a:pt x="60" y="192"/>
                  </a:lnTo>
                  <a:lnTo>
                    <a:pt x="60" y="194"/>
                  </a:lnTo>
                  <a:lnTo>
                    <a:pt x="60" y="196"/>
                  </a:lnTo>
                  <a:lnTo>
                    <a:pt x="60" y="198"/>
                  </a:lnTo>
                  <a:lnTo>
                    <a:pt x="60" y="198"/>
                  </a:lnTo>
                  <a:lnTo>
                    <a:pt x="60" y="200"/>
                  </a:lnTo>
                  <a:lnTo>
                    <a:pt x="58" y="202"/>
                  </a:lnTo>
                  <a:lnTo>
                    <a:pt x="56" y="202"/>
                  </a:lnTo>
                  <a:lnTo>
                    <a:pt x="56" y="204"/>
                  </a:lnTo>
                  <a:lnTo>
                    <a:pt x="54" y="206"/>
                  </a:lnTo>
                  <a:lnTo>
                    <a:pt x="52" y="206"/>
                  </a:lnTo>
                  <a:lnTo>
                    <a:pt x="52" y="208"/>
                  </a:lnTo>
                  <a:lnTo>
                    <a:pt x="50" y="208"/>
                  </a:lnTo>
                  <a:lnTo>
                    <a:pt x="48" y="208"/>
                  </a:lnTo>
                  <a:lnTo>
                    <a:pt x="48" y="210"/>
                  </a:lnTo>
                  <a:lnTo>
                    <a:pt x="44" y="210"/>
                  </a:lnTo>
                  <a:lnTo>
                    <a:pt x="42" y="210"/>
                  </a:lnTo>
                  <a:lnTo>
                    <a:pt x="38" y="210"/>
                  </a:lnTo>
                  <a:lnTo>
                    <a:pt x="36" y="210"/>
                  </a:lnTo>
                  <a:lnTo>
                    <a:pt x="34" y="208"/>
                  </a:lnTo>
                  <a:lnTo>
                    <a:pt x="30" y="208"/>
                  </a:lnTo>
                  <a:lnTo>
                    <a:pt x="30" y="208"/>
                  </a:lnTo>
                  <a:lnTo>
                    <a:pt x="28" y="208"/>
                  </a:lnTo>
                  <a:lnTo>
                    <a:pt x="28" y="206"/>
                  </a:lnTo>
                  <a:lnTo>
                    <a:pt x="26" y="206"/>
                  </a:lnTo>
                  <a:lnTo>
                    <a:pt x="24" y="204"/>
                  </a:lnTo>
                  <a:lnTo>
                    <a:pt x="20" y="200"/>
                  </a:lnTo>
                  <a:lnTo>
                    <a:pt x="18" y="198"/>
                  </a:lnTo>
                  <a:lnTo>
                    <a:pt x="16" y="194"/>
                  </a:lnTo>
                  <a:lnTo>
                    <a:pt x="14" y="194"/>
                  </a:lnTo>
                  <a:lnTo>
                    <a:pt x="14" y="192"/>
                  </a:lnTo>
                  <a:lnTo>
                    <a:pt x="12" y="190"/>
                  </a:lnTo>
                  <a:lnTo>
                    <a:pt x="12" y="188"/>
                  </a:lnTo>
                  <a:lnTo>
                    <a:pt x="12" y="188"/>
                  </a:lnTo>
                  <a:lnTo>
                    <a:pt x="12" y="186"/>
                  </a:lnTo>
                  <a:lnTo>
                    <a:pt x="12" y="186"/>
                  </a:lnTo>
                  <a:lnTo>
                    <a:pt x="12" y="184"/>
                  </a:lnTo>
                  <a:lnTo>
                    <a:pt x="12" y="184"/>
                  </a:lnTo>
                  <a:lnTo>
                    <a:pt x="14" y="184"/>
                  </a:lnTo>
                  <a:lnTo>
                    <a:pt x="16" y="182"/>
                  </a:lnTo>
                  <a:lnTo>
                    <a:pt x="18" y="180"/>
                  </a:lnTo>
                  <a:lnTo>
                    <a:pt x="18" y="178"/>
                  </a:lnTo>
                  <a:lnTo>
                    <a:pt x="20" y="178"/>
                  </a:lnTo>
                  <a:lnTo>
                    <a:pt x="20" y="176"/>
                  </a:lnTo>
                  <a:lnTo>
                    <a:pt x="20" y="176"/>
                  </a:lnTo>
                  <a:lnTo>
                    <a:pt x="20" y="176"/>
                  </a:lnTo>
                  <a:lnTo>
                    <a:pt x="20" y="174"/>
                  </a:lnTo>
                  <a:lnTo>
                    <a:pt x="20" y="174"/>
                  </a:lnTo>
                  <a:lnTo>
                    <a:pt x="20" y="174"/>
                  </a:lnTo>
                  <a:lnTo>
                    <a:pt x="20" y="174"/>
                  </a:lnTo>
                  <a:lnTo>
                    <a:pt x="18" y="174"/>
                  </a:lnTo>
                  <a:lnTo>
                    <a:pt x="16" y="174"/>
                  </a:lnTo>
                  <a:lnTo>
                    <a:pt x="14" y="174"/>
                  </a:lnTo>
                  <a:lnTo>
                    <a:pt x="12" y="176"/>
                  </a:lnTo>
                  <a:lnTo>
                    <a:pt x="12" y="176"/>
                  </a:lnTo>
                  <a:lnTo>
                    <a:pt x="10" y="176"/>
                  </a:lnTo>
                  <a:lnTo>
                    <a:pt x="8" y="176"/>
                  </a:lnTo>
                  <a:lnTo>
                    <a:pt x="8" y="176"/>
                  </a:lnTo>
                  <a:lnTo>
                    <a:pt x="8" y="176"/>
                  </a:lnTo>
                  <a:lnTo>
                    <a:pt x="6" y="174"/>
                  </a:lnTo>
                  <a:lnTo>
                    <a:pt x="6" y="174"/>
                  </a:lnTo>
                  <a:lnTo>
                    <a:pt x="4" y="172"/>
                  </a:lnTo>
                  <a:lnTo>
                    <a:pt x="4" y="168"/>
                  </a:lnTo>
                  <a:lnTo>
                    <a:pt x="2" y="166"/>
                  </a:lnTo>
                  <a:lnTo>
                    <a:pt x="0" y="164"/>
                  </a:lnTo>
                  <a:lnTo>
                    <a:pt x="2" y="162"/>
                  </a:lnTo>
                  <a:lnTo>
                    <a:pt x="4" y="160"/>
                  </a:lnTo>
                  <a:lnTo>
                    <a:pt x="6" y="158"/>
                  </a:lnTo>
                  <a:lnTo>
                    <a:pt x="6" y="156"/>
                  </a:lnTo>
                  <a:lnTo>
                    <a:pt x="8" y="156"/>
                  </a:lnTo>
                  <a:lnTo>
                    <a:pt x="10" y="154"/>
                  </a:lnTo>
                  <a:lnTo>
                    <a:pt x="10" y="154"/>
                  </a:lnTo>
                  <a:lnTo>
                    <a:pt x="12" y="154"/>
                  </a:lnTo>
                  <a:lnTo>
                    <a:pt x="14" y="154"/>
                  </a:lnTo>
                  <a:lnTo>
                    <a:pt x="16" y="154"/>
                  </a:lnTo>
                  <a:lnTo>
                    <a:pt x="20" y="154"/>
                  </a:lnTo>
                  <a:lnTo>
                    <a:pt x="24" y="156"/>
                  </a:lnTo>
                  <a:lnTo>
                    <a:pt x="28" y="156"/>
                  </a:lnTo>
                  <a:lnTo>
                    <a:pt x="30" y="156"/>
                  </a:lnTo>
                  <a:lnTo>
                    <a:pt x="32" y="156"/>
                  </a:lnTo>
                  <a:lnTo>
                    <a:pt x="34" y="156"/>
                  </a:lnTo>
                  <a:lnTo>
                    <a:pt x="36" y="156"/>
                  </a:lnTo>
                  <a:lnTo>
                    <a:pt x="38" y="156"/>
                  </a:lnTo>
                  <a:lnTo>
                    <a:pt x="38" y="154"/>
                  </a:lnTo>
                  <a:lnTo>
                    <a:pt x="38" y="154"/>
                  </a:lnTo>
                  <a:lnTo>
                    <a:pt x="38" y="154"/>
                  </a:lnTo>
                  <a:lnTo>
                    <a:pt x="40" y="154"/>
                  </a:lnTo>
                  <a:lnTo>
                    <a:pt x="40" y="152"/>
                  </a:lnTo>
                  <a:lnTo>
                    <a:pt x="40" y="150"/>
                  </a:lnTo>
                  <a:lnTo>
                    <a:pt x="40" y="148"/>
                  </a:lnTo>
                  <a:lnTo>
                    <a:pt x="40" y="146"/>
                  </a:lnTo>
                  <a:lnTo>
                    <a:pt x="40" y="144"/>
                  </a:lnTo>
                  <a:lnTo>
                    <a:pt x="40" y="144"/>
                  </a:lnTo>
                  <a:lnTo>
                    <a:pt x="40" y="142"/>
                  </a:lnTo>
                  <a:lnTo>
                    <a:pt x="40" y="140"/>
                  </a:lnTo>
                  <a:lnTo>
                    <a:pt x="38" y="140"/>
                  </a:lnTo>
                  <a:lnTo>
                    <a:pt x="38" y="136"/>
                  </a:lnTo>
                  <a:lnTo>
                    <a:pt x="36" y="134"/>
                  </a:lnTo>
                  <a:lnTo>
                    <a:pt x="34" y="132"/>
                  </a:lnTo>
                  <a:lnTo>
                    <a:pt x="28" y="126"/>
                  </a:lnTo>
                  <a:lnTo>
                    <a:pt x="24" y="122"/>
                  </a:lnTo>
                  <a:lnTo>
                    <a:pt x="24" y="120"/>
                  </a:lnTo>
                  <a:lnTo>
                    <a:pt x="22" y="120"/>
                  </a:lnTo>
                  <a:lnTo>
                    <a:pt x="18" y="116"/>
                  </a:lnTo>
                  <a:lnTo>
                    <a:pt x="16" y="114"/>
                  </a:lnTo>
                  <a:lnTo>
                    <a:pt x="14" y="112"/>
                  </a:lnTo>
                  <a:lnTo>
                    <a:pt x="14" y="112"/>
                  </a:lnTo>
                  <a:lnTo>
                    <a:pt x="12" y="110"/>
                  </a:lnTo>
                  <a:lnTo>
                    <a:pt x="12" y="110"/>
                  </a:lnTo>
                  <a:lnTo>
                    <a:pt x="12" y="110"/>
                  </a:lnTo>
                  <a:lnTo>
                    <a:pt x="12" y="108"/>
                  </a:lnTo>
                  <a:lnTo>
                    <a:pt x="12" y="108"/>
                  </a:lnTo>
                  <a:lnTo>
                    <a:pt x="12" y="106"/>
                  </a:lnTo>
                  <a:lnTo>
                    <a:pt x="12" y="104"/>
                  </a:lnTo>
                  <a:lnTo>
                    <a:pt x="14" y="102"/>
                  </a:lnTo>
                  <a:lnTo>
                    <a:pt x="14" y="100"/>
                  </a:lnTo>
                  <a:lnTo>
                    <a:pt x="16" y="98"/>
                  </a:lnTo>
                  <a:lnTo>
                    <a:pt x="18" y="94"/>
                  </a:lnTo>
                  <a:lnTo>
                    <a:pt x="18" y="92"/>
                  </a:lnTo>
                  <a:lnTo>
                    <a:pt x="20" y="90"/>
                  </a:lnTo>
                  <a:lnTo>
                    <a:pt x="22" y="88"/>
                  </a:lnTo>
                  <a:lnTo>
                    <a:pt x="24" y="86"/>
                  </a:lnTo>
                  <a:lnTo>
                    <a:pt x="24" y="86"/>
                  </a:lnTo>
                  <a:lnTo>
                    <a:pt x="26" y="86"/>
                  </a:lnTo>
                  <a:lnTo>
                    <a:pt x="28" y="86"/>
                  </a:lnTo>
                  <a:lnTo>
                    <a:pt x="28" y="86"/>
                  </a:lnTo>
                  <a:lnTo>
                    <a:pt x="30" y="86"/>
                  </a:lnTo>
                  <a:lnTo>
                    <a:pt x="32" y="86"/>
                  </a:lnTo>
                  <a:lnTo>
                    <a:pt x="34" y="88"/>
                  </a:lnTo>
                  <a:lnTo>
                    <a:pt x="38" y="90"/>
                  </a:lnTo>
                  <a:lnTo>
                    <a:pt x="42" y="92"/>
                  </a:lnTo>
                  <a:lnTo>
                    <a:pt x="44" y="94"/>
                  </a:lnTo>
                  <a:lnTo>
                    <a:pt x="46" y="94"/>
                  </a:lnTo>
                  <a:lnTo>
                    <a:pt x="46" y="94"/>
                  </a:lnTo>
                  <a:lnTo>
                    <a:pt x="48" y="94"/>
                  </a:lnTo>
                  <a:lnTo>
                    <a:pt x="50" y="94"/>
                  </a:lnTo>
                  <a:lnTo>
                    <a:pt x="50" y="94"/>
                  </a:lnTo>
                  <a:lnTo>
                    <a:pt x="50" y="94"/>
                  </a:lnTo>
                  <a:lnTo>
                    <a:pt x="52" y="94"/>
                  </a:lnTo>
                  <a:lnTo>
                    <a:pt x="52" y="94"/>
                  </a:lnTo>
                  <a:lnTo>
                    <a:pt x="52" y="92"/>
                  </a:lnTo>
                  <a:lnTo>
                    <a:pt x="54" y="92"/>
                  </a:lnTo>
                  <a:lnTo>
                    <a:pt x="54" y="90"/>
                  </a:lnTo>
                  <a:lnTo>
                    <a:pt x="54" y="86"/>
                  </a:lnTo>
                  <a:lnTo>
                    <a:pt x="54" y="84"/>
                  </a:lnTo>
                  <a:lnTo>
                    <a:pt x="54" y="84"/>
                  </a:lnTo>
                  <a:lnTo>
                    <a:pt x="54" y="82"/>
                  </a:lnTo>
                  <a:lnTo>
                    <a:pt x="56" y="78"/>
                  </a:lnTo>
                  <a:lnTo>
                    <a:pt x="56" y="76"/>
                  </a:lnTo>
                  <a:lnTo>
                    <a:pt x="56" y="74"/>
                  </a:lnTo>
                  <a:lnTo>
                    <a:pt x="56" y="72"/>
                  </a:lnTo>
                  <a:lnTo>
                    <a:pt x="56" y="72"/>
                  </a:lnTo>
                  <a:lnTo>
                    <a:pt x="58" y="72"/>
                  </a:lnTo>
                  <a:lnTo>
                    <a:pt x="60" y="70"/>
                  </a:lnTo>
                  <a:lnTo>
                    <a:pt x="62" y="68"/>
                  </a:lnTo>
                  <a:lnTo>
                    <a:pt x="64" y="66"/>
                  </a:lnTo>
                  <a:lnTo>
                    <a:pt x="66" y="64"/>
                  </a:lnTo>
                  <a:lnTo>
                    <a:pt x="68" y="62"/>
                  </a:lnTo>
                  <a:lnTo>
                    <a:pt x="70" y="60"/>
                  </a:lnTo>
                  <a:lnTo>
                    <a:pt x="72" y="60"/>
                  </a:lnTo>
                  <a:lnTo>
                    <a:pt x="72" y="60"/>
                  </a:lnTo>
                  <a:lnTo>
                    <a:pt x="74" y="58"/>
                  </a:lnTo>
                  <a:lnTo>
                    <a:pt x="74" y="56"/>
                  </a:lnTo>
                  <a:lnTo>
                    <a:pt x="74" y="52"/>
                  </a:lnTo>
                  <a:lnTo>
                    <a:pt x="76" y="48"/>
                  </a:lnTo>
                  <a:lnTo>
                    <a:pt x="76" y="46"/>
                  </a:lnTo>
                  <a:lnTo>
                    <a:pt x="78" y="46"/>
                  </a:lnTo>
                  <a:lnTo>
                    <a:pt x="78" y="44"/>
                  </a:lnTo>
                  <a:lnTo>
                    <a:pt x="80" y="42"/>
                  </a:lnTo>
                  <a:lnTo>
                    <a:pt x="82" y="40"/>
                  </a:lnTo>
                  <a:lnTo>
                    <a:pt x="84" y="38"/>
                  </a:lnTo>
                  <a:lnTo>
                    <a:pt x="86" y="38"/>
                  </a:lnTo>
                  <a:lnTo>
                    <a:pt x="86" y="36"/>
                  </a:lnTo>
                  <a:lnTo>
                    <a:pt x="86" y="36"/>
                  </a:lnTo>
                  <a:lnTo>
                    <a:pt x="88" y="36"/>
                  </a:lnTo>
                  <a:lnTo>
                    <a:pt x="88" y="34"/>
                  </a:lnTo>
                  <a:lnTo>
                    <a:pt x="88" y="32"/>
                  </a:lnTo>
                  <a:lnTo>
                    <a:pt x="88" y="32"/>
                  </a:lnTo>
                  <a:lnTo>
                    <a:pt x="88" y="30"/>
                  </a:lnTo>
                  <a:lnTo>
                    <a:pt x="88" y="26"/>
                  </a:lnTo>
                  <a:lnTo>
                    <a:pt x="88" y="22"/>
                  </a:lnTo>
                  <a:lnTo>
                    <a:pt x="86" y="16"/>
                  </a:lnTo>
                  <a:lnTo>
                    <a:pt x="86" y="12"/>
                  </a:lnTo>
                  <a:lnTo>
                    <a:pt x="88" y="10"/>
                  </a:lnTo>
                  <a:lnTo>
                    <a:pt x="94" y="6"/>
                  </a:lnTo>
                  <a:lnTo>
                    <a:pt x="98" y="4"/>
                  </a:lnTo>
                  <a:lnTo>
                    <a:pt x="100" y="2"/>
                  </a:lnTo>
                  <a:lnTo>
                    <a:pt x="104" y="2"/>
                  </a:lnTo>
                  <a:lnTo>
                    <a:pt x="106" y="0"/>
                  </a:lnTo>
                  <a:lnTo>
                    <a:pt x="106" y="0"/>
                  </a:lnTo>
                  <a:lnTo>
                    <a:pt x="108" y="0"/>
                  </a:lnTo>
                  <a:lnTo>
                    <a:pt x="110" y="0"/>
                  </a:lnTo>
                  <a:lnTo>
                    <a:pt x="112" y="0"/>
                  </a:lnTo>
                  <a:lnTo>
                    <a:pt x="114" y="0"/>
                  </a:lnTo>
                  <a:lnTo>
                    <a:pt x="116" y="0"/>
                  </a:lnTo>
                  <a:lnTo>
                    <a:pt x="118" y="0"/>
                  </a:lnTo>
                  <a:lnTo>
                    <a:pt x="122" y="0"/>
                  </a:lnTo>
                  <a:lnTo>
                    <a:pt x="122" y="2"/>
                  </a:lnTo>
                  <a:lnTo>
                    <a:pt x="124" y="2"/>
                  </a:lnTo>
                  <a:lnTo>
                    <a:pt x="126" y="2"/>
                  </a:lnTo>
                  <a:lnTo>
                    <a:pt x="128" y="4"/>
                  </a:lnTo>
                  <a:lnTo>
                    <a:pt x="128" y="4"/>
                  </a:lnTo>
                  <a:lnTo>
                    <a:pt x="130" y="6"/>
                  </a:lnTo>
                  <a:lnTo>
                    <a:pt x="132" y="8"/>
                  </a:lnTo>
                  <a:lnTo>
                    <a:pt x="134" y="8"/>
                  </a:lnTo>
                  <a:lnTo>
                    <a:pt x="134" y="10"/>
                  </a:lnTo>
                  <a:lnTo>
                    <a:pt x="134" y="12"/>
                  </a:lnTo>
                  <a:lnTo>
                    <a:pt x="134" y="12"/>
                  </a:lnTo>
                  <a:lnTo>
                    <a:pt x="134" y="14"/>
                  </a:lnTo>
                  <a:lnTo>
                    <a:pt x="134" y="16"/>
                  </a:lnTo>
                  <a:lnTo>
                    <a:pt x="134" y="20"/>
                  </a:lnTo>
                  <a:lnTo>
                    <a:pt x="134" y="24"/>
                  </a:lnTo>
                  <a:lnTo>
                    <a:pt x="132" y="28"/>
                  </a:lnTo>
                  <a:lnTo>
                    <a:pt x="132" y="28"/>
                  </a:lnTo>
                  <a:lnTo>
                    <a:pt x="132" y="30"/>
                  </a:lnTo>
                  <a:lnTo>
                    <a:pt x="132" y="32"/>
                  </a:lnTo>
                  <a:lnTo>
                    <a:pt x="132" y="34"/>
                  </a:lnTo>
                  <a:lnTo>
                    <a:pt x="134" y="34"/>
                  </a:lnTo>
                  <a:lnTo>
                    <a:pt x="134" y="36"/>
                  </a:lnTo>
                  <a:lnTo>
                    <a:pt x="134" y="36"/>
                  </a:lnTo>
                  <a:lnTo>
                    <a:pt x="136" y="38"/>
                  </a:lnTo>
                  <a:lnTo>
                    <a:pt x="136" y="38"/>
                  </a:lnTo>
                  <a:lnTo>
                    <a:pt x="138" y="38"/>
                  </a:lnTo>
                  <a:lnTo>
                    <a:pt x="140" y="38"/>
                  </a:lnTo>
                  <a:lnTo>
                    <a:pt x="144" y="38"/>
                  </a:lnTo>
                  <a:lnTo>
                    <a:pt x="148" y="38"/>
                  </a:lnTo>
                  <a:lnTo>
                    <a:pt x="150" y="40"/>
                  </a:lnTo>
                  <a:lnTo>
                    <a:pt x="154" y="40"/>
                  </a:lnTo>
                  <a:lnTo>
                    <a:pt x="154" y="40"/>
                  </a:lnTo>
                  <a:lnTo>
                    <a:pt x="156" y="40"/>
                  </a:lnTo>
                  <a:lnTo>
                    <a:pt x="158" y="42"/>
                  </a:lnTo>
                  <a:lnTo>
                    <a:pt x="158" y="44"/>
                  </a:lnTo>
                  <a:lnTo>
                    <a:pt x="162" y="46"/>
                  </a:lnTo>
                  <a:lnTo>
                    <a:pt x="164" y="48"/>
                  </a:lnTo>
                  <a:lnTo>
                    <a:pt x="166" y="52"/>
                  </a:lnTo>
                  <a:lnTo>
                    <a:pt x="168" y="52"/>
                  </a:lnTo>
                  <a:lnTo>
                    <a:pt x="168" y="56"/>
                  </a:lnTo>
                  <a:lnTo>
                    <a:pt x="168" y="64"/>
                  </a:lnTo>
                  <a:lnTo>
                    <a:pt x="168" y="68"/>
                  </a:lnTo>
                  <a:lnTo>
                    <a:pt x="168" y="72"/>
                  </a:lnTo>
                  <a:lnTo>
                    <a:pt x="170" y="74"/>
                  </a:lnTo>
                  <a:lnTo>
                    <a:pt x="170" y="76"/>
                  </a:lnTo>
                  <a:lnTo>
                    <a:pt x="170" y="78"/>
                  </a:lnTo>
                  <a:lnTo>
                    <a:pt x="172" y="80"/>
                  </a:lnTo>
                  <a:lnTo>
                    <a:pt x="172" y="82"/>
                  </a:lnTo>
                  <a:lnTo>
                    <a:pt x="174" y="84"/>
                  </a:lnTo>
                  <a:lnTo>
                    <a:pt x="176" y="86"/>
                  </a:lnTo>
                  <a:lnTo>
                    <a:pt x="176" y="88"/>
                  </a:lnTo>
                  <a:lnTo>
                    <a:pt x="178" y="90"/>
                  </a:lnTo>
                  <a:lnTo>
                    <a:pt x="180" y="90"/>
                  </a:lnTo>
                  <a:lnTo>
                    <a:pt x="182" y="92"/>
                  </a:lnTo>
                  <a:lnTo>
                    <a:pt x="184" y="92"/>
                  </a:lnTo>
                  <a:lnTo>
                    <a:pt x="186" y="94"/>
                  </a:lnTo>
                  <a:lnTo>
                    <a:pt x="188" y="94"/>
                  </a:lnTo>
                  <a:lnTo>
                    <a:pt x="190" y="94"/>
                  </a:lnTo>
                  <a:lnTo>
                    <a:pt x="196" y="96"/>
                  </a:lnTo>
                  <a:lnTo>
                    <a:pt x="198" y="96"/>
                  </a:lnTo>
                  <a:lnTo>
                    <a:pt x="200" y="96"/>
                  </a:lnTo>
                  <a:lnTo>
                    <a:pt x="204" y="98"/>
                  </a:lnTo>
                  <a:lnTo>
                    <a:pt x="210" y="102"/>
                  </a:lnTo>
                  <a:lnTo>
                    <a:pt x="216" y="104"/>
                  </a:lnTo>
                  <a:lnTo>
                    <a:pt x="220" y="104"/>
                  </a:lnTo>
                  <a:lnTo>
                    <a:pt x="222" y="106"/>
                  </a:lnTo>
                  <a:lnTo>
                    <a:pt x="224" y="106"/>
                  </a:lnTo>
                  <a:lnTo>
                    <a:pt x="226" y="106"/>
                  </a:lnTo>
                  <a:lnTo>
                    <a:pt x="230" y="108"/>
                  </a:lnTo>
                  <a:lnTo>
                    <a:pt x="236" y="108"/>
                  </a:lnTo>
                  <a:lnTo>
                    <a:pt x="238" y="108"/>
                  </a:lnTo>
                  <a:lnTo>
                    <a:pt x="240" y="110"/>
                  </a:lnTo>
                  <a:lnTo>
                    <a:pt x="240" y="110"/>
                  </a:lnTo>
                  <a:lnTo>
                    <a:pt x="242" y="110"/>
                  </a:lnTo>
                  <a:lnTo>
                    <a:pt x="246" y="114"/>
                  </a:lnTo>
                  <a:lnTo>
                    <a:pt x="248" y="114"/>
                  </a:lnTo>
                  <a:lnTo>
                    <a:pt x="250" y="116"/>
                  </a:lnTo>
                  <a:lnTo>
                    <a:pt x="250" y="116"/>
                  </a:lnTo>
                  <a:lnTo>
                    <a:pt x="252" y="116"/>
                  </a:lnTo>
                  <a:lnTo>
                    <a:pt x="254" y="118"/>
                  </a:lnTo>
                  <a:lnTo>
                    <a:pt x="256" y="118"/>
                  </a:lnTo>
                  <a:lnTo>
                    <a:pt x="258" y="116"/>
                  </a:lnTo>
                  <a:lnTo>
                    <a:pt x="260" y="116"/>
                  </a:lnTo>
                  <a:lnTo>
                    <a:pt x="264" y="116"/>
                  </a:lnTo>
                  <a:lnTo>
                    <a:pt x="266" y="116"/>
                  </a:lnTo>
                  <a:lnTo>
                    <a:pt x="268" y="116"/>
                  </a:lnTo>
                  <a:lnTo>
                    <a:pt x="270" y="116"/>
                  </a:lnTo>
                  <a:lnTo>
                    <a:pt x="272" y="116"/>
                  </a:lnTo>
                  <a:lnTo>
                    <a:pt x="276" y="116"/>
                  </a:lnTo>
                  <a:lnTo>
                    <a:pt x="278" y="116"/>
                  </a:lnTo>
                  <a:lnTo>
                    <a:pt x="280" y="116"/>
                  </a:lnTo>
                  <a:lnTo>
                    <a:pt x="280" y="116"/>
                  </a:lnTo>
                  <a:lnTo>
                    <a:pt x="282" y="116"/>
                  </a:lnTo>
                  <a:lnTo>
                    <a:pt x="282" y="116"/>
                  </a:lnTo>
                  <a:lnTo>
                    <a:pt x="282" y="114"/>
                  </a:lnTo>
                  <a:lnTo>
                    <a:pt x="284" y="114"/>
                  </a:lnTo>
                  <a:lnTo>
                    <a:pt x="284" y="112"/>
                  </a:lnTo>
                  <a:lnTo>
                    <a:pt x="286" y="110"/>
                  </a:lnTo>
                  <a:lnTo>
                    <a:pt x="288" y="108"/>
                  </a:lnTo>
                  <a:lnTo>
                    <a:pt x="290" y="102"/>
                  </a:lnTo>
                  <a:lnTo>
                    <a:pt x="290" y="100"/>
                  </a:lnTo>
                  <a:lnTo>
                    <a:pt x="298" y="86"/>
                  </a:lnTo>
                  <a:lnTo>
                    <a:pt x="300" y="88"/>
                  </a:lnTo>
                  <a:lnTo>
                    <a:pt x="304" y="90"/>
                  </a:lnTo>
                  <a:lnTo>
                    <a:pt x="308" y="92"/>
                  </a:lnTo>
                  <a:lnTo>
                    <a:pt x="312" y="94"/>
                  </a:lnTo>
                  <a:lnTo>
                    <a:pt x="314" y="94"/>
                  </a:lnTo>
                  <a:lnTo>
                    <a:pt x="314" y="94"/>
                  </a:lnTo>
                  <a:lnTo>
                    <a:pt x="316" y="94"/>
                  </a:lnTo>
                  <a:lnTo>
                    <a:pt x="320" y="94"/>
                  </a:lnTo>
                  <a:lnTo>
                    <a:pt x="324" y="94"/>
                  </a:lnTo>
                  <a:lnTo>
                    <a:pt x="328" y="94"/>
                  </a:lnTo>
                  <a:lnTo>
                    <a:pt x="334" y="94"/>
                  </a:lnTo>
                  <a:lnTo>
                    <a:pt x="338" y="94"/>
                  </a:lnTo>
                  <a:lnTo>
                    <a:pt x="340" y="90"/>
                  </a:lnTo>
                  <a:lnTo>
                    <a:pt x="342" y="86"/>
                  </a:lnTo>
                  <a:lnTo>
                    <a:pt x="344" y="84"/>
                  </a:lnTo>
                  <a:lnTo>
                    <a:pt x="344" y="82"/>
                  </a:lnTo>
                  <a:lnTo>
                    <a:pt x="346" y="82"/>
                  </a:lnTo>
                  <a:lnTo>
                    <a:pt x="348" y="80"/>
                  </a:lnTo>
                  <a:lnTo>
                    <a:pt x="350" y="78"/>
                  </a:lnTo>
                  <a:lnTo>
                    <a:pt x="354" y="78"/>
                  </a:lnTo>
                  <a:lnTo>
                    <a:pt x="356" y="76"/>
                  </a:lnTo>
                  <a:lnTo>
                    <a:pt x="358" y="74"/>
                  </a:lnTo>
                  <a:lnTo>
                    <a:pt x="360" y="74"/>
                  </a:lnTo>
                  <a:lnTo>
                    <a:pt x="362" y="72"/>
                  </a:lnTo>
                  <a:lnTo>
                    <a:pt x="364" y="72"/>
                  </a:lnTo>
                  <a:lnTo>
                    <a:pt x="368" y="72"/>
                  </a:lnTo>
                  <a:lnTo>
                    <a:pt x="370" y="72"/>
                  </a:lnTo>
                  <a:lnTo>
                    <a:pt x="374" y="72"/>
                  </a:lnTo>
                  <a:lnTo>
                    <a:pt x="378" y="72"/>
                  </a:lnTo>
                  <a:lnTo>
                    <a:pt x="380" y="72"/>
                  </a:lnTo>
                  <a:lnTo>
                    <a:pt x="382" y="72"/>
                  </a:lnTo>
                  <a:lnTo>
                    <a:pt x="386" y="72"/>
                  </a:lnTo>
                  <a:lnTo>
                    <a:pt x="388" y="74"/>
                  </a:lnTo>
                  <a:lnTo>
                    <a:pt x="390" y="74"/>
                  </a:lnTo>
                  <a:lnTo>
                    <a:pt x="392" y="76"/>
                  </a:lnTo>
                  <a:lnTo>
                    <a:pt x="394" y="76"/>
                  </a:lnTo>
                  <a:lnTo>
                    <a:pt x="396" y="78"/>
                  </a:lnTo>
                  <a:lnTo>
                    <a:pt x="398" y="80"/>
                  </a:lnTo>
                  <a:lnTo>
                    <a:pt x="400" y="80"/>
                  </a:lnTo>
                  <a:lnTo>
                    <a:pt x="402" y="82"/>
                  </a:lnTo>
                  <a:lnTo>
                    <a:pt x="404" y="84"/>
                  </a:lnTo>
                  <a:lnTo>
                    <a:pt x="404" y="86"/>
                  </a:lnTo>
                  <a:lnTo>
                    <a:pt x="406" y="88"/>
                  </a:lnTo>
                  <a:lnTo>
                    <a:pt x="408" y="90"/>
                  </a:lnTo>
                  <a:lnTo>
                    <a:pt x="410" y="94"/>
                  </a:lnTo>
                  <a:lnTo>
                    <a:pt x="412" y="96"/>
                  </a:lnTo>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9" name="Freeform 42">
              <a:extLst>
                <a:ext uri="{FF2B5EF4-FFF2-40B4-BE49-F238E27FC236}">
                  <a16:creationId xmlns:a16="http://schemas.microsoft.com/office/drawing/2014/main" id="{FE22CFFC-45BE-43D6-A599-4E1611075235}"/>
                </a:ext>
              </a:extLst>
            </p:cNvPr>
            <p:cNvSpPr>
              <a:spLocks/>
            </p:cNvSpPr>
            <p:nvPr/>
          </p:nvSpPr>
          <p:spPr bwMode="auto">
            <a:xfrm>
              <a:off x="8382207" y="3311109"/>
              <a:ext cx="151296" cy="147039"/>
            </a:xfrm>
            <a:custGeom>
              <a:avLst/>
              <a:gdLst>
                <a:gd name="T0" fmla="*/ 70 w 80"/>
                <a:gd name="T1" fmla="*/ 86 h 86"/>
                <a:gd name="T2" fmla="*/ 64 w 80"/>
                <a:gd name="T3" fmla="*/ 84 h 86"/>
                <a:gd name="T4" fmla="*/ 60 w 80"/>
                <a:gd name="T5" fmla="*/ 78 h 86"/>
                <a:gd name="T6" fmla="*/ 56 w 80"/>
                <a:gd name="T7" fmla="*/ 72 h 86"/>
                <a:gd name="T8" fmla="*/ 54 w 80"/>
                <a:gd name="T9" fmla="*/ 66 h 86"/>
                <a:gd name="T10" fmla="*/ 54 w 80"/>
                <a:gd name="T11" fmla="*/ 62 h 86"/>
                <a:gd name="T12" fmla="*/ 56 w 80"/>
                <a:gd name="T13" fmla="*/ 58 h 86"/>
                <a:gd name="T14" fmla="*/ 56 w 80"/>
                <a:gd name="T15" fmla="*/ 54 h 86"/>
                <a:gd name="T16" fmla="*/ 54 w 80"/>
                <a:gd name="T17" fmla="*/ 48 h 86"/>
                <a:gd name="T18" fmla="*/ 50 w 80"/>
                <a:gd name="T19" fmla="*/ 44 h 86"/>
                <a:gd name="T20" fmla="*/ 48 w 80"/>
                <a:gd name="T21" fmla="*/ 42 h 86"/>
                <a:gd name="T22" fmla="*/ 46 w 80"/>
                <a:gd name="T23" fmla="*/ 42 h 86"/>
                <a:gd name="T24" fmla="*/ 46 w 80"/>
                <a:gd name="T25" fmla="*/ 44 h 86"/>
                <a:gd name="T26" fmla="*/ 44 w 80"/>
                <a:gd name="T27" fmla="*/ 50 h 86"/>
                <a:gd name="T28" fmla="*/ 44 w 80"/>
                <a:gd name="T29" fmla="*/ 52 h 86"/>
                <a:gd name="T30" fmla="*/ 40 w 80"/>
                <a:gd name="T31" fmla="*/ 54 h 86"/>
                <a:gd name="T32" fmla="*/ 34 w 80"/>
                <a:gd name="T33" fmla="*/ 56 h 86"/>
                <a:gd name="T34" fmla="*/ 30 w 80"/>
                <a:gd name="T35" fmla="*/ 58 h 86"/>
                <a:gd name="T36" fmla="*/ 30 w 80"/>
                <a:gd name="T37" fmla="*/ 60 h 86"/>
                <a:gd name="T38" fmla="*/ 30 w 80"/>
                <a:gd name="T39" fmla="*/ 64 h 86"/>
                <a:gd name="T40" fmla="*/ 30 w 80"/>
                <a:gd name="T41" fmla="*/ 72 h 86"/>
                <a:gd name="T42" fmla="*/ 30 w 80"/>
                <a:gd name="T43" fmla="*/ 74 h 86"/>
                <a:gd name="T44" fmla="*/ 28 w 80"/>
                <a:gd name="T45" fmla="*/ 76 h 86"/>
                <a:gd name="T46" fmla="*/ 22 w 80"/>
                <a:gd name="T47" fmla="*/ 76 h 86"/>
                <a:gd name="T48" fmla="*/ 14 w 80"/>
                <a:gd name="T49" fmla="*/ 74 h 86"/>
                <a:gd name="T50" fmla="*/ 14 w 80"/>
                <a:gd name="T51" fmla="*/ 62 h 86"/>
                <a:gd name="T52" fmla="*/ 14 w 80"/>
                <a:gd name="T53" fmla="*/ 50 h 86"/>
                <a:gd name="T54" fmla="*/ 14 w 80"/>
                <a:gd name="T55" fmla="*/ 40 h 86"/>
                <a:gd name="T56" fmla="*/ 12 w 80"/>
                <a:gd name="T57" fmla="*/ 34 h 86"/>
                <a:gd name="T58" fmla="*/ 10 w 80"/>
                <a:gd name="T59" fmla="*/ 34 h 86"/>
                <a:gd name="T60" fmla="*/ 6 w 80"/>
                <a:gd name="T61" fmla="*/ 32 h 86"/>
                <a:gd name="T62" fmla="*/ 2 w 80"/>
                <a:gd name="T63" fmla="*/ 32 h 86"/>
                <a:gd name="T64" fmla="*/ 0 w 80"/>
                <a:gd name="T65" fmla="*/ 30 h 86"/>
                <a:gd name="T66" fmla="*/ 0 w 80"/>
                <a:gd name="T67" fmla="*/ 24 h 86"/>
                <a:gd name="T68" fmla="*/ 2 w 80"/>
                <a:gd name="T69" fmla="*/ 16 h 86"/>
                <a:gd name="T70" fmla="*/ 4 w 80"/>
                <a:gd name="T71" fmla="*/ 10 h 86"/>
                <a:gd name="T72" fmla="*/ 8 w 80"/>
                <a:gd name="T73" fmla="*/ 4 h 86"/>
                <a:gd name="T74" fmla="*/ 10 w 80"/>
                <a:gd name="T75" fmla="*/ 0 h 86"/>
                <a:gd name="T76" fmla="*/ 14 w 80"/>
                <a:gd name="T77" fmla="*/ 0 h 86"/>
                <a:gd name="T78" fmla="*/ 16 w 80"/>
                <a:gd name="T79" fmla="*/ 2 h 86"/>
                <a:gd name="T80" fmla="*/ 24 w 80"/>
                <a:gd name="T81" fmla="*/ 10 h 86"/>
                <a:gd name="T82" fmla="*/ 30 w 80"/>
                <a:gd name="T83" fmla="*/ 12 h 86"/>
                <a:gd name="T84" fmla="*/ 36 w 80"/>
                <a:gd name="T85" fmla="*/ 14 h 86"/>
                <a:gd name="T86" fmla="*/ 44 w 80"/>
                <a:gd name="T87" fmla="*/ 16 h 86"/>
                <a:gd name="T88" fmla="*/ 54 w 80"/>
                <a:gd name="T89" fmla="*/ 20 h 86"/>
                <a:gd name="T90" fmla="*/ 60 w 80"/>
                <a:gd name="T91" fmla="*/ 24 h 86"/>
                <a:gd name="T92" fmla="*/ 62 w 80"/>
                <a:gd name="T93" fmla="*/ 26 h 86"/>
                <a:gd name="T94" fmla="*/ 64 w 80"/>
                <a:gd name="T95" fmla="*/ 32 h 86"/>
                <a:gd name="T96" fmla="*/ 64 w 80"/>
                <a:gd name="T97" fmla="*/ 40 h 86"/>
                <a:gd name="T98" fmla="*/ 66 w 80"/>
                <a:gd name="T99" fmla="*/ 54 h 86"/>
                <a:gd name="T100" fmla="*/ 70 w 80"/>
                <a:gd name="T101" fmla="*/ 64 h 86"/>
                <a:gd name="T102" fmla="*/ 72 w 80"/>
                <a:gd name="T103" fmla="*/ 68 h 86"/>
                <a:gd name="T104" fmla="*/ 78 w 80"/>
                <a:gd name="T105" fmla="*/ 7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 h="86">
                  <a:moveTo>
                    <a:pt x="80" y="74"/>
                  </a:moveTo>
                  <a:lnTo>
                    <a:pt x="74" y="86"/>
                  </a:lnTo>
                  <a:lnTo>
                    <a:pt x="70" y="86"/>
                  </a:lnTo>
                  <a:lnTo>
                    <a:pt x="66" y="84"/>
                  </a:lnTo>
                  <a:lnTo>
                    <a:pt x="66" y="84"/>
                  </a:lnTo>
                  <a:lnTo>
                    <a:pt x="64" y="84"/>
                  </a:lnTo>
                  <a:lnTo>
                    <a:pt x="64" y="82"/>
                  </a:lnTo>
                  <a:lnTo>
                    <a:pt x="62" y="80"/>
                  </a:lnTo>
                  <a:lnTo>
                    <a:pt x="60" y="78"/>
                  </a:lnTo>
                  <a:lnTo>
                    <a:pt x="58" y="76"/>
                  </a:lnTo>
                  <a:lnTo>
                    <a:pt x="56" y="74"/>
                  </a:lnTo>
                  <a:lnTo>
                    <a:pt x="56" y="72"/>
                  </a:lnTo>
                  <a:lnTo>
                    <a:pt x="54" y="70"/>
                  </a:lnTo>
                  <a:lnTo>
                    <a:pt x="54" y="68"/>
                  </a:lnTo>
                  <a:lnTo>
                    <a:pt x="54" y="66"/>
                  </a:lnTo>
                  <a:lnTo>
                    <a:pt x="54" y="66"/>
                  </a:lnTo>
                  <a:lnTo>
                    <a:pt x="54" y="64"/>
                  </a:lnTo>
                  <a:lnTo>
                    <a:pt x="54" y="62"/>
                  </a:lnTo>
                  <a:lnTo>
                    <a:pt x="54" y="60"/>
                  </a:lnTo>
                  <a:lnTo>
                    <a:pt x="56" y="58"/>
                  </a:lnTo>
                  <a:lnTo>
                    <a:pt x="56" y="58"/>
                  </a:lnTo>
                  <a:lnTo>
                    <a:pt x="56" y="56"/>
                  </a:lnTo>
                  <a:lnTo>
                    <a:pt x="56" y="54"/>
                  </a:lnTo>
                  <a:lnTo>
                    <a:pt x="56" y="54"/>
                  </a:lnTo>
                  <a:lnTo>
                    <a:pt x="56" y="52"/>
                  </a:lnTo>
                  <a:lnTo>
                    <a:pt x="54" y="50"/>
                  </a:lnTo>
                  <a:lnTo>
                    <a:pt x="54" y="48"/>
                  </a:lnTo>
                  <a:lnTo>
                    <a:pt x="52" y="46"/>
                  </a:lnTo>
                  <a:lnTo>
                    <a:pt x="52" y="44"/>
                  </a:lnTo>
                  <a:lnTo>
                    <a:pt x="50" y="44"/>
                  </a:lnTo>
                  <a:lnTo>
                    <a:pt x="50" y="42"/>
                  </a:lnTo>
                  <a:lnTo>
                    <a:pt x="50" y="42"/>
                  </a:lnTo>
                  <a:lnTo>
                    <a:pt x="48" y="42"/>
                  </a:lnTo>
                  <a:lnTo>
                    <a:pt x="48" y="42"/>
                  </a:lnTo>
                  <a:lnTo>
                    <a:pt x="46" y="42"/>
                  </a:lnTo>
                  <a:lnTo>
                    <a:pt x="46" y="42"/>
                  </a:lnTo>
                  <a:lnTo>
                    <a:pt x="46" y="42"/>
                  </a:lnTo>
                  <a:lnTo>
                    <a:pt x="46" y="42"/>
                  </a:lnTo>
                  <a:lnTo>
                    <a:pt x="46" y="44"/>
                  </a:lnTo>
                  <a:lnTo>
                    <a:pt x="44" y="44"/>
                  </a:lnTo>
                  <a:lnTo>
                    <a:pt x="44" y="46"/>
                  </a:lnTo>
                  <a:lnTo>
                    <a:pt x="44" y="50"/>
                  </a:lnTo>
                  <a:lnTo>
                    <a:pt x="44" y="52"/>
                  </a:lnTo>
                  <a:lnTo>
                    <a:pt x="44" y="52"/>
                  </a:lnTo>
                  <a:lnTo>
                    <a:pt x="44" y="52"/>
                  </a:lnTo>
                  <a:lnTo>
                    <a:pt x="42" y="54"/>
                  </a:lnTo>
                  <a:lnTo>
                    <a:pt x="42" y="54"/>
                  </a:lnTo>
                  <a:lnTo>
                    <a:pt x="40" y="54"/>
                  </a:lnTo>
                  <a:lnTo>
                    <a:pt x="38" y="54"/>
                  </a:lnTo>
                  <a:lnTo>
                    <a:pt x="36" y="56"/>
                  </a:lnTo>
                  <a:lnTo>
                    <a:pt x="34" y="56"/>
                  </a:lnTo>
                  <a:lnTo>
                    <a:pt x="32" y="58"/>
                  </a:lnTo>
                  <a:lnTo>
                    <a:pt x="32" y="58"/>
                  </a:lnTo>
                  <a:lnTo>
                    <a:pt x="30" y="58"/>
                  </a:lnTo>
                  <a:lnTo>
                    <a:pt x="30" y="58"/>
                  </a:lnTo>
                  <a:lnTo>
                    <a:pt x="30" y="60"/>
                  </a:lnTo>
                  <a:lnTo>
                    <a:pt x="30" y="60"/>
                  </a:lnTo>
                  <a:lnTo>
                    <a:pt x="30" y="62"/>
                  </a:lnTo>
                  <a:lnTo>
                    <a:pt x="30" y="62"/>
                  </a:lnTo>
                  <a:lnTo>
                    <a:pt x="30" y="64"/>
                  </a:lnTo>
                  <a:lnTo>
                    <a:pt x="30" y="68"/>
                  </a:lnTo>
                  <a:lnTo>
                    <a:pt x="30" y="70"/>
                  </a:lnTo>
                  <a:lnTo>
                    <a:pt x="30" y="72"/>
                  </a:lnTo>
                  <a:lnTo>
                    <a:pt x="30" y="72"/>
                  </a:lnTo>
                  <a:lnTo>
                    <a:pt x="30" y="74"/>
                  </a:lnTo>
                  <a:lnTo>
                    <a:pt x="30" y="74"/>
                  </a:lnTo>
                  <a:lnTo>
                    <a:pt x="30" y="76"/>
                  </a:lnTo>
                  <a:lnTo>
                    <a:pt x="28" y="76"/>
                  </a:lnTo>
                  <a:lnTo>
                    <a:pt x="28" y="76"/>
                  </a:lnTo>
                  <a:lnTo>
                    <a:pt x="26" y="76"/>
                  </a:lnTo>
                  <a:lnTo>
                    <a:pt x="26" y="76"/>
                  </a:lnTo>
                  <a:lnTo>
                    <a:pt x="22" y="76"/>
                  </a:lnTo>
                  <a:lnTo>
                    <a:pt x="20" y="74"/>
                  </a:lnTo>
                  <a:lnTo>
                    <a:pt x="18" y="74"/>
                  </a:lnTo>
                  <a:lnTo>
                    <a:pt x="14" y="74"/>
                  </a:lnTo>
                  <a:lnTo>
                    <a:pt x="12" y="72"/>
                  </a:lnTo>
                  <a:lnTo>
                    <a:pt x="14" y="68"/>
                  </a:lnTo>
                  <a:lnTo>
                    <a:pt x="14" y="62"/>
                  </a:lnTo>
                  <a:lnTo>
                    <a:pt x="14" y="56"/>
                  </a:lnTo>
                  <a:lnTo>
                    <a:pt x="14" y="52"/>
                  </a:lnTo>
                  <a:lnTo>
                    <a:pt x="14" y="50"/>
                  </a:lnTo>
                  <a:lnTo>
                    <a:pt x="14" y="46"/>
                  </a:lnTo>
                  <a:lnTo>
                    <a:pt x="14" y="44"/>
                  </a:lnTo>
                  <a:lnTo>
                    <a:pt x="14" y="40"/>
                  </a:lnTo>
                  <a:lnTo>
                    <a:pt x="14" y="38"/>
                  </a:lnTo>
                  <a:lnTo>
                    <a:pt x="12" y="36"/>
                  </a:lnTo>
                  <a:lnTo>
                    <a:pt x="12" y="34"/>
                  </a:lnTo>
                  <a:lnTo>
                    <a:pt x="12" y="34"/>
                  </a:lnTo>
                  <a:lnTo>
                    <a:pt x="12" y="34"/>
                  </a:lnTo>
                  <a:lnTo>
                    <a:pt x="10" y="34"/>
                  </a:lnTo>
                  <a:lnTo>
                    <a:pt x="10" y="34"/>
                  </a:lnTo>
                  <a:lnTo>
                    <a:pt x="8" y="32"/>
                  </a:lnTo>
                  <a:lnTo>
                    <a:pt x="6" y="32"/>
                  </a:lnTo>
                  <a:lnTo>
                    <a:pt x="4" y="32"/>
                  </a:lnTo>
                  <a:lnTo>
                    <a:pt x="4" y="32"/>
                  </a:lnTo>
                  <a:lnTo>
                    <a:pt x="2" y="32"/>
                  </a:lnTo>
                  <a:lnTo>
                    <a:pt x="2" y="32"/>
                  </a:lnTo>
                  <a:lnTo>
                    <a:pt x="2" y="32"/>
                  </a:lnTo>
                  <a:lnTo>
                    <a:pt x="0" y="30"/>
                  </a:lnTo>
                  <a:lnTo>
                    <a:pt x="0" y="28"/>
                  </a:lnTo>
                  <a:lnTo>
                    <a:pt x="0" y="26"/>
                  </a:lnTo>
                  <a:lnTo>
                    <a:pt x="0" y="24"/>
                  </a:lnTo>
                  <a:lnTo>
                    <a:pt x="0" y="22"/>
                  </a:lnTo>
                  <a:lnTo>
                    <a:pt x="0" y="20"/>
                  </a:lnTo>
                  <a:lnTo>
                    <a:pt x="2" y="16"/>
                  </a:lnTo>
                  <a:lnTo>
                    <a:pt x="2" y="14"/>
                  </a:lnTo>
                  <a:lnTo>
                    <a:pt x="2" y="12"/>
                  </a:lnTo>
                  <a:lnTo>
                    <a:pt x="4" y="10"/>
                  </a:lnTo>
                  <a:lnTo>
                    <a:pt x="4" y="8"/>
                  </a:lnTo>
                  <a:lnTo>
                    <a:pt x="6" y="6"/>
                  </a:lnTo>
                  <a:lnTo>
                    <a:pt x="8" y="4"/>
                  </a:lnTo>
                  <a:lnTo>
                    <a:pt x="8" y="2"/>
                  </a:lnTo>
                  <a:lnTo>
                    <a:pt x="10" y="2"/>
                  </a:lnTo>
                  <a:lnTo>
                    <a:pt x="10" y="0"/>
                  </a:lnTo>
                  <a:lnTo>
                    <a:pt x="12" y="0"/>
                  </a:lnTo>
                  <a:lnTo>
                    <a:pt x="12" y="0"/>
                  </a:lnTo>
                  <a:lnTo>
                    <a:pt x="14" y="0"/>
                  </a:lnTo>
                  <a:lnTo>
                    <a:pt x="14" y="0"/>
                  </a:lnTo>
                  <a:lnTo>
                    <a:pt x="16" y="2"/>
                  </a:lnTo>
                  <a:lnTo>
                    <a:pt x="16" y="2"/>
                  </a:lnTo>
                  <a:lnTo>
                    <a:pt x="18" y="2"/>
                  </a:lnTo>
                  <a:lnTo>
                    <a:pt x="20" y="6"/>
                  </a:lnTo>
                  <a:lnTo>
                    <a:pt x="24" y="10"/>
                  </a:lnTo>
                  <a:lnTo>
                    <a:pt x="28" y="12"/>
                  </a:lnTo>
                  <a:lnTo>
                    <a:pt x="28" y="12"/>
                  </a:lnTo>
                  <a:lnTo>
                    <a:pt x="30" y="12"/>
                  </a:lnTo>
                  <a:lnTo>
                    <a:pt x="30" y="14"/>
                  </a:lnTo>
                  <a:lnTo>
                    <a:pt x="32" y="14"/>
                  </a:lnTo>
                  <a:lnTo>
                    <a:pt x="36" y="14"/>
                  </a:lnTo>
                  <a:lnTo>
                    <a:pt x="40" y="14"/>
                  </a:lnTo>
                  <a:lnTo>
                    <a:pt x="42" y="14"/>
                  </a:lnTo>
                  <a:lnTo>
                    <a:pt x="44" y="16"/>
                  </a:lnTo>
                  <a:lnTo>
                    <a:pt x="48" y="16"/>
                  </a:lnTo>
                  <a:lnTo>
                    <a:pt x="52" y="18"/>
                  </a:lnTo>
                  <a:lnTo>
                    <a:pt x="54" y="20"/>
                  </a:lnTo>
                  <a:lnTo>
                    <a:pt x="56" y="20"/>
                  </a:lnTo>
                  <a:lnTo>
                    <a:pt x="58" y="22"/>
                  </a:lnTo>
                  <a:lnTo>
                    <a:pt x="60" y="24"/>
                  </a:lnTo>
                  <a:lnTo>
                    <a:pt x="62" y="24"/>
                  </a:lnTo>
                  <a:lnTo>
                    <a:pt x="62" y="26"/>
                  </a:lnTo>
                  <a:lnTo>
                    <a:pt x="62" y="26"/>
                  </a:lnTo>
                  <a:lnTo>
                    <a:pt x="62" y="26"/>
                  </a:lnTo>
                  <a:lnTo>
                    <a:pt x="64" y="28"/>
                  </a:lnTo>
                  <a:lnTo>
                    <a:pt x="64" y="32"/>
                  </a:lnTo>
                  <a:lnTo>
                    <a:pt x="64" y="34"/>
                  </a:lnTo>
                  <a:lnTo>
                    <a:pt x="64" y="38"/>
                  </a:lnTo>
                  <a:lnTo>
                    <a:pt x="64" y="40"/>
                  </a:lnTo>
                  <a:lnTo>
                    <a:pt x="64" y="42"/>
                  </a:lnTo>
                  <a:lnTo>
                    <a:pt x="66" y="48"/>
                  </a:lnTo>
                  <a:lnTo>
                    <a:pt x="66" y="54"/>
                  </a:lnTo>
                  <a:lnTo>
                    <a:pt x="68" y="58"/>
                  </a:lnTo>
                  <a:lnTo>
                    <a:pt x="68" y="62"/>
                  </a:lnTo>
                  <a:lnTo>
                    <a:pt x="70" y="64"/>
                  </a:lnTo>
                  <a:lnTo>
                    <a:pt x="70" y="66"/>
                  </a:lnTo>
                  <a:lnTo>
                    <a:pt x="70" y="66"/>
                  </a:lnTo>
                  <a:lnTo>
                    <a:pt x="72" y="68"/>
                  </a:lnTo>
                  <a:lnTo>
                    <a:pt x="72" y="68"/>
                  </a:lnTo>
                  <a:lnTo>
                    <a:pt x="76" y="72"/>
                  </a:lnTo>
                  <a:lnTo>
                    <a:pt x="78" y="74"/>
                  </a:lnTo>
                  <a:lnTo>
                    <a:pt x="80" y="74"/>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50" name="Freeform 43">
              <a:extLst>
                <a:ext uri="{FF2B5EF4-FFF2-40B4-BE49-F238E27FC236}">
                  <a16:creationId xmlns:a16="http://schemas.microsoft.com/office/drawing/2014/main" id="{C74C5C36-4ED4-476C-B31D-FAA87EBB2968}"/>
                </a:ext>
              </a:extLst>
            </p:cNvPr>
            <p:cNvSpPr>
              <a:spLocks/>
            </p:cNvSpPr>
            <p:nvPr/>
          </p:nvSpPr>
          <p:spPr bwMode="auto">
            <a:xfrm>
              <a:off x="8382207" y="3311109"/>
              <a:ext cx="151296" cy="147039"/>
            </a:xfrm>
            <a:custGeom>
              <a:avLst/>
              <a:gdLst>
                <a:gd name="T0" fmla="*/ 70 w 80"/>
                <a:gd name="T1" fmla="*/ 86 h 86"/>
                <a:gd name="T2" fmla="*/ 64 w 80"/>
                <a:gd name="T3" fmla="*/ 84 h 86"/>
                <a:gd name="T4" fmla="*/ 60 w 80"/>
                <a:gd name="T5" fmla="*/ 78 h 86"/>
                <a:gd name="T6" fmla="*/ 56 w 80"/>
                <a:gd name="T7" fmla="*/ 72 h 86"/>
                <a:gd name="T8" fmla="*/ 54 w 80"/>
                <a:gd name="T9" fmla="*/ 66 h 86"/>
                <a:gd name="T10" fmla="*/ 54 w 80"/>
                <a:gd name="T11" fmla="*/ 62 h 86"/>
                <a:gd name="T12" fmla="*/ 56 w 80"/>
                <a:gd name="T13" fmla="*/ 58 h 86"/>
                <a:gd name="T14" fmla="*/ 56 w 80"/>
                <a:gd name="T15" fmla="*/ 54 h 86"/>
                <a:gd name="T16" fmla="*/ 54 w 80"/>
                <a:gd name="T17" fmla="*/ 48 h 86"/>
                <a:gd name="T18" fmla="*/ 50 w 80"/>
                <a:gd name="T19" fmla="*/ 44 h 86"/>
                <a:gd name="T20" fmla="*/ 48 w 80"/>
                <a:gd name="T21" fmla="*/ 42 h 86"/>
                <a:gd name="T22" fmla="*/ 46 w 80"/>
                <a:gd name="T23" fmla="*/ 42 h 86"/>
                <a:gd name="T24" fmla="*/ 46 w 80"/>
                <a:gd name="T25" fmla="*/ 44 h 86"/>
                <a:gd name="T26" fmla="*/ 44 w 80"/>
                <a:gd name="T27" fmla="*/ 50 h 86"/>
                <a:gd name="T28" fmla="*/ 44 w 80"/>
                <a:gd name="T29" fmla="*/ 52 h 86"/>
                <a:gd name="T30" fmla="*/ 40 w 80"/>
                <a:gd name="T31" fmla="*/ 54 h 86"/>
                <a:gd name="T32" fmla="*/ 34 w 80"/>
                <a:gd name="T33" fmla="*/ 56 h 86"/>
                <a:gd name="T34" fmla="*/ 30 w 80"/>
                <a:gd name="T35" fmla="*/ 58 h 86"/>
                <a:gd name="T36" fmla="*/ 30 w 80"/>
                <a:gd name="T37" fmla="*/ 60 h 86"/>
                <a:gd name="T38" fmla="*/ 30 w 80"/>
                <a:gd name="T39" fmla="*/ 64 h 86"/>
                <a:gd name="T40" fmla="*/ 30 w 80"/>
                <a:gd name="T41" fmla="*/ 72 h 86"/>
                <a:gd name="T42" fmla="*/ 30 w 80"/>
                <a:gd name="T43" fmla="*/ 74 h 86"/>
                <a:gd name="T44" fmla="*/ 28 w 80"/>
                <a:gd name="T45" fmla="*/ 76 h 86"/>
                <a:gd name="T46" fmla="*/ 22 w 80"/>
                <a:gd name="T47" fmla="*/ 76 h 86"/>
                <a:gd name="T48" fmla="*/ 14 w 80"/>
                <a:gd name="T49" fmla="*/ 74 h 86"/>
                <a:gd name="T50" fmla="*/ 14 w 80"/>
                <a:gd name="T51" fmla="*/ 62 h 86"/>
                <a:gd name="T52" fmla="*/ 14 w 80"/>
                <a:gd name="T53" fmla="*/ 50 h 86"/>
                <a:gd name="T54" fmla="*/ 14 w 80"/>
                <a:gd name="T55" fmla="*/ 40 h 86"/>
                <a:gd name="T56" fmla="*/ 12 w 80"/>
                <a:gd name="T57" fmla="*/ 34 h 86"/>
                <a:gd name="T58" fmla="*/ 10 w 80"/>
                <a:gd name="T59" fmla="*/ 34 h 86"/>
                <a:gd name="T60" fmla="*/ 6 w 80"/>
                <a:gd name="T61" fmla="*/ 32 h 86"/>
                <a:gd name="T62" fmla="*/ 2 w 80"/>
                <a:gd name="T63" fmla="*/ 32 h 86"/>
                <a:gd name="T64" fmla="*/ 0 w 80"/>
                <a:gd name="T65" fmla="*/ 30 h 86"/>
                <a:gd name="T66" fmla="*/ 0 w 80"/>
                <a:gd name="T67" fmla="*/ 24 h 86"/>
                <a:gd name="T68" fmla="*/ 2 w 80"/>
                <a:gd name="T69" fmla="*/ 16 h 86"/>
                <a:gd name="T70" fmla="*/ 4 w 80"/>
                <a:gd name="T71" fmla="*/ 10 h 86"/>
                <a:gd name="T72" fmla="*/ 8 w 80"/>
                <a:gd name="T73" fmla="*/ 4 h 86"/>
                <a:gd name="T74" fmla="*/ 10 w 80"/>
                <a:gd name="T75" fmla="*/ 0 h 86"/>
                <a:gd name="T76" fmla="*/ 14 w 80"/>
                <a:gd name="T77" fmla="*/ 0 h 86"/>
                <a:gd name="T78" fmla="*/ 16 w 80"/>
                <a:gd name="T79" fmla="*/ 2 h 86"/>
                <a:gd name="T80" fmla="*/ 24 w 80"/>
                <a:gd name="T81" fmla="*/ 10 h 86"/>
                <a:gd name="T82" fmla="*/ 30 w 80"/>
                <a:gd name="T83" fmla="*/ 12 h 86"/>
                <a:gd name="T84" fmla="*/ 36 w 80"/>
                <a:gd name="T85" fmla="*/ 14 h 86"/>
                <a:gd name="T86" fmla="*/ 44 w 80"/>
                <a:gd name="T87" fmla="*/ 16 h 86"/>
                <a:gd name="T88" fmla="*/ 54 w 80"/>
                <a:gd name="T89" fmla="*/ 20 h 86"/>
                <a:gd name="T90" fmla="*/ 60 w 80"/>
                <a:gd name="T91" fmla="*/ 24 h 86"/>
                <a:gd name="T92" fmla="*/ 62 w 80"/>
                <a:gd name="T93" fmla="*/ 26 h 86"/>
                <a:gd name="T94" fmla="*/ 64 w 80"/>
                <a:gd name="T95" fmla="*/ 32 h 86"/>
                <a:gd name="T96" fmla="*/ 64 w 80"/>
                <a:gd name="T97" fmla="*/ 40 h 86"/>
                <a:gd name="T98" fmla="*/ 66 w 80"/>
                <a:gd name="T99" fmla="*/ 54 h 86"/>
                <a:gd name="T100" fmla="*/ 70 w 80"/>
                <a:gd name="T101" fmla="*/ 64 h 86"/>
                <a:gd name="T102" fmla="*/ 72 w 80"/>
                <a:gd name="T103" fmla="*/ 68 h 86"/>
                <a:gd name="T104" fmla="*/ 78 w 80"/>
                <a:gd name="T105" fmla="*/ 7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 h="86">
                  <a:moveTo>
                    <a:pt x="80" y="74"/>
                  </a:moveTo>
                  <a:lnTo>
                    <a:pt x="74" y="86"/>
                  </a:lnTo>
                  <a:lnTo>
                    <a:pt x="70" y="86"/>
                  </a:lnTo>
                  <a:lnTo>
                    <a:pt x="66" y="84"/>
                  </a:lnTo>
                  <a:lnTo>
                    <a:pt x="66" y="84"/>
                  </a:lnTo>
                  <a:lnTo>
                    <a:pt x="64" y="84"/>
                  </a:lnTo>
                  <a:lnTo>
                    <a:pt x="64" y="82"/>
                  </a:lnTo>
                  <a:lnTo>
                    <a:pt x="62" y="80"/>
                  </a:lnTo>
                  <a:lnTo>
                    <a:pt x="60" y="78"/>
                  </a:lnTo>
                  <a:lnTo>
                    <a:pt x="58" y="76"/>
                  </a:lnTo>
                  <a:lnTo>
                    <a:pt x="56" y="74"/>
                  </a:lnTo>
                  <a:lnTo>
                    <a:pt x="56" y="72"/>
                  </a:lnTo>
                  <a:lnTo>
                    <a:pt x="54" y="70"/>
                  </a:lnTo>
                  <a:lnTo>
                    <a:pt x="54" y="68"/>
                  </a:lnTo>
                  <a:lnTo>
                    <a:pt x="54" y="66"/>
                  </a:lnTo>
                  <a:lnTo>
                    <a:pt x="54" y="66"/>
                  </a:lnTo>
                  <a:lnTo>
                    <a:pt x="54" y="64"/>
                  </a:lnTo>
                  <a:lnTo>
                    <a:pt x="54" y="62"/>
                  </a:lnTo>
                  <a:lnTo>
                    <a:pt x="54" y="60"/>
                  </a:lnTo>
                  <a:lnTo>
                    <a:pt x="56" y="58"/>
                  </a:lnTo>
                  <a:lnTo>
                    <a:pt x="56" y="58"/>
                  </a:lnTo>
                  <a:lnTo>
                    <a:pt x="56" y="56"/>
                  </a:lnTo>
                  <a:lnTo>
                    <a:pt x="56" y="54"/>
                  </a:lnTo>
                  <a:lnTo>
                    <a:pt x="56" y="54"/>
                  </a:lnTo>
                  <a:lnTo>
                    <a:pt x="56" y="52"/>
                  </a:lnTo>
                  <a:lnTo>
                    <a:pt x="54" y="50"/>
                  </a:lnTo>
                  <a:lnTo>
                    <a:pt x="54" y="48"/>
                  </a:lnTo>
                  <a:lnTo>
                    <a:pt x="52" y="46"/>
                  </a:lnTo>
                  <a:lnTo>
                    <a:pt x="52" y="44"/>
                  </a:lnTo>
                  <a:lnTo>
                    <a:pt x="50" y="44"/>
                  </a:lnTo>
                  <a:lnTo>
                    <a:pt x="50" y="42"/>
                  </a:lnTo>
                  <a:lnTo>
                    <a:pt x="50" y="42"/>
                  </a:lnTo>
                  <a:lnTo>
                    <a:pt x="48" y="42"/>
                  </a:lnTo>
                  <a:lnTo>
                    <a:pt x="48" y="42"/>
                  </a:lnTo>
                  <a:lnTo>
                    <a:pt x="46" y="42"/>
                  </a:lnTo>
                  <a:lnTo>
                    <a:pt x="46" y="42"/>
                  </a:lnTo>
                  <a:lnTo>
                    <a:pt x="46" y="42"/>
                  </a:lnTo>
                  <a:lnTo>
                    <a:pt x="46" y="42"/>
                  </a:lnTo>
                  <a:lnTo>
                    <a:pt x="46" y="44"/>
                  </a:lnTo>
                  <a:lnTo>
                    <a:pt x="44" y="44"/>
                  </a:lnTo>
                  <a:lnTo>
                    <a:pt x="44" y="46"/>
                  </a:lnTo>
                  <a:lnTo>
                    <a:pt x="44" y="50"/>
                  </a:lnTo>
                  <a:lnTo>
                    <a:pt x="44" y="52"/>
                  </a:lnTo>
                  <a:lnTo>
                    <a:pt x="44" y="52"/>
                  </a:lnTo>
                  <a:lnTo>
                    <a:pt x="44" y="52"/>
                  </a:lnTo>
                  <a:lnTo>
                    <a:pt x="42" y="54"/>
                  </a:lnTo>
                  <a:lnTo>
                    <a:pt x="42" y="54"/>
                  </a:lnTo>
                  <a:lnTo>
                    <a:pt x="40" y="54"/>
                  </a:lnTo>
                  <a:lnTo>
                    <a:pt x="38" y="54"/>
                  </a:lnTo>
                  <a:lnTo>
                    <a:pt x="36" y="56"/>
                  </a:lnTo>
                  <a:lnTo>
                    <a:pt x="34" y="56"/>
                  </a:lnTo>
                  <a:lnTo>
                    <a:pt x="32" y="58"/>
                  </a:lnTo>
                  <a:lnTo>
                    <a:pt x="32" y="58"/>
                  </a:lnTo>
                  <a:lnTo>
                    <a:pt x="30" y="58"/>
                  </a:lnTo>
                  <a:lnTo>
                    <a:pt x="30" y="58"/>
                  </a:lnTo>
                  <a:lnTo>
                    <a:pt x="30" y="60"/>
                  </a:lnTo>
                  <a:lnTo>
                    <a:pt x="30" y="60"/>
                  </a:lnTo>
                  <a:lnTo>
                    <a:pt x="30" y="62"/>
                  </a:lnTo>
                  <a:lnTo>
                    <a:pt x="30" y="62"/>
                  </a:lnTo>
                  <a:lnTo>
                    <a:pt x="30" y="64"/>
                  </a:lnTo>
                  <a:lnTo>
                    <a:pt x="30" y="68"/>
                  </a:lnTo>
                  <a:lnTo>
                    <a:pt x="30" y="70"/>
                  </a:lnTo>
                  <a:lnTo>
                    <a:pt x="30" y="72"/>
                  </a:lnTo>
                  <a:lnTo>
                    <a:pt x="30" y="72"/>
                  </a:lnTo>
                  <a:lnTo>
                    <a:pt x="30" y="74"/>
                  </a:lnTo>
                  <a:lnTo>
                    <a:pt x="30" y="74"/>
                  </a:lnTo>
                  <a:lnTo>
                    <a:pt x="30" y="76"/>
                  </a:lnTo>
                  <a:lnTo>
                    <a:pt x="28" y="76"/>
                  </a:lnTo>
                  <a:lnTo>
                    <a:pt x="28" y="76"/>
                  </a:lnTo>
                  <a:lnTo>
                    <a:pt x="26" y="76"/>
                  </a:lnTo>
                  <a:lnTo>
                    <a:pt x="26" y="76"/>
                  </a:lnTo>
                  <a:lnTo>
                    <a:pt x="22" y="76"/>
                  </a:lnTo>
                  <a:lnTo>
                    <a:pt x="20" y="74"/>
                  </a:lnTo>
                  <a:lnTo>
                    <a:pt x="18" y="74"/>
                  </a:lnTo>
                  <a:lnTo>
                    <a:pt x="14" y="74"/>
                  </a:lnTo>
                  <a:lnTo>
                    <a:pt x="12" y="72"/>
                  </a:lnTo>
                  <a:lnTo>
                    <a:pt x="14" y="68"/>
                  </a:lnTo>
                  <a:lnTo>
                    <a:pt x="14" y="62"/>
                  </a:lnTo>
                  <a:lnTo>
                    <a:pt x="14" y="56"/>
                  </a:lnTo>
                  <a:lnTo>
                    <a:pt x="14" y="52"/>
                  </a:lnTo>
                  <a:lnTo>
                    <a:pt x="14" y="50"/>
                  </a:lnTo>
                  <a:lnTo>
                    <a:pt x="14" y="46"/>
                  </a:lnTo>
                  <a:lnTo>
                    <a:pt x="14" y="44"/>
                  </a:lnTo>
                  <a:lnTo>
                    <a:pt x="14" y="40"/>
                  </a:lnTo>
                  <a:lnTo>
                    <a:pt x="14" y="38"/>
                  </a:lnTo>
                  <a:lnTo>
                    <a:pt x="12" y="36"/>
                  </a:lnTo>
                  <a:lnTo>
                    <a:pt x="12" y="34"/>
                  </a:lnTo>
                  <a:lnTo>
                    <a:pt x="12" y="34"/>
                  </a:lnTo>
                  <a:lnTo>
                    <a:pt x="12" y="34"/>
                  </a:lnTo>
                  <a:lnTo>
                    <a:pt x="10" y="34"/>
                  </a:lnTo>
                  <a:lnTo>
                    <a:pt x="10" y="34"/>
                  </a:lnTo>
                  <a:lnTo>
                    <a:pt x="8" y="32"/>
                  </a:lnTo>
                  <a:lnTo>
                    <a:pt x="6" y="32"/>
                  </a:lnTo>
                  <a:lnTo>
                    <a:pt x="4" y="32"/>
                  </a:lnTo>
                  <a:lnTo>
                    <a:pt x="4" y="32"/>
                  </a:lnTo>
                  <a:lnTo>
                    <a:pt x="2" y="32"/>
                  </a:lnTo>
                  <a:lnTo>
                    <a:pt x="2" y="32"/>
                  </a:lnTo>
                  <a:lnTo>
                    <a:pt x="2" y="32"/>
                  </a:lnTo>
                  <a:lnTo>
                    <a:pt x="0" y="30"/>
                  </a:lnTo>
                  <a:lnTo>
                    <a:pt x="0" y="28"/>
                  </a:lnTo>
                  <a:lnTo>
                    <a:pt x="0" y="26"/>
                  </a:lnTo>
                  <a:lnTo>
                    <a:pt x="0" y="24"/>
                  </a:lnTo>
                  <a:lnTo>
                    <a:pt x="0" y="22"/>
                  </a:lnTo>
                  <a:lnTo>
                    <a:pt x="0" y="20"/>
                  </a:lnTo>
                  <a:lnTo>
                    <a:pt x="2" y="16"/>
                  </a:lnTo>
                  <a:lnTo>
                    <a:pt x="2" y="14"/>
                  </a:lnTo>
                  <a:lnTo>
                    <a:pt x="2" y="12"/>
                  </a:lnTo>
                  <a:lnTo>
                    <a:pt x="4" y="10"/>
                  </a:lnTo>
                  <a:lnTo>
                    <a:pt x="4" y="8"/>
                  </a:lnTo>
                  <a:lnTo>
                    <a:pt x="6" y="6"/>
                  </a:lnTo>
                  <a:lnTo>
                    <a:pt x="8" y="4"/>
                  </a:lnTo>
                  <a:lnTo>
                    <a:pt x="8" y="2"/>
                  </a:lnTo>
                  <a:lnTo>
                    <a:pt x="10" y="2"/>
                  </a:lnTo>
                  <a:lnTo>
                    <a:pt x="10" y="0"/>
                  </a:lnTo>
                  <a:lnTo>
                    <a:pt x="12" y="0"/>
                  </a:lnTo>
                  <a:lnTo>
                    <a:pt x="12" y="0"/>
                  </a:lnTo>
                  <a:lnTo>
                    <a:pt x="14" y="0"/>
                  </a:lnTo>
                  <a:lnTo>
                    <a:pt x="14" y="0"/>
                  </a:lnTo>
                  <a:lnTo>
                    <a:pt x="16" y="2"/>
                  </a:lnTo>
                  <a:lnTo>
                    <a:pt x="16" y="2"/>
                  </a:lnTo>
                  <a:lnTo>
                    <a:pt x="18" y="2"/>
                  </a:lnTo>
                  <a:lnTo>
                    <a:pt x="20" y="6"/>
                  </a:lnTo>
                  <a:lnTo>
                    <a:pt x="24" y="10"/>
                  </a:lnTo>
                  <a:lnTo>
                    <a:pt x="28" y="12"/>
                  </a:lnTo>
                  <a:lnTo>
                    <a:pt x="28" y="12"/>
                  </a:lnTo>
                  <a:lnTo>
                    <a:pt x="30" y="12"/>
                  </a:lnTo>
                  <a:lnTo>
                    <a:pt x="30" y="14"/>
                  </a:lnTo>
                  <a:lnTo>
                    <a:pt x="32" y="14"/>
                  </a:lnTo>
                  <a:lnTo>
                    <a:pt x="36" y="14"/>
                  </a:lnTo>
                  <a:lnTo>
                    <a:pt x="40" y="14"/>
                  </a:lnTo>
                  <a:lnTo>
                    <a:pt x="42" y="14"/>
                  </a:lnTo>
                  <a:lnTo>
                    <a:pt x="44" y="16"/>
                  </a:lnTo>
                  <a:lnTo>
                    <a:pt x="48" y="16"/>
                  </a:lnTo>
                  <a:lnTo>
                    <a:pt x="52" y="18"/>
                  </a:lnTo>
                  <a:lnTo>
                    <a:pt x="54" y="20"/>
                  </a:lnTo>
                  <a:lnTo>
                    <a:pt x="56" y="20"/>
                  </a:lnTo>
                  <a:lnTo>
                    <a:pt x="58" y="22"/>
                  </a:lnTo>
                  <a:lnTo>
                    <a:pt x="60" y="24"/>
                  </a:lnTo>
                  <a:lnTo>
                    <a:pt x="62" y="24"/>
                  </a:lnTo>
                  <a:lnTo>
                    <a:pt x="62" y="26"/>
                  </a:lnTo>
                  <a:lnTo>
                    <a:pt x="62" y="26"/>
                  </a:lnTo>
                  <a:lnTo>
                    <a:pt x="62" y="26"/>
                  </a:lnTo>
                  <a:lnTo>
                    <a:pt x="64" y="28"/>
                  </a:lnTo>
                  <a:lnTo>
                    <a:pt x="64" y="32"/>
                  </a:lnTo>
                  <a:lnTo>
                    <a:pt x="64" y="34"/>
                  </a:lnTo>
                  <a:lnTo>
                    <a:pt x="64" y="38"/>
                  </a:lnTo>
                  <a:lnTo>
                    <a:pt x="64" y="40"/>
                  </a:lnTo>
                  <a:lnTo>
                    <a:pt x="64" y="42"/>
                  </a:lnTo>
                  <a:lnTo>
                    <a:pt x="66" y="48"/>
                  </a:lnTo>
                  <a:lnTo>
                    <a:pt x="66" y="54"/>
                  </a:lnTo>
                  <a:lnTo>
                    <a:pt x="68" y="58"/>
                  </a:lnTo>
                  <a:lnTo>
                    <a:pt x="68" y="62"/>
                  </a:lnTo>
                  <a:lnTo>
                    <a:pt x="70" y="64"/>
                  </a:lnTo>
                  <a:lnTo>
                    <a:pt x="70" y="66"/>
                  </a:lnTo>
                  <a:lnTo>
                    <a:pt x="70" y="66"/>
                  </a:lnTo>
                  <a:lnTo>
                    <a:pt x="72" y="68"/>
                  </a:lnTo>
                  <a:lnTo>
                    <a:pt x="72" y="68"/>
                  </a:lnTo>
                  <a:lnTo>
                    <a:pt x="76" y="72"/>
                  </a:lnTo>
                  <a:lnTo>
                    <a:pt x="78" y="74"/>
                  </a:lnTo>
                  <a:lnTo>
                    <a:pt x="80" y="74"/>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51" name="Freeform 44">
              <a:extLst>
                <a:ext uri="{FF2B5EF4-FFF2-40B4-BE49-F238E27FC236}">
                  <a16:creationId xmlns:a16="http://schemas.microsoft.com/office/drawing/2014/main" id="{C610878E-2985-47DD-BAF5-88B39F2E537D}"/>
                </a:ext>
              </a:extLst>
            </p:cNvPr>
            <p:cNvSpPr>
              <a:spLocks/>
            </p:cNvSpPr>
            <p:nvPr/>
          </p:nvSpPr>
          <p:spPr bwMode="auto">
            <a:xfrm>
              <a:off x="8382207" y="3311109"/>
              <a:ext cx="151296" cy="147039"/>
            </a:xfrm>
            <a:custGeom>
              <a:avLst/>
              <a:gdLst>
                <a:gd name="T0" fmla="*/ 70 w 80"/>
                <a:gd name="T1" fmla="*/ 86 h 86"/>
                <a:gd name="T2" fmla="*/ 64 w 80"/>
                <a:gd name="T3" fmla="*/ 84 h 86"/>
                <a:gd name="T4" fmla="*/ 60 w 80"/>
                <a:gd name="T5" fmla="*/ 78 h 86"/>
                <a:gd name="T6" fmla="*/ 56 w 80"/>
                <a:gd name="T7" fmla="*/ 72 h 86"/>
                <a:gd name="T8" fmla="*/ 54 w 80"/>
                <a:gd name="T9" fmla="*/ 66 h 86"/>
                <a:gd name="T10" fmla="*/ 54 w 80"/>
                <a:gd name="T11" fmla="*/ 62 h 86"/>
                <a:gd name="T12" fmla="*/ 56 w 80"/>
                <a:gd name="T13" fmla="*/ 58 h 86"/>
                <a:gd name="T14" fmla="*/ 56 w 80"/>
                <a:gd name="T15" fmla="*/ 54 h 86"/>
                <a:gd name="T16" fmla="*/ 54 w 80"/>
                <a:gd name="T17" fmla="*/ 48 h 86"/>
                <a:gd name="T18" fmla="*/ 50 w 80"/>
                <a:gd name="T19" fmla="*/ 44 h 86"/>
                <a:gd name="T20" fmla="*/ 48 w 80"/>
                <a:gd name="T21" fmla="*/ 42 h 86"/>
                <a:gd name="T22" fmla="*/ 46 w 80"/>
                <a:gd name="T23" fmla="*/ 42 h 86"/>
                <a:gd name="T24" fmla="*/ 46 w 80"/>
                <a:gd name="T25" fmla="*/ 44 h 86"/>
                <a:gd name="T26" fmla="*/ 44 w 80"/>
                <a:gd name="T27" fmla="*/ 50 h 86"/>
                <a:gd name="T28" fmla="*/ 44 w 80"/>
                <a:gd name="T29" fmla="*/ 52 h 86"/>
                <a:gd name="T30" fmla="*/ 40 w 80"/>
                <a:gd name="T31" fmla="*/ 54 h 86"/>
                <a:gd name="T32" fmla="*/ 34 w 80"/>
                <a:gd name="T33" fmla="*/ 56 h 86"/>
                <a:gd name="T34" fmla="*/ 30 w 80"/>
                <a:gd name="T35" fmla="*/ 58 h 86"/>
                <a:gd name="T36" fmla="*/ 30 w 80"/>
                <a:gd name="T37" fmla="*/ 60 h 86"/>
                <a:gd name="T38" fmla="*/ 30 w 80"/>
                <a:gd name="T39" fmla="*/ 64 h 86"/>
                <a:gd name="T40" fmla="*/ 30 w 80"/>
                <a:gd name="T41" fmla="*/ 72 h 86"/>
                <a:gd name="T42" fmla="*/ 30 w 80"/>
                <a:gd name="T43" fmla="*/ 74 h 86"/>
                <a:gd name="T44" fmla="*/ 28 w 80"/>
                <a:gd name="T45" fmla="*/ 76 h 86"/>
                <a:gd name="T46" fmla="*/ 22 w 80"/>
                <a:gd name="T47" fmla="*/ 76 h 86"/>
                <a:gd name="T48" fmla="*/ 14 w 80"/>
                <a:gd name="T49" fmla="*/ 74 h 86"/>
                <a:gd name="T50" fmla="*/ 14 w 80"/>
                <a:gd name="T51" fmla="*/ 62 h 86"/>
                <a:gd name="T52" fmla="*/ 14 w 80"/>
                <a:gd name="T53" fmla="*/ 50 h 86"/>
                <a:gd name="T54" fmla="*/ 14 w 80"/>
                <a:gd name="T55" fmla="*/ 40 h 86"/>
                <a:gd name="T56" fmla="*/ 12 w 80"/>
                <a:gd name="T57" fmla="*/ 34 h 86"/>
                <a:gd name="T58" fmla="*/ 10 w 80"/>
                <a:gd name="T59" fmla="*/ 34 h 86"/>
                <a:gd name="T60" fmla="*/ 6 w 80"/>
                <a:gd name="T61" fmla="*/ 32 h 86"/>
                <a:gd name="T62" fmla="*/ 2 w 80"/>
                <a:gd name="T63" fmla="*/ 32 h 86"/>
                <a:gd name="T64" fmla="*/ 0 w 80"/>
                <a:gd name="T65" fmla="*/ 30 h 86"/>
                <a:gd name="T66" fmla="*/ 0 w 80"/>
                <a:gd name="T67" fmla="*/ 24 h 86"/>
                <a:gd name="T68" fmla="*/ 2 w 80"/>
                <a:gd name="T69" fmla="*/ 16 h 86"/>
                <a:gd name="T70" fmla="*/ 4 w 80"/>
                <a:gd name="T71" fmla="*/ 10 h 86"/>
                <a:gd name="T72" fmla="*/ 8 w 80"/>
                <a:gd name="T73" fmla="*/ 4 h 86"/>
                <a:gd name="T74" fmla="*/ 10 w 80"/>
                <a:gd name="T75" fmla="*/ 0 h 86"/>
                <a:gd name="T76" fmla="*/ 14 w 80"/>
                <a:gd name="T77" fmla="*/ 0 h 86"/>
                <a:gd name="T78" fmla="*/ 16 w 80"/>
                <a:gd name="T79" fmla="*/ 2 h 86"/>
                <a:gd name="T80" fmla="*/ 24 w 80"/>
                <a:gd name="T81" fmla="*/ 10 h 86"/>
                <a:gd name="T82" fmla="*/ 30 w 80"/>
                <a:gd name="T83" fmla="*/ 12 h 86"/>
                <a:gd name="T84" fmla="*/ 36 w 80"/>
                <a:gd name="T85" fmla="*/ 14 h 86"/>
                <a:gd name="T86" fmla="*/ 44 w 80"/>
                <a:gd name="T87" fmla="*/ 16 h 86"/>
                <a:gd name="T88" fmla="*/ 54 w 80"/>
                <a:gd name="T89" fmla="*/ 20 h 86"/>
                <a:gd name="T90" fmla="*/ 60 w 80"/>
                <a:gd name="T91" fmla="*/ 24 h 86"/>
                <a:gd name="T92" fmla="*/ 62 w 80"/>
                <a:gd name="T93" fmla="*/ 26 h 86"/>
                <a:gd name="T94" fmla="*/ 64 w 80"/>
                <a:gd name="T95" fmla="*/ 32 h 86"/>
                <a:gd name="T96" fmla="*/ 64 w 80"/>
                <a:gd name="T97" fmla="*/ 40 h 86"/>
                <a:gd name="T98" fmla="*/ 66 w 80"/>
                <a:gd name="T99" fmla="*/ 54 h 86"/>
                <a:gd name="T100" fmla="*/ 70 w 80"/>
                <a:gd name="T101" fmla="*/ 64 h 86"/>
                <a:gd name="T102" fmla="*/ 72 w 80"/>
                <a:gd name="T103" fmla="*/ 68 h 86"/>
                <a:gd name="T104" fmla="*/ 78 w 80"/>
                <a:gd name="T105" fmla="*/ 7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 h="86">
                  <a:moveTo>
                    <a:pt x="80" y="74"/>
                  </a:moveTo>
                  <a:lnTo>
                    <a:pt x="74" y="86"/>
                  </a:lnTo>
                  <a:lnTo>
                    <a:pt x="70" y="86"/>
                  </a:lnTo>
                  <a:lnTo>
                    <a:pt x="66" y="84"/>
                  </a:lnTo>
                  <a:lnTo>
                    <a:pt x="66" y="84"/>
                  </a:lnTo>
                  <a:lnTo>
                    <a:pt x="64" y="84"/>
                  </a:lnTo>
                  <a:lnTo>
                    <a:pt x="64" y="82"/>
                  </a:lnTo>
                  <a:lnTo>
                    <a:pt x="62" y="80"/>
                  </a:lnTo>
                  <a:lnTo>
                    <a:pt x="60" y="78"/>
                  </a:lnTo>
                  <a:lnTo>
                    <a:pt x="58" y="76"/>
                  </a:lnTo>
                  <a:lnTo>
                    <a:pt x="56" y="74"/>
                  </a:lnTo>
                  <a:lnTo>
                    <a:pt x="56" y="72"/>
                  </a:lnTo>
                  <a:lnTo>
                    <a:pt x="54" y="70"/>
                  </a:lnTo>
                  <a:lnTo>
                    <a:pt x="54" y="68"/>
                  </a:lnTo>
                  <a:lnTo>
                    <a:pt x="54" y="66"/>
                  </a:lnTo>
                  <a:lnTo>
                    <a:pt x="54" y="66"/>
                  </a:lnTo>
                  <a:lnTo>
                    <a:pt x="54" y="64"/>
                  </a:lnTo>
                  <a:lnTo>
                    <a:pt x="54" y="62"/>
                  </a:lnTo>
                  <a:lnTo>
                    <a:pt x="54" y="60"/>
                  </a:lnTo>
                  <a:lnTo>
                    <a:pt x="56" y="58"/>
                  </a:lnTo>
                  <a:lnTo>
                    <a:pt x="56" y="58"/>
                  </a:lnTo>
                  <a:lnTo>
                    <a:pt x="56" y="56"/>
                  </a:lnTo>
                  <a:lnTo>
                    <a:pt x="56" y="54"/>
                  </a:lnTo>
                  <a:lnTo>
                    <a:pt x="56" y="54"/>
                  </a:lnTo>
                  <a:lnTo>
                    <a:pt x="56" y="52"/>
                  </a:lnTo>
                  <a:lnTo>
                    <a:pt x="54" y="50"/>
                  </a:lnTo>
                  <a:lnTo>
                    <a:pt x="54" y="48"/>
                  </a:lnTo>
                  <a:lnTo>
                    <a:pt x="52" y="46"/>
                  </a:lnTo>
                  <a:lnTo>
                    <a:pt x="52" y="44"/>
                  </a:lnTo>
                  <a:lnTo>
                    <a:pt x="50" y="44"/>
                  </a:lnTo>
                  <a:lnTo>
                    <a:pt x="50" y="42"/>
                  </a:lnTo>
                  <a:lnTo>
                    <a:pt x="50" y="42"/>
                  </a:lnTo>
                  <a:lnTo>
                    <a:pt x="48" y="42"/>
                  </a:lnTo>
                  <a:lnTo>
                    <a:pt x="48" y="42"/>
                  </a:lnTo>
                  <a:lnTo>
                    <a:pt x="46" y="42"/>
                  </a:lnTo>
                  <a:lnTo>
                    <a:pt x="46" y="42"/>
                  </a:lnTo>
                  <a:lnTo>
                    <a:pt x="46" y="42"/>
                  </a:lnTo>
                  <a:lnTo>
                    <a:pt x="46" y="42"/>
                  </a:lnTo>
                  <a:lnTo>
                    <a:pt x="46" y="44"/>
                  </a:lnTo>
                  <a:lnTo>
                    <a:pt x="44" y="44"/>
                  </a:lnTo>
                  <a:lnTo>
                    <a:pt x="44" y="46"/>
                  </a:lnTo>
                  <a:lnTo>
                    <a:pt x="44" y="50"/>
                  </a:lnTo>
                  <a:lnTo>
                    <a:pt x="44" y="52"/>
                  </a:lnTo>
                  <a:lnTo>
                    <a:pt x="44" y="52"/>
                  </a:lnTo>
                  <a:lnTo>
                    <a:pt x="44" y="52"/>
                  </a:lnTo>
                  <a:lnTo>
                    <a:pt x="42" y="54"/>
                  </a:lnTo>
                  <a:lnTo>
                    <a:pt x="42" y="54"/>
                  </a:lnTo>
                  <a:lnTo>
                    <a:pt x="40" y="54"/>
                  </a:lnTo>
                  <a:lnTo>
                    <a:pt x="38" y="54"/>
                  </a:lnTo>
                  <a:lnTo>
                    <a:pt x="36" y="56"/>
                  </a:lnTo>
                  <a:lnTo>
                    <a:pt x="34" y="56"/>
                  </a:lnTo>
                  <a:lnTo>
                    <a:pt x="32" y="58"/>
                  </a:lnTo>
                  <a:lnTo>
                    <a:pt x="32" y="58"/>
                  </a:lnTo>
                  <a:lnTo>
                    <a:pt x="30" y="58"/>
                  </a:lnTo>
                  <a:lnTo>
                    <a:pt x="30" y="58"/>
                  </a:lnTo>
                  <a:lnTo>
                    <a:pt x="30" y="60"/>
                  </a:lnTo>
                  <a:lnTo>
                    <a:pt x="30" y="60"/>
                  </a:lnTo>
                  <a:lnTo>
                    <a:pt x="30" y="62"/>
                  </a:lnTo>
                  <a:lnTo>
                    <a:pt x="30" y="62"/>
                  </a:lnTo>
                  <a:lnTo>
                    <a:pt x="30" y="64"/>
                  </a:lnTo>
                  <a:lnTo>
                    <a:pt x="30" y="68"/>
                  </a:lnTo>
                  <a:lnTo>
                    <a:pt x="30" y="70"/>
                  </a:lnTo>
                  <a:lnTo>
                    <a:pt x="30" y="72"/>
                  </a:lnTo>
                  <a:lnTo>
                    <a:pt x="30" y="72"/>
                  </a:lnTo>
                  <a:lnTo>
                    <a:pt x="30" y="74"/>
                  </a:lnTo>
                  <a:lnTo>
                    <a:pt x="30" y="74"/>
                  </a:lnTo>
                  <a:lnTo>
                    <a:pt x="30" y="76"/>
                  </a:lnTo>
                  <a:lnTo>
                    <a:pt x="28" y="76"/>
                  </a:lnTo>
                  <a:lnTo>
                    <a:pt x="28" y="76"/>
                  </a:lnTo>
                  <a:lnTo>
                    <a:pt x="26" y="76"/>
                  </a:lnTo>
                  <a:lnTo>
                    <a:pt x="26" y="76"/>
                  </a:lnTo>
                  <a:lnTo>
                    <a:pt x="22" y="76"/>
                  </a:lnTo>
                  <a:lnTo>
                    <a:pt x="20" y="74"/>
                  </a:lnTo>
                  <a:lnTo>
                    <a:pt x="18" y="74"/>
                  </a:lnTo>
                  <a:lnTo>
                    <a:pt x="14" y="74"/>
                  </a:lnTo>
                  <a:lnTo>
                    <a:pt x="12" y="72"/>
                  </a:lnTo>
                  <a:lnTo>
                    <a:pt x="14" y="68"/>
                  </a:lnTo>
                  <a:lnTo>
                    <a:pt x="14" y="62"/>
                  </a:lnTo>
                  <a:lnTo>
                    <a:pt x="14" y="56"/>
                  </a:lnTo>
                  <a:lnTo>
                    <a:pt x="14" y="52"/>
                  </a:lnTo>
                  <a:lnTo>
                    <a:pt x="14" y="50"/>
                  </a:lnTo>
                  <a:lnTo>
                    <a:pt x="14" y="46"/>
                  </a:lnTo>
                  <a:lnTo>
                    <a:pt x="14" y="44"/>
                  </a:lnTo>
                  <a:lnTo>
                    <a:pt x="14" y="40"/>
                  </a:lnTo>
                  <a:lnTo>
                    <a:pt x="14" y="38"/>
                  </a:lnTo>
                  <a:lnTo>
                    <a:pt x="12" y="36"/>
                  </a:lnTo>
                  <a:lnTo>
                    <a:pt x="12" y="34"/>
                  </a:lnTo>
                  <a:lnTo>
                    <a:pt x="12" y="34"/>
                  </a:lnTo>
                  <a:lnTo>
                    <a:pt x="12" y="34"/>
                  </a:lnTo>
                  <a:lnTo>
                    <a:pt x="10" y="34"/>
                  </a:lnTo>
                  <a:lnTo>
                    <a:pt x="10" y="34"/>
                  </a:lnTo>
                  <a:lnTo>
                    <a:pt x="8" y="32"/>
                  </a:lnTo>
                  <a:lnTo>
                    <a:pt x="6" y="32"/>
                  </a:lnTo>
                  <a:lnTo>
                    <a:pt x="4" y="32"/>
                  </a:lnTo>
                  <a:lnTo>
                    <a:pt x="4" y="32"/>
                  </a:lnTo>
                  <a:lnTo>
                    <a:pt x="2" y="32"/>
                  </a:lnTo>
                  <a:lnTo>
                    <a:pt x="2" y="32"/>
                  </a:lnTo>
                  <a:lnTo>
                    <a:pt x="2" y="32"/>
                  </a:lnTo>
                  <a:lnTo>
                    <a:pt x="0" y="30"/>
                  </a:lnTo>
                  <a:lnTo>
                    <a:pt x="0" y="28"/>
                  </a:lnTo>
                  <a:lnTo>
                    <a:pt x="0" y="26"/>
                  </a:lnTo>
                  <a:lnTo>
                    <a:pt x="0" y="24"/>
                  </a:lnTo>
                  <a:lnTo>
                    <a:pt x="0" y="22"/>
                  </a:lnTo>
                  <a:lnTo>
                    <a:pt x="0" y="20"/>
                  </a:lnTo>
                  <a:lnTo>
                    <a:pt x="2" y="16"/>
                  </a:lnTo>
                  <a:lnTo>
                    <a:pt x="2" y="14"/>
                  </a:lnTo>
                  <a:lnTo>
                    <a:pt x="2" y="12"/>
                  </a:lnTo>
                  <a:lnTo>
                    <a:pt x="4" y="10"/>
                  </a:lnTo>
                  <a:lnTo>
                    <a:pt x="4" y="8"/>
                  </a:lnTo>
                  <a:lnTo>
                    <a:pt x="6" y="6"/>
                  </a:lnTo>
                  <a:lnTo>
                    <a:pt x="8" y="4"/>
                  </a:lnTo>
                  <a:lnTo>
                    <a:pt x="8" y="2"/>
                  </a:lnTo>
                  <a:lnTo>
                    <a:pt x="10" y="2"/>
                  </a:lnTo>
                  <a:lnTo>
                    <a:pt x="10" y="0"/>
                  </a:lnTo>
                  <a:lnTo>
                    <a:pt x="12" y="0"/>
                  </a:lnTo>
                  <a:lnTo>
                    <a:pt x="12" y="0"/>
                  </a:lnTo>
                  <a:lnTo>
                    <a:pt x="14" y="0"/>
                  </a:lnTo>
                  <a:lnTo>
                    <a:pt x="14" y="0"/>
                  </a:lnTo>
                  <a:lnTo>
                    <a:pt x="16" y="2"/>
                  </a:lnTo>
                  <a:lnTo>
                    <a:pt x="16" y="2"/>
                  </a:lnTo>
                  <a:lnTo>
                    <a:pt x="18" y="2"/>
                  </a:lnTo>
                  <a:lnTo>
                    <a:pt x="20" y="6"/>
                  </a:lnTo>
                  <a:lnTo>
                    <a:pt x="24" y="10"/>
                  </a:lnTo>
                  <a:lnTo>
                    <a:pt x="28" y="12"/>
                  </a:lnTo>
                  <a:lnTo>
                    <a:pt x="28" y="12"/>
                  </a:lnTo>
                  <a:lnTo>
                    <a:pt x="30" y="12"/>
                  </a:lnTo>
                  <a:lnTo>
                    <a:pt x="30" y="14"/>
                  </a:lnTo>
                  <a:lnTo>
                    <a:pt x="32" y="14"/>
                  </a:lnTo>
                  <a:lnTo>
                    <a:pt x="36" y="14"/>
                  </a:lnTo>
                  <a:lnTo>
                    <a:pt x="40" y="14"/>
                  </a:lnTo>
                  <a:lnTo>
                    <a:pt x="42" y="14"/>
                  </a:lnTo>
                  <a:lnTo>
                    <a:pt x="44" y="16"/>
                  </a:lnTo>
                  <a:lnTo>
                    <a:pt x="48" y="16"/>
                  </a:lnTo>
                  <a:lnTo>
                    <a:pt x="52" y="18"/>
                  </a:lnTo>
                  <a:lnTo>
                    <a:pt x="54" y="20"/>
                  </a:lnTo>
                  <a:lnTo>
                    <a:pt x="56" y="20"/>
                  </a:lnTo>
                  <a:lnTo>
                    <a:pt x="58" y="22"/>
                  </a:lnTo>
                  <a:lnTo>
                    <a:pt x="60" y="24"/>
                  </a:lnTo>
                  <a:lnTo>
                    <a:pt x="62" y="24"/>
                  </a:lnTo>
                  <a:lnTo>
                    <a:pt x="62" y="26"/>
                  </a:lnTo>
                  <a:lnTo>
                    <a:pt x="62" y="26"/>
                  </a:lnTo>
                  <a:lnTo>
                    <a:pt x="62" y="26"/>
                  </a:lnTo>
                  <a:lnTo>
                    <a:pt x="64" y="28"/>
                  </a:lnTo>
                  <a:lnTo>
                    <a:pt x="64" y="32"/>
                  </a:lnTo>
                  <a:lnTo>
                    <a:pt x="64" y="34"/>
                  </a:lnTo>
                  <a:lnTo>
                    <a:pt x="64" y="38"/>
                  </a:lnTo>
                  <a:lnTo>
                    <a:pt x="64" y="40"/>
                  </a:lnTo>
                  <a:lnTo>
                    <a:pt x="64" y="42"/>
                  </a:lnTo>
                  <a:lnTo>
                    <a:pt x="66" y="48"/>
                  </a:lnTo>
                  <a:lnTo>
                    <a:pt x="66" y="54"/>
                  </a:lnTo>
                  <a:lnTo>
                    <a:pt x="68" y="58"/>
                  </a:lnTo>
                  <a:lnTo>
                    <a:pt x="68" y="62"/>
                  </a:lnTo>
                  <a:lnTo>
                    <a:pt x="70" y="64"/>
                  </a:lnTo>
                  <a:lnTo>
                    <a:pt x="70" y="66"/>
                  </a:lnTo>
                  <a:lnTo>
                    <a:pt x="70" y="66"/>
                  </a:lnTo>
                  <a:lnTo>
                    <a:pt x="72" y="68"/>
                  </a:lnTo>
                  <a:lnTo>
                    <a:pt x="72" y="68"/>
                  </a:lnTo>
                  <a:lnTo>
                    <a:pt x="76" y="72"/>
                  </a:lnTo>
                  <a:lnTo>
                    <a:pt x="78" y="74"/>
                  </a:lnTo>
                  <a:lnTo>
                    <a:pt x="80" y="74"/>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52" name="Freeform 45">
              <a:extLst>
                <a:ext uri="{FF2B5EF4-FFF2-40B4-BE49-F238E27FC236}">
                  <a16:creationId xmlns:a16="http://schemas.microsoft.com/office/drawing/2014/main" id="{3B97E6A8-49E7-4BD1-B56C-252F05E04150}"/>
                </a:ext>
              </a:extLst>
            </p:cNvPr>
            <p:cNvSpPr>
              <a:spLocks/>
            </p:cNvSpPr>
            <p:nvPr/>
          </p:nvSpPr>
          <p:spPr bwMode="auto">
            <a:xfrm>
              <a:off x="8382207" y="3311109"/>
              <a:ext cx="151296" cy="147039"/>
            </a:xfrm>
            <a:custGeom>
              <a:avLst/>
              <a:gdLst>
                <a:gd name="T0" fmla="*/ 70 w 80"/>
                <a:gd name="T1" fmla="*/ 86 h 86"/>
                <a:gd name="T2" fmla="*/ 64 w 80"/>
                <a:gd name="T3" fmla="*/ 84 h 86"/>
                <a:gd name="T4" fmla="*/ 60 w 80"/>
                <a:gd name="T5" fmla="*/ 78 h 86"/>
                <a:gd name="T6" fmla="*/ 56 w 80"/>
                <a:gd name="T7" fmla="*/ 72 h 86"/>
                <a:gd name="T8" fmla="*/ 54 w 80"/>
                <a:gd name="T9" fmla="*/ 66 h 86"/>
                <a:gd name="T10" fmla="*/ 54 w 80"/>
                <a:gd name="T11" fmla="*/ 62 h 86"/>
                <a:gd name="T12" fmla="*/ 56 w 80"/>
                <a:gd name="T13" fmla="*/ 58 h 86"/>
                <a:gd name="T14" fmla="*/ 56 w 80"/>
                <a:gd name="T15" fmla="*/ 54 h 86"/>
                <a:gd name="T16" fmla="*/ 54 w 80"/>
                <a:gd name="T17" fmla="*/ 48 h 86"/>
                <a:gd name="T18" fmla="*/ 50 w 80"/>
                <a:gd name="T19" fmla="*/ 44 h 86"/>
                <a:gd name="T20" fmla="*/ 48 w 80"/>
                <a:gd name="T21" fmla="*/ 42 h 86"/>
                <a:gd name="T22" fmla="*/ 46 w 80"/>
                <a:gd name="T23" fmla="*/ 42 h 86"/>
                <a:gd name="T24" fmla="*/ 46 w 80"/>
                <a:gd name="T25" fmla="*/ 44 h 86"/>
                <a:gd name="T26" fmla="*/ 44 w 80"/>
                <a:gd name="T27" fmla="*/ 50 h 86"/>
                <a:gd name="T28" fmla="*/ 44 w 80"/>
                <a:gd name="T29" fmla="*/ 52 h 86"/>
                <a:gd name="T30" fmla="*/ 40 w 80"/>
                <a:gd name="T31" fmla="*/ 54 h 86"/>
                <a:gd name="T32" fmla="*/ 34 w 80"/>
                <a:gd name="T33" fmla="*/ 56 h 86"/>
                <a:gd name="T34" fmla="*/ 30 w 80"/>
                <a:gd name="T35" fmla="*/ 58 h 86"/>
                <a:gd name="T36" fmla="*/ 30 w 80"/>
                <a:gd name="T37" fmla="*/ 60 h 86"/>
                <a:gd name="T38" fmla="*/ 30 w 80"/>
                <a:gd name="T39" fmla="*/ 64 h 86"/>
                <a:gd name="T40" fmla="*/ 30 w 80"/>
                <a:gd name="T41" fmla="*/ 72 h 86"/>
                <a:gd name="T42" fmla="*/ 30 w 80"/>
                <a:gd name="T43" fmla="*/ 74 h 86"/>
                <a:gd name="T44" fmla="*/ 28 w 80"/>
                <a:gd name="T45" fmla="*/ 76 h 86"/>
                <a:gd name="T46" fmla="*/ 22 w 80"/>
                <a:gd name="T47" fmla="*/ 76 h 86"/>
                <a:gd name="T48" fmla="*/ 14 w 80"/>
                <a:gd name="T49" fmla="*/ 74 h 86"/>
                <a:gd name="T50" fmla="*/ 14 w 80"/>
                <a:gd name="T51" fmla="*/ 62 h 86"/>
                <a:gd name="T52" fmla="*/ 14 w 80"/>
                <a:gd name="T53" fmla="*/ 50 h 86"/>
                <a:gd name="T54" fmla="*/ 14 w 80"/>
                <a:gd name="T55" fmla="*/ 40 h 86"/>
                <a:gd name="T56" fmla="*/ 12 w 80"/>
                <a:gd name="T57" fmla="*/ 34 h 86"/>
                <a:gd name="T58" fmla="*/ 10 w 80"/>
                <a:gd name="T59" fmla="*/ 34 h 86"/>
                <a:gd name="T60" fmla="*/ 6 w 80"/>
                <a:gd name="T61" fmla="*/ 32 h 86"/>
                <a:gd name="T62" fmla="*/ 2 w 80"/>
                <a:gd name="T63" fmla="*/ 32 h 86"/>
                <a:gd name="T64" fmla="*/ 0 w 80"/>
                <a:gd name="T65" fmla="*/ 30 h 86"/>
                <a:gd name="T66" fmla="*/ 0 w 80"/>
                <a:gd name="T67" fmla="*/ 24 h 86"/>
                <a:gd name="T68" fmla="*/ 2 w 80"/>
                <a:gd name="T69" fmla="*/ 16 h 86"/>
                <a:gd name="T70" fmla="*/ 4 w 80"/>
                <a:gd name="T71" fmla="*/ 10 h 86"/>
                <a:gd name="T72" fmla="*/ 8 w 80"/>
                <a:gd name="T73" fmla="*/ 4 h 86"/>
                <a:gd name="T74" fmla="*/ 10 w 80"/>
                <a:gd name="T75" fmla="*/ 0 h 86"/>
                <a:gd name="T76" fmla="*/ 14 w 80"/>
                <a:gd name="T77" fmla="*/ 0 h 86"/>
                <a:gd name="T78" fmla="*/ 16 w 80"/>
                <a:gd name="T79" fmla="*/ 2 h 86"/>
                <a:gd name="T80" fmla="*/ 24 w 80"/>
                <a:gd name="T81" fmla="*/ 10 h 86"/>
                <a:gd name="T82" fmla="*/ 30 w 80"/>
                <a:gd name="T83" fmla="*/ 12 h 86"/>
                <a:gd name="T84" fmla="*/ 36 w 80"/>
                <a:gd name="T85" fmla="*/ 14 h 86"/>
                <a:gd name="T86" fmla="*/ 44 w 80"/>
                <a:gd name="T87" fmla="*/ 16 h 86"/>
                <a:gd name="T88" fmla="*/ 54 w 80"/>
                <a:gd name="T89" fmla="*/ 20 h 86"/>
                <a:gd name="T90" fmla="*/ 60 w 80"/>
                <a:gd name="T91" fmla="*/ 24 h 86"/>
                <a:gd name="T92" fmla="*/ 62 w 80"/>
                <a:gd name="T93" fmla="*/ 26 h 86"/>
                <a:gd name="T94" fmla="*/ 64 w 80"/>
                <a:gd name="T95" fmla="*/ 32 h 86"/>
                <a:gd name="T96" fmla="*/ 64 w 80"/>
                <a:gd name="T97" fmla="*/ 40 h 86"/>
                <a:gd name="T98" fmla="*/ 66 w 80"/>
                <a:gd name="T99" fmla="*/ 54 h 86"/>
                <a:gd name="T100" fmla="*/ 70 w 80"/>
                <a:gd name="T101" fmla="*/ 64 h 86"/>
                <a:gd name="T102" fmla="*/ 72 w 80"/>
                <a:gd name="T103" fmla="*/ 68 h 86"/>
                <a:gd name="T104" fmla="*/ 78 w 80"/>
                <a:gd name="T105" fmla="*/ 7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 h="86">
                  <a:moveTo>
                    <a:pt x="80" y="74"/>
                  </a:moveTo>
                  <a:lnTo>
                    <a:pt x="74" y="86"/>
                  </a:lnTo>
                  <a:lnTo>
                    <a:pt x="70" y="86"/>
                  </a:lnTo>
                  <a:lnTo>
                    <a:pt x="66" y="84"/>
                  </a:lnTo>
                  <a:lnTo>
                    <a:pt x="66" y="84"/>
                  </a:lnTo>
                  <a:lnTo>
                    <a:pt x="64" y="84"/>
                  </a:lnTo>
                  <a:lnTo>
                    <a:pt x="64" y="82"/>
                  </a:lnTo>
                  <a:lnTo>
                    <a:pt x="62" y="80"/>
                  </a:lnTo>
                  <a:lnTo>
                    <a:pt x="60" y="78"/>
                  </a:lnTo>
                  <a:lnTo>
                    <a:pt x="58" y="76"/>
                  </a:lnTo>
                  <a:lnTo>
                    <a:pt x="56" y="74"/>
                  </a:lnTo>
                  <a:lnTo>
                    <a:pt x="56" y="72"/>
                  </a:lnTo>
                  <a:lnTo>
                    <a:pt x="54" y="70"/>
                  </a:lnTo>
                  <a:lnTo>
                    <a:pt x="54" y="68"/>
                  </a:lnTo>
                  <a:lnTo>
                    <a:pt x="54" y="66"/>
                  </a:lnTo>
                  <a:lnTo>
                    <a:pt x="54" y="66"/>
                  </a:lnTo>
                  <a:lnTo>
                    <a:pt x="54" y="64"/>
                  </a:lnTo>
                  <a:lnTo>
                    <a:pt x="54" y="62"/>
                  </a:lnTo>
                  <a:lnTo>
                    <a:pt x="54" y="60"/>
                  </a:lnTo>
                  <a:lnTo>
                    <a:pt x="56" y="58"/>
                  </a:lnTo>
                  <a:lnTo>
                    <a:pt x="56" y="58"/>
                  </a:lnTo>
                  <a:lnTo>
                    <a:pt x="56" y="56"/>
                  </a:lnTo>
                  <a:lnTo>
                    <a:pt x="56" y="54"/>
                  </a:lnTo>
                  <a:lnTo>
                    <a:pt x="56" y="54"/>
                  </a:lnTo>
                  <a:lnTo>
                    <a:pt x="56" y="52"/>
                  </a:lnTo>
                  <a:lnTo>
                    <a:pt x="54" y="50"/>
                  </a:lnTo>
                  <a:lnTo>
                    <a:pt x="54" y="48"/>
                  </a:lnTo>
                  <a:lnTo>
                    <a:pt x="52" y="46"/>
                  </a:lnTo>
                  <a:lnTo>
                    <a:pt x="52" y="44"/>
                  </a:lnTo>
                  <a:lnTo>
                    <a:pt x="50" y="44"/>
                  </a:lnTo>
                  <a:lnTo>
                    <a:pt x="50" y="42"/>
                  </a:lnTo>
                  <a:lnTo>
                    <a:pt x="50" y="42"/>
                  </a:lnTo>
                  <a:lnTo>
                    <a:pt x="48" y="42"/>
                  </a:lnTo>
                  <a:lnTo>
                    <a:pt x="48" y="42"/>
                  </a:lnTo>
                  <a:lnTo>
                    <a:pt x="46" y="42"/>
                  </a:lnTo>
                  <a:lnTo>
                    <a:pt x="46" y="42"/>
                  </a:lnTo>
                  <a:lnTo>
                    <a:pt x="46" y="42"/>
                  </a:lnTo>
                  <a:lnTo>
                    <a:pt x="46" y="42"/>
                  </a:lnTo>
                  <a:lnTo>
                    <a:pt x="46" y="44"/>
                  </a:lnTo>
                  <a:lnTo>
                    <a:pt x="44" y="44"/>
                  </a:lnTo>
                  <a:lnTo>
                    <a:pt x="44" y="46"/>
                  </a:lnTo>
                  <a:lnTo>
                    <a:pt x="44" y="50"/>
                  </a:lnTo>
                  <a:lnTo>
                    <a:pt x="44" y="52"/>
                  </a:lnTo>
                  <a:lnTo>
                    <a:pt x="44" y="52"/>
                  </a:lnTo>
                  <a:lnTo>
                    <a:pt x="44" y="52"/>
                  </a:lnTo>
                  <a:lnTo>
                    <a:pt x="42" y="54"/>
                  </a:lnTo>
                  <a:lnTo>
                    <a:pt x="42" y="54"/>
                  </a:lnTo>
                  <a:lnTo>
                    <a:pt x="40" y="54"/>
                  </a:lnTo>
                  <a:lnTo>
                    <a:pt x="38" y="54"/>
                  </a:lnTo>
                  <a:lnTo>
                    <a:pt x="36" y="56"/>
                  </a:lnTo>
                  <a:lnTo>
                    <a:pt x="34" y="56"/>
                  </a:lnTo>
                  <a:lnTo>
                    <a:pt x="32" y="58"/>
                  </a:lnTo>
                  <a:lnTo>
                    <a:pt x="32" y="58"/>
                  </a:lnTo>
                  <a:lnTo>
                    <a:pt x="30" y="58"/>
                  </a:lnTo>
                  <a:lnTo>
                    <a:pt x="30" y="58"/>
                  </a:lnTo>
                  <a:lnTo>
                    <a:pt x="30" y="60"/>
                  </a:lnTo>
                  <a:lnTo>
                    <a:pt x="30" y="60"/>
                  </a:lnTo>
                  <a:lnTo>
                    <a:pt x="30" y="62"/>
                  </a:lnTo>
                  <a:lnTo>
                    <a:pt x="30" y="62"/>
                  </a:lnTo>
                  <a:lnTo>
                    <a:pt x="30" y="64"/>
                  </a:lnTo>
                  <a:lnTo>
                    <a:pt x="30" y="68"/>
                  </a:lnTo>
                  <a:lnTo>
                    <a:pt x="30" y="70"/>
                  </a:lnTo>
                  <a:lnTo>
                    <a:pt x="30" y="72"/>
                  </a:lnTo>
                  <a:lnTo>
                    <a:pt x="30" y="72"/>
                  </a:lnTo>
                  <a:lnTo>
                    <a:pt x="30" y="74"/>
                  </a:lnTo>
                  <a:lnTo>
                    <a:pt x="30" y="74"/>
                  </a:lnTo>
                  <a:lnTo>
                    <a:pt x="30" y="76"/>
                  </a:lnTo>
                  <a:lnTo>
                    <a:pt x="28" y="76"/>
                  </a:lnTo>
                  <a:lnTo>
                    <a:pt x="28" y="76"/>
                  </a:lnTo>
                  <a:lnTo>
                    <a:pt x="26" y="76"/>
                  </a:lnTo>
                  <a:lnTo>
                    <a:pt x="26" y="76"/>
                  </a:lnTo>
                  <a:lnTo>
                    <a:pt x="22" y="76"/>
                  </a:lnTo>
                  <a:lnTo>
                    <a:pt x="20" y="74"/>
                  </a:lnTo>
                  <a:lnTo>
                    <a:pt x="18" y="74"/>
                  </a:lnTo>
                  <a:lnTo>
                    <a:pt x="14" y="74"/>
                  </a:lnTo>
                  <a:lnTo>
                    <a:pt x="12" y="72"/>
                  </a:lnTo>
                  <a:lnTo>
                    <a:pt x="14" y="68"/>
                  </a:lnTo>
                  <a:lnTo>
                    <a:pt x="14" y="62"/>
                  </a:lnTo>
                  <a:lnTo>
                    <a:pt x="14" y="56"/>
                  </a:lnTo>
                  <a:lnTo>
                    <a:pt x="14" y="52"/>
                  </a:lnTo>
                  <a:lnTo>
                    <a:pt x="14" y="50"/>
                  </a:lnTo>
                  <a:lnTo>
                    <a:pt x="14" y="46"/>
                  </a:lnTo>
                  <a:lnTo>
                    <a:pt x="14" y="44"/>
                  </a:lnTo>
                  <a:lnTo>
                    <a:pt x="14" y="40"/>
                  </a:lnTo>
                  <a:lnTo>
                    <a:pt x="14" y="38"/>
                  </a:lnTo>
                  <a:lnTo>
                    <a:pt x="12" y="36"/>
                  </a:lnTo>
                  <a:lnTo>
                    <a:pt x="12" y="34"/>
                  </a:lnTo>
                  <a:lnTo>
                    <a:pt x="12" y="34"/>
                  </a:lnTo>
                  <a:lnTo>
                    <a:pt x="12" y="34"/>
                  </a:lnTo>
                  <a:lnTo>
                    <a:pt x="10" y="34"/>
                  </a:lnTo>
                  <a:lnTo>
                    <a:pt x="10" y="34"/>
                  </a:lnTo>
                  <a:lnTo>
                    <a:pt x="8" y="32"/>
                  </a:lnTo>
                  <a:lnTo>
                    <a:pt x="6" y="32"/>
                  </a:lnTo>
                  <a:lnTo>
                    <a:pt x="4" y="32"/>
                  </a:lnTo>
                  <a:lnTo>
                    <a:pt x="4" y="32"/>
                  </a:lnTo>
                  <a:lnTo>
                    <a:pt x="2" y="32"/>
                  </a:lnTo>
                  <a:lnTo>
                    <a:pt x="2" y="32"/>
                  </a:lnTo>
                  <a:lnTo>
                    <a:pt x="2" y="32"/>
                  </a:lnTo>
                  <a:lnTo>
                    <a:pt x="0" y="30"/>
                  </a:lnTo>
                  <a:lnTo>
                    <a:pt x="0" y="28"/>
                  </a:lnTo>
                  <a:lnTo>
                    <a:pt x="0" y="26"/>
                  </a:lnTo>
                  <a:lnTo>
                    <a:pt x="0" y="24"/>
                  </a:lnTo>
                  <a:lnTo>
                    <a:pt x="0" y="22"/>
                  </a:lnTo>
                  <a:lnTo>
                    <a:pt x="0" y="20"/>
                  </a:lnTo>
                  <a:lnTo>
                    <a:pt x="2" y="16"/>
                  </a:lnTo>
                  <a:lnTo>
                    <a:pt x="2" y="14"/>
                  </a:lnTo>
                  <a:lnTo>
                    <a:pt x="2" y="12"/>
                  </a:lnTo>
                  <a:lnTo>
                    <a:pt x="4" y="10"/>
                  </a:lnTo>
                  <a:lnTo>
                    <a:pt x="4" y="8"/>
                  </a:lnTo>
                  <a:lnTo>
                    <a:pt x="6" y="6"/>
                  </a:lnTo>
                  <a:lnTo>
                    <a:pt x="8" y="4"/>
                  </a:lnTo>
                  <a:lnTo>
                    <a:pt x="8" y="2"/>
                  </a:lnTo>
                  <a:lnTo>
                    <a:pt x="10" y="2"/>
                  </a:lnTo>
                  <a:lnTo>
                    <a:pt x="10" y="0"/>
                  </a:lnTo>
                  <a:lnTo>
                    <a:pt x="12" y="0"/>
                  </a:lnTo>
                  <a:lnTo>
                    <a:pt x="12" y="0"/>
                  </a:lnTo>
                  <a:lnTo>
                    <a:pt x="14" y="0"/>
                  </a:lnTo>
                  <a:lnTo>
                    <a:pt x="14" y="0"/>
                  </a:lnTo>
                  <a:lnTo>
                    <a:pt x="16" y="2"/>
                  </a:lnTo>
                  <a:lnTo>
                    <a:pt x="16" y="2"/>
                  </a:lnTo>
                  <a:lnTo>
                    <a:pt x="18" y="2"/>
                  </a:lnTo>
                  <a:lnTo>
                    <a:pt x="20" y="6"/>
                  </a:lnTo>
                  <a:lnTo>
                    <a:pt x="24" y="10"/>
                  </a:lnTo>
                  <a:lnTo>
                    <a:pt x="28" y="12"/>
                  </a:lnTo>
                  <a:lnTo>
                    <a:pt x="28" y="12"/>
                  </a:lnTo>
                  <a:lnTo>
                    <a:pt x="30" y="12"/>
                  </a:lnTo>
                  <a:lnTo>
                    <a:pt x="30" y="14"/>
                  </a:lnTo>
                  <a:lnTo>
                    <a:pt x="32" y="14"/>
                  </a:lnTo>
                  <a:lnTo>
                    <a:pt x="36" y="14"/>
                  </a:lnTo>
                  <a:lnTo>
                    <a:pt x="40" y="14"/>
                  </a:lnTo>
                  <a:lnTo>
                    <a:pt x="42" y="14"/>
                  </a:lnTo>
                  <a:lnTo>
                    <a:pt x="44" y="16"/>
                  </a:lnTo>
                  <a:lnTo>
                    <a:pt x="48" y="16"/>
                  </a:lnTo>
                  <a:lnTo>
                    <a:pt x="52" y="18"/>
                  </a:lnTo>
                  <a:lnTo>
                    <a:pt x="54" y="20"/>
                  </a:lnTo>
                  <a:lnTo>
                    <a:pt x="56" y="20"/>
                  </a:lnTo>
                  <a:lnTo>
                    <a:pt x="58" y="22"/>
                  </a:lnTo>
                  <a:lnTo>
                    <a:pt x="60" y="24"/>
                  </a:lnTo>
                  <a:lnTo>
                    <a:pt x="62" y="24"/>
                  </a:lnTo>
                  <a:lnTo>
                    <a:pt x="62" y="26"/>
                  </a:lnTo>
                  <a:lnTo>
                    <a:pt x="62" y="26"/>
                  </a:lnTo>
                  <a:lnTo>
                    <a:pt x="62" y="26"/>
                  </a:lnTo>
                  <a:lnTo>
                    <a:pt x="64" y="28"/>
                  </a:lnTo>
                  <a:lnTo>
                    <a:pt x="64" y="32"/>
                  </a:lnTo>
                  <a:lnTo>
                    <a:pt x="64" y="34"/>
                  </a:lnTo>
                  <a:lnTo>
                    <a:pt x="64" y="38"/>
                  </a:lnTo>
                  <a:lnTo>
                    <a:pt x="64" y="40"/>
                  </a:lnTo>
                  <a:lnTo>
                    <a:pt x="64" y="42"/>
                  </a:lnTo>
                  <a:lnTo>
                    <a:pt x="66" y="48"/>
                  </a:lnTo>
                  <a:lnTo>
                    <a:pt x="66" y="54"/>
                  </a:lnTo>
                  <a:lnTo>
                    <a:pt x="68" y="58"/>
                  </a:lnTo>
                  <a:lnTo>
                    <a:pt x="68" y="62"/>
                  </a:lnTo>
                  <a:lnTo>
                    <a:pt x="70" y="64"/>
                  </a:lnTo>
                  <a:lnTo>
                    <a:pt x="70" y="66"/>
                  </a:lnTo>
                  <a:lnTo>
                    <a:pt x="70" y="66"/>
                  </a:lnTo>
                  <a:lnTo>
                    <a:pt x="72" y="68"/>
                  </a:lnTo>
                  <a:lnTo>
                    <a:pt x="72" y="68"/>
                  </a:lnTo>
                  <a:lnTo>
                    <a:pt x="76" y="72"/>
                  </a:lnTo>
                  <a:lnTo>
                    <a:pt x="78" y="74"/>
                  </a:lnTo>
                  <a:lnTo>
                    <a:pt x="80" y="74"/>
                  </a:lnTo>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53" name="Freeform 46">
              <a:extLst>
                <a:ext uri="{FF2B5EF4-FFF2-40B4-BE49-F238E27FC236}">
                  <a16:creationId xmlns:a16="http://schemas.microsoft.com/office/drawing/2014/main" id="{B7FBC999-8ADF-41B9-B563-F8629BB217EC}"/>
                </a:ext>
              </a:extLst>
            </p:cNvPr>
            <p:cNvSpPr>
              <a:spLocks/>
            </p:cNvSpPr>
            <p:nvPr/>
          </p:nvSpPr>
          <p:spPr bwMode="auto">
            <a:xfrm>
              <a:off x="8382207" y="3311109"/>
              <a:ext cx="151296" cy="147039"/>
            </a:xfrm>
            <a:custGeom>
              <a:avLst/>
              <a:gdLst>
                <a:gd name="T0" fmla="*/ 70 w 80"/>
                <a:gd name="T1" fmla="*/ 86 h 86"/>
                <a:gd name="T2" fmla="*/ 64 w 80"/>
                <a:gd name="T3" fmla="*/ 84 h 86"/>
                <a:gd name="T4" fmla="*/ 60 w 80"/>
                <a:gd name="T5" fmla="*/ 78 h 86"/>
                <a:gd name="T6" fmla="*/ 56 w 80"/>
                <a:gd name="T7" fmla="*/ 72 h 86"/>
                <a:gd name="T8" fmla="*/ 54 w 80"/>
                <a:gd name="T9" fmla="*/ 66 h 86"/>
                <a:gd name="T10" fmla="*/ 54 w 80"/>
                <a:gd name="T11" fmla="*/ 62 h 86"/>
                <a:gd name="T12" fmla="*/ 56 w 80"/>
                <a:gd name="T13" fmla="*/ 58 h 86"/>
                <a:gd name="T14" fmla="*/ 56 w 80"/>
                <a:gd name="T15" fmla="*/ 54 h 86"/>
                <a:gd name="T16" fmla="*/ 54 w 80"/>
                <a:gd name="T17" fmla="*/ 48 h 86"/>
                <a:gd name="T18" fmla="*/ 50 w 80"/>
                <a:gd name="T19" fmla="*/ 44 h 86"/>
                <a:gd name="T20" fmla="*/ 48 w 80"/>
                <a:gd name="T21" fmla="*/ 42 h 86"/>
                <a:gd name="T22" fmla="*/ 46 w 80"/>
                <a:gd name="T23" fmla="*/ 42 h 86"/>
                <a:gd name="T24" fmla="*/ 46 w 80"/>
                <a:gd name="T25" fmla="*/ 44 h 86"/>
                <a:gd name="T26" fmla="*/ 44 w 80"/>
                <a:gd name="T27" fmla="*/ 50 h 86"/>
                <a:gd name="T28" fmla="*/ 44 w 80"/>
                <a:gd name="T29" fmla="*/ 52 h 86"/>
                <a:gd name="T30" fmla="*/ 40 w 80"/>
                <a:gd name="T31" fmla="*/ 54 h 86"/>
                <a:gd name="T32" fmla="*/ 34 w 80"/>
                <a:gd name="T33" fmla="*/ 56 h 86"/>
                <a:gd name="T34" fmla="*/ 30 w 80"/>
                <a:gd name="T35" fmla="*/ 58 h 86"/>
                <a:gd name="T36" fmla="*/ 30 w 80"/>
                <a:gd name="T37" fmla="*/ 60 h 86"/>
                <a:gd name="T38" fmla="*/ 30 w 80"/>
                <a:gd name="T39" fmla="*/ 64 h 86"/>
                <a:gd name="T40" fmla="*/ 30 w 80"/>
                <a:gd name="T41" fmla="*/ 72 h 86"/>
                <a:gd name="T42" fmla="*/ 30 w 80"/>
                <a:gd name="T43" fmla="*/ 74 h 86"/>
                <a:gd name="T44" fmla="*/ 28 w 80"/>
                <a:gd name="T45" fmla="*/ 76 h 86"/>
                <a:gd name="T46" fmla="*/ 22 w 80"/>
                <a:gd name="T47" fmla="*/ 76 h 86"/>
                <a:gd name="T48" fmla="*/ 14 w 80"/>
                <a:gd name="T49" fmla="*/ 74 h 86"/>
                <a:gd name="T50" fmla="*/ 14 w 80"/>
                <a:gd name="T51" fmla="*/ 62 h 86"/>
                <a:gd name="T52" fmla="*/ 14 w 80"/>
                <a:gd name="T53" fmla="*/ 50 h 86"/>
                <a:gd name="T54" fmla="*/ 14 w 80"/>
                <a:gd name="T55" fmla="*/ 40 h 86"/>
                <a:gd name="T56" fmla="*/ 12 w 80"/>
                <a:gd name="T57" fmla="*/ 34 h 86"/>
                <a:gd name="T58" fmla="*/ 10 w 80"/>
                <a:gd name="T59" fmla="*/ 34 h 86"/>
                <a:gd name="T60" fmla="*/ 6 w 80"/>
                <a:gd name="T61" fmla="*/ 32 h 86"/>
                <a:gd name="T62" fmla="*/ 2 w 80"/>
                <a:gd name="T63" fmla="*/ 32 h 86"/>
                <a:gd name="T64" fmla="*/ 0 w 80"/>
                <a:gd name="T65" fmla="*/ 30 h 86"/>
                <a:gd name="T66" fmla="*/ 0 w 80"/>
                <a:gd name="T67" fmla="*/ 24 h 86"/>
                <a:gd name="T68" fmla="*/ 2 w 80"/>
                <a:gd name="T69" fmla="*/ 16 h 86"/>
                <a:gd name="T70" fmla="*/ 4 w 80"/>
                <a:gd name="T71" fmla="*/ 10 h 86"/>
                <a:gd name="T72" fmla="*/ 8 w 80"/>
                <a:gd name="T73" fmla="*/ 4 h 86"/>
                <a:gd name="T74" fmla="*/ 10 w 80"/>
                <a:gd name="T75" fmla="*/ 0 h 86"/>
                <a:gd name="T76" fmla="*/ 14 w 80"/>
                <a:gd name="T77" fmla="*/ 0 h 86"/>
                <a:gd name="T78" fmla="*/ 16 w 80"/>
                <a:gd name="T79" fmla="*/ 2 h 86"/>
                <a:gd name="T80" fmla="*/ 24 w 80"/>
                <a:gd name="T81" fmla="*/ 10 h 86"/>
                <a:gd name="T82" fmla="*/ 30 w 80"/>
                <a:gd name="T83" fmla="*/ 12 h 86"/>
                <a:gd name="T84" fmla="*/ 36 w 80"/>
                <a:gd name="T85" fmla="*/ 14 h 86"/>
                <a:gd name="T86" fmla="*/ 44 w 80"/>
                <a:gd name="T87" fmla="*/ 16 h 86"/>
                <a:gd name="T88" fmla="*/ 54 w 80"/>
                <a:gd name="T89" fmla="*/ 20 h 86"/>
                <a:gd name="T90" fmla="*/ 60 w 80"/>
                <a:gd name="T91" fmla="*/ 24 h 86"/>
                <a:gd name="T92" fmla="*/ 62 w 80"/>
                <a:gd name="T93" fmla="*/ 26 h 86"/>
                <a:gd name="T94" fmla="*/ 64 w 80"/>
                <a:gd name="T95" fmla="*/ 32 h 86"/>
                <a:gd name="T96" fmla="*/ 64 w 80"/>
                <a:gd name="T97" fmla="*/ 40 h 86"/>
                <a:gd name="T98" fmla="*/ 66 w 80"/>
                <a:gd name="T99" fmla="*/ 54 h 86"/>
                <a:gd name="T100" fmla="*/ 70 w 80"/>
                <a:gd name="T101" fmla="*/ 64 h 86"/>
                <a:gd name="T102" fmla="*/ 72 w 80"/>
                <a:gd name="T103" fmla="*/ 68 h 86"/>
                <a:gd name="T104" fmla="*/ 78 w 80"/>
                <a:gd name="T105" fmla="*/ 7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 h="86">
                  <a:moveTo>
                    <a:pt x="80" y="74"/>
                  </a:moveTo>
                  <a:lnTo>
                    <a:pt x="74" y="86"/>
                  </a:lnTo>
                  <a:lnTo>
                    <a:pt x="70" y="86"/>
                  </a:lnTo>
                  <a:lnTo>
                    <a:pt x="66" y="84"/>
                  </a:lnTo>
                  <a:lnTo>
                    <a:pt x="66" y="84"/>
                  </a:lnTo>
                  <a:lnTo>
                    <a:pt x="64" y="84"/>
                  </a:lnTo>
                  <a:lnTo>
                    <a:pt x="64" y="82"/>
                  </a:lnTo>
                  <a:lnTo>
                    <a:pt x="62" y="80"/>
                  </a:lnTo>
                  <a:lnTo>
                    <a:pt x="60" y="78"/>
                  </a:lnTo>
                  <a:lnTo>
                    <a:pt x="58" y="76"/>
                  </a:lnTo>
                  <a:lnTo>
                    <a:pt x="56" y="74"/>
                  </a:lnTo>
                  <a:lnTo>
                    <a:pt x="56" y="72"/>
                  </a:lnTo>
                  <a:lnTo>
                    <a:pt x="54" y="70"/>
                  </a:lnTo>
                  <a:lnTo>
                    <a:pt x="54" y="68"/>
                  </a:lnTo>
                  <a:lnTo>
                    <a:pt x="54" y="66"/>
                  </a:lnTo>
                  <a:lnTo>
                    <a:pt x="54" y="66"/>
                  </a:lnTo>
                  <a:lnTo>
                    <a:pt x="54" y="64"/>
                  </a:lnTo>
                  <a:lnTo>
                    <a:pt x="54" y="62"/>
                  </a:lnTo>
                  <a:lnTo>
                    <a:pt x="54" y="60"/>
                  </a:lnTo>
                  <a:lnTo>
                    <a:pt x="56" y="58"/>
                  </a:lnTo>
                  <a:lnTo>
                    <a:pt x="56" y="58"/>
                  </a:lnTo>
                  <a:lnTo>
                    <a:pt x="56" y="56"/>
                  </a:lnTo>
                  <a:lnTo>
                    <a:pt x="56" y="54"/>
                  </a:lnTo>
                  <a:lnTo>
                    <a:pt x="56" y="54"/>
                  </a:lnTo>
                  <a:lnTo>
                    <a:pt x="56" y="52"/>
                  </a:lnTo>
                  <a:lnTo>
                    <a:pt x="54" y="50"/>
                  </a:lnTo>
                  <a:lnTo>
                    <a:pt x="54" y="48"/>
                  </a:lnTo>
                  <a:lnTo>
                    <a:pt x="52" y="46"/>
                  </a:lnTo>
                  <a:lnTo>
                    <a:pt x="52" y="44"/>
                  </a:lnTo>
                  <a:lnTo>
                    <a:pt x="50" y="44"/>
                  </a:lnTo>
                  <a:lnTo>
                    <a:pt x="50" y="42"/>
                  </a:lnTo>
                  <a:lnTo>
                    <a:pt x="50" y="42"/>
                  </a:lnTo>
                  <a:lnTo>
                    <a:pt x="48" y="42"/>
                  </a:lnTo>
                  <a:lnTo>
                    <a:pt x="48" y="42"/>
                  </a:lnTo>
                  <a:lnTo>
                    <a:pt x="46" y="42"/>
                  </a:lnTo>
                  <a:lnTo>
                    <a:pt x="46" y="42"/>
                  </a:lnTo>
                  <a:lnTo>
                    <a:pt x="46" y="42"/>
                  </a:lnTo>
                  <a:lnTo>
                    <a:pt x="46" y="42"/>
                  </a:lnTo>
                  <a:lnTo>
                    <a:pt x="46" y="44"/>
                  </a:lnTo>
                  <a:lnTo>
                    <a:pt x="44" y="44"/>
                  </a:lnTo>
                  <a:lnTo>
                    <a:pt x="44" y="46"/>
                  </a:lnTo>
                  <a:lnTo>
                    <a:pt x="44" y="50"/>
                  </a:lnTo>
                  <a:lnTo>
                    <a:pt x="44" y="52"/>
                  </a:lnTo>
                  <a:lnTo>
                    <a:pt x="44" y="52"/>
                  </a:lnTo>
                  <a:lnTo>
                    <a:pt x="44" y="52"/>
                  </a:lnTo>
                  <a:lnTo>
                    <a:pt x="42" y="54"/>
                  </a:lnTo>
                  <a:lnTo>
                    <a:pt x="42" y="54"/>
                  </a:lnTo>
                  <a:lnTo>
                    <a:pt x="40" y="54"/>
                  </a:lnTo>
                  <a:lnTo>
                    <a:pt x="38" y="54"/>
                  </a:lnTo>
                  <a:lnTo>
                    <a:pt x="36" y="56"/>
                  </a:lnTo>
                  <a:lnTo>
                    <a:pt x="34" y="56"/>
                  </a:lnTo>
                  <a:lnTo>
                    <a:pt x="32" y="58"/>
                  </a:lnTo>
                  <a:lnTo>
                    <a:pt x="32" y="58"/>
                  </a:lnTo>
                  <a:lnTo>
                    <a:pt x="30" y="58"/>
                  </a:lnTo>
                  <a:lnTo>
                    <a:pt x="30" y="58"/>
                  </a:lnTo>
                  <a:lnTo>
                    <a:pt x="30" y="60"/>
                  </a:lnTo>
                  <a:lnTo>
                    <a:pt x="30" y="60"/>
                  </a:lnTo>
                  <a:lnTo>
                    <a:pt x="30" y="62"/>
                  </a:lnTo>
                  <a:lnTo>
                    <a:pt x="30" y="62"/>
                  </a:lnTo>
                  <a:lnTo>
                    <a:pt x="30" y="64"/>
                  </a:lnTo>
                  <a:lnTo>
                    <a:pt x="30" y="68"/>
                  </a:lnTo>
                  <a:lnTo>
                    <a:pt x="30" y="70"/>
                  </a:lnTo>
                  <a:lnTo>
                    <a:pt x="30" y="72"/>
                  </a:lnTo>
                  <a:lnTo>
                    <a:pt x="30" y="72"/>
                  </a:lnTo>
                  <a:lnTo>
                    <a:pt x="30" y="74"/>
                  </a:lnTo>
                  <a:lnTo>
                    <a:pt x="30" y="74"/>
                  </a:lnTo>
                  <a:lnTo>
                    <a:pt x="30" y="76"/>
                  </a:lnTo>
                  <a:lnTo>
                    <a:pt x="28" y="76"/>
                  </a:lnTo>
                  <a:lnTo>
                    <a:pt x="28" y="76"/>
                  </a:lnTo>
                  <a:lnTo>
                    <a:pt x="26" y="76"/>
                  </a:lnTo>
                  <a:lnTo>
                    <a:pt x="26" y="76"/>
                  </a:lnTo>
                  <a:lnTo>
                    <a:pt x="22" y="76"/>
                  </a:lnTo>
                  <a:lnTo>
                    <a:pt x="20" y="74"/>
                  </a:lnTo>
                  <a:lnTo>
                    <a:pt x="18" y="74"/>
                  </a:lnTo>
                  <a:lnTo>
                    <a:pt x="14" y="74"/>
                  </a:lnTo>
                  <a:lnTo>
                    <a:pt x="12" y="72"/>
                  </a:lnTo>
                  <a:lnTo>
                    <a:pt x="14" y="68"/>
                  </a:lnTo>
                  <a:lnTo>
                    <a:pt x="14" y="62"/>
                  </a:lnTo>
                  <a:lnTo>
                    <a:pt x="14" y="56"/>
                  </a:lnTo>
                  <a:lnTo>
                    <a:pt x="14" y="52"/>
                  </a:lnTo>
                  <a:lnTo>
                    <a:pt x="14" y="50"/>
                  </a:lnTo>
                  <a:lnTo>
                    <a:pt x="14" y="46"/>
                  </a:lnTo>
                  <a:lnTo>
                    <a:pt x="14" y="44"/>
                  </a:lnTo>
                  <a:lnTo>
                    <a:pt x="14" y="40"/>
                  </a:lnTo>
                  <a:lnTo>
                    <a:pt x="14" y="38"/>
                  </a:lnTo>
                  <a:lnTo>
                    <a:pt x="12" y="36"/>
                  </a:lnTo>
                  <a:lnTo>
                    <a:pt x="12" y="34"/>
                  </a:lnTo>
                  <a:lnTo>
                    <a:pt x="12" y="34"/>
                  </a:lnTo>
                  <a:lnTo>
                    <a:pt x="12" y="34"/>
                  </a:lnTo>
                  <a:lnTo>
                    <a:pt x="10" y="34"/>
                  </a:lnTo>
                  <a:lnTo>
                    <a:pt x="10" y="34"/>
                  </a:lnTo>
                  <a:lnTo>
                    <a:pt x="8" y="32"/>
                  </a:lnTo>
                  <a:lnTo>
                    <a:pt x="6" y="32"/>
                  </a:lnTo>
                  <a:lnTo>
                    <a:pt x="4" y="32"/>
                  </a:lnTo>
                  <a:lnTo>
                    <a:pt x="4" y="32"/>
                  </a:lnTo>
                  <a:lnTo>
                    <a:pt x="2" y="32"/>
                  </a:lnTo>
                  <a:lnTo>
                    <a:pt x="2" y="32"/>
                  </a:lnTo>
                  <a:lnTo>
                    <a:pt x="2" y="32"/>
                  </a:lnTo>
                  <a:lnTo>
                    <a:pt x="0" y="30"/>
                  </a:lnTo>
                  <a:lnTo>
                    <a:pt x="0" y="28"/>
                  </a:lnTo>
                  <a:lnTo>
                    <a:pt x="0" y="26"/>
                  </a:lnTo>
                  <a:lnTo>
                    <a:pt x="0" y="24"/>
                  </a:lnTo>
                  <a:lnTo>
                    <a:pt x="0" y="22"/>
                  </a:lnTo>
                  <a:lnTo>
                    <a:pt x="0" y="20"/>
                  </a:lnTo>
                  <a:lnTo>
                    <a:pt x="2" y="16"/>
                  </a:lnTo>
                  <a:lnTo>
                    <a:pt x="2" y="14"/>
                  </a:lnTo>
                  <a:lnTo>
                    <a:pt x="2" y="12"/>
                  </a:lnTo>
                  <a:lnTo>
                    <a:pt x="4" y="10"/>
                  </a:lnTo>
                  <a:lnTo>
                    <a:pt x="4" y="8"/>
                  </a:lnTo>
                  <a:lnTo>
                    <a:pt x="6" y="6"/>
                  </a:lnTo>
                  <a:lnTo>
                    <a:pt x="8" y="4"/>
                  </a:lnTo>
                  <a:lnTo>
                    <a:pt x="8" y="2"/>
                  </a:lnTo>
                  <a:lnTo>
                    <a:pt x="10" y="2"/>
                  </a:lnTo>
                  <a:lnTo>
                    <a:pt x="10" y="0"/>
                  </a:lnTo>
                  <a:lnTo>
                    <a:pt x="12" y="0"/>
                  </a:lnTo>
                  <a:lnTo>
                    <a:pt x="12" y="0"/>
                  </a:lnTo>
                  <a:lnTo>
                    <a:pt x="14" y="0"/>
                  </a:lnTo>
                  <a:lnTo>
                    <a:pt x="14" y="0"/>
                  </a:lnTo>
                  <a:lnTo>
                    <a:pt x="16" y="2"/>
                  </a:lnTo>
                  <a:lnTo>
                    <a:pt x="16" y="2"/>
                  </a:lnTo>
                  <a:lnTo>
                    <a:pt x="18" y="2"/>
                  </a:lnTo>
                  <a:lnTo>
                    <a:pt x="20" y="6"/>
                  </a:lnTo>
                  <a:lnTo>
                    <a:pt x="24" y="10"/>
                  </a:lnTo>
                  <a:lnTo>
                    <a:pt x="28" y="12"/>
                  </a:lnTo>
                  <a:lnTo>
                    <a:pt x="28" y="12"/>
                  </a:lnTo>
                  <a:lnTo>
                    <a:pt x="30" y="12"/>
                  </a:lnTo>
                  <a:lnTo>
                    <a:pt x="30" y="14"/>
                  </a:lnTo>
                  <a:lnTo>
                    <a:pt x="32" y="14"/>
                  </a:lnTo>
                  <a:lnTo>
                    <a:pt x="36" y="14"/>
                  </a:lnTo>
                  <a:lnTo>
                    <a:pt x="40" y="14"/>
                  </a:lnTo>
                  <a:lnTo>
                    <a:pt x="42" y="14"/>
                  </a:lnTo>
                  <a:lnTo>
                    <a:pt x="44" y="16"/>
                  </a:lnTo>
                  <a:lnTo>
                    <a:pt x="48" y="16"/>
                  </a:lnTo>
                  <a:lnTo>
                    <a:pt x="52" y="18"/>
                  </a:lnTo>
                  <a:lnTo>
                    <a:pt x="54" y="20"/>
                  </a:lnTo>
                  <a:lnTo>
                    <a:pt x="56" y="20"/>
                  </a:lnTo>
                  <a:lnTo>
                    <a:pt x="58" y="22"/>
                  </a:lnTo>
                  <a:lnTo>
                    <a:pt x="60" y="24"/>
                  </a:lnTo>
                  <a:lnTo>
                    <a:pt x="62" y="24"/>
                  </a:lnTo>
                  <a:lnTo>
                    <a:pt x="62" y="26"/>
                  </a:lnTo>
                  <a:lnTo>
                    <a:pt x="62" y="26"/>
                  </a:lnTo>
                  <a:lnTo>
                    <a:pt x="62" y="26"/>
                  </a:lnTo>
                  <a:lnTo>
                    <a:pt x="64" y="28"/>
                  </a:lnTo>
                  <a:lnTo>
                    <a:pt x="64" y="32"/>
                  </a:lnTo>
                  <a:lnTo>
                    <a:pt x="64" y="34"/>
                  </a:lnTo>
                  <a:lnTo>
                    <a:pt x="64" y="38"/>
                  </a:lnTo>
                  <a:lnTo>
                    <a:pt x="64" y="40"/>
                  </a:lnTo>
                  <a:lnTo>
                    <a:pt x="64" y="42"/>
                  </a:lnTo>
                  <a:lnTo>
                    <a:pt x="66" y="48"/>
                  </a:lnTo>
                  <a:lnTo>
                    <a:pt x="66" y="54"/>
                  </a:lnTo>
                  <a:lnTo>
                    <a:pt x="68" y="58"/>
                  </a:lnTo>
                  <a:lnTo>
                    <a:pt x="68" y="62"/>
                  </a:lnTo>
                  <a:lnTo>
                    <a:pt x="70" y="64"/>
                  </a:lnTo>
                  <a:lnTo>
                    <a:pt x="70" y="66"/>
                  </a:lnTo>
                  <a:lnTo>
                    <a:pt x="70" y="66"/>
                  </a:lnTo>
                  <a:lnTo>
                    <a:pt x="72" y="68"/>
                  </a:lnTo>
                  <a:lnTo>
                    <a:pt x="72" y="68"/>
                  </a:lnTo>
                  <a:lnTo>
                    <a:pt x="76" y="72"/>
                  </a:lnTo>
                  <a:lnTo>
                    <a:pt x="78" y="74"/>
                  </a:lnTo>
                  <a:lnTo>
                    <a:pt x="80" y="74"/>
                  </a:lnTo>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54" name="Freeform 47">
              <a:extLst>
                <a:ext uri="{FF2B5EF4-FFF2-40B4-BE49-F238E27FC236}">
                  <a16:creationId xmlns:a16="http://schemas.microsoft.com/office/drawing/2014/main" id="{51E62484-2B1E-4799-B494-008228E57388}"/>
                </a:ext>
              </a:extLst>
            </p:cNvPr>
            <p:cNvSpPr>
              <a:spLocks/>
            </p:cNvSpPr>
            <p:nvPr/>
          </p:nvSpPr>
          <p:spPr bwMode="auto">
            <a:xfrm>
              <a:off x="7285308" y="2418615"/>
              <a:ext cx="1009903" cy="465055"/>
            </a:xfrm>
            <a:custGeom>
              <a:avLst/>
              <a:gdLst>
                <a:gd name="T0" fmla="*/ 518 w 534"/>
                <a:gd name="T1" fmla="*/ 76 h 272"/>
                <a:gd name="T2" fmla="*/ 490 w 534"/>
                <a:gd name="T3" fmla="*/ 60 h 272"/>
                <a:gd name="T4" fmla="*/ 472 w 534"/>
                <a:gd name="T5" fmla="*/ 54 h 272"/>
                <a:gd name="T6" fmla="*/ 452 w 534"/>
                <a:gd name="T7" fmla="*/ 16 h 272"/>
                <a:gd name="T8" fmla="*/ 412 w 534"/>
                <a:gd name="T9" fmla="*/ 26 h 272"/>
                <a:gd name="T10" fmla="*/ 396 w 534"/>
                <a:gd name="T11" fmla="*/ 14 h 272"/>
                <a:gd name="T12" fmla="*/ 376 w 534"/>
                <a:gd name="T13" fmla="*/ 0 h 272"/>
                <a:gd name="T14" fmla="*/ 306 w 534"/>
                <a:gd name="T15" fmla="*/ 8 h 272"/>
                <a:gd name="T16" fmla="*/ 268 w 534"/>
                <a:gd name="T17" fmla="*/ 4 h 272"/>
                <a:gd name="T18" fmla="*/ 270 w 534"/>
                <a:gd name="T19" fmla="*/ 28 h 272"/>
                <a:gd name="T20" fmla="*/ 238 w 534"/>
                <a:gd name="T21" fmla="*/ 38 h 272"/>
                <a:gd name="T22" fmla="*/ 246 w 534"/>
                <a:gd name="T23" fmla="*/ 60 h 272"/>
                <a:gd name="T24" fmla="*/ 226 w 534"/>
                <a:gd name="T25" fmla="*/ 64 h 272"/>
                <a:gd name="T26" fmla="*/ 184 w 534"/>
                <a:gd name="T27" fmla="*/ 50 h 272"/>
                <a:gd name="T28" fmla="*/ 166 w 534"/>
                <a:gd name="T29" fmla="*/ 42 h 272"/>
                <a:gd name="T30" fmla="*/ 146 w 534"/>
                <a:gd name="T31" fmla="*/ 20 h 272"/>
                <a:gd name="T32" fmla="*/ 94 w 534"/>
                <a:gd name="T33" fmla="*/ 10 h 272"/>
                <a:gd name="T34" fmla="*/ 66 w 534"/>
                <a:gd name="T35" fmla="*/ 16 h 272"/>
                <a:gd name="T36" fmla="*/ 56 w 534"/>
                <a:gd name="T37" fmla="*/ 20 h 272"/>
                <a:gd name="T38" fmla="*/ 34 w 534"/>
                <a:gd name="T39" fmla="*/ 10 h 272"/>
                <a:gd name="T40" fmla="*/ 2 w 534"/>
                <a:gd name="T41" fmla="*/ 52 h 272"/>
                <a:gd name="T42" fmla="*/ 10 w 534"/>
                <a:gd name="T43" fmla="*/ 78 h 272"/>
                <a:gd name="T44" fmla="*/ 28 w 534"/>
                <a:gd name="T45" fmla="*/ 98 h 272"/>
                <a:gd name="T46" fmla="*/ 12 w 534"/>
                <a:gd name="T47" fmla="*/ 124 h 272"/>
                <a:gd name="T48" fmla="*/ 30 w 534"/>
                <a:gd name="T49" fmla="*/ 142 h 272"/>
                <a:gd name="T50" fmla="*/ 48 w 534"/>
                <a:gd name="T51" fmla="*/ 142 h 272"/>
                <a:gd name="T52" fmla="*/ 60 w 534"/>
                <a:gd name="T53" fmla="*/ 150 h 272"/>
                <a:gd name="T54" fmla="*/ 60 w 534"/>
                <a:gd name="T55" fmla="*/ 174 h 272"/>
                <a:gd name="T56" fmla="*/ 38 w 534"/>
                <a:gd name="T57" fmla="*/ 174 h 272"/>
                <a:gd name="T58" fmla="*/ 30 w 534"/>
                <a:gd name="T59" fmla="*/ 192 h 272"/>
                <a:gd name="T60" fmla="*/ 22 w 534"/>
                <a:gd name="T61" fmla="*/ 202 h 272"/>
                <a:gd name="T62" fmla="*/ 42 w 534"/>
                <a:gd name="T63" fmla="*/ 216 h 272"/>
                <a:gd name="T64" fmla="*/ 52 w 534"/>
                <a:gd name="T65" fmla="*/ 238 h 272"/>
                <a:gd name="T66" fmla="*/ 58 w 534"/>
                <a:gd name="T67" fmla="*/ 232 h 272"/>
                <a:gd name="T68" fmla="*/ 78 w 534"/>
                <a:gd name="T69" fmla="*/ 230 h 272"/>
                <a:gd name="T70" fmla="*/ 94 w 534"/>
                <a:gd name="T71" fmla="*/ 246 h 272"/>
                <a:gd name="T72" fmla="*/ 106 w 534"/>
                <a:gd name="T73" fmla="*/ 256 h 272"/>
                <a:gd name="T74" fmla="*/ 122 w 534"/>
                <a:gd name="T75" fmla="*/ 228 h 272"/>
                <a:gd name="T76" fmla="*/ 144 w 534"/>
                <a:gd name="T77" fmla="*/ 180 h 272"/>
                <a:gd name="T78" fmla="*/ 178 w 534"/>
                <a:gd name="T79" fmla="*/ 160 h 272"/>
                <a:gd name="T80" fmla="*/ 188 w 534"/>
                <a:gd name="T81" fmla="*/ 144 h 272"/>
                <a:gd name="T82" fmla="*/ 206 w 534"/>
                <a:gd name="T83" fmla="*/ 154 h 272"/>
                <a:gd name="T84" fmla="*/ 212 w 534"/>
                <a:gd name="T85" fmla="*/ 178 h 272"/>
                <a:gd name="T86" fmla="*/ 218 w 534"/>
                <a:gd name="T87" fmla="*/ 210 h 272"/>
                <a:gd name="T88" fmla="*/ 240 w 534"/>
                <a:gd name="T89" fmla="*/ 212 h 272"/>
                <a:gd name="T90" fmla="*/ 272 w 534"/>
                <a:gd name="T91" fmla="*/ 224 h 272"/>
                <a:gd name="T92" fmla="*/ 278 w 534"/>
                <a:gd name="T93" fmla="*/ 256 h 272"/>
                <a:gd name="T94" fmla="*/ 326 w 534"/>
                <a:gd name="T95" fmla="*/ 258 h 272"/>
                <a:gd name="T96" fmla="*/ 362 w 534"/>
                <a:gd name="T97" fmla="*/ 242 h 272"/>
                <a:gd name="T98" fmla="*/ 346 w 534"/>
                <a:gd name="T99" fmla="*/ 228 h 272"/>
                <a:gd name="T100" fmla="*/ 326 w 534"/>
                <a:gd name="T101" fmla="*/ 220 h 272"/>
                <a:gd name="T102" fmla="*/ 332 w 534"/>
                <a:gd name="T103" fmla="*/ 204 h 272"/>
                <a:gd name="T104" fmla="*/ 342 w 534"/>
                <a:gd name="T105" fmla="*/ 188 h 272"/>
                <a:gd name="T106" fmla="*/ 356 w 534"/>
                <a:gd name="T107" fmla="*/ 200 h 272"/>
                <a:gd name="T108" fmla="*/ 378 w 534"/>
                <a:gd name="T109" fmla="*/ 186 h 272"/>
                <a:gd name="T110" fmla="*/ 398 w 534"/>
                <a:gd name="T111" fmla="*/ 196 h 272"/>
                <a:gd name="T112" fmla="*/ 446 w 534"/>
                <a:gd name="T113" fmla="*/ 196 h 272"/>
                <a:gd name="T114" fmla="*/ 462 w 534"/>
                <a:gd name="T115" fmla="*/ 182 h 272"/>
                <a:gd name="T116" fmla="*/ 480 w 534"/>
                <a:gd name="T117" fmla="*/ 170 h 272"/>
                <a:gd name="T118" fmla="*/ 500 w 534"/>
                <a:gd name="T119" fmla="*/ 170 h 272"/>
                <a:gd name="T120" fmla="*/ 510 w 534"/>
                <a:gd name="T121" fmla="*/ 134 h 272"/>
                <a:gd name="T122" fmla="*/ 524 w 534"/>
                <a:gd name="T123" fmla="*/ 12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4" h="272">
                  <a:moveTo>
                    <a:pt x="534" y="114"/>
                  </a:moveTo>
                  <a:lnTo>
                    <a:pt x="534" y="114"/>
                  </a:lnTo>
                  <a:lnTo>
                    <a:pt x="534" y="110"/>
                  </a:lnTo>
                  <a:lnTo>
                    <a:pt x="532" y="106"/>
                  </a:lnTo>
                  <a:lnTo>
                    <a:pt x="530" y="100"/>
                  </a:lnTo>
                  <a:lnTo>
                    <a:pt x="528" y="94"/>
                  </a:lnTo>
                  <a:lnTo>
                    <a:pt x="528" y="90"/>
                  </a:lnTo>
                  <a:lnTo>
                    <a:pt x="526" y="88"/>
                  </a:lnTo>
                  <a:lnTo>
                    <a:pt x="524" y="86"/>
                  </a:lnTo>
                  <a:lnTo>
                    <a:pt x="524" y="82"/>
                  </a:lnTo>
                  <a:lnTo>
                    <a:pt x="522" y="80"/>
                  </a:lnTo>
                  <a:lnTo>
                    <a:pt x="522" y="80"/>
                  </a:lnTo>
                  <a:lnTo>
                    <a:pt x="520" y="78"/>
                  </a:lnTo>
                  <a:lnTo>
                    <a:pt x="520" y="78"/>
                  </a:lnTo>
                  <a:lnTo>
                    <a:pt x="518" y="76"/>
                  </a:lnTo>
                  <a:lnTo>
                    <a:pt x="516" y="76"/>
                  </a:lnTo>
                  <a:lnTo>
                    <a:pt x="514" y="76"/>
                  </a:lnTo>
                  <a:lnTo>
                    <a:pt x="510" y="74"/>
                  </a:lnTo>
                  <a:lnTo>
                    <a:pt x="506" y="74"/>
                  </a:lnTo>
                  <a:lnTo>
                    <a:pt x="504" y="72"/>
                  </a:lnTo>
                  <a:lnTo>
                    <a:pt x="500" y="70"/>
                  </a:lnTo>
                  <a:lnTo>
                    <a:pt x="500" y="70"/>
                  </a:lnTo>
                  <a:lnTo>
                    <a:pt x="498" y="70"/>
                  </a:lnTo>
                  <a:lnTo>
                    <a:pt x="498" y="68"/>
                  </a:lnTo>
                  <a:lnTo>
                    <a:pt x="496" y="68"/>
                  </a:lnTo>
                  <a:lnTo>
                    <a:pt x="494" y="64"/>
                  </a:lnTo>
                  <a:lnTo>
                    <a:pt x="494" y="62"/>
                  </a:lnTo>
                  <a:lnTo>
                    <a:pt x="492" y="60"/>
                  </a:lnTo>
                  <a:lnTo>
                    <a:pt x="492" y="60"/>
                  </a:lnTo>
                  <a:lnTo>
                    <a:pt x="490" y="60"/>
                  </a:lnTo>
                  <a:lnTo>
                    <a:pt x="490" y="58"/>
                  </a:lnTo>
                  <a:lnTo>
                    <a:pt x="490" y="58"/>
                  </a:lnTo>
                  <a:lnTo>
                    <a:pt x="488" y="58"/>
                  </a:lnTo>
                  <a:lnTo>
                    <a:pt x="486" y="58"/>
                  </a:lnTo>
                  <a:lnTo>
                    <a:pt x="484" y="58"/>
                  </a:lnTo>
                  <a:lnTo>
                    <a:pt x="482" y="58"/>
                  </a:lnTo>
                  <a:lnTo>
                    <a:pt x="480" y="58"/>
                  </a:lnTo>
                  <a:lnTo>
                    <a:pt x="478" y="58"/>
                  </a:lnTo>
                  <a:lnTo>
                    <a:pt x="476" y="58"/>
                  </a:lnTo>
                  <a:lnTo>
                    <a:pt x="476" y="58"/>
                  </a:lnTo>
                  <a:lnTo>
                    <a:pt x="476" y="58"/>
                  </a:lnTo>
                  <a:lnTo>
                    <a:pt x="474" y="58"/>
                  </a:lnTo>
                  <a:lnTo>
                    <a:pt x="474" y="56"/>
                  </a:lnTo>
                  <a:lnTo>
                    <a:pt x="474" y="56"/>
                  </a:lnTo>
                  <a:lnTo>
                    <a:pt x="472" y="54"/>
                  </a:lnTo>
                  <a:lnTo>
                    <a:pt x="470" y="52"/>
                  </a:lnTo>
                  <a:lnTo>
                    <a:pt x="470" y="50"/>
                  </a:lnTo>
                  <a:lnTo>
                    <a:pt x="468" y="46"/>
                  </a:lnTo>
                  <a:lnTo>
                    <a:pt x="468" y="44"/>
                  </a:lnTo>
                  <a:lnTo>
                    <a:pt x="464" y="38"/>
                  </a:lnTo>
                  <a:lnTo>
                    <a:pt x="462" y="30"/>
                  </a:lnTo>
                  <a:lnTo>
                    <a:pt x="462" y="28"/>
                  </a:lnTo>
                  <a:lnTo>
                    <a:pt x="460" y="24"/>
                  </a:lnTo>
                  <a:lnTo>
                    <a:pt x="458" y="22"/>
                  </a:lnTo>
                  <a:lnTo>
                    <a:pt x="458" y="20"/>
                  </a:lnTo>
                  <a:lnTo>
                    <a:pt x="456" y="18"/>
                  </a:lnTo>
                  <a:lnTo>
                    <a:pt x="456" y="18"/>
                  </a:lnTo>
                  <a:lnTo>
                    <a:pt x="454" y="18"/>
                  </a:lnTo>
                  <a:lnTo>
                    <a:pt x="454" y="16"/>
                  </a:lnTo>
                  <a:lnTo>
                    <a:pt x="452" y="16"/>
                  </a:lnTo>
                  <a:lnTo>
                    <a:pt x="452" y="16"/>
                  </a:lnTo>
                  <a:lnTo>
                    <a:pt x="450" y="16"/>
                  </a:lnTo>
                  <a:lnTo>
                    <a:pt x="448" y="16"/>
                  </a:lnTo>
                  <a:lnTo>
                    <a:pt x="444" y="16"/>
                  </a:lnTo>
                  <a:lnTo>
                    <a:pt x="442" y="16"/>
                  </a:lnTo>
                  <a:lnTo>
                    <a:pt x="440" y="16"/>
                  </a:lnTo>
                  <a:lnTo>
                    <a:pt x="434" y="16"/>
                  </a:lnTo>
                  <a:lnTo>
                    <a:pt x="432" y="18"/>
                  </a:lnTo>
                  <a:lnTo>
                    <a:pt x="430" y="18"/>
                  </a:lnTo>
                  <a:lnTo>
                    <a:pt x="424" y="22"/>
                  </a:lnTo>
                  <a:lnTo>
                    <a:pt x="420" y="22"/>
                  </a:lnTo>
                  <a:lnTo>
                    <a:pt x="418" y="24"/>
                  </a:lnTo>
                  <a:lnTo>
                    <a:pt x="414" y="24"/>
                  </a:lnTo>
                  <a:lnTo>
                    <a:pt x="412" y="24"/>
                  </a:lnTo>
                  <a:lnTo>
                    <a:pt x="412" y="26"/>
                  </a:lnTo>
                  <a:lnTo>
                    <a:pt x="408" y="26"/>
                  </a:lnTo>
                  <a:lnTo>
                    <a:pt x="406" y="26"/>
                  </a:lnTo>
                  <a:lnTo>
                    <a:pt x="404" y="26"/>
                  </a:lnTo>
                  <a:lnTo>
                    <a:pt x="402" y="26"/>
                  </a:lnTo>
                  <a:lnTo>
                    <a:pt x="400" y="26"/>
                  </a:lnTo>
                  <a:lnTo>
                    <a:pt x="398" y="26"/>
                  </a:lnTo>
                  <a:lnTo>
                    <a:pt x="398" y="24"/>
                  </a:lnTo>
                  <a:lnTo>
                    <a:pt x="396" y="24"/>
                  </a:lnTo>
                  <a:lnTo>
                    <a:pt x="396" y="24"/>
                  </a:lnTo>
                  <a:lnTo>
                    <a:pt x="396" y="24"/>
                  </a:lnTo>
                  <a:lnTo>
                    <a:pt x="396" y="22"/>
                  </a:lnTo>
                  <a:lnTo>
                    <a:pt x="396" y="22"/>
                  </a:lnTo>
                  <a:lnTo>
                    <a:pt x="396" y="20"/>
                  </a:lnTo>
                  <a:lnTo>
                    <a:pt x="396" y="18"/>
                  </a:lnTo>
                  <a:lnTo>
                    <a:pt x="396" y="14"/>
                  </a:lnTo>
                  <a:lnTo>
                    <a:pt x="396" y="14"/>
                  </a:lnTo>
                  <a:lnTo>
                    <a:pt x="396" y="12"/>
                  </a:lnTo>
                  <a:lnTo>
                    <a:pt x="394" y="12"/>
                  </a:lnTo>
                  <a:lnTo>
                    <a:pt x="394" y="10"/>
                  </a:lnTo>
                  <a:lnTo>
                    <a:pt x="392" y="8"/>
                  </a:lnTo>
                  <a:lnTo>
                    <a:pt x="392" y="8"/>
                  </a:lnTo>
                  <a:lnTo>
                    <a:pt x="390" y="6"/>
                  </a:lnTo>
                  <a:lnTo>
                    <a:pt x="388" y="4"/>
                  </a:lnTo>
                  <a:lnTo>
                    <a:pt x="386" y="2"/>
                  </a:lnTo>
                  <a:lnTo>
                    <a:pt x="384" y="2"/>
                  </a:lnTo>
                  <a:lnTo>
                    <a:pt x="382" y="2"/>
                  </a:lnTo>
                  <a:lnTo>
                    <a:pt x="382" y="0"/>
                  </a:lnTo>
                  <a:lnTo>
                    <a:pt x="380" y="0"/>
                  </a:lnTo>
                  <a:lnTo>
                    <a:pt x="378" y="0"/>
                  </a:lnTo>
                  <a:lnTo>
                    <a:pt x="376" y="0"/>
                  </a:lnTo>
                  <a:lnTo>
                    <a:pt x="372" y="2"/>
                  </a:lnTo>
                  <a:lnTo>
                    <a:pt x="370" y="2"/>
                  </a:lnTo>
                  <a:lnTo>
                    <a:pt x="362" y="4"/>
                  </a:lnTo>
                  <a:lnTo>
                    <a:pt x="358" y="6"/>
                  </a:lnTo>
                  <a:lnTo>
                    <a:pt x="356" y="6"/>
                  </a:lnTo>
                  <a:lnTo>
                    <a:pt x="350" y="8"/>
                  </a:lnTo>
                  <a:lnTo>
                    <a:pt x="344" y="8"/>
                  </a:lnTo>
                  <a:lnTo>
                    <a:pt x="338" y="10"/>
                  </a:lnTo>
                  <a:lnTo>
                    <a:pt x="336" y="10"/>
                  </a:lnTo>
                  <a:lnTo>
                    <a:pt x="334" y="10"/>
                  </a:lnTo>
                  <a:lnTo>
                    <a:pt x="330" y="10"/>
                  </a:lnTo>
                  <a:lnTo>
                    <a:pt x="326" y="10"/>
                  </a:lnTo>
                  <a:lnTo>
                    <a:pt x="320" y="10"/>
                  </a:lnTo>
                  <a:lnTo>
                    <a:pt x="316" y="10"/>
                  </a:lnTo>
                  <a:lnTo>
                    <a:pt x="306" y="8"/>
                  </a:lnTo>
                  <a:lnTo>
                    <a:pt x="298" y="8"/>
                  </a:lnTo>
                  <a:lnTo>
                    <a:pt x="296" y="6"/>
                  </a:lnTo>
                  <a:lnTo>
                    <a:pt x="294" y="6"/>
                  </a:lnTo>
                  <a:lnTo>
                    <a:pt x="288" y="4"/>
                  </a:lnTo>
                  <a:lnTo>
                    <a:pt x="286" y="4"/>
                  </a:lnTo>
                  <a:lnTo>
                    <a:pt x="282" y="2"/>
                  </a:lnTo>
                  <a:lnTo>
                    <a:pt x="280" y="2"/>
                  </a:lnTo>
                  <a:lnTo>
                    <a:pt x="278" y="2"/>
                  </a:lnTo>
                  <a:lnTo>
                    <a:pt x="276" y="2"/>
                  </a:lnTo>
                  <a:lnTo>
                    <a:pt x="272" y="2"/>
                  </a:lnTo>
                  <a:lnTo>
                    <a:pt x="272" y="4"/>
                  </a:lnTo>
                  <a:lnTo>
                    <a:pt x="270" y="4"/>
                  </a:lnTo>
                  <a:lnTo>
                    <a:pt x="270" y="4"/>
                  </a:lnTo>
                  <a:lnTo>
                    <a:pt x="268" y="4"/>
                  </a:lnTo>
                  <a:lnTo>
                    <a:pt x="268" y="4"/>
                  </a:lnTo>
                  <a:lnTo>
                    <a:pt x="268" y="6"/>
                  </a:lnTo>
                  <a:lnTo>
                    <a:pt x="268" y="6"/>
                  </a:lnTo>
                  <a:lnTo>
                    <a:pt x="268" y="8"/>
                  </a:lnTo>
                  <a:lnTo>
                    <a:pt x="268" y="10"/>
                  </a:lnTo>
                  <a:lnTo>
                    <a:pt x="268" y="12"/>
                  </a:lnTo>
                  <a:lnTo>
                    <a:pt x="270" y="14"/>
                  </a:lnTo>
                  <a:lnTo>
                    <a:pt x="272" y="18"/>
                  </a:lnTo>
                  <a:lnTo>
                    <a:pt x="272" y="20"/>
                  </a:lnTo>
                  <a:lnTo>
                    <a:pt x="272" y="22"/>
                  </a:lnTo>
                  <a:lnTo>
                    <a:pt x="272" y="24"/>
                  </a:lnTo>
                  <a:lnTo>
                    <a:pt x="272" y="24"/>
                  </a:lnTo>
                  <a:lnTo>
                    <a:pt x="272" y="26"/>
                  </a:lnTo>
                  <a:lnTo>
                    <a:pt x="272" y="26"/>
                  </a:lnTo>
                  <a:lnTo>
                    <a:pt x="270" y="26"/>
                  </a:lnTo>
                  <a:lnTo>
                    <a:pt x="270" y="28"/>
                  </a:lnTo>
                  <a:lnTo>
                    <a:pt x="270" y="28"/>
                  </a:lnTo>
                  <a:lnTo>
                    <a:pt x="266" y="30"/>
                  </a:lnTo>
                  <a:lnTo>
                    <a:pt x="264" y="30"/>
                  </a:lnTo>
                  <a:lnTo>
                    <a:pt x="260" y="32"/>
                  </a:lnTo>
                  <a:lnTo>
                    <a:pt x="258" y="32"/>
                  </a:lnTo>
                  <a:lnTo>
                    <a:pt x="256" y="34"/>
                  </a:lnTo>
                  <a:lnTo>
                    <a:pt x="254" y="34"/>
                  </a:lnTo>
                  <a:lnTo>
                    <a:pt x="254" y="34"/>
                  </a:lnTo>
                  <a:lnTo>
                    <a:pt x="252" y="34"/>
                  </a:lnTo>
                  <a:lnTo>
                    <a:pt x="248" y="36"/>
                  </a:lnTo>
                  <a:lnTo>
                    <a:pt x="246" y="36"/>
                  </a:lnTo>
                  <a:lnTo>
                    <a:pt x="242" y="36"/>
                  </a:lnTo>
                  <a:lnTo>
                    <a:pt x="242" y="38"/>
                  </a:lnTo>
                  <a:lnTo>
                    <a:pt x="240" y="38"/>
                  </a:lnTo>
                  <a:lnTo>
                    <a:pt x="238" y="38"/>
                  </a:lnTo>
                  <a:lnTo>
                    <a:pt x="238" y="40"/>
                  </a:lnTo>
                  <a:lnTo>
                    <a:pt x="236" y="40"/>
                  </a:lnTo>
                  <a:lnTo>
                    <a:pt x="236" y="42"/>
                  </a:lnTo>
                  <a:lnTo>
                    <a:pt x="236" y="42"/>
                  </a:lnTo>
                  <a:lnTo>
                    <a:pt x="236" y="44"/>
                  </a:lnTo>
                  <a:lnTo>
                    <a:pt x="236" y="44"/>
                  </a:lnTo>
                  <a:lnTo>
                    <a:pt x="236" y="46"/>
                  </a:lnTo>
                  <a:lnTo>
                    <a:pt x="238" y="48"/>
                  </a:lnTo>
                  <a:lnTo>
                    <a:pt x="242" y="50"/>
                  </a:lnTo>
                  <a:lnTo>
                    <a:pt x="244" y="52"/>
                  </a:lnTo>
                  <a:lnTo>
                    <a:pt x="246" y="56"/>
                  </a:lnTo>
                  <a:lnTo>
                    <a:pt x="246" y="56"/>
                  </a:lnTo>
                  <a:lnTo>
                    <a:pt x="246" y="58"/>
                  </a:lnTo>
                  <a:lnTo>
                    <a:pt x="246" y="60"/>
                  </a:lnTo>
                  <a:lnTo>
                    <a:pt x="246" y="60"/>
                  </a:lnTo>
                  <a:lnTo>
                    <a:pt x="246" y="62"/>
                  </a:lnTo>
                  <a:lnTo>
                    <a:pt x="246" y="62"/>
                  </a:lnTo>
                  <a:lnTo>
                    <a:pt x="244" y="64"/>
                  </a:lnTo>
                  <a:lnTo>
                    <a:pt x="244" y="64"/>
                  </a:lnTo>
                  <a:lnTo>
                    <a:pt x="242" y="66"/>
                  </a:lnTo>
                  <a:lnTo>
                    <a:pt x="240" y="68"/>
                  </a:lnTo>
                  <a:lnTo>
                    <a:pt x="240" y="68"/>
                  </a:lnTo>
                  <a:lnTo>
                    <a:pt x="238" y="68"/>
                  </a:lnTo>
                  <a:lnTo>
                    <a:pt x="238" y="68"/>
                  </a:lnTo>
                  <a:lnTo>
                    <a:pt x="236" y="68"/>
                  </a:lnTo>
                  <a:lnTo>
                    <a:pt x="236" y="68"/>
                  </a:lnTo>
                  <a:lnTo>
                    <a:pt x="234" y="68"/>
                  </a:lnTo>
                  <a:lnTo>
                    <a:pt x="232" y="66"/>
                  </a:lnTo>
                  <a:lnTo>
                    <a:pt x="228" y="66"/>
                  </a:lnTo>
                  <a:lnTo>
                    <a:pt x="226" y="64"/>
                  </a:lnTo>
                  <a:lnTo>
                    <a:pt x="222" y="62"/>
                  </a:lnTo>
                  <a:lnTo>
                    <a:pt x="220" y="60"/>
                  </a:lnTo>
                  <a:lnTo>
                    <a:pt x="212" y="56"/>
                  </a:lnTo>
                  <a:lnTo>
                    <a:pt x="208" y="52"/>
                  </a:lnTo>
                  <a:lnTo>
                    <a:pt x="204" y="50"/>
                  </a:lnTo>
                  <a:lnTo>
                    <a:pt x="204" y="50"/>
                  </a:lnTo>
                  <a:lnTo>
                    <a:pt x="202" y="48"/>
                  </a:lnTo>
                  <a:lnTo>
                    <a:pt x="200" y="48"/>
                  </a:lnTo>
                  <a:lnTo>
                    <a:pt x="198" y="48"/>
                  </a:lnTo>
                  <a:lnTo>
                    <a:pt x="198" y="48"/>
                  </a:lnTo>
                  <a:lnTo>
                    <a:pt x="196" y="48"/>
                  </a:lnTo>
                  <a:lnTo>
                    <a:pt x="194" y="48"/>
                  </a:lnTo>
                  <a:lnTo>
                    <a:pt x="192" y="48"/>
                  </a:lnTo>
                  <a:lnTo>
                    <a:pt x="188" y="48"/>
                  </a:lnTo>
                  <a:lnTo>
                    <a:pt x="184" y="50"/>
                  </a:lnTo>
                  <a:lnTo>
                    <a:pt x="182" y="50"/>
                  </a:lnTo>
                  <a:lnTo>
                    <a:pt x="180" y="50"/>
                  </a:lnTo>
                  <a:lnTo>
                    <a:pt x="180" y="50"/>
                  </a:lnTo>
                  <a:lnTo>
                    <a:pt x="176" y="50"/>
                  </a:lnTo>
                  <a:lnTo>
                    <a:pt x="174" y="50"/>
                  </a:lnTo>
                  <a:lnTo>
                    <a:pt x="172" y="48"/>
                  </a:lnTo>
                  <a:lnTo>
                    <a:pt x="170" y="48"/>
                  </a:lnTo>
                  <a:lnTo>
                    <a:pt x="168" y="48"/>
                  </a:lnTo>
                  <a:lnTo>
                    <a:pt x="168" y="46"/>
                  </a:lnTo>
                  <a:lnTo>
                    <a:pt x="166" y="46"/>
                  </a:lnTo>
                  <a:lnTo>
                    <a:pt x="166" y="46"/>
                  </a:lnTo>
                  <a:lnTo>
                    <a:pt x="166" y="46"/>
                  </a:lnTo>
                  <a:lnTo>
                    <a:pt x="166" y="44"/>
                  </a:lnTo>
                  <a:lnTo>
                    <a:pt x="166" y="44"/>
                  </a:lnTo>
                  <a:lnTo>
                    <a:pt x="166" y="42"/>
                  </a:lnTo>
                  <a:lnTo>
                    <a:pt x="166" y="40"/>
                  </a:lnTo>
                  <a:lnTo>
                    <a:pt x="168" y="40"/>
                  </a:lnTo>
                  <a:lnTo>
                    <a:pt x="168" y="38"/>
                  </a:lnTo>
                  <a:lnTo>
                    <a:pt x="168" y="36"/>
                  </a:lnTo>
                  <a:lnTo>
                    <a:pt x="168" y="36"/>
                  </a:lnTo>
                  <a:lnTo>
                    <a:pt x="168" y="36"/>
                  </a:lnTo>
                  <a:lnTo>
                    <a:pt x="166" y="34"/>
                  </a:lnTo>
                  <a:lnTo>
                    <a:pt x="166" y="32"/>
                  </a:lnTo>
                  <a:lnTo>
                    <a:pt x="164" y="30"/>
                  </a:lnTo>
                  <a:lnTo>
                    <a:pt x="162" y="28"/>
                  </a:lnTo>
                  <a:lnTo>
                    <a:pt x="160" y="26"/>
                  </a:lnTo>
                  <a:lnTo>
                    <a:pt x="156" y="26"/>
                  </a:lnTo>
                  <a:lnTo>
                    <a:pt x="154" y="24"/>
                  </a:lnTo>
                  <a:lnTo>
                    <a:pt x="152" y="22"/>
                  </a:lnTo>
                  <a:lnTo>
                    <a:pt x="146" y="20"/>
                  </a:lnTo>
                  <a:lnTo>
                    <a:pt x="140" y="16"/>
                  </a:lnTo>
                  <a:lnTo>
                    <a:pt x="136" y="14"/>
                  </a:lnTo>
                  <a:lnTo>
                    <a:pt x="132" y="14"/>
                  </a:lnTo>
                  <a:lnTo>
                    <a:pt x="130" y="12"/>
                  </a:lnTo>
                  <a:lnTo>
                    <a:pt x="128" y="12"/>
                  </a:lnTo>
                  <a:lnTo>
                    <a:pt x="126" y="12"/>
                  </a:lnTo>
                  <a:lnTo>
                    <a:pt x="122" y="12"/>
                  </a:lnTo>
                  <a:lnTo>
                    <a:pt x="118" y="12"/>
                  </a:lnTo>
                  <a:lnTo>
                    <a:pt x="110" y="12"/>
                  </a:lnTo>
                  <a:lnTo>
                    <a:pt x="106" y="12"/>
                  </a:lnTo>
                  <a:lnTo>
                    <a:pt x="104" y="12"/>
                  </a:lnTo>
                  <a:lnTo>
                    <a:pt x="102" y="10"/>
                  </a:lnTo>
                  <a:lnTo>
                    <a:pt x="100" y="10"/>
                  </a:lnTo>
                  <a:lnTo>
                    <a:pt x="96" y="10"/>
                  </a:lnTo>
                  <a:lnTo>
                    <a:pt x="94" y="10"/>
                  </a:lnTo>
                  <a:lnTo>
                    <a:pt x="90" y="8"/>
                  </a:lnTo>
                  <a:lnTo>
                    <a:pt x="88" y="8"/>
                  </a:lnTo>
                  <a:lnTo>
                    <a:pt x="86" y="8"/>
                  </a:lnTo>
                  <a:lnTo>
                    <a:pt x="84" y="8"/>
                  </a:lnTo>
                  <a:lnTo>
                    <a:pt x="82" y="8"/>
                  </a:lnTo>
                  <a:lnTo>
                    <a:pt x="80" y="10"/>
                  </a:lnTo>
                  <a:lnTo>
                    <a:pt x="76" y="10"/>
                  </a:lnTo>
                  <a:lnTo>
                    <a:pt x="74" y="10"/>
                  </a:lnTo>
                  <a:lnTo>
                    <a:pt x="72" y="10"/>
                  </a:lnTo>
                  <a:lnTo>
                    <a:pt x="70" y="12"/>
                  </a:lnTo>
                  <a:lnTo>
                    <a:pt x="68" y="12"/>
                  </a:lnTo>
                  <a:lnTo>
                    <a:pt x="68" y="14"/>
                  </a:lnTo>
                  <a:lnTo>
                    <a:pt x="66" y="14"/>
                  </a:lnTo>
                  <a:lnTo>
                    <a:pt x="66" y="14"/>
                  </a:lnTo>
                  <a:lnTo>
                    <a:pt x="66" y="16"/>
                  </a:lnTo>
                  <a:lnTo>
                    <a:pt x="66" y="18"/>
                  </a:lnTo>
                  <a:lnTo>
                    <a:pt x="64" y="20"/>
                  </a:lnTo>
                  <a:lnTo>
                    <a:pt x="64" y="22"/>
                  </a:lnTo>
                  <a:lnTo>
                    <a:pt x="64" y="24"/>
                  </a:lnTo>
                  <a:lnTo>
                    <a:pt x="64" y="24"/>
                  </a:lnTo>
                  <a:lnTo>
                    <a:pt x="62" y="24"/>
                  </a:lnTo>
                  <a:lnTo>
                    <a:pt x="62" y="26"/>
                  </a:lnTo>
                  <a:lnTo>
                    <a:pt x="62" y="26"/>
                  </a:lnTo>
                  <a:lnTo>
                    <a:pt x="60" y="26"/>
                  </a:lnTo>
                  <a:lnTo>
                    <a:pt x="60" y="26"/>
                  </a:lnTo>
                  <a:lnTo>
                    <a:pt x="60" y="24"/>
                  </a:lnTo>
                  <a:lnTo>
                    <a:pt x="58" y="24"/>
                  </a:lnTo>
                  <a:lnTo>
                    <a:pt x="58" y="22"/>
                  </a:lnTo>
                  <a:lnTo>
                    <a:pt x="56" y="22"/>
                  </a:lnTo>
                  <a:lnTo>
                    <a:pt x="56" y="20"/>
                  </a:lnTo>
                  <a:lnTo>
                    <a:pt x="54" y="16"/>
                  </a:lnTo>
                  <a:lnTo>
                    <a:pt x="52" y="14"/>
                  </a:lnTo>
                  <a:lnTo>
                    <a:pt x="50" y="12"/>
                  </a:lnTo>
                  <a:lnTo>
                    <a:pt x="50" y="10"/>
                  </a:lnTo>
                  <a:lnTo>
                    <a:pt x="48" y="10"/>
                  </a:lnTo>
                  <a:lnTo>
                    <a:pt x="48" y="8"/>
                  </a:lnTo>
                  <a:lnTo>
                    <a:pt x="46" y="8"/>
                  </a:lnTo>
                  <a:lnTo>
                    <a:pt x="46" y="8"/>
                  </a:lnTo>
                  <a:lnTo>
                    <a:pt x="46" y="8"/>
                  </a:lnTo>
                  <a:lnTo>
                    <a:pt x="44" y="6"/>
                  </a:lnTo>
                  <a:lnTo>
                    <a:pt x="42" y="8"/>
                  </a:lnTo>
                  <a:lnTo>
                    <a:pt x="40" y="8"/>
                  </a:lnTo>
                  <a:lnTo>
                    <a:pt x="38" y="8"/>
                  </a:lnTo>
                  <a:lnTo>
                    <a:pt x="36" y="8"/>
                  </a:lnTo>
                  <a:lnTo>
                    <a:pt x="34" y="10"/>
                  </a:lnTo>
                  <a:lnTo>
                    <a:pt x="32" y="10"/>
                  </a:lnTo>
                  <a:lnTo>
                    <a:pt x="30" y="12"/>
                  </a:lnTo>
                  <a:lnTo>
                    <a:pt x="28" y="14"/>
                  </a:lnTo>
                  <a:lnTo>
                    <a:pt x="26" y="14"/>
                  </a:lnTo>
                  <a:lnTo>
                    <a:pt x="24" y="16"/>
                  </a:lnTo>
                  <a:lnTo>
                    <a:pt x="22" y="18"/>
                  </a:lnTo>
                  <a:lnTo>
                    <a:pt x="20" y="20"/>
                  </a:lnTo>
                  <a:lnTo>
                    <a:pt x="20" y="22"/>
                  </a:lnTo>
                  <a:lnTo>
                    <a:pt x="16" y="26"/>
                  </a:lnTo>
                  <a:lnTo>
                    <a:pt x="12" y="30"/>
                  </a:lnTo>
                  <a:lnTo>
                    <a:pt x="10" y="36"/>
                  </a:lnTo>
                  <a:lnTo>
                    <a:pt x="8" y="40"/>
                  </a:lnTo>
                  <a:lnTo>
                    <a:pt x="6" y="44"/>
                  </a:lnTo>
                  <a:lnTo>
                    <a:pt x="4" y="48"/>
                  </a:lnTo>
                  <a:lnTo>
                    <a:pt x="2" y="52"/>
                  </a:lnTo>
                  <a:lnTo>
                    <a:pt x="2" y="54"/>
                  </a:lnTo>
                  <a:lnTo>
                    <a:pt x="2" y="56"/>
                  </a:lnTo>
                  <a:lnTo>
                    <a:pt x="0" y="58"/>
                  </a:lnTo>
                  <a:lnTo>
                    <a:pt x="0" y="60"/>
                  </a:lnTo>
                  <a:lnTo>
                    <a:pt x="0" y="60"/>
                  </a:lnTo>
                  <a:lnTo>
                    <a:pt x="0" y="62"/>
                  </a:lnTo>
                  <a:lnTo>
                    <a:pt x="2" y="64"/>
                  </a:lnTo>
                  <a:lnTo>
                    <a:pt x="2" y="66"/>
                  </a:lnTo>
                  <a:lnTo>
                    <a:pt x="4" y="68"/>
                  </a:lnTo>
                  <a:lnTo>
                    <a:pt x="4" y="70"/>
                  </a:lnTo>
                  <a:lnTo>
                    <a:pt x="6" y="72"/>
                  </a:lnTo>
                  <a:lnTo>
                    <a:pt x="8" y="74"/>
                  </a:lnTo>
                  <a:lnTo>
                    <a:pt x="8" y="76"/>
                  </a:lnTo>
                  <a:lnTo>
                    <a:pt x="10" y="76"/>
                  </a:lnTo>
                  <a:lnTo>
                    <a:pt x="10" y="78"/>
                  </a:lnTo>
                  <a:lnTo>
                    <a:pt x="12" y="78"/>
                  </a:lnTo>
                  <a:lnTo>
                    <a:pt x="14" y="80"/>
                  </a:lnTo>
                  <a:lnTo>
                    <a:pt x="18" y="80"/>
                  </a:lnTo>
                  <a:lnTo>
                    <a:pt x="20" y="82"/>
                  </a:lnTo>
                  <a:lnTo>
                    <a:pt x="22" y="84"/>
                  </a:lnTo>
                  <a:lnTo>
                    <a:pt x="24" y="84"/>
                  </a:lnTo>
                  <a:lnTo>
                    <a:pt x="24" y="84"/>
                  </a:lnTo>
                  <a:lnTo>
                    <a:pt x="24" y="86"/>
                  </a:lnTo>
                  <a:lnTo>
                    <a:pt x="26" y="86"/>
                  </a:lnTo>
                  <a:lnTo>
                    <a:pt x="26" y="88"/>
                  </a:lnTo>
                  <a:lnTo>
                    <a:pt x="26" y="88"/>
                  </a:lnTo>
                  <a:lnTo>
                    <a:pt x="26" y="90"/>
                  </a:lnTo>
                  <a:lnTo>
                    <a:pt x="28" y="94"/>
                  </a:lnTo>
                  <a:lnTo>
                    <a:pt x="28" y="96"/>
                  </a:lnTo>
                  <a:lnTo>
                    <a:pt x="28" y="98"/>
                  </a:lnTo>
                  <a:lnTo>
                    <a:pt x="28" y="102"/>
                  </a:lnTo>
                  <a:lnTo>
                    <a:pt x="26" y="104"/>
                  </a:lnTo>
                  <a:lnTo>
                    <a:pt x="26" y="106"/>
                  </a:lnTo>
                  <a:lnTo>
                    <a:pt x="26" y="106"/>
                  </a:lnTo>
                  <a:lnTo>
                    <a:pt x="26" y="108"/>
                  </a:lnTo>
                  <a:lnTo>
                    <a:pt x="24" y="110"/>
                  </a:lnTo>
                  <a:lnTo>
                    <a:pt x="22" y="112"/>
                  </a:lnTo>
                  <a:lnTo>
                    <a:pt x="20" y="114"/>
                  </a:lnTo>
                  <a:lnTo>
                    <a:pt x="18" y="114"/>
                  </a:lnTo>
                  <a:lnTo>
                    <a:pt x="16" y="116"/>
                  </a:lnTo>
                  <a:lnTo>
                    <a:pt x="14" y="118"/>
                  </a:lnTo>
                  <a:lnTo>
                    <a:pt x="14" y="120"/>
                  </a:lnTo>
                  <a:lnTo>
                    <a:pt x="14" y="120"/>
                  </a:lnTo>
                  <a:lnTo>
                    <a:pt x="12" y="122"/>
                  </a:lnTo>
                  <a:lnTo>
                    <a:pt x="12" y="124"/>
                  </a:lnTo>
                  <a:lnTo>
                    <a:pt x="10" y="126"/>
                  </a:lnTo>
                  <a:lnTo>
                    <a:pt x="10" y="132"/>
                  </a:lnTo>
                  <a:lnTo>
                    <a:pt x="10" y="136"/>
                  </a:lnTo>
                  <a:lnTo>
                    <a:pt x="8" y="144"/>
                  </a:lnTo>
                  <a:lnTo>
                    <a:pt x="8" y="146"/>
                  </a:lnTo>
                  <a:lnTo>
                    <a:pt x="10" y="146"/>
                  </a:lnTo>
                  <a:lnTo>
                    <a:pt x="14" y="144"/>
                  </a:lnTo>
                  <a:lnTo>
                    <a:pt x="18" y="144"/>
                  </a:lnTo>
                  <a:lnTo>
                    <a:pt x="20" y="142"/>
                  </a:lnTo>
                  <a:lnTo>
                    <a:pt x="24" y="142"/>
                  </a:lnTo>
                  <a:lnTo>
                    <a:pt x="26" y="142"/>
                  </a:lnTo>
                  <a:lnTo>
                    <a:pt x="26" y="142"/>
                  </a:lnTo>
                  <a:lnTo>
                    <a:pt x="26" y="142"/>
                  </a:lnTo>
                  <a:lnTo>
                    <a:pt x="28" y="142"/>
                  </a:lnTo>
                  <a:lnTo>
                    <a:pt x="30" y="142"/>
                  </a:lnTo>
                  <a:lnTo>
                    <a:pt x="32" y="144"/>
                  </a:lnTo>
                  <a:lnTo>
                    <a:pt x="36" y="146"/>
                  </a:lnTo>
                  <a:lnTo>
                    <a:pt x="38" y="146"/>
                  </a:lnTo>
                  <a:lnTo>
                    <a:pt x="40" y="148"/>
                  </a:lnTo>
                  <a:lnTo>
                    <a:pt x="42" y="148"/>
                  </a:lnTo>
                  <a:lnTo>
                    <a:pt x="42" y="148"/>
                  </a:lnTo>
                  <a:lnTo>
                    <a:pt x="44" y="148"/>
                  </a:lnTo>
                  <a:lnTo>
                    <a:pt x="44" y="148"/>
                  </a:lnTo>
                  <a:lnTo>
                    <a:pt x="46" y="148"/>
                  </a:lnTo>
                  <a:lnTo>
                    <a:pt x="46" y="148"/>
                  </a:lnTo>
                  <a:lnTo>
                    <a:pt x="46" y="146"/>
                  </a:lnTo>
                  <a:lnTo>
                    <a:pt x="46" y="146"/>
                  </a:lnTo>
                  <a:lnTo>
                    <a:pt x="48" y="144"/>
                  </a:lnTo>
                  <a:lnTo>
                    <a:pt x="48" y="142"/>
                  </a:lnTo>
                  <a:lnTo>
                    <a:pt x="48" y="142"/>
                  </a:lnTo>
                  <a:lnTo>
                    <a:pt x="50" y="140"/>
                  </a:lnTo>
                  <a:lnTo>
                    <a:pt x="50" y="140"/>
                  </a:lnTo>
                  <a:lnTo>
                    <a:pt x="50" y="140"/>
                  </a:lnTo>
                  <a:lnTo>
                    <a:pt x="52" y="140"/>
                  </a:lnTo>
                  <a:lnTo>
                    <a:pt x="52" y="140"/>
                  </a:lnTo>
                  <a:lnTo>
                    <a:pt x="54" y="142"/>
                  </a:lnTo>
                  <a:lnTo>
                    <a:pt x="56" y="142"/>
                  </a:lnTo>
                  <a:lnTo>
                    <a:pt x="58" y="142"/>
                  </a:lnTo>
                  <a:lnTo>
                    <a:pt x="58" y="144"/>
                  </a:lnTo>
                  <a:lnTo>
                    <a:pt x="60" y="144"/>
                  </a:lnTo>
                  <a:lnTo>
                    <a:pt x="60" y="146"/>
                  </a:lnTo>
                  <a:lnTo>
                    <a:pt x="60" y="146"/>
                  </a:lnTo>
                  <a:lnTo>
                    <a:pt x="60" y="148"/>
                  </a:lnTo>
                  <a:lnTo>
                    <a:pt x="60" y="148"/>
                  </a:lnTo>
                  <a:lnTo>
                    <a:pt x="60" y="150"/>
                  </a:lnTo>
                  <a:lnTo>
                    <a:pt x="60" y="152"/>
                  </a:lnTo>
                  <a:lnTo>
                    <a:pt x="58" y="154"/>
                  </a:lnTo>
                  <a:lnTo>
                    <a:pt x="58" y="158"/>
                  </a:lnTo>
                  <a:lnTo>
                    <a:pt x="58" y="160"/>
                  </a:lnTo>
                  <a:lnTo>
                    <a:pt x="56" y="162"/>
                  </a:lnTo>
                  <a:lnTo>
                    <a:pt x="56" y="164"/>
                  </a:lnTo>
                  <a:lnTo>
                    <a:pt x="56" y="164"/>
                  </a:lnTo>
                  <a:lnTo>
                    <a:pt x="56" y="166"/>
                  </a:lnTo>
                  <a:lnTo>
                    <a:pt x="58" y="166"/>
                  </a:lnTo>
                  <a:lnTo>
                    <a:pt x="58" y="168"/>
                  </a:lnTo>
                  <a:lnTo>
                    <a:pt x="60" y="170"/>
                  </a:lnTo>
                  <a:lnTo>
                    <a:pt x="60" y="172"/>
                  </a:lnTo>
                  <a:lnTo>
                    <a:pt x="60" y="172"/>
                  </a:lnTo>
                  <a:lnTo>
                    <a:pt x="60" y="172"/>
                  </a:lnTo>
                  <a:lnTo>
                    <a:pt x="60" y="174"/>
                  </a:lnTo>
                  <a:lnTo>
                    <a:pt x="60" y="174"/>
                  </a:lnTo>
                  <a:lnTo>
                    <a:pt x="58" y="174"/>
                  </a:lnTo>
                  <a:lnTo>
                    <a:pt x="58" y="174"/>
                  </a:lnTo>
                  <a:lnTo>
                    <a:pt x="56" y="174"/>
                  </a:lnTo>
                  <a:lnTo>
                    <a:pt x="56" y="174"/>
                  </a:lnTo>
                  <a:lnTo>
                    <a:pt x="54" y="174"/>
                  </a:lnTo>
                  <a:lnTo>
                    <a:pt x="50" y="174"/>
                  </a:lnTo>
                  <a:lnTo>
                    <a:pt x="48" y="174"/>
                  </a:lnTo>
                  <a:lnTo>
                    <a:pt x="44" y="172"/>
                  </a:lnTo>
                  <a:lnTo>
                    <a:pt x="44" y="172"/>
                  </a:lnTo>
                  <a:lnTo>
                    <a:pt x="42" y="172"/>
                  </a:lnTo>
                  <a:lnTo>
                    <a:pt x="40" y="172"/>
                  </a:lnTo>
                  <a:lnTo>
                    <a:pt x="40" y="174"/>
                  </a:lnTo>
                  <a:lnTo>
                    <a:pt x="38" y="174"/>
                  </a:lnTo>
                  <a:lnTo>
                    <a:pt x="38" y="174"/>
                  </a:lnTo>
                  <a:lnTo>
                    <a:pt x="36" y="176"/>
                  </a:lnTo>
                  <a:lnTo>
                    <a:pt x="36" y="176"/>
                  </a:lnTo>
                  <a:lnTo>
                    <a:pt x="34" y="178"/>
                  </a:lnTo>
                  <a:lnTo>
                    <a:pt x="32" y="180"/>
                  </a:lnTo>
                  <a:lnTo>
                    <a:pt x="32" y="180"/>
                  </a:lnTo>
                  <a:lnTo>
                    <a:pt x="32" y="182"/>
                  </a:lnTo>
                  <a:lnTo>
                    <a:pt x="32" y="184"/>
                  </a:lnTo>
                  <a:lnTo>
                    <a:pt x="32" y="186"/>
                  </a:lnTo>
                  <a:lnTo>
                    <a:pt x="32" y="188"/>
                  </a:lnTo>
                  <a:lnTo>
                    <a:pt x="32" y="190"/>
                  </a:lnTo>
                  <a:lnTo>
                    <a:pt x="32" y="192"/>
                  </a:lnTo>
                  <a:lnTo>
                    <a:pt x="32" y="192"/>
                  </a:lnTo>
                  <a:lnTo>
                    <a:pt x="32" y="192"/>
                  </a:lnTo>
                  <a:lnTo>
                    <a:pt x="30" y="192"/>
                  </a:lnTo>
                  <a:lnTo>
                    <a:pt x="30" y="192"/>
                  </a:lnTo>
                  <a:lnTo>
                    <a:pt x="28" y="192"/>
                  </a:lnTo>
                  <a:lnTo>
                    <a:pt x="28" y="192"/>
                  </a:lnTo>
                  <a:lnTo>
                    <a:pt x="26" y="192"/>
                  </a:lnTo>
                  <a:lnTo>
                    <a:pt x="24" y="192"/>
                  </a:lnTo>
                  <a:lnTo>
                    <a:pt x="22" y="192"/>
                  </a:lnTo>
                  <a:lnTo>
                    <a:pt x="22" y="192"/>
                  </a:lnTo>
                  <a:lnTo>
                    <a:pt x="20" y="192"/>
                  </a:lnTo>
                  <a:lnTo>
                    <a:pt x="20" y="192"/>
                  </a:lnTo>
                  <a:lnTo>
                    <a:pt x="20" y="194"/>
                  </a:lnTo>
                  <a:lnTo>
                    <a:pt x="20" y="194"/>
                  </a:lnTo>
                  <a:lnTo>
                    <a:pt x="20" y="194"/>
                  </a:lnTo>
                  <a:lnTo>
                    <a:pt x="20" y="196"/>
                  </a:lnTo>
                  <a:lnTo>
                    <a:pt x="20" y="196"/>
                  </a:lnTo>
                  <a:lnTo>
                    <a:pt x="20" y="198"/>
                  </a:lnTo>
                  <a:lnTo>
                    <a:pt x="22" y="202"/>
                  </a:lnTo>
                  <a:lnTo>
                    <a:pt x="22" y="204"/>
                  </a:lnTo>
                  <a:lnTo>
                    <a:pt x="24" y="206"/>
                  </a:lnTo>
                  <a:lnTo>
                    <a:pt x="24" y="210"/>
                  </a:lnTo>
                  <a:lnTo>
                    <a:pt x="24" y="212"/>
                  </a:lnTo>
                  <a:lnTo>
                    <a:pt x="26" y="214"/>
                  </a:lnTo>
                  <a:lnTo>
                    <a:pt x="26" y="216"/>
                  </a:lnTo>
                  <a:lnTo>
                    <a:pt x="26" y="216"/>
                  </a:lnTo>
                  <a:lnTo>
                    <a:pt x="28" y="218"/>
                  </a:lnTo>
                  <a:lnTo>
                    <a:pt x="28" y="218"/>
                  </a:lnTo>
                  <a:lnTo>
                    <a:pt x="30" y="218"/>
                  </a:lnTo>
                  <a:lnTo>
                    <a:pt x="30" y="218"/>
                  </a:lnTo>
                  <a:lnTo>
                    <a:pt x="32" y="218"/>
                  </a:lnTo>
                  <a:lnTo>
                    <a:pt x="36" y="218"/>
                  </a:lnTo>
                  <a:lnTo>
                    <a:pt x="38" y="218"/>
                  </a:lnTo>
                  <a:lnTo>
                    <a:pt x="42" y="216"/>
                  </a:lnTo>
                  <a:lnTo>
                    <a:pt x="46" y="216"/>
                  </a:lnTo>
                  <a:lnTo>
                    <a:pt x="46" y="216"/>
                  </a:lnTo>
                  <a:lnTo>
                    <a:pt x="48" y="216"/>
                  </a:lnTo>
                  <a:lnTo>
                    <a:pt x="48" y="216"/>
                  </a:lnTo>
                  <a:lnTo>
                    <a:pt x="50" y="218"/>
                  </a:lnTo>
                  <a:lnTo>
                    <a:pt x="50" y="218"/>
                  </a:lnTo>
                  <a:lnTo>
                    <a:pt x="50" y="218"/>
                  </a:lnTo>
                  <a:lnTo>
                    <a:pt x="52" y="220"/>
                  </a:lnTo>
                  <a:lnTo>
                    <a:pt x="52" y="220"/>
                  </a:lnTo>
                  <a:lnTo>
                    <a:pt x="52" y="222"/>
                  </a:lnTo>
                  <a:lnTo>
                    <a:pt x="52" y="224"/>
                  </a:lnTo>
                  <a:lnTo>
                    <a:pt x="52" y="226"/>
                  </a:lnTo>
                  <a:lnTo>
                    <a:pt x="52" y="232"/>
                  </a:lnTo>
                  <a:lnTo>
                    <a:pt x="52" y="236"/>
                  </a:lnTo>
                  <a:lnTo>
                    <a:pt x="52" y="238"/>
                  </a:lnTo>
                  <a:lnTo>
                    <a:pt x="54" y="238"/>
                  </a:lnTo>
                  <a:lnTo>
                    <a:pt x="54" y="240"/>
                  </a:lnTo>
                  <a:lnTo>
                    <a:pt x="54" y="242"/>
                  </a:lnTo>
                  <a:lnTo>
                    <a:pt x="54" y="242"/>
                  </a:lnTo>
                  <a:lnTo>
                    <a:pt x="56" y="242"/>
                  </a:lnTo>
                  <a:lnTo>
                    <a:pt x="56" y="242"/>
                  </a:lnTo>
                  <a:lnTo>
                    <a:pt x="56" y="242"/>
                  </a:lnTo>
                  <a:lnTo>
                    <a:pt x="56" y="242"/>
                  </a:lnTo>
                  <a:lnTo>
                    <a:pt x="58" y="242"/>
                  </a:lnTo>
                  <a:lnTo>
                    <a:pt x="58" y="242"/>
                  </a:lnTo>
                  <a:lnTo>
                    <a:pt x="58" y="240"/>
                  </a:lnTo>
                  <a:lnTo>
                    <a:pt x="58" y="238"/>
                  </a:lnTo>
                  <a:lnTo>
                    <a:pt x="58" y="236"/>
                  </a:lnTo>
                  <a:lnTo>
                    <a:pt x="58" y="234"/>
                  </a:lnTo>
                  <a:lnTo>
                    <a:pt x="58" y="232"/>
                  </a:lnTo>
                  <a:lnTo>
                    <a:pt x="58" y="230"/>
                  </a:lnTo>
                  <a:lnTo>
                    <a:pt x="58" y="230"/>
                  </a:lnTo>
                  <a:lnTo>
                    <a:pt x="60" y="230"/>
                  </a:lnTo>
                  <a:lnTo>
                    <a:pt x="60" y="228"/>
                  </a:lnTo>
                  <a:lnTo>
                    <a:pt x="60" y="228"/>
                  </a:lnTo>
                  <a:lnTo>
                    <a:pt x="62" y="228"/>
                  </a:lnTo>
                  <a:lnTo>
                    <a:pt x="62" y="228"/>
                  </a:lnTo>
                  <a:lnTo>
                    <a:pt x="64" y="228"/>
                  </a:lnTo>
                  <a:lnTo>
                    <a:pt x="66" y="228"/>
                  </a:lnTo>
                  <a:lnTo>
                    <a:pt x="68" y="228"/>
                  </a:lnTo>
                  <a:lnTo>
                    <a:pt x="72" y="228"/>
                  </a:lnTo>
                  <a:lnTo>
                    <a:pt x="74" y="228"/>
                  </a:lnTo>
                  <a:lnTo>
                    <a:pt x="76" y="230"/>
                  </a:lnTo>
                  <a:lnTo>
                    <a:pt x="76" y="230"/>
                  </a:lnTo>
                  <a:lnTo>
                    <a:pt x="78" y="230"/>
                  </a:lnTo>
                  <a:lnTo>
                    <a:pt x="78" y="232"/>
                  </a:lnTo>
                  <a:lnTo>
                    <a:pt x="78" y="232"/>
                  </a:lnTo>
                  <a:lnTo>
                    <a:pt x="80" y="234"/>
                  </a:lnTo>
                  <a:lnTo>
                    <a:pt x="80" y="236"/>
                  </a:lnTo>
                  <a:lnTo>
                    <a:pt x="80" y="238"/>
                  </a:lnTo>
                  <a:lnTo>
                    <a:pt x="80" y="242"/>
                  </a:lnTo>
                  <a:lnTo>
                    <a:pt x="82" y="246"/>
                  </a:lnTo>
                  <a:lnTo>
                    <a:pt x="82" y="248"/>
                  </a:lnTo>
                  <a:lnTo>
                    <a:pt x="82" y="250"/>
                  </a:lnTo>
                  <a:lnTo>
                    <a:pt x="84" y="250"/>
                  </a:lnTo>
                  <a:lnTo>
                    <a:pt x="88" y="248"/>
                  </a:lnTo>
                  <a:lnTo>
                    <a:pt x="90" y="246"/>
                  </a:lnTo>
                  <a:lnTo>
                    <a:pt x="92" y="246"/>
                  </a:lnTo>
                  <a:lnTo>
                    <a:pt x="94" y="246"/>
                  </a:lnTo>
                  <a:lnTo>
                    <a:pt x="94" y="246"/>
                  </a:lnTo>
                  <a:lnTo>
                    <a:pt x="96" y="246"/>
                  </a:lnTo>
                  <a:lnTo>
                    <a:pt x="98" y="246"/>
                  </a:lnTo>
                  <a:lnTo>
                    <a:pt x="98" y="246"/>
                  </a:lnTo>
                  <a:lnTo>
                    <a:pt x="100" y="246"/>
                  </a:lnTo>
                  <a:lnTo>
                    <a:pt x="102" y="246"/>
                  </a:lnTo>
                  <a:lnTo>
                    <a:pt x="104" y="248"/>
                  </a:lnTo>
                  <a:lnTo>
                    <a:pt x="106" y="248"/>
                  </a:lnTo>
                  <a:lnTo>
                    <a:pt x="106" y="248"/>
                  </a:lnTo>
                  <a:lnTo>
                    <a:pt x="108" y="250"/>
                  </a:lnTo>
                  <a:lnTo>
                    <a:pt x="108" y="250"/>
                  </a:lnTo>
                  <a:lnTo>
                    <a:pt x="108" y="250"/>
                  </a:lnTo>
                  <a:lnTo>
                    <a:pt x="108" y="252"/>
                  </a:lnTo>
                  <a:lnTo>
                    <a:pt x="108" y="254"/>
                  </a:lnTo>
                  <a:lnTo>
                    <a:pt x="108" y="254"/>
                  </a:lnTo>
                  <a:lnTo>
                    <a:pt x="106" y="256"/>
                  </a:lnTo>
                  <a:lnTo>
                    <a:pt x="106" y="258"/>
                  </a:lnTo>
                  <a:lnTo>
                    <a:pt x="106" y="258"/>
                  </a:lnTo>
                  <a:lnTo>
                    <a:pt x="106" y="260"/>
                  </a:lnTo>
                  <a:lnTo>
                    <a:pt x="108" y="260"/>
                  </a:lnTo>
                  <a:lnTo>
                    <a:pt x="108" y="260"/>
                  </a:lnTo>
                  <a:lnTo>
                    <a:pt x="108" y="260"/>
                  </a:lnTo>
                  <a:lnTo>
                    <a:pt x="110" y="262"/>
                  </a:lnTo>
                  <a:lnTo>
                    <a:pt x="112" y="262"/>
                  </a:lnTo>
                  <a:lnTo>
                    <a:pt x="114" y="262"/>
                  </a:lnTo>
                  <a:lnTo>
                    <a:pt x="118" y="264"/>
                  </a:lnTo>
                  <a:lnTo>
                    <a:pt x="120" y="264"/>
                  </a:lnTo>
                  <a:lnTo>
                    <a:pt x="120" y="254"/>
                  </a:lnTo>
                  <a:lnTo>
                    <a:pt x="122" y="244"/>
                  </a:lnTo>
                  <a:lnTo>
                    <a:pt x="122" y="234"/>
                  </a:lnTo>
                  <a:lnTo>
                    <a:pt x="122" y="228"/>
                  </a:lnTo>
                  <a:lnTo>
                    <a:pt x="124" y="220"/>
                  </a:lnTo>
                  <a:lnTo>
                    <a:pt x="124" y="214"/>
                  </a:lnTo>
                  <a:lnTo>
                    <a:pt x="126" y="208"/>
                  </a:lnTo>
                  <a:lnTo>
                    <a:pt x="126" y="204"/>
                  </a:lnTo>
                  <a:lnTo>
                    <a:pt x="128" y="198"/>
                  </a:lnTo>
                  <a:lnTo>
                    <a:pt x="128" y="196"/>
                  </a:lnTo>
                  <a:lnTo>
                    <a:pt x="130" y="194"/>
                  </a:lnTo>
                  <a:lnTo>
                    <a:pt x="130" y="192"/>
                  </a:lnTo>
                  <a:lnTo>
                    <a:pt x="132" y="192"/>
                  </a:lnTo>
                  <a:lnTo>
                    <a:pt x="132" y="190"/>
                  </a:lnTo>
                  <a:lnTo>
                    <a:pt x="134" y="188"/>
                  </a:lnTo>
                  <a:lnTo>
                    <a:pt x="136" y="186"/>
                  </a:lnTo>
                  <a:lnTo>
                    <a:pt x="138" y="184"/>
                  </a:lnTo>
                  <a:lnTo>
                    <a:pt x="140" y="182"/>
                  </a:lnTo>
                  <a:lnTo>
                    <a:pt x="144" y="180"/>
                  </a:lnTo>
                  <a:lnTo>
                    <a:pt x="148" y="176"/>
                  </a:lnTo>
                  <a:lnTo>
                    <a:pt x="154" y="172"/>
                  </a:lnTo>
                  <a:lnTo>
                    <a:pt x="158" y="170"/>
                  </a:lnTo>
                  <a:lnTo>
                    <a:pt x="162" y="166"/>
                  </a:lnTo>
                  <a:lnTo>
                    <a:pt x="164" y="166"/>
                  </a:lnTo>
                  <a:lnTo>
                    <a:pt x="168" y="166"/>
                  </a:lnTo>
                  <a:lnTo>
                    <a:pt x="172" y="166"/>
                  </a:lnTo>
                  <a:lnTo>
                    <a:pt x="174" y="164"/>
                  </a:lnTo>
                  <a:lnTo>
                    <a:pt x="176" y="164"/>
                  </a:lnTo>
                  <a:lnTo>
                    <a:pt x="176" y="164"/>
                  </a:lnTo>
                  <a:lnTo>
                    <a:pt x="176" y="164"/>
                  </a:lnTo>
                  <a:lnTo>
                    <a:pt x="176" y="162"/>
                  </a:lnTo>
                  <a:lnTo>
                    <a:pt x="178" y="162"/>
                  </a:lnTo>
                  <a:lnTo>
                    <a:pt x="178" y="160"/>
                  </a:lnTo>
                  <a:lnTo>
                    <a:pt x="178" y="160"/>
                  </a:lnTo>
                  <a:lnTo>
                    <a:pt x="176" y="158"/>
                  </a:lnTo>
                  <a:lnTo>
                    <a:pt x="176" y="154"/>
                  </a:lnTo>
                  <a:lnTo>
                    <a:pt x="176" y="152"/>
                  </a:lnTo>
                  <a:lnTo>
                    <a:pt x="176" y="150"/>
                  </a:lnTo>
                  <a:lnTo>
                    <a:pt x="176" y="150"/>
                  </a:lnTo>
                  <a:lnTo>
                    <a:pt x="176" y="148"/>
                  </a:lnTo>
                  <a:lnTo>
                    <a:pt x="176" y="148"/>
                  </a:lnTo>
                  <a:lnTo>
                    <a:pt x="176" y="146"/>
                  </a:lnTo>
                  <a:lnTo>
                    <a:pt x="178" y="146"/>
                  </a:lnTo>
                  <a:lnTo>
                    <a:pt x="180" y="146"/>
                  </a:lnTo>
                  <a:lnTo>
                    <a:pt x="180" y="144"/>
                  </a:lnTo>
                  <a:lnTo>
                    <a:pt x="182" y="144"/>
                  </a:lnTo>
                  <a:lnTo>
                    <a:pt x="184" y="144"/>
                  </a:lnTo>
                  <a:lnTo>
                    <a:pt x="186" y="144"/>
                  </a:lnTo>
                  <a:lnTo>
                    <a:pt x="188" y="144"/>
                  </a:lnTo>
                  <a:lnTo>
                    <a:pt x="190" y="144"/>
                  </a:lnTo>
                  <a:lnTo>
                    <a:pt x="192" y="144"/>
                  </a:lnTo>
                  <a:lnTo>
                    <a:pt x="194" y="144"/>
                  </a:lnTo>
                  <a:lnTo>
                    <a:pt x="196" y="144"/>
                  </a:lnTo>
                  <a:lnTo>
                    <a:pt x="198" y="144"/>
                  </a:lnTo>
                  <a:lnTo>
                    <a:pt x="200" y="144"/>
                  </a:lnTo>
                  <a:lnTo>
                    <a:pt x="202" y="146"/>
                  </a:lnTo>
                  <a:lnTo>
                    <a:pt x="204" y="146"/>
                  </a:lnTo>
                  <a:lnTo>
                    <a:pt x="204" y="146"/>
                  </a:lnTo>
                  <a:lnTo>
                    <a:pt x="204" y="148"/>
                  </a:lnTo>
                  <a:lnTo>
                    <a:pt x="206" y="148"/>
                  </a:lnTo>
                  <a:lnTo>
                    <a:pt x="206" y="150"/>
                  </a:lnTo>
                  <a:lnTo>
                    <a:pt x="206" y="152"/>
                  </a:lnTo>
                  <a:lnTo>
                    <a:pt x="206" y="152"/>
                  </a:lnTo>
                  <a:lnTo>
                    <a:pt x="206" y="154"/>
                  </a:lnTo>
                  <a:lnTo>
                    <a:pt x="206" y="158"/>
                  </a:lnTo>
                  <a:lnTo>
                    <a:pt x="204" y="160"/>
                  </a:lnTo>
                  <a:lnTo>
                    <a:pt x="204" y="164"/>
                  </a:lnTo>
                  <a:lnTo>
                    <a:pt x="204" y="166"/>
                  </a:lnTo>
                  <a:lnTo>
                    <a:pt x="204" y="166"/>
                  </a:lnTo>
                  <a:lnTo>
                    <a:pt x="204" y="168"/>
                  </a:lnTo>
                  <a:lnTo>
                    <a:pt x="204" y="170"/>
                  </a:lnTo>
                  <a:lnTo>
                    <a:pt x="204" y="170"/>
                  </a:lnTo>
                  <a:lnTo>
                    <a:pt x="204" y="170"/>
                  </a:lnTo>
                  <a:lnTo>
                    <a:pt x="206" y="172"/>
                  </a:lnTo>
                  <a:lnTo>
                    <a:pt x="210" y="174"/>
                  </a:lnTo>
                  <a:lnTo>
                    <a:pt x="210" y="176"/>
                  </a:lnTo>
                  <a:lnTo>
                    <a:pt x="212" y="176"/>
                  </a:lnTo>
                  <a:lnTo>
                    <a:pt x="212" y="178"/>
                  </a:lnTo>
                  <a:lnTo>
                    <a:pt x="212" y="178"/>
                  </a:lnTo>
                  <a:lnTo>
                    <a:pt x="214" y="178"/>
                  </a:lnTo>
                  <a:lnTo>
                    <a:pt x="214" y="180"/>
                  </a:lnTo>
                  <a:lnTo>
                    <a:pt x="214" y="180"/>
                  </a:lnTo>
                  <a:lnTo>
                    <a:pt x="212" y="180"/>
                  </a:lnTo>
                  <a:lnTo>
                    <a:pt x="212" y="182"/>
                  </a:lnTo>
                  <a:lnTo>
                    <a:pt x="212" y="182"/>
                  </a:lnTo>
                  <a:lnTo>
                    <a:pt x="210" y="184"/>
                  </a:lnTo>
                  <a:lnTo>
                    <a:pt x="208" y="186"/>
                  </a:lnTo>
                  <a:lnTo>
                    <a:pt x="206" y="186"/>
                  </a:lnTo>
                  <a:lnTo>
                    <a:pt x="210" y="194"/>
                  </a:lnTo>
                  <a:lnTo>
                    <a:pt x="214" y="200"/>
                  </a:lnTo>
                  <a:lnTo>
                    <a:pt x="216" y="204"/>
                  </a:lnTo>
                  <a:lnTo>
                    <a:pt x="218" y="206"/>
                  </a:lnTo>
                  <a:lnTo>
                    <a:pt x="218" y="208"/>
                  </a:lnTo>
                  <a:lnTo>
                    <a:pt x="218" y="210"/>
                  </a:lnTo>
                  <a:lnTo>
                    <a:pt x="220" y="212"/>
                  </a:lnTo>
                  <a:lnTo>
                    <a:pt x="220" y="214"/>
                  </a:lnTo>
                  <a:lnTo>
                    <a:pt x="220" y="216"/>
                  </a:lnTo>
                  <a:lnTo>
                    <a:pt x="222" y="216"/>
                  </a:lnTo>
                  <a:lnTo>
                    <a:pt x="222" y="216"/>
                  </a:lnTo>
                  <a:lnTo>
                    <a:pt x="222" y="216"/>
                  </a:lnTo>
                  <a:lnTo>
                    <a:pt x="224" y="216"/>
                  </a:lnTo>
                  <a:lnTo>
                    <a:pt x="224" y="216"/>
                  </a:lnTo>
                  <a:lnTo>
                    <a:pt x="226" y="216"/>
                  </a:lnTo>
                  <a:lnTo>
                    <a:pt x="228" y="216"/>
                  </a:lnTo>
                  <a:lnTo>
                    <a:pt x="230" y="214"/>
                  </a:lnTo>
                  <a:lnTo>
                    <a:pt x="236" y="212"/>
                  </a:lnTo>
                  <a:lnTo>
                    <a:pt x="238" y="212"/>
                  </a:lnTo>
                  <a:lnTo>
                    <a:pt x="238" y="212"/>
                  </a:lnTo>
                  <a:lnTo>
                    <a:pt x="240" y="212"/>
                  </a:lnTo>
                  <a:lnTo>
                    <a:pt x="242" y="212"/>
                  </a:lnTo>
                  <a:lnTo>
                    <a:pt x="244" y="212"/>
                  </a:lnTo>
                  <a:lnTo>
                    <a:pt x="248" y="212"/>
                  </a:lnTo>
                  <a:lnTo>
                    <a:pt x="252" y="212"/>
                  </a:lnTo>
                  <a:lnTo>
                    <a:pt x="256" y="214"/>
                  </a:lnTo>
                  <a:lnTo>
                    <a:pt x="260" y="214"/>
                  </a:lnTo>
                  <a:lnTo>
                    <a:pt x="262" y="216"/>
                  </a:lnTo>
                  <a:lnTo>
                    <a:pt x="264" y="216"/>
                  </a:lnTo>
                  <a:lnTo>
                    <a:pt x="268" y="218"/>
                  </a:lnTo>
                  <a:lnTo>
                    <a:pt x="270" y="218"/>
                  </a:lnTo>
                  <a:lnTo>
                    <a:pt x="270" y="220"/>
                  </a:lnTo>
                  <a:lnTo>
                    <a:pt x="272" y="220"/>
                  </a:lnTo>
                  <a:lnTo>
                    <a:pt x="272" y="222"/>
                  </a:lnTo>
                  <a:lnTo>
                    <a:pt x="272" y="222"/>
                  </a:lnTo>
                  <a:lnTo>
                    <a:pt x="272" y="224"/>
                  </a:lnTo>
                  <a:lnTo>
                    <a:pt x="274" y="224"/>
                  </a:lnTo>
                  <a:lnTo>
                    <a:pt x="274" y="226"/>
                  </a:lnTo>
                  <a:lnTo>
                    <a:pt x="274" y="228"/>
                  </a:lnTo>
                  <a:lnTo>
                    <a:pt x="274" y="232"/>
                  </a:lnTo>
                  <a:lnTo>
                    <a:pt x="274" y="238"/>
                  </a:lnTo>
                  <a:lnTo>
                    <a:pt x="274" y="240"/>
                  </a:lnTo>
                  <a:lnTo>
                    <a:pt x="274" y="242"/>
                  </a:lnTo>
                  <a:lnTo>
                    <a:pt x="274" y="242"/>
                  </a:lnTo>
                  <a:lnTo>
                    <a:pt x="274" y="246"/>
                  </a:lnTo>
                  <a:lnTo>
                    <a:pt x="276" y="250"/>
                  </a:lnTo>
                  <a:lnTo>
                    <a:pt x="276" y="252"/>
                  </a:lnTo>
                  <a:lnTo>
                    <a:pt x="276" y="254"/>
                  </a:lnTo>
                  <a:lnTo>
                    <a:pt x="278" y="254"/>
                  </a:lnTo>
                  <a:lnTo>
                    <a:pt x="278" y="256"/>
                  </a:lnTo>
                  <a:lnTo>
                    <a:pt x="278" y="256"/>
                  </a:lnTo>
                  <a:lnTo>
                    <a:pt x="280" y="258"/>
                  </a:lnTo>
                  <a:lnTo>
                    <a:pt x="282" y="258"/>
                  </a:lnTo>
                  <a:lnTo>
                    <a:pt x="284" y="260"/>
                  </a:lnTo>
                  <a:lnTo>
                    <a:pt x="288" y="262"/>
                  </a:lnTo>
                  <a:lnTo>
                    <a:pt x="294" y="264"/>
                  </a:lnTo>
                  <a:lnTo>
                    <a:pt x="296" y="264"/>
                  </a:lnTo>
                  <a:lnTo>
                    <a:pt x="298" y="266"/>
                  </a:lnTo>
                  <a:lnTo>
                    <a:pt x="302" y="270"/>
                  </a:lnTo>
                  <a:lnTo>
                    <a:pt x="306" y="272"/>
                  </a:lnTo>
                  <a:lnTo>
                    <a:pt x="312" y="266"/>
                  </a:lnTo>
                  <a:lnTo>
                    <a:pt x="318" y="262"/>
                  </a:lnTo>
                  <a:lnTo>
                    <a:pt x="320" y="260"/>
                  </a:lnTo>
                  <a:lnTo>
                    <a:pt x="322" y="260"/>
                  </a:lnTo>
                  <a:lnTo>
                    <a:pt x="324" y="258"/>
                  </a:lnTo>
                  <a:lnTo>
                    <a:pt x="326" y="258"/>
                  </a:lnTo>
                  <a:lnTo>
                    <a:pt x="330" y="256"/>
                  </a:lnTo>
                  <a:lnTo>
                    <a:pt x="336" y="256"/>
                  </a:lnTo>
                  <a:lnTo>
                    <a:pt x="340" y="254"/>
                  </a:lnTo>
                  <a:lnTo>
                    <a:pt x="346" y="252"/>
                  </a:lnTo>
                  <a:lnTo>
                    <a:pt x="350" y="252"/>
                  </a:lnTo>
                  <a:lnTo>
                    <a:pt x="352" y="250"/>
                  </a:lnTo>
                  <a:lnTo>
                    <a:pt x="354" y="250"/>
                  </a:lnTo>
                  <a:lnTo>
                    <a:pt x="356" y="248"/>
                  </a:lnTo>
                  <a:lnTo>
                    <a:pt x="358" y="248"/>
                  </a:lnTo>
                  <a:lnTo>
                    <a:pt x="358" y="246"/>
                  </a:lnTo>
                  <a:lnTo>
                    <a:pt x="360" y="246"/>
                  </a:lnTo>
                  <a:lnTo>
                    <a:pt x="360" y="244"/>
                  </a:lnTo>
                  <a:lnTo>
                    <a:pt x="360" y="244"/>
                  </a:lnTo>
                  <a:lnTo>
                    <a:pt x="362" y="242"/>
                  </a:lnTo>
                  <a:lnTo>
                    <a:pt x="362" y="242"/>
                  </a:lnTo>
                  <a:lnTo>
                    <a:pt x="362" y="240"/>
                  </a:lnTo>
                  <a:lnTo>
                    <a:pt x="362" y="240"/>
                  </a:lnTo>
                  <a:lnTo>
                    <a:pt x="362" y="238"/>
                  </a:lnTo>
                  <a:lnTo>
                    <a:pt x="362" y="238"/>
                  </a:lnTo>
                  <a:lnTo>
                    <a:pt x="360" y="236"/>
                  </a:lnTo>
                  <a:lnTo>
                    <a:pt x="360" y="234"/>
                  </a:lnTo>
                  <a:lnTo>
                    <a:pt x="358" y="232"/>
                  </a:lnTo>
                  <a:lnTo>
                    <a:pt x="356" y="232"/>
                  </a:lnTo>
                  <a:lnTo>
                    <a:pt x="354" y="230"/>
                  </a:lnTo>
                  <a:lnTo>
                    <a:pt x="352" y="228"/>
                  </a:lnTo>
                  <a:lnTo>
                    <a:pt x="350" y="228"/>
                  </a:lnTo>
                  <a:lnTo>
                    <a:pt x="350" y="228"/>
                  </a:lnTo>
                  <a:lnTo>
                    <a:pt x="350" y="228"/>
                  </a:lnTo>
                  <a:lnTo>
                    <a:pt x="348" y="228"/>
                  </a:lnTo>
                  <a:lnTo>
                    <a:pt x="346" y="228"/>
                  </a:lnTo>
                  <a:lnTo>
                    <a:pt x="344" y="230"/>
                  </a:lnTo>
                  <a:lnTo>
                    <a:pt x="342" y="230"/>
                  </a:lnTo>
                  <a:lnTo>
                    <a:pt x="340" y="230"/>
                  </a:lnTo>
                  <a:lnTo>
                    <a:pt x="340" y="230"/>
                  </a:lnTo>
                  <a:lnTo>
                    <a:pt x="338" y="230"/>
                  </a:lnTo>
                  <a:lnTo>
                    <a:pt x="338" y="230"/>
                  </a:lnTo>
                  <a:lnTo>
                    <a:pt x="336" y="230"/>
                  </a:lnTo>
                  <a:lnTo>
                    <a:pt x="334" y="230"/>
                  </a:lnTo>
                  <a:lnTo>
                    <a:pt x="334" y="228"/>
                  </a:lnTo>
                  <a:lnTo>
                    <a:pt x="330" y="226"/>
                  </a:lnTo>
                  <a:lnTo>
                    <a:pt x="330" y="224"/>
                  </a:lnTo>
                  <a:lnTo>
                    <a:pt x="328" y="224"/>
                  </a:lnTo>
                  <a:lnTo>
                    <a:pt x="328" y="222"/>
                  </a:lnTo>
                  <a:lnTo>
                    <a:pt x="326" y="222"/>
                  </a:lnTo>
                  <a:lnTo>
                    <a:pt x="326" y="220"/>
                  </a:lnTo>
                  <a:lnTo>
                    <a:pt x="326" y="220"/>
                  </a:lnTo>
                  <a:lnTo>
                    <a:pt x="326" y="220"/>
                  </a:lnTo>
                  <a:lnTo>
                    <a:pt x="326" y="218"/>
                  </a:lnTo>
                  <a:lnTo>
                    <a:pt x="328" y="218"/>
                  </a:lnTo>
                  <a:lnTo>
                    <a:pt x="328" y="216"/>
                  </a:lnTo>
                  <a:lnTo>
                    <a:pt x="330" y="214"/>
                  </a:lnTo>
                  <a:lnTo>
                    <a:pt x="330" y="214"/>
                  </a:lnTo>
                  <a:lnTo>
                    <a:pt x="332" y="212"/>
                  </a:lnTo>
                  <a:lnTo>
                    <a:pt x="334" y="212"/>
                  </a:lnTo>
                  <a:lnTo>
                    <a:pt x="334" y="210"/>
                  </a:lnTo>
                  <a:lnTo>
                    <a:pt x="334" y="210"/>
                  </a:lnTo>
                  <a:lnTo>
                    <a:pt x="334" y="210"/>
                  </a:lnTo>
                  <a:lnTo>
                    <a:pt x="334" y="208"/>
                  </a:lnTo>
                  <a:lnTo>
                    <a:pt x="332" y="206"/>
                  </a:lnTo>
                  <a:lnTo>
                    <a:pt x="332" y="204"/>
                  </a:lnTo>
                  <a:lnTo>
                    <a:pt x="332" y="202"/>
                  </a:lnTo>
                  <a:lnTo>
                    <a:pt x="332" y="200"/>
                  </a:lnTo>
                  <a:lnTo>
                    <a:pt x="330" y="198"/>
                  </a:lnTo>
                  <a:lnTo>
                    <a:pt x="330" y="198"/>
                  </a:lnTo>
                  <a:lnTo>
                    <a:pt x="332" y="198"/>
                  </a:lnTo>
                  <a:lnTo>
                    <a:pt x="332" y="196"/>
                  </a:lnTo>
                  <a:lnTo>
                    <a:pt x="334" y="194"/>
                  </a:lnTo>
                  <a:lnTo>
                    <a:pt x="334" y="192"/>
                  </a:lnTo>
                  <a:lnTo>
                    <a:pt x="336" y="192"/>
                  </a:lnTo>
                  <a:lnTo>
                    <a:pt x="338" y="190"/>
                  </a:lnTo>
                  <a:lnTo>
                    <a:pt x="338" y="190"/>
                  </a:lnTo>
                  <a:lnTo>
                    <a:pt x="340" y="188"/>
                  </a:lnTo>
                  <a:lnTo>
                    <a:pt x="342" y="188"/>
                  </a:lnTo>
                  <a:lnTo>
                    <a:pt x="342" y="188"/>
                  </a:lnTo>
                  <a:lnTo>
                    <a:pt x="342" y="188"/>
                  </a:lnTo>
                  <a:lnTo>
                    <a:pt x="344" y="190"/>
                  </a:lnTo>
                  <a:lnTo>
                    <a:pt x="344" y="190"/>
                  </a:lnTo>
                  <a:lnTo>
                    <a:pt x="346" y="192"/>
                  </a:lnTo>
                  <a:lnTo>
                    <a:pt x="346" y="194"/>
                  </a:lnTo>
                  <a:lnTo>
                    <a:pt x="348" y="196"/>
                  </a:lnTo>
                  <a:lnTo>
                    <a:pt x="350" y="198"/>
                  </a:lnTo>
                  <a:lnTo>
                    <a:pt x="350" y="200"/>
                  </a:lnTo>
                  <a:lnTo>
                    <a:pt x="352" y="200"/>
                  </a:lnTo>
                  <a:lnTo>
                    <a:pt x="352" y="200"/>
                  </a:lnTo>
                  <a:lnTo>
                    <a:pt x="354" y="202"/>
                  </a:lnTo>
                  <a:lnTo>
                    <a:pt x="354" y="202"/>
                  </a:lnTo>
                  <a:lnTo>
                    <a:pt x="356" y="202"/>
                  </a:lnTo>
                  <a:lnTo>
                    <a:pt x="356" y="202"/>
                  </a:lnTo>
                  <a:lnTo>
                    <a:pt x="356" y="202"/>
                  </a:lnTo>
                  <a:lnTo>
                    <a:pt x="356" y="200"/>
                  </a:lnTo>
                  <a:lnTo>
                    <a:pt x="356" y="200"/>
                  </a:lnTo>
                  <a:lnTo>
                    <a:pt x="358" y="198"/>
                  </a:lnTo>
                  <a:lnTo>
                    <a:pt x="358" y="196"/>
                  </a:lnTo>
                  <a:lnTo>
                    <a:pt x="360" y="194"/>
                  </a:lnTo>
                  <a:lnTo>
                    <a:pt x="360" y="192"/>
                  </a:lnTo>
                  <a:lnTo>
                    <a:pt x="360" y="192"/>
                  </a:lnTo>
                  <a:lnTo>
                    <a:pt x="362" y="192"/>
                  </a:lnTo>
                  <a:lnTo>
                    <a:pt x="362" y="190"/>
                  </a:lnTo>
                  <a:lnTo>
                    <a:pt x="364" y="188"/>
                  </a:lnTo>
                  <a:lnTo>
                    <a:pt x="368" y="188"/>
                  </a:lnTo>
                  <a:lnTo>
                    <a:pt x="370" y="188"/>
                  </a:lnTo>
                  <a:lnTo>
                    <a:pt x="372" y="186"/>
                  </a:lnTo>
                  <a:lnTo>
                    <a:pt x="376" y="186"/>
                  </a:lnTo>
                  <a:lnTo>
                    <a:pt x="378" y="186"/>
                  </a:lnTo>
                  <a:lnTo>
                    <a:pt x="378" y="186"/>
                  </a:lnTo>
                  <a:lnTo>
                    <a:pt x="380" y="186"/>
                  </a:lnTo>
                  <a:lnTo>
                    <a:pt x="380" y="186"/>
                  </a:lnTo>
                  <a:lnTo>
                    <a:pt x="380" y="186"/>
                  </a:lnTo>
                  <a:lnTo>
                    <a:pt x="382" y="188"/>
                  </a:lnTo>
                  <a:lnTo>
                    <a:pt x="384" y="190"/>
                  </a:lnTo>
                  <a:lnTo>
                    <a:pt x="384" y="192"/>
                  </a:lnTo>
                  <a:lnTo>
                    <a:pt x="386" y="192"/>
                  </a:lnTo>
                  <a:lnTo>
                    <a:pt x="388" y="194"/>
                  </a:lnTo>
                  <a:lnTo>
                    <a:pt x="388" y="196"/>
                  </a:lnTo>
                  <a:lnTo>
                    <a:pt x="390" y="196"/>
                  </a:lnTo>
                  <a:lnTo>
                    <a:pt x="390" y="196"/>
                  </a:lnTo>
                  <a:lnTo>
                    <a:pt x="392" y="196"/>
                  </a:lnTo>
                  <a:lnTo>
                    <a:pt x="394" y="196"/>
                  </a:lnTo>
                  <a:lnTo>
                    <a:pt x="396" y="196"/>
                  </a:lnTo>
                  <a:lnTo>
                    <a:pt x="398" y="196"/>
                  </a:lnTo>
                  <a:lnTo>
                    <a:pt x="402" y="196"/>
                  </a:lnTo>
                  <a:lnTo>
                    <a:pt x="406" y="194"/>
                  </a:lnTo>
                  <a:lnTo>
                    <a:pt x="414" y="192"/>
                  </a:lnTo>
                  <a:lnTo>
                    <a:pt x="418" y="192"/>
                  </a:lnTo>
                  <a:lnTo>
                    <a:pt x="420" y="192"/>
                  </a:lnTo>
                  <a:lnTo>
                    <a:pt x="422" y="192"/>
                  </a:lnTo>
                  <a:lnTo>
                    <a:pt x="426" y="190"/>
                  </a:lnTo>
                  <a:lnTo>
                    <a:pt x="432" y="192"/>
                  </a:lnTo>
                  <a:lnTo>
                    <a:pt x="434" y="192"/>
                  </a:lnTo>
                  <a:lnTo>
                    <a:pt x="436" y="192"/>
                  </a:lnTo>
                  <a:lnTo>
                    <a:pt x="438" y="192"/>
                  </a:lnTo>
                  <a:lnTo>
                    <a:pt x="440" y="192"/>
                  </a:lnTo>
                  <a:lnTo>
                    <a:pt x="442" y="192"/>
                  </a:lnTo>
                  <a:lnTo>
                    <a:pt x="442" y="194"/>
                  </a:lnTo>
                  <a:lnTo>
                    <a:pt x="446" y="196"/>
                  </a:lnTo>
                  <a:lnTo>
                    <a:pt x="448" y="198"/>
                  </a:lnTo>
                  <a:lnTo>
                    <a:pt x="450" y="200"/>
                  </a:lnTo>
                  <a:lnTo>
                    <a:pt x="456" y="204"/>
                  </a:lnTo>
                  <a:lnTo>
                    <a:pt x="458" y="206"/>
                  </a:lnTo>
                  <a:lnTo>
                    <a:pt x="460" y="202"/>
                  </a:lnTo>
                  <a:lnTo>
                    <a:pt x="462" y="200"/>
                  </a:lnTo>
                  <a:lnTo>
                    <a:pt x="462" y="198"/>
                  </a:lnTo>
                  <a:lnTo>
                    <a:pt x="462" y="198"/>
                  </a:lnTo>
                  <a:lnTo>
                    <a:pt x="462" y="196"/>
                  </a:lnTo>
                  <a:lnTo>
                    <a:pt x="464" y="196"/>
                  </a:lnTo>
                  <a:lnTo>
                    <a:pt x="464" y="192"/>
                  </a:lnTo>
                  <a:lnTo>
                    <a:pt x="464" y="190"/>
                  </a:lnTo>
                  <a:lnTo>
                    <a:pt x="462" y="188"/>
                  </a:lnTo>
                  <a:lnTo>
                    <a:pt x="462" y="184"/>
                  </a:lnTo>
                  <a:lnTo>
                    <a:pt x="462" y="182"/>
                  </a:lnTo>
                  <a:lnTo>
                    <a:pt x="462" y="180"/>
                  </a:lnTo>
                  <a:lnTo>
                    <a:pt x="464" y="180"/>
                  </a:lnTo>
                  <a:lnTo>
                    <a:pt x="464" y="178"/>
                  </a:lnTo>
                  <a:lnTo>
                    <a:pt x="464" y="178"/>
                  </a:lnTo>
                  <a:lnTo>
                    <a:pt x="464" y="176"/>
                  </a:lnTo>
                  <a:lnTo>
                    <a:pt x="466" y="176"/>
                  </a:lnTo>
                  <a:lnTo>
                    <a:pt x="466" y="174"/>
                  </a:lnTo>
                  <a:lnTo>
                    <a:pt x="468" y="174"/>
                  </a:lnTo>
                  <a:lnTo>
                    <a:pt x="470" y="172"/>
                  </a:lnTo>
                  <a:lnTo>
                    <a:pt x="474" y="172"/>
                  </a:lnTo>
                  <a:lnTo>
                    <a:pt x="476" y="170"/>
                  </a:lnTo>
                  <a:lnTo>
                    <a:pt x="478" y="170"/>
                  </a:lnTo>
                  <a:lnTo>
                    <a:pt x="480" y="170"/>
                  </a:lnTo>
                  <a:lnTo>
                    <a:pt x="480" y="170"/>
                  </a:lnTo>
                  <a:lnTo>
                    <a:pt x="480" y="170"/>
                  </a:lnTo>
                  <a:lnTo>
                    <a:pt x="484" y="170"/>
                  </a:lnTo>
                  <a:lnTo>
                    <a:pt x="486" y="172"/>
                  </a:lnTo>
                  <a:lnTo>
                    <a:pt x="488" y="174"/>
                  </a:lnTo>
                  <a:lnTo>
                    <a:pt x="490" y="174"/>
                  </a:lnTo>
                  <a:lnTo>
                    <a:pt x="492" y="176"/>
                  </a:lnTo>
                  <a:lnTo>
                    <a:pt x="494" y="176"/>
                  </a:lnTo>
                  <a:lnTo>
                    <a:pt x="496" y="176"/>
                  </a:lnTo>
                  <a:lnTo>
                    <a:pt x="496" y="176"/>
                  </a:lnTo>
                  <a:lnTo>
                    <a:pt x="496" y="174"/>
                  </a:lnTo>
                  <a:lnTo>
                    <a:pt x="498" y="174"/>
                  </a:lnTo>
                  <a:lnTo>
                    <a:pt x="498" y="174"/>
                  </a:lnTo>
                  <a:lnTo>
                    <a:pt x="498" y="174"/>
                  </a:lnTo>
                  <a:lnTo>
                    <a:pt x="498" y="172"/>
                  </a:lnTo>
                  <a:lnTo>
                    <a:pt x="500" y="170"/>
                  </a:lnTo>
                  <a:lnTo>
                    <a:pt x="500" y="170"/>
                  </a:lnTo>
                  <a:lnTo>
                    <a:pt x="500" y="166"/>
                  </a:lnTo>
                  <a:lnTo>
                    <a:pt x="500" y="164"/>
                  </a:lnTo>
                  <a:lnTo>
                    <a:pt x="502" y="160"/>
                  </a:lnTo>
                  <a:lnTo>
                    <a:pt x="502" y="154"/>
                  </a:lnTo>
                  <a:lnTo>
                    <a:pt x="502" y="150"/>
                  </a:lnTo>
                  <a:lnTo>
                    <a:pt x="502" y="148"/>
                  </a:lnTo>
                  <a:lnTo>
                    <a:pt x="502" y="146"/>
                  </a:lnTo>
                  <a:lnTo>
                    <a:pt x="502" y="144"/>
                  </a:lnTo>
                  <a:lnTo>
                    <a:pt x="502" y="142"/>
                  </a:lnTo>
                  <a:lnTo>
                    <a:pt x="504" y="142"/>
                  </a:lnTo>
                  <a:lnTo>
                    <a:pt x="504" y="140"/>
                  </a:lnTo>
                  <a:lnTo>
                    <a:pt x="506" y="138"/>
                  </a:lnTo>
                  <a:lnTo>
                    <a:pt x="508" y="136"/>
                  </a:lnTo>
                  <a:lnTo>
                    <a:pt x="510" y="136"/>
                  </a:lnTo>
                  <a:lnTo>
                    <a:pt x="510" y="134"/>
                  </a:lnTo>
                  <a:lnTo>
                    <a:pt x="512" y="134"/>
                  </a:lnTo>
                  <a:lnTo>
                    <a:pt x="512" y="134"/>
                  </a:lnTo>
                  <a:lnTo>
                    <a:pt x="516" y="134"/>
                  </a:lnTo>
                  <a:lnTo>
                    <a:pt x="518" y="134"/>
                  </a:lnTo>
                  <a:lnTo>
                    <a:pt x="520" y="134"/>
                  </a:lnTo>
                  <a:lnTo>
                    <a:pt x="520" y="132"/>
                  </a:lnTo>
                  <a:lnTo>
                    <a:pt x="522" y="132"/>
                  </a:lnTo>
                  <a:lnTo>
                    <a:pt x="522" y="132"/>
                  </a:lnTo>
                  <a:lnTo>
                    <a:pt x="522" y="132"/>
                  </a:lnTo>
                  <a:lnTo>
                    <a:pt x="522" y="132"/>
                  </a:lnTo>
                  <a:lnTo>
                    <a:pt x="524" y="130"/>
                  </a:lnTo>
                  <a:lnTo>
                    <a:pt x="524" y="128"/>
                  </a:lnTo>
                  <a:lnTo>
                    <a:pt x="524" y="126"/>
                  </a:lnTo>
                  <a:lnTo>
                    <a:pt x="524" y="124"/>
                  </a:lnTo>
                  <a:lnTo>
                    <a:pt x="524" y="122"/>
                  </a:lnTo>
                  <a:lnTo>
                    <a:pt x="526" y="120"/>
                  </a:lnTo>
                  <a:lnTo>
                    <a:pt x="526" y="120"/>
                  </a:lnTo>
                  <a:lnTo>
                    <a:pt x="528" y="120"/>
                  </a:lnTo>
                  <a:lnTo>
                    <a:pt x="530" y="116"/>
                  </a:lnTo>
                  <a:lnTo>
                    <a:pt x="534" y="116"/>
                  </a:lnTo>
                  <a:lnTo>
                    <a:pt x="534" y="114"/>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55" name="Freeform 48">
              <a:extLst>
                <a:ext uri="{FF2B5EF4-FFF2-40B4-BE49-F238E27FC236}">
                  <a16:creationId xmlns:a16="http://schemas.microsoft.com/office/drawing/2014/main" id="{877D4181-F337-48BF-8C55-234A11B52584}"/>
                </a:ext>
              </a:extLst>
            </p:cNvPr>
            <p:cNvSpPr>
              <a:spLocks/>
            </p:cNvSpPr>
            <p:nvPr/>
          </p:nvSpPr>
          <p:spPr bwMode="auto">
            <a:xfrm>
              <a:off x="7285308" y="2418615"/>
              <a:ext cx="1009903" cy="465055"/>
            </a:xfrm>
            <a:custGeom>
              <a:avLst/>
              <a:gdLst>
                <a:gd name="T0" fmla="*/ 518 w 534"/>
                <a:gd name="T1" fmla="*/ 76 h 272"/>
                <a:gd name="T2" fmla="*/ 490 w 534"/>
                <a:gd name="T3" fmla="*/ 60 h 272"/>
                <a:gd name="T4" fmla="*/ 472 w 534"/>
                <a:gd name="T5" fmla="*/ 54 h 272"/>
                <a:gd name="T6" fmla="*/ 452 w 534"/>
                <a:gd name="T7" fmla="*/ 16 h 272"/>
                <a:gd name="T8" fmla="*/ 412 w 534"/>
                <a:gd name="T9" fmla="*/ 26 h 272"/>
                <a:gd name="T10" fmla="*/ 396 w 534"/>
                <a:gd name="T11" fmla="*/ 14 h 272"/>
                <a:gd name="T12" fmla="*/ 376 w 534"/>
                <a:gd name="T13" fmla="*/ 0 h 272"/>
                <a:gd name="T14" fmla="*/ 306 w 534"/>
                <a:gd name="T15" fmla="*/ 8 h 272"/>
                <a:gd name="T16" fmla="*/ 268 w 534"/>
                <a:gd name="T17" fmla="*/ 4 h 272"/>
                <a:gd name="T18" fmla="*/ 270 w 534"/>
                <a:gd name="T19" fmla="*/ 28 h 272"/>
                <a:gd name="T20" fmla="*/ 238 w 534"/>
                <a:gd name="T21" fmla="*/ 38 h 272"/>
                <a:gd name="T22" fmla="*/ 246 w 534"/>
                <a:gd name="T23" fmla="*/ 60 h 272"/>
                <a:gd name="T24" fmla="*/ 226 w 534"/>
                <a:gd name="T25" fmla="*/ 64 h 272"/>
                <a:gd name="T26" fmla="*/ 184 w 534"/>
                <a:gd name="T27" fmla="*/ 50 h 272"/>
                <a:gd name="T28" fmla="*/ 166 w 534"/>
                <a:gd name="T29" fmla="*/ 42 h 272"/>
                <a:gd name="T30" fmla="*/ 146 w 534"/>
                <a:gd name="T31" fmla="*/ 20 h 272"/>
                <a:gd name="T32" fmla="*/ 94 w 534"/>
                <a:gd name="T33" fmla="*/ 10 h 272"/>
                <a:gd name="T34" fmla="*/ 66 w 534"/>
                <a:gd name="T35" fmla="*/ 16 h 272"/>
                <a:gd name="T36" fmla="*/ 56 w 534"/>
                <a:gd name="T37" fmla="*/ 20 h 272"/>
                <a:gd name="T38" fmla="*/ 34 w 534"/>
                <a:gd name="T39" fmla="*/ 10 h 272"/>
                <a:gd name="T40" fmla="*/ 2 w 534"/>
                <a:gd name="T41" fmla="*/ 52 h 272"/>
                <a:gd name="T42" fmla="*/ 10 w 534"/>
                <a:gd name="T43" fmla="*/ 78 h 272"/>
                <a:gd name="T44" fmla="*/ 28 w 534"/>
                <a:gd name="T45" fmla="*/ 98 h 272"/>
                <a:gd name="T46" fmla="*/ 12 w 534"/>
                <a:gd name="T47" fmla="*/ 124 h 272"/>
                <a:gd name="T48" fmla="*/ 30 w 534"/>
                <a:gd name="T49" fmla="*/ 142 h 272"/>
                <a:gd name="T50" fmla="*/ 48 w 534"/>
                <a:gd name="T51" fmla="*/ 142 h 272"/>
                <a:gd name="T52" fmla="*/ 60 w 534"/>
                <a:gd name="T53" fmla="*/ 150 h 272"/>
                <a:gd name="T54" fmla="*/ 60 w 534"/>
                <a:gd name="T55" fmla="*/ 174 h 272"/>
                <a:gd name="T56" fmla="*/ 38 w 534"/>
                <a:gd name="T57" fmla="*/ 174 h 272"/>
                <a:gd name="T58" fmla="*/ 30 w 534"/>
                <a:gd name="T59" fmla="*/ 192 h 272"/>
                <a:gd name="T60" fmla="*/ 22 w 534"/>
                <a:gd name="T61" fmla="*/ 202 h 272"/>
                <a:gd name="T62" fmla="*/ 42 w 534"/>
                <a:gd name="T63" fmla="*/ 216 h 272"/>
                <a:gd name="T64" fmla="*/ 52 w 534"/>
                <a:gd name="T65" fmla="*/ 238 h 272"/>
                <a:gd name="T66" fmla="*/ 58 w 534"/>
                <a:gd name="T67" fmla="*/ 232 h 272"/>
                <a:gd name="T68" fmla="*/ 78 w 534"/>
                <a:gd name="T69" fmla="*/ 230 h 272"/>
                <a:gd name="T70" fmla="*/ 94 w 534"/>
                <a:gd name="T71" fmla="*/ 246 h 272"/>
                <a:gd name="T72" fmla="*/ 106 w 534"/>
                <a:gd name="T73" fmla="*/ 256 h 272"/>
                <a:gd name="T74" fmla="*/ 122 w 534"/>
                <a:gd name="T75" fmla="*/ 228 h 272"/>
                <a:gd name="T76" fmla="*/ 144 w 534"/>
                <a:gd name="T77" fmla="*/ 180 h 272"/>
                <a:gd name="T78" fmla="*/ 178 w 534"/>
                <a:gd name="T79" fmla="*/ 160 h 272"/>
                <a:gd name="T80" fmla="*/ 188 w 534"/>
                <a:gd name="T81" fmla="*/ 144 h 272"/>
                <a:gd name="T82" fmla="*/ 206 w 534"/>
                <a:gd name="T83" fmla="*/ 154 h 272"/>
                <a:gd name="T84" fmla="*/ 212 w 534"/>
                <a:gd name="T85" fmla="*/ 178 h 272"/>
                <a:gd name="T86" fmla="*/ 218 w 534"/>
                <a:gd name="T87" fmla="*/ 210 h 272"/>
                <a:gd name="T88" fmla="*/ 240 w 534"/>
                <a:gd name="T89" fmla="*/ 212 h 272"/>
                <a:gd name="T90" fmla="*/ 272 w 534"/>
                <a:gd name="T91" fmla="*/ 224 h 272"/>
                <a:gd name="T92" fmla="*/ 278 w 534"/>
                <a:gd name="T93" fmla="*/ 256 h 272"/>
                <a:gd name="T94" fmla="*/ 326 w 534"/>
                <a:gd name="T95" fmla="*/ 258 h 272"/>
                <a:gd name="T96" fmla="*/ 362 w 534"/>
                <a:gd name="T97" fmla="*/ 242 h 272"/>
                <a:gd name="T98" fmla="*/ 346 w 534"/>
                <a:gd name="T99" fmla="*/ 228 h 272"/>
                <a:gd name="T100" fmla="*/ 326 w 534"/>
                <a:gd name="T101" fmla="*/ 220 h 272"/>
                <a:gd name="T102" fmla="*/ 332 w 534"/>
                <a:gd name="T103" fmla="*/ 204 h 272"/>
                <a:gd name="T104" fmla="*/ 342 w 534"/>
                <a:gd name="T105" fmla="*/ 188 h 272"/>
                <a:gd name="T106" fmla="*/ 356 w 534"/>
                <a:gd name="T107" fmla="*/ 200 h 272"/>
                <a:gd name="T108" fmla="*/ 378 w 534"/>
                <a:gd name="T109" fmla="*/ 186 h 272"/>
                <a:gd name="T110" fmla="*/ 398 w 534"/>
                <a:gd name="T111" fmla="*/ 196 h 272"/>
                <a:gd name="T112" fmla="*/ 446 w 534"/>
                <a:gd name="T113" fmla="*/ 196 h 272"/>
                <a:gd name="T114" fmla="*/ 462 w 534"/>
                <a:gd name="T115" fmla="*/ 182 h 272"/>
                <a:gd name="T116" fmla="*/ 480 w 534"/>
                <a:gd name="T117" fmla="*/ 170 h 272"/>
                <a:gd name="T118" fmla="*/ 500 w 534"/>
                <a:gd name="T119" fmla="*/ 170 h 272"/>
                <a:gd name="T120" fmla="*/ 510 w 534"/>
                <a:gd name="T121" fmla="*/ 134 h 272"/>
                <a:gd name="T122" fmla="*/ 524 w 534"/>
                <a:gd name="T123" fmla="*/ 12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4" h="272">
                  <a:moveTo>
                    <a:pt x="534" y="114"/>
                  </a:moveTo>
                  <a:lnTo>
                    <a:pt x="534" y="114"/>
                  </a:lnTo>
                  <a:lnTo>
                    <a:pt x="534" y="110"/>
                  </a:lnTo>
                  <a:lnTo>
                    <a:pt x="532" y="106"/>
                  </a:lnTo>
                  <a:lnTo>
                    <a:pt x="530" y="100"/>
                  </a:lnTo>
                  <a:lnTo>
                    <a:pt x="528" y="94"/>
                  </a:lnTo>
                  <a:lnTo>
                    <a:pt x="528" y="90"/>
                  </a:lnTo>
                  <a:lnTo>
                    <a:pt x="526" y="88"/>
                  </a:lnTo>
                  <a:lnTo>
                    <a:pt x="524" y="86"/>
                  </a:lnTo>
                  <a:lnTo>
                    <a:pt x="524" y="82"/>
                  </a:lnTo>
                  <a:lnTo>
                    <a:pt x="522" y="80"/>
                  </a:lnTo>
                  <a:lnTo>
                    <a:pt x="522" y="80"/>
                  </a:lnTo>
                  <a:lnTo>
                    <a:pt x="520" y="78"/>
                  </a:lnTo>
                  <a:lnTo>
                    <a:pt x="520" y="78"/>
                  </a:lnTo>
                  <a:lnTo>
                    <a:pt x="518" y="76"/>
                  </a:lnTo>
                  <a:lnTo>
                    <a:pt x="516" y="76"/>
                  </a:lnTo>
                  <a:lnTo>
                    <a:pt x="514" y="76"/>
                  </a:lnTo>
                  <a:lnTo>
                    <a:pt x="510" y="74"/>
                  </a:lnTo>
                  <a:lnTo>
                    <a:pt x="506" y="74"/>
                  </a:lnTo>
                  <a:lnTo>
                    <a:pt x="504" y="72"/>
                  </a:lnTo>
                  <a:lnTo>
                    <a:pt x="500" y="70"/>
                  </a:lnTo>
                  <a:lnTo>
                    <a:pt x="500" y="70"/>
                  </a:lnTo>
                  <a:lnTo>
                    <a:pt x="498" y="70"/>
                  </a:lnTo>
                  <a:lnTo>
                    <a:pt x="498" y="68"/>
                  </a:lnTo>
                  <a:lnTo>
                    <a:pt x="496" y="68"/>
                  </a:lnTo>
                  <a:lnTo>
                    <a:pt x="494" y="64"/>
                  </a:lnTo>
                  <a:lnTo>
                    <a:pt x="494" y="62"/>
                  </a:lnTo>
                  <a:lnTo>
                    <a:pt x="492" y="60"/>
                  </a:lnTo>
                  <a:lnTo>
                    <a:pt x="492" y="60"/>
                  </a:lnTo>
                  <a:lnTo>
                    <a:pt x="490" y="60"/>
                  </a:lnTo>
                  <a:lnTo>
                    <a:pt x="490" y="58"/>
                  </a:lnTo>
                  <a:lnTo>
                    <a:pt x="490" y="58"/>
                  </a:lnTo>
                  <a:lnTo>
                    <a:pt x="488" y="58"/>
                  </a:lnTo>
                  <a:lnTo>
                    <a:pt x="486" y="58"/>
                  </a:lnTo>
                  <a:lnTo>
                    <a:pt x="484" y="58"/>
                  </a:lnTo>
                  <a:lnTo>
                    <a:pt x="482" y="58"/>
                  </a:lnTo>
                  <a:lnTo>
                    <a:pt x="480" y="58"/>
                  </a:lnTo>
                  <a:lnTo>
                    <a:pt x="478" y="58"/>
                  </a:lnTo>
                  <a:lnTo>
                    <a:pt x="476" y="58"/>
                  </a:lnTo>
                  <a:lnTo>
                    <a:pt x="476" y="58"/>
                  </a:lnTo>
                  <a:lnTo>
                    <a:pt x="476" y="58"/>
                  </a:lnTo>
                  <a:lnTo>
                    <a:pt x="474" y="58"/>
                  </a:lnTo>
                  <a:lnTo>
                    <a:pt x="474" y="56"/>
                  </a:lnTo>
                  <a:lnTo>
                    <a:pt x="474" y="56"/>
                  </a:lnTo>
                  <a:lnTo>
                    <a:pt x="472" y="54"/>
                  </a:lnTo>
                  <a:lnTo>
                    <a:pt x="470" y="52"/>
                  </a:lnTo>
                  <a:lnTo>
                    <a:pt x="470" y="50"/>
                  </a:lnTo>
                  <a:lnTo>
                    <a:pt x="468" y="46"/>
                  </a:lnTo>
                  <a:lnTo>
                    <a:pt x="468" y="44"/>
                  </a:lnTo>
                  <a:lnTo>
                    <a:pt x="464" y="38"/>
                  </a:lnTo>
                  <a:lnTo>
                    <a:pt x="462" y="30"/>
                  </a:lnTo>
                  <a:lnTo>
                    <a:pt x="462" y="28"/>
                  </a:lnTo>
                  <a:lnTo>
                    <a:pt x="460" y="24"/>
                  </a:lnTo>
                  <a:lnTo>
                    <a:pt x="458" y="22"/>
                  </a:lnTo>
                  <a:lnTo>
                    <a:pt x="458" y="20"/>
                  </a:lnTo>
                  <a:lnTo>
                    <a:pt x="456" y="18"/>
                  </a:lnTo>
                  <a:lnTo>
                    <a:pt x="456" y="18"/>
                  </a:lnTo>
                  <a:lnTo>
                    <a:pt x="454" y="18"/>
                  </a:lnTo>
                  <a:lnTo>
                    <a:pt x="454" y="16"/>
                  </a:lnTo>
                  <a:lnTo>
                    <a:pt x="452" y="16"/>
                  </a:lnTo>
                  <a:lnTo>
                    <a:pt x="452" y="16"/>
                  </a:lnTo>
                  <a:lnTo>
                    <a:pt x="450" y="16"/>
                  </a:lnTo>
                  <a:lnTo>
                    <a:pt x="448" y="16"/>
                  </a:lnTo>
                  <a:lnTo>
                    <a:pt x="444" y="16"/>
                  </a:lnTo>
                  <a:lnTo>
                    <a:pt x="442" y="16"/>
                  </a:lnTo>
                  <a:lnTo>
                    <a:pt x="440" y="16"/>
                  </a:lnTo>
                  <a:lnTo>
                    <a:pt x="434" y="16"/>
                  </a:lnTo>
                  <a:lnTo>
                    <a:pt x="432" y="18"/>
                  </a:lnTo>
                  <a:lnTo>
                    <a:pt x="430" y="18"/>
                  </a:lnTo>
                  <a:lnTo>
                    <a:pt x="424" y="22"/>
                  </a:lnTo>
                  <a:lnTo>
                    <a:pt x="420" y="22"/>
                  </a:lnTo>
                  <a:lnTo>
                    <a:pt x="418" y="24"/>
                  </a:lnTo>
                  <a:lnTo>
                    <a:pt x="414" y="24"/>
                  </a:lnTo>
                  <a:lnTo>
                    <a:pt x="412" y="24"/>
                  </a:lnTo>
                  <a:lnTo>
                    <a:pt x="412" y="26"/>
                  </a:lnTo>
                  <a:lnTo>
                    <a:pt x="408" y="26"/>
                  </a:lnTo>
                  <a:lnTo>
                    <a:pt x="406" y="26"/>
                  </a:lnTo>
                  <a:lnTo>
                    <a:pt x="404" y="26"/>
                  </a:lnTo>
                  <a:lnTo>
                    <a:pt x="402" y="26"/>
                  </a:lnTo>
                  <a:lnTo>
                    <a:pt x="400" y="26"/>
                  </a:lnTo>
                  <a:lnTo>
                    <a:pt x="398" y="26"/>
                  </a:lnTo>
                  <a:lnTo>
                    <a:pt x="398" y="24"/>
                  </a:lnTo>
                  <a:lnTo>
                    <a:pt x="396" y="24"/>
                  </a:lnTo>
                  <a:lnTo>
                    <a:pt x="396" y="24"/>
                  </a:lnTo>
                  <a:lnTo>
                    <a:pt x="396" y="24"/>
                  </a:lnTo>
                  <a:lnTo>
                    <a:pt x="396" y="22"/>
                  </a:lnTo>
                  <a:lnTo>
                    <a:pt x="396" y="22"/>
                  </a:lnTo>
                  <a:lnTo>
                    <a:pt x="396" y="20"/>
                  </a:lnTo>
                  <a:lnTo>
                    <a:pt x="396" y="18"/>
                  </a:lnTo>
                  <a:lnTo>
                    <a:pt x="396" y="14"/>
                  </a:lnTo>
                  <a:lnTo>
                    <a:pt x="396" y="14"/>
                  </a:lnTo>
                  <a:lnTo>
                    <a:pt x="396" y="12"/>
                  </a:lnTo>
                  <a:lnTo>
                    <a:pt x="394" y="12"/>
                  </a:lnTo>
                  <a:lnTo>
                    <a:pt x="394" y="10"/>
                  </a:lnTo>
                  <a:lnTo>
                    <a:pt x="392" y="8"/>
                  </a:lnTo>
                  <a:lnTo>
                    <a:pt x="392" y="8"/>
                  </a:lnTo>
                  <a:lnTo>
                    <a:pt x="390" y="6"/>
                  </a:lnTo>
                  <a:lnTo>
                    <a:pt x="388" y="4"/>
                  </a:lnTo>
                  <a:lnTo>
                    <a:pt x="386" y="2"/>
                  </a:lnTo>
                  <a:lnTo>
                    <a:pt x="384" y="2"/>
                  </a:lnTo>
                  <a:lnTo>
                    <a:pt x="382" y="2"/>
                  </a:lnTo>
                  <a:lnTo>
                    <a:pt x="382" y="0"/>
                  </a:lnTo>
                  <a:lnTo>
                    <a:pt x="380" y="0"/>
                  </a:lnTo>
                  <a:lnTo>
                    <a:pt x="378" y="0"/>
                  </a:lnTo>
                  <a:lnTo>
                    <a:pt x="376" y="0"/>
                  </a:lnTo>
                  <a:lnTo>
                    <a:pt x="372" y="2"/>
                  </a:lnTo>
                  <a:lnTo>
                    <a:pt x="370" y="2"/>
                  </a:lnTo>
                  <a:lnTo>
                    <a:pt x="362" y="4"/>
                  </a:lnTo>
                  <a:lnTo>
                    <a:pt x="358" y="6"/>
                  </a:lnTo>
                  <a:lnTo>
                    <a:pt x="356" y="6"/>
                  </a:lnTo>
                  <a:lnTo>
                    <a:pt x="350" y="8"/>
                  </a:lnTo>
                  <a:lnTo>
                    <a:pt x="344" y="8"/>
                  </a:lnTo>
                  <a:lnTo>
                    <a:pt x="338" y="10"/>
                  </a:lnTo>
                  <a:lnTo>
                    <a:pt x="336" y="10"/>
                  </a:lnTo>
                  <a:lnTo>
                    <a:pt x="334" y="10"/>
                  </a:lnTo>
                  <a:lnTo>
                    <a:pt x="330" y="10"/>
                  </a:lnTo>
                  <a:lnTo>
                    <a:pt x="326" y="10"/>
                  </a:lnTo>
                  <a:lnTo>
                    <a:pt x="320" y="10"/>
                  </a:lnTo>
                  <a:lnTo>
                    <a:pt x="316" y="10"/>
                  </a:lnTo>
                  <a:lnTo>
                    <a:pt x="306" y="8"/>
                  </a:lnTo>
                  <a:lnTo>
                    <a:pt x="298" y="8"/>
                  </a:lnTo>
                  <a:lnTo>
                    <a:pt x="296" y="6"/>
                  </a:lnTo>
                  <a:lnTo>
                    <a:pt x="294" y="6"/>
                  </a:lnTo>
                  <a:lnTo>
                    <a:pt x="288" y="4"/>
                  </a:lnTo>
                  <a:lnTo>
                    <a:pt x="286" y="4"/>
                  </a:lnTo>
                  <a:lnTo>
                    <a:pt x="282" y="2"/>
                  </a:lnTo>
                  <a:lnTo>
                    <a:pt x="280" y="2"/>
                  </a:lnTo>
                  <a:lnTo>
                    <a:pt x="278" y="2"/>
                  </a:lnTo>
                  <a:lnTo>
                    <a:pt x="276" y="2"/>
                  </a:lnTo>
                  <a:lnTo>
                    <a:pt x="272" y="2"/>
                  </a:lnTo>
                  <a:lnTo>
                    <a:pt x="272" y="4"/>
                  </a:lnTo>
                  <a:lnTo>
                    <a:pt x="270" y="4"/>
                  </a:lnTo>
                  <a:lnTo>
                    <a:pt x="270" y="4"/>
                  </a:lnTo>
                  <a:lnTo>
                    <a:pt x="268" y="4"/>
                  </a:lnTo>
                  <a:lnTo>
                    <a:pt x="268" y="4"/>
                  </a:lnTo>
                  <a:lnTo>
                    <a:pt x="268" y="6"/>
                  </a:lnTo>
                  <a:lnTo>
                    <a:pt x="268" y="6"/>
                  </a:lnTo>
                  <a:lnTo>
                    <a:pt x="268" y="8"/>
                  </a:lnTo>
                  <a:lnTo>
                    <a:pt x="268" y="10"/>
                  </a:lnTo>
                  <a:lnTo>
                    <a:pt x="268" y="12"/>
                  </a:lnTo>
                  <a:lnTo>
                    <a:pt x="270" y="14"/>
                  </a:lnTo>
                  <a:lnTo>
                    <a:pt x="272" y="18"/>
                  </a:lnTo>
                  <a:lnTo>
                    <a:pt x="272" y="20"/>
                  </a:lnTo>
                  <a:lnTo>
                    <a:pt x="272" y="22"/>
                  </a:lnTo>
                  <a:lnTo>
                    <a:pt x="272" y="24"/>
                  </a:lnTo>
                  <a:lnTo>
                    <a:pt x="272" y="24"/>
                  </a:lnTo>
                  <a:lnTo>
                    <a:pt x="272" y="26"/>
                  </a:lnTo>
                  <a:lnTo>
                    <a:pt x="272" y="26"/>
                  </a:lnTo>
                  <a:lnTo>
                    <a:pt x="270" y="26"/>
                  </a:lnTo>
                  <a:lnTo>
                    <a:pt x="270" y="28"/>
                  </a:lnTo>
                  <a:lnTo>
                    <a:pt x="270" y="28"/>
                  </a:lnTo>
                  <a:lnTo>
                    <a:pt x="266" y="30"/>
                  </a:lnTo>
                  <a:lnTo>
                    <a:pt x="264" y="30"/>
                  </a:lnTo>
                  <a:lnTo>
                    <a:pt x="260" y="32"/>
                  </a:lnTo>
                  <a:lnTo>
                    <a:pt x="258" y="32"/>
                  </a:lnTo>
                  <a:lnTo>
                    <a:pt x="256" y="34"/>
                  </a:lnTo>
                  <a:lnTo>
                    <a:pt x="254" y="34"/>
                  </a:lnTo>
                  <a:lnTo>
                    <a:pt x="254" y="34"/>
                  </a:lnTo>
                  <a:lnTo>
                    <a:pt x="252" y="34"/>
                  </a:lnTo>
                  <a:lnTo>
                    <a:pt x="248" y="36"/>
                  </a:lnTo>
                  <a:lnTo>
                    <a:pt x="246" y="36"/>
                  </a:lnTo>
                  <a:lnTo>
                    <a:pt x="242" y="36"/>
                  </a:lnTo>
                  <a:lnTo>
                    <a:pt x="242" y="38"/>
                  </a:lnTo>
                  <a:lnTo>
                    <a:pt x="240" y="38"/>
                  </a:lnTo>
                  <a:lnTo>
                    <a:pt x="238" y="38"/>
                  </a:lnTo>
                  <a:lnTo>
                    <a:pt x="238" y="40"/>
                  </a:lnTo>
                  <a:lnTo>
                    <a:pt x="236" y="40"/>
                  </a:lnTo>
                  <a:lnTo>
                    <a:pt x="236" y="42"/>
                  </a:lnTo>
                  <a:lnTo>
                    <a:pt x="236" y="42"/>
                  </a:lnTo>
                  <a:lnTo>
                    <a:pt x="236" y="44"/>
                  </a:lnTo>
                  <a:lnTo>
                    <a:pt x="236" y="44"/>
                  </a:lnTo>
                  <a:lnTo>
                    <a:pt x="236" y="46"/>
                  </a:lnTo>
                  <a:lnTo>
                    <a:pt x="238" y="48"/>
                  </a:lnTo>
                  <a:lnTo>
                    <a:pt x="242" y="50"/>
                  </a:lnTo>
                  <a:lnTo>
                    <a:pt x="244" y="52"/>
                  </a:lnTo>
                  <a:lnTo>
                    <a:pt x="246" y="56"/>
                  </a:lnTo>
                  <a:lnTo>
                    <a:pt x="246" y="56"/>
                  </a:lnTo>
                  <a:lnTo>
                    <a:pt x="246" y="58"/>
                  </a:lnTo>
                  <a:lnTo>
                    <a:pt x="246" y="60"/>
                  </a:lnTo>
                  <a:lnTo>
                    <a:pt x="246" y="60"/>
                  </a:lnTo>
                  <a:lnTo>
                    <a:pt x="246" y="62"/>
                  </a:lnTo>
                  <a:lnTo>
                    <a:pt x="246" y="62"/>
                  </a:lnTo>
                  <a:lnTo>
                    <a:pt x="244" y="64"/>
                  </a:lnTo>
                  <a:lnTo>
                    <a:pt x="244" y="64"/>
                  </a:lnTo>
                  <a:lnTo>
                    <a:pt x="242" y="66"/>
                  </a:lnTo>
                  <a:lnTo>
                    <a:pt x="240" y="68"/>
                  </a:lnTo>
                  <a:lnTo>
                    <a:pt x="240" y="68"/>
                  </a:lnTo>
                  <a:lnTo>
                    <a:pt x="238" y="68"/>
                  </a:lnTo>
                  <a:lnTo>
                    <a:pt x="238" y="68"/>
                  </a:lnTo>
                  <a:lnTo>
                    <a:pt x="236" y="68"/>
                  </a:lnTo>
                  <a:lnTo>
                    <a:pt x="236" y="68"/>
                  </a:lnTo>
                  <a:lnTo>
                    <a:pt x="234" y="68"/>
                  </a:lnTo>
                  <a:lnTo>
                    <a:pt x="232" y="66"/>
                  </a:lnTo>
                  <a:lnTo>
                    <a:pt x="228" y="66"/>
                  </a:lnTo>
                  <a:lnTo>
                    <a:pt x="226" y="64"/>
                  </a:lnTo>
                  <a:lnTo>
                    <a:pt x="222" y="62"/>
                  </a:lnTo>
                  <a:lnTo>
                    <a:pt x="220" y="60"/>
                  </a:lnTo>
                  <a:lnTo>
                    <a:pt x="212" y="56"/>
                  </a:lnTo>
                  <a:lnTo>
                    <a:pt x="208" y="52"/>
                  </a:lnTo>
                  <a:lnTo>
                    <a:pt x="204" y="50"/>
                  </a:lnTo>
                  <a:lnTo>
                    <a:pt x="204" y="50"/>
                  </a:lnTo>
                  <a:lnTo>
                    <a:pt x="202" y="48"/>
                  </a:lnTo>
                  <a:lnTo>
                    <a:pt x="200" y="48"/>
                  </a:lnTo>
                  <a:lnTo>
                    <a:pt x="198" y="48"/>
                  </a:lnTo>
                  <a:lnTo>
                    <a:pt x="198" y="48"/>
                  </a:lnTo>
                  <a:lnTo>
                    <a:pt x="196" y="48"/>
                  </a:lnTo>
                  <a:lnTo>
                    <a:pt x="194" y="48"/>
                  </a:lnTo>
                  <a:lnTo>
                    <a:pt x="192" y="48"/>
                  </a:lnTo>
                  <a:lnTo>
                    <a:pt x="188" y="48"/>
                  </a:lnTo>
                  <a:lnTo>
                    <a:pt x="184" y="50"/>
                  </a:lnTo>
                  <a:lnTo>
                    <a:pt x="182" y="50"/>
                  </a:lnTo>
                  <a:lnTo>
                    <a:pt x="180" y="50"/>
                  </a:lnTo>
                  <a:lnTo>
                    <a:pt x="180" y="50"/>
                  </a:lnTo>
                  <a:lnTo>
                    <a:pt x="176" y="50"/>
                  </a:lnTo>
                  <a:lnTo>
                    <a:pt x="174" y="50"/>
                  </a:lnTo>
                  <a:lnTo>
                    <a:pt x="172" y="48"/>
                  </a:lnTo>
                  <a:lnTo>
                    <a:pt x="170" y="48"/>
                  </a:lnTo>
                  <a:lnTo>
                    <a:pt x="168" y="48"/>
                  </a:lnTo>
                  <a:lnTo>
                    <a:pt x="168" y="46"/>
                  </a:lnTo>
                  <a:lnTo>
                    <a:pt x="166" y="46"/>
                  </a:lnTo>
                  <a:lnTo>
                    <a:pt x="166" y="46"/>
                  </a:lnTo>
                  <a:lnTo>
                    <a:pt x="166" y="46"/>
                  </a:lnTo>
                  <a:lnTo>
                    <a:pt x="166" y="44"/>
                  </a:lnTo>
                  <a:lnTo>
                    <a:pt x="166" y="44"/>
                  </a:lnTo>
                  <a:lnTo>
                    <a:pt x="166" y="42"/>
                  </a:lnTo>
                  <a:lnTo>
                    <a:pt x="166" y="40"/>
                  </a:lnTo>
                  <a:lnTo>
                    <a:pt x="168" y="40"/>
                  </a:lnTo>
                  <a:lnTo>
                    <a:pt x="168" y="38"/>
                  </a:lnTo>
                  <a:lnTo>
                    <a:pt x="168" y="36"/>
                  </a:lnTo>
                  <a:lnTo>
                    <a:pt x="168" y="36"/>
                  </a:lnTo>
                  <a:lnTo>
                    <a:pt x="168" y="36"/>
                  </a:lnTo>
                  <a:lnTo>
                    <a:pt x="166" y="34"/>
                  </a:lnTo>
                  <a:lnTo>
                    <a:pt x="166" y="32"/>
                  </a:lnTo>
                  <a:lnTo>
                    <a:pt x="164" y="30"/>
                  </a:lnTo>
                  <a:lnTo>
                    <a:pt x="162" y="28"/>
                  </a:lnTo>
                  <a:lnTo>
                    <a:pt x="160" y="26"/>
                  </a:lnTo>
                  <a:lnTo>
                    <a:pt x="156" y="26"/>
                  </a:lnTo>
                  <a:lnTo>
                    <a:pt x="154" y="24"/>
                  </a:lnTo>
                  <a:lnTo>
                    <a:pt x="152" y="22"/>
                  </a:lnTo>
                  <a:lnTo>
                    <a:pt x="146" y="20"/>
                  </a:lnTo>
                  <a:lnTo>
                    <a:pt x="140" y="16"/>
                  </a:lnTo>
                  <a:lnTo>
                    <a:pt x="136" y="14"/>
                  </a:lnTo>
                  <a:lnTo>
                    <a:pt x="132" y="14"/>
                  </a:lnTo>
                  <a:lnTo>
                    <a:pt x="130" y="12"/>
                  </a:lnTo>
                  <a:lnTo>
                    <a:pt x="128" y="12"/>
                  </a:lnTo>
                  <a:lnTo>
                    <a:pt x="126" y="12"/>
                  </a:lnTo>
                  <a:lnTo>
                    <a:pt x="122" y="12"/>
                  </a:lnTo>
                  <a:lnTo>
                    <a:pt x="118" y="12"/>
                  </a:lnTo>
                  <a:lnTo>
                    <a:pt x="110" y="12"/>
                  </a:lnTo>
                  <a:lnTo>
                    <a:pt x="106" y="12"/>
                  </a:lnTo>
                  <a:lnTo>
                    <a:pt x="104" y="12"/>
                  </a:lnTo>
                  <a:lnTo>
                    <a:pt x="102" y="10"/>
                  </a:lnTo>
                  <a:lnTo>
                    <a:pt x="100" y="10"/>
                  </a:lnTo>
                  <a:lnTo>
                    <a:pt x="96" y="10"/>
                  </a:lnTo>
                  <a:lnTo>
                    <a:pt x="94" y="10"/>
                  </a:lnTo>
                  <a:lnTo>
                    <a:pt x="90" y="8"/>
                  </a:lnTo>
                  <a:lnTo>
                    <a:pt x="88" y="8"/>
                  </a:lnTo>
                  <a:lnTo>
                    <a:pt x="86" y="8"/>
                  </a:lnTo>
                  <a:lnTo>
                    <a:pt x="84" y="8"/>
                  </a:lnTo>
                  <a:lnTo>
                    <a:pt x="82" y="8"/>
                  </a:lnTo>
                  <a:lnTo>
                    <a:pt x="80" y="10"/>
                  </a:lnTo>
                  <a:lnTo>
                    <a:pt x="76" y="10"/>
                  </a:lnTo>
                  <a:lnTo>
                    <a:pt x="74" y="10"/>
                  </a:lnTo>
                  <a:lnTo>
                    <a:pt x="72" y="10"/>
                  </a:lnTo>
                  <a:lnTo>
                    <a:pt x="70" y="12"/>
                  </a:lnTo>
                  <a:lnTo>
                    <a:pt x="68" y="12"/>
                  </a:lnTo>
                  <a:lnTo>
                    <a:pt x="68" y="14"/>
                  </a:lnTo>
                  <a:lnTo>
                    <a:pt x="66" y="14"/>
                  </a:lnTo>
                  <a:lnTo>
                    <a:pt x="66" y="14"/>
                  </a:lnTo>
                  <a:lnTo>
                    <a:pt x="66" y="16"/>
                  </a:lnTo>
                  <a:lnTo>
                    <a:pt x="66" y="18"/>
                  </a:lnTo>
                  <a:lnTo>
                    <a:pt x="64" y="20"/>
                  </a:lnTo>
                  <a:lnTo>
                    <a:pt x="64" y="22"/>
                  </a:lnTo>
                  <a:lnTo>
                    <a:pt x="64" y="24"/>
                  </a:lnTo>
                  <a:lnTo>
                    <a:pt x="64" y="24"/>
                  </a:lnTo>
                  <a:lnTo>
                    <a:pt x="62" y="24"/>
                  </a:lnTo>
                  <a:lnTo>
                    <a:pt x="62" y="26"/>
                  </a:lnTo>
                  <a:lnTo>
                    <a:pt x="62" y="26"/>
                  </a:lnTo>
                  <a:lnTo>
                    <a:pt x="60" y="26"/>
                  </a:lnTo>
                  <a:lnTo>
                    <a:pt x="60" y="26"/>
                  </a:lnTo>
                  <a:lnTo>
                    <a:pt x="60" y="24"/>
                  </a:lnTo>
                  <a:lnTo>
                    <a:pt x="58" y="24"/>
                  </a:lnTo>
                  <a:lnTo>
                    <a:pt x="58" y="22"/>
                  </a:lnTo>
                  <a:lnTo>
                    <a:pt x="56" y="22"/>
                  </a:lnTo>
                  <a:lnTo>
                    <a:pt x="56" y="20"/>
                  </a:lnTo>
                  <a:lnTo>
                    <a:pt x="54" y="16"/>
                  </a:lnTo>
                  <a:lnTo>
                    <a:pt x="52" y="14"/>
                  </a:lnTo>
                  <a:lnTo>
                    <a:pt x="50" y="12"/>
                  </a:lnTo>
                  <a:lnTo>
                    <a:pt x="50" y="10"/>
                  </a:lnTo>
                  <a:lnTo>
                    <a:pt x="48" y="10"/>
                  </a:lnTo>
                  <a:lnTo>
                    <a:pt x="48" y="8"/>
                  </a:lnTo>
                  <a:lnTo>
                    <a:pt x="46" y="8"/>
                  </a:lnTo>
                  <a:lnTo>
                    <a:pt x="46" y="8"/>
                  </a:lnTo>
                  <a:lnTo>
                    <a:pt x="46" y="8"/>
                  </a:lnTo>
                  <a:lnTo>
                    <a:pt x="44" y="6"/>
                  </a:lnTo>
                  <a:lnTo>
                    <a:pt x="42" y="8"/>
                  </a:lnTo>
                  <a:lnTo>
                    <a:pt x="40" y="8"/>
                  </a:lnTo>
                  <a:lnTo>
                    <a:pt x="38" y="8"/>
                  </a:lnTo>
                  <a:lnTo>
                    <a:pt x="36" y="8"/>
                  </a:lnTo>
                  <a:lnTo>
                    <a:pt x="34" y="10"/>
                  </a:lnTo>
                  <a:lnTo>
                    <a:pt x="32" y="10"/>
                  </a:lnTo>
                  <a:lnTo>
                    <a:pt x="30" y="12"/>
                  </a:lnTo>
                  <a:lnTo>
                    <a:pt x="28" y="14"/>
                  </a:lnTo>
                  <a:lnTo>
                    <a:pt x="26" y="14"/>
                  </a:lnTo>
                  <a:lnTo>
                    <a:pt x="24" y="16"/>
                  </a:lnTo>
                  <a:lnTo>
                    <a:pt x="22" y="18"/>
                  </a:lnTo>
                  <a:lnTo>
                    <a:pt x="20" y="20"/>
                  </a:lnTo>
                  <a:lnTo>
                    <a:pt x="20" y="22"/>
                  </a:lnTo>
                  <a:lnTo>
                    <a:pt x="16" y="26"/>
                  </a:lnTo>
                  <a:lnTo>
                    <a:pt x="12" y="30"/>
                  </a:lnTo>
                  <a:lnTo>
                    <a:pt x="10" y="36"/>
                  </a:lnTo>
                  <a:lnTo>
                    <a:pt x="8" y="40"/>
                  </a:lnTo>
                  <a:lnTo>
                    <a:pt x="6" y="44"/>
                  </a:lnTo>
                  <a:lnTo>
                    <a:pt x="4" y="48"/>
                  </a:lnTo>
                  <a:lnTo>
                    <a:pt x="2" y="52"/>
                  </a:lnTo>
                  <a:lnTo>
                    <a:pt x="2" y="54"/>
                  </a:lnTo>
                  <a:lnTo>
                    <a:pt x="2" y="56"/>
                  </a:lnTo>
                  <a:lnTo>
                    <a:pt x="0" y="58"/>
                  </a:lnTo>
                  <a:lnTo>
                    <a:pt x="0" y="60"/>
                  </a:lnTo>
                  <a:lnTo>
                    <a:pt x="0" y="60"/>
                  </a:lnTo>
                  <a:lnTo>
                    <a:pt x="0" y="62"/>
                  </a:lnTo>
                  <a:lnTo>
                    <a:pt x="2" y="64"/>
                  </a:lnTo>
                  <a:lnTo>
                    <a:pt x="2" y="66"/>
                  </a:lnTo>
                  <a:lnTo>
                    <a:pt x="4" y="68"/>
                  </a:lnTo>
                  <a:lnTo>
                    <a:pt x="4" y="70"/>
                  </a:lnTo>
                  <a:lnTo>
                    <a:pt x="6" y="72"/>
                  </a:lnTo>
                  <a:lnTo>
                    <a:pt x="8" y="74"/>
                  </a:lnTo>
                  <a:lnTo>
                    <a:pt x="8" y="76"/>
                  </a:lnTo>
                  <a:lnTo>
                    <a:pt x="10" y="76"/>
                  </a:lnTo>
                  <a:lnTo>
                    <a:pt x="10" y="78"/>
                  </a:lnTo>
                  <a:lnTo>
                    <a:pt x="12" y="78"/>
                  </a:lnTo>
                  <a:lnTo>
                    <a:pt x="14" y="80"/>
                  </a:lnTo>
                  <a:lnTo>
                    <a:pt x="18" y="80"/>
                  </a:lnTo>
                  <a:lnTo>
                    <a:pt x="20" y="82"/>
                  </a:lnTo>
                  <a:lnTo>
                    <a:pt x="22" y="84"/>
                  </a:lnTo>
                  <a:lnTo>
                    <a:pt x="24" y="84"/>
                  </a:lnTo>
                  <a:lnTo>
                    <a:pt x="24" y="84"/>
                  </a:lnTo>
                  <a:lnTo>
                    <a:pt x="24" y="86"/>
                  </a:lnTo>
                  <a:lnTo>
                    <a:pt x="26" y="86"/>
                  </a:lnTo>
                  <a:lnTo>
                    <a:pt x="26" y="88"/>
                  </a:lnTo>
                  <a:lnTo>
                    <a:pt x="26" y="88"/>
                  </a:lnTo>
                  <a:lnTo>
                    <a:pt x="26" y="90"/>
                  </a:lnTo>
                  <a:lnTo>
                    <a:pt x="28" y="94"/>
                  </a:lnTo>
                  <a:lnTo>
                    <a:pt x="28" y="96"/>
                  </a:lnTo>
                  <a:lnTo>
                    <a:pt x="28" y="98"/>
                  </a:lnTo>
                  <a:lnTo>
                    <a:pt x="28" y="102"/>
                  </a:lnTo>
                  <a:lnTo>
                    <a:pt x="26" y="104"/>
                  </a:lnTo>
                  <a:lnTo>
                    <a:pt x="26" y="106"/>
                  </a:lnTo>
                  <a:lnTo>
                    <a:pt x="26" y="106"/>
                  </a:lnTo>
                  <a:lnTo>
                    <a:pt x="26" y="108"/>
                  </a:lnTo>
                  <a:lnTo>
                    <a:pt x="24" y="110"/>
                  </a:lnTo>
                  <a:lnTo>
                    <a:pt x="22" y="112"/>
                  </a:lnTo>
                  <a:lnTo>
                    <a:pt x="20" y="114"/>
                  </a:lnTo>
                  <a:lnTo>
                    <a:pt x="18" y="114"/>
                  </a:lnTo>
                  <a:lnTo>
                    <a:pt x="16" y="116"/>
                  </a:lnTo>
                  <a:lnTo>
                    <a:pt x="14" y="118"/>
                  </a:lnTo>
                  <a:lnTo>
                    <a:pt x="14" y="120"/>
                  </a:lnTo>
                  <a:lnTo>
                    <a:pt x="14" y="120"/>
                  </a:lnTo>
                  <a:lnTo>
                    <a:pt x="12" y="122"/>
                  </a:lnTo>
                  <a:lnTo>
                    <a:pt x="12" y="124"/>
                  </a:lnTo>
                  <a:lnTo>
                    <a:pt x="10" y="126"/>
                  </a:lnTo>
                  <a:lnTo>
                    <a:pt x="10" y="132"/>
                  </a:lnTo>
                  <a:lnTo>
                    <a:pt x="10" y="136"/>
                  </a:lnTo>
                  <a:lnTo>
                    <a:pt x="8" y="144"/>
                  </a:lnTo>
                  <a:lnTo>
                    <a:pt x="8" y="146"/>
                  </a:lnTo>
                  <a:lnTo>
                    <a:pt x="10" y="146"/>
                  </a:lnTo>
                  <a:lnTo>
                    <a:pt x="14" y="144"/>
                  </a:lnTo>
                  <a:lnTo>
                    <a:pt x="18" y="144"/>
                  </a:lnTo>
                  <a:lnTo>
                    <a:pt x="20" y="142"/>
                  </a:lnTo>
                  <a:lnTo>
                    <a:pt x="24" y="142"/>
                  </a:lnTo>
                  <a:lnTo>
                    <a:pt x="26" y="142"/>
                  </a:lnTo>
                  <a:lnTo>
                    <a:pt x="26" y="142"/>
                  </a:lnTo>
                  <a:lnTo>
                    <a:pt x="26" y="142"/>
                  </a:lnTo>
                  <a:lnTo>
                    <a:pt x="28" y="142"/>
                  </a:lnTo>
                  <a:lnTo>
                    <a:pt x="30" y="142"/>
                  </a:lnTo>
                  <a:lnTo>
                    <a:pt x="32" y="144"/>
                  </a:lnTo>
                  <a:lnTo>
                    <a:pt x="36" y="146"/>
                  </a:lnTo>
                  <a:lnTo>
                    <a:pt x="38" y="146"/>
                  </a:lnTo>
                  <a:lnTo>
                    <a:pt x="40" y="148"/>
                  </a:lnTo>
                  <a:lnTo>
                    <a:pt x="42" y="148"/>
                  </a:lnTo>
                  <a:lnTo>
                    <a:pt x="42" y="148"/>
                  </a:lnTo>
                  <a:lnTo>
                    <a:pt x="44" y="148"/>
                  </a:lnTo>
                  <a:lnTo>
                    <a:pt x="44" y="148"/>
                  </a:lnTo>
                  <a:lnTo>
                    <a:pt x="46" y="148"/>
                  </a:lnTo>
                  <a:lnTo>
                    <a:pt x="46" y="148"/>
                  </a:lnTo>
                  <a:lnTo>
                    <a:pt x="46" y="146"/>
                  </a:lnTo>
                  <a:lnTo>
                    <a:pt x="46" y="146"/>
                  </a:lnTo>
                  <a:lnTo>
                    <a:pt x="48" y="144"/>
                  </a:lnTo>
                  <a:lnTo>
                    <a:pt x="48" y="142"/>
                  </a:lnTo>
                  <a:lnTo>
                    <a:pt x="48" y="142"/>
                  </a:lnTo>
                  <a:lnTo>
                    <a:pt x="50" y="140"/>
                  </a:lnTo>
                  <a:lnTo>
                    <a:pt x="50" y="140"/>
                  </a:lnTo>
                  <a:lnTo>
                    <a:pt x="50" y="140"/>
                  </a:lnTo>
                  <a:lnTo>
                    <a:pt x="52" y="140"/>
                  </a:lnTo>
                  <a:lnTo>
                    <a:pt x="52" y="140"/>
                  </a:lnTo>
                  <a:lnTo>
                    <a:pt x="54" y="142"/>
                  </a:lnTo>
                  <a:lnTo>
                    <a:pt x="56" y="142"/>
                  </a:lnTo>
                  <a:lnTo>
                    <a:pt x="58" y="142"/>
                  </a:lnTo>
                  <a:lnTo>
                    <a:pt x="58" y="144"/>
                  </a:lnTo>
                  <a:lnTo>
                    <a:pt x="60" y="144"/>
                  </a:lnTo>
                  <a:lnTo>
                    <a:pt x="60" y="146"/>
                  </a:lnTo>
                  <a:lnTo>
                    <a:pt x="60" y="146"/>
                  </a:lnTo>
                  <a:lnTo>
                    <a:pt x="60" y="148"/>
                  </a:lnTo>
                  <a:lnTo>
                    <a:pt x="60" y="148"/>
                  </a:lnTo>
                  <a:lnTo>
                    <a:pt x="60" y="150"/>
                  </a:lnTo>
                  <a:lnTo>
                    <a:pt x="60" y="152"/>
                  </a:lnTo>
                  <a:lnTo>
                    <a:pt x="58" y="154"/>
                  </a:lnTo>
                  <a:lnTo>
                    <a:pt x="58" y="158"/>
                  </a:lnTo>
                  <a:lnTo>
                    <a:pt x="58" y="160"/>
                  </a:lnTo>
                  <a:lnTo>
                    <a:pt x="56" y="162"/>
                  </a:lnTo>
                  <a:lnTo>
                    <a:pt x="56" y="164"/>
                  </a:lnTo>
                  <a:lnTo>
                    <a:pt x="56" y="164"/>
                  </a:lnTo>
                  <a:lnTo>
                    <a:pt x="56" y="166"/>
                  </a:lnTo>
                  <a:lnTo>
                    <a:pt x="58" y="166"/>
                  </a:lnTo>
                  <a:lnTo>
                    <a:pt x="58" y="168"/>
                  </a:lnTo>
                  <a:lnTo>
                    <a:pt x="60" y="170"/>
                  </a:lnTo>
                  <a:lnTo>
                    <a:pt x="60" y="172"/>
                  </a:lnTo>
                  <a:lnTo>
                    <a:pt x="60" y="172"/>
                  </a:lnTo>
                  <a:lnTo>
                    <a:pt x="60" y="172"/>
                  </a:lnTo>
                  <a:lnTo>
                    <a:pt x="60" y="174"/>
                  </a:lnTo>
                  <a:lnTo>
                    <a:pt x="60" y="174"/>
                  </a:lnTo>
                  <a:lnTo>
                    <a:pt x="58" y="174"/>
                  </a:lnTo>
                  <a:lnTo>
                    <a:pt x="58" y="174"/>
                  </a:lnTo>
                  <a:lnTo>
                    <a:pt x="56" y="174"/>
                  </a:lnTo>
                  <a:lnTo>
                    <a:pt x="56" y="174"/>
                  </a:lnTo>
                  <a:lnTo>
                    <a:pt x="54" y="174"/>
                  </a:lnTo>
                  <a:lnTo>
                    <a:pt x="50" y="174"/>
                  </a:lnTo>
                  <a:lnTo>
                    <a:pt x="48" y="174"/>
                  </a:lnTo>
                  <a:lnTo>
                    <a:pt x="44" y="172"/>
                  </a:lnTo>
                  <a:lnTo>
                    <a:pt x="44" y="172"/>
                  </a:lnTo>
                  <a:lnTo>
                    <a:pt x="42" y="172"/>
                  </a:lnTo>
                  <a:lnTo>
                    <a:pt x="40" y="172"/>
                  </a:lnTo>
                  <a:lnTo>
                    <a:pt x="40" y="174"/>
                  </a:lnTo>
                  <a:lnTo>
                    <a:pt x="38" y="174"/>
                  </a:lnTo>
                  <a:lnTo>
                    <a:pt x="38" y="174"/>
                  </a:lnTo>
                  <a:lnTo>
                    <a:pt x="36" y="176"/>
                  </a:lnTo>
                  <a:lnTo>
                    <a:pt x="36" y="176"/>
                  </a:lnTo>
                  <a:lnTo>
                    <a:pt x="34" y="178"/>
                  </a:lnTo>
                  <a:lnTo>
                    <a:pt x="32" y="180"/>
                  </a:lnTo>
                  <a:lnTo>
                    <a:pt x="32" y="180"/>
                  </a:lnTo>
                  <a:lnTo>
                    <a:pt x="32" y="182"/>
                  </a:lnTo>
                  <a:lnTo>
                    <a:pt x="32" y="184"/>
                  </a:lnTo>
                  <a:lnTo>
                    <a:pt x="32" y="186"/>
                  </a:lnTo>
                  <a:lnTo>
                    <a:pt x="32" y="188"/>
                  </a:lnTo>
                  <a:lnTo>
                    <a:pt x="32" y="190"/>
                  </a:lnTo>
                  <a:lnTo>
                    <a:pt x="32" y="192"/>
                  </a:lnTo>
                  <a:lnTo>
                    <a:pt x="32" y="192"/>
                  </a:lnTo>
                  <a:lnTo>
                    <a:pt x="32" y="192"/>
                  </a:lnTo>
                  <a:lnTo>
                    <a:pt x="30" y="192"/>
                  </a:lnTo>
                  <a:lnTo>
                    <a:pt x="30" y="192"/>
                  </a:lnTo>
                  <a:lnTo>
                    <a:pt x="28" y="192"/>
                  </a:lnTo>
                  <a:lnTo>
                    <a:pt x="28" y="192"/>
                  </a:lnTo>
                  <a:lnTo>
                    <a:pt x="26" y="192"/>
                  </a:lnTo>
                  <a:lnTo>
                    <a:pt x="24" y="192"/>
                  </a:lnTo>
                  <a:lnTo>
                    <a:pt x="22" y="192"/>
                  </a:lnTo>
                  <a:lnTo>
                    <a:pt x="22" y="192"/>
                  </a:lnTo>
                  <a:lnTo>
                    <a:pt x="20" y="192"/>
                  </a:lnTo>
                  <a:lnTo>
                    <a:pt x="20" y="192"/>
                  </a:lnTo>
                  <a:lnTo>
                    <a:pt x="20" y="194"/>
                  </a:lnTo>
                  <a:lnTo>
                    <a:pt x="20" y="194"/>
                  </a:lnTo>
                  <a:lnTo>
                    <a:pt x="20" y="194"/>
                  </a:lnTo>
                  <a:lnTo>
                    <a:pt x="20" y="196"/>
                  </a:lnTo>
                  <a:lnTo>
                    <a:pt x="20" y="196"/>
                  </a:lnTo>
                  <a:lnTo>
                    <a:pt x="20" y="198"/>
                  </a:lnTo>
                  <a:lnTo>
                    <a:pt x="22" y="202"/>
                  </a:lnTo>
                  <a:lnTo>
                    <a:pt x="22" y="204"/>
                  </a:lnTo>
                  <a:lnTo>
                    <a:pt x="24" y="206"/>
                  </a:lnTo>
                  <a:lnTo>
                    <a:pt x="24" y="210"/>
                  </a:lnTo>
                  <a:lnTo>
                    <a:pt x="24" y="212"/>
                  </a:lnTo>
                  <a:lnTo>
                    <a:pt x="26" y="214"/>
                  </a:lnTo>
                  <a:lnTo>
                    <a:pt x="26" y="216"/>
                  </a:lnTo>
                  <a:lnTo>
                    <a:pt x="26" y="216"/>
                  </a:lnTo>
                  <a:lnTo>
                    <a:pt x="28" y="218"/>
                  </a:lnTo>
                  <a:lnTo>
                    <a:pt x="28" y="218"/>
                  </a:lnTo>
                  <a:lnTo>
                    <a:pt x="30" y="218"/>
                  </a:lnTo>
                  <a:lnTo>
                    <a:pt x="30" y="218"/>
                  </a:lnTo>
                  <a:lnTo>
                    <a:pt x="32" y="218"/>
                  </a:lnTo>
                  <a:lnTo>
                    <a:pt x="36" y="218"/>
                  </a:lnTo>
                  <a:lnTo>
                    <a:pt x="38" y="218"/>
                  </a:lnTo>
                  <a:lnTo>
                    <a:pt x="42" y="216"/>
                  </a:lnTo>
                  <a:lnTo>
                    <a:pt x="46" y="216"/>
                  </a:lnTo>
                  <a:lnTo>
                    <a:pt x="46" y="216"/>
                  </a:lnTo>
                  <a:lnTo>
                    <a:pt x="48" y="216"/>
                  </a:lnTo>
                  <a:lnTo>
                    <a:pt x="48" y="216"/>
                  </a:lnTo>
                  <a:lnTo>
                    <a:pt x="50" y="218"/>
                  </a:lnTo>
                  <a:lnTo>
                    <a:pt x="50" y="218"/>
                  </a:lnTo>
                  <a:lnTo>
                    <a:pt x="50" y="218"/>
                  </a:lnTo>
                  <a:lnTo>
                    <a:pt x="52" y="220"/>
                  </a:lnTo>
                  <a:lnTo>
                    <a:pt x="52" y="220"/>
                  </a:lnTo>
                  <a:lnTo>
                    <a:pt x="52" y="222"/>
                  </a:lnTo>
                  <a:lnTo>
                    <a:pt x="52" y="224"/>
                  </a:lnTo>
                  <a:lnTo>
                    <a:pt x="52" y="226"/>
                  </a:lnTo>
                  <a:lnTo>
                    <a:pt x="52" y="232"/>
                  </a:lnTo>
                  <a:lnTo>
                    <a:pt x="52" y="236"/>
                  </a:lnTo>
                  <a:lnTo>
                    <a:pt x="52" y="238"/>
                  </a:lnTo>
                  <a:lnTo>
                    <a:pt x="54" y="238"/>
                  </a:lnTo>
                  <a:lnTo>
                    <a:pt x="54" y="240"/>
                  </a:lnTo>
                  <a:lnTo>
                    <a:pt x="54" y="242"/>
                  </a:lnTo>
                  <a:lnTo>
                    <a:pt x="54" y="242"/>
                  </a:lnTo>
                  <a:lnTo>
                    <a:pt x="56" y="242"/>
                  </a:lnTo>
                  <a:lnTo>
                    <a:pt x="56" y="242"/>
                  </a:lnTo>
                  <a:lnTo>
                    <a:pt x="56" y="242"/>
                  </a:lnTo>
                  <a:lnTo>
                    <a:pt x="56" y="242"/>
                  </a:lnTo>
                  <a:lnTo>
                    <a:pt x="58" y="242"/>
                  </a:lnTo>
                  <a:lnTo>
                    <a:pt x="58" y="242"/>
                  </a:lnTo>
                  <a:lnTo>
                    <a:pt x="58" y="240"/>
                  </a:lnTo>
                  <a:lnTo>
                    <a:pt x="58" y="238"/>
                  </a:lnTo>
                  <a:lnTo>
                    <a:pt x="58" y="236"/>
                  </a:lnTo>
                  <a:lnTo>
                    <a:pt x="58" y="234"/>
                  </a:lnTo>
                  <a:lnTo>
                    <a:pt x="58" y="232"/>
                  </a:lnTo>
                  <a:lnTo>
                    <a:pt x="58" y="230"/>
                  </a:lnTo>
                  <a:lnTo>
                    <a:pt x="58" y="230"/>
                  </a:lnTo>
                  <a:lnTo>
                    <a:pt x="60" y="230"/>
                  </a:lnTo>
                  <a:lnTo>
                    <a:pt x="60" y="228"/>
                  </a:lnTo>
                  <a:lnTo>
                    <a:pt x="60" y="228"/>
                  </a:lnTo>
                  <a:lnTo>
                    <a:pt x="62" y="228"/>
                  </a:lnTo>
                  <a:lnTo>
                    <a:pt x="62" y="228"/>
                  </a:lnTo>
                  <a:lnTo>
                    <a:pt x="64" y="228"/>
                  </a:lnTo>
                  <a:lnTo>
                    <a:pt x="66" y="228"/>
                  </a:lnTo>
                  <a:lnTo>
                    <a:pt x="68" y="228"/>
                  </a:lnTo>
                  <a:lnTo>
                    <a:pt x="72" y="228"/>
                  </a:lnTo>
                  <a:lnTo>
                    <a:pt x="74" y="228"/>
                  </a:lnTo>
                  <a:lnTo>
                    <a:pt x="76" y="230"/>
                  </a:lnTo>
                  <a:lnTo>
                    <a:pt x="76" y="230"/>
                  </a:lnTo>
                  <a:lnTo>
                    <a:pt x="78" y="230"/>
                  </a:lnTo>
                  <a:lnTo>
                    <a:pt x="78" y="232"/>
                  </a:lnTo>
                  <a:lnTo>
                    <a:pt x="78" y="232"/>
                  </a:lnTo>
                  <a:lnTo>
                    <a:pt x="80" y="234"/>
                  </a:lnTo>
                  <a:lnTo>
                    <a:pt x="80" y="236"/>
                  </a:lnTo>
                  <a:lnTo>
                    <a:pt x="80" y="238"/>
                  </a:lnTo>
                  <a:lnTo>
                    <a:pt x="80" y="242"/>
                  </a:lnTo>
                  <a:lnTo>
                    <a:pt x="82" y="246"/>
                  </a:lnTo>
                  <a:lnTo>
                    <a:pt x="82" y="248"/>
                  </a:lnTo>
                  <a:lnTo>
                    <a:pt x="82" y="250"/>
                  </a:lnTo>
                  <a:lnTo>
                    <a:pt x="84" y="250"/>
                  </a:lnTo>
                  <a:lnTo>
                    <a:pt x="88" y="248"/>
                  </a:lnTo>
                  <a:lnTo>
                    <a:pt x="90" y="246"/>
                  </a:lnTo>
                  <a:lnTo>
                    <a:pt x="92" y="246"/>
                  </a:lnTo>
                  <a:lnTo>
                    <a:pt x="94" y="246"/>
                  </a:lnTo>
                  <a:lnTo>
                    <a:pt x="94" y="246"/>
                  </a:lnTo>
                  <a:lnTo>
                    <a:pt x="96" y="246"/>
                  </a:lnTo>
                  <a:lnTo>
                    <a:pt x="98" y="246"/>
                  </a:lnTo>
                  <a:lnTo>
                    <a:pt x="98" y="246"/>
                  </a:lnTo>
                  <a:lnTo>
                    <a:pt x="100" y="246"/>
                  </a:lnTo>
                  <a:lnTo>
                    <a:pt x="102" y="246"/>
                  </a:lnTo>
                  <a:lnTo>
                    <a:pt x="104" y="248"/>
                  </a:lnTo>
                  <a:lnTo>
                    <a:pt x="106" y="248"/>
                  </a:lnTo>
                  <a:lnTo>
                    <a:pt x="106" y="248"/>
                  </a:lnTo>
                  <a:lnTo>
                    <a:pt x="108" y="250"/>
                  </a:lnTo>
                  <a:lnTo>
                    <a:pt x="108" y="250"/>
                  </a:lnTo>
                  <a:lnTo>
                    <a:pt x="108" y="250"/>
                  </a:lnTo>
                  <a:lnTo>
                    <a:pt x="108" y="252"/>
                  </a:lnTo>
                  <a:lnTo>
                    <a:pt x="108" y="254"/>
                  </a:lnTo>
                  <a:lnTo>
                    <a:pt x="108" y="254"/>
                  </a:lnTo>
                  <a:lnTo>
                    <a:pt x="106" y="256"/>
                  </a:lnTo>
                  <a:lnTo>
                    <a:pt x="106" y="258"/>
                  </a:lnTo>
                  <a:lnTo>
                    <a:pt x="106" y="258"/>
                  </a:lnTo>
                  <a:lnTo>
                    <a:pt x="106" y="260"/>
                  </a:lnTo>
                  <a:lnTo>
                    <a:pt x="108" y="260"/>
                  </a:lnTo>
                  <a:lnTo>
                    <a:pt x="108" y="260"/>
                  </a:lnTo>
                  <a:lnTo>
                    <a:pt x="108" y="260"/>
                  </a:lnTo>
                  <a:lnTo>
                    <a:pt x="110" y="262"/>
                  </a:lnTo>
                  <a:lnTo>
                    <a:pt x="112" y="262"/>
                  </a:lnTo>
                  <a:lnTo>
                    <a:pt x="114" y="262"/>
                  </a:lnTo>
                  <a:lnTo>
                    <a:pt x="118" y="264"/>
                  </a:lnTo>
                  <a:lnTo>
                    <a:pt x="120" y="264"/>
                  </a:lnTo>
                  <a:lnTo>
                    <a:pt x="120" y="254"/>
                  </a:lnTo>
                  <a:lnTo>
                    <a:pt x="122" y="244"/>
                  </a:lnTo>
                  <a:lnTo>
                    <a:pt x="122" y="234"/>
                  </a:lnTo>
                  <a:lnTo>
                    <a:pt x="122" y="228"/>
                  </a:lnTo>
                  <a:lnTo>
                    <a:pt x="124" y="220"/>
                  </a:lnTo>
                  <a:lnTo>
                    <a:pt x="124" y="214"/>
                  </a:lnTo>
                  <a:lnTo>
                    <a:pt x="126" y="208"/>
                  </a:lnTo>
                  <a:lnTo>
                    <a:pt x="126" y="204"/>
                  </a:lnTo>
                  <a:lnTo>
                    <a:pt x="128" y="198"/>
                  </a:lnTo>
                  <a:lnTo>
                    <a:pt x="128" y="196"/>
                  </a:lnTo>
                  <a:lnTo>
                    <a:pt x="130" y="194"/>
                  </a:lnTo>
                  <a:lnTo>
                    <a:pt x="130" y="192"/>
                  </a:lnTo>
                  <a:lnTo>
                    <a:pt x="132" y="192"/>
                  </a:lnTo>
                  <a:lnTo>
                    <a:pt x="132" y="190"/>
                  </a:lnTo>
                  <a:lnTo>
                    <a:pt x="134" y="188"/>
                  </a:lnTo>
                  <a:lnTo>
                    <a:pt x="136" y="186"/>
                  </a:lnTo>
                  <a:lnTo>
                    <a:pt x="138" y="184"/>
                  </a:lnTo>
                  <a:lnTo>
                    <a:pt x="140" y="182"/>
                  </a:lnTo>
                  <a:lnTo>
                    <a:pt x="144" y="180"/>
                  </a:lnTo>
                  <a:lnTo>
                    <a:pt x="148" y="176"/>
                  </a:lnTo>
                  <a:lnTo>
                    <a:pt x="154" y="172"/>
                  </a:lnTo>
                  <a:lnTo>
                    <a:pt x="158" y="170"/>
                  </a:lnTo>
                  <a:lnTo>
                    <a:pt x="162" y="166"/>
                  </a:lnTo>
                  <a:lnTo>
                    <a:pt x="164" y="166"/>
                  </a:lnTo>
                  <a:lnTo>
                    <a:pt x="168" y="166"/>
                  </a:lnTo>
                  <a:lnTo>
                    <a:pt x="172" y="166"/>
                  </a:lnTo>
                  <a:lnTo>
                    <a:pt x="174" y="164"/>
                  </a:lnTo>
                  <a:lnTo>
                    <a:pt x="176" y="164"/>
                  </a:lnTo>
                  <a:lnTo>
                    <a:pt x="176" y="164"/>
                  </a:lnTo>
                  <a:lnTo>
                    <a:pt x="176" y="164"/>
                  </a:lnTo>
                  <a:lnTo>
                    <a:pt x="176" y="162"/>
                  </a:lnTo>
                  <a:lnTo>
                    <a:pt x="178" y="162"/>
                  </a:lnTo>
                  <a:lnTo>
                    <a:pt x="178" y="160"/>
                  </a:lnTo>
                  <a:lnTo>
                    <a:pt x="178" y="160"/>
                  </a:lnTo>
                  <a:lnTo>
                    <a:pt x="176" y="158"/>
                  </a:lnTo>
                  <a:lnTo>
                    <a:pt x="176" y="154"/>
                  </a:lnTo>
                  <a:lnTo>
                    <a:pt x="176" y="152"/>
                  </a:lnTo>
                  <a:lnTo>
                    <a:pt x="176" y="150"/>
                  </a:lnTo>
                  <a:lnTo>
                    <a:pt x="176" y="150"/>
                  </a:lnTo>
                  <a:lnTo>
                    <a:pt x="176" y="148"/>
                  </a:lnTo>
                  <a:lnTo>
                    <a:pt x="176" y="148"/>
                  </a:lnTo>
                  <a:lnTo>
                    <a:pt x="176" y="146"/>
                  </a:lnTo>
                  <a:lnTo>
                    <a:pt x="178" y="146"/>
                  </a:lnTo>
                  <a:lnTo>
                    <a:pt x="180" y="146"/>
                  </a:lnTo>
                  <a:lnTo>
                    <a:pt x="180" y="144"/>
                  </a:lnTo>
                  <a:lnTo>
                    <a:pt x="182" y="144"/>
                  </a:lnTo>
                  <a:lnTo>
                    <a:pt x="184" y="144"/>
                  </a:lnTo>
                  <a:lnTo>
                    <a:pt x="186" y="144"/>
                  </a:lnTo>
                  <a:lnTo>
                    <a:pt x="188" y="144"/>
                  </a:lnTo>
                  <a:lnTo>
                    <a:pt x="190" y="144"/>
                  </a:lnTo>
                  <a:lnTo>
                    <a:pt x="192" y="144"/>
                  </a:lnTo>
                  <a:lnTo>
                    <a:pt x="194" y="144"/>
                  </a:lnTo>
                  <a:lnTo>
                    <a:pt x="196" y="144"/>
                  </a:lnTo>
                  <a:lnTo>
                    <a:pt x="198" y="144"/>
                  </a:lnTo>
                  <a:lnTo>
                    <a:pt x="200" y="144"/>
                  </a:lnTo>
                  <a:lnTo>
                    <a:pt x="202" y="146"/>
                  </a:lnTo>
                  <a:lnTo>
                    <a:pt x="204" y="146"/>
                  </a:lnTo>
                  <a:lnTo>
                    <a:pt x="204" y="146"/>
                  </a:lnTo>
                  <a:lnTo>
                    <a:pt x="204" y="148"/>
                  </a:lnTo>
                  <a:lnTo>
                    <a:pt x="206" y="148"/>
                  </a:lnTo>
                  <a:lnTo>
                    <a:pt x="206" y="150"/>
                  </a:lnTo>
                  <a:lnTo>
                    <a:pt x="206" y="152"/>
                  </a:lnTo>
                  <a:lnTo>
                    <a:pt x="206" y="152"/>
                  </a:lnTo>
                  <a:lnTo>
                    <a:pt x="206" y="154"/>
                  </a:lnTo>
                  <a:lnTo>
                    <a:pt x="206" y="158"/>
                  </a:lnTo>
                  <a:lnTo>
                    <a:pt x="204" y="160"/>
                  </a:lnTo>
                  <a:lnTo>
                    <a:pt x="204" y="164"/>
                  </a:lnTo>
                  <a:lnTo>
                    <a:pt x="204" y="166"/>
                  </a:lnTo>
                  <a:lnTo>
                    <a:pt x="204" y="166"/>
                  </a:lnTo>
                  <a:lnTo>
                    <a:pt x="204" y="168"/>
                  </a:lnTo>
                  <a:lnTo>
                    <a:pt x="204" y="170"/>
                  </a:lnTo>
                  <a:lnTo>
                    <a:pt x="204" y="170"/>
                  </a:lnTo>
                  <a:lnTo>
                    <a:pt x="204" y="170"/>
                  </a:lnTo>
                  <a:lnTo>
                    <a:pt x="206" y="172"/>
                  </a:lnTo>
                  <a:lnTo>
                    <a:pt x="210" y="174"/>
                  </a:lnTo>
                  <a:lnTo>
                    <a:pt x="210" y="176"/>
                  </a:lnTo>
                  <a:lnTo>
                    <a:pt x="212" y="176"/>
                  </a:lnTo>
                  <a:lnTo>
                    <a:pt x="212" y="178"/>
                  </a:lnTo>
                  <a:lnTo>
                    <a:pt x="212" y="178"/>
                  </a:lnTo>
                  <a:lnTo>
                    <a:pt x="214" y="178"/>
                  </a:lnTo>
                  <a:lnTo>
                    <a:pt x="214" y="180"/>
                  </a:lnTo>
                  <a:lnTo>
                    <a:pt x="214" y="180"/>
                  </a:lnTo>
                  <a:lnTo>
                    <a:pt x="212" y="180"/>
                  </a:lnTo>
                  <a:lnTo>
                    <a:pt x="212" y="182"/>
                  </a:lnTo>
                  <a:lnTo>
                    <a:pt x="212" y="182"/>
                  </a:lnTo>
                  <a:lnTo>
                    <a:pt x="210" y="184"/>
                  </a:lnTo>
                  <a:lnTo>
                    <a:pt x="208" y="186"/>
                  </a:lnTo>
                  <a:lnTo>
                    <a:pt x="206" y="186"/>
                  </a:lnTo>
                  <a:lnTo>
                    <a:pt x="210" y="194"/>
                  </a:lnTo>
                  <a:lnTo>
                    <a:pt x="214" y="200"/>
                  </a:lnTo>
                  <a:lnTo>
                    <a:pt x="216" y="204"/>
                  </a:lnTo>
                  <a:lnTo>
                    <a:pt x="218" y="206"/>
                  </a:lnTo>
                  <a:lnTo>
                    <a:pt x="218" y="208"/>
                  </a:lnTo>
                  <a:lnTo>
                    <a:pt x="218" y="210"/>
                  </a:lnTo>
                  <a:lnTo>
                    <a:pt x="220" y="212"/>
                  </a:lnTo>
                  <a:lnTo>
                    <a:pt x="220" y="214"/>
                  </a:lnTo>
                  <a:lnTo>
                    <a:pt x="220" y="216"/>
                  </a:lnTo>
                  <a:lnTo>
                    <a:pt x="222" y="216"/>
                  </a:lnTo>
                  <a:lnTo>
                    <a:pt x="222" y="216"/>
                  </a:lnTo>
                  <a:lnTo>
                    <a:pt x="222" y="216"/>
                  </a:lnTo>
                  <a:lnTo>
                    <a:pt x="224" y="216"/>
                  </a:lnTo>
                  <a:lnTo>
                    <a:pt x="224" y="216"/>
                  </a:lnTo>
                  <a:lnTo>
                    <a:pt x="226" y="216"/>
                  </a:lnTo>
                  <a:lnTo>
                    <a:pt x="228" y="216"/>
                  </a:lnTo>
                  <a:lnTo>
                    <a:pt x="230" y="214"/>
                  </a:lnTo>
                  <a:lnTo>
                    <a:pt x="236" y="212"/>
                  </a:lnTo>
                  <a:lnTo>
                    <a:pt x="238" y="212"/>
                  </a:lnTo>
                  <a:lnTo>
                    <a:pt x="238" y="212"/>
                  </a:lnTo>
                  <a:lnTo>
                    <a:pt x="240" y="212"/>
                  </a:lnTo>
                  <a:lnTo>
                    <a:pt x="242" y="212"/>
                  </a:lnTo>
                  <a:lnTo>
                    <a:pt x="244" y="212"/>
                  </a:lnTo>
                  <a:lnTo>
                    <a:pt x="248" y="212"/>
                  </a:lnTo>
                  <a:lnTo>
                    <a:pt x="252" y="212"/>
                  </a:lnTo>
                  <a:lnTo>
                    <a:pt x="256" y="214"/>
                  </a:lnTo>
                  <a:lnTo>
                    <a:pt x="260" y="214"/>
                  </a:lnTo>
                  <a:lnTo>
                    <a:pt x="262" y="216"/>
                  </a:lnTo>
                  <a:lnTo>
                    <a:pt x="264" y="216"/>
                  </a:lnTo>
                  <a:lnTo>
                    <a:pt x="268" y="218"/>
                  </a:lnTo>
                  <a:lnTo>
                    <a:pt x="270" y="218"/>
                  </a:lnTo>
                  <a:lnTo>
                    <a:pt x="270" y="220"/>
                  </a:lnTo>
                  <a:lnTo>
                    <a:pt x="272" y="220"/>
                  </a:lnTo>
                  <a:lnTo>
                    <a:pt x="272" y="222"/>
                  </a:lnTo>
                  <a:lnTo>
                    <a:pt x="272" y="222"/>
                  </a:lnTo>
                  <a:lnTo>
                    <a:pt x="272" y="224"/>
                  </a:lnTo>
                  <a:lnTo>
                    <a:pt x="274" y="224"/>
                  </a:lnTo>
                  <a:lnTo>
                    <a:pt x="274" y="226"/>
                  </a:lnTo>
                  <a:lnTo>
                    <a:pt x="274" y="228"/>
                  </a:lnTo>
                  <a:lnTo>
                    <a:pt x="274" y="232"/>
                  </a:lnTo>
                  <a:lnTo>
                    <a:pt x="274" y="238"/>
                  </a:lnTo>
                  <a:lnTo>
                    <a:pt x="274" y="240"/>
                  </a:lnTo>
                  <a:lnTo>
                    <a:pt x="274" y="242"/>
                  </a:lnTo>
                  <a:lnTo>
                    <a:pt x="274" y="242"/>
                  </a:lnTo>
                  <a:lnTo>
                    <a:pt x="274" y="246"/>
                  </a:lnTo>
                  <a:lnTo>
                    <a:pt x="276" y="250"/>
                  </a:lnTo>
                  <a:lnTo>
                    <a:pt x="276" y="252"/>
                  </a:lnTo>
                  <a:lnTo>
                    <a:pt x="276" y="254"/>
                  </a:lnTo>
                  <a:lnTo>
                    <a:pt x="278" y="254"/>
                  </a:lnTo>
                  <a:lnTo>
                    <a:pt x="278" y="256"/>
                  </a:lnTo>
                  <a:lnTo>
                    <a:pt x="278" y="256"/>
                  </a:lnTo>
                  <a:lnTo>
                    <a:pt x="280" y="258"/>
                  </a:lnTo>
                  <a:lnTo>
                    <a:pt x="282" y="258"/>
                  </a:lnTo>
                  <a:lnTo>
                    <a:pt x="284" y="260"/>
                  </a:lnTo>
                  <a:lnTo>
                    <a:pt x="288" y="262"/>
                  </a:lnTo>
                  <a:lnTo>
                    <a:pt x="294" y="264"/>
                  </a:lnTo>
                  <a:lnTo>
                    <a:pt x="296" y="264"/>
                  </a:lnTo>
                  <a:lnTo>
                    <a:pt x="298" y="266"/>
                  </a:lnTo>
                  <a:lnTo>
                    <a:pt x="302" y="270"/>
                  </a:lnTo>
                  <a:lnTo>
                    <a:pt x="306" y="272"/>
                  </a:lnTo>
                  <a:lnTo>
                    <a:pt x="312" y="266"/>
                  </a:lnTo>
                  <a:lnTo>
                    <a:pt x="318" y="262"/>
                  </a:lnTo>
                  <a:lnTo>
                    <a:pt x="320" y="260"/>
                  </a:lnTo>
                  <a:lnTo>
                    <a:pt x="322" y="260"/>
                  </a:lnTo>
                  <a:lnTo>
                    <a:pt x="324" y="258"/>
                  </a:lnTo>
                  <a:lnTo>
                    <a:pt x="326" y="258"/>
                  </a:lnTo>
                  <a:lnTo>
                    <a:pt x="330" y="256"/>
                  </a:lnTo>
                  <a:lnTo>
                    <a:pt x="336" y="256"/>
                  </a:lnTo>
                  <a:lnTo>
                    <a:pt x="340" y="254"/>
                  </a:lnTo>
                  <a:lnTo>
                    <a:pt x="346" y="252"/>
                  </a:lnTo>
                  <a:lnTo>
                    <a:pt x="350" y="252"/>
                  </a:lnTo>
                  <a:lnTo>
                    <a:pt x="352" y="250"/>
                  </a:lnTo>
                  <a:lnTo>
                    <a:pt x="354" y="250"/>
                  </a:lnTo>
                  <a:lnTo>
                    <a:pt x="356" y="248"/>
                  </a:lnTo>
                  <a:lnTo>
                    <a:pt x="358" y="248"/>
                  </a:lnTo>
                  <a:lnTo>
                    <a:pt x="358" y="246"/>
                  </a:lnTo>
                  <a:lnTo>
                    <a:pt x="360" y="246"/>
                  </a:lnTo>
                  <a:lnTo>
                    <a:pt x="360" y="244"/>
                  </a:lnTo>
                  <a:lnTo>
                    <a:pt x="360" y="244"/>
                  </a:lnTo>
                  <a:lnTo>
                    <a:pt x="362" y="242"/>
                  </a:lnTo>
                  <a:lnTo>
                    <a:pt x="362" y="242"/>
                  </a:lnTo>
                  <a:lnTo>
                    <a:pt x="362" y="240"/>
                  </a:lnTo>
                  <a:lnTo>
                    <a:pt x="362" y="240"/>
                  </a:lnTo>
                  <a:lnTo>
                    <a:pt x="362" y="238"/>
                  </a:lnTo>
                  <a:lnTo>
                    <a:pt x="362" y="238"/>
                  </a:lnTo>
                  <a:lnTo>
                    <a:pt x="360" y="236"/>
                  </a:lnTo>
                  <a:lnTo>
                    <a:pt x="360" y="234"/>
                  </a:lnTo>
                  <a:lnTo>
                    <a:pt x="358" y="232"/>
                  </a:lnTo>
                  <a:lnTo>
                    <a:pt x="356" y="232"/>
                  </a:lnTo>
                  <a:lnTo>
                    <a:pt x="354" y="230"/>
                  </a:lnTo>
                  <a:lnTo>
                    <a:pt x="352" y="228"/>
                  </a:lnTo>
                  <a:lnTo>
                    <a:pt x="350" y="228"/>
                  </a:lnTo>
                  <a:lnTo>
                    <a:pt x="350" y="228"/>
                  </a:lnTo>
                  <a:lnTo>
                    <a:pt x="350" y="228"/>
                  </a:lnTo>
                  <a:lnTo>
                    <a:pt x="348" y="228"/>
                  </a:lnTo>
                  <a:lnTo>
                    <a:pt x="346" y="228"/>
                  </a:lnTo>
                  <a:lnTo>
                    <a:pt x="344" y="230"/>
                  </a:lnTo>
                  <a:lnTo>
                    <a:pt x="342" y="230"/>
                  </a:lnTo>
                  <a:lnTo>
                    <a:pt x="340" y="230"/>
                  </a:lnTo>
                  <a:lnTo>
                    <a:pt x="340" y="230"/>
                  </a:lnTo>
                  <a:lnTo>
                    <a:pt x="338" y="230"/>
                  </a:lnTo>
                  <a:lnTo>
                    <a:pt x="338" y="230"/>
                  </a:lnTo>
                  <a:lnTo>
                    <a:pt x="336" y="230"/>
                  </a:lnTo>
                  <a:lnTo>
                    <a:pt x="334" y="230"/>
                  </a:lnTo>
                  <a:lnTo>
                    <a:pt x="334" y="228"/>
                  </a:lnTo>
                  <a:lnTo>
                    <a:pt x="330" y="226"/>
                  </a:lnTo>
                  <a:lnTo>
                    <a:pt x="330" y="224"/>
                  </a:lnTo>
                  <a:lnTo>
                    <a:pt x="328" y="224"/>
                  </a:lnTo>
                  <a:lnTo>
                    <a:pt x="328" y="222"/>
                  </a:lnTo>
                  <a:lnTo>
                    <a:pt x="326" y="222"/>
                  </a:lnTo>
                  <a:lnTo>
                    <a:pt x="326" y="220"/>
                  </a:lnTo>
                  <a:lnTo>
                    <a:pt x="326" y="220"/>
                  </a:lnTo>
                  <a:lnTo>
                    <a:pt x="326" y="220"/>
                  </a:lnTo>
                  <a:lnTo>
                    <a:pt x="326" y="218"/>
                  </a:lnTo>
                  <a:lnTo>
                    <a:pt x="328" y="218"/>
                  </a:lnTo>
                  <a:lnTo>
                    <a:pt x="328" y="216"/>
                  </a:lnTo>
                  <a:lnTo>
                    <a:pt x="330" y="214"/>
                  </a:lnTo>
                  <a:lnTo>
                    <a:pt x="330" y="214"/>
                  </a:lnTo>
                  <a:lnTo>
                    <a:pt x="332" y="212"/>
                  </a:lnTo>
                  <a:lnTo>
                    <a:pt x="334" y="212"/>
                  </a:lnTo>
                  <a:lnTo>
                    <a:pt x="334" y="210"/>
                  </a:lnTo>
                  <a:lnTo>
                    <a:pt x="334" y="210"/>
                  </a:lnTo>
                  <a:lnTo>
                    <a:pt x="334" y="210"/>
                  </a:lnTo>
                  <a:lnTo>
                    <a:pt x="334" y="208"/>
                  </a:lnTo>
                  <a:lnTo>
                    <a:pt x="332" y="206"/>
                  </a:lnTo>
                  <a:lnTo>
                    <a:pt x="332" y="204"/>
                  </a:lnTo>
                  <a:lnTo>
                    <a:pt x="332" y="202"/>
                  </a:lnTo>
                  <a:lnTo>
                    <a:pt x="332" y="200"/>
                  </a:lnTo>
                  <a:lnTo>
                    <a:pt x="330" y="198"/>
                  </a:lnTo>
                  <a:lnTo>
                    <a:pt x="330" y="198"/>
                  </a:lnTo>
                  <a:lnTo>
                    <a:pt x="332" y="198"/>
                  </a:lnTo>
                  <a:lnTo>
                    <a:pt x="332" y="196"/>
                  </a:lnTo>
                  <a:lnTo>
                    <a:pt x="334" y="194"/>
                  </a:lnTo>
                  <a:lnTo>
                    <a:pt x="334" y="192"/>
                  </a:lnTo>
                  <a:lnTo>
                    <a:pt x="336" y="192"/>
                  </a:lnTo>
                  <a:lnTo>
                    <a:pt x="338" y="190"/>
                  </a:lnTo>
                  <a:lnTo>
                    <a:pt x="338" y="190"/>
                  </a:lnTo>
                  <a:lnTo>
                    <a:pt x="340" y="188"/>
                  </a:lnTo>
                  <a:lnTo>
                    <a:pt x="342" y="188"/>
                  </a:lnTo>
                  <a:lnTo>
                    <a:pt x="342" y="188"/>
                  </a:lnTo>
                  <a:lnTo>
                    <a:pt x="342" y="188"/>
                  </a:lnTo>
                  <a:lnTo>
                    <a:pt x="344" y="190"/>
                  </a:lnTo>
                  <a:lnTo>
                    <a:pt x="344" y="190"/>
                  </a:lnTo>
                  <a:lnTo>
                    <a:pt x="346" y="192"/>
                  </a:lnTo>
                  <a:lnTo>
                    <a:pt x="346" y="194"/>
                  </a:lnTo>
                  <a:lnTo>
                    <a:pt x="348" y="196"/>
                  </a:lnTo>
                  <a:lnTo>
                    <a:pt x="350" y="198"/>
                  </a:lnTo>
                  <a:lnTo>
                    <a:pt x="350" y="200"/>
                  </a:lnTo>
                  <a:lnTo>
                    <a:pt x="352" y="200"/>
                  </a:lnTo>
                  <a:lnTo>
                    <a:pt x="352" y="200"/>
                  </a:lnTo>
                  <a:lnTo>
                    <a:pt x="354" y="202"/>
                  </a:lnTo>
                  <a:lnTo>
                    <a:pt x="354" y="202"/>
                  </a:lnTo>
                  <a:lnTo>
                    <a:pt x="356" y="202"/>
                  </a:lnTo>
                  <a:lnTo>
                    <a:pt x="356" y="202"/>
                  </a:lnTo>
                  <a:lnTo>
                    <a:pt x="356" y="202"/>
                  </a:lnTo>
                  <a:lnTo>
                    <a:pt x="356" y="200"/>
                  </a:lnTo>
                  <a:lnTo>
                    <a:pt x="356" y="200"/>
                  </a:lnTo>
                  <a:lnTo>
                    <a:pt x="358" y="198"/>
                  </a:lnTo>
                  <a:lnTo>
                    <a:pt x="358" y="196"/>
                  </a:lnTo>
                  <a:lnTo>
                    <a:pt x="360" y="194"/>
                  </a:lnTo>
                  <a:lnTo>
                    <a:pt x="360" y="192"/>
                  </a:lnTo>
                  <a:lnTo>
                    <a:pt x="360" y="192"/>
                  </a:lnTo>
                  <a:lnTo>
                    <a:pt x="362" y="192"/>
                  </a:lnTo>
                  <a:lnTo>
                    <a:pt x="362" y="190"/>
                  </a:lnTo>
                  <a:lnTo>
                    <a:pt x="364" y="188"/>
                  </a:lnTo>
                  <a:lnTo>
                    <a:pt x="368" y="188"/>
                  </a:lnTo>
                  <a:lnTo>
                    <a:pt x="370" y="188"/>
                  </a:lnTo>
                  <a:lnTo>
                    <a:pt x="372" y="186"/>
                  </a:lnTo>
                  <a:lnTo>
                    <a:pt x="376" y="186"/>
                  </a:lnTo>
                  <a:lnTo>
                    <a:pt x="378" y="186"/>
                  </a:lnTo>
                  <a:lnTo>
                    <a:pt x="378" y="186"/>
                  </a:lnTo>
                  <a:lnTo>
                    <a:pt x="380" y="186"/>
                  </a:lnTo>
                  <a:lnTo>
                    <a:pt x="380" y="186"/>
                  </a:lnTo>
                  <a:lnTo>
                    <a:pt x="380" y="186"/>
                  </a:lnTo>
                  <a:lnTo>
                    <a:pt x="382" y="188"/>
                  </a:lnTo>
                  <a:lnTo>
                    <a:pt x="384" y="190"/>
                  </a:lnTo>
                  <a:lnTo>
                    <a:pt x="384" y="192"/>
                  </a:lnTo>
                  <a:lnTo>
                    <a:pt x="386" y="192"/>
                  </a:lnTo>
                  <a:lnTo>
                    <a:pt x="388" y="194"/>
                  </a:lnTo>
                  <a:lnTo>
                    <a:pt x="388" y="196"/>
                  </a:lnTo>
                  <a:lnTo>
                    <a:pt x="390" y="196"/>
                  </a:lnTo>
                  <a:lnTo>
                    <a:pt x="390" y="196"/>
                  </a:lnTo>
                  <a:lnTo>
                    <a:pt x="392" y="196"/>
                  </a:lnTo>
                  <a:lnTo>
                    <a:pt x="394" y="196"/>
                  </a:lnTo>
                  <a:lnTo>
                    <a:pt x="396" y="196"/>
                  </a:lnTo>
                  <a:lnTo>
                    <a:pt x="398" y="196"/>
                  </a:lnTo>
                  <a:lnTo>
                    <a:pt x="402" y="196"/>
                  </a:lnTo>
                  <a:lnTo>
                    <a:pt x="406" y="194"/>
                  </a:lnTo>
                  <a:lnTo>
                    <a:pt x="414" y="192"/>
                  </a:lnTo>
                  <a:lnTo>
                    <a:pt x="418" y="192"/>
                  </a:lnTo>
                  <a:lnTo>
                    <a:pt x="420" y="192"/>
                  </a:lnTo>
                  <a:lnTo>
                    <a:pt x="422" y="192"/>
                  </a:lnTo>
                  <a:lnTo>
                    <a:pt x="426" y="190"/>
                  </a:lnTo>
                  <a:lnTo>
                    <a:pt x="432" y="192"/>
                  </a:lnTo>
                  <a:lnTo>
                    <a:pt x="434" y="192"/>
                  </a:lnTo>
                  <a:lnTo>
                    <a:pt x="436" y="192"/>
                  </a:lnTo>
                  <a:lnTo>
                    <a:pt x="438" y="192"/>
                  </a:lnTo>
                  <a:lnTo>
                    <a:pt x="440" y="192"/>
                  </a:lnTo>
                  <a:lnTo>
                    <a:pt x="442" y="192"/>
                  </a:lnTo>
                  <a:lnTo>
                    <a:pt x="442" y="194"/>
                  </a:lnTo>
                  <a:lnTo>
                    <a:pt x="446" y="196"/>
                  </a:lnTo>
                  <a:lnTo>
                    <a:pt x="448" y="198"/>
                  </a:lnTo>
                  <a:lnTo>
                    <a:pt x="450" y="200"/>
                  </a:lnTo>
                  <a:lnTo>
                    <a:pt x="456" y="204"/>
                  </a:lnTo>
                  <a:lnTo>
                    <a:pt x="458" y="206"/>
                  </a:lnTo>
                  <a:lnTo>
                    <a:pt x="460" y="202"/>
                  </a:lnTo>
                  <a:lnTo>
                    <a:pt x="462" y="200"/>
                  </a:lnTo>
                  <a:lnTo>
                    <a:pt x="462" y="198"/>
                  </a:lnTo>
                  <a:lnTo>
                    <a:pt x="462" y="198"/>
                  </a:lnTo>
                  <a:lnTo>
                    <a:pt x="462" y="196"/>
                  </a:lnTo>
                  <a:lnTo>
                    <a:pt x="464" y="196"/>
                  </a:lnTo>
                  <a:lnTo>
                    <a:pt x="464" y="192"/>
                  </a:lnTo>
                  <a:lnTo>
                    <a:pt x="464" y="190"/>
                  </a:lnTo>
                  <a:lnTo>
                    <a:pt x="462" y="188"/>
                  </a:lnTo>
                  <a:lnTo>
                    <a:pt x="462" y="184"/>
                  </a:lnTo>
                  <a:lnTo>
                    <a:pt x="462" y="182"/>
                  </a:lnTo>
                  <a:lnTo>
                    <a:pt x="462" y="180"/>
                  </a:lnTo>
                  <a:lnTo>
                    <a:pt x="464" y="180"/>
                  </a:lnTo>
                  <a:lnTo>
                    <a:pt x="464" y="178"/>
                  </a:lnTo>
                  <a:lnTo>
                    <a:pt x="464" y="178"/>
                  </a:lnTo>
                  <a:lnTo>
                    <a:pt x="464" y="176"/>
                  </a:lnTo>
                  <a:lnTo>
                    <a:pt x="466" y="176"/>
                  </a:lnTo>
                  <a:lnTo>
                    <a:pt x="466" y="174"/>
                  </a:lnTo>
                  <a:lnTo>
                    <a:pt x="468" y="174"/>
                  </a:lnTo>
                  <a:lnTo>
                    <a:pt x="470" y="172"/>
                  </a:lnTo>
                  <a:lnTo>
                    <a:pt x="474" y="172"/>
                  </a:lnTo>
                  <a:lnTo>
                    <a:pt x="476" y="170"/>
                  </a:lnTo>
                  <a:lnTo>
                    <a:pt x="478" y="170"/>
                  </a:lnTo>
                  <a:lnTo>
                    <a:pt x="480" y="170"/>
                  </a:lnTo>
                  <a:lnTo>
                    <a:pt x="480" y="170"/>
                  </a:lnTo>
                  <a:lnTo>
                    <a:pt x="480" y="170"/>
                  </a:lnTo>
                  <a:lnTo>
                    <a:pt x="484" y="170"/>
                  </a:lnTo>
                  <a:lnTo>
                    <a:pt x="486" y="172"/>
                  </a:lnTo>
                  <a:lnTo>
                    <a:pt x="488" y="174"/>
                  </a:lnTo>
                  <a:lnTo>
                    <a:pt x="490" y="174"/>
                  </a:lnTo>
                  <a:lnTo>
                    <a:pt x="492" y="176"/>
                  </a:lnTo>
                  <a:lnTo>
                    <a:pt x="494" y="176"/>
                  </a:lnTo>
                  <a:lnTo>
                    <a:pt x="496" y="176"/>
                  </a:lnTo>
                  <a:lnTo>
                    <a:pt x="496" y="176"/>
                  </a:lnTo>
                  <a:lnTo>
                    <a:pt x="496" y="174"/>
                  </a:lnTo>
                  <a:lnTo>
                    <a:pt x="498" y="174"/>
                  </a:lnTo>
                  <a:lnTo>
                    <a:pt x="498" y="174"/>
                  </a:lnTo>
                  <a:lnTo>
                    <a:pt x="498" y="174"/>
                  </a:lnTo>
                  <a:lnTo>
                    <a:pt x="498" y="172"/>
                  </a:lnTo>
                  <a:lnTo>
                    <a:pt x="500" y="170"/>
                  </a:lnTo>
                  <a:lnTo>
                    <a:pt x="500" y="170"/>
                  </a:lnTo>
                  <a:lnTo>
                    <a:pt x="500" y="166"/>
                  </a:lnTo>
                  <a:lnTo>
                    <a:pt x="500" y="164"/>
                  </a:lnTo>
                  <a:lnTo>
                    <a:pt x="502" y="160"/>
                  </a:lnTo>
                  <a:lnTo>
                    <a:pt x="502" y="154"/>
                  </a:lnTo>
                  <a:lnTo>
                    <a:pt x="502" y="150"/>
                  </a:lnTo>
                  <a:lnTo>
                    <a:pt x="502" y="148"/>
                  </a:lnTo>
                  <a:lnTo>
                    <a:pt x="502" y="146"/>
                  </a:lnTo>
                  <a:lnTo>
                    <a:pt x="502" y="144"/>
                  </a:lnTo>
                  <a:lnTo>
                    <a:pt x="502" y="142"/>
                  </a:lnTo>
                  <a:lnTo>
                    <a:pt x="504" y="142"/>
                  </a:lnTo>
                  <a:lnTo>
                    <a:pt x="504" y="140"/>
                  </a:lnTo>
                  <a:lnTo>
                    <a:pt x="506" y="138"/>
                  </a:lnTo>
                  <a:lnTo>
                    <a:pt x="508" y="136"/>
                  </a:lnTo>
                  <a:lnTo>
                    <a:pt x="510" y="136"/>
                  </a:lnTo>
                  <a:lnTo>
                    <a:pt x="510" y="134"/>
                  </a:lnTo>
                  <a:lnTo>
                    <a:pt x="512" y="134"/>
                  </a:lnTo>
                  <a:lnTo>
                    <a:pt x="512" y="134"/>
                  </a:lnTo>
                  <a:lnTo>
                    <a:pt x="516" y="134"/>
                  </a:lnTo>
                  <a:lnTo>
                    <a:pt x="518" y="134"/>
                  </a:lnTo>
                  <a:lnTo>
                    <a:pt x="520" y="134"/>
                  </a:lnTo>
                  <a:lnTo>
                    <a:pt x="520" y="132"/>
                  </a:lnTo>
                  <a:lnTo>
                    <a:pt x="522" y="132"/>
                  </a:lnTo>
                  <a:lnTo>
                    <a:pt x="522" y="132"/>
                  </a:lnTo>
                  <a:lnTo>
                    <a:pt x="522" y="132"/>
                  </a:lnTo>
                  <a:lnTo>
                    <a:pt x="522" y="132"/>
                  </a:lnTo>
                  <a:lnTo>
                    <a:pt x="524" y="130"/>
                  </a:lnTo>
                  <a:lnTo>
                    <a:pt x="524" y="128"/>
                  </a:lnTo>
                  <a:lnTo>
                    <a:pt x="524" y="126"/>
                  </a:lnTo>
                  <a:lnTo>
                    <a:pt x="524" y="124"/>
                  </a:lnTo>
                  <a:lnTo>
                    <a:pt x="524" y="122"/>
                  </a:lnTo>
                  <a:lnTo>
                    <a:pt x="526" y="120"/>
                  </a:lnTo>
                  <a:lnTo>
                    <a:pt x="526" y="120"/>
                  </a:lnTo>
                  <a:lnTo>
                    <a:pt x="528" y="120"/>
                  </a:lnTo>
                  <a:lnTo>
                    <a:pt x="530" y="116"/>
                  </a:lnTo>
                  <a:lnTo>
                    <a:pt x="534" y="116"/>
                  </a:lnTo>
                  <a:lnTo>
                    <a:pt x="534" y="114"/>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56" name="Freeform 49">
              <a:extLst>
                <a:ext uri="{FF2B5EF4-FFF2-40B4-BE49-F238E27FC236}">
                  <a16:creationId xmlns:a16="http://schemas.microsoft.com/office/drawing/2014/main" id="{F08CF45A-B195-45F2-A3D5-00D815A12C8F}"/>
                </a:ext>
              </a:extLst>
            </p:cNvPr>
            <p:cNvSpPr>
              <a:spLocks/>
            </p:cNvSpPr>
            <p:nvPr/>
          </p:nvSpPr>
          <p:spPr bwMode="auto">
            <a:xfrm>
              <a:off x="7864017" y="2736629"/>
              <a:ext cx="287463" cy="194914"/>
            </a:xfrm>
            <a:custGeom>
              <a:avLst/>
              <a:gdLst>
                <a:gd name="T0" fmla="*/ 120 w 152"/>
                <a:gd name="T1" fmla="*/ 34 h 114"/>
                <a:gd name="T2" fmla="*/ 124 w 152"/>
                <a:gd name="T3" fmla="*/ 36 h 114"/>
                <a:gd name="T4" fmla="*/ 130 w 152"/>
                <a:gd name="T5" fmla="*/ 38 h 114"/>
                <a:gd name="T6" fmla="*/ 132 w 152"/>
                <a:gd name="T7" fmla="*/ 44 h 114"/>
                <a:gd name="T8" fmla="*/ 134 w 152"/>
                <a:gd name="T9" fmla="*/ 56 h 114"/>
                <a:gd name="T10" fmla="*/ 132 w 152"/>
                <a:gd name="T11" fmla="*/ 66 h 114"/>
                <a:gd name="T12" fmla="*/ 130 w 152"/>
                <a:gd name="T13" fmla="*/ 76 h 114"/>
                <a:gd name="T14" fmla="*/ 126 w 152"/>
                <a:gd name="T15" fmla="*/ 80 h 114"/>
                <a:gd name="T16" fmla="*/ 118 w 152"/>
                <a:gd name="T17" fmla="*/ 82 h 114"/>
                <a:gd name="T18" fmla="*/ 116 w 152"/>
                <a:gd name="T19" fmla="*/ 88 h 114"/>
                <a:gd name="T20" fmla="*/ 112 w 152"/>
                <a:gd name="T21" fmla="*/ 92 h 114"/>
                <a:gd name="T22" fmla="*/ 104 w 152"/>
                <a:gd name="T23" fmla="*/ 94 h 114"/>
                <a:gd name="T24" fmla="*/ 92 w 152"/>
                <a:gd name="T25" fmla="*/ 94 h 114"/>
                <a:gd name="T26" fmla="*/ 88 w 152"/>
                <a:gd name="T27" fmla="*/ 98 h 114"/>
                <a:gd name="T28" fmla="*/ 88 w 152"/>
                <a:gd name="T29" fmla="*/ 100 h 114"/>
                <a:gd name="T30" fmla="*/ 88 w 152"/>
                <a:gd name="T31" fmla="*/ 106 h 114"/>
                <a:gd name="T32" fmla="*/ 84 w 152"/>
                <a:gd name="T33" fmla="*/ 114 h 114"/>
                <a:gd name="T34" fmla="*/ 78 w 152"/>
                <a:gd name="T35" fmla="*/ 96 h 114"/>
                <a:gd name="T36" fmla="*/ 74 w 152"/>
                <a:gd name="T37" fmla="*/ 84 h 114"/>
                <a:gd name="T38" fmla="*/ 70 w 152"/>
                <a:gd name="T39" fmla="*/ 78 h 114"/>
                <a:gd name="T40" fmla="*/ 68 w 152"/>
                <a:gd name="T41" fmla="*/ 78 h 114"/>
                <a:gd name="T42" fmla="*/ 64 w 152"/>
                <a:gd name="T43" fmla="*/ 80 h 114"/>
                <a:gd name="T44" fmla="*/ 54 w 152"/>
                <a:gd name="T45" fmla="*/ 88 h 114"/>
                <a:gd name="T46" fmla="*/ 48 w 152"/>
                <a:gd name="T47" fmla="*/ 90 h 114"/>
                <a:gd name="T48" fmla="*/ 34 w 152"/>
                <a:gd name="T49" fmla="*/ 92 h 114"/>
                <a:gd name="T50" fmla="*/ 16 w 152"/>
                <a:gd name="T51" fmla="*/ 88 h 114"/>
                <a:gd name="T52" fmla="*/ 12 w 152"/>
                <a:gd name="T53" fmla="*/ 76 h 114"/>
                <a:gd name="T54" fmla="*/ 22 w 152"/>
                <a:gd name="T55" fmla="*/ 72 h 114"/>
                <a:gd name="T56" fmla="*/ 40 w 152"/>
                <a:gd name="T57" fmla="*/ 66 h 114"/>
                <a:gd name="T58" fmla="*/ 52 w 152"/>
                <a:gd name="T59" fmla="*/ 62 h 114"/>
                <a:gd name="T60" fmla="*/ 54 w 152"/>
                <a:gd name="T61" fmla="*/ 58 h 114"/>
                <a:gd name="T62" fmla="*/ 58 w 152"/>
                <a:gd name="T63" fmla="*/ 54 h 114"/>
                <a:gd name="T64" fmla="*/ 56 w 152"/>
                <a:gd name="T65" fmla="*/ 50 h 114"/>
                <a:gd name="T66" fmla="*/ 48 w 152"/>
                <a:gd name="T67" fmla="*/ 44 h 114"/>
                <a:gd name="T68" fmla="*/ 44 w 152"/>
                <a:gd name="T69" fmla="*/ 42 h 114"/>
                <a:gd name="T70" fmla="*/ 38 w 152"/>
                <a:gd name="T71" fmla="*/ 44 h 114"/>
                <a:gd name="T72" fmla="*/ 34 w 152"/>
                <a:gd name="T73" fmla="*/ 44 h 114"/>
                <a:gd name="T74" fmla="*/ 26 w 152"/>
                <a:gd name="T75" fmla="*/ 40 h 114"/>
                <a:gd name="T76" fmla="*/ 22 w 152"/>
                <a:gd name="T77" fmla="*/ 36 h 114"/>
                <a:gd name="T78" fmla="*/ 22 w 152"/>
                <a:gd name="T79" fmla="*/ 32 h 114"/>
                <a:gd name="T80" fmla="*/ 26 w 152"/>
                <a:gd name="T81" fmla="*/ 26 h 114"/>
                <a:gd name="T82" fmla="*/ 28 w 152"/>
                <a:gd name="T83" fmla="*/ 24 h 114"/>
                <a:gd name="T84" fmla="*/ 28 w 152"/>
                <a:gd name="T85" fmla="*/ 18 h 114"/>
                <a:gd name="T86" fmla="*/ 26 w 152"/>
                <a:gd name="T87" fmla="*/ 12 h 114"/>
                <a:gd name="T88" fmla="*/ 30 w 152"/>
                <a:gd name="T89" fmla="*/ 6 h 114"/>
                <a:gd name="T90" fmla="*/ 36 w 152"/>
                <a:gd name="T91" fmla="*/ 2 h 114"/>
                <a:gd name="T92" fmla="*/ 38 w 152"/>
                <a:gd name="T93" fmla="*/ 2 h 114"/>
                <a:gd name="T94" fmla="*/ 44 w 152"/>
                <a:gd name="T95" fmla="*/ 8 h 114"/>
                <a:gd name="T96" fmla="*/ 48 w 152"/>
                <a:gd name="T97" fmla="*/ 14 h 114"/>
                <a:gd name="T98" fmla="*/ 50 w 152"/>
                <a:gd name="T99" fmla="*/ 16 h 114"/>
                <a:gd name="T100" fmla="*/ 52 w 152"/>
                <a:gd name="T101" fmla="*/ 12 h 114"/>
                <a:gd name="T102" fmla="*/ 56 w 152"/>
                <a:gd name="T103" fmla="*/ 4 h 114"/>
                <a:gd name="T104" fmla="*/ 62 w 152"/>
                <a:gd name="T105" fmla="*/ 2 h 114"/>
                <a:gd name="T106" fmla="*/ 72 w 152"/>
                <a:gd name="T107" fmla="*/ 0 h 114"/>
                <a:gd name="T108" fmla="*/ 76 w 152"/>
                <a:gd name="T109" fmla="*/ 0 h 114"/>
                <a:gd name="T110" fmla="*/ 82 w 152"/>
                <a:gd name="T111" fmla="*/ 6 h 114"/>
                <a:gd name="T112" fmla="*/ 86 w 152"/>
                <a:gd name="T113" fmla="*/ 10 h 114"/>
                <a:gd name="T114" fmla="*/ 92 w 152"/>
                <a:gd name="T115" fmla="*/ 10 h 114"/>
                <a:gd name="T116" fmla="*/ 114 w 152"/>
                <a:gd name="T117" fmla="*/ 4 h 114"/>
                <a:gd name="T118" fmla="*/ 126 w 152"/>
                <a:gd name="T119" fmla="*/ 4 h 114"/>
                <a:gd name="T120" fmla="*/ 136 w 152"/>
                <a:gd name="T121" fmla="*/ 6 h 114"/>
                <a:gd name="T122" fmla="*/ 144 w 152"/>
                <a:gd name="T123" fmla="*/ 10 h 114"/>
                <a:gd name="T124" fmla="*/ 118 w 152"/>
                <a:gd name="T125" fmla="*/ 3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2" h="114">
                  <a:moveTo>
                    <a:pt x="118" y="32"/>
                  </a:moveTo>
                  <a:lnTo>
                    <a:pt x="118" y="32"/>
                  </a:lnTo>
                  <a:lnTo>
                    <a:pt x="118" y="34"/>
                  </a:lnTo>
                  <a:lnTo>
                    <a:pt x="120" y="34"/>
                  </a:lnTo>
                  <a:lnTo>
                    <a:pt x="120" y="34"/>
                  </a:lnTo>
                  <a:lnTo>
                    <a:pt x="120" y="34"/>
                  </a:lnTo>
                  <a:lnTo>
                    <a:pt x="122" y="34"/>
                  </a:lnTo>
                  <a:lnTo>
                    <a:pt x="124" y="36"/>
                  </a:lnTo>
                  <a:lnTo>
                    <a:pt x="126" y="36"/>
                  </a:lnTo>
                  <a:lnTo>
                    <a:pt x="128" y="36"/>
                  </a:lnTo>
                  <a:lnTo>
                    <a:pt x="130" y="36"/>
                  </a:lnTo>
                  <a:lnTo>
                    <a:pt x="130" y="38"/>
                  </a:lnTo>
                  <a:lnTo>
                    <a:pt x="130" y="38"/>
                  </a:lnTo>
                  <a:lnTo>
                    <a:pt x="132" y="40"/>
                  </a:lnTo>
                  <a:lnTo>
                    <a:pt x="132" y="42"/>
                  </a:lnTo>
                  <a:lnTo>
                    <a:pt x="132" y="44"/>
                  </a:lnTo>
                  <a:lnTo>
                    <a:pt x="132" y="46"/>
                  </a:lnTo>
                  <a:lnTo>
                    <a:pt x="134" y="50"/>
                  </a:lnTo>
                  <a:lnTo>
                    <a:pt x="134" y="52"/>
                  </a:lnTo>
                  <a:lnTo>
                    <a:pt x="134" y="56"/>
                  </a:lnTo>
                  <a:lnTo>
                    <a:pt x="134" y="58"/>
                  </a:lnTo>
                  <a:lnTo>
                    <a:pt x="134" y="60"/>
                  </a:lnTo>
                  <a:lnTo>
                    <a:pt x="134" y="64"/>
                  </a:lnTo>
                  <a:lnTo>
                    <a:pt x="132" y="66"/>
                  </a:lnTo>
                  <a:lnTo>
                    <a:pt x="132" y="70"/>
                  </a:lnTo>
                  <a:lnTo>
                    <a:pt x="132" y="72"/>
                  </a:lnTo>
                  <a:lnTo>
                    <a:pt x="130" y="74"/>
                  </a:lnTo>
                  <a:lnTo>
                    <a:pt x="130" y="76"/>
                  </a:lnTo>
                  <a:lnTo>
                    <a:pt x="128" y="78"/>
                  </a:lnTo>
                  <a:lnTo>
                    <a:pt x="128" y="78"/>
                  </a:lnTo>
                  <a:lnTo>
                    <a:pt x="128" y="80"/>
                  </a:lnTo>
                  <a:lnTo>
                    <a:pt x="126" y="80"/>
                  </a:lnTo>
                  <a:lnTo>
                    <a:pt x="126" y="80"/>
                  </a:lnTo>
                  <a:lnTo>
                    <a:pt x="124" y="82"/>
                  </a:lnTo>
                  <a:lnTo>
                    <a:pt x="120" y="82"/>
                  </a:lnTo>
                  <a:lnTo>
                    <a:pt x="118" y="82"/>
                  </a:lnTo>
                  <a:lnTo>
                    <a:pt x="118" y="84"/>
                  </a:lnTo>
                  <a:lnTo>
                    <a:pt x="116" y="84"/>
                  </a:lnTo>
                  <a:lnTo>
                    <a:pt x="116" y="86"/>
                  </a:lnTo>
                  <a:lnTo>
                    <a:pt x="116" y="88"/>
                  </a:lnTo>
                  <a:lnTo>
                    <a:pt x="114" y="90"/>
                  </a:lnTo>
                  <a:lnTo>
                    <a:pt x="114" y="92"/>
                  </a:lnTo>
                  <a:lnTo>
                    <a:pt x="112" y="92"/>
                  </a:lnTo>
                  <a:lnTo>
                    <a:pt x="112" y="92"/>
                  </a:lnTo>
                  <a:lnTo>
                    <a:pt x="110" y="94"/>
                  </a:lnTo>
                  <a:lnTo>
                    <a:pt x="108" y="94"/>
                  </a:lnTo>
                  <a:lnTo>
                    <a:pt x="106" y="94"/>
                  </a:lnTo>
                  <a:lnTo>
                    <a:pt x="104" y="94"/>
                  </a:lnTo>
                  <a:lnTo>
                    <a:pt x="100" y="94"/>
                  </a:lnTo>
                  <a:lnTo>
                    <a:pt x="96" y="94"/>
                  </a:lnTo>
                  <a:lnTo>
                    <a:pt x="94" y="94"/>
                  </a:lnTo>
                  <a:lnTo>
                    <a:pt x="92" y="94"/>
                  </a:lnTo>
                  <a:lnTo>
                    <a:pt x="90" y="96"/>
                  </a:lnTo>
                  <a:lnTo>
                    <a:pt x="90" y="96"/>
                  </a:lnTo>
                  <a:lnTo>
                    <a:pt x="88" y="96"/>
                  </a:lnTo>
                  <a:lnTo>
                    <a:pt x="88" y="98"/>
                  </a:lnTo>
                  <a:lnTo>
                    <a:pt x="88" y="98"/>
                  </a:lnTo>
                  <a:lnTo>
                    <a:pt x="86" y="98"/>
                  </a:lnTo>
                  <a:lnTo>
                    <a:pt x="88" y="100"/>
                  </a:lnTo>
                  <a:lnTo>
                    <a:pt x="88" y="100"/>
                  </a:lnTo>
                  <a:lnTo>
                    <a:pt x="88" y="102"/>
                  </a:lnTo>
                  <a:lnTo>
                    <a:pt x="88" y="104"/>
                  </a:lnTo>
                  <a:lnTo>
                    <a:pt x="88" y="106"/>
                  </a:lnTo>
                  <a:lnTo>
                    <a:pt x="88" y="106"/>
                  </a:lnTo>
                  <a:lnTo>
                    <a:pt x="88" y="108"/>
                  </a:lnTo>
                  <a:lnTo>
                    <a:pt x="88" y="108"/>
                  </a:lnTo>
                  <a:lnTo>
                    <a:pt x="86" y="110"/>
                  </a:lnTo>
                  <a:lnTo>
                    <a:pt x="84" y="114"/>
                  </a:lnTo>
                  <a:lnTo>
                    <a:pt x="82" y="114"/>
                  </a:lnTo>
                  <a:lnTo>
                    <a:pt x="82" y="108"/>
                  </a:lnTo>
                  <a:lnTo>
                    <a:pt x="80" y="104"/>
                  </a:lnTo>
                  <a:lnTo>
                    <a:pt x="78" y="96"/>
                  </a:lnTo>
                  <a:lnTo>
                    <a:pt x="78" y="94"/>
                  </a:lnTo>
                  <a:lnTo>
                    <a:pt x="76" y="90"/>
                  </a:lnTo>
                  <a:lnTo>
                    <a:pt x="76" y="88"/>
                  </a:lnTo>
                  <a:lnTo>
                    <a:pt x="74" y="84"/>
                  </a:lnTo>
                  <a:lnTo>
                    <a:pt x="72" y="82"/>
                  </a:lnTo>
                  <a:lnTo>
                    <a:pt x="72" y="80"/>
                  </a:lnTo>
                  <a:lnTo>
                    <a:pt x="72" y="80"/>
                  </a:lnTo>
                  <a:lnTo>
                    <a:pt x="70" y="78"/>
                  </a:lnTo>
                  <a:lnTo>
                    <a:pt x="70" y="78"/>
                  </a:lnTo>
                  <a:lnTo>
                    <a:pt x="70" y="78"/>
                  </a:lnTo>
                  <a:lnTo>
                    <a:pt x="68" y="78"/>
                  </a:lnTo>
                  <a:lnTo>
                    <a:pt x="68" y="78"/>
                  </a:lnTo>
                  <a:lnTo>
                    <a:pt x="66" y="78"/>
                  </a:lnTo>
                  <a:lnTo>
                    <a:pt x="66" y="78"/>
                  </a:lnTo>
                  <a:lnTo>
                    <a:pt x="64" y="78"/>
                  </a:lnTo>
                  <a:lnTo>
                    <a:pt x="64" y="80"/>
                  </a:lnTo>
                  <a:lnTo>
                    <a:pt x="62" y="80"/>
                  </a:lnTo>
                  <a:lnTo>
                    <a:pt x="60" y="82"/>
                  </a:lnTo>
                  <a:lnTo>
                    <a:pt x="56" y="86"/>
                  </a:lnTo>
                  <a:lnTo>
                    <a:pt x="54" y="88"/>
                  </a:lnTo>
                  <a:lnTo>
                    <a:pt x="52" y="90"/>
                  </a:lnTo>
                  <a:lnTo>
                    <a:pt x="52" y="90"/>
                  </a:lnTo>
                  <a:lnTo>
                    <a:pt x="50" y="90"/>
                  </a:lnTo>
                  <a:lnTo>
                    <a:pt x="48" y="90"/>
                  </a:lnTo>
                  <a:lnTo>
                    <a:pt x="44" y="92"/>
                  </a:lnTo>
                  <a:lnTo>
                    <a:pt x="40" y="92"/>
                  </a:lnTo>
                  <a:lnTo>
                    <a:pt x="36" y="92"/>
                  </a:lnTo>
                  <a:lnTo>
                    <a:pt x="34" y="92"/>
                  </a:lnTo>
                  <a:lnTo>
                    <a:pt x="32" y="92"/>
                  </a:lnTo>
                  <a:lnTo>
                    <a:pt x="28" y="92"/>
                  </a:lnTo>
                  <a:lnTo>
                    <a:pt x="22" y="90"/>
                  </a:lnTo>
                  <a:lnTo>
                    <a:pt x="16" y="88"/>
                  </a:lnTo>
                  <a:lnTo>
                    <a:pt x="4" y="86"/>
                  </a:lnTo>
                  <a:lnTo>
                    <a:pt x="0" y="86"/>
                  </a:lnTo>
                  <a:lnTo>
                    <a:pt x="8" y="80"/>
                  </a:lnTo>
                  <a:lnTo>
                    <a:pt x="12" y="76"/>
                  </a:lnTo>
                  <a:lnTo>
                    <a:pt x="16" y="74"/>
                  </a:lnTo>
                  <a:lnTo>
                    <a:pt x="18" y="74"/>
                  </a:lnTo>
                  <a:lnTo>
                    <a:pt x="20" y="72"/>
                  </a:lnTo>
                  <a:lnTo>
                    <a:pt x="22" y="72"/>
                  </a:lnTo>
                  <a:lnTo>
                    <a:pt x="26" y="70"/>
                  </a:lnTo>
                  <a:lnTo>
                    <a:pt x="30" y="70"/>
                  </a:lnTo>
                  <a:lnTo>
                    <a:pt x="36" y="68"/>
                  </a:lnTo>
                  <a:lnTo>
                    <a:pt x="40" y="66"/>
                  </a:lnTo>
                  <a:lnTo>
                    <a:pt x="46" y="66"/>
                  </a:lnTo>
                  <a:lnTo>
                    <a:pt x="48" y="64"/>
                  </a:lnTo>
                  <a:lnTo>
                    <a:pt x="50" y="64"/>
                  </a:lnTo>
                  <a:lnTo>
                    <a:pt x="52" y="62"/>
                  </a:lnTo>
                  <a:lnTo>
                    <a:pt x="52" y="62"/>
                  </a:lnTo>
                  <a:lnTo>
                    <a:pt x="54" y="60"/>
                  </a:lnTo>
                  <a:lnTo>
                    <a:pt x="54" y="60"/>
                  </a:lnTo>
                  <a:lnTo>
                    <a:pt x="54" y="58"/>
                  </a:lnTo>
                  <a:lnTo>
                    <a:pt x="56" y="58"/>
                  </a:lnTo>
                  <a:lnTo>
                    <a:pt x="56" y="56"/>
                  </a:lnTo>
                  <a:lnTo>
                    <a:pt x="58" y="56"/>
                  </a:lnTo>
                  <a:lnTo>
                    <a:pt x="58" y="54"/>
                  </a:lnTo>
                  <a:lnTo>
                    <a:pt x="58" y="54"/>
                  </a:lnTo>
                  <a:lnTo>
                    <a:pt x="58" y="52"/>
                  </a:lnTo>
                  <a:lnTo>
                    <a:pt x="56" y="52"/>
                  </a:lnTo>
                  <a:lnTo>
                    <a:pt x="56" y="50"/>
                  </a:lnTo>
                  <a:lnTo>
                    <a:pt x="54" y="48"/>
                  </a:lnTo>
                  <a:lnTo>
                    <a:pt x="52" y="46"/>
                  </a:lnTo>
                  <a:lnTo>
                    <a:pt x="50" y="44"/>
                  </a:lnTo>
                  <a:lnTo>
                    <a:pt x="48" y="44"/>
                  </a:lnTo>
                  <a:lnTo>
                    <a:pt x="46" y="42"/>
                  </a:lnTo>
                  <a:lnTo>
                    <a:pt x="46" y="42"/>
                  </a:lnTo>
                  <a:lnTo>
                    <a:pt x="44" y="42"/>
                  </a:lnTo>
                  <a:lnTo>
                    <a:pt x="44" y="42"/>
                  </a:lnTo>
                  <a:lnTo>
                    <a:pt x="42" y="42"/>
                  </a:lnTo>
                  <a:lnTo>
                    <a:pt x="40" y="42"/>
                  </a:lnTo>
                  <a:lnTo>
                    <a:pt x="40" y="44"/>
                  </a:lnTo>
                  <a:lnTo>
                    <a:pt x="38" y="44"/>
                  </a:lnTo>
                  <a:lnTo>
                    <a:pt x="36" y="44"/>
                  </a:lnTo>
                  <a:lnTo>
                    <a:pt x="34" y="44"/>
                  </a:lnTo>
                  <a:lnTo>
                    <a:pt x="34" y="44"/>
                  </a:lnTo>
                  <a:lnTo>
                    <a:pt x="34" y="44"/>
                  </a:lnTo>
                  <a:lnTo>
                    <a:pt x="32" y="44"/>
                  </a:lnTo>
                  <a:lnTo>
                    <a:pt x="30" y="42"/>
                  </a:lnTo>
                  <a:lnTo>
                    <a:pt x="28" y="42"/>
                  </a:lnTo>
                  <a:lnTo>
                    <a:pt x="26" y="40"/>
                  </a:lnTo>
                  <a:lnTo>
                    <a:pt x="24" y="38"/>
                  </a:lnTo>
                  <a:lnTo>
                    <a:pt x="22" y="36"/>
                  </a:lnTo>
                  <a:lnTo>
                    <a:pt x="22" y="36"/>
                  </a:lnTo>
                  <a:lnTo>
                    <a:pt x="22" y="36"/>
                  </a:lnTo>
                  <a:lnTo>
                    <a:pt x="22" y="34"/>
                  </a:lnTo>
                  <a:lnTo>
                    <a:pt x="22" y="34"/>
                  </a:lnTo>
                  <a:lnTo>
                    <a:pt x="22" y="34"/>
                  </a:lnTo>
                  <a:lnTo>
                    <a:pt x="22" y="32"/>
                  </a:lnTo>
                  <a:lnTo>
                    <a:pt x="22" y="32"/>
                  </a:lnTo>
                  <a:lnTo>
                    <a:pt x="24" y="30"/>
                  </a:lnTo>
                  <a:lnTo>
                    <a:pt x="24" y="28"/>
                  </a:lnTo>
                  <a:lnTo>
                    <a:pt x="26" y="26"/>
                  </a:lnTo>
                  <a:lnTo>
                    <a:pt x="28" y="24"/>
                  </a:lnTo>
                  <a:lnTo>
                    <a:pt x="28" y="24"/>
                  </a:lnTo>
                  <a:lnTo>
                    <a:pt x="28" y="24"/>
                  </a:lnTo>
                  <a:lnTo>
                    <a:pt x="28" y="24"/>
                  </a:lnTo>
                  <a:lnTo>
                    <a:pt x="28" y="22"/>
                  </a:lnTo>
                  <a:lnTo>
                    <a:pt x="28" y="20"/>
                  </a:lnTo>
                  <a:lnTo>
                    <a:pt x="28" y="18"/>
                  </a:lnTo>
                  <a:lnTo>
                    <a:pt x="28" y="18"/>
                  </a:lnTo>
                  <a:lnTo>
                    <a:pt x="26" y="16"/>
                  </a:lnTo>
                  <a:lnTo>
                    <a:pt x="26" y="14"/>
                  </a:lnTo>
                  <a:lnTo>
                    <a:pt x="26" y="12"/>
                  </a:lnTo>
                  <a:lnTo>
                    <a:pt x="26" y="12"/>
                  </a:lnTo>
                  <a:lnTo>
                    <a:pt x="26" y="10"/>
                  </a:lnTo>
                  <a:lnTo>
                    <a:pt x="26" y="10"/>
                  </a:lnTo>
                  <a:lnTo>
                    <a:pt x="28" y="8"/>
                  </a:lnTo>
                  <a:lnTo>
                    <a:pt x="30" y="6"/>
                  </a:lnTo>
                  <a:lnTo>
                    <a:pt x="30" y="6"/>
                  </a:lnTo>
                  <a:lnTo>
                    <a:pt x="32" y="4"/>
                  </a:lnTo>
                  <a:lnTo>
                    <a:pt x="34" y="2"/>
                  </a:lnTo>
                  <a:lnTo>
                    <a:pt x="36" y="2"/>
                  </a:lnTo>
                  <a:lnTo>
                    <a:pt x="36" y="2"/>
                  </a:lnTo>
                  <a:lnTo>
                    <a:pt x="36" y="2"/>
                  </a:lnTo>
                  <a:lnTo>
                    <a:pt x="38" y="2"/>
                  </a:lnTo>
                  <a:lnTo>
                    <a:pt x="38" y="2"/>
                  </a:lnTo>
                  <a:lnTo>
                    <a:pt x="40" y="4"/>
                  </a:lnTo>
                  <a:lnTo>
                    <a:pt x="40" y="4"/>
                  </a:lnTo>
                  <a:lnTo>
                    <a:pt x="42" y="6"/>
                  </a:lnTo>
                  <a:lnTo>
                    <a:pt x="44" y="8"/>
                  </a:lnTo>
                  <a:lnTo>
                    <a:pt x="46" y="12"/>
                  </a:lnTo>
                  <a:lnTo>
                    <a:pt x="46" y="12"/>
                  </a:lnTo>
                  <a:lnTo>
                    <a:pt x="46" y="14"/>
                  </a:lnTo>
                  <a:lnTo>
                    <a:pt x="48" y="14"/>
                  </a:lnTo>
                  <a:lnTo>
                    <a:pt x="48" y="16"/>
                  </a:lnTo>
                  <a:lnTo>
                    <a:pt x="50" y="16"/>
                  </a:lnTo>
                  <a:lnTo>
                    <a:pt x="50" y="16"/>
                  </a:lnTo>
                  <a:lnTo>
                    <a:pt x="50" y="16"/>
                  </a:lnTo>
                  <a:lnTo>
                    <a:pt x="52" y="14"/>
                  </a:lnTo>
                  <a:lnTo>
                    <a:pt x="52" y="14"/>
                  </a:lnTo>
                  <a:lnTo>
                    <a:pt x="52" y="14"/>
                  </a:lnTo>
                  <a:lnTo>
                    <a:pt x="52" y="12"/>
                  </a:lnTo>
                  <a:lnTo>
                    <a:pt x="54" y="10"/>
                  </a:lnTo>
                  <a:lnTo>
                    <a:pt x="54" y="6"/>
                  </a:lnTo>
                  <a:lnTo>
                    <a:pt x="56" y="6"/>
                  </a:lnTo>
                  <a:lnTo>
                    <a:pt x="56" y="4"/>
                  </a:lnTo>
                  <a:lnTo>
                    <a:pt x="56" y="4"/>
                  </a:lnTo>
                  <a:lnTo>
                    <a:pt x="58" y="4"/>
                  </a:lnTo>
                  <a:lnTo>
                    <a:pt x="60" y="2"/>
                  </a:lnTo>
                  <a:lnTo>
                    <a:pt x="62" y="2"/>
                  </a:lnTo>
                  <a:lnTo>
                    <a:pt x="64" y="0"/>
                  </a:lnTo>
                  <a:lnTo>
                    <a:pt x="68" y="0"/>
                  </a:lnTo>
                  <a:lnTo>
                    <a:pt x="70" y="0"/>
                  </a:lnTo>
                  <a:lnTo>
                    <a:pt x="72" y="0"/>
                  </a:lnTo>
                  <a:lnTo>
                    <a:pt x="74" y="0"/>
                  </a:lnTo>
                  <a:lnTo>
                    <a:pt x="74" y="0"/>
                  </a:lnTo>
                  <a:lnTo>
                    <a:pt x="74" y="0"/>
                  </a:lnTo>
                  <a:lnTo>
                    <a:pt x="76" y="0"/>
                  </a:lnTo>
                  <a:lnTo>
                    <a:pt x="76" y="2"/>
                  </a:lnTo>
                  <a:lnTo>
                    <a:pt x="78" y="2"/>
                  </a:lnTo>
                  <a:lnTo>
                    <a:pt x="80" y="4"/>
                  </a:lnTo>
                  <a:lnTo>
                    <a:pt x="82" y="6"/>
                  </a:lnTo>
                  <a:lnTo>
                    <a:pt x="82" y="8"/>
                  </a:lnTo>
                  <a:lnTo>
                    <a:pt x="84" y="8"/>
                  </a:lnTo>
                  <a:lnTo>
                    <a:pt x="84" y="8"/>
                  </a:lnTo>
                  <a:lnTo>
                    <a:pt x="86" y="10"/>
                  </a:lnTo>
                  <a:lnTo>
                    <a:pt x="86" y="10"/>
                  </a:lnTo>
                  <a:lnTo>
                    <a:pt x="88" y="10"/>
                  </a:lnTo>
                  <a:lnTo>
                    <a:pt x="90" y="10"/>
                  </a:lnTo>
                  <a:lnTo>
                    <a:pt x="92" y="10"/>
                  </a:lnTo>
                  <a:lnTo>
                    <a:pt x="96" y="8"/>
                  </a:lnTo>
                  <a:lnTo>
                    <a:pt x="100" y="8"/>
                  </a:lnTo>
                  <a:lnTo>
                    <a:pt x="110" y="6"/>
                  </a:lnTo>
                  <a:lnTo>
                    <a:pt x="114" y="4"/>
                  </a:lnTo>
                  <a:lnTo>
                    <a:pt x="114" y="4"/>
                  </a:lnTo>
                  <a:lnTo>
                    <a:pt x="116" y="4"/>
                  </a:lnTo>
                  <a:lnTo>
                    <a:pt x="120" y="4"/>
                  </a:lnTo>
                  <a:lnTo>
                    <a:pt x="126" y="4"/>
                  </a:lnTo>
                  <a:lnTo>
                    <a:pt x="128" y="4"/>
                  </a:lnTo>
                  <a:lnTo>
                    <a:pt x="132" y="4"/>
                  </a:lnTo>
                  <a:lnTo>
                    <a:pt x="134" y="6"/>
                  </a:lnTo>
                  <a:lnTo>
                    <a:pt x="136" y="6"/>
                  </a:lnTo>
                  <a:lnTo>
                    <a:pt x="136" y="6"/>
                  </a:lnTo>
                  <a:lnTo>
                    <a:pt x="138" y="6"/>
                  </a:lnTo>
                  <a:lnTo>
                    <a:pt x="140" y="8"/>
                  </a:lnTo>
                  <a:lnTo>
                    <a:pt x="144" y="10"/>
                  </a:lnTo>
                  <a:lnTo>
                    <a:pt x="146" y="12"/>
                  </a:lnTo>
                  <a:lnTo>
                    <a:pt x="150" y="16"/>
                  </a:lnTo>
                  <a:lnTo>
                    <a:pt x="152" y="18"/>
                  </a:lnTo>
                  <a:lnTo>
                    <a:pt x="118" y="32"/>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57" name="Freeform 50">
              <a:extLst>
                <a:ext uri="{FF2B5EF4-FFF2-40B4-BE49-F238E27FC236}">
                  <a16:creationId xmlns:a16="http://schemas.microsoft.com/office/drawing/2014/main" id="{2AD8AD7B-8683-47A7-B272-0531199D19D5}"/>
                </a:ext>
              </a:extLst>
            </p:cNvPr>
            <p:cNvSpPr>
              <a:spLocks/>
            </p:cNvSpPr>
            <p:nvPr/>
          </p:nvSpPr>
          <p:spPr bwMode="auto">
            <a:xfrm>
              <a:off x="7864017" y="2736629"/>
              <a:ext cx="287463" cy="194914"/>
            </a:xfrm>
            <a:custGeom>
              <a:avLst/>
              <a:gdLst>
                <a:gd name="T0" fmla="*/ 120 w 152"/>
                <a:gd name="T1" fmla="*/ 34 h 114"/>
                <a:gd name="T2" fmla="*/ 124 w 152"/>
                <a:gd name="T3" fmla="*/ 36 h 114"/>
                <a:gd name="T4" fmla="*/ 130 w 152"/>
                <a:gd name="T5" fmla="*/ 38 h 114"/>
                <a:gd name="T6" fmla="*/ 132 w 152"/>
                <a:gd name="T7" fmla="*/ 44 h 114"/>
                <a:gd name="T8" fmla="*/ 134 w 152"/>
                <a:gd name="T9" fmla="*/ 56 h 114"/>
                <a:gd name="T10" fmla="*/ 132 w 152"/>
                <a:gd name="T11" fmla="*/ 66 h 114"/>
                <a:gd name="T12" fmla="*/ 130 w 152"/>
                <a:gd name="T13" fmla="*/ 76 h 114"/>
                <a:gd name="T14" fmla="*/ 126 w 152"/>
                <a:gd name="T15" fmla="*/ 80 h 114"/>
                <a:gd name="T16" fmla="*/ 118 w 152"/>
                <a:gd name="T17" fmla="*/ 82 h 114"/>
                <a:gd name="T18" fmla="*/ 116 w 152"/>
                <a:gd name="T19" fmla="*/ 88 h 114"/>
                <a:gd name="T20" fmla="*/ 112 w 152"/>
                <a:gd name="T21" fmla="*/ 92 h 114"/>
                <a:gd name="T22" fmla="*/ 104 w 152"/>
                <a:gd name="T23" fmla="*/ 94 h 114"/>
                <a:gd name="T24" fmla="*/ 92 w 152"/>
                <a:gd name="T25" fmla="*/ 94 h 114"/>
                <a:gd name="T26" fmla="*/ 88 w 152"/>
                <a:gd name="T27" fmla="*/ 98 h 114"/>
                <a:gd name="T28" fmla="*/ 88 w 152"/>
                <a:gd name="T29" fmla="*/ 100 h 114"/>
                <a:gd name="T30" fmla="*/ 88 w 152"/>
                <a:gd name="T31" fmla="*/ 106 h 114"/>
                <a:gd name="T32" fmla="*/ 84 w 152"/>
                <a:gd name="T33" fmla="*/ 114 h 114"/>
                <a:gd name="T34" fmla="*/ 78 w 152"/>
                <a:gd name="T35" fmla="*/ 96 h 114"/>
                <a:gd name="T36" fmla="*/ 74 w 152"/>
                <a:gd name="T37" fmla="*/ 84 h 114"/>
                <a:gd name="T38" fmla="*/ 70 w 152"/>
                <a:gd name="T39" fmla="*/ 78 h 114"/>
                <a:gd name="T40" fmla="*/ 68 w 152"/>
                <a:gd name="T41" fmla="*/ 78 h 114"/>
                <a:gd name="T42" fmla="*/ 64 w 152"/>
                <a:gd name="T43" fmla="*/ 80 h 114"/>
                <a:gd name="T44" fmla="*/ 54 w 152"/>
                <a:gd name="T45" fmla="*/ 88 h 114"/>
                <a:gd name="T46" fmla="*/ 48 w 152"/>
                <a:gd name="T47" fmla="*/ 90 h 114"/>
                <a:gd name="T48" fmla="*/ 34 w 152"/>
                <a:gd name="T49" fmla="*/ 92 h 114"/>
                <a:gd name="T50" fmla="*/ 16 w 152"/>
                <a:gd name="T51" fmla="*/ 88 h 114"/>
                <a:gd name="T52" fmla="*/ 12 w 152"/>
                <a:gd name="T53" fmla="*/ 76 h 114"/>
                <a:gd name="T54" fmla="*/ 22 w 152"/>
                <a:gd name="T55" fmla="*/ 72 h 114"/>
                <a:gd name="T56" fmla="*/ 40 w 152"/>
                <a:gd name="T57" fmla="*/ 66 h 114"/>
                <a:gd name="T58" fmla="*/ 52 w 152"/>
                <a:gd name="T59" fmla="*/ 62 h 114"/>
                <a:gd name="T60" fmla="*/ 54 w 152"/>
                <a:gd name="T61" fmla="*/ 58 h 114"/>
                <a:gd name="T62" fmla="*/ 58 w 152"/>
                <a:gd name="T63" fmla="*/ 54 h 114"/>
                <a:gd name="T64" fmla="*/ 56 w 152"/>
                <a:gd name="T65" fmla="*/ 50 h 114"/>
                <a:gd name="T66" fmla="*/ 48 w 152"/>
                <a:gd name="T67" fmla="*/ 44 h 114"/>
                <a:gd name="T68" fmla="*/ 44 w 152"/>
                <a:gd name="T69" fmla="*/ 42 h 114"/>
                <a:gd name="T70" fmla="*/ 38 w 152"/>
                <a:gd name="T71" fmla="*/ 44 h 114"/>
                <a:gd name="T72" fmla="*/ 34 w 152"/>
                <a:gd name="T73" fmla="*/ 44 h 114"/>
                <a:gd name="T74" fmla="*/ 26 w 152"/>
                <a:gd name="T75" fmla="*/ 40 h 114"/>
                <a:gd name="T76" fmla="*/ 22 w 152"/>
                <a:gd name="T77" fmla="*/ 36 h 114"/>
                <a:gd name="T78" fmla="*/ 22 w 152"/>
                <a:gd name="T79" fmla="*/ 32 h 114"/>
                <a:gd name="T80" fmla="*/ 26 w 152"/>
                <a:gd name="T81" fmla="*/ 26 h 114"/>
                <a:gd name="T82" fmla="*/ 28 w 152"/>
                <a:gd name="T83" fmla="*/ 24 h 114"/>
                <a:gd name="T84" fmla="*/ 28 w 152"/>
                <a:gd name="T85" fmla="*/ 18 h 114"/>
                <a:gd name="T86" fmla="*/ 26 w 152"/>
                <a:gd name="T87" fmla="*/ 12 h 114"/>
                <a:gd name="T88" fmla="*/ 30 w 152"/>
                <a:gd name="T89" fmla="*/ 6 h 114"/>
                <a:gd name="T90" fmla="*/ 36 w 152"/>
                <a:gd name="T91" fmla="*/ 2 h 114"/>
                <a:gd name="T92" fmla="*/ 38 w 152"/>
                <a:gd name="T93" fmla="*/ 2 h 114"/>
                <a:gd name="T94" fmla="*/ 44 w 152"/>
                <a:gd name="T95" fmla="*/ 8 h 114"/>
                <a:gd name="T96" fmla="*/ 48 w 152"/>
                <a:gd name="T97" fmla="*/ 14 h 114"/>
                <a:gd name="T98" fmla="*/ 50 w 152"/>
                <a:gd name="T99" fmla="*/ 16 h 114"/>
                <a:gd name="T100" fmla="*/ 52 w 152"/>
                <a:gd name="T101" fmla="*/ 12 h 114"/>
                <a:gd name="T102" fmla="*/ 56 w 152"/>
                <a:gd name="T103" fmla="*/ 4 h 114"/>
                <a:gd name="T104" fmla="*/ 62 w 152"/>
                <a:gd name="T105" fmla="*/ 2 h 114"/>
                <a:gd name="T106" fmla="*/ 72 w 152"/>
                <a:gd name="T107" fmla="*/ 0 h 114"/>
                <a:gd name="T108" fmla="*/ 76 w 152"/>
                <a:gd name="T109" fmla="*/ 0 h 114"/>
                <a:gd name="T110" fmla="*/ 82 w 152"/>
                <a:gd name="T111" fmla="*/ 6 h 114"/>
                <a:gd name="T112" fmla="*/ 86 w 152"/>
                <a:gd name="T113" fmla="*/ 10 h 114"/>
                <a:gd name="T114" fmla="*/ 92 w 152"/>
                <a:gd name="T115" fmla="*/ 10 h 114"/>
                <a:gd name="T116" fmla="*/ 114 w 152"/>
                <a:gd name="T117" fmla="*/ 4 h 114"/>
                <a:gd name="T118" fmla="*/ 126 w 152"/>
                <a:gd name="T119" fmla="*/ 4 h 114"/>
                <a:gd name="T120" fmla="*/ 136 w 152"/>
                <a:gd name="T121" fmla="*/ 6 h 114"/>
                <a:gd name="T122" fmla="*/ 144 w 152"/>
                <a:gd name="T123" fmla="*/ 10 h 114"/>
                <a:gd name="T124" fmla="*/ 118 w 152"/>
                <a:gd name="T125" fmla="*/ 3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2" h="114">
                  <a:moveTo>
                    <a:pt x="118" y="32"/>
                  </a:moveTo>
                  <a:lnTo>
                    <a:pt x="118" y="32"/>
                  </a:lnTo>
                  <a:lnTo>
                    <a:pt x="118" y="34"/>
                  </a:lnTo>
                  <a:lnTo>
                    <a:pt x="120" y="34"/>
                  </a:lnTo>
                  <a:lnTo>
                    <a:pt x="120" y="34"/>
                  </a:lnTo>
                  <a:lnTo>
                    <a:pt x="120" y="34"/>
                  </a:lnTo>
                  <a:lnTo>
                    <a:pt x="122" y="34"/>
                  </a:lnTo>
                  <a:lnTo>
                    <a:pt x="124" y="36"/>
                  </a:lnTo>
                  <a:lnTo>
                    <a:pt x="126" y="36"/>
                  </a:lnTo>
                  <a:lnTo>
                    <a:pt x="128" y="36"/>
                  </a:lnTo>
                  <a:lnTo>
                    <a:pt x="130" y="36"/>
                  </a:lnTo>
                  <a:lnTo>
                    <a:pt x="130" y="38"/>
                  </a:lnTo>
                  <a:lnTo>
                    <a:pt x="130" y="38"/>
                  </a:lnTo>
                  <a:lnTo>
                    <a:pt x="132" y="40"/>
                  </a:lnTo>
                  <a:lnTo>
                    <a:pt x="132" y="42"/>
                  </a:lnTo>
                  <a:lnTo>
                    <a:pt x="132" y="44"/>
                  </a:lnTo>
                  <a:lnTo>
                    <a:pt x="132" y="46"/>
                  </a:lnTo>
                  <a:lnTo>
                    <a:pt x="134" y="50"/>
                  </a:lnTo>
                  <a:lnTo>
                    <a:pt x="134" y="52"/>
                  </a:lnTo>
                  <a:lnTo>
                    <a:pt x="134" y="56"/>
                  </a:lnTo>
                  <a:lnTo>
                    <a:pt x="134" y="58"/>
                  </a:lnTo>
                  <a:lnTo>
                    <a:pt x="134" y="60"/>
                  </a:lnTo>
                  <a:lnTo>
                    <a:pt x="134" y="64"/>
                  </a:lnTo>
                  <a:lnTo>
                    <a:pt x="132" y="66"/>
                  </a:lnTo>
                  <a:lnTo>
                    <a:pt x="132" y="70"/>
                  </a:lnTo>
                  <a:lnTo>
                    <a:pt x="132" y="72"/>
                  </a:lnTo>
                  <a:lnTo>
                    <a:pt x="130" y="74"/>
                  </a:lnTo>
                  <a:lnTo>
                    <a:pt x="130" y="76"/>
                  </a:lnTo>
                  <a:lnTo>
                    <a:pt x="128" y="78"/>
                  </a:lnTo>
                  <a:lnTo>
                    <a:pt x="128" y="78"/>
                  </a:lnTo>
                  <a:lnTo>
                    <a:pt x="128" y="80"/>
                  </a:lnTo>
                  <a:lnTo>
                    <a:pt x="126" y="80"/>
                  </a:lnTo>
                  <a:lnTo>
                    <a:pt x="126" y="80"/>
                  </a:lnTo>
                  <a:lnTo>
                    <a:pt x="124" y="82"/>
                  </a:lnTo>
                  <a:lnTo>
                    <a:pt x="120" y="82"/>
                  </a:lnTo>
                  <a:lnTo>
                    <a:pt x="118" y="82"/>
                  </a:lnTo>
                  <a:lnTo>
                    <a:pt x="118" y="84"/>
                  </a:lnTo>
                  <a:lnTo>
                    <a:pt x="116" y="84"/>
                  </a:lnTo>
                  <a:lnTo>
                    <a:pt x="116" y="86"/>
                  </a:lnTo>
                  <a:lnTo>
                    <a:pt x="116" y="88"/>
                  </a:lnTo>
                  <a:lnTo>
                    <a:pt x="114" y="90"/>
                  </a:lnTo>
                  <a:lnTo>
                    <a:pt x="114" y="92"/>
                  </a:lnTo>
                  <a:lnTo>
                    <a:pt x="112" y="92"/>
                  </a:lnTo>
                  <a:lnTo>
                    <a:pt x="112" y="92"/>
                  </a:lnTo>
                  <a:lnTo>
                    <a:pt x="110" y="94"/>
                  </a:lnTo>
                  <a:lnTo>
                    <a:pt x="108" y="94"/>
                  </a:lnTo>
                  <a:lnTo>
                    <a:pt x="106" y="94"/>
                  </a:lnTo>
                  <a:lnTo>
                    <a:pt x="104" y="94"/>
                  </a:lnTo>
                  <a:lnTo>
                    <a:pt x="100" y="94"/>
                  </a:lnTo>
                  <a:lnTo>
                    <a:pt x="96" y="94"/>
                  </a:lnTo>
                  <a:lnTo>
                    <a:pt x="94" y="94"/>
                  </a:lnTo>
                  <a:lnTo>
                    <a:pt x="92" y="94"/>
                  </a:lnTo>
                  <a:lnTo>
                    <a:pt x="90" y="96"/>
                  </a:lnTo>
                  <a:lnTo>
                    <a:pt x="90" y="96"/>
                  </a:lnTo>
                  <a:lnTo>
                    <a:pt x="88" y="96"/>
                  </a:lnTo>
                  <a:lnTo>
                    <a:pt x="88" y="98"/>
                  </a:lnTo>
                  <a:lnTo>
                    <a:pt x="88" y="98"/>
                  </a:lnTo>
                  <a:lnTo>
                    <a:pt x="86" y="98"/>
                  </a:lnTo>
                  <a:lnTo>
                    <a:pt x="88" y="100"/>
                  </a:lnTo>
                  <a:lnTo>
                    <a:pt x="88" y="100"/>
                  </a:lnTo>
                  <a:lnTo>
                    <a:pt x="88" y="102"/>
                  </a:lnTo>
                  <a:lnTo>
                    <a:pt x="88" y="104"/>
                  </a:lnTo>
                  <a:lnTo>
                    <a:pt x="88" y="106"/>
                  </a:lnTo>
                  <a:lnTo>
                    <a:pt x="88" y="106"/>
                  </a:lnTo>
                  <a:lnTo>
                    <a:pt x="88" y="108"/>
                  </a:lnTo>
                  <a:lnTo>
                    <a:pt x="88" y="108"/>
                  </a:lnTo>
                  <a:lnTo>
                    <a:pt x="86" y="110"/>
                  </a:lnTo>
                  <a:lnTo>
                    <a:pt x="84" y="114"/>
                  </a:lnTo>
                  <a:lnTo>
                    <a:pt x="82" y="114"/>
                  </a:lnTo>
                  <a:lnTo>
                    <a:pt x="82" y="108"/>
                  </a:lnTo>
                  <a:lnTo>
                    <a:pt x="80" y="104"/>
                  </a:lnTo>
                  <a:lnTo>
                    <a:pt x="78" y="96"/>
                  </a:lnTo>
                  <a:lnTo>
                    <a:pt x="78" y="94"/>
                  </a:lnTo>
                  <a:lnTo>
                    <a:pt x="76" y="90"/>
                  </a:lnTo>
                  <a:lnTo>
                    <a:pt x="76" y="88"/>
                  </a:lnTo>
                  <a:lnTo>
                    <a:pt x="74" y="84"/>
                  </a:lnTo>
                  <a:lnTo>
                    <a:pt x="72" y="82"/>
                  </a:lnTo>
                  <a:lnTo>
                    <a:pt x="72" y="80"/>
                  </a:lnTo>
                  <a:lnTo>
                    <a:pt x="72" y="80"/>
                  </a:lnTo>
                  <a:lnTo>
                    <a:pt x="70" y="78"/>
                  </a:lnTo>
                  <a:lnTo>
                    <a:pt x="70" y="78"/>
                  </a:lnTo>
                  <a:lnTo>
                    <a:pt x="70" y="78"/>
                  </a:lnTo>
                  <a:lnTo>
                    <a:pt x="68" y="78"/>
                  </a:lnTo>
                  <a:lnTo>
                    <a:pt x="68" y="78"/>
                  </a:lnTo>
                  <a:lnTo>
                    <a:pt x="66" y="78"/>
                  </a:lnTo>
                  <a:lnTo>
                    <a:pt x="66" y="78"/>
                  </a:lnTo>
                  <a:lnTo>
                    <a:pt x="64" y="78"/>
                  </a:lnTo>
                  <a:lnTo>
                    <a:pt x="64" y="80"/>
                  </a:lnTo>
                  <a:lnTo>
                    <a:pt x="62" y="80"/>
                  </a:lnTo>
                  <a:lnTo>
                    <a:pt x="60" y="82"/>
                  </a:lnTo>
                  <a:lnTo>
                    <a:pt x="56" y="86"/>
                  </a:lnTo>
                  <a:lnTo>
                    <a:pt x="54" y="88"/>
                  </a:lnTo>
                  <a:lnTo>
                    <a:pt x="52" y="90"/>
                  </a:lnTo>
                  <a:lnTo>
                    <a:pt x="52" y="90"/>
                  </a:lnTo>
                  <a:lnTo>
                    <a:pt x="50" y="90"/>
                  </a:lnTo>
                  <a:lnTo>
                    <a:pt x="48" y="90"/>
                  </a:lnTo>
                  <a:lnTo>
                    <a:pt x="44" y="92"/>
                  </a:lnTo>
                  <a:lnTo>
                    <a:pt x="40" y="92"/>
                  </a:lnTo>
                  <a:lnTo>
                    <a:pt x="36" y="92"/>
                  </a:lnTo>
                  <a:lnTo>
                    <a:pt x="34" y="92"/>
                  </a:lnTo>
                  <a:lnTo>
                    <a:pt x="32" y="92"/>
                  </a:lnTo>
                  <a:lnTo>
                    <a:pt x="28" y="92"/>
                  </a:lnTo>
                  <a:lnTo>
                    <a:pt x="22" y="90"/>
                  </a:lnTo>
                  <a:lnTo>
                    <a:pt x="16" y="88"/>
                  </a:lnTo>
                  <a:lnTo>
                    <a:pt x="4" y="86"/>
                  </a:lnTo>
                  <a:lnTo>
                    <a:pt x="0" y="86"/>
                  </a:lnTo>
                  <a:lnTo>
                    <a:pt x="8" y="80"/>
                  </a:lnTo>
                  <a:lnTo>
                    <a:pt x="12" y="76"/>
                  </a:lnTo>
                  <a:lnTo>
                    <a:pt x="16" y="74"/>
                  </a:lnTo>
                  <a:lnTo>
                    <a:pt x="18" y="74"/>
                  </a:lnTo>
                  <a:lnTo>
                    <a:pt x="20" y="72"/>
                  </a:lnTo>
                  <a:lnTo>
                    <a:pt x="22" y="72"/>
                  </a:lnTo>
                  <a:lnTo>
                    <a:pt x="26" y="70"/>
                  </a:lnTo>
                  <a:lnTo>
                    <a:pt x="30" y="70"/>
                  </a:lnTo>
                  <a:lnTo>
                    <a:pt x="36" y="68"/>
                  </a:lnTo>
                  <a:lnTo>
                    <a:pt x="40" y="66"/>
                  </a:lnTo>
                  <a:lnTo>
                    <a:pt x="46" y="66"/>
                  </a:lnTo>
                  <a:lnTo>
                    <a:pt x="48" y="64"/>
                  </a:lnTo>
                  <a:lnTo>
                    <a:pt x="50" y="64"/>
                  </a:lnTo>
                  <a:lnTo>
                    <a:pt x="52" y="62"/>
                  </a:lnTo>
                  <a:lnTo>
                    <a:pt x="52" y="62"/>
                  </a:lnTo>
                  <a:lnTo>
                    <a:pt x="54" y="60"/>
                  </a:lnTo>
                  <a:lnTo>
                    <a:pt x="54" y="60"/>
                  </a:lnTo>
                  <a:lnTo>
                    <a:pt x="54" y="58"/>
                  </a:lnTo>
                  <a:lnTo>
                    <a:pt x="56" y="58"/>
                  </a:lnTo>
                  <a:lnTo>
                    <a:pt x="56" y="56"/>
                  </a:lnTo>
                  <a:lnTo>
                    <a:pt x="58" y="56"/>
                  </a:lnTo>
                  <a:lnTo>
                    <a:pt x="58" y="54"/>
                  </a:lnTo>
                  <a:lnTo>
                    <a:pt x="58" y="54"/>
                  </a:lnTo>
                  <a:lnTo>
                    <a:pt x="58" y="52"/>
                  </a:lnTo>
                  <a:lnTo>
                    <a:pt x="56" y="52"/>
                  </a:lnTo>
                  <a:lnTo>
                    <a:pt x="56" y="50"/>
                  </a:lnTo>
                  <a:lnTo>
                    <a:pt x="54" y="48"/>
                  </a:lnTo>
                  <a:lnTo>
                    <a:pt x="52" y="46"/>
                  </a:lnTo>
                  <a:lnTo>
                    <a:pt x="50" y="44"/>
                  </a:lnTo>
                  <a:lnTo>
                    <a:pt x="48" y="44"/>
                  </a:lnTo>
                  <a:lnTo>
                    <a:pt x="46" y="42"/>
                  </a:lnTo>
                  <a:lnTo>
                    <a:pt x="46" y="42"/>
                  </a:lnTo>
                  <a:lnTo>
                    <a:pt x="44" y="42"/>
                  </a:lnTo>
                  <a:lnTo>
                    <a:pt x="44" y="42"/>
                  </a:lnTo>
                  <a:lnTo>
                    <a:pt x="42" y="42"/>
                  </a:lnTo>
                  <a:lnTo>
                    <a:pt x="40" y="42"/>
                  </a:lnTo>
                  <a:lnTo>
                    <a:pt x="40" y="44"/>
                  </a:lnTo>
                  <a:lnTo>
                    <a:pt x="38" y="44"/>
                  </a:lnTo>
                  <a:lnTo>
                    <a:pt x="36" y="44"/>
                  </a:lnTo>
                  <a:lnTo>
                    <a:pt x="34" y="44"/>
                  </a:lnTo>
                  <a:lnTo>
                    <a:pt x="34" y="44"/>
                  </a:lnTo>
                  <a:lnTo>
                    <a:pt x="34" y="44"/>
                  </a:lnTo>
                  <a:lnTo>
                    <a:pt x="32" y="44"/>
                  </a:lnTo>
                  <a:lnTo>
                    <a:pt x="30" y="42"/>
                  </a:lnTo>
                  <a:lnTo>
                    <a:pt x="28" y="42"/>
                  </a:lnTo>
                  <a:lnTo>
                    <a:pt x="26" y="40"/>
                  </a:lnTo>
                  <a:lnTo>
                    <a:pt x="24" y="38"/>
                  </a:lnTo>
                  <a:lnTo>
                    <a:pt x="22" y="36"/>
                  </a:lnTo>
                  <a:lnTo>
                    <a:pt x="22" y="36"/>
                  </a:lnTo>
                  <a:lnTo>
                    <a:pt x="22" y="36"/>
                  </a:lnTo>
                  <a:lnTo>
                    <a:pt x="22" y="34"/>
                  </a:lnTo>
                  <a:lnTo>
                    <a:pt x="22" y="34"/>
                  </a:lnTo>
                  <a:lnTo>
                    <a:pt x="22" y="34"/>
                  </a:lnTo>
                  <a:lnTo>
                    <a:pt x="22" y="32"/>
                  </a:lnTo>
                  <a:lnTo>
                    <a:pt x="22" y="32"/>
                  </a:lnTo>
                  <a:lnTo>
                    <a:pt x="24" y="30"/>
                  </a:lnTo>
                  <a:lnTo>
                    <a:pt x="24" y="28"/>
                  </a:lnTo>
                  <a:lnTo>
                    <a:pt x="26" y="26"/>
                  </a:lnTo>
                  <a:lnTo>
                    <a:pt x="28" y="24"/>
                  </a:lnTo>
                  <a:lnTo>
                    <a:pt x="28" y="24"/>
                  </a:lnTo>
                  <a:lnTo>
                    <a:pt x="28" y="24"/>
                  </a:lnTo>
                  <a:lnTo>
                    <a:pt x="28" y="24"/>
                  </a:lnTo>
                  <a:lnTo>
                    <a:pt x="28" y="22"/>
                  </a:lnTo>
                  <a:lnTo>
                    <a:pt x="28" y="20"/>
                  </a:lnTo>
                  <a:lnTo>
                    <a:pt x="28" y="18"/>
                  </a:lnTo>
                  <a:lnTo>
                    <a:pt x="28" y="18"/>
                  </a:lnTo>
                  <a:lnTo>
                    <a:pt x="26" y="16"/>
                  </a:lnTo>
                  <a:lnTo>
                    <a:pt x="26" y="14"/>
                  </a:lnTo>
                  <a:lnTo>
                    <a:pt x="26" y="12"/>
                  </a:lnTo>
                  <a:lnTo>
                    <a:pt x="26" y="12"/>
                  </a:lnTo>
                  <a:lnTo>
                    <a:pt x="26" y="10"/>
                  </a:lnTo>
                  <a:lnTo>
                    <a:pt x="26" y="10"/>
                  </a:lnTo>
                  <a:lnTo>
                    <a:pt x="28" y="8"/>
                  </a:lnTo>
                  <a:lnTo>
                    <a:pt x="30" y="6"/>
                  </a:lnTo>
                  <a:lnTo>
                    <a:pt x="30" y="6"/>
                  </a:lnTo>
                  <a:lnTo>
                    <a:pt x="32" y="4"/>
                  </a:lnTo>
                  <a:lnTo>
                    <a:pt x="34" y="2"/>
                  </a:lnTo>
                  <a:lnTo>
                    <a:pt x="36" y="2"/>
                  </a:lnTo>
                  <a:lnTo>
                    <a:pt x="36" y="2"/>
                  </a:lnTo>
                  <a:lnTo>
                    <a:pt x="36" y="2"/>
                  </a:lnTo>
                  <a:lnTo>
                    <a:pt x="38" y="2"/>
                  </a:lnTo>
                  <a:lnTo>
                    <a:pt x="38" y="2"/>
                  </a:lnTo>
                  <a:lnTo>
                    <a:pt x="40" y="4"/>
                  </a:lnTo>
                  <a:lnTo>
                    <a:pt x="40" y="4"/>
                  </a:lnTo>
                  <a:lnTo>
                    <a:pt x="42" y="6"/>
                  </a:lnTo>
                  <a:lnTo>
                    <a:pt x="44" y="8"/>
                  </a:lnTo>
                  <a:lnTo>
                    <a:pt x="46" y="12"/>
                  </a:lnTo>
                  <a:lnTo>
                    <a:pt x="46" y="12"/>
                  </a:lnTo>
                  <a:lnTo>
                    <a:pt x="46" y="14"/>
                  </a:lnTo>
                  <a:lnTo>
                    <a:pt x="48" y="14"/>
                  </a:lnTo>
                  <a:lnTo>
                    <a:pt x="48" y="16"/>
                  </a:lnTo>
                  <a:lnTo>
                    <a:pt x="50" y="16"/>
                  </a:lnTo>
                  <a:lnTo>
                    <a:pt x="50" y="16"/>
                  </a:lnTo>
                  <a:lnTo>
                    <a:pt x="50" y="16"/>
                  </a:lnTo>
                  <a:lnTo>
                    <a:pt x="52" y="14"/>
                  </a:lnTo>
                  <a:lnTo>
                    <a:pt x="52" y="14"/>
                  </a:lnTo>
                  <a:lnTo>
                    <a:pt x="52" y="14"/>
                  </a:lnTo>
                  <a:lnTo>
                    <a:pt x="52" y="12"/>
                  </a:lnTo>
                  <a:lnTo>
                    <a:pt x="54" y="10"/>
                  </a:lnTo>
                  <a:lnTo>
                    <a:pt x="54" y="6"/>
                  </a:lnTo>
                  <a:lnTo>
                    <a:pt x="56" y="6"/>
                  </a:lnTo>
                  <a:lnTo>
                    <a:pt x="56" y="4"/>
                  </a:lnTo>
                  <a:lnTo>
                    <a:pt x="56" y="4"/>
                  </a:lnTo>
                  <a:lnTo>
                    <a:pt x="58" y="4"/>
                  </a:lnTo>
                  <a:lnTo>
                    <a:pt x="60" y="2"/>
                  </a:lnTo>
                  <a:lnTo>
                    <a:pt x="62" y="2"/>
                  </a:lnTo>
                  <a:lnTo>
                    <a:pt x="64" y="0"/>
                  </a:lnTo>
                  <a:lnTo>
                    <a:pt x="68" y="0"/>
                  </a:lnTo>
                  <a:lnTo>
                    <a:pt x="70" y="0"/>
                  </a:lnTo>
                  <a:lnTo>
                    <a:pt x="72" y="0"/>
                  </a:lnTo>
                  <a:lnTo>
                    <a:pt x="74" y="0"/>
                  </a:lnTo>
                  <a:lnTo>
                    <a:pt x="74" y="0"/>
                  </a:lnTo>
                  <a:lnTo>
                    <a:pt x="74" y="0"/>
                  </a:lnTo>
                  <a:lnTo>
                    <a:pt x="76" y="0"/>
                  </a:lnTo>
                  <a:lnTo>
                    <a:pt x="76" y="2"/>
                  </a:lnTo>
                  <a:lnTo>
                    <a:pt x="78" y="2"/>
                  </a:lnTo>
                  <a:lnTo>
                    <a:pt x="80" y="4"/>
                  </a:lnTo>
                  <a:lnTo>
                    <a:pt x="82" y="6"/>
                  </a:lnTo>
                  <a:lnTo>
                    <a:pt x="82" y="8"/>
                  </a:lnTo>
                  <a:lnTo>
                    <a:pt x="84" y="8"/>
                  </a:lnTo>
                  <a:lnTo>
                    <a:pt x="84" y="8"/>
                  </a:lnTo>
                  <a:lnTo>
                    <a:pt x="86" y="10"/>
                  </a:lnTo>
                  <a:lnTo>
                    <a:pt x="86" y="10"/>
                  </a:lnTo>
                  <a:lnTo>
                    <a:pt x="88" y="10"/>
                  </a:lnTo>
                  <a:lnTo>
                    <a:pt x="90" y="10"/>
                  </a:lnTo>
                  <a:lnTo>
                    <a:pt x="92" y="10"/>
                  </a:lnTo>
                  <a:lnTo>
                    <a:pt x="96" y="8"/>
                  </a:lnTo>
                  <a:lnTo>
                    <a:pt x="100" y="8"/>
                  </a:lnTo>
                  <a:lnTo>
                    <a:pt x="110" y="6"/>
                  </a:lnTo>
                  <a:lnTo>
                    <a:pt x="114" y="4"/>
                  </a:lnTo>
                  <a:lnTo>
                    <a:pt x="114" y="4"/>
                  </a:lnTo>
                  <a:lnTo>
                    <a:pt x="116" y="4"/>
                  </a:lnTo>
                  <a:lnTo>
                    <a:pt x="120" y="4"/>
                  </a:lnTo>
                  <a:lnTo>
                    <a:pt x="126" y="4"/>
                  </a:lnTo>
                  <a:lnTo>
                    <a:pt x="128" y="4"/>
                  </a:lnTo>
                  <a:lnTo>
                    <a:pt x="132" y="4"/>
                  </a:lnTo>
                  <a:lnTo>
                    <a:pt x="134" y="6"/>
                  </a:lnTo>
                  <a:lnTo>
                    <a:pt x="136" y="6"/>
                  </a:lnTo>
                  <a:lnTo>
                    <a:pt x="136" y="6"/>
                  </a:lnTo>
                  <a:lnTo>
                    <a:pt x="138" y="6"/>
                  </a:lnTo>
                  <a:lnTo>
                    <a:pt x="140" y="8"/>
                  </a:lnTo>
                  <a:lnTo>
                    <a:pt x="144" y="10"/>
                  </a:lnTo>
                  <a:lnTo>
                    <a:pt x="146" y="12"/>
                  </a:lnTo>
                  <a:lnTo>
                    <a:pt x="150" y="16"/>
                  </a:lnTo>
                  <a:lnTo>
                    <a:pt x="152" y="18"/>
                  </a:lnTo>
                  <a:lnTo>
                    <a:pt x="118" y="32"/>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58" name="Freeform 51">
              <a:extLst>
                <a:ext uri="{FF2B5EF4-FFF2-40B4-BE49-F238E27FC236}">
                  <a16:creationId xmlns:a16="http://schemas.microsoft.com/office/drawing/2014/main" id="{61A8D3C6-2AA7-4BD2-B797-C21E2FFE68F9}"/>
                </a:ext>
              </a:extLst>
            </p:cNvPr>
            <p:cNvSpPr>
              <a:spLocks/>
            </p:cNvSpPr>
            <p:nvPr/>
          </p:nvSpPr>
          <p:spPr bwMode="auto">
            <a:xfrm>
              <a:off x="7864017" y="2736629"/>
              <a:ext cx="287463" cy="194914"/>
            </a:xfrm>
            <a:custGeom>
              <a:avLst/>
              <a:gdLst>
                <a:gd name="T0" fmla="*/ 120 w 152"/>
                <a:gd name="T1" fmla="*/ 34 h 114"/>
                <a:gd name="T2" fmla="*/ 124 w 152"/>
                <a:gd name="T3" fmla="*/ 36 h 114"/>
                <a:gd name="T4" fmla="*/ 130 w 152"/>
                <a:gd name="T5" fmla="*/ 38 h 114"/>
                <a:gd name="T6" fmla="*/ 132 w 152"/>
                <a:gd name="T7" fmla="*/ 44 h 114"/>
                <a:gd name="T8" fmla="*/ 134 w 152"/>
                <a:gd name="T9" fmla="*/ 56 h 114"/>
                <a:gd name="T10" fmla="*/ 132 w 152"/>
                <a:gd name="T11" fmla="*/ 66 h 114"/>
                <a:gd name="T12" fmla="*/ 130 w 152"/>
                <a:gd name="T13" fmla="*/ 76 h 114"/>
                <a:gd name="T14" fmla="*/ 126 w 152"/>
                <a:gd name="T15" fmla="*/ 80 h 114"/>
                <a:gd name="T16" fmla="*/ 118 w 152"/>
                <a:gd name="T17" fmla="*/ 82 h 114"/>
                <a:gd name="T18" fmla="*/ 116 w 152"/>
                <a:gd name="T19" fmla="*/ 88 h 114"/>
                <a:gd name="T20" fmla="*/ 112 w 152"/>
                <a:gd name="T21" fmla="*/ 92 h 114"/>
                <a:gd name="T22" fmla="*/ 104 w 152"/>
                <a:gd name="T23" fmla="*/ 94 h 114"/>
                <a:gd name="T24" fmla="*/ 92 w 152"/>
                <a:gd name="T25" fmla="*/ 94 h 114"/>
                <a:gd name="T26" fmla="*/ 88 w 152"/>
                <a:gd name="T27" fmla="*/ 98 h 114"/>
                <a:gd name="T28" fmla="*/ 88 w 152"/>
                <a:gd name="T29" fmla="*/ 100 h 114"/>
                <a:gd name="T30" fmla="*/ 88 w 152"/>
                <a:gd name="T31" fmla="*/ 106 h 114"/>
                <a:gd name="T32" fmla="*/ 84 w 152"/>
                <a:gd name="T33" fmla="*/ 114 h 114"/>
                <a:gd name="T34" fmla="*/ 78 w 152"/>
                <a:gd name="T35" fmla="*/ 96 h 114"/>
                <a:gd name="T36" fmla="*/ 74 w 152"/>
                <a:gd name="T37" fmla="*/ 84 h 114"/>
                <a:gd name="T38" fmla="*/ 70 w 152"/>
                <a:gd name="T39" fmla="*/ 78 h 114"/>
                <a:gd name="T40" fmla="*/ 68 w 152"/>
                <a:gd name="T41" fmla="*/ 78 h 114"/>
                <a:gd name="T42" fmla="*/ 64 w 152"/>
                <a:gd name="T43" fmla="*/ 80 h 114"/>
                <a:gd name="T44" fmla="*/ 54 w 152"/>
                <a:gd name="T45" fmla="*/ 88 h 114"/>
                <a:gd name="T46" fmla="*/ 48 w 152"/>
                <a:gd name="T47" fmla="*/ 90 h 114"/>
                <a:gd name="T48" fmla="*/ 34 w 152"/>
                <a:gd name="T49" fmla="*/ 92 h 114"/>
                <a:gd name="T50" fmla="*/ 16 w 152"/>
                <a:gd name="T51" fmla="*/ 88 h 114"/>
                <a:gd name="T52" fmla="*/ 12 w 152"/>
                <a:gd name="T53" fmla="*/ 76 h 114"/>
                <a:gd name="T54" fmla="*/ 22 w 152"/>
                <a:gd name="T55" fmla="*/ 72 h 114"/>
                <a:gd name="T56" fmla="*/ 40 w 152"/>
                <a:gd name="T57" fmla="*/ 66 h 114"/>
                <a:gd name="T58" fmla="*/ 52 w 152"/>
                <a:gd name="T59" fmla="*/ 62 h 114"/>
                <a:gd name="T60" fmla="*/ 54 w 152"/>
                <a:gd name="T61" fmla="*/ 58 h 114"/>
                <a:gd name="T62" fmla="*/ 58 w 152"/>
                <a:gd name="T63" fmla="*/ 54 h 114"/>
                <a:gd name="T64" fmla="*/ 56 w 152"/>
                <a:gd name="T65" fmla="*/ 50 h 114"/>
                <a:gd name="T66" fmla="*/ 48 w 152"/>
                <a:gd name="T67" fmla="*/ 44 h 114"/>
                <a:gd name="T68" fmla="*/ 44 w 152"/>
                <a:gd name="T69" fmla="*/ 42 h 114"/>
                <a:gd name="T70" fmla="*/ 38 w 152"/>
                <a:gd name="T71" fmla="*/ 44 h 114"/>
                <a:gd name="T72" fmla="*/ 34 w 152"/>
                <a:gd name="T73" fmla="*/ 44 h 114"/>
                <a:gd name="T74" fmla="*/ 26 w 152"/>
                <a:gd name="T75" fmla="*/ 40 h 114"/>
                <a:gd name="T76" fmla="*/ 22 w 152"/>
                <a:gd name="T77" fmla="*/ 36 h 114"/>
                <a:gd name="T78" fmla="*/ 22 w 152"/>
                <a:gd name="T79" fmla="*/ 32 h 114"/>
                <a:gd name="T80" fmla="*/ 26 w 152"/>
                <a:gd name="T81" fmla="*/ 26 h 114"/>
                <a:gd name="T82" fmla="*/ 28 w 152"/>
                <a:gd name="T83" fmla="*/ 24 h 114"/>
                <a:gd name="T84" fmla="*/ 28 w 152"/>
                <a:gd name="T85" fmla="*/ 18 h 114"/>
                <a:gd name="T86" fmla="*/ 26 w 152"/>
                <a:gd name="T87" fmla="*/ 12 h 114"/>
                <a:gd name="T88" fmla="*/ 30 w 152"/>
                <a:gd name="T89" fmla="*/ 6 h 114"/>
                <a:gd name="T90" fmla="*/ 36 w 152"/>
                <a:gd name="T91" fmla="*/ 2 h 114"/>
                <a:gd name="T92" fmla="*/ 38 w 152"/>
                <a:gd name="T93" fmla="*/ 2 h 114"/>
                <a:gd name="T94" fmla="*/ 44 w 152"/>
                <a:gd name="T95" fmla="*/ 8 h 114"/>
                <a:gd name="T96" fmla="*/ 48 w 152"/>
                <a:gd name="T97" fmla="*/ 14 h 114"/>
                <a:gd name="T98" fmla="*/ 50 w 152"/>
                <a:gd name="T99" fmla="*/ 16 h 114"/>
                <a:gd name="T100" fmla="*/ 52 w 152"/>
                <a:gd name="T101" fmla="*/ 12 h 114"/>
                <a:gd name="T102" fmla="*/ 56 w 152"/>
                <a:gd name="T103" fmla="*/ 4 h 114"/>
                <a:gd name="T104" fmla="*/ 62 w 152"/>
                <a:gd name="T105" fmla="*/ 2 h 114"/>
                <a:gd name="T106" fmla="*/ 72 w 152"/>
                <a:gd name="T107" fmla="*/ 0 h 114"/>
                <a:gd name="T108" fmla="*/ 76 w 152"/>
                <a:gd name="T109" fmla="*/ 0 h 114"/>
                <a:gd name="T110" fmla="*/ 82 w 152"/>
                <a:gd name="T111" fmla="*/ 6 h 114"/>
                <a:gd name="T112" fmla="*/ 86 w 152"/>
                <a:gd name="T113" fmla="*/ 10 h 114"/>
                <a:gd name="T114" fmla="*/ 92 w 152"/>
                <a:gd name="T115" fmla="*/ 10 h 114"/>
                <a:gd name="T116" fmla="*/ 114 w 152"/>
                <a:gd name="T117" fmla="*/ 4 h 114"/>
                <a:gd name="T118" fmla="*/ 126 w 152"/>
                <a:gd name="T119" fmla="*/ 4 h 114"/>
                <a:gd name="T120" fmla="*/ 136 w 152"/>
                <a:gd name="T121" fmla="*/ 6 h 114"/>
                <a:gd name="T122" fmla="*/ 144 w 152"/>
                <a:gd name="T123" fmla="*/ 10 h 114"/>
                <a:gd name="T124" fmla="*/ 118 w 152"/>
                <a:gd name="T125" fmla="*/ 3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2" h="114">
                  <a:moveTo>
                    <a:pt x="118" y="32"/>
                  </a:moveTo>
                  <a:lnTo>
                    <a:pt x="118" y="32"/>
                  </a:lnTo>
                  <a:lnTo>
                    <a:pt x="118" y="34"/>
                  </a:lnTo>
                  <a:lnTo>
                    <a:pt x="120" y="34"/>
                  </a:lnTo>
                  <a:lnTo>
                    <a:pt x="120" y="34"/>
                  </a:lnTo>
                  <a:lnTo>
                    <a:pt x="120" y="34"/>
                  </a:lnTo>
                  <a:lnTo>
                    <a:pt x="122" y="34"/>
                  </a:lnTo>
                  <a:lnTo>
                    <a:pt x="124" y="36"/>
                  </a:lnTo>
                  <a:lnTo>
                    <a:pt x="126" y="36"/>
                  </a:lnTo>
                  <a:lnTo>
                    <a:pt x="128" y="36"/>
                  </a:lnTo>
                  <a:lnTo>
                    <a:pt x="130" y="36"/>
                  </a:lnTo>
                  <a:lnTo>
                    <a:pt x="130" y="38"/>
                  </a:lnTo>
                  <a:lnTo>
                    <a:pt x="130" y="38"/>
                  </a:lnTo>
                  <a:lnTo>
                    <a:pt x="132" y="40"/>
                  </a:lnTo>
                  <a:lnTo>
                    <a:pt x="132" y="42"/>
                  </a:lnTo>
                  <a:lnTo>
                    <a:pt x="132" y="44"/>
                  </a:lnTo>
                  <a:lnTo>
                    <a:pt x="132" y="46"/>
                  </a:lnTo>
                  <a:lnTo>
                    <a:pt x="134" y="50"/>
                  </a:lnTo>
                  <a:lnTo>
                    <a:pt x="134" y="52"/>
                  </a:lnTo>
                  <a:lnTo>
                    <a:pt x="134" y="56"/>
                  </a:lnTo>
                  <a:lnTo>
                    <a:pt x="134" y="58"/>
                  </a:lnTo>
                  <a:lnTo>
                    <a:pt x="134" y="60"/>
                  </a:lnTo>
                  <a:lnTo>
                    <a:pt x="134" y="64"/>
                  </a:lnTo>
                  <a:lnTo>
                    <a:pt x="132" y="66"/>
                  </a:lnTo>
                  <a:lnTo>
                    <a:pt x="132" y="70"/>
                  </a:lnTo>
                  <a:lnTo>
                    <a:pt x="132" y="72"/>
                  </a:lnTo>
                  <a:lnTo>
                    <a:pt x="130" y="74"/>
                  </a:lnTo>
                  <a:lnTo>
                    <a:pt x="130" y="76"/>
                  </a:lnTo>
                  <a:lnTo>
                    <a:pt x="128" y="78"/>
                  </a:lnTo>
                  <a:lnTo>
                    <a:pt x="128" y="78"/>
                  </a:lnTo>
                  <a:lnTo>
                    <a:pt x="128" y="80"/>
                  </a:lnTo>
                  <a:lnTo>
                    <a:pt x="126" y="80"/>
                  </a:lnTo>
                  <a:lnTo>
                    <a:pt x="126" y="80"/>
                  </a:lnTo>
                  <a:lnTo>
                    <a:pt x="124" y="82"/>
                  </a:lnTo>
                  <a:lnTo>
                    <a:pt x="120" y="82"/>
                  </a:lnTo>
                  <a:lnTo>
                    <a:pt x="118" y="82"/>
                  </a:lnTo>
                  <a:lnTo>
                    <a:pt x="118" y="84"/>
                  </a:lnTo>
                  <a:lnTo>
                    <a:pt x="116" y="84"/>
                  </a:lnTo>
                  <a:lnTo>
                    <a:pt x="116" y="86"/>
                  </a:lnTo>
                  <a:lnTo>
                    <a:pt x="116" y="88"/>
                  </a:lnTo>
                  <a:lnTo>
                    <a:pt x="114" y="90"/>
                  </a:lnTo>
                  <a:lnTo>
                    <a:pt x="114" y="92"/>
                  </a:lnTo>
                  <a:lnTo>
                    <a:pt x="112" y="92"/>
                  </a:lnTo>
                  <a:lnTo>
                    <a:pt x="112" y="92"/>
                  </a:lnTo>
                  <a:lnTo>
                    <a:pt x="110" y="94"/>
                  </a:lnTo>
                  <a:lnTo>
                    <a:pt x="108" y="94"/>
                  </a:lnTo>
                  <a:lnTo>
                    <a:pt x="106" y="94"/>
                  </a:lnTo>
                  <a:lnTo>
                    <a:pt x="104" y="94"/>
                  </a:lnTo>
                  <a:lnTo>
                    <a:pt x="100" y="94"/>
                  </a:lnTo>
                  <a:lnTo>
                    <a:pt x="96" y="94"/>
                  </a:lnTo>
                  <a:lnTo>
                    <a:pt x="94" y="94"/>
                  </a:lnTo>
                  <a:lnTo>
                    <a:pt x="92" y="94"/>
                  </a:lnTo>
                  <a:lnTo>
                    <a:pt x="90" y="96"/>
                  </a:lnTo>
                  <a:lnTo>
                    <a:pt x="90" y="96"/>
                  </a:lnTo>
                  <a:lnTo>
                    <a:pt x="88" y="96"/>
                  </a:lnTo>
                  <a:lnTo>
                    <a:pt x="88" y="98"/>
                  </a:lnTo>
                  <a:lnTo>
                    <a:pt x="88" y="98"/>
                  </a:lnTo>
                  <a:lnTo>
                    <a:pt x="86" y="98"/>
                  </a:lnTo>
                  <a:lnTo>
                    <a:pt x="88" y="100"/>
                  </a:lnTo>
                  <a:lnTo>
                    <a:pt x="88" y="100"/>
                  </a:lnTo>
                  <a:lnTo>
                    <a:pt x="88" y="102"/>
                  </a:lnTo>
                  <a:lnTo>
                    <a:pt x="88" y="104"/>
                  </a:lnTo>
                  <a:lnTo>
                    <a:pt x="88" y="106"/>
                  </a:lnTo>
                  <a:lnTo>
                    <a:pt x="88" y="106"/>
                  </a:lnTo>
                  <a:lnTo>
                    <a:pt x="88" y="108"/>
                  </a:lnTo>
                  <a:lnTo>
                    <a:pt x="88" y="108"/>
                  </a:lnTo>
                  <a:lnTo>
                    <a:pt x="86" y="110"/>
                  </a:lnTo>
                  <a:lnTo>
                    <a:pt x="84" y="114"/>
                  </a:lnTo>
                  <a:lnTo>
                    <a:pt x="82" y="114"/>
                  </a:lnTo>
                  <a:lnTo>
                    <a:pt x="82" y="108"/>
                  </a:lnTo>
                  <a:lnTo>
                    <a:pt x="80" y="104"/>
                  </a:lnTo>
                  <a:lnTo>
                    <a:pt x="78" y="96"/>
                  </a:lnTo>
                  <a:lnTo>
                    <a:pt x="78" y="94"/>
                  </a:lnTo>
                  <a:lnTo>
                    <a:pt x="76" y="90"/>
                  </a:lnTo>
                  <a:lnTo>
                    <a:pt x="76" y="88"/>
                  </a:lnTo>
                  <a:lnTo>
                    <a:pt x="74" y="84"/>
                  </a:lnTo>
                  <a:lnTo>
                    <a:pt x="72" y="82"/>
                  </a:lnTo>
                  <a:lnTo>
                    <a:pt x="72" y="80"/>
                  </a:lnTo>
                  <a:lnTo>
                    <a:pt x="72" y="80"/>
                  </a:lnTo>
                  <a:lnTo>
                    <a:pt x="70" y="78"/>
                  </a:lnTo>
                  <a:lnTo>
                    <a:pt x="70" y="78"/>
                  </a:lnTo>
                  <a:lnTo>
                    <a:pt x="70" y="78"/>
                  </a:lnTo>
                  <a:lnTo>
                    <a:pt x="68" y="78"/>
                  </a:lnTo>
                  <a:lnTo>
                    <a:pt x="68" y="78"/>
                  </a:lnTo>
                  <a:lnTo>
                    <a:pt x="66" y="78"/>
                  </a:lnTo>
                  <a:lnTo>
                    <a:pt x="66" y="78"/>
                  </a:lnTo>
                  <a:lnTo>
                    <a:pt x="64" y="78"/>
                  </a:lnTo>
                  <a:lnTo>
                    <a:pt x="64" y="80"/>
                  </a:lnTo>
                  <a:lnTo>
                    <a:pt x="62" y="80"/>
                  </a:lnTo>
                  <a:lnTo>
                    <a:pt x="60" y="82"/>
                  </a:lnTo>
                  <a:lnTo>
                    <a:pt x="56" y="86"/>
                  </a:lnTo>
                  <a:lnTo>
                    <a:pt x="54" y="88"/>
                  </a:lnTo>
                  <a:lnTo>
                    <a:pt x="52" y="90"/>
                  </a:lnTo>
                  <a:lnTo>
                    <a:pt x="52" y="90"/>
                  </a:lnTo>
                  <a:lnTo>
                    <a:pt x="50" y="90"/>
                  </a:lnTo>
                  <a:lnTo>
                    <a:pt x="48" y="90"/>
                  </a:lnTo>
                  <a:lnTo>
                    <a:pt x="44" y="92"/>
                  </a:lnTo>
                  <a:lnTo>
                    <a:pt x="40" y="92"/>
                  </a:lnTo>
                  <a:lnTo>
                    <a:pt x="36" y="92"/>
                  </a:lnTo>
                  <a:lnTo>
                    <a:pt x="34" y="92"/>
                  </a:lnTo>
                  <a:lnTo>
                    <a:pt x="32" y="92"/>
                  </a:lnTo>
                  <a:lnTo>
                    <a:pt x="28" y="92"/>
                  </a:lnTo>
                  <a:lnTo>
                    <a:pt x="22" y="90"/>
                  </a:lnTo>
                  <a:lnTo>
                    <a:pt x="16" y="88"/>
                  </a:lnTo>
                  <a:lnTo>
                    <a:pt x="4" y="86"/>
                  </a:lnTo>
                  <a:lnTo>
                    <a:pt x="0" y="86"/>
                  </a:lnTo>
                  <a:lnTo>
                    <a:pt x="8" y="80"/>
                  </a:lnTo>
                  <a:lnTo>
                    <a:pt x="12" y="76"/>
                  </a:lnTo>
                  <a:lnTo>
                    <a:pt x="16" y="74"/>
                  </a:lnTo>
                  <a:lnTo>
                    <a:pt x="18" y="74"/>
                  </a:lnTo>
                  <a:lnTo>
                    <a:pt x="20" y="72"/>
                  </a:lnTo>
                  <a:lnTo>
                    <a:pt x="22" y="72"/>
                  </a:lnTo>
                  <a:lnTo>
                    <a:pt x="26" y="70"/>
                  </a:lnTo>
                  <a:lnTo>
                    <a:pt x="30" y="70"/>
                  </a:lnTo>
                  <a:lnTo>
                    <a:pt x="36" y="68"/>
                  </a:lnTo>
                  <a:lnTo>
                    <a:pt x="40" y="66"/>
                  </a:lnTo>
                  <a:lnTo>
                    <a:pt x="46" y="66"/>
                  </a:lnTo>
                  <a:lnTo>
                    <a:pt x="48" y="64"/>
                  </a:lnTo>
                  <a:lnTo>
                    <a:pt x="50" y="64"/>
                  </a:lnTo>
                  <a:lnTo>
                    <a:pt x="52" y="62"/>
                  </a:lnTo>
                  <a:lnTo>
                    <a:pt x="52" y="62"/>
                  </a:lnTo>
                  <a:lnTo>
                    <a:pt x="54" y="60"/>
                  </a:lnTo>
                  <a:lnTo>
                    <a:pt x="54" y="60"/>
                  </a:lnTo>
                  <a:lnTo>
                    <a:pt x="54" y="58"/>
                  </a:lnTo>
                  <a:lnTo>
                    <a:pt x="56" y="58"/>
                  </a:lnTo>
                  <a:lnTo>
                    <a:pt x="56" y="56"/>
                  </a:lnTo>
                  <a:lnTo>
                    <a:pt x="58" y="56"/>
                  </a:lnTo>
                  <a:lnTo>
                    <a:pt x="58" y="54"/>
                  </a:lnTo>
                  <a:lnTo>
                    <a:pt x="58" y="54"/>
                  </a:lnTo>
                  <a:lnTo>
                    <a:pt x="58" y="52"/>
                  </a:lnTo>
                  <a:lnTo>
                    <a:pt x="56" y="52"/>
                  </a:lnTo>
                  <a:lnTo>
                    <a:pt x="56" y="50"/>
                  </a:lnTo>
                  <a:lnTo>
                    <a:pt x="54" y="48"/>
                  </a:lnTo>
                  <a:lnTo>
                    <a:pt x="52" y="46"/>
                  </a:lnTo>
                  <a:lnTo>
                    <a:pt x="50" y="44"/>
                  </a:lnTo>
                  <a:lnTo>
                    <a:pt x="48" y="44"/>
                  </a:lnTo>
                  <a:lnTo>
                    <a:pt x="46" y="42"/>
                  </a:lnTo>
                  <a:lnTo>
                    <a:pt x="46" y="42"/>
                  </a:lnTo>
                  <a:lnTo>
                    <a:pt x="44" y="42"/>
                  </a:lnTo>
                  <a:lnTo>
                    <a:pt x="44" y="42"/>
                  </a:lnTo>
                  <a:lnTo>
                    <a:pt x="42" y="42"/>
                  </a:lnTo>
                  <a:lnTo>
                    <a:pt x="40" y="42"/>
                  </a:lnTo>
                  <a:lnTo>
                    <a:pt x="40" y="44"/>
                  </a:lnTo>
                  <a:lnTo>
                    <a:pt x="38" y="44"/>
                  </a:lnTo>
                  <a:lnTo>
                    <a:pt x="36" y="44"/>
                  </a:lnTo>
                  <a:lnTo>
                    <a:pt x="34" y="44"/>
                  </a:lnTo>
                  <a:lnTo>
                    <a:pt x="34" y="44"/>
                  </a:lnTo>
                  <a:lnTo>
                    <a:pt x="34" y="44"/>
                  </a:lnTo>
                  <a:lnTo>
                    <a:pt x="32" y="44"/>
                  </a:lnTo>
                  <a:lnTo>
                    <a:pt x="30" y="42"/>
                  </a:lnTo>
                  <a:lnTo>
                    <a:pt x="28" y="42"/>
                  </a:lnTo>
                  <a:lnTo>
                    <a:pt x="26" y="40"/>
                  </a:lnTo>
                  <a:lnTo>
                    <a:pt x="24" y="38"/>
                  </a:lnTo>
                  <a:lnTo>
                    <a:pt x="22" y="36"/>
                  </a:lnTo>
                  <a:lnTo>
                    <a:pt x="22" y="36"/>
                  </a:lnTo>
                  <a:lnTo>
                    <a:pt x="22" y="36"/>
                  </a:lnTo>
                  <a:lnTo>
                    <a:pt x="22" y="34"/>
                  </a:lnTo>
                  <a:lnTo>
                    <a:pt x="22" y="34"/>
                  </a:lnTo>
                  <a:lnTo>
                    <a:pt x="22" y="34"/>
                  </a:lnTo>
                  <a:lnTo>
                    <a:pt x="22" y="32"/>
                  </a:lnTo>
                  <a:lnTo>
                    <a:pt x="22" y="32"/>
                  </a:lnTo>
                  <a:lnTo>
                    <a:pt x="24" y="30"/>
                  </a:lnTo>
                  <a:lnTo>
                    <a:pt x="24" y="28"/>
                  </a:lnTo>
                  <a:lnTo>
                    <a:pt x="26" y="26"/>
                  </a:lnTo>
                  <a:lnTo>
                    <a:pt x="28" y="24"/>
                  </a:lnTo>
                  <a:lnTo>
                    <a:pt x="28" y="24"/>
                  </a:lnTo>
                  <a:lnTo>
                    <a:pt x="28" y="24"/>
                  </a:lnTo>
                  <a:lnTo>
                    <a:pt x="28" y="24"/>
                  </a:lnTo>
                  <a:lnTo>
                    <a:pt x="28" y="22"/>
                  </a:lnTo>
                  <a:lnTo>
                    <a:pt x="28" y="20"/>
                  </a:lnTo>
                  <a:lnTo>
                    <a:pt x="28" y="18"/>
                  </a:lnTo>
                  <a:lnTo>
                    <a:pt x="28" y="18"/>
                  </a:lnTo>
                  <a:lnTo>
                    <a:pt x="26" y="16"/>
                  </a:lnTo>
                  <a:lnTo>
                    <a:pt x="26" y="14"/>
                  </a:lnTo>
                  <a:lnTo>
                    <a:pt x="26" y="12"/>
                  </a:lnTo>
                  <a:lnTo>
                    <a:pt x="26" y="12"/>
                  </a:lnTo>
                  <a:lnTo>
                    <a:pt x="26" y="10"/>
                  </a:lnTo>
                  <a:lnTo>
                    <a:pt x="26" y="10"/>
                  </a:lnTo>
                  <a:lnTo>
                    <a:pt x="28" y="8"/>
                  </a:lnTo>
                  <a:lnTo>
                    <a:pt x="30" y="6"/>
                  </a:lnTo>
                  <a:lnTo>
                    <a:pt x="30" y="6"/>
                  </a:lnTo>
                  <a:lnTo>
                    <a:pt x="32" y="4"/>
                  </a:lnTo>
                  <a:lnTo>
                    <a:pt x="34" y="2"/>
                  </a:lnTo>
                  <a:lnTo>
                    <a:pt x="36" y="2"/>
                  </a:lnTo>
                  <a:lnTo>
                    <a:pt x="36" y="2"/>
                  </a:lnTo>
                  <a:lnTo>
                    <a:pt x="36" y="2"/>
                  </a:lnTo>
                  <a:lnTo>
                    <a:pt x="38" y="2"/>
                  </a:lnTo>
                  <a:lnTo>
                    <a:pt x="38" y="2"/>
                  </a:lnTo>
                  <a:lnTo>
                    <a:pt x="40" y="4"/>
                  </a:lnTo>
                  <a:lnTo>
                    <a:pt x="40" y="4"/>
                  </a:lnTo>
                  <a:lnTo>
                    <a:pt x="42" y="6"/>
                  </a:lnTo>
                  <a:lnTo>
                    <a:pt x="44" y="8"/>
                  </a:lnTo>
                  <a:lnTo>
                    <a:pt x="46" y="12"/>
                  </a:lnTo>
                  <a:lnTo>
                    <a:pt x="46" y="12"/>
                  </a:lnTo>
                  <a:lnTo>
                    <a:pt x="46" y="14"/>
                  </a:lnTo>
                  <a:lnTo>
                    <a:pt x="48" y="14"/>
                  </a:lnTo>
                  <a:lnTo>
                    <a:pt x="48" y="16"/>
                  </a:lnTo>
                  <a:lnTo>
                    <a:pt x="50" y="16"/>
                  </a:lnTo>
                  <a:lnTo>
                    <a:pt x="50" y="16"/>
                  </a:lnTo>
                  <a:lnTo>
                    <a:pt x="50" y="16"/>
                  </a:lnTo>
                  <a:lnTo>
                    <a:pt x="52" y="14"/>
                  </a:lnTo>
                  <a:lnTo>
                    <a:pt x="52" y="14"/>
                  </a:lnTo>
                  <a:lnTo>
                    <a:pt x="52" y="14"/>
                  </a:lnTo>
                  <a:lnTo>
                    <a:pt x="52" y="12"/>
                  </a:lnTo>
                  <a:lnTo>
                    <a:pt x="54" y="10"/>
                  </a:lnTo>
                  <a:lnTo>
                    <a:pt x="54" y="6"/>
                  </a:lnTo>
                  <a:lnTo>
                    <a:pt x="56" y="6"/>
                  </a:lnTo>
                  <a:lnTo>
                    <a:pt x="56" y="4"/>
                  </a:lnTo>
                  <a:lnTo>
                    <a:pt x="56" y="4"/>
                  </a:lnTo>
                  <a:lnTo>
                    <a:pt x="58" y="4"/>
                  </a:lnTo>
                  <a:lnTo>
                    <a:pt x="60" y="2"/>
                  </a:lnTo>
                  <a:lnTo>
                    <a:pt x="62" y="2"/>
                  </a:lnTo>
                  <a:lnTo>
                    <a:pt x="64" y="0"/>
                  </a:lnTo>
                  <a:lnTo>
                    <a:pt x="68" y="0"/>
                  </a:lnTo>
                  <a:lnTo>
                    <a:pt x="70" y="0"/>
                  </a:lnTo>
                  <a:lnTo>
                    <a:pt x="72" y="0"/>
                  </a:lnTo>
                  <a:lnTo>
                    <a:pt x="74" y="0"/>
                  </a:lnTo>
                  <a:lnTo>
                    <a:pt x="74" y="0"/>
                  </a:lnTo>
                  <a:lnTo>
                    <a:pt x="74" y="0"/>
                  </a:lnTo>
                  <a:lnTo>
                    <a:pt x="76" y="0"/>
                  </a:lnTo>
                  <a:lnTo>
                    <a:pt x="76" y="2"/>
                  </a:lnTo>
                  <a:lnTo>
                    <a:pt x="78" y="2"/>
                  </a:lnTo>
                  <a:lnTo>
                    <a:pt x="80" y="4"/>
                  </a:lnTo>
                  <a:lnTo>
                    <a:pt x="82" y="6"/>
                  </a:lnTo>
                  <a:lnTo>
                    <a:pt x="82" y="8"/>
                  </a:lnTo>
                  <a:lnTo>
                    <a:pt x="84" y="8"/>
                  </a:lnTo>
                  <a:lnTo>
                    <a:pt x="84" y="8"/>
                  </a:lnTo>
                  <a:lnTo>
                    <a:pt x="86" y="10"/>
                  </a:lnTo>
                  <a:lnTo>
                    <a:pt x="86" y="10"/>
                  </a:lnTo>
                  <a:lnTo>
                    <a:pt x="88" y="10"/>
                  </a:lnTo>
                  <a:lnTo>
                    <a:pt x="90" y="10"/>
                  </a:lnTo>
                  <a:lnTo>
                    <a:pt x="92" y="10"/>
                  </a:lnTo>
                  <a:lnTo>
                    <a:pt x="96" y="8"/>
                  </a:lnTo>
                  <a:lnTo>
                    <a:pt x="100" y="8"/>
                  </a:lnTo>
                  <a:lnTo>
                    <a:pt x="110" y="6"/>
                  </a:lnTo>
                  <a:lnTo>
                    <a:pt x="114" y="4"/>
                  </a:lnTo>
                  <a:lnTo>
                    <a:pt x="114" y="4"/>
                  </a:lnTo>
                  <a:lnTo>
                    <a:pt x="116" y="4"/>
                  </a:lnTo>
                  <a:lnTo>
                    <a:pt x="120" y="4"/>
                  </a:lnTo>
                  <a:lnTo>
                    <a:pt x="126" y="4"/>
                  </a:lnTo>
                  <a:lnTo>
                    <a:pt x="128" y="4"/>
                  </a:lnTo>
                  <a:lnTo>
                    <a:pt x="132" y="4"/>
                  </a:lnTo>
                  <a:lnTo>
                    <a:pt x="134" y="6"/>
                  </a:lnTo>
                  <a:lnTo>
                    <a:pt x="136" y="6"/>
                  </a:lnTo>
                  <a:lnTo>
                    <a:pt x="136" y="6"/>
                  </a:lnTo>
                  <a:lnTo>
                    <a:pt x="138" y="6"/>
                  </a:lnTo>
                  <a:lnTo>
                    <a:pt x="140" y="8"/>
                  </a:lnTo>
                  <a:lnTo>
                    <a:pt x="144" y="10"/>
                  </a:lnTo>
                  <a:lnTo>
                    <a:pt x="146" y="12"/>
                  </a:lnTo>
                  <a:lnTo>
                    <a:pt x="150" y="16"/>
                  </a:lnTo>
                  <a:lnTo>
                    <a:pt x="152" y="18"/>
                  </a:lnTo>
                  <a:lnTo>
                    <a:pt x="118" y="32"/>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59" name="Freeform 52">
              <a:extLst>
                <a:ext uri="{FF2B5EF4-FFF2-40B4-BE49-F238E27FC236}">
                  <a16:creationId xmlns:a16="http://schemas.microsoft.com/office/drawing/2014/main" id="{678F27B8-03B6-460C-B1F4-F6B1DA104CE6}"/>
                </a:ext>
              </a:extLst>
            </p:cNvPr>
            <p:cNvSpPr>
              <a:spLocks/>
            </p:cNvSpPr>
            <p:nvPr/>
          </p:nvSpPr>
          <p:spPr bwMode="auto">
            <a:xfrm>
              <a:off x="7864017" y="2736629"/>
              <a:ext cx="287463" cy="194914"/>
            </a:xfrm>
            <a:custGeom>
              <a:avLst/>
              <a:gdLst>
                <a:gd name="T0" fmla="*/ 120 w 152"/>
                <a:gd name="T1" fmla="*/ 34 h 114"/>
                <a:gd name="T2" fmla="*/ 124 w 152"/>
                <a:gd name="T3" fmla="*/ 36 h 114"/>
                <a:gd name="T4" fmla="*/ 130 w 152"/>
                <a:gd name="T5" fmla="*/ 38 h 114"/>
                <a:gd name="T6" fmla="*/ 132 w 152"/>
                <a:gd name="T7" fmla="*/ 44 h 114"/>
                <a:gd name="T8" fmla="*/ 134 w 152"/>
                <a:gd name="T9" fmla="*/ 56 h 114"/>
                <a:gd name="T10" fmla="*/ 132 w 152"/>
                <a:gd name="T11" fmla="*/ 66 h 114"/>
                <a:gd name="T12" fmla="*/ 130 w 152"/>
                <a:gd name="T13" fmla="*/ 76 h 114"/>
                <a:gd name="T14" fmla="*/ 126 w 152"/>
                <a:gd name="T15" fmla="*/ 80 h 114"/>
                <a:gd name="T16" fmla="*/ 118 w 152"/>
                <a:gd name="T17" fmla="*/ 82 h 114"/>
                <a:gd name="T18" fmla="*/ 116 w 152"/>
                <a:gd name="T19" fmla="*/ 88 h 114"/>
                <a:gd name="T20" fmla="*/ 112 w 152"/>
                <a:gd name="T21" fmla="*/ 92 h 114"/>
                <a:gd name="T22" fmla="*/ 104 w 152"/>
                <a:gd name="T23" fmla="*/ 94 h 114"/>
                <a:gd name="T24" fmla="*/ 92 w 152"/>
                <a:gd name="T25" fmla="*/ 94 h 114"/>
                <a:gd name="T26" fmla="*/ 88 w 152"/>
                <a:gd name="T27" fmla="*/ 98 h 114"/>
                <a:gd name="T28" fmla="*/ 88 w 152"/>
                <a:gd name="T29" fmla="*/ 100 h 114"/>
                <a:gd name="T30" fmla="*/ 88 w 152"/>
                <a:gd name="T31" fmla="*/ 106 h 114"/>
                <a:gd name="T32" fmla="*/ 84 w 152"/>
                <a:gd name="T33" fmla="*/ 114 h 114"/>
                <a:gd name="T34" fmla="*/ 78 w 152"/>
                <a:gd name="T35" fmla="*/ 96 h 114"/>
                <a:gd name="T36" fmla="*/ 74 w 152"/>
                <a:gd name="T37" fmla="*/ 84 h 114"/>
                <a:gd name="T38" fmla="*/ 70 w 152"/>
                <a:gd name="T39" fmla="*/ 78 h 114"/>
                <a:gd name="T40" fmla="*/ 68 w 152"/>
                <a:gd name="T41" fmla="*/ 78 h 114"/>
                <a:gd name="T42" fmla="*/ 64 w 152"/>
                <a:gd name="T43" fmla="*/ 80 h 114"/>
                <a:gd name="T44" fmla="*/ 54 w 152"/>
                <a:gd name="T45" fmla="*/ 88 h 114"/>
                <a:gd name="T46" fmla="*/ 48 w 152"/>
                <a:gd name="T47" fmla="*/ 90 h 114"/>
                <a:gd name="T48" fmla="*/ 34 w 152"/>
                <a:gd name="T49" fmla="*/ 92 h 114"/>
                <a:gd name="T50" fmla="*/ 16 w 152"/>
                <a:gd name="T51" fmla="*/ 88 h 114"/>
                <a:gd name="T52" fmla="*/ 12 w 152"/>
                <a:gd name="T53" fmla="*/ 76 h 114"/>
                <a:gd name="T54" fmla="*/ 22 w 152"/>
                <a:gd name="T55" fmla="*/ 72 h 114"/>
                <a:gd name="T56" fmla="*/ 40 w 152"/>
                <a:gd name="T57" fmla="*/ 66 h 114"/>
                <a:gd name="T58" fmla="*/ 52 w 152"/>
                <a:gd name="T59" fmla="*/ 62 h 114"/>
                <a:gd name="T60" fmla="*/ 54 w 152"/>
                <a:gd name="T61" fmla="*/ 58 h 114"/>
                <a:gd name="T62" fmla="*/ 58 w 152"/>
                <a:gd name="T63" fmla="*/ 54 h 114"/>
                <a:gd name="T64" fmla="*/ 56 w 152"/>
                <a:gd name="T65" fmla="*/ 50 h 114"/>
                <a:gd name="T66" fmla="*/ 48 w 152"/>
                <a:gd name="T67" fmla="*/ 44 h 114"/>
                <a:gd name="T68" fmla="*/ 44 w 152"/>
                <a:gd name="T69" fmla="*/ 42 h 114"/>
                <a:gd name="T70" fmla="*/ 38 w 152"/>
                <a:gd name="T71" fmla="*/ 44 h 114"/>
                <a:gd name="T72" fmla="*/ 34 w 152"/>
                <a:gd name="T73" fmla="*/ 44 h 114"/>
                <a:gd name="T74" fmla="*/ 26 w 152"/>
                <a:gd name="T75" fmla="*/ 40 h 114"/>
                <a:gd name="T76" fmla="*/ 22 w 152"/>
                <a:gd name="T77" fmla="*/ 36 h 114"/>
                <a:gd name="T78" fmla="*/ 22 w 152"/>
                <a:gd name="T79" fmla="*/ 32 h 114"/>
                <a:gd name="T80" fmla="*/ 26 w 152"/>
                <a:gd name="T81" fmla="*/ 26 h 114"/>
                <a:gd name="T82" fmla="*/ 28 w 152"/>
                <a:gd name="T83" fmla="*/ 24 h 114"/>
                <a:gd name="T84" fmla="*/ 28 w 152"/>
                <a:gd name="T85" fmla="*/ 18 h 114"/>
                <a:gd name="T86" fmla="*/ 26 w 152"/>
                <a:gd name="T87" fmla="*/ 12 h 114"/>
                <a:gd name="T88" fmla="*/ 30 w 152"/>
                <a:gd name="T89" fmla="*/ 6 h 114"/>
                <a:gd name="T90" fmla="*/ 36 w 152"/>
                <a:gd name="T91" fmla="*/ 2 h 114"/>
                <a:gd name="T92" fmla="*/ 38 w 152"/>
                <a:gd name="T93" fmla="*/ 2 h 114"/>
                <a:gd name="T94" fmla="*/ 44 w 152"/>
                <a:gd name="T95" fmla="*/ 8 h 114"/>
                <a:gd name="T96" fmla="*/ 48 w 152"/>
                <a:gd name="T97" fmla="*/ 14 h 114"/>
                <a:gd name="T98" fmla="*/ 50 w 152"/>
                <a:gd name="T99" fmla="*/ 16 h 114"/>
                <a:gd name="T100" fmla="*/ 52 w 152"/>
                <a:gd name="T101" fmla="*/ 12 h 114"/>
                <a:gd name="T102" fmla="*/ 56 w 152"/>
                <a:gd name="T103" fmla="*/ 4 h 114"/>
                <a:gd name="T104" fmla="*/ 62 w 152"/>
                <a:gd name="T105" fmla="*/ 2 h 114"/>
                <a:gd name="T106" fmla="*/ 72 w 152"/>
                <a:gd name="T107" fmla="*/ 0 h 114"/>
                <a:gd name="T108" fmla="*/ 76 w 152"/>
                <a:gd name="T109" fmla="*/ 0 h 114"/>
                <a:gd name="T110" fmla="*/ 82 w 152"/>
                <a:gd name="T111" fmla="*/ 6 h 114"/>
                <a:gd name="T112" fmla="*/ 86 w 152"/>
                <a:gd name="T113" fmla="*/ 10 h 114"/>
                <a:gd name="T114" fmla="*/ 92 w 152"/>
                <a:gd name="T115" fmla="*/ 10 h 114"/>
                <a:gd name="T116" fmla="*/ 114 w 152"/>
                <a:gd name="T117" fmla="*/ 4 h 114"/>
                <a:gd name="T118" fmla="*/ 126 w 152"/>
                <a:gd name="T119" fmla="*/ 4 h 114"/>
                <a:gd name="T120" fmla="*/ 136 w 152"/>
                <a:gd name="T121" fmla="*/ 6 h 114"/>
                <a:gd name="T122" fmla="*/ 144 w 152"/>
                <a:gd name="T123" fmla="*/ 1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2" h="114">
                  <a:moveTo>
                    <a:pt x="118" y="32"/>
                  </a:moveTo>
                  <a:lnTo>
                    <a:pt x="118" y="32"/>
                  </a:lnTo>
                  <a:lnTo>
                    <a:pt x="118" y="34"/>
                  </a:lnTo>
                  <a:lnTo>
                    <a:pt x="120" y="34"/>
                  </a:lnTo>
                  <a:lnTo>
                    <a:pt x="120" y="34"/>
                  </a:lnTo>
                  <a:lnTo>
                    <a:pt x="120" y="34"/>
                  </a:lnTo>
                  <a:lnTo>
                    <a:pt x="122" y="34"/>
                  </a:lnTo>
                  <a:lnTo>
                    <a:pt x="124" y="36"/>
                  </a:lnTo>
                  <a:lnTo>
                    <a:pt x="126" y="36"/>
                  </a:lnTo>
                  <a:lnTo>
                    <a:pt x="128" y="36"/>
                  </a:lnTo>
                  <a:lnTo>
                    <a:pt x="130" y="36"/>
                  </a:lnTo>
                  <a:lnTo>
                    <a:pt x="130" y="38"/>
                  </a:lnTo>
                  <a:lnTo>
                    <a:pt x="130" y="38"/>
                  </a:lnTo>
                  <a:lnTo>
                    <a:pt x="132" y="40"/>
                  </a:lnTo>
                  <a:lnTo>
                    <a:pt x="132" y="42"/>
                  </a:lnTo>
                  <a:lnTo>
                    <a:pt x="132" y="44"/>
                  </a:lnTo>
                  <a:lnTo>
                    <a:pt x="132" y="46"/>
                  </a:lnTo>
                  <a:lnTo>
                    <a:pt x="134" y="50"/>
                  </a:lnTo>
                  <a:lnTo>
                    <a:pt x="134" y="52"/>
                  </a:lnTo>
                  <a:lnTo>
                    <a:pt x="134" y="56"/>
                  </a:lnTo>
                  <a:lnTo>
                    <a:pt x="134" y="58"/>
                  </a:lnTo>
                  <a:lnTo>
                    <a:pt x="134" y="60"/>
                  </a:lnTo>
                  <a:lnTo>
                    <a:pt x="134" y="64"/>
                  </a:lnTo>
                  <a:lnTo>
                    <a:pt x="132" y="66"/>
                  </a:lnTo>
                  <a:lnTo>
                    <a:pt x="132" y="70"/>
                  </a:lnTo>
                  <a:lnTo>
                    <a:pt x="132" y="72"/>
                  </a:lnTo>
                  <a:lnTo>
                    <a:pt x="130" y="74"/>
                  </a:lnTo>
                  <a:lnTo>
                    <a:pt x="130" y="76"/>
                  </a:lnTo>
                  <a:lnTo>
                    <a:pt x="128" y="78"/>
                  </a:lnTo>
                  <a:lnTo>
                    <a:pt x="128" y="78"/>
                  </a:lnTo>
                  <a:lnTo>
                    <a:pt x="128" y="80"/>
                  </a:lnTo>
                  <a:lnTo>
                    <a:pt x="126" y="80"/>
                  </a:lnTo>
                  <a:lnTo>
                    <a:pt x="126" y="80"/>
                  </a:lnTo>
                  <a:lnTo>
                    <a:pt x="124" y="82"/>
                  </a:lnTo>
                  <a:lnTo>
                    <a:pt x="120" y="82"/>
                  </a:lnTo>
                  <a:lnTo>
                    <a:pt x="118" y="82"/>
                  </a:lnTo>
                  <a:lnTo>
                    <a:pt x="118" y="84"/>
                  </a:lnTo>
                  <a:lnTo>
                    <a:pt x="116" y="84"/>
                  </a:lnTo>
                  <a:lnTo>
                    <a:pt x="116" y="86"/>
                  </a:lnTo>
                  <a:lnTo>
                    <a:pt x="116" y="88"/>
                  </a:lnTo>
                  <a:lnTo>
                    <a:pt x="114" y="90"/>
                  </a:lnTo>
                  <a:lnTo>
                    <a:pt x="114" y="92"/>
                  </a:lnTo>
                  <a:lnTo>
                    <a:pt x="112" y="92"/>
                  </a:lnTo>
                  <a:lnTo>
                    <a:pt x="112" y="92"/>
                  </a:lnTo>
                  <a:lnTo>
                    <a:pt x="110" y="94"/>
                  </a:lnTo>
                  <a:lnTo>
                    <a:pt x="108" y="94"/>
                  </a:lnTo>
                  <a:lnTo>
                    <a:pt x="106" y="94"/>
                  </a:lnTo>
                  <a:lnTo>
                    <a:pt x="104" y="94"/>
                  </a:lnTo>
                  <a:lnTo>
                    <a:pt x="100" y="94"/>
                  </a:lnTo>
                  <a:lnTo>
                    <a:pt x="96" y="94"/>
                  </a:lnTo>
                  <a:lnTo>
                    <a:pt x="94" y="94"/>
                  </a:lnTo>
                  <a:lnTo>
                    <a:pt x="92" y="94"/>
                  </a:lnTo>
                  <a:lnTo>
                    <a:pt x="90" y="96"/>
                  </a:lnTo>
                  <a:lnTo>
                    <a:pt x="90" y="96"/>
                  </a:lnTo>
                  <a:lnTo>
                    <a:pt x="88" y="96"/>
                  </a:lnTo>
                  <a:lnTo>
                    <a:pt x="88" y="98"/>
                  </a:lnTo>
                  <a:lnTo>
                    <a:pt x="88" y="98"/>
                  </a:lnTo>
                  <a:lnTo>
                    <a:pt x="86" y="98"/>
                  </a:lnTo>
                  <a:lnTo>
                    <a:pt x="88" y="100"/>
                  </a:lnTo>
                  <a:lnTo>
                    <a:pt x="88" y="100"/>
                  </a:lnTo>
                  <a:lnTo>
                    <a:pt x="88" y="102"/>
                  </a:lnTo>
                  <a:lnTo>
                    <a:pt x="88" y="104"/>
                  </a:lnTo>
                  <a:lnTo>
                    <a:pt x="88" y="106"/>
                  </a:lnTo>
                  <a:lnTo>
                    <a:pt x="88" y="106"/>
                  </a:lnTo>
                  <a:lnTo>
                    <a:pt x="88" y="108"/>
                  </a:lnTo>
                  <a:lnTo>
                    <a:pt x="88" y="108"/>
                  </a:lnTo>
                  <a:lnTo>
                    <a:pt x="86" y="110"/>
                  </a:lnTo>
                  <a:lnTo>
                    <a:pt x="84" y="114"/>
                  </a:lnTo>
                  <a:lnTo>
                    <a:pt x="82" y="114"/>
                  </a:lnTo>
                  <a:lnTo>
                    <a:pt x="82" y="108"/>
                  </a:lnTo>
                  <a:lnTo>
                    <a:pt x="80" y="104"/>
                  </a:lnTo>
                  <a:lnTo>
                    <a:pt x="78" y="96"/>
                  </a:lnTo>
                  <a:lnTo>
                    <a:pt x="78" y="94"/>
                  </a:lnTo>
                  <a:lnTo>
                    <a:pt x="76" y="90"/>
                  </a:lnTo>
                  <a:lnTo>
                    <a:pt x="76" y="88"/>
                  </a:lnTo>
                  <a:lnTo>
                    <a:pt x="74" y="84"/>
                  </a:lnTo>
                  <a:lnTo>
                    <a:pt x="72" y="82"/>
                  </a:lnTo>
                  <a:lnTo>
                    <a:pt x="72" y="80"/>
                  </a:lnTo>
                  <a:lnTo>
                    <a:pt x="72" y="80"/>
                  </a:lnTo>
                  <a:lnTo>
                    <a:pt x="70" y="78"/>
                  </a:lnTo>
                  <a:lnTo>
                    <a:pt x="70" y="78"/>
                  </a:lnTo>
                  <a:lnTo>
                    <a:pt x="70" y="78"/>
                  </a:lnTo>
                  <a:lnTo>
                    <a:pt x="68" y="78"/>
                  </a:lnTo>
                  <a:lnTo>
                    <a:pt x="68" y="78"/>
                  </a:lnTo>
                  <a:lnTo>
                    <a:pt x="66" y="78"/>
                  </a:lnTo>
                  <a:lnTo>
                    <a:pt x="66" y="78"/>
                  </a:lnTo>
                  <a:lnTo>
                    <a:pt x="64" y="78"/>
                  </a:lnTo>
                  <a:lnTo>
                    <a:pt x="64" y="80"/>
                  </a:lnTo>
                  <a:lnTo>
                    <a:pt x="62" y="80"/>
                  </a:lnTo>
                  <a:lnTo>
                    <a:pt x="60" y="82"/>
                  </a:lnTo>
                  <a:lnTo>
                    <a:pt x="56" y="86"/>
                  </a:lnTo>
                  <a:lnTo>
                    <a:pt x="54" y="88"/>
                  </a:lnTo>
                  <a:lnTo>
                    <a:pt x="52" y="90"/>
                  </a:lnTo>
                  <a:lnTo>
                    <a:pt x="52" y="90"/>
                  </a:lnTo>
                  <a:lnTo>
                    <a:pt x="50" y="90"/>
                  </a:lnTo>
                  <a:lnTo>
                    <a:pt x="48" y="90"/>
                  </a:lnTo>
                  <a:lnTo>
                    <a:pt x="44" y="92"/>
                  </a:lnTo>
                  <a:lnTo>
                    <a:pt x="40" y="92"/>
                  </a:lnTo>
                  <a:lnTo>
                    <a:pt x="36" y="92"/>
                  </a:lnTo>
                  <a:lnTo>
                    <a:pt x="34" y="92"/>
                  </a:lnTo>
                  <a:lnTo>
                    <a:pt x="32" y="92"/>
                  </a:lnTo>
                  <a:lnTo>
                    <a:pt x="28" y="92"/>
                  </a:lnTo>
                  <a:lnTo>
                    <a:pt x="22" y="90"/>
                  </a:lnTo>
                  <a:lnTo>
                    <a:pt x="16" y="88"/>
                  </a:lnTo>
                  <a:lnTo>
                    <a:pt x="4" y="86"/>
                  </a:lnTo>
                  <a:lnTo>
                    <a:pt x="0" y="86"/>
                  </a:lnTo>
                  <a:lnTo>
                    <a:pt x="8" y="80"/>
                  </a:lnTo>
                  <a:lnTo>
                    <a:pt x="12" y="76"/>
                  </a:lnTo>
                  <a:lnTo>
                    <a:pt x="16" y="74"/>
                  </a:lnTo>
                  <a:lnTo>
                    <a:pt x="18" y="74"/>
                  </a:lnTo>
                  <a:lnTo>
                    <a:pt x="20" y="72"/>
                  </a:lnTo>
                  <a:lnTo>
                    <a:pt x="22" y="72"/>
                  </a:lnTo>
                  <a:lnTo>
                    <a:pt x="26" y="70"/>
                  </a:lnTo>
                  <a:lnTo>
                    <a:pt x="30" y="70"/>
                  </a:lnTo>
                  <a:lnTo>
                    <a:pt x="36" y="68"/>
                  </a:lnTo>
                  <a:lnTo>
                    <a:pt x="40" y="66"/>
                  </a:lnTo>
                  <a:lnTo>
                    <a:pt x="46" y="66"/>
                  </a:lnTo>
                  <a:lnTo>
                    <a:pt x="48" y="64"/>
                  </a:lnTo>
                  <a:lnTo>
                    <a:pt x="50" y="64"/>
                  </a:lnTo>
                  <a:lnTo>
                    <a:pt x="52" y="62"/>
                  </a:lnTo>
                  <a:lnTo>
                    <a:pt x="52" y="62"/>
                  </a:lnTo>
                  <a:lnTo>
                    <a:pt x="54" y="60"/>
                  </a:lnTo>
                  <a:lnTo>
                    <a:pt x="54" y="60"/>
                  </a:lnTo>
                  <a:lnTo>
                    <a:pt x="54" y="58"/>
                  </a:lnTo>
                  <a:lnTo>
                    <a:pt x="56" y="58"/>
                  </a:lnTo>
                  <a:lnTo>
                    <a:pt x="56" y="56"/>
                  </a:lnTo>
                  <a:lnTo>
                    <a:pt x="58" y="56"/>
                  </a:lnTo>
                  <a:lnTo>
                    <a:pt x="58" y="54"/>
                  </a:lnTo>
                  <a:lnTo>
                    <a:pt x="58" y="54"/>
                  </a:lnTo>
                  <a:lnTo>
                    <a:pt x="58" y="52"/>
                  </a:lnTo>
                  <a:lnTo>
                    <a:pt x="56" y="52"/>
                  </a:lnTo>
                  <a:lnTo>
                    <a:pt x="56" y="50"/>
                  </a:lnTo>
                  <a:lnTo>
                    <a:pt x="54" y="48"/>
                  </a:lnTo>
                  <a:lnTo>
                    <a:pt x="52" y="46"/>
                  </a:lnTo>
                  <a:lnTo>
                    <a:pt x="50" y="44"/>
                  </a:lnTo>
                  <a:lnTo>
                    <a:pt x="48" y="44"/>
                  </a:lnTo>
                  <a:lnTo>
                    <a:pt x="46" y="42"/>
                  </a:lnTo>
                  <a:lnTo>
                    <a:pt x="46" y="42"/>
                  </a:lnTo>
                  <a:lnTo>
                    <a:pt x="44" y="42"/>
                  </a:lnTo>
                  <a:lnTo>
                    <a:pt x="44" y="42"/>
                  </a:lnTo>
                  <a:lnTo>
                    <a:pt x="42" y="42"/>
                  </a:lnTo>
                  <a:lnTo>
                    <a:pt x="40" y="42"/>
                  </a:lnTo>
                  <a:lnTo>
                    <a:pt x="40" y="44"/>
                  </a:lnTo>
                  <a:lnTo>
                    <a:pt x="38" y="44"/>
                  </a:lnTo>
                  <a:lnTo>
                    <a:pt x="36" y="44"/>
                  </a:lnTo>
                  <a:lnTo>
                    <a:pt x="34" y="44"/>
                  </a:lnTo>
                  <a:lnTo>
                    <a:pt x="34" y="44"/>
                  </a:lnTo>
                  <a:lnTo>
                    <a:pt x="34" y="44"/>
                  </a:lnTo>
                  <a:lnTo>
                    <a:pt x="32" y="44"/>
                  </a:lnTo>
                  <a:lnTo>
                    <a:pt x="30" y="42"/>
                  </a:lnTo>
                  <a:lnTo>
                    <a:pt x="28" y="42"/>
                  </a:lnTo>
                  <a:lnTo>
                    <a:pt x="26" y="40"/>
                  </a:lnTo>
                  <a:lnTo>
                    <a:pt x="24" y="38"/>
                  </a:lnTo>
                  <a:lnTo>
                    <a:pt x="22" y="36"/>
                  </a:lnTo>
                  <a:lnTo>
                    <a:pt x="22" y="36"/>
                  </a:lnTo>
                  <a:lnTo>
                    <a:pt x="22" y="36"/>
                  </a:lnTo>
                  <a:lnTo>
                    <a:pt x="22" y="34"/>
                  </a:lnTo>
                  <a:lnTo>
                    <a:pt x="22" y="34"/>
                  </a:lnTo>
                  <a:lnTo>
                    <a:pt x="22" y="34"/>
                  </a:lnTo>
                  <a:lnTo>
                    <a:pt x="22" y="32"/>
                  </a:lnTo>
                  <a:lnTo>
                    <a:pt x="22" y="32"/>
                  </a:lnTo>
                  <a:lnTo>
                    <a:pt x="24" y="30"/>
                  </a:lnTo>
                  <a:lnTo>
                    <a:pt x="24" y="28"/>
                  </a:lnTo>
                  <a:lnTo>
                    <a:pt x="26" y="26"/>
                  </a:lnTo>
                  <a:lnTo>
                    <a:pt x="28" y="24"/>
                  </a:lnTo>
                  <a:lnTo>
                    <a:pt x="28" y="24"/>
                  </a:lnTo>
                  <a:lnTo>
                    <a:pt x="28" y="24"/>
                  </a:lnTo>
                  <a:lnTo>
                    <a:pt x="28" y="24"/>
                  </a:lnTo>
                  <a:lnTo>
                    <a:pt x="28" y="22"/>
                  </a:lnTo>
                  <a:lnTo>
                    <a:pt x="28" y="20"/>
                  </a:lnTo>
                  <a:lnTo>
                    <a:pt x="28" y="18"/>
                  </a:lnTo>
                  <a:lnTo>
                    <a:pt x="28" y="18"/>
                  </a:lnTo>
                  <a:lnTo>
                    <a:pt x="26" y="16"/>
                  </a:lnTo>
                  <a:lnTo>
                    <a:pt x="26" y="14"/>
                  </a:lnTo>
                  <a:lnTo>
                    <a:pt x="26" y="12"/>
                  </a:lnTo>
                  <a:lnTo>
                    <a:pt x="26" y="12"/>
                  </a:lnTo>
                  <a:lnTo>
                    <a:pt x="26" y="10"/>
                  </a:lnTo>
                  <a:lnTo>
                    <a:pt x="26" y="10"/>
                  </a:lnTo>
                  <a:lnTo>
                    <a:pt x="28" y="8"/>
                  </a:lnTo>
                  <a:lnTo>
                    <a:pt x="30" y="6"/>
                  </a:lnTo>
                  <a:lnTo>
                    <a:pt x="30" y="6"/>
                  </a:lnTo>
                  <a:lnTo>
                    <a:pt x="32" y="4"/>
                  </a:lnTo>
                  <a:lnTo>
                    <a:pt x="34" y="2"/>
                  </a:lnTo>
                  <a:lnTo>
                    <a:pt x="36" y="2"/>
                  </a:lnTo>
                  <a:lnTo>
                    <a:pt x="36" y="2"/>
                  </a:lnTo>
                  <a:lnTo>
                    <a:pt x="36" y="2"/>
                  </a:lnTo>
                  <a:lnTo>
                    <a:pt x="38" y="2"/>
                  </a:lnTo>
                  <a:lnTo>
                    <a:pt x="38" y="2"/>
                  </a:lnTo>
                  <a:lnTo>
                    <a:pt x="40" y="4"/>
                  </a:lnTo>
                  <a:lnTo>
                    <a:pt x="40" y="4"/>
                  </a:lnTo>
                  <a:lnTo>
                    <a:pt x="42" y="6"/>
                  </a:lnTo>
                  <a:lnTo>
                    <a:pt x="44" y="8"/>
                  </a:lnTo>
                  <a:lnTo>
                    <a:pt x="46" y="12"/>
                  </a:lnTo>
                  <a:lnTo>
                    <a:pt x="46" y="12"/>
                  </a:lnTo>
                  <a:lnTo>
                    <a:pt x="46" y="14"/>
                  </a:lnTo>
                  <a:lnTo>
                    <a:pt x="48" y="14"/>
                  </a:lnTo>
                  <a:lnTo>
                    <a:pt x="48" y="16"/>
                  </a:lnTo>
                  <a:lnTo>
                    <a:pt x="50" y="16"/>
                  </a:lnTo>
                  <a:lnTo>
                    <a:pt x="50" y="16"/>
                  </a:lnTo>
                  <a:lnTo>
                    <a:pt x="50" y="16"/>
                  </a:lnTo>
                  <a:lnTo>
                    <a:pt x="52" y="14"/>
                  </a:lnTo>
                  <a:lnTo>
                    <a:pt x="52" y="14"/>
                  </a:lnTo>
                  <a:lnTo>
                    <a:pt x="52" y="14"/>
                  </a:lnTo>
                  <a:lnTo>
                    <a:pt x="52" y="12"/>
                  </a:lnTo>
                  <a:lnTo>
                    <a:pt x="54" y="10"/>
                  </a:lnTo>
                  <a:lnTo>
                    <a:pt x="54" y="6"/>
                  </a:lnTo>
                  <a:lnTo>
                    <a:pt x="56" y="6"/>
                  </a:lnTo>
                  <a:lnTo>
                    <a:pt x="56" y="4"/>
                  </a:lnTo>
                  <a:lnTo>
                    <a:pt x="56" y="4"/>
                  </a:lnTo>
                  <a:lnTo>
                    <a:pt x="58" y="4"/>
                  </a:lnTo>
                  <a:lnTo>
                    <a:pt x="60" y="2"/>
                  </a:lnTo>
                  <a:lnTo>
                    <a:pt x="62" y="2"/>
                  </a:lnTo>
                  <a:lnTo>
                    <a:pt x="64" y="0"/>
                  </a:lnTo>
                  <a:lnTo>
                    <a:pt x="68" y="0"/>
                  </a:lnTo>
                  <a:lnTo>
                    <a:pt x="70" y="0"/>
                  </a:lnTo>
                  <a:lnTo>
                    <a:pt x="72" y="0"/>
                  </a:lnTo>
                  <a:lnTo>
                    <a:pt x="74" y="0"/>
                  </a:lnTo>
                  <a:lnTo>
                    <a:pt x="74" y="0"/>
                  </a:lnTo>
                  <a:lnTo>
                    <a:pt x="74" y="0"/>
                  </a:lnTo>
                  <a:lnTo>
                    <a:pt x="76" y="0"/>
                  </a:lnTo>
                  <a:lnTo>
                    <a:pt x="76" y="2"/>
                  </a:lnTo>
                  <a:lnTo>
                    <a:pt x="78" y="2"/>
                  </a:lnTo>
                  <a:lnTo>
                    <a:pt x="80" y="4"/>
                  </a:lnTo>
                  <a:lnTo>
                    <a:pt x="82" y="6"/>
                  </a:lnTo>
                  <a:lnTo>
                    <a:pt x="82" y="8"/>
                  </a:lnTo>
                  <a:lnTo>
                    <a:pt x="84" y="8"/>
                  </a:lnTo>
                  <a:lnTo>
                    <a:pt x="84" y="8"/>
                  </a:lnTo>
                  <a:lnTo>
                    <a:pt x="86" y="10"/>
                  </a:lnTo>
                  <a:lnTo>
                    <a:pt x="86" y="10"/>
                  </a:lnTo>
                  <a:lnTo>
                    <a:pt x="88" y="10"/>
                  </a:lnTo>
                  <a:lnTo>
                    <a:pt x="90" y="10"/>
                  </a:lnTo>
                  <a:lnTo>
                    <a:pt x="92" y="10"/>
                  </a:lnTo>
                  <a:lnTo>
                    <a:pt x="96" y="8"/>
                  </a:lnTo>
                  <a:lnTo>
                    <a:pt x="100" y="8"/>
                  </a:lnTo>
                  <a:lnTo>
                    <a:pt x="110" y="6"/>
                  </a:lnTo>
                  <a:lnTo>
                    <a:pt x="114" y="4"/>
                  </a:lnTo>
                  <a:lnTo>
                    <a:pt x="114" y="4"/>
                  </a:lnTo>
                  <a:lnTo>
                    <a:pt x="116" y="4"/>
                  </a:lnTo>
                  <a:lnTo>
                    <a:pt x="120" y="4"/>
                  </a:lnTo>
                  <a:lnTo>
                    <a:pt x="126" y="4"/>
                  </a:lnTo>
                  <a:lnTo>
                    <a:pt x="128" y="4"/>
                  </a:lnTo>
                  <a:lnTo>
                    <a:pt x="132" y="4"/>
                  </a:lnTo>
                  <a:lnTo>
                    <a:pt x="134" y="6"/>
                  </a:lnTo>
                  <a:lnTo>
                    <a:pt x="136" y="6"/>
                  </a:lnTo>
                  <a:lnTo>
                    <a:pt x="136" y="6"/>
                  </a:lnTo>
                  <a:lnTo>
                    <a:pt x="138" y="6"/>
                  </a:lnTo>
                  <a:lnTo>
                    <a:pt x="140" y="8"/>
                  </a:lnTo>
                  <a:lnTo>
                    <a:pt x="144" y="10"/>
                  </a:lnTo>
                  <a:lnTo>
                    <a:pt x="146" y="12"/>
                  </a:lnTo>
                  <a:lnTo>
                    <a:pt x="150" y="16"/>
                  </a:lnTo>
                  <a:lnTo>
                    <a:pt x="152" y="18"/>
                  </a:lnTo>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60" name="Freeform 53">
              <a:extLst>
                <a:ext uri="{FF2B5EF4-FFF2-40B4-BE49-F238E27FC236}">
                  <a16:creationId xmlns:a16="http://schemas.microsoft.com/office/drawing/2014/main" id="{F029C443-6523-4070-8118-E6CE2BF49A54}"/>
                </a:ext>
              </a:extLst>
            </p:cNvPr>
            <p:cNvSpPr>
              <a:spLocks/>
            </p:cNvSpPr>
            <p:nvPr/>
          </p:nvSpPr>
          <p:spPr bwMode="auto">
            <a:xfrm>
              <a:off x="7864017" y="2736629"/>
              <a:ext cx="287463" cy="194914"/>
            </a:xfrm>
            <a:custGeom>
              <a:avLst/>
              <a:gdLst>
                <a:gd name="T0" fmla="*/ 120 w 152"/>
                <a:gd name="T1" fmla="*/ 34 h 114"/>
                <a:gd name="T2" fmla="*/ 124 w 152"/>
                <a:gd name="T3" fmla="*/ 36 h 114"/>
                <a:gd name="T4" fmla="*/ 130 w 152"/>
                <a:gd name="T5" fmla="*/ 38 h 114"/>
                <a:gd name="T6" fmla="*/ 132 w 152"/>
                <a:gd name="T7" fmla="*/ 44 h 114"/>
                <a:gd name="T8" fmla="*/ 134 w 152"/>
                <a:gd name="T9" fmla="*/ 56 h 114"/>
                <a:gd name="T10" fmla="*/ 132 w 152"/>
                <a:gd name="T11" fmla="*/ 66 h 114"/>
                <a:gd name="T12" fmla="*/ 130 w 152"/>
                <a:gd name="T13" fmla="*/ 76 h 114"/>
                <a:gd name="T14" fmla="*/ 126 w 152"/>
                <a:gd name="T15" fmla="*/ 80 h 114"/>
                <a:gd name="T16" fmla="*/ 118 w 152"/>
                <a:gd name="T17" fmla="*/ 82 h 114"/>
                <a:gd name="T18" fmla="*/ 116 w 152"/>
                <a:gd name="T19" fmla="*/ 88 h 114"/>
                <a:gd name="T20" fmla="*/ 112 w 152"/>
                <a:gd name="T21" fmla="*/ 92 h 114"/>
                <a:gd name="T22" fmla="*/ 104 w 152"/>
                <a:gd name="T23" fmla="*/ 94 h 114"/>
                <a:gd name="T24" fmla="*/ 92 w 152"/>
                <a:gd name="T25" fmla="*/ 94 h 114"/>
                <a:gd name="T26" fmla="*/ 88 w 152"/>
                <a:gd name="T27" fmla="*/ 98 h 114"/>
                <a:gd name="T28" fmla="*/ 88 w 152"/>
                <a:gd name="T29" fmla="*/ 100 h 114"/>
                <a:gd name="T30" fmla="*/ 88 w 152"/>
                <a:gd name="T31" fmla="*/ 106 h 114"/>
                <a:gd name="T32" fmla="*/ 84 w 152"/>
                <a:gd name="T33" fmla="*/ 114 h 114"/>
                <a:gd name="T34" fmla="*/ 78 w 152"/>
                <a:gd name="T35" fmla="*/ 96 h 114"/>
                <a:gd name="T36" fmla="*/ 74 w 152"/>
                <a:gd name="T37" fmla="*/ 84 h 114"/>
                <a:gd name="T38" fmla="*/ 70 w 152"/>
                <a:gd name="T39" fmla="*/ 78 h 114"/>
                <a:gd name="T40" fmla="*/ 68 w 152"/>
                <a:gd name="T41" fmla="*/ 78 h 114"/>
                <a:gd name="T42" fmla="*/ 64 w 152"/>
                <a:gd name="T43" fmla="*/ 80 h 114"/>
                <a:gd name="T44" fmla="*/ 54 w 152"/>
                <a:gd name="T45" fmla="*/ 88 h 114"/>
                <a:gd name="T46" fmla="*/ 48 w 152"/>
                <a:gd name="T47" fmla="*/ 90 h 114"/>
                <a:gd name="T48" fmla="*/ 34 w 152"/>
                <a:gd name="T49" fmla="*/ 92 h 114"/>
                <a:gd name="T50" fmla="*/ 16 w 152"/>
                <a:gd name="T51" fmla="*/ 88 h 114"/>
                <a:gd name="T52" fmla="*/ 12 w 152"/>
                <a:gd name="T53" fmla="*/ 76 h 114"/>
                <a:gd name="T54" fmla="*/ 22 w 152"/>
                <a:gd name="T55" fmla="*/ 72 h 114"/>
                <a:gd name="T56" fmla="*/ 40 w 152"/>
                <a:gd name="T57" fmla="*/ 66 h 114"/>
                <a:gd name="T58" fmla="*/ 52 w 152"/>
                <a:gd name="T59" fmla="*/ 62 h 114"/>
                <a:gd name="T60" fmla="*/ 54 w 152"/>
                <a:gd name="T61" fmla="*/ 58 h 114"/>
                <a:gd name="T62" fmla="*/ 58 w 152"/>
                <a:gd name="T63" fmla="*/ 54 h 114"/>
                <a:gd name="T64" fmla="*/ 56 w 152"/>
                <a:gd name="T65" fmla="*/ 50 h 114"/>
                <a:gd name="T66" fmla="*/ 48 w 152"/>
                <a:gd name="T67" fmla="*/ 44 h 114"/>
                <a:gd name="T68" fmla="*/ 44 w 152"/>
                <a:gd name="T69" fmla="*/ 42 h 114"/>
                <a:gd name="T70" fmla="*/ 38 w 152"/>
                <a:gd name="T71" fmla="*/ 44 h 114"/>
                <a:gd name="T72" fmla="*/ 34 w 152"/>
                <a:gd name="T73" fmla="*/ 44 h 114"/>
                <a:gd name="T74" fmla="*/ 26 w 152"/>
                <a:gd name="T75" fmla="*/ 40 h 114"/>
                <a:gd name="T76" fmla="*/ 22 w 152"/>
                <a:gd name="T77" fmla="*/ 36 h 114"/>
                <a:gd name="T78" fmla="*/ 22 w 152"/>
                <a:gd name="T79" fmla="*/ 32 h 114"/>
                <a:gd name="T80" fmla="*/ 26 w 152"/>
                <a:gd name="T81" fmla="*/ 26 h 114"/>
                <a:gd name="T82" fmla="*/ 28 w 152"/>
                <a:gd name="T83" fmla="*/ 24 h 114"/>
                <a:gd name="T84" fmla="*/ 28 w 152"/>
                <a:gd name="T85" fmla="*/ 18 h 114"/>
                <a:gd name="T86" fmla="*/ 26 w 152"/>
                <a:gd name="T87" fmla="*/ 12 h 114"/>
                <a:gd name="T88" fmla="*/ 30 w 152"/>
                <a:gd name="T89" fmla="*/ 6 h 114"/>
                <a:gd name="T90" fmla="*/ 36 w 152"/>
                <a:gd name="T91" fmla="*/ 2 h 114"/>
                <a:gd name="T92" fmla="*/ 38 w 152"/>
                <a:gd name="T93" fmla="*/ 2 h 114"/>
                <a:gd name="T94" fmla="*/ 44 w 152"/>
                <a:gd name="T95" fmla="*/ 8 h 114"/>
                <a:gd name="T96" fmla="*/ 48 w 152"/>
                <a:gd name="T97" fmla="*/ 14 h 114"/>
                <a:gd name="T98" fmla="*/ 50 w 152"/>
                <a:gd name="T99" fmla="*/ 16 h 114"/>
                <a:gd name="T100" fmla="*/ 52 w 152"/>
                <a:gd name="T101" fmla="*/ 12 h 114"/>
                <a:gd name="T102" fmla="*/ 56 w 152"/>
                <a:gd name="T103" fmla="*/ 4 h 114"/>
                <a:gd name="T104" fmla="*/ 62 w 152"/>
                <a:gd name="T105" fmla="*/ 2 h 114"/>
                <a:gd name="T106" fmla="*/ 72 w 152"/>
                <a:gd name="T107" fmla="*/ 0 h 114"/>
                <a:gd name="T108" fmla="*/ 76 w 152"/>
                <a:gd name="T109" fmla="*/ 0 h 114"/>
                <a:gd name="T110" fmla="*/ 82 w 152"/>
                <a:gd name="T111" fmla="*/ 6 h 114"/>
                <a:gd name="T112" fmla="*/ 86 w 152"/>
                <a:gd name="T113" fmla="*/ 10 h 114"/>
                <a:gd name="T114" fmla="*/ 92 w 152"/>
                <a:gd name="T115" fmla="*/ 10 h 114"/>
                <a:gd name="T116" fmla="*/ 114 w 152"/>
                <a:gd name="T117" fmla="*/ 4 h 114"/>
                <a:gd name="T118" fmla="*/ 126 w 152"/>
                <a:gd name="T119" fmla="*/ 4 h 114"/>
                <a:gd name="T120" fmla="*/ 136 w 152"/>
                <a:gd name="T121" fmla="*/ 6 h 114"/>
                <a:gd name="T122" fmla="*/ 144 w 152"/>
                <a:gd name="T123" fmla="*/ 1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2" h="114">
                  <a:moveTo>
                    <a:pt x="118" y="32"/>
                  </a:moveTo>
                  <a:lnTo>
                    <a:pt x="118" y="32"/>
                  </a:lnTo>
                  <a:lnTo>
                    <a:pt x="118" y="34"/>
                  </a:lnTo>
                  <a:lnTo>
                    <a:pt x="120" y="34"/>
                  </a:lnTo>
                  <a:lnTo>
                    <a:pt x="120" y="34"/>
                  </a:lnTo>
                  <a:lnTo>
                    <a:pt x="120" y="34"/>
                  </a:lnTo>
                  <a:lnTo>
                    <a:pt x="122" y="34"/>
                  </a:lnTo>
                  <a:lnTo>
                    <a:pt x="124" y="36"/>
                  </a:lnTo>
                  <a:lnTo>
                    <a:pt x="126" y="36"/>
                  </a:lnTo>
                  <a:lnTo>
                    <a:pt x="128" y="36"/>
                  </a:lnTo>
                  <a:lnTo>
                    <a:pt x="130" y="36"/>
                  </a:lnTo>
                  <a:lnTo>
                    <a:pt x="130" y="38"/>
                  </a:lnTo>
                  <a:lnTo>
                    <a:pt x="130" y="38"/>
                  </a:lnTo>
                  <a:lnTo>
                    <a:pt x="132" y="40"/>
                  </a:lnTo>
                  <a:lnTo>
                    <a:pt x="132" y="42"/>
                  </a:lnTo>
                  <a:lnTo>
                    <a:pt x="132" y="44"/>
                  </a:lnTo>
                  <a:lnTo>
                    <a:pt x="132" y="46"/>
                  </a:lnTo>
                  <a:lnTo>
                    <a:pt x="134" y="50"/>
                  </a:lnTo>
                  <a:lnTo>
                    <a:pt x="134" y="52"/>
                  </a:lnTo>
                  <a:lnTo>
                    <a:pt x="134" y="56"/>
                  </a:lnTo>
                  <a:lnTo>
                    <a:pt x="134" y="58"/>
                  </a:lnTo>
                  <a:lnTo>
                    <a:pt x="134" y="60"/>
                  </a:lnTo>
                  <a:lnTo>
                    <a:pt x="134" y="64"/>
                  </a:lnTo>
                  <a:lnTo>
                    <a:pt x="132" y="66"/>
                  </a:lnTo>
                  <a:lnTo>
                    <a:pt x="132" y="70"/>
                  </a:lnTo>
                  <a:lnTo>
                    <a:pt x="132" y="72"/>
                  </a:lnTo>
                  <a:lnTo>
                    <a:pt x="130" y="74"/>
                  </a:lnTo>
                  <a:lnTo>
                    <a:pt x="130" y="76"/>
                  </a:lnTo>
                  <a:lnTo>
                    <a:pt x="128" y="78"/>
                  </a:lnTo>
                  <a:lnTo>
                    <a:pt x="128" y="78"/>
                  </a:lnTo>
                  <a:lnTo>
                    <a:pt x="128" y="80"/>
                  </a:lnTo>
                  <a:lnTo>
                    <a:pt x="126" y="80"/>
                  </a:lnTo>
                  <a:lnTo>
                    <a:pt x="126" y="80"/>
                  </a:lnTo>
                  <a:lnTo>
                    <a:pt x="124" y="82"/>
                  </a:lnTo>
                  <a:lnTo>
                    <a:pt x="120" y="82"/>
                  </a:lnTo>
                  <a:lnTo>
                    <a:pt x="118" y="82"/>
                  </a:lnTo>
                  <a:lnTo>
                    <a:pt x="118" y="84"/>
                  </a:lnTo>
                  <a:lnTo>
                    <a:pt x="116" y="84"/>
                  </a:lnTo>
                  <a:lnTo>
                    <a:pt x="116" y="86"/>
                  </a:lnTo>
                  <a:lnTo>
                    <a:pt x="116" y="88"/>
                  </a:lnTo>
                  <a:lnTo>
                    <a:pt x="114" y="90"/>
                  </a:lnTo>
                  <a:lnTo>
                    <a:pt x="114" y="92"/>
                  </a:lnTo>
                  <a:lnTo>
                    <a:pt x="112" y="92"/>
                  </a:lnTo>
                  <a:lnTo>
                    <a:pt x="112" y="92"/>
                  </a:lnTo>
                  <a:lnTo>
                    <a:pt x="110" y="94"/>
                  </a:lnTo>
                  <a:lnTo>
                    <a:pt x="108" y="94"/>
                  </a:lnTo>
                  <a:lnTo>
                    <a:pt x="106" y="94"/>
                  </a:lnTo>
                  <a:lnTo>
                    <a:pt x="104" y="94"/>
                  </a:lnTo>
                  <a:lnTo>
                    <a:pt x="100" y="94"/>
                  </a:lnTo>
                  <a:lnTo>
                    <a:pt x="96" y="94"/>
                  </a:lnTo>
                  <a:lnTo>
                    <a:pt x="94" y="94"/>
                  </a:lnTo>
                  <a:lnTo>
                    <a:pt x="92" y="94"/>
                  </a:lnTo>
                  <a:lnTo>
                    <a:pt x="90" y="96"/>
                  </a:lnTo>
                  <a:lnTo>
                    <a:pt x="90" y="96"/>
                  </a:lnTo>
                  <a:lnTo>
                    <a:pt x="88" y="96"/>
                  </a:lnTo>
                  <a:lnTo>
                    <a:pt x="88" y="98"/>
                  </a:lnTo>
                  <a:lnTo>
                    <a:pt x="88" y="98"/>
                  </a:lnTo>
                  <a:lnTo>
                    <a:pt x="86" y="98"/>
                  </a:lnTo>
                  <a:lnTo>
                    <a:pt x="88" y="100"/>
                  </a:lnTo>
                  <a:lnTo>
                    <a:pt x="88" y="100"/>
                  </a:lnTo>
                  <a:lnTo>
                    <a:pt x="88" y="102"/>
                  </a:lnTo>
                  <a:lnTo>
                    <a:pt x="88" y="104"/>
                  </a:lnTo>
                  <a:lnTo>
                    <a:pt x="88" y="106"/>
                  </a:lnTo>
                  <a:lnTo>
                    <a:pt x="88" y="106"/>
                  </a:lnTo>
                  <a:lnTo>
                    <a:pt x="88" y="108"/>
                  </a:lnTo>
                  <a:lnTo>
                    <a:pt x="88" y="108"/>
                  </a:lnTo>
                  <a:lnTo>
                    <a:pt x="86" y="110"/>
                  </a:lnTo>
                  <a:lnTo>
                    <a:pt x="84" y="114"/>
                  </a:lnTo>
                  <a:lnTo>
                    <a:pt x="82" y="114"/>
                  </a:lnTo>
                  <a:lnTo>
                    <a:pt x="82" y="108"/>
                  </a:lnTo>
                  <a:lnTo>
                    <a:pt x="80" y="104"/>
                  </a:lnTo>
                  <a:lnTo>
                    <a:pt x="78" y="96"/>
                  </a:lnTo>
                  <a:lnTo>
                    <a:pt x="78" y="94"/>
                  </a:lnTo>
                  <a:lnTo>
                    <a:pt x="76" y="90"/>
                  </a:lnTo>
                  <a:lnTo>
                    <a:pt x="76" y="88"/>
                  </a:lnTo>
                  <a:lnTo>
                    <a:pt x="74" y="84"/>
                  </a:lnTo>
                  <a:lnTo>
                    <a:pt x="72" y="82"/>
                  </a:lnTo>
                  <a:lnTo>
                    <a:pt x="72" y="80"/>
                  </a:lnTo>
                  <a:lnTo>
                    <a:pt x="72" y="80"/>
                  </a:lnTo>
                  <a:lnTo>
                    <a:pt x="70" y="78"/>
                  </a:lnTo>
                  <a:lnTo>
                    <a:pt x="70" y="78"/>
                  </a:lnTo>
                  <a:lnTo>
                    <a:pt x="70" y="78"/>
                  </a:lnTo>
                  <a:lnTo>
                    <a:pt x="68" y="78"/>
                  </a:lnTo>
                  <a:lnTo>
                    <a:pt x="68" y="78"/>
                  </a:lnTo>
                  <a:lnTo>
                    <a:pt x="66" y="78"/>
                  </a:lnTo>
                  <a:lnTo>
                    <a:pt x="66" y="78"/>
                  </a:lnTo>
                  <a:lnTo>
                    <a:pt x="64" y="78"/>
                  </a:lnTo>
                  <a:lnTo>
                    <a:pt x="64" y="80"/>
                  </a:lnTo>
                  <a:lnTo>
                    <a:pt x="62" y="80"/>
                  </a:lnTo>
                  <a:lnTo>
                    <a:pt x="60" y="82"/>
                  </a:lnTo>
                  <a:lnTo>
                    <a:pt x="56" y="86"/>
                  </a:lnTo>
                  <a:lnTo>
                    <a:pt x="54" y="88"/>
                  </a:lnTo>
                  <a:lnTo>
                    <a:pt x="52" y="90"/>
                  </a:lnTo>
                  <a:lnTo>
                    <a:pt x="52" y="90"/>
                  </a:lnTo>
                  <a:lnTo>
                    <a:pt x="50" y="90"/>
                  </a:lnTo>
                  <a:lnTo>
                    <a:pt x="48" y="90"/>
                  </a:lnTo>
                  <a:lnTo>
                    <a:pt x="44" y="92"/>
                  </a:lnTo>
                  <a:lnTo>
                    <a:pt x="40" y="92"/>
                  </a:lnTo>
                  <a:lnTo>
                    <a:pt x="36" y="92"/>
                  </a:lnTo>
                  <a:lnTo>
                    <a:pt x="34" y="92"/>
                  </a:lnTo>
                  <a:lnTo>
                    <a:pt x="32" y="92"/>
                  </a:lnTo>
                  <a:lnTo>
                    <a:pt x="28" y="92"/>
                  </a:lnTo>
                  <a:lnTo>
                    <a:pt x="22" y="90"/>
                  </a:lnTo>
                  <a:lnTo>
                    <a:pt x="16" y="88"/>
                  </a:lnTo>
                  <a:lnTo>
                    <a:pt x="4" y="86"/>
                  </a:lnTo>
                  <a:lnTo>
                    <a:pt x="0" y="86"/>
                  </a:lnTo>
                  <a:lnTo>
                    <a:pt x="8" y="80"/>
                  </a:lnTo>
                  <a:lnTo>
                    <a:pt x="12" y="76"/>
                  </a:lnTo>
                  <a:lnTo>
                    <a:pt x="16" y="74"/>
                  </a:lnTo>
                  <a:lnTo>
                    <a:pt x="18" y="74"/>
                  </a:lnTo>
                  <a:lnTo>
                    <a:pt x="20" y="72"/>
                  </a:lnTo>
                  <a:lnTo>
                    <a:pt x="22" y="72"/>
                  </a:lnTo>
                  <a:lnTo>
                    <a:pt x="26" y="70"/>
                  </a:lnTo>
                  <a:lnTo>
                    <a:pt x="30" y="70"/>
                  </a:lnTo>
                  <a:lnTo>
                    <a:pt x="36" y="68"/>
                  </a:lnTo>
                  <a:lnTo>
                    <a:pt x="40" y="66"/>
                  </a:lnTo>
                  <a:lnTo>
                    <a:pt x="46" y="66"/>
                  </a:lnTo>
                  <a:lnTo>
                    <a:pt x="48" y="64"/>
                  </a:lnTo>
                  <a:lnTo>
                    <a:pt x="50" y="64"/>
                  </a:lnTo>
                  <a:lnTo>
                    <a:pt x="52" y="62"/>
                  </a:lnTo>
                  <a:lnTo>
                    <a:pt x="52" y="62"/>
                  </a:lnTo>
                  <a:lnTo>
                    <a:pt x="54" y="60"/>
                  </a:lnTo>
                  <a:lnTo>
                    <a:pt x="54" y="60"/>
                  </a:lnTo>
                  <a:lnTo>
                    <a:pt x="54" y="58"/>
                  </a:lnTo>
                  <a:lnTo>
                    <a:pt x="56" y="58"/>
                  </a:lnTo>
                  <a:lnTo>
                    <a:pt x="56" y="56"/>
                  </a:lnTo>
                  <a:lnTo>
                    <a:pt x="58" y="56"/>
                  </a:lnTo>
                  <a:lnTo>
                    <a:pt x="58" y="54"/>
                  </a:lnTo>
                  <a:lnTo>
                    <a:pt x="58" y="54"/>
                  </a:lnTo>
                  <a:lnTo>
                    <a:pt x="58" y="52"/>
                  </a:lnTo>
                  <a:lnTo>
                    <a:pt x="56" y="52"/>
                  </a:lnTo>
                  <a:lnTo>
                    <a:pt x="56" y="50"/>
                  </a:lnTo>
                  <a:lnTo>
                    <a:pt x="54" y="48"/>
                  </a:lnTo>
                  <a:lnTo>
                    <a:pt x="52" y="46"/>
                  </a:lnTo>
                  <a:lnTo>
                    <a:pt x="50" y="44"/>
                  </a:lnTo>
                  <a:lnTo>
                    <a:pt x="48" y="44"/>
                  </a:lnTo>
                  <a:lnTo>
                    <a:pt x="46" y="42"/>
                  </a:lnTo>
                  <a:lnTo>
                    <a:pt x="46" y="42"/>
                  </a:lnTo>
                  <a:lnTo>
                    <a:pt x="44" y="42"/>
                  </a:lnTo>
                  <a:lnTo>
                    <a:pt x="44" y="42"/>
                  </a:lnTo>
                  <a:lnTo>
                    <a:pt x="42" y="42"/>
                  </a:lnTo>
                  <a:lnTo>
                    <a:pt x="40" y="42"/>
                  </a:lnTo>
                  <a:lnTo>
                    <a:pt x="40" y="44"/>
                  </a:lnTo>
                  <a:lnTo>
                    <a:pt x="38" y="44"/>
                  </a:lnTo>
                  <a:lnTo>
                    <a:pt x="36" y="44"/>
                  </a:lnTo>
                  <a:lnTo>
                    <a:pt x="34" y="44"/>
                  </a:lnTo>
                  <a:lnTo>
                    <a:pt x="34" y="44"/>
                  </a:lnTo>
                  <a:lnTo>
                    <a:pt x="34" y="44"/>
                  </a:lnTo>
                  <a:lnTo>
                    <a:pt x="32" y="44"/>
                  </a:lnTo>
                  <a:lnTo>
                    <a:pt x="30" y="42"/>
                  </a:lnTo>
                  <a:lnTo>
                    <a:pt x="28" y="42"/>
                  </a:lnTo>
                  <a:lnTo>
                    <a:pt x="26" y="40"/>
                  </a:lnTo>
                  <a:lnTo>
                    <a:pt x="24" y="38"/>
                  </a:lnTo>
                  <a:lnTo>
                    <a:pt x="22" y="36"/>
                  </a:lnTo>
                  <a:lnTo>
                    <a:pt x="22" y="36"/>
                  </a:lnTo>
                  <a:lnTo>
                    <a:pt x="22" y="36"/>
                  </a:lnTo>
                  <a:lnTo>
                    <a:pt x="22" y="34"/>
                  </a:lnTo>
                  <a:lnTo>
                    <a:pt x="22" y="34"/>
                  </a:lnTo>
                  <a:lnTo>
                    <a:pt x="22" y="34"/>
                  </a:lnTo>
                  <a:lnTo>
                    <a:pt x="22" y="32"/>
                  </a:lnTo>
                  <a:lnTo>
                    <a:pt x="22" y="32"/>
                  </a:lnTo>
                  <a:lnTo>
                    <a:pt x="24" y="30"/>
                  </a:lnTo>
                  <a:lnTo>
                    <a:pt x="24" y="28"/>
                  </a:lnTo>
                  <a:lnTo>
                    <a:pt x="26" y="26"/>
                  </a:lnTo>
                  <a:lnTo>
                    <a:pt x="28" y="24"/>
                  </a:lnTo>
                  <a:lnTo>
                    <a:pt x="28" y="24"/>
                  </a:lnTo>
                  <a:lnTo>
                    <a:pt x="28" y="24"/>
                  </a:lnTo>
                  <a:lnTo>
                    <a:pt x="28" y="24"/>
                  </a:lnTo>
                  <a:lnTo>
                    <a:pt x="28" y="22"/>
                  </a:lnTo>
                  <a:lnTo>
                    <a:pt x="28" y="20"/>
                  </a:lnTo>
                  <a:lnTo>
                    <a:pt x="28" y="18"/>
                  </a:lnTo>
                  <a:lnTo>
                    <a:pt x="28" y="18"/>
                  </a:lnTo>
                  <a:lnTo>
                    <a:pt x="26" y="16"/>
                  </a:lnTo>
                  <a:lnTo>
                    <a:pt x="26" y="14"/>
                  </a:lnTo>
                  <a:lnTo>
                    <a:pt x="26" y="12"/>
                  </a:lnTo>
                  <a:lnTo>
                    <a:pt x="26" y="12"/>
                  </a:lnTo>
                  <a:lnTo>
                    <a:pt x="26" y="10"/>
                  </a:lnTo>
                  <a:lnTo>
                    <a:pt x="26" y="10"/>
                  </a:lnTo>
                  <a:lnTo>
                    <a:pt x="28" y="8"/>
                  </a:lnTo>
                  <a:lnTo>
                    <a:pt x="30" y="6"/>
                  </a:lnTo>
                  <a:lnTo>
                    <a:pt x="30" y="6"/>
                  </a:lnTo>
                  <a:lnTo>
                    <a:pt x="32" y="4"/>
                  </a:lnTo>
                  <a:lnTo>
                    <a:pt x="34" y="2"/>
                  </a:lnTo>
                  <a:lnTo>
                    <a:pt x="36" y="2"/>
                  </a:lnTo>
                  <a:lnTo>
                    <a:pt x="36" y="2"/>
                  </a:lnTo>
                  <a:lnTo>
                    <a:pt x="36" y="2"/>
                  </a:lnTo>
                  <a:lnTo>
                    <a:pt x="38" y="2"/>
                  </a:lnTo>
                  <a:lnTo>
                    <a:pt x="38" y="2"/>
                  </a:lnTo>
                  <a:lnTo>
                    <a:pt x="40" y="4"/>
                  </a:lnTo>
                  <a:lnTo>
                    <a:pt x="40" y="4"/>
                  </a:lnTo>
                  <a:lnTo>
                    <a:pt x="42" y="6"/>
                  </a:lnTo>
                  <a:lnTo>
                    <a:pt x="44" y="8"/>
                  </a:lnTo>
                  <a:lnTo>
                    <a:pt x="46" y="12"/>
                  </a:lnTo>
                  <a:lnTo>
                    <a:pt x="46" y="12"/>
                  </a:lnTo>
                  <a:lnTo>
                    <a:pt x="46" y="14"/>
                  </a:lnTo>
                  <a:lnTo>
                    <a:pt x="48" y="14"/>
                  </a:lnTo>
                  <a:lnTo>
                    <a:pt x="48" y="16"/>
                  </a:lnTo>
                  <a:lnTo>
                    <a:pt x="50" y="16"/>
                  </a:lnTo>
                  <a:lnTo>
                    <a:pt x="50" y="16"/>
                  </a:lnTo>
                  <a:lnTo>
                    <a:pt x="50" y="16"/>
                  </a:lnTo>
                  <a:lnTo>
                    <a:pt x="52" y="14"/>
                  </a:lnTo>
                  <a:lnTo>
                    <a:pt x="52" y="14"/>
                  </a:lnTo>
                  <a:lnTo>
                    <a:pt x="52" y="14"/>
                  </a:lnTo>
                  <a:lnTo>
                    <a:pt x="52" y="12"/>
                  </a:lnTo>
                  <a:lnTo>
                    <a:pt x="54" y="10"/>
                  </a:lnTo>
                  <a:lnTo>
                    <a:pt x="54" y="6"/>
                  </a:lnTo>
                  <a:lnTo>
                    <a:pt x="56" y="6"/>
                  </a:lnTo>
                  <a:lnTo>
                    <a:pt x="56" y="4"/>
                  </a:lnTo>
                  <a:lnTo>
                    <a:pt x="56" y="4"/>
                  </a:lnTo>
                  <a:lnTo>
                    <a:pt x="58" y="4"/>
                  </a:lnTo>
                  <a:lnTo>
                    <a:pt x="60" y="2"/>
                  </a:lnTo>
                  <a:lnTo>
                    <a:pt x="62" y="2"/>
                  </a:lnTo>
                  <a:lnTo>
                    <a:pt x="64" y="0"/>
                  </a:lnTo>
                  <a:lnTo>
                    <a:pt x="68" y="0"/>
                  </a:lnTo>
                  <a:lnTo>
                    <a:pt x="70" y="0"/>
                  </a:lnTo>
                  <a:lnTo>
                    <a:pt x="72" y="0"/>
                  </a:lnTo>
                  <a:lnTo>
                    <a:pt x="74" y="0"/>
                  </a:lnTo>
                  <a:lnTo>
                    <a:pt x="74" y="0"/>
                  </a:lnTo>
                  <a:lnTo>
                    <a:pt x="74" y="0"/>
                  </a:lnTo>
                  <a:lnTo>
                    <a:pt x="76" y="0"/>
                  </a:lnTo>
                  <a:lnTo>
                    <a:pt x="76" y="2"/>
                  </a:lnTo>
                  <a:lnTo>
                    <a:pt x="78" y="2"/>
                  </a:lnTo>
                  <a:lnTo>
                    <a:pt x="80" y="4"/>
                  </a:lnTo>
                  <a:lnTo>
                    <a:pt x="82" y="6"/>
                  </a:lnTo>
                  <a:lnTo>
                    <a:pt x="82" y="8"/>
                  </a:lnTo>
                  <a:lnTo>
                    <a:pt x="84" y="8"/>
                  </a:lnTo>
                  <a:lnTo>
                    <a:pt x="84" y="8"/>
                  </a:lnTo>
                  <a:lnTo>
                    <a:pt x="86" y="10"/>
                  </a:lnTo>
                  <a:lnTo>
                    <a:pt x="86" y="10"/>
                  </a:lnTo>
                  <a:lnTo>
                    <a:pt x="88" y="10"/>
                  </a:lnTo>
                  <a:lnTo>
                    <a:pt x="90" y="10"/>
                  </a:lnTo>
                  <a:lnTo>
                    <a:pt x="92" y="10"/>
                  </a:lnTo>
                  <a:lnTo>
                    <a:pt x="96" y="8"/>
                  </a:lnTo>
                  <a:lnTo>
                    <a:pt x="100" y="8"/>
                  </a:lnTo>
                  <a:lnTo>
                    <a:pt x="110" y="6"/>
                  </a:lnTo>
                  <a:lnTo>
                    <a:pt x="114" y="4"/>
                  </a:lnTo>
                  <a:lnTo>
                    <a:pt x="114" y="4"/>
                  </a:lnTo>
                  <a:lnTo>
                    <a:pt x="116" y="4"/>
                  </a:lnTo>
                  <a:lnTo>
                    <a:pt x="120" y="4"/>
                  </a:lnTo>
                  <a:lnTo>
                    <a:pt x="126" y="4"/>
                  </a:lnTo>
                  <a:lnTo>
                    <a:pt x="128" y="4"/>
                  </a:lnTo>
                  <a:lnTo>
                    <a:pt x="132" y="4"/>
                  </a:lnTo>
                  <a:lnTo>
                    <a:pt x="134" y="6"/>
                  </a:lnTo>
                  <a:lnTo>
                    <a:pt x="136" y="6"/>
                  </a:lnTo>
                  <a:lnTo>
                    <a:pt x="136" y="6"/>
                  </a:lnTo>
                  <a:lnTo>
                    <a:pt x="138" y="6"/>
                  </a:lnTo>
                  <a:lnTo>
                    <a:pt x="140" y="8"/>
                  </a:lnTo>
                  <a:lnTo>
                    <a:pt x="144" y="10"/>
                  </a:lnTo>
                  <a:lnTo>
                    <a:pt x="146" y="12"/>
                  </a:lnTo>
                  <a:lnTo>
                    <a:pt x="150" y="16"/>
                  </a:lnTo>
                  <a:lnTo>
                    <a:pt x="152" y="18"/>
                  </a:lnTo>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61" name="Freeform 65">
              <a:extLst>
                <a:ext uri="{FF2B5EF4-FFF2-40B4-BE49-F238E27FC236}">
                  <a16:creationId xmlns:a16="http://schemas.microsoft.com/office/drawing/2014/main" id="{7BFC175D-CBE1-48EC-A7A6-CE63C871288C}"/>
                </a:ext>
              </a:extLst>
            </p:cNvPr>
            <p:cNvSpPr>
              <a:spLocks/>
            </p:cNvSpPr>
            <p:nvPr/>
          </p:nvSpPr>
          <p:spPr bwMode="auto">
            <a:xfrm>
              <a:off x="9301332" y="2808440"/>
              <a:ext cx="132384" cy="153878"/>
            </a:xfrm>
            <a:custGeom>
              <a:avLst/>
              <a:gdLst>
                <a:gd name="T0" fmla="*/ 68 w 70"/>
                <a:gd name="T1" fmla="*/ 2 h 90"/>
                <a:gd name="T2" fmla="*/ 70 w 70"/>
                <a:gd name="T3" fmla="*/ 16 h 90"/>
                <a:gd name="T4" fmla="*/ 70 w 70"/>
                <a:gd name="T5" fmla="*/ 24 h 90"/>
                <a:gd name="T6" fmla="*/ 68 w 70"/>
                <a:gd name="T7" fmla="*/ 28 h 90"/>
                <a:gd name="T8" fmla="*/ 64 w 70"/>
                <a:gd name="T9" fmla="*/ 30 h 90"/>
                <a:gd name="T10" fmla="*/ 60 w 70"/>
                <a:gd name="T11" fmla="*/ 32 h 90"/>
                <a:gd name="T12" fmla="*/ 56 w 70"/>
                <a:gd name="T13" fmla="*/ 38 h 90"/>
                <a:gd name="T14" fmla="*/ 54 w 70"/>
                <a:gd name="T15" fmla="*/ 44 h 90"/>
                <a:gd name="T16" fmla="*/ 50 w 70"/>
                <a:gd name="T17" fmla="*/ 46 h 90"/>
                <a:gd name="T18" fmla="*/ 42 w 70"/>
                <a:gd name="T19" fmla="*/ 48 h 90"/>
                <a:gd name="T20" fmla="*/ 38 w 70"/>
                <a:gd name="T21" fmla="*/ 50 h 90"/>
                <a:gd name="T22" fmla="*/ 38 w 70"/>
                <a:gd name="T23" fmla="*/ 52 h 90"/>
                <a:gd name="T24" fmla="*/ 40 w 70"/>
                <a:gd name="T25" fmla="*/ 56 h 90"/>
                <a:gd name="T26" fmla="*/ 42 w 70"/>
                <a:gd name="T27" fmla="*/ 60 h 90"/>
                <a:gd name="T28" fmla="*/ 52 w 70"/>
                <a:gd name="T29" fmla="*/ 66 h 90"/>
                <a:gd name="T30" fmla="*/ 30 w 70"/>
                <a:gd name="T31" fmla="*/ 90 h 90"/>
                <a:gd name="T32" fmla="*/ 22 w 70"/>
                <a:gd name="T33" fmla="*/ 82 h 90"/>
                <a:gd name="T34" fmla="*/ 18 w 70"/>
                <a:gd name="T35" fmla="*/ 80 h 90"/>
                <a:gd name="T36" fmla="*/ 8 w 70"/>
                <a:gd name="T37" fmla="*/ 78 h 90"/>
                <a:gd name="T38" fmla="*/ 4 w 70"/>
                <a:gd name="T39" fmla="*/ 76 h 90"/>
                <a:gd name="T40" fmla="*/ 4 w 70"/>
                <a:gd name="T41" fmla="*/ 74 h 90"/>
                <a:gd name="T42" fmla="*/ 4 w 70"/>
                <a:gd name="T43" fmla="*/ 72 h 90"/>
                <a:gd name="T44" fmla="*/ 8 w 70"/>
                <a:gd name="T45" fmla="*/ 70 h 90"/>
                <a:gd name="T46" fmla="*/ 14 w 70"/>
                <a:gd name="T47" fmla="*/ 66 h 90"/>
                <a:gd name="T48" fmla="*/ 14 w 70"/>
                <a:gd name="T49" fmla="*/ 64 h 90"/>
                <a:gd name="T50" fmla="*/ 16 w 70"/>
                <a:gd name="T51" fmla="*/ 58 h 90"/>
                <a:gd name="T52" fmla="*/ 16 w 70"/>
                <a:gd name="T53" fmla="*/ 52 h 90"/>
                <a:gd name="T54" fmla="*/ 16 w 70"/>
                <a:gd name="T55" fmla="*/ 50 h 90"/>
                <a:gd name="T56" fmla="*/ 14 w 70"/>
                <a:gd name="T57" fmla="*/ 48 h 90"/>
                <a:gd name="T58" fmla="*/ 6 w 70"/>
                <a:gd name="T59" fmla="*/ 46 h 90"/>
                <a:gd name="T60" fmla="*/ 0 w 70"/>
                <a:gd name="T61" fmla="*/ 46 h 90"/>
                <a:gd name="T62" fmla="*/ 8 w 70"/>
                <a:gd name="T63" fmla="*/ 40 h 90"/>
                <a:gd name="T64" fmla="*/ 12 w 70"/>
                <a:gd name="T65" fmla="*/ 38 h 90"/>
                <a:gd name="T66" fmla="*/ 14 w 70"/>
                <a:gd name="T67" fmla="*/ 34 h 90"/>
                <a:gd name="T68" fmla="*/ 16 w 70"/>
                <a:gd name="T69" fmla="*/ 28 h 90"/>
                <a:gd name="T70" fmla="*/ 18 w 70"/>
                <a:gd name="T71" fmla="*/ 18 h 90"/>
                <a:gd name="T72" fmla="*/ 18 w 70"/>
                <a:gd name="T73" fmla="*/ 14 h 90"/>
                <a:gd name="T74" fmla="*/ 22 w 70"/>
                <a:gd name="T75" fmla="*/ 12 h 90"/>
                <a:gd name="T76" fmla="*/ 24 w 70"/>
                <a:gd name="T77" fmla="*/ 12 h 90"/>
                <a:gd name="T78" fmla="*/ 30 w 70"/>
                <a:gd name="T79" fmla="*/ 16 h 90"/>
                <a:gd name="T80" fmla="*/ 36 w 70"/>
                <a:gd name="T81" fmla="*/ 18 h 90"/>
                <a:gd name="T82" fmla="*/ 44 w 70"/>
                <a:gd name="T83" fmla="*/ 18 h 90"/>
                <a:gd name="T84" fmla="*/ 48 w 70"/>
                <a:gd name="T85" fmla="*/ 16 h 90"/>
                <a:gd name="T86" fmla="*/ 50 w 70"/>
                <a:gd name="T87" fmla="*/ 14 h 90"/>
                <a:gd name="T88" fmla="*/ 56 w 70"/>
                <a:gd name="T89" fmla="*/ 8 h 90"/>
                <a:gd name="T90" fmla="*/ 60 w 70"/>
                <a:gd name="T91" fmla="*/ 2 h 90"/>
                <a:gd name="T92" fmla="*/ 64 w 70"/>
                <a:gd name="T93"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0" h="90">
                  <a:moveTo>
                    <a:pt x="66" y="0"/>
                  </a:moveTo>
                  <a:lnTo>
                    <a:pt x="66" y="0"/>
                  </a:lnTo>
                  <a:lnTo>
                    <a:pt x="68" y="2"/>
                  </a:lnTo>
                  <a:lnTo>
                    <a:pt x="68" y="6"/>
                  </a:lnTo>
                  <a:lnTo>
                    <a:pt x="68" y="10"/>
                  </a:lnTo>
                  <a:lnTo>
                    <a:pt x="70" y="16"/>
                  </a:lnTo>
                  <a:lnTo>
                    <a:pt x="70" y="20"/>
                  </a:lnTo>
                  <a:lnTo>
                    <a:pt x="70" y="22"/>
                  </a:lnTo>
                  <a:lnTo>
                    <a:pt x="70" y="24"/>
                  </a:lnTo>
                  <a:lnTo>
                    <a:pt x="68" y="26"/>
                  </a:lnTo>
                  <a:lnTo>
                    <a:pt x="68" y="26"/>
                  </a:lnTo>
                  <a:lnTo>
                    <a:pt x="68" y="28"/>
                  </a:lnTo>
                  <a:lnTo>
                    <a:pt x="66" y="28"/>
                  </a:lnTo>
                  <a:lnTo>
                    <a:pt x="66" y="28"/>
                  </a:lnTo>
                  <a:lnTo>
                    <a:pt x="64" y="30"/>
                  </a:lnTo>
                  <a:lnTo>
                    <a:pt x="62" y="30"/>
                  </a:lnTo>
                  <a:lnTo>
                    <a:pt x="60" y="30"/>
                  </a:lnTo>
                  <a:lnTo>
                    <a:pt x="60" y="32"/>
                  </a:lnTo>
                  <a:lnTo>
                    <a:pt x="58" y="32"/>
                  </a:lnTo>
                  <a:lnTo>
                    <a:pt x="58" y="34"/>
                  </a:lnTo>
                  <a:lnTo>
                    <a:pt x="56" y="38"/>
                  </a:lnTo>
                  <a:lnTo>
                    <a:pt x="54" y="40"/>
                  </a:lnTo>
                  <a:lnTo>
                    <a:pt x="54" y="42"/>
                  </a:lnTo>
                  <a:lnTo>
                    <a:pt x="54" y="44"/>
                  </a:lnTo>
                  <a:lnTo>
                    <a:pt x="52" y="46"/>
                  </a:lnTo>
                  <a:lnTo>
                    <a:pt x="52" y="46"/>
                  </a:lnTo>
                  <a:lnTo>
                    <a:pt x="50" y="46"/>
                  </a:lnTo>
                  <a:lnTo>
                    <a:pt x="48" y="46"/>
                  </a:lnTo>
                  <a:lnTo>
                    <a:pt x="44" y="48"/>
                  </a:lnTo>
                  <a:lnTo>
                    <a:pt x="42" y="48"/>
                  </a:lnTo>
                  <a:lnTo>
                    <a:pt x="40" y="50"/>
                  </a:lnTo>
                  <a:lnTo>
                    <a:pt x="40" y="50"/>
                  </a:lnTo>
                  <a:lnTo>
                    <a:pt x="38" y="50"/>
                  </a:lnTo>
                  <a:lnTo>
                    <a:pt x="38" y="52"/>
                  </a:lnTo>
                  <a:lnTo>
                    <a:pt x="38" y="52"/>
                  </a:lnTo>
                  <a:lnTo>
                    <a:pt x="38" y="52"/>
                  </a:lnTo>
                  <a:lnTo>
                    <a:pt x="38" y="52"/>
                  </a:lnTo>
                  <a:lnTo>
                    <a:pt x="38" y="54"/>
                  </a:lnTo>
                  <a:lnTo>
                    <a:pt x="40" y="56"/>
                  </a:lnTo>
                  <a:lnTo>
                    <a:pt x="40" y="56"/>
                  </a:lnTo>
                  <a:lnTo>
                    <a:pt x="42" y="58"/>
                  </a:lnTo>
                  <a:lnTo>
                    <a:pt x="42" y="60"/>
                  </a:lnTo>
                  <a:lnTo>
                    <a:pt x="46" y="62"/>
                  </a:lnTo>
                  <a:lnTo>
                    <a:pt x="50" y="64"/>
                  </a:lnTo>
                  <a:lnTo>
                    <a:pt x="52" y="66"/>
                  </a:lnTo>
                  <a:lnTo>
                    <a:pt x="54" y="68"/>
                  </a:lnTo>
                  <a:lnTo>
                    <a:pt x="50" y="84"/>
                  </a:lnTo>
                  <a:lnTo>
                    <a:pt x="30" y="90"/>
                  </a:lnTo>
                  <a:lnTo>
                    <a:pt x="26" y="86"/>
                  </a:lnTo>
                  <a:lnTo>
                    <a:pt x="24" y="84"/>
                  </a:lnTo>
                  <a:lnTo>
                    <a:pt x="22" y="82"/>
                  </a:lnTo>
                  <a:lnTo>
                    <a:pt x="20" y="82"/>
                  </a:lnTo>
                  <a:lnTo>
                    <a:pt x="20" y="82"/>
                  </a:lnTo>
                  <a:lnTo>
                    <a:pt x="18" y="80"/>
                  </a:lnTo>
                  <a:lnTo>
                    <a:pt x="16" y="80"/>
                  </a:lnTo>
                  <a:lnTo>
                    <a:pt x="10" y="78"/>
                  </a:lnTo>
                  <a:lnTo>
                    <a:pt x="8" y="78"/>
                  </a:lnTo>
                  <a:lnTo>
                    <a:pt x="6" y="78"/>
                  </a:lnTo>
                  <a:lnTo>
                    <a:pt x="6" y="78"/>
                  </a:lnTo>
                  <a:lnTo>
                    <a:pt x="4" y="76"/>
                  </a:lnTo>
                  <a:lnTo>
                    <a:pt x="4" y="76"/>
                  </a:lnTo>
                  <a:lnTo>
                    <a:pt x="4" y="76"/>
                  </a:lnTo>
                  <a:lnTo>
                    <a:pt x="4" y="74"/>
                  </a:lnTo>
                  <a:lnTo>
                    <a:pt x="4" y="74"/>
                  </a:lnTo>
                  <a:lnTo>
                    <a:pt x="4" y="74"/>
                  </a:lnTo>
                  <a:lnTo>
                    <a:pt x="4" y="72"/>
                  </a:lnTo>
                  <a:lnTo>
                    <a:pt x="4" y="72"/>
                  </a:lnTo>
                  <a:lnTo>
                    <a:pt x="6" y="70"/>
                  </a:lnTo>
                  <a:lnTo>
                    <a:pt x="8" y="70"/>
                  </a:lnTo>
                  <a:lnTo>
                    <a:pt x="10" y="68"/>
                  </a:lnTo>
                  <a:lnTo>
                    <a:pt x="12" y="68"/>
                  </a:lnTo>
                  <a:lnTo>
                    <a:pt x="14" y="66"/>
                  </a:lnTo>
                  <a:lnTo>
                    <a:pt x="14" y="66"/>
                  </a:lnTo>
                  <a:lnTo>
                    <a:pt x="14" y="66"/>
                  </a:lnTo>
                  <a:lnTo>
                    <a:pt x="14" y="64"/>
                  </a:lnTo>
                  <a:lnTo>
                    <a:pt x="16" y="62"/>
                  </a:lnTo>
                  <a:lnTo>
                    <a:pt x="16" y="60"/>
                  </a:lnTo>
                  <a:lnTo>
                    <a:pt x="16" y="58"/>
                  </a:lnTo>
                  <a:lnTo>
                    <a:pt x="16" y="54"/>
                  </a:lnTo>
                  <a:lnTo>
                    <a:pt x="16" y="52"/>
                  </a:lnTo>
                  <a:lnTo>
                    <a:pt x="16" y="52"/>
                  </a:lnTo>
                  <a:lnTo>
                    <a:pt x="16" y="50"/>
                  </a:lnTo>
                  <a:lnTo>
                    <a:pt x="16" y="50"/>
                  </a:lnTo>
                  <a:lnTo>
                    <a:pt x="16" y="50"/>
                  </a:lnTo>
                  <a:lnTo>
                    <a:pt x="16" y="48"/>
                  </a:lnTo>
                  <a:lnTo>
                    <a:pt x="14" y="48"/>
                  </a:lnTo>
                  <a:lnTo>
                    <a:pt x="14" y="48"/>
                  </a:lnTo>
                  <a:lnTo>
                    <a:pt x="12" y="46"/>
                  </a:lnTo>
                  <a:lnTo>
                    <a:pt x="10" y="46"/>
                  </a:lnTo>
                  <a:lnTo>
                    <a:pt x="6" y="46"/>
                  </a:lnTo>
                  <a:lnTo>
                    <a:pt x="4" y="46"/>
                  </a:lnTo>
                  <a:lnTo>
                    <a:pt x="0" y="46"/>
                  </a:lnTo>
                  <a:lnTo>
                    <a:pt x="0" y="46"/>
                  </a:lnTo>
                  <a:lnTo>
                    <a:pt x="0" y="44"/>
                  </a:lnTo>
                  <a:lnTo>
                    <a:pt x="6" y="42"/>
                  </a:lnTo>
                  <a:lnTo>
                    <a:pt x="8" y="40"/>
                  </a:lnTo>
                  <a:lnTo>
                    <a:pt x="10" y="40"/>
                  </a:lnTo>
                  <a:lnTo>
                    <a:pt x="12" y="38"/>
                  </a:lnTo>
                  <a:lnTo>
                    <a:pt x="12" y="38"/>
                  </a:lnTo>
                  <a:lnTo>
                    <a:pt x="14" y="36"/>
                  </a:lnTo>
                  <a:lnTo>
                    <a:pt x="14" y="36"/>
                  </a:lnTo>
                  <a:lnTo>
                    <a:pt x="14" y="34"/>
                  </a:lnTo>
                  <a:lnTo>
                    <a:pt x="14" y="32"/>
                  </a:lnTo>
                  <a:lnTo>
                    <a:pt x="16" y="30"/>
                  </a:lnTo>
                  <a:lnTo>
                    <a:pt x="16" y="28"/>
                  </a:lnTo>
                  <a:lnTo>
                    <a:pt x="16" y="24"/>
                  </a:lnTo>
                  <a:lnTo>
                    <a:pt x="16" y="20"/>
                  </a:lnTo>
                  <a:lnTo>
                    <a:pt x="18" y="18"/>
                  </a:lnTo>
                  <a:lnTo>
                    <a:pt x="18" y="16"/>
                  </a:lnTo>
                  <a:lnTo>
                    <a:pt x="18" y="16"/>
                  </a:lnTo>
                  <a:lnTo>
                    <a:pt x="18" y="14"/>
                  </a:lnTo>
                  <a:lnTo>
                    <a:pt x="20" y="14"/>
                  </a:lnTo>
                  <a:lnTo>
                    <a:pt x="20" y="12"/>
                  </a:lnTo>
                  <a:lnTo>
                    <a:pt x="22" y="12"/>
                  </a:lnTo>
                  <a:lnTo>
                    <a:pt x="22" y="12"/>
                  </a:lnTo>
                  <a:lnTo>
                    <a:pt x="22" y="12"/>
                  </a:lnTo>
                  <a:lnTo>
                    <a:pt x="24" y="12"/>
                  </a:lnTo>
                  <a:lnTo>
                    <a:pt x="24" y="14"/>
                  </a:lnTo>
                  <a:lnTo>
                    <a:pt x="26" y="14"/>
                  </a:lnTo>
                  <a:lnTo>
                    <a:pt x="30" y="16"/>
                  </a:lnTo>
                  <a:lnTo>
                    <a:pt x="32" y="18"/>
                  </a:lnTo>
                  <a:lnTo>
                    <a:pt x="34" y="18"/>
                  </a:lnTo>
                  <a:lnTo>
                    <a:pt x="36" y="18"/>
                  </a:lnTo>
                  <a:lnTo>
                    <a:pt x="40" y="18"/>
                  </a:lnTo>
                  <a:lnTo>
                    <a:pt x="42" y="18"/>
                  </a:lnTo>
                  <a:lnTo>
                    <a:pt x="44" y="18"/>
                  </a:lnTo>
                  <a:lnTo>
                    <a:pt x="46" y="18"/>
                  </a:lnTo>
                  <a:lnTo>
                    <a:pt x="46" y="18"/>
                  </a:lnTo>
                  <a:lnTo>
                    <a:pt x="48" y="16"/>
                  </a:lnTo>
                  <a:lnTo>
                    <a:pt x="48" y="16"/>
                  </a:lnTo>
                  <a:lnTo>
                    <a:pt x="50" y="16"/>
                  </a:lnTo>
                  <a:lnTo>
                    <a:pt x="50" y="14"/>
                  </a:lnTo>
                  <a:lnTo>
                    <a:pt x="52" y="12"/>
                  </a:lnTo>
                  <a:lnTo>
                    <a:pt x="54" y="10"/>
                  </a:lnTo>
                  <a:lnTo>
                    <a:pt x="56" y="8"/>
                  </a:lnTo>
                  <a:lnTo>
                    <a:pt x="58" y="4"/>
                  </a:lnTo>
                  <a:lnTo>
                    <a:pt x="60" y="2"/>
                  </a:lnTo>
                  <a:lnTo>
                    <a:pt x="60" y="2"/>
                  </a:lnTo>
                  <a:lnTo>
                    <a:pt x="62" y="2"/>
                  </a:lnTo>
                  <a:lnTo>
                    <a:pt x="64" y="0"/>
                  </a:lnTo>
                  <a:lnTo>
                    <a:pt x="64" y="0"/>
                  </a:lnTo>
                  <a:lnTo>
                    <a:pt x="66" y="0"/>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62" name="Freeform 66">
              <a:extLst>
                <a:ext uri="{FF2B5EF4-FFF2-40B4-BE49-F238E27FC236}">
                  <a16:creationId xmlns:a16="http://schemas.microsoft.com/office/drawing/2014/main" id="{DA832826-3B98-4444-933A-7723780AD0CA}"/>
                </a:ext>
              </a:extLst>
            </p:cNvPr>
            <p:cNvSpPr>
              <a:spLocks/>
            </p:cNvSpPr>
            <p:nvPr/>
          </p:nvSpPr>
          <p:spPr bwMode="auto">
            <a:xfrm>
              <a:off x="9301332" y="2808440"/>
              <a:ext cx="132384" cy="153878"/>
            </a:xfrm>
            <a:custGeom>
              <a:avLst/>
              <a:gdLst>
                <a:gd name="T0" fmla="*/ 68 w 70"/>
                <a:gd name="T1" fmla="*/ 2 h 90"/>
                <a:gd name="T2" fmla="*/ 70 w 70"/>
                <a:gd name="T3" fmla="*/ 16 h 90"/>
                <a:gd name="T4" fmla="*/ 70 w 70"/>
                <a:gd name="T5" fmla="*/ 24 h 90"/>
                <a:gd name="T6" fmla="*/ 68 w 70"/>
                <a:gd name="T7" fmla="*/ 28 h 90"/>
                <a:gd name="T8" fmla="*/ 64 w 70"/>
                <a:gd name="T9" fmla="*/ 30 h 90"/>
                <a:gd name="T10" fmla="*/ 60 w 70"/>
                <a:gd name="T11" fmla="*/ 32 h 90"/>
                <a:gd name="T12" fmla="*/ 56 w 70"/>
                <a:gd name="T13" fmla="*/ 38 h 90"/>
                <a:gd name="T14" fmla="*/ 54 w 70"/>
                <a:gd name="T15" fmla="*/ 44 h 90"/>
                <a:gd name="T16" fmla="*/ 50 w 70"/>
                <a:gd name="T17" fmla="*/ 46 h 90"/>
                <a:gd name="T18" fmla="*/ 42 w 70"/>
                <a:gd name="T19" fmla="*/ 48 h 90"/>
                <a:gd name="T20" fmla="*/ 38 w 70"/>
                <a:gd name="T21" fmla="*/ 50 h 90"/>
                <a:gd name="T22" fmla="*/ 38 w 70"/>
                <a:gd name="T23" fmla="*/ 52 h 90"/>
                <a:gd name="T24" fmla="*/ 40 w 70"/>
                <a:gd name="T25" fmla="*/ 56 h 90"/>
                <a:gd name="T26" fmla="*/ 42 w 70"/>
                <a:gd name="T27" fmla="*/ 60 h 90"/>
                <a:gd name="T28" fmla="*/ 52 w 70"/>
                <a:gd name="T29" fmla="*/ 66 h 90"/>
                <a:gd name="T30" fmla="*/ 30 w 70"/>
                <a:gd name="T31" fmla="*/ 90 h 90"/>
                <a:gd name="T32" fmla="*/ 22 w 70"/>
                <a:gd name="T33" fmla="*/ 82 h 90"/>
                <a:gd name="T34" fmla="*/ 18 w 70"/>
                <a:gd name="T35" fmla="*/ 80 h 90"/>
                <a:gd name="T36" fmla="*/ 8 w 70"/>
                <a:gd name="T37" fmla="*/ 78 h 90"/>
                <a:gd name="T38" fmla="*/ 4 w 70"/>
                <a:gd name="T39" fmla="*/ 76 h 90"/>
                <a:gd name="T40" fmla="*/ 4 w 70"/>
                <a:gd name="T41" fmla="*/ 74 h 90"/>
                <a:gd name="T42" fmla="*/ 4 w 70"/>
                <a:gd name="T43" fmla="*/ 72 h 90"/>
                <a:gd name="T44" fmla="*/ 8 w 70"/>
                <a:gd name="T45" fmla="*/ 70 h 90"/>
                <a:gd name="T46" fmla="*/ 14 w 70"/>
                <a:gd name="T47" fmla="*/ 66 h 90"/>
                <a:gd name="T48" fmla="*/ 14 w 70"/>
                <a:gd name="T49" fmla="*/ 64 h 90"/>
                <a:gd name="T50" fmla="*/ 16 w 70"/>
                <a:gd name="T51" fmla="*/ 58 h 90"/>
                <a:gd name="T52" fmla="*/ 16 w 70"/>
                <a:gd name="T53" fmla="*/ 52 h 90"/>
                <a:gd name="T54" fmla="*/ 16 w 70"/>
                <a:gd name="T55" fmla="*/ 50 h 90"/>
                <a:gd name="T56" fmla="*/ 14 w 70"/>
                <a:gd name="T57" fmla="*/ 48 h 90"/>
                <a:gd name="T58" fmla="*/ 6 w 70"/>
                <a:gd name="T59" fmla="*/ 46 h 90"/>
                <a:gd name="T60" fmla="*/ 0 w 70"/>
                <a:gd name="T61" fmla="*/ 46 h 90"/>
                <a:gd name="T62" fmla="*/ 8 w 70"/>
                <a:gd name="T63" fmla="*/ 40 h 90"/>
                <a:gd name="T64" fmla="*/ 12 w 70"/>
                <a:gd name="T65" fmla="*/ 38 h 90"/>
                <a:gd name="T66" fmla="*/ 14 w 70"/>
                <a:gd name="T67" fmla="*/ 34 h 90"/>
                <a:gd name="T68" fmla="*/ 16 w 70"/>
                <a:gd name="T69" fmla="*/ 28 h 90"/>
                <a:gd name="T70" fmla="*/ 18 w 70"/>
                <a:gd name="T71" fmla="*/ 18 h 90"/>
                <a:gd name="T72" fmla="*/ 18 w 70"/>
                <a:gd name="T73" fmla="*/ 14 h 90"/>
                <a:gd name="T74" fmla="*/ 22 w 70"/>
                <a:gd name="T75" fmla="*/ 12 h 90"/>
                <a:gd name="T76" fmla="*/ 24 w 70"/>
                <a:gd name="T77" fmla="*/ 12 h 90"/>
                <a:gd name="T78" fmla="*/ 30 w 70"/>
                <a:gd name="T79" fmla="*/ 16 h 90"/>
                <a:gd name="T80" fmla="*/ 36 w 70"/>
                <a:gd name="T81" fmla="*/ 18 h 90"/>
                <a:gd name="T82" fmla="*/ 44 w 70"/>
                <a:gd name="T83" fmla="*/ 18 h 90"/>
                <a:gd name="T84" fmla="*/ 48 w 70"/>
                <a:gd name="T85" fmla="*/ 16 h 90"/>
                <a:gd name="T86" fmla="*/ 50 w 70"/>
                <a:gd name="T87" fmla="*/ 14 h 90"/>
                <a:gd name="T88" fmla="*/ 56 w 70"/>
                <a:gd name="T89" fmla="*/ 8 h 90"/>
                <a:gd name="T90" fmla="*/ 60 w 70"/>
                <a:gd name="T91" fmla="*/ 2 h 90"/>
                <a:gd name="T92" fmla="*/ 64 w 70"/>
                <a:gd name="T93"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0" h="90">
                  <a:moveTo>
                    <a:pt x="66" y="0"/>
                  </a:moveTo>
                  <a:lnTo>
                    <a:pt x="66" y="0"/>
                  </a:lnTo>
                  <a:lnTo>
                    <a:pt x="68" y="2"/>
                  </a:lnTo>
                  <a:lnTo>
                    <a:pt x="68" y="6"/>
                  </a:lnTo>
                  <a:lnTo>
                    <a:pt x="68" y="10"/>
                  </a:lnTo>
                  <a:lnTo>
                    <a:pt x="70" y="16"/>
                  </a:lnTo>
                  <a:lnTo>
                    <a:pt x="70" y="20"/>
                  </a:lnTo>
                  <a:lnTo>
                    <a:pt x="70" y="22"/>
                  </a:lnTo>
                  <a:lnTo>
                    <a:pt x="70" y="24"/>
                  </a:lnTo>
                  <a:lnTo>
                    <a:pt x="68" y="26"/>
                  </a:lnTo>
                  <a:lnTo>
                    <a:pt x="68" y="26"/>
                  </a:lnTo>
                  <a:lnTo>
                    <a:pt x="68" y="28"/>
                  </a:lnTo>
                  <a:lnTo>
                    <a:pt x="66" y="28"/>
                  </a:lnTo>
                  <a:lnTo>
                    <a:pt x="66" y="28"/>
                  </a:lnTo>
                  <a:lnTo>
                    <a:pt x="64" y="30"/>
                  </a:lnTo>
                  <a:lnTo>
                    <a:pt x="62" y="30"/>
                  </a:lnTo>
                  <a:lnTo>
                    <a:pt x="60" y="30"/>
                  </a:lnTo>
                  <a:lnTo>
                    <a:pt x="60" y="32"/>
                  </a:lnTo>
                  <a:lnTo>
                    <a:pt x="58" y="32"/>
                  </a:lnTo>
                  <a:lnTo>
                    <a:pt x="58" y="34"/>
                  </a:lnTo>
                  <a:lnTo>
                    <a:pt x="56" y="38"/>
                  </a:lnTo>
                  <a:lnTo>
                    <a:pt x="54" y="40"/>
                  </a:lnTo>
                  <a:lnTo>
                    <a:pt x="54" y="42"/>
                  </a:lnTo>
                  <a:lnTo>
                    <a:pt x="54" y="44"/>
                  </a:lnTo>
                  <a:lnTo>
                    <a:pt x="52" y="46"/>
                  </a:lnTo>
                  <a:lnTo>
                    <a:pt x="52" y="46"/>
                  </a:lnTo>
                  <a:lnTo>
                    <a:pt x="50" y="46"/>
                  </a:lnTo>
                  <a:lnTo>
                    <a:pt x="48" y="46"/>
                  </a:lnTo>
                  <a:lnTo>
                    <a:pt x="44" y="48"/>
                  </a:lnTo>
                  <a:lnTo>
                    <a:pt x="42" y="48"/>
                  </a:lnTo>
                  <a:lnTo>
                    <a:pt x="40" y="50"/>
                  </a:lnTo>
                  <a:lnTo>
                    <a:pt x="40" y="50"/>
                  </a:lnTo>
                  <a:lnTo>
                    <a:pt x="38" y="50"/>
                  </a:lnTo>
                  <a:lnTo>
                    <a:pt x="38" y="52"/>
                  </a:lnTo>
                  <a:lnTo>
                    <a:pt x="38" y="52"/>
                  </a:lnTo>
                  <a:lnTo>
                    <a:pt x="38" y="52"/>
                  </a:lnTo>
                  <a:lnTo>
                    <a:pt x="38" y="52"/>
                  </a:lnTo>
                  <a:lnTo>
                    <a:pt x="38" y="54"/>
                  </a:lnTo>
                  <a:lnTo>
                    <a:pt x="40" y="56"/>
                  </a:lnTo>
                  <a:lnTo>
                    <a:pt x="40" y="56"/>
                  </a:lnTo>
                  <a:lnTo>
                    <a:pt x="42" y="58"/>
                  </a:lnTo>
                  <a:lnTo>
                    <a:pt x="42" y="60"/>
                  </a:lnTo>
                  <a:lnTo>
                    <a:pt x="46" y="62"/>
                  </a:lnTo>
                  <a:lnTo>
                    <a:pt x="50" y="64"/>
                  </a:lnTo>
                  <a:lnTo>
                    <a:pt x="52" y="66"/>
                  </a:lnTo>
                  <a:lnTo>
                    <a:pt x="54" y="68"/>
                  </a:lnTo>
                  <a:lnTo>
                    <a:pt x="50" y="84"/>
                  </a:lnTo>
                  <a:lnTo>
                    <a:pt x="30" y="90"/>
                  </a:lnTo>
                  <a:lnTo>
                    <a:pt x="26" y="86"/>
                  </a:lnTo>
                  <a:lnTo>
                    <a:pt x="24" y="84"/>
                  </a:lnTo>
                  <a:lnTo>
                    <a:pt x="22" y="82"/>
                  </a:lnTo>
                  <a:lnTo>
                    <a:pt x="20" y="82"/>
                  </a:lnTo>
                  <a:lnTo>
                    <a:pt x="20" y="82"/>
                  </a:lnTo>
                  <a:lnTo>
                    <a:pt x="18" y="80"/>
                  </a:lnTo>
                  <a:lnTo>
                    <a:pt x="16" y="80"/>
                  </a:lnTo>
                  <a:lnTo>
                    <a:pt x="10" y="78"/>
                  </a:lnTo>
                  <a:lnTo>
                    <a:pt x="8" y="78"/>
                  </a:lnTo>
                  <a:lnTo>
                    <a:pt x="6" y="78"/>
                  </a:lnTo>
                  <a:lnTo>
                    <a:pt x="6" y="78"/>
                  </a:lnTo>
                  <a:lnTo>
                    <a:pt x="4" y="76"/>
                  </a:lnTo>
                  <a:lnTo>
                    <a:pt x="4" y="76"/>
                  </a:lnTo>
                  <a:lnTo>
                    <a:pt x="4" y="76"/>
                  </a:lnTo>
                  <a:lnTo>
                    <a:pt x="4" y="74"/>
                  </a:lnTo>
                  <a:lnTo>
                    <a:pt x="4" y="74"/>
                  </a:lnTo>
                  <a:lnTo>
                    <a:pt x="4" y="74"/>
                  </a:lnTo>
                  <a:lnTo>
                    <a:pt x="4" y="72"/>
                  </a:lnTo>
                  <a:lnTo>
                    <a:pt x="4" y="72"/>
                  </a:lnTo>
                  <a:lnTo>
                    <a:pt x="6" y="70"/>
                  </a:lnTo>
                  <a:lnTo>
                    <a:pt x="8" y="70"/>
                  </a:lnTo>
                  <a:lnTo>
                    <a:pt x="10" y="68"/>
                  </a:lnTo>
                  <a:lnTo>
                    <a:pt x="12" y="68"/>
                  </a:lnTo>
                  <a:lnTo>
                    <a:pt x="14" y="66"/>
                  </a:lnTo>
                  <a:lnTo>
                    <a:pt x="14" y="66"/>
                  </a:lnTo>
                  <a:lnTo>
                    <a:pt x="14" y="66"/>
                  </a:lnTo>
                  <a:lnTo>
                    <a:pt x="14" y="64"/>
                  </a:lnTo>
                  <a:lnTo>
                    <a:pt x="16" y="62"/>
                  </a:lnTo>
                  <a:lnTo>
                    <a:pt x="16" y="60"/>
                  </a:lnTo>
                  <a:lnTo>
                    <a:pt x="16" y="58"/>
                  </a:lnTo>
                  <a:lnTo>
                    <a:pt x="16" y="54"/>
                  </a:lnTo>
                  <a:lnTo>
                    <a:pt x="16" y="52"/>
                  </a:lnTo>
                  <a:lnTo>
                    <a:pt x="16" y="52"/>
                  </a:lnTo>
                  <a:lnTo>
                    <a:pt x="16" y="50"/>
                  </a:lnTo>
                  <a:lnTo>
                    <a:pt x="16" y="50"/>
                  </a:lnTo>
                  <a:lnTo>
                    <a:pt x="16" y="50"/>
                  </a:lnTo>
                  <a:lnTo>
                    <a:pt x="16" y="48"/>
                  </a:lnTo>
                  <a:lnTo>
                    <a:pt x="14" y="48"/>
                  </a:lnTo>
                  <a:lnTo>
                    <a:pt x="14" y="48"/>
                  </a:lnTo>
                  <a:lnTo>
                    <a:pt x="12" y="46"/>
                  </a:lnTo>
                  <a:lnTo>
                    <a:pt x="10" y="46"/>
                  </a:lnTo>
                  <a:lnTo>
                    <a:pt x="6" y="46"/>
                  </a:lnTo>
                  <a:lnTo>
                    <a:pt x="4" y="46"/>
                  </a:lnTo>
                  <a:lnTo>
                    <a:pt x="0" y="46"/>
                  </a:lnTo>
                  <a:lnTo>
                    <a:pt x="0" y="46"/>
                  </a:lnTo>
                  <a:lnTo>
                    <a:pt x="0" y="44"/>
                  </a:lnTo>
                  <a:lnTo>
                    <a:pt x="6" y="42"/>
                  </a:lnTo>
                  <a:lnTo>
                    <a:pt x="8" y="40"/>
                  </a:lnTo>
                  <a:lnTo>
                    <a:pt x="10" y="40"/>
                  </a:lnTo>
                  <a:lnTo>
                    <a:pt x="12" y="38"/>
                  </a:lnTo>
                  <a:lnTo>
                    <a:pt x="12" y="38"/>
                  </a:lnTo>
                  <a:lnTo>
                    <a:pt x="14" y="36"/>
                  </a:lnTo>
                  <a:lnTo>
                    <a:pt x="14" y="36"/>
                  </a:lnTo>
                  <a:lnTo>
                    <a:pt x="14" y="34"/>
                  </a:lnTo>
                  <a:lnTo>
                    <a:pt x="14" y="32"/>
                  </a:lnTo>
                  <a:lnTo>
                    <a:pt x="16" y="30"/>
                  </a:lnTo>
                  <a:lnTo>
                    <a:pt x="16" y="28"/>
                  </a:lnTo>
                  <a:lnTo>
                    <a:pt x="16" y="24"/>
                  </a:lnTo>
                  <a:lnTo>
                    <a:pt x="16" y="20"/>
                  </a:lnTo>
                  <a:lnTo>
                    <a:pt x="18" y="18"/>
                  </a:lnTo>
                  <a:lnTo>
                    <a:pt x="18" y="16"/>
                  </a:lnTo>
                  <a:lnTo>
                    <a:pt x="18" y="16"/>
                  </a:lnTo>
                  <a:lnTo>
                    <a:pt x="18" y="14"/>
                  </a:lnTo>
                  <a:lnTo>
                    <a:pt x="20" y="14"/>
                  </a:lnTo>
                  <a:lnTo>
                    <a:pt x="20" y="12"/>
                  </a:lnTo>
                  <a:lnTo>
                    <a:pt x="22" y="12"/>
                  </a:lnTo>
                  <a:lnTo>
                    <a:pt x="22" y="12"/>
                  </a:lnTo>
                  <a:lnTo>
                    <a:pt x="22" y="12"/>
                  </a:lnTo>
                  <a:lnTo>
                    <a:pt x="24" y="12"/>
                  </a:lnTo>
                  <a:lnTo>
                    <a:pt x="24" y="14"/>
                  </a:lnTo>
                  <a:lnTo>
                    <a:pt x="26" y="14"/>
                  </a:lnTo>
                  <a:lnTo>
                    <a:pt x="30" y="16"/>
                  </a:lnTo>
                  <a:lnTo>
                    <a:pt x="32" y="18"/>
                  </a:lnTo>
                  <a:lnTo>
                    <a:pt x="34" y="18"/>
                  </a:lnTo>
                  <a:lnTo>
                    <a:pt x="36" y="18"/>
                  </a:lnTo>
                  <a:lnTo>
                    <a:pt x="40" y="18"/>
                  </a:lnTo>
                  <a:lnTo>
                    <a:pt x="42" y="18"/>
                  </a:lnTo>
                  <a:lnTo>
                    <a:pt x="44" y="18"/>
                  </a:lnTo>
                  <a:lnTo>
                    <a:pt x="46" y="18"/>
                  </a:lnTo>
                  <a:lnTo>
                    <a:pt x="46" y="18"/>
                  </a:lnTo>
                  <a:lnTo>
                    <a:pt x="48" y="16"/>
                  </a:lnTo>
                  <a:lnTo>
                    <a:pt x="48" y="16"/>
                  </a:lnTo>
                  <a:lnTo>
                    <a:pt x="50" y="16"/>
                  </a:lnTo>
                  <a:lnTo>
                    <a:pt x="50" y="14"/>
                  </a:lnTo>
                  <a:lnTo>
                    <a:pt x="52" y="12"/>
                  </a:lnTo>
                  <a:lnTo>
                    <a:pt x="54" y="10"/>
                  </a:lnTo>
                  <a:lnTo>
                    <a:pt x="56" y="8"/>
                  </a:lnTo>
                  <a:lnTo>
                    <a:pt x="58" y="4"/>
                  </a:lnTo>
                  <a:lnTo>
                    <a:pt x="60" y="2"/>
                  </a:lnTo>
                  <a:lnTo>
                    <a:pt x="60" y="2"/>
                  </a:lnTo>
                  <a:lnTo>
                    <a:pt x="62" y="2"/>
                  </a:lnTo>
                  <a:lnTo>
                    <a:pt x="64" y="0"/>
                  </a:lnTo>
                  <a:lnTo>
                    <a:pt x="64" y="0"/>
                  </a:lnTo>
                  <a:lnTo>
                    <a:pt x="66" y="0"/>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63" name="Freeform 67">
              <a:extLst>
                <a:ext uri="{FF2B5EF4-FFF2-40B4-BE49-F238E27FC236}">
                  <a16:creationId xmlns:a16="http://schemas.microsoft.com/office/drawing/2014/main" id="{0DA08491-316A-4E7F-9FF0-1E343A0714A7}"/>
                </a:ext>
              </a:extLst>
            </p:cNvPr>
            <p:cNvSpPr>
              <a:spLocks/>
            </p:cNvSpPr>
            <p:nvPr/>
          </p:nvSpPr>
          <p:spPr bwMode="auto">
            <a:xfrm>
              <a:off x="8518373" y="3270075"/>
              <a:ext cx="211814" cy="495831"/>
            </a:xfrm>
            <a:custGeom>
              <a:avLst/>
              <a:gdLst>
                <a:gd name="T0" fmla="*/ 6 w 112"/>
                <a:gd name="T1" fmla="*/ 82 h 290"/>
                <a:gd name="T2" fmla="*/ 8 w 112"/>
                <a:gd name="T3" fmla="*/ 68 h 290"/>
                <a:gd name="T4" fmla="*/ 18 w 112"/>
                <a:gd name="T5" fmla="*/ 58 h 290"/>
                <a:gd name="T6" fmla="*/ 24 w 112"/>
                <a:gd name="T7" fmla="*/ 40 h 290"/>
                <a:gd name="T8" fmla="*/ 34 w 112"/>
                <a:gd name="T9" fmla="*/ 26 h 290"/>
                <a:gd name="T10" fmla="*/ 42 w 112"/>
                <a:gd name="T11" fmla="*/ 18 h 290"/>
                <a:gd name="T12" fmla="*/ 56 w 112"/>
                <a:gd name="T13" fmla="*/ 14 h 290"/>
                <a:gd name="T14" fmla="*/ 58 w 112"/>
                <a:gd name="T15" fmla="*/ 6 h 290"/>
                <a:gd name="T16" fmla="*/ 68 w 112"/>
                <a:gd name="T17" fmla="*/ 0 h 290"/>
                <a:gd name="T18" fmla="*/ 76 w 112"/>
                <a:gd name="T19" fmla="*/ 0 h 290"/>
                <a:gd name="T20" fmla="*/ 80 w 112"/>
                <a:gd name="T21" fmla="*/ 12 h 290"/>
                <a:gd name="T22" fmla="*/ 84 w 112"/>
                <a:gd name="T23" fmla="*/ 26 h 290"/>
                <a:gd name="T24" fmla="*/ 78 w 112"/>
                <a:gd name="T25" fmla="*/ 38 h 290"/>
                <a:gd name="T26" fmla="*/ 70 w 112"/>
                <a:gd name="T27" fmla="*/ 44 h 290"/>
                <a:gd name="T28" fmla="*/ 66 w 112"/>
                <a:gd name="T29" fmla="*/ 54 h 290"/>
                <a:gd name="T30" fmla="*/ 68 w 112"/>
                <a:gd name="T31" fmla="*/ 60 h 290"/>
                <a:gd name="T32" fmla="*/ 80 w 112"/>
                <a:gd name="T33" fmla="*/ 60 h 290"/>
                <a:gd name="T34" fmla="*/ 84 w 112"/>
                <a:gd name="T35" fmla="*/ 62 h 290"/>
                <a:gd name="T36" fmla="*/ 92 w 112"/>
                <a:gd name="T37" fmla="*/ 76 h 290"/>
                <a:gd name="T38" fmla="*/ 92 w 112"/>
                <a:gd name="T39" fmla="*/ 96 h 290"/>
                <a:gd name="T40" fmla="*/ 96 w 112"/>
                <a:gd name="T41" fmla="*/ 100 h 290"/>
                <a:gd name="T42" fmla="*/ 106 w 112"/>
                <a:gd name="T43" fmla="*/ 102 h 290"/>
                <a:gd name="T44" fmla="*/ 110 w 112"/>
                <a:gd name="T45" fmla="*/ 104 h 290"/>
                <a:gd name="T46" fmla="*/ 108 w 112"/>
                <a:gd name="T47" fmla="*/ 122 h 290"/>
                <a:gd name="T48" fmla="*/ 100 w 112"/>
                <a:gd name="T49" fmla="*/ 132 h 290"/>
                <a:gd name="T50" fmla="*/ 86 w 112"/>
                <a:gd name="T51" fmla="*/ 138 h 290"/>
                <a:gd name="T52" fmla="*/ 80 w 112"/>
                <a:gd name="T53" fmla="*/ 144 h 290"/>
                <a:gd name="T54" fmla="*/ 80 w 112"/>
                <a:gd name="T55" fmla="*/ 160 h 290"/>
                <a:gd name="T56" fmla="*/ 84 w 112"/>
                <a:gd name="T57" fmla="*/ 176 h 290"/>
                <a:gd name="T58" fmla="*/ 96 w 112"/>
                <a:gd name="T59" fmla="*/ 190 h 290"/>
                <a:gd name="T60" fmla="*/ 96 w 112"/>
                <a:gd name="T61" fmla="*/ 198 h 290"/>
                <a:gd name="T62" fmla="*/ 92 w 112"/>
                <a:gd name="T63" fmla="*/ 220 h 290"/>
                <a:gd name="T64" fmla="*/ 96 w 112"/>
                <a:gd name="T65" fmla="*/ 242 h 290"/>
                <a:gd name="T66" fmla="*/ 102 w 112"/>
                <a:gd name="T67" fmla="*/ 250 h 290"/>
                <a:gd name="T68" fmla="*/ 112 w 112"/>
                <a:gd name="T69" fmla="*/ 258 h 290"/>
                <a:gd name="T70" fmla="*/ 110 w 112"/>
                <a:gd name="T71" fmla="*/ 266 h 290"/>
                <a:gd name="T72" fmla="*/ 102 w 112"/>
                <a:gd name="T73" fmla="*/ 280 h 290"/>
                <a:gd name="T74" fmla="*/ 88 w 112"/>
                <a:gd name="T75" fmla="*/ 262 h 290"/>
                <a:gd name="T76" fmla="*/ 86 w 112"/>
                <a:gd name="T77" fmla="*/ 246 h 290"/>
                <a:gd name="T78" fmla="*/ 78 w 112"/>
                <a:gd name="T79" fmla="*/ 240 h 290"/>
                <a:gd name="T80" fmla="*/ 72 w 112"/>
                <a:gd name="T81" fmla="*/ 234 h 290"/>
                <a:gd name="T82" fmla="*/ 76 w 112"/>
                <a:gd name="T83" fmla="*/ 218 h 290"/>
                <a:gd name="T84" fmla="*/ 78 w 112"/>
                <a:gd name="T85" fmla="*/ 200 h 290"/>
                <a:gd name="T86" fmla="*/ 72 w 112"/>
                <a:gd name="T87" fmla="*/ 182 h 290"/>
                <a:gd name="T88" fmla="*/ 64 w 112"/>
                <a:gd name="T89" fmla="*/ 178 h 290"/>
                <a:gd name="T90" fmla="*/ 60 w 112"/>
                <a:gd name="T91" fmla="*/ 182 h 290"/>
                <a:gd name="T92" fmla="*/ 50 w 112"/>
                <a:gd name="T93" fmla="*/ 196 h 290"/>
                <a:gd name="T94" fmla="*/ 44 w 112"/>
                <a:gd name="T95" fmla="*/ 200 h 290"/>
                <a:gd name="T96" fmla="*/ 32 w 112"/>
                <a:gd name="T97" fmla="*/ 194 h 290"/>
                <a:gd name="T98" fmla="*/ 28 w 112"/>
                <a:gd name="T99" fmla="*/ 186 h 290"/>
                <a:gd name="T100" fmla="*/ 28 w 112"/>
                <a:gd name="T101" fmla="*/ 162 h 290"/>
                <a:gd name="T102" fmla="*/ 24 w 112"/>
                <a:gd name="T103" fmla="*/ 144 h 290"/>
                <a:gd name="T104" fmla="*/ 12 w 112"/>
                <a:gd name="T105" fmla="*/ 128 h 290"/>
                <a:gd name="T106" fmla="*/ 0 w 112"/>
                <a:gd name="T107" fmla="*/ 120 h 290"/>
                <a:gd name="T108" fmla="*/ 0 w 112"/>
                <a:gd name="T109" fmla="*/ 112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2" h="290">
                  <a:moveTo>
                    <a:pt x="0" y="112"/>
                  </a:moveTo>
                  <a:lnTo>
                    <a:pt x="8" y="98"/>
                  </a:lnTo>
                  <a:lnTo>
                    <a:pt x="6" y="94"/>
                  </a:lnTo>
                  <a:lnTo>
                    <a:pt x="6" y="92"/>
                  </a:lnTo>
                  <a:lnTo>
                    <a:pt x="6" y="86"/>
                  </a:lnTo>
                  <a:lnTo>
                    <a:pt x="6" y="82"/>
                  </a:lnTo>
                  <a:lnTo>
                    <a:pt x="6" y="78"/>
                  </a:lnTo>
                  <a:lnTo>
                    <a:pt x="6" y="74"/>
                  </a:lnTo>
                  <a:lnTo>
                    <a:pt x="6" y="72"/>
                  </a:lnTo>
                  <a:lnTo>
                    <a:pt x="6" y="72"/>
                  </a:lnTo>
                  <a:lnTo>
                    <a:pt x="8" y="70"/>
                  </a:lnTo>
                  <a:lnTo>
                    <a:pt x="8" y="68"/>
                  </a:lnTo>
                  <a:lnTo>
                    <a:pt x="8" y="68"/>
                  </a:lnTo>
                  <a:lnTo>
                    <a:pt x="10" y="66"/>
                  </a:lnTo>
                  <a:lnTo>
                    <a:pt x="12" y="64"/>
                  </a:lnTo>
                  <a:lnTo>
                    <a:pt x="14" y="62"/>
                  </a:lnTo>
                  <a:lnTo>
                    <a:pt x="18" y="58"/>
                  </a:lnTo>
                  <a:lnTo>
                    <a:pt x="18" y="58"/>
                  </a:lnTo>
                  <a:lnTo>
                    <a:pt x="20" y="56"/>
                  </a:lnTo>
                  <a:lnTo>
                    <a:pt x="22" y="54"/>
                  </a:lnTo>
                  <a:lnTo>
                    <a:pt x="22" y="52"/>
                  </a:lnTo>
                  <a:lnTo>
                    <a:pt x="22" y="48"/>
                  </a:lnTo>
                  <a:lnTo>
                    <a:pt x="24" y="46"/>
                  </a:lnTo>
                  <a:lnTo>
                    <a:pt x="24" y="40"/>
                  </a:lnTo>
                  <a:lnTo>
                    <a:pt x="26" y="38"/>
                  </a:lnTo>
                  <a:lnTo>
                    <a:pt x="26" y="36"/>
                  </a:lnTo>
                  <a:lnTo>
                    <a:pt x="28" y="34"/>
                  </a:lnTo>
                  <a:lnTo>
                    <a:pt x="28" y="32"/>
                  </a:lnTo>
                  <a:lnTo>
                    <a:pt x="32" y="28"/>
                  </a:lnTo>
                  <a:lnTo>
                    <a:pt x="34" y="26"/>
                  </a:lnTo>
                  <a:lnTo>
                    <a:pt x="34" y="24"/>
                  </a:lnTo>
                  <a:lnTo>
                    <a:pt x="36" y="22"/>
                  </a:lnTo>
                  <a:lnTo>
                    <a:pt x="38" y="20"/>
                  </a:lnTo>
                  <a:lnTo>
                    <a:pt x="38" y="20"/>
                  </a:lnTo>
                  <a:lnTo>
                    <a:pt x="40" y="20"/>
                  </a:lnTo>
                  <a:lnTo>
                    <a:pt x="42" y="18"/>
                  </a:lnTo>
                  <a:lnTo>
                    <a:pt x="44" y="18"/>
                  </a:lnTo>
                  <a:lnTo>
                    <a:pt x="48" y="16"/>
                  </a:lnTo>
                  <a:lnTo>
                    <a:pt x="50" y="16"/>
                  </a:lnTo>
                  <a:lnTo>
                    <a:pt x="54" y="14"/>
                  </a:lnTo>
                  <a:lnTo>
                    <a:pt x="54" y="14"/>
                  </a:lnTo>
                  <a:lnTo>
                    <a:pt x="56" y="14"/>
                  </a:lnTo>
                  <a:lnTo>
                    <a:pt x="56" y="12"/>
                  </a:lnTo>
                  <a:lnTo>
                    <a:pt x="56" y="12"/>
                  </a:lnTo>
                  <a:lnTo>
                    <a:pt x="58" y="10"/>
                  </a:lnTo>
                  <a:lnTo>
                    <a:pt x="58" y="10"/>
                  </a:lnTo>
                  <a:lnTo>
                    <a:pt x="58" y="8"/>
                  </a:lnTo>
                  <a:lnTo>
                    <a:pt x="58" y="6"/>
                  </a:lnTo>
                  <a:lnTo>
                    <a:pt x="58" y="4"/>
                  </a:lnTo>
                  <a:lnTo>
                    <a:pt x="58" y="4"/>
                  </a:lnTo>
                  <a:lnTo>
                    <a:pt x="60" y="2"/>
                  </a:lnTo>
                  <a:lnTo>
                    <a:pt x="62" y="2"/>
                  </a:lnTo>
                  <a:lnTo>
                    <a:pt x="66" y="0"/>
                  </a:lnTo>
                  <a:lnTo>
                    <a:pt x="68" y="0"/>
                  </a:lnTo>
                  <a:lnTo>
                    <a:pt x="70" y="0"/>
                  </a:lnTo>
                  <a:lnTo>
                    <a:pt x="72" y="0"/>
                  </a:lnTo>
                  <a:lnTo>
                    <a:pt x="72" y="0"/>
                  </a:lnTo>
                  <a:lnTo>
                    <a:pt x="74" y="0"/>
                  </a:lnTo>
                  <a:lnTo>
                    <a:pt x="74" y="0"/>
                  </a:lnTo>
                  <a:lnTo>
                    <a:pt x="76" y="0"/>
                  </a:lnTo>
                  <a:lnTo>
                    <a:pt x="76" y="2"/>
                  </a:lnTo>
                  <a:lnTo>
                    <a:pt x="76" y="4"/>
                  </a:lnTo>
                  <a:lnTo>
                    <a:pt x="78" y="4"/>
                  </a:lnTo>
                  <a:lnTo>
                    <a:pt x="78" y="8"/>
                  </a:lnTo>
                  <a:lnTo>
                    <a:pt x="78" y="10"/>
                  </a:lnTo>
                  <a:lnTo>
                    <a:pt x="80" y="12"/>
                  </a:lnTo>
                  <a:lnTo>
                    <a:pt x="82" y="18"/>
                  </a:lnTo>
                  <a:lnTo>
                    <a:pt x="84" y="20"/>
                  </a:lnTo>
                  <a:lnTo>
                    <a:pt x="84" y="22"/>
                  </a:lnTo>
                  <a:lnTo>
                    <a:pt x="84" y="24"/>
                  </a:lnTo>
                  <a:lnTo>
                    <a:pt x="84" y="24"/>
                  </a:lnTo>
                  <a:lnTo>
                    <a:pt x="84" y="26"/>
                  </a:lnTo>
                  <a:lnTo>
                    <a:pt x="84" y="28"/>
                  </a:lnTo>
                  <a:lnTo>
                    <a:pt x="84" y="28"/>
                  </a:lnTo>
                  <a:lnTo>
                    <a:pt x="84" y="30"/>
                  </a:lnTo>
                  <a:lnTo>
                    <a:pt x="82" y="32"/>
                  </a:lnTo>
                  <a:lnTo>
                    <a:pt x="80" y="36"/>
                  </a:lnTo>
                  <a:lnTo>
                    <a:pt x="78" y="38"/>
                  </a:lnTo>
                  <a:lnTo>
                    <a:pt x="78" y="40"/>
                  </a:lnTo>
                  <a:lnTo>
                    <a:pt x="76" y="40"/>
                  </a:lnTo>
                  <a:lnTo>
                    <a:pt x="74" y="42"/>
                  </a:lnTo>
                  <a:lnTo>
                    <a:pt x="72" y="42"/>
                  </a:lnTo>
                  <a:lnTo>
                    <a:pt x="70" y="44"/>
                  </a:lnTo>
                  <a:lnTo>
                    <a:pt x="70" y="44"/>
                  </a:lnTo>
                  <a:lnTo>
                    <a:pt x="68" y="46"/>
                  </a:lnTo>
                  <a:lnTo>
                    <a:pt x="68" y="46"/>
                  </a:lnTo>
                  <a:lnTo>
                    <a:pt x="68" y="48"/>
                  </a:lnTo>
                  <a:lnTo>
                    <a:pt x="66" y="50"/>
                  </a:lnTo>
                  <a:lnTo>
                    <a:pt x="66" y="52"/>
                  </a:lnTo>
                  <a:lnTo>
                    <a:pt x="66" y="54"/>
                  </a:lnTo>
                  <a:lnTo>
                    <a:pt x="66" y="56"/>
                  </a:lnTo>
                  <a:lnTo>
                    <a:pt x="66" y="58"/>
                  </a:lnTo>
                  <a:lnTo>
                    <a:pt x="66" y="58"/>
                  </a:lnTo>
                  <a:lnTo>
                    <a:pt x="68" y="58"/>
                  </a:lnTo>
                  <a:lnTo>
                    <a:pt x="68" y="58"/>
                  </a:lnTo>
                  <a:lnTo>
                    <a:pt x="68" y="60"/>
                  </a:lnTo>
                  <a:lnTo>
                    <a:pt x="70" y="60"/>
                  </a:lnTo>
                  <a:lnTo>
                    <a:pt x="70" y="60"/>
                  </a:lnTo>
                  <a:lnTo>
                    <a:pt x="72" y="60"/>
                  </a:lnTo>
                  <a:lnTo>
                    <a:pt x="76" y="60"/>
                  </a:lnTo>
                  <a:lnTo>
                    <a:pt x="78" y="60"/>
                  </a:lnTo>
                  <a:lnTo>
                    <a:pt x="80" y="60"/>
                  </a:lnTo>
                  <a:lnTo>
                    <a:pt x="82" y="60"/>
                  </a:lnTo>
                  <a:lnTo>
                    <a:pt x="82" y="60"/>
                  </a:lnTo>
                  <a:lnTo>
                    <a:pt x="82" y="60"/>
                  </a:lnTo>
                  <a:lnTo>
                    <a:pt x="84" y="60"/>
                  </a:lnTo>
                  <a:lnTo>
                    <a:pt x="84" y="62"/>
                  </a:lnTo>
                  <a:lnTo>
                    <a:pt x="84" y="62"/>
                  </a:lnTo>
                  <a:lnTo>
                    <a:pt x="86" y="64"/>
                  </a:lnTo>
                  <a:lnTo>
                    <a:pt x="88" y="66"/>
                  </a:lnTo>
                  <a:lnTo>
                    <a:pt x="88" y="68"/>
                  </a:lnTo>
                  <a:lnTo>
                    <a:pt x="90" y="70"/>
                  </a:lnTo>
                  <a:lnTo>
                    <a:pt x="90" y="72"/>
                  </a:lnTo>
                  <a:lnTo>
                    <a:pt x="92" y="76"/>
                  </a:lnTo>
                  <a:lnTo>
                    <a:pt x="92" y="78"/>
                  </a:lnTo>
                  <a:lnTo>
                    <a:pt x="92" y="78"/>
                  </a:lnTo>
                  <a:lnTo>
                    <a:pt x="92" y="82"/>
                  </a:lnTo>
                  <a:lnTo>
                    <a:pt x="92" y="88"/>
                  </a:lnTo>
                  <a:lnTo>
                    <a:pt x="92" y="92"/>
                  </a:lnTo>
                  <a:lnTo>
                    <a:pt x="92" y="96"/>
                  </a:lnTo>
                  <a:lnTo>
                    <a:pt x="94" y="96"/>
                  </a:lnTo>
                  <a:lnTo>
                    <a:pt x="94" y="98"/>
                  </a:lnTo>
                  <a:lnTo>
                    <a:pt x="94" y="98"/>
                  </a:lnTo>
                  <a:lnTo>
                    <a:pt x="94" y="100"/>
                  </a:lnTo>
                  <a:lnTo>
                    <a:pt x="96" y="100"/>
                  </a:lnTo>
                  <a:lnTo>
                    <a:pt x="96" y="100"/>
                  </a:lnTo>
                  <a:lnTo>
                    <a:pt x="98" y="100"/>
                  </a:lnTo>
                  <a:lnTo>
                    <a:pt x="98" y="100"/>
                  </a:lnTo>
                  <a:lnTo>
                    <a:pt x="100" y="102"/>
                  </a:lnTo>
                  <a:lnTo>
                    <a:pt x="102" y="102"/>
                  </a:lnTo>
                  <a:lnTo>
                    <a:pt x="104" y="102"/>
                  </a:lnTo>
                  <a:lnTo>
                    <a:pt x="106" y="102"/>
                  </a:lnTo>
                  <a:lnTo>
                    <a:pt x="108" y="102"/>
                  </a:lnTo>
                  <a:lnTo>
                    <a:pt x="108" y="102"/>
                  </a:lnTo>
                  <a:lnTo>
                    <a:pt x="110" y="102"/>
                  </a:lnTo>
                  <a:lnTo>
                    <a:pt x="110" y="102"/>
                  </a:lnTo>
                  <a:lnTo>
                    <a:pt x="110" y="104"/>
                  </a:lnTo>
                  <a:lnTo>
                    <a:pt x="110" y="104"/>
                  </a:lnTo>
                  <a:lnTo>
                    <a:pt x="112" y="106"/>
                  </a:lnTo>
                  <a:lnTo>
                    <a:pt x="112" y="108"/>
                  </a:lnTo>
                  <a:lnTo>
                    <a:pt x="112" y="112"/>
                  </a:lnTo>
                  <a:lnTo>
                    <a:pt x="112" y="112"/>
                  </a:lnTo>
                  <a:lnTo>
                    <a:pt x="110" y="118"/>
                  </a:lnTo>
                  <a:lnTo>
                    <a:pt x="108" y="122"/>
                  </a:lnTo>
                  <a:lnTo>
                    <a:pt x="108" y="124"/>
                  </a:lnTo>
                  <a:lnTo>
                    <a:pt x="106" y="126"/>
                  </a:lnTo>
                  <a:lnTo>
                    <a:pt x="106" y="128"/>
                  </a:lnTo>
                  <a:lnTo>
                    <a:pt x="104" y="128"/>
                  </a:lnTo>
                  <a:lnTo>
                    <a:pt x="102" y="130"/>
                  </a:lnTo>
                  <a:lnTo>
                    <a:pt x="100" y="132"/>
                  </a:lnTo>
                  <a:lnTo>
                    <a:pt x="98" y="134"/>
                  </a:lnTo>
                  <a:lnTo>
                    <a:pt x="96" y="134"/>
                  </a:lnTo>
                  <a:lnTo>
                    <a:pt x="94" y="136"/>
                  </a:lnTo>
                  <a:lnTo>
                    <a:pt x="90" y="136"/>
                  </a:lnTo>
                  <a:lnTo>
                    <a:pt x="88" y="138"/>
                  </a:lnTo>
                  <a:lnTo>
                    <a:pt x="86" y="138"/>
                  </a:lnTo>
                  <a:lnTo>
                    <a:pt x="84" y="138"/>
                  </a:lnTo>
                  <a:lnTo>
                    <a:pt x="82" y="140"/>
                  </a:lnTo>
                  <a:lnTo>
                    <a:pt x="82" y="140"/>
                  </a:lnTo>
                  <a:lnTo>
                    <a:pt x="82" y="142"/>
                  </a:lnTo>
                  <a:lnTo>
                    <a:pt x="82" y="142"/>
                  </a:lnTo>
                  <a:lnTo>
                    <a:pt x="80" y="144"/>
                  </a:lnTo>
                  <a:lnTo>
                    <a:pt x="80" y="146"/>
                  </a:lnTo>
                  <a:lnTo>
                    <a:pt x="80" y="148"/>
                  </a:lnTo>
                  <a:lnTo>
                    <a:pt x="80" y="150"/>
                  </a:lnTo>
                  <a:lnTo>
                    <a:pt x="80" y="152"/>
                  </a:lnTo>
                  <a:lnTo>
                    <a:pt x="80" y="156"/>
                  </a:lnTo>
                  <a:lnTo>
                    <a:pt x="80" y="160"/>
                  </a:lnTo>
                  <a:lnTo>
                    <a:pt x="80" y="164"/>
                  </a:lnTo>
                  <a:lnTo>
                    <a:pt x="82" y="166"/>
                  </a:lnTo>
                  <a:lnTo>
                    <a:pt x="82" y="168"/>
                  </a:lnTo>
                  <a:lnTo>
                    <a:pt x="82" y="172"/>
                  </a:lnTo>
                  <a:lnTo>
                    <a:pt x="84" y="174"/>
                  </a:lnTo>
                  <a:lnTo>
                    <a:pt x="84" y="176"/>
                  </a:lnTo>
                  <a:lnTo>
                    <a:pt x="86" y="178"/>
                  </a:lnTo>
                  <a:lnTo>
                    <a:pt x="88" y="180"/>
                  </a:lnTo>
                  <a:lnTo>
                    <a:pt x="92" y="184"/>
                  </a:lnTo>
                  <a:lnTo>
                    <a:pt x="92" y="186"/>
                  </a:lnTo>
                  <a:lnTo>
                    <a:pt x="94" y="188"/>
                  </a:lnTo>
                  <a:lnTo>
                    <a:pt x="96" y="190"/>
                  </a:lnTo>
                  <a:lnTo>
                    <a:pt x="96" y="190"/>
                  </a:lnTo>
                  <a:lnTo>
                    <a:pt x="96" y="192"/>
                  </a:lnTo>
                  <a:lnTo>
                    <a:pt x="96" y="192"/>
                  </a:lnTo>
                  <a:lnTo>
                    <a:pt x="96" y="194"/>
                  </a:lnTo>
                  <a:lnTo>
                    <a:pt x="96" y="196"/>
                  </a:lnTo>
                  <a:lnTo>
                    <a:pt x="96" y="198"/>
                  </a:lnTo>
                  <a:lnTo>
                    <a:pt x="96" y="200"/>
                  </a:lnTo>
                  <a:lnTo>
                    <a:pt x="94" y="204"/>
                  </a:lnTo>
                  <a:lnTo>
                    <a:pt x="94" y="210"/>
                  </a:lnTo>
                  <a:lnTo>
                    <a:pt x="92" y="214"/>
                  </a:lnTo>
                  <a:lnTo>
                    <a:pt x="92" y="216"/>
                  </a:lnTo>
                  <a:lnTo>
                    <a:pt x="92" y="220"/>
                  </a:lnTo>
                  <a:lnTo>
                    <a:pt x="92" y="224"/>
                  </a:lnTo>
                  <a:lnTo>
                    <a:pt x="94" y="226"/>
                  </a:lnTo>
                  <a:lnTo>
                    <a:pt x="94" y="230"/>
                  </a:lnTo>
                  <a:lnTo>
                    <a:pt x="94" y="234"/>
                  </a:lnTo>
                  <a:lnTo>
                    <a:pt x="96" y="238"/>
                  </a:lnTo>
                  <a:lnTo>
                    <a:pt x="96" y="242"/>
                  </a:lnTo>
                  <a:lnTo>
                    <a:pt x="98" y="244"/>
                  </a:lnTo>
                  <a:lnTo>
                    <a:pt x="98" y="246"/>
                  </a:lnTo>
                  <a:lnTo>
                    <a:pt x="98" y="248"/>
                  </a:lnTo>
                  <a:lnTo>
                    <a:pt x="100" y="248"/>
                  </a:lnTo>
                  <a:lnTo>
                    <a:pt x="100" y="250"/>
                  </a:lnTo>
                  <a:lnTo>
                    <a:pt x="102" y="250"/>
                  </a:lnTo>
                  <a:lnTo>
                    <a:pt x="106" y="254"/>
                  </a:lnTo>
                  <a:lnTo>
                    <a:pt x="108" y="256"/>
                  </a:lnTo>
                  <a:lnTo>
                    <a:pt x="110" y="256"/>
                  </a:lnTo>
                  <a:lnTo>
                    <a:pt x="110" y="258"/>
                  </a:lnTo>
                  <a:lnTo>
                    <a:pt x="110" y="258"/>
                  </a:lnTo>
                  <a:lnTo>
                    <a:pt x="112" y="258"/>
                  </a:lnTo>
                  <a:lnTo>
                    <a:pt x="112" y="260"/>
                  </a:lnTo>
                  <a:lnTo>
                    <a:pt x="112" y="260"/>
                  </a:lnTo>
                  <a:lnTo>
                    <a:pt x="112" y="262"/>
                  </a:lnTo>
                  <a:lnTo>
                    <a:pt x="112" y="264"/>
                  </a:lnTo>
                  <a:lnTo>
                    <a:pt x="110" y="264"/>
                  </a:lnTo>
                  <a:lnTo>
                    <a:pt x="110" y="266"/>
                  </a:lnTo>
                  <a:lnTo>
                    <a:pt x="110" y="268"/>
                  </a:lnTo>
                  <a:lnTo>
                    <a:pt x="108" y="270"/>
                  </a:lnTo>
                  <a:lnTo>
                    <a:pt x="106" y="274"/>
                  </a:lnTo>
                  <a:lnTo>
                    <a:pt x="104" y="276"/>
                  </a:lnTo>
                  <a:lnTo>
                    <a:pt x="102" y="278"/>
                  </a:lnTo>
                  <a:lnTo>
                    <a:pt x="102" y="280"/>
                  </a:lnTo>
                  <a:lnTo>
                    <a:pt x="100" y="284"/>
                  </a:lnTo>
                  <a:lnTo>
                    <a:pt x="98" y="286"/>
                  </a:lnTo>
                  <a:lnTo>
                    <a:pt x="94" y="290"/>
                  </a:lnTo>
                  <a:lnTo>
                    <a:pt x="92" y="280"/>
                  </a:lnTo>
                  <a:lnTo>
                    <a:pt x="88" y="264"/>
                  </a:lnTo>
                  <a:lnTo>
                    <a:pt x="88" y="262"/>
                  </a:lnTo>
                  <a:lnTo>
                    <a:pt x="88" y="258"/>
                  </a:lnTo>
                  <a:lnTo>
                    <a:pt x="88" y="254"/>
                  </a:lnTo>
                  <a:lnTo>
                    <a:pt x="86" y="252"/>
                  </a:lnTo>
                  <a:lnTo>
                    <a:pt x="86" y="248"/>
                  </a:lnTo>
                  <a:lnTo>
                    <a:pt x="86" y="246"/>
                  </a:lnTo>
                  <a:lnTo>
                    <a:pt x="86" y="246"/>
                  </a:lnTo>
                  <a:lnTo>
                    <a:pt x="84" y="244"/>
                  </a:lnTo>
                  <a:lnTo>
                    <a:pt x="84" y="244"/>
                  </a:lnTo>
                  <a:lnTo>
                    <a:pt x="84" y="244"/>
                  </a:lnTo>
                  <a:lnTo>
                    <a:pt x="82" y="242"/>
                  </a:lnTo>
                  <a:lnTo>
                    <a:pt x="80" y="242"/>
                  </a:lnTo>
                  <a:lnTo>
                    <a:pt x="78" y="240"/>
                  </a:lnTo>
                  <a:lnTo>
                    <a:pt x="78" y="240"/>
                  </a:lnTo>
                  <a:lnTo>
                    <a:pt x="76" y="238"/>
                  </a:lnTo>
                  <a:lnTo>
                    <a:pt x="74" y="236"/>
                  </a:lnTo>
                  <a:lnTo>
                    <a:pt x="74" y="236"/>
                  </a:lnTo>
                  <a:lnTo>
                    <a:pt x="74" y="236"/>
                  </a:lnTo>
                  <a:lnTo>
                    <a:pt x="72" y="234"/>
                  </a:lnTo>
                  <a:lnTo>
                    <a:pt x="72" y="232"/>
                  </a:lnTo>
                  <a:lnTo>
                    <a:pt x="72" y="230"/>
                  </a:lnTo>
                  <a:lnTo>
                    <a:pt x="72" y="228"/>
                  </a:lnTo>
                  <a:lnTo>
                    <a:pt x="74" y="226"/>
                  </a:lnTo>
                  <a:lnTo>
                    <a:pt x="74" y="222"/>
                  </a:lnTo>
                  <a:lnTo>
                    <a:pt x="76" y="218"/>
                  </a:lnTo>
                  <a:lnTo>
                    <a:pt x="76" y="212"/>
                  </a:lnTo>
                  <a:lnTo>
                    <a:pt x="78" y="208"/>
                  </a:lnTo>
                  <a:lnTo>
                    <a:pt x="78" y="206"/>
                  </a:lnTo>
                  <a:lnTo>
                    <a:pt x="78" y="204"/>
                  </a:lnTo>
                  <a:lnTo>
                    <a:pt x="78" y="200"/>
                  </a:lnTo>
                  <a:lnTo>
                    <a:pt x="78" y="200"/>
                  </a:lnTo>
                  <a:lnTo>
                    <a:pt x="78" y="196"/>
                  </a:lnTo>
                  <a:lnTo>
                    <a:pt x="76" y="194"/>
                  </a:lnTo>
                  <a:lnTo>
                    <a:pt x="76" y="190"/>
                  </a:lnTo>
                  <a:lnTo>
                    <a:pt x="74" y="186"/>
                  </a:lnTo>
                  <a:lnTo>
                    <a:pt x="72" y="184"/>
                  </a:lnTo>
                  <a:lnTo>
                    <a:pt x="72" y="182"/>
                  </a:lnTo>
                  <a:lnTo>
                    <a:pt x="70" y="182"/>
                  </a:lnTo>
                  <a:lnTo>
                    <a:pt x="70" y="180"/>
                  </a:lnTo>
                  <a:lnTo>
                    <a:pt x="68" y="180"/>
                  </a:lnTo>
                  <a:lnTo>
                    <a:pt x="66" y="178"/>
                  </a:lnTo>
                  <a:lnTo>
                    <a:pt x="66" y="178"/>
                  </a:lnTo>
                  <a:lnTo>
                    <a:pt x="64" y="178"/>
                  </a:lnTo>
                  <a:lnTo>
                    <a:pt x="64" y="178"/>
                  </a:lnTo>
                  <a:lnTo>
                    <a:pt x="64" y="178"/>
                  </a:lnTo>
                  <a:lnTo>
                    <a:pt x="62" y="178"/>
                  </a:lnTo>
                  <a:lnTo>
                    <a:pt x="62" y="180"/>
                  </a:lnTo>
                  <a:lnTo>
                    <a:pt x="62" y="180"/>
                  </a:lnTo>
                  <a:lnTo>
                    <a:pt x="60" y="182"/>
                  </a:lnTo>
                  <a:lnTo>
                    <a:pt x="58" y="186"/>
                  </a:lnTo>
                  <a:lnTo>
                    <a:pt x="58" y="188"/>
                  </a:lnTo>
                  <a:lnTo>
                    <a:pt x="56" y="190"/>
                  </a:lnTo>
                  <a:lnTo>
                    <a:pt x="54" y="192"/>
                  </a:lnTo>
                  <a:lnTo>
                    <a:pt x="52" y="194"/>
                  </a:lnTo>
                  <a:lnTo>
                    <a:pt x="50" y="196"/>
                  </a:lnTo>
                  <a:lnTo>
                    <a:pt x="50" y="198"/>
                  </a:lnTo>
                  <a:lnTo>
                    <a:pt x="48" y="198"/>
                  </a:lnTo>
                  <a:lnTo>
                    <a:pt x="48" y="198"/>
                  </a:lnTo>
                  <a:lnTo>
                    <a:pt x="46" y="200"/>
                  </a:lnTo>
                  <a:lnTo>
                    <a:pt x="44" y="200"/>
                  </a:lnTo>
                  <a:lnTo>
                    <a:pt x="44" y="200"/>
                  </a:lnTo>
                  <a:lnTo>
                    <a:pt x="40" y="198"/>
                  </a:lnTo>
                  <a:lnTo>
                    <a:pt x="38" y="198"/>
                  </a:lnTo>
                  <a:lnTo>
                    <a:pt x="36" y="198"/>
                  </a:lnTo>
                  <a:lnTo>
                    <a:pt x="34" y="196"/>
                  </a:lnTo>
                  <a:lnTo>
                    <a:pt x="32" y="196"/>
                  </a:lnTo>
                  <a:lnTo>
                    <a:pt x="32" y="194"/>
                  </a:lnTo>
                  <a:lnTo>
                    <a:pt x="32" y="194"/>
                  </a:lnTo>
                  <a:lnTo>
                    <a:pt x="30" y="192"/>
                  </a:lnTo>
                  <a:lnTo>
                    <a:pt x="30" y="192"/>
                  </a:lnTo>
                  <a:lnTo>
                    <a:pt x="30" y="190"/>
                  </a:lnTo>
                  <a:lnTo>
                    <a:pt x="30" y="188"/>
                  </a:lnTo>
                  <a:lnTo>
                    <a:pt x="28" y="186"/>
                  </a:lnTo>
                  <a:lnTo>
                    <a:pt x="28" y="182"/>
                  </a:lnTo>
                  <a:lnTo>
                    <a:pt x="28" y="178"/>
                  </a:lnTo>
                  <a:lnTo>
                    <a:pt x="30" y="170"/>
                  </a:lnTo>
                  <a:lnTo>
                    <a:pt x="30" y="164"/>
                  </a:lnTo>
                  <a:lnTo>
                    <a:pt x="30" y="164"/>
                  </a:lnTo>
                  <a:lnTo>
                    <a:pt x="28" y="162"/>
                  </a:lnTo>
                  <a:lnTo>
                    <a:pt x="28" y="158"/>
                  </a:lnTo>
                  <a:lnTo>
                    <a:pt x="28" y="154"/>
                  </a:lnTo>
                  <a:lnTo>
                    <a:pt x="26" y="150"/>
                  </a:lnTo>
                  <a:lnTo>
                    <a:pt x="26" y="148"/>
                  </a:lnTo>
                  <a:lnTo>
                    <a:pt x="26" y="146"/>
                  </a:lnTo>
                  <a:lnTo>
                    <a:pt x="24" y="144"/>
                  </a:lnTo>
                  <a:lnTo>
                    <a:pt x="22" y="142"/>
                  </a:lnTo>
                  <a:lnTo>
                    <a:pt x="22" y="140"/>
                  </a:lnTo>
                  <a:lnTo>
                    <a:pt x="20" y="138"/>
                  </a:lnTo>
                  <a:lnTo>
                    <a:pt x="16" y="134"/>
                  </a:lnTo>
                  <a:lnTo>
                    <a:pt x="12" y="130"/>
                  </a:lnTo>
                  <a:lnTo>
                    <a:pt x="12" y="128"/>
                  </a:lnTo>
                  <a:lnTo>
                    <a:pt x="10" y="128"/>
                  </a:lnTo>
                  <a:lnTo>
                    <a:pt x="6" y="124"/>
                  </a:lnTo>
                  <a:lnTo>
                    <a:pt x="4" y="124"/>
                  </a:lnTo>
                  <a:lnTo>
                    <a:pt x="2" y="122"/>
                  </a:lnTo>
                  <a:lnTo>
                    <a:pt x="0" y="120"/>
                  </a:lnTo>
                  <a:lnTo>
                    <a:pt x="0" y="120"/>
                  </a:lnTo>
                  <a:lnTo>
                    <a:pt x="0" y="118"/>
                  </a:lnTo>
                  <a:lnTo>
                    <a:pt x="0" y="118"/>
                  </a:lnTo>
                  <a:lnTo>
                    <a:pt x="0" y="116"/>
                  </a:lnTo>
                  <a:lnTo>
                    <a:pt x="0" y="114"/>
                  </a:lnTo>
                  <a:lnTo>
                    <a:pt x="0" y="112"/>
                  </a:lnTo>
                  <a:lnTo>
                    <a:pt x="0" y="112"/>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64" name="Freeform 68">
              <a:extLst>
                <a:ext uri="{FF2B5EF4-FFF2-40B4-BE49-F238E27FC236}">
                  <a16:creationId xmlns:a16="http://schemas.microsoft.com/office/drawing/2014/main" id="{B36BCA47-6F6F-424A-AD5D-B604A03CD6F3}"/>
                </a:ext>
              </a:extLst>
            </p:cNvPr>
            <p:cNvSpPr>
              <a:spLocks/>
            </p:cNvSpPr>
            <p:nvPr/>
          </p:nvSpPr>
          <p:spPr bwMode="auto">
            <a:xfrm>
              <a:off x="8518373" y="3270075"/>
              <a:ext cx="211814" cy="495831"/>
            </a:xfrm>
            <a:custGeom>
              <a:avLst/>
              <a:gdLst>
                <a:gd name="T0" fmla="*/ 6 w 112"/>
                <a:gd name="T1" fmla="*/ 82 h 290"/>
                <a:gd name="T2" fmla="*/ 8 w 112"/>
                <a:gd name="T3" fmla="*/ 68 h 290"/>
                <a:gd name="T4" fmla="*/ 18 w 112"/>
                <a:gd name="T5" fmla="*/ 58 h 290"/>
                <a:gd name="T6" fmla="*/ 24 w 112"/>
                <a:gd name="T7" fmla="*/ 40 h 290"/>
                <a:gd name="T8" fmla="*/ 34 w 112"/>
                <a:gd name="T9" fmla="*/ 26 h 290"/>
                <a:gd name="T10" fmla="*/ 42 w 112"/>
                <a:gd name="T11" fmla="*/ 18 h 290"/>
                <a:gd name="T12" fmla="*/ 56 w 112"/>
                <a:gd name="T13" fmla="*/ 14 h 290"/>
                <a:gd name="T14" fmla="*/ 58 w 112"/>
                <a:gd name="T15" fmla="*/ 6 h 290"/>
                <a:gd name="T16" fmla="*/ 68 w 112"/>
                <a:gd name="T17" fmla="*/ 0 h 290"/>
                <a:gd name="T18" fmla="*/ 76 w 112"/>
                <a:gd name="T19" fmla="*/ 0 h 290"/>
                <a:gd name="T20" fmla="*/ 80 w 112"/>
                <a:gd name="T21" fmla="*/ 12 h 290"/>
                <a:gd name="T22" fmla="*/ 84 w 112"/>
                <a:gd name="T23" fmla="*/ 26 h 290"/>
                <a:gd name="T24" fmla="*/ 78 w 112"/>
                <a:gd name="T25" fmla="*/ 38 h 290"/>
                <a:gd name="T26" fmla="*/ 70 w 112"/>
                <a:gd name="T27" fmla="*/ 44 h 290"/>
                <a:gd name="T28" fmla="*/ 66 w 112"/>
                <a:gd name="T29" fmla="*/ 54 h 290"/>
                <a:gd name="T30" fmla="*/ 68 w 112"/>
                <a:gd name="T31" fmla="*/ 60 h 290"/>
                <a:gd name="T32" fmla="*/ 80 w 112"/>
                <a:gd name="T33" fmla="*/ 60 h 290"/>
                <a:gd name="T34" fmla="*/ 84 w 112"/>
                <a:gd name="T35" fmla="*/ 62 h 290"/>
                <a:gd name="T36" fmla="*/ 92 w 112"/>
                <a:gd name="T37" fmla="*/ 76 h 290"/>
                <a:gd name="T38" fmla="*/ 92 w 112"/>
                <a:gd name="T39" fmla="*/ 96 h 290"/>
                <a:gd name="T40" fmla="*/ 96 w 112"/>
                <a:gd name="T41" fmla="*/ 100 h 290"/>
                <a:gd name="T42" fmla="*/ 106 w 112"/>
                <a:gd name="T43" fmla="*/ 102 h 290"/>
                <a:gd name="T44" fmla="*/ 110 w 112"/>
                <a:gd name="T45" fmla="*/ 104 h 290"/>
                <a:gd name="T46" fmla="*/ 108 w 112"/>
                <a:gd name="T47" fmla="*/ 122 h 290"/>
                <a:gd name="T48" fmla="*/ 100 w 112"/>
                <a:gd name="T49" fmla="*/ 132 h 290"/>
                <a:gd name="T50" fmla="*/ 86 w 112"/>
                <a:gd name="T51" fmla="*/ 138 h 290"/>
                <a:gd name="T52" fmla="*/ 80 w 112"/>
                <a:gd name="T53" fmla="*/ 144 h 290"/>
                <a:gd name="T54" fmla="*/ 80 w 112"/>
                <a:gd name="T55" fmla="*/ 160 h 290"/>
                <a:gd name="T56" fmla="*/ 84 w 112"/>
                <a:gd name="T57" fmla="*/ 176 h 290"/>
                <a:gd name="T58" fmla="*/ 96 w 112"/>
                <a:gd name="T59" fmla="*/ 190 h 290"/>
                <a:gd name="T60" fmla="*/ 96 w 112"/>
                <a:gd name="T61" fmla="*/ 198 h 290"/>
                <a:gd name="T62" fmla="*/ 92 w 112"/>
                <a:gd name="T63" fmla="*/ 220 h 290"/>
                <a:gd name="T64" fmla="*/ 96 w 112"/>
                <a:gd name="T65" fmla="*/ 242 h 290"/>
                <a:gd name="T66" fmla="*/ 102 w 112"/>
                <a:gd name="T67" fmla="*/ 250 h 290"/>
                <a:gd name="T68" fmla="*/ 112 w 112"/>
                <a:gd name="T69" fmla="*/ 258 h 290"/>
                <a:gd name="T70" fmla="*/ 110 w 112"/>
                <a:gd name="T71" fmla="*/ 266 h 290"/>
                <a:gd name="T72" fmla="*/ 102 w 112"/>
                <a:gd name="T73" fmla="*/ 280 h 290"/>
                <a:gd name="T74" fmla="*/ 88 w 112"/>
                <a:gd name="T75" fmla="*/ 262 h 290"/>
                <a:gd name="T76" fmla="*/ 86 w 112"/>
                <a:gd name="T77" fmla="*/ 246 h 290"/>
                <a:gd name="T78" fmla="*/ 78 w 112"/>
                <a:gd name="T79" fmla="*/ 240 h 290"/>
                <a:gd name="T80" fmla="*/ 72 w 112"/>
                <a:gd name="T81" fmla="*/ 234 h 290"/>
                <a:gd name="T82" fmla="*/ 76 w 112"/>
                <a:gd name="T83" fmla="*/ 218 h 290"/>
                <a:gd name="T84" fmla="*/ 78 w 112"/>
                <a:gd name="T85" fmla="*/ 200 h 290"/>
                <a:gd name="T86" fmla="*/ 72 w 112"/>
                <a:gd name="T87" fmla="*/ 182 h 290"/>
                <a:gd name="T88" fmla="*/ 64 w 112"/>
                <a:gd name="T89" fmla="*/ 178 h 290"/>
                <a:gd name="T90" fmla="*/ 60 w 112"/>
                <a:gd name="T91" fmla="*/ 182 h 290"/>
                <a:gd name="T92" fmla="*/ 50 w 112"/>
                <a:gd name="T93" fmla="*/ 196 h 290"/>
                <a:gd name="T94" fmla="*/ 44 w 112"/>
                <a:gd name="T95" fmla="*/ 200 h 290"/>
                <a:gd name="T96" fmla="*/ 32 w 112"/>
                <a:gd name="T97" fmla="*/ 194 h 290"/>
                <a:gd name="T98" fmla="*/ 28 w 112"/>
                <a:gd name="T99" fmla="*/ 186 h 290"/>
                <a:gd name="T100" fmla="*/ 28 w 112"/>
                <a:gd name="T101" fmla="*/ 162 h 290"/>
                <a:gd name="T102" fmla="*/ 24 w 112"/>
                <a:gd name="T103" fmla="*/ 144 h 290"/>
                <a:gd name="T104" fmla="*/ 12 w 112"/>
                <a:gd name="T105" fmla="*/ 128 h 290"/>
                <a:gd name="T106" fmla="*/ 0 w 112"/>
                <a:gd name="T107" fmla="*/ 120 h 290"/>
                <a:gd name="T108" fmla="*/ 0 w 112"/>
                <a:gd name="T109" fmla="*/ 112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2" h="290">
                  <a:moveTo>
                    <a:pt x="0" y="112"/>
                  </a:moveTo>
                  <a:lnTo>
                    <a:pt x="8" y="98"/>
                  </a:lnTo>
                  <a:lnTo>
                    <a:pt x="6" y="94"/>
                  </a:lnTo>
                  <a:lnTo>
                    <a:pt x="6" y="92"/>
                  </a:lnTo>
                  <a:lnTo>
                    <a:pt x="6" y="86"/>
                  </a:lnTo>
                  <a:lnTo>
                    <a:pt x="6" y="82"/>
                  </a:lnTo>
                  <a:lnTo>
                    <a:pt x="6" y="78"/>
                  </a:lnTo>
                  <a:lnTo>
                    <a:pt x="6" y="74"/>
                  </a:lnTo>
                  <a:lnTo>
                    <a:pt x="6" y="72"/>
                  </a:lnTo>
                  <a:lnTo>
                    <a:pt x="6" y="72"/>
                  </a:lnTo>
                  <a:lnTo>
                    <a:pt x="8" y="70"/>
                  </a:lnTo>
                  <a:lnTo>
                    <a:pt x="8" y="68"/>
                  </a:lnTo>
                  <a:lnTo>
                    <a:pt x="8" y="68"/>
                  </a:lnTo>
                  <a:lnTo>
                    <a:pt x="10" y="66"/>
                  </a:lnTo>
                  <a:lnTo>
                    <a:pt x="12" y="64"/>
                  </a:lnTo>
                  <a:lnTo>
                    <a:pt x="14" y="62"/>
                  </a:lnTo>
                  <a:lnTo>
                    <a:pt x="18" y="58"/>
                  </a:lnTo>
                  <a:lnTo>
                    <a:pt x="18" y="58"/>
                  </a:lnTo>
                  <a:lnTo>
                    <a:pt x="20" y="56"/>
                  </a:lnTo>
                  <a:lnTo>
                    <a:pt x="22" y="54"/>
                  </a:lnTo>
                  <a:lnTo>
                    <a:pt x="22" y="52"/>
                  </a:lnTo>
                  <a:lnTo>
                    <a:pt x="22" y="48"/>
                  </a:lnTo>
                  <a:lnTo>
                    <a:pt x="24" y="46"/>
                  </a:lnTo>
                  <a:lnTo>
                    <a:pt x="24" y="40"/>
                  </a:lnTo>
                  <a:lnTo>
                    <a:pt x="26" y="38"/>
                  </a:lnTo>
                  <a:lnTo>
                    <a:pt x="26" y="36"/>
                  </a:lnTo>
                  <a:lnTo>
                    <a:pt x="28" y="34"/>
                  </a:lnTo>
                  <a:lnTo>
                    <a:pt x="28" y="32"/>
                  </a:lnTo>
                  <a:lnTo>
                    <a:pt x="32" y="28"/>
                  </a:lnTo>
                  <a:lnTo>
                    <a:pt x="34" y="26"/>
                  </a:lnTo>
                  <a:lnTo>
                    <a:pt x="34" y="24"/>
                  </a:lnTo>
                  <a:lnTo>
                    <a:pt x="36" y="22"/>
                  </a:lnTo>
                  <a:lnTo>
                    <a:pt x="38" y="20"/>
                  </a:lnTo>
                  <a:lnTo>
                    <a:pt x="38" y="20"/>
                  </a:lnTo>
                  <a:lnTo>
                    <a:pt x="40" y="20"/>
                  </a:lnTo>
                  <a:lnTo>
                    <a:pt x="42" y="18"/>
                  </a:lnTo>
                  <a:lnTo>
                    <a:pt x="44" y="18"/>
                  </a:lnTo>
                  <a:lnTo>
                    <a:pt x="48" y="16"/>
                  </a:lnTo>
                  <a:lnTo>
                    <a:pt x="50" y="16"/>
                  </a:lnTo>
                  <a:lnTo>
                    <a:pt x="54" y="14"/>
                  </a:lnTo>
                  <a:lnTo>
                    <a:pt x="54" y="14"/>
                  </a:lnTo>
                  <a:lnTo>
                    <a:pt x="56" y="14"/>
                  </a:lnTo>
                  <a:lnTo>
                    <a:pt x="56" y="12"/>
                  </a:lnTo>
                  <a:lnTo>
                    <a:pt x="56" y="12"/>
                  </a:lnTo>
                  <a:lnTo>
                    <a:pt x="58" y="10"/>
                  </a:lnTo>
                  <a:lnTo>
                    <a:pt x="58" y="10"/>
                  </a:lnTo>
                  <a:lnTo>
                    <a:pt x="58" y="8"/>
                  </a:lnTo>
                  <a:lnTo>
                    <a:pt x="58" y="6"/>
                  </a:lnTo>
                  <a:lnTo>
                    <a:pt x="58" y="4"/>
                  </a:lnTo>
                  <a:lnTo>
                    <a:pt x="58" y="4"/>
                  </a:lnTo>
                  <a:lnTo>
                    <a:pt x="60" y="2"/>
                  </a:lnTo>
                  <a:lnTo>
                    <a:pt x="62" y="2"/>
                  </a:lnTo>
                  <a:lnTo>
                    <a:pt x="66" y="0"/>
                  </a:lnTo>
                  <a:lnTo>
                    <a:pt x="68" y="0"/>
                  </a:lnTo>
                  <a:lnTo>
                    <a:pt x="70" y="0"/>
                  </a:lnTo>
                  <a:lnTo>
                    <a:pt x="72" y="0"/>
                  </a:lnTo>
                  <a:lnTo>
                    <a:pt x="72" y="0"/>
                  </a:lnTo>
                  <a:lnTo>
                    <a:pt x="74" y="0"/>
                  </a:lnTo>
                  <a:lnTo>
                    <a:pt x="74" y="0"/>
                  </a:lnTo>
                  <a:lnTo>
                    <a:pt x="76" y="0"/>
                  </a:lnTo>
                  <a:lnTo>
                    <a:pt x="76" y="2"/>
                  </a:lnTo>
                  <a:lnTo>
                    <a:pt x="76" y="4"/>
                  </a:lnTo>
                  <a:lnTo>
                    <a:pt x="78" y="4"/>
                  </a:lnTo>
                  <a:lnTo>
                    <a:pt x="78" y="8"/>
                  </a:lnTo>
                  <a:lnTo>
                    <a:pt x="78" y="10"/>
                  </a:lnTo>
                  <a:lnTo>
                    <a:pt x="80" y="12"/>
                  </a:lnTo>
                  <a:lnTo>
                    <a:pt x="82" y="18"/>
                  </a:lnTo>
                  <a:lnTo>
                    <a:pt x="84" y="20"/>
                  </a:lnTo>
                  <a:lnTo>
                    <a:pt x="84" y="22"/>
                  </a:lnTo>
                  <a:lnTo>
                    <a:pt x="84" y="24"/>
                  </a:lnTo>
                  <a:lnTo>
                    <a:pt x="84" y="24"/>
                  </a:lnTo>
                  <a:lnTo>
                    <a:pt x="84" y="26"/>
                  </a:lnTo>
                  <a:lnTo>
                    <a:pt x="84" y="28"/>
                  </a:lnTo>
                  <a:lnTo>
                    <a:pt x="84" y="28"/>
                  </a:lnTo>
                  <a:lnTo>
                    <a:pt x="84" y="30"/>
                  </a:lnTo>
                  <a:lnTo>
                    <a:pt x="82" y="32"/>
                  </a:lnTo>
                  <a:lnTo>
                    <a:pt x="80" y="36"/>
                  </a:lnTo>
                  <a:lnTo>
                    <a:pt x="78" y="38"/>
                  </a:lnTo>
                  <a:lnTo>
                    <a:pt x="78" y="40"/>
                  </a:lnTo>
                  <a:lnTo>
                    <a:pt x="76" y="40"/>
                  </a:lnTo>
                  <a:lnTo>
                    <a:pt x="74" y="42"/>
                  </a:lnTo>
                  <a:lnTo>
                    <a:pt x="72" y="42"/>
                  </a:lnTo>
                  <a:lnTo>
                    <a:pt x="70" y="44"/>
                  </a:lnTo>
                  <a:lnTo>
                    <a:pt x="70" y="44"/>
                  </a:lnTo>
                  <a:lnTo>
                    <a:pt x="68" y="46"/>
                  </a:lnTo>
                  <a:lnTo>
                    <a:pt x="68" y="46"/>
                  </a:lnTo>
                  <a:lnTo>
                    <a:pt x="68" y="48"/>
                  </a:lnTo>
                  <a:lnTo>
                    <a:pt x="66" y="50"/>
                  </a:lnTo>
                  <a:lnTo>
                    <a:pt x="66" y="52"/>
                  </a:lnTo>
                  <a:lnTo>
                    <a:pt x="66" y="54"/>
                  </a:lnTo>
                  <a:lnTo>
                    <a:pt x="66" y="56"/>
                  </a:lnTo>
                  <a:lnTo>
                    <a:pt x="66" y="58"/>
                  </a:lnTo>
                  <a:lnTo>
                    <a:pt x="66" y="58"/>
                  </a:lnTo>
                  <a:lnTo>
                    <a:pt x="68" y="58"/>
                  </a:lnTo>
                  <a:lnTo>
                    <a:pt x="68" y="58"/>
                  </a:lnTo>
                  <a:lnTo>
                    <a:pt x="68" y="60"/>
                  </a:lnTo>
                  <a:lnTo>
                    <a:pt x="70" y="60"/>
                  </a:lnTo>
                  <a:lnTo>
                    <a:pt x="70" y="60"/>
                  </a:lnTo>
                  <a:lnTo>
                    <a:pt x="72" y="60"/>
                  </a:lnTo>
                  <a:lnTo>
                    <a:pt x="76" y="60"/>
                  </a:lnTo>
                  <a:lnTo>
                    <a:pt x="78" y="60"/>
                  </a:lnTo>
                  <a:lnTo>
                    <a:pt x="80" y="60"/>
                  </a:lnTo>
                  <a:lnTo>
                    <a:pt x="82" y="60"/>
                  </a:lnTo>
                  <a:lnTo>
                    <a:pt x="82" y="60"/>
                  </a:lnTo>
                  <a:lnTo>
                    <a:pt x="82" y="60"/>
                  </a:lnTo>
                  <a:lnTo>
                    <a:pt x="84" y="60"/>
                  </a:lnTo>
                  <a:lnTo>
                    <a:pt x="84" y="62"/>
                  </a:lnTo>
                  <a:lnTo>
                    <a:pt x="84" y="62"/>
                  </a:lnTo>
                  <a:lnTo>
                    <a:pt x="86" y="64"/>
                  </a:lnTo>
                  <a:lnTo>
                    <a:pt x="88" y="66"/>
                  </a:lnTo>
                  <a:lnTo>
                    <a:pt x="88" y="68"/>
                  </a:lnTo>
                  <a:lnTo>
                    <a:pt x="90" y="70"/>
                  </a:lnTo>
                  <a:lnTo>
                    <a:pt x="90" y="72"/>
                  </a:lnTo>
                  <a:lnTo>
                    <a:pt x="92" y="76"/>
                  </a:lnTo>
                  <a:lnTo>
                    <a:pt x="92" y="78"/>
                  </a:lnTo>
                  <a:lnTo>
                    <a:pt x="92" y="78"/>
                  </a:lnTo>
                  <a:lnTo>
                    <a:pt x="92" y="82"/>
                  </a:lnTo>
                  <a:lnTo>
                    <a:pt x="92" y="88"/>
                  </a:lnTo>
                  <a:lnTo>
                    <a:pt x="92" y="92"/>
                  </a:lnTo>
                  <a:lnTo>
                    <a:pt x="92" y="96"/>
                  </a:lnTo>
                  <a:lnTo>
                    <a:pt x="94" y="96"/>
                  </a:lnTo>
                  <a:lnTo>
                    <a:pt x="94" y="98"/>
                  </a:lnTo>
                  <a:lnTo>
                    <a:pt x="94" y="98"/>
                  </a:lnTo>
                  <a:lnTo>
                    <a:pt x="94" y="100"/>
                  </a:lnTo>
                  <a:lnTo>
                    <a:pt x="96" y="100"/>
                  </a:lnTo>
                  <a:lnTo>
                    <a:pt x="96" y="100"/>
                  </a:lnTo>
                  <a:lnTo>
                    <a:pt x="98" y="100"/>
                  </a:lnTo>
                  <a:lnTo>
                    <a:pt x="98" y="100"/>
                  </a:lnTo>
                  <a:lnTo>
                    <a:pt x="100" y="102"/>
                  </a:lnTo>
                  <a:lnTo>
                    <a:pt x="102" y="102"/>
                  </a:lnTo>
                  <a:lnTo>
                    <a:pt x="104" y="102"/>
                  </a:lnTo>
                  <a:lnTo>
                    <a:pt x="106" y="102"/>
                  </a:lnTo>
                  <a:lnTo>
                    <a:pt x="108" y="102"/>
                  </a:lnTo>
                  <a:lnTo>
                    <a:pt x="108" y="102"/>
                  </a:lnTo>
                  <a:lnTo>
                    <a:pt x="110" y="102"/>
                  </a:lnTo>
                  <a:lnTo>
                    <a:pt x="110" y="102"/>
                  </a:lnTo>
                  <a:lnTo>
                    <a:pt x="110" y="104"/>
                  </a:lnTo>
                  <a:lnTo>
                    <a:pt x="110" y="104"/>
                  </a:lnTo>
                  <a:lnTo>
                    <a:pt x="112" y="106"/>
                  </a:lnTo>
                  <a:lnTo>
                    <a:pt x="112" y="108"/>
                  </a:lnTo>
                  <a:lnTo>
                    <a:pt x="112" y="112"/>
                  </a:lnTo>
                  <a:lnTo>
                    <a:pt x="112" y="112"/>
                  </a:lnTo>
                  <a:lnTo>
                    <a:pt x="110" y="118"/>
                  </a:lnTo>
                  <a:lnTo>
                    <a:pt x="108" y="122"/>
                  </a:lnTo>
                  <a:lnTo>
                    <a:pt x="108" y="124"/>
                  </a:lnTo>
                  <a:lnTo>
                    <a:pt x="106" y="126"/>
                  </a:lnTo>
                  <a:lnTo>
                    <a:pt x="106" y="128"/>
                  </a:lnTo>
                  <a:lnTo>
                    <a:pt x="104" y="128"/>
                  </a:lnTo>
                  <a:lnTo>
                    <a:pt x="102" y="130"/>
                  </a:lnTo>
                  <a:lnTo>
                    <a:pt x="100" y="132"/>
                  </a:lnTo>
                  <a:lnTo>
                    <a:pt x="98" y="134"/>
                  </a:lnTo>
                  <a:lnTo>
                    <a:pt x="96" y="134"/>
                  </a:lnTo>
                  <a:lnTo>
                    <a:pt x="94" y="136"/>
                  </a:lnTo>
                  <a:lnTo>
                    <a:pt x="90" y="136"/>
                  </a:lnTo>
                  <a:lnTo>
                    <a:pt x="88" y="138"/>
                  </a:lnTo>
                  <a:lnTo>
                    <a:pt x="86" y="138"/>
                  </a:lnTo>
                  <a:lnTo>
                    <a:pt x="84" y="138"/>
                  </a:lnTo>
                  <a:lnTo>
                    <a:pt x="82" y="140"/>
                  </a:lnTo>
                  <a:lnTo>
                    <a:pt x="82" y="140"/>
                  </a:lnTo>
                  <a:lnTo>
                    <a:pt x="82" y="142"/>
                  </a:lnTo>
                  <a:lnTo>
                    <a:pt x="82" y="142"/>
                  </a:lnTo>
                  <a:lnTo>
                    <a:pt x="80" y="144"/>
                  </a:lnTo>
                  <a:lnTo>
                    <a:pt x="80" y="146"/>
                  </a:lnTo>
                  <a:lnTo>
                    <a:pt x="80" y="148"/>
                  </a:lnTo>
                  <a:lnTo>
                    <a:pt x="80" y="150"/>
                  </a:lnTo>
                  <a:lnTo>
                    <a:pt x="80" y="152"/>
                  </a:lnTo>
                  <a:lnTo>
                    <a:pt x="80" y="156"/>
                  </a:lnTo>
                  <a:lnTo>
                    <a:pt x="80" y="160"/>
                  </a:lnTo>
                  <a:lnTo>
                    <a:pt x="80" y="164"/>
                  </a:lnTo>
                  <a:lnTo>
                    <a:pt x="82" y="166"/>
                  </a:lnTo>
                  <a:lnTo>
                    <a:pt x="82" y="168"/>
                  </a:lnTo>
                  <a:lnTo>
                    <a:pt x="82" y="172"/>
                  </a:lnTo>
                  <a:lnTo>
                    <a:pt x="84" y="174"/>
                  </a:lnTo>
                  <a:lnTo>
                    <a:pt x="84" y="176"/>
                  </a:lnTo>
                  <a:lnTo>
                    <a:pt x="86" y="178"/>
                  </a:lnTo>
                  <a:lnTo>
                    <a:pt x="88" y="180"/>
                  </a:lnTo>
                  <a:lnTo>
                    <a:pt x="92" y="184"/>
                  </a:lnTo>
                  <a:lnTo>
                    <a:pt x="92" y="186"/>
                  </a:lnTo>
                  <a:lnTo>
                    <a:pt x="94" y="188"/>
                  </a:lnTo>
                  <a:lnTo>
                    <a:pt x="96" y="190"/>
                  </a:lnTo>
                  <a:lnTo>
                    <a:pt x="96" y="190"/>
                  </a:lnTo>
                  <a:lnTo>
                    <a:pt x="96" y="192"/>
                  </a:lnTo>
                  <a:lnTo>
                    <a:pt x="96" y="192"/>
                  </a:lnTo>
                  <a:lnTo>
                    <a:pt x="96" y="194"/>
                  </a:lnTo>
                  <a:lnTo>
                    <a:pt x="96" y="196"/>
                  </a:lnTo>
                  <a:lnTo>
                    <a:pt x="96" y="198"/>
                  </a:lnTo>
                  <a:lnTo>
                    <a:pt x="96" y="200"/>
                  </a:lnTo>
                  <a:lnTo>
                    <a:pt x="94" y="204"/>
                  </a:lnTo>
                  <a:lnTo>
                    <a:pt x="94" y="210"/>
                  </a:lnTo>
                  <a:lnTo>
                    <a:pt x="92" y="214"/>
                  </a:lnTo>
                  <a:lnTo>
                    <a:pt x="92" y="216"/>
                  </a:lnTo>
                  <a:lnTo>
                    <a:pt x="92" y="220"/>
                  </a:lnTo>
                  <a:lnTo>
                    <a:pt x="92" y="224"/>
                  </a:lnTo>
                  <a:lnTo>
                    <a:pt x="94" y="226"/>
                  </a:lnTo>
                  <a:lnTo>
                    <a:pt x="94" y="230"/>
                  </a:lnTo>
                  <a:lnTo>
                    <a:pt x="94" y="234"/>
                  </a:lnTo>
                  <a:lnTo>
                    <a:pt x="96" y="238"/>
                  </a:lnTo>
                  <a:lnTo>
                    <a:pt x="96" y="242"/>
                  </a:lnTo>
                  <a:lnTo>
                    <a:pt x="98" y="244"/>
                  </a:lnTo>
                  <a:lnTo>
                    <a:pt x="98" y="246"/>
                  </a:lnTo>
                  <a:lnTo>
                    <a:pt x="98" y="248"/>
                  </a:lnTo>
                  <a:lnTo>
                    <a:pt x="100" y="248"/>
                  </a:lnTo>
                  <a:lnTo>
                    <a:pt x="100" y="250"/>
                  </a:lnTo>
                  <a:lnTo>
                    <a:pt x="102" y="250"/>
                  </a:lnTo>
                  <a:lnTo>
                    <a:pt x="106" y="254"/>
                  </a:lnTo>
                  <a:lnTo>
                    <a:pt x="108" y="256"/>
                  </a:lnTo>
                  <a:lnTo>
                    <a:pt x="110" y="256"/>
                  </a:lnTo>
                  <a:lnTo>
                    <a:pt x="110" y="258"/>
                  </a:lnTo>
                  <a:lnTo>
                    <a:pt x="110" y="258"/>
                  </a:lnTo>
                  <a:lnTo>
                    <a:pt x="112" y="258"/>
                  </a:lnTo>
                  <a:lnTo>
                    <a:pt x="112" y="260"/>
                  </a:lnTo>
                  <a:lnTo>
                    <a:pt x="112" y="260"/>
                  </a:lnTo>
                  <a:lnTo>
                    <a:pt x="112" y="262"/>
                  </a:lnTo>
                  <a:lnTo>
                    <a:pt x="112" y="264"/>
                  </a:lnTo>
                  <a:lnTo>
                    <a:pt x="110" y="264"/>
                  </a:lnTo>
                  <a:lnTo>
                    <a:pt x="110" y="266"/>
                  </a:lnTo>
                  <a:lnTo>
                    <a:pt x="110" y="268"/>
                  </a:lnTo>
                  <a:lnTo>
                    <a:pt x="108" y="270"/>
                  </a:lnTo>
                  <a:lnTo>
                    <a:pt x="106" y="274"/>
                  </a:lnTo>
                  <a:lnTo>
                    <a:pt x="104" y="276"/>
                  </a:lnTo>
                  <a:lnTo>
                    <a:pt x="102" y="278"/>
                  </a:lnTo>
                  <a:lnTo>
                    <a:pt x="102" y="280"/>
                  </a:lnTo>
                  <a:lnTo>
                    <a:pt x="100" y="284"/>
                  </a:lnTo>
                  <a:lnTo>
                    <a:pt x="98" y="286"/>
                  </a:lnTo>
                  <a:lnTo>
                    <a:pt x="94" y="290"/>
                  </a:lnTo>
                  <a:lnTo>
                    <a:pt x="92" y="280"/>
                  </a:lnTo>
                  <a:lnTo>
                    <a:pt x="88" y="264"/>
                  </a:lnTo>
                  <a:lnTo>
                    <a:pt x="88" y="262"/>
                  </a:lnTo>
                  <a:lnTo>
                    <a:pt x="88" y="258"/>
                  </a:lnTo>
                  <a:lnTo>
                    <a:pt x="88" y="254"/>
                  </a:lnTo>
                  <a:lnTo>
                    <a:pt x="86" y="252"/>
                  </a:lnTo>
                  <a:lnTo>
                    <a:pt x="86" y="248"/>
                  </a:lnTo>
                  <a:lnTo>
                    <a:pt x="86" y="246"/>
                  </a:lnTo>
                  <a:lnTo>
                    <a:pt x="86" y="246"/>
                  </a:lnTo>
                  <a:lnTo>
                    <a:pt x="84" y="244"/>
                  </a:lnTo>
                  <a:lnTo>
                    <a:pt x="84" y="244"/>
                  </a:lnTo>
                  <a:lnTo>
                    <a:pt x="84" y="244"/>
                  </a:lnTo>
                  <a:lnTo>
                    <a:pt x="82" y="242"/>
                  </a:lnTo>
                  <a:lnTo>
                    <a:pt x="80" y="242"/>
                  </a:lnTo>
                  <a:lnTo>
                    <a:pt x="78" y="240"/>
                  </a:lnTo>
                  <a:lnTo>
                    <a:pt x="78" y="240"/>
                  </a:lnTo>
                  <a:lnTo>
                    <a:pt x="76" y="238"/>
                  </a:lnTo>
                  <a:lnTo>
                    <a:pt x="74" y="236"/>
                  </a:lnTo>
                  <a:lnTo>
                    <a:pt x="74" y="236"/>
                  </a:lnTo>
                  <a:lnTo>
                    <a:pt x="74" y="236"/>
                  </a:lnTo>
                  <a:lnTo>
                    <a:pt x="72" y="234"/>
                  </a:lnTo>
                  <a:lnTo>
                    <a:pt x="72" y="232"/>
                  </a:lnTo>
                  <a:lnTo>
                    <a:pt x="72" y="230"/>
                  </a:lnTo>
                  <a:lnTo>
                    <a:pt x="72" y="228"/>
                  </a:lnTo>
                  <a:lnTo>
                    <a:pt x="74" y="226"/>
                  </a:lnTo>
                  <a:lnTo>
                    <a:pt x="74" y="222"/>
                  </a:lnTo>
                  <a:lnTo>
                    <a:pt x="76" y="218"/>
                  </a:lnTo>
                  <a:lnTo>
                    <a:pt x="76" y="212"/>
                  </a:lnTo>
                  <a:lnTo>
                    <a:pt x="78" y="208"/>
                  </a:lnTo>
                  <a:lnTo>
                    <a:pt x="78" y="206"/>
                  </a:lnTo>
                  <a:lnTo>
                    <a:pt x="78" y="204"/>
                  </a:lnTo>
                  <a:lnTo>
                    <a:pt x="78" y="200"/>
                  </a:lnTo>
                  <a:lnTo>
                    <a:pt x="78" y="200"/>
                  </a:lnTo>
                  <a:lnTo>
                    <a:pt x="78" y="196"/>
                  </a:lnTo>
                  <a:lnTo>
                    <a:pt x="76" y="194"/>
                  </a:lnTo>
                  <a:lnTo>
                    <a:pt x="76" y="190"/>
                  </a:lnTo>
                  <a:lnTo>
                    <a:pt x="74" y="186"/>
                  </a:lnTo>
                  <a:lnTo>
                    <a:pt x="72" y="184"/>
                  </a:lnTo>
                  <a:lnTo>
                    <a:pt x="72" y="182"/>
                  </a:lnTo>
                  <a:lnTo>
                    <a:pt x="70" y="182"/>
                  </a:lnTo>
                  <a:lnTo>
                    <a:pt x="70" y="180"/>
                  </a:lnTo>
                  <a:lnTo>
                    <a:pt x="68" y="180"/>
                  </a:lnTo>
                  <a:lnTo>
                    <a:pt x="66" y="178"/>
                  </a:lnTo>
                  <a:lnTo>
                    <a:pt x="66" y="178"/>
                  </a:lnTo>
                  <a:lnTo>
                    <a:pt x="64" y="178"/>
                  </a:lnTo>
                  <a:lnTo>
                    <a:pt x="64" y="178"/>
                  </a:lnTo>
                  <a:lnTo>
                    <a:pt x="64" y="178"/>
                  </a:lnTo>
                  <a:lnTo>
                    <a:pt x="62" y="178"/>
                  </a:lnTo>
                  <a:lnTo>
                    <a:pt x="62" y="180"/>
                  </a:lnTo>
                  <a:lnTo>
                    <a:pt x="62" y="180"/>
                  </a:lnTo>
                  <a:lnTo>
                    <a:pt x="60" y="182"/>
                  </a:lnTo>
                  <a:lnTo>
                    <a:pt x="58" y="186"/>
                  </a:lnTo>
                  <a:lnTo>
                    <a:pt x="58" y="188"/>
                  </a:lnTo>
                  <a:lnTo>
                    <a:pt x="56" y="190"/>
                  </a:lnTo>
                  <a:lnTo>
                    <a:pt x="54" y="192"/>
                  </a:lnTo>
                  <a:lnTo>
                    <a:pt x="52" y="194"/>
                  </a:lnTo>
                  <a:lnTo>
                    <a:pt x="50" y="196"/>
                  </a:lnTo>
                  <a:lnTo>
                    <a:pt x="50" y="198"/>
                  </a:lnTo>
                  <a:lnTo>
                    <a:pt x="48" y="198"/>
                  </a:lnTo>
                  <a:lnTo>
                    <a:pt x="48" y="198"/>
                  </a:lnTo>
                  <a:lnTo>
                    <a:pt x="46" y="200"/>
                  </a:lnTo>
                  <a:lnTo>
                    <a:pt x="44" y="200"/>
                  </a:lnTo>
                  <a:lnTo>
                    <a:pt x="44" y="200"/>
                  </a:lnTo>
                  <a:lnTo>
                    <a:pt x="40" y="198"/>
                  </a:lnTo>
                  <a:lnTo>
                    <a:pt x="38" y="198"/>
                  </a:lnTo>
                  <a:lnTo>
                    <a:pt x="36" y="198"/>
                  </a:lnTo>
                  <a:lnTo>
                    <a:pt x="34" y="196"/>
                  </a:lnTo>
                  <a:lnTo>
                    <a:pt x="32" y="196"/>
                  </a:lnTo>
                  <a:lnTo>
                    <a:pt x="32" y="194"/>
                  </a:lnTo>
                  <a:lnTo>
                    <a:pt x="32" y="194"/>
                  </a:lnTo>
                  <a:lnTo>
                    <a:pt x="30" y="192"/>
                  </a:lnTo>
                  <a:lnTo>
                    <a:pt x="30" y="192"/>
                  </a:lnTo>
                  <a:lnTo>
                    <a:pt x="30" y="190"/>
                  </a:lnTo>
                  <a:lnTo>
                    <a:pt x="30" y="188"/>
                  </a:lnTo>
                  <a:lnTo>
                    <a:pt x="28" y="186"/>
                  </a:lnTo>
                  <a:lnTo>
                    <a:pt x="28" y="182"/>
                  </a:lnTo>
                  <a:lnTo>
                    <a:pt x="28" y="178"/>
                  </a:lnTo>
                  <a:lnTo>
                    <a:pt x="30" y="170"/>
                  </a:lnTo>
                  <a:lnTo>
                    <a:pt x="30" y="164"/>
                  </a:lnTo>
                  <a:lnTo>
                    <a:pt x="30" y="164"/>
                  </a:lnTo>
                  <a:lnTo>
                    <a:pt x="28" y="162"/>
                  </a:lnTo>
                  <a:lnTo>
                    <a:pt x="28" y="158"/>
                  </a:lnTo>
                  <a:lnTo>
                    <a:pt x="28" y="154"/>
                  </a:lnTo>
                  <a:lnTo>
                    <a:pt x="26" y="150"/>
                  </a:lnTo>
                  <a:lnTo>
                    <a:pt x="26" y="148"/>
                  </a:lnTo>
                  <a:lnTo>
                    <a:pt x="26" y="146"/>
                  </a:lnTo>
                  <a:lnTo>
                    <a:pt x="24" y="144"/>
                  </a:lnTo>
                  <a:lnTo>
                    <a:pt x="22" y="142"/>
                  </a:lnTo>
                  <a:lnTo>
                    <a:pt x="22" y="140"/>
                  </a:lnTo>
                  <a:lnTo>
                    <a:pt x="20" y="138"/>
                  </a:lnTo>
                  <a:lnTo>
                    <a:pt x="16" y="134"/>
                  </a:lnTo>
                  <a:lnTo>
                    <a:pt x="12" y="130"/>
                  </a:lnTo>
                  <a:lnTo>
                    <a:pt x="12" y="128"/>
                  </a:lnTo>
                  <a:lnTo>
                    <a:pt x="10" y="128"/>
                  </a:lnTo>
                  <a:lnTo>
                    <a:pt x="6" y="124"/>
                  </a:lnTo>
                  <a:lnTo>
                    <a:pt x="4" y="124"/>
                  </a:lnTo>
                  <a:lnTo>
                    <a:pt x="2" y="122"/>
                  </a:lnTo>
                  <a:lnTo>
                    <a:pt x="0" y="120"/>
                  </a:lnTo>
                  <a:lnTo>
                    <a:pt x="0" y="120"/>
                  </a:lnTo>
                  <a:lnTo>
                    <a:pt x="0" y="118"/>
                  </a:lnTo>
                  <a:lnTo>
                    <a:pt x="0" y="118"/>
                  </a:lnTo>
                  <a:lnTo>
                    <a:pt x="0" y="116"/>
                  </a:lnTo>
                  <a:lnTo>
                    <a:pt x="0" y="114"/>
                  </a:lnTo>
                  <a:lnTo>
                    <a:pt x="0" y="112"/>
                  </a:lnTo>
                  <a:lnTo>
                    <a:pt x="0" y="112"/>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65" name="Freeform 69">
              <a:extLst>
                <a:ext uri="{FF2B5EF4-FFF2-40B4-BE49-F238E27FC236}">
                  <a16:creationId xmlns:a16="http://schemas.microsoft.com/office/drawing/2014/main" id="{93D47813-0504-4038-B2BF-2497F69DBE88}"/>
                </a:ext>
              </a:extLst>
            </p:cNvPr>
            <p:cNvSpPr>
              <a:spLocks/>
            </p:cNvSpPr>
            <p:nvPr/>
          </p:nvSpPr>
          <p:spPr bwMode="auto">
            <a:xfrm>
              <a:off x="8794488" y="3649641"/>
              <a:ext cx="155078" cy="126523"/>
            </a:xfrm>
            <a:custGeom>
              <a:avLst/>
              <a:gdLst>
                <a:gd name="T0" fmla="*/ 34 w 82"/>
                <a:gd name="T1" fmla="*/ 62 h 74"/>
                <a:gd name="T2" fmla="*/ 32 w 82"/>
                <a:gd name="T3" fmla="*/ 62 h 74"/>
                <a:gd name="T4" fmla="*/ 28 w 82"/>
                <a:gd name="T5" fmla="*/ 62 h 74"/>
                <a:gd name="T6" fmla="*/ 24 w 82"/>
                <a:gd name="T7" fmla="*/ 64 h 74"/>
                <a:gd name="T8" fmla="*/ 20 w 82"/>
                <a:gd name="T9" fmla="*/ 66 h 74"/>
                <a:gd name="T10" fmla="*/ 18 w 82"/>
                <a:gd name="T11" fmla="*/ 68 h 74"/>
                <a:gd name="T12" fmla="*/ 16 w 82"/>
                <a:gd name="T13" fmla="*/ 68 h 74"/>
                <a:gd name="T14" fmla="*/ 14 w 82"/>
                <a:gd name="T15" fmla="*/ 66 h 74"/>
                <a:gd name="T16" fmla="*/ 12 w 82"/>
                <a:gd name="T17" fmla="*/ 64 h 74"/>
                <a:gd name="T18" fmla="*/ 12 w 82"/>
                <a:gd name="T19" fmla="*/ 60 h 74"/>
                <a:gd name="T20" fmla="*/ 12 w 82"/>
                <a:gd name="T21" fmla="*/ 56 h 74"/>
                <a:gd name="T22" fmla="*/ 12 w 82"/>
                <a:gd name="T23" fmla="*/ 48 h 74"/>
                <a:gd name="T24" fmla="*/ 12 w 82"/>
                <a:gd name="T25" fmla="*/ 44 h 74"/>
                <a:gd name="T26" fmla="*/ 12 w 82"/>
                <a:gd name="T27" fmla="*/ 42 h 74"/>
                <a:gd name="T28" fmla="*/ 10 w 82"/>
                <a:gd name="T29" fmla="*/ 40 h 74"/>
                <a:gd name="T30" fmla="*/ 8 w 82"/>
                <a:gd name="T31" fmla="*/ 38 h 74"/>
                <a:gd name="T32" fmla="*/ 0 w 82"/>
                <a:gd name="T33" fmla="*/ 34 h 74"/>
                <a:gd name="T34" fmla="*/ 0 w 82"/>
                <a:gd name="T35" fmla="*/ 30 h 74"/>
                <a:gd name="T36" fmla="*/ 2 w 82"/>
                <a:gd name="T37" fmla="*/ 22 h 74"/>
                <a:gd name="T38" fmla="*/ 4 w 82"/>
                <a:gd name="T39" fmla="*/ 16 h 74"/>
                <a:gd name="T40" fmla="*/ 8 w 82"/>
                <a:gd name="T41" fmla="*/ 10 h 74"/>
                <a:gd name="T42" fmla="*/ 12 w 82"/>
                <a:gd name="T43" fmla="*/ 6 h 74"/>
                <a:gd name="T44" fmla="*/ 16 w 82"/>
                <a:gd name="T45" fmla="*/ 2 h 74"/>
                <a:gd name="T46" fmla="*/ 18 w 82"/>
                <a:gd name="T47" fmla="*/ 0 h 74"/>
                <a:gd name="T48" fmla="*/ 20 w 82"/>
                <a:gd name="T49" fmla="*/ 0 h 74"/>
                <a:gd name="T50" fmla="*/ 20 w 82"/>
                <a:gd name="T51" fmla="*/ 0 h 74"/>
                <a:gd name="T52" fmla="*/ 22 w 82"/>
                <a:gd name="T53" fmla="*/ 2 h 74"/>
                <a:gd name="T54" fmla="*/ 26 w 82"/>
                <a:gd name="T55" fmla="*/ 4 h 74"/>
                <a:gd name="T56" fmla="*/ 30 w 82"/>
                <a:gd name="T57" fmla="*/ 8 h 74"/>
                <a:gd name="T58" fmla="*/ 32 w 82"/>
                <a:gd name="T59" fmla="*/ 8 h 74"/>
                <a:gd name="T60" fmla="*/ 34 w 82"/>
                <a:gd name="T61" fmla="*/ 10 h 74"/>
                <a:gd name="T62" fmla="*/ 38 w 82"/>
                <a:gd name="T63" fmla="*/ 10 h 74"/>
                <a:gd name="T64" fmla="*/ 42 w 82"/>
                <a:gd name="T65" fmla="*/ 8 h 74"/>
                <a:gd name="T66" fmla="*/ 48 w 82"/>
                <a:gd name="T67" fmla="*/ 6 h 74"/>
                <a:gd name="T68" fmla="*/ 50 w 82"/>
                <a:gd name="T69" fmla="*/ 10 h 74"/>
                <a:gd name="T70" fmla="*/ 54 w 82"/>
                <a:gd name="T71" fmla="*/ 14 h 74"/>
                <a:gd name="T72" fmla="*/ 56 w 82"/>
                <a:gd name="T73" fmla="*/ 16 h 74"/>
                <a:gd name="T74" fmla="*/ 58 w 82"/>
                <a:gd name="T75" fmla="*/ 18 h 74"/>
                <a:gd name="T76" fmla="*/ 60 w 82"/>
                <a:gd name="T77" fmla="*/ 18 h 74"/>
                <a:gd name="T78" fmla="*/ 62 w 82"/>
                <a:gd name="T79" fmla="*/ 18 h 74"/>
                <a:gd name="T80" fmla="*/ 66 w 82"/>
                <a:gd name="T81" fmla="*/ 14 h 74"/>
                <a:gd name="T82" fmla="*/ 70 w 82"/>
                <a:gd name="T83" fmla="*/ 10 h 74"/>
                <a:gd name="T84" fmla="*/ 74 w 82"/>
                <a:gd name="T85" fmla="*/ 6 h 74"/>
                <a:gd name="T86" fmla="*/ 78 w 82"/>
                <a:gd name="T87" fmla="*/ 10 h 74"/>
                <a:gd name="T88" fmla="*/ 80 w 82"/>
                <a:gd name="T89" fmla="*/ 12 h 74"/>
                <a:gd name="T90" fmla="*/ 80 w 82"/>
                <a:gd name="T91" fmla="*/ 14 h 74"/>
                <a:gd name="T92" fmla="*/ 82 w 82"/>
                <a:gd name="T93" fmla="*/ 22 h 74"/>
                <a:gd name="T94" fmla="*/ 82 w 82"/>
                <a:gd name="T95" fmla="*/ 30 h 74"/>
                <a:gd name="T96" fmla="*/ 82 w 82"/>
                <a:gd name="T97" fmla="*/ 36 h 74"/>
                <a:gd name="T98" fmla="*/ 82 w 82"/>
                <a:gd name="T99" fmla="*/ 38 h 74"/>
                <a:gd name="T100" fmla="*/ 80 w 82"/>
                <a:gd name="T101" fmla="*/ 40 h 74"/>
                <a:gd name="T102" fmla="*/ 78 w 82"/>
                <a:gd name="T103" fmla="*/ 44 h 74"/>
                <a:gd name="T104" fmla="*/ 74 w 82"/>
                <a:gd name="T105" fmla="*/ 46 h 74"/>
                <a:gd name="T106" fmla="*/ 70 w 82"/>
                <a:gd name="T107" fmla="*/ 48 h 74"/>
                <a:gd name="T108" fmla="*/ 64 w 82"/>
                <a:gd name="T109" fmla="*/ 54 h 74"/>
                <a:gd name="T110" fmla="*/ 58 w 82"/>
                <a:gd name="T111" fmla="*/ 62 h 74"/>
                <a:gd name="T112" fmla="*/ 48 w 82"/>
                <a:gd name="T113" fmla="*/ 68 h 74"/>
                <a:gd name="T114" fmla="*/ 42 w 82"/>
                <a:gd name="T115" fmla="*/ 72 h 74"/>
                <a:gd name="T116" fmla="*/ 38 w 82"/>
                <a:gd name="T117" fmla="*/ 66 h 74"/>
                <a:gd name="T118" fmla="*/ 34 w 82"/>
                <a:gd name="T119" fmla="*/ 62 h 74"/>
                <a:gd name="T120" fmla="*/ 34 w 82"/>
                <a:gd name="T121" fmla="*/ 6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2" h="74">
                  <a:moveTo>
                    <a:pt x="34" y="62"/>
                  </a:moveTo>
                  <a:lnTo>
                    <a:pt x="34" y="62"/>
                  </a:lnTo>
                  <a:lnTo>
                    <a:pt x="32" y="62"/>
                  </a:lnTo>
                  <a:lnTo>
                    <a:pt x="32" y="62"/>
                  </a:lnTo>
                  <a:lnTo>
                    <a:pt x="30" y="62"/>
                  </a:lnTo>
                  <a:lnTo>
                    <a:pt x="28" y="62"/>
                  </a:lnTo>
                  <a:lnTo>
                    <a:pt x="26" y="64"/>
                  </a:lnTo>
                  <a:lnTo>
                    <a:pt x="24" y="64"/>
                  </a:lnTo>
                  <a:lnTo>
                    <a:pt x="20" y="66"/>
                  </a:lnTo>
                  <a:lnTo>
                    <a:pt x="20" y="66"/>
                  </a:lnTo>
                  <a:lnTo>
                    <a:pt x="18" y="66"/>
                  </a:lnTo>
                  <a:lnTo>
                    <a:pt x="18" y="68"/>
                  </a:lnTo>
                  <a:lnTo>
                    <a:pt x="16" y="68"/>
                  </a:lnTo>
                  <a:lnTo>
                    <a:pt x="16" y="68"/>
                  </a:lnTo>
                  <a:lnTo>
                    <a:pt x="14" y="66"/>
                  </a:lnTo>
                  <a:lnTo>
                    <a:pt x="14" y="66"/>
                  </a:lnTo>
                  <a:lnTo>
                    <a:pt x="12" y="64"/>
                  </a:lnTo>
                  <a:lnTo>
                    <a:pt x="12" y="64"/>
                  </a:lnTo>
                  <a:lnTo>
                    <a:pt x="12" y="62"/>
                  </a:lnTo>
                  <a:lnTo>
                    <a:pt x="12" y="60"/>
                  </a:lnTo>
                  <a:lnTo>
                    <a:pt x="12" y="58"/>
                  </a:lnTo>
                  <a:lnTo>
                    <a:pt x="12" y="56"/>
                  </a:lnTo>
                  <a:lnTo>
                    <a:pt x="12" y="52"/>
                  </a:lnTo>
                  <a:lnTo>
                    <a:pt x="12" y="48"/>
                  </a:lnTo>
                  <a:lnTo>
                    <a:pt x="12" y="46"/>
                  </a:lnTo>
                  <a:lnTo>
                    <a:pt x="12" y="44"/>
                  </a:lnTo>
                  <a:lnTo>
                    <a:pt x="12" y="44"/>
                  </a:lnTo>
                  <a:lnTo>
                    <a:pt x="12" y="42"/>
                  </a:lnTo>
                  <a:lnTo>
                    <a:pt x="12" y="42"/>
                  </a:lnTo>
                  <a:lnTo>
                    <a:pt x="10" y="40"/>
                  </a:lnTo>
                  <a:lnTo>
                    <a:pt x="10" y="40"/>
                  </a:lnTo>
                  <a:lnTo>
                    <a:pt x="8" y="38"/>
                  </a:lnTo>
                  <a:lnTo>
                    <a:pt x="4" y="36"/>
                  </a:lnTo>
                  <a:lnTo>
                    <a:pt x="0" y="34"/>
                  </a:lnTo>
                  <a:lnTo>
                    <a:pt x="0" y="32"/>
                  </a:lnTo>
                  <a:lnTo>
                    <a:pt x="0" y="30"/>
                  </a:lnTo>
                  <a:lnTo>
                    <a:pt x="2" y="24"/>
                  </a:lnTo>
                  <a:lnTo>
                    <a:pt x="2" y="22"/>
                  </a:lnTo>
                  <a:lnTo>
                    <a:pt x="4" y="18"/>
                  </a:lnTo>
                  <a:lnTo>
                    <a:pt x="4" y="16"/>
                  </a:lnTo>
                  <a:lnTo>
                    <a:pt x="6" y="14"/>
                  </a:lnTo>
                  <a:lnTo>
                    <a:pt x="8" y="10"/>
                  </a:lnTo>
                  <a:lnTo>
                    <a:pt x="10" y="8"/>
                  </a:lnTo>
                  <a:lnTo>
                    <a:pt x="12" y="6"/>
                  </a:lnTo>
                  <a:lnTo>
                    <a:pt x="14" y="4"/>
                  </a:lnTo>
                  <a:lnTo>
                    <a:pt x="16" y="2"/>
                  </a:lnTo>
                  <a:lnTo>
                    <a:pt x="16" y="2"/>
                  </a:lnTo>
                  <a:lnTo>
                    <a:pt x="18" y="0"/>
                  </a:lnTo>
                  <a:lnTo>
                    <a:pt x="18" y="0"/>
                  </a:lnTo>
                  <a:lnTo>
                    <a:pt x="20" y="0"/>
                  </a:lnTo>
                  <a:lnTo>
                    <a:pt x="20" y="0"/>
                  </a:lnTo>
                  <a:lnTo>
                    <a:pt x="20" y="0"/>
                  </a:lnTo>
                  <a:lnTo>
                    <a:pt x="22" y="0"/>
                  </a:lnTo>
                  <a:lnTo>
                    <a:pt x="22" y="2"/>
                  </a:lnTo>
                  <a:lnTo>
                    <a:pt x="24" y="2"/>
                  </a:lnTo>
                  <a:lnTo>
                    <a:pt x="26" y="4"/>
                  </a:lnTo>
                  <a:lnTo>
                    <a:pt x="28" y="6"/>
                  </a:lnTo>
                  <a:lnTo>
                    <a:pt x="30" y="8"/>
                  </a:lnTo>
                  <a:lnTo>
                    <a:pt x="32" y="8"/>
                  </a:lnTo>
                  <a:lnTo>
                    <a:pt x="32" y="8"/>
                  </a:lnTo>
                  <a:lnTo>
                    <a:pt x="34" y="10"/>
                  </a:lnTo>
                  <a:lnTo>
                    <a:pt x="34" y="10"/>
                  </a:lnTo>
                  <a:lnTo>
                    <a:pt x="34" y="10"/>
                  </a:lnTo>
                  <a:lnTo>
                    <a:pt x="38" y="10"/>
                  </a:lnTo>
                  <a:lnTo>
                    <a:pt x="40" y="8"/>
                  </a:lnTo>
                  <a:lnTo>
                    <a:pt x="42" y="8"/>
                  </a:lnTo>
                  <a:lnTo>
                    <a:pt x="46" y="8"/>
                  </a:lnTo>
                  <a:lnTo>
                    <a:pt x="48" y="6"/>
                  </a:lnTo>
                  <a:lnTo>
                    <a:pt x="50" y="8"/>
                  </a:lnTo>
                  <a:lnTo>
                    <a:pt x="50" y="10"/>
                  </a:lnTo>
                  <a:lnTo>
                    <a:pt x="52" y="12"/>
                  </a:lnTo>
                  <a:lnTo>
                    <a:pt x="54" y="14"/>
                  </a:lnTo>
                  <a:lnTo>
                    <a:pt x="56" y="16"/>
                  </a:lnTo>
                  <a:lnTo>
                    <a:pt x="56" y="16"/>
                  </a:lnTo>
                  <a:lnTo>
                    <a:pt x="56" y="18"/>
                  </a:lnTo>
                  <a:lnTo>
                    <a:pt x="58" y="18"/>
                  </a:lnTo>
                  <a:lnTo>
                    <a:pt x="58" y="18"/>
                  </a:lnTo>
                  <a:lnTo>
                    <a:pt x="60" y="18"/>
                  </a:lnTo>
                  <a:lnTo>
                    <a:pt x="60" y="18"/>
                  </a:lnTo>
                  <a:lnTo>
                    <a:pt x="62" y="18"/>
                  </a:lnTo>
                  <a:lnTo>
                    <a:pt x="62" y="16"/>
                  </a:lnTo>
                  <a:lnTo>
                    <a:pt x="66" y="14"/>
                  </a:lnTo>
                  <a:lnTo>
                    <a:pt x="68" y="12"/>
                  </a:lnTo>
                  <a:lnTo>
                    <a:pt x="70" y="10"/>
                  </a:lnTo>
                  <a:lnTo>
                    <a:pt x="72" y="8"/>
                  </a:lnTo>
                  <a:lnTo>
                    <a:pt x="74" y="6"/>
                  </a:lnTo>
                  <a:lnTo>
                    <a:pt x="76" y="8"/>
                  </a:lnTo>
                  <a:lnTo>
                    <a:pt x="78" y="10"/>
                  </a:lnTo>
                  <a:lnTo>
                    <a:pt x="80" y="12"/>
                  </a:lnTo>
                  <a:lnTo>
                    <a:pt x="80" y="12"/>
                  </a:lnTo>
                  <a:lnTo>
                    <a:pt x="80" y="12"/>
                  </a:lnTo>
                  <a:lnTo>
                    <a:pt x="80" y="14"/>
                  </a:lnTo>
                  <a:lnTo>
                    <a:pt x="82" y="18"/>
                  </a:lnTo>
                  <a:lnTo>
                    <a:pt x="82" y="22"/>
                  </a:lnTo>
                  <a:lnTo>
                    <a:pt x="82" y="26"/>
                  </a:lnTo>
                  <a:lnTo>
                    <a:pt x="82" y="30"/>
                  </a:lnTo>
                  <a:lnTo>
                    <a:pt x="82" y="34"/>
                  </a:lnTo>
                  <a:lnTo>
                    <a:pt x="82" y="36"/>
                  </a:lnTo>
                  <a:lnTo>
                    <a:pt x="82" y="38"/>
                  </a:lnTo>
                  <a:lnTo>
                    <a:pt x="82" y="38"/>
                  </a:lnTo>
                  <a:lnTo>
                    <a:pt x="82" y="40"/>
                  </a:lnTo>
                  <a:lnTo>
                    <a:pt x="80" y="40"/>
                  </a:lnTo>
                  <a:lnTo>
                    <a:pt x="80" y="42"/>
                  </a:lnTo>
                  <a:lnTo>
                    <a:pt x="78" y="44"/>
                  </a:lnTo>
                  <a:lnTo>
                    <a:pt x="76" y="44"/>
                  </a:lnTo>
                  <a:lnTo>
                    <a:pt x="74" y="46"/>
                  </a:lnTo>
                  <a:lnTo>
                    <a:pt x="72" y="46"/>
                  </a:lnTo>
                  <a:lnTo>
                    <a:pt x="70" y="48"/>
                  </a:lnTo>
                  <a:lnTo>
                    <a:pt x="68" y="50"/>
                  </a:lnTo>
                  <a:lnTo>
                    <a:pt x="64" y="54"/>
                  </a:lnTo>
                  <a:lnTo>
                    <a:pt x="60" y="58"/>
                  </a:lnTo>
                  <a:lnTo>
                    <a:pt x="58" y="62"/>
                  </a:lnTo>
                  <a:lnTo>
                    <a:pt x="54" y="64"/>
                  </a:lnTo>
                  <a:lnTo>
                    <a:pt x="48" y="68"/>
                  </a:lnTo>
                  <a:lnTo>
                    <a:pt x="44" y="74"/>
                  </a:lnTo>
                  <a:lnTo>
                    <a:pt x="42" y="72"/>
                  </a:lnTo>
                  <a:lnTo>
                    <a:pt x="40" y="68"/>
                  </a:lnTo>
                  <a:lnTo>
                    <a:pt x="38" y="66"/>
                  </a:lnTo>
                  <a:lnTo>
                    <a:pt x="36" y="64"/>
                  </a:lnTo>
                  <a:lnTo>
                    <a:pt x="34" y="62"/>
                  </a:lnTo>
                  <a:lnTo>
                    <a:pt x="34" y="62"/>
                  </a:lnTo>
                  <a:lnTo>
                    <a:pt x="34" y="62"/>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66" name="Freeform 70">
              <a:extLst>
                <a:ext uri="{FF2B5EF4-FFF2-40B4-BE49-F238E27FC236}">
                  <a16:creationId xmlns:a16="http://schemas.microsoft.com/office/drawing/2014/main" id="{E4E681D3-95A4-4C99-9B24-8DE803281778}"/>
                </a:ext>
              </a:extLst>
            </p:cNvPr>
            <p:cNvSpPr>
              <a:spLocks/>
            </p:cNvSpPr>
            <p:nvPr/>
          </p:nvSpPr>
          <p:spPr bwMode="auto">
            <a:xfrm>
              <a:off x="8794488" y="3649641"/>
              <a:ext cx="155078" cy="126523"/>
            </a:xfrm>
            <a:custGeom>
              <a:avLst/>
              <a:gdLst>
                <a:gd name="T0" fmla="*/ 34 w 82"/>
                <a:gd name="T1" fmla="*/ 62 h 74"/>
                <a:gd name="T2" fmla="*/ 32 w 82"/>
                <a:gd name="T3" fmla="*/ 62 h 74"/>
                <a:gd name="T4" fmla="*/ 28 w 82"/>
                <a:gd name="T5" fmla="*/ 62 h 74"/>
                <a:gd name="T6" fmla="*/ 24 w 82"/>
                <a:gd name="T7" fmla="*/ 64 h 74"/>
                <a:gd name="T8" fmla="*/ 20 w 82"/>
                <a:gd name="T9" fmla="*/ 66 h 74"/>
                <a:gd name="T10" fmla="*/ 18 w 82"/>
                <a:gd name="T11" fmla="*/ 68 h 74"/>
                <a:gd name="T12" fmla="*/ 16 w 82"/>
                <a:gd name="T13" fmla="*/ 68 h 74"/>
                <a:gd name="T14" fmla="*/ 14 w 82"/>
                <a:gd name="T15" fmla="*/ 66 h 74"/>
                <a:gd name="T16" fmla="*/ 12 w 82"/>
                <a:gd name="T17" fmla="*/ 64 h 74"/>
                <a:gd name="T18" fmla="*/ 12 w 82"/>
                <a:gd name="T19" fmla="*/ 60 h 74"/>
                <a:gd name="T20" fmla="*/ 12 w 82"/>
                <a:gd name="T21" fmla="*/ 56 h 74"/>
                <a:gd name="T22" fmla="*/ 12 w 82"/>
                <a:gd name="T23" fmla="*/ 48 h 74"/>
                <a:gd name="T24" fmla="*/ 12 w 82"/>
                <a:gd name="T25" fmla="*/ 44 h 74"/>
                <a:gd name="T26" fmla="*/ 12 w 82"/>
                <a:gd name="T27" fmla="*/ 42 h 74"/>
                <a:gd name="T28" fmla="*/ 10 w 82"/>
                <a:gd name="T29" fmla="*/ 40 h 74"/>
                <a:gd name="T30" fmla="*/ 8 w 82"/>
                <a:gd name="T31" fmla="*/ 38 h 74"/>
                <a:gd name="T32" fmla="*/ 0 w 82"/>
                <a:gd name="T33" fmla="*/ 34 h 74"/>
                <a:gd name="T34" fmla="*/ 0 w 82"/>
                <a:gd name="T35" fmla="*/ 30 h 74"/>
                <a:gd name="T36" fmla="*/ 2 w 82"/>
                <a:gd name="T37" fmla="*/ 22 h 74"/>
                <a:gd name="T38" fmla="*/ 4 w 82"/>
                <a:gd name="T39" fmla="*/ 16 h 74"/>
                <a:gd name="T40" fmla="*/ 8 w 82"/>
                <a:gd name="T41" fmla="*/ 10 h 74"/>
                <a:gd name="T42" fmla="*/ 12 w 82"/>
                <a:gd name="T43" fmla="*/ 6 h 74"/>
                <a:gd name="T44" fmla="*/ 16 w 82"/>
                <a:gd name="T45" fmla="*/ 2 h 74"/>
                <a:gd name="T46" fmla="*/ 18 w 82"/>
                <a:gd name="T47" fmla="*/ 0 h 74"/>
                <a:gd name="T48" fmla="*/ 20 w 82"/>
                <a:gd name="T49" fmla="*/ 0 h 74"/>
                <a:gd name="T50" fmla="*/ 20 w 82"/>
                <a:gd name="T51" fmla="*/ 0 h 74"/>
                <a:gd name="T52" fmla="*/ 22 w 82"/>
                <a:gd name="T53" fmla="*/ 2 h 74"/>
                <a:gd name="T54" fmla="*/ 26 w 82"/>
                <a:gd name="T55" fmla="*/ 4 h 74"/>
                <a:gd name="T56" fmla="*/ 30 w 82"/>
                <a:gd name="T57" fmla="*/ 8 h 74"/>
                <a:gd name="T58" fmla="*/ 32 w 82"/>
                <a:gd name="T59" fmla="*/ 8 h 74"/>
                <a:gd name="T60" fmla="*/ 34 w 82"/>
                <a:gd name="T61" fmla="*/ 10 h 74"/>
                <a:gd name="T62" fmla="*/ 38 w 82"/>
                <a:gd name="T63" fmla="*/ 10 h 74"/>
                <a:gd name="T64" fmla="*/ 42 w 82"/>
                <a:gd name="T65" fmla="*/ 8 h 74"/>
                <a:gd name="T66" fmla="*/ 48 w 82"/>
                <a:gd name="T67" fmla="*/ 6 h 74"/>
                <a:gd name="T68" fmla="*/ 50 w 82"/>
                <a:gd name="T69" fmla="*/ 10 h 74"/>
                <a:gd name="T70" fmla="*/ 54 w 82"/>
                <a:gd name="T71" fmla="*/ 14 h 74"/>
                <a:gd name="T72" fmla="*/ 56 w 82"/>
                <a:gd name="T73" fmla="*/ 16 h 74"/>
                <a:gd name="T74" fmla="*/ 58 w 82"/>
                <a:gd name="T75" fmla="*/ 18 h 74"/>
                <a:gd name="T76" fmla="*/ 60 w 82"/>
                <a:gd name="T77" fmla="*/ 18 h 74"/>
                <a:gd name="T78" fmla="*/ 62 w 82"/>
                <a:gd name="T79" fmla="*/ 18 h 74"/>
                <a:gd name="T80" fmla="*/ 66 w 82"/>
                <a:gd name="T81" fmla="*/ 14 h 74"/>
                <a:gd name="T82" fmla="*/ 70 w 82"/>
                <a:gd name="T83" fmla="*/ 10 h 74"/>
                <a:gd name="T84" fmla="*/ 74 w 82"/>
                <a:gd name="T85" fmla="*/ 6 h 74"/>
                <a:gd name="T86" fmla="*/ 78 w 82"/>
                <a:gd name="T87" fmla="*/ 10 h 74"/>
                <a:gd name="T88" fmla="*/ 80 w 82"/>
                <a:gd name="T89" fmla="*/ 12 h 74"/>
                <a:gd name="T90" fmla="*/ 80 w 82"/>
                <a:gd name="T91" fmla="*/ 14 h 74"/>
                <a:gd name="T92" fmla="*/ 82 w 82"/>
                <a:gd name="T93" fmla="*/ 22 h 74"/>
                <a:gd name="T94" fmla="*/ 82 w 82"/>
                <a:gd name="T95" fmla="*/ 30 h 74"/>
                <a:gd name="T96" fmla="*/ 82 w 82"/>
                <a:gd name="T97" fmla="*/ 36 h 74"/>
                <a:gd name="T98" fmla="*/ 82 w 82"/>
                <a:gd name="T99" fmla="*/ 38 h 74"/>
                <a:gd name="T100" fmla="*/ 80 w 82"/>
                <a:gd name="T101" fmla="*/ 40 h 74"/>
                <a:gd name="T102" fmla="*/ 78 w 82"/>
                <a:gd name="T103" fmla="*/ 44 h 74"/>
                <a:gd name="T104" fmla="*/ 74 w 82"/>
                <a:gd name="T105" fmla="*/ 46 h 74"/>
                <a:gd name="T106" fmla="*/ 70 w 82"/>
                <a:gd name="T107" fmla="*/ 48 h 74"/>
                <a:gd name="T108" fmla="*/ 64 w 82"/>
                <a:gd name="T109" fmla="*/ 54 h 74"/>
                <a:gd name="T110" fmla="*/ 58 w 82"/>
                <a:gd name="T111" fmla="*/ 62 h 74"/>
                <a:gd name="T112" fmla="*/ 48 w 82"/>
                <a:gd name="T113" fmla="*/ 68 h 74"/>
                <a:gd name="T114" fmla="*/ 42 w 82"/>
                <a:gd name="T115" fmla="*/ 72 h 74"/>
                <a:gd name="T116" fmla="*/ 38 w 82"/>
                <a:gd name="T117" fmla="*/ 66 h 74"/>
                <a:gd name="T118" fmla="*/ 34 w 82"/>
                <a:gd name="T119" fmla="*/ 62 h 74"/>
                <a:gd name="T120" fmla="*/ 34 w 82"/>
                <a:gd name="T121" fmla="*/ 6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2" h="74">
                  <a:moveTo>
                    <a:pt x="34" y="62"/>
                  </a:moveTo>
                  <a:lnTo>
                    <a:pt x="34" y="62"/>
                  </a:lnTo>
                  <a:lnTo>
                    <a:pt x="32" y="62"/>
                  </a:lnTo>
                  <a:lnTo>
                    <a:pt x="32" y="62"/>
                  </a:lnTo>
                  <a:lnTo>
                    <a:pt x="30" y="62"/>
                  </a:lnTo>
                  <a:lnTo>
                    <a:pt x="28" y="62"/>
                  </a:lnTo>
                  <a:lnTo>
                    <a:pt x="26" y="64"/>
                  </a:lnTo>
                  <a:lnTo>
                    <a:pt x="24" y="64"/>
                  </a:lnTo>
                  <a:lnTo>
                    <a:pt x="20" y="66"/>
                  </a:lnTo>
                  <a:lnTo>
                    <a:pt x="20" y="66"/>
                  </a:lnTo>
                  <a:lnTo>
                    <a:pt x="18" y="66"/>
                  </a:lnTo>
                  <a:lnTo>
                    <a:pt x="18" y="68"/>
                  </a:lnTo>
                  <a:lnTo>
                    <a:pt x="16" y="68"/>
                  </a:lnTo>
                  <a:lnTo>
                    <a:pt x="16" y="68"/>
                  </a:lnTo>
                  <a:lnTo>
                    <a:pt x="14" y="66"/>
                  </a:lnTo>
                  <a:lnTo>
                    <a:pt x="14" y="66"/>
                  </a:lnTo>
                  <a:lnTo>
                    <a:pt x="12" y="64"/>
                  </a:lnTo>
                  <a:lnTo>
                    <a:pt x="12" y="64"/>
                  </a:lnTo>
                  <a:lnTo>
                    <a:pt x="12" y="62"/>
                  </a:lnTo>
                  <a:lnTo>
                    <a:pt x="12" y="60"/>
                  </a:lnTo>
                  <a:lnTo>
                    <a:pt x="12" y="58"/>
                  </a:lnTo>
                  <a:lnTo>
                    <a:pt x="12" y="56"/>
                  </a:lnTo>
                  <a:lnTo>
                    <a:pt x="12" y="52"/>
                  </a:lnTo>
                  <a:lnTo>
                    <a:pt x="12" y="48"/>
                  </a:lnTo>
                  <a:lnTo>
                    <a:pt x="12" y="46"/>
                  </a:lnTo>
                  <a:lnTo>
                    <a:pt x="12" y="44"/>
                  </a:lnTo>
                  <a:lnTo>
                    <a:pt x="12" y="44"/>
                  </a:lnTo>
                  <a:lnTo>
                    <a:pt x="12" y="42"/>
                  </a:lnTo>
                  <a:lnTo>
                    <a:pt x="12" y="42"/>
                  </a:lnTo>
                  <a:lnTo>
                    <a:pt x="10" y="40"/>
                  </a:lnTo>
                  <a:lnTo>
                    <a:pt x="10" y="40"/>
                  </a:lnTo>
                  <a:lnTo>
                    <a:pt x="8" y="38"/>
                  </a:lnTo>
                  <a:lnTo>
                    <a:pt x="4" y="36"/>
                  </a:lnTo>
                  <a:lnTo>
                    <a:pt x="0" y="34"/>
                  </a:lnTo>
                  <a:lnTo>
                    <a:pt x="0" y="32"/>
                  </a:lnTo>
                  <a:lnTo>
                    <a:pt x="0" y="30"/>
                  </a:lnTo>
                  <a:lnTo>
                    <a:pt x="2" y="24"/>
                  </a:lnTo>
                  <a:lnTo>
                    <a:pt x="2" y="22"/>
                  </a:lnTo>
                  <a:lnTo>
                    <a:pt x="4" y="18"/>
                  </a:lnTo>
                  <a:lnTo>
                    <a:pt x="4" y="16"/>
                  </a:lnTo>
                  <a:lnTo>
                    <a:pt x="6" y="14"/>
                  </a:lnTo>
                  <a:lnTo>
                    <a:pt x="8" y="10"/>
                  </a:lnTo>
                  <a:lnTo>
                    <a:pt x="10" y="8"/>
                  </a:lnTo>
                  <a:lnTo>
                    <a:pt x="12" y="6"/>
                  </a:lnTo>
                  <a:lnTo>
                    <a:pt x="14" y="4"/>
                  </a:lnTo>
                  <a:lnTo>
                    <a:pt x="16" y="2"/>
                  </a:lnTo>
                  <a:lnTo>
                    <a:pt x="16" y="2"/>
                  </a:lnTo>
                  <a:lnTo>
                    <a:pt x="18" y="0"/>
                  </a:lnTo>
                  <a:lnTo>
                    <a:pt x="18" y="0"/>
                  </a:lnTo>
                  <a:lnTo>
                    <a:pt x="20" y="0"/>
                  </a:lnTo>
                  <a:lnTo>
                    <a:pt x="20" y="0"/>
                  </a:lnTo>
                  <a:lnTo>
                    <a:pt x="20" y="0"/>
                  </a:lnTo>
                  <a:lnTo>
                    <a:pt x="22" y="0"/>
                  </a:lnTo>
                  <a:lnTo>
                    <a:pt x="22" y="2"/>
                  </a:lnTo>
                  <a:lnTo>
                    <a:pt x="24" y="2"/>
                  </a:lnTo>
                  <a:lnTo>
                    <a:pt x="26" y="4"/>
                  </a:lnTo>
                  <a:lnTo>
                    <a:pt x="28" y="6"/>
                  </a:lnTo>
                  <a:lnTo>
                    <a:pt x="30" y="8"/>
                  </a:lnTo>
                  <a:lnTo>
                    <a:pt x="32" y="8"/>
                  </a:lnTo>
                  <a:lnTo>
                    <a:pt x="32" y="8"/>
                  </a:lnTo>
                  <a:lnTo>
                    <a:pt x="34" y="10"/>
                  </a:lnTo>
                  <a:lnTo>
                    <a:pt x="34" y="10"/>
                  </a:lnTo>
                  <a:lnTo>
                    <a:pt x="34" y="10"/>
                  </a:lnTo>
                  <a:lnTo>
                    <a:pt x="38" y="10"/>
                  </a:lnTo>
                  <a:lnTo>
                    <a:pt x="40" y="8"/>
                  </a:lnTo>
                  <a:lnTo>
                    <a:pt x="42" y="8"/>
                  </a:lnTo>
                  <a:lnTo>
                    <a:pt x="46" y="8"/>
                  </a:lnTo>
                  <a:lnTo>
                    <a:pt x="48" y="6"/>
                  </a:lnTo>
                  <a:lnTo>
                    <a:pt x="50" y="8"/>
                  </a:lnTo>
                  <a:lnTo>
                    <a:pt x="50" y="10"/>
                  </a:lnTo>
                  <a:lnTo>
                    <a:pt x="52" y="12"/>
                  </a:lnTo>
                  <a:lnTo>
                    <a:pt x="54" y="14"/>
                  </a:lnTo>
                  <a:lnTo>
                    <a:pt x="56" y="16"/>
                  </a:lnTo>
                  <a:lnTo>
                    <a:pt x="56" y="16"/>
                  </a:lnTo>
                  <a:lnTo>
                    <a:pt x="56" y="18"/>
                  </a:lnTo>
                  <a:lnTo>
                    <a:pt x="58" y="18"/>
                  </a:lnTo>
                  <a:lnTo>
                    <a:pt x="58" y="18"/>
                  </a:lnTo>
                  <a:lnTo>
                    <a:pt x="60" y="18"/>
                  </a:lnTo>
                  <a:lnTo>
                    <a:pt x="60" y="18"/>
                  </a:lnTo>
                  <a:lnTo>
                    <a:pt x="62" y="18"/>
                  </a:lnTo>
                  <a:lnTo>
                    <a:pt x="62" y="16"/>
                  </a:lnTo>
                  <a:lnTo>
                    <a:pt x="66" y="14"/>
                  </a:lnTo>
                  <a:lnTo>
                    <a:pt x="68" y="12"/>
                  </a:lnTo>
                  <a:lnTo>
                    <a:pt x="70" y="10"/>
                  </a:lnTo>
                  <a:lnTo>
                    <a:pt x="72" y="8"/>
                  </a:lnTo>
                  <a:lnTo>
                    <a:pt x="74" y="6"/>
                  </a:lnTo>
                  <a:lnTo>
                    <a:pt x="76" y="8"/>
                  </a:lnTo>
                  <a:lnTo>
                    <a:pt x="78" y="10"/>
                  </a:lnTo>
                  <a:lnTo>
                    <a:pt x="80" y="12"/>
                  </a:lnTo>
                  <a:lnTo>
                    <a:pt x="80" y="12"/>
                  </a:lnTo>
                  <a:lnTo>
                    <a:pt x="80" y="12"/>
                  </a:lnTo>
                  <a:lnTo>
                    <a:pt x="80" y="14"/>
                  </a:lnTo>
                  <a:lnTo>
                    <a:pt x="82" y="18"/>
                  </a:lnTo>
                  <a:lnTo>
                    <a:pt x="82" y="22"/>
                  </a:lnTo>
                  <a:lnTo>
                    <a:pt x="82" y="26"/>
                  </a:lnTo>
                  <a:lnTo>
                    <a:pt x="82" y="30"/>
                  </a:lnTo>
                  <a:lnTo>
                    <a:pt x="82" y="34"/>
                  </a:lnTo>
                  <a:lnTo>
                    <a:pt x="82" y="36"/>
                  </a:lnTo>
                  <a:lnTo>
                    <a:pt x="82" y="38"/>
                  </a:lnTo>
                  <a:lnTo>
                    <a:pt x="82" y="38"/>
                  </a:lnTo>
                  <a:lnTo>
                    <a:pt x="82" y="40"/>
                  </a:lnTo>
                  <a:lnTo>
                    <a:pt x="80" y="40"/>
                  </a:lnTo>
                  <a:lnTo>
                    <a:pt x="80" y="42"/>
                  </a:lnTo>
                  <a:lnTo>
                    <a:pt x="78" y="44"/>
                  </a:lnTo>
                  <a:lnTo>
                    <a:pt x="76" y="44"/>
                  </a:lnTo>
                  <a:lnTo>
                    <a:pt x="74" y="46"/>
                  </a:lnTo>
                  <a:lnTo>
                    <a:pt x="72" y="46"/>
                  </a:lnTo>
                  <a:lnTo>
                    <a:pt x="70" y="48"/>
                  </a:lnTo>
                  <a:lnTo>
                    <a:pt x="68" y="50"/>
                  </a:lnTo>
                  <a:lnTo>
                    <a:pt x="64" y="54"/>
                  </a:lnTo>
                  <a:lnTo>
                    <a:pt x="60" y="58"/>
                  </a:lnTo>
                  <a:lnTo>
                    <a:pt x="58" y="62"/>
                  </a:lnTo>
                  <a:lnTo>
                    <a:pt x="54" y="64"/>
                  </a:lnTo>
                  <a:lnTo>
                    <a:pt x="48" y="68"/>
                  </a:lnTo>
                  <a:lnTo>
                    <a:pt x="44" y="74"/>
                  </a:lnTo>
                  <a:lnTo>
                    <a:pt x="42" y="72"/>
                  </a:lnTo>
                  <a:lnTo>
                    <a:pt x="40" y="68"/>
                  </a:lnTo>
                  <a:lnTo>
                    <a:pt x="38" y="66"/>
                  </a:lnTo>
                  <a:lnTo>
                    <a:pt x="36" y="64"/>
                  </a:lnTo>
                  <a:lnTo>
                    <a:pt x="34" y="62"/>
                  </a:lnTo>
                  <a:lnTo>
                    <a:pt x="34" y="62"/>
                  </a:lnTo>
                  <a:lnTo>
                    <a:pt x="34" y="62"/>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67" name="Freeform 71">
              <a:extLst>
                <a:ext uri="{FF2B5EF4-FFF2-40B4-BE49-F238E27FC236}">
                  <a16:creationId xmlns:a16="http://schemas.microsoft.com/office/drawing/2014/main" id="{CF6DAD61-A6FC-4E5E-8CD7-A898081F8A14}"/>
                </a:ext>
              </a:extLst>
            </p:cNvPr>
            <p:cNvSpPr>
              <a:spLocks/>
            </p:cNvSpPr>
            <p:nvPr/>
          </p:nvSpPr>
          <p:spPr bwMode="auto">
            <a:xfrm>
              <a:off x="8730189" y="3420534"/>
              <a:ext cx="204250" cy="259883"/>
            </a:xfrm>
            <a:custGeom>
              <a:avLst/>
              <a:gdLst>
                <a:gd name="T0" fmla="*/ 4 w 108"/>
                <a:gd name="T1" fmla="*/ 36 h 152"/>
                <a:gd name="T2" fmla="*/ 6 w 108"/>
                <a:gd name="T3" fmla="*/ 48 h 152"/>
                <a:gd name="T4" fmla="*/ 8 w 108"/>
                <a:gd name="T5" fmla="*/ 52 h 152"/>
                <a:gd name="T6" fmla="*/ 16 w 108"/>
                <a:gd name="T7" fmla="*/ 58 h 152"/>
                <a:gd name="T8" fmla="*/ 24 w 108"/>
                <a:gd name="T9" fmla="*/ 62 h 152"/>
                <a:gd name="T10" fmla="*/ 28 w 108"/>
                <a:gd name="T11" fmla="*/ 66 h 152"/>
                <a:gd name="T12" fmla="*/ 36 w 108"/>
                <a:gd name="T13" fmla="*/ 78 h 152"/>
                <a:gd name="T14" fmla="*/ 40 w 108"/>
                <a:gd name="T15" fmla="*/ 82 h 152"/>
                <a:gd name="T16" fmla="*/ 42 w 108"/>
                <a:gd name="T17" fmla="*/ 80 h 152"/>
                <a:gd name="T18" fmla="*/ 48 w 108"/>
                <a:gd name="T19" fmla="*/ 72 h 152"/>
                <a:gd name="T20" fmla="*/ 50 w 108"/>
                <a:gd name="T21" fmla="*/ 72 h 152"/>
                <a:gd name="T22" fmla="*/ 54 w 108"/>
                <a:gd name="T23" fmla="*/ 72 h 152"/>
                <a:gd name="T24" fmla="*/ 60 w 108"/>
                <a:gd name="T25" fmla="*/ 80 h 152"/>
                <a:gd name="T26" fmla="*/ 66 w 108"/>
                <a:gd name="T27" fmla="*/ 94 h 152"/>
                <a:gd name="T28" fmla="*/ 72 w 108"/>
                <a:gd name="T29" fmla="*/ 110 h 152"/>
                <a:gd name="T30" fmla="*/ 74 w 108"/>
                <a:gd name="T31" fmla="*/ 116 h 152"/>
                <a:gd name="T32" fmla="*/ 80 w 108"/>
                <a:gd name="T33" fmla="*/ 116 h 152"/>
                <a:gd name="T34" fmla="*/ 82 w 108"/>
                <a:gd name="T35" fmla="*/ 118 h 152"/>
                <a:gd name="T36" fmla="*/ 84 w 108"/>
                <a:gd name="T37" fmla="*/ 124 h 152"/>
                <a:gd name="T38" fmla="*/ 82 w 108"/>
                <a:gd name="T39" fmla="*/ 138 h 152"/>
                <a:gd name="T40" fmla="*/ 86 w 108"/>
                <a:gd name="T41" fmla="*/ 146 h 152"/>
                <a:gd name="T42" fmla="*/ 90 w 108"/>
                <a:gd name="T43" fmla="*/ 152 h 152"/>
                <a:gd name="T44" fmla="*/ 94 w 108"/>
                <a:gd name="T45" fmla="*/ 152 h 152"/>
                <a:gd name="T46" fmla="*/ 102 w 108"/>
                <a:gd name="T47" fmla="*/ 146 h 152"/>
                <a:gd name="T48" fmla="*/ 108 w 108"/>
                <a:gd name="T49" fmla="*/ 136 h 152"/>
                <a:gd name="T50" fmla="*/ 108 w 108"/>
                <a:gd name="T51" fmla="*/ 118 h 152"/>
                <a:gd name="T52" fmla="*/ 108 w 108"/>
                <a:gd name="T53" fmla="*/ 112 h 152"/>
                <a:gd name="T54" fmla="*/ 104 w 108"/>
                <a:gd name="T55" fmla="*/ 108 h 152"/>
                <a:gd name="T56" fmla="*/ 94 w 108"/>
                <a:gd name="T57" fmla="*/ 102 h 152"/>
                <a:gd name="T58" fmla="*/ 86 w 108"/>
                <a:gd name="T59" fmla="*/ 92 h 152"/>
                <a:gd name="T60" fmla="*/ 72 w 108"/>
                <a:gd name="T61" fmla="*/ 70 h 152"/>
                <a:gd name="T62" fmla="*/ 66 w 108"/>
                <a:gd name="T63" fmla="*/ 64 h 152"/>
                <a:gd name="T64" fmla="*/ 62 w 108"/>
                <a:gd name="T65" fmla="*/ 58 h 152"/>
                <a:gd name="T66" fmla="*/ 62 w 108"/>
                <a:gd name="T67" fmla="*/ 52 h 152"/>
                <a:gd name="T68" fmla="*/ 66 w 108"/>
                <a:gd name="T69" fmla="*/ 42 h 152"/>
                <a:gd name="T70" fmla="*/ 64 w 108"/>
                <a:gd name="T71" fmla="*/ 34 h 152"/>
                <a:gd name="T72" fmla="*/ 62 w 108"/>
                <a:gd name="T73" fmla="*/ 30 h 152"/>
                <a:gd name="T74" fmla="*/ 50 w 108"/>
                <a:gd name="T75" fmla="*/ 28 h 152"/>
                <a:gd name="T76" fmla="*/ 40 w 108"/>
                <a:gd name="T77" fmla="*/ 24 h 152"/>
                <a:gd name="T78" fmla="*/ 36 w 108"/>
                <a:gd name="T79" fmla="*/ 22 h 152"/>
                <a:gd name="T80" fmla="*/ 32 w 108"/>
                <a:gd name="T81" fmla="*/ 10 h 152"/>
                <a:gd name="T82" fmla="*/ 28 w 108"/>
                <a:gd name="T83" fmla="*/ 2 h 152"/>
                <a:gd name="T84" fmla="*/ 20 w 108"/>
                <a:gd name="T85" fmla="*/ 4 h 152"/>
                <a:gd name="T86" fmla="*/ 18 w 108"/>
                <a:gd name="T87" fmla="*/ 8 h 152"/>
                <a:gd name="T88" fmla="*/ 20 w 108"/>
                <a:gd name="T89" fmla="*/ 14 h 152"/>
                <a:gd name="T90" fmla="*/ 22 w 108"/>
                <a:gd name="T91" fmla="*/ 20 h 152"/>
                <a:gd name="T92" fmla="*/ 20 w 108"/>
                <a:gd name="T93" fmla="*/ 22 h 152"/>
                <a:gd name="T94" fmla="*/ 14 w 108"/>
                <a:gd name="T95" fmla="*/ 24 h 152"/>
                <a:gd name="T96" fmla="*/ 0 w 108"/>
                <a:gd name="T97" fmla="*/ 24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8" h="152">
                  <a:moveTo>
                    <a:pt x="0" y="24"/>
                  </a:moveTo>
                  <a:lnTo>
                    <a:pt x="0" y="24"/>
                  </a:lnTo>
                  <a:lnTo>
                    <a:pt x="2" y="28"/>
                  </a:lnTo>
                  <a:lnTo>
                    <a:pt x="4" y="36"/>
                  </a:lnTo>
                  <a:lnTo>
                    <a:pt x="4" y="40"/>
                  </a:lnTo>
                  <a:lnTo>
                    <a:pt x="4" y="44"/>
                  </a:lnTo>
                  <a:lnTo>
                    <a:pt x="6" y="46"/>
                  </a:lnTo>
                  <a:lnTo>
                    <a:pt x="6" y="48"/>
                  </a:lnTo>
                  <a:lnTo>
                    <a:pt x="6" y="50"/>
                  </a:lnTo>
                  <a:lnTo>
                    <a:pt x="8" y="52"/>
                  </a:lnTo>
                  <a:lnTo>
                    <a:pt x="8" y="52"/>
                  </a:lnTo>
                  <a:lnTo>
                    <a:pt x="8" y="52"/>
                  </a:lnTo>
                  <a:lnTo>
                    <a:pt x="10" y="54"/>
                  </a:lnTo>
                  <a:lnTo>
                    <a:pt x="12" y="56"/>
                  </a:lnTo>
                  <a:lnTo>
                    <a:pt x="14" y="58"/>
                  </a:lnTo>
                  <a:lnTo>
                    <a:pt x="16" y="58"/>
                  </a:lnTo>
                  <a:lnTo>
                    <a:pt x="16" y="58"/>
                  </a:lnTo>
                  <a:lnTo>
                    <a:pt x="20" y="60"/>
                  </a:lnTo>
                  <a:lnTo>
                    <a:pt x="22" y="62"/>
                  </a:lnTo>
                  <a:lnTo>
                    <a:pt x="24" y="62"/>
                  </a:lnTo>
                  <a:lnTo>
                    <a:pt x="24" y="62"/>
                  </a:lnTo>
                  <a:lnTo>
                    <a:pt x="26" y="64"/>
                  </a:lnTo>
                  <a:lnTo>
                    <a:pt x="26" y="64"/>
                  </a:lnTo>
                  <a:lnTo>
                    <a:pt x="28" y="66"/>
                  </a:lnTo>
                  <a:lnTo>
                    <a:pt x="32" y="74"/>
                  </a:lnTo>
                  <a:lnTo>
                    <a:pt x="34" y="76"/>
                  </a:lnTo>
                  <a:lnTo>
                    <a:pt x="34" y="78"/>
                  </a:lnTo>
                  <a:lnTo>
                    <a:pt x="36" y="78"/>
                  </a:lnTo>
                  <a:lnTo>
                    <a:pt x="36" y="80"/>
                  </a:lnTo>
                  <a:lnTo>
                    <a:pt x="38" y="80"/>
                  </a:lnTo>
                  <a:lnTo>
                    <a:pt x="38" y="82"/>
                  </a:lnTo>
                  <a:lnTo>
                    <a:pt x="40" y="82"/>
                  </a:lnTo>
                  <a:lnTo>
                    <a:pt x="40" y="82"/>
                  </a:lnTo>
                  <a:lnTo>
                    <a:pt x="40" y="80"/>
                  </a:lnTo>
                  <a:lnTo>
                    <a:pt x="42" y="80"/>
                  </a:lnTo>
                  <a:lnTo>
                    <a:pt x="42" y="80"/>
                  </a:lnTo>
                  <a:lnTo>
                    <a:pt x="44" y="78"/>
                  </a:lnTo>
                  <a:lnTo>
                    <a:pt x="46" y="76"/>
                  </a:lnTo>
                  <a:lnTo>
                    <a:pt x="46" y="74"/>
                  </a:lnTo>
                  <a:lnTo>
                    <a:pt x="48" y="72"/>
                  </a:lnTo>
                  <a:lnTo>
                    <a:pt x="48" y="72"/>
                  </a:lnTo>
                  <a:lnTo>
                    <a:pt x="50" y="72"/>
                  </a:lnTo>
                  <a:lnTo>
                    <a:pt x="50" y="72"/>
                  </a:lnTo>
                  <a:lnTo>
                    <a:pt x="50" y="72"/>
                  </a:lnTo>
                  <a:lnTo>
                    <a:pt x="52" y="72"/>
                  </a:lnTo>
                  <a:lnTo>
                    <a:pt x="52" y="72"/>
                  </a:lnTo>
                  <a:lnTo>
                    <a:pt x="54" y="72"/>
                  </a:lnTo>
                  <a:lnTo>
                    <a:pt x="54" y="72"/>
                  </a:lnTo>
                  <a:lnTo>
                    <a:pt x="56" y="74"/>
                  </a:lnTo>
                  <a:lnTo>
                    <a:pt x="58" y="76"/>
                  </a:lnTo>
                  <a:lnTo>
                    <a:pt x="58" y="78"/>
                  </a:lnTo>
                  <a:lnTo>
                    <a:pt x="60" y="80"/>
                  </a:lnTo>
                  <a:lnTo>
                    <a:pt x="62" y="84"/>
                  </a:lnTo>
                  <a:lnTo>
                    <a:pt x="64" y="86"/>
                  </a:lnTo>
                  <a:lnTo>
                    <a:pt x="64" y="88"/>
                  </a:lnTo>
                  <a:lnTo>
                    <a:pt x="66" y="94"/>
                  </a:lnTo>
                  <a:lnTo>
                    <a:pt x="68" y="100"/>
                  </a:lnTo>
                  <a:lnTo>
                    <a:pt x="70" y="104"/>
                  </a:lnTo>
                  <a:lnTo>
                    <a:pt x="70" y="106"/>
                  </a:lnTo>
                  <a:lnTo>
                    <a:pt x="72" y="110"/>
                  </a:lnTo>
                  <a:lnTo>
                    <a:pt x="72" y="112"/>
                  </a:lnTo>
                  <a:lnTo>
                    <a:pt x="72" y="114"/>
                  </a:lnTo>
                  <a:lnTo>
                    <a:pt x="74" y="114"/>
                  </a:lnTo>
                  <a:lnTo>
                    <a:pt x="74" y="116"/>
                  </a:lnTo>
                  <a:lnTo>
                    <a:pt x="76" y="116"/>
                  </a:lnTo>
                  <a:lnTo>
                    <a:pt x="76" y="116"/>
                  </a:lnTo>
                  <a:lnTo>
                    <a:pt x="78" y="116"/>
                  </a:lnTo>
                  <a:lnTo>
                    <a:pt x="80" y="116"/>
                  </a:lnTo>
                  <a:lnTo>
                    <a:pt x="80" y="116"/>
                  </a:lnTo>
                  <a:lnTo>
                    <a:pt x="82" y="116"/>
                  </a:lnTo>
                  <a:lnTo>
                    <a:pt x="82" y="116"/>
                  </a:lnTo>
                  <a:lnTo>
                    <a:pt x="82" y="118"/>
                  </a:lnTo>
                  <a:lnTo>
                    <a:pt x="84" y="118"/>
                  </a:lnTo>
                  <a:lnTo>
                    <a:pt x="84" y="120"/>
                  </a:lnTo>
                  <a:lnTo>
                    <a:pt x="84" y="122"/>
                  </a:lnTo>
                  <a:lnTo>
                    <a:pt x="84" y="124"/>
                  </a:lnTo>
                  <a:lnTo>
                    <a:pt x="84" y="126"/>
                  </a:lnTo>
                  <a:lnTo>
                    <a:pt x="84" y="130"/>
                  </a:lnTo>
                  <a:lnTo>
                    <a:pt x="84" y="134"/>
                  </a:lnTo>
                  <a:lnTo>
                    <a:pt x="82" y="138"/>
                  </a:lnTo>
                  <a:lnTo>
                    <a:pt x="82" y="140"/>
                  </a:lnTo>
                  <a:lnTo>
                    <a:pt x="84" y="142"/>
                  </a:lnTo>
                  <a:lnTo>
                    <a:pt x="84" y="144"/>
                  </a:lnTo>
                  <a:lnTo>
                    <a:pt x="86" y="146"/>
                  </a:lnTo>
                  <a:lnTo>
                    <a:pt x="88" y="148"/>
                  </a:lnTo>
                  <a:lnTo>
                    <a:pt x="88" y="150"/>
                  </a:lnTo>
                  <a:lnTo>
                    <a:pt x="90" y="150"/>
                  </a:lnTo>
                  <a:lnTo>
                    <a:pt x="90" y="152"/>
                  </a:lnTo>
                  <a:lnTo>
                    <a:pt x="92" y="152"/>
                  </a:lnTo>
                  <a:lnTo>
                    <a:pt x="92" y="152"/>
                  </a:lnTo>
                  <a:lnTo>
                    <a:pt x="94" y="152"/>
                  </a:lnTo>
                  <a:lnTo>
                    <a:pt x="94" y="152"/>
                  </a:lnTo>
                  <a:lnTo>
                    <a:pt x="96" y="150"/>
                  </a:lnTo>
                  <a:lnTo>
                    <a:pt x="96" y="150"/>
                  </a:lnTo>
                  <a:lnTo>
                    <a:pt x="98" y="148"/>
                  </a:lnTo>
                  <a:lnTo>
                    <a:pt x="102" y="146"/>
                  </a:lnTo>
                  <a:lnTo>
                    <a:pt x="104" y="144"/>
                  </a:lnTo>
                  <a:lnTo>
                    <a:pt x="106" y="142"/>
                  </a:lnTo>
                  <a:lnTo>
                    <a:pt x="108" y="140"/>
                  </a:lnTo>
                  <a:lnTo>
                    <a:pt x="108" y="136"/>
                  </a:lnTo>
                  <a:lnTo>
                    <a:pt x="108" y="132"/>
                  </a:lnTo>
                  <a:lnTo>
                    <a:pt x="108" y="128"/>
                  </a:lnTo>
                  <a:lnTo>
                    <a:pt x="108" y="124"/>
                  </a:lnTo>
                  <a:lnTo>
                    <a:pt x="108" y="118"/>
                  </a:lnTo>
                  <a:lnTo>
                    <a:pt x="108" y="116"/>
                  </a:lnTo>
                  <a:lnTo>
                    <a:pt x="108" y="114"/>
                  </a:lnTo>
                  <a:lnTo>
                    <a:pt x="108" y="112"/>
                  </a:lnTo>
                  <a:lnTo>
                    <a:pt x="108" y="112"/>
                  </a:lnTo>
                  <a:lnTo>
                    <a:pt x="106" y="110"/>
                  </a:lnTo>
                  <a:lnTo>
                    <a:pt x="106" y="110"/>
                  </a:lnTo>
                  <a:lnTo>
                    <a:pt x="104" y="108"/>
                  </a:lnTo>
                  <a:lnTo>
                    <a:pt x="104" y="108"/>
                  </a:lnTo>
                  <a:lnTo>
                    <a:pt x="102" y="106"/>
                  </a:lnTo>
                  <a:lnTo>
                    <a:pt x="98" y="104"/>
                  </a:lnTo>
                  <a:lnTo>
                    <a:pt x="96" y="104"/>
                  </a:lnTo>
                  <a:lnTo>
                    <a:pt x="94" y="102"/>
                  </a:lnTo>
                  <a:lnTo>
                    <a:pt x="94" y="102"/>
                  </a:lnTo>
                  <a:lnTo>
                    <a:pt x="92" y="100"/>
                  </a:lnTo>
                  <a:lnTo>
                    <a:pt x="88" y="96"/>
                  </a:lnTo>
                  <a:lnTo>
                    <a:pt x="86" y="92"/>
                  </a:lnTo>
                  <a:lnTo>
                    <a:pt x="84" y="86"/>
                  </a:lnTo>
                  <a:lnTo>
                    <a:pt x="78" y="78"/>
                  </a:lnTo>
                  <a:lnTo>
                    <a:pt x="74" y="74"/>
                  </a:lnTo>
                  <a:lnTo>
                    <a:pt x="72" y="70"/>
                  </a:lnTo>
                  <a:lnTo>
                    <a:pt x="72" y="68"/>
                  </a:lnTo>
                  <a:lnTo>
                    <a:pt x="70" y="68"/>
                  </a:lnTo>
                  <a:lnTo>
                    <a:pt x="66" y="64"/>
                  </a:lnTo>
                  <a:lnTo>
                    <a:pt x="66" y="64"/>
                  </a:lnTo>
                  <a:lnTo>
                    <a:pt x="64" y="62"/>
                  </a:lnTo>
                  <a:lnTo>
                    <a:pt x="62" y="60"/>
                  </a:lnTo>
                  <a:lnTo>
                    <a:pt x="62" y="60"/>
                  </a:lnTo>
                  <a:lnTo>
                    <a:pt x="62" y="58"/>
                  </a:lnTo>
                  <a:lnTo>
                    <a:pt x="62" y="58"/>
                  </a:lnTo>
                  <a:lnTo>
                    <a:pt x="62" y="56"/>
                  </a:lnTo>
                  <a:lnTo>
                    <a:pt x="62" y="54"/>
                  </a:lnTo>
                  <a:lnTo>
                    <a:pt x="62" y="52"/>
                  </a:lnTo>
                  <a:lnTo>
                    <a:pt x="64" y="50"/>
                  </a:lnTo>
                  <a:lnTo>
                    <a:pt x="66" y="46"/>
                  </a:lnTo>
                  <a:lnTo>
                    <a:pt x="66" y="44"/>
                  </a:lnTo>
                  <a:lnTo>
                    <a:pt x="66" y="42"/>
                  </a:lnTo>
                  <a:lnTo>
                    <a:pt x="66" y="40"/>
                  </a:lnTo>
                  <a:lnTo>
                    <a:pt x="66" y="38"/>
                  </a:lnTo>
                  <a:lnTo>
                    <a:pt x="64" y="36"/>
                  </a:lnTo>
                  <a:lnTo>
                    <a:pt x="64" y="34"/>
                  </a:lnTo>
                  <a:lnTo>
                    <a:pt x="64" y="34"/>
                  </a:lnTo>
                  <a:lnTo>
                    <a:pt x="64" y="32"/>
                  </a:lnTo>
                  <a:lnTo>
                    <a:pt x="62" y="32"/>
                  </a:lnTo>
                  <a:lnTo>
                    <a:pt x="62" y="30"/>
                  </a:lnTo>
                  <a:lnTo>
                    <a:pt x="60" y="30"/>
                  </a:lnTo>
                  <a:lnTo>
                    <a:pt x="58" y="30"/>
                  </a:lnTo>
                  <a:lnTo>
                    <a:pt x="54" y="28"/>
                  </a:lnTo>
                  <a:lnTo>
                    <a:pt x="50" y="28"/>
                  </a:lnTo>
                  <a:lnTo>
                    <a:pt x="48" y="28"/>
                  </a:lnTo>
                  <a:lnTo>
                    <a:pt x="44" y="26"/>
                  </a:lnTo>
                  <a:lnTo>
                    <a:pt x="42" y="26"/>
                  </a:lnTo>
                  <a:lnTo>
                    <a:pt x="40" y="24"/>
                  </a:lnTo>
                  <a:lnTo>
                    <a:pt x="40" y="24"/>
                  </a:lnTo>
                  <a:lnTo>
                    <a:pt x="38" y="24"/>
                  </a:lnTo>
                  <a:lnTo>
                    <a:pt x="38" y="22"/>
                  </a:lnTo>
                  <a:lnTo>
                    <a:pt x="36" y="22"/>
                  </a:lnTo>
                  <a:lnTo>
                    <a:pt x="36" y="20"/>
                  </a:lnTo>
                  <a:lnTo>
                    <a:pt x="36" y="18"/>
                  </a:lnTo>
                  <a:lnTo>
                    <a:pt x="34" y="14"/>
                  </a:lnTo>
                  <a:lnTo>
                    <a:pt x="32" y="10"/>
                  </a:lnTo>
                  <a:lnTo>
                    <a:pt x="32" y="6"/>
                  </a:lnTo>
                  <a:lnTo>
                    <a:pt x="30" y="4"/>
                  </a:lnTo>
                  <a:lnTo>
                    <a:pt x="30" y="0"/>
                  </a:lnTo>
                  <a:lnTo>
                    <a:pt x="28" y="2"/>
                  </a:lnTo>
                  <a:lnTo>
                    <a:pt x="24" y="2"/>
                  </a:lnTo>
                  <a:lnTo>
                    <a:pt x="22" y="2"/>
                  </a:lnTo>
                  <a:lnTo>
                    <a:pt x="20" y="4"/>
                  </a:lnTo>
                  <a:lnTo>
                    <a:pt x="20" y="4"/>
                  </a:lnTo>
                  <a:lnTo>
                    <a:pt x="18" y="6"/>
                  </a:lnTo>
                  <a:lnTo>
                    <a:pt x="18" y="6"/>
                  </a:lnTo>
                  <a:lnTo>
                    <a:pt x="18" y="6"/>
                  </a:lnTo>
                  <a:lnTo>
                    <a:pt x="18" y="8"/>
                  </a:lnTo>
                  <a:lnTo>
                    <a:pt x="18" y="8"/>
                  </a:lnTo>
                  <a:lnTo>
                    <a:pt x="18" y="10"/>
                  </a:lnTo>
                  <a:lnTo>
                    <a:pt x="18" y="12"/>
                  </a:lnTo>
                  <a:lnTo>
                    <a:pt x="20" y="14"/>
                  </a:lnTo>
                  <a:lnTo>
                    <a:pt x="20" y="16"/>
                  </a:lnTo>
                  <a:lnTo>
                    <a:pt x="22" y="18"/>
                  </a:lnTo>
                  <a:lnTo>
                    <a:pt x="22" y="18"/>
                  </a:lnTo>
                  <a:lnTo>
                    <a:pt x="22" y="20"/>
                  </a:lnTo>
                  <a:lnTo>
                    <a:pt x="22" y="20"/>
                  </a:lnTo>
                  <a:lnTo>
                    <a:pt x="20" y="20"/>
                  </a:lnTo>
                  <a:lnTo>
                    <a:pt x="20" y="22"/>
                  </a:lnTo>
                  <a:lnTo>
                    <a:pt x="20" y="22"/>
                  </a:lnTo>
                  <a:lnTo>
                    <a:pt x="18" y="22"/>
                  </a:lnTo>
                  <a:lnTo>
                    <a:pt x="16" y="22"/>
                  </a:lnTo>
                  <a:lnTo>
                    <a:pt x="14" y="24"/>
                  </a:lnTo>
                  <a:lnTo>
                    <a:pt x="14" y="24"/>
                  </a:lnTo>
                  <a:lnTo>
                    <a:pt x="10" y="24"/>
                  </a:lnTo>
                  <a:lnTo>
                    <a:pt x="6" y="24"/>
                  </a:lnTo>
                  <a:lnTo>
                    <a:pt x="4" y="24"/>
                  </a:lnTo>
                  <a:lnTo>
                    <a:pt x="0" y="24"/>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68" name="Freeform 72">
              <a:extLst>
                <a:ext uri="{FF2B5EF4-FFF2-40B4-BE49-F238E27FC236}">
                  <a16:creationId xmlns:a16="http://schemas.microsoft.com/office/drawing/2014/main" id="{677ABF3B-09BD-47A9-899B-6A03F5826038}"/>
                </a:ext>
              </a:extLst>
            </p:cNvPr>
            <p:cNvSpPr>
              <a:spLocks/>
            </p:cNvSpPr>
            <p:nvPr/>
          </p:nvSpPr>
          <p:spPr bwMode="auto">
            <a:xfrm>
              <a:off x="8730189" y="3420534"/>
              <a:ext cx="204250" cy="259883"/>
            </a:xfrm>
            <a:custGeom>
              <a:avLst/>
              <a:gdLst>
                <a:gd name="T0" fmla="*/ 4 w 108"/>
                <a:gd name="T1" fmla="*/ 36 h 152"/>
                <a:gd name="T2" fmla="*/ 6 w 108"/>
                <a:gd name="T3" fmla="*/ 48 h 152"/>
                <a:gd name="T4" fmla="*/ 8 w 108"/>
                <a:gd name="T5" fmla="*/ 52 h 152"/>
                <a:gd name="T6" fmla="*/ 16 w 108"/>
                <a:gd name="T7" fmla="*/ 58 h 152"/>
                <a:gd name="T8" fmla="*/ 24 w 108"/>
                <a:gd name="T9" fmla="*/ 62 h 152"/>
                <a:gd name="T10" fmla="*/ 28 w 108"/>
                <a:gd name="T11" fmla="*/ 66 h 152"/>
                <a:gd name="T12" fmla="*/ 36 w 108"/>
                <a:gd name="T13" fmla="*/ 78 h 152"/>
                <a:gd name="T14" fmla="*/ 40 w 108"/>
                <a:gd name="T15" fmla="*/ 82 h 152"/>
                <a:gd name="T16" fmla="*/ 42 w 108"/>
                <a:gd name="T17" fmla="*/ 80 h 152"/>
                <a:gd name="T18" fmla="*/ 48 w 108"/>
                <a:gd name="T19" fmla="*/ 72 h 152"/>
                <a:gd name="T20" fmla="*/ 50 w 108"/>
                <a:gd name="T21" fmla="*/ 72 h 152"/>
                <a:gd name="T22" fmla="*/ 54 w 108"/>
                <a:gd name="T23" fmla="*/ 72 h 152"/>
                <a:gd name="T24" fmla="*/ 60 w 108"/>
                <a:gd name="T25" fmla="*/ 80 h 152"/>
                <a:gd name="T26" fmla="*/ 66 w 108"/>
                <a:gd name="T27" fmla="*/ 94 h 152"/>
                <a:gd name="T28" fmla="*/ 72 w 108"/>
                <a:gd name="T29" fmla="*/ 110 h 152"/>
                <a:gd name="T30" fmla="*/ 74 w 108"/>
                <a:gd name="T31" fmla="*/ 116 h 152"/>
                <a:gd name="T32" fmla="*/ 80 w 108"/>
                <a:gd name="T33" fmla="*/ 116 h 152"/>
                <a:gd name="T34" fmla="*/ 82 w 108"/>
                <a:gd name="T35" fmla="*/ 118 h 152"/>
                <a:gd name="T36" fmla="*/ 84 w 108"/>
                <a:gd name="T37" fmla="*/ 124 h 152"/>
                <a:gd name="T38" fmla="*/ 82 w 108"/>
                <a:gd name="T39" fmla="*/ 138 h 152"/>
                <a:gd name="T40" fmla="*/ 86 w 108"/>
                <a:gd name="T41" fmla="*/ 146 h 152"/>
                <a:gd name="T42" fmla="*/ 90 w 108"/>
                <a:gd name="T43" fmla="*/ 152 h 152"/>
                <a:gd name="T44" fmla="*/ 94 w 108"/>
                <a:gd name="T45" fmla="*/ 152 h 152"/>
                <a:gd name="T46" fmla="*/ 102 w 108"/>
                <a:gd name="T47" fmla="*/ 146 h 152"/>
                <a:gd name="T48" fmla="*/ 108 w 108"/>
                <a:gd name="T49" fmla="*/ 136 h 152"/>
                <a:gd name="T50" fmla="*/ 108 w 108"/>
                <a:gd name="T51" fmla="*/ 118 h 152"/>
                <a:gd name="T52" fmla="*/ 108 w 108"/>
                <a:gd name="T53" fmla="*/ 112 h 152"/>
                <a:gd name="T54" fmla="*/ 104 w 108"/>
                <a:gd name="T55" fmla="*/ 108 h 152"/>
                <a:gd name="T56" fmla="*/ 94 w 108"/>
                <a:gd name="T57" fmla="*/ 102 h 152"/>
                <a:gd name="T58" fmla="*/ 86 w 108"/>
                <a:gd name="T59" fmla="*/ 92 h 152"/>
                <a:gd name="T60" fmla="*/ 72 w 108"/>
                <a:gd name="T61" fmla="*/ 70 h 152"/>
                <a:gd name="T62" fmla="*/ 66 w 108"/>
                <a:gd name="T63" fmla="*/ 64 h 152"/>
                <a:gd name="T64" fmla="*/ 62 w 108"/>
                <a:gd name="T65" fmla="*/ 58 h 152"/>
                <a:gd name="T66" fmla="*/ 62 w 108"/>
                <a:gd name="T67" fmla="*/ 52 h 152"/>
                <a:gd name="T68" fmla="*/ 66 w 108"/>
                <a:gd name="T69" fmla="*/ 42 h 152"/>
                <a:gd name="T70" fmla="*/ 64 w 108"/>
                <a:gd name="T71" fmla="*/ 34 h 152"/>
                <a:gd name="T72" fmla="*/ 62 w 108"/>
                <a:gd name="T73" fmla="*/ 30 h 152"/>
                <a:gd name="T74" fmla="*/ 50 w 108"/>
                <a:gd name="T75" fmla="*/ 28 h 152"/>
                <a:gd name="T76" fmla="*/ 40 w 108"/>
                <a:gd name="T77" fmla="*/ 24 h 152"/>
                <a:gd name="T78" fmla="*/ 36 w 108"/>
                <a:gd name="T79" fmla="*/ 22 h 152"/>
                <a:gd name="T80" fmla="*/ 32 w 108"/>
                <a:gd name="T81" fmla="*/ 10 h 152"/>
                <a:gd name="T82" fmla="*/ 28 w 108"/>
                <a:gd name="T83" fmla="*/ 2 h 152"/>
                <a:gd name="T84" fmla="*/ 20 w 108"/>
                <a:gd name="T85" fmla="*/ 4 h 152"/>
                <a:gd name="T86" fmla="*/ 18 w 108"/>
                <a:gd name="T87" fmla="*/ 8 h 152"/>
                <a:gd name="T88" fmla="*/ 20 w 108"/>
                <a:gd name="T89" fmla="*/ 14 h 152"/>
                <a:gd name="T90" fmla="*/ 22 w 108"/>
                <a:gd name="T91" fmla="*/ 20 h 152"/>
                <a:gd name="T92" fmla="*/ 20 w 108"/>
                <a:gd name="T93" fmla="*/ 22 h 152"/>
                <a:gd name="T94" fmla="*/ 14 w 108"/>
                <a:gd name="T95" fmla="*/ 24 h 152"/>
                <a:gd name="T96" fmla="*/ 0 w 108"/>
                <a:gd name="T97" fmla="*/ 24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8" h="152">
                  <a:moveTo>
                    <a:pt x="0" y="24"/>
                  </a:moveTo>
                  <a:lnTo>
                    <a:pt x="0" y="24"/>
                  </a:lnTo>
                  <a:lnTo>
                    <a:pt x="2" y="28"/>
                  </a:lnTo>
                  <a:lnTo>
                    <a:pt x="4" y="36"/>
                  </a:lnTo>
                  <a:lnTo>
                    <a:pt x="4" y="40"/>
                  </a:lnTo>
                  <a:lnTo>
                    <a:pt x="4" y="44"/>
                  </a:lnTo>
                  <a:lnTo>
                    <a:pt x="6" y="46"/>
                  </a:lnTo>
                  <a:lnTo>
                    <a:pt x="6" y="48"/>
                  </a:lnTo>
                  <a:lnTo>
                    <a:pt x="6" y="50"/>
                  </a:lnTo>
                  <a:lnTo>
                    <a:pt x="8" y="52"/>
                  </a:lnTo>
                  <a:lnTo>
                    <a:pt x="8" y="52"/>
                  </a:lnTo>
                  <a:lnTo>
                    <a:pt x="8" y="52"/>
                  </a:lnTo>
                  <a:lnTo>
                    <a:pt x="10" y="54"/>
                  </a:lnTo>
                  <a:lnTo>
                    <a:pt x="12" y="56"/>
                  </a:lnTo>
                  <a:lnTo>
                    <a:pt x="14" y="58"/>
                  </a:lnTo>
                  <a:lnTo>
                    <a:pt x="16" y="58"/>
                  </a:lnTo>
                  <a:lnTo>
                    <a:pt x="16" y="58"/>
                  </a:lnTo>
                  <a:lnTo>
                    <a:pt x="20" y="60"/>
                  </a:lnTo>
                  <a:lnTo>
                    <a:pt x="22" y="62"/>
                  </a:lnTo>
                  <a:lnTo>
                    <a:pt x="24" y="62"/>
                  </a:lnTo>
                  <a:lnTo>
                    <a:pt x="24" y="62"/>
                  </a:lnTo>
                  <a:lnTo>
                    <a:pt x="26" y="64"/>
                  </a:lnTo>
                  <a:lnTo>
                    <a:pt x="26" y="64"/>
                  </a:lnTo>
                  <a:lnTo>
                    <a:pt x="28" y="66"/>
                  </a:lnTo>
                  <a:lnTo>
                    <a:pt x="32" y="74"/>
                  </a:lnTo>
                  <a:lnTo>
                    <a:pt x="34" y="76"/>
                  </a:lnTo>
                  <a:lnTo>
                    <a:pt x="34" y="78"/>
                  </a:lnTo>
                  <a:lnTo>
                    <a:pt x="36" y="78"/>
                  </a:lnTo>
                  <a:lnTo>
                    <a:pt x="36" y="80"/>
                  </a:lnTo>
                  <a:lnTo>
                    <a:pt x="38" y="80"/>
                  </a:lnTo>
                  <a:lnTo>
                    <a:pt x="38" y="82"/>
                  </a:lnTo>
                  <a:lnTo>
                    <a:pt x="40" y="82"/>
                  </a:lnTo>
                  <a:lnTo>
                    <a:pt x="40" y="82"/>
                  </a:lnTo>
                  <a:lnTo>
                    <a:pt x="40" y="80"/>
                  </a:lnTo>
                  <a:lnTo>
                    <a:pt x="42" y="80"/>
                  </a:lnTo>
                  <a:lnTo>
                    <a:pt x="42" y="80"/>
                  </a:lnTo>
                  <a:lnTo>
                    <a:pt x="44" y="78"/>
                  </a:lnTo>
                  <a:lnTo>
                    <a:pt x="46" y="76"/>
                  </a:lnTo>
                  <a:lnTo>
                    <a:pt x="46" y="74"/>
                  </a:lnTo>
                  <a:lnTo>
                    <a:pt x="48" y="72"/>
                  </a:lnTo>
                  <a:lnTo>
                    <a:pt x="48" y="72"/>
                  </a:lnTo>
                  <a:lnTo>
                    <a:pt x="50" y="72"/>
                  </a:lnTo>
                  <a:lnTo>
                    <a:pt x="50" y="72"/>
                  </a:lnTo>
                  <a:lnTo>
                    <a:pt x="50" y="72"/>
                  </a:lnTo>
                  <a:lnTo>
                    <a:pt x="52" y="72"/>
                  </a:lnTo>
                  <a:lnTo>
                    <a:pt x="52" y="72"/>
                  </a:lnTo>
                  <a:lnTo>
                    <a:pt x="54" y="72"/>
                  </a:lnTo>
                  <a:lnTo>
                    <a:pt x="54" y="72"/>
                  </a:lnTo>
                  <a:lnTo>
                    <a:pt x="56" y="74"/>
                  </a:lnTo>
                  <a:lnTo>
                    <a:pt x="58" y="76"/>
                  </a:lnTo>
                  <a:lnTo>
                    <a:pt x="58" y="78"/>
                  </a:lnTo>
                  <a:lnTo>
                    <a:pt x="60" y="80"/>
                  </a:lnTo>
                  <a:lnTo>
                    <a:pt x="62" y="84"/>
                  </a:lnTo>
                  <a:lnTo>
                    <a:pt x="64" y="86"/>
                  </a:lnTo>
                  <a:lnTo>
                    <a:pt x="64" y="88"/>
                  </a:lnTo>
                  <a:lnTo>
                    <a:pt x="66" y="94"/>
                  </a:lnTo>
                  <a:lnTo>
                    <a:pt x="68" y="100"/>
                  </a:lnTo>
                  <a:lnTo>
                    <a:pt x="70" y="104"/>
                  </a:lnTo>
                  <a:lnTo>
                    <a:pt x="70" y="106"/>
                  </a:lnTo>
                  <a:lnTo>
                    <a:pt x="72" y="110"/>
                  </a:lnTo>
                  <a:lnTo>
                    <a:pt x="72" y="112"/>
                  </a:lnTo>
                  <a:lnTo>
                    <a:pt x="72" y="114"/>
                  </a:lnTo>
                  <a:lnTo>
                    <a:pt x="74" y="114"/>
                  </a:lnTo>
                  <a:lnTo>
                    <a:pt x="74" y="116"/>
                  </a:lnTo>
                  <a:lnTo>
                    <a:pt x="76" y="116"/>
                  </a:lnTo>
                  <a:lnTo>
                    <a:pt x="76" y="116"/>
                  </a:lnTo>
                  <a:lnTo>
                    <a:pt x="78" y="116"/>
                  </a:lnTo>
                  <a:lnTo>
                    <a:pt x="80" y="116"/>
                  </a:lnTo>
                  <a:lnTo>
                    <a:pt x="80" y="116"/>
                  </a:lnTo>
                  <a:lnTo>
                    <a:pt x="82" y="116"/>
                  </a:lnTo>
                  <a:lnTo>
                    <a:pt x="82" y="116"/>
                  </a:lnTo>
                  <a:lnTo>
                    <a:pt x="82" y="118"/>
                  </a:lnTo>
                  <a:lnTo>
                    <a:pt x="84" y="118"/>
                  </a:lnTo>
                  <a:lnTo>
                    <a:pt x="84" y="120"/>
                  </a:lnTo>
                  <a:lnTo>
                    <a:pt x="84" y="122"/>
                  </a:lnTo>
                  <a:lnTo>
                    <a:pt x="84" y="124"/>
                  </a:lnTo>
                  <a:lnTo>
                    <a:pt x="84" y="126"/>
                  </a:lnTo>
                  <a:lnTo>
                    <a:pt x="84" y="130"/>
                  </a:lnTo>
                  <a:lnTo>
                    <a:pt x="84" y="134"/>
                  </a:lnTo>
                  <a:lnTo>
                    <a:pt x="82" y="138"/>
                  </a:lnTo>
                  <a:lnTo>
                    <a:pt x="82" y="140"/>
                  </a:lnTo>
                  <a:lnTo>
                    <a:pt x="84" y="142"/>
                  </a:lnTo>
                  <a:lnTo>
                    <a:pt x="84" y="144"/>
                  </a:lnTo>
                  <a:lnTo>
                    <a:pt x="86" y="146"/>
                  </a:lnTo>
                  <a:lnTo>
                    <a:pt x="88" y="148"/>
                  </a:lnTo>
                  <a:lnTo>
                    <a:pt x="88" y="150"/>
                  </a:lnTo>
                  <a:lnTo>
                    <a:pt x="90" y="150"/>
                  </a:lnTo>
                  <a:lnTo>
                    <a:pt x="90" y="152"/>
                  </a:lnTo>
                  <a:lnTo>
                    <a:pt x="92" y="152"/>
                  </a:lnTo>
                  <a:lnTo>
                    <a:pt x="92" y="152"/>
                  </a:lnTo>
                  <a:lnTo>
                    <a:pt x="94" y="152"/>
                  </a:lnTo>
                  <a:lnTo>
                    <a:pt x="94" y="152"/>
                  </a:lnTo>
                  <a:lnTo>
                    <a:pt x="96" y="150"/>
                  </a:lnTo>
                  <a:lnTo>
                    <a:pt x="96" y="150"/>
                  </a:lnTo>
                  <a:lnTo>
                    <a:pt x="98" y="148"/>
                  </a:lnTo>
                  <a:lnTo>
                    <a:pt x="102" y="146"/>
                  </a:lnTo>
                  <a:lnTo>
                    <a:pt x="104" y="144"/>
                  </a:lnTo>
                  <a:lnTo>
                    <a:pt x="106" y="142"/>
                  </a:lnTo>
                  <a:lnTo>
                    <a:pt x="108" y="140"/>
                  </a:lnTo>
                  <a:lnTo>
                    <a:pt x="108" y="136"/>
                  </a:lnTo>
                  <a:lnTo>
                    <a:pt x="108" y="132"/>
                  </a:lnTo>
                  <a:lnTo>
                    <a:pt x="108" y="128"/>
                  </a:lnTo>
                  <a:lnTo>
                    <a:pt x="108" y="124"/>
                  </a:lnTo>
                  <a:lnTo>
                    <a:pt x="108" y="118"/>
                  </a:lnTo>
                  <a:lnTo>
                    <a:pt x="108" y="116"/>
                  </a:lnTo>
                  <a:lnTo>
                    <a:pt x="108" y="114"/>
                  </a:lnTo>
                  <a:lnTo>
                    <a:pt x="108" y="112"/>
                  </a:lnTo>
                  <a:lnTo>
                    <a:pt x="108" y="112"/>
                  </a:lnTo>
                  <a:lnTo>
                    <a:pt x="106" y="110"/>
                  </a:lnTo>
                  <a:lnTo>
                    <a:pt x="106" y="110"/>
                  </a:lnTo>
                  <a:lnTo>
                    <a:pt x="104" y="108"/>
                  </a:lnTo>
                  <a:lnTo>
                    <a:pt x="104" y="108"/>
                  </a:lnTo>
                  <a:lnTo>
                    <a:pt x="102" y="106"/>
                  </a:lnTo>
                  <a:lnTo>
                    <a:pt x="98" y="104"/>
                  </a:lnTo>
                  <a:lnTo>
                    <a:pt x="96" y="104"/>
                  </a:lnTo>
                  <a:lnTo>
                    <a:pt x="94" y="102"/>
                  </a:lnTo>
                  <a:lnTo>
                    <a:pt x="94" y="102"/>
                  </a:lnTo>
                  <a:lnTo>
                    <a:pt x="92" y="100"/>
                  </a:lnTo>
                  <a:lnTo>
                    <a:pt x="88" y="96"/>
                  </a:lnTo>
                  <a:lnTo>
                    <a:pt x="86" y="92"/>
                  </a:lnTo>
                  <a:lnTo>
                    <a:pt x="84" y="86"/>
                  </a:lnTo>
                  <a:lnTo>
                    <a:pt x="78" y="78"/>
                  </a:lnTo>
                  <a:lnTo>
                    <a:pt x="74" y="74"/>
                  </a:lnTo>
                  <a:lnTo>
                    <a:pt x="72" y="70"/>
                  </a:lnTo>
                  <a:lnTo>
                    <a:pt x="72" y="68"/>
                  </a:lnTo>
                  <a:lnTo>
                    <a:pt x="70" y="68"/>
                  </a:lnTo>
                  <a:lnTo>
                    <a:pt x="66" y="64"/>
                  </a:lnTo>
                  <a:lnTo>
                    <a:pt x="66" y="64"/>
                  </a:lnTo>
                  <a:lnTo>
                    <a:pt x="64" y="62"/>
                  </a:lnTo>
                  <a:lnTo>
                    <a:pt x="62" y="60"/>
                  </a:lnTo>
                  <a:lnTo>
                    <a:pt x="62" y="60"/>
                  </a:lnTo>
                  <a:lnTo>
                    <a:pt x="62" y="58"/>
                  </a:lnTo>
                  <a:lnTo>
                    <a:pt x="62" y="58"/>
                  </a:lnTo>
                  <a:lnTo>
                    <a:pt x="62" y="56"/>
                  </a:lnTo>
                  <a:lnTo>
                    <a:pt x="62" y="54"/>
                  </a:lnTo>
                  <a:lnTo>
                    <a:pt x="62" y="52"/>
                  </a:lnTo>
                  <a:lnTo>
                    <a:pt x="64" y="50"/>
                  </a:lnTo>
                  <a:lnTo>
                    <a:pt x="66" y="46"/>
                  </a:lnTo>
                  <a:lnTo>
                    <a:pt x="66" y="44"/>
                  </a:lnTo>
                  <a:lnTo>
                    <a:pt x="66" y="42"/>
                  </a:lnTo>
                  <a:lnTo>
                    <a:pt x="66" y="40"/>
                  </a:lnTo>
                  <a:lnTo>
                    <a:pt x="66" y="38"/>
                  </a:lnTo>
                  <a:lnTo>
                    <a:pt x="64" y="36"/>
                  </a:lnTo>
                  <a:lnTo>
                    <a:pt x="64" y="34"/>
                  </a:lnTo>
                  <a:lnTo>
                    <a:pt x="64" y="34"/>
                  </a:lnTo>
                  <a:lnTo>
                    <a:pt x="64" y="32"/>
                  </a:lnTo>
                  <a:lnTo>
                    <a:pt x="62" y="32"/>
                  </a:lnTo>
                  <a:lnTo>
                    <a:pt x="62" y="30"/>
                  </a:lnTo>
                  <a:lnTo>
                    <a:pt x="60" y="30"/>
                  </a:lnTo>
                  <a:lnTo>
                    <a:pt x="58" y="30"/>
                  </a:lnTo>
                  <a:lnTo>
                    <a:pt x="54" y="28"/>
                  </a:lnTo>
                  <a:lnTo>
                    <a:pt x="50" y="28"/>
                  </a:lnTo>
                  <a:lnTo>
                    <a:pt x="48" y="28"/>
                  </a:lnTo>
                  <a:lnTo>
                    <a:pt x="44" y="26"/>
                  </a:lnTo>
                  <a:lnTo>
                    <a:pt x="42" y="26"/>
                  </a:lnTo>
                  <a:lnTo>
                    <a:pt x="40" y="24"/>
                  </a:lnTo>
                  <a:lnTo>
                    <a:pt x="40" y="24"/>
                  </a:lnTo>
                  <a:lnTo>
                    <a:pt x="38" y="24"/>
                  </a:lnTo>
                  <a:lnTo>
                    <a:pt x="38" y="22"/>
                  </a:lnTo>
                  <a:lnTo>
                    <a:pt x="36" y="22"/>
                  </a:lnTo>
                  <a:lnTo>
                    <a:pt x="36" y="20"/>
                  </a:lnTo>
                  <a:lnTo>
                    <a:pt x="36" y="18"/>
                  </a:lnTo>
                  <a:lnTo>
                    <a:pt x="34" y="14"/>
                  </a:lnTo>
                  <a:lnTo>
                    <a:pt x="32" y="10"/>
                  </a:lnTo>
                  <a:lnTo>
                    <a:pt x="32" y="6"/>
                  </a:lnTo>
                  <a:lnTo>
                    <a:pt x="30" y="4"/>
                  </a:lnTo>
                  <a:lnTo>
                    <a:pt x="30" y="0"/>
                  </a:lnTo>
                  <a:lnTo>
                    <a:pt x="28" y="2"/>
                  </a:lnTo>
                  <a:lnTo>
                    <a:pt x="24" y="2"/>
                  </a:lnTo>
                  <a:lnTo>
                    <a:pt x="22" y="2"/>
                  </a:lnTo>
                  <a:lnTo>
                    <a:pt x="20" y="4"/>
                  </a:lnTo>
                  <a:lnTo>
                    <a:pt x="20" y="4"/>
                  </a:lnTo>
                  <a:lnTo>
                    <a:pt x="18" y="6"/>
                  </a:lnTo>
                  <a:lnTo>
                    <a:pt x="18" y="6"/>
                  </a:lnTo>
                  <a:lnTo>
                    <a:pt x="18" y="6"/>
                  </a:lnTo>
                  <a:lnTo>
                    <a:pt x="18" y="8"/>
                  </a:lnTo>
                  <a:lnTo>
                    <a:pt x="18" y="8"/>
                  </a:lnTo>
                  <a:lnTo>
                    <a:pt x="18" y="10"/>
                  </a:lnTo>
                  <a:lnTo>
                    <a:pt x="18" y="12"/>
                  </a:lnTo>
                  <a:lnTo>
                    <a:pt x="20" y="14"/>
                  </a:lnTo>
                  <a:lnTo>
                    <a:pt x="20" y="16"/>
                  </a:lnTo>
                  <a:lnTo>
                    <a:pt x="22" y="18"/>
                  </a:lnTo>
                  <a:lnTo>
                    <a:pt x="22" y="18"/>
                  </a:lnTo>
                  <a:lnTo>
                    <a:pt x="22" y="20"/>
                  </a:lnTo>
                  <a:lnTo>
                    <a:pt x="22" y="20"/>
                  </a:lnTo>
                  <a:lnTo>
                    <a:pt x="20" y="20"/>
                  </a:lnTo>
                  <a:lnTo>
                    <a:pt x="20" y="22"/>
                  </a:lnTo>
                  <a:lnTo>
                    <a:pt x="20" y="22"/>
                  </a:lnTo>
                  <a:lnTo>
                    <a:pt x="18" y="22"/>
                  </a:lnTo>
                  <a:lnTo>
                    <a:pt x="16" y="22"/>
                  </a:lnTo>
                  <a:lnTo>
                    <a:pt x="14" y="24"/>
                  </a:lnTo>
                  <a:lnTo>
                    <a:pt x="14" y="24"/>
                  </a:lnTo>
                  <a:lnTo>
                    <a:pt x="10" y="24"/>
                  </a:lnTo>
                  <a:lnTo>
                    <a:pt x="6" y="24"/>
                  </a:lnTo>
                  <a:lnTo>
                    <a:pt x="4" y="24"/>
                  </a:lnTo>
                  <a:lnTo>
                    <a:pt x="0" y="24"/>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69" name="Freeform 73">
              <a:extLst>
                <a:ext uri="{FF2B5EF4-FFF2-40B4-BE49-F238E27FC236}">
                  <a16:creationId xmlns:a16="http://schemas.microsoft.com/office/drawing/2014/main" id="{97E4E53C-625C-4D92-B3F5-C64BD685B724}"/>
                </a:ext>
              </a:extLst>
            </p:cNvPr>
            <p:cNvSpPr>
              <a:spLocks/>
            </p:cNvSpPr>
            <p:nvPr/>
          </p:nvSpPr>
          <p:spPr bwMode="auto">
            <a:xfrm>
              <a:off x="8786925" y="3400017"/>
              <a:ext cx="208033" cy="430860"/>
            </a:xfrm>
            <a:custGeom>
              <a:avLst/>
              <a:gdLst>
                <a:gd name="T0" fmla="*/ 0 w 110"/>
                <a:gd name="T1" fmla="*/ 18 h 252"/>
                <a:gd name="T2" fmla="*/ 6 w 110"/>
                <a:gd name="T3" fmla="*/ 32 h 252"/>
                <a:gd name="T4" fmla="*/ 8 w 110"/>
                <a:gd name="T5" fmla="*/ 36 h 252"/>
                <a:gd name="T6" fmla="*/ 16 w 110"/>
                <a:gd name="T7" fmla="*/ 38 h 252"/>
                <a:gd name="T8" fmla="*/ 30 w 110"/>
                <a:gd name="T9" fmla="*/ 42 h 252"/>
                <a:gd name="T10" fmla="*/ 34 w 110"/>
                <a:gd name="T11" fmla="*/ 46 h 252"/>
                <a:gd name="T12" fmla="*/ 36 w 110"/>
                <a:gd name="T13" fmla="*/ 52 h 252"/>
                <a:gd name="T14" fmla="*/ 34 w 110"/>
                <a:gd name="T15" fmla="*/ 62 h 252"/>
                <a:gd name="T16" fmla="*/ 32 w 110"/>
                <a:gd name="T17" fmla="*/ 70 h 252"/>
                <a:gd name="T18" fmla="*/ 34 w 110"/>
                <a:gd name="T19" fmla="*/ 74 h 252"/>
                <a:gd name="T20" fmla="*/ 40 w 110"/>
                <a:gd name="T21" fmla="*/ 80 h 252"/>
                <a:gd name="T22" fmla="*/ 52 w 110"/>
                <a:gd name="T23" fmla="*/ 98 h 252"/>
                <a:gd name="T24" fmla="*/ 62 w 110"/>
                <a:gd name="T25" fmla="*/ 114 h 252"/>
                <a:gd name="T26" fmla="*/ 70 w 110"/>
                <a:gd name="T27" fmla="*/ 118 h 252"/>
                <a:gd name="T28" fmla="*/ 76 w 110"/>
                <a:gd name="T29" fmla="*/ 124 h 252"/>
                <a:gd name="T30" fmla="*/ 78 w 110"/>
                <a:gd name="T31" fmla="*/ 128 h 252"/>
                <a:gd name="T32" fmla="*/ 78 w 110"/>
                <a:gd name="T33" fmla="*/ 146 h 252"/>
                <a:gd name="T34" fmla="*/ 82 w 110"/>
                <a:gd name="T35" fmla="*/ 156 h 252"/>
                <a:gd name="T36" fmla="*/ 84 w 110"/>
                <a:gd name="T37" fmla="*/ 160 h 252"/>
                <a:gd name="T38" fmla="*/ 86 w 110"/>
                <a:gd name="T39" fmla="*/ 176 h 252"/>
                <a:gd name="T40" fmla="*/ 84 w 110"/>
                <a:gd name="T41" fmla="*/ 184 h 252"/>
                <a:gd name="T42" fmla="*/ 82 w 110"/>
                <a:gd name="T43" fmla="*/ 188 h 252"/>
                <a:gd name="T44" fmla="*/ 74 w 110"/>
                <a:gd name="T45" fmla="*/ 194 h 252"/>
                <a:gd name="T46" fmla="*/ 60 w 110"/>
                <a:gd name="T47" fmla="*/ 206 h 252"/>
                <a:gd name="T48" fmla="*/ 48 w 110"/>
                <a:gd name="T49" fmla="*/ 220 h 252"/>
                <a:gd name="T50" fmla="*/ 52 w 110"/>
                <a:gd name="T51" fmla="*/ 226 h 252"/>
                <a:gd name="T52" fmla="*/ 52 w 110"/>
                <a:gd name="T53" fmla="*/ 228 h 252"/>
                <a:gd name="T54" fmla="*/ 48 w 110"/>
                <a:gd name="T55" fmla="*/ 234 h 252"/>
                <a:gd name="T56" fmla="*/ 46 w 110"/>
                <a:gd name="T57" fmla="*/ 238 h 252"/>
                <a:gd name="T58" fmla="*/ 46 w 110"/>
                <a:gd name="T59" fmla="*/ 246 h 252"/>
                <a:gd name="T60" fmla="*/ 50 w 110"/>
                <a:gd name="T61" fmla="*/ 252 h 252"/>
                <a:gd name="T62" fmla="*/ 52 w 110"/>
                <a:gd name="T63" fmla="*/ 252 h 252"/>
                <a:gd name="T64" fmla="*/ 58 w 110"/>
                <a:gd name="T65" fmla="*/ 252 h 252"/>
                <a:gd name="T66" fmla="*/ 64 w 110"/>
                <a:gd name="T67" fmla="*/ 246 h 252"/>
                <a:gd name="T68" fmla="*/ 76 w 110"/>
                <a:gd name="T69" fmla="*/ 234 h 252"/>
                <a:gd name="T70" fmla="*/ 94 w 110"/>
                <a:gd name="T71" fmla="*/ 216 h 252"/>
                <a:gd name="T72" fmla="*/ 102 w 110"/>
                <a:gd name="T73" fmla="*/ 208 h 252"/>
                <a:gd name="T74" fmla="*/ 106 w 110"/>
                <a:gd name="T75" fmla="*/ 202 h 252"/>
                <a:gd name="T76" fmla="*/ 108 w 110"/>
                <a:gd name="T77" fmla="*/ 184 h 252"/>
                <a:gd name="T78" fmla="*/ 110 w 110"/>
                <a:gd name="T79" fmla="*/ 166 h 252"/>
                <a:gd name="T80" fmla="*/ 106 w 110"/>
                <a:gd name="T81" fmla="*/ 148 h 252"/>
                <a:gd name="T82" fmla="*/ 102 w 110"/>
                <a:gd name="T83" fmla="*/ 134 h 252"/>
                <a:gd name="T84" fmla="*/ 98 w 110"/>
                <a:gd name="T85" fmla="*/ 126 h 252"/>
                <a:gd name="T86" fmla="*/ 82 w 110"/>
                <a:gd name="T87" fmla="*/ 112 h 252"/>
                <a:gd name="T88" fmla="*/ 70 w 110"/>
                <a:gd name="T89" fmla="*/ 100 h 252"/>
                <a:gd name="T90" fmla="*/ 58 w 110"/>
                <a:gd name="T91" fmla="*/ 86 h 252"/>
                <a:gd name="T92" fmla="*/ 54 w 110"/>
                <a:gd name="T93" fmla="*/ 78 h 252"/>
                <a:gd name="T94" fmla="*/ 54 w 110"/>
                <a:gd name="T95" fmla="*/ 68 h 252"/>
                <a:gd name="T96" fmla="*/ 56 w 110"/>
                <a:gd name="T97" fmla="*/ 60 h 252"/>
                <a:gd name="T98" fmla="*/ 62 w 110"/>
                <a:gd name="T99" fmla="*/ 54 h 252"/>
                <a:gd name="T100" fmla="*/ 74 w 110"/>
                <a:gd name="T101" fmla="*/ 44 h 252"/>
                <a:gd name="T102" fmla="*/ 72 w 110"/>
                <a:gd name="T103" fmla="*/ 26 h 252"/>
                <a:gd name="T104" fmla="*/ 62 w 110"/>
                <a:gd name="T105" fmla="*/ 10 h 252"/>
                <a:gd name="T106" fmla="*/ 58 w 110"/>
                <a:gd name="T107" fmla="*/ 6 h 252"/>
                <a:gd name="T108" fmla="*/ 46 w 110"/>
                <a:gd name="T109" fmla="*/ 2 h 252"/>
                <a:gd name="T110" fmla="*/ 30 w 110"/>
                <a:gd name="T111" fmla="*/ 0 h 252"/>
                <a:gd name="T112" fmla="*/ 20 w 110"/>
                <a:gd name="T113" fmla="*/ 0 h 252"/>
                <a:gd name="T114" fmla="*/ 8 w 110"/>
                <a:gd name="T115" fmla="*/ 8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0" h="252">
                  <a:moveTo>
                    <a:pt x="0" y="12"/>
                  </a:moveTo>
                  <a:lnTo>
                    <a:pt x="0" y="12"/>
                  </a:lnTo>
                  <a:lnTo>
                    <a:pt x="0" y="16"/>
                  </a:lnTo>
                  <a:lnTo>
                    <a:pt x="0" y="18"/>
                  </a:lnTo>
                  <a:lnTo>
                    <a:pt x="2" y="22"/>
                  </a:lnTo>
                  <a:lnTo>
                    <a:pt x="4" y="26"/>
                  </a:lnTo>
                  <a:lnTo>
                    <a:pt x="4" y="30"/>
                  </a:lnTo>
                  <a:lnTo>
                    <a:pt x="6" y="32"/>
                  </a:lnTo>
                  <a:lnTo>
                    <a:pt x="6" y="34"/>
                  </a:lnTo>
                  <a:lnTo>
                    <a:pt x="8" y="34"/>
                  </a:lnTo>
                  <a:lnTo>
                    <a:pt x="8" y="36"/>
                  </a:lnTo>
                  <a:lnTo>
                    <a:pt x="8" y="36"/>
                  </a:lnTo>
                  <a:lnTo>
                    <a:pt x="10" y="36"/>
                  </a:lnTo>
                  <a:lnTo>
                    <a:pt x="12" y="38"/>
                  </a:lnTo>
                  <a:lnTo>
                    <a:pt x="14" y="38"/>
                  </a:lnTo>
                  <a:lnTo>
                    <a:pt x="16" y="38"/>
                  </a:lnTo>
                  <a:lnTo>
                    <a:pt x="20" y="40"/>
                  </a:lnTo>
                  <a:lnTo>
                    <a:pt x="24" y="40"/>
                  </a:lnTo>
                  <a:lnTo>
                    <a:pt x="28" y="42"/>
                  </a:lnTo>
                  <a:lnTo>
                    <a:pt x="30" y="42"/>
                  </a:lnTo>
                  <a:lnTo>
                    <a:pt x="30" y="42"/>
                  </a:lnTo>
                  <a:lnTo>
                    <a:pt x="32" y="44"/>
                  </a:lnTo>
                  <a:lnTo>
                    <a:pt x="32" y="44"/>
                  </a:lnTo>
                  <a:lnTo>
                    <a:pt x="34" y="46"/>
                  </a:lnTo>
                  <a:lnTo>
                    <a:pt x="34" y="46"/>
                  </a:lnTo>
                  <a:lnTo>
                    <a:pt x="34" y="48"/>
                  </a:lnTo>
                  <a:lnTo>
                    <a:pt x="34" y="50"/>
                  </a:lnTo>
                  <a:lnTo>
                    <a:pt x="36" y="52"/>
                  </a:lnTo>
                  <a:lnTo>
                    <a:pt x="36" y="54"/>
                  </a:lnTo>
                  <a:lnTo>
                    <a:pt x="36" y="56"/>
                  </a:lnTo>
                  <a:lnTo>
                    <a:pt x="34" y="58"/>
                  </a:lnTo>
                  <a:lnTo>
                    <a:pt x="34" y="62"/>
                  </a:lnTo>
                  <a:lnTo>
                    <a:pt x="32" y="64"/>
                  </a:lnTo>
                  <a:lnTo>
                    <a:pt x="32" y="68"/>
                  </a:lnTo>
                  <a:lnTo>
                    <a:pt x="32" y="70"/>
                  </a:lnTo>
                  <a:lnTo>
                    <a:pt x="32" y="70"/>
                  </a:lnTo>
                  <a:lnTo>
                    <a:pt x="32" y="70"/>
                  </a:lnTo>
                  <a:lnTo>
                    <a:pt x="32" y="72"/>
                  </a:lnTo>
                  <a:lnTo>
                    <a:pt x="32" y="72"/>
                  </a:lnTo>
                  <a:lnTo>
                    <a:pt x="34" y="74"/>
                  </a:lnTo>
                  <a:lnTo>
                    <a:pt x="34" y="76"/>
                  </a:lnTo>
                  <a:lnTo>
                    <a:pt x="36" y="76"/>
                  </a:lnTo>
                  <a:lnTo>
                    <a:pt x="40" y="80"/>
                  </a:lnTo>
                  <a:lnTo>
                    <a:pt x="40" y="80"/>
                  </a:lnTo>
                  <a:lnTo>
                    <a:pt x="42" y="82"/>
                  </a:lnTo>
                  <a:lnTo>
                    <a:pt x="44" y="86"/>
                  </a:lnTo>
                  <a:lnTo>
                    <a:pt x="46" y="90"/>
                  </a:lnTo>
                  <a:lnTo>
                    <a:pt x="52" y="98"/>
                  </a:lnTo>
                  <a:lnTo>
                    <a:pt x="56" y="104"/>
                  </a:lnTo>
                  <a:lnTo>
                    <a:pt x="58" y="108"/>
                  </a:lnTo>
                  <a:lnTo>
                    <a:pt x="62" y="112"/>
                  </a:lnTo>
                  <a:lnTo>
                    <a:pt x="62" y="114"/>
                  </a:lnTo>
                  <a:lnTo>
                    <a:pt x="64" y="114"/>
                  </a:lnTo>
                  <a:lnTo>
                    <a:pt x="66" y="116"/>
                  </a:lnTo>
                  <a:lnTo>
                    <a:pt x="68" y="118"/>
                  </a:lnTo>
                  <a:lnTo>
                    <a:pt x="70" y="118"/>
                  </a:lnTo>
                  <a:lnTo>
                    <a:pt x="72" y="120"/>
                  </a:lnTo>
                  <a:lnTo>
                    <a:pt x="74" y="122"/>
                  </a:lnTo>
                  <a:lnTo>
                    <a:pt x="76" y="122"/>
                  </a:lnTo>
                  <a:lnTo>
                    <a:pt x="76" y="124"/>
                  </a:lnTo>
                  <a:lnTo>
                    <a:pt x="76" y="124"/>
                  </a:lnTo>
                  <a:lnTo>
                    <a:pt x="78" y="124"/>
                  </a:lnTo>
                  <a:lnTo>
                    <a:pt x="78" y="126"/>
                  </a:lnTo>
                  <a:lnTo>
                    <a:pt x="78" y="128"/>
                  </a:lnTo>
                  <a:lnTo>
                    <a:pt x="78" y="130"/>
                  </a:lnTo>
                  <a:lnTo>
                    <a:pt x="78" y="136"/>
                  </a:lnTo>
                  <a:lnTo>
                    <a:pt x="78" y="140"/>
                  </a:lnTo>
                  <a:lnTo>
                    <a:pt x="78" y="146"/>
                  </a:lnTo>
                  <a:lnTo>
                    <a:pt x="78" y="150"/>
                  </a:lnTo>
                  <a:lnTo>
                    <a:pt x="76" y="152"/>
                  </a:lnTo>
                  <a:lnTo>
                    <a:pt x="80" y="154"/>
                  </a:lnTo>
                  <a:lnTo>
                    <a:pt x="82" y="156"/>
                  </a:lnTo>
                  <a:lnTo>
                    <a:pt x="82" y="158"/>
                  </a:lnTo>
                  <a:lnTo>
                    <a:pt x="84" y="158"/>
                  </a:lnTo>
                  <a:lnTo>
                    <a:pt x="84" y="160"/>
                  </a:lnTo>
                  <a:lnTo>
                    <a:pt x="84" y="160"/>
                  </a:lnTo>
                  <a:lnTo>
                    <a:pt x="86" y="164"/>
                  </a:lnTo>
                  <a:lnTo>
                    <a:pt x="86" y="168"/>
                  </a:lnTo>
                  <a:lnTo>
                    <a:pt x="86" y="172"/>
                  </a:lnTo>
                  <a:lnTo>
                    <a:pt x="86" y="176"/>
                  </a:lnTo>
                  <a:lnTo>
                    <a:pt x="86" y="180"/>
                  </a:lnTo>
                  <a:lnTo>
                    <a:pt x="86" y="182"/>
                  </a:lnTo>
                  <a:lnTo>
                    <a:pt x="86" y="182"/>
                  </a:lnTo>
                  <a:lnTo>
                    <a:pt x="84" y="184"/>
                  </a:lnTo>
                  <a:lnTo>
                    <a:pt x="84" y="186"/>
                  </a:lnTo>
                  <a:lnTo>
                    <a:pt x="84" y="186"/>
                  </a:lnTo>
                  <a:lnTo>
                    <a:pt x="82" y="188"/>
                  </a:lnTo>
                  <a:lnTo>
                    <a:pt x="82" y="188"/>
                  </a:lnTo>
                  <a:lnTo>
                    <a:pt x="80" y="190"/>
                  </a:lnTo>
                  <a:lnTo>
                    <a:pt x="76" y="192"/>
                  </a:lnTo>
                  <a:lnTo>
                    <a:pt x="76" y="192"/>
                  </a:lnTo>
                  <a:lnTo>
                    <a:pt x="74" y="194"/>
                  </a:lnTo>
                  <a:lnTo>
                    <a:pt x="72" y="196"/>
                  </a:lnTo>
                  <a:lnTo>
                    <a:pt x="68" y="200"/>
                  </a:lnTo>
                  <a:lnTo>
                    <a:pt x="64" y="204"/>
                  </a:lnTo>
                  <a:lnTo>
                    <a:pt x="60" y="206"/>
                  </a:lnTo>
                  <a:lnTo>
                    <a:pt x="58" y="210"/>
                  </a:lnTo>
                  <a:lnTo>
                    <a:pt x="52" y="214"/>
                  </a:lnTo>
                  <a:lnTo>
                    <a:pt x="46" y="218"/>
                  </a:lnTo>
                  <a:lnTo>
                    <a:pt x="48" y="220"/>
                  </a:lnTo>
                  <a:lnTo>
                    <a:pt x="50" y="222"/>
                  </a:lnTo>
                  <a:lnTo>
                    <a:pt x="52" y="224"/>
                  </a:lnTo>
                  <a:lnTo>
                    <a:pt x="52" y="224"/>
                  </a:lnTo>
                  <a:lnTo>
                    <a:pt x="52" y="226"/>
                  </a:lnTo>
                  <a:lnTo>
                    <a:pt x="52" y="226"/>
                  </a:lnTo>
                  <a:lnTo>
                    <a:pt x="54" y="228"/>
                  </a:lnTo>
                  <a:lnTo>
                    <a:pt x="52" y="228"/>
                  </a:lnTo>
                  <a:lnTo>
                    <a:pt x="52" y="228"/>
                  </a:lnTo>
                  <a:lnTo>
                    <a:pt x="52" y="230"/>
                  </a:lnTo>
                  <a:lnTo>
                    <a:pt x="50" y="230"/>
                  </a:lnTo>
                  <a:lnTo>
                    <a:pt x="50" y="232"/>
                  </a:lnTo>
                  <a:lnTo>
                    <a:pt x="48" y="234"/>
                  </a:lnTo>
                  <a:lnTo>
                    <a:pt x="46" y="234"/>
                  </a:lnTo>
                  <a:lnTo>
                    <a:pt x="46" y="236"/>
                  </a:lnTo>
                  <a:lnTo>
                    <a:pt x="46" y="236"/>
                  </a:lnTo>
                  <a:lnTo>
                    <a:pt x="46" y="238"/>
                  </a:lnTo>
                  <a:lnTo>
                    <a:pt x="46" y="240"/>
                  </a:lnTo>
                  <a:lnTo>
                    <a:pt x="46" y="242"/>
                  </a:lnTo>
                  <a:lnTo>
                    <a:pt x="46" y="244"/>
                  </a:lnTo>
                  <a:lnTo>
                    <a:pt x="46" y="246"/>
                  </a:lnTo>
                  <a:lnTo>
                    <a:pt x="48" y="248"/>
                  </a:lnTo>
                  <a:lnTo>
                    <a:pt x="48" y="250"/>
                  </a:lnTo>
                  <a:lnTo>
                    <a:pt x="48" y="250"/>
                  </a:lnTo>
                  <a:lnTo>
                    <a:pt x="50" y="252"/>
                  </a:lnTo>
                  <a:lnTo>
                    <a:pt x="50" y="252"/>
                  </a:lnTo>
                  <a:lnTo>
                    <a:pt x="50" y="252"/>
                  </a:lnTo>
                  <a:lnTo>
                    <a:pt x="52" y="252"/>
                  </a:lnTo>
                  <a:lnTo>
                    <a:pt x="52" y="252"/>
                  </a:lnTo>
                  <a:lnTo>
                    <a:pt x="52" y="252"/>
                  </a:lnTo>
                  <a:lnTo>
                    <a:pt x="54" y="252"/>
                  </a:lnTo>
                  <a:lnTo>
                    <a:pt x="56" y="252"/>
                  </a:lnTo>
                  <a:lnTo>
                    <a:pt x="58" y="252"/>
                  </a:lnTo>
                  <a:lnTo>
                    <a:pt x="58" y="250"/>
                  </a:lnTo>
                  <a:lnTo>
                    <a:pt x="60" y="248"/>
                  </a:lnTo>
                  <a:lnTo>
                    <a:pt x="62" y="246"/>
                  </a:lnTo>
                  <a:lnTo>
                    <a:pt x="64" y="246"/>
                  </a:lnTo>
                  <a:lnTo>
                    <a:pt x="68" y="242"/>
                  </a:lnTo>
                  <a:lnTo>
                    <a:pt x="72" y="238"/>
                  </a:lnTo>
                  <a:lnTo>
                    <a:pt x="74" y="234"/>
                  </a:lnTo>
                  <a:lnTo>
                    <a:pt x="76" y="234"/>
                  </a:lnTo>
                  <a:lnTo>
                    <a:pt x="76" y="232"/>
                  </a:lnTo>
                  <a:lnTo>
                    <a:pt x="82" y="228"/>
                  </a:lnTo>
                  <a:lnTo>
                    <a:pt x="88" y="222"/>
                  </a:lnTo>
                  <a:lnTo>
                    <a:pt x="94" y="216"/>
                  </a:lnTo>
                  <a:lnTo>
                    <a:pt x="98" y="214"/>
                  </a:lnTo>
                  <a:lnTo>
                    <a:pt x="100" y="212"/>
                  </a:lnTo>
                  <a:lnTo>
                    <a:pt x="100" y="210"/>
                  </a:lnTo>
                  <a:lnTo>
                    <a:pt x="102" y="208"/>
                  </a:lnTo>
                  <a:lnTo>
                    <a:pt x="104" y="206"/>
                  </a:lnTo>
                  <a:lnTo>
                    <a:pt x="106" y="204"/>
                  </a:lnTo>
                  <a:lnTo>
                    <a:pt x="106" y="204"/>
                  </a:lnTo>
                  <a:lnTo>
                    <a:pt x="106" y="202"/>
                  </a:lnTo>
                  <a:lnTo>
                    <a:pt x="106" y="200"/>
                  </a:lnTo>
                  <a:lnTo>
                    <a:pt x="108" y="194"/>
                  </a:lnTo>
                  <a:lnTo>
                    <a:pt x="108" y="190"/>
                  </a:lnTo>
                  <a:lnTo>
                    <a:pt x="108" y="184"/>
                  </a:lnTo>
                  <a:lnTo>
                    <a:pt x="110" y="180"/>
                  </a:lnTo>
                  <a:lnTo>
                    <a:pt x="110" y="174"/>
                  </a:lnTo>
                  <a:lnTo>
                    <a:pt x="110" y="170"/>
                  </a:lnTo>
                  <a:lnTo>
                    <a:pt x="110" y="166"/>
                  </a:lnTo>
                  <a:lnTo>
                    <a:pt x="110" y="162"/>
                  </a:lnTo>
                  <a:lnTo>
                    <a:pt x="108" y="158"/>
                  </a:lnTo>
                  <a:lnTo>
                    <a:pt x="108" y="154"/>
                  </a:lnTo>
                  <a:lnTo>
                    <a:pt x="106" y="148"/>
                  </a:lnTo>
                  <a:lnTo>
                    <a:pt x="106" y="144"/>
                  </a:lnTo>
                  <a:lnTo>
                    <a:pt x="104" y="140"/>
                  </a:lnTo>
                  <a:lnTo>
                    <a:pt x="104" y="136"/>
                  </a:lnTo>
                  <a:lnTo>
                    <a:pt x="102" y="134"/>
                  </a:lnTo>
                  <a:lnTo>
                    <a:pt x="102" y="132"/>
                  </a:lnTo>
                  <a:lnTo>
                    <a:pt x="102" y="132"/>
                  </a:lnTo>
                  <a:lnTo>
                    <a:pt x="100" y="130"/>
                  </a:lnTo>
                  <a:lnTo>
                    <a:pt x="98" y="126"/>
                  </a:lnTo>
                  <a:lnTo>
                    <a:pt x="94" y="124"/>
                  </a:lnTo>
                  <a:lnTo>
                    <a:pt x="92" y="120"/>
                  </a:lnTo>
                  <a:lnTo>
                    <a:pt x="86" y="114"/>
                  </a:lnTo>
                  <a:lnTo>
                    <a:pt x="82" y="112"/>
                  </a:lnTo>
                  <a:lnTo>
                    <a:pt x="80" y="110"/>
                  </a:lnTo>
                  <a:lnTo>
                    <a:pt x="78" y="106"/>
                  </a:lnTo>
                  <a:lnTo>
                    <a:pt x="74" y="104"/>
                  </a:lnTo>
                  <a:lnTo>
                    <a:pt x="70" y="100"/>
                  </a:lnTo>
                  <a:lnTo>
                    <a:pt x="66" y="96"/>
                  </a:lnTo>
                  <a:lnTo>
                    <a:pt x="64" y="92"/>
                  </a:lnTo>
                  <a:lnTo>
                    <a:pt x="60" y="88"/>
                  </a:lnTo>
                  <a:lnTo>
                    <a:pt x="58" y="86"/>
                  </a:lnTo>
                  <a:lnTo>
                    <a:pt x="58" y="84"/>
                  </a:lnTo>
                  <a:lnTo>
                    <a:pt x="56" y="82"/>
                  </a:lnTo>
                  <a:lnTo>
                    <a:pt x="56" y="80"/>
                  </a:lnTo>
                  <a:lnTo>
                    <a:pt x="54" y="78"/>
                  </a:lnTo>
                  <a:lnTo>
                    <a:pt x="54" y="76"/>
                  </a:lnTo>
                  <a:lnTo>
                    <a:pt x="54" y="74"/>
                  </a:lnTo>
                  <a:lnTo>
                    <a:pt x="54" y="70"/>
                  </a:lnTo>
                  <a:lnTo>
                    <a:pt x="54" y="68"/>
                  </a:lnTo>
                  <a:lnTo>
                    <a:pt x="54" y="66"/>
                  </a:lnTo>
                  <a:lnTo>
                    <a:pt x="54" y="62"/>
                  </a:lnTo>
                  <a:lnTo>
                    <a:pt x="56" y="60"/>
                  </a:lnTo>
                  <a:lnTo>
                    <a:pt x="56" y="60"/>
                  </a:lnTo>
                  <a:lnTo>
                    <a:pt x="56" y="58"/>
                  </a:lnTo>
                  <a:lnTo>
                    <a:pt x="58" y="58"/>
                  </a:lnTo>
                  <a:lnTo>
                    <a:pt x="58" y="56"/>
                  </a:lnTo>
                  <a:lnTo>
                    <a:pt x="62" y="54"/>
                  </a:lnTo>
                  <a:lnTo>
                    <a:pt x="64" y="52"/>
                  </a:lnTo>
                  <a:lnTo>
                    <a:pt x="64" y="50"/>
                  </a:lnTo>
                  <a:lnTo>
                    <a:pt x="68" y="48"/>
                  </a:lnTo>
                  <a:lnTo>
                    <a:pt x="74" y="44"/>
                  </a:lnTo>
                  <a:lnTo>
                    <a:pt x="80" y="40"/>
                  </a:lnTo>
                  <a:lnTo>
                    <a:pt x="78" y="36"/>
                  </a:lnTo>
                  <a:lnTo>
                    <a:pt x="76" y="30"/>
                  </a:lnTo>
                  <a:lnTo>
                    <a:pt x="72" y="26"/>
                  </a:lnTo>
                  <a:lnTo>
                    <a:pt x="70" y="20"/>
                  </a:lnTo>
                  <a:lnTo>
                    <a:pt x="66" y="14"/>
                  </a:lnTo>
                  <a:lnTo>
                    <a:pt x="64" y="12"/>
                  </a:lnTo>
                  <a:lnTo>
                    <a:pt x="62" y="10"/>
                  </a:lnTo>
                  <a:lnTo>
                    <a:pt x="60" y="8"/>
                  </a:lnTo>
                  <a:lnTo>
                    <a:pt x="60" y="8"/>
                  </a:lnTo>
                  <a:lnTo>
                    <a:pt x="58" y="8"/>
                  </a:lnTo>
                  <a:lnTo>
                    <a:pt x="58" y="6"/>
                  </a:lnTo>
                  <a:lnTo>
                    <a:pt x="54" y="6"/>
                  </a:lnTo>
                  <a:lnTo>
                    <a:pt x="52" y="4"/>
                  </a:lnTo>
                  <a:lnTo>
                    <a:pt x="48" y="2"/>
                  </a:lnTo>
                  <a:lnTo>
                    <a:pt x="46" y="2"/>
                  </a:lnTo>
                  <a:lnTo>
                    <a:pt x="42" y="2"/>
                  </a:lnTo>
                  <a:lnTo>
                    <a:pt x="36" y="0"/>
                  </a:lnTo>
                  <a:lnTo>
                    <a:pt x="34" y="0"/>
                  </a:lnTo>
                  <a:lnTo>
                    <a:pt x="30" y="0"/>
                  </a:lnTo>
                  <a:lnTo>
                    <a:pt x="26" y="0"/>
                  </a:lnTo>
                  <a:lnTo>
                    <a:pt x="24" y="0"/>
                  </a:lnTo>
                  <a:lnTo>
                    <a:pt x="22" y="0"/>
                  </a:lnTo>
                  <a:lnTo>
                    <a:pt x="20" y="0"/>
                  </a:lnTo>
                  <a:lnTo>
                    <a:pt x="20" y="2"/>
                  </a:lnTo>
                  <a:lnTo>
                    <a:pt x="16" y="2"/>
                  </a:lnTo>
                  <a:lnTo>
                    <a:pt x="12" y="4"/>
                  </a:lnTo>
                  <a:lnTo>
                    <a:pt x="8" y="8"/>
                  </a:lnTo>
                  <a:lnTo>
                    <a:pt x="2" y="10"/>
                  </a:lnTo>
                  <a:lnTo>
                    <a:pt x="0" y="12"/>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70" name="Freeform 74">
              <a:extLst>
                <a:ext uri="{FF2B5EF4-FFF2-40B4-BE49-F238E27FC236}">
                  <a16:creationId xmlns:a16="http://schemas.microsoft.com/office/drawing/2014/main" id="{DBDA9976-DCB0-412A-A9AA-B15B5F848418}"/>
                </a:ext>
              </a:extLst>
            </p:cNvPr>
            <p:cNvSpPr>
              <a:spLocks/>
            </p:cNvSpPr>
            <p:nvPr/>
          </p:nvSpPr>
          <p:spPr bwMode="auto">
            <a:xfrm>
              <a:off x="8786925" y="3400017"/>
              <a:ext cx="208033" cy="430860"/>
            </a:xfrm>
            <a:custGeom>
              <a:avLst/>
              <a:gdLst>
                <a:gd name="T0" fmla="*/ 0 w 110"/>
                <a:gd name="T1" fmla="*/ 18 h 252"/>
                <a:gd name="T2" fmla="*/ 6 w 110"/>
                <a:gd name="T3" fmla="*/ 32 h 252"/>
                <a:gd name="T4" fmla="*/ 8 w 110"/>
                <a:gd name="T5" fmla="*/ 36 h 252"/>
                <a:gd name="T6" fmla="*/ 16 w 110"/>
                <a:gd name="T7" fmla="*/ 38 h 252"/>
                <a:gd name="T8" fmla="*/ 30 w 110"/>
                <a:gd name="T9" fmla="*/ 42 h 252"/>
                <a:gd name="T10" fmla="*/ 34 w 110"/>
                <a:gd name="T11" fmla="*/ 46 h 252"/>
                <a:gd name="T12" fmla="*/ 36 w 110"/>
                <a:gd name="T13" fmla="*/ 52 h 252"/>
                <a:gd name="T14" fmla="*/ 34 w 110"/>
                <a:gd name="T15" fmla="*/ 62 h 252"/>
                <a:gd name="T16" fmla="*/ 32 w 110"/>
                <a:gd name="T17" fmla="*/ 70 h 252"/>
                <a:gd name="T18" fmla="*/ 34 w 110"/>
                <a:gd name="T19" fmla="*/ 74 h 252"/>
                <a:gd name="T20" fmla="*/ 40 w 110"/>
                <a:gd name="T21" fmla="*/ 80 h 252"/>
                <a:gd name="T22" fmla="*/ 52 w 110"/>
                <a:gd name="T23" fmla="*/ 98 h 252"/>
                <a:gd name="T24" fmla="*/ 62 w 110"/>
                <a:gd name="T25" fmla="*/ 114 h 252"/>
                <a:gd name="T26" fmla="*/ 70 w 110"/>
                <a:gd name="T27" fmla="*/ 118 h 252"/>
                <a:gd name="T28" fmla="*/ 76 w 110"/>
                <a:gd name="T29" fmla="*/ 124 h 252"/>
                <a:gd name="T30" fmla="*/ 78 w 110"/>
                <a:gd name="T31" fmla="*/ 128 h 252"/>
                <a:gd name="T32" fmla="*/ 78 w 110"/>
                <a:gd name="T33" fmla="*/ 146 h 252"/>
                <a:gd name="T34" fmla="*/ 82 w 110"/>
                <a:gd name="T35" fmla="*/ 156 h 252"/>
                <a:gd name="T36" fmla="*/ 84 w 110"/>
                <a:gd name="T37" fmla="*/ 160 h 252"/>
                <a:gd name="T38" fmla="*/ 86 w 110"/>
                <a:gd name="T39" fmla="*/ 176 h 252"/>
                <a:gd name="T40" fmla="*/ 84 w 110"/>
                <a:gd name="T41" fmla="*/ 184 h 252"/>
                <a:gd name="T42" fmla="*/ 82 w 110"/>
                <a:gd name="T43" fmla="*/ 188 h 252"/>
                <a:gd name="T44" fmla="*/ 74 w 110"/>
                <a:gd name="T45" fmla="*/ 194 h 252"/>
                <a:gd name="T46" fmla="*/ 60 w 110"/>
                <a:gd name="T47" fmla="*/ 206 h 252"/>
                <a:gd name="T48" fmla="*/ 48 w 110"/>
                <a:gd name="T49" fmla="*/ 220 h 252"/>
                <a:gd name="T50" fmla="*/ 52 w 110"/>
                <a:gd name="T51" fmla="*/ 226 h 252"/>
                <a:gd name="T52" fmla="*/ 52 w 110"/>
                <a:gd name="T53" fmla="*/ 228 h 252"/>
                <a:gd name="T54" fmla="*/ 48 w 110"/>
                <a:gd name="T55" fmla="*/ 234 h 252"/>
                <a:gd name="T56" fmla="*/ 46 w 110"/>
                <a:gd name="T57" fmla="*/ 238 h 252"/>
                <a:gd name="T58" fmla="*/ 46 w 110"/>
                <a:gd name="T59" fmla="*/ 246 h 252"/>
                <a:gd name="T60" fmla="*/ 50 w 110"/>
                <a:gd name="T61" fmla="*/ 252 h 252"/>
                <a:gd name="T62" fmla="*/ 52 w 110"/>
                <a:gd name="T63" fmla="*/ 252 h 252"/>
                <a:gd name="T64" fmla="*/ 58 w 110"/>
                <a:gd name="T65" fmla="*/ 252 h 252"/>
                <a:gd name="T66" fmla="*/ 64 w 110"/>
                <a:gd name="T67" fmla="*/ 246 h 252"/>
                <a:gd name="T68" fmla="*/ 76 w 110"/>
                <a:gd name="T69" fmla="*/ 234 h 252"/>
                <a:gd name="T70" fmla="*/ 94 w 110"/>
                <a:gd name="T71" fmla="*/ 216 h 252"/>
                <a:gd name="T72" fmla="*/ 102 w 110"/>
                <a:gd name="T73" fmla="*/ 208 h 252"/>
                <a:gd name="T74" fmla="*/ 106 w 110"/>
                <a:gd name="T75" fmla="*/ 202 h 252"/>
                <a:gd name="T76" fmla="*/ 108 w 110"/>
                <a:gd name="T77" fmla="*/ 184 h 252"/>
                <a:gd name="T78" fmla="*/ 110 w 110"/>
                <a:gd name="T79" fmla="*/ 166 h 252"/>
                <a:gd name="T80" fmla="*/ 106 w 110"/>
                <a:gd name="T81" fmla="*/ 148 h 252"/>
                <a:gd name="T82" fmla="*/ 102 w 110"/>
                <a:gd name="T83" fmla="*/ 134 h 252"/>
                <a:gd name="T84" fmla="*/ 98 w 110"/>
                <a:gd name="T85" fmla="*/ 126 h 252"/>
                <a:gd name="T86" fmla="*/ 82 w 110"/>
                <a:gd name="T87" fmla="*/ 112 h 252"/>
                <a:gd name="T88" fmla="*/ 70 w 110"/>
                <a:gd name="T89" fmla="*/ 100 h 252"/>
                <a:gd name="T90" fmla="*/ 58 w 110"/>
                <a:gd name="T91" fmla="*/ 86 h 252"/>
                <a:gd name="T92" fmla="*/ 54 w 110"/>
                <a:gd name="T93" fmla="*/ 78 h 252"/>
                <a:gd name="T94" fmla="*/ 54 w 110"/>
                <a:gd name="T95" fmla="*/ 68 h 252"/>
                <a:gd name="T96" fmla="*/ 56 w 110"/>
                <a:gd name="T97" fmla="*/ 60 h 252"/>
                <a:gd name="T98" fmla="*/ 62 w 110"/>
                <a:gd name="T99" fmla="*/ 54 h 252"/>
                <a:gd name="T100" fmla="*/ 74 w 110"/>
                <a:gd name="T101" fmla="*/ 44 h 252"/>
                <a:gd name="T102" fmla="*/ 72 w 110"/>
                <a:gd name="T103" fmla="*/ 26 h 252"/>
                <a:gd name="T104" fmla="*/ 62 w 110"/>
                <a:gd name="T105" fmla="*/ 10 h 252"/>
                <a:gd name="T106" fmla="*/ 58 w 110"/>
                <a:gd name="T107" fmla="*/ 6 h 252"/>
                <a:gd name="T108" fmla="*/ 46 w 110"/>
                <a:gd name="T109" fmla="*/ 2 h 252"/>
                <a:gd name="T110" fmla="*/ 30 w 110"/>
                <a:gd name="T111" fmla="*/ 0 h 252"/>
                <a:gd name="T112" fmla="*/ 20 w 110"/>
                <a:gd name="T113" fmla="*/ 0 h 252"/>
                <a:gd name="T114" fmla="*/ 8 w 110"/>
                <a:gd name="T115" fmla="*/ 8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0" h="252">
                  <a:moveTo>
                    <a:pt x="0" y="12"/>
                  </a:moveTo>
                  <a:lnTo>
                    <a:pt x="0" y="12"/>
                  </a:lnTo>
                  <a:lnTo>
                    <a:pt x="0" y="16"/>
                  </a:lnTo>
                  <a:lnTo>
                    <a:pt x="0" y="18"/>
                  </a:lnTo>
                  <a:lnTo>
                    <a:pt x="2" y="22"/>
                  </a:lnTo>
                  <a:lnTo>
                    <a:pt x="4" y="26"/>
                  </a:lnTo>
                  <a:lnTo>
                    <a:pt x="4" y="30"/>
                  </a:lnTo>
                  <a:lnTo>
                    <a:pt x="6" y="32"/>
                  </a:lnTo>
                  <a:lnTo>
                    <a:pt x="6" y="34"/>
                  </a:lnTo>
                  <a:lnTo>
                    <a:pt x="8" y="34"/>
                  </a:lnTo>
                  <a:lnTo>
                    <a:pt x="8" y="36"/>
                  </a:lnTo>
                  <a:lnTo>
                    <a:pt x="8" y="36"/>
                  </a:lnTo>
                  <a:lnTo>
                    <a:pt x="10" y="36"/>
                  </a:lnTo>
                  <a:lnTo>
                    <a:pt x="12" y="38"/>
                  </a:lnTo>
                  <a:lnTo>
                    <a:pt x="14" y="38"/>
                  </a:lnTo>
                  <a:lnTo>
                    <a:pt x="16" y="38"/>
                  </a:lnTo>
                  <a:lnTo>
                    <a:pt x="20" y="40"/>
                  </a:lnTo>
                  <a:lnTo>
                    <a:pt x="24" y="40"/>
                  </a:lnTo>
                  <a:lnTo>
                    <a:pt x="28" y="42"/>
                  </a:lnTo>
                  <a:lnTo>
                    <a:pt x="30" y="42"/>
                  </a:lnTo>
                  <a:lnTo>
                    <a:pt x="30" y="42"/>
                  </a:lnTo>
                  <a:lnTo>
                    <a:pt x="32" y="44"/>
                  </a:lnTo>
                  <a:lnTo>
                    <a:pt x="32" y="44"/>
                  </a:lnTo>
                  <a:lnTo>
                    <a:pt x="34" y="46"/>
                  </a:lnTo>
                  <a:lnTo>
                    <a:pt x="34" y="46"/>
                  </a:lnTo>
                  <a:lnTo>
                    <a:pt x="34" y="48"/>
                  </a:lnTo>
                  <a:lnTo>
                    <a:pt x="34" y="50"/>
                  </a:lnTo>
                  <a:lnTo>
                    <a:pt x="36" y="52"/>
                  </a:lnTo>
                  <a:lnTo>
                    <a:pt x="36" y="54"/>
                  </a:lnTo>
                  <a:lnTo>
                    <a:pt x="36" y="56"/>
                  </a:lnTo>
                  <a:lnTo>
                    <a:pt x="34" y="58"/>
                  </a:lnTo>
                  <a:lnTo>
                    <a:pt x="34" y="62"/>
                  </a:lnTo>
                  <a:lnTo>
                    <a:pt x="32" y="64"/>
                  </a:lnTo>
                  <a:lnTo>
                    <a:pt x="32" y="68"/>
                  </a:lnTo>
                  <a:lnTo>
                    <a:pt x="32" y="70"/>
                  </a:lnTo>
                  <a:lnTo>
                    <a:pt x="32" y="70"/>
                  </a:lnTo>
                  <a:lnTo>
                    <a:pt x="32" y="70"/>
                  </a:lnTo>
                  <a:lnTo>
                    <a:pt x="32" y="72"/>
                  </a:lnTo>
                  <a:lnTo>
                    <a:pt x="32" y="72"/>
                  </a:lnTo>
                  <a:lnTo>
                    <a:pt x="34" y="74"/>
                  </a:lnTo>
                  <a:lnTo>
                    <a:pt x="34" y="76"/>
                  </a:lnTo>
                  <a:lnTo>
                    <a:pt x="36" y="76"/>
                  </a:lnTo>
                  <a:lnTo>
                    <a:pt x="40" y="80"/>
                  </a:lnTo>
                  <a:lnTo>
                    <a:pt x="40" y="80"/>
                  </a:lnTo>
                  <a:lnTo>
                    <a:pt x="42" y="82"/>
                  </a:lnTo>
                  <a:lnTo>
                    <a:pt x="44" y="86"/>
                  </a:lnTo>
                  <a:lnTo>
                    <a:pt x="46" y="90"/>
                  </a:lnTo>
                  <a:lnTo>
                    <a:pt x="52" y="98"/>
                  </a:lnTo>
                  <a:lnTo>
                    <a:pt x="56" y="104"/>
                  </a:lnTo>
                  <a:lnTo>
                    <a:pt x="58" y="108"/>
                  </a:lnTo>
                  <a:lnTo>
                    <a:pt x="62" y="112"/>
                  </a:lnTo>
                  <a:lnTo>
                    <a:pt x="62" y="114"/>
                  </a:lnTo>
                  <a:lnTo>
                    <a:pt x="64" y="114"/>
                  </a:lnTo>
                  <a:lnTo>
                    <a:pt x="66" y="116"/>
                  </a:lnTo>
                  <a:lnTo>
                    <a:pt x="68" y="118"/>
                  </a:lnTo>
                  <a:lnTo>
                    <a:pt x="70" y="118"/>
                  </a:lnTo>
                  <a:lnTo>
                    <a:pt x="72" y="120"/>
                  </a:lnTo>
                  <a:lnTo>
                    <a:pt x="74" y="122"/>
                  </a:lnTo>
                  <a:lnTo>
                    <a:pt x="76" y="122"/>
                  </a:lnTo>
                  <a:lnTo>
                    <a:pt x="76" y="124"/>
                  </a:lnTo>
                  <a:lnTo>
                    <a:pt x="76" y="124"/>
                  </a:lnTo>
                  <a:lnTo>
                    <a:pt x="78" y="124"/>
                  </a:lnTo>
                  <a:lnTo>
                    <a:pt x="78" y="126"/>
                  </a:lnTo>
                  <a:lnTo>
                    <a:pt x="78" y="128"/>
                  </a:lnTo>
                  <a:lnTo>
                    <a:pt x="78" y="130"/>
                  </a:lnTo>
                  <a:lnTo>
                    <a:pt x="78" y="136"/>
                  </a:lnTo>
                  <a:lnTo>
                    <a:pt x="78" y="140"/>
                  </a:lnTo>
                  <a:lnTo>
                    <a:pt x="78" y="146"/>
                  </a:lnTo>
                  <a:lnTo>
                    <a:pt x="78" y="150"/>
                  </a:lnTo>
                  <a:lnTo>
                    <a:pt x="76" y="152"/>
                  </a:lnTo>
                  <a:lnTo>
                    <a:pt x="80" y="154"/>
                  </a:lnTo>
                  <a:lnTo>
                    <a:pt x="82" y="156"/>
                  </a:lnTo>
                  <a:lnTo>
                    <a:pt x="82" y="158"/>
                  </a:lnTo>
                  <a:lnTo>
                    <a:pt x="84" y="158"/>
                  </a:lnTo>
                  <a:lnTo>
                    <a:pt x="84" y="160"/>
                  </a:lnTo>
                  <a:lnTo>
                    <a:pt x="84" y="160"/>
                  </a:lnTo>
                  <a:lnTo>
                    <a:pt x="86" y="164"/>
                  </a:lnTo>
                  <a:lnTo>
                    <a:pt x="86" y="168"/>
                  </a:lnTo>
                  <a:lnTo>
                    <a:pt x="86" y="172"/>
                  </a:lnTo>
                  <a:lnTo>
                    <a:pt x="86" y="176"/>
                  </a:lnTo>
                  <a:lnTo>
                    <a:pt x="86" y="180"/>
                  </a:lnTo>
                  <a:lnTo>
                    <a:pt x="86" y="182"/>
                  </a:lnTo>
                  <a:lnTo>
                    <a:pt x="86" y="182"/>
                  </a:lnTo>
                  <a:lnTo>
                    <a:pt x="84" y="184"/>
                  </a:lnTo>
                  <a:lnTo>
                    <a:pt x="84" y="186"/>
                  </a:lnTo>
                  <a:lnTo>
                    <a:pt x="84" y="186"/>
                  </a:lnTo>
                  <a:lnTo>
                    <a:pt x="82" y="188"/>
                  </a:lnTo>
                  <a:lnTo>
                    <a:pt x="82" y="188"/>
                  </a:lnTo>
                  <a:lnTo>
                    <a:pt x="80" y="190"/>
                  </a:lnTo>
                  <a:lnTo>
                    <a:pt x="76" y="192"/>
                  </a:lnTo>
                  <a:lnTo>
                    <a:pt x="76" y="192"/>
                  </a:lnTo>
                  <a:lnTo>
                    <a:pt x="74" y="194"/>
                  </a:lnTo>
                  <a:lnTo>
                    <a:pt x="72" y="196"/>
                  </a:lnTo>
                  <a:lnTo>
                    <a:pt x="68" y="200"/>
                  </a:lnTo>
                  <a:lnTo>
                    <a:pt x="64" y="204"/>
                  </a:lnTo>
                  <a:lnTo>
                    <a:pt x="60" y="206"/>
                  </a:lnTo>
                  <a:lnTo>
                    <a:pt x="58" y="210"/>
                  </a:lnTo>
                  <a:lnTo>
                    <a:pt x="52" y="214"/>
                  </a:lnTo>
                  <a:lnTo>
                    <a:pt x="46" y="218"/>
                  </a:lnTo>
                  <a:lnTo>
                    <a:pt x="48" y="220"/>
                  </a:lnTo>
                  <a:lnTo>
                    <a:pt x="50" y="222"/>
                  </a:lnTo>
                  <a:lnTo>
                    <a:pt x="52" y="224"/>
                  </a:lnTo>
                  <a:lnTo>
                    <a:pt x="52" y="224"/>
                  </a:lnTo>
                  <a:lnTo>
                    <a:pt x="52" y="226"/>
                  </a:lnTo>
                  <a:lnTo>
                    <a:pt x="52" y="226"/>
                  </a:lnTo>
                  <a:lnTo>
                    <a:pt x="54" y="228"/>
                  </a:lnTo>
                  <a:lnTo>
                    <a:pt x="52" y="228"/>
                  </a:lnTo>
                  <a:lnTo>
                    <a:pt x="52" y="228"/>
                  </a:lnTo>
                  <a:lnTo>
                    <a:pt x="52" y="230"/>
                  </a:lnTo>
                  <a:lnTo>
                    <a:pt x="50" y="230"/>
                  </a:lnTo>
                  <a:lnTo>
                    <a:pt x="50" y="232"/>
                  </a:lnTo>
                  <a:lnTo>
                    <a:pt x="48" y="234"/>
                  </a:lnTo>
                  <a:lnTo>
                    <a:pt x="46" y="234"/>
                  </a:lnTo>
                  <a:lnTo>
                    <a:pt x="46" y="236"/>
                  </a:lnTo>
                  <a:lnTo>
                    <a:pt x="46" y="236"/>
                  </a:lnTo>
                  <a:lnTo>
                    <a:pt x="46" y="238"/>
                  </a:lnTo>
                  <a:lnTo>
                    <a:pt x="46" y="240"/>
                  </a:lnTo>
                  <a:lnTo>
                    <a:pt x="46" y="242"/>
                  </a:lnTo>
                  <a:lnTo>
                    <a:pt x="46" y="244"/>
                  </a:lnTo>
                  <a:lnTo>
                    <a:pt x="46" y="246"/>
                  </a:lnTo>
                  <a:lnTo>
                    <a:pt x="48" y="248"/>
                  </a:lnTo>
                  <a:lnTo>
                    <a:pt x="48" y="250"/>
                  </a:lnTo>
                  <a:lnTo>
                    <a:pt x="48" y="250"/>
                  </a:lnTo>
                  <a:lnTo>
                    <a:pt x="50" y="252"/>
                  </a:lnTo>
                  <a:lnTo>
                    <a:pt x="50" y="252"/>
                  </a:lnTo>
                  <a:lnTo>
                    <a:pt x="50" y="252"/>
                  </a:lnTo>
                  <a:lnTo>
                    <a:pt x="52" y="252"/>
                  </a:lnTo>
                  <a:lnTo>
                    <a:pt x="52" y="252"/>
                  </a:lnTo>
                  <a:lnTo>
                    <a:pt x="52" y="252"/>
                  </a:lnTo>
                  <a:lnTo>
                    <a:pt x="54" y="252"/>
                  </a:lnTo>
                  <a:lnTo>
                    <a:pt x="56" y="252"/>
                  </a:lnTo>
                  <a:lnTo>
                    <a:pt x="58" y="252"/>
                  </a:lnTo>
                  <a:lnTo>
                    <a:pt x="58" y="250"/>
                  </a:lnTo>
                  <a:lnTo>
                    <a:pt x="60" y="248"/>
                  </a:lnTo>
                  <a:lnTo>
                    <a:pt x="62" y="246"/>
                  </a:lnTo>
                  <a:lnTo>
                    <a:pt x="64" y="246"/>
                  </a:lnTo>
                  <a:lnTo>
                    <a:pt x="68" y="242"/>
                  </a:lnTo>
                  <a:lnTo>
                    <a:pt x="72" y="238"/>
                  </a:lnTo>
                  <a:lnTo>
                    <a:pt x="74" y="234"/>
                  </a:lnTo>
                  <a:lnTo>
                    <a:pt x="76" y="234"/>
                  </a:lnTo>
                  <a:lnTo>
                    <a:pt x="76" y="232"/>
                  </a:lnTo>
                  <a:lnTo>
                    <a:pt x="82" y="228"/>
                  </a:lnTo>
                  <a:lnTo>
                    <a:pt x="88" y="222"/>
                  </a:lnTo>
                  <a:lnTo>
                    <a:pt x="94" y="216"/>
                  </a:lnTo>
                  <a:lnTo>
                    <a:pt x="98" y="214"/>
                  </a:lnTo>
                  <a:lnTo>
                    <a:pt x="100" y="212"/>
                  </a:lnTo>
                  <a:lnTo>
                    <a:pt x="100" y="210"/>
                  </a:lnTo>
                  <a:lnTo>
                    <a:pt x="102" y="208"/>
                  </a:lnTo>
                  <a:lnTo>
                    <a:pt x="104" y="206"/>
                  </a:lnTo>
                  <a:lnTo>
                    <a:pt x="106" y="204"/>
                  </a:lnTo>
                  <a:lnTo>
                    <a:pt x="106" y="204"/>
                  </a:lnTo>
                  <a:lnTo>
                    <a:pt x="106" y="202"/>
                  </a:lnTo>
                  <a:lnTo>
                    <a:pt x="106" y="200"/>
                  </a:lnTo>
                  <a:lnTo>
                    <a:pt x="108" y="194"/>
                  </a:lnTo>
                  <a:lnTo>
                    <a:pt x="108" y="190"/>
                  </a:lnTo>
                  <a:lnTo>
                    <a:pt x="108" y="184"/>
                  </a:lnTo>
                  <a:lnTo>
                    <a:pt x="110" y="180"/>
                  </a:lnTo>
                  <a:lnTo>
                    <a:pt x="110" y="174"/>
                  </a:lnTo>
                  <a:lnTo>
                    <a:pt x="110" y="170"/>
                  </a:lnTo>
                  <a:lnTo>
                    <a:pt x="110" y="166"/>
                  </a:lnTo>
                  <a:lnTo>
                    <a:pt x="110" y="162"/>
                  </a:lnTo>
                  <a:lnTo>
                    <a:pt x="108" y="158"/>
                  </a:lnTo>
                  <a:lnTo>
                    <a:pt x="108" y="154"/>
                  </a:lnTo>
                  <a:lnTo>
                    <a:pt x="106" y="148"/>
                  </a:lnTo>
                  <a:lnTo>
                    <a:pt x="106" y="144"/>
                  </a:lnTo>
                  <a:lnTo>
                    <a:pt x="104" y="140"/>
                  </a:lnTo>
                  <a:lnTo>
                    <a:pt x="104" y="136"/>
                  </a:lnTo>
                  <a:lnTo>
                    <a:pt x="102" y="134"/>
                  </a:lnTo>
                  <a:lnTo>
                    <a:pt x="102" y="132"/>
                  </a:lnTo>
                  <a:lnTo>
                    <a:pt x="102" y="132"/>
                  </a:lnTo>
                  <a:lnTo>
                    <a:pt x="100" y="130"/>
                  </a:lnTo>
                  <a:lnTo>
                    <a:pt x="98" y="126"/>
                  </a:lnTo>
                  <a:lnTo>
                    <a:pt x="94" y="124"/>
                  </a:lnTo>
                  <a:lnTo>
                    <a:pt x="92" y="120"/>
                  </a:lnTo>
                  <a:lnTo>
                    <a:pt x="86" y="114"/>
                  </a:lnTo>
                  <a:lnTo>
                    <a:pt x="82" y="112"/>
                  </a:lnTo>
                  <a:lnTo>
                    <a:pt x="80" y="110"/>
                  </a:lnTo>
                  <a:lnTo>
                    <a:pt x="78" y="106"/>
                  </a:lnTo>
                  <a:lnTo>
                    <a:pt x="74" y="104"/>
                  </a:lnTo>
                  <a:lnTo>
                    <a:pt x="70" y="100"/>
                  </a:lnTo>
                  <a:lnTo>
                    <a:pt x="66" y="96"/>
                  </a:lnTo>
                  <a:lnTo>
                    <a:pt x="64" y="92"/>
                  </a:lnTo>
                  <a:lnTo>
                    <a:pt x="60" y="88"/>
                  </a:lnTo>
                  <a:lnTo>
                    <a:pt x="58" y="86"/>
                  </a:lnTo>
                  <a:lnTo>
                    <a:pt x="58" y="84"/>
                  </a:lnTo>
                  <a:lnTo>
                    <a:pt x="56" y="82"/>
                  </a:lnTo>
                  <a:lnTo>
                    <a:pt x="56" y="80"/>
                  </a:lnTo>
                  <a:lnTo>
                    <a:pt x="54" y="78"/>
                  </a:lnTo>
                  <a:lnTo>
                    <a:pt x="54" y="76"/>
                  </a:lnTo>
                  <a:lnTo>
                    <a:pt x="54" y="74"/>
                  </a:lnTo>
                  <a:lnTo>
                    <a:pt x="54" y="70"/>
                  </a:lnTo>
                  <a:lnTo>
                    <a:pt x="54" y="68"/>
                  </a:lnTo>
                  <a:lnTo>
                    <a:pt x="54" y="66"/>
                  </a:lnTo>
                  <a:lnTo>
                    <a:pt x="54" y="62"/>
                  </a:lnTo>
                  <a:lnTo>
                    <a:pt x="56" y="60"/>
                  </a:lnTo>
                  <a:lnTo>
                    <a:pt x="56" y="60"/>
                  </a:lnTo>
                  <a:lnTo>
                    <a:pt x="56" y="58"/>
                  </a:lnTo>
                  <a:lnTo>
                    <a:pt x="58" y="58"/>
                  </a:lnTo>
                  <a:lnTo>
                    <a:pt x="58" y="56"/>
                  </a:lnTo>
                  <a:lnTo>
                    <a:pt x="62" y="54"/>
                  </a:lnTo>
                  <a:lnTo>
                    <a:pt x="64" y="52"/>
                  </a:lnTo>
                  <a:lnTo>
                    <a:pt x="64" y="50"/>
                  </a:lnTo>
                  <a:lnTo>
                    <a:pt x="68" y="48"/>
                  </a:lnTo>
                  <a:lnTo>
                    <a:pt x="74" y="44"/>
                  </a:lnTo>
                  <a:lnTo>
                    <a:pt x="80" y="40"/>
                  </a:lnTo>
                  <a:lnTo>
                    <a:pt x="78" y="36"/>
                  </a:lnTo>
                  <a:lnTo>
                    <a:pt x="76" y="30"/>
                  </a:lnTo>
                  <a:lnTo>
                    <a:pt x="72" y="26"/>
                  </a:lnTo>
                  <a:lnTo>
                    <a:pt x="70" y="20"/>
                  </a:lnTo>
                  <a:lnTo>
                    <a:pt x="66" y="14"/>
                  </a:lnTo>
                  <a:lnTo>
                    <a:pt x="64" y="12"/>
                  </a:lnTo>
                  <a:lnTo>
                    <a:pt x="62" y="10"/>
                  </a:lnTo>
                  <a:lnTo>
                    <a:pt x="60" y="8"/>
                  </a:lnTo>
                  <a:lnTo>
                    <a:pt x="60" y="8"/>
                  </a:lnTo>
                  <a:lnTo>
                    <a:pt x="58" y="8"/>
                  </a:lnTo>
                  <a:lnTo>
                    <a:pt x="58" y="6"/>
                  </a:lnTo>
                  <a:lnTo>
                    <a:pt x="54" y="6"/>
                  </a:lnTo>
                  <a:lnTo>
                    <a:pt x="52" y="4"/>
                  </a:lnTo>
                  <a:lnTo>
                    <a:pt x="48" y="2"/>
                  </a:lnTo>
                  <a:lnTo>
                    <a:pt x="46" y="2"/>
                  </a:lnTo>
                  <a:lnTo>
                    <a:pt x="42" y="2"/>
                  </a:lnTo>
                  <a:lnTo>
                    <a:pt x="36" y="0"/>
                  </a:lnTo>
                  <a:lnTo>
                    <a:pt x="34" y="0"/>
                  </a:lnTo>
                  <a:lnTo>
                    <a:pt x="30" y="0"/>
                  </a:lnTo>
                  <a:lnTo>
                    <a:pt x="26" y="0"/>
                  </a:lnTo>
                  <a:lnTo>
                    <a:pt x="24" y="0"/>
                  </a:lnTo>
                  <a:lnTo>
                    <a:pt x="22" y="0"/>
                  </a:lnTo>
                  <a:lnTo>
                    <a:pt x="20" y="0"/>
                  </a:lnTo>
                  <a:lnTo>
                    <a:pt x="20" y="2"/>
                  </a:lnTo>
                  <a:lnTo>
                    <a:pt x="16" y="2"/>
                  </a:lnTo>
                  <a:lnTo>
                    <a:pt x="12" y="4"/>
                  </a:lnTo>
                  <a:lnTo>
                    <a:pt x="8" y="8"/>
                  </a:lnTo>
                  <a:lnTo>
                    <a:pt x="2" y="10"/>
                  </a:lnTo>
                  <a:lnTo>
                    <a:pt x="0" y="12"/>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71" name="Freeform 75">
              <a:extLst>
                <a:ext uri="{FF2B5EF4-FFF2-40B4-BE49-F238E27FC236}">
                  <a16:creationId xmlns:a16="http://schemas.microsoft.com/office/drawing/2014/main" id="{D3EF87D3-2C97-451D-A170-DEE9671E0205}"/>
                </a:ext>
              </a:extLst>
            </p:cNvPr>
            <p:cNvSpPr>
              <a:spLocks/>
            </p:cNvSpPr>
            <p:nvPr/>
          </p:nvSpPr>
          <p:spPr bwMode="auto">
            <a:xfrm>
              <a:off x="7175618" y="2890508"/>
              <a:ext cx="540884" cy="447957"/>
            </a:xfrm>
            <a:custGeom>
              <a:avLst/>
              <a:gdLst>
                <a:gd name="T0" fmla="*/ 0 w 286"/>
                <a:gd name="T1" fmla="*/ 8 h 262"/>
                <a:gd name="T2" fmla="*/ 10 w 286"/>
                <a:gd name="T3" fmla="*/ 34 h 262"/>
                <a:gd name="T4" fmla="*/ 18 w 286"/>
                <a:gd name="T5" fmla="*/ 68 h 262"/>
                <a:gd name="T6" fmla="*/ 22 w 286"/>
                <a:gd name="T7" fmla="*/ 76 h 262"/>
                <a:gd name="T8" fmla="*/ 34 w 286"/>
                <a:gd name="T9" fmla="*/ 78 h 262"/>
                <a:gd name="T10" fmla="*/ 32 w 286"/>
                <a:gd name="T11" fmla="*/ 92 h 262"/>
                <a:gd name="T12" fmla="*/ 22 w 286"/>
                <a:gd name="T13" fmla="*/ 98 h 262"/>
                <a:gd name="T14" fmla="*/ 22 w 286"/>
                <a:gd name="T15" fmla="*/ 114 h 262"/>
                <a:gd name="T16" fmla="*/ 32 w 286"/>
                <a:gd name="T17" fmla="*/ 118 h 262"/>
                <a:gd name="T18" fmla="*/ 36 w 286"/>
                <a:gd name="T19" fmla="*/ 128 h 262"/>
                <a:gd name="T20" fmla="*/ 46 w 286"/>
                <a:gd name="T21" fmla="*/ 136 h 262"/>
                <a:gd name="T22" fmla="*/ 58 w 286"/>
                <a:gd name="T23" fmla="*/ 134 h 262"/>
                <a:gd name="T24" fmla="*/ 60 w 286"/>
                <a:gd name="T25" fmla="*/ 146 h 262"/>
                <a:gd name="T26" fmla="*/ 56 w 286"/>
                <a:gd name="T27" fmla="*/ 160 h 262"/>
                <a:gd name="T28" fmla="*/ 64 w 286"/>
                <a:gd name="T29" fmla="*/ 164 h 262"/>
                <a:gd name="T30" fmla="*/ 66 w 286"/>
                <a:gd name="T31" fmla="*/ 178 h 262"/>
                <a:gd name="T32" fmla="*/ 78 w 286"/>
                <a:gd name="T33" fmla="*/ 184 h 262"/>
                <a:gd name="T34" fmla="*/ 86 w 286"/>
                <a:gd name="T35" fmla="*/ 176 h 262"/>
                <a:gd name="T36" fmla="*/ 90 w 286"/>
                <a:gd name="T37" fmla="*/ 176 h 262"/>
                <a:gd name="T38" fmla="*/ 96 w 286"/>
                <a:gd name="T39" fmla="*/ 200 h 262"/>
                <a:gd name="T40" fmla="*/ 100 w 286"/>
                <a:gd name="T41" fmla="*/ 210 h 262"/>
                <a:gd name="T42" fmla="*/ 110 w 286"/>
                <a:gd name="T43" fmla="*/ 214 h 262"/>
                <a:gd name="T44" fmla="*/ 110 w 286"/>
                <a:gd name="T45" fmla="*/ 222 h 262"/>
                <a:gd name="T46" fmla="*/ 120 w 286"/>
                <a:gd name="T47" fmla="*/ 222 h 262"/>
                <a:gd name="T48" fmla="*/ 128 w 286"/>
                <a:gd name="T49" fmla="*/ 232 h 262"/>
                <a:gd name="T50" fmla="*/ 146 w 286"/>
                <a:gd name="T51" fmla="*/ 238 h 262"/>
                <a:gd name="T52" fmla="*/ 172 w 286"/>
                <a:gd name="T53" fmla="*/ 238 h 262"/>
                <a:gd name="T54" fmla="*/ 178 w 286"/>
                <a:gd name="T55" fmla="*/ 226 h 262"/>
                <a:gd name="T56" fmla="*/ 186 w 286"/>
                <a:gd name="T57" fmla="*/ 228 h 262"/>
                <a:gd name="T58" fmla="*/ 192 w 286"/>
                <a:gd name="T59" fmla="*/ 244 h 262"/>
                <a:gd name="T60" fmla="*/ 200 w 286"/>
                <a:gd name="T61" fmla="*/ 258 h 262"/>
                <a:gd name="T62" fmla="*/ 224 w 286"/>
                <a:gd name="T63" fmla="*/ 262 h 262"/>
                <a:gd name="T64" fmla="*/ 254 w 286"/>
                <a:gd name="T65" fmla="*/ 260 h 262"/>
                <a:gd name="T66" fmla="*/ 262 w 286"/>
                <a:gd name="T67" fmla="*/ 260 h 262"/>
                <a:gd name="T68" fmla="*/ 274 w 286"/>
                <a:gd name="T69" fmla="*/ 246 h 262"/>
                <a:gd name="T70" fmla="*/ 284 w 286"/>
                <a:gd name="T71" fmla="*/ 234 h 262"/>
                <a:gd name="T72" fmla="*/ 280 w 286"/>
                <a:gd name="T73" fmla="*/ 224 h 262"/>
                <a:gd name="T74" fmla="*/ 270 w 286"/>
                <a:gd name="T75" fmla="*/ 224 h 262"/>
                <a:gd name="T76" fmla="*/ 266 w 286"/>
                <a:gd name="T77" fmla="*/ 210 h 262"/>
                <a:gd name="T78" fmla="*/ 250 w 286"/>
                <a:gd name="T79" fmla="*/ 200 h 262"/>
                <a:gd name="T80" fmla="*/ 250 w 286"/>
                <a:gd name="T81" fmla="*/ 188 h 262"/>
                <a:gd name="T82" fmla="*/ 258 w 286"/>
                <a:gd name="T83" fmla="*/ 174 h 262"/>
                <a:gd name="T84" fmla="*/ 254 w 286"/>
                <a:gd name="T85" fmla="*/ 158 h 262"/>
                <a:gd name="T86" fmla="*/ 238 w 286"/>
                <a:gd name="T87" fmla="*/ 158 h 262"/>
                <a:gd name="T88" fmla="*/ 234 w 286"/>
                <a:gd name="T89" fmla="*/ 152 h 262"/>
                <a:gd name="T90" fmla="*/ 238 w 286"/>
                <a:gd name="T91" fmla="*/ 124 h 262"/>
                <a:gd name="T92" fmla="*/ 240 w 286"/>
                <a:gd name="T93" fmla="*/ 80 h 262"/>
                <a:gd name="T94" fmla="*/ 238 w 286"/>
                <a:gd name="T95" fmla="*/ 64 h 262"/>
                <a:gd name="T96" fmla="*/ 214 w 286"/>
                <a:gd name="T97" fmla="*/ 52 h 262"/>
                <a:gd name="T98" fmla="*/ 192 w 286"/>
                <a:gd name="T99" fmla="*/ 40 h 262"/>
                <a:gd name="T100" fmla="*/ 162 w 286"/>
                <a:gd name="T101" fmla="*/ 34 h 262"/>
                <a:gd name="T102" fmla="*/ 154 w 286"/>
                <a:gd name="T103" fmla="*/ 36 h 262"/>
                <a:gd name="T104" fmla="*/ 146 w 286"/>
                <a:gd name="T105" fmla="*/ 48 h 262"/>
                <a:gd name="T106" fmla="*/ 120 w 286"/>
                <a:gd name="T107" fmla="*/ 58 h 262"/>
                <a:gd name="T108" fmla="*/ 110 w 286"/>
                <a:gd name="T109" fmla="*/ 66 h 262"/>
                <a:gd name="T110" fmla="*/ 90 w 286"/>
                <a:gd name="T111" fmla="*/ 60 h 262"/>
                <a:gd name="T112" fmla="*/ 66 w 286"/>
                <a:gd name="T113" fmla="*/ 42 h 262"/>
                <a:gd name="T114" fmla="*/ 60 w 286"/>
                <a:gd name="T115" fmla="*/ 18 h 262"/>
                <a:gd name="T116" fmla="*/ 54 w 286"/>
                <a:gd name="T117" fmla="*/ 2 h 262"/>
                <a:gd name="T118" fmla="*/ 46 w 286"/>
                <a:gd name="T119" fmla="*/ 8 h 262"/>
                <a:gd name="T120" fmla="*/ 42 w 286"/>
                <a:gd name="T121" fmla="*/ 20 h 262"/>
                <a:gd name="T122" fmla="*/ 26 w 286"/>
                <a:gd name="T123" fmla="*/ 20 h 262"/>
                <a:gd name="T124" fmla="*/ 10 w 286"/>
                <a:gd name="T125" fmla="*/ 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6" h="262">
                  <a:moveTo>
                    <a:pt x="4" y="0"/>
                  </a:moveTo>
                  <a:lnTo>
                    <a:pt x="4" y="0"/>
                  </a:lnTo>
                  <a:lnTo>
                    <a:pt x="4" y="0"/>
                  </a:lnTo>
                  <a:lnTo>
                    <a:pt x="2" y="2"/>
                  </a:lnTo>
                  <a:lnTo>
                    <a:pt x="0" y="4"/>
                  </a:lnTo>
                  <a:lnTo>
                    <a:pt x="0" y="4"/>
                  </a:lnTo>
                  <a:lnTo>
                    <a:pt x="0" y="6"/>
                  </a:lnTo>
                  <a:lnTo>
                    <a:pt x="0" y="6"/>
                  </a:lnTo>
                  <a:lnTo>
                    <a:pt x="0" y="8"/>
                  </a:lnTo>
                  <a:lnTo>
                    <a:pt x="0" y="10"/>
                  </a:lnTo>
                  <a:lnTo>
                    <a:pt x="0" y="10"/>
                  </a:lnTo>
                  <a:lnTo>
                    <a:pt x="0" y="12"/>
                  </a:lnTo>
                  <a:lnTo>
                    <a:pt x="2" y="16"/>
                  </a:lnTo>
                  <a:lnTo>
                    <a:pt x="4" y="20"/>
                  </a:lnTo>
                  <a:lnTo>
                    <a:pt x="4" y="22"/>
                  </a:lnTo>
                  <a:lnTo>
                    <a:pt x="6" y="24"/>
                  </a:lnTo>
                  <a:lnTo>
                    <a:pt x="8" y="28"/>
                  </a:lnTo>
                  <a:lnTo>
                    <a:pt x="10" y="34"/>
                  </a:lnTo>
                  <a:lnTo>
                    <a:pt x="12" y="40"/>
                  </a:lnTo>
                  <a:lnTo>
                    <a:pt x="12" y="42"/>
                  </a:lnTo>
                  <a:lnTo>
                    <a:pt x="14" y="44"/>
                  </a:lnTo>
                  <a:lnTo>
                    <a:pt x="14" y="46"/>
                  </a:lnTo>
                  <a:lnTo>
                    <a:pt x="14" y="48"/>
                  </a:lnTo>
                  <a:lnTo>
                    <a:pt x="16" y="54"/>
                  </a:lnTo>
                  <a:lnTo>
                    <a:pt x="16" y="62"/>
                  </a:lnTo>
                  <a:lnTo>
                    <a:pt x="16" y="64"/>
                  </a:lnTo>
                  <a:lnTo>
                    <a:pt x="18" y="68"/>
                  </a:lnTo>
                  <a:lnTo>
                    <a:pt x="18" y="70"/>
                  </a:lnTo>
                  <a:lnTo>
                    <a:pt x="18" y="72"/>
                  </a:lnTo>
                  <a:lnTo>
                    <a:pt x="18" y="72"/>
                  </a:lnTo>
                  <a:lnTo>
                    <a:pt x="18" y="74"/>
                  </a:lnTo>
                  <a:lnTo>
                    <a:pt x="20" y="74"/>
                  </a:lnTo>
                  <a:lnTo>
                    <a:pt x="20" y="74"/>
                  </a:lnTo>
                  <a:lnTo>
                    <a:pt x="20" y="74"/>
                  </a:lnTo>
                  <a:lnTo>
                    <a:pt x="22" y="76"/>
                  </a:lnTo>
                  <a:lnTo>
                    <a:pt x="22" y="76"/>
                  </a:lnTo>
                  <a:lnTo>
                    <a:pt x="24" y="76"/>
                  </a:lnTo>
                  <a:lnTo>
                    <a:pt x="26" y="76"/>
                  </a:lnTo>
                  <a:lnTo>
                    <a:pt x="30" y="76"/>
                  </a:lnTo>
                  <a:lnTo>
                    <a:pt x="32" y="76"/>
                  </a:lnTo>
                  <a:lnTo>
                    <a:pt x="32" y="76"/>
                  </a:lnTo>
                  <a:lnTo>
                    <a:pt x="32" y="76"/>
                  </a:lnTo>
                  <a:lnTo>
                    <a:pt x="34" y="76"/>
                  </a:lnTo>
                  <a:lnTo>
                    <a:pt x="34" y="76"/>
                  </a:lnTo>
                  <a:lnTo>
                    <a:pt x="34" y="78"/>
                  </a:lnTo>
                  <a:lnTo>
                    <a:pt x="34" y="78"/>
                  </a:lnTo>
                  <a:lnTo>
                    <a:pt x="34" y="78"/>
                  </a:lnTo>
                  <a:lnTo>
                    <a:pt x="34" y="80"/>
                  </a:lnTo>
                  <a:lnTo>
                    <a:pt x="34" y="82"/>
                  </a:lnTo>
                  <a:lnTo>
                    <a:pt x="34" y="84"/>
                  </a:lnTo>
                  <a:lnTo>
                    <a:pt x="34" y="86"/>
                  </a:lnTo>
                  <a:lnTo>
                    <a:pt x="34" y="88"/>
                  </a:lnTo>
                  <a:lnTo>
                    <a:pt x="32" y="90"/>
                  </a:lnTo>
                  <a:lnTo>
                    <a:pt x="32" y="92"/>
                  </a:lnTo>
                  <a:lnTo>
                    <a:pt x="32" y="92"/>
                  </a:lnTo>
                  <a:lnTo>
                    <a:pt x="30" y="92"/>
                  </a:lnTo>
                  <a:lnTo>
                    <a:pt x="30" y="94"/>
                  </a:lnTo>
                  <a:lnTo>
                    <a:pt x="28" y="94"/>
                  </a:lnTo>
                  <a:lnTo>
                    <a:pt x="26" y="96"/>
                  </a:lnTo>
                  <a:lnTo>
                    <a:pt x="24" y="96"/>
                  </a:lnTo>
                  <a:lnTo>
                    <a:pt x="24" y="98"/>
                  </a:lnTo>
                  <a:lnTo>
                    <a:pt x="22" y="98"/>
                  </a:lnTo>
                  <a:lnTo>
                    <a:pt x="22" y="98"/>
                  </a:lnTo>
                  <a:lnTo>
                    <a:pt x="22" y="100"/>
                  </a:lnTo>
                  <a:lnTo>
                    <a:pt x="22" y="100"/>
                  </a:lnTo>
                  <a:lnTo>
                    <a:pt x="20" y="102"/>
                  </a:lnTo>
                  <a:lnTo>
                    <a:pt x="20" y="104"/>
                  </a:lnTo>
                  <a:lnTo>
                    <a:pt x="20" y="106"/>
                  </a:lnTo>
                  <a:lnTo>
                    <a:pt x="20" y="110"/>
                  </a:lnTo>
                  <a:lnTo>
                    <a:pt x="20" y="112"/>
                  </a:lnTo>
                  <a:lnTo>
                    <a:pt x="22" y="114"/>
                  </a:lnTo>
                  <a:lnTo>
                    <a:pt x="22" y="114"/>
                  </a:lnTo>
                  <a:lnTo>
                    <a:pt x="22" y="114"/>
                  </a:lnTo>
                  <a:lnTo>
                    <a:pt x="22" y="114"/>
                  </a:lnTo>
                  <a:lnTo>
                    <a:pt x="22" y="116"/>
                  </a:lnTo>
                  <a:lnTo>
                    <a:pt x="24" y="116"/>
                  </a:lnTo>
                  <a:lnTo>
                    <a:pt x="24" y="116"/>
                  </a:lnTo>
                  <a:lnTo>
                    <a:pt x="26" y="116"/>
                  </a:lnTo>
                  <a:lnTo>
                    <a:pt x="28" y="118"/>
                  </a:lnTo>
                  <a:lnTo>
                    <a:pt x="30" y="118"/>
                  </a:lnTo>
                  <a:lnTo>
                    <a:pt x="32" y="118"/>
                  </a:lnTo>
                  <a:lnTo>
                    <a:pt x="34" y="120"/>
                  </a:lnTo>
                  <a:lnTo>
                    <a:pt x="34" y="120"/>
                  </a:lnTo>
                  <a:lnTo>
                    <a:pt x="36" y="120"/>
                  </a:lnTo>
                  <a:lnTo>
                    <a:pt x="36" y="122"/>
                  </a:lnTo>
                  <a:lnTo>
                    <a:pt x="36" y="122"/>
                  </a:lnTo>
                  <a:lnTo>
                    <a:pt x="36" y="124"/>
                  </a:lnTo>
                  <a:lnTo>
                    <a:pt x="36" y="126"/>
                  </a:lnTo>
                  <a:lnTo>
                    <a:pt x="36" y="126"/>
                  </a:lnTo>
                  <a:lnTo>
                    <a:pt x="36" y="128"/>
                  </a:lnTo>
                  <a:lnTo>
                    <a:pt x="36" y="130"/>
                  </a:lnTo>
                  <a:lnTo>
                    <a:pt x="38" y="132"/>
                  </a:lnTo>
                  <a:lnTo>
                    <a:pt x="38" y="132"/>
                  </a:lnTo>
                  <a:lnTo>
                    <a:pt x="38" y="134"/>
                  </a:lnTo>
                  <a:lnTo>
                    <a:pt x="38" y="134"/>
                  </a:lnTo>
                  <a:lnTo>
                    <a:pt x="40" y="134"/>
                  </a:lnTo>
                  <a:lnTo>
                    <a:pt x="42" y="134"/>
                  </a:lnTo>
                  <a:lnTo>
                    <a:pt x="42" y="136"/>
                  </a:lnTo>
                  <a:lnTo>
                    <a:pt x="46" y="136"/>
                  </a:lnTo>
                  <a:lnTo>
                    <a:pt x="48" y="136"/>
                  </a:lnTo>
                  <a:lnTo>
                    <a:pt x="50" y="136"/>
                  </a:lnTo>
                  <a:lnTo>
                    <a:pt x="50" y="136"/>
                  </a:lnTo>
                  <a:lnTo>
                    <a:pt x="54" y="134"/>
                  </a:lnTo>
                  <a:lnTo>
                    <a:pt x="54" y="134"/>
                  </a:lnTo>
                  <a:lnTo>
                    <a:pt x="56" y="134"/>
                  </a:lnTo>
                  <a:lnTo>
                    <a:pt x="58" y="132"/>
                  </a:lnTo>
                  <a:lnTo>
                    <a:pt x="58" y="132"/>
                  </a:lnTo>
                  <a:lnTo>
                    <a:pt x="58" y="134"/>
                  </a:lnTo>
                  <a:lnTo>
                    <a:pt x="58" y="134"/>
                  </a:lnTo>
                  <a:lnTo>
                    <a:pt x="60" y="134"/>
                  </a:lnTo>
                  <a:lnTo>
                    <a:pt x="60" y="136"/>
                  </a:lnTo>
                  <a:lnTo>
                    <a:pt x="60" y="138"/>
                  </a:lnTo>
                  <a:lnTo>
                    <a:pt x="60" y="138"/>
                  </a:lnTo>
                  <a:lnTo>
                    <a:pt x="60" y="140"/>
                  </a:lnTo>
                  <a:lnTo>
                    <a:pt x="60" y="142"/>
                  </a:lnTo>
                  <a:lnTo>
                    <a:pt x="60" y="146"/>
                  </a:lnTo>
                  <a:lnTo>
                    <a:pt x="60" y="146"/>
                  </a:lnTo>
                  <a:lnTo>
                    <a:pt x="60" y="148"/>
                  </a:lnTo>
                  <a:lnTo>
                    <a:pt x="60" y="148"/>
                  </a:lnTo>
                  <a:lnTo>
                    <a:pt x="58" y="152"/>
                  </a:lnTo>
                  <a:lnTo>
                    <a:pt x="56" y="154"/>
                  </a:lnTo>
                  <a:lnTo>
                    <a:pt x="56" y="156"/>
                  </a:lnTo>
                  <a:lnTo>
                    <a:pt x="56" y="158"/>
                  </a:lnTo>
                  <a:lnTo>
                    <a:pt x="56" y="158"/>
                  </a:lnTo>
                  <a:lnTo>
                    <a:pt x="56" y="160"/>
                  </a:lnTo>
                  <a:lnTo>
                    <a:pt x="56" y="160"/>
                  </a:lnTo>
                  <a:lnTo>
                    <a:pt x="56" y="160"/>
                  </a:lnTo>
                  <a:lnTo>
                    <a:pt x="56" y="160"/>
                  </a:lnTo>
                  <a:lnTo>
                    <a:pt x="58" y="160"/>
                  </a:lnTo>
                  <a:lnTo>
                    <a:pt x="58" y="162"/>
                  </a:lnTo>
                  <a:lnTo>
                    <a:pt x="60" y="162"/>
                  </a:lnTo>
                  <a:lnTo>
                    <a:pt x="62" y="162"/>
                  </a:lnTo>
                  <a:lnTo>
                    <a:pt x="62" y="162"/>
                  </a:lnTo>
                  <a:lnTo>
                    <a:pt x="64" y="162"/>
                  </a:lnTo>
                  <a:lnTo>
                    <a:pt x="64" y="164"/>
                  </a:lnTo>
                  <a:lnTo>
                    <a:pt x="64" y="164"/>
                  </a:lnTo>
                  <a:lnTo>
                    <a:pt x="64" y="164"/>
                  </a:lnTo>
                  <a:lnTo>
                    <a:pt x="64" y="164"/>
                  </a:lnTo>
                  <a:lnTo>
                    <a:pt x="66" y="166"/>
                  </a:lnTo>
                  <a:lnTo>
                    <a:pt x="66" y="170"/>
                  </a:lnTo>
                  <a:lnTo>
                    <a:pt x="66" y="172"/>
                  </a:lnTo>
                  <a:lnTo>
                    <a:pt x="66" y="176"/>
                  </a:lnTo>
                  <a:lnTo>
                    <a:pt x="66" y="178"/>
                  </a:lnTo>
                  <a:lnTo>
                    <a:pt x="66" y="178"/>
                  </a:lnTo>
                  <a:lnTo>
                    <a:pt x="68" y="180"/>
                  </a:lnTo>
                  <a:lnTo>
                    <a:pt x="68" y="182"/>
                  </a:lnTo>
                  <a:lnTo>
                    <a:pt x="70" y="182"/>
                  </a:lnTo>
                  <a:lnTo>
                    <a:pt x="72" y="184"/>
                  </a:lnTo>
                  <a:lnTo>
                    <a:pt x="72" y="184"/>
                  </a:lnTo>
                  <a:lnTo>
                    <a:pt x="74" y="184"/>
                  </a:lnTo>
                  <a:lnTo>
                    <a:pt x="76" y="184"/>
                  </a:lnTo>
                  <a:lnTo>
                    <a:pt x="78" y="184"/>
                  </a:lnTo>
                  <a:lnTo>
                    <a:pt x="78" y="184"/>
                  </a:lnTo>
                  <a:lnTo>
                    <a:pt x="82" y="184"/>
                  </a:lnTo>
                  <a:lnTo>
                    <a:pt x="84" y="182"/>
                  </a:lnTo>
                  <a:lnTo>
                    <a:pt x="84" y="182"/>
                  </a:lnTo>
                  <a:lnTo>
                    <a:pt x="86" y="182"/>
                  </a:lnTo>
                  <a:lnTo>
                    <a:pt x="86" y="182"/>
                  </a:lnTo>
                  <a:lnTo>
                    <a:pt x="86" y="180"/>
                  </a:lnTo>
                  <a:lnTo>
                    <a:pt x="86" y="180"/>
                  </a:lnTo>
                  <a:lnTo>
                    <a:pt x="86" y="178"/>
                  </a:lnTo>
                  <a:lnTo>
                    <a:pt x="86" y="176"/>
                  </a:lnTo>
                  <a:lnTo>
                    <a:pt x="86" y="176"/>
                  </a:lnTo>
                  <a:lnTo>
                    <a:pt x="86" y="176"/>
                  </a:lnTo>
                  <a:lnTo>
                    <a:pt x="86" y="174"/>
                  </a:lnTo>
                  <a:lnTo>
                    <a:pt x="86" y="174"/>
                  </a:lnTo>
                  <a:lnTo>
                    <a:pt x="88" y="174"/>
                  </a:lnTo>
                  <a:lnTo>
                    <a:pt x="88" y="176"/>
                  </a:lnTo>
                  <a:lnTo>
                    <a:pt x="88" y="176"/>
                  </a:lnTo>
                  <a:lnTo>
                    <a:pt x="90" y="176"/>
                  </a:lnTo>
                  <a:lnTo>
                    <a:pt x="90" y="176"/>
                  </a:lnTo>
                  <a:lnTo>
                    <a:pt x="90" y="178"/>
                  </a:lnTo>
                  <a:lnTo>
                    <a:pt x="92" y="180"/>
                  </a:lnTo>
                  <a:lnTo>
                    <a:pt x="92" y="182"/>
                  </a:lnTo>
                  <a:lnTo>
                    <a:pt x="94" y="184"/>
                  </a:lnTo>
                  <a:lnTo>
                    <a:pt x="94" y="188"/>
                  </a:lnTo>
                  <a:lnTo>
                    <a:pt x="94" y="190"/>
                  </a:lnTo>
                  <a:lnTo>
                    <a:pt x="94" y="190"/>
                  </a:lnTo>
                  <a:lnTo>
                    <a:pt x="96" y="194"/>
                  </a:lnTo>
                  <a:lnTo>
                    <a:pt x="96" y="200"/>
                  </a:lnTo>
                  <a:lnTo>
                    <a:pt x="96" y="202"/>
                  </a:lnTo>
                  <a:lnTo>
                    <a:pt x="96" y="204"/>
                  </a:lnTo>
                  <a:lnTo>
                    <a:pt x="96" y="206"/>
                  </a:lnTo>
                  <a:lnTo>
                    <a:pt x="98" y="208"/>
                  </a:lnTo>
                  <a:lnTo>
                    <a:pt x="98" y="208"/>
                  </a:lnTo>
                  <a:lnTo>
                    <a:pt x="98" y="208"/>
                  </a:lnTo>
                  <a:lnTo>
                    <a:pt x="98" y="210"/>
                  </a:lnTo>
                  <a:lnTo>
                    <a:pt x="100" y="210"/>
                  </a:lnTo>
                  <a:lnTo>
                    <a:pt x="100" y="210"/>
                  </a:lnTo>
                  <a:lnTo>
                    <a:pt x="102" y="210"/>
                  </a:lnTo>
                  <a:lnTo>
                    <a:pt x="104" y="210"/>
                  </a:lnTo>
                  <a:lnTo>
                    <a:pt x="106" y="210"/>
                  </a:lnTo>
                  <a:lnTo>
                    <a:pt x="108" y="212"/>
                  </a:lnTo>
                  <a:lnTo>
                    <a:pt x="110" y="212"/>
                  </a:lnTo>
                  <a:lnTo>
                    <a:pt x="110" y="212"/>
                  </a:lnTo>
                  <a:lnTo>
                    <a:pt x="110" y="212"/>
                  </a:lnTo>
                  <a:lnTo>
                    <a:pt x="110" y="212"/>
                  </a:lnTo>
                  <a:lnTo>
                    <a:pt x="110" y="214"/>
                  </a:lnTo>
                  <a:lnTo>
                    <a:pt x="112" y="214"/>
                  </a:lnTo>
                  <a:lnTo>
                    <a:pt x="110" y="214"/>
                  </a:lnTo>
                  <a:lnTo>
                    <a:pt x="110" y="216"/>
                  </a:lnTo>
                  <a:lnTo>
                    <a:pt x="110" y="218"/>
                  </a:lnTo>
                  <a:lnTo>
                    <a:pt x="110" y="218"/>
                  </a:lnTo>
                  <a:lnTo>
                    <a:pt x="110" y="220"/>
                  </a:lnTo>
                  <a:lnTo>
                    <a:pt x="110" y="220"/>
                  </a:lnTo>
                  <a:lnTo>
                    <a:pt x="110" y="222"/>
                  </a:lnTo>
                  <a:lnTo>
                    <a:pt x="110" y="222"/>
                  </a:lnTo>
                  <a:lnTo>
                    <a:pt x="110" y="222"/>
                  </a:lnTo>
                  <a:lnTo>
                    <a:pt x="110" y="222"/>
                  </a:lnTo>
                  <a:lnTo>
                    <a:pt x="112" y="222"/>
                  </a:lnTo>
                  <a:lnTo>
                    <a:pt x="112" y="222"/>
                  </a:lnTo>
                  <a:lnTo>
                    <a:pt x="114" y="222"/>
                  </a:lnTo>
                  <a:lnTo>
                    <a:pt x="116" y="222"/>
                  </a:lnTo>
                  <a:lnTo>
                    <a:pt x="118" y="222"/>
                  </a:lnTo>
                  <a:lnTo>
                    <a:pt x="120" y="222"/>
                  </a:lnTo>
                  <a:lnTo>
                    <a:pt x="120" y="222"/>
                  </a:lnTo>
                  <a:lnTo>
                    <a:pt x="122" y="222"/>
                  </a:lnTo>
                  <a:lnTo>
                    <a:pt x="122" y="222"/>
                  </a:lnTo>
                  <a:lnTo>
                    <a:pt x="122" y="224"/>
                  </a:lnTo>
                  <a:lnTo>
                    <a:pt x="122" y="224"/>
                  </a:lnTo>
                  <a:lnTo>
                    <a:pt x="124" y="224"/>
                  </a:lnTo>
                  <a:lnTo>
                    <a:pt x="124" y="226"/>
                  </a:lnTo>
                  <a:lnTo>
                    <a:pt x="126" y="228"/>
                  </a:lnTo>
                  <a:lnTo>
                    <a:pt x="126" y="230"/>
                  </a:lnTo>
                  <a:lnTo>
                    <a:pt x="128" y="232"/>
                  </a:lnTo>
                  <a:lnTo>
                    <a:pt x="128" y="234"/>
                  </a:lnTo>
                  <a:lnTo>
                    <a:pt x="128" y="234"/>
                  </a:lnTo>
                  <a:lnTo>
                    <a:pt x="130" y="234"/>
                  </a:lnTo>
                  <a:lnTo>
                    <a:pt x="132" y="236"/>
                  </a:lnTo>
                  <a:lnTo>
                    <a:pt x="134" y="236"/>
                  </a:lnTo>
                  <a:lnTo>
                    <a:pt x="136" y="236"/>
                  </a:lnTo>
                  <a:lnTo>
                    <a:pt x="140" y="238"/>
                  </a:lnTo>
                  <a:lnTo>
                    <a:pt x="142" y="238"/>
                  </a:lnTo>
                  <a:lnTo>
                    <a:pt x="146" y="238"/>
                  </a:lnTo>
                  <a:lnTo>
                    <a:pt x="148" y="238"/>
                  </a:lnTo>
                  <a:lnTo>
                    <a:pt x="152" y="240"/>
                  </a:lnTo>
                  <a:lnTo>
                    <a:pt x="154" y="240"/>
                  </a:lnTo>
                  <a:lnTo>
                    <a:pt x="158" y="240"/>
                  </a:lnTo>
                  <a:lnTo>
                    <a:pt x="162" y="240"/>
                  </a:lnTo>
                  <a:lnTo>
                    <a:pt x="164" y="240"/>
                  </a:lnTo>
                  <a:lnTo>
                    <a:pt x="166" y="238"/>
                  </a:lnTo>
                  <a:lnTo>
                    <a:pt x="170" y="238"/>
                  </a:lnTo>
                  <a:lnTo>
                    <a:pt x="172" y="238"/>
                  </a:lnTo>
                  <a:lnTo>
                    <a:pt x="174" y="236"/>
                  </a:lnTo>
                  <a:lnTo>
                    <a:pt x="174" y="236"/>
                  </a:lnTo>
                  <a:lnTo>
                    <a:pt x="174" y="236"/>
                  </a:lnTo>
                  <a:lnTo>
                    <a:pt x="176" y="234"/>
                  </a:lnTo>
                  <a:lnTo>
                    <a:pt x="176" y="232"/>
                  </a:lnTo>
                  <a:lnTo>
                    <a:pt x="176" y="230"/>
                  </a:lnTo>
                  <a:lnTo>
                    <a:pt x="178" y="228"/>
                  </a:lnTo>
                  <a:lnTo>
                    <a:pt x="178" y="228"/>
                  </a:lnTo>
                  <a:lnTo>
                    <a:pt x="178" y="226"/>
                  </a:lnTo>
                  <a:lnTo>
                    <a:pt x="178" y="226"/>
                  </a:lnTo>
                  <a:lnTo>
                    <a:pt x="180" y="226"/>
                  </a:lnTo>
                  <a:lnTo>
                    <a:pt x="180" y="226"/>
                  </a:lnTo>
                  <a:lnTo>
                    <a:pt x="180" y="224"/>
                  </a:lnTo>
                  <a:lnTo>
                    <a:pt x="182" y="226"/>
                  </a:lnTo>
                  <a:lnTo>
                    <a:pt x="184" y="226"/>
                  </a:lnTo>
                  <a:lnTo>
                    <a:pt x="184" y="226"/>
                  </a:lnTo>
                  <a:lnTo>
                    <a:pt x="186" y="226"/>
                  </a:lnTo>
                  <a:lnTo>
                    <a:pt x="186" y="228"/>
                  </a:lnTo>
                  <a:lnTo>
                    <a:pt x="188" y="228"/>
                  </a:lnTo>
                  <a:lnTo>
                    <a:pt x="188" y="228"/>
                  </a:lnTo>
                  <a:lnTo>
                    <a:pt x="190" y="230"/>
                  </a:lnTo>
                  <a:lnTo>
                    <a:pt x="190" y="230"/>
                  </a:lnTo>
                  <a:lnTo>
                    <a:pt x="190" y="232"/>
                  </a:lnTo>
                  <a:lnTo>
                    <a:pt x="190" y="234"/>
                  </a:lnTo>
                  <a:lnTo>
                    <a:pt x="190" y="236"/>
                  </a:lnTo>
                  <a:lnTo>
                    <a:pt x="192" y="240"/>
                  </a:lnTo>
                  <a:lnTo>
                    <a:pt x="192" y="244"/>
                  </a:lnTo>
                  <a:lnTo>
                    <a:pt x="192" y="246"/>
                  </a:lnTo>
                  <a:lnTo>
                    <a:pt x="192" y="248"/>
                  </a:lnTo>
                  <a:lnTo>
                    <a:pt x="192" y="250"/>
                  </a:lnTo>
                  <a:lnTo>
                    <a:pt x="192" y="250"/>
                  </a:lnTo>
                  <a:lnTo>
                    <a:pt x="194" y="252"/>
                  </a:lnTo>
                  <a:lnTo>
                    <a:pt x="194" y="254"/>
                  </a:lnTo>
                  <a:lnTo>
                    <a:pt x="196" y="254"/>
                  </a:lnTo>
                  <a:lnTo>
                    <a:pt x="198" y="256"/>
                  </a:lnTo>
                  <a:lnTo>
                    <a:pt x="200" y="258"/>
                  </a:lnTo>
                  <a:lnTo>
                    <a:pt x="202" y="258"/>
                  </a:lnTo>
                  <a:lnTo>
                    <a:pt x="204" y="260"/>
                  </a:lnTo>
                  <a:lnTo>
                    <a:pt x="206" y="262"/>
                  </a:lnTo>
                  <a:lnTo>
                    <a:pt x="208" y="262"/>
                  </a:lnTo>
                  <a:lnTo>
                    <a:pt x="210" y="262"/>
                  </a:lnTo>
                  <a:lnTo>
                    <a:pt x="214" y="262"/>
                  </a:lnTo>
                  <a:lnTo>
                    <a:pt x="216" y="262"/>
                  </a:lnTo>
                  <a:lnTo>
                    <a:pt x="218" y="262"/>
                  </a:lnTo>
                  <a:lnTo>
                    <a:pt x="224" y="262"/>
                  </a:lnTo>
                  <a:lnTo>
                    <a:pt x="230" y="262"/>
                  </a:lnTo>
                  <a:lnTo>
                    <a:pt x="236" y="260"/>
                  </a:lnTo>
                  <a:lnTo>
                    <a:pt x="242" y="260"/>
                  </a:lnTo>
                  <a:lnTo>
                    <a:pt x="246" y="260"/>
                  </a:lnTo>
                  <a:lnTo>
                    <a:pt x="248" y="260"/>
                  </a:lnTo>
                  <a:lnTo>
                    <a:pt x="250" y="260"/>
                  </a:lnTo>
                  <a:lnTo>
                    <a:pt x="252" y="260"/>
                  </a:lnTo>
                  <a:lnTo>
                    <a:pt x="254" y="260"/>
                  </a:lnTo>
                  <a:lnTo>
                    <a:pt x="254" y="260"/>
                  </a:lnTo>
                  <a:lnTo>
                    <a:pt x="258" y="260"/>
                  </a:lnTo>
                  <a:lnTo>
                    <a:pt x="258" y="262"/>
                  </a:lnTo>
                  <a:lnTo>
                    <a:pt x="260" y="262"/>
                  </a:lnTo>
                  <a:lnTo>
                    <a:pt x="260" y="262"/>
                  </a:lnTo>
                  <a:lnTo>
                    <a:pt x="260" y="262"/>
                  </a:lnTo>
                  <a:lnTo>
                    <a:pt x="262" y="262"/>
                  </a:lnTo>
                  <a:lnTo>
                    <a:pt x="262" y="262"/>
                  </a:lnTo>
                  <a:lnTo>
                    <a:pt x="262" y="260"/>
                  </a:lnTo>
                  <a:lnTo>
                    <a:pt x="262" y="260"/>
                  </a:lnTo>
                  <a:lnTo>
                    <a:pt x="264" y="258"/>
                  </a:lnTo>
                  <a:lnTo>
                    <a:pt x="264" y="256"/>
                  </a:lnTo>
                  <a:lnTo>
                    <a:pt x="264" y="254"/>
                  </a:lnTo>
                  <a:lnTo>
                    <a:pt x="264" y="252"/>
                  </a:lnTo>
                  <a:lnTo>
                    <a:pt x="264" y="250"/>
                  </a:lnTo>
                  <a:lnTo>
                    <a:pt x="266" y="248"/>
                  </a:lnTo>
                  <a:lnTo>
                    <a:pt x="266" y="248"/>
                  </a:lnTo>
                  <a:lnTo>
                    <a:pt x="270" y="246"/>
                  </a:lnTo>
                  <a:lnTo>
                    <a:pt x="274" y="246"/>
                  </a:lnTo>
                  <a:lnTo>
                    <a:pt x="276" y="244"/>
                  </a:lnTo>
                  <a:lnTo>
                    <a:pt x="276" y="244"/>
                  </a:lnTo>
                  <a:lnTo>
                    <a:pt x="278" y="244"/>
                  </a:lnTo>
                  <a:lnTo>
                    <a:pt x="280" y="242"/>
                  </a:lnTo>
                  <a:lnTo>
                    <a:pt x="280" y="240"/>
                  </a:lnTo>
                  <a:lnTo>
                    <a:pt x="282" y="238"/>
                  </a:lnTo>
                  <a:lnTo>
                    <a:pt x="284" y="238"/>
                  </a:lnTo>
                  <a:lnTo>
                    <a:pt x="284" y="236"/>
                  </a:lnTo>
                  <a:lnTo>
                    <a:pt x="284" y="234"/>
                  </a:lnTo>
                  <a:lnTo>
                    <a:pt x="286" y="234"/>
                  </a:lnTo>
                  <a:lnTo>
                    <a:pt x="286" y="232"/>
                  </a:lnTo>
                  <a:lnTo>
                    <a:pt x="286" y="232"/>
                  </a:lnTo>
                  <a:lnTo>
                    <a:pt x="284" y="230"/>
                  </a:lnTo>
                  <a:lnTo>
                    <a:pt x="284" y="230"/>
                  </a:lnTo>
                  <a:lnTo>
                    <a:pt x="284" y="228"/>
                  </a:lnTo>
                  <a:lnTo>
                    <a:pt x="282" y="226"/>
                  </a:lnTo>
                  <a:lnTo>
                    <a:pt x="282" y="226"/>
                  </a:lnTo>
                  <a:lnTo>
                    <a:pt x="280" y="224"/>
                  </a:lnTo>
                  <a:lnTo>
                    <a:pt x="280" y="224"/>
                  </a:lnTo>
                  <a:lnTo>
                    <a:pt x="280" y="224"/>
                  </a:lnTo>
                  <a:lnTo>
                    <a:pt x="280" y="224"/>
                  </a:lnTo>
                  <a:lnTo>
                    <a:pt x="278" y="224"/>
                  </a:lnTo>
                  <a:lnTo>
                    <a:pt x="276" y="224"/>
                  </a:lnTo>
                  <a:lnTo>
                    <a:pt x="274" y="224"/>
                  </a:lnTo>
                  <a:lnTo>
                    <a:pt x="272" y="224"/>
                  </a:lnTo>
                  <a:lnTo>
                    <a:pt x="272" y="224"/>
                  </a:lnTo>
                  <a:lnTo>
                    <a:pt x="270" y="224"/>
                  </a:lnTo>
                  <a:lnTo>
                    <a:pt x="270" y="222"/>
                  </a:lnTo>
                  <a:lnTo>
                    <a:pt x="268" y="222"/>
                  </a:lnTo>
                  <a:lnTo>
                    <a:pt x="268" y="222"/>
                  </a:lnTo>
                  <a:lnTo>
                    <a:pt x="268" y="222"/>
                  </a:lnTo>
                  <a:lnTo>
                    <a:pt x="268" y="220"/>
                  </a:lnTo>
                  <a:lnTo>
                    <a:pt x="266" y="218"/>
                  </a:lnTo>
                  <a:lnTo>
                    <a:pt x="266" y="216"/>
                  </a:lnTo>
                  <a:lnTo>
                    <a:pt x="266" y="214"/>
                  </a:lnTo>
                  <a:lnTo>
                    <a:pt x="266" y="210"/>
                  </a:lnTo>
                  <a:lnTo>
                    <a:pt x="266" y="208"/>
                  </a:lnTo>
                  <a:lnTo>
                    <a:pt x="266" y="206"/>
                  </a:lnTo>
                  <a:lnTo>
                    <a:pt x="262" y="206"/>
                  </a:lnTo>
                  <a:lnTo>
                    <a:pt x="260" y="204"/>
                  </a:lnTo>
                  <a:lnTo>
                    <a:pt x="258" y="204"/>
                  </a:lnTo>
                  <a:lnTo>
                    <a:pt x="254" y="202"/>
                  </a:lnTo>
                  <a:lnTo>
                    <a:pt x="252" y="202"/>
                  </a:lnTo>
                  <a:lnTo>
                    <a:pt x="252" y="200"/>
                  </a:lnTo>
                  <a:lnTo>
                    <a:pt x="250" y="200"/>
                  </a:lnTo>
                  <a:lnTo>
                    <a:pt x="250" y="200"/>
                  </a:lnTo>
                  <a:lnTo>
                    <a:pt x="248" y="198"/>
                  </a:lnTo>
                  <a:lnTo>
                    <a:pt x="248" y="198"/>
                  </a:lnTo>
                  <a:lnTo>
                    <a:pt x="248" y="198"/>
                  </a:lnTo>
                  <a:lnTo>
                    <a:pt x="248" y="196"/>
                  </a:lnTo>
                  <a:lnTo>
                    <a:pt x="248" y="194"/>
                  </a:lnTo>
                  <a:lnTo>
                    <a:pt x="248" y="192"/>
                  </a:lnTo>
                  <a:lnTo>
                    <a:pt x="248" y="190"/>
                  </a:lnTo>
                  <a:lnTo>
                    <a:pt x="250" y="188"/>
                  </a:lnTo>
                  <a:lnTo>
                    <a:pt x="250" y="184"/>
                  </a:lnTo>
                  <a:lnTo>
                    <a:pt x="250" y="184"/>
                  </a:lnTo>
                  <a:lnTo>
                    <a:pt x="252" y="182"/>
                  </a:lnTo>
                  <a:lnTo>
                    <a:pt x="254" y="180"/>
                  </a:lnTo>
                  <a:lnTo>
                    <a:pt x="256" y="178"/>
                  </a:lnTo>
                  <a:lnTo>
                    <a:pt x="256" y="178"/>
                  </a:lnTo>
                  <a:lnTo>
                    <a:pt x="258" y="176"/>
                  </a:lnTo>
                  <a:lnTo>
                    <a:pt x="258" y="176"/>
                  </a:lnTo>
                  <a:lnTo>
                    <a:pt x="258" y="174"/>
                  </a:lnTo>
                  <a:lnTo>
                    <a:pt x="258" y="172"/>
                  </a:lnTo>
                  <a:lnTo>
                    <a:pt x="258" y="170"/>
                  </a:lnTo>
                  <a:lnTo>
                    <a:pt x="258" y="168"/>
                  </a:lnTo>
                  <a:lnTo>
                    <a:pt x="256" y="166"/>
                  </a:lnTo>
                  <a:lnTo>
                    <a:pt x="256" y="162"/>
                  </a:lnTo>
                  <a:lnTo>
                    <a:pt x="256" y="160"/>
                  </a:lnTo>
                  <a:lnTo>
                    <a:pt x="254" y="160"/>
                  </a:lnTo>
                  <a:lnTo>
                    <a:pt x="254" y="158"/>
                  </a:lnTo>
                  <a:lnTo>
                    <a:pt x="254" y="158"/>
                  </a:lnTo>
                  <a:lnTo>
                    <a:pt x="252" y="158"/>
                  </a:lnTo>
                  <a:lnTo>
                    <a:pt x="252" y="156"/>
                  </a:lnTo>
                  <a:lnTo>
                    <a:pt x="250" y="156"/>
                  </a:lnTo>
                  <a:lnTo>
                    <a:pt x="250" y="156"/>
                  </a:lnTo>
                  <a:lnTo>
                    <a:pt x="248" y="156"/>
                  </a:lnTo>
                  <a:lnTo>
                    <a:pt x="246" y="156"/>
                  </a:lnTo>
                  <a:lnTo>
                    <a:pt x="244" y="158"/>
                  </a:lnTo>
                  <a:lnTo>
                    <a:pt x="240" y="158"/>
                  </a:lnTo>
                  <a:lnTo>
                    <a:pt x="238" y="158"/>
                  </a:lnTo>
                  <a:lnTo>
                    <a:pt x="238" y="158"/>
                  </a:lnTo>
                  <a:lnTo>
                    <a:pt x="236" y="158"/>
                  </a:lnTo>
                  <a:lnTo>
                    <a:pt x="236" y="158"/>
                  </a:lnTo>
                  <a:lnTo>
                    <a:pt x="234" y="158"/>
                  </a:lnTo>
                  <a:lnTo>
                    <a:pt x="234" y="156"/>
                  </a:lnTo>
                  <a:lnTo>
                    <a:pt x="234" y="156"/>
                  </a:lnTo>
                  <a:lnTo>
                    <a:pt x="234" y="154"/>
                  </a:lnTo>
                  <a:lnTo>
                    <a:pt x="234" y="154"/>
                  </a:lnTo>
                  <a:lnTo>
                    <a:pt x="234" y="152"/>
                  </a:lnTo>
                  <a:lnTo>
                    <a:pt x="234" y="150"/>
                  </a:lnTo>
                  <a:lnTo>
                    <a:pt x="234" y="148"/>
                  </a:lnTo>
                  <a:lnTo>
                    <a:pt x="234" y="146"/>
                  </a:lnTo>
                  <a:lnTo>
                    <a:pt x="234" y="144"/>
                  </a:lnTo>
                  <a:lnTo>
                    <a:pt x="234" y="140"/>
                  </a:lnTo>
                  <a:lnTo>
                    <a:pt x="238" y="130"/>
                  </a:lnTo>
                  <a:lnTo>
                    <a:pt x="238" y="128"/>
                  </a:lnTo>
                  <a:lnTo>
                    <a:pt x="238" y="126"/>
                  </a:lnTo>
                  <a:lnTo>
                    <a:pt x="238" y="124"/>
                  </a:lnTo>
                  <a:lnTo>
                    <a:pt x="238" y="122"/>
                  </a:lnTo>
                  <a:lnTo>
                    <a:pt x="238" y="120"/>
                  </a:lnTo>
                  <a:lnTo>
                    <a:pt x="238" y="116"/>
                  </a:lnTo>
                  <a:lnTo>
                    <a:pt x="236" y="108"/>
                  </a:lnTo>
                  <a:lnTo>
                    <a:pt x="234" y="100"/>
                  </a:lnTo>
                  <a:lnTo>
                    <a:pt x="236" y="96"/>
                  </a:lnTo>
                  <a:lnTo>
                    <a:pt x="238" y="90"/>
                  </a:lnTo>
                  <a:lnTo>
                    <a:pt x="238" y="86"/>
                  </a:lnTo>
                  <a:lnTo>
                    <a:pt x="240" y="80"/>
                  </a:lnTo>
                  <a:lnTo>
                    <a:pt x="240" y="78"/>
                  </a:lnTo>
                  <a:lnTo>
                    <a:pt x="240" y="74"/>
                  </a:lnTo>
                  <a:lnTo>
                    <a:pt x="240" y="72"/>
                  </a:lnTo>
                  <a:lnTo>
                    <a:pt x="240" y="70"/>
                  </a:lnTo>
                  <a:lnTo>
                    <a:pt x="240" y="68"/>
                  </a:lnTo>
                  <a:lnTo>
                    <a:pt x="240" y="68"/>
                  </a:lnTo>
                  <a:lnTo>
                    <a:pt x="240" y="66"/>
                  </a:lnTo>
                  <a:lnTo>
                    <a:pt x="240" y="66"/>
                  </a:lnTo>
                  <a:lnTo>
                    <a:pt x="238" y="64"/>
                  </a:lnTo>
                  <a:lnTo>
                    <a:pt x="238" y="64"/>
                  </a:lnTo>
                  <a:lnTo>
                    <a:pt x="236" y="64"/>
                  </a:lnTo>
                  <a:lnTo>
                    <a:pt x="234" y="62"/>
                  </a:lnTo>
                  <a:lnTo>
                    <a:pt x="230" y="60"/>
                  </a:lnTo>
                  <a:lnTo>
                    <a:pt x="224" y="58"/>
                  </a:lnTo>
                  <a:lnTo>
                    <a:pt x="222" y="58"/>
                  </a:lnTo>
                  <a:lnTo>
                    <a:pt x="220" y="56"/>
                  </a:lnTo>
                  <a:lnTo>
                    <a:pt x="218" y="54"/>
                  </a:lnTo>
                  <a:lnTo>
                    <a:pt x="214" y="52"/>
                  </a:lnTo>
                  <a:lnTo>
                    <a:pt x="208" y="48"/>
                  </a:lnTo>
                  <a:lnTo>
                    <a:pt x="206" y="46"/>
                  </a:lnTo>
                  <a:lnTo>
                    <a:pt x="202" y="44"/>
                  </a:lnTo>
                  <a:lnTo>
                    <a:pt x="200" y="42"/>
                  </a:lnTo>
                  <a:lnTo>
                    <a:pt x="198" y="40"/>
                  </a:lnTo>
                  <a:lnTo>
                    <a:pt x="198" y="40"/>
                  </a:lnTo>
                  <a:lnTo>
                    <a:pt x="196" y="40"/>
                  </a:lnTo>
                  <a:lnTo>
                    <a:pt x="194" y="40"/>
                  </a:lnTo>
                  <a:lnTo>
                    <a:pt x="192" y="40"/>
                  </a:lnTo>
                  <a:lnTo>
                    <a:pt x="190" y="40"/>
                  </a:lnTo>
                  <a:lnTo>
                    <a:pt x="184" y="40"/>
                  </a:lnTo>
                  <a:lnTo>
                    <a:pt x="182" y="38"/>
                  </a:lnTo>
                  <a:lnTo>
                    <a:pt x="182" y="38"/>
                  </a:lnTo>
                  <a:lnTo>
                    <a:pt x="178" y="38"/>
                  </a:lnTo>
                  <a:lnTo>
                    <a:pt x="176" y="38"/>
                  </a:lnTo>
                  <a:lnTo>
                    <a:pt x="168" y="34"/>
                  </a:lnTo>
                  <a:lnTo>
                    <a:pt x="164" y="34"/>
                  </a:lnTo>
                  <a:lnTo>
                    <a:pt x="162" y="34"/>
                  </a:lnTo>
                  <a:lnTo>
                    <a:pt x="162" y="34"/>
                  </a:lnTo>
                  <a:lnTo>
                    <a:pt x="160" y="34"/>
                  </a:lnTo>
                  <a:lnTo>
                    <a:pt x="158" y="34"/>
                  </a:lnTo>
                  <a:lnTo>
                    <a:pt x="158" y="34"/>
                  </a:lnTo>
                  <a:lnTo>
                    <a:pt x="156" y="34"/>
                  </a:lnTo>
                  <a:lnTo>
                    <a:pt x="156" y="34"/>
                  </a:lnTo>
                  <a:lnTo>
                    <a:pt x="154" y="34"/>
                  </a:lnTo>
                  <a:lnTo>
                    <a:pt x="154" y="36"/>
                  </a:lnTo>
                  <a:lnTo>
                    <a:pt x="154" y="36"/>
                  </a:lnTo>
                  <a:lnTo>
                    <a:pt x="154" y="38"/>
                  </a:lnTo>
                  <a:lnTo>
                    <a:pt x="152" y="40"/>
                  </a:lnTo>
                  <a:lnTo>
                    <a:pt x="152" y="42"/>
                  </a:lnTo>
                  <a:lnTo>
                    <a:pt x="152" y="44"/>
                  </a:lnTo>
                  <a:lnTo>
                    <a:pt x="150" y="46"/>
                  </a:lnTo>
                  <a:lnTo>
                    <a:pt x="150" y="46"/>
                  </a:lnTo>
                  <a:lnTo>
                    <a:pt x="150" y="46"/>
                  </a:lnTo>
                  <a:lnTo>
                    <a:pt x="148" y="48"/>
                  </a:lnTo>
                  <a:lnTo>
                    <a:pt x="146" y="48"/>
                  </a:lnTo>
                  <a:lnTo>
                    <a:pt x="144" y="50"/>
                  </a:lnTo>
                  <a:lnTo>
                    <a:pt x="142" y="50"/>
                  </a:lnTo>
                  <a:lnTo>
                    <a:pt x="138" y="52"/>
                  </a:lnTo>
                  <a:lnTo>
                    <a:pt x="134" y="52"/>
                  </a:lnTo>
                  <a:lnTo>
                    <a:pt x="132" y="54"/>
                  </a:lnTo>
                  <a:lnTo>
                    <a:pt x="128" y="54"/>
                  </a:lnTo>
                  <a:lnTo>
                    <a:pt x="122" y="56"/>
                  </a:lnTo>
                  <a:lnTo>
                    <a:pt x="122" y="56"/>
                  </a:lnTo>
                  <a:lnTo>
                    <a:pt x="120" y="58"/>
                  </a:lnTo>
                  <a:lnTo>
                    <a:pt x="118" y="58"/>
                  </a:lnTo>
                  <a:lnTo>
                    <a:pt x="118" y="60"/>
                  </a:lnTo>
                  <a:lnTo>
                    <a:pt x="116" y="62"/>
                  </a:lnTo>
                  <a:lnTo>
                    <a:pt x="114" y="62"/>
                  </a:lnTo>
                  <a:lnTo>
                    <a:pt x="114" y="64"/>
                  </a:lnTo>
                  <a:lnTo>
                    <a:pt x="112" y="64"/>
                  </a:lnTo>
                  <a:lnTo>
                    <a:pt x="112" y="66"/>
                  </a:lnTo>
                  <a:lnTo>
                    <a:pt x="112" y="66"/>
                  </a:lnTo>
                  <a:lnTo>
                    <a:pt x="110" y="66"/>
                  </a:lnTo>
                  <a:lnTo>
                    <a:pt x="108" y="66"/>
                  </a:lnTo>
                  <a:lnTo>
                    <a:pt x="106" y="66"/>
                  </a:lnTo>
                  <a:lnTo>
                    <a:pt x="104" y="66"/>
                  </a:lnTo>
                  <a:lnTo>
                    <a:pt x="100" y="64"/>
                  </a:lnTo>
                  <a:lnTo>
                    <a:pt x="98" y="64"/>
                  </a:lnTo>
                  <a:lnTo>
                    <a:pt x="96" y="64"/>
                  </a:lnTo>
                  <a:lnTo>
                    <a:pt x="94" y="62"/>
                  </a:lnTo>
                  <a:lnTo>
                    <a:pt x="92" y="62"/>
                  </a:lnTo>
                  <a:lnTo>
                    <a:pt x="90" y="60"/>
                  </a:lnTo>
                  <a:lnTo>
                    <a:pt x="88" y="58"/>
                  </a:lnTo>
                  <a:lnTo>
                    <a:pt x="86" y="56"/>
                  </a:lnTo>
                  <a:lnTo>
                    <a:pt x="82" y="54"/>
                  </a:lnTo>
                  <a:lnTo>
                    <a:pt x="78" y="50"/>
                  </a:lnTo>
                  <a:lnTo>
                    <a:pt x="74" y="48"/>
                  </a:lnTo>
                  <a:lnTo>
                    <a:pt x="70" y="46"/>
                  </a:lnTo>
                  <a:lnTo>
                    <a:pt x="68" y="44"/>
                  </a:lnTo>
                  <a:lnTo>
                    <a:pt x="66" y="42"/>
                  </a:lnTo>
                  <a:lnTo>
                    <a:pt x="66" y="42"/>
                  </a:lnTo>
                  <a:lnTo>
                    <a:pt x="64" y="40"/>
                  </a:lnTo>
                  <a:lnTo>
                    <a:pt x="64" y="40"/>
                  </a:lnTo>
                  <a:lnTo>
                    <a:pt x="64" y="38"/>
                  </a:lnTo>
                  <a:lnTo>
                    <a:pt x="62" y="36"/>
                  </a:lnTo>
                  <a:lnTo>
                    <a:pt x="62" y="32"/>
                  </a:lnTo>
                  <a:lnTo>
                    <a:pt x="60" y="30"/>
                  </a:lnTo>
                  <a:lnTo>
                    <a:pt x="60" y="24"/>
                  </a:lnTo>
                  <a:lnTo>
                    <a:pt x="60" y="22"/>
                  </a:lnTo>
                  <a:lnTo>
                    <a:pt x="60" y="18"/>
                  </a:lnTo>
                  <a:lnTo>
                    <a:pt x="60" y="16"/>
                  </a:lnTo>
                  <a:lnTo>
                    <a:pt x="58" y="12"/>
                  </a:lnTo>
                  <a:lnTo>
                    <a:pt x="58" y="10"/>
                  </a:lnTo>
                  <a:lnTo>
                    <a:pt x="58" y="8"/>
                  </a:lnTo>
                  <a:lnTo>
                    <a:pt x="56" y="6"/>
                  </a:lnTo>
                  <a:lnTo>
                    <a:pt x="56" y="4"/>
                  </a:lnTo>
                  <a:lnTo>
                    <a:pt x="56" y="4"/>
                  </a:lnTo>
                  <a:lnTo>
                    <a:pt x="56" y="2"/>
                  </a:lnTo>
                  <a:lnTo>
                    <a:pt x="54" y="2"/>
                  </a:lnTo>
                  <a:lnTo>
                    <a:pt x="54" y="2"/>
                  </a:lnTo>
                  <a:lnTo>
                    <a:pt x="54" y="2"/>
                  </a:lnTo>
                  <a:lnTo>
                    <a:pt x="52" y="2"/>
                  </a:lnTo>
                  <a:lnTo>
                    <a:pt x="50" y="4"/>
                  </a:lnTo>
                  <a:lnTo>
                    <a:pt x="50" y="4"/>
                  </a:lnTo>
                  <a:lnTo>
                    <a:pt x="48" y="4"/>
                  </a:lnTo>
                  <a:lnTo>
                    <a:pt x="48" y="6"/>
                  </a:lnTo>
                  <a:lnTo>
                    <a:pt x="46" y="6"/>
                  </a:lnTo>
                  <a:lnTo>
                    <a:pt x="46" y="8"/>
                  </a:lnTo>
                  <a:lnTo>
                    <a:pt x="46" y="8"/>
                  </a:lnTo>
                  <a:lnTo>
                    <a:pt x="44" y="8"/>
                  </a:lnTo>
                  <a:lnTo>
                    <a:pt x="44" y="10"/>
                  </a:lnTo>
                  <a:lnTo>
                    <a:pt x="44" y="12"/>
                  </a:lnTo>
                  <a:lnTo>
                    <a:pt x="44" y="14"/>
                  </a:lnTo>
                  <a:lnTo>
                    <a:pt x="44" y="16"/>
                  </a:lnTo>
                  <a:lnTo>
                    <a:pt x="44" y="18"/>
                  </a:lnTo>
                  <a:lnTo>
                    <a:pt x="42" y="20"/>
                  </a:lnTo>
                  <a:lnTo>
                    <a:pt x="42" y="20"/>
                  </a:lnTo>
                  <a:lnTo>
                    <a:pt x="42" y="20"/>
                  </a:lnTo>
                  <a:lnTo>
                    <a:pt x="40" y="20"/>
                  </a:lnTo>
                  <a:lnTo>
                    <a:pt x="40" y="20"/>
                  </a:lnTo>
                  <a:lnTo>
                    <a:pt x="38" y="22"/>
                  </a:lnTo>
                  <a:lnTo>
                    <a:pt x="38" y="22"/>
                  </a:lnTo>
                  <a:lnTo>
                    <a:pt x="34" y="22"/>
                  </a:lnTo>
                  <a:lnTo>
                    <a:pt x="30" y="22"/>
                  </a:lnTo>
                  <a:lnTo>
                    <a:pt x="28" y="20"/>
                  </a:lnTo>
                  <a:lnTo>
                    <a:pt x="26" y="20"/>
                  </a:lnTo>
                  <a:lnTo>
                    <a:pt x="22" y="20"/>
                  </a:lnTo>
                  <a:lnTo>
                    <a:pt x="22" y="18"/>
                  </a:lnTo>
                  <a:lnTo>
                    <a:pt x="20" y="14"/>
                  </a:lnTo>
                  <a:lnTo>
                    <a:pt x="18" y="10"/>
                  </a:lnTo>
                  <a:lnTo>
                    <a:pt x="18" y="8"/>
                  </a:lnTo>
                  <a:lnTo>
                    <a:pt x="16" y="8"/>
                  </a:lnTo>
                  <a:lnTo>
                    <a:pt x="16" y="6"/>
                  </a:lnTo>
                  <a:lnTo>
                    <a:pt x="14" y="4"/>
                  </a:lnTo>
                  <a:lnTo>
                    <a:pt x="10" y="2"/>
                  </a:lnTo>
                  <a:lnTo>
                    <a:pt x="6" y="0"/>
                  </a:lnTo>
                  <a:lnTo>
                    <a:pt x="4" y="0"/>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72" name="Freeform 76">
              <a:extLst>
                <a:ext uri="{FF2B5EF4-FFF2-40B4-BE49-F238E27FC236}">
                  <a16:creationId xmlns:a16="http://schemas.microsoft.com/office/drawing/2014/main" id="{E5E6D86B-171B-41EC-972C-E1B3997F2CA3}"/>
                </a:ext>
              </a:extLst>
            </p:cNvPr>
            <p:cNvSpPr>
              <a:spLocks/>
            </p:cNvSpPr>
            <p:nvPr/>
          </p:nvSpPr>
          <p:spPr bwMode="auto">
            <a:xfrm>
              <a:off x="7175618" y="2890508"/>
              <a:ext cx="540884" cy="447957"/>
            </a:xfrm>
            <a:custGeom>
              <a:avLst/>
              <a:gdLst>
                <a:gd name="T0" fmla="*/ 0 w 286"/>
                <a:gd name="T1" fmla="*/ 8 h 262"/>
                <a:gd name="T2" fmla="*/ 10 w 286"/>
                <a:gd name="T3" fmla="*/ 34 h 262"/>
                <a:gd name="T4" fmla="*/ 18 w 286"/>
                <a:gd name="T5" fmla="*/ 68 h 262"/>
                <a:gd name="T6" fmla="*/ 22 w 286"/>
                <a:gd name="T7" fmla="*/ 76 h 262"/>
                <a:gd name="T8" fmla="*/ 34 w 286"/>
                <a:gd name="T9" fmla="*/ 78 h 262"/>
                <a:gd name="T10" fmla="*/ 32 w 286"/>
                <a:gd name="T11" fmla="*/ 92 h 262"/>
                <a:gd name="T12" fmla="*/ 22 w 286"/>
                <a:gd name="T13" fmla="*/ 98 h 262"/>
                <a:gd name="T14" fmla="*/ 22 w 286"/>
                <a:gd name="T15" fmla="*/ 114 h 262"/>
                <a:gd name="T16" fmla="*/ 32 w 286"/>
                <a:gd name="T17" fmla="*/ 118 h 262"/>
                <a:gd name="T18" fmla="*/ 36 w 286"/>
                <a:gd name="T19" fmla="*/ 128 h 262"/>
                <a:gd name="T20" fmla="*/ 46 w 286"/>
                <a:gd name="T21" fmla="*/ 136 h 262"/>
                <a:gd name="T22" fmla="*/ 58 w 286"/>
                <a:gd name="T23" fmla="*/ 134 h 262"/>
                <a:gd name="T24" fmla="*/ 60 w 286"/>
                <a:gd name="T25" fmla="*/ 146 h 262"/>
                <a:gd name="T26" fmla="*/ 56 w 286"/>
                <a:gd name="T27" fmla="*/ 160 h 262"/>
                <a:gd name="T28" fmla="*/ 64 w 286"/>
                <a:gd name="T29" fmla="*/ 164 h 262"/>
                <a:gd name="T30" fmla="*/ 66 w 286"/>
                <a:gd name="T31" fmla="*/ 178 h 262"/>
                <a:gd name="T32" fmla="*/ 78 w 286"/>
                <a:gd name="T33" fmla="*/ 184 h 262"/>
                <a:gd name="T34" fmla="*/ 86 w 286"/>
                <a:gd name="T35" fmla="*/ 176 h 262"/>
                <a:gd name="T36" fmla="*/ 90 w 286"/>
                <a:gd name="T37" fmla="*/ 176 h 262"/>
                <a:gd name="T38" fmla="*/ 96 w 286"/>
                <a:gd name="T39" fmla="*/ 200 h 262"/>
                <a:gd name="T40" fmla="*/ 100 w 286"/>
                <a:gd name="T41" fmla="*/ 210 h 262"/>
                <a:gd name="T42" fmla="*/ 110 w 286"/>
                <a:gd name="T43" fmla="*/ 214 h 262"/>
                <a:gd name="T44" fmla="*/ 110 w 286"/>
                <a:gd name="T45" fmla="*/ 222 h 262"/>
                <a:gd name="T46" fmla="*/ 120 w 286"/>
                <a:gd name="T47" fmla="*/ 222 h 262"/>
                <a:gd name="T48" fmla="*/ 128 w 286"/>
                <a:gd name="T49" fmla="*/ 232 h 262"/>
                <a:gd name="T50" fmla="*/ 146 w 286"/>
                <a:gd name="T51" fmla="*/ 238 h 262"/>
                <a:gd name="T52" fmla="*/ 172 w 286"/>
                <a:gd name="T53" fmla="*/ 238 h 262"/>
                <a:gd name="T54" fmla="*/ 178 w 286"/>
                <a:gd name="T55" fmla="*/ 226 h 262"/>
                <a:gd name="T56" fmla="*/ 186 w 286"/>
                <a:gd name="T57" fmla="*/ 228 h 262"/>
                <a:gd name="T58" fmla="*/ 192 w 286"/>
                <a:gd name="T59" fmla="*/ 244 h 262"/>
                <a:gd name="T60" fmla="*/ 200 w 286"/>
                <a:gd name="T61" fmla="*/ 258 h 262"/>
                <a:gd name="T62" fmla="*/ 224 w 286"/>
                <a:gd name="T63" fmla="*/ 262 h 262"/>
                <a:gd name="T64" fmla="*/ 254 w 286"/>
                <a:gd name="T65" fmla="*/ 260 h 262"/>
                <a:gd name="T66" fmla="*/ 262 w 286"/>
                <a:gd name="T67" fmla="*/ 260 h 262"/>
                <a:gd name="T68" fmla="*/ 274 w 286"/>
                <a:gd name="T69" fmla="*/ 246 h 262"/>
                <a:gd name="T70" fmla="*/ 284 w 286"/>
                <a:gd name="T71" fmla="*/ 234 h 262"/>
                <a:gd name="T72" fmla="*/ 280 w 286"/>
                <a:gd name="T73" fmla="*/ 224 h 262"/>
                <a:gd name="T74" fmla="*/ 270 w 286"/>
                <a:gd name="T75" fmla="*/ 224 h 262"/>
                <a:gd name="T76" fmla="*/ 266 w 286"/>
                <a:gd name="T77" fmla="*/ 210 h 262"/>
                <a:gd name="T78" fmla="*/ 250 w 286"/>
                <a:gd name="T79" fmla="*/ 200 h 262"/>
                <a:gd name="T80" fmla="*/ 250 w 286"/>
                <a:gd name="T81" fmla="*/ 188 h 262"/>
                <a:gd name="T82" fmla="*/ 258 w 286"/>
                <a:gd name="T83" fmla="*/ 174 h 262"/>
                <a:gd name="T84" fmla="*/ 254 w 286"/>
                <a:gd name="T85" fmla="*/ 158 h 262"/>
                <a:gd name="T86" fmla="*/ 238 w 286"/>
                <a:gd name="T87" fmla="*/ 158 h 262"/>
                <a:gd name="T88" fmla="*/ 234 w 286"/>
                <a:gd name="T89" fmla="*/ 152 h 262"/>
                <a:gd name="T90" fmla="*/ 238 w 286"/>
                <a:gd name="T91" fmla="*/ 124 h 262"/>
                <a:gd name="T92" fmla="*/ 240 w 286"/>
                <a:gd name="T93" fmla="*/ 80 h 262"/>
                <a:gd name="T94" fmla="*/ 238 w 286"/>
                <a:gd name="T95" fmla="*/ 64 h 262"/>
                <a:gd name="T96" fmla="*/ 214 w 286"/>
                <a:gd name="T97" fmla="*/ 52 h 262"/>
                <a:gd name="T98" fmla="*/ 192 w 286"/>
                <a:gd name="T99" fmla="*/ 40 h 262"/>
                <a:gd name="T100" fmla="*/ 162 w 286"/>
                <a:gd name="T101" fmla="*/ 34 h 262"/>
                <a:gd name="T102" fmla="*/ 154 w 286"/>
                <a:gd name="T103" fmla="*/ 36 h 262"/>
                <a:gd name="T104" fmla="*/ 146 w 286"/>
                <a:gd name="T105" fmla="*/ 48 h 262"/>
                <a:gd name="T106" fmla="*/ 120 w 286"/>
                <a:gd name="T107" fmla="*/ 58 h 262"/>
                <a:gd name="T108" fmla="*/ 110 w 286"/>
                <a:gd name="T109" fmla="*/ 66 h 262"/>
                <a:gd name="T110" fmla="*/ 90 w 286"/>
                <a:gd name="T111" fmla="*/ 60 h 262"/>
                <a:gd name="T112" fmla="*/ 66 w 286"/>
                <a:gd name="T113" fmla="*/ 42 h 262"/>
                <a:gd name="T114" fmla="*/ 60 w 286"/>
                <a:gd name="T115" fmla="*/ 18 h 262"/>
                <a:gd name="T116" fmla="*/ 54 w 286"/>
                <a:gd name="T117" fmla="*/ 2 h 262"/>
                <a:gd name="T118" fmla="*/ 46 w 286"/>
                <a:gd name="T119" fmla="*/ 8 h 262"/>
                <a:gd name="T120" fmla="*/ 42 w 286"/>
                <a:gd name="T121" fmla="*/ 20 h 262"/>
                <a:gd name="T122" fmla="*/ 26 w 286"/>
                <a:gd name="T123" fmla="*/ 20 h 262"/>
                <a:gd name="T124" fmla="*/ 10 w 286"/>
                <a:gd name="T125" fmla="*/ 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6" h="262">
                  <a:moveTo>
                    <a:pt x="4" y="0"/>
                  </a:moveTo>
                  <a:lnTo>
                    <a:pt x="4" y="0"/>
                  </a:lnTo>
                  <a:lnTo>
                    <a:pt x="4" y="0"/>
                  </a:lnTo>
                  <a:lnTo>
                    <a:pt x="2" y="2"/>
                  </a:lnTo>
                  <a:lnTo>
                    <a:pt x="0" y="4"/>
                  </a:lnTo>
                  <a:lnTo>
                    <a:pt x="0" y="4"/>
                  </a:lnTo>
                  <a:lnTo>
                    <a:pt x="0" y="6"/>
                  </a:lnTo>
                  <a:lnTo>
                    <a:pt x="0" y="6"/>
                  </a:lnTo>
                  <a:lnTo>
                    <a:pt x="0" y="8"/>
                  </a:lnTo>
                  <a:lnTo>
                    <a:pt x="0" y="10"/>
                  </a:lnTo>
                  <a:lnTo>
                    <a:pt x="0" y="10"/>
                  </a:lnTo>
                  <a:lnTo>
                    <a:pt x="0" y="12"/>
                  </a:lnTo>
                  <a:lnTo>
                    <a:pt x="2" y="16"/>
                  </a:lnTo>
                  <a:lnTo>
                    <a:pt x="4" y="20"/>
                  </a:lnTo>
                  <a:lnTo>
                    <a:pt x="4" y="22"/>
                  </a:lnTo>
                  <a:lnTo>
                    <a:pt x="6" y="24"/>
                  </a:lnTo>
                  <a:lnTo>
                    <a:pt x="8" y="28"/>
                  </a:lnTo>
                  <a:lnTo>
                    <a:pt x="10" y="34"/>
                  </a:lnTo>
                  <a:lnTo>
                    <a:pt x="12" y="40"/>
                  </a:lnTo>
                  <a:lnTo>
                    <a:pt x="12" y="42"/>
                  </a:lnTo>
                  <a:lnTo>
                    <a:pt x="14" y="44"/>
                  </a:lnTo>
                  <a:lnTo>
                    <a:pt x="14" y="46"/>
                  </a:lnTo>
                  <a:lnTo>
                    <a:pt x="14" y="48"/>
                  </a:lnTo>
                  <a:lnTo>
                    <a:pt x="16" y="54"/>
                  </a:lnTo>
                  <a:lnTo>
                    <a:pt x="16" y="62"/>
                  </a:lnTo>
                  <a:lnTo>
                    <a:pt x="16" y="64"/>
                  </a:lnTo>
                  <a:lnTo>
                    <a:pt x="18" y="68"/>
                  </a:lnTo>
                  <a:lnTo>
                    <a:pt x="18" y="70"/>
                  </a:lnTo>
                  <a:lnTo>
                    <a:pt x="18" y="72"/>
                  </a:lnTo>
                  <a:lnTo>
                    <a:pt x="18" y="72"/>
                  </a:lnTo>
                  <a:lnTo>
                    <a:pt x="18" y="74"/>
                  </a:lnTo>
                  <a:lnTo>
                    <a:pt x="20" y="74"/>
                  </a:lnTo>
                  <a:lnTo>
                    <a:pt x="20" y="74"/>
                  </a:lnTo>
                  <a:lnTo>
                    <a:pt x="20" y="74"/>
                  </a:lnTo>
                  <a:lnTo>
                    <a:pt x="22" y="76"/>
                  </a:lnTo>
                  <a:lnTo>
                    <a:pt x="22" y="76"/>
                  </a:lnTo>
                  <a:lnTo>
                    <a:pt x="24" y="76"/>
                  </a:lnTo>
                  <a:lnTo>
                    <a:pt x="26" y="76"/>
                  </a:lnTo>
                  <a:lnTo>
                    <a:pt x="30" y="76"/>
                  </a:lnTo>
                  <a:lnTo>
                    <a:pt x="32" y="76"/>
                  </a:lnTo>
                  <a:lnTo>
                    <a:pt x="32" y="76"/>
                  </a:lnTo>
                  <a:lnTo>
                    <a:pt x="32" y="76"/>
                  </a:lnTo>
                  <a:lnTo>
                    <a:pt x="34" y="76"/>
                  </a:lnTo>
                  <a:lnTo>
                    <a:pt x="34" y="76"/>
                  </a:lnTo>
                  <a:lnTo>
                    <a:pt x="34" y="78"/>
                  </a:lnTo>
                  <a:lnTo>
                    <a:pt x="34" y="78"/>
                  </a:lnTo>
                  <a:lnTo>
                    <a:pt x="34" y="78"/>
                  </a:lnTo>
                  <a:lnTo>
                    <a:pt x="34" y="80"/>
                  </a:lnTo>
                  <a:lnTo>
                    <a:pt x="34" y="82"/>
                  </a:lnTo>
                  <a:lnTo>
                    <a:pt x="34" y="84"/>
                  </a:lnTo>
                  <a:lnTo>
                    <a:pt x="34" y="86"/>
                  </a:lnTo>
                  <a:lnTo>
                    <a:pt x="34" y="88"/>
                  </a:lnTo>
                  <a:lnTo>
                    <a:pt x="32" y="90"/>
                  </a:lnTo>
                  <a:lnTo>
                    <a:pt x="32" y="92"/>
                  </a:lnTo>
                  <a:lnTo>
                    <a:pt x="32" y="92"/>
                  </a:lnTo>
                  <a:lnTo>
                    <a:pt x="30" y="92"/>
                  </a:lnTo>
                  <a:lnTo>
                    <a:pt x="30" y="94"/>
                  </a:lnTo>
                  <a:lnTo>
                    <a:pt x="28" y="94"/>
                  </a:lnTo>
                  <a:lnTo>
                    <a:pt x="26" y="96"/>
                  </a:lnTo>
                  <a:lnTo>
                    <a:pt x="24" y="96"/>
                  </a:lnTo>
                  <a:lnTo>
                    <a:pt x="24" y="98"/>
                  </a:lnTo>
                  <a:lnTo>
                    <a:pt x="22" y="98"/>
                  </a:lnTo>
                  <a:lnTo>
                    <a:pt x="22" y="98"/>
                  </a:lnTo>
                  <a:lnTo>
                    <a:pt x="22" y="100"/>
                  </a:lnTo>
                  <a:lnTo>
                    <a:pt x="22" y="100"/>
                  </a:lnTo>
                  <a:lnTo>
                    <a:pt x="20" y="102"/>
                  </a:lnTo>
                  <a:lnTo>
                    <a:pt x="20" y="104"/>
                  </a:lnTo>
                  <a:lnTo>
                    <a:pt x="20" y="106"/>
                  </a:lnTo>
                  <a:lnTo>
                    <a:pt x="20" y="110"/>
                  </a:lnTo>
                  <a:lnTo>
                    <a:pt x="20" y="112"/>
                  </a:lnTo>
                  <a:lnTo>
                    <a:pt x="22" y="114"/>
                  </a:lnTo>
                  <a:lnTo>
                    <a:pt x="22" y="114"/>
                  </a:lnTo>
                  <a:lnTo>
                    <a:pt x="22" y="114"/>
                  </a:lnTo>
                  <a:lnTo>
                    <a:pt x="22" y="114"/>
                  </a:lnTo>
                  <a:lnTo>
                    <a:pt x="22" y="116"/>
                  </a:lnTo>
                  <a:lnTo>
                    <a:pt x="24" y="116"/>
                  </a:lnTo>
                  <a:lnTo>
                    <a:pt x="24" y="116"/>
                  </a:lnTo>
                  <a:lnTo>
                    <a:pt x="26" y="116"/>
                  </a:lnTo>
                  <a:lnTo>
                    <a:pt x="28" y="118"/>
                  </a:lnTo>
                  <a:lnTo>
                    <a:pt x="30" y="118"/>
                  </a:lnTo>
                  <a:lnTo>
                    <a:pt x="32" y="118"/>
                  </a:lnTo>
                  <a:lnTo>
                    <a:pt x="34" y="120"/>
                  </a:lnTo>
                  <a:lnTo>
                    <a:pt x="34" y="120"/>
                  </a:lnTo>
                  <a:lnTo>
                    <a:pt x="36" y="120"/>
                  </a:lnTo>
                  <a:lnTo>
                    <a:pt x="36" y="122"/>
                  </a:lnTo>
                  <a:lnTo>
                    <a:pt x="36" y="122"/>
                  </a:lnTo>
                  <a:lnTo>
                    <a:pt x="36" y="124"/>
                  </a:lnTo>
                  <a:lnTo>
                    <a:pt x="36" y="126"/>
                  </a:lnTo>
                  <a:lnTo>
                    <a:pt x="36" y="126"/>
                  </a:lnTo>
                  <a:lnTo>
                    <a:pt x="36" y="128"/>
                  </a:lnTo>
                  <a:lnTo>
                    <a:pt x="36" y="130"/>
                  </a:lnTo>
                  <a:lnTo>
                    <a:pt x="38" y="132"/>
                  </a:lnTo>
                  <a:lnTo>
                    <a:pt x="38" y="132"/>
                  </a:lnTo>
                  <a:lnTo>
                    <a:pt x="38" y="134"/>
                  </a:lnTo>
                  <a:lnTo>
                    <a:pt x="38" y="134"/>
                  </a:lnTo>
                  <a:lnTo>
                    <a:pt x="40" y="134"/>
                  </a:lnTo>
                  <a:lnTo>
                    <a:pt x="42" y="134"/>
                  </a:lnTo>
                  <a:lnTo>
                    <a:pt x="42" y="136"/>
                  </a:lnTo>
                  <a:lnTo>
                    <a:pt x="46" y="136"/>
                  </a:lnTo>
                  <a:lnTo>
                    <a:pt x="48" y="136"/>
                  </a:lnTo>
                  <a:lnTo>
                    <a:pt x="50" y="136"/>
                  </a:lnTo>
                  <a:lnTo>
                    <a:pt x="50" y="136"/>
                  </a:lnTo>
                  <a:lnTo>
                    <a:pt x="54" y="134"/>
                  </a:lnTo>
                  <a:lnTo>
                    <a:pt x="54" y="134"/>
                  </a:lnTo>
                  <a:lnTo>
                    <a:pt x="56" y="134"/>
                  </a:lnTo>
                  <a:lnTo>
                    <a:pt x="58" y="132"/>
                  </a:lnTo>
                  <a:lnTo>
                    <a:pt x="58" y="132"/>
                  </a:lnTo>
                  <a:lnTo>
                    <a:pt x="58" y="134"/>
                  </a:lnTo>
                  <a:lnTo>
                    <a:pt x="58" y="134"/>
                  </a:lnTo>
                  <a:lnTo>
                    <a:pt x="60" y="134"/>
                  </a:lnTo>
                  <a:lnTo>
                    <a:pt x="60" y="136"/>
                  </a:lnTo>
                  <a:lnTo>
                    <a:pt x="60" y="138"/>
                  </a:lnTo>
                  <a:lnTo>
                    <a:pt x="60" y="138"/>
                  </a:lnTo>
                  <a:lnTo>
                    <a:pt x="60" y="140"/>
                  </a:lnTo>
                  <a:lnTo>
                    <a:pt x="60" y="142"/>
                  </a:lnTo>
                  <a:lnTo>
                    <a:pt x="60" y="146"/>
                  </a:lnTo>
                  <a:lnTo>
                    <a:pt x="60" y="146"/>
                  </a:lnTo>
                  <a:lnTo>
                    <a:pt x="60" y="148"/>
                  </a:lnTo>
                  <a:lnTo>
                    <a:pt x="60" y="148"/>
                  </a:lnTo>
                  <a:lnTo>
                    <a:pt x="58" y="152"/>
                  </a:lnTo>
                  <a:lnTo>
                    <a:pt x="56" y="154"/>
                  </a:lnTo>
                  <a:lnTo>
                    <a:pt x="56" y="156"/>
                  </a:lnTo>
                  <a:lnTo>
                    <a:pt x="56" y="158"/>
                  </a:lnTo>
                  <a:lnTo>
                    <a:pt x="56" y="158"/>
                  </a:lnTo>
                  <a:lnTo>
                    <a:pt x="56" y="160"/>
                  </a:lnTo>
                  <a:lnTo>
                    <a:pt x="56" y="160"/>
                  </a:lnTo>
                  <a:lnTo>
                    <a:pt x="56" y="160"/>
                  </a:lnTo>
                  <a:lnTo>
                    <a:pt x="56" y="160"/>
                  </a:lnTo>
                  <a:lnTo>
                    <a:pt x="58" y="160"/>
                  </a:lnTo>
                  <a:lnTo>
                    <a:pt x="58" y="162"/>
                  </a:lnTo>
                  <a:lnTo>
                    <a:pt x="60" y="162"/>
                  </a:lnTo>
                  <a:lnTo>
                    <a:pt x="62" y="162"/>
                  </a:lnTo>
                  <a:lnTo>
                    <a:pt x="62" y="162"/>
                  </a:lnTo>
                  <a:lnTo>
                    <a:pt x="64" y="162"/>
                  </a:lnTo>
                  <a:lnTo>
                    <a:pt x="64" y="164"/>
                  </a:lnTo>
                  <a:lnTo>
                    <a:pt x="64" y="164"/>
                  </a:lnTo>
                  <a:lnTo>
                    <a:pt x="64" y="164"/>
                  </a:lnTo>
                  <a:lnTo>
                    <a:pt x="64" y="164"/>
                  </a:lnTo>
                  <a:lnTo>
                    <a:pt x="66" y="166"/>
                  </a:lnTo>
                  <a:lnTo>
                    <a:pt x="66" y="170"/>
                  </a:lnTo>
                  <a:lnTo>
                    <a:pt x="66" y="172"/>
                  </a:lnTo>
                  <a:lnTo>
                    <a:pt x="66" y="176"/>
                  </a:lnTo>
                  <a:lnTo>
                    <a:pt x="66" y="178"/>
                  </a:lnTo>
                  <a:lnTo>
                    <a:pt x="66" y="178"/>
                  </a:lnTo>
                  <a:lnTo>
                    <a:pt x="68" y="180"/>
                  </a:lnTo>
                  <a:lnTo>
                    <a:pt x="68" y="182"/>
                  </a:lnTo>
                  <a:lnTo>
                    <a:pt x="70" y="182"/>
                  </a:lnTo>
                  <a:lnTo>
                    <a:pt x="72" y="184"/>
                  </a:lnTo>
                  <a:lnTo>
                    <a:pt x="72" y="184"/>
                  </a:lnTo>
                  <a:lnTo>
                    <a:pt x="74" y="184"/>
                  </a:lnTo>
                  <a:lnTo>
                    <a:pt x="76" y="184"/>
                  </a:lnTo>
                  <a:lnTo>
                    <a:pt x="78" y="184"/>
                  </a:lnTo>
                  <a:lnTo>
                    <a:pt x="78" y="184"/>
                  </a:lnTo>
                  <a:lnTo>
                    <a:pt x="82" y="184"/>
                  </a:lnTo>
                  <a:lnTo>
                    <a:pt x="84" y="182"/>
                  </a:lnTo>
                  <a:lnTo>
                    <a:pt x="84" y="182"/>
                  </a:lnTo>
                  <a:lnTo>
                    <a:pt x="86" y="182"/>
                  </a:lnTo>
                  <a:lnTo>
                    <a:pt x="86" y="182"/>
                  </a:lnTo>
                  <a:lnTo>
                    <a:pt x="86" y="180"/>
                  </a:lnTo>
                  <a:lnTo>
                    <a:pt x="86" y="180"/>
                  </a:lnTo>
                  <a:lnTo>
                    <a:pt x="86" y="178"/>
                  </a:lnTo>
                  <a:lnTo>
                    <a:pt x="86" y="176"/>
                  </a:lnTo>
                  <a:lnTo>
                    <a:pt x="86" y="176"/>
                  </a:lnTo>
                  <a:lnTo>
                    <a:pt x="86" y="176"/>
                  </a:lnTo>
                  <a:lnTo>
                    <a:pt x="86" y="174"/>
                  </a:lnTo>
                  <a:lnTo>
                    <a:pt x="86" y="174"/>
                  </a:lnTo>
                  <a:lnTo>
                    <a:pt x="88" y="174"/>
                  </a:lnTo>
                  <a:lnTo>
                    <a:pt x="88" y="176"/>
                  </a:lnTo>
                  <a:lnTo>
                    <a:pt x="88" y="176"/>
                  </a:lnTo>
                  <a:lnTo>
                    <a:pt x="90" y="176"/>
                  </a:lnTo>
                  <a:lnTo>
                    <a:pt x="90" y="176"/>
                  </a:lnTo>
                  <a:lnTo>
                    <a:pt x="90" y="178"/>
                  </a:lnTo>
                  <a:lnTo>
                    <a:pt x="92" y="180"/>
                  </a:lnTo>
                  <a:lnTo>
                    <a:pt x="92" y="182"/>
                  </a:lnTo>
                  <a:lnTo>
                    <a:pt x="94" y="184"/>
                  </a:lnTo>
                  <a:lnTo>
                    <a:pt x="94" y="188"/>
                  </a:lnTo>
                  <a:lnTo>
                    <a:pt x="94" y="190"/>
                  </a:lnTo>
                  <a:lnTo>
                    <a:pt x="94" y="190"/>
                  </a:lnTo>
                  <a:lnTo>
                    <a:pt x="96" y="194"/>
                  </a:lnTo>
                  <a:lnTo>
                    <a:pt x="96" y="200"/>
                  </a:lnTo>
                  <a:lnTo>
                    <a:pt x="96" y="202"/>
                  </a:lnTo>
                  <a:lnTo>
                    <a:pt x="96" y="204"/>
                  </a:lnTo>
                  <a:lnTo>
                    <a:pt x="96" y="206"/>
                  </a:lnTo>
                  <a:lnTo>
                    <a:pt x="98" y="208"/>
                  </a:lnTo>
                  <a:lnTo>
                    <a:pt x="98" y="208"/>
                  </a:lnTo>
                  <a:lnTo>
                    <a:pt x="98" y="208"/>
                  </a:lnTo>
                  <a:lnTo>
                    <a:pt x="98" y="210"/>
                  </a:lnTo>
                  <a:lnTo>
                    <a:pt x="100" y="210"/>
                  </a:lnTo>
                  <a:lnTo>
                    <a:pt x="100" y="210"/>
                  </a:lnTo>
                  <a:lnTo>
                    <a:pt x="102" y="210"/>
                  </a:lnTo>
                  <a:lnTo>
                    <a:pt x="104" y="210"/>
                  </a:lnTo>
                  <a:lnTo>
                    <a:pt x="106" y="210"/>
                  </a:lnTo>
                  <a:lnTo>
                    <a:pt x="108" y="212"/>
                  </a:lnTo>
                  <a:lnTo>
                    <a:pt x="110" y="212"/>
                  </a:lnTo>
                  <a:lnTo>
                    <a:pt x="110" y="212"/>
                  </a:lnTo>
                  <a:lnTo>
                    <a:pt x="110" y="212"/>
                  </a:lnTo>
                  <a:lnTo>
                    <a:pt x="110" y="212"/>
                  </a:lnTo>
                  <a:lnTo>
                    <a:pt x="110" y="214"/>
                  </a:lnTo>
                  <a:lnTo>
                    <a:pt x="112" y="214"/>
                  </a:lnTo>
                  <a:lnTo>
                    <a:pt x="110" y="214"/>
                  </a:lnTo>
                  <a:lnTo>
                    <a:pt x="110" y="216"/>
                  </a:lnTo>
                  <a:lnTo>
                    <a:pt x="110" y="218"/>
                  </a:lnTo>
                  <a:lnTo>
                    <a:pt x="110" y="218"/>
                  </a:lnTo>
                  <a:lnTo>
                    <a:pt x="110" y="220"/>
                  </a:lnTo>
                  <a:lnTo>
                    <a:pt x="110" y="220"/>
                  </a:lnTo>
                  <a:lnTo>
                    <a:pt x="110" y="222"/>
                  </a:lnTo>
                  <a:lnTo>
                    <a:pt x="110" y="222"/>
                  </a:lnTo>
                  <a:lnTo>
                    <a:pt x="110" y="222"/>
                  </a:lnTo>
                  <a:lnTo>
                    <a:pt x="110" y="222"/>
                  </a:lnTo>
                  <a:lnTo>
                    <a:pt x="112" y="222"/>
                  </a:lnTo>
                  <a:lnTo>
                    <a:pt x="112" y="222"/>
                  </a:lnTo>
                  <a:lnTo>
                    <a:pt x="114" y="222"/>
                  </a:lnTo>
                  <a:lnTo>
                    <a:pt x="116" y="222"/>
                  </a:lnTo>
                  <a:lnTo>
                    <a:pt x="118" y="222"/>
                  </a:lnTo>
                  <a:lnTo>
                    <a:pt x="120" y="222"/>
                  </a:lnTo>
                  <a:lnTo>
                    <a:pt x="120" y="222"/>
                  </a:lnTo>
                  <a:lnTo>
                    <a:pt x="122" y="222"/>
                  </a:lnTo>
                  <a:lnTo>
                    <a:pt x="122" y="222"/>
                  </a:lnTo>
                  <a:lnTo>
                    <a:pt x="122" y="224"/>
                  </a:lnTo>
                  <a:lnTo>
                    <a:pt x="122" y="224"/>
                  </a:lnTo>
                  <a:lnTo>
                    <a:pt x="124" y="224"/>
                  </a:lnTo>
                  <a:lnTo>
                    <a:pt x="124" y="226"/>
                  </a:lnTo>
                  <a:lnTo>
                    <a:pt x="126" y="228"/>
                  </a:lnTo>
                  <a:lnTo>
                    <a:pt x="126" y="230"/>
                  </a:lnTo>
                  <a:lnTo>
                    <a:pt x="128" y="232"/>
                  </a:lnTo>
                  <a:lnTo>
                    <a:pt x="128" y="234"/>
                  </a:lnTo>
                  <a:lnTo>
                    <a:pt x="128" y="234"/>
                  </a:lnTo>
                  <a:lnTo>
                    <a:pt x="130" y="234"/>
                  </a:lnTo>
                  <a:lnTo>
                    <a:pt x="132" y="236"/>
                  </a:lnTo>
                  <a:lnTo>
                    <a:pt x="134" y="236"/>
                  </a:lnTo>
                  <a:lnTo>
                    <a:pt x="136" y="236"/>
                  </a:lnTo>
                  <a:lnTo>
                    <a:pt x="140" y="238"/>
                  </a:lnTo>
                  <a:lnTo>
                    <a:pt x="142" y="238"/>
                  </a:lnTo>
                  <a:lnTo>
                    <a:pt x="146" y="238"/>
                  </a:lnTo>
                  <a:lnTo>
                    <a:pt x="148" y="238"/>
                  </a:lnTo>
                  <a:lnTo>
                    <a:pt x="152" y="240"/>
                  </a:lnTo>
                  <a:lnTo>
                    <a:pt x="154" y="240"/>
                  </a:lnTo>
                  <a:lnTo>
                    <a:pt x="158" y="240"/>
                  </a:lnTo>
                  <a:lnTo>
                    <a:pt x="162" y="240"/>
                  </a:lnTo>
                  <a:lnTo>
                    <a:pt x="164" y="240"/>
                  </a:lnTo>
                  <a:lnTo>
                    <a:pt x="166" y="238"/>
                  </a:lnTo>
                  <a:lnTo>
                    <a:pt x="170" y="238"/>
                  </a:lnTo>
                  <a:lnTo>
                    <a:pt x="172" y="238"/>
                  </a:lnTo>
                  <a:lnTo>
                    <a:pt x="174" y="236"/>
                  </a:lnTo>
                  <a:lnTo>
                    <a:pt x="174" y="236"/>
                  </a:lnTo>
                  <a:lnTo>
                    <a:pt x="174" y="236"/>
                  </a:lnTo>
                  <a:lnTo>
                    <a:pt x="176" y="234"/>
                  </a:lnTo>
                  <a:lnTo>
                    <a:pt x="176" y="232"/>
                  </a:lnTo>
                  <a:lnTo>
                    <a:pt x="176" y="230"/>
                  </a:lnTo>
                  <a:lnTo>
                    <a:pt x="178" y="228"/>
                  </a:lnTo>
                  <a:lnTo>
                    <a:pt x="178" y="228"/>
                  </a:lnTo>
                  <a:lnTo>
                    <a:pt x="178" y="226"/>
                  </a:lnTo>
                  <a:lnTo>
                    <a:pt x="178" y="226"/>
                  </a:lnTo>
                  <a:lnTo>
                    <a:pt x="180" y="226"/>
                  </a:lnTo>
                  <a:lnTo>
                    <a:pt x="180" y="226"/>
                  </a:lnTo>
                  <a:lnTo>
                    <a:pt x="180" y="224"/>
                  </a:lnTo>
                  <a:lnTo>
                    <a:pt x="182" y="226"/>
                  </a:lnTo>
                  <a:lnTo>
                    <a:pt x="184" y="226"/>
                  </a:lnTo>
                  <a:lnTo>
                    <a:pt x="184" y="226"/>
                  </a:lnTo>
                  <a:lnTo>
                    <a:pt x="186" y="226"/>
                  </a:lnTo>
                  <a:lnTo>
                    <a:pt x="186" y="228"/>
                  </a:lnTo>
                  <a:lnTo>
                    <a:pt x="188" y="228"/>
                  </a:lnTo>
                  <a:lnTo>
                    <a:pt x="188" y="228"/>
                  </a:lnTo>
                  <a:lnTo>
                    <a:pt x="190" y="230"/>
                  </a:lnTo>
                  <a:lnTo>
                    <a:pt x="190" y="230"/>
                  </a:lnTo>
                  <a:lnTo>
                    <a:pt x="190" y="232"/>
                  </a:lnTo>
                  <a:lnTo>
                    <a:pt x="190" y="234"/>
                  </a:lnTo>
                  <a:lnTo>
                    <a:pt x="190" y="236"/>
                  </a:lnTo>
                  <a:lnTo>
                    <a:pt x="192" y="240"/>
                  </a:lnTo>
                  <a:lnTo>
                    <a:pt x="192" y="244"/>
                  </a:lnTo>
                  <a:lnTo>
                    <a:pt x="192" y="246"/>
                  </a:lnTo>
                  <a:lnTo>
                    <a:pt x="192" y="248"/>
                  </a:lnTo>
                  <a:lnTo>
                    <a:pt x="192" y="250"/>
                  </a:lnTo>
                  <a:lnTo>
                    <a:pt x="192" y="250"/>
                  </a:lnTo>
                  <a:lnTo>
                    <a:pt x="194" y="252"/>
                  </a:lnTo>
                  <a:lnTo>
                    <a:pt x="194" y="254"/>
                  </a:lnTo>
                  <a:lnTo>
                    <a:pt x="196" y="254"/>
                  </a:lnTo>
                  <a:lnTo>
                    <a:pt x="198" y="256"/>
                  </a:lnTo>
                  <a:lnTo>
                    <a:pt x="200" y="258"/>
                  </a:lnTo>
                  <a:lnTo>
                    <a:pt x="202" y="258"/>
                  </a:lnTo>
                  <a:lnTo>
                    <a:pt x="204" y="260"/>
                  </a:lnTo>
                  <a:lnTo>
                    <a:pt x="206" y="262"/>
                  </a:lnTo>
                  <a:lnTo>
                    <a:pt x="208" y="262"/>
                  </a:lnTo>
                  <a:lnTo>
                    <a:pt x="210" y="262"/>
                  </a:lnTo>
                  <a:lnTo>
                    <a:pt x="214" y="262"/>
                  </a:lnTo>
                  <a:lnTo>
                    <a:pt x="216" y="262"/>
                  </a:lnTo>
                  <a:lnTo>
                    <a:pt x="218" y="262"/>
                  </a:lnTo>
                  <a:lnTo>
                    <a:pt x="224" y="262"/>
                  </a:lnTo>
                  <a:lnTo>
                    <a:pt x="230" y="262"/>
                  </a:lnTo>
                  <a:lnTo>
                    <a:pt x="236" y="260"/>
                  </a:lnTo>
                  <a:lnTo>
                    <a:pt x="242" y="260"/>
                  </a:lnTo>
                  <a:lnTo>
                    <a:pt x="246" y="260"/>
                  </a:lnTo>
                  <a:lnTo>
                    <a:pt x="248" y="260"/>
                  </a:lnTo>
                  <a:lnTo>
                    <a:pt x="250" y="260"/>
                  </a:lnTo>
                  <a:lnTo>
                    <a:pt x="252" y="260"/>
                  </a:lnTo>
                  <a:lnTo>
                    <a:pt x="254" y="260"/>
                  </a:lnTo>
                  <a:lnTo>
                    <a:pt x="254" y="260"/>
                  </a:lnTo>
                  <a:lnTo>
                    <a:pt x="258" y="260"/>
                  </a:lnTo>
                  <a:lnTo>
                    <a:pt x="258" y="262"/>
                  </a:lnTo>
                  <a:lnTo>
                    <a:pt x="260" y="262"/>
                  </a:lnTo>
                  <a:lnTo>
                    <a:pt x="260" y="262"/>
                  </a:lnTo>
                  <a:lnTo>
                    <a:pt x="260" y="262"/>
                  </a:lnTo>
                  <a:lnTo>
                    <a:pt x="262" y="262"/>
                  </a:lnTo>
                  <a:lnTo>
                    <a:pt x="262" y="262"/>
                  </a:lnTo>
                  <a:lnTo>
                    <a:pt x="262" y="260"/>
                  </a:lnTo>
                  <a:lnTo>
                    <a:pt x="262" y="260"/>
                  </a:lnTo>
                  <a:lnTo>
                    <a:pt x="264" y="258"/>
                  </a:lnTo>
                  <a:lnTo>
                    <a:pt x="264" y="256"/>
                  </a:lnTo>
                  <a:lnTo>
                    <a:pt x="264" y="254"/>
                  </a:lnTo>
                  <a:lnTo>
                    <a:pt x="264" y="252"/>
                  </a:lnTo>
                  <a:lnTo>
                    <a:pt x="264" y="250"/>
                  </a:lnTo>
                  <a:lnTo>
                    <a:pt x="266" y="248"/>
                  </a:lnTo>
                  <a:lnTo>
                    <a:pt x="266" y="248"/>
                  </a:lnTo>
                  <a:lnTo>
                    <a:pt x="270" y="246"/>
                  </a:lnTo>
                  <a:lnTo>
                    <a:pt x="274" y="246"/>
                  </a:lnTo>
                  <a:lnTo>
                    <a:pt x="276" y="244"/>
                  </a:lnTo>
                  <a:lnTo>
                    <a:pt x="276" y="244"/>
                  </a:lnTo>
                  <a:lnTo>
                    <a:pt x="278" y="244"/>
                  </a:lnTo>
                  <a:lnTo>
                    <a:pt x="280" y="242"/>
                  </a:lnTo>
                  <a:lnTo>
                    <a:pt x="280" y="240"/>
                  </a:lnTo>
                  <a:lnTo>
                    <a:pt x="282" y="238"/>
                  </a:lnTo>
                  <a:lnTo>
                    <a:pt x="284" y="238"/>
                  </a:lnTo>
                  <a:lnTo>
                    <a:pt x="284" y="236"/>
                  </a:lnTo>
                  <a:lnTo>
                    <a:pt x="284" y="234"/>
                  </a:lnTo>
                  <a:lnTo>
                    <a:pt x="286" y="234"/>
                  </a:lnTo>
                  <a:lnTo>
                    <a:pt x="286" y="232"/>
                  </a:lnTo>
                  <a:lnTo>
                    <a:pt x="286" y="232"/>
                  </a:lnTo>
                  <a:lnTo>
                    <a:pt x="284" y="230"/>
                  </a:lnTo>
                  <a:lnTo>
                    <a:pt x="284" y="230"/>
                  </a:lnTo>
                  <a:lnTo>
                    <a:pt x="284" y="228"/>
                  </a:lnTo>
                  <a:lnTo>
                    <a:pt x="282" y="226"/>
                  </a:lnTo>
                  <a:lnTo>
                    <a:pt x="282" y="226"/>
                  </a:lnTo>
                  <a:lnTo>
                    <a:pt x="280" y="224"/>
                  </a:lnTo>
                  <a:lnTo>
                    <a:pt x="280" y="224"/>
                  </a:lnTo>
                  <a:lnTo>
                    <a:pt x="280" y="224"/>
                  </a:lnTo>
                  <a:lnTo>
                    <a:pt x="280" y="224"/>
                  </a:lnTo>
                  <a:lnTo>
                    <a:pt x="278" y="224"/>
                  </a:lnTo>
                  <a:lnTo>
                    <a:pt x="276" y="224"/>
                  </a:lnTo>
                  <a:lnTo>
                    <a:pt x="274" y="224"/>
                  </a:lnTo>
                  <a:lnTo>
                    <a:pt x="272" y="224"/>
                  </a:lnTo>
                  <a:lnTo>
                    <a:pt x="272" y="224"/>
                  </a:lnTo>
                  <a:lnTo>
                    <a:pt x="270" y="224"/>
                  </a:lnTo>
                  <a:lnTo>
                    <a:pt x="270" y="222"/>
                  </a:lnTo>
                  <a:lnTo>
                    <a:pt x="268" y="222"/>
                  </a:lnTo>
                  <a:lnTo>
                    <a:pt x="268" y="222"/>
                  </a:lnTo>
                  <a:lnTo>
                    <a:pt x="268" y="222"/>
                  </a:lnTo>
                  <a:lnTo>
                    <a:pt x="268" y="220"/>
                  </a:lnTo>
                  <a:lnTo>
                    <a:pt x="266" y="218"/>
                  </a:lnTo>
                  <a:lnTo>
                    <a:pt x="266" y="216"/>
                  </a:lnTo>
                  <a:lnTo>
                    <a:pt x="266" y="214"/>
                  </a:lnTo>
                  <a:lnTo>
                    <a:pt x="266" y="210"/>
                  </a:lnTo>
                  <a:lnTo>
                    <a:pt x="266" y="208"/>
                  </a:lnTo>
                  <a:lnTo>
                    <a:pt x="266" y="206"/>
                  </a:lnTo>
                  <a:lnTo>
                    <a:pt x="262" y="206"/>
                  </a:lnTo>
                  <a:lnTo>
                    <a:pt x="260" y="204"/>
                  </a:lnTo>
                  <a:lnTo>
                    <a:pt x="258" y="204"/>
                  </a:lnTo>
                  <a:lnTo>
                    <a:pt x="254" y="202"/>
                  </a:lnTo>
                  <a:lnTo>
                    <a:pt x="252" y="202"/>
                  </a:lnTo>
                  <a:lnTo>
                    <a:pt x="252" y="200"/>
                  </a:lnTo>
                  <a:lnTo>
                    <a:pt x="250" y="200"/>
                  </a:lnTo>
                  <a:lnTo>
                    <a:pt x="250" y="200"/>
                  </a:lnTo>
                  <a:lnTo>
                    <a:pt x="248" y="198"/>
                  </a:lnTo>
                  <a:lnTo>
                    <a:pt x="248" y="198"/>
                  </a:lnTo>
                  <a:lnTo>
                    <a:pt x="248" y="198"/>
                  </a:lnTo>
                  <a:lnTo>
                    <a:pt x="248" y="196"/>
                  </a:lnTo>
                  <a:lnTo>
                    <a:pt x="248" y="194"/>
                  </a:lnTo>
                  <a:lnTo>
                    <a:pt x="248" y="192"/>
                  </a:lnTo>
                  <a:lnTo>
                    <a:pt x="248" y="190"/>
                  </a:lnTo>
                  <a:lnTo>
                    <a:pt x="250" y="188"/>
                  </a:lnTo>
                  <a:lnTo>
                    <a:pt x="250" y="184"/>
                  </a:lnTo>
                  <a:lnTo>
                    <a:pt x="250" y="184"/>
                  </a:lnTo>
                  <a:lnTo>
                    <a:pt x="252" y="182"/>
                  </a:lnTo>
                  <a:lnTo>
                    <a:pt x="254" y="180"/>
                  </a:lnTo>
                  <a:lnTo>
                    <a:pt x="256" y="178"/>
                  </a:lnTo>
                  <a:lnTo>
                    <a:pt x="256" y="178"/>
                  </a:lnTo>
                  <a:lnTo>
                    <a:pt x="258" y="176"/>
                  </a:lnTo>
                  <a:lnTo>
                    <a:pt x="258" y="176"/>
                  </a:lnTo>
                  <a:lnTo>
                    <a:pt x="258" y="174"/>
                  </a:lnTo>
                  <a:lnTo>
                    <a:pt x="258" y="172"/>
                  </a:lnTo>
                  <a:lnTo>
                    <a:pt x="258" y="170"/>
                  </a:lnTo>
                  <a:lnTo>
                    <a:pt x="258" y="168"/>
                  </a:lnTo>
                  <a:lnTo>
                    <a:pt x="256" y="166"/>
                  </a:lnTo>
                  <a:lnTo>
                    <a:pt x="256" y="162"/>
                  </a:lnTo>
                  <a:lnTo>
                    <a:pt x="256" y="160"/>
                  </a:lnTo>
                  <a:lnTo>
                    <a:pt x="254" y="160"/>
                  </a:lnTo>
                  <a:lnTo>
                    <a:pt x="254" y="158"/>
                  </a:lnTo>
                  <a:lnTo>
                    <a:pt x="254" y="158"/>
                  </a:lnTo>
                  <a:lnTo>
                    <a:pt x="252" y="158"/>
                  </a:lnTo>
                  <a:lnTo>
                    <a:pt x="252" y="156"/>
                  </a:lnTo>
                  <a:lnTo>
                    <a:pt x="250" y="156"/>
                  </a:lnTo>
                  <a:lnTo>
                    <a:pt x="250" y="156"/>
                  </a:lnTo>
                  <a:lnTo>
                    <a:pt x="248" y="156"/>
                  </a:lnTo>
                  <a:lnTo>
                    <a:pt x="246" y="156"/>
                  </a:lnTo>
                  <a:lnTo>
                    <a:pt x="244" y="158"/>
                  </a:lnTo>
                  <a:lnTo>
                    <a:pt x="240" y="158"/>
                  </a:lnTo>
                  <a:lnTo>
                    <a:pt x="238" y="158"/>
                  </a:lnTo>
                  <a:lnTo>
                    <a:pt x="238" y="158"/>
                  </a:lnTo>
                  <a:lnTo>
                    <a:pt x="236" y="158"/>
                  </a:lnTo>
                  <a:lnTo>
                    <a:pt x="236" y="158"/>
                  </a:lnTo>
                  <a:lnTo>
                    <a:pt x="234" y="158"/>
                  </a:lnTo>
                  <a:lnTo>
                    <a:pt x="234" y="156"/>
                  </a:lnTo>
                  <a:lnTo>
                    <a:pt x="234" y="156"/>
                  </a:lnTo>
                  <a:lnTo>
                    <a:pt x="234" y="154"/>
                  </a:lnTo>
                  <a:lnTo>
                    <a:pt x="234" y="154"/>
                  </a:lnTo>
                  <a:lnTo>
                    <a:pt x="234" y="152"/>
                  </a:lnTo>
                  <a:lnTo>
                    <a:pt x="234" y="150"/>
                  </a:lnTo>
                  <a:lnTo>
                    <a:pt x="234" y="148"/>
                  </a:lnTo>
                  <a:lnTo>
                    <a:pt x="234" y="146"/>
                  </a:lnTo>
                  <a:lnTo>
                    <a:pt x="234" y="144"/>
                  </a:lnTo>
                  <a:lnTo>
                    <a:pt x="234" y="140"/>
                  </a:lnTo>
                  <a:lnTo>
                    <a:pt x="238" y="130"/>
                  </a:lnTo>
                  <a:lnTo>
                    <a:pt x="238" y="128"/>
                  </a:lnTo>
                  <a:lnTo>
                    <a:pt x="238" y="126"/>
                  </a:lnTo>
                  <a:lnTo>
                    <a:pt x="238" y="124"/>
                  </a:lnTo>
                  <a:lnTo>
                    <a:pt x="238" y="122"/>
                  </a:lnTo>
                  <a:lnTo>
                    <a:pt x="238" y="120"/>
                  </a:lnTo>
                  <a:lnTo>
                    <a:pt x="238" y="116"/>
                  </a:lnTo>
                  <a:lnTo>
                    <a:pt x="236" y="108"/>
                  </a:lnTo>
                  <a:lnTo>
                    <a:pt x="234" y="100"/>
                  </a:lnTo>
                  <a:lnTo>
                    <a:pt x="236" y="96"/>
                  </a:lnTo>
                  <a:lnTo>
                    <a:pt x="238" y="90"/>
                  </a:lnTo>
                  <a:lnTo>
                    <a:pt x="238" y="86"/>
                  </a:lnTo>
                  <a:lnTo>
                    <a:pt x="240" y="80"/>
                  </a:lnTo>
                  <a:lnTo>
                    <a:pt x="240" y="78"/>
                  </a:lnTo>
                  <a:lnTo>
                    <a:pt x="240" y="74"/>
                  </a:lnTo>
                  <a:lnTo>
                    <a:pt x="240" y="72"/>
                  </a:lnTo>
                  <a:lnTo>
                    <a:pt x="240" y="70"/>
                  </a:lnTo>
                  <a:lnTo>
                    <a:pt x="240" y="68"/>
                  </a:lnTo>
                  <a:lnTo>
                    <a:pt x="240" y="68"/>
                  </a:lnTo>
                  <a:lnTo>
                    <a:pt x="240" y="66"/>
                  </a:lnTo>
                  <a:lnTo>
                    <a:pt x="240" y="66"/>
                  </a:lnTo>
                  <a:lnTo>
                    <a:pt x="238" y="64"/>
                  </a:lnTo>
                  <a:lnTo>
                    <a:pt x="238" y="64"/>
                  </a:lnTo>
                  <a:lnTo>
                    <a:pt x="236" y="64"/>
                  </a:lnTo>
                  <a:lnTo>
                    <a:pt x="234" y="62"/>
                  </a:lnTo>
                  <a:lnTo>
                    <a:pt x="230" y="60"/>
                  </a:lnTo>
                  <a:lnTo>
                    <a:pt x="224" y="58"/>
                  </a:lnTo>
                  <a:lnTo>
                    <a:pt x="222" y="58"/>
                  </a:lnTo>
                  <a:lnTo>
                    <a:pt x="220" y="56"/>
                  </a:lnTo>
                  <a:lnTo>
                    <a:pt x="218" y="54"/>
                  </a:lnTo>
                  <a:lnTo>
                    <a:pt x="214" y="52"/>
                  </a:lnTo>
                  <a:lnTo>
                    <a:pt x="208" y="48"/>
                  </a:lnTo>
                  <a:lnTo>
                    <a:pt x="206" y="46"/>
                  </a:lnTo>
                  <a:lnTo>
                    <a:pt x="202" y="44"/>
                  </a:lnTo>
                  <a:lnTo>
                    <a:pt x="200" y="42"/>
                  </a:lnTo>
                  <a:lnTo>
                    <a:pt x="198" y="40"/>
                  </a:lnTo>
                  <a:lnTo>
                    <a:pt x="198" y="40"/>
                  </a:lnTo>
                  <a:lnTo>
                    <a:pt x="196" y="40"/>
                  </a:lnTo>
                  <a:lnTo>
                    <a:pt x="194" y="40"/>
                  </a:lnTo>
                  <a:lnTo>
                    <a:pt x="192" y="40"/>
                  </a:lnTo>
                  <a:lnTo>
                    <a:pt x="190" y="40"/>
                  </a:lnTo>
                  <a:lnTo>
                    <a:pt x="184" y="40"/>
                  </a:lnTo>
                  <a:lnTo>
                    <a:pt x="182" y="38"/>
                  </a:lnTo>
                  <a:lnTo>
                    <a:pt x="182" y="38"/>
                  </a:lnTo>
                  <a:lnTo>
                    <a:pt x="178" y="38"/>
                  </a:lnTo>
                  <a:lnTo>
                    <a:pt x="176" y="38"/>
                  </a:lnTo>
                  <a:lnTo>
                    <a:pt x="168" y="34"/>
                  </a:lnTo>
                  <a:lnTo>
                    <a:pt x="164" y="34"/>
                  </a:lnTo>
                  <a:lnTo>
                    <a:pt x="162" y="34"/>
                  </a:lnTo>
                  <a:lnTo>
                    <a:pt x="162" y="34"/>
                  </a:lnTo>
                  <a:lnTo>
                    <a:pt x="160" y="34"/>
                  </a:lnTo>
                  <a:lnTo>
                    <a:pt x="158" y="34"/>
                  </a:lnTo>
                  <a:lnTo>
                    <a:pt x="158" y="34"/>
                  </a:lnTo>
                  <a:lnTo>
                    <a:pt x="156" y="34"/>
                  </a:lnTo>
                  <a:lnTo>
                    <a:pt x="156" y="34"/>
                  </a:lnTo>
                  <a:lnTo>
                    <a:pt x="154" y="34"/>
                  </a:lnTo>
                  <a:lnTo>
                    <a:pt x="154" y="36"/>
                  </a:lnTo>
                  <a:lnTo>
                    <a:pt x="154" y="36"/>
                  </a:lnTo>
                  <a:lnTo>
                    <a:pt x="154" y="38"/>
                  </a:lnTo>
                  <a:lnTo>
                    <a:pt x="152" y="40"/>
                  </a:lnTo>
                  <a:lnTo>
                    <a:pt x="152" y="42"/>
                  </a:lnTo>
                  <a:lnTo>
                    <a:pt x="152" y="44"/>
                  </a:lnTo>
                  <a:lnTo>
                    <a:pt x="150" y="46"/>
                  </a:lnTo>
                  <a:lnTo>
                    <a:pt x="150" y="46"/>
                  </a:lnTo>
                  <a:lnTo>
                    <a:pt x="150" y="46"/>
                  </a:lnTo>
                  <a:lnTo>
                    <a:pt x="148" y="48"/>
                  </a:lnTo>
                  <a:lnTo>
                    <a:pt x="146" y="48"/>
                  </a:lnTo>
                  <a:lnTo>
                    <a:pt x="144" y="50"/>
                  </a:lnTo>
                  <a:lnTo>
                    <a:pt x="142" y="50"/>
                  </a:lnTo>
                  <a:lnTo>
                    <a:pt x="138" y="52"/>
                  </a:lnTo>
                  <a:lnTo>
                    <a:pt x="134" y="52"/>
                  </a:lnTo>
                  <a:lnTo>
                    <a:pt x="132" y="54"/>
                  </a:lnTo>
                  <a:lnTo>
                    <a:pt x="128" y="54"/>
                  </a:lnTo>
                  <a:lnTo>
                    <a:pt x="122" y="56"/>
                  </a:lnTo>
                  <a:lnTo>
                    <a:pt x="122" y="56"/>
                  </a:lnTo>
                  <a:lnTo>
                    <a:pt x="120" y="58"/>
                  </a:lnTo>
                  <a:lnTo>
                    <a:pt x="118" y="58"/>
                  </a:lnTo>
                  <a:lnTo>
                    <a:pt x="118" y="60"/>
                  </a:lnTo>
                  <a:lnTo>
                    <a:pt x="116" y="62"/>
                  </a:lnTo>
                  <a:lnTo>
                    <a:pt x="114" y="62"/>
                  </a:lnTo>
                  <a:lnTo>
                    <a:pt x="114" y="64"/>
                  </a:lnTo>
                  <a:lnTo>
                    <a:pt x="112" y="64"/>
                  </a:lnTo>
                  <a:lnTo>
                    <a:pt x="112" y="66"/>
                  </a:lnTo>
                  <a:lnTo>
                    <a:pt x="112" y="66"/>
                  </a:lnTo>
                  <a:lnTo>
                    <a:pt x="110" y="66"/>
                  </a:lnTo>
                  <a:lnTo>
                    <a:pt x="108" y="66"/>
                  </a:lnTo>
                  <a:lnTo>
                    <a:pt x="106" y="66"/>
                  </a:lnTo>
                  <a:lnTo>
                    <a:pt x="104" y="66"/>
                  </a:lnTo>
                  <a:lnTo>
                    <a:pt x="100" y="64"/>
                  </a:lnTo>
                  <a:lnTo>
                    <a:pt x="98" y="64"/>
                  </a:lnTo>
                  <a:lnTo>
                    <a:pt x="96" y="64"/>
                  </a:lnTo>
                  <a:lnTo>
                    <a:pt x="94" y="62"/>
                  </a:lnTo>
                  <a:lnTo>
                    <a:pt x="92" y="62"/>
                  </a:lnTo>
                  <a:lnTo>
                    <a:pt x="90" y="60"/>
                  </a:lnTo>
                  <a:lnTo>
                    <a:pt x="88" y="58"/>
                  </a:lnTo>
                  <a:lnTo>
                    <a:pt x="86" y="56"/>
                  </a:lnTo>
                  <a:lnTo>
                    <a:pt x="82" y="54"/>
                  </a:lnTo>
                  <a:lnTo>
                    <a:pt x="78" y="50"/>
                  </a:lnTo>
                  <a:lnTo>
                    <a:pt x="74" y="48"/>
                  </a:lnTo>
                  <a:lnTo>
                    <a:pt x="70" y="46"/>
                  </a:lnTo>
                  <a:lnTo>
                    <a:pt x="68" y="44"/>
                  </a:lnTo>
                  <a:lnTo>
                    <a:pt x="66" y="42"/>
                  </a:lnTo>
                  <a:lnTo>
                    <a:pt x="66" y="42"/>
                  </a:lnTo>
                  <a:lnTo>
                    <a:pt x="64" y="40"/>
                  </a:lnTo>
                  <a:lnTo>
                    <a:pt x="64" y="40"/>
                  </a:lnTo>
                  <a:lnTo>
                    <a:pt x="64" y="38"/>
                  </a:lnTo>
                  <a:lnTo>
                    <a:pt x="62" y="36"/>
                  </a:lnTo>
                  <a:lnTo>
                    <a:pt x="62" y="32"/>
                  </a:lnTo>
                  <a:lnTo>
                    <a:pt x="60" y="30"/>
                  </a:lnTo>
                  <a:lnTo>
                    <a:pt x="60" y="24"/>
                  </a:lnTo>
                  <a:lnTo>
                    <a:pt x="60" y="22"/>
                  </a:lnTo>
                  <a:lnTo>
                    <a:pt x="60" y="18"/>
                  </a:lnTo>
                  <a:lnTo>
                    <a:pt x="60" y="16"/>
                  </a:lnTo>
                  <a:lnTo>
                    <a:pt x="58" y="12"/>
                  </a:lnTo>
                  <a:lnTo>
                    <a:pt x="58" y="10"/>
                  </a:lnTo>
                  <a:lnTo>
                    <a:pt x="58" y="8"/>
                  </a:lnTo>
                  <a:lnTo>
                    <a:pt x="56" y="6"/>
                  </a:lnTo>
                  <a:lnTo>
                    <a:pt x="56" y="4"/>
                  </a:lnTo>
                  <a:lnTo>
                    <a:pt x="56" y="4"/>
                  </a:lnTo>
                  <a:lnTo>
                    <a:pt x="56" y="2"/>
                  </a:lnTo>
                  <a:lnTo>
                    <a:pt x="54" y="2"/>
                  </a:lnTo>
                  <a:lnTo>
                    <a:pt x="54" y="2"/>
                  </a:lnTo>
                  <a:lnTo>
                    <a:pt x="54" y="2"/>
                  </a:lnTo>
                  <a:lnTo>
                    <a:pt x="52" y="2"/>
                  </a:lnTo>
                  <a:lnTo>
                    <a:pt x="50" y="4"/>
                  </a:lnTo>
                  <a:lnTo>
                    <a:pt x="50" y="4"/>
                  </a:lnTo>
                  <a:lnTo>
                    <a:pt x="48" y="4"/>
                  </a:lnTo>
                  <a:lnTo>
                    <a:pt x="48" y="6"/>
                  </a:lnTo>
                  <a:lnTo>
                    <a:pt x="46" y="6"/>
                  </a:lnTo>
                  <a:lnTo>
                    <a:pt x="46" y="8"/>
                  </a:lnTo>
                  <a:lnTo>
                    <a:pt x="46" y="8"/>
                  </a:lnTo>
                  <a:lnTo>
                    <a:pt x="44" y="8"/>
                  </a:lnTo>
                  <a:lnTo>
                    <a:pt x="44" y="10"/>
                  </a:lnTo>
                  <a:lnTo>
                    <a:pt x="44" y="12"/>
                  </a:lnTo>
                  <a:lnTo>
                    <a:pt x="44" y="14"/>
                  </a:lnTo>
                  <a:lnTo>
                    <a:pt x="44" y="16"/>
                  </a:lnTo>
                  <a:lnTo>
                    <a:pt x="44" y="18"/>
                  </a:lnTo>
                  <a:lnTo>
                    <a:pt x="42" y="20"/>
                  </a:lnTo>
                  <a:lnTo>
                    <a:pt x="42" y="20"/>
                  </a:lnTo>
                  <a:lnTo>
                    <a:pt x="42" y="20"/>
                  </a:lnTo>
                  <a:lnTo>
                    <a:pt x="40" y="20"/>
                  </a:lnTo>
                  <a:lnTo>
                    <a:pt x="40" y="20"/>
                  </a:lnTo>
                  <a:lnTo>
                    <a:pt x="38" y="22"/>
                  </a:lnTo>
                  <a:lnTo>
                    <a:pt x="38" y="22"/>
                  </a:lnTo>
                  <a:lnTo>
                    <a:pt x="34" y="22"/>
                  </a:lnTo>
                  <a:lnTo>
                    <a:pt x="30" y="22"/>
                  </a:lnTo>
                  <a:lnTo>
                    <a:pt x="28" y="20"/>
                  </a:lnTo>
                  <a:lnTo>
                    <a:pt x="26" y="20"/>
                  </a:lnTo>
                  <a:lnTo>
                    <a:pt x="22" y="20"/>
                  </a:lnTo>
                  <a:lnTo>
                    <a:pt x="22" y="18"/>
                  </a:lnTo>
                  <a:lnTo>
                    <a:pt x="20" y="14"/>
                  </a:lnTo>
                  <a:lnTo>
                    <a:pt x="18" y="10"/>
                  </a:lnTo>
                  <a:lnTo>
                    <a:pt x="18" y="8"/>
                  </a:lnTo>
                  <a:lnTo>
                    <a:pt x="16" y="8"/>
                  </a:lnTo>
                  <a:lnTo>
                    <a:pt x="16" y="6"/>
                  </a:lnTo>
                  <a:lnTo>
                    <a:pt x="14" y="4"/>
                  </a:lnTo>
                  <a:lnTo>
                    <a:pt x="10" y="2"/>
                  </a:lnTo>
                  <a:lnTo>
                    <a:pt x="6" y="0"/>
                  </a:lnTo>
                  <a:lnTo>
                    <a:pt x="4" y="0"/>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73" name="Freeform 77">
              <a:extLst>
                <a:ext uri="{FF2B5EF4-FFF2-40B4-BE49-F238E27FC236}">
                  <a16:creationId xmlns:a16="http://schemas.microsoft.com/office/drawing/2014/main" id="{32ABCDC8-D651-4A6A-B7E5-379797D1F836}"/>
                </a:ext>
              </a:extLst>
            </p:cNvPr>
            <p:cNvSpPr>
              <a:spLocks/>
            </p:cNvSpPr>
            <p:nvPr/>
          </p:nvSpPr>
          <p:spPr bwMode="auto">
            <a:xfrm>
              <a:off x="7364738" y="3307688"/>
              <a:ext cx="26477" cy="44454"/>
            </a:xfrm>
            <a:custGeom>
              <a:avLst/>
              <a:gdLst>
                <a:gd name="T0" fmla="*/ 10 w 14"/>
                <a:gd name="T1" fmla="*/ 26 h 26"/>
                <a:gd name="T2" fmla="*/ 10 w 14"/>
                <a:gd name="T3" fmla="*/ 26 h 26"/>
                <a:gd name="T4" fmla="*/ 8 w 14"/>
                <a:gd name="T5" fmla="*/ 24 h 26"/>
                <a:gd name="T6" fmla="*/ 6 w 14"/>
                <a:gd name="T7" fmla="*/ 22 h 26"/>
                <a:gd name="T8" fmla="*/ 4 w 14"/>
                <a:gd name="T9" fmla="*/ 20 h 26"/>
                <a:gd name="T10" fmla="*/ 2 w 14"/>
                <a:gd name="T11" fmla="*/ 20 h 26"/>
                <a:gd name="T12" fmla="*/ 2 w 14"/>
                <a:gd name="T13" fmla="*/ 20 h 26"/>
                <a:gd name="T14" fmla="*/ 2 w 14"/>
                <a:gd name="T15" fmla="*/ 18 h 26"/>
                <a:gd name="T16" fmla="*/ 0 w 14"/>
                <a:gd name="T17" fmla="*/ 18 h 26"/>
                <a:gd name="T18" fmla="*/ 0 w 14"/>
                <a:gd name="T19" fmla="*/ 14 h 26"/>
                <a:gd name="T20" fmla="*/ 0 w 14"/>
                <a:gd name="T21" fmla="*/ 12 h 26"/>
                <a:gd name="T22" fmla="*/ 0 w 14"/>
                <a:gd name="T23" fmla="*/ 8 h 26"/>
                <a:gd name="T24" fmla="*/ 0 w 14"/>
                <a:gd name="T25" fmla="*/ 4 h 26"/>
                <a:gd name="T26" fmla="*/ 0 w 14"/>
                <a:gd name="T27" fmla="*/ 0 h 26"/>
                <a:gd name="T28" fmla="*/ 0 w 14"/>
                <a:gd name="T29" fmla="*/ 2 h 26"/>
                <a:gd name="T30" fmla="*/ 4 w 14"/>
                <a:gd name="T31" fmla="*/ 2 h 26"/>
                <a:gd name="T32" fmla="*/ 6 w 14"/>
                <a:gd name="T33" fmla="*/ 4 h 26"/>
                <a:gd name="T34" fmla="*/ 8 w 14"/>
                <a:gd name="T35" fmla="*/ 4 h 26"/>
                <a:gd name="T36" fmla="*/ 10 w 14"/>
                <a:gd name="T37" fmla="*/ 4 h 26"/>
                <a:gd name="T38" fmla="*/ 10 w 14"/>
                <a:gd name="T39" fmla="*/ 6 h 26"/>
                <a:gd name="T40" fmla="*/ 12 w 14"/>
                <a:gd name="T41" fmla="*/ 8 h 26"/>
                <a:gd name="T42" fmla="*/ 14 w 14"/>
                <a:gd name="T43" fmla="*/ 10 h 26"/>
                <a:gd name="T44" fmla="*/ 14 w 14"/>
                <a:gd name="T45" fmla="*/ 10 h 26"/>
                <a:gd name="T46" fmla="*/ 14 w 14"/>
                <a:gd name="T47" fmla="*/ 12 h 26"/>
                <a:gd name="T48" fmla="*/ 14 w 14"/>
                <a:gd name="T49" fmla="*/ 12 h 26"/>
                <a:gd name="T50" fmla="*/ 14 w 14"/>
                <a:gd name="T51" fmla="*/ 12 h 26"/>
                <a:gd name="T52" fmla="*/ 14 w 14"/>
                <a:gd name="T53" fmla="*/ 14 h 26"/>
                <a:gd name="T54" fmla="*/ 12 w 14"/>
                <a:gd name="T55" fmla="*/ 18 h 26"/>
                <a:gd name="T56" fmla="*/ 12 w 14"/>
                <a:gd name="T57" fmla="*/ 20 h 26"/>
                <a:gd name="T58" fmla="*/ 10 w 14"/>
                <a:gd name="T59" fmla="*/ 24 h 26"/>
                <a:gd name="T60" fmla="*/ 10 w 14"/>
                <a:gd name="T6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 h="26">
                  <a:moveTo>
                    <a:pt x="10" y="26"/>
                  </a:moveTo>
                  <a:lnTo>
                    <a:pt x="10" y="26"/>
                  </a:lnTo>
                  <a:lnTo>
                    <a:pt x="8" y="24"/>
                  </a:lnTo>
                  <a:lnTo>
                    <a:pt x="6" y="22"/>
                  </a:lnTo>
                  <a:lnTo>
                    <a:pt x="4" y="20"/>
                  </a:lnTo>
                  <a:lnTo>
                    <a:pt x="2" y="20"/>
                  </a:lnTo>
                  <a:lnTo>
                    <a:pt x="2" y="20"/>
                  </a:lnTo>
                  <a:lnTo>
                    <a:pt x="2" y="18"/>
                  </a:lnTo>
                  <a:lnTo>
                    <a:pt x="0" y="18"/>
                  </a:lnTo>
                  <a:lnTo>
                    <a:pt x="0" y="14"/>
                  </a:lnTo>
                  <a:lnTo>
                    <a:pt x="0" y="12"/>
                  </a:lnTo>
                  <a:lnTo>
                    <a:pt x="0" y="8"/>
                  </a:lnTo>
                  <a:lnTo>
                    <a:pt x="0" y="4"/>
                  </a:lnTo>
                  <a:lnTo>
                    <a:pt x="0" y="0"/>
                  </a:lnTo>
                  <a:lnTo>
                    <a:pt x="0" y="2"/>
                  </a:lnTo>
                  <a:lnTo>
                    <a:pt x="4" y="2"/>
                  </a:lnTo>
                  <a:lnTo>
                    <a:pt x="6" y="4"/>
                  </a:lnTo>
                  <a:lnTo>
                    <a:pt x="8" y="4"/>
                  </a:lnTo>
                  <a:lnTo>
                    <a:pt x="10" y="4"/>
                  </a:lnTo>
                  <a:lnTo>
                    <a:pt x="10" y="6"/>
                  </a:lnTo>
                  <a:lnTo>
                    <a:pt x="12" y="8"/>
                  </a:lnTo>
                  <a:lnTo>
                    <a:pt x="14" y="10"/>
                  </a:lnTo>
                  <a:lnTo>
                    <a:pt x="14" y="10"/>
                  </a:lnTo>
                  <a:lnTo>
                    <a:pt x="14" y="12"/>
                  </a:lnTo>
                  <a:lnTo>
                    <a:pt x="14" y="12"/>
                  </a:lnTo>
                  <a:lnTo>
                    <a:pt x="14" y="12"/>
                  </a:lnTo>
                  <a:lnTo>
                    <a:pt x="14" y="14"/>
                  </a:lnTo>
                  <a:lnTo>
                    <a:pt x="12" y="18"/>
                  </a:lnTo>
                  <a:lnTo>
                    <a:pt x="12" y="20"/>
                  </a:lnTo>
                  <a:lnTo>
                    <a:pt x="10" y="24"/>
                  </a:lnTo>
                  <a:lnTo>
                    <a:pt x="10" y="26"/>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74" name="Freeform 78">
              <a:extLst>
                <a:ext uri="{FF2B5EF4-FFF2-40B4-BE49-F238E27FC236}">
                  <a16:creationId xmlns:a16="http://schemas.microsoft.com/office/drawing/2014/main" id="{552C6396-1787-48DC-9A51-B32812D56BF1}"/>
                </a:ext>
              </a:extLst>
            </p:cNvPr>
            <p:cNvSpPr>
              <a:spLocks/>
            </p:cNvSpPr>
            <p:nvPr/>
          </p:nvSpPr>
          <p:spPr bwMode="auto">
            <a:xfrm>
              <a:off x="7364738" y="3307688"/>
              <a:ext cx="26477" cy="44454"/>
            </a:xfrm>
            <a:custGeom>
              <a:avLst/>
              <a:gdLst>
                <a:gd name="T0" fmla="*/ 10 w 14"/>
                <a:gd name="T1" fmla="*/ 26 h 26"/>
                <a:gd name="T2" fmla="*/ 10 w 14"/>
                <a:gd name="T3" fmla="*/ 26 h 26"/>
                <a:gd name="T4" fmla="*/ 8 w 14"/>
                <a:gd name="T5" fmla="*/ 24 h 26"/>
                <a:gd name="T6" fmla="*/ 6 w 14"/>
                <a:gd name="T7" fmla="*/ 22 h 26"/>
                <a:gd name="T8" fmla="*/ 4 w 14"/>
                <a:gd name="T9" fmla="*/ 20 h 26"/>
                <a:gd name="T10" fmla="*/ 2 w 14"/>
                <a:gd name="T11" fmla="*/ 20 h 26"/>
                <a:gd name="T12" fmla="*/ 2 w 14"/>
                <a:gd name="T13" fmla="*/ 20 h 26"/>
                <a:gd name="T14" fmla="*/ 2 w 14"/>
                <a:gd name="T15" fmla="*/ 18 h 26"/>
                <a:gd name="T16" fmla="*/ 0 w 14"/>
                <a:gd name="T17" fmla="*/ 18 h 26"/>
                <a:gd name="T18" fmla="*/ 0 w 14"/>
                <a:gd name="T19" fmla="*/ 14 h 26"/>
                <a:gd name="T20" fmla="*/ 0 w 14"/>
                <a:gd name="T21" fmla="*/ 12 h 26"/>
                <a:gd name="T22" fmla="*/ 0 w 14"/>
                <a:gd name="T23" fmla="*/ 8 h 26"/>
                <a:gd name="T24" fmla="*/ 0 w 14"/>
                <a:gd name="T25" fmla="*/ 4 h 26"/>
                <a:gd name="T26" fmla="*/ 0 w 14"/>
                <a:gd name="T27" fmla="*/ 0 h 26"/>
                <a:gd name="T28" fmla="*/ 0 w 14"/>
                <a:gd name="T29" fmla="*/ 2 h 26"/>
                <a:gd name="T30" fmla="*/ 4 w 14"/>
                <a:gd name="T31" fmla="*/ 2 h 26"/>
                <a:gd name="T32" fmla="*/ 6 w 14"/>
                <a:gd name="T33" fmla="*/ 4 h 26"/>
                <a:gd name="T34" fmla="*/ 8 w 14"/>
                <a:gd name="T35" fmla="*/ 4 h 26"/>
                <a:gd name="T36" fmla="*/ 10 w 14"/>
                <a:gd name="T37" fmla="*/ 4 h 26"/>
                <a:gd name="T38" fmla="*/ 10 w 14"/>
                <a:gd name="T39" fmla="*/ 6 h 26"/>
                <a:gd name="T40" fmla="*/ 12 w 14"/>
                <a:gd name="T41" fmla="*/ 8 h 26"/>
                <a:gd name="T42" fmla="*/ 14 w 14"/>
                <a:gd name="T43" fmla="*/ 10 h 26"/>
                <a:gd name="T44" fmla="*/ 14 w 14"/>
                <a:gd name="T45" fmla="*/ 10 h 26"/>
                <a:gd name="T46" fmla="*/ 14 w 14"/>
                <a:gd name="T47" fmla="*/ 12 h 26"/>
                <a:gd name="T48" fmla="*/ 14 w 14"/>
                <a:gd name="T49" fmla="*/ 12 h 26"/>
                <a:gd name="T50" fmla="*/ 14 w 14"/>
                <a:gd name="T51" fmla="*/ 12 h 26"/>
                <a:gd name="T52" fmla="*/ 14 w 14"/>
                <a:gd name="T53" fmla="*/ 14 h 26"/>
                <a:gd name="T54" fmla="*/ 12 w 14"/>
                <a:gd name="T55" fmla="*/ 18 h 26"/>
                <a:gd name="T56" fmla="*/ 12 w 14"/>
                <a:gd name="T57" fmla="*/ 20 h 26"/>
                <a:gd name="T58" fmla="*/ 10 w 14"/>
                <a:gd name="T59" fmla="*/ 24 h 26"/>
                <a:gd name="T60" fmla="*/ 10 w 14"/>
                <a:gd name="T6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 h="26">
                  <a:moveTo>
                    <a:pt x="10" y="26"/>
                  </a:moveTo>
                  <a:lnTo>
                    <a:pt x="10" y="26"/>
                  </a:lnTo>
                  <a:lnTo>
                    <a:pt x="8" y="24"/>
                  </a:lnTo>
                  <a:lnTo>
                    <a:pt x="6" y="22"/>
                  </a:lnTo>
                  <a:lnTo>
                    <a:pt x="4" y="20"/>
                  </a:lnTo>
                  <a:lnTo>
                    <a:pt x="2" y="20"/>
                  </a:lnTo>
                  <a:lnTo>
                    <a:pt x="2" y="20"/>
                  </a:lnTo>
                  <a:lnTo>
                    <a:pt x="2" y="18"/>
                  </a:lnTo>
                  <a:lnTo>
                    <a:pt x="0" y="18"/>
                  </a:lnTo>
                  <a:lnTo>
                    <a:pt x="0" y="14"/>
                  </a:lnTo>
                  <a:lnTo>
                    <a:pt x="0" y="12"/>
                  </a:lnTo>
                  <a:lnTo>
                    <a:pt x="0" y="8"/>
                  </a:lnTo>
                  <a:lnTo>
                    <a:pt x="0" y="4"/>
                  </a:lnTo>
                  <a:lnTo>
                    <a:pt x="0" y="0"/>
                  </a:lnTo>
                  <a:lnTo>
                    <a:pt x="0" y="2"/>
                  </a:lnTo>
                  <a:lnTo>
                    <a:pt x="4" y="2"/>
                  </a:lnTo>
                  <a:lnTo>
                    <a:pt x="6" y="4"/>
                  </a:lnTo>
                  <a:lnTo>
                    <a:pt x="8" y="4"/>
                  </a:lnTo>
                  <a:lnTo>
                    <a:pt x="10" y="4"/>
                  </a:lnTo>
                  <a:lnTo>
                    <a:pt x="10" y="6"/>
                  </a:lnTo>
                  <a:lnTo>
                    <a:pt x="12" y="8"/>
                  </a:lnTo>
                  <a:lnTo>
                    <a:pt x="14" y="10"/>
                  </a:lnTo>
                  <a:lnTo>
                    <a:pt x="14" y="10"/>
                  </a:lnTo>
                  <a:lnTo>
                    <a:pt x="14" y="12"/>
                  </a:lnTo>
                  <a:lnTo>
                    <a:pt x="14" y="12"/>
                  </a:lnTo>
                  <a:lnTo>
                    <a:pt x="14" y="12"/>
                  </a:lnTo>
                  <a:lnTo>
                    <a:pt x="14" y="14"/>
                  </a:lnTo>
                  <a:lnTo>
                    <a:pt x="12" y="18"/>
                  </a:lnTo>
                  <a:lnTo>
                    <a:pt x="12" y="20"/>
                  </a:lnTo>
                  <a:lnTo>
                    <a:pt x="10" y="24"/>
                  </a:lnTo>
                  <a:lnTo>
                    <a:pt x="10" y="26"/>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75" name="Freeform 79">
              <a:extLst>
                <a:ext uri="{FF2B5EF4-FFF2-40B4-BE49-F238E27FC236}">
                  <a16:creationId xmlns:a16="http://schemas.microsoft.com/office/drawing/2014/main" id="{4743D41F-8D5E-4133-BAE8-30AE9DE728B0}"/>
                </a:ext>
              </a:extLst>
            </p:cNvPr>
            <p:cNvSpPr>
              <a:spLocks/>
            </p:cNvSpPr>
            <p:nvPr/>
          </p:nvSpPr>
          <p:spPr bwMode="auto">
            <a:xfrm>
              <a:off x="7364738" y="3307688"/>
              <a:ext cx="26477" cy="44454"/>
            </a:xfrm>
            <a:custGeom>
              <a:avLst/>
              <a:gdLst>
                <a:gd name="T0" fmla="*/ 10 w 14"/>
                <a:gd name="T1" fmla="*/ 26 h 26"/>
                <a:gd name="T2" fmla="*/ 10 w 14"/>
                <a:gd name="T3" fmla="*/ 26 h 26"/>
                <a:gd name="T4" fmla="*/ 8 w 14"/>
                <a:gd name="T5" fmla="*/ 24 h 26"/>
                <a:gd name="T6" fmla="*/ 6 w 14"/>
                <a:gd name="T7" fmla="*/ 22 h 26"/>
                <a:gd name="T8" fmla="*/ 4 w 14"/>
                <a:gd name="T9" fmla="*/ 20 h 26"/>
                <a:gd name="T10" fmla="*/ 2 w 14"/>
                <a:gd name="T11" fmla="*/ 20 h 26"/>
                <a:gd name="T12" fmla="*/ 2 w 14"/>
                <a:gd name="T13" fmla="*/ 20 h 26"/>
                <a:gd name="T14" fmla="*/ 2 w 14"/>
                <a:gd name="T15" fmla="*/ 18 h 26"/>
                <a:gd name="T16" fmla="*/ 0 w 14"/>
                <a:gd name="T17" fmla="*/ 18 h 26"/>
                <a:gd name="T18" fmla="*/ 0 w 14"/>
                <a:gd name="T19" fmla="*/ 14 h 26"/>
                <a:gd name="T20" fmla="*/ 0 w 14"/>
                <a:gd name="T21" fmla="*/ 12 h 26"/>
                <a:gd name="T22" fmla="*/ 0 w 14"/>
                <a:gd name="T23" fmla="*/ 8 h 26"/>
                <a:gd name="T24" fmla="*/ 0 w 14"/>
                <a:gd name="T25" fmla="*/ 4 h 26"/>
                <a:gd name="T26" fmla="*/ 0 w 14"/>
                <a:gd name="T27" fmla="*/ 0 h 26"/>
                <a:gd name="T28" fmla="*/ 0 w 14"/>
                <a:gd name="T29" fmla="*/ 2 h 26"/>
                <a:gd name="T30" fmla="*/ 4 w 14"/>
                <a:gd name="T31" fmla="*/ 2 h 26"/>
                <a:gd name="T32" fmla="*/ 6 w 14"/>
                <a:gd name="T33" fmla="*/ 4 h 26"/>
                <a:gd name="T34" fmla="*/ 8 w 14"/>
                <a:gd name="T35" fmla="*/ 4 h 26"/>
                <a:gd name="T36" fmla="*/ 10 w 14"/>
                <a:gd name="T37" fmla="*/ 4 h 26"/>
                <a:gd name="T38" fmla="*/ 10 w 14"/>
                <a:gd name="T39" fmla="*/ 6 h 26"/>
                <a:gd name="T40" fmla="*/ 12 w 14"/>
                <a:gd name="T41" fmla="*/ 8 h 26"/>
                <a:gd name="T42" fmla="*/ 14 w 14"/>
                <a:gd name="T43" fmla="*/ 10 h 26"/>
                <a:gd name="T44" fmla="*/ 14 w 14"/>
                <a:gd name="T45" fmla="*/ 10 h 26"/>
                <a:gd name="T46" fmla="*/ 14 w 14"/>
                <a:gd name="T47" fmla="*/ 12 h 26"/>
                <a:gd name="T48" fmla="*/ 14 w 14"/>
                <a:gd name="T49" fmla="*/ 12 h 26"/>
                <a:gd name="T50" fmla="*/ 14 w 14"/>
                <a:gd name="T51" fmla="*/ 12 h 26"/>
                <a:gd name="T52" fmla="*/ 14 w 14"/>
                <a:gd name="T53" fmla="*/ 14 h 26"/>
                <a:gd name="T54" fmla="*/ 12 w 14"/>
                <a:gd name="T55" fmla="*/ 18 h 26"/>
                <a:gd name="T56" fmla="*/ 12 w 14"/>
                <a:gd name="T57" fmla="*/ 20 h 26"/>
                <a:gd name="T58" fmla="*/ 10 w 14"/>
                <a:gd name="T59" fmla="*/ 24 h 26"/>
                <a:gd name="T60" fmla="*/ 10 w 14"/>
                <a:gd name="T6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 h="26">
                  <a:moveTo>
                    <a:pt x="10" y="26"/>
                  </a:moveTo>
                  <a:lnTo>
                    <a:pt x="10" y="26"/>
                  </a:lnTo>
                  <a:lnTo>
                    <a:pt x="8" y="24"/>
                  </a:lnTo>
                  <a:lnTo>
                    <a:pt x="6" y="22"/>
                  </a:lnTo>
                  <a:lnTo>
                    <a:pt x="4" y="20"/>
                  </a:lnTo>
                  <a:lnTo>
                    <a:pt x="2" y="20"/>
                  </a:lnTo>
                  <a:lnTo>
                    <a:pt x="2" y="20"/>
                  </a:lnTo>
                  <a:lnTo>
                    <a:pt x="2" y="18"/>
                  </a:lnTo>
                  <a:lnTo>
                    <a:pt x="0" y="18"/>
                  </a:lnTo>
                  <a:lnTo>
                    <a:pt x="0" y="14"/>
                  </a:lnTo>
                  <a:lnTo>
                    <a:pt x="0" y="12"/>
                  </a:lnTo>
                  <a:lnTo>
                    <a:pt x="0" y="8"/>
                  </a:lnTo>
                  <a:lnTo>
                    <a:pt x="0" y="4"/>
                  </a:lnTo>
                  <a:lnTo>
                    <a:pt x="0" y="0"/>
                  </a:lnTo>
                  <a:lnTo>
                    <a:pt x="0" y="2"/>
                  </a:lnTo>
                  <a:lnTo>
                    <a:pt x="4" y="2"/>
                  </a:lnTo>
                  <a:lnTo>
                    <a:pt x="6" y="4"/>
                  </a:lnTo>
                  <a:lnTo>
                    <a:pt x="8" y="4"/>
                  </a:lnTo>
                  <a:lnTo>
                    <a:pt x="10" y="4"/>
                  </a:lnTo>
                  <a:lnTo>
                    <a:pt x="10" y="6"/>
                  </a:lnTo>
                  <a:lnTo>
                    <a:pt x="12" y="8"/>
                  </a:lnTo>
                  <a:lnTo>
                    <a:pt x="14" y="10"/>
                  </a:lnTo>
                  <a:lnTo>
                    <a:pt x="14" y="10"/>
                  </a:lnTo>
                  <a:lnTo>
                    <a:pt x="14" y="12"/>
                  </a:lnTo>
                  <a:lnTo>
                    <a:pt x="14" y="12"/>
                  </a:lnTo>
                  <a:lnTo>
                    <a:pt x="14" y="12"/>
                  </a:lnTo>
                  <a:lnTo>
                    <a:pt x="14" y="14"/>
                  </a:lnTo>
                  <a:lnTo>
                    <a:pt x="12" y="18"/>
                  </a:lnTo>
                  <a:lnTo>
                    <a:pt x="12" y="20"/>
                  </a:lnTo>
                  <a:lnTo>
                    <a:pt x="10" y="24"/>
                  </a:lnTo>
                  <a:lnTo>
                    <a:pt x="10" y="26"/>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76" name="Freeform 80">
              <a:extLst>
                <a:ext uri="{FF2B5EF4-FFF2-40B4-BE49-F238E27FC236}">
                  <a16:creationId xmlns:a16="http://schemas.microsoft.com/office/drawing/2014/main" id="{90A6BCF5-FD49-4A95-90D0-65BDD27C6B8D}"/>
                </a:ext>
              </a:extLst>
            </p:cNvPr>
            <p:cNvSpPr>
              <a:spLocks/>
            </p:cNvSpPr>
            <p:nvPr/>
          </p:nvSpPr>
          <p:spPr bwMode="auto">
            <a:xfrm>
              <a:off x="7364738" y="3307688"/>
              <a:ext cx="26477" cy="44454"/>
            </a:xfrm>
            <a:custGeom>
              <a:avLst/>
              <a:gdLst>
                <a:gd name="T0" fmla="*/ 10 w 14"/>
                <a:gd name="T1" fmla="*/ 26 h 26"/>
                <a:gd name="T2" fmla="*/ 10 w 14"/>
                <a:gd name="T3" fmla="*/ 26 h 26"/>
                <a:gd name="T4" fmla="*/ 8 w 14"/>
                <a:gd name="T5" fmla="*/ 24 h 26"/>
                <a:gd name="T6" fmla="*/ 6 w 14"/>
                <a:gd name="T7" fmla="*/ 22 h 26"/>
                <a:gd name="T8" fmla="*/ 4 w 14"/>
                <a:gd name="T9" fmla="*/ 20 h 26"/>
                <a:gd name="T10" fmla="*/ 2 w 14"/>
                <a:gd name="T11" fmla="*/ 20 h 26"/>
                <a:gd name="T12" fmla="*/ 2 w 14"/>
                <a:gd name="T13" fmla="*/ 20 h 26"/>
                <a:gd name="T14" fmla="*/ 2 w 14"/>
                <a:gd name="T15" fmla="*/ 18 h 26"/>
                <a:gd name="T16" fmla="*/ 0 w 14"/>
                <a:gd name="T17" fmla="*/ 18 h 26"/>
                <a:gd name="T18" fmla="*/ 0 w 14"/>
                <a:gd name="T19" fmla="*/ 14 h 26"/>
                <a:gd name="T20" fmla="*/ 0 w 14"/>
                <a:gd name="T21" fmla="*/ 12 h 26"/>
                <a:gd name="T22" fmla="*/ 0 w 14"/>
                <a:gd name="T23" fmla="*/ 8 h 26"/>
                <a:gd name="T24" fmla="*/ 0 w 14"/>
                <a:gd name="T25" fmla="*/ 4 h 26"/>
                <a:gd name="T26" fmla="*/ 0 w 14"/>
                <a:gd name="T27" fmla="*/ 0 h 26"/>
                <a:gd name="T28" fmla="*/ 0 w 14"/>
                <a:gd name="T29" fmla="*/ 2 h 26"/>
                <a:gd name="T30" fmla="*/ 4 w 14"/>
                <a:gd name="T31" fmla="*/ 2 h 26"/>
                <a:gd name="T32" fmla="*/ 6 w 14"/>
                <a:gd name="T33" fmla="*/ 4 h 26"/>
                <a:gd name="T34" fmla="*/ 8 w 14"/>
                <a:gd name="T35" fmla="*/ 4 h 26"/>
                <a:gd name="T36" fmla="*/ 10 w 14"/>
                <a:gd name="T37" fmla="*/ 4 h 26"/>
                <a:gd name="T38" fmla="*/ 10 w 14"/>
                <a:gd name="T39" fmla="*/ 6 h 26"/>
                <a:gd name="T40" fmla="*/ 12 w 14"/>
                <a:gd name="T41" fmla="*/ 8 h 26"/>
                <a:gd name="T42" fmla="*/ 14 w 14"/>
                <a:gd name="T43" fmla="*/ 10 h 26"/>
                <a:gd name="T44" fmla="*/ 14 w 14"/>
                <a:gd name="T45" fmla="*/ 10 h 26"/>
                <a:gd name="T46" fmla="*/ 14 w 14"/>
                <a:gd name="T47" fmla="*/ 12 h 26"/>
                <a:gd name="T48" fmla="*/ 14 w 14"/>
                <a:gd name="T49" fmla="*/ 12 h 26"/>
                <a:gd name="T50" fmla="*/ 14 w 14"/>
                <a:gd name="T51" fmla="*/ 12 h 26"/>
                <a:gd name="T52" fmla="*/ 14 w 14"/>
                <a:gd name="T53" fmla="*/ 14 h 26"/>
                <a:gd name="T54" fmla="*/ 12 w 14"/>
                <a:gd name="T55" fmla="*/ 18 h 26"/>
                <a:gd name="T56" fmla="*/ 12 w 14"/>
                <a:gd name="T57" fmla="*/ 20 h 26"/>
                <a:gd name="T58" fmla="*/ 10 w 14"/>
                <a:gd name="T59" fmla="*/ 24 h 26"/>
                <a:gd name="T60" fmla="*/ 10 w 14"/>
                <a:gd name="T6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 h="26">
                  <a:moveTo>
                    <a:pt x="10" y="26"/>
                  </a:moveTo>
                  <a:lnTo>
                    <a:pt x="10" y="26"/>
                  </a:lnTo>
                  <a:lnTo>
                    <a:pt x="8" y="24"/>
                  </a:lnTo>
                  <a:lnTo>
                    <a:pt x="6" y="22"/>
                  </a:lnTo>
                  <a:lnTo>
                    <a:pt x="4" y="20"/>
                  </a:lnTo>
                  <a:lnTo>
                    <a:pt x="2" y="20"/>
                  </a:lnTo>
                  <a:lnTo>
                    <a:pt x="2" y="20"/>
                  </a:lnTo>
                  <a:lnTo>
                    <a:pt x="2" y="18"/>
                  </a:lnTo>
                  <a:lnTo>
                    <a:pt x="0" y="18"/>
                  </a:lnTo>
                  <a:lnTo>
                    <a:pt x="0" y="14"/>
                  </a:lnTo>
                  <a:lnTo>
                    <a:pt x="0" y="12"/>
                  </a:lnTo>
                  <a:lnTo>
                    <a:pt x="0" y="8"/>
                  </a:lnTo>
                  <a:lnTo>
                    <a:pt x="0" y="4"/>
                  </a:lnTo>
                  <a:lnTo>
                    <a:pt x="0" y="0"/>
                  </a:lnTo>
                  <a:lnTo>
                    <a:pt x="0" y="2"/>
                  </a:lnTo>
                  <a:lnTo>
                    <a:pt x="4" y="2"/>
                  </a:lnTo>
                  <a:lnTo>
                    <a:pt x="6" y="4"/>
                  </a:lnTo>
                  <a:lnTo>
                    <a:pt x="8" y="4"/>
                  </a:lnTo>
                  <a:lnTo>
                    <a:pt x="10" y="4"/>
                  </a:lnTo>
                  <a:lnTo>
                    <a:pt x="10" y="6"/>
                  </a:lnTo>
                  <a:lnTo>
                    <a:pt x="12" y="8"/>
                  </a:lnTo>
                  <a:lnTo>
                    <a:pt x="14" y="10"/>
                  </a:lnTo>
                  <a:lnTo>
                    <a:pt x="14" y="10"/>
                  </a:lnTo>
                  <a:lnTo>
                    <a:pt x="14" y="12"/>
                  </a:lnTo>
                  <a:lnTo>
                    <a:pt x="14" y="12"/>
                  </a:lnTo>
                  <a:lnTo>
                    <a:pt x="14" y="12"/>
                  </a:lnTo>
                  <a:lnTo>
                    <a:pt x="14" y="14"/>
                  </a:lnTo>
                  <a:lnTo>
                    <a:pt x="12" y="18"/>
                  </a:lnTo>
                  <a:lnTo>
                    <a:pt x="12" y="20"/>
                  </a:lnTo>
                  <a:lnTo>
                    <a:pt x="10" y="24"/>
                  </a:lnTo>
                  <a:lnTo>
                    <a:pt x="10" y="26"/>
                  </a:lnTo>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77" name="Freeform 81">
              <a:extLst>
                <a:ext uri="{FF2B5EF4-FFF2-40B4-BE49-F238E27FC236}">
                  <a16:creationId xmlns:a16="http://schemas.microsoft.com/office/drawing/2014/main" id="{8B068E03-0DA7-4616-97D5-0F4DC5BA2D20}"/>
                </a:ext>
              </a:extLst>
            </p:cNvPr>
            <p:cNvSpPr>
              <a:spLocks/>
            </p:cNvSpPr>
            <p:nvPr/>
          </p:nvSpPr>
          <p:spPr bwMode="auto">
            <a:xfrm>
              <a:off x="7364738" y="3307688"/>
              <a:ext cx="26477" cy="44454"/>
            </a:xfrm>
            <a:custGeom>
              <a:avLst/>
              <a:gdLst>
                <a:gd name="T0" fmla="*/ 10 w 14"/>
                <a:gd name="T1" fmla="*/ 26 h 26"/>
                <a:gd name="T2" fmla="*/ 10 w 14"/>
                <a:gd name="T3" fmla="*/ 26 h 26"/>
                <a:gd name="T4" fmla="*/ 8 w 14"/>
                <a:gd name="T5" fmla="*/ 24 h 26"/>
                <a:gd name="T6" fmla="*/ 6 w 14"/>
                <a:gd name="T7" fmla="*/ 22 h 26"/>
                <a:gd name="T8" fmla="*/ 4 w 14"/>
                <a:gd name="T9" fmla="*/ 20 h 26"/>
                <a:gd name="T10" fmla="*/ 2 w 14"/>
                <a:gd name="T11" fmla="*/ 20 h 26"/>
                <a:gd name="T12" fmla="*/ 2 w 14"/>
                <a:gd name="T13" fmla="*/ 20 h 26"/>
                <a:gd name="T14" fmla="*/ 2 w 14"/>
                <a:gd name="T15" fmla="*/ 18 h 26"/>
                <a:gd name="T16" fmla="*/ 0 w 14"/>
                <a:gd name="T17" fmla="*/ 18 h 26"/>
                <a:gd name="T18" fmla="*/ 0 w 14"/>
                <a:gd name="T19" fmla="*/ 14 h 26"/>
                <a:gd name="T20" fmla="*/ 0 w 14"/>
                <a:gd name="T21" fmla="*/ 12 h 26"/>
                <a:gd name="T22" fmla="*/ 0 w 14"/>
                <a:gd name="T23" fmla="*/ 8 h 26"/>
                <a:gd name="T24" fmla="*/ 0 w 14"/>
                <a:gd name="T25" fmla="*/ 4 h 26"/>
                <a:gd name="T26" fmla="*/ 0 w 14"/>
                <a:gd name="T27" fmla="*/ 0 h 26"/>
                <a:gd name="T28" fmla="*/ 0 w 14"/>
                <a:gd name="T29" fmla="*/ 2 h 26"/>
                <a:gd name="T30" fmla="*/ 4 w 14"/>
                <a:gd name="T31" fmla="*/ 2 h 26"/>
                <a:gd name="T32" fmla="*/ 6 w 14"/>
                <a:gd name="T33" fmla="*/ 4 h 26"/>
                <a:gd name="T34" fmla="*/ 8 w 14"/>
                <a:gd name="T35" fmla="*/ 4 h 26"/>
                <a:gd name="T36" fmla="*/ 10 w 14"/>
                <a:gd name="T37" fmla="*/ 4 h 26"/>
                <a:gd name="T38" fmla="*/ 10 w 14"/>
                <a:gd name="T39" fmla="*/ 6 h 26"/>
                <a:gd name="T40" fmla="*/ 12 w 14"/>
                <a:gd name="T41" fmla="*/ 8 h 26"/>
                <a:gd name="T42" fmla="*/ 14 w 14"/>
                <a:gd name="T43" fmla="*/ 10 h 26"/>
                <a:gd name="T44" fmla="*/ 14 w 14"/>
                <a:gd name="T45" fmla="*/ 10 h 26"/>
                <a:gd name="T46" fmla="*/ 14 w 14"/>
                <a:gd name="T47" fmla="*/ 12 h 26"/>
                <a:gd name="T48" fmla="*/ 14 w 14"/>
                <a:gd name="T49" fmla="*/ 12 h 26"/>
                <a:gd name="T50" fmla="*/ 14 w 14"/>
                <a:gd name="T51" fmla="*/ 12 h 26"/>
                <a:gd name="T52" fmla="*/ 14 w 14"/>
                <a:gd name="T53" fmla="*/ 14 h 26"/>
                <a:gd name="T54" fmla="*/ 12 w 14"/>
                <a:gd name="T55" fmla="*/ 18 h 26"/>
                <a:gd name="T56" fmla="*/ 12 w 14"/>
                <a:gd name="T57" fmla="*/ 20 h 26"/>
                <a:gd name="T58" fmla="*/ 10 w 14"/>
                <a:gd name="T59" fmla="*/ 24 h 26"/>
                <a:gd name="T60" fmla="*/ 10 w 14"/>
                <a:gd name="T6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 h="26">
                  <a:moveTo>
                    <a:pt x="10" y="26"/>
                  </a:moveTo>
                  <a:lnTo>
                    <a:pt x="10" y="26"/>
                  </a:lnTo>
                  <a:lnTo>
                    <a:pt x="8" y="24"/>
                  </a:lnTo>
                  <a:lnTo>
                    <a:pt x="6" y="22"/>
                  </a:lnTo>
                  <a:lnTo>
                    <a:pt x="4" y="20"/>
                  </a:lnTo>
                  <a:lnTo>
                    <a:pt x="2" y="20"/>
                  </a:lnTo>
                  <a:lnTo>
                    <a:pt x="2" y="20"/>
                  </a:lnTo>
                  <a:lnTo>
                    <a:pt x="2" y="18"/>
                  </a:lnTo>
                  <a:lnTo>
                    <a:pt x="0" y="18"/>
                  </a:lnTo>
                  <a:lnTo>
                    <a:pt x="0" y="14"/>
                  </a:lnTo>
                  <a:lnTo>
                    <a:pt x="0" y="12"/>
                  </a:lnTo>
                  <a:lnTo>
                    <a:pt x="0" y="8"/>
                  </a:lnTo>
                  <a:lnTo>
                    <a:pt x="0" y="4"/>
                  </a:lnTo>
                  <a:lnTo>
                    <a:pt x="0" y="0"/>
                  </a:lnTo>
                  <a:lnTo>
                    <a:pt x="0" y="2"/>
                  </a:lnTo>
                  <a:lnTo>
                    <a:pt x="4" y="2"/>
                  </a:lnTo>
                  <a:lnTo>
                    <a:pt x="6" y="4"/>
                  </a:lnTo>
                  <a:lnTo>
                    <a:pt x="8" y="4"/>
                  </a:lnTo>
                  <a:lnTo>
                    <a:pt x="10" y="4"/>
                  </a:lnTo>
                  <a:lnTo>
                    <a:pt x="10" y="6"/>
                  </a:lnTo>
                  <a:lnTo>
                    <a:pt x="12" y="8"/>
                  </a:lnTo>
                  <a:lnTo>
                    <a:pt x="14" y="10"/>
                  </a:lnTo>
                  <a:lnTo>
                    <a:pt x="14" y="10"/>
                  </a:lnTo>
                  <a:lnTo>
                    <a:pt x="14" y="12"/>
                  </a:lnTo>
                  <a:lnTo>
                    <a:pt x="14" y="12"/>
                  </a:lnTo>
                  <a:lnTo>
                    <a:pt x="14" y="12"/>
                  </a:lnTo>
                  <a:lnTo>
                    <a:pt x="14" y="14"/>
                  </a:lnTo>
                  <a:lnTo>
                    <a:pt x="12" y="18"/>
                  </a:lnTo>
                  <a:lnTo>
                    <a:pt x="12" y="20"/>
                  </a:lnTo>
                  <a:lnTo>
                    <a:pt x="10" y="24"/>
                  </a:lnTo>
                  <a:lnTo>
                    <a:pt x="10" y="26"/>
                  </a:lnTo>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78" name="Freeform 82">
              <a:extLst>
                <a:ext uri="{FF2B5EF4-FFF2-40B4-BE49-F238E27FC236}">
                  <a16:creationId xmlns:a16="http://schemas.microsoft.com/office/drawing/2014/main" id="{17225B7B-5CC5-402D-AB5A-9939C7FB2767}"/>
                </a:ext>
              </a:extLst>
            </p:cNvPr>
            <p:cNvSpPr>
              <a:spLocks/>
            </p:cNvSpPr>
            <p:nvPr/>
          </p:nvSpPr>
          <p:spPr bwMode="auto">
            <a:xfrm>
              <a:off x="7413909" y="3355563"/>
              <a:ext cx="208033" cy="242787"/>
            </a:xfrm>
            <a:custGeom>
              <a:avLst/>
              <a:gdLst>
                <a:gd name="T0" fmla="*/ 40 w 110"/>
                <a:gd name="T1" fmla="*/ 36 h 142"/>
                <a:gd name="T2" fmla="*/ 50 w 110"/>
                <a:gd name="T3" fmla="*/ 46 h 142"/>
                <a:gd name="T4" fmla="*/ 52 w 110"/>
                <a:gd name="T5" fmla="*/ 50 h 142"/>
                <a:gd name="T6" fmla="*/ 52 w 110"/>
                <a:gd name="T7" fmla="*/ 56 h 142"/>
                <a:gd name="T8" fmla="*/ 52 w 110"/>
                <a:gd name="T9" fmla="*/ 64 h 142"/>
                <a:gd name="T10" fmla="*/ 50 w 110"/>
                <a:gd name="T11" fmla="*/ 72 h 142"/>
                <a:gd name="T12" fmla="*/ 48 w 110"/>
                <a:gd name="T13" fmla="*/ 82 h 142"/>
                <a:gd name="T14" fmla="*/ 44 w 110"/>
                <a:gd name="T15" fmla="*/ 88 h 142"/>
                <a:gd name="T16" fmla="*/ 40 w 110"/>
                <a:gd name="T17" fmla="*/ 92 h 142"/>
                <a:gd name="T18" fmla="*/ 34 w 110"/>
                <a:gd name="T19" fmla="*/ 96 h 142"/>
                <a:gd name="T20" fmla="*/ 26 w 110"/>
                <a:gd name="T21" fmla="*/ 98 h 142"/>
                <a:gd name="T22" fmla="*/ 12 w 110"/>
                <a:gd name="T23" fmla="*/ 100 h 142"/>
                <a:gd name="T24" fmla="*/ 2 w 110"/>
                <a:gd name="T25" fmla="*/ 108 h 142"/>
                <a:gd name="T26" fmla="*/ 16 w 110"/>
                <a:gd name="T27" fmla="*/ 142 h 142"/>
                <a:gd name="T28" fmla="*/ 26 w 110"/>
                <a:gd name="T29" fmla="*/ 140 h 142"/>
                <a:gd name="T30" fmla="*/ 36 w 110"/>
                <a:gd name="T31" fmla="*/ 138 h 142"/>
                <a:gd name="T32" fmla="*/ 40 w 110"/>
                <a:gd name="T33" fmla="*/ 138 h 142"/>
                <a:gd name="T34" fmla="*/ 42 w 110"/>
                <a:gd name="T35" fmla="*/ 134 h 142"/>
                <a:gd name="T36" fmla="*/ 46 w 110"/>
                <a:gd name="T37" fmla="*/ 128 h 142"/>
                <a:gd name="T38" fmla="*/ 48 w 110"/>
                <a:gd name="T39" fmla="*/ 122 h 142"/>
                <a:gd name="T40" fmla="*/ 52 w 110"/>
                <a:gd name="T41" fmla="*/ 122 h 142"/>
                <a:gd name="T42" fmla="*/ 58 w 110"/>
                <a:gd name="T43" fmla="*/ 120 h 142"/>
                <a:gd name="T44" fmla="*/ 62 w 110"/>
                <a:gd name="T45" fmla="*/ 118 h 142"/>
                <a:gd name="T46" fmla="*/ 68 w 110"/>
                <a:gd name="T47" fmla="*/ 112 h 142"/>
                <a:gd name="T48" fmla="*/ 70 w 110"/>
                <a:gd name="T49" fmla="*/ 110 h 142"/>
                <a:gd name="T50" fmla="*/ 74 w 110"/>
                <a:gd name="T51" fmla="*/ 108 h 142"/>
                <a:gd name="T52" fmla="*/ 82 w 110"/>
                <a:gd name="T53" fmla="*/ 108 h 142"/>
                <a:gd name="T54" fmla="*/ 84 w 110"/>
                <a:gd name="T55" fmla="*/ 106 h 142"/>
                <a:gd name="T56" fmla="*/ 86 w 110"/>
                <a:gd name="T57" fmla="*/ 104 h 142"/>
                <a:gd name="T58" fmla="*/ 88 w 110"/>
                <a:gd name="T59" fmla="*/ 98 h 142"/>
                <a:gd name="T60" fmla="*/ 88 w 110"/>
                <a:gd name="T61" fmla="*/ 88 h 142"/>
                <a:gd name="T62" fmla="*/ 88 w 110"/>
                <a:gd name="T63" fmla="*/ 80 h 142"/>
                <a:gd name="T64" fmla="*/ 88 w 110"/>
                <a:gd name="T65" fmla="*/ 76 h 142"/>
                <a:gd name="T66" fmla="*/ 92 w 110"/>
                <a:gd name="T67" fmla="*/ 70 h 142"/>
                <a:gd name="T68" fmla="*/ 96 w 110"/>
                <a:gd name="T69" fmla="*/ 68 h 142"/>
                <a:gd name="T70" fmla="*/ 102 w 110"/>
                <a:gd name="T71" fmla="*/ 64 h 142"/>
                <a:gd name="T72" fmla="*/ 104 w 110"/>
                <a:gd name="T73" fmla="*/ 62 h 142"/>
                <a:gd name="T74" fmla="*/ 106 w 110"/>
                <a:gd name="T75" fmla="*/ 60 h 142"/>
                <a:gd name="T76" fmla="*/ 110 w 110"/>
                <a:gd name="T77" fmla="*/ 48 h 142"/>
                <a:gd name="T78" fmla="*/ 110 w 110"/>
                <a:gd name="T79" fmla="*/ 42 h 142"/>
                <a:gd name="T80" fmla="*/ 110 w 110"/>
                <a:gd name="T81" fmla="*/ 36 h 142"/>
                <a:gd name="T82" fmla="*/ 108 w 110"/>
                <a:gd name="T83" fmla="*/ 34 h 142"/>
                <a:gd name="T84" fmla="*/ 106 w 110"/>
                <a:gd name="T85" fmla="*/ 32 h 142"/>
                <a:gd name="T86" fmla="*/ 100 w 110"/>
                <a:gd name="T87" fmla="*/ 32 h 142"/>
                <a:gd name="T88" fmla="*/ 98 w 110"/>
                <a:gd name="T89" fmla="*/ 30 h 142"/>
                <a:gd name="T90" fmla="*/ 96 w 110"/>
                <a:gd name="T91" fmla="*/ 28 h 142"/>
                <a:gd name="T92" fmla="*/ 96 w 110"/>
                <a:gd name="T93" fmla="*/ 26 h 142"/>
                <a:gd name="T94" fmla="*/ 96 w 110"/>
                <a:gd name="T95" fmla="*/ 18 h 142"/>
                <a:gd name="T96" fmla="*/ 96 w 110"/>
                <a:gd name="T97" fmla="*/ 16 h 142"/>
                <a:gd name="T98" fmla="*/ 94 w 110"/>
                <a:gd name="T99" fmla="*/ 14 h 142"/>
                <a:gd name="T100" fmla="*/ 88 w 110"/>
                <a:gd name="T101" fmla="*/ 14 h 142"/>
                <a:gd name="T102" fmla="*/ 80 w 110"/>
                <a:gd name="T103" fmla="*/ 14 h 142"/>
                <a:gd name="T104" fmla="*/ 72 w 110"/>
                <a:gd name="T105" fmla="*/ 14 h 142"/>
                <a:gd name="T106" fmla="*/ 70 w 110"/>
                <a:gd name="T107" fmla="*/ 12 h 142"/>
                <a:gd name="T108" fmla="*/ 66 w 110"/>
                <a:gd name="T109" fmla="*/ 8 h 142"/>
                <a:gd name="T110" fmla="*/ 60 w 110"/>
                <a:gd name="T111"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0" h="142">
                  <a:moveTo>
                    <a:pt x="40" y="34"/>
                  </a:moveTo>
                  <a:lnTo>
                    <a:pt x="40" y="34"/>
                  </a:lnTo>
                  <a:lnTo>
                    <a:pt x="40" y="36"/>
                  </a:lnTo>
                  <a:lnTo>
                    <a:pt x="44" y="40"/>
                  </a:lnTo>
                  <a:lnTo>
                    <a:pt x="48" y="44"/>
                  </a:lnTo>
                  <a:lnTo>
                    <a:pt x="50" y="46"/>
                  </a:lnTo>
                  <a:lnTo>
                    <a:pt x="50" y="48"/>
                  </a:lnTo>
                  <a:lnTo>
                    <a:pt x="50" y="50"/>
                  </a:lnTo>
                  <a:lnTo>
                    <a:pt x="52" y="50"/>
                  </a:lnTo>
                  <a:lnTo>
                    <a:pt x="52" y="52"/>
                  </a:lnTo>
                  <a:lnTo>
                    <a:pt x="52" y="54"/>
                  </a:lnTo>
                  <a:lnTo>
                    <a:pt x="52" y="56"/>
                  </a:lnTo>
                  <a:lnTo>
                    <a:pt x="52" y="58"/>
                  </a:lnTo>
                  <a:lnTo>
                    <a:pt x="52" y="62"/>
                  </a:lnTo>
                  <a:lnTo>
                    <a:pt x="52" y="64"/>
                  </a:lnTo>
                  <a:lnTo>
                    <a:pt x="52" y="68"/>
                  </a:lnTo>
                  <a:lnTo>
                    <a:pt x="50" y="70"/>
                  </a:lnTo>
                  <a:lnTo>
                    <a:pt x="50" y="72"/>
                  </a:lnTo>
                  <a:lnTo>
                    <a:pt x="50" y="76"/>
                  </a:lnTo>
                  <a:lnTo>
                    <a:pt x="48" y="78"/>
                  </a:lnTo>
                  <a:lnTo>
                    <a:pt x="48" y="82"/>
                  </a:lnTo>
                  <a:lnTo>
                    <a:pt x="46" y="84"/>
                  </a:lnTo>
                  <a:lnTo>
                    <a:pt x="46" y="86"/>
                  </a:lnTo>
                  <a:lnTo>
                    <a:pt x="44" y="88"/>
                  </a:lnTo>
                  <a:lnTo>
                    <a:pt x="42" y="90"/>
                  </a:lnTo>
                  <a:lnTo>
                    <a:pt x="42" y="92"/>
                  </a:lnTo>
                  <a:lnTo>
                    <a:pt x="40" y="92"/>
                  </a:lnTo>
                  <a:lnTo>
                    <a:pt x="40" y="94"/>
                  </a:lnTo>
                  <a:lnTo>
                    <a:pt x="38" y="94"/>
                  </a:lnTo>
                  <a:lnTo>
                    <a:pt x="34" y="96"/>
                  </a:lnTo>
                  <a:lnTo>
                    <a:pt x="32" y="96"/>
                  </a:lnTo>
                  <a:lnTo>
                    <a:pt x="28" y="98"/>
                  </a:lnTo>
                  <a:lnTo>
                    <a:pt x="26" y="98"/>
                  </a:lnTo>
                  <a:lnTo>
                    <a:pt x="22" y="98"/>
                  </a:lnTo>
                  <a:lnTo>
                    <a:pt x="18" y="100"/>
                  </a:lnTo>
                  <a:lnTo>
                    <a:pt x="12" y="100"/>
                  </a:lnTo>
                  <a:lnTo>
                    <a:pt x="6" y="100"/>
                  </a:lnTo>
                  <a:lnTo>
                    <a:pt x="0" y="100"/>
                  </a:lnTo>
                  <a:lnTo>
                    <a:pt x="2" y="108"/>
                  </a:lnTo>
                  <a:lnTo>
                    <a:pt x="6" y="118"/>
                  </a:lnTo>
                  <a:lnTo>
                    <a:pt x="12" y="132"/>
                  </a:lnTo>
                  <a:lnTo>
                    <a:pt x="16" y="142"/>
                  </a:lnTo>
                  <a:lnTo>
                    <a:pt x="18" y="142"/>
                  </a:lnTo>
                  <a:lnTo>
                    <a:pt x="22" y="140"/>
                  </a:lnTo>
                  <a:lnTo>
                    <a:pt x="26" y="140"/>
                  </a:lnTo>
                  <a:lnTo>
                    <a:pt x="30" y="140"/>
                  </a:lnTo>
                  <a:lnTo>
                    <a:pt x="34" y="140"/>
                  </a:lnTo>
                  <a:lnTo>
                    <a:pt x="36" y="138"/>
                  </a:lnTo>
                  <a:lnTo>
                    <a:pt x="38" y="138"/>
                  </a:lnTo>
                  <a:lnTo>
                    <a:pt x="40" y="138"/>
                  </a:lnTo>
                  <a:lnTo>
                    <a:pt x="40" y="138"/>
                  </a:lnTo>
                  <a:lnTo>
                    <a:pt x="40" y="136"/>
                  </a:lnTo>
                  <a:lnTo>
                    <a:pt x="42" y="136"/>
                  </a:lnTo>
                  <a:lnTo>
                    <a:pt x="42" y="134"/>
                  </a:lnTo>
                  <a:lnTo>
                    <a:pt x="44" y="132"/>
                  </a:lnTo>
                  <a:lnTo>
                    <a:pt x="44" y="130"/>
                  </a:lnTo>
                  <a:lnTo>
                    <a:pt x="46" y="128"/>
                  </a:lnTo>
                  <a:lnTo>
                    <a:pt x="46" y="126"/>
                  </a:lnTo>
                  <a:lnTo>
                    <a:pt x="48" y="124"/>
                  </a:lnTo>
                  <a:lnTo>
                    <a:pt x="48" y="122"/>
                  </a:lnTo>
                  <a:lnTo>
                    <a:pt x="50" y="122"/>
                  </a:lnTo>
                  <a:lnTo>
                    <a:pt x="50" y="122"/>
                  </a:lnTo>
                  <a:lnTo>
                    <a:pt x="52" y="122"/>
                  </a:lnTo>
                  <a:lnTo>
                    <a:pt x="54" y="120"/>
                  </a:lnTo>
                  <a:lnTo>
                    <a:pt x="56" y="120"/>
                  </a:lnTo>
                  <a:lnTo>
                    <a:pt x="58" y="120"/>
                  </a:lnTo>
                  <a:lnTo>
                    <a:pt x="60" y="120"/>
                  </a:lnTo>
                  <a:lnTo>
                    <a:pt x="62" y="118"/>
                  </a:lnTo>
                  <a:lnTo>
                    <a:pt x="62" y="118"/>
                  </a:lnTo>
                  <a:lnTo>
                    <a:pt x="64" y="116"/>
                  </a:lnTo>
                  <a:lnTo>
                    <a:pt x="66" y="114"/>
                  </a:lnTo>
                  <a:lnTo>
                    <a:pt x="68" y="112"/>
                  </a:lnTo>
                  <a:lnTo>
                    <a:pt x="68" y="110"/>
                  </a:lnTo>
                  <a:lnTo>
                    <a:pt x="70" y="110"/>
                  </a:lnTo>
                  <a:lnTo>
                    <a:pt x="70" y="110"/>
                  </a:lnTo>
                  <a:lnTo>
                    <a:pt x="70" y="108"/>
                  </a:lnTo>
                  <a:lnTo>
                    <a:pt x="72" y="108"/>
                  </a:lnTo>
                  <a:lnTo>
                    <a:pt x="74" y="108"/>
                  </a:lnTo>
                  <a:lnTo>
                    <a:pt x="78" y="108"/>
                  </a:lnTo>
                  <a:lnTo>
                    <a:pt x="80" y="108"/>
                  </a:lnTo>
                  <a:lnTo>
                    <a:pt x="82" y="108"/>
                  </a:lnTo>
                  <a:lnTo>
                    <a:pt x="84" y="108"/>
                  </a:lnTo>
                  <a:lnTo>
                    <a:pt x="84" y="106"/>
                  </a:lnTo>
                  <a:lnTo>
                    <a:pt x="84" y="106"/>
                  </a:lnTo>
                  <a:lnTo>
                    <a:pt x="86" y="106"/>
                  </a:lnTo>
                  <a:lnTo>
                    <a:pt x="86" y="104"/>
                  </a:lnTo>
                  <a:lnTo>
                    <a:pt x="86" y="104"/>
                  </a:lnTo>
                  <a:lnTo>
                    <a:pt x="86" y="102"/>
                  </a:lnTo>
                  <a:lnTo>
                    <a:pt x="88" y="100"/>
                  </a:lnTo>
                  <a:lnTo>
                    <a:pt x="88" y="98"/>
                  </a:lnTo>
                  <a:lnTo>
                    <a:pt x="88" y="96"/>
                  </a:lnTo>
                  <a:lnTo>
                    <a:pt x="88" y="92"/>
                  </a:lnTo>
                  <a:lnTo>
                    <a:pt x="88" y="88"/>
                  </a:lnTo>
                  <a:lnTo>
                    <a:pt x="88" y="84"/>
                  </a:lnTo>
                  <a:lnTo>
                    <a:pt x="88" y="82"/>
                  </a:lnTo>
                  <a:lnTo>
                    <a:pt x="88" y="80"/>
                  </a:lnTo>
                  <a:lnTo>
                    <a:pt x="88" y="80"/>
                  </a:lnTo>
                  <a:lnTo>
                    <a:pt x="88" y="78"/>
                  </a:lnTo>
                  <a:lnTo>
                    <a:pt x="88" y="76"/>
                  </a:lnTo>
                  <a:lnTo>
                    <a:pt x="88" y="76"/>
                  </a:lnTo>
                  <a:lnTo>
                    <a:pt x="90" y="72"/>
                  </a:lnTo>
                  <a:lnTo>
                    <a:pt x="92" y="70"/>
                  </a:lnTo>
                  <a:lnTo>
                    <a:pt x="94" y="68"/>
                  </a:lnTo>
                  <a:lnTo>
                    <a:pt x="94" y="68"/>
                  </a:lnTo>
                  <a:lnTo>
                    <a:pt x="96" y="68"/>
                  </a:lnTo>
                  <a:lnTo>
                    <a:pt x="96" y="66"/>
                  </a:lnTo>
                  <a:lnTo>
                    <a:pt x="100" y="64"/>
                  </a:lnTo>
                  <a:lnTo>
                    <a:pt x="102" y="64"/>
                  </a:lnTo>
                  <a:lnTo>
                    <a:pt x="104" y="64"/>
                  </a:lnTo>
                  <a:lnTo>
                    <a:pt x="104" y="62"/>
                  </a:lnTo>
                  <a:lnTo>
                    <a:pt x="104" y="62"/>
                  </a:lnTo>
                  <a:lnTo>
                    <a:pt x="106" y="62"/>
                  </a:lnTo>
                  <a:lnTo>
                    <a:pt x="106" y="60"/>
                  </a:lnTo>
                  <a:lnTo>
                    <a:pt x="106" y="60"/>
                  </a:lnTo>
                  <a:lnTo>
                    <a:pt x="108" y="56"/>
                  </a:lnTo>
                  <a:lnTo>
                    <a:pt x="110" y="52"/>
                  </a:lnTo>
                  <a:lnTo>
                    <a:pt x="110" y="48"/>
                  </a:lnTo>
                  <a:lnTo>
                    <a:pt x="110" y="46"/>
                  </a:lnTo>
                  <a:lnTo>
                    <a:pt x="110" y="44"/>
                  </a:lnTo>
                  <a:lnTo>
                    <a:pt x="110" y="42"/>
                  </a:lnTo>
                  <a:lnTo>
                    <a:pt x="110" y="40"/>
                  </a:lnTo>
                  <a:lnTo>
                    <a:pt x="110" y="38"/>
                  </a:lnTo>
                  <a:lnTo>
                    <a:pt x="110" y="36"/>
                  </a:lnTo>
                  <a:lnTo>
                    <a:pt x="110" y="36"/>
                  </a:lnTo>
                  <a:lnTo>
                    <a:pt x="110" y="34"/>
                  </a:lnTo>
                  <a:lnTo>
                    <a:pt x="108" y="34"/>
                  </a:lnTo>
                  <a:lnTo>
                    <a:pt x="108" y="32"/>
                  </a:lnTo>
                  <a:lnTo>
                    <a:pt x="108" y="32"/>
                  </a:lnTo>
                  <a:lnTo>
                    <a:pt x="106" y="32"/>
                  </a:lnTo>
                  <a:lnTo>
                    <a:pt x="104" y="32"/>
                  </a:lnTo>
                  <a:lnTo>
                    <a:pt x="104" y="32"/>
                  </a:lnTo>
                  <a:lnTo>
                    <a:pt x="100" y="32"/>
                  </a:lnTo>
                  <a:lnTo>
                    <a:pt x="100" y="32"/>
                  </a:lnTo>
                  <a:lnTo>
                    <a:pt x="98" y="30"/>
                  </a:lnTo>
                  <a:lnTo>
                    <a:pt x="98" y="30"/>
                  </a:lnTo>
                  <a:lnTo>
                    <a:pt x="96" y="30"/>
                  </a:lnTo>
                  <a:lnTo>
                    <a:pt x="96" y="30"/>
                  </a:lnTo>
                  <a:lnTo>
                    <a:pt x="96" y="28"/>
                  </a:lnTo>
                  <a:lnTo>
                    <a:pt x="96" y="28"/>
                  </a:lnTo>
                  <a:lnTo>
                    <a:pt x="96" y="28"/>
                  </a:lnTo>
                  <a:lnTo>
                    <a:pt x="96" y="26"/>
                  </a:lnTo>
                  <a:lnTo>
                    <a:pt x="96" y="24"/>
                  </a:lnTo>
                  <a:lnTo>
                    <a:pt x="96" y="20"/>
                  </a:lnTo>
                  <a:lnTo>
                    <a:pt x="96" y="18"/>
                  </a:lnTo>
                  <a:lnTo>
                    <a:pt x="96" y="18"/>
                  </a:lnTo>
                  <a:lnTo>
                    <a:pt x="96" y="18"/>
                  </a:lnTo>
                  <a:lnTo>
                    <a:pt x="96" y="16"/>
                  </a:lnTo>
                  <a:lnTo>
                    <a:pt x="96" y="16"/>
                  </a:lnTo>
                  <a:lnTo>
                    <a:pt x="94" y="16"/>
                  </a:lnTo>
                  <a:lnTo>
                    <a:pt x="94" y="14"/>
                  </a:lnTo>
                  <a:lnTo>
                    <a:pt x="92" y="14"/>
                  </a:lnTo>
                  <a:lnTo>
                    <a:pt x="90" y="14"/>
                  </a:lnTo>
                  <a:lnTo>
                    <a:pt x="88" y="14"/>
                  </a:lnTo>
                  <a:lnTo>
                    <a:pt x="86" y="14"/>
                  </a:lnTo>
                  <a:lnTo>
                    <a:pt x="84" y="14"/>
                  </a:lnTo>
                  <a:lnTo>
                    <a:pt x="80" y="14"/>
                  </a:lnTo>
                  <a:lnTo>
                    <a:pt x="76" y="14"/>
                  </a:lnTo>
                  <a:lnTo>
                    <a:pt x="74" y="14"/>
                  </a:lnTo>
                  <a:lnTo>
                    <a:pt x="72" y="14"/>
                  </a:lnTo>
                  <a:lnTo>
                    <a:pt x="72" y="12"/>
                  </a:lnTo>
                  <a:lnTo>
                    <a:pt x="70" y="12"/>
                  </a:lnTo>
                  <a:lnTo>
                    <a:pt x="70" y="12"/>
                  </a:lnTo>
                  <a:lnTo>
                    <a:pt x="70" y="12"/>
                  </a:lnTo>
                  <a:lnTo>
                    <a:pt x="68" y="10"/>
                  </a:lnTo>
                  <a:lnTo>
                    <a:pt x="66" y="8"/>
                  </a:lnTo>
                  <a:lnTo>
                    <a:pt x="64" y="6"/>
                  </a:lnTo>
                  <a:lnTo>
                    <a:pt x="62" y="2"/>
                  </a:lnTo>
                  <a:lnTo>
                    <a:pt x="60" y="0"/>
                  </a:lnTo>
                  <a:lnTo>
                    <a:pt x="40" y="34"/>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79" name="Freeform 83">
              <a:extLst>
                <a:ext uri="{FF2B5EF4-FFF2-40B4-BE49-F238E27FC236}">
                  <a16:creationId xmlns:a16="http://schemas.microsoft.com/office/drawing/2014/main" id="{8D639895-FAB2-455B-B4B7-61111179C583}"/>
                </a:ext>
              </a:extLst>
            </p:cNvPr>
            <p:cNvSpPr>
              <a:spLocks/>
            </p:cNvSpPr>
            <p:nvPr/>
          </p:nvSpPr>
          <p:spPr bwMode="auto">
            <a:xfrm>
              <a:off x="7413909" y="3355563"/>
              <a:ext cx="208033" cy="242787"/>
            </a:xfrm>
            <a:custGeom>
              <a:avLst/>
              <a:gdLst>
                <a:gd name="T0" fmla="*/ 40 w 110"/>
                <a:gd name="T1" fmla="*/ 36 h 142"/>
                <a:gd name="T2" fmla="*/ 50 w 110"/>
                <a:gd name="T3" fmla="*/ 46 h 142"/>
                <a:gd name="T4" fmla="*/ 52 w 110"/>
                <a:gd name="T5" fmla="*/ 50 h 142"/>
                <a:gd name="T6" fmla="*/ 52 w 110"/>
                <a:gd name="T7" fmla="*/ 56 h 142"/>
                <a:gd name="T8" fmla="*/ 52 w 110"/>
                <a:gd name="T9" fmla="*/ 64 h 142"/>
                <a:gd name="T10" fmla="*/ 50 w 110"/>
                <a:gd name="T11" fmla="*/ 72 h 142"/>
                <a:gd name="T12" fmla="*/ 48 w 110"/>
                <a:gd name="T13" fmla="*/ 82 h 142"/>
                <a:gd name="T14" fmla="*/ 44 w 110"/>
                <a:gd name="T15" fmla="*/ 88 h 142"/>
                <a:gd name="T16" fmla="*/ 40 w 110"/>
                <a:gd name="T17" fmla="*/ 92 h 142"/>
                <a:gd name="T18" fmla="*/ 34 w 110"/>
                <a:gd name="T19" fmla="*/ 96 h 142"/>
                <a:gd name="T20" fmla="*/ 26 w 110"/>
                <a:gd name="T21" fmla="*/ 98 h 142"/>
                <a:gd name="T22" fmla="*/ 12 w 110"/>
                <a:gd name="T23" fmla="*/ 100 h 142"/>
                <a:gd name="T24" fmla="*/ 2 w 110"/>
                <a:gd name="T25" fmla="*/ 108 h 142"/>
                <a:gd name="T26" fmla="*/ 16 w 110"/>
                <a:gd name="T27" fmla="*/ 142 h 142"/>
                <a:gd name="T28" fmla="*/ 26 w 110"/>
                <a:gd name="T29" fmla="*/ 140 h 142"/>
                <a:gd name="T30" fmla="*/ 36 w 110"/>
                <a:gd name="T31" fmla="*/ 138 h 142"/>
                <a:gd name="T32" fmla="*/ 40 w 110"/>
                <a:gd name="T33" fmla="*/ 138 h 142"/>
                <a:gd name="T34" fmla="*/ 42 w 110"/>
                <a:gd name="T35" fmla="*/ 134 h 142"/>
                <a:gd name="T36" fmla="*/ 46 w 110"/>
                <a:gd name="T37" fmla="*/ 128 h 142"/>
                <a:gd name="T38" fmla="*/ 48 w 110"/>
                <a:gd name="T39" fmla="*/ 122 h 142"/>
                <a:gd name="T40" fmla="*/ 52 w 110"/>
                <a:gd name="T41" fmla="*/ 122 h 142"/>
                <a:gd name="T42" fmla="*/ 58 w 110"/>
                <a:gd name="T43" fmla="*/ 120 h 142"/>
                <a:gd name="T44" fmla="*/ 62 w 110"/>
                <a:gd name="T45" fmla="*/ 118 h 142"/>
                <a:gd name="T46" fmla="*/ 68 w 110"/>
                <a:gd name="T47" fmla="*/ 112 h 142"/>
                <a:gd name="T48" fmla="*/ 70 w 110"/>
                <a:gd name="T49" fmla="*/ 110 h 142"/>
                <a:gd name="T50" fmla="*/ 74 w 110"/>
                <a:gd name="T51" fmla="*/ 108 h 142"/>
                <a:gd name="T52" fmla="*/ 82 w 110"/>
                <a:gd name="T53" fmla="*/ 108 h 142"/>
                <a:gd name="T54" fmla="*/ 84 w 110"/>
                <a:gd name="T55" fmla="*/ 106 h 142"/>
                <a:gd name="T56" fmla="*/ 86 w 110"/>
                <a:gd name="T57" fmla="*/ 104 h 142"/>
                <a:gd name="T58" fmla="*/ 88 w 110"/>
                <a:gd name="T59" fmla="*/ 98 h 142"/>
                <a:gd name="T60" fmla="*/ 88 w 110"/>
                <a:gd name="T61" fmla="*/ 88 h 142"/>
                <a:gd name="T62" fmla="*/ 88 w 110"/>
                <a:gd name="T63" fmla="*/ 80 h 142"/>
                <a:gd name="T64" fmla="*/ 88 w 110"/>
                <a:gd name="T65" fmla="*/ 76 h 142"/>
                <a:gd name="T66" fmla="*/ 92 w 110"/>
                <a:gd name="T67" fmla="*/ 70 h 142"/>
                <a:gd name="T68" fmla="*/ 96 w 110"/>
                <a:gd name="T69" fmla="*/ 68 h 142"/>
                <a:gd name="T70" fmla="*/ 102 w 110"/>
                <a:gd name="T71" fmla="*/ 64 h 142"/>
                <a:gd name="T72" fmla="*/ 104 w 110"/>
                <a:gd name="T73" fmla="*/ 62 h 142"/>
                <a:gd name="T74" fmla="*/ 106 w 110"/>
                <a:gd name="T75" fmla="*/ 60 h 142"/>
                <a:gd name="T76" fmla="*/ 110 w 110"/>
                <a:gd name="T77" fmla="*/ 48 h 142"/>
                <a:gd name="T78" fmla="*/ 110 w 110"/>
                <a:gd name="T79" fmla="*/ 42 h 142"/>
                <a:gd name="T80" fmla="*/ 110 w 110"/>
                <a:gd name="T81" fmla="*/ 36 h 142"/>
                <a:gd name="T82" fmla="*/ 108 w 110"/>
                <a:gd name="T83" fmla="*/ 34 h 142"/>
                <a:gd name="T84" fmla="*/ 106 w 110"/>
                <a:gd name="T85" fmla="*/ 32 h 142"/>
                <a:gd name="T86" fmla="*/ 100 w 110"/>
                <a:gd name="T87" fmla="*/ 32 h 142"/>
                <a:gd name="T88" fmla="*/ 98 w 110"/>
                <a:gd name="T89" fmla="*/ 30 h 142"/>
                <a:gd name="T90" fmla="*/ 96 w 110"/>
                <a:gd name="T91" fmla="*/ 28 h 142"/>
                <a:gd name="T92" fmla="*/ 96 w 110"/>
                <a:gd name="T93" fmla="*/ 26 h 142"/>
                <a:gd name="T94" fmla="*/ 96 w 110"/>
                <a:gd name="T95" fmla="*/ 18 h 142"/>
                <a:gd name="T96" fmla="*/ 96 w 110"/>
                <a:gd name="T97" fmla="*/ 16 h 142"/>
                <a:gd name="T98" fmla="*/ 94 w 110"/>
                <a:gd name="T99" fmla="*/ 14 h 142"/>
                <a:gd name="T100" fmla="*/ 88 w 110"/>
                <a:gd name="T101" fmla="*/ 14 h 142"/>
                <a:gd name="T102" fmla="*/ 80 w 110"/>
                <a:gd name="T103" fmla="*/ 14 h 142"/>
                <a:gd name="T104" fmla="*/ 72 w 110"/>
                <a:gd name="T105" fmla="*/ 14 h 142"/>
                <a:gd name="T106" fmla="*/ 70 w 110"/>
                <a:gd name="T107" fmla="*/ 12 h 142"/>
                <a:gd name="T108" fmla="*/ 66 w 110"/>
                <a:gd name="T109" fmla="*/ 8 h 142"/>
                <a:gd name="T110" fmla="*/ 60 w 110"/>
                <a:gd name="T111"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0" h="142">
                  <a:moveTo>
                    <a:pt x="40" y="34"/>
                  </a:moveTo>
                  <a:lnTo>
                    <a:pt x="40" y="34"/>
                  </a:lnTo>
                  <a:lnTo>
                    <a:pt x="40" y="36"/>
                  </a:lnTo>
                  <a:lnTo>
                    <a:pt x="44" y="40"/>
                  </a:lnTo>
                  <a:lnTo>
                    <a:pt x="48" y="44"/>
                  </a:lnTo>
                  <a:lnTo>
                    <a:pt x="50" y="46"/>
                  </a:lnTo>
                  <a:lnTo>
                    <a:pt x="50" y="48"/>
                  </a:lnTo>
                  <a:lnTo>
                    <a:pt x="50" y="50"/>
                  </a:lnTo>
                  <a:lnTo>
                    <a:pt x="52" y="50"/>
                  </a:lnTo>
                  <a:lnTo>
                    <a:pt x="52" y="52"/>
                  </a:lnTo>
                  <a:lnTo>
                    <a:pt x="52" y="54"/>
                  </a:lnTo>
                  <a:lnTo>
                    <a:pt x="52" y="56"/>
                  </a:lnTo>
                  <a:lnTo>
                    <a:pt x="52" y="58"/>
                  </a:lnTo>
                  <a:lnTo>
                    <a:pt x="52" y="62"/>
                  </a:lnTo>
                  <a:lnTo>
                    <a:pt x="52" y="64"/>
                  </a:lnTo>
                  <a:lnTo>
                    <a:pt x="52" y="68"/>
                  </a:lnTo>
                  <a:lnTo>
                    <a:pt x="50" y="70"/>
                  </a:lnTo>
                  <a:lnTo>
                    <a:pt x="50" y="72"/>
                  </a:lnTo>
                  <a:lnTo>
                    <a:pt x="50" y="76"/>
                  </a:lnTo>
                  <a:lnTo>
                    <a:pt x="48" y="78"/>
                  </a:lnTo>
                  <a:lnTo>
                    <a:pt x="48" y="82"/>
                  </a:lnTo>
                  <a:lnTo>
                    <a:pt x="46" y="84"/>
                  </a:lnTo>
                  <a:lnTo>
                    <a:pt x="46" y="86"/>
                  </a:lnTo>
                  <a:lnTo>
                    <a:pt x="44" y="88"/>
                  </a:lnTo>
                  <a:lnTo>
                    <a:pt x="42" y="90"/>
                  </a:lnTo>
                  <a:lnTo>
                    <a:pt x="42" y="92"/>
                  </a:lnTo>
                  <a:lnTo>
                    <a:pt x="40" y="92"/>
                  </a:lnTo>
                  <a:lnTo>
                    <a:pt x="40" y="94"/>
                  </a:lnTo>
                  <a:lnTo>
                    <a:pt x="38" y="94"/>
                  </a:lnTo>
                  <a:lnTo>
                    <a:pt x="34" y="96"/>
                  </a:lnTo>
                  <a:lnTo>
                    <a:pt x="32" y="96"/>
                  </a:lnTo>
                  <a:lnTo>
                    <a:pt x="28" y="98"/>
                  </a:lnTo>
                  <a:lnTo>
                    <a:pt x="26" y="98"/>
                  </a:lnTo>
                  <a:lnTo>
                    <a:pt x="22" y="98"/>
                  </a:lnTo>
                  <a:lnTo>
                    <a:pt x="18" y="100"/>
                  </a:lnTo>
                  <a:lnTo>
                    <a:pt x="12" y="100"/>
                  </a:lnTo>
                  <a:lnTo>
                    <a:pt x="6" y="100"/>
                  </a:lnTo>
                  <a:lnTo>
                    <a:pt x="0" y="100"/>
                  </a:lnTo>
                  <a:lnTo>
                    <a:pt x="2" y="108"/>
                  </a:lnTo>
                  <a:lnTo>
                    <a:pt x="6" y="118"/>
                  </a:lnTo>
                  <a:lnTo>
                    <a:pt x="12" y="132"/>
                  </a:lnTo>
                  <a:lnTo>
                    <a:pt x="16" y="142"/>
                  </a:lnTo>
                  <a:lnTo>
                    <a:pt x="18" y="142"/>
                  </a:lnTo>
                  <a:lnTo>
                    <a:pt x="22" y="140"/>
                  </a:lnTo>
                  <a:lnTo>
                    <a:pt x="26" y="140"/>
                  </a:lnTo>
                  <a:lnTo>
                    <a:pt x="30" y="140"/>
                  </a:lnTo>
                  <a:lnTo>
                    <a:pt x="34" y="140"/>
                  </a:lnTo>
                  <a:lnTo>
                    <a:pt x="36" y="138"/>
                  </a:lnTo>
                  <a:lnTo>
                    <a:pt x="38" y="138"/>
                  </a:lnTo>
                  <a:lnTo>
                    <a:pt x="40" y="138"/>
                  </a:lnTo>
                  <a:lnTo>
                    <a:pt x="40" y="138"/>
                  </a:lnTo>
                  <a:lnTo>
                    <a:pt x="40" y="136"/>
                  </a:lnTo>
                  <a:lnTo>
                    <a:pt x="42" y="136"/>
                  </a:lnTo>
                  <a:lnTo>
                    <a:pt x="42" y="134"/>
                  </a:lnTo>
                  <a:lnTo>
                    <a:pt x="44" y="132"/>
                  </a:lnTo>
                  <a:lnTo>
                    <a:pt x="44" y="130"/>
                  </a:lnTo>
                  <a:lnTo>
                    <a:pt x="46" y="128"/>
                  </a:lnTo>
                  <a:lnTo>
                    <a:pt x="46" y="126"/>
                  </a:lnTo>
                  <a:lnTo>
                    <a:pt x="48" y="124"/>
                  </a:lnTo>
                  <a:lnTo>
                    <a:pt x="48" y="122"/>
                  </a:lnTo>
                  <a:lnTo>
                    <a:pt x="50" y="122"/>
                  </a:lnTo>
                  <a:lnTo>
                    <a:pt x="50" y="122"/>
                  </a:lnTo>
                  <a:lnTo>
                    <a:pt x="52" y="122"/>
                  </a:lnTo>
                  <a:lnTo>
                    <a:pt x="54" y="120"/>
                  </a:lnTo>
                  <a:lnTo>
                    <a:pt x="56" y="120"/>
                  </a:lnTo>
                  <a:lnTo>
                    <a:pt x="58" y="120"/>
                  </a:lnTo>
                  <a:lnTo>
                    <a:pt x="60" y="120"/>
                  </a:lnTo>
                  <a:lnTo>
                    <a:pt x="62" y="118"/>
                  </a:lnTo>
                  <a:lnTo>
                    <a:pt x="62" y="118"/>
                  </a:lnTo>
                  <a:lnTo>
                    <a:pt x="64" y="116"/>
                  </a:lnTo>
                  <a:lnTo>
                    <a:pt x="66" y="114"/>
                  </a:lnTo>
                  <a:lnTo>
                    <a:pt x="68" y="112"/>
                  </a:lnTo>
                  <a:lnTo>
                    <a:pt x="68" y="110"/>
                  </a:lnTo>
                  <a:lnTo>
                    <a:pt x="70" y="110"/>
                  </a:lnTo>
                  <a:lnTo>
                    <a:pt x="70" y="110"/>
                  </a:lnTo>
                  <a:lnTo>
                    <a:pt x="70" y="108"/>
                  </a:lnTo>
                  <a:lnTo>
                    <a:pt x="72" y="108"/>
                  </a:lnTo>
                  <a:lnTo>
                    <a:pt x="74" y="108"/>
                  </a:lnTo>
                  <a:lnTo>
                    <a:pt x="78" y="108"/>
                  </a:lnTo>
                  <a:lnTo>
                    <a:pt x="80" y="108"/>
                  </a:lnTo>
                  <a:lnTo>
                    <a:pt x="82" y="108"/>
                  </a:lnTo>
                  <a:lnTo>
                    <a:pt x="84" y="108"/>
                  </a:lnTo>
                  <a:lnTo>
                    <a:pt x="84" y="106"/>
                  </a:lnTo>
                  <a:lnTo>
                    <a:pt x="84" y="106"/>
                  </a:lnTo>
                  <a:lnTo>
                    <a:pt x="86" y="106"/>
                  </a:lnTo>
                  <a:lnTo>
                    <a:pt x="86" y="104"/>
                  </a:lnTo>
                  <a:lnTo>
                    <a:pt x="86" y="104"/>
                  </a:lnTo>
                  <a:lnTo>
                    <a:pt x="86" y="102"/>
                  </a:lnTo>
                  <a:lnTo>
                    <a:pt x="88" y="100"/>
                  </a:lnTo>
                  <a:lnTo>
                    <a:pt x="88" y="98"/>
                  </a:lnTo>
                  <a:lnTo>
                    <a:pt x="88" y="96"/>
                  </a:lnTo>
                  <a:lnTo>
                    <a:pt x="88" y="92"/>
                  </a:lnTo>
                  <a:lnTo>
                    <a:pt x="88" y="88"/>
                  </a:lnTo>
                  <a:lnTo>
                    <a:pt x="88" y="84"/>
                  </a:lnTo>
                  <a:lnTo>
                    <a:pt x="88" y="82"/>
                  </a:lnTo>
                  <a:lnTo>
                    <a:pt x="88" y="80"/>
                  </a:lnTo>
                  <a:lnTo>
                    <a:pt x="88" y="80"/>
                  </a:lnTo>
                  <a:lnTo>
                    <a:pt x="88" y="78"/>
                  </a:lnTo>
                  <a:lnTo>
                    <a:pt x="88" y="76"/>
                  </a:lnTo>
                  <a:lnTo>
                    <a:pt x="88" y="76"/>
                  </a:lnTo>
                  <a:lnTo>
                    <a:pt x="90" y="72"/>
                  </a:lnTo>
                  <a:lnTo>
                    <a:pt x="92" y="70"/>
                  </a:lnTo>
                  <a:lnTo>
                    <a:pt x="94" y="68"/>
                  </a:lnTo>
                  <a:lnTo>
                    <a:pt x="94" y="68"/>
                  </a:lnTo>
                  <a:lnTo>
                    <a:pt x="96" y="68"/>
                  </a:lnTo>
                  <a:lnTo>
                    <a:pt x="96" y="66"/>
                  </a:lnTo>
                  <a:lnTo>
                    <a:pt x="100" y="64"/>
                  </a:lnTo>
                  <a:lnTo>
                    <a:pt x="102" y="64"/>
                  </a:lnTo>
                  <a:lnTo>
                    <a:pt x="104" y="64"/>
                  </a:lnTo>
                  <a:lnTo>
                    <a:pt x="104" y="62"/>
                  </a:lnTo>
                  <a:lnTo>
                    <a:pt x="104" y="62"/>
                  </a:lnTo>
                  <a:lnTo>
                    <a:pt x="106" y="62"/>
                  </a:lnTo>
                  <a:lnTo>
                    <a:pt x="106" y="60"/>
                  </a:lnTo>
                  <a:lnTo>
                    <a:pt x="106" y="60"/>
                  </a:lnTo>
                  <a:lnTo>
                    <a:pt x="108" y="56"/>
                  </a:lnTo>
                  <a:lnTo>
                    <a:pt x="110" y="52"/>
                  </a:lnTo>
                  <a:lnTo>
                    <a:pt x="110" y="48"/>
                  </a:lnTo>
                  <a:lnTo>
                    <a:pt x="110" y="46"/>
                  </a:lnTo>
                  <a:lnTo>
                    <a:pt x="110" y="44"/>
                  </a:lnTo>
                  <a:lnTo>
                    <a:pt x="110" y="42"/>
                  </a:lnTo>
                  <a:lnTo>
                    <a:pt x="110" y="40"/>
                  </a:lnTo>
                  <a:lnTo>
                    <a:pt x="110" y="38"/>
                  </a:lnTo>
                  <a:lnTo>
                    <a:pt x="110" y="36"/>
                  </a:lnTo>
                  <a:lnTo>
                    <a:pt x="110" y="36"/>
                  </a:lnTo>
                  <a:lnTo>
                    <a:pt x="110" y="34"/>
                  </a:lnTo>
                  <a:lnTo>
                    <a:pt x="108" y="34"/>
                  </a:lnTo>
                  <a:lnTo>
                    <a:pt x="108" y="32"/>
                  </a:lnTo>
                  <a:lnTo>
                    <a:pt x="108" y="32"/>
                  </a:lnTo>
                  <a:lnTo>
                    <a:pt x="106" y="32"/>
                  </a:lnTo>
                  <a:lnTo>
                    <a:pt x="104" y="32"/>
                  </a:lnTo>
                  <a:lnTo>
                    <a:pt x="104" y="32"/>
                  </a:lnTo>
                  <a:lnTo>
                    <a:pt x="100" y="32"/>
                  </a:lnTo>
                  <a:lnTo>
                    <a:pt x="100" y="32"/>
                  </a:lnTo>
                  <a:lnTo>
                    <a:pt x="98" y="30"/>
                  </a:lnTo>
                  <a:lnTo>
                    <a:pt x="98" y="30"/>
                  </a:lnTo>
                  <a:lnTo>
                    <a:pt x="96" y="30"/>
                  </a:lnTo>
                  <a:lnTo>
                    <a:pt x="96" y="30"/>
                  </a:lnTo>
                  <a:lnTo>
                    <a:pt x="96" y="28"/>
                  </a:lnTo>
                  <a:lnTo>
                    <a:pt x="96" y="28"/>
                  </a:lnTo>
                  <a:lnTo>
                    <a:pt x="96" y="28"/>
                  </a:lnTo>
                  <a:lnTo>
                    <a:pt x="96" y="26"/>
                  </a:lnTo>
                  <a:lnTo>
                    <a:pt x="96" y="24"/>
                  </a:lnTo>
                  <a:lnTo>
                    <a:pt x="96" y="20"/>
                  </a:lnTo>
                  <a:lnTo>
                    <a:pt x="96" y="18"/>
                  </a:lnTo>
                  <a:lnTo>
                    <a:pt x="96" y="18"/>
                  </a:lnTo>
                  <a:lnTo>
                    <a:pt x="96" y="18"/>
                  </a:lnTo>
                  <a:lnTo>
                    <a:pt x="96" y="16"/>
                  </a:lnTo>
                  <a:lnTo>
                    <a:pt x="96" y="16"/>
                  </a:lnTo>
                  <a:lnTo>
                    <a:pt x="94" y="16"/>
                  </a:lnTo>
                  <a:lnTo>
                    <a:pt x="94" y="14"/>
                  </a:lnTo>
                  <a:lnTo>
                    <a:pt x="92" y="14"/>
                  </a:lnTo>
                  <a:lnTo>
                    <a:pt x="90" y="14"/>
                  </a:lnTo>
                  <a:lnTo>
                    <a:pt x="88" y="14"/>
                  </a:lnTo>
                  <a:lnTo>
                    <a:pt x="86" y="14"/>
                  </a:lnTo>
                  <a:lnTo>
                    <a:pt x="84" y="14"/>
                  </a:lnTo>
                  <a:lnTo>
                    <a:pt x="80" y="14"/>
                  </a:lnTo>
                  <a:lnTo>
                    <a:pt x="76" y="14"/>
                  </a:lnTo>
                  <a:lnTo>
                    <a:pt x="74" y="14"/>
                  </a:lnTo>
                  <a:lnTo>
                    <a:pt x="72" y="14"/>
                  </a:lnTo>
                  <a:lnTo>
                    <a:pt x="72" y="12"/>
                  </a:lnTo>
                  <a:lnTo>
                    <a:pt x="70" y="12"/>
                  </a:lnTo>
                  <a:lnTo>
                    <a:pt x="70" y="12"/>
                  </a:lnTo>
                  <a:lnTo>
                    <a:pt x="70" y="12"/>
                  </a:lnTo>
                  <a:lnTo>
                    <a:pt x="68" y="10"/>
                  </a:lnTo>
                  <a:lnTo>
                    <a:pt x="66" y="8"/>
                  </a:lnTo>
                  <a:lnTo>
                    <a:pt x="64" y="6"/>
                  </a:lnTo>
                  <a:lnTo>
                    <a:pt x="62" y="2"/>
                  </a:lnTo>
                  <a:lnTo>
                    <a:pt x="60" y="0"/>
                  </a:lnTo>
                  <a:lnTo>
                    <a:pt x="40" y="34"/>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80" name="Freeform 84">
              <a:extLst>
                <a:ext uri="{FF2B5EF4-FFF2-40B4-BE49-F238E27FC236}">
                  <a16:creationId xmlns:a16="http://schemas.microsoft.com/office/drawing/2014/main" id="{836D30B4-E4BC-4AB4-9514-F2F37ADAFDCD}"/>
                </a:ext>
              </a:extLst>
            </p:cNvPr>
            <p:cNvSpPr>
              <a:spLocks/>
            </p:cNvSpPr>
            <p:nvPr/>
          </p:nvSpPr>
          <p:spPr bwMode="auto">
            <a:xfrm>
              <a:off x="7383651" y="3321368"/>
              <a:ext cx="143732" cy="92327"/>
            </a:xfrm>
            <a:custGeom>
              <a:avLst/>
              <a:gdLst>
                <a:gd name="T0" fmla="*/ 0 w 76"/>
                <a:gd name="T1" fmla="*/ 18 h 54"/>
                <a:gd name="T2" fmla="*/ 2 w 76"/>
                <a:gd name="T3" fmla="*/ 26 h 54"/>
                <a:gd name="T4" fmla="*/ 4 w 76"/>
                <a:gd name="T5" fmla="*/ 38 h 54"/>
                <a:gd name="T6" fmla="*/ 6 w 76"/>
                <a:gd name="T7" fmla="*/ 44 h 54"/>
                <a:gd name="T8" fmla="*/ 8 w 76"/>
                <a:gd name="T9" fmla="*/ 48 h 54"/>
                <a:gd name="T10" fmla="*/ 10 w 76"/>
                <a:gd name="T11" fmla="*/ 50 h 54"/>
                <a:gd name="T12" fmla="*/ 12 w 76"/>
                <a:gd name="T13" fmla="*/ 52 h 54"/>
                <a:gd name="T14" fmla="*/ 14 w 76"/>
                <a:gd name="T15" fmla="*/ 52 h 54"/>
                <a:gd name="T16" fmla="*/ 18 w 76"/>
                <a:gd name="T17" fmla="*/ 54 h 54"/>
                <a:gd name="T18" fmla="*/ 26 w 76"/>
                <a:gd name="T19" fmla="*/ 54 h 54"/>
                <a:gd name="T20" fmla="*/ 34 w 76"/>
                <a:gd name="T21" fmla="*/ 54 h 54"/>
                <a:gd name="T22" fmla="*/ 44 w 76"/>
                <a:gd name="T23" fmla="*/ 54 h 54"/>
                <a:gd name="T24" fmla="*/ 56 w 76"/>
                <a:gd name="T25" fmla="*/ 54 h 54"/>
                <a:gd name="T26" fmla="*/ 76 w 76"/>
                <a:gd name="T27" fmla="*/ 16 h 54"/>
                <a:gd name="T28" fmla="*/ 76 w 76"/>
                <a:gd name="T29" fmla="*/ 10 h 54"/>
                <a:gd name="T30" fmla="*/ 74 w 76"/>
                <a:gd name="T31" fmla="*/ 6 h 54"/>
                <a:gd name="T32" fmla="*/ 74 w 76"/>
                <a:gd name="T33" fmla="*/ 4 h 54"/>
                <a:gd name="T34" fmla="*/ 72 w 76"/>
                <a:gd name="T35" fmla="*/ 2 h 54"/>
                <a:gd name="T36" fmla="*/ 72 w 76"/>
                <a:gd name="T37" fmla="*/ 2 h 54"/>
                <a:gd name="T38" fmla="*/ 70 w 76"/>
                <a:gd name="T39" fmla="*/ 2 h 54"/>
                <a:gd name="T40" fmla="*/ 68 w 76"/>
                <a:gd name="T41" fmla="*/ 2 h 54"/>
                <a:gd name="T42" fmla="*/ 66 w 76"/>
                <a:gd name="T43" fmla="*/ 4 h 54"/>
                <a:gd name="T44" fmla="*/ 62 w 76"/>
                <a:gd name="T45" fmla="*/ 12 h 54"/>
                <a:gd name="T46" fmla="*/ 60 w 76"/>
                <a:gd name="T47" fmla="*/ 16 h 54"/>
                <a:gd name="T48" fmla="*/ 56 w 76"/>
                <a:gd name="T49" fmla="*/ 22 h 54"/>
                <a:gd name="T50" fmla="*/ 52 w 76"/>
                <a:gd name="T51" fmla="*/ 26 h 54"/>
                <a:gd name="T52" fmla="*/ 50 w 76"/>
                <a:gd name="T53" fmla="*/ 28 h 54"/>
                <a:gd name="T54" fmla="*/ 44 w 76"/>
                <a:gd name="T55" fmla="*/ 30 h 54"/>
                <a:gd name="T56" fmla="*/ 38 w 76"/>
                <a:gd name="T57" fmla="*/ 32 h 54"/>
                <a:gd name="T58" fmla="*/ 30 w 76"/>
                <a:gd name="T59" fmla="*/ 32 h 54"/>
                <a:gd name="T60" fmla="*/ 26 w 76"/>
                <a:gd name="T61" fmla="*/ 32 h 54"/>
                <a:gd name="T62" fmla="*/ 22 w 76"/>
                <a:gd name="T63" fmla="*/ 32 h 54"/>
                <a:gd name="T64" fmla="*/ 16 w 76"/>
                <a:gd name="T65" fmla="*/ 28 h 54"/>
                <a:gd name="T66" fmla="*/ 12 w 76"/>
                <a:gd name="T67" fmla="*/ 26 h 54"/>
                <a:gd name="T68" fmla="*/ 6 w 76"/>
                <a:gd name="T69" fmla="*/ 2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6" h="54">
                  <a:moveTo>
                    <a:pt x="0" y="18"/>
                  </a:moveTo>
                  <a:lnTo>
                    <a:pt x="0" y="18"/>
                  </a:lnTo>
                  <a:lnTo>
                    <a:pt x="0" y="22"/>
                  </a:lnTo>
                  <a:lnTo>
                    <a:pt x="2" y="26"/>
                  </a:lnTo>
                  <a:lnTo>
                    <a:pt x="2" y="32"/>
                  </a:lnTo>
                  <a:lnTo>
                    <a:pt x="4" y="38"/>
                  </a:lnTo>
                  <a:lnTo>
                    <a:pt x="6" y="40"/>
                  </a:lnTo>
                  <a:lnTo>
                    <a:pt x="6" y="44"/>
                  </a:lnTo>
                  <a:lnTo>
                    <a:pt x="8" y="46"/>
                  </a:lnTo>
                  <a:lnTo>
                    <a:pt x="8" y="48"/>
                  </a:lnTo>
                  <a:lnTo>
                    <a:pt x="10" y="50"/>
                  </a:lnTo>
                  <a:lnTo>
                    <a:pt x="10" y="50"/>
                  </a:lnTo>
                  <a:lnTo>
                    <a:pt x="12" y="52"/>
                  </a:lnTo>
                  <a:lnTo>
                    <a:pt x="12" y="52"/>
                  </a:lnTo>
                  <a:lnTo>
                    <a:pt x="14" y="52"/>
                  </a:lnTo>
                  <a:lnTo>
                    <a:pt x="14" y="52"/>
                  </a:lnTo>
                  <a:lnTo>
                    <a:pt x="16" y="54"/>
                  </a:lnTo>
                  <a:lnTo>
                    <a:pt x="18" y="54"/>
                  </a:lnTo>
                  <a:lnTo>
                    <a:pt x="22" y="54"/>
                  </a:lnTo>
                  <a:lnTo>
                    <a:pt x="26" y="54"/>
                  </a:lnTo>
                  <a:lnTo>
                    <a:pt x="30" y="54"/>
                  </a:lnTo>
                  <a:lnTo>
                    <a:pt x="34" y="54"/>
                  </a:lnTo>
                  <a:lnTo>
                    <a:pt x="36" y="54"/>
                  </a:lnTo>
                  <a:lnTo>
                    <a:pt x="44" y="54"/>
                  </a:lnTo>
                  <a:lnTo>
                    <a:pt x="50" y="54"/>
                  </a:lnTo>
                  <a:lnTo>
                    <a:pt x="56" y="54"/>
                  </a:lnTo>
                  <a:lnTo>
                    <a:pt x="76" y="20"/>
                  </a:lnTo>
                  <a:lnTo>
                    <a:pt x="76" y="16"/>
                  </a:lnTo>
                  <a:lnTo>
                    <a:pt x="76" y="14"/>
                  </a:lnTo>
                  <a:lnTo>
                    <a:pt x="76" y="10"/>
                  </a:lnTo>
                  <a:lnTo>
                    <a:pt x="76" y="8"/>
                  </a:lnTo>
                  <a:lnTo>
                    <a:pt x="74" y="6"/>
                  </a:lnTo>
                  <a:lnTo>
                    <a:pt x="74" y="4"/>
                  </a:lnTo>
                  <a:lnTo>
                    <a:pt x="74" y="4"/>
                  </a:lnTo>
                  <a:lnTo>
                    <a:pt x="74" y="2"/>
                  </a:lnTo>
                  <a:lnTo>
                    <a:pt x="72" y="2"/>
                  </a:lnTo>
                  <a:lnTo>
                    <a:pt x="72" y="2"/>
                  </a:lnTo>
                  <a:lnTo>
                    <a:pt x="72" y="2"/>
                  </a:lnTo>
                  <a:lnTo>
                    <a:pt x="70" y="0"/>
                  </a:lnTo>
                  <a:lnTo>
                    <a:pt x="70" y="2"/>
                  </a:lnTo>
                  <a:lnTo>
                    <a:pt x="70" y="2"/>
                  </a:lnTo>
                  <a:lnTo>
                    <a:pt x="68" y="2"/>
                  </a:lnTo>
                  <a:lnTo>
                    <a:pt x="68" y="4"/>
                  </a:lnTo>
                  <a:lnTo>
                    <a:pt x="66" y="4"/>
                  </a:lnTo>
                  <a:lnTo>
                    <a:pt x="66" y="6"/>
                  </a:lnTo>
                  <a:lnTo>
                    <a:pt x="62" y="12"/>
                  </a:lnTo>
                  <a:lnTo>
                    <a:pt x="62" y="14"/>
                  </a:lnTo>
                  <a:lnTo>
                    <a:pt x="60" y="16"/>
                  </a:lnTo>
                  <a:lnTo>
                    <a:pt x="58" y="20"/>
                  </a:lnTo>
                  <a:lnTo>
                    <a:pt x="56" y="22"/>
                  </a:lnTo>
                  <a:lnTo>
                    <a:pt x="54" y="24"/>
                  </a:lnTo>
                  <a:lnTo>
                    <a:pt x="52" y="26"/>
                  </a:lnTo>
                  <a:lnTo>
                    <a:pt x="50" y="28"/>
                  </a:lnTo>
                  <a:lnTo>
                    <a:pt x="50" y="28"/>
                  </a:lnTo>
                  <a:lnTo>
                    <a:pt x="46" y="30"/>
                  </a:lnTo>
                  <a:lnTo>
                    <a:pt x="44" y="30"/>
                  </a:lnTo>
                  <a:lnTo>
                    <a:pt x="40" y="32"/>
                  </a:lnTo>
                  <a:lnTo>
                    <a:pt x="38" y="32"/>
                  </a:lnTo>
                  <a:lnTo>
                    <a:pt x="34" y="32"/>
                  </a:lnTo>
                  <a:lnTo>
                    <a:pt x="30" y="32"/>
                  </a:lnTo>
                  <a:lnTo>
                    <a:pt x="28" y="32"/>
                  </a:lnTo>
                  <a:lnTo>
                    <a:pt x="26" y="32"/>
                  </a:lnTo>
                  <a:lnTo>
                    <a:pt x="24" y="32"/>
                  </a:lnTo>
                  <a:lnTo>
                    <a:pt x="22" y="32"/>
                  </a:lnTo>
                  <a:lnTo>
                    <a:pt x="20" y="30"/>
                  </a:lnTo>
                  <a:lnTo>
                    <a:pt x="16" y="28"/>
                  </a:lnTo>
                  <a:lnTo>
                    <a:pt x="14" y="28"/>
                  </a:lnTo>
                  <a:lnTo>
                    <a:pt x="12" y="26"/>
                  </a:lnTo>
                  <a:lnTo>
                    <a:pt x="10" y="24"/>
                  </a:lnTo>
                  <a:lnTo>
                    <a:pt x="6" y="22"/>
                  </a:lnTo>
                  <a:lnTo>
                    <a:pt x="0" y="18"/>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81" name="Freeform 85">
              <a:extLst>
                <a:ext uri="{FF2B5EF4-FFF2-40B4-BE49-F238E27FC236}">
                  <a16:creationId xmlns:a16="http://schemas.microsoft.com/office/drawing/2014/main" id="{11A5971C-A099-4383-8CA9-16A221CA9B6E}"/>
                </a:ext>
              </a:extLst>
            </p:cNvPr>
            <p:cNvSpPr>
              <a:spLocks/>
            </p:cNvSpPr>
            <p:nvPr/>
          </p:nvSpPr>
          <p:spPr bwMode="auto">
            <a:xfrm>
              <a:off x="7383651" y="3321368"/>
              <a:ext cx="143732" cy="92327"/>
            </a:xfrm>
            <a:custGeom>
              <a:avLst/>
              <a:gdLst>
                <a:gd name="T0" fmla="*/ 0 w 76"/>
                <a:gd name="T1" fmla="*/ 18 h 54"/>
                <a:gd name="T2" fmla="*/ 2 w 76"/>
                <a:gd name="T3" fmla="*/ 26 h 54"/>
                <a:gd name="T4" fmla="*/ 4 w 76"/>
                <a:gd name="T5" fmla="*/ 38 h 54"/>
                <a:gd name="T6" fmla="*/ 6 w 76"/>
                <a:gd name="T7" fmla="*/ 44 h 54"/>
                <a:gd name="T8" fmla="*/ 8 w 76"/>
                <a:gd name="T9" fmla="*/ 48 h 54"/>
                <a:gd name="T10" fmla="*/ 10 w 76"/>
                <a:gd name="T11" fmla="*/ 50 h 54"/>
                <a:gd name="T12" fmla="*/ 12 w 76"/>
                <a:gd name="T13" fmla="*/ 52 h 54"/>
                <a:gd name="T14" fmla="*/ 14 w 76"/>
                <a:gd name="T15" fmla="*/ 52 h 54"/>
                <a:gd name="T16" fmla="*/ 18 w 76"/>
                <a:gd name="T17" fmla="*/ 54 h 54"/>
                <a:gd name="T18" fmla="*/ 26 w 76"/>
                <a:gd name="T19" fmla="*/ 54 h 54"/>
                <a:gd name="T20" fmla="*/ 34 w 76"/>
                <a:gd name="T21" fmla="*/ 54 h 54"/>
                <a:gd name="T22" fmla="*/ 44 w 76"/>
                <a:gd name="T23" fmla="*/ 54 h 54"/>
                <a:gd name="T24" fmla="*/ 56 w 76"/>
                <a:gd name="T25" fmla="*/ 54 h 54"/>
                <a:gd name="T26" fmla="*/ 76 w 76"/>
                <a:gd name="T27" fmla="*/ 16 h 54"/>
                <a:gd name="T28" fmla="*/ 76 w 76"/>
                <a:gd name="T29" fmla="*/ 10 h 54"/>
                <a:gd name="T30" fmla="*/ 74 w 76"/>
                <a:gd name="T31" fmla="*/ 6 h 54"/>
                <a:gd name="T32" fmla="*/ 74 w 76"/>
                <a:gd name="T33" fmla="*/ 4 h 54"/>
                <a:gd name="T34" fmla="*/ 72 w 76"/>
                <a:gd name="T35" fmla="*/ 2 h 54"/>
                <a:gd name="T36" fmla="*/ 72 w 76"/>
                <a:gd name="T37" fmla="*/ 2 h 54"/>
                <a:gd name="T38" fmla="*/ 70 w 76"/>
                <a:gd name="T39" fmla="*/ 2 h 54"/>
                <a:gd name="T40" fmla="*/ 68 w 76"/>
                <a:gd name="T41" fmla="*/ 2 h 54"/>
                <a:gd name="T42" fmla="*/ 66 w 76"/>
                <a:gd name="T43" fmla="*/ 4 h 54"/>
                <a:gd name="T44" fmla="*/ 62 w 76"/>
                <a:gd name="T45" fmla="*/ 12 h 54"/>
                <a:gd name="T46" fmla="*/ 60 w 76"/>
                <a:gd name="T47" fmla="*/ 16 h 54"/>
                <a:gd name="T48" fmla="*/ 56 w 76"/>
                <a:gd name="T49" fmla="*/ 22 h 54"/>
                <a:gd name="T50" fmla="*/ 52 w 76"/>
                <a:gd name="T51" fmla="*/ 26 h 54"/>
                <a:gd name="T52" fmla="*/ 50 w 76"/>
                <a:gd name="T53" fmla="*/ 28 h 54"/>
                <a:gd name="T54" fmla="*/ 44 w 76"/>
                <a:gd name="T55" fmla="*/ 30 h 54"/>
                <a:gd name="T56" fmla="*/ 38 w 76"/>
                <a:gd name="T57" fmla="*/ 32 h 54"/>
                <a:gd name="T58" fmla="*/ 30 w 76"/>
                <a:gd name="T59" fmla="*/ 32 h 54"/>
                <a:gd name="T60" fmla="*/ 26 w 76"/>
                <a:gd name="T61" fmla="*/ 32 h 54"/>
                <a:gd name="T62" fmla="*/ 22 w 76"/>
                <a:gd name="T63" fmla="*/ 32 h 54"/>
                <a:gd name="T64" fmla="*/ 16 w 76"/>
                <a:gd name="T65" fmla="*/ 28 h 54"/>
                <a:gd name="T66" fmla="*/ 12 w 76"/>
                <a:gd name="T67" fmla="*/ 26 h 54"/>
                <a:gd name="T68" fmla="*/ 6 w 76"/>
                <a:gd name="T69" fmla="*/ 2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6" h="54">
                  <a:moveTo>
                    <a:pt x="0" y="18"/>
                  </a:moveTo>
                  <a:lnTo>
                    <a:pt x="0" y="18"/>
                  </a:lnTo>
                  <a:lnTo>
                    <a:pt x="0" y="22"/>
                  </a:lnTo>
                  <a:lnTo>
                    <a:pt x="2" y="26"/>
                  </a:lnTo>
                  <a:lnTo>
                    <a:pt x="2" y="32"/>
                  </a:lnTo>
                  <a:lnTo>
                    <a:pt x="4" y="38"/>
                  </a:lnTo>
                  <a:lnTo>
                    <a:pt x="6" y="40"/>
                  </a:lnTo>
                  <a:lnTo>
                    <a:pt x="6" y="44"/>
                  </a:lnTo>
                  <a:lnTo>
                    <a:pt x="8" y="46"/>
                  </a:lnTo>
                  <a:lnTo>
                    <a:pt x="8" y="48"/>
                  </a:lnTo>
                  <a:lnTo>
                    <a:pt x="10" y="50"/>
                  </a:lnTo>
                  <a:lnTo>
                    <a:pt x="10" y="50"/>
                  </a:lnTo>
                  <a:lnTo>
                    <a:pt x="12" y="52"/>
                  </a:lnTo>
                  <a:lnTo>
                    <a:pt x="12" y="52"/>
                  </a:lnTo>
                  <a:lnTo>
                    <a:pt x="14" y="52"/>
                  </a:lnTo>
                  <a:lnTo>
                    <a:pt x="14" y="52"/>
                  </a:lnTo>
                  <a:lnTo>
                    <a:pt x="16" y="54"/>
                  </a:lnTo>
                  <a:lnTo>
                    <a:pt x="18" y="54"/>
                  </a:lnTo>
                  <a:lnTo>
                    <a:pt x="22" y="54"/>
                  </a:lnTo>
                  <a:lnTo>
                    <a:pt x="26" y="54"/>
                  </a:lnTo>
                  <a:lnTo>
                    <a:pt x="30" y="54"/>
                  </a:lnTo>
                  <a:lnTo>
                    <a:pt x="34" y="54"/>
                  </a:lnTo>
                  <a:lnTo>
                    <a:pt x="36" y="54"/>
                  </a:lnTo>
                  <a:lnTo>
                    <a:pt x="44" y="54"/>
                  </a:lnTo>
                  <a:lnTo>
                    <a:pt x="50" y="54"/>
                  </a:lnTo>
                  <a:lnTo>
                    <a:pt x="56" y="54"/>
                  </a:lnTo>
                  <a:lnTo>
                    <a:pt x="76" y="20"/>
                  </a:lnTo>
                  <a:lnTo>
                    <a:pt x="76" y="16"/>
                  </a:lnTo>
                  <a:lnTo>
                    <a:pt x="76" y="14"/>
                  </a:lnTo>
                  <a:lnTo>
                    <a:pt x="76" y="10"/>
                  </a:lnTo>
                  <a:lnTo>
                    <a:pt x="76" y="8"/>
                  </a:lnTo>
                  <a:lnTo>
                    <a:pt x="74" y="6"/>
                  </a:lnTo>
                  <a:lnTo>
                    <a:pt x="74" y="4"/>
                  </a:lnTo>
                  <a:lnTo>
                    <a:pt x="74" y="4"/>
                  </a:lnTo>
                  <a:lnTo>
                    <a:pt x="74" y="2"/>
                  </a:lnTo>
                  <a:lnTo>
                    <a:pt x="72" y="2"/>
                  </a:lnTo>
                  <a:lnTo>
                    <a:pt x="72" y="2"/>
                  </a:lnTo>
                  <a:lnTo>
                    <a:pt x="72" y="2"/>
                  </a:lnTo>
                  <a:lnTo>
                    <a:pt x="70" y="0"/>
                  </a:lnTo>
                  <a:lnTo>
                    <a:pt x="70" y="2"/>
                  </a:lnTo>
                  <a:lnTo>
                    <a:pt x="70" y="2"/>
                  </a:lnTo>
                  <a:lnTo>
                    <a:pt x="68" y="2"/>
                  </a:lnTo>
                  <a:lnTo>
                    <a:pt x="68" y="4"/>
                  </a:lnTo>
                  <a:lnTo>
                    <a:pt x="66" y="4"/>
                  </a:lnTo>
                  <a:lnTo>
                    <a:pt x="66" y="6"/>
                  </a:lnTo>
                  <a:lnTo>
                    <a:pt x="62" y="12"/>
                  </a:lnTo>
                  <a:lnTo>
                    <a:pt x="62" y="14"/>
                  </a:lnTo>
                  <a:lnTo>
                    <a:pt x="60" y="16"/>
                  </a:lnTo>
                  <a:lnTo>
                    <a:pt x="58" y="20"/>
                  </a:lnTo>
                  <a:lnTo>
                    <a:pt x="56" y="22"/>
                  </a:lnTo>
                  <a:lnTo>
                    <a:pt x="54" y="24"/>
                  </a:lnTo>
                  <a:lnTo>
                    <a:pt x="52" y="26"/>
                  </a:lnTo>
                  <a:lnTo>
                    <a:pt x="50" y="28"/>
                  </a:lnTo>
                  <a:lnTo>
                    <a:pt x="50" y="28"/>
                  </a:lnTo>
                  <a:lnTo>
                    <a:pt x="46" y="30"/>
                  </a:lnTo>
                  <a:lnTo>
                    <a:pt x="44" y="30"/>
                  </a:lnTo>
                  <a:lnTo>
                    <a:pt x="40" y="32"/>
                  </a:lnTo>
                  <a:lnTo>
                    <a:pt x="38" y="32"/>
                  </a:lnTo>
                  <a:lnTo>
                    <a:pt x="34" y="32"/>
                  </a:lnTo>
                  <a:lnTo>
                    <a:pt x="30" y="32"/>
                  </a:lnTo>
                  <a:lnTo>
                    <a:pt x="28" y="32"/>
                  </a:lnTo>
                  <a:lnTo>
                    <a:pt x="26" y="32"/>
                  </a:lnTo>
                  <a:lnTo>
                    <a:pt x="24" y="32"/>
                  </a:lnTo>
                  <a:lnTo>
                    <a:pt x="22" y="32"/>
                  </a:lnTo>
                  <a:lnTo>
                    <a:pt x="20" y="30"/>
                  </a:lnTo>
                  <a:lnTo>
                    <a:pt x="16" y="28"/>
                  </a:lnTo>
                  <a:lnTo>
                    <a:pt x="14" y="28"/>
                  </a:lnTo>
                  <a:lnTo>
                    <a:pt x="12" y="26"/>
                  </a:lnTo>
                  <a:lnTo>
                    <a:pt x="10" y="24"/>
                  </a:lnTo>
                  <a:lnTo>
                    <a:pt x="6" y="22"/>
                  </a:lnTo>
                  <a:lnTo>
                    <a:pt x="0" y="18"/>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82" name="Freeform 86">
              <a:extLst>
                <a:ext uri="{FF2B5EF4-FFF2-40B4-BE49-F238E27FC236}">
                  <a16:creationId xmlns:a16="http://schemas.microsoft.com/office/drawing/2014/main" id="{2BCE8F77-AB5B-480E-80D6-548699CF6E15}"/>
                </a:ext>
              </a:extLst>
            </p:cNvPr>
            <p:cNvSpPr>
              <a:spLocks/>
            </p:cNvSpPr>
            <p:nvPr/>
          </p:nvSpPr>
          <p:spPr bwMode="auto">
            <a:xfrm>
              <a:off x="7028105" y="2975996"/>
              <a:ext cx="272333" cy="276981"/>
            </a:xfrm>
            <a:custGeom>
              <a:avLst/>
              <a:gdLst>
                <a:gd name="T0" fmla="*/ 82 w 144"/>
                <a:gd name="T1" fmla="*/ 142 h 162"/>
                <a:gd name="T2" fmla="*/ 76 w 144"/>
                <a:gd name="T3" fmla="*/ 128 h 162"/>
                <a:gd name="T4" fmla="*/ 70 w 144"/>
                <a:gd name="T5" fmla="*/ 124 h 162"/>
                <a:gd name="T6" fmla="*/ 60 w 144"/>
                <a:gd name="T7" fmla="*/ 120 h 162"/>
                <a:gd name="T8" fmla="*/ 56 w 144"/>
                <a:gd name="T9" fmla="*/ 110 h 162"/>
                <a:gd name="T10" fmla="*/ 52 w 144"/>
                <a:gd name="T11" fmla="*/ 104 h 162"/>
                <a:gd name="T12" fmla="*/ 46 w 144"/>
                <a:gd name="T13" fmla="*/ 104 h 162"/>
                <a:gd name="T14" fmla="*/ 36 w 144"/>
                <a:gd name="T15" fmla="*/ 106 h 162"/>
                <a:gd name="T16" fmla="*/ 30 w 144"/>
                <a:gd name="T17" fmla="*/ 102 h 162"/>
                <a:gd name="T18" fmla="*/ 18 w 144"/>
                <a:gd name="T19" fmla="*/ 94 h 162"/>
                <a:gd name="T20" fmla="*/ 14 w 144"/>
                <a:gd name="T21" fmla="*/ 90 h 162"/>
                <a:gd name="T22" fmla="*/ 16 w 144"/>
                <a:gd name="T23" fmla="*/ 68 h 162"/>
                <a:gd name="T24" fmla="*/ 34 w 144"/>
                <a:gd name="T25" fmla="*/ 58 h 162"/>
                <a:gd name="T26" fmla="*/ 36 w 144"/>
                <a:gd name="T27" fmla="*/ 50 h 162"/>
                <a:gd name="T28" fmla="*/ 38 w 144"/>
                <a:gd name="T29" fmla="*/ 30 h 162"/>
                <a:gd name="T30" fmla="*/ 52 w 144"/>
                <a:gd name="T31" fmla="*/ 10 h 162"/>
                <a:gd name="T32" fmla="*/ 62 w 144"/>
                <a:gd name="T33" fmla="*/ 2 h 162"/>
                <a:gd name="T34" fmla="*/ 70 w 144"/>
                <a:gd name="T35" fmla="*/ 0 h 162"/>
                <a:gd name="T36" fmla="*/ 72 w 144"/>
                <a:gd name="T37" fmla="*/ 4 h 162"/>
                <a:gd name="T38" fmla="*/ 76 w 144"/>
                <a:gd name="T39" fmla="*/ 10 h 162"/>
                <a:gd name="T40" fmla="*/ 84 w 144"/>
                <a:gd name="T41" fmla="*/ 12 h 162"/>
                <a:gd name="T42" fmla="*/ 94 w 144"/>
                <a:gd name="T43" fmla="*/ 18 h 162"/>
                <a:gd name="T44" fmla="*/ 96 w 144"/>
                <a:gd name="T45" fmla="*/ 24 h 162"/>
                <a:gd name="T46" fmla="*/ 102 w 144"/>
                <a:gd name="T47" fmla="*/ 26 h 162"/>
                <a:gd name="T48" fmla="*/ 110 w 144"/>
                <a:gd name="T49" fmla="*/ 26 h 162"/>
                <a:gd name="T50" fmla="*/ 112 w 144"/>
                <a:gd name="T51" fmla="*/ 28 h 162"/>
                <a:gd name="T52" fmla="*/ 110 w 144"/>
                <a:gd name="T53" fmla="*/ 38 h 162"/>
                <a:gd name="T54" fmla="*/ 108 w 144"/>
                <a:gd name="T55" fmla="*/ 44 h 162"/>
                <a:gd name="T56" fmla="*/ 100 w 144"/>
                <a:gd name="T57" fmla="*/ 48 h 162"/>
                <a:gd name="T58" fmla="*/ 98 w 144"/>
                <a:gd name="T59" fmla="*/ 54 h 162"/>
                <a:gd name="T60" fmla="*/ 98 w 144"/>
                <a:gd name="T61" fmla="*/ 64 h 162"/>
                <a:gd name="T62" fmla="*/ 102 w 144"/>
                <a:gd name="T63" fmla="*/ 66 h 162"/>
                <a:gd name="T64" fmla="*/ 112 w 144"/>
                <a:gd name="T65" fmla="*/ 70 h 162"/>
                <a:gd name="T66" fmla="*/ 114 w 144"/>
                <a:gd name="T67" fmla="*/ 74 h 162"/>
                <a:gd name="T68" fmla="*/ 116 w 144"/>
                <a:gd name="T69" fmla="*/ 82 h 162"/>
                <a:gd name="T70" fmla="*/ 118 w 144"/>
                <a:gd name="T71" fmla="*/ 84 h 162"/>
                <a:gd name="T72" fmla="*/ 128 w 144"/>
                <a:gd name="T73" fmla="*/ 86 h 162"/>
                <a:gd name="T74" fmla="*/ 136 w 144"/>
                <a:gd name="T75" fmla="*/ 82 h 162"/>
                <a:gd name="T76" fmla="*/ 138 w 144"/>
                <a:gd name="T77" fmla="*/ 88 h 162"/>
                <a:gd name="T78" fmla="*/ 138 w 144"/>
                <a:gd name="T79" fmla="*/ 96 h 162"/>
                <a:gd name="T80" fmla="*/ 134 w 144"/>
                <a:gd name="T81" fmla="*/ 106 h 162"/>
                <a:gd name="T82" fmla="*/ 134 w 144"/>
                <a:gd name="T83" fmla="*/ 110 h 162"/>
                <a:gd name="T84" fmla="*/ 138 w 144"/>
                <a:gd name="T85" fmla="*/ 112 h 162"/>
                <a:gd name="T86" fmla="*/ 142 w 144"/>
                <a:gd name="T87" fmla="*/ 114 h 162"/>
                <a:gd name="T88" fmla="*/ 144 w 144"/>
                <a:gd name="T89" fmla="*/ 126 h 162"/>
                <a:gd name="T90" fmla="*/ 124 w 144"/>
                <a:gd name="T91" fmla="*/ 132 h 162"/>
                <a:gd name="T92" fmla="*/ 122 w 144"/>
                <a:gd name="T93" fmla="*/ 136 h 162"/>
                <a:gd name="T94" fmla="*/ 120 w 144"/>
                <a:gd name="T95" fmla="*/ 150 h 162"/>
                <a:gd name="T96" fmla="*/ 114 w 144"/>
                <a:gd name="T97" fmla="*/ 160 h 162"/>
                <a:gd name="T98" fmla="*/ 108 w 144"/>
                <a:gd name="T99" fmla="*/ 162 h 162"/>
                <a:gd name="T100" fmla="*/ 100 w 144"/>
                <a:gd name="T101" fmla="*/ 158 h 162"/>
                <a:gd name="T102" fmla="*/ 86 w 144"/>
                <a:gd name="T103" fmla="*/ 14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4" h="162">
                  <a:moveTo>
                    <a:pt x="86" y="148"/>
                  </a:moveTo>
                  <a:lnTo>
                    <a:pt x="86" y="148"/>
                  </a:lnTo>
                  <a:lnTo>
                    <a:pt x="84" y="146"/>
                  </a:lnTo>
                  <a:lnTo>
                    <a:pt x="84" y="146"/>
                  </a:lnTo>
                  <a:lnTo>
                    <a:pt x="82" y="142"/>
                  </a:lnTo>
                  <a:lnTo>
                    <a:pt x="80" y="140"/>
                  </a:lnTo>
                  <a:lnTo>
                    <a:pt x="80" y="136"/>
                  </a:lnTo>
                  <a:lnTo>
                    <a:pt x="78" y="132"/>
                  </a:lnTo>
                  <a:lnTo>
                    <a:pt x="76" y="130"/>
                  </a:lnTo>
                  <a:lnTo>
                    <a:pt x="76" y="128"/>
                  </a:lnTo>
                  <a:lnTo>
                    <a:pt x="74" y="126"/>
                  </a:lnTo>
                  <a:lnTo>
                    <a:pt x="74" y="126"/>
                  </a:lnTo>
                  <a:lnTo>
                    <a:pt x="72" y="124"/>
                  </a:lnTo>
                  <a:lnTo>
                    <a:pt x="72" y="124"/>
                  </a:lnTo>
                  <a:lnTo>
                    <a:pt x="70" y="124"/>
                  </a:lnTo>
                  <a:lnTo>
                    <a:pt x="66" y="122"/>
                  </a:lnTo>
                  <a:lnTo>
                    <a:pt x="64" y="122"/>
                  </a:lnTo>
                  <a:lnTo>
                    <a:pt x="62" y="122"/>
                  </a:lnTo>
                  <a:lnTo>
                    <a:pt x="62" y="122"/>
                  </a:lnTo>
                  <a:lnTo>
                    <a:pt x="60" y="120"/>
                  </a:lnTo>
                  <a:lnTo>
                    <a:pt x="60" y="120"/>
                  </a:lnTo>
                  <a:lnTo>
                    <a:pt x="58" y="118"/>
                  </a:lnTo>
                  <a:lnTo>
                    <a:pt x="58" y="116"/>
                  </a:lnTo>
                  <a:lnTo>
                    <a:pt x="56" y="112"/>
                  </a:lnTo>
                  <a:lnTo>
                    <a:pt x="56" y="110"/>
                  </a:lnTo>
                  <a:lnTo>
                    <a:pt x="54" y="108"/>
                  </a:lnTo>
                  <a:lnTo>
                    <a:pt x="54" y="106"/>
                  </a:lnTo>
                  <a:lnTo>
                    <a:pt x="52" y="106"/>
                  </a:lnTo>
                  <a:lnTo>
                    <a:pt x="52" y="106"/>
                  </a:lnTo>
                  <a:lnTo>
                    <a:pt x="52" y="104"/>
                  </a:lnTo>
                  <a:lnTo>
                    <a:pt x="50" y="104"/>
                  </a:lnTo>
                  <a:lnTo>
                    <a:pt x="50" y="104"/>
                  </a:lnTo>
                  <a:lnTo>
                    <a:pt x="48" y="104"/>
                  </a:lnTo>
                  <a:lnTo>
                    <a:pt x="48" y="104"/>
                  </a:lnTo>
                  <a:lnTo>
                    <a:pt x="46" y="104"/>
                  </a:lnTo>
                  <a:lnTo>
                    <a:pt x="44" y="104"/>
                  </a:lnTo>
                  <a:lnTo>
                    <a:pt x="40" y="106"/>
                  </a:lnTo>
                  <a:lnTo>
                    <a:pt x="38" y="106"/>
                  </a:lnTo>
                  <a:lnTo>
                    <a:pt x="36" y="106"/>
                  </a:lnTo>
                  <a:lnTo>
                    <a:pt x="36" y="106"/>
                  </a:lnTo>
                  <a:lnTo>
                    <a:pt x="34" y="106"/>
                  </a:lnTo>
                  <a:lnTo>
                    <a:pt x="34" y="106"/>
                  </a:lnTo>
                  <a:lnTo>
                    <a:pt x="32" y="104"/>
                  </a:lnTo>
                  <a:lnTo>
                    <a:pt x="30" y="104"/>
                  </a:lnTo>
                  <a:lnTo>
                    <a:pt x="30" y="102"/>
                  </a:lnTo>
                  <a:lnTo>
                    <a:pt x="28" y="100"/>
                  </a:lnTo>
                  <a:lnTo>
                    <a:pt x="24" y="98"/>
                  </a:lnTo>
                  <a:lnTo>
                    <a:pt x="22" y="96"/>
                  </a:lnTo>
                  <a:lnTo>
                    <a:pt x="20" y="94"/>
                  </a:lnTo>
                  <a:lnTo>
                    <a:pt x="18" y="94"/>
                  </a:lnTo>
                  <a:lnTo>
                    <a:pt x="18" y="92"/>
                  </a:lnTo>
                  <a:lnTo>
                    <a:pt x="16" y="92"/>
                  </a:lnTo>
                  <a:lnTo>
                    <a:pt x="14" y="90"/>
                  </a:lnTo>
                  <a:lnTo>
                    <a:pt x="14" y="90"/>
                  </a:lnTo>
                  <a:lnTo>
                    <a:pt x="14" y="90"/>
                  </a:lnTo>
                  <a:lnTo>
                    <a:pt x="12" y="92"/>
                  </a:lnTo>
                  <a:lnTo>
                    <a:pt x="10" y="92"/>
                  </a:lnTo>
                  <a:lnTo>
                    <a:pt x="0" y="76"/>
                  </a:lnTo>
                  <a:lnTo>
                    <a:pt x="6" y="74"/>
                  </a:lnTo>
                  <a:lnTo>
                    <a:pt x="16" y="68"/>
                  </a:lnTo>
                  <a:lnTo>
                    <a:pt x="20" y="66"/>
                  </a:lnTo>
                  <a:lnTo>
                    <a:pt x="26" y="62"/>
                  </a:lnTo>
                  <a:lnTo>
                    <a:pt x="28" y="60"/>
                  </a:lnTo>
                  <a:lnTo>
                    <a:pt x="32" y="60"/>
                  </a:lnTo>
                  <a:lnTo>
                    <a:pt x="34" y="58"/>
                  </a:lnTo>
                  <a:lnTo>
                    <a:pt x="34" y="56"/>
                  </a:lnTo>
                  <a:lnTo>
                    <a:pt x="34" y="56"/>
                  </a:lnTo>
                  <a:lnTo>
                    <a:pt x="36" y="54"/>
                  </a:lnTo>
                  <a:lnTo>
                    <a:pt x="36" y="52"/>
                  </a:lnTo>
                  <a:lnTo>
                    <a:pt x="36" y="50"/>
                  </a:lnTo>
                  <a:lnTo>
                    <a:pt x="36" y="48"/>
                  </a:lnTo>
                  <a:lnTo>
                    <a:pt x="38" y="44"/>
                  </a:lnTo>
                  <a:lnTo>
                    <a:pt x="38" y="42"/>
                  </a:lnTo>
                  <a:lnTo>
                    <a:pt x="38" y="36"/>
                  </a:lnTo>
                  <a:lnTo>
                    <a:pt x="38" y="30"/>
                  </a:lnTo>
                  <a:lnTo>
                    <a:pt x="38" y="22"/>
                  </a:lnTo>
                  <a:lnTo>
                    <a:pt x="42" y="20"/>
                  </a:lnTo>
                  <a:lnTo>
                    <a:pt x="48" y="14"/>
                  </a:lnTo>
                  <a:lnTo>
                    <a:pt x="50" y="12"/>
                  </a:lnTo>
                  <a:lnTo>
                    <a:pt x="52" y="10"/>
                  </a:lnTo>
                  <a:lnTo>
                    <a:pt x="54" y="6"/>
                  </a:lnTo>
                  <a:lnTo>
                    <a:pt x="56" y="6"/>
                  </a:lnTo>
                  <a:lnTo>
                    <a:pt x="56" y="4"/>
                  </a:lnTo>
                  <a:lnTo>
                    <a:pt x="60" y="4"/>
                  </a:lnTo>
                  <a:lnTo>
                    <a:pt x="62" y="2"/>
                  </a:lnTo>
                  <a:lnTo>
                    <a:pt x="64" y="2"/>
                  </a:lnTo>
                  <a:lnTo>
                    <a:pt x="66" y="2"/>
                  </a:lnTo>
                  <a:lnTo>
                    <a:pt x="68" y="0"/>
                  </a:lnTo>
                  <a:lnTo>
                    <a:pt x="70" y="0"/>
                  </a:lnTo>
                  <a:lnTo>
                    <a:pt x="70" y="0"/>
                  </a:lnTo>
                  <a:lnTo>
                    <a:pt x="70" y="2"/>
                  </a:lnTo>
                  <a:lnTo>
                    <a:pt x="72" y="2"/>
                  </a:lnTo>
                  <a:lnTo>
                    <a:pt x="72" y="2"/>
                  </a:lnTo>
                  <a:lnTo>
                    <a:pt x="72" y="2"/>
                  </a:lnTo>
                  <a:lnTo>
                    <a:pt x="72" y="4"/>
                  </a:lnTo>
                  <a:lnTo>
                    <a:pt x="74" y="6"/>
                  </a:lnTo>
                  <a:lnTo>
                    <a:pt x="74" y="8"/>
                  </a:lnTo>
                  <a:lnTo>
                    <a:pt x="76" y="10"/>
                  </a:lnTo>
                  <a:lnTo>
                    <a:pt x="76" y="10"/>
                  </a:lnTo>
                  <a:lnTo>
                    <a:pt x="76" y="10"/>
                  </a:lnTo>
                  <a:lnTo>
                    <a:pt x="76" y="12"/>
                  </a:lnTo>
                  <a:lnTo>
                    <a:pt x="78" y="12"/>
                  </a:lnTo>
                  <a:lnTo>
                    <a:pt x="78" y="12"/>
                  </a:lnTo>
                  <a:lnTo>
                    <a:pt x="82" y="12"/>
                  </a:lnTo>
                  <a:lnTo>
                    <a:pt x="84" y="12"/>
                  </a:lnTo>
                  <a:lnTo>
                    <a:pt x="88" y="12"/>
                  </a:lnTo>
                  <a:lnTo>
                    <a:pt x="92" y="12"/>
                  </a:lnTo>
                  <a:lnTo>
                    <a:pt x="94" y="12"/>
                  </a:lnTo>
                  <a:lnTo>
                    <a:pt x="94" y="14"/>
                  </a:lnTo>
                  <a:lnTo>
                    <a:pt x="94" y="18"/>
                  </a:lnTo>
                  <a:lnTo>
                    <a:pt x="94" y="20"/>
                  </a:lnTo>
                  <a:lnTo>
                    <a:pt x="96" y="22"/>
                  </a:lnTo>
                  <a:lnTo>
                    <a:pt x="96" y="22"/>
                  </a:lnTo>
                  <a:lnTo>
                    <a:pt x="96" y="24"/>
                  </a:lnTo>
                  <a:lnTo>
                    <a:pt x="96" y="24"/>
                  </a:lnTo>
                  <a:lnTo>
                    <a:pt x="98" y="24"/>
                  </a:lnTo>
                  <a:lnTo>
                    <a:pt x="98" y="24"/>
                  </a:lnTo>
                  <a:lnTo>
                    <a:pt x="98" y="26"/>
                  </a:lnTo>
                  <a:lnTo>
                    <a:pt x="100" y="26"/>
                  </a:lnTo>
                  <a:lnTo>
                    <a:pt x="102" y="26"/>
                  </a:lnTo>
                  <a:lnTo>
                    <a:pt x="104" y="26"/>
                  </a:lnTo>
                  <a:lnTo>
                    <a:pt x="106" y="26"/>
                  </a:lnTo>
                  <a:lnTo>
                    <a:pt x="108" y="26"/>
                  </a:lnTo>
                  <a:lnTo>
                    <a:pt x="110" y="26"/>
                  </a:lnTo>
                  <a:lnTo>
                    <a:pt x="110" y="26"/>
                  </a:lnTo>
                  <a:lnTo>
                    <a:pt x="112" y="26"/>
                  </a:lnTo>
                  <a:lnTo>
                    <a:pt x="112" y="26"/>
                  </a:lnTo>
                  <a:lnTo>
                    <a:pt x="112" y="28"/>
                  </a:lnTo>
                  <a:lnTo>
                    <a:pt x="112" y="28"/>
                  </a:lnTo>
                  <a:lnTo>
                    <a:pt x="112" y="28"/>
                  </a:lnTo>
                  <a:lnTo>
                    <a:pt x="112" y="30"/>
                  </a:lnTo>
                  <a:lnTo>
                    <a:pt x="112" y="32"/>
                  </a:lnTo>
                  <a:lnTo>
                    <a:pt x="112" y="34"/>
                  </a:lnTo>
                  <a:lnTo>
                    <a:pt x="112" y="36"/>
                  </a:lnTo>
                  <a:lnTo>
                    <a:pt x="110" y="38"/>
                  </a:lnTo>
                  <a:lnTo>
                    <a:pt x="110" y="40"/>
                  </a:lnTo>
                  <a:lnTo>
                    <a:pt x="110" y="42"/>
                  </a:lnTo>
                  <a:lnTo>
                    <a:pt x="110" y="42"/>
                  </a:lnTo>
                  <a:lnTo>
                    <a:pt x="108" y="42"/>
                  </a:lnTo>
                  <a:lnTo>
                    <a:pt x="108" y="44"/>
                  </a:lnTo>
                  <a:lnTo>
                    <a:pt x="106" y="44"/>
                  </a:lnTo>
                  <a:lnTo>
                    <a:pt x="104" y="46"/>
                  </a:lnTo>
                  <a:lnTo>
                    <a:pt x="102" y="46"/>
                  </a:lnTo>
                  <a:lnTo>
                    <a:pt x="102" y="48"/>
                  </a:lnTo>
                  <a:lnTo>
                    <a:pt x="100" y="48"/>
                  </a:lnTo>
                  <a:lnTo>
                    <a:pt x="100" y="48"/>
                  </a:lnTo>
                  <a:lnTo>
                    <a:pt x="100" y="50"/>
                  </a:lnTo>
                  <a:lnTo>
                    <a:pt x="98" y="50"/>
                  </a:lnTo>
                  <a:lnTo>
                    <a:pt x="98" y="52"/>
                  </a:lnTo>
                  <a:lnTo>
                    <a:pt x="98" y="54"/>
                  </a:lnTo>
                  <a:lnTo>
                    <a:pt x="98" y="56"/>
                  </a:lnTo>
                  <a:lnTo>
                    <a:pt x="98" y="60"/>
                  </a:lnTo>
                  <a:lnTo>
                    <a:pt x="98" y="62"/>
                  </a:lnTo>
                  <a:lnTo>
                    <a:pt x="98" y="64"/>
                  </a:lnTo>
                  <a:lnTo>
                    <a:pt x="98" y="64"/>
                  </a:lnTo>
                  <a:lnTo>
                    <a:pt x="100" y="64"/>
                  </a:lnTo>
                  <a:lnTo>
                    <a:pt x="100" y="64"/>
                  </a:lnTo>
                  <a:lnTo>
                    <a:pt x="100" y="66"/>
                  </a:lnTo>
                  <a:lnTo>
                    <a:pt x="102" y="66"/>
                  </a:lnTo>
                  <a:lnTo>
                    <a:pt x="102" y="66"/>
                  </a:lnTo>
                  <a:lnTo>
                    <a:pt x="104" y="66"/>
                  </a:lnTo>
                  <a:lnTo>
                    <a:pt x="106" y="68"/>
                  </a:lnTo>
                  <a:lnTo>
                    <a:pt x="108" y="68"/>
                  </a:lnTo>
                  <a:lnTo>
                    <a:pt x="110" y="68"/>
                  </a:lnTo>
                  <a:lnTo>
                    <a:pt x="112" y="70"/>
                  </a:lnTo>
                  <a:lnTo>
                    <a:pt x="112" y="70"/>
                  </a:lnTo>
                  <a:lnTo>
                    <a:pt x="114" y="70"/>
                  </a:lnTo>
                  <a:lnTo>
                    <a:pt x="114" y="72"/>
                  </a:lnTo>
                  <a:lnTo>
                    <a:pt x="114" y="72"/>
                  </a:lnTo>
                  <a:lnTo>
                    <a:pt x="114" y="74"/>
                  </a:lnTo>
                  <a:lnTo>
                    <a:pt x="114" y="76"/>
                  </a:lnTo>
                  <a:lnTo>
                    <a:pt x="114" y="76"/>
                  </a:lnTo>
                  <a:lnTo>
                    <a:pt x="114" y="78"/>
                  </a:lnTo>
                  <a:lnTo>
                    <a:pt x="114" y="80"/>
                  </a:lnTo>
                  <a:lnTo>
                    <a:pt x="116" y="82"/>
                  </a:lnTo>
                  <a:lnTo>
                    <a:pt x="116" y="82"/>
                  </a:lnTo>
                  <a:lnTo>
                    <a:pt x="116" y="84"/>
                  </a:lnTo>
                  <a:lnTo>
                    <a:pt x="116" y="84"/>
                  </a:lnTo>
                  <a:lnTo>
                    <a:pt x="118" y="84"/>
                  </a:lnTo>
                  <a:lnTo>
                    <a:pt x="118" y="84"/>
                  </a:lnTo>
                  <a:lnTo>
                    <a:pt x="120" y="86"/>
                  </a:lnTo>
                  <a:lnTo>
                    <a:pt x="124" y="86"/>
                  </a:lnTo>
                  <a:lnTo>
                    <a:pt x="126" y="86"/>
                  </a:lnTo>
                  <a:lnTo>
                    <a:pt x="126" y="86"/>
                  </a:lnTo>
                  <a:lnTo>
                    <a:pt x="128" y="86"/>
                  </a:lnTo>
                  <a:lnTo>
                    <a:pt x="130" y="84"/>
                  </a:lnTo>
                  <a:lnTo>
                    <a:pt x="132" y="84"/>
                  </a:lnTo>
                  <a:lnTo>
                    <a:pt x="134" y="84"/>
                  </a:lnTo>
                  <a:lnTo>
                    <a:pt x="134" y="82"/>
                  </a:lnTo>
                  <a:lnTo>
                    <a:pt x="136" y="82"/>
                  </a:lnTo>
                  <a:lnTo>
                    <a:pt x="136" y="84"/>
                  </a:lnTo>
                  <a:lnTo>
                    <a:pt x="136" y="84"/>
                  </a:lnTo>
                  <a:lnTo>
                    <a:pt x="136" y="84"/>
                  </a:lnTo>
                  <a:lnTo>
                    <a:pt x="138" y="86"/>
                  </a:lnTo>
                  <a:lnTo>
                    <a:pt x="138" y="88"/>
                  </a:lnTo>
                  <a:lnTo>
                    <a:pt x="138" y="88"/>
                  </a:lnTo>
                  <a:lnTo>
                    <a:pt x="138" y="90"/>
                  </a:lnTo>
                  <a:lnTo>
                    <a:pt x="138" y="92"/>
                  </a:lnTo>
                  <a:lnTo>
                    <a:pt x="138" y="96"/>
                  </a:lnTo>
                  <a:lnTo>
                    <a:pt x="138" y="96"/>
                  </a:lnTo>
                  <a:lnTo>
                    <a:pt x="138" y="98"/>
                  </a:lnTo>
                  <a:lnTo>
                    <a:pt x="138" y="98"/>
                  </a:lnTo>
                  <a:lnTo>
                    <a:pt x="136" y="102"/>
                  </a:lnTo>
                  <a:lnTo>
                    <a:pt x="134" y="104"/>
                  </a:lnTo>
                  <a:lnTo>
                    <a:pt x="134" y="106"/>
                  </a:lnTo>
                  <a:lnTo>
                    <a:pt x="134" y="108"/>
                  </a:lnTo>
                  <a:lnTo>
                    <a:pt x="134" y="108"/>
                  </a:lnTo>
                  <a:lnTo>
                    <a:pt x="134" y="110"/>
                  </a:lnTo>
                  <a:lnTo>
                    <a:pt x="134" y="110"/>
                  </a:lnTo>
                  <a:lnTo>
                    <a:pt x="134" y="110"/>
                  </a:lnTo>
                  <a:lnTo>
                    <a:pt x="134" y="110"/>
                  </a:lnTo>
                  <a:lnTo>
                    <a:pt x="134" y="110"/>
                  </a:lnTo>
                  <a:lnTo>
                    <a:pt x="136" y="112"/>
                  </a:lnTo>
                  <a:lnTo>
                    <a:pt x="138" y="112"/>
                  </a:lnTo>
                  <a:lnTo>
                    <a:pt x="138" y="112"/>
                  </a:lnTo>
                  <a:lnTo>
                    <a:pt x="140" y="112"/>
                  </a:lnTo>
                  <a:lnTo>
                    <a:pt x="142" y="112"/>
                  </a:lnTo>
                  <a:lnTo>
                    <a:pt x="142" y="114"/>
                  </a:lnTo>
                  <a:lnTo>
                    <a:pt x="142" y="114"/>
                  </a:lnTo>
                  <a:lnTo>
                    <a:pt x="142" y="114"/>
                  </a:lnTo>
                  <a:lnTo>
                    <a:pt x="142" y="114"/>
                  </a:lnTo>
                  <a:lnTo>
                    <a:pt x="144" y="116"/>
                  </a:lnTo>
                  <a:lnTo>
                    <a:pt x="144" y="120"/>
                  </a:lnTo>
                  <a:lnTo>
                    <a:pt x="144" y="122"/>
                  </a:lnTo>
                  <a:lnTo>
                    <a:pt x="144" y="126"/>
                  </a:lnTo>
                  <a:lnTo>
                    <a:pt x="144" y="128"/>
                  </a:lnTo>
                  <a:lnTo>
                    <a:pt x="130" y="132"/>
                  </a:lnTo>
                  <a:lnTo>
                    <a:pt x="128" y="132"/>
                  </a:lnTo>
                  <a:lnTo>
                    <a:pt x="126" y="132"/>
                  </a:lnTo>
                  <a:lnTo>
                    <a:pt x="124" y="132"/>
                  </a:lnTo>
                  <a:lnTo>
                    <a:pt x="124" y="132"/>
                  </a:lnTo>
                  <a:lnTo>
                    <a:pt x="122" y="132"/>
                  </a:lnTo>
                  <a:lnTo>
                    <a:pt x="122" y="134"/>
                  </a:lnTo>
                  <a:lnTo>
                    <a:pt x="122" y="134"/>
                  </a:lnTo>
                  <a:lnTo>
                    <a:pt x="122" y="136"/>
                  </a:lnTo>
                  <a:lnTo>
                    <a:pt x="120" y="138"/>
                  </a:lnTo>
                  <a:lnTo>
                    <a:pt x="120" y="138"/>
                  </a:lnTo>
                  <a:lnTo>
                    <a:pt x="120" y="142"/>
                  </a:lnTo>
                  <a:lnTo>
                    <a:pt x="120" y="146"/>
                  </a:lnTo>
                  <a:lnTo>
                    <a:pt x="120" y="150"/>
                  </a:lnTo>
                  <a:lnTo>
                    <a:pt x="120" y="152"/>
                  </a:lnTo>
                  <a:lnTo>
                    <a:pt x="120" y="154"/>
                  </a:lnTo>
                  <a:lnTo>
                    <a:pt x="120" y="156"/>
                  </a:lnTo>
                  <a:lnTo>
                    <a:pt x="116" y="158"/>
                  </a:lnTo>
                  <a:lnTo>
                    <a:pt x="114" y="160"/>
                  </a:lnTo>
                  <a:lnTo>
                    <a:pt x="112" y="162"/>
                  </a:lnTo>
                  <a:lnTo>
                    <a:pt x="112" y="162"/>
                  </a:lnTo>
                  <a:lnTo>
                    <a:pt x="110" y="162"/>
                  </a:lnTo>
                  <a:lnTo>
                    <a:pt x="110" y="162"/>
                  </a:lnTo>
                  <a:lnTo>
                    <a:pt x="108" y="162"/>
                  </a:lnTo>
                  <a:lnTo>
                    <a:pt x="106" y="162"/>
                  </a:lnTo>
                  <a:lnTo>
                    <a:pt x="106" y="162"/>
                  </a:lnTo>
                  <a:lnTo>
                    <a:pt x="104" y="160"/>
                  </a:lnTo>
                  <a:lnTo>
                    <a:pt x="102" y="160"/>
                  </a:lnTo>
                  <a:lnTo>
                    <a:pt x="100" y="158"/>
                  </a:lnTo>
                  <a:lnTo>
                    <a:pt x="96" y="156"/>
                  </a:lnTo>
                  <a:lnTo>
                    <a:pt x="92" y="154"/>
                  </a:lnTo>
                  <a:lnTo>
                    <a:pt x="90" y="152"/>
                  </a:lnTo>
                  <a:lnTo>
                    <a:pt x="88" y="150"/>
                  </a:lnTo>
                  <a:lnTo>
                    <a:pt x="86" y="148"/>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83" name="Freeform 87">
              <a:extLst>
                <a:ext uri="{FF2B5EF4-FFF2-40B4-BE49-F238E27FC236}">
                  <a16:creationId xmlns:a16="http://schemas.microsoft.com/office/drawing/2014/main" id="{D87C74A8-483A-4A53-B9A8-972D01B0EABB}"/>
                </a:ext>
              </a:extLst>
            </p:cNvPr>
            <p:cNvSpPr>
              <a:spLocks/>
            </p:cNvSpPr>
            <p:nvPr/>
          </p:nvSpPr>
          <p:spPr bwMode="auto">
            <a:xfrm>
              <a:off x="7028105" y="2975996"/>
              <a:ext cx="272333" cy="276981"/>
            </a:xfrm>
            <a:custGeom>
              <a:avLst/>
              <a:gdLst>
                <a:gd name="T0" fmla="*/ 82 w 144"/>
                <a:gd name="T1" fmla="*/ 142 h 162"/>
                <a:gd name="T2" fmla="*/ 76 w 144"/>
                <a:gd name="T3" fmla="*/ 128 h 162"/>
                <a:gd name="T4" fmla="*/ 70 w 144"/>
                <a:gd name="T5" fmla="*/ 124 h 162"/>
                <a:gd name="T6" fmla="*/ 60 w 144"/>
                <a:gd name="T7" fmla="*/ 120 h 162"/>
                <a:gd name="T8" fmla="*/ 56 w 144"/>
                <a:gd name="T9" fmla="*/ 110 h 162"/>
                <a:gd name="T10" fmla="*/ 52 w 144"/>
                <a:gd name="T11" fmla="*/ 104 h 162"/>
                <a:gd name="T12" fmla="*/ 46 w 144"/>
                <a:gd name="T13" fmla="*/ 104 h 162"/>
                <a:gd name="T14" fmla="*/ 36 w 144"/>
                <a:gd name="T15" fmla="*/ 106 h 162"/>
                <a:gd name="T16" fmla="*/ 30 w 144"/>
                <a:gd name="T17" fmla="*/ 102 h 162"/>
                <a:gd name="T18" fmla="*/ 18 w 144"/>
                <a:gd name="T19" fmla="*/ 94 h 162"/>
                <a:gd name="T20" fmla="*/ 14 w 144"/>
                <a:gd name="T21" fmla="*/ 90 h 162"/>
                <a:gd name="T22" fmla="*/ 16 w 144"/>
                <a:gd name="T23" fmla="*/ 68 h 162"/>
                <a:gd name="T24" fmla="*/ 34 w 144"/>
                <a:gd name="T25" fmla="*/ 58 h 162"/>
                <a:gd name="T26" fmla="*/ 36 w 144"/>
                <a:gd name="T27" fmla="*/ 50 h 162"/>
                <a:gd name="T28" fmla="*/ 38 w 144"/>
                <a:gd name="T29" fmla="*/ 30 h 162"/>
                <a:gd name="T30" fmla="*/ 52 w 144"/>
                <a:gd name="T31" fmla="*/ 10 h 162"/>
                <a:gd name="T32" fmla="*/ 62 w 144"/>
                <a:gd name="T33" fmla="*/ 2 h 162"/>
                <a:gd name="T34" fmla="*/ 70 w 144"/>
                <a:gd name="T35" fmla="*/ 0 h 162"/>
                <a:gd name="T36" fmla="*/ 72 w 144"/>
                <a:gd name="T37" fmla="*/ 4 h 162"/>
                <a:gd name="T38" fmla="*/ 76 w 144"/>
                <a:gd name="T39" fmla="*/ 10 h 162"/>
                <a:gd name="T40" fmla="*/ 84 w 144"/>
                <a:gd name="T41" fmla="*/ 12 h 162"/>
                <a:gd name="T42" fmla="*/ 94 w 144"/>
                <a:gd name="T43" fmla="*/ 18 h 162"/>
                <a:gd name="T44" fmla="*/ 96 w 144"/>
                <a:gd name="T45" fmla="*/ 24 h 162"/>
                <a:gd name="T46" fmla="*/ 102 w 144"/>
                <a:gd name="T47" fmla="*/ 26 h 162"/>
                <a:gd name="T48" fmla="*/ 110 w 144"/>
                <a:gd name="T49" fmla="*/ 26 h 162"/>
                <a:gd name="T50" fmla="*/ 112 w 144"/>
                <a:gd name="T51" fmla="*/ 28 h 162"/>
                <a:gd name="T52" fmla="*/ 110 w 144"/>
                <a:gd name="T53" fmla="*/ 38 h 162"/>
                <a:gd name="T54" fmla="*/ 108 w 144"/>
                <a:gd name="T55" fmla="*/ 44 h 162"/>
                <a:gd name="T56" fmla="*/ 100 w 144"/>
                <a:gd name="T57" fmla="*/ 48 h 162"/>
                <a:gd name="T58" fmla="*/ 98 w 144"/>
                <a:gd name="T59" fmla="*/ 54 h 162"/>
                <a:gd name="T60" fmla="*/ 98 w 144"/>
                <a:gd name="T61" fmla="*/ 64 h 162"/>
                <a:gd name="T62" fmla="*/ 102 w 144"/>
                <a:gd name="T63" fmla="*/ 66 h 162"/>
                <a:gd name="T64" fmla="*/ 112 w 144"/>
                <a:gd name="T65" fmla="*/ 70 h 162"/>
                <a:gd name="T66" fmla="*/ 114 w 144"/>
                <a:gd name="T67" fmla="*/ 74 h 162"/>
                <a:gd name="T68" fmla="*/ 116 w 144"/>
                <a:gd name="T69" fmla="*/ 82 h 162"/>
                <a:gd name="T70" fmla="*/ 118 w 144"/>
                <a:gd name="T71" fmla="*/ 84 h 162"/>
                <a:gd name="T72" fmla="*/ 128 w 144"/>
                <a:gd name="T73" fmla="*/ 86 h 162"/>
                <a:gd name="T74" fmla="*/ 136 w 144"/>
                <a:gd name="T75" fmla="*/ 82 h 162"/>
                <a:gd name="T76" fmla="*/ 138 w 144"/>
                <a:gd name="T77" fmla="*/ 88 h 162"/>
                <a:gd name="T78" fmla="*/ 138 w 144"/>
                <a:gd name="T79" fmla="*/ 96 h 162"/>
                <a:gd name="T80" fmla="*/ 134 w 144"/>
                <a:gd name="T81" fmla="*/ 106 h 162"/>
                <a:gd name="T82" fmla="*/ 134 w 144"/>
                <a:gd name="T83" fmla="*/ 110 h 162"/>
                <a:gd name="T84" fmla="*/ 138 w 144"/>
                <a:gd name="T85" fmla="*/ 112 h 162"/>
                <a:gd name="T86" fmla="*/ 142 w 144"/>
                <a:gd name="T87" fmla="*/ 114 h 162"/>
                <a:gd name="T88" fmla="*/ 144 w 144"/>
                <a:gd name="T89" fmla="*/ 126 h 162"/>
                <a:gd name="T90" fmla="*/ 124 w 144"/>
                <a:gd name="T91" fmla="*/ 132 h 162"/>
                <a:gd name="T92" fmla="*/ 122 w 144"/>
                <a:gd name="T93" fmla="*/ 136 h 162"/>
                <a:gd name="T94" fmla="*/ 120 w 144"/>
                <a:gd name="T95" fmla="*/ 150 h 162"/>
                <a:gd name="T96" fmla="*/ 114 w 144"/>
                <a:gd name="T97" fmla="*/ 160 h 162"/>
                <a:gd name="T98" fmla="*/ 108 w 144"/>
                <a:gd name="T99" fmla="*/ 162 h 162"/>
                <a:gd name="T100" fmla="*/ 100 w 144"/>
                <a:gd name="T101" fmla="*/ 158 h 162"/>
                <a:gd name="T102" fmla="*/ 86 w 144"/>
                <a:gd name="T103" fmla="*/ 14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4" h="162">
                  <a:moveTo>
                    <a:pt x="86" y="148"/>
                  </a:moveTo>
                  <a:lnTo>
                    <a:pt x="86" y="148"/>
                  </a:lnTo>
                  <a:lnTo>
                    <a:pt x="84" y="146"/>
                  </a:lnTo>
                  <a:lnTo>
                    <a:pt x="84" y="146"/>
                  </a:lnTo>
                  <a:lnTo>
                    <a:pt x="82" y="142"/>
                  </a:lnTo>
                  <a:lnTo>
                    <a:pt x="80" y="140"/>
                  </a:lnTo>
                  <a:lnTo>
                    <a:pt x="80" y="136"/>
                  </a:lnTo>
                  <a:lnTo>
                    <a:pt x="78" y="132"/>
                  </a:lnTo>
                  <a:lnTo>
                    <a:pt x="76" y="130"/>
                  </a:lnTo>
                  <a:lnTo>
                    <a:pt x="76" y="128"/>
                  </a:lnTo>
                  <a:lnTo>
                    <a:pt x="74" y="126"/>
                  </a:lnTo>
                  <a:lnTo>
                    <a:pt x="74" y="126"/>
                  </a:lnTo>
                  <a:lnTo>
                    <a:pt x="72" y="124"/>
                  </a:lnTo>
                  <a:lnTo>
                    <a:pt x="72" y="124"/>
                  </a:lnTo>
                  <a:lnTo>
                    <a:pt x="70" y="124"/>
                  </a:lnTo>
                  <a:lnTo>
                    <a:pt x="66" y="122"/>
                  </a:lnTo>
                  <a:lnTo>
                    <a:pt x="64" y="122"/>
                  </a:lnTo>
                  <a:lnTo>
                    <a:pt x="62" y="122"/>
                  </a:lnTo>
                  <a:lnTo>
                    <a:pt x="62" y="122"/>
                  </a:lnTo>
                  <a:lnTo>
                    <a:pt x="60" y="120"/>
                  </a:lnTo>
                  <a:lnTo>
                    <a:pt x="60" y="120"/>
                  </a:lnTo>
                  <a:lnTo>
                    <a:pt x="58" y="118"/>
                  </a:lnTo>
                  <a:lnTo>
                    <a:pt x="58" y="116"/>
                  </a:lnTo>
                  <a:lnTo>
                    <a:pt x="56" y="112"/>
                  </a:lnTo>
                  <a:lnTo>
                    <a:pt x="56" y="110"/>
                  </a:lnTo>
                  <a:lnTo>
                    <a:pt x="54" y="108"/>
                  </a:lnTo>
                  <a:lnTo>
                    <a:pt x="54" y="106"/>
                  </a:lnTo>
                  <a:lnTo>
                    <a:pt x="52" y="106"/>
                  </a:lnTo>
                  <a:lnTo>
                    <a:pt x="52" y="106"/>
                  </a:lnTo>
                  <a:lnTo>
                    <a:pt x="52" y="104"/>
                  </a:lnTo>
                  <a:lnTo>
                    <a:pt x="50" y="104"/>
                  </a:lnTo>
                  <a:lnTo>
                    <a:pt x="50" y="104"/>
                  </a:lnTo>
                  <a:lnTo>
                    <a:pt x="48" y="104"/>
                  </a:lnTo>
                  <a:lnTo>
                    <a:pt x="48" y="104"/>
                  </a:lnTo>
                  <a:lnTo>
                    <a:pt x="46" y="104"/>
                  </a:lnTo>
                  <a:lnTo>
                    <a:pt x="44" y="104"/>
                  </a:lnTo>
                  <a:lnTo>
                    <a:pt x="40" y="106"/>
                  </a:lnTo>
                  <a:lnTo>
                    <a:pt x="38" y="106"/>
                  </a:lnTo>
                  <a:lnTo>
                    <a:pt x="36" y="106"/>
                  </a:lnTo>
                  <a:lnTo>
                    <a:pt x="36" y="106"/>
                  </a:lnTo>
                  <a:lnTo>
                    <a:pt x="34" y="106"/>
                  </a:lnTo>
                  <a:lnTo>
                    <a:pt x="34" y="106"/>
                  </a:lnTo>
                  <a:lnTo>
                    <a:pt x="32" y="104"/>
                  </a:lnTo>
                  <a:lnTo>
                    <a:pt x="30" y="104"/>
                  </a:lnTo>
                  <a:lnTo>
                    <a:pt x="30" y="102"/>
                  </a:lnTo>
                  <a:lnTo>
                    <a:pt x="28" y="100"/>
                  </a:lnTo>
                  <a:lnTo>
                    <a:pt x="24" y="98"/>
                  </a:lnTo>
                  <a:lnTo>
                    <a:pt x="22" y="96"/>
                  </a:lnTo>
                  <a:lnTo>
                    <a:pt x="20" y="94"/>
                  </a:lnTo>
                  <a:lnTo>
                    <a:pt x="18" y="94"/>
                  </a:lnTo>
                  <a:lnTo>
                    <a:pt x="18" y="92"/>
                  </a:lnTo>
                  <a:lnTo>
                    <a:pt x="16" y="92"/>
                  </a:lnTo>
                  <a:lnTo>
                    <a:pt x="14" y="90"/>
                  </a:lnTo>
                  <a:lnTo>
                    <a:pt x="14" y="90"/>
                  </a:lnTo>
                  <a:lnTo>
                    <a:pt x="14" y="90"/>
                  </a:lnTo>
                  <a:lnTo>
                    <a:pt x="12" y="92"/>
                  </a:lnTo>
                  <a:lnTo>
                    <a:pt x="10" y="92"/>
                  </a:lnTo>
                  <a:lnTo>
                    <a:pt x="0" y="76"/>
                  </a:lnTo>
                  <a:lnTo>
                    <a:pt x="6" y="74"/>
                  </a:lnTo>
                  <a:lnTo>
                    <a:pt x="16" y="68"/>
                  </a:lnTo>
                  <a:lnTo>
                    <a:pt x="20" y="66"/>
                  </a:lnTo>
                  <a:lnTo>
                    <a:pt x="26" y="62"/>
                  </a:lnTo>
                  <a:lnTo>
                    <a:pt x="28" y="60"/>
                  </a:lnTo>
                  <a:lnTo>
                    <a:pt x="32" y="60"/>
                  </a:lnTo>
                  <a:lnTo>
                    <a:pt x="34" y="58"/>
                  </a:lnTo>
                  <a:lnTo>
                    <a:pt x="34" y="56"/>
                  </a:lnTo>
                  <a:lnTo>
                    <a:pt x="34" y="56"/>
                  </a:lnTo>
                  <a:lnTo>
                    <a:pt x="36" y="54"/>
                  </a:lnTo>
                  <a:lnTo>
                    <a:pt x="36" y="52"/>
                  </a:lnTo>
                  <a:lnTo>
                    <a:pt x="36" y="50"/>
                  </a:lnTo>
                  <a:lnTo>
                    <a:pt x="36" y="48"/>
                  </a:lnTo>
                  <a:lnTo>
                    <a:pt x="38" y="44"/>
                  </a:lnTo>
                  <a:lnTo>
                    <a:pt x="38" y="42"/>
                  </a:lnTo>
                  <a:lnTo>
                    <a:pt x="38" y="36"/>
                  </a:lnTo>
                  <a:lnTo>
                    <a:pt x="38" y="30"/>
                  </a:lnTo>
                  <a:lnTo>
                    <a:pt x="38" y="22"/>
                  </a:lnTo>
                  <a:lnTo>
                    <a:pt x="42" y="20"/>
                  </a:lnTo>
                  <a:lnTo>
                    <a:pt x="48" y="14"/>
                  </a:lnTo>
                  <a:lnTo>
                    <a:pt x="50" y="12"/>
                  </a:lnTo>
                  <a:lnTo>
                    <a:pt x="52" y="10"/>
                  </a:lnTo>
                  <a:lnTo>
                    <a:pt x="54" y="6"/>
                  </a:lnTo>
                  <a:lnTo>
                    <a:pt x="56" y="6"/>
                  </a:lnTo>
                  <a:lnTo>
                    <a:pt x="56" y="4"/>
                  </a:lnTo>
                  <a:lnTo>
                    <a:pt x="60" y="4"/>
                  </a:lnTo>
                  <a:lnTo>
                    <a:pt x="62" y="2"/>
                  </a:lnTo>
                  <a:lnTo>
                    <a:pt x="64" y="2"/>
                  </a:lnTo>
                  <a:lnTo>
                    <a:pt x="66" y="2"/>
                  </a:lnTo>
                  <a:lnTo>
                    <a:pt x="68" y="0"/>
                  </a:lnTo>
                  <a:lnTo>
                    <a:pt x="70" y="0"/>
                  </a:lnTo>
                  <a:lnTo>
                    <a:pt x="70" y="0"/>
                  </a:lnTo>
                  <a:lnTo>
                    <a:pt x="70" y="2"/>
                  </a:lnTo>
                  <a:lnTo>
                    <a:pt x="72" y="2"/>
                  </a:lnTo>
                  <a:lnTo>
                    <a:pt x="72" y="2"/>
                  </a:lnTo>
                  <a:lnTo>
                    <a:pt x="72" y="2"/>
                  </a:lnTo>
                  <a:lnTo>
                    <a:pt x="72" y="4"/>
                  </a:lnTo>
                  <a:lnTo>
                    <a:pt x="74" y="6"/>
                  </a:lnTo>
                  <a:lnTo>
                    <a:pt x="74" y="8"/>
                  </a:lnTo>
                  <a:lnTo>
                    <a:pt x="76" y="10"/>
                  </a:lnTo>
                  <a:lnTo>
                    <a:pt x="76" y="10"/>
                  </a:lnTo>
                  <a:lnTo>
                    <a:pt x="76" y="10"/>
                  </a:lnTo>
                  <a:lnTo>
                    <a:pt x="76" y="12"/>
                  </a:lnTo>
                  <a:lnTo>
                    <a:pt x="78" y="12"/>
                  </a:lnTo>
                  <a:lnTo>
                    <a:pt x="78" y="12"/>
                  </a:lnTo>
                  <a:lnTo>
                    <a:pt x="82" y="12"/>
                  </a:lnTo>
                  <a:lnTo>
                    <a:pt x="84" y="12"/>
                  </a:lnTo>
                  <a:lnTo>
                    <a:pt x="88" y="12"/>
                  </a:lnTo>
                  <a:lnTo>
                    <a:pt x="92" y="12"/>
                  </a:lnTo>
                  <a:lnTo>
                    <a:pt x="94" y="12"/>
                  </a:lnTo>
                  <a:lnTo>
                    <a:pt x="94" y="14"/>
                  </a:lnTo>
                  <a:lnTo>
                    <a:pt x="94" y="18"/>
                  </a:lnTo>
                  <a:lnTo>
                    <a:pt x="94" y="20"/>
                  </a:lnTo>
                  <a:lnTo>
                    <a:pt x="96" y="22"/>
                  </a:lnTo>
                  <a:lnTo>
                    <a:pt x="96" y="22"/>
                  </a:lnTo>
                  <a:lnTo>
                    <a:pt x="96" y="24"/>
                  </a:lnTo>
                  <a:lnTo>
                    <a:pt x="96" y="24"/>
                  </a:lnTo>
                  <a:lnTo>
                    <a:pt x="98" y="24"/>
                  </a:lnTo>
                  <a:lnTo>
                    <a:pt x="98" y="24"/>
                  </a:lnTo>
                  <a:lnTo>
                    <a:pt x="98" y="26"/>
                  </a:lnTo>
                  <a:lnTo>
                    <a:pt x="100" y="26"/>
                  </a:lnTo>
                  <a:lnTo>
                    <a:pt x="102" y="26"/>
                  </a:lnTo>
                  <a:lnTo>
                    <a:pt x="104" y="26"/>
                  </a:lnTo>
                  <a:lnTo>
                    <a:pt x="106" y="26"/>
                  </a:lnTo>
                  <a:lnTo>
                    <a:pt x="108" y="26"/>
                  </a:lnTo>
                  <a:lnTo>
                    <a:pt x="110" y="26"/>
                  </a:lnTo>
                  <a:lnTo>
                    <a:pt x="110" y="26"/>
                  </a:lnTo>
                  <a:lnTo>
                    <a:pt x="112" y="26"/>
                  </a:lnTo>
                  <a:lnTo>
                    <a:pt x="112" y="26"/>
                  </a:lnTo>
                  <a:lnTo>
                    <a:pt x="112" y="28"/>
                  </a:lnTo>
                  <a:lnTo>
                    <a:pt x="112" y="28"/>
                  </a:lnTo>
                  <a:lnTo>
                    <a:pt x="112" y="28"/>
                  </a:lnTo>
                  <a:lnTo>
                    <a:pt x="112" y="30"/>
                  </a:lnTo>
                  <a:lnTo>
                    <a:pt x="112" y="32"/>
                  </a:lnTo>
                  <a:lnTo>
                    <a:pt x="112" y="34"/>
                  </a:lnTo>
                  <a:lnTo>
                    <a:pt x="112" y="36"/>
                  </a:lnTo>
                  <a:lnTo>
                    <a:pt x="110" y="38"/>
                  </a:lnTo>
                  <a:lnTo>
                    <a:pt x="110" y="40"/>
                  </a:lnTo>
                  <a:lnTo>
                    <a:pt x="110" y="42"/>
                  </a:lnTo>
                  <a:lnTo>
                    <a:pt x="110" y="42"/>
                  </a:lnTo>
                  <a:lnTo>
                    <a:pt x="108" y="42"/>
                  </a:lnTo>
                  <a:lnTo>
                    <a:pt x="108" y="44"/>
                  </a:lnTo>
                  <a:lnTo>
                    <a:pt x="106" y="44"/>
                  </a:lnTo>
                  <a:lnTo>
                    <a:pt x="104" y="46"/>
                  </a:lnTo>
                  <a:lnTo>
                    <a:pt x="102" y="46"/>
                  </a:lnTo>
                  <a:lnTo>
                    <a:pt x="102" y="48"/>
                  </a:lnTo>
                  <a:lnTo>
                    <a:pt x="100" y="48"/>
                  </a:lnTo>
                  <a:lnTo>
                    <a:pt x="100" y="48"/>
                  </a:lnTo>
                  <a:lnTo>
                    <a:pt x="100" y="50"/>
                  </a:lnTo>
                  <a:lnTo>
                    <a:pt x="98" y="50"/>
                  </a:lnTo>
                  <a:lnTo>
                    <a:pt x="98" y="52"/>
                  </a:lnTo>
                  <a:lnTo>
                    <a:pt x="98" y="54"/>
                  </a:lnTo>
                  <a:lnTo>
                    <a:pt x="98" y="56"/>
                  </a:lnTo>
                  <a:lnTo>
                    <a:pt x="98" y="60"/>
                  </a:lnTo>
                  <a:lnTo>
                    <a:pt x="98" y="62"/>
                  </a:lnTo>
                  <a:lnTo>
                    <a:pt x="98" y="64"/>
                  </a:lnTo>
                  <a:lnTo>
                    <a:pt x="98" y="64"/>
                  </a:lnTo>
                  <a:lnTo>
                    <a:pt x="100" y="64"/>
                  </a:lnTo>
                  <a:lnTo>
                    <a:pt x="100" y="64"/>
                  </a:lnTo>
                  <a:lnTo>
                    <a:pt x="100" y="66"/>
                  </a:lnTo>
                  <a:lnTo>
                    <a:pt x="102" y="66"/>
                  </a:lnTo>
                  <a:lnTo>
                    <a:pt x="102" y="66"/>
                  </a:lnTo>
                  <a:lnTo>
                    <a:pt x="104" y="66"/>
                  </a:lnTo>
                  <a:lnTo>
                    <a:pt x="106" y="68"/>
                  </a:lnTo>
                  <a:lnTo>
                    <a:pt x="108" y="68"/>
                  </a:lnTo>
                  <a:lnTo>
                    <a:pt x="110" y="68"/>
                  </a:lnTo>
                  <a:lnTo>
                    <a:pt x="112" y="70"/>
                  </a:lnTo>
                  <a:lnTo>
                    <a:pt x="112" y="70"/>
                  </a:lnTo>
                  <a:lnTo>
                    <a:pt x="114" y="70"/>
                  </a:lnTo>
                  <a:lnTo>
                    <a:pt x="114" y="72"/>
                  </a:lnTo>
                  <a:lnTo>
                    <a:pt x="114" y="72"/>
                  </a:lnTo>
                  <a:lnTo>
                    <a:pt x="114" y="74"/>
                  </a:lnTo>
                  <a:lnTo>
                    <a:pt x="114" y="76"/>
                  </a:lnTo>
                  <a:lnTo>
                    <a:pt x="114" y="76"/>
                  </a:lnTo>
                  <a:lnTo>
                    <a:pt x="114" y="78"/>
                  </a:lnTo>
                  <a:lnTo>
                    <a:pt x="114" y="80"/>
                  </a:lnTo>
                  <a:lnTo>
                    <a:pt x="116" y="82"/>
                  </a:lnTo>
                  <a:lnTo>
                    <a:pt x="116" y="82"/>
                  </a:lnTo>
                  <a:lnTo>
                    <a:pt x="116" y="84"/>
                  </a:lnTo>
                  <a:lnTo>
                    <a:pt x="116" y="84"/>
                  </a:lnTo>
                  <a:lnTo>
                    <a:pt x="118" y="84"/>
                  </a:lnTo>
                  <a:lnTo>
                    <a:pt x="118" y="84"/>
                  </a:lnTo>
                  <a:lnTo>
                    <a:pt x="120" y="86"/>
                  </a:lnTo>
                  <a:lnTo>
                    <a:pt x="124" y="86"/>
                  </a:lnTo>
                  <a:lnTo>
                    <a:pt x="126" y="86"/>
                  </a:lnTo>
                  <a:lnTo>
                    <a:pt x="126" y="86"/>
                  </a:lnTo>
                  <a:lnTo>
                    <a:pt x="128" y="86"/>
                  </a:lnTo>
                  <a:lnTo>
                    <a:pt x="130" y="84"/>
                  </a:lnTo>
                  <a:lnTo>
                    <a:pt x="132" y="84"/>
                  </a:lnTo>
                  <a:lnTo>
                    <a:pt x="134" y="84"/>
                  </a:lnTo>
                  <a:lnTo>
                    <a:pt x="134" y="82"/>
                  </a:lnTo>
                  <a:lnTo>
                    <a:pt x="136" y="82"/>
                  </a:lnTo>
                  <a:lnTo>
                    <a:pt x="136" y="84"/>
                  </a:lnTo>
                  <a:lnTo>
                    <a:pt x="136" y="84"/>
                  </a:lnTo>
                  <a:lnTo>
                    <a:pt x="136" y="84"/>
                  </a:lnTo>
                  <a:lnTo>
                    <a:pt x="138" y="86"/>
                  </a:lnTo>
                  <a:lnTo>
                    <a:pt x="138" y="88"/>
                  </a:lnTo>
                  <a:lnTo>
                    <a:pt x="138" y="88"/>
                  </a:lnTo>
                  <a:lnTo>
                    <a:pt x="138" y="90"/>
                  </a:lnTo>
                  <a:lnTo>
                    <a:pt x="138" y="92"/>
                  </a:lnTo>
                  <a:lnTo>
                    <a:pt x="138" y="96"/>
                  </a:lnTo>
                  <a:lnTo>
                    <a:pt x="138" y="96"/>
                  </a:lnTo>
                  <a:lnTo>
                    <a:pt x="138" y="98"/>
                  </a:lnTo>
                  <a:lnTo>
                    <a:pt x="138" y="98"/>
                  </a:lnTo>
                  <a:lnTo>
                    <a:pt x="136" y="102"/>
                  </a:lnTo>
                  <a:lnTo>
                    <a:pt x="134" y="104"/>
                  </a:lnTo>
                  <a:lnTo>
                    <a:pt x="134" y="106"/>
                  </a:lnTo>
                  <a:lnTo>
                    <a:pt x="134" y="108"/>
                  </a:lnTo>
                  <a:lnTo>
                    <a:pt x="134" y="108"/>
                  </a:lnTo>
                  <a:lnTo>
                    <a:pt x="134" y="110"/>
                  </a:lnTo>
                  <a:lnTo>
                    <a:pt x="134" y="110"/>
                  </a:lnTo>
                  <a:lnTo>
                    <a:pt x="134" y="110"/>
                  </a:lnTo>
                  <a:lnTo>
                    <a:pt x="134" y="110"/>
                  </a:lnTo>
                  <a:lnTo>
                    <a:pt x="134" y="110"/>
                  </a:lnTo>
                  <a:lnTo>
                    <a:pt x="136" y="112"/>
                  </a:lnTo>
                  <a:lnTo>
                    <a:pt x="138" y="112"/>
                  </a:lnTo>
                  <a:lnTo>
                    <a:pt x="138" y="112"/>
                  </a:lnTo>
                  <a:lnTo>
                    <a:pt x="140" y="112"/>
                  </a:lnTo>
                  <a:lnTo>
                    <a:pt x="142" y="112"/>
                  </a:lnTo>
                  <a:lnTo>
                    <a:pt x="142" y="114"/>
                  </a:lnTo>
                  <a:lnTo>
                    <a:pt x="142" y="114"/>
                  </a:lnTo>
                  <a:lnTo>
                    <a:pt x="142" y="114"/>
                  </a:lnTo>
                  <a:lnTo>
                    <a:pt x="142" y="114"/>
                  </a:lnTo>
                  <a:lnTo>
                    <a:pt x="144" y="116"/>
                  </a:lnTo>
                  <a:lnTo>
                    <a:pt x="144" y="120"/>
                  </a:lnTo>
                  <a:lnTo>
                    <a:pt x="144" y="122"/>
                  </a:lnTo>
                  <a:lnTo>
                    <a:pt x="144" y="126"/>
                  </a:lnTo>
                  <a:lnTo>
                    <a:pt x="144" y="128"/>
                  </a:lnTo>
                  <a:lnTo>
                    <a:pt x="130" y="132"/>
                  </a:lnTo>
                  <a:lnTo>
                    <a:pt x="128" y="132"/>
                  </a:lnTo>
                  <a:lnTo>
                    <a:pt x="126" y="132"/>
                  </a:lnTo>
                  <a:lnTo>
                    <a:pt x="124" y="132"/>
                  </a:lnTo>
                  <a:lnTo>
                    <a:pt x="124" y="132"/>
                  </a:lnTo>
                  <a:lnTo>
                    <a:pt x="122" y="132"/>
                  </a:lnTo>
                  <a:lnTo>
                    <a:pt x="122" y="134"/>
                  </a:lnTo>
                  <a:lnTo>
                    <a:pt x="122" y="134"/>
                  </a:lnTo>
                  <a:lnTo>
                    <a:pt x="122" y="136"/>
                  </a:lnTo>
                  <a:lnTo>
                    <a:pt x="120" y="138"/>
                  </a:lnTo>
                  <a:lnTo>
                    <a:pt x="120" y="138"/>
                  </a:lnTo>
                  <a:lnTo>
                    <a:pt x="120" y="142"/>
                  </a:lnTo>
                  <a:lnTo>
                    <a:pt x="120" y="146"/>
                  </a:lnTo>
                  <a:lnTo>
                    <a:pt x="120" y="150"/>
                  </a:lnTo>
                  <a:lnTo>
                    <a:pt x="120" y="152"/>
                  </a:lnTo>
                  <a:lnTo>
                    <a:pt x="120" y="154"/>
                  </a:lnTo>
                  <a:lnTo>
                    <a:pt x="120" y="156"/>
                  </a:lnTo>
                  <a:lnTo>
                    <a:pt x="116" y="158"/>
                  </a:lnTo>
                  <a:lnTo>
                    <a:pt x="114" y="160"/>
                  </a:lnTo>
                  <a:lnTo>
                    <a:pt x="112" y="162"/>
                  </a:lnTo>
                  <a:lnTo>
                    <a:pt x="112" y="162"/>
                  </a:lnTo>
                  <a:lnTo>
                    <a:pt x="110" y="162"/>
                  </a:lnTo>
                  <a:lnTo>
                    <a:pt x="110" y="162"/>
                  </a:lnTo>
                  <a:lnTo>
                    <a:pt x="108" y="162"/>
                  </a:lnTo>
                  <a:lnTo>
                    <a:pt x="106" y="162"/>
                  </a:lnTo>
                  <a:lnTo>
                    <a:pt x="106" y="162"/>
                  </a:lnTo>
                  <a:lnTo>
                    <a:pt x="104" y="160"/>
                  </a:lnTo>
                  <a:lnTo>
                    <a:pt x="102" y="160"/>
                  </a:lnTo>
                  <a:lnTo>
                    <a:pt x="100" y="158"/>
                  </a:lnTo>
                  <a:lnTo>
                    <a:pt x="96" y="156"/>
                  </a:lnTo>
                  <a:lnTo>
                    <a:pt x="92" y="154"/>
                  </a:lnTo>
                  <a:lnTo>
                    <a:pt x="90" y="152"/>
                  </a:lnTo>
                  <a:lnTo>
                    <a:pt x="88" y="150"/>
                  </a:lnTo>
                  <a:lnTo>
                    <a:pt x="86" y="148"/>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84" name="Freeform 88">
              <a:extLst>
                <a:ext uri="{FF2B5EF4-FFF2-40B4-BE49-F238E27FC236}">
                  <a16:creationId xmlns:a16="http://schemas.microsoft.com/office/drawing/2014/main" id="{F11D3CF7-6869-4D6D-A108-EAE3DBBDF396}"/>
                </a:ext>
              </a:extLst>
            </p:cNvPr>
            <p:cNvSpPr>
              <a:spLocks/>
            </p:cNvSpPr>
            <p:nvPr/>
          </p:nvSpPr>
          <p:spPr bwMode="auto">
            <a:xfrm>
              <a:off x="8412466" y="3256396"/>
              <a:ext cx="75648" cy="41034"/>
            </a:xfrm>
            <a:custGeom>
              <a:avLst/>
              <a:gdLst>
                <a:gd name="T0" fmla="*/ 34 w 40"/>
                <a:gd name="T1" fmla="*/ 24 h 24"/>
                <a:gd name="T2" fmla="*/ 34 w 40"/>
                <a:gd name="T3" fmla="*/ 24 h 24"/>
                <a:gd name="T4" fmla="*/ 34 w 40"/>
                <a:gd name="T5" fmla="*/ 24 h 24"/>
                <a:gd name="T6" fmla="*/ 34 w 40"/>
                <a:gd name="T7" fmla="*/ 24 h 24"/>
                <a:gd name="T8" fmla="*/ 32 w 40"/>
                <a:gd name="T9" fmla="*/ 24 h 24"/>
                <a:gd name="T10" fmla="*/ 32 w 40"/>
                <a:gd name="T11" fmla="*/ 24 h 24"/>
                <a:gd name="T12" fmla="*/ 30 w 40"/>
                <a:gd name="T13" fmla="*/ 24 h 24"/>
                <a:gd name="T14" fmla="*/ 26 w 40"/>
                <a:gd name="T15" fmla="*/ 24 h 24"/>
                <a:gd name="T16" fmla="*/ 24 w 40"/>
                <a:gd name="T17" fmla="*/ 24 h 24"/>
                <a:gd name="T18" fmla="*/ 22 w 40"/>
                <a:gd name="T19" fmla="*/ 22 h 24"/>
                <a:gd name="T20" fmla="*/ 18 w 40"/>
                <a:gd name="T21" fmla="*/ 22 h 24"/>
                <a:gd name="T22" fmla="*/ 16 w 40"/>
                <a:gd name="T23" fmla="*/ 22 h 24"/>
                <a:gd name="T24" fmla="*/ 12 w 40"/>
                <a:gd name="T25" fmla="*/ 20 h 24"/>
                <a:gd name="T26" fmla="*/ 10 w 40"/>
                <a:gd name="T27" fmla="*/ 20 h 24"/>
                <a:gd name="T28" fmla="*/ 8 w 40"/>
                <a:gd name="T29" fmla="*/ 18 h 24"/>
                <a:gd name="T30" fmla="*/ 6 w 40"/>
                <a:gd name="T31" fmla="*/ 18 h 24"/>
                <a:gd name="T32" fmla="*/ 6 w 40"/>
                <a:gd name="T33" fmla="*/ 16 h 24"/>
                <a:gd name="T34" fmla="*/ 4 w 40"/>
                <a:gd name="T35" fmla="*/ 16 h 24"/>
                <a:gd name="T36" fmla="*/ 4 w 40"/>
                <a:gd name="T37" fmla="*/ 16 h 24"/>
                <a:gd name="T38" fmla="*/ 4 w 40"/>
                <a:gd name="T39" fmla="*/ 12 h 24"/>
                <a:gd name="T40" fmla="*/ 2 w 40"/>
                <a:gd name="T41" fmla="*/ 10 h 24"/>
                <a:gd name="T42" fmla="*/ 2 w 40"/>
                <a:gd name="T43" fmla="*/ 8 h 24"/>
                <a:gd name="T44" fmla="*/ 0 w 40"/>
                <a:gd name="T45" fmla="*/ 2 h 24"/>
                <a:gd name="T46" fmla="*/ 0 w 40"/>
                <a:gd name="T47" fmla="*/ 0 h 24"/>
                <a:gd name="T48" fmla="*/ 2 w 40"/>
                <a:gd name="T49" fmla="*/ 0 h 24"/>
                <a:gd name="T50" fmla="*/ 6 w 40"/>
                <a:gd name="T51" fmla="*/ 4 h 24"/>
                <a:gd name="T52" fmla="*/ 12 w 40"/>
                <a:gd name="T53" fmla="*/ 6 h 24"/>
                <a:gd name="T54" fmla="*/ 14 w 40"/>
                <a:gd name="T55" fmla="*/ 8 h 24"/>
                <a:gd name="T56" fmla="*/ 16 w 40"/>
                <a:gd name="T57" fmla="*/ 8 h 24"/>
                <a:gd name="T58" fmla="*/ 16 w 40"/>
                <a:gd name="T59" fmla="*/ 8 h 24"/>
                <a:gd name="T60" fmla="*/ 18 w 40"/>
                <a:gd name="T61" fmla="*/ 8 h 24"/>
                <a:gd name="T62" fmla="*/ 22 w 40"/>
                <a:gd name="T63" fmla="*/ 8 h 24"/>
                <a:gd name="T64" fmla="*/ 26 w 40"/>
                <a:gd name="T65" fmla="*/ 8 h 24"/>
                <a:gd name="T66" fmla="*/ 30 w 40"/>
                <a:gd name="T67" fmla="*/ 8 h 24"/>
                <a:gd name="T68" fmla="*/ 36 w 40"/>
                <a:gd name="T69" fmla="*/ 8 h 24"/>
                <a:gd name="T70" fmla="*/ 40 w 40"/>
                <a:gd name="T71" fmla="*/ 8 h 24"/>
                <a:gd name="T72" fmla="*/ 40 w 40"/>
                <a:gd name="T73" fmla="*/ 10 h 24"/>
                <a:gd name="T74" fmla="*/ 38 w 40"/>
                <a:gd name="T75" fmla="*/ 12 h 24"/>
                <a:gd name="T76" fmla="*/ 38 w 40"/>
                <a:gd name="T77" fmla="*/ 14 h 24"/>
                <a:gd name="T78" fmla="*/ 38 w 40"/>
                <a:gd name="T79" fmla="*/ 18 h 24"/>
                <a:gd name="T80" fmla="*/ 36 w 40"/>
                <a:gd name="T81" fmla="*/ 20 h 24"/>
                <a:gd name="T82" fmla="*/ 36 w 40"/>
                <a:gd name="T83" fmla="*/ 20 h 24"/>
                <a:gd name="T84" fmla="*/ 36 w 40"/>
                <a:gd name="T85" fmla="*/ 22 h 24"/>
                <a:gd name="T86" fmla="*/ 36 w 40"/>
                <a:gd name="T87" fmla="*/ 22 h 24"/>
                <a:gd name="T88" fmla="*/ 34 w 40"/>
                <a:gd name="T8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 h="24">
                  <a:moveTo>
                    <a:pt x="34" y="24"/>
                  </a:moveTo>
                  <a:lnTo>
                    <a:pt x="34" y="24"/>
                  </a:lnTo>
                  <a:lnTo>
                    <a:pt x="34" y="24"/>
                  </a:lnTo>
                  <a:lnTo>
                    <a:pt x="34" y="24"/>
                  </a:lnTo>
                  <a:lnTo>
                    <a:pt x="32" y="24"/>
                  </a:lnTo>
                  <a:lnTo>
                    <a:pt x="32" y="24"/>
                  </a:lnTo>
                  <a:lnTo>
                    <a:pt x="30" y="24"/>
                  </a:lnTo>
                  <a:lnTo>
                    <a:pt x="26" y="24"/>
                  </a:lnTo>
                  <a:lnTo>
                    <a:pt x="24" y="24"/>
                  </a:lnTo>
                  <a:lnTo>
                    <a:pt x="22" y="22"/>
                  </a:lnTo>
                  <a:lnTo>
                    <a:pt x="18" y="22"/>
                  </a:lnTo>
                  <a:lnTo>
                    <a:pt x="16" y="22"/>
                  </a:lnTo>
                  <a:lnTo>
                    <a:pt x="12" y="20"/>
                  </a:lnTo>
                  <a:lnTo>
                    <a:pt x="10" y="20"/>
                  </a:lnTo>
                  <a:lnTo>
                    <a:pt x="8" y="18"/>
                  </a:lnTo>
                  <a:lnTo>
                    <a:pt x="6" y="18"/>
                  </a:lnTo>
                  <a:lnTo>
                    <a:pt x="6" y="16"/>
                  </a:lnTo>
                  <a:lnTo>
                    <a:pt x="4" y="16"/>
                  </a:lnTo>
                  <a:lnTo>
                    <a:pt x="4" y="16"/>
                  </a:lnTo>
                  <a:lnTo>
                    <a:pt x="4" y="12"/>
                  </a:lnTo>
                  <a:lnTo>
                    <a:pt x="2" y="10"/>
                  </a:lnTo>
                  <a:lnTo>
                    <a:pt x="2" y="8"/>
                  </a:lnTo>
                  <a:lnTo>
                    <a:pt x="0" y="2"/>
                  </a:lnTo>
                  <a:lnTo>
                    <a:pt x="0" y="0"/>
                  </a:lnTo>
                  <a:lnTo>
                    <a:pt x="2" y="0"/>
                  </a:lnTo>
                  <a:lnTo>
                    <a:pt x="6" y="4"/>
                  </a:lnTo>
                  <a:lnTo>
                    <a:pt x="12" y="6"/>
                  </a:lnTo>
                  <a:lnTo>
                    <a:pt x="14" y="8"/>
                  </a:lnTo>
                  <a:lnTo>
                    <a:pt x="16" y="8"/>
                  </a:lnTo>
                  <a:lnTo>
                    <a:pt x="16" y="8"/>
                  </a:lnTo>
                  <a:lnTo>
                    <a:pt x="18" y="8"/>
                  </a:lnTo>
                  <a:lnTo>
                    <a:pt x="22" y="8"/>
                  </a:lnTo>
                  <a:lnTo>
                    <a:pt x="26" y="8"/>
                  </a:lnTo>
                  <a:lnTo>
                    <a:pt x="30" y="8"/>
                  </a:lnTo>
                  <a:lnTo>
                    <a:pt x="36" y="8"/>
                  </a:lnTo>
                  <a:lnTo>
                    <a:pt x="40" y="8"/>
                  </a:lnTo>
                  <a:lnTo>
                    <a:pt x="40" y="10"/>
                  </a:lnTo>
                  <a:lnTo>
                    <a:pt x="38" y="12"/>
                  </a:lnTo>
                  <a:lnTo>
                    <a:pt x="38" y="14"/>
                  </a:lnTo>
                  <a:lnTo>
                    <a:pt x="38" y="18"/>
                  </a:lnTo>
                  <a:lnTo>
                    <a:pt x="36" y="20"/>
                  </a:lnTo>
                  <a:lnTo>
                    <a:pt x="36" y="20"/>
                  </a:lnTo>
                  <a:lnTo>
                    <a:pt x="36" y="22"/>
                  </a:lnTo>
                  <a:lnTo>
                    <a:pt x="36" y="22"/>
                  </a:lnTo>
                  <a:lnTo>
                    <a:pt x="34" y="24"/>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85" name="Freeform 89">
              <a:extLst>
                <a:ext uri="{FF2B5EF4-FFF2-40B4-BE49-F238E27FC236}">
                  <a16:creationId xmlns:a16="http://schemas.microsoft.com/office/drawing/2014/main" id="{EFD45AC1-1735-4AF6-B5C0-71E346AB2766}"/>
                </a:ext>
              </a:extLst>
            </p:cNvPr>
            <p:cNvSpPr>
              <a:spLocks/>
            </p:cNvSpPr>
            <p:nvPr/>
          </p:nvSpPr>
          <p:spPr bwMode="auto">
            <a:xfrm>
              <a:off x="8412466" y="3256396"/>
              <a:ext cx="75648" cy="41034"/>
            </a:xfrm>
            <a:custGeom>
              <a:avLst/>
              <a:gdLst>
                <a:gd name="T0" fmla="*/ 34 w 40"/>
                <a:gd name="T1" fmla="*/ 24 h 24"/>
                <a:gd name="T2" fmla="*/ 34 w 40"/>
                <a:gd name="T3" fmla="*/ 24 h 24"/>
                <a:gd name="T4" fmla="*/ 34 w 40"/>
                <a:gd name="T5" fmla="*/ 24 h 24"/>
                <a:gd name="T6" fmla="*/ 34 w 40"/>
                <a:gd name="T7" fmla="*/ 24 h 24"/>
                <a:gd name="T8" fmla="*/ 32 w 40"/>
                <a:gd name="T9" fmla="*/ 24 h 24"/>
                <a:gd name="T10" fmla="*/ 32 w 40"/>
                <a:gd name="T11" fmla="*/ 24 h 24"/>
                <a:gd name="T12" fmla="*/ 30 w 40"/>
                <a:gd name="T13" fmla="*/ 24 h 24"/>
                <a:gd name="T14" fmla="*/ 26 w 40"/>
                <a:gd name="T15" fmla="*/ 24 h 24"/>
                <a:gd name="T16" fmla="*/ 24 w 40"/>
                <a:gd name="T17" fmla="*/ 24 h 24"/>
                <a:gd name="T18" fmla="*/ 22 w 40"/>
                <a:gd name="T19" fmla="*/ 22 h 24"/>
                <a:gd name="T20" fmla="*/ 18 w 40"/>
                <a:gd name="T21" fmla="*/ 22 h 24"/>
                <a:gd name="T22" fmla="*/ 16 w 40"/>
                <a:gd name="T23" fmla="*/ 22 h 24"/>
                <a:gd name="T24" fmla="*/ 12 w 40"/>
                <a:gd name="T25" fmla="*/ 20 h 24"/>
                <a:gd name="T26" fmla="*/ 10 w 40"/>
                <a:gd name="T27" fmla="*/ 20 h 24"/>
                <a:gd name="T28" fmla="*/ 8 w 40"/>
                <a:gd name="T29" fmla="*/ 18 h 24"/>
                <a:gd name="T30" fmla="*/ 6 w 40"/>
                <a:gd name="T31" fmla="*/ 18 h 24"/>
                <a:gd name="T32" fmla="*/ 6 w 40"/>
                <a:gd name="T33" fmla="*/ 16 h 24"/>
                <a:gd name="T34" fmla="*/ 4 w 40"/>
                <a:gd name="T35" fmla="*/ 16 h 24"/>
                <a:gd name="T36" fmla="*/ 4 w 40"/>
                <a:gd name="T37" fmla="*/ 16 h 24"/>
                <a:gd name="T38" fmla="*/ 4 w 40"/>
                <a:gd name="T39" fmla="*/ 12 h 24"/>
                <a:gd name="T40" fmla="*/ 2 w 40"/>
                <a:gd name="T41" fmla="*/ 10 h 24"/>
                <a:gd name="T42" fmla="*/ 2 w 40"/>
                <a:gd name="T43" fmla="*/ 8 h 24"/>
                <a:gd name="T44" fmla="*/ 0 w 40"/>
                <a:gd name="T45" fmla="*/ 2 h 24"/>
                <a:gd name="T46" fmla="*/ 0 w 40"/>
                <a:gd name="T47" fmla="*/ 0 h 24"/>
                <a:gd name="T48" fmla="*/ 2 w 40"/>
                <a:gd name="T49" fmla="*/ 0 h 24"/>
                <a:gd name="T50" fmla="*/ 6 w 40"/>
                <a:gd name="T51" fmla="*/ 4 h 24"/>
                <a:gd name="T52" fmla="*/ 12 w 40"/>
                <a:gd name="T53" fmla="*/ 6 h 24"/>
                <a:gd name="T54" fmla="*/ 14 w 40"/>
                <a:gd name="T55" fmla="*/ 8 h 24"/>
                <a:gd name="T56" fmla="*/ 16 w 40"/>
                <a:gd name="T57" fmla="*/ 8 h 24"/>
                <a:gd name="T58" fmla="*/ 16 w 40"/>
                <a:gd name="T59" fmla="*/ 8 h 24"/>
                <a:gd name="T60" fmla="*/ 18 w 40"/>
                <a:gd name="T61" fmla="*/ 8 h 24"/>
                <a:gd name="T62" fmla="*/ 22 w 40"/>
                <a:gd name="T63" fmla="*/ 8 h 24"/>
                <a:gd name="T64" fmla="*/ 26 w 40"/>
                <a:gd name="T65" fmla="*/ 8 h 24"/>
                <a:gd name="T66" fmla="*/ 30 w 40"/>
                <a:gd name="T67" fmla="*/ 8 h 24"/>
                <a:gd name="T68" fmla="*/ 36 w 40"/>
                <a:gd name="T69" fmla="*/ 8 h 24"/>
                <a:gd name="T70" fmla="*/ 40 w 40"/>
                <a:gd name="T71" fmla="*/ 8 h 24"/>
                <a:gd name="T72" fmla="*/ 40 w 40"/>
                <a:gd name="T73" fmla="*/ 10 h 24"/>
                <a:gd name="T74" fmla="*/ 38 w 40"/>
                <a:gd name="T75" fmla="*/ 12 h 24"/>
                <a:gd name="T76" fmla="*/ 38 w 40"/>
                <a:gd name="T77" fmla="*/ 14 h 24"/>
                <a:gd name="T78" fmla="*/ 38 w 40"/>
                <a:gd name="T79" fmla="*/ 18 h 24"/>
                <a:gd name="T80" fmla="*/ 36 w 40"/>
                <a:gd name="T81" fmla="*/ 20 h 24"/>
                <a:gd name="T82" fmla="*/ 36 w 40"/>
                <a:gd name="T83" fmla="*/ 20 h 24"/>
                <a:gd name="T84" fmla="*/ 36 w 40"/>
                <a:gd name="T85" fmla="*/ 22 h 24"/>
                <a:gd name="T86" fmla="*/ 36 w 40"/>
                <a:gd name="T87" fmla="*/ 22 h 24"/>
                <a:gd name="T88" fmla="*/ 34 w 40"/>
                <a:gd name="T8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 h="24">
                  <a:moveTo>
                    <a:pt x="34" y="24"/>
                  </a:moveTo>
                  <a:lnTo>
                    <a:pt x="34" y="24"/>
                  </a:lnTo>
                  <a:lnTo>
                    <a:pt x="34" y="24"/>
                  </a:lnTo>
                  <a:lnTo>
                    <a:pt x="34" y="24"/>
                  </a:lnTo>
                  <a:lnTo>
                    <a:pt x="32" y="24"/>
                  </a:lnTo>
                  <a:lnTo>
                    <a:pt x="32" y="24"/>
                  </a:lnTo>
                  <a:lnTo>
                    <a:pt x="30" y="24"/>
                  </a:lnTo>
                  <a:lnTo>
                    <a:pt x="26" y="24"/>
                  </a:lnTo>
                  <a:lnTo>
                    <a:pt x="24" y="24"/>
                  </a:lnTo>
                  <a:lnTo>
                    <a:pt x="22" y="22"/>
                  </a:lnTo>
                  <a:lnTo>
                    <a:pt x="18" y="22"/>
                  </a:lnTo>
                  <a:lnTo>
                    <a:pt x="16" y="22"/>
                  </a:lnTo>
                  <a:lnTo>
                    <a:pt x="12" y="20"/>
                  </a:lnTo>
                  <a:lnTo>
                    <a:pt x="10" y="20"/>
                  </a:lnTo>
                  <a:lnTo>
                    <a:pt x="8" y="18"/>
                  </a:lnTo>
                  <a:lnTo>
                    <a:pt x="6" y="18"/>
                  </a:lnTo>
                  <a:lnTo>
                    <a:pt x="6" y="16"/>
                  </a:lnTo>
                  <a:lnTo>
                    <a:pt x="4" y="16"/>
                  </a:lnTo>
                  <a:lnTo>
                    <a:pt x="4" y="16"/>
                  </a:lnTo>
                  <a:lnTo>
                    <a:pt x="4" y="12"/>
                  </a:lnTo>
                  <a:lnTo>
                    <a:pt x="2" y="10"/>
                  </a:lnTo>
                  <a:lnTo>
                    <a:pt x="2" y="8"/>
                  </a:lnTo>
                  <a:lnTo>
                    <a:pt x="0" y="2"/>
                  </a:lnTo>
                  <a:lnTo>
                    <a:pt x="0" y="0"/>
                  </a:lnTo>
                  <a:lnTo>
                    <a:pt x="2" y="0"/>
                  </a:lnTo>
                  <a:lnTo>
                    <a:pt x="6" y="4"/>
                  </a:lnTo>
                  <a:lnTo>
                    <a:pt x="12" y="6"/>
                  </a:lnTo>
                  <a:lnTo>
                    <a:pt x="14" y="8"/>
                  </a:lnTo>
                  <a:lnTo>
                    <a:pt x="16" y="8"/>
                  </a:lnTo>
                  <a:lnTo>
                    <a:pt x="16" y="8"/>
                  </a:lnTo>
                  <a:lnTo>
                    <a:pt x="18" y="8"/>
                  </a:lnTo>
                  <a:lnTo>
                    <a:pt x="22" y="8"/>
                  </a:lnTo>
                  <a:lnTo>
                    <a:pt x="26" y="8"/>
                  </a:lnTo>
                  <a:lnTo>
                    <a:pt x="30" y="8"/>
                  </a:lnTo>
                  <a:lnTo>
                    <a:pt x="36" y="8"/>
                  </a:lnTo>
                  <a:lnTo>
                    <a:pt x="40" y="8"/>
                  </a:lnTo>
                  <a:lnTo>
                    <a:pt x="40" y="10"/>
                  </a:lnTo>
                  <a:lnTo>
                    <a:pt x="38" y="12"/>
                  </a:lnTo>
                  <a:lnTo>
                    <a:pt x="38" y="14"/>
                  </a:lnTo>
                  <a:lnTo>
                    <a:pt x="38" y="18"/>
                  </a:lnTo>
                  <a:lnTo>
                    <a:pt x="36" y="20"/>
                  </a:lnTo>
                  <a:lnTo>
                    <a:pt x="36" y="20"/>
                  </a:lnTo>
                  <a:lnTo>
                    <a:pt x="36" y="22"/>
                  </a:lnTo>
                  <a:lnTo>
                    <a:pt x="36" y="22"/>
                  </a:lnTo>
                  <a:lnTo>
                    <a:pt x="34" y="24"/>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86" name="Freeform 90">
              <a:extLst>
                <a:ext uri="{FF2B5EF4-FFF2-40B4-BE49-F238E27FC236}">
                  <a16:creationId xmlns:a16="http://schemas.microsoft.com/office/drawing/2014/main" id="{11F96381-CDDC-4622-9492-E841475FEA75}"/>
                </a:ext>
              </a:extLst>
            </p:cNvPr>
            <p:cNvSpPr>
              <a:spLocks/>
            </p:cNvSpPr>
            <p:nvPr/>
          </p:nvSpPr>
          <p:spPr bwMode="auto">
            <a:xfrm>
              <a:off x="6910850" y="3112776"/>
              <a:ext cx="30258" cy="88907"/>
            </a:xfrm>
            <a:custGeom>
              <a:avLst/>
              <a:gdLst>
                <a:gd name="T0" fmla="*/ 0 w 16"/>
                <a:gd name="T1" fmla="*/ 30 h 52"/>
                <a:gd name="T2" fmla="*/ 0 w 16"/>
                <a:gd name="T3" fmla="*/ 30 h 52"/>
                <a:gd name="T4" fmla="*/ 0 w 16"/>
                <a:gd name="T5" fmla="*/ 32 h 52"/>
                <a:gd name="T6" fmla="*/ 0 w 16"/>
                <a:gd name="T7" fmla="*/ 32 h 52"/>
                <a:gd name="T8" fmla="*/ 0 w 16"/>
                <a:gd name="T9" fmla="*/ 34 h 52"/>
                <a:gd name="T10" fmla="*/ 2 w 16"/>
                <a:gd name="T11" fmla="*/ 36 h 52"/>
                <a:gd name="T12" fmla="*/ 4 w 16"/>
                <a:gd name="T13" fmla="*/ 40 h 52"/>
                <a:gd name="T14" fmla="*/ 6 w 16"/>
                <a:gd name="T15" fmla="*/ 44 h 52"/>
                <a:gd name="T16" fmla="*/ 8 w 16"/>
                <a:gd name="T17" fmla="*/ 46 h 52"/>
                <a:gd name="T18" fmla="*/ 10 w 16"/>
                <a:gd name="T19" fmla="*/ 50 h 52"/>
                <a:gd name="T20" fmla="*/ 12 w 16"/>
                <a:gd name="T21" fmla="*/ 52 h 52"/>
                <a:gd name="T22" fmla="*/ 14 w 16"/>
                <a:gd name="T23" fmla="*/ 42 h 52"/>
                <a:gd name="T24" fmla="*/ 14 w 16"/>
                <a:gd name="T25" fmla="*/ 36 h 52"/>
                <a:gd name="T26" fmla="*/ 16 w 16"/>
                <a:gd name="T27" fmla="*/ 30 h 52"/>
                <a:gd name="T28" fmla="*/ 16 w 16"/>
                <a:gd name="T29" fmla="*/ 26 h 52"/>
                <a:gd name="T30" fmla="*/ 16 w 16"/>
                <a:gd name="T31" fmla="*/ 22 h 52"/>
                <a:gd name="T32" fmla="*/ 16 w 16"/>
                <a:gd name="T33" fmla="*/ 12 h 52"/>
                <a:gd name="T34" fmla="*/ 16 w 16"/>
                <a:gd name="T35" fmla="*/ 0 h 52"/>
                <a:gd name="T36" fmla="*/ 12 w 16"/>
                <a:gd name="T37" fmla="*/ 4 h 52"/>
                <a:gd name="T38" fmla="*/ 10 w 16"/>
                <a:gd name="T39" fmla="*/ 8 h 52"/>
                <a:gd name="T40" fmla="*/ 8 w 16"/>
                <a:gd name="T41" fmla="*/ 12 h 52"/>
                <a:gd name="T42" fmla="*/ 4 w 16"/>
                <a:gd name="T43" fmla="*/ 16 h 52"/>
                <a:gd name="T44" fmla="*/ 2 w 16"/>
                <a:gd name="T45" fmla="*/ 20 h 52"/>
                <a:gd name="T46" fmla="*/ 2 w 16"/>
                <a:gd name="T47" fmla="*/ 22 h 52"/>
                <a:gd name="T48" fmla="*/ 0 w 16"/>
                <a:gd name="T49" fmla="*/ 24 h 52"/>
                <a:gd name="T50" fmla="*/ 0 w 16"/>
                <a:gd name="T51" fmla="*/ 26 h 52"/>
                <a:gd name="T52" fmla="*/ 0 w 16"/>
                <a:gd name="T53" fmla="*/ 28 h 52"/>
                <a:gd name="T54" fmla="*/ 0 w 16"/>
                <a:gd name="T55" fmla="*/ 3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 h="52">
                  <a:moveTo>
                    <a:pt x="0" y="30"/>
                  </a:moveTo>
                  <a:lnTo>
                    <a:pt x="0" y="30"/>
                  </a:lnTo>
                  <a:lnTo>
                    <a:pt x="0" y="32"/>
                  </a:lnTo>
                  <a:lnTo>
                    <a:pt x="0" y="32"/>
                  </a:lnTo>
                  <a:lnTo>
                    <a:pt x="0" y="34"/>
                  </a:lnTo>
                  <a:lnTo>
                    <a:pt x="2" y="36"/>
                  </a:lnTo>
                  <a:lnTo>
                    <a:pt x="4" y="40"/>
                  </a:lnTo>
                  <a:lnTo>
                    <a:pt x="6" y="44"/>
                  </a:lnTo>
                  <a:lnTo>
                    <a:pt x="8" y="46"/>
                  </a:lnTo>
                  <a:lnTo>
                    <a:pt x="10" y="50"/>
                  </a:lnTo>
                  <a:lnTo>
                    <a:pt x="12" y="52"/>
                  </a:lnTo>
                  <a:lnTo>
                    <a:pt x="14" y="42"/>
                  </a:lnTo>
                  <a:lnTo>
                    <a:pt x="14" y="36"/>
                  </a:lnTo>
                  <a:lnTo>
                    <a:pt x="16" y="30"/>
                  </a:lnTo>
                  <a:lnTo>
                    <a:pt x="16" y="26"/>
                  </a:lnTo>
                  <a:lnTo>
                    <a:pt x="16" y="22"/>
                  </a:lnTo>
                  <a:lnTo>
                    <a:pt x="16" y="12"/>
                  </a:lnTo>
                  <a:lnTo>
                    <a:pt x="16" y="0"/>
                  </a:lnTo>
                  <a:lnTo>
                    <a:pt x="12" y="4"/>
                  </a:lnTo>
                  <a:lnTo>
                    <a:pt x="10" y="8"/>
                  </a:lnTo>
                  <a:lnTo>
                    <a:pt x="8" y="12"/>
                  </a:lnTo>
                  <a:lnTo>
                    <a:pt x="4" y="16"/>
                  </a:lnTo>
                  <a:lnTo>
                    <a:pt x="2" y="20"/>
                  </a:lnTo>
                  <a:lnTo>
                    <a:pt x="2" y="22"/>
                  </a:lnTo>
                  <a:lnTo>
                    <a:pt x="0" y="24"/>
                  </a:lnTo>
                  <a:lnTo>
                    <a:pt x="0" y="26"/>
                  </a:lnTo>
                  <a:lnTo>
                    <a:pt x="0" y="28"/>
                  </a:lnTo>
                  <a:lnTo>
                    <a:pt x="0" y="30"/>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87" name="Freeform 91">
              <a:extLst>
                <a:ext uri="{FF2B5EF4-FFF2-40B4-BE49-F238E27FC236}">
                  <a16:creationId xmlns:a16="http://schemas.microsoft.com/office/drawing/2014/main" id="{2DE06F31-D6F2-4AA7-99C5-1EC707C96A27}"/>
                </a:ext>
              </a:extLst>
            </p:cNvPr>
            <p:cNvSpPr>
              <a:spLocks/>
            </p:cNvSpPr>
            <p:nvPr/>
          </p:nvSpPr>
          <p:spPr bwMode="auto">
            <a:xfrm>
              <a:off x="6910850" y="3112776"/>
              <a:ext cx="30258" cy="88907"/>
            </a:xfrm>
            <a:custGeom>
              <a:avLst/>
              <a:gdLst>
                <a:gd name="T0" fmla="*/ 0 w 16"/>
                <a:gd name="T1" fmla="*/ 30 h 52"/>
                <a:gd name="T2" fmla="*/ 0 w 16"/>
                <a:gd name="T3" fmla="*/ 30 h 52"/>
                <a:gd name="T4" fmla="*/ 0 w 16"/>
                <a:gd name="T5" fmla="*/ 32 h 52"/>
                <a:gd name="T6" fmla="*/ 0 w 16"/>
                <a:gd name="T7" fmla="*/ 32 h 52"/>
                <a:gd name="T8" fmla="*/ 0 w 16"/>
                <a:gd name="T9" fmla="*/ 34 h 52"/>
                <a:gd name="T10" fmla="*/ 2 w 16"/>
                <a:gd name="T11" fmla="*/ 36 h 52"/>
                <a:gd name="T12" fmla="*/ 4 w 16"/>
                <a:gd name="T13" fmla="*/ 40 h 52"/>
                <a:gd name="T14" fmla="*/ 6 w 16"/>
                <a:gd name="T15" fmla="*/ 44 h 52"/>
                <a:gd name="T16" fmla="*/ 8 w 16"/>
                <a:gd name="T17" fmla="*/ 46 h 52"/>
                <a:gd name="T18" fmla="*/ 10 w 16"/>
                <a:gd name="T19" fmla="*/ 50 h 52"/>
                <a:gd name="T20" fmla="*/ 12 w 16"/>
                <a:gd name="T21" fmla="*/ 52 h 52"/>
                <a:gd name="T22" fmla="*/ 14 w 16"/>
                <a:gd name="T23" fmla="*/ 42 h 52"/>
                <a:gd name="T24" fmla="*/ 14 w 16"/>
                <a:gd name="T25" fmla="*/ 36 h 52"/>
                <a:gd name="T26" fmla="*/ 16 w 16"/>
                <a:gd name="T27" fmla="*/ 30 h 52"/>
                <a:gd name="T28" fmla="*/ 16 w 16"/>
                <a:gd name="T29" fmla="*/ 26 h 52"/>
                <a:gd name="T30" fmla="*/ 16 w 16"/>
                <a:gd name="T31" fmla="*/ 22 h 52"/>
                <a:gd name="T32" fmla="*/ 16 w 16"/>
                <a:gd name="T33" fmla="*/ 12 h 52"/>
                <a:gd name="T34" fmla="*/ 16 w 16"/>
                <a:gd name="T35" fmla="*/ 0 h 52"/>
                <a:gd name="T36" fmla="*/ 12 w 16"/>
                <a:gd name="T37" fmla="*/ 4 h 52"/>
                <a:gd name="T38" fmla="*/ 10 w 16"/>
                <a:gd name="T39" fmla="*/ 8 h 52"/>
                <a:gd name="T40" fmla="*/ 8 w 16"/>
                <a:gd name="T41" fmla="*/ 12 h 52"/>
                <a:gd name="T42" fmla="*/ 4 w 16"/>
                <a:gd name="T43" fmla="*/ 16 h 52"/>
                <a:gd name="T44" fmla="*/ 2 w 16"/>
                <a:gd name="T45" fmla="*/ 20 h 52"/>
                <a:gd name="T46" fmla="*/ 2 w 16"/>
                <a:gd name="T47" fmla="*/ 22 h 52"/>
                <a:gd name="T48" fmla="*/ 0 w 16"/>
                <a:gd name="T49" fmla="*/ 24 h 52"/>
                <a:gd name="T50" fmla="*/ 0 w 16"/>
                <a:gd name="T51" fmla="*/ 26 h 52"/>
                <a:gd name="T52" fmla="*/ 0 w 16"/>
                <a:gd name="T53" fmla="*/ 28 h 52"/>
                <a:gd name="T54" fmla="*/ 0 w 16"/>
                <a:gd name="T55" fmla="*/ 3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 h="52">
                  <a:moveTo>
                    <a:pt x="0" y="30"/>
                  </a:moveTo>
                  <a:lnTo>
                    <a:pt x="0" y="30"/>
                  </a:lnTo>
                  <a:lnTo>
                    <a:pt x="0" y="32"/>
                  </a:lnTo>
                  <a:lnTo>
                    <a:pt x="0" y="32"/>
                  </a:lnTo>
                  <a:lnTo>
                    <a:pt x="0" y="34"/>
                  </a:lnTo>
                  <a:lnTo>
                    <a:pt x="2" y="36"/>
                  </a:lnTo>
                  <a:lnTo>
                    <a:pt x="4" y="40"/>
                  </a:lnTo>
                  <a:lnTo>
                    <a:pt x="6" y="44"/>
                  </a:lnTo>
                  <a:lnTo>
                    <a:pt x="8" y="46"/>
                  </a:lnTo>
                  <a:lnTo>
                    <a:pt x="10" y="50"/>
                  </a:lnTo>
                  <a:lnTo>
                    <a:pt x="12" y="52"/>
                  </a:lnTo>
                  <a:lnTo>
                    <a:pt x="14" y="42"/>
                  </a:lnTo>
                  <a:lnTo>
                    <a:pt x="14" y="36"/>
                  </a:lnTo>
                  <a:lnTo>
                    <a:pt x="16" y="30"/>
                  </a:lnTo>
                  <a:lnTo>
                    <a:pt x="16" y="26"/>
                  </a:lnTo>
                  <a:lnTo>
                    <a:pt x="16" y="22"/>
                  </a:lnTo>
                  <a:lnTo>
                    <a:pt x="16" y="12"/>
                  </a:lnTo>
                  <a:lnTo>
                    <a:pt x="16" y="0"/>
                  </a:lnTo>
                  <a:lnTo>
                    <a:pt x="12" y="4"/>
                  </a:lnTo>
                  <a:lnTo>
                    <a:pt x="10" y="8"/>
                  </a:lnTo>
                  <a:lnTo>
                    <a:pt x="8" y="12"/>
                  </a:lnTo>
                  <a:lnTo>
                    <a:pt x="4" y="16"/>
                  </a:lnTo>
                  <a:lnTo>
                    <a:pt x="2" y="20"/>
                  </a:lnTo>
                  <a:lnTo>
                    <a:pt x="2" y="22"/>
                  </a:lnTo>
                  <a:lnTo>
                    <a:pt x="0" y="24"/>
                  </a:lnTo>
                  <a:lnTo>
                    <a:pt x="0" y="26"/>
                  </a:lnTo>
                  <a:lnTo>
                    <a:pt x="0" y="28"/>
                  </a:lnTo>
                  <a:lnTo>
                    <a:pt x="0" y="30"/>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88" name="Freeform 92">
              <a:extLst>
                <a:ext uri="{FF2B5EF4-FFF2-40B4-BE49-F238E27FC236}">
                  <a16:creationId xmlns:a16="http://schemas.microsoft.com/office/drawing/2014/main" id="{DDAD6366-C9CE-4FBA-86EF-21C19DFBAB73}"/>
                </a:ext>
              </a:extLst>
            </p:cNvPr>
            <p:cNvSpPr>
              <a:spLocks/>
            </p:cNvSpPr>
            <p:nvPr/>
          </p:nvSpPr>
          <p:spPr bwMode="auto">
            <a:xfrm>
              <a:off x="6941109" y="3058065"/>
              <a:ext cx="41607" cy="54712"/>
            </a:xfrm>
            <a:custGeom>
              <a:avLst/>
              <a:gdLst>
                <a:gd name="T0" fmla="*/ 0 w 22"/>
                <a:gd name="T1" fmla="*/ 32 h 32"/>
                <a:gd name="T2" fmla="*/ 0 w 22"/>
                <a:gd name="T3" fmla="*/ 32 h 32"/>
                <a:gd name="T4" fmla="*/ 2 w 22"/>
                <a:gd name="T5" fmla="*/ 32 h 32"/>
                <a:gd name="T6" fmla="*/ 6 w 22"/>
                <a:gd name="T7" fmla="*/ 30 h 32"/>
                <a:gd name="T8" fmla="*/ 8 w 22"/>
                <a:gd name="T9" fmla="*/ 28 h 32"/>
                <a:gd name="T10" fmla="*/ 10 w 22"/>
                <a:gd name="T11" fmla="*/ 28 h 32"/>
                <a:gd name="T12" fmla="*/ 12 w 22"/>
                <a:gd name="T13" fmla="*/ 26 h 32"/>
                <a:gd name="T14" fmla="*/ 14 w 22"/>
                <a:gd name="T15" fmla="*/ 24 h 32"/>
                <a:gd name="T16" fmla="*/ 14 w 22"/>
                <a:gd name="T17" fmla="*/ 24 h 32"/>
                <a:gd name="T18" fmla="*/ 16 w 22"/>
                <a:gd name="T19" fmla="*/ 22 h 32"/>
                <a:gd name="T20" fmla="*/ 18 w 22"/>
                <a:gd name="T21" fmla="*/ 20 h 32"/>
                <a:gd name="T22" fmla="*/ 18 w 22"/>
                <a:gd name="T23" fmla="*/ 16 h 32"/>
                <a:gd name="T24" fmla="*/ 20 w 22"/>
                <a:gd name="T25" fmla="*/ 14 h 32"/>
                <a:gd name="T26" fmla="*/ 20 w 22"/>
                <a:gd name="T27" fmla="*/ 12 h 32"/>
                <a:gd name="T28" fmla="*/ 20 w 22"/>
                <a:gd name="T29" fmla="*/ 12 h 32"/>
                <a:gd name="T30" fmla="*/ 22 w 22"/>
                <a:gd name="T31" fmla="*/ 10 h 32"/>
                <a:gd name="T32" fmla="*/ 22 w 22"/>
                <a:gd name="T33" fmla="*/ 10 h 32"/>
                <a:gd name="T34" fmla="*/ 20 w 22"/>
                <a:gd name="T35" fmla="*/ 8 h 32"/>
                <a:gd name="T36" fmla="*/ 20 w 22"/>
                <a:gd name="T37" fmla="*/ 8 h 32"/>
                <a:gd name="T38" fmla="*/ 20 w 22"/>
                <a:gd name="T39" fmla="*/ 8 h 32"/>
                <a:gd name="T40" fmla="*/ 20 w 22"/>
                <a:gd name="T41" fmla="*/ 6 h 32"/>
                <a:gd name="T42" fmla="*/ 18 w 22"/>
                <a:gd name="T43" fmla="*/ 6 h 32"/>
                <a:gd name="T44" fmla="*/ 16 w 22"/>
                <a:gd name="T45" fmla="*/ 4 h 32"/>
                <a:gd name="T46" fmla="*/ 14 w 22"/>
                <a:gd name="T47" fmla="*/ 2 h 32"/>
                <a:gd name="T48" fmla="*/ 12 w 22"/>
                <a:gd name="T49" fmla="*/ 2 h 32"/>
                <a:gd name="T50" fmla="*/ 10 w 22"/>
                <a:gd name="T51" fmla="*/ 0 h 32"/>
                <a:gd name="T52" fmla="*/ 8 w 22"/>
                <a:gd name="T53" fmla="*/ 0 h 32"/>
                <a:gd name="T54" fmla="*/ 0 w 22"/>
                <a:gd name="T5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 h="32">
                  <a:moveTo>
                    <a:pt x="0" y="32"/>
                  </a:moveTo>
                  <a:lnTo>
                    <a:pt x="0" y="32"/>
                  </a:lnTo>
                  <a:lnTo>
                    <a:pt x="2" y="32"/>
                  </a:lnTo>
                  <a:lnTo>
                    <a:pt x="6" y="30"/>
                  </a:lnTo>
                  <a:lnTo>
                    <a:pt x="8" y="28"/>
                  </a:lnTo>
                  <a:lnTo>
                    <a:pt x="10" y="28"/>
                  </a:lnTo>
                  <a:lnTo>
                    <a:pt x="12" y="26"/>
                  </a:lnTo>
                  <a:lnTo>
                    <a:pt x="14" y="24"/>
                  </a:lnTo>
                  <a:lnTo>
                    <a:pt x="14" y="24"/>
                  </a:lnTo>
                  <a:lnTo>
                    <a:pt x="16" y="22"/>
                  </a:lnTo>
                  <a:lnTo>
                    <a:pt x="18" y="20"/>
                  </a:lnTo>
                  <a:lnTo>
                    <a:pt x="18" y="16"/>
                  </a:lnTo>
                  <a:lnTo>
                    <a:pt x="20" y="14"/>
                  </a:lnTo>
                  <a:lnTo>
                    <a:pt x="20" y="12"/>
                  </a:lnTo>
                  <a:lnTo>
                    <a:pt x="20" y="12"/>
                  </a:lnTo>
                  <a:lnTo>
                    <a:pt x="22" y="10"/>
                  </a:lnTo>
                  <a:lnTo>
                    <a:pt x="22" y="10"/>
                  </a:lnTo>
                  <a:lnTo>
                    <a:pt x="20" y="8"/>
                  </a:lnTo>
                  <a:lnTo>
                    <a:pt x="20" y="8"/>
                  </a:lnTo>
                  <a:lnTo>
                    <a:pt x="20" y="8"/>
                  </a:lnTo>
                  <a:lnTo>
                    <a:pt x="20" y="6"/>
                  </a:lnTo>
                  <a:lnTo>
                    <a:pt x="18" y="6"/>
                  </a:lnTo>
                  <a:lnTo>
                    <a:pt x="16" y="4"/>
                  </a:lnTo>
                  <a:lnTo>
                    <a:pt x="14" y="2"/>
                  </a:lnTo>
                  <a:lnTo>
                    <a:pt x="12" y="2"/>
                  </a:lnTo>
                  <a:lnTo>
                    <a:pt x="10" y="0"/>
                  </a:lnTo>
                  <a:lnTo>
                    <a:pt x="8" y="0"/>
                  </a:lnTo>
                  <a:lnTo>
                    <a:pt x="0" y="32"/>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89" name="Freeform 93">
              <a:extLst>
                <a:ext uri="{FF2B5EF4-FFF2-40B4-BE49-F238E27FC236}">
                  <a16:creationId xmlns:a16="http://schemas.microsoft.com/office/drawing/2014/main" id="{70A9E3ED-C70C-4771-80EF-A9FE65D28242}"/>
                </a:ext>
              </a:extLst>
            </p:cNvPr>
            <p:cNvSpPr>
              <a:spLocks/>
            </p:cNvSpPr>
            <p:nvPr/>
          </p:nvSpPr>
          <p:spPr bwMode="auto">
            <a:xfrm>
              <a:off x="6941109" y="3058065"/>
              <a:ext cx="41607" cy="54712"/>
            </a:xfrm>
            <a:custGeom>
              <a:avLst/>
              <a:gdLst>
                <a:gd name="T0" fmla="*/ 0 w 22"/>
                <a:gd name="T1" fmla="*/ 32 h 32"/>
                <a:gd name="T2" fmla="*/ 0 w 22"/>
                <a:gd name="T3" fmla="*/ 32 h 32"/>
                <a:gd name="T4" fmla="*/ 2 w 22"/>
                <a:gd name="T5" fmla="*/ 32 h 32"/>
                <a:gd name="T6" fmla="*/ 6 w 22"/>
                <a:gd name="T7" fmla="*/ 30 h 32"/>
                <a:gd name="T8" fmla="*/ 8 w 22"/>
                <a:gd name="T9" fmla="*/ 28 h 32"/>
                <a:gd name="T10" fmla="*/ 10 w 22"/>
                <a:gd name="T11" fmla="*/ 28 h 32"/>
                <a:gd name="T12" fmla="*/ 12 w 22"/>
                <a:gd name="T13" fmla="*/ 26 h 32"/>
                <a:gd name="T14" fmla="*/ 14 w 22"/>
                <a:gd name="T15" fmla="*/ 24 h 32"/>
                <a:gd name="T16" fmla="*/ 14 w 22"/>
                <a:gd name="T17" fmla="*/ 24 h 32"/>
                <a:gd name="T18" fmla="*/ 16 w 22"/>
                <a:gd name="T19" fmla="*/ 22 h 32"/>
                <a:gd name="T20" fmla="*/ 18 w 22"/>
                <a:gd name="T21" fmla="*/ 20 h 32"/>
                <a:gd name="T22" fmla="*/ 18 w 22"/>
                <a:gd name="T23" fmla="*/ 16 h 32"/>
                <a:gd name="T24" fmla="*/ 20 w 22"/>
                <a:gd name="T25" fmla="*/ 14 h 32"/>
                <a:gd name="T26" fmla="*/ 20 w 22"/>
                <a:gd name="T27" fmla="*/ 12 h 32"/>
                <a:gd name="T28" fmla="*/ 20 w 22"/>
                <a:gd name="T29" fmla="*/ 12 h 32"/>
                <a:gd name="T30" fmla="*/ 22 w 22"/>
                <a:gd name="T31" fmla="*/ 10 h 32"/>
                <a:gd name="T32" fmla="*/ 22 w 22"/>
                <a:gd name="T33" fmla="*/ 10 h 32"/>
                <a:gd name="T34" fmla="*/ 20 w 22"/>
                <a:gd name="T35" fmla="*/ 8 h 32"/>
                <a:gd name="T36" fmla="*/ 20 w 22"/>
                <a:gd name="T37" fmla="*/ 8 h 32"/>
                <a:gd name="T38" fmla="*/ 20 w 22"/>
                <a:gd name="T39" fmla="*/ 8 h 32"/>
                <a:gd name="T40" fmla="*/ 20 w 22"/>
                <a:gd name="T41" fmla="*/ 6 h 32"/>
                <a:gd name="T42" fmla="*/ 18 w 22"/>
                <a:gd name="T43" fmla="*/ 6 h 32"/>
                <a:gd name="T44" fmla="*/ 16 w 22"/>
                <a:gd name="T45" fmla="*/ 4 h 32"/>
                <a:gd name="T46" fmla="*/ 14 w 22"/>
                <a:gd name="T47" fmla="*/ 2 h 32"/>
                <a:gd name="T48" fmla="*/ 12 w 22"/>
                <a:gd name="T49" fmla="*/ 2 h 32"/>
                <a:gd name="T50" fmla="*/ 10 w 22"/>
                <a:gd name="T51" fmla="*/ 0 h 32"/>
                <a:gd name="T52" fmla="*/ 8 w 22"/>
                <a:gd name="T53" fmla="*/ 0 h 32"/>
                <a:gd name="T54" fmla="*/ 0 w 22"/>
                <a:gd name="T5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 h="32">
                  <a:moveTo>
                    <a:pt x="0" y="32"/>
                  </a:moveTo>
                  <a:lnTo>
                    <a:pt x="0" y="32"/>
                  </a:lnTo>
                  <a:lnTo>
                    <a:pt x="2" y="32"/>
                  </a:lnTo>
                  <a:lnTo>
                    <a:pt x="6" y="30"/>
                  </a:lnTo>
                  <a:lnTo>
                    <a:pt x="8" y="28"/>
                  </a:lnTo>
                  <a:lnTo>
                    <a:pt x="10" y="28"/>
                  </a:lnTo>
                  <a:lnTo>
                    <a:pt x="12" y="26"/>
                  </a:lnTo>
                  <a:lnTo>
                    <a:pt x="14" y="24"/>
                  </a:lnTo>
                  <a:lnTo>
                    <a:pt x="14" y="24"/>
                  </a:lnTo>
                  <a:lnTo>
                    <a:pt x="16" y="22"/>
                  </a:lnTo>
                  <a:lnTo>
                    <a:pt x="18" y="20"/>
                  </a:lnTo>
                  <a:lnTo>
                    <a:pt x="18" y="16"/>
                  </a:lnTo>
                  <a:lnTo>
                    <a:pt x="20" y="14"/>
                  </a:lnTo>
                  <a:lnTo>
                    <a:pt x="20" y="12"/>
                  </a:lnTo>
                  <a:lnTo>
                    <a:pt x="20" y="12"/>
                  </a:lnTo>
                  <a:lnTo>
                    <a:pt x="22" y="10"/>
                  </a:lnTo>
                  <a:lnTo>
                    <a:pt x="22" y="10"/>
                  </a:lnTo>
                  <a:lnTo>
                    <a:pt x="20" y="8"/>
                  </a:lnTo>
                  <a:lnTo>
                    <a:pt x="20" y="8"/>
                  </a:lnTo>
                  <a:lnTo>
                    <a:pt x="20" y="8"/>
                  </a:lnTo>
                  <a:lnTo>
                    <a:pt x="20" y="6"/>
                  </a:lnTo>
                  <a:lnTo>
                    <a:pt x="18" y="6"/>
                  </a:lnTo>
                  <a:lnTo>
                    <a:pt x="16" y="4"/>
                  </a:lnTo>
                  <a:lnTo>
                    <a:pt x="14" y="2"/>
                  </a:lnTo>
                  <a:lnTo>
                    <a:pt x="12" y="2"/>
                  </a:lnTo>
                  <a:lnTo>
                    <a:pt x="10" y="0"/>
                  </a:lnTo>
                  <a:lnTo>
                    <a:pt x="8" y="0"/>
                  </a:lnTo>
                  <a:lnTo>
                    <a:pt x="0" y="32"/>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90" name="Freeform 124">
              <a:extLst>
                <a:ext uri="{FF2B5EF4-FFF2-40B4-BE49-F238E27FC236}">
                  <a16:creationId xmlns:a16="http://schemas.microsoft.com/office/drawing/2014/main" id="{5E24C3D0-F7C5-436C-B0C8-A4555075C152}"/>
                </a:ext>
              </a:extLst>
            </p:cNvPr>
            <p:cNvSpPr>
              <a:spLocks/>
            </p:cNvSpPr>
            <p:nvPr/>
          </p:nvSpPr>
          <p:spPr bwMode="auto">
            <a:xfrm>
              <a:off x="8295211" y="2476746"/>
              <a:ext cx="809435" cy="362470"/>
            </a:xfrm>
            <a:custGeom>
              <a:avLst/>
              <a:gdLst>
                <a:gd name="T0" fmla="*/ 14 w 428"/>
                <a:gd name="T1" fmla="*/ 72 h 212"/>
                <a:gd name="T2" fmla="*/ 50 w 428"/>
                <a:gd name="T3" fmla="*/ 64 h 212"/>
                <a:gd name="T4" fmla="*/ 72 w 428"/>
                <a:gd name="T5" fmla="*/ 64 h 212"/>
                <a:gd name="T6" fmla="*/ 80 w 428"/>
                <a:gd name="T7" fmla="*/ 72 h 212"/>
                <a:gd name="T8" fmla="*/ 92 w 428"/>
                <a:gd name="T9" fmla="*/ 74 h 212"/>
                <a:gd name="T10" fmla="*/ 104 w 428"/>
                <a:gd name="T11" fmla="*/ 80 h 212"/>
                <a:gd name="T12" fmla="*/ 124 w 428"/>
                <a:gd name="T13" fmla="*/ 78 h 212"/>
                <a:gd name="T14" fmla="*/ 128 w 428"/>
                <a:gd name="T15" fmla="*/ 72 h 212"/>
                <a:gd name="T16" fmla="*/ 120 w 428"/>
                <a:gd name="T17" fmla="*/ 58 h 212"/>
                <a:gd name="T18" fmla="*/ 116 w 428"/>
                <a:gd name="T19" fmla="*/ 52 h 212"/>
                <a:gd name="T20" fmla="*/ 126 w 428"/>
                <a:gd name="T21" fmla="*/ 52 h 212"/>
                <a:gd name="T22" fmla="*/ 130 w 428"/>
                <a:gd name="T23" fmla="*/ 44 h 212"/>
                <a:gd name="T24" fmla="*/ 126 w 428"/>
                <a:gd name="T25" fmla="*/ 20 h 212"/>
                <a:gd name="T26" fmla="*/ 126 w 428"/>
                <a:gd name="T27" fmla="*/ 0 h 212"/>
                <a:gd name="T28" fmla="*/ 136 w 428"/>
                <a:gd name="T29" fmla="*/ 0 h 212"/>
                <a:gd name="T30" fmla="*/ 164 w 428"/>
                <a:gd name="T31" fmla="*/ 10 h 212"/>
                <a:gd name="T32" fmla="*/ 176 w 428"/>
                <a:gd name="T33" fmla="*/ 14 h 212"/>
                <a:gd name="T34" fmla="*/ 188 w 428"/>
                <a:gd name="T35" fmla="*/ 34 h 212"/>
                <a:gd name="T36" fmla="*/ 198 w 428"/>
                <a:gd name="T37" fmla="*/ 38 h 212"/>
                <a:gd name="T38" fmla="*/ 236 w 428"/>
                <a:gd name="T39" fmla="*/ 38 h 212"/>
                <a:gd name="T40" fmla="*/ 258 w 428"/>
                <a:gd name="T41" fmla="*/ 46 h 212"/>
                <a:gd name="T42" fmla="*/ 274 w 428"/>
                <a:gd name="T43" fmla="*/ 52 h 212"/>
                <a:gd name="T44" fmla="*/ 278 w 428"/>
                <a:gd name="T45" fmla="*/ 60 h 212"/>
                <a:gd name="T46" fmla="*/ 286 w 428"/>
                <a:gd name="T47" fmla="*/ 66 h 212"/>
                <a:gd name="T48" fmla="*/ 308 w 428"/>
                <a:gd name="T49" fmla="*/ 62 h 212"/>
                <a:gd name="T50" fmla="*/ 318 w 428"/>
                <a:gd name="T51" fmla="*/ 56 h 212"/>
                <a:gd name="T52" fmla="*/ 324 w 428"/>
                <a:gd name="T53" fmla="*/ 48 h 212"/>
                <a:gd name="T54" fmla="*/ 334 w 428"/>
                <a:gd name="T55" fmla="*/ 56 h 212"/>
                <a:gd name="T56" fmla="*/ 342 w 428"/>
                <a:gd name="T57" fmla="*/ 52 h 212"/>
                <a:gd name="T58" fmla="*/ 354 w 428"/>
                <a:gd name="T59" fmla="*/ 40 h 212"/>
                <a:gd name="T60" fmla="*/ 368 w 428"/>
                <a:gd name="T61" fmla="*/ 40 h 212"/>
                <a:gd name="T62" fmla="*/ 376 w 428"/>
                <a:gd name="T63" fmla="*/ 58 h 212"/>
                <a:gd name="T64" fmla="*/ 376 w 428"/>
                <a:gd name="T65" fmla="*/ 88 h 212"/>
                <a:gd name="T66" fmla="*/ 382 w 428"/>
                <a:gd name="T67" fmla="*/ 98 h 212"/>
                <a:gd name="T68" fmla="*/ 398 w 428"/>
                <a:gd name="T69" fmla="*/ 92 h 212"/>
                <a:gd name="T70" fmla="*/ 416 w 428"/>
                <a:gd name="T71" fmla="*/ 92 h 212"/>
                <a:gd name="T72" fmla="*/ 428 w 428"/>
                <a:gd name="T73" fmla="*/ 104 h 212"/>
                <a:gd name="T74" fmla="*/ 422 w 428"/>
                <a:gd name="T75" fmla="*/ 112 h 212"/>
                <a:gd name="T76" fmla="*/ 398 w 428"/>
                <a:gd name="T77" fmla="*/ 120 h 212"/>
                <a:gd name="T78" fmla="*/ 366 w 428"/>
                <a:gd name="T79" fmla="*/ 142 h 212"/>
                <a:gd name="T80" fmla="*/ 354 w 428"/>
                <a:gd name="T81" fmla="*/ 154 h 212"/>
                <a:gd name="T82" fmla="*/ 340 w 428"/>
                <a:gd name="T83" fmla="*/ 148 h 212"/>
                <a:gd name="T84" fmla="*/ 334 w 428"/>
                <a:gd name="T85" fmla="*/ 150 h 212"/>
                <a:gd name="T86" fmla="*/ 336 w 428"/>
                <a:gd name="T87" fmla="*/ 174 h 212"/>
                <a:gd name="T88" fmla="*/ 326 w 428"/>
                <a:gd name="T89" fmla="*/ 190 h 212"/>
                <a:gd name="T90" fmla="*/ 308 w 428"/>
                <a:gd name="T91" fmla="*/ 200 h 212"/>
                <a:gd name="T92" fmla="*/ 286 w 428"/>
                <a:gd name="T93" fmla="*/ 196 h 212"/>
                <a:gd name="T94" fmla="*/ 276 w 428"/>
                <a:gd name="T95" fmla="*/ 202 h 212"/>
                <a:gd name="T96" fmla="*/ 256 w 428"/>
                <a:gd name="T97" fmla="*/ 210 h 212"/>
                <a:gd name="T98" fmla="*/ 244 w 428"/>
                <a:gd name="T99" fmla="*/ 210 h 212"/>
                <a:gd name="T100" fmla="*/ 214 w 428"/>
                <a:gd name="T101" fmla="*/ 196 h 212"/>
                <a:gd name="T102" fmla="*/ 162 w 428"/>
                <a:gd name="T103" fmla="*/ 194 h 212"/>
                <a:gd name="T104" fmla="*/ 130 w 428"/>
                <a:gd name="T105" fmla="*/ 190 h 212"/>
                <a:gd name="T106" fmla="*/ 118 w 428"/>
                <a:gd name="T107" fmla="*/ 178 h 212"/>
                <a:gd name="T108" fmla="*/ 108 w 428"/>
                <a:gd name="T109" fmla="*/ 160 h 212"/>
                <a:gd name="T110" fmla="*/ 78 w 428"/>
                <a:gd name="T111" fmla="*/ 150 h 212"/>
                <a:gd name="T112" fmla="*/ 48 w 428"/>
                <a:gd name="T113" fmla="*/ 144 h 212"/>
                <a:gd name="T114" fmla="*/ 38 w 428"/>
                <a:gd name="T115" fmla="*/ 132 h 212"/>
                <a:gd name="T116" fmla="*/ 32 w 428"/>
                <a:gd name="T117" fmla="*/ 108 h 212"/>
                <a:gd name="T118" fmla="*/ 26 w 428"/>
                <a:gd name="T119" fmla="*/ 100 h 212"/>
                <a:gd name="T120" fmla="*/ 6 w 428"/>
                <a:gd name="T121" fmla="*/ 9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28" h="212">
                  <a:moveTo>
                    <a:pt x="0" y="80"/>
                  </a:moveTo>
                  <a:lnTo>
                    <a:pt x="0" y="80"/>
                  </a:lnTo>
                  <a:lnTo>
                    <a:pt x="4" y="78"/>
                  </a:lnTo>
                  <a:lnTo>
                    <a:pt x="6" y="74"/>
                  </a:lnTo>
                  <a:lnTo>
                    <a:pt x="8" y="74"/>
                  </a:lnTo>
                  <a:lnTo>
                    <a:pt x="10" y="74"/>
                  </a:lnTo>
                  <a:lnTo>
                    <a:pt x="12" y="72"/>
                  </a:lnTo>
                  <a:lnTo>
                    <a:pt x="14" y="72"/>
                  </a:lnTo>
                  <a:lnTo>
                    <a:pt x="16" y="70"/>
                  </a:lnTo>
                  <a:lnTo>
                    <a:pt x="18" y="70"/>
                  </a:lnTo>
                  <a:lnTo>
                    <a:pt x="24" y="68"/>
                  </a:lnTo>
                  <a:lnTo>
                    <a:pt x="28" y="68"/>
                  </a:lnTo>
                  <a:lnTo>
                    <a:pt x="32" y="68"/>
                  </a:lnTo>
                  <a:lnTo>
                    <a:pt x="38" y="66"/>
                  </a:lnTo>
                  <a:lnTo>
                    <a:pt x="44" y="64"/>
                  </a:lnTo>
                  <a:lnTo>
                    <a:pt x="50" y="64"/>
                  </a:lnTo>
                  <a:lnTo>
                    <a:pt x="56" y="64"/>
                  </a:lnTo>
                  <a:lnTo>
                    <a:pt x="58" y="64"/>
                  </a:lnTo>
                  <a:lnTo>
                    <a:pt x="62" y="64"/>
                  </a:lnTo>
                  <a:lnTo>
                    <a:pt x="64" y="64"/>
                  </a:lnTo>
                  <a:lnTo>
                    <a:pt x="66" y="64"/>
                  </a:lnTo>
                  <a:lnTo>
                    <a:pt x="68" y="64"/>
                  </a:lnTo>
                  <a:lnTo>
                    <a:pt x="70" y="64"/>
                  </a:lnTo>
                  <a:lnTo>
                    <a:pt x="72" y="64"/>
                  </a:lnTo>
                  <a:lnTo>
                    <a:pt x="72" y="66"/>
                  </a:lnTo>
                  <a:lnTo>
                    <a:pt x="74" y="68"/>
                  </a:lnTo>
                  <a:lnTo>
                    <a:pt x="74" y="70"/>
                  </a:lnTo>
                  <a:lnTo>
                    <a:pt x="76" y="70"/>
                  </a:lnTo>
                  <a:lnTo>
                    <a:pt x="76" y="70"/>
                  </a:lnTo>
                  <a:lnTo>
                    <a:pt x="76" y="70"/>
                  </a:lnTo>
                  <a:lnTo>
                    <a:pt x="78" y="72"/>
                  </a:lnTo>
                  <a:lnTo>
                    <a:pt x="80" y="72"/>
                  </a:lnTo>
                  <a:lnTo>
                    <a:pt x="82" y="72"/>
                  </a:lnTo>
                  <a:lnTo>
                    <a:pt x="84" y="72"/>
                  </a:lnTo>
                  <a:lnTo>
                    <a:pt x="86" y="72"/>
                  </a:lnTo>
                  <a:lnTo>
                    <a:pt x="88" y="72"/>
                  </a:lnTo>
                  <a:lnTo>
                    <a:pt x="90" y="72"/>
                  </a:lnTo>
                  <a:lnTo>
                    <a:pt x="90" y="72"/>
                  </a:lnTo>
                  <a:lnTo>
                    <a:pt x="90" y="74"/>
                  </a:lnTo>
                  <a:lnTo>
                    <a:pt x="92" y="74"/>
                  </a:lnTo>
                  <a:lnTo>
                    <a:pt x="92" y="74"/>
                  </a:lnTo>
                  <a:lnTo>
                    <a:pt x="94" y="76"/>
                  </a:lnTo>
                  <a:lnTo>
                    <a:pt x="96" y="78"/>
                  </a:lnTo>
                  <a:lnTo>
                    <a:pt x="96" y="78"/>
                  </a:lnTo>
                  <a:lnTo>
                    <a:pt x="98" y="80"/>
                  </a:lnTo>
                  <a:lnTo>
                    <a:pt x="98" y="80"/>
                  </a:lnTo>
                  <a:lnTo>
                    <a:pt x="100" y="80"/>
                  </a:lnTo>
                  <a:lnTo>
                    <a:pt x="104" y="80"/>
                  </a:lnTo>
                  <a:lnTo>
                    <a:pt x="110" y="82"/>
                  </a:lnTo>
                  <a:lnTo>
                    <a:pt x="112" y="80"/>
                  </a:lnTo>
                  <a:lnTo>
                    <a:pt x="114" y="80"/>
                  </a:lnTo>
                  <a:lnTo>
                    <a:pt x="116" y="80"/>
                  </a:lnTo>
                  <a:lnTo>
                    <a:pt x="118" y="80"/>
                  </a:lnTo>
                  <a:lnTo>
                    <a:pt x="120" y="80"/>
                  </a:lnTo>
                  <a:lnTo>
                    <a:pt x="122" y="80"/>
                  </a:lnTo>
                  <a:lnTo>
                    <a:pt x="124" y="78"/>
                  </a:lnTo>
                  <a:lnTo>
                    <a:pt x="126" y="78"/>
                  </a:lnTo>
                  <a:lnTo>
                    <a:pt x="126" y="76"/>
                  </a:lnTo>
                  <a:lnTo>
                    <a:pt x="128" y="76"/>
                  </a:lnTo>
                  <a:lnTo>
                    <a:pt x="128" y="76"/>
                  </a:lnTo>
                  <a:lnTo>
                    <a:pt x="128" y="74"/>
                  </a:lnTo>
                  <a:lnTo>
                    <a:pt x="128" y="74"/>
                  </a:lnTo>
                  <a:lnTo>
                    <a:pt x="128" y="74"/>
                  </a:lnTo>
                  <a:lnTo>
                    <a:pt x="128" y="72"/>
                  </a:lnTo>
                  <a:lnTo>
                    <a:pt x="128" y="70"/>
                  </a:lnTo>
                  <a:lnTo>
                    <a:pt x="126" y="70"/>
                  </a:lnTo>
                  <a:lnTo>
                    <a:pt x="126" y="68"/>
                  </a:lnTo>
                  <a:lnTo>
                    <a:pt x="124" y="66"/>
                  </a:lnTo>
                  <a:lnTo>
                    <a:pt x="122" y="64"/>
                  </a:lnTo>
                  <a:lnTo>
                    <a:pt x="122" y="62"/>
                  </a:lnTo>
                  <a:lnTo>
                    <a:pt x="120" y="60"/>
                  </a:lnTo>
                  <a:lnTo>
                    <a:pt x="120" y="58"/>
                  </a:lnTo>
                  <a:lnTo>
                    <a:pt x="118" y="58"/>
                  </a:lnTo>
                  <a:lnTo>
                    <a:pt x="116" y="56"/>
                  </a:lnTo>
                  <a:lnTo>
                    <a:pt x="116" y="54"/>
                  </a:lnTo>
                  <a:lnTo>
                    <a:pt x="116" y="54"/>
                  </a:lnTo>
                  <a:lnTo>
                    <a:pt x="114" y="52"/>
                  </a:lnTo>
                  <a:lnTo>
                    <a:pt x="114" y="52"/>
                  </a:lnTo>
                  <a:lnTo>
                    <a:pt x="116" y="52"/>
                  </a:lnTo>
                  <a:lnTo>
                    <a:pt x="116" y="52"/>
                  </a:lnTo>
                  <a:lnTo>
                    <a:pt x="116" y="52"/>
                  </a:lnTo>
                  <a:lnTo>
                    <a:pt x="116" y="50"/>
                  </a:lnTo>
                  <a:lnTo>
                    <a:pt x="118" y="50"/>
                  </a:lnTo>
                  <a:lnTo>
                    <a:pt x="118" y="50"/>
                  </a:lnTo>
                  <a:lnTo>
                    <a:pt x="122" y="52"/>
                  </a:lnTo>
                  <a:lnTo>
                    <a:pt x="124" y="52"/>
                  </a:lnTo>
                  <a:lnTo>
                    <a:pt x="124" y="52"/>
                  </a:lnTo>
                  <a:lnTo>
                    <a:pt x="126" y="52"/>
                  </a:lnTo>
                  <a:lnTo>
                    <a:pt x="126" y="52"/>
                  </a:lnTo>
                  <a:lnTo>
                    <a:pt x="128" y="50"/>
                  </a:lnTo>
                  <a:lnTo>
                    <a:pt x="128" y="50"/>
                  </a:lnTo>
                  <a:lnTo>
                    <a:pt x="128" y="50"/>
                  </a:lnTo>
                  <a:lnTo>
                    <a:pt x="128" y="48"/>
                  </a:lnTo>
                  <a:lnTo>
                    <a:pt x="130" y="48"/>
                  </a:lnTo>
                  <a:lnTo>
                    <a:pt x="130" y="46"/>
                  </a:lnTo>
                  <a:lnTo>
                    <a:pt x="130" y="44"/>
                  </a:lnTo>
                  <a:lnTo>
                    <a:pt x="130" y="42"/>
                  </a:lnTo>
                  <a:lnTo>
                    <a:pt x="130" y="38"/>
                  </a:lnTo>
                  <a:lnTo>
                    <a:pt x="128" y="34"/>
                  </a:lnTo>
                  <a:lnTo>
                    <a:pt x="128" y="32"/>
                  </a:lnTo>
                  <a:lnTo>
                    <a:pt x="128" y="28"/>
                  </a:lnTo>
                  <a:lnTo>
                    <a:pt x="128" y="26"/>
                  </a:lnTo>
                  <a:lnTo>
                    <a:pt x="128" y="22"/>
                  </a:lnTo>
                  <a:lnTo>
                    <a:pt x="126" y="20"/>
                  </a:lnTo>
                  <a:lnTo>
                    <a:pt x="126" y="16"/>
                  </a:lnTo>
                  <a:lnTo>
                    <a:pt x="126" y="12"/>
                  </a:lnTo>
                  <a:lnTo>
                    <a:pt x="126" y="8"/>
                  </a:lnTo>
                  <a:lnTo>
                    <a:pt x="126" y="6"/>
                  </a:lnTo>
                  <a:lnTo>
                    <a:pt x="126" y="4"/>
                  </a:lnTo>
                  <a:lnTo>
                    <a:pt x="126" y="2"/>
                  </a:lnTo>
                  <a:lnTo>
                    <a:pt x="126" y="2"/>
                  </a:lnTo>
                  <a:lnTo>
                    <a:pt x="126" y="0"/>
                  </a:lnTo>
                  <a:lnTo>
                    <a:pt x="128" y="0"/>
                  </a:lnTo>
                  <a:lnTo>
                    <a:pt x="128" y="0"/>
                  </a:lnTo>
                  <a:lnTo>
                    <a:pt x="128" y="0"/>
                  </a:lnTo>
                  <a:lnTo>
                    <a:pt x="130" y="0"/>
                  </a:lnTo>
                  <a:lnTo>
                    <a:pt x="132" y="0"/>
                  </a:lnTo>
                  <a:lnTo>
                    <a:pt x="134" y="0"/>
                  </a:lnTo>
                  <a:lnTo>
                    <a:pt x="134" y="0"/>
                  </a:lnTo>
                  <a:lnTo>
                    <a:pt x="136" y="0"/>
                  </a:lnTo>
                  <a:lnTo>
                    <a:pt x="140" y="2"/>
                  </a:lnTo>
                  <a:lnTo>
                    <a:pt x="148" y="8"/>
                  </a:lnTo>
                  <a:lnTo>
                    <a:pt x="152" y="8"/>
                  </a:lnTo>
                  <a:lnTo>
                    <a:pt x="152" y="10"/>
                  </a:lnTo>
                  <a:lnTo>
                    <a:pt x="154" y="10"/>
                  </a:lnTo>
                  <a:lnTo>
                    <a:pt x="156" y="10"/>
                  </a:lnTo>
                  <a:lnTo>
                    <a:pt x="158" y="10"/>
                  </a:lnTo>
                  <a:lnTo>
                    <a:pt x="164" y="10"/>
                  </a:lnTo>
                  <a:lnTo>
                    <a:pt x="166" y="10"/>
                  </a:lnTo>
                  <a:lnTo>
                    <a:pt x="168" y="10"/>
                  </a:lnTo>
                  <a:lnTo>
                    <a:pt x="170" y="10"/>
                  </a:lnTo>
                  <a:lnTo>
                    <a:pt x="170" y="10"/>
                  </a:lnTo>
                  <a:lnTo>
                    <a:pt x="172" y="12"/>
                  </a:lnTo>
                  <a:lnTo>
                    <a:pt x="174" y="12"/>
                  </a:lnTo>
                  <a:lnTo>
                    <a:pt x="176" y="14"/>
                  </a:lnTo>
                  <a:lnTo>
                    <a:pt x="176" y="14"/>
                  </a:lnTo>
                  <a:lnTo>
                    <a:pt x="178" y="16"/>
                  </a:lnTo>
                  <a:lnTo>
                    <a:pt x="182" y="20"/>
                  </a:lnTo>
                  <a:lnTo>
                    <a:pt x="184" y="24"/>
                  </a:lnTo>
                  <a:lnTo>
                    <a:pt x="186" y="24"/>
                  </a:lnTo>
                  <a:lnTo>
                    <a:pt x="186" y="26"/>
                  </a:lnTo>
                  <a:lnTo>
                    <a:pt x="188" y="30"/>
                  </a:lnTo>
                  <a:lnTo>
                    <a:pt x="188" y="32"/>
                  </a:lnTo>
                  <a:lnTo>
                    <a:pt x="188" y="34"/>
                  </a:lnTo>
                  <a:lnTo>
                    <a:pt x="190" y="36"/>
                  </a:lnTo>
                  <a:lnTo>
                    <a:pt x="190" y="36"/>
                  </a:lnTo>
                  <a:lnTo>
                    <a:pt x="190" y="36"/>
                  </a:lnTo>
                  <a:lnTo>
                    <a:pt x="192" y="36"/>
                  </a:lnTo>
                  <a:lnTo>
                    <a:pt x="192" y="38"/>
                  </a:lnTo>
                  <a:lnTo>
                    <a:pt x="194" y="38"/>
                  </a:lnTo>
                  <a:lnTo>
                    <a:pt x="196" y="38"/>
                  </a:lnTo>
                  <a:lnTo>
                    <a:pt x="198" y="38"/>
                  </a:lnTo>
                  <a:lnTo>
                    <a:pt x="202" y="38"/>
                  </a:lnTo>
                  <a:lnTo>
                    <a:pt x="208" y="36"/>
                  </a:lnTo>
                  <a:lnTo>
                    <a:pt x="210" y="36"/>
                  </a:lnTo>
                  <a:lnTo>
                    <a:pt x="212" y="36"/>
                  </a:lnTo>
                  <a:lnTo>
                    <a:pt x="220" y="36"/>
                  </a:lnTo>
                  <a:lnTo>
                    <a:pt x="228" y="36"/>
                  </a:lnTo>
                  <a:lnTo>
                    <a:pt x="232" y="36"/>
                  </a:lnTo>
                  <a:lnTo>
                    <a:pt x="236" y="38"/>
                  </a:lnTo>
                  <a:lnTo>
                    <a:pt x="240" y="38"/>
                  </a:lnTo>
                  <a:lnTo>
                    <a:pt x="242" y="38"/>
                  </a:lnTo>
                  <a:lnTo>
                    <a:pt x="244" y="38"/>
                  </a:lnTo>
                  <a:lnTo>
                    <a:pt x="246" y="40"/>
                  </a:lnTo>
                  <a:lnTo>
                    <a:pt x="248" y="40"/>
                  </a:lnTo>
                  <a:lnTo>
                    <a:pt x="250" y="42"/>
                  </a:lnTo>
                  <a:lnTo>
                    <a:pt x="252" y="44"/>
                  </a:lnTo>
                  <a:lnTo>
                    <a:pt x="258" y="46"/>
                  </a:lnTo>
                  <a:lnTo>
                    <a:pt x="260" y="48"/>
                  </a:lnTo>
                  <a:lnTo>
                    <a:pt x="262" y="48"/>
                  </a:lnTo>
                  <a:lnTo>
                    <a:pt x="262" y="50"/>
                  </a:lnTo>
                  <a:lnTo>
                    <a:pt x="264" y="50"/>
                  </a:lnTo>
                  <a:lnTo>
                    <a:pt x="268" y="50"/>
                  </a:lnTo>
                  <a:lnTo>
                    <a:pt x="270" y="50"/>
                  </a:lnTo>
                  <a:lnTo>
                    <a:pt x="272" y="52"/>
                  </a:lnTo>
                  <a:lnTo>
                    <a:pt x="274" y="52"/>
                  </a:lnTo>
                  <a:lnTo>
                    <a:pt x="274" y="52"/>
                  </a:lnTo>
                  <a:lnTo>
                    <a:pt x="274" y="52"/>
                  </a:lnTo>
                  <a:lnTo>
                    <a:pt x="276" y="52"/>
                  </a:lnTo>
                  <a:lnTo>
                    <a:pt x="276" y="54"/>
                  </a:lnTo>
                  <a:lnTo>
                    <a:pt x="276" y="54"/>
                  </a:lnTo>
                  <a:lnTo>
                    <a:pt x="276" y="56"/>
                  </a:lnTo>
                  <a:lnTo>
                    <a:pt x="276" y="58"/>
                  </a:lnTo>
                  <a:lnTo>
                    <a:pt x="278" y="60"/>
                  </a:lnTo>
                  <a:lnTo>
                    <a:pt x="278" y="62"/>
                  </a:lnTo>
                  <a:lnTo>
                    <a:pt x="278" y="64"/>
                  </a:lnTo>
                  <a:lnTo>
                    <a:pt x="278" y="64"/>
                  </a:lnTo>
                  <a:lnTo>
                    <a:pt x="278" y="64"/>
                  </a:lnTo>
                  <a:lnTo>
                    <a:pt x="280" y="64"/>
                  </a:lnTo>
                  <a:lnTo>
                    <a:pt x="282" y="66"/>
                  </a:lnTo>
                  <a:lnTo>
                    <a:pt x="284" y="66"/>
                  </a:lnTo>
                  <a:lnTo>
                    <a:pt x="286" y="66"/>
                  </a:lnTo>
                  <a:lnTo>
                    <a:pt x="290" y="66"/>
                  </a:lnTo>
                  <a:lnTo>
                    <a:pt x="292" y="66"/>
                  </a:lnTo>
                  <a:lnTo>
                    <a:pt x="294" y="66"/>
                  </a:lnTo>
                  <a:lnTo>
                    <a:pt x="298" y="66"/>
                  </a:lnTo>
                  <a:lnTo>
                    <a:pt x="300" y="64"/>
                  </a:lnTo>
                  <a:lnTo>
                    <a:pt x="304" y="64"/>
                  </a:lnTo>
                  <a:lnTo>
                    <a:pt x="306" y="64"/>
                  </a:lnTo>
                  <a:lnTo>
                    <a:pt x="308" y="62"/>
                  </a:lnTo>
                  <a:lnTo>
                    <a:pt x="310" y="62"/>
                  </a:lnTo>
                  <a:lnTo>
                    <a:pt x="314" y="60"/>
                  </a:lnTo>
                  <a:lnTo>
                    <a:pt x="314" y="60"/>
                  </a:lnTo>
                  <a:lnTo>
                    <a:pt x="316" y="58"/>
                  </a:lnTo>
                  <a:lnTo>
                    <a:pt x="316" y="58"/>
                  </a:lnTo>
                  <a:lnTo>
                    <a:pt x="318" y="58"/>
                  </a:lnTo>
                  <a:lnTo>
                    <a:pt x="318" y="56"/>
                  </a:lnTo>
                  <a:lnTo>
                    <a:pt x="318" y="56"/>
                  </a:lnTo>
                  <a:lnTo>
                    <a:pt x="320" y="54"/>
                  </a:lnTo>
                  <a:lnTo>
                    <a:pt x="320" y="52"/>
                  </a:lnTo>
                  <a:lnTo>
                    <a:pt x="322" y="50"/>
                  </a:lnTo>
                  <a:lnTo>
                    <a:pt x="322" y="50"/>
                  </a:lnTo>
                  <a:lnTo>
                    <a:pt x="322" y="50"/>
                  </a:lnTo>
                  <a:lnTo>
                    <a:pt x="322" y="50"/>
                  </a:lnTo>
                  <a:lnTo>
                    <a:pt x="322" y="48"/>
                  </a:lnTo>
                  <a:lnTo>
                    <a:pt x="324" y="48"/>
                  </a:lnTo>
                  <a:lnTo>
                    <a:pt x="324" y="48"/>
                  </a:lnTo>
                  <a:lnTo>
                    <a:pt x="324" y="50"/>
                  </a:lnTo>
                  <a:lnTo>
                    <a:pt x="326" y="50"/>
                  </a:lnTo>
                  <a:lnTo>
                    <a:pt x="328" y="50"/>
                  </a:lnTo>
                  <a:lnTo>
                    <a:pt x="330" y="52"/>
                  </a:lnTo>
                  <a:lnTo>
                    <a:pt x="330" y="54"/>
                  </a:lnTo>
                  <a:lnTo>
                    <a:pt x="332" y="56"/>
                  </a:lnTo>
                  <a:lnTo>
                    <a:pt x="334" y="56"/>
                  </a:lnTo>
                  <a:lnTo>
                    <a:pt x="334" y="56"/>
                  </a:lnTo>
                  <a:lnTo>
                    <a:pt x="334" y="56"/>
                  </a:lnTo>
                  <a:lnTo>
                    <a:pt x="336" y="56"/>
                  </a:lnTo>
                  <a:lnTo>
                    <a:pt x="336" y="56"/>
                  </a:lnTo>
                  <a:lnTo>
                    <a:pt x="338" y="56"/>
                  </a:lnTo>
                  <a:lnTo>
                    <a:pt x="338" y="54"/>
                  </a:lnTo>
                  <a:lnTo>
                    <a:pt x="340" y="54"/>
                  </a:lnTo>
                  <a:lnTo>
                    <a:pt x="342" y="52"/>
                  </a:lnTo>
                  <a:lnTo>
                    <a:pt x="344" y="50"/>
                  </a:lnTo>
                  <a:lnTo>
                    <a:pt x="346" y="46"/>
                  </a:lnTo>
                  <a:lnTo>
                    <a:pt x="348" y="44"/>
                  </a:lnTo>
                  <a:lnTo>
                    <a:pt x="350" y="44"/>
                  </a:lnTo>
                  <a:lnTo>
                    <a:pt x="352" y="42"/>
                  </a:lnTo>
                  <a:lnTo>
                    <a:pt x="352" y="42"/>
                  </a:lnTo>
                  <a:lnTo>
                    <a:pt x="354" y="42"/>
                  </a:lnTo>
                  <a:lnTo>
                    <a:pt x="354" y="40"/>
                  </a:lnTo>
                  <a:lnTo>
                    <a:pt x="356" y="40"/>
                  </a:lnTo>
                  <a:lnTo>
                    <a:pt x="358" y="40"/>
                  </a:lnTo>
                  <a:lnTo>
                    <a:pt x="360" y="40"/>
                  </a:lnTo>
                  <a:lnTo>
                    <a:pt x="362" y="40"/>
                  </a:lnTo>
                  <a:lnTo>
                    <a:pt x="364" y="40"/>
                  </a:lnTo>
                  <a:lnTo>
                    <a:pt x="366" y="40"/>
                  </a:lnTo>
                  <a:lnTo>
                    <a:pt x="368" y="40"/>
                  </a:lnTo>
                  <a:lnTo>
                    <a:pt x="368" y="40"/>
                  </a:lnTo>
                  <a:lnTo>
                    <a:pt x="370" y="42"/>
                  </a:lnTo>
                  <a:lnTo>
                    <a:pt x="372" y="42"/>
                  </a:lnTo>
                  <a:lnTo>
                    <a:pt x="374" y="44"/>
                  </a:lnTo>
                  <a:lnTo>
                    <a:pt x="378" y="46"/>
                  </a:lnTo>
                  <a:lnTo>
                    <a:pt x="380" y="48"/>
                  </a:lnTo>
                  <a:lnTo>
                    <a:pt x="378" y="52"/>
                  </a:lnTo>
                  <a:lnTo>
                    <a:pt x="376" y="56"/>
                  </a:lnTo>
                  <a:lnTo>
                    <a:pt x="376" y="58"/>
                  </a:lnTo>
                  <a:lnTo>
                    <a:pt x="376" y="60"/>
                  </a:lnTo>
                  <a:lnTo>
                    <a:pt x="376" y="62"/>
                  </a:lnTo>
                  <a:lnTo>
                    <a:pt x="376" y="66"/>
                  </a:lnTo>
                  <a:lnTo>
                    <a:pt x="376" y="72"/>
                  </a:lnTo>
                  <a:lnTo>
                    <a:pt x="376" y="76"/>
                  </a:lnTo>
                  <a:lnTo>
                    <a:pt x="376" y="80"/>
                  </a:lnTo>
                  <a:lnTo>
                    <a:pt x="376" y="84"/>
                  </a:lnTo>
                  <a:lnTo>
                    <a:pt x="376" y="88"/>
                  </a:lnTo>
                  <a:lnTo>
                    <a:pt x="378" y="92"/>
                  </a:lnTo>
                  <a:lnTo>
                    <a:pt x="378" y="92"/>
                  </a:lnTo>
                  <a:lnTo>
                    <a:pt x="378" y="94"/>
                  </a:lnTo>
                  <a:lnTo>
                    <a:pt x="380" y="96"/>
                  </a:lnTo>
                  <a:lnTo>
                    <a:pt x="380" y="96"/>
                  </a:lnTo>
                  <a:lnTo>
                    <a:pt x="380" y="96"/>
                  </a:lnTo>
                  <a:lnTo>
                    <a:pt x="380" y="98"/>
                  </a:lnTo>
                  <a:lnTo>
                    <a:pt x="382" y="98"/>
                  </a:lnTo>
                  <a:lnTo>
                    <a:pt x="382" y="98"/>
                  </a:lnTo>
                  <a:lnTo>
                    <a:pt x="384" y="98"/>
                  </a:lnTo>
                  <a:lnTo>
                    <a:pt x="386" y="96"/>
                  </a:lnTo>
                  <a:lnTo>
                    <a:pt x="386" y="96"/>
                  </a:lnTo>
                  <a:lnTo>
                    <a:pt x="390" y="94"/>
                  </a:lnTo>
                  <a:lnTo>
                    <a:pt x="392" y="94"/>
                  </a:lnTo>
                  <a:lnTo>
                    <a:pt x="392" y="94"/>
                  </a:lnTo>
                  <a:lnTo>
                    <a:pt x="398" y="92"/>
                  </a:lnTo>
                  <a:lnTo>
                    <a:pt x="402" y="92"/>
                  </a:lnTo>
                  <a:lnTo>
                    <a:pt x="404" y="92"/>
                  </a:lnTo>
                  <a:lnTo>
                    <a:pt x="408" y="92"/>
                  </a:lnTo>
                  <a:lnTo>
                    <a:pt x="412" y="90"/>
                  </a:lnTo>
                  <a:lnTo>
                    <a:pt x="412" y="90"/>
                  </a:lnTo>
                  <a:lnTo>
                    <a:pt x="414" y="90"/>
                  </a:lnTo>
                  <a:lnTo>
                    <a:pt x="414" y="92"/>
                  </a:lnTo>
                  <a:lnTo>
                    <a:pt x="416" y="92"/>
                  </a:lnTo>
                  <a:lnTo>
                    <a:pt x="418" y="92"/>
                  </a:lnTo>
                  <a:lnTo>
                    <a:pt x="420" y="94"/>
                  </a:lnTo>
                  <a:lnTo>
                    <a:pt x="422" y="96"/>
                  </a:lnTo>
                  <a:lnTo>
                    <a:pt x="424" y="98"/>
                  </a:lnTo>
                  <a:lnTo>
                    <a:pt x="426" y="100"/>
                  </a:lnTo>
                  <a:lnTo>
                    <a:pt x="426" y="102"/>
                  </a:lnTo>
                  <a:lnTo>
                    <a:pt x="426" y="102"/>
                  </a:lnTo>
                  <a:lnTo>
                    <a:pt x="428" y="104"/>
                  </a:lnTo>
                  <a:lnTo>
                    <a:pt x="428" y="104"/>
                  </a:lnTo>
                  <a:lnTo>
                    <a:pt x="428" y="106"/>
                  </a:lnTo>
                  <a:lnTo>
                    <a:pt x="428" y="106"/>
                  </a:lnTo>
                  <a:lnTo>
                    <a:pt x="426" y="108"/>
                  </a:lnTo>
                  <a:lnTo>
                    <a:pt x="426" y="108"/>
                  </a:lnTo>
                  <a:lnTo>
                    <a:pt x="426" y="110"/>
                  </a:lnTo>
                  <a:lnTo>
                    <a:pt x="424" y="110"/>
                  </a:lnTo>
                  <a:lnTo>
                    <a:pt x="422" y="112"/>
                  </a:lnTo>
                  <a:lnTo>
                    <a:pt x="420" y="112"/>
                  </a:lnTo>
                  <a:lnTo>
                    <a:pt x="416" y="114"/>
                  </a:lnTo>
                  <a:lnTo>
                    <a:pt x="412" y="114"/>
                  </a:lnTo>
                  <a:lnTo>
                    <a:pt x="408" y="116"/>
                  </a:lnTo>
                  <a:lnTo>
                    <a:pt x="406" y="116"/>
                  </a:lnTo>
                  <a:lnTo>
                    <a:pt x="404" y="118"/>
                  </a:lnTo>
                  <a:lnTo>
                    <a:pt x="402" y="118"/>
                  </a:lnTo>
                  <a:lnTo>
                    <a:pt x="398" y="120"/>
                  </a:lnTo>
                  <a:lnTo>
                    <a:pt x="392" y="124"/>
                  </a:lnTo>
                  <a:lnTo>
                    <a:pt x="386" y="128"/>
                  </a:lnTo>
                  <a:lnTo>
                    <a:pt x="380" y="130"/>
                  </a:lnTo>
                  <a:lnTo>
                    <a:pt x="378" y="132"/>
                  </a:lnTo>
                  <a:lnTo>
                    <a:pt x="374" y="136"/>
                  </a:lnTo>
                  <a:lnTo>
                    <a:pt x="372" y="138"/>
                  </a:lnTo>
                  <a:lnTo>
                    <a:pt x="368" y="140"/>
                  </a:lnTo>
                  <a:lnTo>
                    <a:pt x="366" y="142"/>
                  </a:lnTo>
                  <a:lnTo>
                    <a:pt x="366" y="144"/>
                  </a:lnTo>
                  <a:lnTo>
                    <a:pt x="362" y="148"/>
                  </a:lnTo>
                  <a:lnTo>
                    <a:pt x="360" y="150"/>
                  </a:lnTo>
                  <a:lnTo>
                    <a:pt x="358" y="152"/>
                  </a:lnTo>
                  <a:lnTo>
                    <a:pt x="358" y="152"/>
                  </a:lnTo>
                  <a:lnTo>
                    <a:pt x="356" y="154"/>
                  </a:lnTo>
                  <a:lnTo>
                    <a:pt x="356" y="154"/>
                  </a:lnTo>
                  <a:lnTo>
                    <a:pt x="354" y="154"/>
                  </a:lnTo>
                  <a:lnTo>
                    <a:pt x="354" y="154"/>
                  </a:lnTo>
                  <a:lnTo>
                    <a:pt x="352" y="154"/>
                  </a:lnTo>
                  <a:lnTo>
                    <a:pt x="350" y="154"/>
                  </a:lnTo>
                  <a:lnTo>
                    <a:pt x="350" y="154"/>
                  </a:lnTo>
                  <a:lnTo>
                    <a:pt x="346" y="152"/>
                  </a:lnTo>
                  <a:lnTo>
                    <a:pt x="344" y="150"/>
                  </a:lnTo>
                  <a:lnTo>
                    <a:pt x="342" y="148"/>
                  </a:lnTo>
                  <a:lnTo>
                    <a:pt x="340" y="148"/>
                  </a:lnTo>
                  <a:lnTo>
                    <a:pt x="338" y="148"/>
                  </a:lnTo>
                  <a:lnTo>
                    <a:pt x="338" y="148"/>
                  </a:lnTo>
                  <a:lnTo>
                    <a:pt x="336" y="148"/>
                  </a:lnTo>
                  <a:lnTo>
                    <a:pt x="336" y="148"/>
                  </a:lnTo>
                  <a:lnTo>
                    <a:pt x="334" y="148"/>
                  </a:lnTo>
                  <a:lnTo>
                    <a:pt x="334" y="148"/>
                  </a:lnTo>
                  <a:lnTo>
                    <a:pt x="334" y="150"/>
                  </a:lnTo>
                  <a:lnTo>
                    <a:pt x="334" y="150"/>
                  </a:lnTo>
                  <a:lnTo>
                    <a:pt x="334" y="152"/>
                  </a:lnTo>
                  <a:lnTo>
                    <a:pt x="334" y="152"/>
                  </a:lnTo>
                  <a:lnTo>
                    <a:pt x="334" y="156"/>
                  </a:lnTo>
                  <a:lnTo>
                    <a:pt x="334" y="160"/>
                  </a:lnTo>
                  <a:lnTo>
                    <a:pt x="336" y="162"/>
                  </a:lnTo>
                  <a:lnTo>
                    <a:pt x="336" y="164"/>
                  </a:lnTo>
                  <a:lnTo>
                    <a:pt x="336" y="168"/>
                  </a:lnTo>
                  <a:lnTo>
                    <a:pt x="336" y="174"/>
                  </a:lnTo>
                  <a:lnTo>
                    <a:pt x="334" y="176"/>
                  </a:lnTo>
                  <a:lnTo>
                    <a:pt x="334" y="178"/>
                  </a:lnTo>
                  <a:lnTo>
                    <a:pt x="334" y="180"/>
                  </a:lnTo>
                  <a:lnTo>
                    <a:pt x="334" y="182"/>
                  </a:lnTo>
                  <a:lnTo>
                    <a:pt x="332" y="182"/>
                  </a:lnTo>
                  <a:lnTo>
                    <a:pt x="332" y="184"/>
                  </a:lnTo>
                  <a:lnTo>
                    <a:pt x="328" y="188"/>
                  </a:lnTo>
                  <a:lnTo>
                    <a:pt x="326" y="190"/>
                  </a:lnTo>
                  <a:lnTo>
                    <a:pt x="322" y="192"/>
                  </a:lnTo>
                  <a:lnTo>
                    <a:pt x="320" y="196"/>
                  </a:lnTo>
                  <a:lnTo>
                    <a:pt x="316" y="198"/>
                  </a:lnTo>
                  <a:lnTo>
                    <a:pt x="314" y="198"/>
                  </a:lnTo>
                  <a:lnTo>
                    <a:pt x="314" y="200"/>
                  </a:lnTo>
                  <a:lnTo>
                    <a:pt x="312" y="200"/>
                  </a:lnTo>
                  <a:lnTo>
                    <a:pt x="310" y="200"/>
                  </a:lnTo>
                  <a:lnTo>
                    <a:pt x="308" y="200"/>
                  </a:lnTo>
                  <a:lnTo>
                    <a:pt x="308" y="202"/>
                  </a:lnTo>
                  <a:lnTo>
                    <a:pt x="306" y="200"/>
                  </a:lnTo>
                  <a:lnTo>
                    <a:pt x="304" y="200"/>
                  </a:lnTo>
                  <a:lnTo>
                    <a:pt x="300" y="200"/>
                  </a:lnTo>
                  <a:lnTo>
                    <a:pt x="296" y="198"/>
                  </a:lnTo>
                  <a:lnTo>
                    <a:pt x="292" y="198"/>
                  </a:lnTo>
                  <a:lnTo>
                    <a:pt x="288" y="196"/>
                  </a:lnTo>
                  <a:lnTo>
                    <a:pt x="286" y="196"/>
                  </a:lnTo>
                  <a:lnTo>
                    <a:pt x="284" y="196"/>
                  </a:lnTo>
                  <a:lnTo>
                    <a:pt x="282" y="196"/>
                  </a:lnTo>
                  <a:lnTo>
                    <a:pt x="282" y="196"/>
                  </a:lnTo>
                  <a:lnTo>
                    <a:pt x="280" y="198"/>
                  </a:lnTo>
                  <a:lnTo>
                    <a:pt x="280" y="198"/>
                  </a:lnTo>
                  <a:lnTo>
                    <a:pt x="278" y="198"/>
                  </a:lnTo>
                  <a:lnTo>
                    <a:pt x="278" y="200"/>
                  </a:lnTo>
                  <a:lnTo>
                    <a:pt x="276" y="202"/>
                  </a:lnTo>
                  <a:lnTo>
                    <a:pt x="272" y="204"/>
                  </a:lnTo>
                  <a:lnTo>
                    <a:pt x="272" y="204"/>
                  </a:lnTo>
                  <a:lnTo>
                    <a:pt x="270" y="206"/>
                  </a:lnTo>
                  <a:lnTo>
                    <a:pt x="268" y="206"/>
                  </a:lnTo>
                  <a:lnTo>
                    <a:pt x="266" y="208"/>
                  </a:lnTo>
                  <a:lnTo>
                    <a:pt x="262" y="208"/>
                  </a:lnTo>
                  <a:lnTo>
                    <a:pt x="260" y="210"/>
                  </a:lnTo>
                  <a:lnTo>
                    <a:pt x="256" y="210"/>
                  </a:lnTo>
                  <a:lnTo>
                    <a:pt x="254" y="212"/>
                  </a:lnTo>
                  <a:lnTo>
                    <a:pt x="250" y="212"/>
                  </a:lnTo>
                  <a:lnTo>
                    <a:pt x="250" y="212"/>
                  </a:lnTo>
                  <a:lnTo>
                    <a:pt x="248" y="212"/>
                  </a:lnTo>
                  <a:lnTo>
                    <a:pt x="248" y="212"/>
                  </a:lnTo>
                  <a:lnTo>
                    <a:pt x="246" y="212"/>
                  </a:lnTo>
                  <a:lnTo>
                    <a:pt x="244" y="210"/>
                  </a:lnTo>
                  <a:lnTo>
                    <a:pt x="244" y="210"/>
                  </a:lnTo>
                  <a:lnTo>
                    <a:pt x="240" y="208"/>
                  </a:lnTo>
                  <a:lnTo>
                    <a:pt x="238" y="208"/>
                  </a:lnTo>
                  <a:lnTo>
                    <a:pt x="232" y="204"/>
                  </a:lnTo>
                  <a:lnTo>
                    <a:pt x="230" y="202"/>
                  </a:lnTo>
                  <a:lnTo>
                    <a:pt x="228" y="200"/>
                  </a:lnTo>
                  <a:lnTo>
                    <a:pt x="224" y="200"/>
                  </a:lnTo>
                  <a:lnTo>
                    <a:pt x="218" y="198"/>
                  </a:lnTo>
                  <a:lnTo>
                    <a:pt x="214" y="196"/>
                  </a:lnTo>
                  <a:lnTo>
                    <a:pt x="210" y="196"/>
                  </a:lnTo>
                  <a:lnTo>
                    <a:pt x="206" y="196"/>
                  </a:lnTo>
                  <a:lnTo>
                    <a:pt x="202" y="194"/>
                  </a:lnTo>
                  <a:lnTo>
                    <a:pt x="196" y="194"/>
                  </a:lnTo>
                  <a:lnTo>
                    <a:pt x="192" y="194"/>
                  </a:lnTo>
                  <a:lnTo>
                    <a:pt x="180" y="194"/>
                  </a:lnTo>
                  <a:lnTo>
                    <a:pt x="168" y="194"/>
                  </a:lnTo>
                  <a:lnTo>
                    <a:pt x="162" y="194"/>
                  </a:lnTo>
                  <a:lnTo>
                    <a:pt x="158" y="194"/>
                  </a:lnTo>
                  <a:lnTo>
                    <a:pt x="152" y="194"/>
                  </a:lnTo>
                  <a:lnTo>
                    <a:pt x="146" y="194"/>
                  </a:lnTo>
                  <a:lnTo>
                    <a:pt x="142" y="192"/>
                  </a:lnTo>
                  <a:lnTo>
                    <a:pt x="136" y="192"/>
                  </a:lnTo>
                  <a:lnTo>
                    <a:pt x="134" y="192"/>
                  </a:lnTo>
                  <a:lnTo>
                    <a:pt x="132" y="190"/>
                  </a:lnTo>
                  <a:lnTo>
                    <a:pt x="130" y="190"/>
                  </a:lnTo>
                  <a:lnTo>
                    <a:pt x="130" y="190"/>
                  </a:lnTo>
                  <a:lnTo>
                    <a:pt x="128" y="188"/>
                  </a:lnTo>
                  <a:lnTo>
                    <a:pt x="126" y="188"/>
                  </a:lnTo>
                  <a:lnTo>
                    <a:pt x="124" y="186"/>
                  </a:lnTo>
                  <a:lnTo>
                    <a:pt x="124" y="184"/>
                  </a:lnTo>
                  <a:lnTo>
                    <a:pt x="120" y="182"/>
                  </a:lnTo>
                  <a:lnTo>
                    <a:pt x="118" y="180"/>
                  </a:lnTo>
                  <a:lnTo>
                    <a:pt x="118" y="178"/>
                  </a:lnTo>
                  <a:lnTo>
                    <a:pt x="116" y="176"/>
                  </a:lnTo>
                  <a:lnTo>
                    <a:pt x="114" y="170"/>
                  </a:lnTo>
                  <a:lnTo>
                    <a:pt x="112" y="168"/>
                  </a:lnTo>
                  <a:lnTo>
                    <a:pt x="112" y="166"/>
                  </a:lnTo>
                  <a:lnTo>
                    <a:pt x="110" y="164"/>
                  </a:lnTo>
                  <a:lnTo>
                    <a:pt x="110" y="162"/>
                  </a:lnTo>
                  <a:lnTo>
                    <a:pt x="108" y="162"/>
                  </a:lnTo>
                  <a:lnTo>
                    <a:pt x="108" y="160"/>
                  </a:lnTo>
                  <a:lnTo>
                    <a:pt x="106" y="160"/>
                  </a:lnTo>
                  <a:lnTo>
                    <a:pt x="104" y="158"/>
                  </a:lnTo>
                  <a:lnTo>
                    <a:pt x="102" y="156"/>
                  </a:lnTo>
                  <a:lnTo>
                    <a:pt x="96" y="154"/>
                  </a:lnTo>
                  <a:lnTo>
                    <a:pt x="92" y="152"/>
                  </a:lnTo>
                  <a:lnTo>
                    <a:pt x="90" y="152"/>
                  </a:lnTo>
                  <a:lnTo>
                    <a:pt x="84" y="150"/>
                  </a:lnTo>
                  <a:lnTo>
                    <a:pt x="78" y="150"/>
                  </a:lnTo>
                  <a:lnTo>
                    <a:pt x="74" y="148"/>
                  </a:lnTo>
                  <a:lnTo>
                    <a:pt x="70" y="148"/>
                  </a:lnTo>
                  <a:lnTo>
                    <a:pt x="60" y="148"/>
                  </a:lnTo>
                  <a:lnTo>
                    <a:pt x="56" y="146"/>
                  </a:lnTo>
                  <a:lnTo>
                    <a:pt x="54" y="146"/>
                  </a:lnTo>
                  <a:lnTo>
                    <a:pt x="52" y="146"/>
                  </a:lnTo>
                  <a:lnTo>
                    <a:pt x="50" y="146"/>
                  </a:lnTo>
                  <a:lnTo>
                    <a:pt x="48" y="144"/>
                  </a:lnTo>
                  <a:lnTo>
                    <a:pt x="46" y="144"/>
                  </a:lnTo>
                  <a:lnTo>
                    <a:pt x="44" y="142"/>
                  </a:lnTo>
                  <a:lnTo>
                    <a:pt x="44" y="142"/>
                  </a:lnTo>
                  <a:lnTo>
                    <a:pt x="42" y="142"/>
                  </a:lnTo>
                  <a:lnTo>
                    <a:pt x="42" y="140"/>
                  </a:lnTo>
                  <a:lnTo>
                    <a:pt x="42" y="138"/>
                  </a:lnTo>
                  <a:lnTo>
                    <a:pt x="40" y="136"/>
                  </a:lnTo>
                  <a:lnTo>
                    <a:pt x="38" y="132"/>
                  </a:lnTo>
                  <a:lnTo>
                    <a:pt x="38" y="128"/>
                  </a:lnTo>
                  <a:lnTo>
                    <a:pt x="36" y="124"/>
                  </a:lnTo>
                  <a:lnTo>
                    <a:pt x="36" y="122"/>
                  </a:lnTo>
                  <a:lnTo>
                    <a:pt x="34" y="118"/>
                  </a:lnTo>
                  <a:lnTo>
                    <a:pt x="34" y="118"/>
                  </a:lnTo>
                  <a:lnTo>
                    <a:pt x="34" y="116"/>
                  </a:lnTo>
                  <a:lnTo>
                    <a:pt x="32" y="110"/>
                  </a:lnTo>
                  <a:lnTo>
                    <a:pt x="32" y="108"/>
                  </a:lnTo>
                  <a:lnTo>
                    <a:pt x="32" y="106"/>
                  </a:lnTo>
                  <a:lnTo>
                    <a:pt x="30" y="104"/>
                  </a:lnTo>
                  <a:lnTo>
                    <a:pt x="30" y="104"/>
                  </a:lnTo>
                  <a:lnTo>
                    <a:pt x="30" y="102"/>
                  </a:lnTo>
                  <a:lnTo>
                    <a:pt x="28" y="102"/>
                  </a:lnTo>
                  <a:lnTo>
                    <a:pt x="28" y="102"/>
                  </a:lnTo>
                  <a:lnTo>
                    <a:pt x="26" y="100"/>
                  </a:lnTo>
                  <a:lnTo>
                    <a:pt x="26" y="100"/>
                  </a:lnTo>
                  <a:lnTo>
                    <a:pt x="22" y="98"/>
                  </a:lnTo>
                  <a:lnTo>
                    <a:pt x="18" y="96"/>
                  </a:lnTo>
                  <a:lnTo>
                    <a:pt x="16" y="96"/>
                  </a:lnTo>
                  <a:lnTo>
                    <a:pt x="12" y="94"/>
                  </a:lnTo>
                  <a:lnTo>
                    <a:pt x="10" y="92"/>
                  </a:lnTo>
                  <a:lnTo>
                    <a:pt x="8" y="92"/>
                  </a:lnTo>
                  <a:lnTo>
                    <a:pt x="8" y="92"/>
                  </a:lnTo>
                  <a:lnTo>
                    <a:pt x="6" y="90"/>
                  </a:lnTo>
                  <a:lnTo>
                    <a:pt x="6" y="88"/>
                  </a:lnTo>
                  <a:lnTo>
                    <a:pt x="4" y="86"/>
                  </a:lnTo>
                  <a:lnTo>
                    <a:pt x="0" y="80"/>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91" name="Freeform 125">
              <a:extLst>
                <a:ext uri="{FF2B5EF4-FFF2-40B4-BE49-F238E27FC236}">
                  <a16:creationId xmlns:a16="http://schemas.microsoft.com/office/drawing/2014/main" id="{F4CAA180-D615-4069-AECF-D184E12FCACD}"/>
                </a:ext>
              </a:extLst>
            </p:cNvPr>
            <p:cNvSpPr>
              <a:spLocks/>
            </p:cNvSpPr>
            <p:nvPr/>
          </p:nvSpPr>
          <p:spPr bwMode="auto">
            <a:xfrm>
              <a:off x="8295211" y="2476746"/>
              <a:ext cx="809435" cy="362470"/>
            </a:xfrm>
            <a:custGeom>
              <a:avLst/>
              <a:gdLst>
                <a:gd name="T0" fmla="*/ 14 w 428"/>
                <a:gd name="T1" fmla="*/ 72 h 212"/>
                <a:gd name="T2" fmla="*/ 50 w 428"/>
                <a:gd name="T3" fmla="*/ 64 h 212"/>
                <a:gd name="T4" fmla="*/ 72 w 428"/>
                <a:gd name="T5" fmla="*/ 64 h 212"/>
                <a:gd name="T6" fmla="*/ 80 w 428"/>
                <a:gd name="T7" fmla="*/ 72 h 212"/>
                <a:gd name="T8" fmla="*/ 92 w 428"/>
                <a:gd name="T9" fmla="*/ 74 h 212"/>
                <a:gd name="T10" fmla="*/ 104 w 428"/>
                <a:gd name="T11" fmla="*/ 80 h 212"/>
                <a:gd name="T12" fmla="*/ 124 w 428"/>
                <a:gd name="T13" fmla="*/ 78 h 212"/>
                <a:gd name="T14" fmla="*/ 128 w 428"/>
                <a:gd name="T15" fmla="*/ 72 h 212"/>
                <a:gd name="T16" fmla="*/ 120 w 428"/>
                <a:gd name="T17" fmla="*/ 58 h 212"/>
                <a:gd name="T18" fmla="*/ 116 w 428"/>
                <a:gd name="T19" fmla="*/ 52 h 212"/>
                <a:gd name="T20" fmla="*/ 126 w 428"/>
                <a:gd name="T21" fmla="*/ 52 h 212"/>
                <a:gd name="T22" fmla="*/ 130 w 428"/>
                <a:gd name="T23" fmla="*/ 44 h 212"/>
                <a:gd name="T24" fmla="*/ 126 w 428"/>
                <a:gd name="T25" fmla="*/ 20 h 212"/>
                <a:gd name="T26" fmla="*/ 126 w 428"/>
                <a:gd name="T27" fmla="*/ 0 h 212"/>
                <a:gd name="T28" fmla="*/ 136 w 428"/>
                <a:gd name="T29" fmla="*/ 0 h 212"/>
                <a:gd name="T30" fmla="*/ 164 w 428"/>
                <a:gd name="T31" fmla="*/ 10 h 212"/>
                <a:gd name="T32" fmla="*/ 176 w 428"/>
                <a:gd name="T33" fmla="*/ 14 h 212"/>
                <a:gd name="T34" fmla="*/ 188 w 428"/>
                <a:gd name="T35" fmla="*/ 34 h 212"/>
                <a:gd name="T36" fmla="*/ 198 w 428"/>
                <a:gd name="T37" fmla="*/ 38 h 212"/>
                <a:gd name="T38" fmla="*/ 236 w 428"/>
                <a:gd name="T39" fmla="*/ 38 h 212"/>
                <a:gd name="T40" fmla="*/ 258 w 428"/>
                <a:gd name="T41" fmla="*/ 46 h 212"/>
                <a:gd name="T42" fmla="*/ 274 w 428"/>
                <a:gd name="T43" fmla="*/ 52 h 212"/>
                <a:gd name="T44" fmla="*/ 278 w 428"/>
                <a:gd name="T45" fmla="*/ 60 h 212"/>
                <a:gd name="T46" fmla="*/ 286 w 428"/>
                <a:gd name="T47" fmla="*/ 66 h 212"/>
                <a:gd name="T48" fmla="*/ 308 w 428"/>
                <a:gd name="T49" fmla="*/ 62 h 212"/>
                <a:gd name="T50" fmla="*/ 318 w 428"/>
                <a:gd name="T51" fmla="*/ 56 h 212"/>
                <a:gd name="T52" fmla="*/ 324 w 428"/>
                <a:gd name="T53" fmla="*/ 48 h 212"/>
                <a:gd name="T54" fmla="*/ 334 w 428"/>
                <a:gd name="T55" fmla="*/ 56 h 212"/>
                <a:gd name="T56" fmla="*/ 342 w 428"/>
                <a:gd name="T57" fmla="*/ 52 h 212"/>
                <a:gd name="T58" fmla="*/ 354 w 428"/>
                <a:gd name="T59" fmla="*/ 40 h 212"/>
                <a:gd name="T60" fmla="*/ 368 w 428"/>
                <a:gd name="T61" fmla="*/ 40 h 212"/>
                <a:gd name="T62" fmla="*/ 376 w 428"/>
                <a:gd name="T63" fmla="*/ 58 h 212"/>
                <a:gd name="T64" fmla="*/ 376 w 428"/>
                <a:gd name="T65" fmla="*/ 88 h 212"/>
                <a:gd name="T66" fmla="*/ 382 w 428"/>
                <a:gd name="T67" fmla="*/ 98 h 212"/>
                <a:gd name="T68" fmla="*/ 398 w 428"/>
                <a:gd name="T69" fmla="*/ 92 h 212"/>
                <a:gd name="T70" fmla="*/ 416 w 428"/>
                <a:gd name="T71" fmla="*/ 92 h 212"/>
                <a:gd name="T72" fmla="*/ 428 w 428"/>
                <a:gd name="T73" fmla="*/ 104 h 212"/>
                <a:gd name="T74" fmla="*/ 422 w 428"/>
                <a:gd name="T75" fmla="*/ 112 h 212"/>
                <a:gd name="T76" fmla="*/ 398 w 428"/>
                <a:gd name="T77" fmla="*/ 120 h 212"/>
                <a:gd name="T78" fmla="*/ 366 w 428"/>
                <a:gd name="T79" fmla="*/ 142 h 212"/>
                <a:gd name="T80" fmla="*/ 354 w 428"/>
                <a:gd name="T81" fmla="*/ 154 h 212"/>
                <a:gd name="T82" fmla="*/ 340 w 428"/>
                <a:gd name="T83" fmla="*/ 148 h 212"/>
                <a:gd name="T84" fmla="*/ 334 w 428"/>
                <a:gd name="T85" fmla="*/ 150 h 212"/>
                <a:gd name="T86" fmla="*/ 336 w 428"/>
                <a:gd name="T87" fmla="*/ 174 h 212"/>
                <a:gd name="T88" fmla="*/ 326 w 428"/>
                <a:gd name="T89" fmla="*/ 190 h 212"/>
                <a:gd name="T90" fmla="*/ 308 w 428"/>
                <a:gd name="T91" fmla="*/ 200 h 212"/>
                <a:gd name="T92" fmla="*/ 286 w 428"/>
                <a:gd name="T93" fmla="*/ 196 h 212"/>
                <a:gd name="T94" fmla="*/ 276 w 428"/>
                <a:gd name="T95" fmla="*/ 202 h 212"/>
                <a:gd name="T96" fmla="*/ 256 w 428"/>
                <a:gd name="T97" fmla="*/ 210 h 212"/>
                <a:gd name="T98" fmla="*/ 244 w 428"/>
                <a:gd name="T99" fmla="*/ 210 h 212"/>
                <a:gd name="T100" fmla="*/ 214 w 428"/>
                <a:gd name="T101" fmla="*/ 196 h 212"/>
                <a:gd name="T102" fmla="*/ 162 w 428"/>
                <a:gd name="T103" fmla="*/ 194 h 212"/>
                <a:gd name="T104" fmla="*/ 130 w 428"/>
                <a:gd name="T105" fmla="*/ 190 h 212"/>
                <a:gd name="T106" fmla="*/ 118 w 428"/>
                <a:gd name="T107" fmla="*/ 178 h 212"/>
                <a:gd name="T108" fmla="*/ 108 w 428"/>
                <a:gd name="T109" fmla="*/ 160 h 212"/>
                <a:gd name="T110" fmla="*/ 78 w 428"/>
                <a:gd name="T111" fmla="*/ 150 h 212"/>
                <a:gd name="T112" fmla="*/ 48 w 428"/>
                <a:gd name="T113" fmla="*/ 144 h 212"/>
                <a:gd name="T114" fmla="*/ 38 w 428"/>
                <a:gd name="T115" fmla="*/ 132 h 212"/>
                <a:gd name="T116" fmla="*/ 32 w 428"/>
                <a:gd name="T117" fmla="*/ 108 h 212"/>
                <a:gd name="T118" fmla="*/ 26 w 428"/>
                <a:gd name="T119" fmla="*/ 100 h 212"/>
                <a:gd name="T120" fmla="*/ 6 w 428"/>
                <a:gd name="T121" fmla="*/ 9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28" h="212">
                  <a:moveTo>
                    <a:pt x="0" y="80"/>
                  </a:moveTo>
                  <a:lnTo>
                    <a:pt x="0" y="80"/>
                  </a:lnTo>
                  <a:lnTo>
                    <a:pt x="4" y="78"/>
                  </a:lnTo>
                  <a:lnTo>
                    <a:pt x="6" y="74"/>
                  </a:lnTo>
                  <a:lnTo>
                    <a:pt x="8" y="74"/>
                  </a:lnTo>
                  <a:lnTo>
                    <a:pt x="10" y="74"/>
                  </a:lnTo>
                  <a:lnTo>
                    <a:pt x="12" y="72"/>
                  </a:lnTo>
                  <a:lnTo>
                    <a:pt x="14" y="72"/>
                  </a:lnTo>
                  <a:lnTo>
                    <a:pt x="16" y="70"/>
                  </a:lnTo>
                  <a:lnTo>
                    <a:pt x="18" y="70"/>
                  </a:lnTo>
                  <a:lnTo>
                    <a:pt x="24" y="68"/>
                  </a:lnTo>
                  <a:lnTo>
                    <a:pt x="28" y="68"/>
                  </a:lnTo>
                  <a:lnTo>
                    <a:pt x="32" y="68"/>
                  </a:lnTo>
                  <a:lnTo>
                    <a:pt x="38" y="66"/>
                  </a:lnTo>
                  <a:lnTo>
                    <a:pt x="44" y="64"/>
                  </a:lnTo>
                  <a:lnTo>
                    <a:pt x="50" y="64"/>
                  </a:lnTo>
                  <a:lnTo>
                    <a:pt x="56" y="64"/>
                  </a:lnTo>
                  <a:lnTo>
                    <a:pt x="58" y="64"/>
                  </a:lnTo>
                  <a:lnTo>
                    <a:pt x="62" y="64"/>
                  </a:lnTo>
                  <a:lnTo>
                    <a:pt x="64" y="64"/>
                  </a:lnTo>
                  <a:lnTo>
                    <a:pt x="66" y="64"/>
                  </a:lnTo>
                  <a:lnTo>
                    <a:pt x="68" y="64"/>
                  </a:lnTo>
                  <a:lnTo>
                    <a:pt x="70" y="64"/>
                  </a:lnTo>
                  <a:lnTo>
                    <a:pt x="72" y="64"/>
                  </a:lnTo>
                  <a:lnTo>
                    <a:pt x="72" y="66"/>
                  </a:lnTo>
                  <a:lnTo>
                    <a:pt x="74" y="68"/>
                  </a:lnTo>
                  <a:lnTo>
                    <a:pt x="74" y="70"/>
                  </a:lnTo>
                  <a:lnTo>
                    <a:pt x="76" y="70"/>
                  </a:lnTo>
                  <a:lnTo>
                    <a:pt x="76" y="70"/>
                  </a:lnTo>
                  <a:lnTo>
                    <a:pt x="76" y="70"/>
                  </a:lnTo>
                  <a:lnTo>
                    <a:pt x="78" y="72"/>
                  </a:lnTo>
                  <a:lnTo>
                    <a:pt x="80" y="72"/>
                  </a:lnTo>
                  <a:lnTo>
                    <a:pt x="82" y="72"/>
                  </a:lnTo>
                  <a:lnTo>
                    <a:pt x="84" y="72"/>
                  </a:lnTo>
                  <a:lnTo>
                    <a:pt x="86" y="72"/>
                  </a:lnTo>
                  <a:lnTo>
                    <a:pt x="88" y="72"/>
                  </a:lnTo>
                  <a:lnTo>
                    <a:pt x="90" y="72"/>
                  </a:lnTo>
                  <a:lnTo>
                    <a:pt x="90" y="72"/>
                  </a:lnTo>
                  <a:lnTo>
                    <a:pt x="90" y="74"/>
                  </a:lnTo>
                  <a:lnTo>
                    <a:pt x="92" y="74"/>
                  </a:lnTo>
                  <a:lnTo>
                    <a:pt x="92" y="74"/>
                  </a:lnTo>
                  <a:lnTo>
                    <a:pt x="94" y="76"/>
                  </a:lnTo>
                  <a:lnTo>
                    <a:pt x="96" y="78"/>
                  </a:lnTo>
                  <a:lnTo>
                    <a:pt x="96" y="78"/>
                  </a:lnTo>
                  <a:lnTo>
                    <a:pt x="98" y="80"/>
                  </a:lnTo>
                  <a:lnTo>
                    <a:pt x="98" y="80"/>
                  </a:lnTo>
                  <a:lnTo>
                    <a:pt x="100" y="80"/>
                  </a:lnTo>
                  <a:lnTo>
                    <a:pt x="104" y="80"/>
                  </a:lnTo>
                  <a:lnTo>
                    <a:pt x="110" y="82"/>
                  </a:lnTo>
                  <a:lnTo>
                    <a:pt x="112" y="80"/>
                  </a:lnTo>
                  <a:lnTo>
                    <a:pt x="114" y="80"/>
                  </a:lnTo>
                  <a:lnTo>
                    <a:pt x="116" y="80"/>
                  </a:lnTo>
                  <a:lnTo>
                    <a:pt x="118" y="80"/>
                  </a:lnTo>
                  <a:lnTo>
                    <a:pt x="120" y="80"/>
                  </a:lnTo>
                  <a:lnTo>
                    <a:pt x="122" y="80"/>
                  </a:lnTo>
                  <a:lnTo>
                    <a:pt x="124" y="78"/>
                  </a:lnTo>
                  <a:lnTo>
                    <a:pt x="126" y="78"/>
                  </a:lnTo>
                  <a:lnTo>
                    <a:pt x="126" y="76"/>
                  </a:lnTo>
                  <a:lnTo>
                    <a:pt x="128" y="76"/>
                  </a:lnTo>
                  <a:lnTo>
                    <a:pt x="128" y="76"/>
                  </a:lnTo>
                  <a:lnTo>
                    <a:pt x="128" y="74"/>
                  </a:lnTo>
                  <a:lnTo>
                    <a:pt x="128" y="74"/>
                  </a:lnTo>
                  <a:lnTo>
                    <a:pt x="128" y="74"/>
                  </a:lnTo>
                  <a:lnTo>
                    <a:pt x="128" y="72"/>
                  </a:lnTo>
                  <a:lnTo>
                    <a:pt x="128" y="70"/>
                  </a:lnTo>
                  <a:lnTo>
                    <a:pt x="126" y="70"/>
                  </a:lnTo>
                  <a:lnTo>
                    <a:pt x="126" y="68"/>
                  </a:lnTo>
                  <a:lnTo>
                    <a:pt x="124" y="66"/>
                  </a:lnTo>
                  <a:lnTo>
                    <a:pt x="122" y="64"/>
                  </a:lnTo>
                  <a:lnTo>
                    <a:pt x="122" y="62"/>
                  </a:lnTo>
                  <a:lnTo>
                    <a:pt x="120" y="60"/>
                  </a:lnTo>
                  <a:lnTo>
                    <a:pt x="120" y="58"/>
                  </a:lnTo>
                  <a:lnTo>
                    <a:pt x="118" y="58"/>
                  </a:lnTo>
                  <a:lnTo>
                    <a:pt x="116" y="56"/>
                  </a:lnTo>
                  <a:lnTo>
                    <a:pt x="116" y="54"/>
                  </a:lnTo>
                  <a:lnTo>
                    <a:pt x="116" y="54"/>
                  </a:lnTo>
                  <a:lnTo>
                    <a:pt x="114" y="52"/>
                  </a:lnTo>
                  <a:lnTo>
                    <a:pt x="114" y="52"/>
                  </a:lnTo>
                  <a:lnTo>
                    <a:pt x="116" y="52"/>
                  </a:lnTo>
                  <a:lnTo>
                    <a:pt x="116" y="52"/>
                  </a:lnTo>
                  <a:lnTo>
                    <a:pt x="116" y="52"/>
                  </a:lnTo>
                  <a:lnTo>
                    <a:pt x="116" y="50"/>
                  </a:lnTo>
                  <a:lnTo>
                    <a:pt x="118" y="50"/>
                  </a:lnTo>
                  <a:lnTo>
                    <a:pt x="118" y="50"/>
                  </a:lnTo>
                  <a:lnTo>
                    <a:pt x="122" y="52"/>
                  </a:lnTo>
                  <a:lnTo>
                    <a:pt x="124" y="52"/>
                  </a:lnTo>
                  <a:lnTo>
                    <a:pt x="124" y="52"/>
                  </a:lnTo>
                  <a:lnTo>
                    <a:pt x="126" y="52"/>
                  </a:lnTo>
                  <a:lnTo>
                    <a:pt x="126" y="52"/>
                  </a:lnTo>
                  <a:lnTo>
                    <a:pt x="128" y="50"/>
                  </a:lnTo>
                  <a:lnTo>
                    <a:pt x="128" y="50"/>
                  </a:lnTo>
                  <a:lnTo>
                    <a:pt x="128" y="50"/>
                  </a:lnTo>
                  <a:lnTo>
                    <a:pt x="128" y="48"/>
                  </a:lnTo>
                  <a:lnTo>
                    <a:pt x="130" y="48"/>
                  </a:lnTo>
                  <a:lnTo>
                    <a:pt x="130" y="46"/>
                  </a:lnTo>
                  <a:lnTo>
                    <a:pt x="130" y="44"/>
                  </a:lnTo>
                  <a:lnTo>
                    <a:pt x="130" y="42"/>
                  </a:lnTo>
                  <a:lnTo>
                    <a:pt x="130" y="38"/>
                  </a:lnTo>
                  <a:lnTo>
                    <a:pt x="128" y="34"/>
                  </a:lnTo>
                  <a:lnTo>
                    <a:pt x="128" y="32"/>
                  </a:lnTo>
                  <a:lnTo>
                    <a:pt x="128" y="28"/>
                  </a:lnTo>
                  <a:lnTo>
                    <a:pt x="128" y="26"/>
                  </a:lnTo>
                  <a:lnTo>
                    <a:pt x="128" y="22"/>
                  </a:lnTo>
                  <a:lnTo>
                    <a:pt x="126" y="20"/>
                  </a:lnTo>
                  <a:lnTo>
                    <a:pt x="126" y="16"/>
                  </a:lnTo>
                  <a:lnTo>
                    <a:pt x="126" y="12"/>
                  </a:lnTo>
                  <a:lnTo>
                    <a:pt x="126" y="8"/>
                  </a:lnTo>
                  <a:lnTo>
                    <a:pt x="126" y="6"/>
                  </a:lnTo>
                  <a:lnTo>
                    <a:pt x="126" y="4"/>
                  </a:lnTo>
                  <a:lnTo>
                    <a:pt x="126" y="2"/>
                  </a:lnTo>
                  <a:lnTo>
                    <a:pt x="126" y="2"/>
                  </a:lnTo>
                  <a:lnTo>
                    <a:pt x="126" y="0"/>
                  </a:lnTo>
                  <a:lnTo>
                    <a:pt x="128" y="0"/>
                  </a:lnTo>
                  <a:lnTo>
                    <a:pt x="128" y="0"/>
                  </a:lnTo>
                  <a:lnTo>
                    <a:pt x="128" y="0"/>
                  </a:lnTo>
                  <a:lnTo>
                    <a:pt x="130" y="0"/>
                  </a:lnTo>
                  <a:lnTo>
                    <a:pt x="132" y="0"/>
                  </a:lnTo>
                  <a:lnTo>
                    <a:pt x="134" y="0"/>
                  </a:lnTo>
                  <a:lnTo>
                    <a:pt x="134" y="0"/>
                  </a:lnTo>
                  <a:lnTo>
                    <a:pt x="136" y="0"/>
                  </a:lnTo>
                  <a:lnTo>
                    <a:pt x="140" y="2"/>
                  </a:lnTo>
                  <a:lnTo>
                    <a:pt x="148" y="8"/>
                  </a:lnTo>
                  <a:lnTo>
                    <a:pt x="152" y="8"/>
                  </a:lnTo>
                  <a:lnTo>
                    <a:pt x="152" y="10"/>
                  </a:lnTo>
                  <a:lnTo>
                    <a:pt x="154" y="10"/>
                  </a:lnTo>
                  <a:lnTo>
                    <a:pt x="156" y="10"/>
                  </a:lnTo>
                  <a:lnTo>
                    <a:pt x="158" y="10"/>
                  </a:lnTo>
                  <a:lnTo>
                    <a:pt x="164" y="10"/>
                  </a:lnTo>
                  <a:lnTo>
                    <a:pt x="166" y="10"/>
                  </a:lnTo>
                  <a:lnTo>
                    <a:pt x="168" y="10"/>
                  </a:lnTo>
                  <a:lnTo>
                    <a:pt x="170" y="10"/>
                  </a:lnTo>
                  <a:lnTo>
                    <a:pt x="170" y="10"/>
                  </a:lnTo>
                  <a:lnTo>
                    <a:pt x="172" y="12"/>
                  </a:lnTo>
                  <a:lnTo>
                    <a:pt x="174" y="12"/>
                  </a:lnTo>
                  <a:lnTo>
                    <a:pt x="176" y="14"/>
                  </a:lnTo>
                  <a:lnTo>
                    <a:pt x="176" y="14"/>
                  </a:lnTo>
                  <a:lnTo>
                    <a:pt x="178" y="16"/>
                  </a:lnTo>
                  <a:lnTo>
                    <a:pt x="182" y="20"/>
                  </a:lnTo>
                  <a:lnTo>
                    <a:pt x="184" y="24"/>
                  </a:lnTo>
                  <a:lnTo>
                    <a:pt x="186" y="24"/>
                  </a:lnTo>
                  <a:lnTo>
                    <a:pt x="186" y="26"/>
                  </a:lnTo>
                  <a:lnTo>
                    <a:pt x="188" y="30"/>
                  </a:lnTo>
                  <a:lnTo>
                    <a:pt x="188" y="32"/>
                  </a:lnTo>
                  <a:lnTo>
                    <a:pt x="188" y="34"/>
                  </a:lnTo>
                  <a:lnTo>
                    <a:pt x="190" y="36"/>
                  </a:lnTo>
                  <a:lnTo>
                    <a:pt x="190" y="36"/>
                  </a:lnTo>
                  <a:lnTo>
                    <a:pt x="190" y="36"/>
                  </a:lnTo>
                  <a:lnTo>
                    <a:pt x="192" y="36"/>
                  </a:lnTo>
                  <a:lnTo>
                    <a:pt x="192" y="38"/>
                  </a:lnTo>
                  <a:lnTo>
                    <a:pt x="194" y="38"/>
                  </a:lnTo>
                  <a:lnTo>
                    <a:pt x="196" y="38"/>
                  </a:lnTo>
                  <a:lnTo>
                    <a:pt x="198" y="38"/>
                  </a:lnTo>
                  <a:lnTo>
                    <a:pt x="202" y="38"/>
                  </a:lnTo>
                  <a:lnTo>
                    <a:pt x="208" y="36"/>
                  </a:lnTo>
                  <a:lnTo>
                    <a:pt x="210" y="36"/>
                  </a:lnTo>
                  <a:lnTo>
                    <a:pt x="212" y="36"/>
                  </a:lnTo>
                  <a:lnTo>
                    <a:pt x="220" y="36"/>
                  </a:lnTo>
                  <a:lnTo>
                    <a:pt x="228" y="36"/>
                  </a:lnTo>
                  <a:lnTo>
                    <a:pt x="232" y="36"/>
                  </a:lnTo>
                  <a:lnTo>
                    <a:pt x="236" y="38"/>
                  </a:lnTo>
                  <a:lnTo>
                    <a:pt x="240" y="38"/>
                  </a:lnTo>
                  <a:lnTo>
                    <a:pt x="242" y="38"/>
                  </a:lnTo>
                  <a:lnTo>
                    <a:pt x="244" y="38"/>
                  </a:lnTo>
                  <a:lnTo>
                    <a:pt x="246" y="40"/>
                  </a:lnTo>
                  <a:lnTo>
                    <a:pt x="248" y="40"/>
                  </a:lnTo>
                  <a:lnTo>
                    <a:pt x="250" y="42"/>
                  </a:lnTo>
                  <a:lnTo>
                    <a:pt x="252" y="44"/>
                  </a:lnTo>
                  <a:lnTo>
                    <a:pt x="258" y="46"/>
                  </a:lnTo>
                  <a:lnTo>
                    <a:pt x="260" y="48"/>
                  </a:lnTo>
                  <a:lnTo>
                    <a:pt x="262" y="48"/>
                  </a:lnTo>
                  <a:lnTo>
                    <a:pt x="262" y="50"/>
                  </a:lnTo>
                  <a:lnTo>
                    <a:pt x="264" y="50"/>
                  </a:lnTo>
                  <a:lnTo>
                    <a:pt x="268" y="50"/>
                  </a:lnTo>
                  <a:lnTo>
                    <a:pt x="270" y="50"/>
                  </a:lnTo>
                  <a:lnTo>
                    <a:pt x="272" y="52"/>
                  </a:lnTo>
                  <a:lnTo>
                    <a:pt x="274" y="52"/>
                  </a:lnTo>
                  <a:lnTo>
                    <a:pt x="274" y="52"/>
                  </a:lnTo>
                  <a:lnTo>
                    <a:pt x="274" y="52"/>
                  </a:lnTo>
                  <a:lnTo>
                    <a:pt x="276" y="52"/>
                  </a:lnTo>
                  <a:lnTo>
                    <a:pt x="276" y="54"/>
                  </a:lnTo>
                  <a:lnTo>
                    <a:pt x="276" y="54"/>
                  </a:lnTo>
                  <a:lnTo>
                    <a:pt x="276" y="56"/>
                  </a:lnTo>
                  <a:lnTo>
                    <a:pt x="276" y="58"/>
                  </a:lnTo>
                  <a:lnTo>
                    <a:pt x="278" y="60"/>
                  </a:lnTo>
                  <a:lnTo>
                    <a:pt x="278" y="62"/>
                  </a:lnTo>
                  <a:lnTo>
                    <a:pt x="278" y="64"/>
                  </a:lnTo>
                  <a:lnTo>
                    <a:pt x="278" y="64"/>
                  </a:lnTo>
                  <a:lnTo>
                    <a:pt x="278" y="64"/>
                  </a:lnTo>
                  <a:lnTo>
                    <a:pt x="280" y="64"/>
                  </a:lnTo>
                  <a:lnTo>
                    <a:pt x="282" y="66"/>
                  </a:lnTo>
                  <a:lnTo>
                    <a:pt x="284" y="66"/>
                  </a:lnTo>
                  <a:lnTo>
                    <a:pt x="286" y="66"/>
                  </a:lnTo>
                  <a:lnTo>
                    <a:pt x="290" y="66"/>
                  </a:lnTo>
                  <a:lnTo>
                    <a:pt x="292" y="66"/>
                  </a:lnTo>
                  <a:lnTo>
                    <a:pt x="294" y="66"/>
                  </a:lnTo>
                  <a:lnTo>
                    <a:pt x="298" y="66"/>
                  </a:lnTo>
                  <a:lnTo>
                    <a:pt x="300" y="64"/>
                  </a:lnTo>
                  <a:lnTo>
                    <a:pt x="304" y="64"/>
                  </a:lnTo>
                  <a:lnTo>
                    <a:pt x="306" y="64"/>
                  </a:lnTo>
                  <a:lnTo>
                    <a:pt x="308" y="62"/>
                  </a:lnTo>
                  <a:lnTo>
                    <a:pt x="310" y="62"/>
                  </a:lnTo>
                  <a:lnTo>
                    <a:pt x="314" y="60"/>
                  </a:lnTo>
                  <a:lnTo>
                    <a:pt x="314" y="60"/>
                  </a:lnTo>
                  <a:lnTo>
                    <a:pt x="316" y="58"/>
                  </a:lnTo>
                  <a:lnTo>
                    <a:pt x="316" y="58"/>
                  </a:lnTo>
                  <a:lnTo>
                    <a:pt x="318" y="58"/>
                  </a:lnTo>
                  <a:lnTo>
                    <a:pt x="318" y="56"/>
                  </a:lnTo>
                  <a:lnTo>
                    <a:pt x="318" y="56"/>
                  </a:lnTo>
                  <a:lnTo>
                    <a:pt x="320" y="54"/>
                  </a:lnTo>
                  <a:lnTo>
                    <a:pt x="320" y="52"/>
                  </a:lnTo>
                  <a:lnTo>
                    <a:pt x="322" y="50"/>
                  </a:lnTo>
                  <a:lnTo>
                    <a:pt x="322" y="50"/>
                  </a:lnTo>
                  <a:lnTo>
                    <a:pt x="322" y="50"/>
                  </a:lnTo>
                  <a:lnTo>
                    <a:pt x="322" y="50"/>
                  </a:lnTo>
                  <a:lnTo>
                    <a:pt x="322" y="48"/>
                  </a:lnTo>
                  <a:lnTo>
                    <a:pt x="324" y="48"/>
                  </a:lnTo>
                  <a:lnTo>
                    <a:pt x="324" y="48"/>
                  </a:lnTo>
                  <a:lnTo>
                    <a:pt x="324" y="50"/>
                  </a:lnTo>
                  <a:lnTo>
                    <a:pt x="326" y="50"/>
                  </a:lnTo>
                  <a:lnTo>
                    <a:pt x="328" y="50"/>
                  </a:lnTo>
                  <a:lnTo>
                    <a:pt x="330" y="52"/>
                  </a:lnTo>
                  <a:lnTo>
                    <a:pt x="330" y="54"/>
                  </a:lnTo>
                  <a:lnTo>
                    <a:pt x="332" y="56"/>
                  </a:lnTo>
                  <a:lnTo>
                    <a:pt x="334" y="56"/>
                  </a:lnTo>
                  <a:lnTo>
                    <a:pt x="334" y="56"/>
                  </a:lnTo>
                  <a:lnTo>
                    <a:pt x="334" y="56"/>
                  </a:lnTo>
                  <a:lnTo>
                    <a:pt x="336" y="56"/>
                  </a:lnTo>
                  <a:lnTo>
                    <a:pt x="336" y="56"/>
                  </a:lnTo>
                  <a:lnTo>
                    <a:pt x="338" y="56"/>
                  </a:lnTo>
                  <a:lnTo>
                    <a:pt x="338" y="54"/>
                  </a:lnTo>
                  <a:lnTo>
                    <a:pt x="340" y="54"/>
                  </a:lnTo>
                  <a:lnTo>
                    <a:pt x="342" y="52"/>
                  </a:lnTo>
                  <a:lnTo>
                    <a:pt x="344" y="50"/>
                  </a:lnTo>
                  <a:lnTo>
                    <a:pt x="346" y="46"/>
                  </a:lnTo>
                  <a:lnTo>
                    <a:pt x="348" y="44"/>
                  </a:lnTo>
                  <a:lnTo>
                    <a:pt x="350" y="44"/>
                  </a:lnTo>
                  <a:lnTo>
                    <a:pt x="352" y="42"/>
                  </a:lnTo>
                  <a:lnTo>
                    <a:pt x="352" y="42"/>
                  </a:lnTo>
                  <a:lnTo>
                    <a:pt x="354" y="42"/>
                  </a:lnTo>
                  <a:lnTo>
                    <a:pt x="354" y="40"/>
                  </a:lnTo>
                  <a:lnTo>
                    <a:pt x="356" y="40"/>
                  </a:lnTo>
                  <a:lnTo>
                    <a:pt x="358" y="40"/>
                  </a:lnTo>
                  <a:lnTo>
                    <a:pt x="360" y="40"/>
                  </a:lnTo>
                  <a:lnTo>
                    <a:pt x="362" y="40"/>
                  </a:lnTo>
                  <a:lnTo>
                    <a:pt x="364" y="40"/>
                  </a:lnTo>
                  <a:lnTo>
                    <a:pt x="366" y="40"/>
                  </a:lnTo>
                  <a:lnTo>
                    <a:pt x="368" y="40"/>
                  </a:lnTo>
                  <a:lnTo>
                    <a:pt x="368" y="40"/>
                  </a:lnTo>
                  <a:lnTo>
                    <a:pt x="370" y="42"/>
                  </a:lnTo>
                  <a:lnTo>
                    <a:pt x="372" y="42"/>
                  </a:lnTo>
                  <a:lnTo>
                    <a:pt x="374" y="44"/>
                  </a:lnTo>
                  <a:lnTo>
                    <a:pt x="378" y="46"/>
                  </a:lnTo>
                  <a:lnTo>
                    <a:pt x="380" y="48"/>
                  </a:lnTo>
                  <a:lnTo>
                    <a:pt x="378" y="52"/>
                  </a:lnTo>
                  <a:lnTo>
                    <a:pt x="376" y="56"/>
                  </a:lnTo>
                  <a:lnTo>
                    <a:pt x="376" y="58"/>
                  </a:lnTo>
                  <a:lnTo>
                    <a:pt x="376" y="60"/>
                  </a:lnTo>
                  <a:lnTo>
                    <a:pt x="376" y="62"/>
                  </a:lnTo>
                  <a:lnTo>
                    <a:pt x="376" y="66"/>
                  </a:lnTo>
                  <a:lnTo>
                    <a:pt x="376" y="72"/>
                  </a:lnTo>
                  <a:lnTo>
                    <a:pt x="376" y="76"/>
                  </a:lnTo>
                  <a:lnTo>
                    <a:pt x="376" y="80"/>
                  </a:lnTo>
                  <a:lnTo>
                    <a:pt x="376" y="84"/>
                  </a:lnTo>
                  <a:lnTo>
                    <a:pt x="376" y="88"/>
                  </a:lnTo>
                  <a:lnTo>
                    <a:pt x="378" y="92"/>
                  </a:lnTo>
                  <a:lnTo>
                    <a:pt x="378" y="92"/>
                  </a:lnTo>
                  <a:lnTo>
                    <a:pt x="378" y="94"/>
                  </a:lnTo>
                  <a:lnTo>
                    <a:pt x="380" y="96"/>
                  </a:lnTo>
                  <a:lnTo>
                    <a:pt x="380" y="96"/>
                  </a:lnTo>
                  <a:lnTo>
                    <a:pt x="380" y="96"/>
                  </a:lnTo>
                  <a:lnTo>
                    <a:pt x="380" y="98"/>
                  </a:lnTo>
                  <a:lnTo>
                    <a:pt x="382" y="98"/>
                  </a:lnTo>
                  <a:lnTo>
                    <a:pt x="382" y="98"/>
                  </a:lnTo>
                  <a:lnTo>
                    <a:pt x="384" y="98"/>
                  </a:lnTo>
                  <a:lnTo>
                    <a:pt x="386" y="96"/>
                  </a:lnTo>
                  <a:lnTo>
                    <a:pt x="386" y="96"/>
                  </a:lnTo>
                  <a:lnTo>
                    <a:pt x="390" y="94"/>
                  </a:lnTo>
                  <a:lnTo>
                    <a:pt x="392" y="94"/>
                  </a:lnTo>
                  <a:lnTo>
                    <a:pt x="392" y="94"/>
                  </a:lnTo>
                  <a:lnTo>
                    <a:pt x="398" y="92"/>
                  </a:lnTo>
                  <a:lnTo>
                    <a:pt x="402" y="92"/>
                  </a:lnTo>
                  <a:lnTo>
                    <a:pt x="404" y="92"/>
                  </a:lnTo>
                  <a:lnTo>
                    <a:pt x="408" y="92"/>
                  </a:lnTo>
                  <a:lnTo>
                    <a:pt x="412" y="90"/>
                  </a:lnTo>
                  <a:lnTo>
                    <a:pt x="412" y="90"/>
                  </a:lnTo>
                  <a:lnTo>
                    <a:pt x="414" y="90"/>
                  </a:lnTo>
                  <a:lnTo>
                    <a:pt x="414" y="92"/>
                  </a:lnTo>
                  <a:lnTo>
                    <a:pt x="416" y="92"/>
                  </a:lnTo>
                  <a:lnTo>
                    <a:pt x="418" y="92"/>
                  </a:lnTo>
                  <a:lnTo>
                    <a:pt x="420" y="94"/>
                  </a:lnTo>
                  <a:lnTo>
                    <a:pt x="422" y="96"/>
                  </a:lnTo>
                  <a:lnTo>
                    <a:pt x="424" y="98"/>
                  </a:lnTo>
                  <a:lnTo>
                    <a:pt x="426" y="100"/>
                  </a:lnTo>
                  <a:lnTo>
                    <a:pt x="426" y="102"/>
                  </a:lnTo>
                  <a:lnTo>
                    <a:pt x="426" y="102"/>
                  </a:lnTo>
                  <a:lnTo>
                    <a:pt x="428" y="104"/>
                  </a:lnTo>
                  <a:lnTo>
                    <a:pt x="428" y="104"/>
                  </a:lnTo>
                  <a:lnTo>
                    <a:pt x="428" y="106"/>
                  </a:lnTo>
                  <a:lnTo>
                    <a:pt x="428" y="106"/>
                  </a:lnTo>
                  <a:lnTo>
                    <a:pt x="426" y="108"/>
                  </a:lnTo>
                  <a:lnTo>
                    <a:pt x="426" y="108"/>
                  </a:lnTo>
                  <a:lnTo>
                    <a:pt x="426" y="110"/>
                  </a:lnTo>
                  <a:lnTo>
                    <a:pt x="424" y="110"/>
                  </a:lnTo>
                  <a:lnTo>
                    <a:pt x="422" y="112"/>
                  </a:lnTo>
                  <a:lnTo>
                    <a:pt x="420" y="112"/>
                  </a:lnTo>
                  <a:lnTo>
                    <a:pt x="416" y="114"/>
                  </a:lnTo>
                  <a:lnTo>
                    <a:pt x="412" y="114"/>
                  </a:lnTo>
                  <a:lnTo>
                    <a:pt x="408" y="116"/>
                  </a:lnTo>
                  <a:lnTo>
                    <a:pt x="406" y="116"/>
                  </a:lnTo>
                  <a:lnTo>
                    <a:pt x="404" y="118"/>
                  </a:lnTo>
                  <a:lnTo>
                    <a:pt x="402" y="118"/>
                  </a:lnTo>
                  <a:lnTo>
                    <a:pt x="398" y="120"/>
                  </a:lnTo>
                  <a:lnTo>
                    <a:pt x="392" y="124"/>
                  </a:lnTo>
                  <a:lnTo>
                    <a:pt x="386" y="128"/>
                  </a:lnTo>
                  <a:lnTo>
                    <a:pt x="380" y="130"/>
                  </a:lnTo>
                  <a:lnTo>
                    <a:pt x="378" y="132"/>
                  </a:lnTo>
                  <a:lnTo>
                    <a:pt x="374" y="136"/>
                  </a:lnTo>
                  <a:lnTo>
                    <a:pt x="372" y="138"/>
                  </a:lnTo>
                  <a:lnTo>
                    <a:pt x="368" y="140"/>
                  </a:lnTo>
                  <a:lnTo>
                    <a:pt x="366" y="142"/>
                  </a:lnTo>
                  <a:lnTo>
                    <a:pt x="366" y="144"/>
                  </a:lnTo>
                  <a:lnTo>
                    <a:pt x="362" y="148"/>
                  </a:lnTo>
                  <a:lnTo>
                    <a:pt x="360" y="150"/>
                  </a:lnTo>
                  <a:lnTo>
                    <a:pt x="358" y="152"/>
                  </a:lnTo>
                  <a:lnTo>
                    <a:pt x="358" y="152"/>
                  </a:lnTo>
                  <a:lnTo>
                    <a:pt x="356" y="154"/>
                  </a:lnTo>
                  <a:lnTo>
                    <a:pt x="356" y="154"/>
                  </a:lnTo>
                  <a:lnTo>
                    <a:pt x="354" y="154"/>
                  </a:lnTo>
                  <a:lnTo>
                    <a:pt x="354" y="154"/>
                  </a:lnTo>
                  <a:lnTo>
                    <a:pt x="352" y="154"/>
                  </a:lnTo>
                  <a:lnTo>
                    <a:pt x="350" y="154"/>
                  </a:lnTo>
                  <a:lnTo>
                    <a:pt x="350" y="154"/>
                  </a:lnTo>
                  <a:lnTo>
                    <a:pt x="346" y="152"/>
                  </a:lnTo>
                  <a:lnTo>
                    <a:pt x="344" y="150"/>
                  </a:lnTo>
                  <a:lnTo>
                    <a:pt x="342" y="148"/>
                  </a:lnTo>
                  <a:lnTo>
                    <a:pt x="340" y="148"/>
                  </a:lnTo>
                  <a:lnTo>
                    <a:pt x="338" y="148"/>
                  </a:lnTo>
                  <a:lnTo>
                    <a:pt x="338" y="148"/>
                  </a:lnTo>
                  <a:lnTo>
                    <a:pt x="336" y="148"/>
                  </a:lnTo>
                  <a:lnTo>
                    <a:pt x="336" y="148"/>
                  </a:lnTo>
                  <a:lnTo>
                    <a:pt x="334" y="148"/>
                  </a:lnTo>
                  <a:lnTo>
                    <a:pt x="334" y="148"/>
                  </a:lnTo>
                  <a:lnTo>
                    <a:pt x="334" y="150"/>
                  </a:lnTo>
                  <a:lnTo>
                    <a:pt x="334" y="150"/>
                  </a:lnTo>
                  <a:lnTo>
                    <a:pt x="334" y="152"/>
                  </a:lnTo>
                  <a:lnTo>
                    <a:pt x="334" y="152"/>
                  </a:lnTo>
                  <a:lnTo>
                    <a:pt x="334" y="156"/>
                  </a:lnTo>
                  <a:lnTo>
                    <a:pt x="334" y="160"/>
                  </a:lnTo>
                  <a:lnTo>
                    <a:pt x="336" y="162"/>
                  </a:lnTo>
                  <a:lnTo>
                    <a:pt x="336" y="164"/>
                  </a:lnTo>
                  <a:lnTo>
                    <a:pt x="336" y="168"/>
                  </a:lnTo>
                  <a:lnTo>
                    <a:pt x="336" y="174"/>
                  </a:lnTo>
                  <a:lnTo>
                    <a:pt x="334" y="176"/>
                  </a:lnTo>
                  <a:lnTo>
                    <a:pt x="334" y="178"/>
                  </a:lnTo>
                  <a:lnTo>
                    <a:pt x="334" y="180"/>
                  </a:lnTo>
                  <a:lnTo>
                    <a:pt x="334" y="182"/>
                  </a:lnTo>
                  <a:lnTo>
                    <a:pt x="332" y="182"/>
                  </a:lnTo>
                  <a:lnTo>
                    <a:pt x="332" y="184"/>
                  </a:lnTo>
                  <a:lnTo>
                    <a:pt x="328" y="188"/>
                  </a:lnTo>
                  <a:lnTo>
                    <a:pt x="326" y="190"/>
                  </a:lnTo>
                  <a:lnTo>
                    <a:pt x="322" y="192"/>
                  </a:lnTo>
                  <a:lnTo>
                    <a:pt x="320" y="196"/>
                  </a:lnTo>
                  <a:lnTo>
                    <a:pt x="316" y="198"/>
                  </a:lnTo>
                  <a:lnTo>
                    <a:pt x="314" y="198"/>
                  </a:lnTo>
                  <a:lnTo>
                    <a:pt x="314" y="200"/>
                  </a:lnTo>
                  <a:lnTo>
                    <a:pt x="312" y="200"/>
                  </a:lnTo>
                  <a:lnTo>
                    <a:pt x="310" y="200"/>
                  </a:lnTo>
                  <a:lnTo>
                    <a:pt x="308" y="200"/>
                  </a:lnTo>
                  <a:lnTo>
                    <a:pt x="308" y="202"/>
                  </a:lnTo>
                  <a:lnTo>
                    <a:pt x="306" y="200"/>
                  </a:lnTo>
                  <a:lnTo>
                    <a:pt x="304" y="200"/>
                  </a:lnTo>
                  <a:lnTo>
                    <a:pt x="300" y="200"/>
                  </a:lnTo>
                  <a:lnTo>
                    <a:pt x="296" y="198"/>
                  </a:lnTo>
                  <a:lnTo>
                    <a:pt x="292" y="198"/>
                  </a:lnTo>
                  <a:lnTo>
                    <a:pt x="288" y="196"/>
                  </a:lnTo>
                  <a:lnTo>
                    <a:pt x="286" y="196"/>
                  </a:lnTo>
                  <a:lnTo>
                    <a:pt x="284" y="196"/>
                  </a:lnTo>
                  <a:lnTo>
                    <a:pt x="282" y="196"/>
                  </a:lnTo>
                  <a:lnTo>
                    <a:pt x="282" y="196"/>
                  </a:lnTo>
                  <a:lnTo>
                    <a:pt x="280" y="198"/>
                  </a:lnTo>
                  <a:lnTo>
                    <a:pt x="280" y="198"/>
                  </a:lnTo>
                  <a:lnTo>
                    <a:pt x="278" y="198"/>
                  </a:lnTo>
                  <a:lnTo>
                    <a:pt x="278" y="200"/>
                  </a:lnTo>
                  <a:lnTo>
                    <a:pt x="276" y="202"/>
                  </a:lnTo>
                  <a:lnTo>
                    <a:pt x="272" y="204"/>
                  </a:lnTo>
                  <a:lnTo>
                    <a:pt x="272" y="204"/>
                  </a:lnTo>
                  <a:lnTo>
                    <a:pt x="270" y="206"/>
                  </a:lnTo>
                  <a:lnTo>
                    <a:pt x="268" y="206"/>
                  </a:lnTo>
                  <a:lnTo>
                    <a:pt x="266" y="208"/>
                  </a:lnTo>
                  <a:lnTo>
                    <a:pt x="262" y="208"/>
                  </a:lnTo>
                  <a:lnTo>
                    <a:pt x="260" y="210"/>
                  </a:lnTo>
                  <a:lnTo>
                    <a:pt x="256" y="210"/>
                  </a:lnTo>
                  <a:lnTo>
                    <a:pt x="254" y="212"/>
                  </a:lnTo>
                  <a:lnTo>
                    <a:pt x="250" y="212"/>
                  </a:lnTo>
                  <a:lnTo>
                    <a:pt x="250" y="212"/>
                  </a:lnTo>
                  <a:lnTo>
                    <a:pt x="248" y="212"/>
                  </a:lnTo>
                  <a:lnTo>
                    <a:pt x="248" y="212"/>
                  </a:lnTo>
                  <a:lnTo>
                    <a:pt x="246" y="212"/>
                  </a:lnTo>
                  <a:lnTo>
                    <a:pt x="244" y="210"/>
                  </a:lnTo>
                  <a:lnTo>
                    <a:pt x="244" y="210"/>
                  </a:lnTo>
                  <a:lnTo>
                    <a:pt x="240" y="208"/>
                  </a:lnTo>
                  <a:lnTo>
                    <a:pt x="238" y="208"/>
                  </a:lnTo>
                  <a:lnTo>
                    <a:pt x="232" y="204"/>
                  </a:lnTo>
                  <a:lnTo>
                    <a:pt x="230" y="202"/>
                  </a:lnTo>
                  <a:lnTo>
                    <a:pt x="228" y="200"/>
                  </a:lnTo>
                  <a:lnTo>
                    <a:pt x="224" y="200"/>
                  </a:lnTo>
                  <a:lnTo>
                    <a:pt x="218" y="198"/>
                  </a:lnTo>
                  <a:lnTo>
                    <a:pt x="214" y="196"/>
                  </a:lnTo>
                  <a:lnTo>
                    <a:pt x="210" y="196"/>
                  </a:lnTo>
                  <a:lnTo>
                    <a:pt x="206" y="196"/>
                  </a:lnTo>
                  <a:lnTo>
                    <a:pt x="202" y="194"/>
                  </a:lnTo>
                  <a:lnTo>
                    <a:pt x="196" y="194"/>
                  </a:lnTo>
                  <a:lnTo>
                    <a:pt x="192" y="194"/>
                  </a:lnTo>
                  <a:lnTo>
                    <a:pt x="180" y="194"/>
                  </a:lnTo>
                  <a:lnTo>
                    <a:pt x="168" y="194"/>
                  </a:lnTo>
                  <a:lnTo>
                    <a:pt x="162" y="194"/>
                  </a:lnTo>
                  <a:lnTo>
                    <a:pt x="158" y="194"/>
                  </a:lnTo>
                  <a:lnTo>
                    <a:pt x="152" y="194"/>
                  </a:lnTo>
                  <a:lnTo>
                    <a:pt x="146" y="194"/>
                  </a:lnTo>
                  <a:lnTo>
                    <a:pt x="142" y="192"/>
                  </a:lnTo>
                  <a:lnTo>
                    <a:pt x="136" y="192"/>
                  </a:lnTo>
                  <a:lnTo>
                    <a:pt x="134" y="192"/>
                  </a:lnTo>
                  <a:lnTo>
                    <a:pt x="132" y="190"/>
                  </a:lnTo>
                  <a:lnTo>
                    <a:pt x="130" y="190"/>
                  </a:lnTo>
                  <a:lnTo>
                    <a:pt x="130" y="190"/>
                  </a:lnTo>
                  <a:lnTo>
                    <a:pt x="128" y="188"/>
                  </a:lnTo>
                  <a:lnTo>
                    <a:pt x="126" y="188"/>
                  </a:lnTo>
                  <a:lnTo>
                    <a:pt x="124" y="186"/>
                  </a:lnTo>
                  <a:lnTo>
                    <a:pt x="124" y="184"/>
                  </a:lnTo>
                  <a:lnTo>
                    <a:pt x="120" y="182"/>
                  </a:lnTo>
                  <a:lnTo>
                    <a:pt x="118" y="180"/>
                  </a:lnTo>
                  <a:lnTo>
                    <a:pt x="118" y="178"/>
                  </a:lnTo>
                  <a:lnTo>
                    <a:pt x="116" y="176"/>
                  </a:lnTo>
                  <a:lnTo>
                    <a:pt x="114" y="170"/>
                  </a:lnTo>
                  <a:lnTo>
                    <a:pt x="112" y="168"/>
                  </a:lnTo>
                  <a:lnTo>
                    <a:pt x="112" y="166"/>
                  </a:lnTo>
                  <a:lnTo>
                    <a:pt x="110" y="164"/>
                  </a:lnTo>
                  <a:lnTo>
                    <a:pt x="110" y="162"/>
                  </a:lnTo>
                  <a:lnTo>
                    <a:pt x="108" y="162"/>
                  </a:lnTo>
                  <a:lnTo>
                    <a:pt x="108" y="160"/>
                  </a:lnTo>
                  <a:lnTo>
                    <a:pt x="106" y="160"/>
                  </a:lnTo>
                  <a:lnTo>
                    <a:pt x="104" y="158"/>
                  </a:lnTo>
                  <a:lnTo>
                    <a:pt x="102" y="156"/>
                  </a:lnTo>
                  <a:lnTo>
                    <a:pt x="96" y="154"/>
                  </a:lnTo>
                  <a:lnTo>
                    <a:pt x="92" y="152"/>
                  </a:lnTo>
                  <a:lnTo>
                    <a:pt x="90" y="152"/>
                  </a:lnTo>
                  <a:lnTo>
                    <a:pt x="84" y="150"/>
                  </a:lnTo>
                  <a:lnTo>
                    <a:pt x="78" y="150"/>
                  </a:lnTo>
                  <a:lnTo>
                    <a:pt x="74" y="148"/>
                  </a:lnTo>
                  <a:lnTo>
                    <a:pt x="70" y="148"/>
                  </a:lnTo>
                  <a:lnTo>
                    <a:pt x="60" y="148"/>
                  </a:lnTo>
                  <a:lnTo>
                    <a:pt x="56" y="146"/>
                  </a:lnTo>
                  <a:lnTo>
                    <a:pt x="54" y="146"/>
                  </a:lnTo>
                  <a:lnTo>
                    <a:pt x="52" y="146"/>
                  </a:lnTo>
                  <a:lnTo>
                    <a:pt x="50" y="146"/>
                  </a:lnTo>
                  <a:lnTo>
                    <a:pt x="48" y="144"/>
                  </a:lnTo>
                  <a:lnTo>
                    <a:pt x="46" y="144"/>
                  </a:lnTo>
                  <a:lnTo>
                    <a:pt x="44" y="142"/>
                  </a:lnTo>
                  <a:lnTo>
                    <a:pt x="44" y="142"/>
                  </a:lnTo>
                  <a:lnTo>
                    <a:pt x="42" y="142"/>
                  </a:lnTo>
                  <a:lnTo>
                    <a:pt x="42" y="140"/>
                  </a:lnTo>
                  <a:lnTo>
                    <a:pt x="42" y="138"/>
                  </a:lnTo>
                  <a:lnTo>
                    <a:pt x="40" y="136"/>
                  </a:lnTo>
                  <a:lnTo>
                    <a:pt x="38" y="132"/>
                  </a:lnTo>
                  <a:lnTo>
                    <a:pt x="38" y="128"/>
                  </a:lnTo>
                  <a:lnTo>
                    <a:pt x="36" y="124"/>
                  </a:lnTo>
                  <a:lnTo>
                    <a:pt x="36" y="122"/>
                  </a:lnTo>
                  <a:lnTo>
                    <a:pt x="34" y="118"/>
                  </a:lnTo>
                  <a:lnTo>
                    <a:pt x="34" y="118"/>
                  </a:lnTo>
                  <a:lnTo>
                    <a:pt x="34" y="116"/>
                  </a:lnTo>
                  <a:lnTo>
                    <a:pt x="32" y="110"/>
                  </a:lnTo>
                  <a:lnTo>
                    <a:pt x="32" y="108"/>
                  </a:lnTo>
                  <a:lnTo>
                    <a:pt x="32" y="106"/>
                  </a:lnTo>
                  <a:lnTo>
                    <a:pt x="30" y="104"/>
                  </a:lnTo>
                  <a:lnTo>
                    <a:pt x="30" y="104"/>
                  </a:lnTo>
                  <a:lnTo>
                    <a:pt x="30" y="102"/>
                  </a:lnTo>
                  <a:lnTo>
                    <a:pt x="28" y="102"/>
                  </a:lnTo>
                  <a:lnTo>
                    <a:pt x="28" y="102"/>
                  </a:lnTo>
                  <a:lnTo>
                    <a:pt x="26" y="100"/>
                  </a:lnTo>
                  <a:lnTo>
                    <a:pt x="26" y="100"/>
                  </a:lnTo>
                  <a:lnTo>
                    <a:pt x="22" y="98"/>
                  </a:lnTo>
                  <a:lnTo>
                    <a:pt x="18" y="96"/>
                  </a:lnTo>
                  <a:lnTo>
                    <a:pt x="16" y="96"/>
                  </a:lnTo>
                  <a:lnTo>
                    <a:pt x="12" y="94"/>
                  </a:lnTo>
                  <a:lnTo>
                    <a:pt x="10" y="92"/>
                  </a:lnTo>
                  <a:lnTo>
                    <a:pt x="8" y="92"/>
                  </a:lnTo>
                  <a:lnTo>
                    <a:pt x="8" y="92"/>
                  </a:lnTo>
                  <a:lnTo>
                    <a:pt x="6" y="90"/>
                  </a:lnTo>
                  <a:lnTo>
                    <a:pt x="6" y="88"/>
                  </a:lnTo>
                  <a:lnTo>
                    <a:pt x="4" y="86"/>
                  </a:lnTo>
                  <a:lnTo>
                    <a:pt x="0" y="80"/>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92" name="Freeform 126">
              <a:extLst>
                <a:ext uri="{FF2B5EF4-FFF2-40B4-BE49-F238E27FC236}">
                  <a16:creationId xmlns:a16="http://schemas.microsoft.com/office/drawing/2014/main" id="{2255BB32-2A14-497E-872E-E9EDD917A24D}"/>
                </a:ext>
              </a:extLst>
            </p:cNvPr>
            <p:cNvSpPr>
              <a:spLocks/>
            </p:cNvSpPr>
            <p:nvPr/>
          </p:nvSpPr>
          <p:spPr bwMode="auto">
            <a:xfrm>
              <a:off x="8185521" y="3796681"/>
              <a:ext cx="60518" cy="106005"/>
            </a:xfrm>
            <a:custGeom>
              <a:avLst/>
              <a:gdLst>
                <a:gd name="T0" fmla="*/ 10 w 32"/>
                <a:gd name="T1" fmla="*/ 0 h 62"/>
                <a:gd name="T2" fmla="*/ 8 w 32"/>
                <a:gd name="T3" fmla="*/ 2 h 62"/>
                <a:gd name="T4" fmla="*/ 6 w 32"/>
                <a:gd name="T5" fmla="*/ 2 h 62"/>
                <a:gd name="T6" fmla="*/ 6 w 32"/>
                <a:gd name="T7" fmla="*/ 6 h 62"/>
                <a:gd name="T8" fmla="*/ 2 w 32"/>
                <a:gd name="T9" fmla="*/ 10 h 62"/>
                <a:gd name="T10" fmla="*/ 0 w 32"/>
                <a:gd name="T11" fmla="*/ 18 h 62"/>
                <a:gd name="T12" fmla="*/ 0 w 32"/>
                <a:gd name="T13" fmla="*/ 24 h 62"/>
                <a:gd name="T14" fmla="*/ 0 w 32"/>
                <a:gd name="T15" fmla="*/ 30 h 62"/>
                <a:gd name="T16" fmla="*/ 0 w 32"/>
                <a:gd name="T17" fmla="*/ 36 h 62"/>
                <a:gd name="T18" fmla="*/ 0 w 32"/>
                <a:gd name="T19" fmla="*/ 40 h 62"/>
                <a:gd name="T20" fmla="*/ 0 w 32"/>
                <a:gd name="T21" fmla="*/ 46 h 62"/>
                <a:gd name="T22" fmla="*/ 2 w 32"/>
                <a:gd name="T23" fmla="*/ 52 h 62"/>
                <a:gd name="T24" fmla="*/ 6 w 32"/>
                <a:gd name="T25" fmla="*/ 56 h 62"/>
                <a:gd name="T26" fmla="*/ 6 w 32"/>
                <a:gd name="T27" fmla="*/ 58 h 62"/>
                <a:gd name="T28" fmla="*/ 8 w 32"/>
                <a:gd name="T29" fmla="*/ 60 h 62"/>
                <a:gd name="T30" fmla="*/ 10 w 32"/>
                <a:gd name="T31" fmla="*/ 60 h 62"/>
                <a:gd name="T32" fmla="*/ 14 w 32"/>
                <a:gd name="T33" fmla="*/ 62 h 62"/>
                <a:gd name="T34" fmla="*/ 20 w 32"/>
                <a:gd name="T35" fmla="*/ 60 h 62"/>
                <a:gd name="T36" fmla="*/ 26 w 32"/>
                <a:gd name="T37" fmla="*/ 58 h 62"/>
                <a:gd name="T38" fmla="*/ 28 w 32"/>
                <a:gd name="T39" fmla="*/ 58 h 62"/>
                <a:gd name="T40" fmla="*/ 30 w 32"/>
                <a:gd name="T41" fmla="*/ 56 h 62"/>
                <a:gd name="T42" fmla="*/ 32 w 32"/>
                <a:gd name="T43" fmla="*/ 54 h 62"/>
                <a:gd name="T44" fmla="*/ 32 w 32"/>
                <a:gd name="T45" fmla="*/ 50 h 62"/>
                <a:gd name="T46" fmla="*/ 32 w 32"/>
                <a:gd name="T47" fmla="*/ 44 h 62"/>
                <a:gd name="T48" fmla="*/ 32 w 32"/>
                <a:gd name="T49" fmla="*/ 38 h 62"/>
                <a:gd name="T50" fmla="*/ 32 w 32"/>
                <a:gd name="T51" fmla="*/ 28 h 62"/>
                <a:gd name="T52" fmla="*/ 30 w 32"/>
                <a:gd name="T53" fmla="*/ 20 h 62"/>
                <a:gd name="T54" fmla="*/ 28 w 32"/>
                <a:gd name="T55" fmla="*/ 18 h 62"/>
                <a:gd name="T56" fmla="*/ 24 w 32"/>
                <a:gd name="T57" fmla="*/ 14 h 62"/>
                <a:gd name="T58" fmla="*/ 20 w 32"/>
                <a:gd name="T59" fmla="*/ 8 h 62"/>
                <a:gd name="T60" fmla="*/ 16 w 32"/>
                <a:gd name="T61" fmla="*/ 4 h 62"/>
                <a:gd name="T62" fmla="*/ 14 w 32"/>
                <a:gd name="T63" fmla="*/ 2 h 62"/>
                <a:gd name="T64" fmla="*/ 12 w 32"/>
                <a:gd name="T65" fmla="*/ 0 h 62"/>
                <a:gd name="T66" fmla="*/ 10 w 32"/>
                <a:gd name="T6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62">
                  <a:moveTo>
                    <a:pt x="10" y="0"/>
                  </a:moveTo>
                  <a:lnTo>
                    <a:pt x="10" y="0"/>
                  </a:lnTo>
                  <a:lnTo>
                    <a:pt x="8" y="0"/>
                  </a:lnTo>
                  <a:lnTo>
                    <a:pt x="8" y="2"/>
                  </a:lnTo>
                  <a:lnTo>
                    <a:pt x="8" y="2"/>
                  </a:lnTo>
                  <a:lnTo>
                    <a:pt x="6" y="2"/>
                  </a:lnTo>
                  <a:lnTo>
                    <a:pt x="6" y="4"/>
                  </a:lnTo>
                  <a:lnTo>
                    <a:pt x="6" y="6"/>
                  </a:lnTo>
                  <a:lnTo>
                    <a:pt x="4" y="8"/>
                  </a:lnTo>
                  <a:lnTo>
                    <a:pt x="2" y="10"/>
                  </a:lnTo>
                  <a:lnTo>
                    <a:pt x="2" y="14"/>
                  </a:lnTo>
                  <a:lnTo>
                    <a:pt x="0" y="18"/>
                  </a:lnTo>
                  <a:lnTo>
                    <a:pt x="0" y="20"/>
                  </a:lnTo>
                  <a:lnTo>
                    <a:pt x="0" y="24"/>
                  </a:lnTo>
                  <a:lnTo>
                    <a:pt x="0" y="26"/>
                  </a:lnTo>
                  <a:lnTo>
                    <a:pt x="0" y="30"/>
                  </a:lnTo>
                  <a:lnTo>
                    <a:pt x="0" y="32"/>
                  </a:lnTo>
                  <a:lnTo>
                    <a:pt x="0" y="36"/>
                  </a:lnTo>
                  <a:lnTo>
                    <a:pt x="0" y="38"/>
                  </a:lnTo>
                  <a:lnTo>
                    <a:pt x="0" y="40"/>
                  </a:lnTo>
                  <a:lnTo>
                    <a:pt x="0" y="42"/>
                  </a:lnTo>
                  <a:lnTo>
                    <a:pt x="0" y="46"/>
                  </a:lnTo>
                  <a:lnTo>
                    <a:pt x="2" y="48"/>
                  </a:lnTo>
                  <a:lnTo>
                    <a:pt x="2" y="52"/>
                  </a:lnTo>
                  <a:lnTo>
                    <a:pt x="4" y="54"/>
                  </a:lnTo>
                  <a:lnTo>
                    <a:pt x="6" y="56"/>
                  </a:lnTo>
                  <a:lnTo>
                    <a:pt x="6" y="58"/>
                  </a:lnTo>
                  <a:lnTo>
                    <a:pt x="6" y="58"/>
                  </a:lnTo>
                  <a:lnTo>
                    <a:pt x="8" y="60"/>
                  </a:lnTo>
                  <a:lnTo>
                    <a:pt x="8" y="60"/>
                  </a:lnTo>
                  <a:lnTo>
                    <a:pt x="10" y="60"/>
                  </a:lnTo>
                  <a:lnTo>
                    <a:pt x="10" y="60"/>
                  </a:lnTo>
                  <a:lnTo>
                    <a:pt x="12" y="60"/>
                  </a:lnTo>
                  <a:lnTo>
                    <a:pt x="14" y="62"/>
                  </a:lnTo>
                  <a:lnTo>
                    <a:pt x="16" y="60"/>
                  </a:lnTo>
                  <a:lnTo>
                    <a:pt x="20" y="60"/>
                  </a:lnTo>
                  <a:lnTo>
                    <a:pt x="22" y="60"/>
                  </a:lnTo>
                  <a:lnTo>
                    <a:pt x="26" y="58"/>
                  </a:lnTo>
                  <a:lnTo>
                    <a:pt x="26" y="58"/>
                  </a:lnTo>
                  <a:lnTo>
                    <a:pt x="28" y="58"/>
                  </a:lnTo>
                  <a:lnTo>
                    <a:pt x="28" y="58"/>
                  </a:lnTo>
                  <a:lnTo>
                    <a:pt x="30" y="56"/>
                  </a:lnTo>
                  <a:lnTo>
                    <a:pt x="30" y="54"/>
                  </a:lnTo>
                  <a:lnTo>
                    <a:pt x="32" y="54"/>
                  </a:lnTo>
                  <a:lnTo>
                    <a:pt x="32" y="52"/>
                  </a:lnTo>
                  <a:lnTo>
                    <a:pt x="32" y="50"/>
                  </a:lnTo>
                  <a:lnTo>
                    <a:pt x="32" y="46"/>
                  </a:lnTo>
                  <a:lnTo>
                    <a:pt x="32" y="44"/>
                  </a:lnTo>
                  <a:lnTo>
                    <a:pt x="32" y="42"/>
                  </a:lnTo>
                  <a:lnTo>
                    <a:pt x="32" y="38"/>
                  </a:lnTo>
                  <a:lnTo>
                    <a:pt x="32" y="34"/>
                  </a:lnTo>
                  <a:lnTo>
                    <a:pt x="32" y="28"/>
                  </a:lnTo>
                  <a:lnTo>
                    <a:pt x="30" y="24"/>
                  </a:lnTo>
                  <a:lnTo>
                    <a:pt x="30" y="20"/>
                  </a:lnTo>
                  <a:lnTo>
                    <a:pt x="28" y="20"/>
                  </a:lnTo>
                  <a:lnTo>
                    <a:pt x="28" y="18"/>
                  </a:lnTo>
                  <a:lnTo>
                    <a:pt x="26" y="16"/>
                  </a:lnTo>
                  <a:lnTo>
                    <a:pt x="24" y="14"/>
                  </a:lnTo>
                  <a:lnTo>
                    <a:pt x="22" y="12"/>
                  </a:lnTo>
                  <a:lnTo>
                    <a:pt x="20" y="8"/>
                  </a:lnTo>
                  <a:lnTo>
                    <a:pt x="18" y="6"/>
                  </a:lnTo>
                  <a:lnTo>
                    <a:pt x="16" y="4"/>
                  </a:lnTo>
                  <a:lnTo>
                    <a:pt x="16" y="2"/>
                  </a:lnTo>
                  <a:lnTo>
                    <a:pt x="14" y="2"/>
                  </a:lnTo>
                  <a:lnTo>
                    <a:pt x="12" y="2"/>
                  </a:lnTo>
                  <a:lnTo>
                    <a:pt x="12" y="0"/>
                  </a:lnTo>
                  <a:lnTo>
                    <a:pt x="10" y="0"/>
                  </a:lnTo>
                  <a:lnTo>
                    <a:pt x="10" y="0"/>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93" name="Freeform 127">
              <a:extLst>
                <a:ext uri="{FF2B5EF4-FFF2-40B4-BE49-F238E27FC236}">
                  <a16:creationId xmlns:a16="http://schemas.microsoft.com/office/drawing/2014/main" id="{5B3D0AA3-6AB3-4E8D-A39F-3146CD5F8E84}"/>
                </a:ext>
              </a:extLst>
            </p:cNvPr>
            <p:cNvSpPr>
              <a:spLocks/>
            </p:cNvSpPr>
            <p:nvPr/>
          </p:nvSpPr>
          <p:spPr bwMode="auto">
            <a:xfrm>
              <a:off x="8185521" y="3796681"/>
              <a:ext cx="60518" cy="106005"/>
            </a:xfrm>
            <a:custGeom>
              <a:avLst/>
              <a:gdLst>
                <a:gd name="T0" fmla="*/ 10 w 32"/>
                <a:gd name="T1" fmla="*/ 0 h 62"/>
                <a:gd name="T2" fmla="*/ 8 w 32"/>
                <a:gd name="T3" fmla="*/ 2 h 62"/>
                <a:gd name="T4" fmla="*/ 6 w 32"/>
                <a:gd name="T5" fmla="*/ 2 h 62"/>
                <a:gd name="T6" fmla="*/ 6 w 32"/>
                <a:gd name="T7" fmla="*/ 6 h 62"/>
                <a:gd name="T8" fmla="*/ 2 w 32"/>
                <a:gd name="T9" fmla="*/ 10 h 62"/>
                <a:gd name="T10" fmla="*/ 0 w 32"/>
                <a:gd name="T11" fmla="*/ 18 h 62"/>
                <a:gd name="T12" fmla="*/ 0 w 32"/>
                <a:gd name="T13" fmla="*/ 24 h 62"/>
                <a:gd name="T14" fmla="*/ 0 w 32"/>
                <a:gd name="T15" fmla="*/ 30 h 62"/>
                <a:gd name="T16" fmla="*/ 0 w 32"/>
                <a:gd name="T17" fmla="*/ 36 h 62"/>
                <a:gd name="T18" fmla="*/ 0 w 32"/>
                <a:gd name="T19" fmla="*/ 40 h 62"/>
                <a:gd name="T20" fmla="*/ 0 w 32"/>
                <a:gd name="T21" fmla="*/ 46 h 62"/>
                <a:gd name="T22" fmla="*/ 2 w 32"/>
                <a:gd name="T23" fmla="*/ 52 h 62"/>
                <a:gd name="T24" fmla="*/ 6 w 32"/>
                <a:gd name="T25" fmla="*/ 56 h 62"/>
                <a:gd name="T26" fmla="*/ 6 w 32"/>
                <a:gd name="T27" fmla="*/ 58 h 62"/>
                <a:gd name="T28" fmla="*/ 8 w 32"/>
                <a:gd name="T29" fmla="*/ 60 h 62"/>
                <a:gd name="T30" fmla="*/ 10 w 32"/>
                <a:gd name="T31" fmla="*/ 60 h 62"/>
                <a:gd name="T32" fmla="*/ 14 w 32"/>
                <a:gd name="T33" fmla="*/ 62 h 62"/>
                <a:gd name="T34" fmla="*/ 20 w 32"/>
                <a:gd name="T35" fmla="*/ 60 h 62"/>
                <a:gd name="T36" fmla="*/ 26 w 32"/>
                <a:gd name="T37" fmla="*/ 58 h 62"/>
                <a:gd name="T38" fmla="*/ 28 w 32"/>
                <a:gd name="T39" fmla="*/ 58 h 62"/>
                <a:gd name="T40" fmla="*/ 30 w 32"/>
                <a:gd name="T41" fmla="*/ 56 h 62"/>
                <a:gd name="T42" fmla="*/ 32 w 32"/>
                <a:gd name="T43" fmla="*/ 54 h 62"/>
                <a:gd name="T44" fmla="*/ 32 w 32"/>
                <a:gd name="T45" fmla="*/ 50 h 62"/>
                <a:gd name="T46" fmla="*/ 32 w 32"/>
                <a:gd name="T47" fmla="*/ 44 h 62"/>
                <a:gd name="T48" fmla="*/ 32 w 32"/>
                <a:gd name="T49" fmla="*/ 38 h 62"/>
                <a:gd name="T50" fmla="*/ 32 w 32"/>
                <a:gd name="T51" fmla="*/ 28 h 62"/>
                <a:gd name="T52" fmla="*/ 30 w 32"/>
                <a:gd name="T53" fmla="*/ 20 h 62"/>
                <a:gd name="T54" fmla="*/ 28 w 32"/>
                <a:gd name="T55" fmla="*/ 18 h 62"/>
                <a:gd name="T56" fmla="*/ 24 w 32"/>
                <a:gd name="T57" fmla="*/ 14 h 62"/>
                <a:gd name="T58" fmla="*/ 20 w 32"/>
                <a:gd name="T59" fmla="*/ 8 h 62"/>
                <a:gd name="T60" fmla="*/ 16 w 32"/>
                <a:gd name="T61" fmla="*/ 4 h 62"/>
                <a:gd name="T62" fmla="*/ 14 w 32"/>
                <a:gd name="T63" fmla="*/ 2 h 62"/>
                <a:gd name="T64" fmla="*/ 12 w 32"/>
                <a:gd name="T65" fmla="*/ 0 h 62"/>
                <a:gd name="T66" fmla="*/ 10 w 32"/>
                <a:gd name="T6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62">
                  <a:moveTo>
                    <a:pt x="10" y="0"/>
                  </a:moveTo>
                  <a:lnTo>
                    <a:pt x="10" y="0"/>
                  </a:lnTo>
                  <a:lnTo>
                    <a:pt x="8" y="0"/>
                  </a:lnTo>
                  <a:lnTo>
                    <a:pt x="8" y="2"/>
                  </a:lnTo>
                  <a:lnTo>
                    <a:pt x="8" y="2"/>
                  </a:lnTo>
                  <a:lnTo>
                    <a:pt x="6" y="2"/>
                  </a:lnTo>
                  <a:lnTo>
                    <a:pt x="6" y="4"/>
                  </a:lnTo>
                  <a:lnTo>
                    <a:pt x="6" y="6"/>
                  </a:lnTo>
                  <a:lnTo>
                    <a:pt x="4" y="8"/>
                  </a:lnTo>
                  <a:lnTo>
                    <a:pt x="2" y="10"/>
                  </a:lnTo>
                  <a:lnTo>
                    <a:pt x="2" y="14"/>
                  </a:lnTo>
                  <a:lnTo>
                    <a:pt x="0" y="18"/>
                  </a:lnTo>
                  <a:lnTo>
                    <a:pt x="0" y="20"/>
                  </a:lnTo>
                  <a:lnTo>
                    <a:pt x="0" y="24"/>
                  </a:lnTo>
                  <a:lnTo>
                    <a:pt x="0" y="26"/>
                  </a:lnTo>
                  <a:lnTo>
                    <a:pt x="0" y="30"/>
                  </a:lnTo>
                  <a:lnTo>
                    <a:pt x="0" y="32"/>
                  </a:lnTo>
                  <a:lnTo>
                    <a:pt x="0" y="36"/>
                  </a:lnTo>
                  <a:lnTo>
                    <a:pt x="0" y="38"/>
                  </a:lnTo>
                  <a:lnTo>
                    <a:pt x="0" y="40"/>
                  </a:lnTo>
                  <a:lnTo>
                    <a:pt x="0" y="42"/>
                  </a:lnTo>
                  <a:lnTo>
                    <a:pt x="0" y="46"/>
                  </a:lnTo>
                  <a:lnTo>
                    <a:pt x="2" y="48"/>
                  </a:lnTo>
                  <a:lnTo>
                    <a:pt x="2" y="52"/>
                  </a:lnTo>
                  <a:lnTo>
                    <a:pt x="4" y="54"/>
                  </a:lnTo>
                  <a:lnTo>
                    <a:pt x="6" y="56"/>
                  </a:lnTo>
                  <a:lnTo>
                    <a:pt x="6" y="58"/>
                  </a:lnTo>
                  <a:lnTo>
                    <a:pt x="6" y="58"/>
                  </a:lnTo>
                  <a:lnTo>
                    <a:pt x="8" y="60"/>
                  </a:lnTo>
                  <a:lnTo>
                    <a:pt x="8" y="60"/>
                  </a:lnTo>
                  <a:lnTo>
                    <a:pt x="10" y="60"/>
                  </a:lnTo>
                  <a:lnTo>
                    <a:pt x="10" y="60"/>
                  </a:lnTo>
                  <a:lnTo>
                    <a:pt x="12" y="60"/>
                  </a:lnTo>
                  <a:lnTo>
                    <a:pt x="14" y="62"/>
                  </a:lnTo>
                  <a:lnTo>
                    <a:pt x="16" y="60"/>
                  </a:lnTo>
                  <a:lnTo>
                    <a:pt x="20" y="60"/>
                  </a:lnTo>
                  <a:lnTo>
                    <a:pt x="22" y="60"/>
                  </a:lnTo>
                  <a:lnTo>
                    <a:pt x="26" y="58"/>
                  </a:lnTo>
                  <a:lnTo>
                    <a:pt x="26" y="58"/>
                  </a:lnTo>
                  <a:lnTo>
                    <a:pt x="28" y="58"/>
                  </a:lnTo>
                  <a:lnTo>
                    <a:pt x="28" y="58"/>
                  </a:lnTo>
                  <a:lnTo>
                    <a:pt x="30" y="56"/>
                  </a:lnTo>
                  <a:lnTo>
                    <a:pt x="30" y="54"/>
                  </a:lnTo>
                  <a:lnTo>
                    <a:pt x="32" y="54"/>
                  </a:lnTo>
                  <a:lnTo>
                    <a:pt x="32" y="52"/>
                  </a:lnTo>
                  <a:lnTo>
                    <a:pt x="32" y="50"/>
                  </a:lnTo>
                  <a:lnTo>
                    <a:pt x="32" y="46"/>
                  </a:lnTo>
                  <a:lnTo>
                    <a:pt x="32" y="44"/>
                  </a:lnTo>
                  <a:lnTo>
                    <a:pt x="32" y="42"/>
                  </a:lnTo>
                  <a:lnTo>
                    <a:pt x="32" y="38"/>
                  </a:lnTo>
                  <a:lnTo>
                    <a:pt x="32" y="34"/>
                  </a:lnTo>
                  <a:lnTo>
                    <a:pt x="32" y="28"/>
                  </a:lnTo>
                  <a:lnTo>
                    <a:pt x="30" y="24"/>
                  </a:lnTo>
                  <a:lnTo>
                    <a:pt x="30" y="20"/>
                  </a:lnTo>
                  <a:lnTo>
                    <a:pt x="28" y="20"/>
                  </a:lnTo>
                  <a:lnTo>
                    <a:pt x="28" y="18"/>
                  </a:lnTo>
                  <a:lnTo>
                    <a:pt x="26" y="16"/>
                  </a:lnTo>
                  <a:lnTo>
                    <a:pt x="24" y="14"/>
                  </a:lnTo>
                  <a:lnTo>
                    <a:pt x="22" y="12"/>
                  </a:lnTo>
                  <a:lnTo>
                    <a:pt x="20" y="8"/>
                  </a:lnTo>
                  <a:lnTo>
                    <a:pt x="18" y="6"/>
                  </a:lnTo>
                  <a:lnTo>
                    <a:pt x="16" y="4"/>
                  </a:lnTo>
                  <a:lnTo>
                    <a:pt x="16" y="2"/>
                  </a:lnTo>
                  <a:lnTo>
                    <a:pt x="14" y="2"/>
                  </a:lnTo>
                  <a:lnTo>
                    <a:pt x="12" y="2"/>
                  </a:lnTo>
                  <a:lnTo>
                    <a:pt x="12" y="0"/>
                  </a:lnTo>
                  <a:lnTo>
                    <a:pt x="10" y="0"/>
                  </a:lnTo>
                  <a:lnTo>
                    <a:pt x="10" y="0"/>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94" name="Freeform 128">
              <a:extLst>
                <a:ext uri="{FF2B5EF4-FFF2-40B4-BE49-F238E27FC236}">
                  <a16:creationId xmlns:a16="http://schemas.microsoft.com/office/drawing/2014/main" id="{67DA04CA-975D-4A01-A0FE-8745FE3EB839}"/>
                </a:ext>
              </a:extLst>
            </p:cNvPr>
            <p:cNvSpPr>
              <a:spLocks/>
            </p:cNvSpPr>
            <p:nvPr/>
          </p:nvSpPr>
          <p:spPr bwMode="auto">
            <a:xfrm>
              <a:off x="7168054" y="3526539"/>
              <a:ext cx="272333" cy="188073"/>
            </a:xfrm>
            <a:custGeom>
              <a:avLst/>
              <a:gdLst>
                <a:gd name="T0" fmla="*/ 50 w 144"/>
                <a:gd name="T1" fmla="*/ 48 h 110"/>
                <a:gd name="T2" fmla="*/ 52 w 144"/>
                <a:gd name="T3" fmla="*/ 40 h 110"/>
                <a:gd name="T4" fmla="*/ 50 w 144"/>
                <a:gd name="T5" fmla="*/ 38 h 110"/>
                <a:gd name="T6" fmla="*/ 48 w 144"/>
                <a:gd name="T7" fmla="*/ 36 h 110"/>
                <a:gd name="T8" fmla="*/ 42 w 144"/>
                <a:gd name="T9" fmla="*/ 34 h 110"/>
                <a:gd name="T10" fmla="*/ 30 w 144"/>
                <a:gd name="T11" fmla="*/ 34 h 110"/>
                <a:gd name="T12" fmla="*/ 18 w 144"/>
                <a:gd name="T13" fmla="*/ 34 h 110"/>
                <a:gd name="T14" fmla="*/ 10 w 144"/>
                <a:gd name="T15" fmla="*/ 34 h 110"/>
                <a:gd name="T16" fmla="*/ 4 w 144"/>
                <a:gd name="T17" fmla="*/ 38 h 110"/>
                <a:gd name="T18" fmla="*/ 0 w 144"/>
                <a:gd name="T19" fmla="*/ 66 h 110"/>
                <a:gd name="T20" fmla="*/ 0 w 144"/>
                <a:gd name="T21" fmla="*/ 84 h 110"/>
                <a:gd name="T22" fmla="*/ 0 w 144"/>
                <a:gd name="T23" fmla="*/ 90 h 110"/>
                <a:gd name="T24" fmla="*/ 2 w 144"/>
                <a:gd name="T25" fmla="*/ 94 h 110"/>
                <a:gd name="T26" fmla="*/ 6 w 144"/>
                <a:gd name="T27" fmla="*/ 102 h 110"/>
                <a:gd name="T28" fmla="*/ 10 w 144"/>
                <a:gd name="T29" fmla="*/ 106 h 110"/>
                <a:gd name="T30" fmla="*/ 16 w 144"/>
                <a:gd name="T31" fmla="*/ 108 h 110"/>
                <a:gd name="T32" fmla="*/ 22 w 144"/>
                <a:gd name="T33" fmla="*/ 110 h 110"/>
                <a:gd name="T34" fmla="*/ 24 w 144"/>
                <a:gd name="T35" fmla="*/ 110 h 110"/>
                <a:gd name="T36" fmla="*/ 26 w 144"/>
                <a:gd name="T37" fmla="*/ 106 h 110"/>
                <a:gd name="T38" fmla="*/ 32 w 144"/>
                <a:gd name="T39" fmla="*/ 100 h 110"/>
                <a:gd name="T40" fmla="*/ 44 w 144"/>
                <a:gd name="T41" fmla="*/ 88 h 110"/>
                <a:gd name="T42" fmla="*/ 50 w 144"/>
                <a:gd name="T43" fmla="*/ 82 h 110"/>
                <a:gd name="T44" fmla="*/ 52 w 144"/>
                <a:gd name="T45" fmla="*/ 80 h 110"/>
                <a:gd name="T46" fmla="*/ 58 w 144"/>
                <a:gd name="T47" fmla="*/ 78 h 110"/>
                <a:gd name="T48" fmla="*/ 72 w 144"/>
                <a:gd name="T49" fmla="*/ 80 h 110"/>
                <a:gd name="T50" fmla="*/ 84 w 144"/>
                <a:gd name="T51" fmla="*/ 80 h 110"/>
                <a:gd name="T52" fmla="*/ 90 w 144"/>
                <a:gd name="T53" fmla="*/ 78 h 110"/>
                <a:gd name="T54" fmla="*/ 92 w 144"/>
                <a:gd name="T55" fmla="*/ 76 h 110"/>
                <a:gd name="T56" fmla="*/ 98 w 144"/>
                <a:gd name="T57" fmla="*/ 70 h 110"/>
                <a:gd name="T58" fmla="*/ 102 w 144"/>
                <a:gd name="T59" fmla="*/ 68 h 110"/>
                <a:gd name="T60" fmla="*/ 108 w 144"/>
                <a:gd name="T61" fmla="*/ 66 h 110"/>
                <a:gd name="T62" fmla="*/ 122 w 144"/>
                <a:gd name="T63" fmla="*/ 66 h 110"/>
                <a:gd name="T64" fmla="*/ 130 w 144"/>
                <a:gd name="T65" fmla="*/ 66 h 110"/>
                <a:gd name="T66" fmla="*/ 134 w 144"/>
                <a:gd name="T67" fmla="*/ 62 h 110"/>
                <a:gd name="T68" fmla="*/ 134 w 144"/>
                <a:gd name="T69" fmla="*/ 62 h 110"/>
                <a:gd name="T70" fmla="*/ 134 w 144"/>
                <a:gd name="T71" fmla="*/ 56 h 110"/>
                <a:gd name="T72" fmla="*/ 134 w 144"/>
                <a:gd name="T73" fmla="*/ 52 h 110"/>
                <a:gd name="T74" fmla="*/ 134 w 144"/>
                <a:gd name="T75" fmla="*/ 50 h 110"/>
                <a:gd name="T76" fmla="*/ 140 w 144"/>
                <a:gd name="T77" fmla="*/ 44 h 110"/>
                <a:gd name="T78" fmla="*/ 142 w 144"/>
                <a:gd name="T79" fmla="*/ 32 h 110"/>
                <a:gd name="T80" fmla="*/ 130 w 144"/>
                <a:gd name="T81" fmla="*/ 0 h 110"/>
                <a:gd name="T82" fmla="*/ 112 w 144"/>
                <a:gd name="T83" fmla="*/ 2 h 110"/>
                <a:gd name="T84" fmla="*/ 98 w 144"/>
                <a:gd name="T85" fmla="*/ 4 h 110"/>
                <a:gd name="T86" fmla="*/ 90 w 144"/>
                <a:gd name="T87" fmla="*/ 8 h 110"/>
                <a:gd name="T88" fmla="*/ 84 w 144"/>
                <a:gd name="T89" fmla="*/ 12 h 110"/>
                <a:gd name="T90" fmla="*/ 78 w 144"/>
                <a:gd name="T91" fmla="*/ 18 h 110"/>
                <a:gd name="T92" fmla="*/ 74 w 144"/>
                <a:gd name="T93" fmla="*/ 24 h 110"/>
                <a:gd name="T94" fmla="*/ 74 w 144"/>
                <a:gd name="T95" fmla="*/ 28 h 110"/>
                <a:gd name="T96" fmla="*/ 72 w 144"/>
                <a:gd name="T97" fmla="*/ 38 h 110"/>
                <a:gd name="T98" fmla="*/ 70 w 144"/>
                <a:gd name="T99" fmla="*/ 44 h 110"/>
                <a:gd name="T100" fmla="*/ 68 w 144"/>
                <a:gd name="T101" fmla="*/ 46 h 110"/>
                <a:gd name="T102" fmla="*/ 58 w 144"/>
                <a:gd name="T103" fmla="*/ 5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4" h="110">
                  <a:moveTo>
                    <a:pt x="50" y="60"/>
                  </a:moveTo>
                  <a:lnTo>
                    <a:pt x="50" y="60"/>
                  </a:lnTo>
                  <a:lnTo>
                    <a:pt x="50" y="48"/>
                  </a:lnTo>
                  <a:lnTo>
                    <a:pt x="52" y="44"/>
                  </a:lnTo>
                  <a:lnTo>
                    <a:pt x="52" y="42"/>
                  </a:lnTo>
                  <a:lnTo>
                    <a:pt x="52" y="40"/>
                  </a:lnTo>
                  <a:lnTo>
                    <a:pt x="52" y="40"/>
                  </a:lnTo>
                  <a:lnTo>
                    <a:pt x="52" y="38"/>
                  </a:lnTo>
                  <a:lnTo>
                    <a:pt x="50" y="38"/>
                  </a:lnTo>
                  <a:lnTo>
                    <a:pt x="50" y="36"/>
                  </a:lnTo>
                  <a:lnTo>
                    <a:pt x="50" y="36"/>
                  </a:lnTo>
                  <a:lnTo>
                    <a:pt x="48" y="36"/>
                  </a:lnTo>
                  <a:lnTo>
                    <a:pt x="46" y="36"/>
                  </a:lnTo>
                  <a:lnTo>
                    <a:pt x="44" y="34"/>
                  </a:lnTo>
                  <a:lnTo>
                    <a:pt x="42" y="34"/>
                  </a:lnTo>
                  <a:lnTo>
                    <a:pt x="40" y="34"/>
                  </a:lnTo>
                  <a:lnTo>
                    <a:pt x="36" y="34"/>
                  </a:lnTo>
                  <a:lnTo>
                    <a:pt x="30" y="34"/>
                  </a:lnTo>
                  <a:lnTo>
                    <a:pt x="28" y="34"/>
                  </a:lnTo>
                  <a:lnTo>
                    <a:pt x="24" y="34"/>
                  </a:lnTo>
                  <a:lnTo>
                    <a:pt x="18" y="34"/>
                  </a:lnTo>
                  <a:lnTo>
                    <a:pt x="14" y="34"/>
                  </a:lnTo>
                  <a:lnTo>
                    <a:pt x="12" y="34"/>
                  </a:lnTo>
                  <a:lnTo>
                    <a:pt x="10" y="34"/>
                  </a:lnTo>
                  <a:lnTo>
                    <a:pt x="10" y="36"/>
                  </a:lnTo>
                  <a:lnTo>
                    <a:pt x="8" y="36"/>
                  </a:lnTo>
                  <a:lnTo>
                    <a:pt x="4" y="38"/>
                  </a:lnTo>
                  <a:lnTo>
                    <a:pt x="0" y="42"/>
                  </a:lnTo>
                  <a:lnTo>
                    <a:pt x="0" y="54"/>
                  </a:lnTo>
                  <a:lnTo>
                    <a:pt x="0" y="66"/>
                  </a:lnTo>
                  <a:lnTo>
                    <a:pt x="0" y="74"/>
                  </a:lnTo>
                  <a:lnTo>
                    <a:pt x="0" y="78"/>
                  </a:lnTo>
                  <a:lnTo>
                    <a:pt x="0" y="84"/>
                  </a:lnTo>
                  <a:lnTo>
                    <a:pt x="0" y="86"/>
                  </a:lnTo>
                  <a:lnTo>
                    <a:pt x="0" y="88"/>
                  </a:lnTo>
                  <a:lnTo>
                    <a:pt x="0" y="90"/>
                  </a:lnTo>
                  <a:lnTo>
                    <a:pt x="0" y="92"/>
                  </a:lnTo>
                  <a:lnTo>
                    <a:pt x="2" y="94"/>
                  </a:lnTo>
                  <a:lnTo>
                    <a:pt x="2" y="94"/>
                  </a:lnTo>
                  <a:lnTo>
                    <a:pt x="4" y="98"/>
                  </a:lnTo>
                  <a:lnTo>
                    <a:pt x="6" y="100"/>
                  </a:lnTo>
                  <a:lnTo>
                    <a:pt x="6" y="102"/>
                  </a:lnTo>
                  <a:lnTo>
                    <a:pt x="8" y="102"/>
                  </a:lnTo>
                  <a:lnTo>
                    <a:pt x="8" y="104"/>
                  </a:lnTo>
                  <a:lnTo>
                    <a:pt x="10" y="106"/>
                  </a:lnTo>
                  <a:lnTo>
                    <a:pt x="12" y="106"/>
                  </a:lnTo>
                  <a:lnTo>
                    <a:pt x="14" y="108"/>
                  </a:lnTo>
                  <a:lnTo>
                    <a:pt x="16" y="108"/>
                  </a:lnTo>
                  <a:lnTo>
                    <a:pt x="18" y="110"/>
                  </a:lnTo>
                  <a:lnTo>
                    <a:pt x="20" y="110"/>
                  </a:lnTo>
                  <a:lnTo>
                    <a:pt x="22" y="110"/>
                  </a:lnTo>
                  <a:lnTo>
                    <a:pt x="22" y="110"/>
                  </a:lnTo>
                  <a:lnTo>
                    <a:pt x="22" y="110"/>
                  </a:lnTo>
                  <a:lnTo>
                    <a:pt x="24" y="110"/>
                  </a:lnTo>
                  <a:lnTo>
                    <a:pt x="24" y="108"/>
                  </a:lnTo>
                  <a:lnTo>
                    <a:pt x="26" y="108"/>
                  </a:lnTo>
                  <a:lnTo>
                    <a:pt x="26" y="106"/>
                  </a:lnTo>
                  <a:lnTo>
                    <a:pt x="28" y="106"/>
                  </a:lnTo>
                  <a:lnTo>
                    <a:pt x="30" y="102"/>
                  </a:lnTo>
                  <a:lnTo>
                    <a:pt x="32" y="100"/>
                  </a:lnTo>
                  <a:lnTo>
                    <a:pt x="34" y="98"/>
                  </a:lnTo>
                  <a:lnTo>
                    <a:pt x="40" y="92"/>
                  </a:lnTo>
                  <a:lnTo>
                    <a:pt x="44" y="88"/>
                  </a:lnTo>
                  <a:lnTo>
                    <a:pt x="48" y="86"/>
                  </a:lnTo>
                  <a:lnTo>
                    <a:pt x="48" y="84"/>
                  </a:lnTo>
                  <a:lnTo>
                    <a:pt x="50" y="82"/>
                  </a:lnTo>
                  <a:lnTo>
                    <a:pt x="52" y="82"/>
                  </a:lnTo>
                  <a:lnTo>
                    <a:pt x="52" y="80"/>
                  </a:lnTo>
                  <a:lnTo>
                    <a:pt x="52" y="80"/>
                  </a:lnTo>
                  <a:lnTo>
                    <a:pt x="54" y="80"/>
                  </a:lnTo>
                  <a:lnTo>
                    <a:pt x="56" y="78"/>
                  </a:lnTo>
                  <a:lnTo>
                    <a:pt x="58" y="78"/>
                  </a:lnTo>
                  <a:lnTo>
                    <a:pt x="62" y="78"/>
                  </a:lnTo>
                  <a:lnTo>
                    <a:pt x="66" y="78"/>
                  </a:lnTo>
                  <a:lnTo>
                    <a:pt x="72" y="80"/>
                  </a:lnTo>
                  <a:lnTo>
                    <a:pt x="76" y="80"/>
                  </a:lnTo>
                  <a:lnTo>
                    <a:pt x="82" y="80"/>
                  </a:lnTo>
                  <a:lnTo>
                    <a:pt x="84" y="80"/>
                  </a:lnTo>
                  <a:lnTo>
                    <a:pt x="86" y="80"/>
                  </a:lnTo>
                  <a:lnTo>
                    <a:pt x="88" y="80"/>
                  </a:lnTo>
                  <a:lnTo>
                    <a:pt x="90" y="78"/>
                  </a:lnTo>
                  <a:lnTo>
                    <a:pt x="90" y="78"/>
                  </a:lnTo>
                  <a:lnTo>
                    <a:pt x="92" y="78"/>
                  </a:lnTo>
                  <a:lnTo>
                    <a:pt x="92" y="76"/>
                  </a:lnTo>
                  <a:lnTo>
                    <a:pt x="94" y="76"/>
                  </a:lnTo>
                  <a:lnTo>
                    <a:pt x="96" y="74"/>
                  </a:lnTo>
                  <a:lnTo>
                    <a:pt x="98" y="70"/>
                  </a:lnTo>
                  <a:lnTo>
                    <a:pt x="100" y="70"/>
                  </a:lnTo>
                  <a:lnTo>
                    <a:pt x="100" y="68"/>
                  </a:lnTo>
                  <a:lnTo>
                    <a:pt x="102" y="68"/>
                  </a:lnTo>
                  <a:lnTo>
                    <a:pt x="104" y="68"/>
                  </a:lnTo>
                  <a:lnTo>
                    <a:pt x="106" y="68"/>
                  </a:lnTo>
                  <a:lnTo>
                    <a:pt x="108" y="66"/>
                  </a:lnTo>
                  <a:lnTo>
                    <a:pt x="114" y="66"/>
                  </a:lnTo>
                  <a:lnTo>
                    <a:pt x="118" y="66"/>
                  </a:lnTo>
                  <a:lnTo>
                    <a:pt x="122" y="66"/>
                  </a:lnTo>
                  <a:lnTo>
                    <a:pt x="126" y="66"/>
                  </a:lnTo>
                  <a:lnTo>
                    <a:pt x="128" y="66"/>
                  </a:lnTo>
                  <a:lnTo>
                    <a:pt x="130" y="66"/>
                  </a:lnTo>
                  <a:lnTo>
                    <a:pt x="132" y="64"/>
                  </a:lnTo>
                  <a:lnTo>
                    <a:pt x="132" y="64"/>
                  </a:lnTo>
                  <a:lnTo>
                    <a:pt x="134" y="62"/>
                  </a:lnTo>
                  <a:lnTo>
                    <a:pt x="134" y="62"/>
                  </a:lnTo>
                  <a:lnTo>
                    <a:pt x="134" y="62"/>
                  </a:lnTo>
                  <a:lnTo>
                    <a:pt x="134" y="62"/>
                  </a:lnTo>
                  <a:lnTo>
                    <a:pt x="134" y="60"/>
                  </a:lnTo>
                  <a:lnTo>
                    <a:pt x="134" y="58"/>
                  </a:lnTo>
                  <a:lnTo>
                    <a:pt x="134" y="56"/>
                  </a:lnTo>
                  <a:lnTo>
                    <a:pt x="134" y="54"/>
                  </a:lnTo>
                  <a:lnTo>
                    <a:pt x="134" y="52"/>
                  </a:lnTo>
                  <a:lnTo>
                    <a:pt x="134" y="52"/>
                  </a:lnTo>
                  <a:lnTo>
                    <a:pt x="134" y="52"/>
                  </a:lnTo>
                  <a:lnTo>
                    <a:pt x="134" y="50"/>
                  </a:lnTo>
                  <a:lnTo>
                    <a:pt x="134" y="50"/>
                  </a:lnTo>
                  <a:lnTo>
                    <a:pt x="136" y="48"/>
                  </a:lnTo>
                  <a:lnTo>
                    <a:pt x="138" y="46"/>
                  </a:lnTo>
                  <a:lnTo>
                    <a:pt x="140" y="44"/>
                  </a:lnTo>
                  <a:lnTo>
                    <a:pt x="144" y="42"/>
                  </a:lnTo>
                  <a:lnTo>
                    <a:pt x="144" y="42"/>
                  </a:lnTo>
                  <a:lnTo>
                    <a:pt x="142" y="32"/>
                  </a:lnTo>
                  <a:lnTo>
                    <a:pt x="136" y="18"/>
                  </a:lnTo>
                  <a:lnTo>
                    <a:pt x="132" y="8"/>
                  </a:lnTo>
                  <a:lnTo>
                    <a:pt x="130" y="0"/>
                  </a:lnTo>
                  <a:lnTo>
                    <a:pt x="124" y="2"/>
                  </a:lnTo>
                  <a:lnTo>
                    <a:pt x="118" y="2"/>
                  </a:lnTo>
                  <a:lnTo>
                    <a:pt x="112" y="2"/>
                  </a:lnTo>
                  <a:lnTo>
                    <a:pt x="104" y="4"/>
                  </a:lnTo>
                  <a:lnTo>
                    <a:pt x="102" y="4"/>
                  </a:lnTo>
                  <a:lnTo>
                    <a:pt x="98" y="4"/>
                  </a:lnTo>
                  <a:lnTo>
                    <a:pt x="94" y="6"/>
                  </a:lnTo>
                  <a:lnTo>
                    <a:pt x="92" y="6"/>
                  </a:lnTo>
                  <a:lnTo>
                    <a:pt x="90" y="8"/>
                  </a:lnTo>
                  <a:lnTo>
                    <a:pt x="88" y="8"/>
                  </a:lnTo>
                  <a:lnTo>
                    <a:pt x="86" y="10"/>
                  </a:lnTo>
                  <a:lnTo>
                    <a:pt x="84" y="12"/>
                  </a:lnTo>
                  <a:lnTo>
                    <a:pt x="82" y="14"/>
                  </a:lnTo>
                  <a:lnTo>
                    <a:pt x="80" y="16"/>
                  </a:lnTo>
                  <a:lnTo>
                    <a:pt x="78" y="18"/>
                  </a:lnTo>
                  <a:lnTo>
                    <a:pt x="76" y="20"/>
                  </a:lnTo>
                  <a:lnTo>
                    <a:pt x="76" y="22"/>
                  </a:lnTo>
                  <a:lnTo>
                    <a:pt x="74" y="24"/>
                  </a:lnTo>
                  <a:lnTo>
                    <a:pt x="74" y="24"/>
                  </a:lnTo>
                  <a:lnTo>
                    <a:pt x="74" y="26"/>
                  </a:lnTo>
                  <a:lnTo>
                    <a:pt x="74" y="28"/>
                  </a:lnTo>
                  <a:lnTo>
                    <a:pt x="72" y="32"/>
                  </a:lnTo>
                  <a:lnTo>
                    <a:pt x="72" y="34"/>
                  </a:lnTo>
                  <a:lnTo>
                    <a:pt x="72" y="38"/>
                  </a:lnTo>
                  <a:lnTo>
                    <a:pt x="72" y="40"/>
                  </a:lnTo>
                  <a:lnTo>
                    <a:pt x="70" y="42"/>
                  </a:lnTo>
                  <a:lnTo>
                    <a:pt x="70" y="44"/>
                  </a:lnTo>
                  <a:lnTo>
                    <a:pt x="70" y="44"/>
                  </a:lnTo>
                  <a:lnTo>
                    <a:pt x="68" y="46"/>
                  </a:lnTo>
                  <a:lnTo>
                    <a:pt x="68" y="46"/>
                  </a:lnTo>
                  <a:lnTo>
                    <a:pt x="66" y="50"/>
                  </a:lnTo>
                  <a:lnTo>
                    <a:pt x="62" y="52"/>
                  </a:lnTo>
                  <a:lnTo>
                    <a:pt x="58" y="54"/>
                  </a:lnTo>
                  <a:lnTo>
                    <a:pt x="54" y="58"/>
                  </a:lnTo>
                  <a:lnTo>
                    <a:pt x="50" y="60"/>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95" name="Freeform 129">
              <a:extLst>
                <a:ext uri="{FF2B5EF4-FFF2-40B4-BE49-F238E27FC236}">
                  <a16:creationId xmlns:a16="http://schemas.microsoft.com/office/drawing/2014/main" id="{4BDCF978-6F1D-4832-B4B6-876DD10D0BDF}"/>
                </a:ext>
              </a:extLst>
            </p:cNvPr>
            <p:cNvSpPr>
              <a:spLocks/>
            </p:cNvSpPr>
            <p:nvPr/>
          </p:nvSpPr>
          <p:spPr bwMode="auto">
            <a:xfrm>
              <a:off x="7168054" y="3526539"/>
              <a:ext cx="272333" cy="188073"/>
            </a:xfrm>
            <a:custGeom>
              <a:avLst/>
              <a:gdLst>
                <a:gd name="T0" fmla="*/ 50 w 144"/>
                <a:gd name="T1" fmla="*/ 48 h 110"/>
                <a:gd name="T2" fmla="*/ 52 w 144"/>
                <a:gd name="T3" fmla="*/ 40 h 110"/>
                <a:gd name="T4" fmla="*/ 50 w 144"/>
                <a:gd name="T5" fmla="*/ 38 h 110"/>
                <a:gd name="T6" fmla="*/ 48 w 144"/>
                <a:gd name="T7" fmla="*/ 36 h 110"/>
                <a:gd name="T8" fmla="*/ 42 w 144"/>
                <a:gd name="T9" fmla="*/ 34 h 110"/>
                <a:gd name="T10" fmla="*/ 30 w 144"/>
                <a:gd name="T11" fmla="*/ 34 h 110"/>
                <a:gd name="T12" fmla="*/ 18 w 144"/>
                <a:gd name="T13" fmla="*/ 34 h 110"/>
                <a:gd name="T14" fmla="*/ 10 w 144"/>
                <a:gd name="T15" fmla="*/ 34 h 110"/>
                <a:gd name="T16" fmla="*/ 4 w 144"/>
                <a:gd name="T17" fmla="*/ 38 h 110"/>
                <a:gd name="T18" fmla="*/ 0 w 144"/>
                <a:gd name="T19" fmla="*/ 66 h 110"/>
                <a:gd name="T20" fmla="*/ 0 w 144"/>
                <a:gd name="T21" fmla="*/ 84 h 110"/>
                <a:gd name="T22" fmla="*/ 0 w 144"/>
                <a:gd name="T23" fmla="*/ 90 h 110"/>
                <a:gd name="T24" fmla="*/ 2 w 144"/>
                <a:gd name="T25" fmla="*/ 94 h 110"/>
                <a:gd name="T26" fmla="*/ 6 w 144"/>
                <a:gd name="T27" fmla="*/ 102 h 110"/>
                <a:gd name="T28" fmla="*/ 10 w 144"/>
                <a:gd name="T29" fmla="*/ 106 h 110"/>
                <a:gd name="T30" fmla="*/ 16 w 144"/>
                <a:gd name="T31" fmla="*/ 108 h 110"/>
                <a:gd name="T32" fmla="*/ 22 w 144"/>
                <a:gd name="T33" fmla="*/ 110 h 110"/>
                <a:gd name="T34" fmla="*/ 24 w 144"/>
                <a:gd name="T35" fmla="*/ 110 h 110"/>
                <a:gd name="T36" fmla="*/ 26 w 144"/>
                <a:gd name="T37" fmla="*/ 106 h 110"/>
                <a:gd name="T38" fmla="*/ 32 w 144"/>
                <a:gd name="T39" fmla="*/ 100 h 110"/>
                <a:gd name="T40" fmla="*/ 44 w 144"/>
                <a:gd name="T41" fmla="*/ 88 h 110"/>
                <a:gd name="T42" fmla="*/ 50 w 144"/>
                <a:gd name="T43" fmla="*/ 82 h 110"/>
                <a:gd name="T44" fmla="*/ 52 w 144"/>
                <a:gd name="T45" fmla="*/ 80 h 110"/>
                <a:gd name="T46" fmla="*/ 58 w 144"/>
                <a:gd name="T47" fmla="*/ 78 h 110"/>
                <a:gd name="T48" fmla="*/ 72 w 144"/>
                <a:gd name="T49" fmla="*/ 80 h 110"/>
                <a:gd name="T50" fmla="*/ 84 w 144"/>
                <a:gd name="T51" fmla="*/ 80 h 110"/>
                <a:gd name="T52" fmla="*/ 90 w 144"/>
                <a:gd name="T53" fmla="*/ 78 h 110"/>
                <a:gd name="T54" fmla="*/ 92 w 144"/>
                <a:gd name="T55" fmla="*/ 76 h 110"/>
                <a:gd name="T56" fmla="*/ 98 w 144"/>
                <a:gd name="T57" fmla="*/ 70 h 110"/>
                <a:gd name="T58" fmla="*/ 102 w 144"/>
                <a:gd name="T59" fmla="*/ 68 h 110"/>
                <a:gd name="T60" fmla="*/ 108 w 144"/>
                <a:gd name="T61" fmla="*/ 66 h 110"/>
                <a:gd name="T62" fmla="*/ 122 w 144"/>
                <a:gd name="T63" fmla="*/ 66 h 110"/>
                <a:gd name="T64" fmla="*/ 130 w 144"/>
                <a:gd name="T65" fmla="*/ 66 h 110"/>
                <a:gd name="T66" fmla="*/ 134 w 144"/>
                <a:gd name="T67" fmla="*/ 62 h 110"/>
                <a:gd name="T68" fmla="*/ 134 w 144"/>
                <a:gd name="T69" fmla="*/ 62 h 110"/>
                <a:gd name="T70" fmla="*/ 134 w 144"/>
                <a:gd name="T71" fmla="*/ 56 h 110"/>
                <a:gd name="T72" fmla="*/ 134 w 144"/>
                <a:gd name="T73" fmla="*/ 52 h 110"/>
                <a:gd name="T74" fmla="*/ 134 w 144"/>
                <a:gd name="T75" fmla="*/ 50 h 110"/>
                <a:gd name="T76" fmla="*/ 140 w 144"/>
                <a:gd name="T77" fmla="*/ 44 h 110"/>
                <a:gd name="T78" fmla="*/ 142 w 144"/>
                <a:gd name="T79" fmla="*/ 32 h 110"/>
                <a:gd name="T80" fmla="*/ 130 w 144"/>
                <a:gd name="T81" fmla="*/ 0 h 110"/>
                <a:gd name="T82" fmla="*/ 112 w 144"/>
                <a:gd name="T83" fmla="*/ 2 h 110"/>
                <a:gd name="T84" fmla="*/ 98 w 144"/>
                <a:gd name="T85" fmla="*/ 4 h 110"/>
                <a:gd name="T86" fmla="*/ 90 w 144"/>
                <a:gd name="T87" fmla="*/ 8 h 110"/>
                <a:gd name="T88" fmla="*/ 84 w 144"/>
                <a:gd name="T89" fmla="*/ 12 h 110"/>
                <a:gd name="T90" fmla="*/ 78 w 144"/>
                <a:gd name="T91" fmla="*/ 18 h 110"/>
                <a:gd name="T92" fmla="*/ 74 w 144"/>
                <a:gd name="T93" fmla="*/ 24 h 110"/>
                <a:gd name="T94" fmla="*/ 74 w 144"/>
                <a:gd name="T95" fmla="*/ 28 h 110"/>
                <a:gd name="T96" fmla="*/ 72 w 144"/>
                <a:gd name="T97" fmla="*/ 38 h 110"/>
                <a:gd name="T98" fmla="*/ 70 w 144"/>
                <a:gd name="T99" fmla="*/ 44 h 110"/>
                <a:gd name="T100" fmla="*/ 68 w 144"/>
                <a:gd name="T101" fmla="*/ 46 h 110"/>
                <a:gd name="T102" fmla="*/ 58 w 144"/>
                <a:gd name="T103" fmla="*/ 5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4" h="110">
                  <a:moveTo>
                    <a:pt x="50" y="60"/>
                  </a:moveTo>
                  <a:lnTo>
                    <a:pt x="50" y="60"/>
                  </a:lnTo>
                  <a:lnTo>
                    <a:pt x="50" y="48"/>
                  </a:lnTo>
                  <a:lnTo>
                    <a:pt x="52" y="44"/>
                  </a:lnTo>
                  <a:lnTo>
                    <a:pt x="52" y="42"/>
                  </a:lnTo>
                  <a:lnTo>
                    <a:pt x="52" y="40"/>
                  </a:lnTo>
                  <a:lnTo>
                    <a:pt x="52" y="40"/>
                  </a:lnTo>
                  <a:lnTo>
                    <a:pt x="52" y="38"/>
                  </a:lnTo>
                  <a:lnTo>
                    <a:pt x="50" y="38"/>
                  </a:lnTo>
                  <a:lnTo>
                    <a:pt x="50" y="36"/>
                  </a:lnTo>
                  <a:lnTo>
                    <a:pt x="50" y="36"/>
                  </a:lnTo>
                  <a:lnTo>
                    <a:pt x="48" y="36"/>
                  </a:lnTo>
                  <a:lnTo>
                    <a:pt x="46" y="36"/>
                  </a:lnTo>
                  <a:lnTo>
                    <a:pt x="44" y="34"/>
                  </a:lnTo>
                  <a:lnTo>
                    <a:pt x="42" y="34"/>
                  </a:lnTo>
                  <a:lnTo>
                    <a:pt x="40" y="34"/>
                  </a:lnTo>
                  <a:lnTo>
                    <a:pt x="36" y="34"/>
                  </a:lnTo>
                  <a:lnTo>
                    <a:pt x="30" y="34"/>
                  </a:lnTo>
                  <a:lnTo>
                    <a:pt x="28" y="34"/>
                  </a:lnTo>
                  <a:lnTo>
                    <a:pt x="24" y="34"/>
                  </a:lnTo>
                  <a:lnTo>
                    <a:pt x="18" y="34"/>
                  </a:lnTo>
                  <a:lnTo>
                    <a:pt x="14" y="34"/>
                  </a:lnTo>
                  <a:lnTo>
                    <a:pt x="12" y="34"/>
                  </a:lnTo>
                  <a:lnTo>
                    <a:pt x="10" y="34"/>
                  </a:lnTo>
                  <a:lnTo>
                    <a:pt x="10" y="36"/>
                  </a:lnTo>
                  <a:lnTo>
                    <a:pt x="8" y="36"/>
                  </a:lnTo>
                  <a:lnTo>
                    <a:pt x="4" y="38"/>
                  </a:lnTo>
                  <a:lnTo>
                    <a:pt x="0" y="42"/>
                  </a:lnTo>
                  <a:lnTo>
                    <a:pt x="0" y="54"/>
                  </a:lnTo>
                  <a:lnTo>
                    <a:pt x="0" y="66"/>
                  </a:lnTo>
                  <a:lnTo>
                    <a:pt x="0" y="74"/>
                  </a:lnTo>
                  <a:lnTo>
                    <a:pt x="0" y="78"/>
                  </a:lnTo>
                  <a:lnTo>
                    <a:pt x="0" y="84"/>
                  </a:lnTo>
                  <a:lnTo>
                    <a:pt x="0" y="86"/>
                  </a:lnTo>
                  <a:lnTo>
                    <a:pt x="0" y="88"/>
                  </a:lnTo>
                  <a:lnTo>
                    <a:pt x="0" y="90"/>
                  </a:lnTo>
                  <a:lnTo>
                    <a:pt x="0" y="92"/>
                  </a:lnTo>
                  <a:lnTo>
                    <a:pt x="2" y="94"/>
                  </a:lnTo>
                  <a:lnTo>
                    <a:pt x="2" y="94"/>
                  </a:lnTo>
                  <a:lnTo>
                    <a:pt x="4" y="98"/>
                  </a:lnTo>
                  <a:lnTo>
                    <a:pt x="6" y="100"/>
                  </a:lnTo>
                  <a:lnTo>
                    <a:pt x="6" y="102"/>
                  </a:lnTo>
                  <a:lnTo>
                    <a:pt x="8" y="102"/>
                  </a:lnTo>
                  <a:lnTo>
                    <a:pt x="8" y="104"/>
                  </a:lnTo>
                  <a:lnTo>
                    <a:pt x="10" y="106"/>
                  </a:lnTo>
                  <a:lnTo>
                    <a:pt x="12" y="106"/>
                  </a:lnTo>
                  <a:lnTo>
                    <a:pt x="14" y="108"/>
                  </a:lnTo>
                  <a:lnTo>
                    <a:pt x="16" y="108"/>
                  </a:lnTo>
                  <a:lnTo>
                    <a:pt x="18" y="110"/>
                  </a:lnTo>
                  <a:lnTo>
                    <a:pt x="20" y="110"/>
                  </a:lnTo>
                  <a:lnTo>
                    <a:pt x="22" y="110"/>
                  </a:lnTo>
                  <a:lnTo>
                    <a:pt x="22" y="110"/>
                  </a:lnTo>
                  <a:lnTo>
                    <a:pt x="22" y="110"/>
                  </a:lnTo>
                  <a:lnTo>
                    <a:pt x="24" y="110"/>
                  </a:lnTo>
                  <a:lnTo>
                    <a:pt x="24" y="108"/>
                  </a:lnTo>
                  <a:lnTo>
                    <a:pt x="26" y="108"/>
                  </a:lnTo>
                  <a:lnTo>
                    <a:pt x="26" y="106"/>
                  </a:lnTo>
                  <a:lnTo>
                    <a:pt x="28" y="106"/>
                  </a:lnTo>
                  <a:lnTo>
                    <a:pt x="30" y="102"/>
                  </a:lnTo>
                  <a:lnTo>
                    <a:pt x="32" y="100"/>
                  </a:lnTo>
                  <a:lnTo>
                    <a:pt x="34" y="98"/>
                  </a:lnTo>
                  <a:lnTo>
                    <a:pt x="40" y="92"/>
                  </a:lnTo>
                  <a:lnTo>
                    <a:pt x="44" y="88"/>
                  </a:lnTo>
                  <a:lnTo>
                    <a:pt x="48" y="86"/>
                  </a:lnTo>
                  <a:lnTo>
                    <a:pt x="48" y="84"/>
                  </a:lnTo>
                  <a:lnTo>
                    <a:pt x="50" y="82"/>
                  </a:lnTo>
                  <a:lnTo>
                    <a:pt x="52" y="82"/>
                  </a:lnTo>
                  <a:lnTo>
                    <a:pt x="52" y="80"/>
                  </a:lnTo>
                  <a:lnTo>
                    <a:pt x="52" y="80"/>
                  </a:lnTo>
                  <a:lnTo>
                    <a:pt x="54" y="80"/>
                  </a:lnTo>
                  <a:lnTo>
                    <a:pt x="56" y="78"/>
                  </a:lnTo>
                  <a:lnTo>
                    <a:pt x="58" y="78"/>
                  </a:lnTo>
                  <a:lnTo>
                    <a:pt x="62" y="78"/>
                  </a:lnTo>
                  <a:lnTo>
                    <a:pt x="66" y="78"/>
                  </a:lnTo>
                  <a:lnTo>
                    <a:pt x="72" y="80"/>
                  </a:lnTo>
                  <a:lnTo>
                    <a:pt x="76" y="80"/>
                  </a:lnTo>
                  <a:lnTo>
                    <a:pt x="82" y="80"/>
                  </a:lnTo>
                  <a:lnTo>
                    <a:pt x="84" y="80"/>
                  </a:lnTo>
                  <a:lnTo>
                    <a:pt x="86" y="80"/>
                  </a:lnTo>
                  <a:lnTo>
                    <a:pt x="88" y="80"/>
                  </a:lnTo>
                  <a:lnTo>
                    <a:pt x="90" y="78"/>
                  </a:lnTo>
                  <a:lnTo>
                    <a:pt x="90" y="78"/>
                  </a:lnTo>
                  <a:lnTo>
                    <a:pt x="92" y="78"/>
                  </a:lnTo>
                  <a:lnTo>
                    <a:pt x="92" y="76"/>
                  </a:lnTo>
                  <a:lnTo>
                    <a:pt x="94" y="76"/>
                  </a:lnTo>
                  <a:lnTo>
                    <a:pt x="96" y="74"/>
                  </a:lnTo>
                  <a:lnTo>
                    <a:pt x="98" y="70"/>
                  </a:lnTo>
                  <a:lnTo>
                    <a:pt x="100" y="70"/>
                  </a:lnTo>
                  <a:lnTo>
                    <a:pt x="100" y="68"/>
                  </a:lnTo>
                  <a:lnTo>
                    <a:pt x="102" y="68"/>
                  </a:lnTo>
                  <a:lnTo>
                    <a:pt x="104" y="68"/>
                  </a:lnTo>
                  <a:lnTo>
                    <a:pt x="106" y="68"/>
                  </a:lnTo>
                  <a:lnTo>
                    <a:pt x="108" y="66"/>
                  </a:lnTo>
                  <a:lnTo>
                    <a:pt x="114" y="66"/>
                  </a:lnTo>
                  <a:lnTo>
                    <a:pt x="118" y="66"/>
                  </a:lnTo>
                  <a:lnTo>
                    <a:pt x="122" y="66"/>
                  </a:lnTo>
                  <a:lnTo>
                    <a:pt x="126" y="66"/>
                  </a:lnTo>
                  <a:lnTo>
                    <a:pt x="128" y="66"/>
                  </a:lnTo>
                  <a:lnTo>
                    <a:pt x="130" y="66"/>
                  </a:lnTo>
                  <a:lnTo>
                    <a:pt x="132" y="64"/>
                  </a:lnTo>
                  <a:lnTo>
                    <a:pt x="132" y="64"/>
                  </a:lnTo>
                  <a:lnTo>
                    <a:pt x="134" y="62"/>
                  </a:lnTo>
                  <a:lnTo>
                    <a:pt x="134" y="62"/>
                  </a:lnTo>
                  <a:lnTo>
                    <a:pt x="134" y="62"/>
                  </a:lnTo>
                  <a:lnTo>
                    <a:pt x="134" y="62"/>
                  </a:lnTo>
                  <a:lnTo>
                    <a:pt x="134" y="60"/>
                  </a:lnTo>
                  <a:lnTo>
                    <a:pt x="134" y="58"/>
                  </a:lnTo>
                  <a:lnTo>
                    <a:pt x="134" y="56"/>
                  </a:lnTo>
                  <a:lnTo>
                    <a:pt x="134" y="54"/>
                  </a:lnTo>
                  <a:lnTo>
                    <a:pt x="134" y="52"/>
                  </a:lnTo>
                  <a:lnTo>
                    <a:pt x="134" y="52"/>
                  </a:lnTo>
                  <a:lnTo>
                    <a:pt x="134" y="52"/>
                  </a:lnTo>
                  <a:lnTo>
                    <a:pt x="134" y="50"/>
                  </a:lnTo>
                  <a:lnTo>
                    <a:pt x="134" y="50"/>
                  </a:lnTo>
                  <a:lnTo>
                    <a:pt x="136" y="48"/>
                  </a:lnTo>
                  <a:lnTo>
                    <a:pt x="138" y="46"/>
                  </a:lnTo>
                  <a:lnTo>
                    <a:pt x="140" y="44"/>
                  </a:lnTo>
                  <a:lnTo>
                    <a:pt x="144" y="42"/>
                  </a:lnTo>
                  <a:lnTo>
                    <a:pt x="144" y="42"/>
                  </a:lnTo>
                  <a:lnTo>
                    <a:pt x="142" y="32"/>
                  </a:lnTo>
                  <a:lnTo>
                    <a:pt x="136" y="18"/>
                  </a:lnTo>
                  <a:lnTo>
                    <a:pt x="132" y="8"/>
                  </a:lnTo>
                  <a:lnTo>
                    <a:pt x="130" y="0"/>
                  </a:lnTo>
                  <a:lnTo>
                    <a:pt x="124" y="2"/>
                  </a:lnTo>
                  <a:lnTo>
                    <a:pt x="118" y="2"/>
                  </a:lnTo>
                  <a:lnTo>
                    <a:pt x="112" y="2"/>
                  </a:lnTo>
                  <a:lnTo>
                    <a:pt x="104" y="4"/>
                  </a:lnTo>
                  <a:lnTo>
                    <a:pt x="102" y="4"/>
                  </a:lnTo>
                  <a:lnTo>
                    <a:pt x="98" y="4"/>
                  </a:lnTo>
                  <a:lnTo>
                    <a:pt x="94" y="6"/>
                  </a:lnTo>
                  <a:lnTo>
                    <a:pt x="92" y="6"/>
                  </a:lnTo>
                  <a:lnTo>
                    <a:pt x="90" y="8"/>
                  </a:lnTo>
                  <a:lnTo>
                    <a:pt x="88" y="8"/>
                  </a:lnTo>
                  <a:lnTo>
                    <a:pt x="86" y="10"/>
                  </a:lnTo>
                  <a:lnTo>
                    <a:pt x="84" y="12"/>
                  </a:lnTo>
                  <a:lnTo>
                    <a:pt x="82" y="14"/>
                  </a:lnTo>
                  <a:lnTo>
                    <a:pt x="80" y="16"/>
                  </a:lnTo>
                  <a:lnTo>
                    <a:pt x="78" y="18"/>
                  </a:lnTo>
                  <a:lnTo>
                    <a:pt x="76" y="20"/>
                  </a:lnTo>
                  <a:lnTo>
                    <a:pt x="76" y="22"/>
                  </a:lnTo>
                  <a:lnTo>
                    <a:pt x="74" y="24"/>
                  </a:lnTo>
                  <a:lnTo>
                    <a:pt x="74" y="24"/>
                  </a:lnTo>
                  <a:lnTo>
                    <a:pt x="74" y="26"/>
                  </a:lnTo>
                  <a:lnTo>
                    <a:pt x="74" y="28"/>
                  </a:lnTo>
                  <a:lnTo>
                    <a:pt x="72" y="32"/>
                  </a:lnTo>
                  <a:lnTo>
                    <a:pt x="72" y="34"/>
                  </a:lnTo>
                  <a:lnTo>
                    <a:pt x="72" y="38"/>
                  </a:lnTo>
                  <a:lnTo>
                    <a:pt x="72" y="40"/>
                  </a:lnTo>
                  <a:lnTo>
                    <a:pt x="70" y="42"/>
                  </a:lnTo>
                  <a:lnTo>
                    <a:pt x="70" y="44"/>
                  </a:lnTo>
                  <a:lnTo>
                    <a:pt x="70" y="44"/>
                  </a:lnTo>
                  <a:lnTo>
                    <a:pt x="68" y="46"/>
                  </a:lnTo>
                  <a:lnTo>
                    <a:pt x="68" y="46"/>
                  </a:lnTo>
                  <a:lnTo>
                    <a:pt x="66" y="50"/>
                  </a:lnTo>
                  <a:lnTo>
                    <a:pt x="62" y="52"/>
                  </a:lnTo>
                  <a:lnTo>
                    <a:pt x="58" y="54"/>
                  </a:lnTo>
                  <a:lnTo>
                    <a:pt x="54" y="58"/>
                  </a:lnTo>
                  <a:lnTo>
                    <a:pt x="50" y="60"/>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96" name="Freeform 130">
              <a:extLst>
                <a:ext uri="{FF2B5EF4-FFF2-40B4-BE49-F238E27FC236}">
                  <a16:creationId xmlns:a16="http://schemas.microsoft.com/office/drawing/2014/main" id="{A51D9A20-FFA2-431C-B06D-86B17A084B52}"/>
                </a:ext>
              </a:extLst>
            </p:cNvPr>
            <p:cNvSpPr>
              <a:spLocks/>
            </p:cNvSpPr>
            <p:nvPr/>
          </p:nvSpPr>
          <p:spPr bwMode="auto">
            <a:xfrm>
              <a:off x="7168054" y="3526539"/>
              <a:ext cx="272333" cy="188073"/>
            </a:xfrm>
            <a:custGeom>
              <a:avLst/>
              <a:gdLst>
                <a:gd name="T0" fmla="*/ 50 w 144"/>
                <a:gd name="T1" fmla="*/ 48 h 110"/>
                <a:gd name="T2" fmla="*/ 52 w 144"/>
                <a:gd name="T3" fmla="*/ 40 h 110"/>
                <a:gd name="T4" fmla="*/ 50 w 144"/>
                <a:gd name="T5" fmla="*/ 38 h 110"/>
                <a:gd name="T6" fmla="*/ 48 w 144"/>
                <a:gd name="T7" fmla="*/ 36 h 110"/>
                <a:gd name="T8" fmla="*/ 42 w 144"/>
                <a:gd name="T9" fmla="*/ 34 h 110"/>
                <a:gd name="T10" fmla="*/ 30 w 144"/>
                <a:gd name="T11" fmla="*/ 34 h 110"/>
                <a:gd name="T12" fmla="*/ 18 w 144"/>
                <a:gd name="T13" fmla="*/ 34 h 110"/>
                <a:gd name="T14" fmla="*/ 10 w 144"/>
                <a:gd name="T15" fmla="*/ 34 h 110"/>
                <a:gd name="T16" fmla="*/ 4 w 144"/>
                <a:gd name="T17" fmla="*/ 38 h 110"/>
                <a:gd name="T18" fmla="*/ 0 w 144"/>
                <a:gd name="T19" fmla="*/ 66 h 110"/>
                <a:gd name="T20" fmla="*/ 0 w 144"/>
                <a:gd name="T21" fmla="*/ 84 h 110"/>
                <a:gd name="T22" fmla="*/ 0 w 144"/>
                <a:gd name="T23" fmla="*/ 90 h 110"/>
                <a:gd name="T24" fmla="*/ 2 w 144"/>
                <a:gd name="T25" fmla="*/ 94 h 110"/>
                <a:gd name="T26" fmla="*/ 6 w 144"/>
                <a:gd name="T27" fmla="*/ 102 h 110"/>
                <a:gd name="T28" fmla="*/ 10 w 144"/>
                <a:gd name="T29" fmla="*/ 106 h 110"/>
                <a:gd name="T30" fmla="*/ 16 w 144"/>
                <a:gd name="T31" fmla="*/ 108 h 110"/>
                <a:gd name="T32" fmla="*/ 22 w 144"/>
                <a:gd name="T33" fmla="*/ 110 h 110"/>
                <a:gd name="T34" fmla="*/ 24 w 144"/>
                <a:gd name="T35" fmla="*/ 110 h 110"/>
                <a:gd name="T36" fmla="*/ 26 w 144"/>
                <a:gd name="T37" fmla="*/ 106 h 110"/>
                <a:gd name="T38" fmla="*/ 32 w 144"/>
                <a:gd name="T39" fmla="*/ 100 h 110"/>
                <a:gd name="T40" fmla="*/ 44 w 144"/>
                <a:gd name="T41" fmla="*/ 88 h 110"/>
                <a:gd name="T42" fmla="*/ 50 w 144"/>
                <a:gd name="T43" fmla="*/ 82 h 110"/>
                <a:gd name="T44" fmla="*/ 52 w 144"/>
                <a:gd name="T45" fmla="*/ 80 h 110"/>
                <a:gd name="T46" fmla="*/ 58 w 144"/>
                <a:gd name="T47" fmla="*/ 78 h 110"/>
                <a:gd name="T48" fmla="*/ 72 w 144"/>
                <a:gd name="T49" fmla="*/ 80 h 110"/>
                <a:gd name="T50" fmla="*/ 84 w 144"/>
                <a:gd name="T51" fmla="*/ 80 h 110"/>
                <a:gd name="T52" fmla="*/ 90 w 144"/>
                <a:gd name="T53" fmla="*/ 78 h 110"/>
                <a:gd name="T54" fmla="*/ 92 w 144"/>
                <a:gd name="T55" fmla="*/ 76 h 110"/>
                <a:gd name="T56" fmla="*/ 98 w 144"/>
                <a:gd name="T57" fmla="*/ 70 h 110"/>
                <a:gd name="T58" fmla="*/ 102 w 144"/>
                <a:gd name="T59" fmla="*/ 68 h 110"/>
                <a:gd name="T60" fmla="*/ 108 w 144"/>
                <a:gd name="T61" fmla="*/ 66 h 110"/>
                <a:gd name="T62" fmla="*/ 122 w 144"/>
                <a:gd name="T63" fmla="*/ 66 h 110"/>
                <a:gd name="T64" fmla="*/ 130 w 144"/>
                <a:gd name="T65" fmla="*/ 66 h 110"/>
                <a:gd name="T66" fmla="*/ 134 w 144"/>
                <a:gd name="T67" fmla="*/ 62 h 110"/>
                <a:gd name="T68" fmla="*/ 134 w 144"/>
                <a:gd name="T69" fmla="*/ 62 h 110"/>
                <a:gd name="T70" fmla="*/ 134 w 144"/>
                <a:gd name="T71" fmla="*/ 56 h 110"/>
                <a:gd name="T72" fmla="*/ 134 w 144"/>
                <a:gd name="T73" fmla="*/ 52 h 110"/>
                <a:gd name="T74" fmla="*/ 134 w 144"/>
                <a:gd name="T75" fmla="*/ 50 h 110"/>
                <a:gd name="T76" fmla="*/ 140 w 144"/>
                <a:gd name="T77" fmla="*/ 44 h 110"/>
                <a:gd name="T78" fmla="*/ 142 w 144"/>
                <a:gd name="T79" fmla="*/ 32 h 110"/>
                <a:gd name="T80" fmla="*/ 130 w 144"/>
                <a:gd name="T81" fmla="*/ 0 h 110"/>
                <a:gd name="T82" fmla="*/ 112 w 144"/>
                <a:gd name="T83" fmla="*/ 2 h 110"/>
                <a:gd name="T84" fmla="*/ 98 w 144"/>
                <a:gd name="T85" fmla="*/ 4 h 110"/>
                <a:gd name="T86" fmla="*/ 90 w 144"/>
                <a:gd name="T87" fmla="*/ 8 h 110"/>
                <a:gd name="T88" fmla="*/ 84 w 144"/>
                <a:gd name="T89" fmla="*/ 12 h 110"/>
                <a:gd name="T90" fmla="*/ 78 w 144"/>
                <a:gd name="T91" fmla="*/ 18 h 110"/>
                <a:gd name="T92" fmla="*/ 74 w 144"/>
                <a:gd name="T93" fmla="*/ 24 h 110"/>
                <a:gd name="T94" fmla="*/ 74 w 144"/>
                <a:gd name="T95" fmla="*/ 28 h 110"/>
                <a:gd name="T96" fmla="*/ 72 w 144"/>
                <a:gd name="T97" fmla="*/ 38 h 110"/>
                <a:gd name="T98" fmla="*/ 70 w 144"/>
                <a:gd name="T99" fmla="*/ 44 h 110"/>
                <a:gd name="T100" fmla="*/ 68 w 144"/>
                <a:gd name="T101" fmla="*/ 46 h 110"/>
                <a:gd name="T102" fmla="*/ 58 w 144"/>
                <a:gd name="T103" fmla="*/ 5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4" h="110">
                  <a:moveTo>
                    <a:pt x="50" y="60"/>
                  </a:moveTo>
                  <a:lnTo>
                    <a:pt x="50" y="60"/>
                  </a:lnTo>
                  <a:lnTo>
                    <a:pt x="50" y="48"/>
                  </a:lnTo>
                  <a:lnTo>
                    <a:pt x="52" y="44"/>
                  </a:lnTo>
                  <a:lnTo>
                    <a:pt x="52" y="42"/>
                  </a:lnTo>
                  <a:lnTo>
                    <a:pt x="52" y="40"/>
                  </a:lnTo>
                  <a:lnTo>
                    <a:pt x="52" y="40"/>
                  </a:lnTo>
                  <a:lnTo>
                    <a:pt x="52" y="38"/>
                  </a:lnTo>
                  <a:lnTo>
                    <a:pt x="50" y="38"/>
                  </a:lnTo>
                  <a:lnTo>
                    <a:pt x="50" y="36"/>
                  </a:lnTo>
                  <a:lnTo>
                    <a:pt x="50" y="36"/>
                  </a:lnTo>
                  <a:lnTo>
                    <a:pt x="48" y="36"/>
                  </a:lnTo>
                  <a:lnTo>
                    <a:pt x="46" y="36"/>
                  </a:lnTo>
                  <a:lnTo>
                    <a:pt x="44" y="34"/>
                  </a:lnTo>
                  <a:lnTo>
                    <a:pt x="42" y="34"/>
                  </a:lnTo>
                  <a:lnTo>
                    <a:pt x="40" y="34"/>
                  </a:lnTo>
                  <a:lnTo>
                    <a:pt x="36" y="34"/>
                  </a:lnTo>
                  <a:lnTo>
                    <a:pt x="30" y="34"/>
                  </a:lnTo>
                  <a:lnTo>
                    <a:pt x="28" y="34"/>
                  </a:lnTo>
                  <a:lnTo>
                    <a:pt x="24" y="34"/>
                  </a:lnTo>
                  <a:lnTo>
                    <a:pt x="18" y="34"/>
                  </a:lnTo>
                  <a:lnTo>
                    <a:pt x="14" y="34"/>
                  </a:lnTo>
                  <a:lnTo>
                    <a:pt x="12" y="34"/>
                  </a:lnTo>
                  <a:lnTo>
                    <a:pt x="10" y="34"/>
                  </a:lnTo>
                  <a:lnTo>
                    <a:pt x="10" y="36"/>
                  </a:lnTo>
                  <a:lnTo>
                    <a:pt x="8" y="36"/>
                  </a:lnTo>
                  <a:lnTo>
                    <a:pt x="4" y="38"/>
                  </a:lnTo>
                  <a:lnTo>
                    <a:pt x="0" y="42"/>
                  </a:lnTo>
                  <a:lnTo>
                    <a:pt x="0" y="54"/>
                  </a:lnTo>
                  <a:lnTo>
                    <a:pt x="0" y="66"/>
                  </a:lnTo>
                  <a:lnTo>
                    <a:pt x="0" y="74"/>
                  </a:lnTo>
                  <a:lnTo>
                    <a:pt x="0" y="78"/>
                  </a:lnTo>
                  <a:lnTo>
                    <a:pt x="0" y="84"/>
                  </a:lnTo>
                  <a:lnTo>
                    <a:pt x="0" y="86"/>
                  </a:lnTo>
                  <a:lnTo>
                    <a:pt x="0" y="88"/>
                  </a:lnTo>
                  <a:lnTo>
                    <a:pt x="0" y="90"/>
                  </a:lnTo>
                  <a:lnTo>
                    <a:pt x="0" y="92"/>
                  </a:lnTo>
                  <a:lnTo>
                    <a:pt x="2" y="94"/>
                  </a:lnTo>
                  <a:lnTo>
                    <a:pt x="2" y="94"/>
                  </a:lnTo>
                  <a:lnTo>
                    <a:pt x="4" y="98"/>
                  </a:lnTo>
                  <a:lnTo>
                    <a:pt x="6" y="100"/>
                  </a:lnTo>
                  <a:lnTo>
                    <a:pt x="6" y="102"/>
                  </a:lnTo>
                  <a:lnTo>
                    <a:pt x="8" y="102"/>
                  </a:lnTo>
                  <a:lnTo>
                    <a:pt x="8" y="104"/>
                  </a:lnTo>
                  <a:lnTo>
                    <a:pt x="10" y="106"/>
                  </a:lnTo>
                  <a:lnTo>
                    <a:pt x="12" y="106"/>
                  </a:lnTo>
                  <a:lnTo>
                    <a:pt x="14" y="108"/>
                  </a:lnTo>
                  <a:lnTo>
                    <a:pt x="16" y="108"/>
                  </a:lnTo>
                  <a:lnTo>
                    <a:pt x="18" y="110"/>
                  </a:lnTo>
                  <a:lnTo>
                    <a:pt x="20" y="110"/>
                  </a:lnTo>
                  <a:lnTo>
                    <a:pt x="22" y="110"/>
                  </a:lnTo>
                  <a:lnTo>
                    <a:pt x="22" y="110"/>
                  </a:lnTo>
                  <a:lnTo>
                    <a:pt x="22" y="110"/>
                  </a:lnTo>
                  <a:lnTo>
                    <a:pt x="24" y="110"/>
                  </a:lnTo>
                  <a:lnTo>
                    <a:pt x="24" y="108"/>
                  </a:lnTo>
                  <a:lnTo>
                    <a:pt x="26" y="108"/>
                  </a:lnTo>
                  <a:lnTo>
                    <a:pt x="26" y="106"/>
                  </a:lnTo>
                  <a:lnTo>
                    <a:pt x="28" y="106"/>
                  </a:lnTo>
                  <a:lnTo>
                    <a:pt x="30" y="102"/>
                  </a:lnTo>
                  <a:lnTo>
                    <a:pt x="32" y="100"/>
                  </a:lnTo>
                  <a:lnTo>
                    <a:pt x="34" y="98"/>
                  </a:lnTo>
                  <a:lnTo>
                    <a:pt x="40" y="92"/>
                  </a:lnTo>
                  <a:lnTo>
                    <a:pt x="44" y="88"/>
                  </a:lnTo>
                  <a:lnTo>
                    <a:pt x="48" y="86"/>
                  </a:lnTo>
                  <a:lnTo>
                    <a:pt x="48" y="84"/>
                  </a:lnTo>
                  <a:lnTo>
                    <a:pt x="50" y="82"/>
                  </a:lnTo>
                  <a:lnTo>
                    <a:pt x="52" y="82"/>
                  </a:lnTo>
                  <a:lnTo>
                    <a:pt x="52" y="80"/>
                  </a:lnTo>
                  <a:lnTo>
                    <a:pt x="52" y="80"/>
                  </a:lnTo>
                  <a:lnTo>
                    <a:pt x="54" y="80"/>
                  </a:lnTo>
                  <a:lnTo>
                    <a:pt x="56" y="78"/>
                  </a:lnTo>
                  <a:lnTo>
                    <a:pt x="58" y="78"/>
                  </a:lnTo>
                  <a:lnTo>
                    <a:pt x="62" y="78"/>
                  </a:lnTo>
                  <a:lnTo>
                    <a:pt x="66" y="78"/>
                  </a:lnTo>
                  <a:lnTo>
                    <a:pt x="72" y="80"/>
                  </a:lnTo>
                  <a:lnTo>
                    <a:pt x="76" y="80"/>
                  </a:lnTo>
                  <a:lnTo>
                    <a:pt x="82" y="80"/>
                  </a:lnTo>
                  <a:lnTo>
                    <a:pt x="84" y="80"/>
                  </a:lnTo>
                  <a:lnTo>
                    <a:pt x="86" y="80"/>
                  </a:lnTo>
                  <a:lnTo>
                    <a:pt x="88" y="80"/>
                  </a:lnTo>
                  <a:lnTo>
                    <a:pt x="90" y="78"/>
                  </a:lnTo>
                  <a:lnTo>
                    <a:pt x="90" y="78"/>
                  </a:lnTo>
                  <a:lnTo>
                    <a:pt x="92" y="78"/>
                  </a:lnTo>
                  <a:lnTo>
                    <a:pt x="92" y="76"/>
                  </a:lnTo>
                  <a:lnTo>
                    <a:pt x="94" y="76"/>
                  </a:lnTo>
                  <a:lnTo>
                    <a:pt x="96" y="74"/>
                  </a:lnTo>
                  <a:lnTo>
                    <a:pt x="98" y="70"/>
                  </a:lnTo>
                  <a:lnTo>
                    <a:pt x="100" y="70"/>
                  </a:lnTo>
                  <a:lnTo>
                    <a:pt x="100" y="68"/>
                  </a:lnTo>
                  <a:lnTo>
                    <a:pt x="102" y="68"/>
                  </a:lnTo>
                  <a:lnTo>
                    <a:pt x="104" y="68"/>
                  </a:lnTo>
                  <a:lnTo>
                    <a:pt x="106" y="68"/>
                  </a:lnTo>
                  <a:lnTo>
                    <a:pt x="108" y="66"/>
                  </a:lnTo>
                  <a:lnTo>
                    <a:pt x="114" y="66"/>
                  </a:lnTo>
                  <a:lnTo>
                    <a:pt x="118" y="66"/>
                  </a:lnTo>
                  <a:lnTo>
                    <a:pt x="122" y="66"/>
                  </a:lnTo>
                  <a:lnTo>
                    <a:pt x="126" y="66"/>
                  </a:lnTo>
                  <a:lnTo>
                    <a:pt x="128" y="66"/>
                  </a:lnTo>
                  <a:lnTo>
                    <a:pt x="130" y="66"/>
                  </a:lnTo>
                  <a:lnTo>
                    <a:pt x="132" y="64"/>
                  </a:lnTo>
                  <a:lnTo>
                    <a:pt x="132" y="64"/>
                  </a:lnTo>
                  <a:lnTo>
                    <a:pt x="134" y="62"/>
                  </a:lnTo>
                  <a:lnTo>
                    <a:pt x="134" y="62"/>
                  </a:lnTo>
                  <a:lnTo>
                    <a:pt x="134" y="62"/>
                  </a:lnTo>
                  <a:lnTo>
                    <a:pt x="134" y="62"/>
                  </a:lnTo>
                  <a:lnTo>
                    <a:pt x="134" y="60"/>
                  </a:lnTo>
                  <a:lnTo>
                    <a:pt x="134" y="58"/>
                  </a:lnTo>
                  <a:lnTo>
                    <a:pt x="134" y="56"/>
                  </a:lnTo>
                  <a:lnTo>
                    <a:pt x="134" y="54"/>
                  </a:lnTo>
                  <a:lnTo>
                    <a:pt x="134" y="52"/>
                  </a:lnTo>
                  <a:lnTo>
                    <a:pt x="134" y="52"/>
                  </a:lnTo>
                  <a:lnTo>
                    <a:pt x="134" y="52"/>
                  </a:lnTo>
                  <a:lnTo>
                    <a:pt x="134" y="50"/>
                  </a:lnTo>
                  <a:lnTo>
                    <a:pt x="134" y="50"/>
                  </a:lnTo>
                  <a:lnTo>
                    <a:pt x="136" y="48"/>
                  </a:lnTo>
                  <a:lnTo>
                    <a:pt x="138" y="46"/>
                  </a:lnTo>
                  <a:lnTo>
                    <a:pt x="140" y="44"/>
                  </a:lnTo>
                  <a:lnTo>
                    <a:pt x="144" y="42"/>
                  </a:lnTo>
                  <a:lnTo>
                    <a:pt x="144" y="42"/>
                  </a:lnTo>
                  <a:lnTo>
                    <a:pt x="142" y="32"/>
                  </a:lnTo>
                  <a:lnTo>
                    <a:pt x="136" y="18"/>
                  </a:lnTo>
                  <a:lnTo>
                    <a:pt x="132" y="8"/>
                  </a:lnTo>
                  <a:lnTo>
                    <a:pt x="130" y="0"/>
                  </a:lnTo>
                  <a:lnTo>
                    <a:pt x="124" y="2"/>
                  </a:lnTo>
                  <a:lnTo>
                    <a:pt x="118" y="2"/>
                  </a:lnTo>
                  <a:lnTo>
                    <a:pt x="112" y="2"/>
                  </a:lnTo>
                  <a:lnTo>
                    <a:pt x="104" y="4"/>
                  </a:lnTo>
                  <a:lnTo>
                    <a:pt x="102" y="4"/>
                  </a:lnTo>
                  <a:lnTo>
                    <a:pt x="98" y="4"/>
                  </a:lnTo>
                  <a:lnTo>
                    <a:pt x="94" y="6"/>
                  </a:lnTo>
                  <a:lnTo>
                    <a:pt x="92" y="6"/>
                  </a:lnTo>
                  <a:lnTo>
                    <a:pt x="90" y="8"/>
                  </a:lnTo>
                  <a:lnTo>
                    <a:pt x="88" y="8"/>
                  </a:lnTo>
                  <a:lnTo>
                    <a:pt x="86" y="10"/>
                  </a:lnTo>
                  <a:lnTo>
                    <a:pt x="84" y="12"/>
                  </a:lnTo>
                  <a:lnTo>
                    <a:pt x="82" y="14"/>
                  </a:lnTo>
                  <a:lnTo>
                    <a:pt x="80" y="16"/>
                  </a:lnTo>
                  <a:lnTo>
                    <a:pt x="78" y="18"/>
                  </a:lnTo>
                  <a:lnTo>
                    <a:pt x="76" y="20"/>
                  </a:lnTo>
                  <a:lnTo>
                    <a:pt x="76" y="22"/>
                  </a:lnTo>
                  <a:lnTo>
                    <a:pt x="74" y="24"/>
                  </a:lnTo>
                  <a:lnTo>
                    <a:pt x="74" y="24"/>
                  </a:lnTo>
                  <a:lnTo>
                    <a:pt x="74" y="26"/>
                  </a:lnTo>
                  <a:lnTo>
                    <a:pt x="74" y="28"/>
                  </a:lnTo>
                  <a:lnTo>
                    <a:pt x="72" y="32"/>
                  </a:lnTo>
                  <a:lnTo>
                    <a:pt x="72" y="34"/>
                  </a:lnTo>
                  <a:lnTo>
                    <a:pt x="72" y="38"/>
                  </a:lnTo>
                  <a:lnTo>
                    <a:pt x="72" y="40"/>
                  </a:lnTo>
                  <a:lnTo>
                    <a:pt x="70" y="42"/>
                  </a:lnTo>
                  <a:lnTo>
                    <a:pt x="70" y="44"/>
                  </a:lnTo>
                  <a:lnTo>
                    <a:pt x="70" y="44"/>
                  </a:lnTo>
                  <a:lnTo>
                    <a:pt x="68" y="46"/>
                  </a:lnTo>
                  <a:lnTo>
                    <a:pt x="68" y="46"/>
                  </a:lnTo>
                  <a:lnTo>
                    <a:pt x="66" y="50"/>
                  </a:lnTo>
                  <a:lnTo>
                    <a:pt x="62" y="52"/>
                  </a:lnTo>
                  <a:lnTo>
                    <a:pt x="58" y="54"/>
                  </a:lnTo>
                  <a:lnTo>
                    <a:pt x="54" y="58"/>
                  </a:lnTo>
                  <a:lnTo>
                    <a:pt x="50" y="60"/>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97" name="Freeform 131">
              <a:extLst>
                <a:ext uri="{FF2B5EF4-FFF2-40B4-BE49-F238E27FC236}">
                  <a16:creationId xmlns:a16="http://schemas.microsoft.com/office/drawing/2014/main" id="{852802C2-C45D-4B50-A9FD-F9049C099D7F}"/>
                </a:ext>
              </a:extLst>
            </p:cNvPr>
            <p:cNvSpPr>
              <a:spLocks/>
            </p:cNvSpPr>
            <p:nvPr/>
          </p:nvSpPr>
          <p:spPr bwMode="auto">
            <a:xfrm>
              <a:off x="7168054" y="3526539"/>
              <a:ext cx="272333" cy="188073"/>
            </a:xfrm>
            <a:custGeom>
              <a:avLst/>
              <a:gdLst>
                <a:gd name="T0" fmla="*/ 50 w 144"/>
                <a:gd name="T1" fmla="*/ 48 h 110"/>
                <a:gd name="T2" fmla="*/ 52 w 144"/>
                <a:gd name="T3" fmla="*/ 40 h 110"/>
                <a:gd name="T4" fmla="*/ 50 w 144"/>
                <a:gd name="T5" fmla="*/ 38 h 110"/>
                <a:gd name="T6" fmla="*/ 48 w 144"/>
                <a:gd name="T7" fmla="*/ 36 h 110"/>
                <a:gd name="T8" fmla="*/ 42 w 144"/>
                <a:gd name="T9" fmla="*/ 34 h 110"/>
                <a:gd name="T10" fmla="*/ 30 w 144"/>
                <a:gd name="T11" fmla="*/ 34 h 110"/>
                <a:gd name="T12" fmla="*/ 18 w 144"/>
                <a:gd name="T13" fmla="*/ 34 h 110"/>
                <a:gd name="T14" fmla="*/ 10 w 144"/>
                <a:gd name="T15" fmla="*/ 34 h 110"/>
                <a:gd name="T16" fmla="*/ 4 w 144"/>
                <a:gd name="T17" fmla="*/ 38 h 110"/>
                <a:gd name="T18" fmla="*/ 0 w 144"/>
                <a:gd name="T19" fmla="*/ 66 h 110"/>
                <a:gd name="T20" fmla="*/ 0 w 144"/>
                <a:gd name="T21" fmla="*/ 84 h 110"/>
                <a:gd name="T22" fmla="*/ 0 w 144"/>
                <a:gd name="T23" fmla="*/ 90 h 110"/>
                <a:gd name="T24" fmla="*/ 2 w 144"/>
                <a:gd name="T25" fmla="*/ 94 h 110"/>
                <a:gd name="T26" fmla="*/ 6 w 144"/>
                <a:gd name="T27" fmla="*/ 102 h 110"/>
                <a:gd name="T28" fmla="*/ 10 w 144"/>
                <a:gd name="T29" fmla="*/ 106 h 110"/>
                <a:gd name="T30" fmla="*/ 16 w 144"/>
                <a:gd name="T31" fmla="*/ 108 h 110"/>
                <a:gd name="T32" fmla="*/ 22 w 144"/>
                <a:gd name="T33" fmla="*/ 110 h 110"/>
                <a:gd name="T34" fmla="*/ 24 w 144"/>
                <a:gd name="T35" fmla="*/ 110 h 110"/>
                <a:gd name="T36" fmla="*/ 26 w 144"/>
                <a:gd name="T37" fmla="*/ 106 h 110"/>
                <a:gd name="T38" fmla="*/ 32 w 144"/>
                <a:gd name="T39" fmla="*/ 100 h 110"/>
                <a:gd name="T40" fmla="*/ 44 w 144"/>
                <a:gd name="T41" fmla="*/ 88 h 110"/>
                <a:gd name="T42" fmla="*/ 50 w 144"/>
                <a:gd name="T43" fmla="*/ 82 h 110"/>
                <a:gd name="T44" fmla="*/ 52 w 144"/>
                <a:gd name="T45" fmla="*/ 80 h 110"/>
                <a:gd name="T46" fmla="*/ 58 w 144"/>
                <a:gd name="T47" fmla="*/ 78 h 110"/>
                <a:gd name="T48" fmla="*/ 72 w 144"/>
                <a:gd name="T49" fmla="*/ 80 h 110"/>
                <a:gd name="T50" fmla="*/ 84 w 144"/>
                <a:gd name="T51" fmla="*/ 80 h 110"/>
                <a:gd name="T52" fmla="*/ 90 w 144"/>
                <a:gd name="T53" fmla="*/ 78 h 110"/>
                <a:gd name="T54" fmla="*/ 92 w 144"/>
                <a:gd name="T55" fmla="*/ 76 h 110"/>
                <a:gd name="T56" fmla="*/ 98 w 144"/>
                <a:gd name="T57" fmla="*/ 70 h 110"/>
                <a:gd name="T58" fmla="*/ 102 w 144"/>
                <a:gd name="T59" fmla="*/ 68 h 110"/>
                <a:gd name="T60" fmla="*/ 108 w 144"/>
                <a:gd name="T61" fmla="*/ 66 h 110"/>
                <a:gd name="T62" fmla="*/ 122 w 144"/>
                <a:gd name="T63" fmla="*/ 66 h 110"/>
                <a:gd name="T64" fmla="*/ 130 w 144"/>
                <a:gd name="T65" fmla="*/ 66 h 110"/>
                <a:gd name="T66" fmla="*/ 134 w 144"/>
                <a:gd name="T67" fmla="*/ 62 h 110"/>
                <a:gd name="T68" fmla="*/ 134 w 144"/>
                <a:gd name="T69" fmla="*/ 62 h 110"/>
                <a:gd name="T70" fmla="*/ 134 w 144"/>
                <a:gd name="T71" fmla="*/ 56 h 110"/>
                <a:gd name="T72" fmla="*/ 134 w 144"/>
                <a:gd name="T73" fmla="*/ 52 h 110"/>
                <a:gd name="T74" fmla="*/ 134 w 144"/>
                <a:gd name="T75" fmla="*/ 50 h 110"/>
                <a:gd name="T76" fmla="*/ 140 w 144"/>
                <a:gd name="T77" fmla="*/ 44 h 110"/>
                <a:gd name="T78" fmla="*/ 142 w 144"/>
                <a:gd name="T79" fmla="*/ 32 h 110"/>
                <a:gd name="T80" fmla="*/ 130 w 144"/>
                <a:gd name="T81" fmla="*/ 0 h 110"/>
                <a:gd name="T82" fmla="*/ 112 w 144"/>
                <a:gd name="T83" fmla="*/ 2 h 110"/>
                <a:gd name="T84" fmla="*/ 98 w 144"/>
                <a:gd name="T85" fmla="*/ 4 h 110"/>
                <a:gd name="T86" fmla="*/ 90 w 144"/>
                <a:gd name="T87" fmla="*/ 8 h 110"/>
                <a:gd name="T88" fmla="*/ 84 w 144"/>
                <a:gd name="T89" fmla="*/ 12 h 110"/>
                <a:gd name="T90" fmla="*/ 78 w 144"/>
                <a:gd name="T91" fmla="*/ 18 h 110"/>
                <a:gd name="T92" fmla="*/ 74 w 144"/>
                <a:gd name="T93" fmla="*/ 24 h 110"/>
                <a:gd name="T94" fmla="*/ 74 w 144"/>
                <a:gd name="T95" fmla="*/ 28 h 110"/>
                <a:gd name="T96" fmla="*/ 72 w 144"/>
                <a:gd name="T97" fmla="*/ 38 h 110"/>
                <a:gd name="T98" fmla="*/ 70 w 144"/>
                <a:gd name="T99" fmla="*/ 44 h 110"/>
                <a:gd name="T100" fmla="*/ 68 w 144"/>
                <a:gd name="T101" fmla="*/ 46 h 110"/>
                <a:gd name="T102" fmla="*/ 58 w 144"/>
                <a:gd name="T103" fmla="*/ 5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4" h="110">
                  <a:moveTo>
                    <a:pt x="50" y="60"/>
                  </a:moveTo>
                  <a:lnTo>
                    <a:pt x="50" y="60"/>
                  </a:lnTo>
                  <a:lnTo>
                    <a:pt x="50" y="48"/>
                  </a:lnTo>
                  <a:lnTo>
                    <a:pt x="52" y="44"/>
                  </a:lnTo>
                  <a:lnTo>
                    <a:pt x="52" y="42"/>
                  </a:lnTo>
                  <a:lnTo>
                    <a:pt x="52" y="40"/>
                  </a:lnTo>
                  <a:lnTo>
                    <a:pt x="52" y="40"/>
                  </a:lnTo>
                  <a:lnTo>
                    <a:pt x="52" y="38"/>
                  </a:lnTo>
                  <a:lnTo>
                    <a:pt x="50" y="38"/>
                  </a:lnTo>
                  <a:lnTo>
                    <a:pt x="50" y="36"/>
                  </a:lnTo>
                  <a:lnTo>
                    <a:pt x="50" y="36"/>
                  </a:lnTo>
                  <a:lnTo>
                    <a:pt x="48" y="36"/>
                  </a:lnTo>
                  <a:lnTo>
                    <a:pt x="46" y="36"/>
                  </a:lnTo>
                  <a:lnTo>
                    <a:pt x="44" y="34"/>
                  </a:lnTo>
                  <a:lnTo>
                    <a:pt x="42" y="34"/>
                  </a:lnTo>
                  <a:lnTo>
                    <a:pt x="40" y="34"/>
                  </a:lnTo>
                  <a:lnTo>
                    <a:pt x="36" y="34"/>
                  </a:lnTo>
                  <a:lnTo>
                    <a:pt x="30" y="34"/>
                  </a:lnTo>
                  <a:lnTo>
                    <a:pt x="28" y="34"/>
                  </a:lnTo>
                  <a:lnTo>
                    <a:pt x="24" y="34"/>
                  </a:lnTo>
                  <a:lnTo>
                    <a:pt x="18" y="34"/>
                  </a:lnTo>
                  <a:lnTo>
                    <a:pt x="14" y="34"/>
                  </a:lnTo>
                  <a:lnTo>
                    <a:pt x="12" y="34"/>
                  </a:lnTo>
                  <a:lnTo>
                    <a:pt x="10" y="34"/>
                  </a:lnTo>
                  <a:lnTo>
                    <a:pt x="10" y="36"/>
                  </a:lnTo>
                  <a:lnTo>
                    <a:pt x="8" y="36"/>
                  </a:lnTo>
                  <a:lnTo>
                    <a:pt x="4" y="38"/>
                  </a:lnTo>
                  <a:lnTo>
                    <a:pt x="0" y="42"/>
                  </a:lnTo>
                  <a:lnTo>
                    <a:pt x="0" y="54"/>
                  </a:lnTo>
                  <a:lnTo>
                    <a:pt x="0" y="66"/>
                  </a:lnTo>
                  <a:lnTo>
                    <a:pt x="0" y="74"/>
                  </a:lnTo>
                  <a:lnTo>
                    <a:pt x="0" y="78"/>
                  </a:lnTo>
                  <a:lnTo>
                    <a:pt x="0" y="84"/>
                  </a:lnTo>
                  <a:lnTo>
                    <a:pt x="0" y="86"/>
                  </a:lnTo>
                  <a:lnTo>
                    <a:pt x="0" y="88"/>
                  </a:lnTo>
                  <a:lnTo>
                    <a:pt x="0" y="90"/>
                  </a:lnTo>
                  <a:lnTo>
                    <a:pt x="0" y="92"/>
                  </a:lnTo>
                  <a:lnTo>
                    <a:pt x="2" y="94"/>
                  </a:lnTo>
                  <a:lnTo>
                    <a:pt x="2" y="94"/>
                  </a:lnTo>
                  <a:lnTo>
                    <a:pt x="4" y="98"/>
                  </a:lnTo>
                  <a:lnTo>
                    <a:pt x="6" y="100"/>
                  </a:lnTo>
                  <a:lnTo>
                    <a:pt x="6" y="102"/>
                  </a:lnTo>
                  <a:lnTo>
                    <a:pt x="8" y="102"/>
                  </a:lnTo>
                  <a:lnTo>
                    <a:pt x="8" y="104"/>
                  </a:lnTo>
                  <a:lnTo>
                    <a:pt x="10" y="106"/>
                  </a:lnTo>
                  <a:lnTo>
                    <a:pt x="12" y="106"/>
                  </a:lnTo>
                  <a:lnTo>
                    <a:pt x="14" y="108"/>
                  </a:lnTo>
                  <a:lnTo>
                    <a:pt x="16" y="108"/>
                  </a:lnTo>
                  <a:lnTo>
                    <a:pt x="18" y="110"/>
                  </a:lnTo>
                  <a:lnTo>
                    <a:pt x="20" y="110"/>
                  </a:lnTo>
                  <a:lnTo>
                    <a:pt x="22" y="110"/>
                  </a:lnTo>
                  <a:lnTo>
                    <a:pt x="22" y="110"/>
                  </a:lnTo>
                  <a:lnTo>
                    <a:pt x="22" y="110"/>
                  </a:lnTo>
                  <a:lnTo>
                    <a:pt x="24" y="110"/>
                  </a:lnTo>
                  <a:lnTo>
                    <a:pt x="24" y="108"/>
                  </a:lnTo>
                  <a:lnTo>
                    <a:pt x="26" y="108"/>
                  </a:lnTo>
                  <a:lnTo>
                    <a:pt x="26" y="106"/>
                  </a:lnTo>
                  <a:lnTo>
                    <a:pt x="28" y="106"/>
                  </a:lnTo>
                  <a:lnTo>
                    <a:pt x="30" y="102"/>
                  </a:lnTo>
                  <a:lnTo>
                    <a:pt x="32" y="100"/>
                  </a:lnTo>
                  <a:lnTo>
                    <a:pt x="34" y="98"/>
                  </a:lnTo>
                  <a:lnTo>
                    <a:pt x="40" y="92"/>
                  </a:lnTo>
                  <a:lnTo>
                    <a:pt x="44" y="88"/>
                  </a:lnTo>
                  <a:lnTo>
                    <a:pt x="48" y="86"/>
                  </a:lnTo>
                  <a:lnTo>
                    <a:pt x="48" y="84"/>
                  </a:lnTo>
                  <a:lnTo>
                    <a:pt x="50" y="82"/>
                  </a:lnTo>
                  <a:lnTo>
                    <a:pt x="52" y="82"/>
                  </a:lnTo>
                  <a:lnTo>
                    <a:pt x="52" y="80"/>
                  </a:lnTo>
                  <a:lnTo>
                    <a:pt x="52" y="80"/>
                  </a:lnTo>
                  <a:lnTo>
                    <a:pt x="54" y="80"/>
                  </a:lnTo>
                  <a:lnTo>
                    <a:pt x="56" y="78"/>
                  </a:lnTo>
                  <a:lnTo>
                    <a:pt x="58" y="78"/>
                  </a:lnTo>
                  <a:lnTo>
                    <a:pt x="62" y="78"/>
                  </a:lnTo>
                  <a:lnTo>
                    <a:pt x="66" y="78"/>
                  </a:lnTo>
                  <a:lnTo>
                    <a:pt x="72" y="80"/>
                  </a:lnTo>
                  <a:lnTo>
                    <a:pt x="76" y="80"/>
                  </a:lnTo>
                  <a:lnTo>
                    <a:pt x="82" y="80"/>
                  </a:lnTo>
                  <a:lnTo>
                    <a:pt x="84" y="80"/>
                  </a:lnTo>
                  <a:lnTo>
                    <a:pt x="86" y="80"/>
                  </a:lnTo>
                  <a:lnTo>
                    <a:pt x="88" y="80"/>
                  </a:lnTo>
                  <a:lnTo>
                    <a:pt x="90" y="78"/>
                  </a:lnTo>
                  <a:lnTo>
                    <a:pt x="90" y="78"/>
                  </a:lnTo>
                  <a:lnTo>
                    <a:pt x="92" y="78"/>
                  </a:lnTo>
                  <a:lnTo>
                    <a:pt x="92" y="76"/>
                  </a:lnTo>
                  <a:lnTo>
                    <a:pt x="94" y="76"/>
                  </a:lnTo>
                  <a:lnTo>
                    <a:pt x="96" y="74"/>
                  </a:lnTo>
                  <a:lnTo>
                    <a:pt x="98" y="70"/>
                  </a:lnTo>
                  <a:lnTo>
                    <a:pt x="100" y="70"/>
                  </a:lnTo>
                  <a:lnTo>
                    <a:pt x="100" y="68"/>
                  </a:lnTo>
                  <a:lnTo>
                    <a:pt x="102" y="68"/>
                  </a:lnTo>
                  <a:lnTo>
                    <a:pt x="104" y="68"/>
                  </a:lnTo>
                  <a:lnTo>
                    <a:pt x="106" y="68"/>
                  </a:lnTo>
                  <a:lnTo>
                    <a:pt x="108" y="66"/>
                  </a:lnTo>
                  <a:lnTo>
                    <a:pt x="114" y="66"/>
                  </a:lnTo>
                  <a:lnTo>
                    <a:pt x="118" y="66"/>
                  </a:lnTo>
                  <a:lnTo>
                    <a:pt x="122" y="66"/>
                  </a:lnTo>
                  <a:lnTo>
                    <a:pt x="126" y="66"/>
                  </a:lnTo>
                  <a:lnTo>
                    <a:pt x="128" y="66"/>
                  </a:lnTo>
                  <a:lnTo>
                    <a:pt x="130" y="66"/>
                  </a:lnTo>
                  <a:lnTo>
                    <a:pt x="132" y="64"/>
                  </a:lnTo>
                  <a:lnTo>
                    <a:pt x="132" y="64"/>
                  </a:lnTo>
                  <a:lnTo>
                    <a:pt x="134" y="62"/>
                  </a:lnTo>
                  <a:lnTo>
                    <a:pt x="134" y="62"/>
                  </a:lnTo>
                  <a:lnTo>
                    <a:pt x="134" y="62"/>
                  </a:lnTo>
                  <a:lnTo>
                    <a:pt x="134" y="62"/>
                  </a:lnTo>
                  <a:lnTo>
                    <a:pt x="134" y="60"/>
                  </a:lnTo>
                  <a:lnTo>
                    <a:pt x="134" y="58"/>
                  </a:lnTo>
                  <a:lnTo>
                    <a:pt x="134" y="56"/>
                  </a:lnTo>
                  <a:lnTo>
                    <a:pt x="134" y="54"/>
                  </a:lnTo>
                  <a:lnTo>
                    <a:pt x="134" y="52"/>
                  </a:lnTo>
                  <a:lnTo>
                    <a:pt x="134" y="52"/>
                  </a:lnTo>
                  <a:lnTo>
                    <a:pt x="134" y="52"/>
                  </a:lnTo>
                  <a:lnTo>
                    <a:pt x="134" y="50"/>
                  </a:lnTo>
                  <a:lnTo>
                    <a:pt x="134" y="50"/>
                  </a:lnTo>
                  <a:lnTo>
                    <a:pt x="136" y="48"/>
                  </a:lnTo>
                  <a:lnTo>
                    <a:pt x="138" y="46"/>
                  </a:lnTo>
                  <a:lnTo>
                    <a:pt x="140" y="44"/>
                  </a:lnTo>
                  <a:lnTo>
                    <a:pt x="144" y="42"/>
                  </a:lnTo>
                  <a:lnTo>
                    <a:pt x="144" y="42"/>
                  </a:lnTo>
                  <a:lnTo>
                    <a:pt x="142" y="32"/>
                  </a:lnTo>
                  <a:lnTo>
                    <a:pt x="136" y="18"/>
                  </a:lnTo>
                  <a:lnTo>
                    <a:pt x="132" y="8"/>
                  </a:lnTo>
                  <a:lnTo>
                    <a:pt x="130" y="0"/>
                  </a:lnTo>
                  <a:lnTo>
                    <a:pt x="124" y="2"/>
                  </a:lnTo>
                  <a:lnTo>
                    <a:pt x="118" y="2"/>
                  </a:lnTo>
                  <a:lnTo>
                    <a:pt x="112" y="2"/>
                  </a:lnTo>
                  <a:lnTo>
                    <a:pt x="104" y="4"/>
                  </a:lnTo>
                  <a:lnTo>
                    <a:pt x="102" y="4"/>
                  </a:lnTo>
                  <a:lnTo>
                    <a:pt x="98" y="4"/>
                  </a:lnTo>
                  <a:lnTo>
                    <a:pt x="94" y="6"/>
                  </a:lnTo>
                  <a:lnTo>
                    <a:pt x="92" y="6"/>
                  </a:lnTo>
                  <a:lnTo>
                    <a:pt x="90" y="8"/>
                  </a:lnTo>
                  <a:lnTo>
                    <a:pt x="88" y="8"/>
                  </a:lnTo>
                  <a:lnTo>
                    <a:pt x="86" y="10"/>
                  </a:lnTo>
                  <a:lnTo>
                    <a:pt x="84" y="12"/>
                  </a:lnTo>
                  <a:lnTo>
                    <a:pt x="82" y="14"/>
                  </a:lnTo>
                  <a:lnTo>
                    <a:pt x="80" y="16"/>
                  </a:lnTo>
                  <a:lnTo>
                    <a:pt x="78" y="18"/>
                  </a:lnTo>
                  <a:lnTo>
                    <a:pt x="76" y="20"/>
                  </a:lnTo>
                  <a:lnTo>
                    <a:pt x="76" y="22"/>
                  </a:lnTo>
                  <a:lnTo>
                    <a:pt x="74" y="24"/>
                  </a:lnTo>
                  <a:lnTo>
                    <a:pt x="74" y="24"/>
                  </a:lnTo>
                  <a:lnTo>
                    <a:pt x="74" y="26"/>
                  </a:lnTo>
                  <a:lnTo>
                    <a:pt x="74" y="28"/>
                  </a:lnTo>
                  <a:lnTo>
                    <a:pt x="72" y="32"/>
                  </a:lnTo>
                  <a:lnTo>
                    <a:pt x="72" y="34"/>
                  </a:lnTo>
                  <a:lnTo>
                    <a:pt x="72" y="38"/>
                  </a:lnTo>
                  <a:lnTo>
                    <a:pt x="72" y="40"/>
                  </a:lnTo>
                  <a:lnTo>
                    <a:pt x="70" y="42"/>
                  </a:lnTo>
                  <a:lnTo>
                    <a:pt x="70" y="44"/>
                  </a:lnTo>
                  <a:lnTo>
                    <a:pt x="70" y="44"/>
                  </a:lnTo>
                  <a:lnTo>
                    <a:pt x="68" y="46"/>
                  </a:lnTo>
                  <a:lnTo>
                    <a:pt x="68" y="46"/>
                  </a:lnTo>
                  <a:lnTo>
                    <a:pt x="66" y="50"/>
                  </a:lnTo>
                  <a:lnTo>
                    <a:pt x="62" y="52"/>
                  </a:lnTo>
                  <a:lnTo>
                    <a:pt x="58" y="54"/>
                  </a:lnTo>
                  <a:lnTo>
                    <a:pt x="54" y="58"/>
                  </a:lnTo>
                  <a:lnTo>
                    <a:pt x="50" y="60"/>
                  </a:lnTo>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98" name="Freeform 132">
              <a:extLst>
                <a:ext uri="{FF2B5EF4-FFF2-40B4-BE49-F238E27FC236}">
                  <a16:creationId xmlns:a16="http://schemas.microsoft.com/office/drawing/2014/main" id="{1178675D-AC42-4A82-914A-0573CAEC0722}"/>
                </a:ext>
              </a:extLst>
            </p:cNvPr>
            <p:cNvSpPr>
              <a:spLocks/>
            </p:cNvSpPr>
            <p:nvPr/>
          </p:nvSpPr>
          <p:spPr bwMode="auto">
            <a:xfrm>
              <a:off x="7168054" y="3526539"/>
              <a:ext cx="272333" cy="188073"/>
            </a:xfrm>
            <a:custGeom>
              <a:avLst/>
              <a:gdLst>
                <a:gd name="T0" fmla="*/ 50 w 144"/>
                <a:gd name="T1" fmla="*/ 48 h 110"/>
                <a:gd name="T2" fmla="*/ 52 w 144"/>
                <a:gd name="T3" fmla="*/ 40 h 110"/>
                <a:gd name="T4" fmla="*/ 50 w 144"/>
                <a:gd name="T5" fmla="*/ 38 h 110"/>
                <a:gd name="T6" fmla="*/ 48 w 144"/>
                <a:gd name="T7" fmla="*/ 36 h 110"/>
                <a:gd name="T8" fmla="*/ 42 w 144"/>
                <a:gd name="T9" fmla="*/ 34 h 110"/>
                <a:gd name="T10" fmla="*/ 30 w 144"/>
                <a:gd name="T11" fmla="*/ 34 h 110"/>
                <a:gd name="T12" fmla="*/ 18 w 144"/>
                <a:gd name="T13" fmla="*/ 34 h 110"/>
                <a:gd name="T14" fmla="*/ 10 w 144"/>
                <a:gd name="T15" fmla="*/ 34 h 110"/>
                <a:gd name="T16" fmla="*/ 4 w 144"/>
                <a:gd name="T17" fmla="*/ 38 h 110"/>
                <a:gd name="T18" fmla="*/ 0 w 144"/>
                <a:gd name="T19" fmla="*/ 66 h 110"/>
                <a:gd name="T20" fmla="*/ 0 w 144"/>
                <a:gd name="T21" fmla="*/ 84 h 110"/>
                <a:gd name="T22" fmla="*/ 0 w 144"/>
                <a:gd name="T23" fmla="*/ 90 h 110"/>
                <a:gd name="T24" fmla="*/ 2 w 144"/>
                <a:gd name="T25" fmla="*/ 94 h 110"/>
                <a:gd name="T26" fmla="*/ 6 w 144"/>
                <a:gd name="T27" fmla="*/ 102 h 110"/>
                <a:gd name="T28" fmla="*/ 10 w 144"/>
                <a:gd name="T29" fmla="*/ 106 h 110"/>
                <a:gd name="T30" fmla="*/ 16 w 144"/>
                <a:gd name="T31" fmla="*/ 108 h 110"/>
                <a:gd name="T32" fmla="*/ 22 w 144"/>
                <a:gd name="T33" fmla="*/ 110 h 110"/>
                <a:gd name="T34" fmla="*/ 24 w 144"/>
                <a:gd name="T35" fmla="*/ 110 h 110"/>
                <a:gd name="T36" fmla="*/ 26 w 144"/>
                <a:gd name="T37" fmla="*/ 106 h 110"/>
                <a:gd name="T38" fmla="*/ 32 w 144"/>
                <a:gd name="T39" fmla="*/ 100 h 110"/>
                <a:gd name="T40" fmla="*/ 44 w 144"/>
                <a:gd name="T41" fmla="*/ 88 h 110"/>
                <a:gd name="T42" fmla="*/ 50 w 144"/>
                <a:gd name="T43" fmla="*/ 82 h 110"/>
                <a:gd name="T44" fmla="*/ 52 w 144"/>
                <a:gd name="T45" fmla="*/ 80 h 110"/>
                <a:gd name="T46" fmla="*/ 58 w 144"/>
                <a:gd name="T47" fmla="*/ 78 h 110"/>
                <a:gd name="T48" fmla="*/ 72 w 144"/>
                <a:gd name="T49" fmla="*/ 80 h 110"/>
                <a:gd name="T50" fmla="*/ 84 w 144"/>
                <a:gd name="T51" fmla="*/ 80 h 110"/>
                <a:gd name="T52" fmla="*/ 90 w 144"/>
                <a:gd name="T53" fmla="*/ 78 h 110"/>
                <a:gd name="T54" fmla="*/ 92 w 144"/>
                <a:gd name="T55" fmla="*/ 76 h 110"/>
                <a:gd name="T56" fmla="*/ 98 w 144"/>
                <a:gd name="T57" fmla="*/ 70 h 110"/>
                <a:gd name="T58" fmla="*/ 102 w 144"/>
                <a:gd name="T59" fmla="*/ 68 h 110"/>
                <a:gd name="T60" fmla="*/ 108 w 144"/>
                <a:gd name="T61" fmla="*/ 66 h 110"/>
                <a:gd name="T62" fmla="*/ 122 w 144"/>
                <a:gd name="T63" fmla="*/ 66 h 110"/>
                <a:gd name="T64" fmla="*/ 130 w 144"/>
                <a:gd name="T65" fmla="*/ 66 h 110"/>
                <a:gd name="T66" fmla="*/ 134 w 144"/>
                <a:gd name="T67" fmla="*/ 62 h 110"/>
                <a:gd name="T68" fmla="*/ 134 w 144"/>
                <a:gd name="T69" fmla="*/ 62 h 110"/>
                <a:gd name="T70" fmla="*/ 134 w 144"/>
                <a:gd name="T71" fmla="*/ 56 h 110"/>
                <a:gd name="T72" fmla="*/ 134 w 144"/>
                <a:gd name="T73" fmla="*/ 52 h 110"/>
                <a:gd name="T74" fmla="*/ 134 w 144"/>
                <a:gd name="T75" fmla="*/ 50 h 110"/>
                <a:gd name="T76" fmla="*/ 140 w 144"/>
                <a:gd name="T77" fmla="*/ 44 h 110"/>
                <a:gd name="T78" fmla="*/ 142 w 144"/>
                <a:gd name="T79" fmla="*/ 32 h 110"/>
                <a:gd name="T80" fmla="*/ 130 w 144"/>
                <a:gd name="T81" fmla="*/ 0 h 110"/>
                <a:gd name="T82" fmla="*/ 112 w 144"/>
                <a:gd name="T83" fmla="*/ 2 h 110"/>
                <a:gd name="T84" fmla="*/ 98 w 144"/>
                <a:gd name="T85" fmla="*/ 4 h 110"/>
                <a:gd name="T86" fmla="*/ 90 w 144"/>
                <a:gd name="T87" fmla="*/ 8 h 110"/>
                <a:gd name="T88" fmla="*/ 84 w 144"/>
                <a:gd name="T89" fmla="*/ 12 h 110"/>
                <a:gd name="T90" fmla="*/ 78 w 144"/>
                <a:gd name="T91" fmla="*/ 18 h 110"/>
                <a:gd name="T92" fmla="*/ 74 w 144"/>
                <a:gd name="T93" fmla="*/ 24 h 110"/>
                <a:gd name="T94" fmla="*/ 74 w 144"/>
                <a:gd name="T95" fmla="*/ 28 h 110"/>
                <a:gd name="T96" fmla="*/ 72 w 144"/>
                <a:gd name="T97" fmla="*/ 38 h 110"/>
                <a:gd name="T98" fmla="*/ 70 w 144"/>
                <a:gd name="T99" fmla="*/ 44 h 110"/>
                <a:gd name="T100" fmla="*/ 68 w 144"/>
                <a:gd name="T101" fmla="*/ 46 h 110"/>
                <a:gd name="T102" fmla="*/ 58 w 144"/>
                <a:gd name="T103" fmla="*/ 5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4" h="110">
                  <a:moveTo>
                    <a:pt x="50" y="60"/>
                  </a:moveTo>
                  <a:lnTo>
                    <a:pt x="50" y="60"/>
                  </a:lnTo>
                  <a:lnTo>
                    <a:pt x="50" y="48"/>
                  </a:lnTo>
                  <a:lnTo>
                    <a:pt x="52" y="44"/>
                  </a:lnTo>
                  <a:lnTo>
                    <a:pt x="52" y="42"/>
                  </a:lnTo>
                  <a:lnTo>
                    <a:pt x="52" y="40"/>
                  </a:lnTo>
                  <a:lnTo>
                    <a:pt x="52" y="40"/>
                  </a:lnTo>
                  <a:lnTo>
                    <a:pt x="52" y="38"/>
                  </a:lnTo>
                  <a:lnTo>
                    <a:pt x="50" y="38"/>
                  </a:lnTo>
                  <a:lnTo>
                    <a:pt x="50" y="36"/>
                  </a:lnTo>
                  <a:lnTo>
                    <a:pt x="50" y="36"/>
                  </a:lnTo>
                  <a:lnTo>
                    <a:pt x="48" y="36"/>
                  </a:lnTo>
                  <a:lnTo>
                    <a:pt x="46" y="36"/>
                  </a:lnTo>
                  <a:lnTo>
                    <a:pt x="44" y="34"/>
                  </a:lnTo>
                  <a:lnTo>
                    <a:pt x="42" y="34"/>
                  </a:lnTo>
                  <a:lnTo>
                    <a:pt x="40" y="34"/>
                  </a:lnTo>
                  <a:lnTo>
                    <a:pt x="36" y="34"/>
                  </a:lnTo>
                  <a:lnTo>
                    <a:pt x="30" y="34"/>
                  </a:lnTo>
                  <a:lnTo>
                    <a:pt x="28" y="34"/>
                  </a:lnTo>
                  <a:lnTo>
                    <a:pt x="24" y="34"/>
                  </a:lnTo>
                  <a:lnTo>
                    <a:pt x="18" y="34"/>
                  </a:lnTo>
                  <a:lnTo>
                    <a:pt x="14" y="34"/>
                  </a:lnTo>
                  <a:lnTo>
                    <a:pt x="12" y="34"/>
                  </a:lnTo>
                  <a:lnTo>
                    <a:pt x="10" y="34"/>
                  </a:lnTo>
                  <a:lnTo>
                    <a:pt x="10" y="36"/>
                  </a:lnTo>
                  <a:lnTo>
                    <a:pt x="8" y="36"/>
                  </a:lnTo>
                  <a:lnTo>
                    <a:pt x="4" y="38"/>
                  </a:lnTo>
                  <a:lnTo>
                    <a:pt x="0" y="42"/>
                  </a:lnTo>
                  <a:lnTo>
                    <a:pt x="0" y="54"/>
                  </a:lnTo>
                  <a:lnTo>
                    <a:pt x="0" y="66"/>
                  </a:lnTo>
                  <a:lnTo>
                    <a:pt x="0" y="74"/>
                  </a:lnTo>
                  <a:lnTo>
                    <a:pt x="0" y="78"/>
                  </a:lnTo>
                  <a:lnTo>
                    <a:pt x="0" y="84"/>
                  </a:lnTo>
                  <a:lnTo>
                    <a:pt x="0" y="86"/>
                  </a:lnTo>
                  <a:lnTo>
                    <a:pt x="0" y="88"/>
                  </a:lnTo>
                  <a:lnTo>
                    <a:pt x="0" y="90"/>
                  </a:lnTo>
                  <a:lnTo>
                    <a:pt x="0" y="92"/>
                  </a:lnTo>
                  <a:lnTo>
                    <a:pt x="2" y="94"/>
                  </a:lnTo>
                  <a:lnTo>
                    <a:pt x="2" y="94"/>
                  </a:lnTo>
                  <a:lnTo>
                    <a:pt x="4" y="98"/>
                  </a:lnTo>
                  <a:lnTo>
                    <a:pt x="6" y="100"/>
                  </a:lnTo>
                  <a:lnTo>
                    <a:pt x="6" y="102"/>
                  </a:lnTo>
                  <a:lnTo>
                    <a:pt x="8" y="102"/>
                  </a:lnTo>
                  <a:lnTo>
                    <a:pt x="8" y="104"/>
                  </a:lnTo>
                  <a:lnTo>
                    <a:pt x="10" y="106"/>
                  </a:lnTo>
                  <a:lnTo>
                    <a:pt x="12" y="106"/>
                  </a:lnTo>
                  <a:lnTo>
                    <a:pt x="14" y="108"/>
                  </a:lnTo>
                  <a:lnTo>
                    <a:pt x="16" y="108"/>
                  </a:lnTo>
                  <a:lnTo>
                    <a:pt x="18" y="110"/>
                  </a:lnTo>
                  <a:lnTo>
                    <a:pt x="20" y="110"/>
                  </a:lnTo>
                  <a:lnTo>
                    <a:pt x="22" y="110"/>
                  </a:lnTo>
                  <a:lnTo>
                    <a:pt x="22" y="110"/>
                  </a:lnTo>
                  <a:lnTo>
                    <a:pt x="22" y="110"/>
                  </a:lnTo>
                  <a:lnTo>
                    <a:pt x="24" y="110"/>
                  </a:lnTo>
                  <a:lnTo>
                    <a:pt x="24" y="108"/>
                  </a:lnTo>
                  <a:lnTo>
                    <a:pt x="26" y="108"/>
                  </a:lnTo>
                  <a:lnTo>
                    <a:pt x="26" y="106"/>
                  </a:lnTo>
                  <a:lnTo>
                    <a:pt x="28" y="106"/>
                  </a:lnTo>
                  <a:lnTo>
                    <a:pt x="30" y="102"/>
                  </a:lnTo>
                  <a:lnTo>
                    <a:pt x="32" y="100"/>
                  </a:lnTo>
                  <a:lnTo>
                    <a:pt x="34" y="98"/>
                  </a:lnTo>
                  <a:lnTo>
                    <a:pt x="40" y="92"/>
                  </a:lnTo>
                  <a:lnTo>
                    <a:pt x="44" y="88"/>
                  </a:lnTo>
                  <a:lnTo>
                    <a:pt x="48" y="86"/>
                  </a:lnTo>
                  <a:lnTo>
                    <a:pt x="48" y="84"/>
                  </a:lnTo>
                  <a:lnTo>
                    <a:pt x="50" y="82"/>
                  </a:lnTo>
                  <a:lnTo>
                    <a:pt x="52" y="82"/>
                  </a:lnTo>
                  <a:lnTo>
                    <a:pt x="52" y="80"/>
                  </a:lnTo>
                  <a:lnTo>
                    <a:pt x="52" y="80"/>
                  </a:lnTo>
                  <a:lnTo>
                    <a:pt x="54" y="80"/>
                  </a:lnTo>
                  <a:lnTo>
                    <a:pt x="56" y="78"/>
                  </a:lnTo>
                  <a:lnTo>
                    <a:pt x="58" y="78"/>
                  </a:lnTo>
                  <a:lnTo>
                    <a:pt x="62" y="78"/>
                  </a:lnTo>
                  <a:lnTo>
                    <a:pt x="66" y="78"/>
                  </a:lnTo>
                  <a:lnTo>
                    <a:pt x="72" y="80"/>
                  </a:lnTo>
                  <a:lnTo>
                    <a:pt x="76" y="80"/>
                  </a:lnTo>
                  <a:lnTo>
                    <a:pt x="82" y="80"/>
                  </a:lnTo>
                  <a:lnTo>
                    <a:pt x="84" y="80"/>
                  </a:lnTo>
                  <a:lnTo>
                    <a:pt x="86" y="80"/>
                  </a:lnTo>
                  <a:lnTo>
                    <a:pt x="88" y="80"/>
                  </a:lnTo>
                  <a:lnTo>
                    <a:pt x="90" y="78"/>
                  </a:lnTo>
                  <a:lnTo>
                    <a:pt x="90" y="78"/>
                  </a:lnTo>
                  <a:lnTo>
                    <a:pt x="92" y="78"/>
                  </a:lnTo>
                  <a:lnTo>
                    <a:pt x="92" y="76"/>
                  </a:lnTo>
                  <a:lnTo>
                    <a:pt x="94" y="76"/>
                  </a:lnTo>
                  <a:lnTo>
                    <a:pt x="96" y="74"/>
                  </a:lnTo>
                  <a:lnTo>
                    <a:pt x="98" y="70"/>
                  </a:lnTo>
                  <a:lnTo>
                    <a:pt x="100" y="70"/>
                  </a:lnTo>
                  <a:lnTo>
                    <a:pt x="100" y="68"/>
                  </a:lnTo>
                  <a:lnTo>
                    <a:pt x="102" y="68"/>
                  </a:lnTo>
                  <a:lnTo>
                    <a:pt x="104" y="68"/>
                  </a:lnTo>
                  <a:lnTo>
                    <a:pt x="106" y="68"/>
                  </a:lnTo>
                  <a:lnTo>
                    <a:pt x="108" y="66"/>
                  </a:lnTo>
                  <a:lnTo>
                    <a:pt x="114" y="66"/>
                  </a:lnTo>
                  <a:lnTo>
                    <a:pt x="118" y="66"/>
                  </a:lnTo>
                  <a:lnTo>
                    <a:pt x="122" y="66"/>
                  </a:lnTo>
                  <a:lnTo>
                    <a:pt x="126" y="66"/>
                  </a:lnTo>
                  <a:lnTo>
                    <a:pt x="128" y="66"/>
                  </a:lnTo>
                  <a:lnTo>
                    <a:pt x="130" y="66"/>
                  </a:lnTo>
                  <a:lnTo>
                    <a:pt x="132" y="64"/>
                  </a:lnTo>
                  <a:lnTo>
                    <a:pt x="132" y="64"/>
                  </a:lnTo>
                  <a:lnTo>
                    <a:pt x="134" y="62"/>
                  </a:lnTo>
                  <a:lnTo>
                    <a:pt x="134" y="62"/>
                  </a:lnTo>
                  <a:lnTo>
                    <a:pt x="134" y="62"/>
                  </a:lnTo>
                  <a:lnTo>
                    <a:pt x="134" y="62"/>
                  </a:lnTo>
                  <a:lnTo>
                    <a:pt x="134" y="60"/>
                  </a:lnTo>
                  <a:lnTo>
                    <a:pt x="134" y="58"/>
                  </a:lnTo>
                  <a:lnTo>
                    <a:pt x="134" y="56"/>
                  </a:lnTo>
                  <a:lnTo>
                    <a:pt x="134" y="54"/>
                  </a:lnTo>
                  <a:lnTo>
                    <a:pt x="134" y="52"/>
                  </a:lnTo>
                  <a:lnTo>
                    <a:pt x="134" y="52"/>
                  </a:lnTo>
                  <a:lnTo>
                    <a:pt x="134" y="52"/>
                  </a:lnTo>
                  <a:lnTo>
                    <a:pt x="134" y="50"/>
                  </a:lnTo>
                  <a:lnTo>
                    <a:pt x="134" y="50"/>
                  </a:lnTo>
                  <a:lnTo>
                    <a:pt x="136" y="48"/>
                  </a:lnTo>
                  <a:lnTo>
                    <a:pt x="138" y="46"/>
                  </a:lnTo>
                  <a:lnTo>
                    <a:pt x="140" y="44"/>
                  </a:lnTo>
                  <a:lnTo>
                    <a:pt x="144" y="42"/>
                  </a:lnTo>
                  <a:lnTo>
                    <a:pt x="144" y="42"/>
                  </a:lnTo>
                  <a:lnTo>
                    <a:pt x="142" y="32"/>
                  </a:lnTo>
                  <a:lnTo>
                    <a:pt x="136" y="18"/>
                  </a:lnTo>
                  <a:lnTo>
                    <a:pt x="132" y="8"/>
                  </a:lnTo>
                  <a:lnTo>
                    <a:pt x="130" y="0"/>
                  </a:lnTo>
                  <a:lnTo>
                    <a:pt x="124" y="2"/>
                  </a:lnTo>
                  <a:lnTo>
                    <a:pt x="118" y="2"/>
                  </a:lnTo>
                  <a:lnTo>
                    <a:pt x="112" y="2"/>
                  </a:lnTo>
                  <a:lnTo>
                    <a:pt x="104" y="4"/>
                  </a:lnTo>
                  <a:lnTo>
                    <a:pt x="102" y="4"/>
                  </a:lnTo>
                  <a:lnTo>
                    <a:pt x="98" y="4"/>
                  </a:lnTo>
                  <a:lnTo>
                    <a:pt x="94" y="6"/>
                  </a:lnTo>
                  <a:lnTo>
                    <a:pt x="92" y="6"/>
                  </a:lnTo>
                  <a:lnTo>
                    <a:pt x="90" y="8"/>
                  </a:lnTo>
                  <a:lnTo>
                    <a:pt x="88" y="8"/>
                  </a:lnTo>
                  <a:lnTo>
                    <a:pt x="86" y="10"/>
                  </a:lnTo>
                  <a:lnTo>
                    <a:pt x="84" y="12"/>
                  </a:lnTo>
                  <a:lnTo>
                    <a:pt x="82" y="14"/>
                  </a:lnTo>
                  <a:lnTo>
                    <a:pt x="80" y="16"/>
                  </a:lnTo>
                  <a:lnTo>
                    <a:pt x="78" y="18"/>
                  </a:lnTo>
                  <a:lnTo>
                    <a:pt x="76" y="20"/>
                  </a:lnTo>
                  <a:lnTo>
                    <a:pt x="76" y="22"/>
                  </a:lnTo>
                  <a:lnTo>
                    <a:pt x="74" y="24"/>
                  </a:lnTo>
                  <a:lnTo>
                    <a:pt x="74" y="24"/>
                  </a:lnTo>
                  <a:lnTo>
                    <a:pt x="74" y="26"/>
                  </a:lnTo>
                  <a:lnTo>
                    <a:pt x="74" y="28"/>
                  </a:lnTo>
                  <a:lnTo>
                    <a:pt x="72" y="32"/>
                  </a:lnTo>
                  <a:lnTo>
                    <a:pt x="72" y="34"/>
                  </a:lnTo>
                  <a:lnTo>
                    <a:pt x="72" y="38"/>
                  </a:lnTo>
                  <a:lnTo>
                    <a:pt x="72" y="40"/>
                  </a:lnTo>
                  <a:lnTo>
                    <a:pt x="70" y="42"/>
                  </a:lnTo>
                  <a:lnTo>
                    <a:pt x="70" y="44"/>
                  </a:lnTo>
                  <a:lnTo>
                    <a:pt x="70" y="44"/>
                  </a:lnTo>
                  <a:lnTo>
                    <a:pt x="68" y="46"/>
                  </a:lnTo>
                  <a:lnTo>
                    <a:pt x="68" y="46"/>
                  </a:lnTo>
                  <a:lnTo>
                    <a:pt x="66" y="50"/>
                  </a:lnTo>
                  <a:lnTo>
                    <a:pt x="62" y="52"/>
                  </a:lnTo>
                  <a:lnTo>
                    <a:pt x="58" y="54"/>
                  </a:lnTo>
                  <a:lnTo>
                    <a:pt x="54" y="58"/>
                  </a:lnTo>
                  <a:lnTo>
                    <a:pt x="50" y="60"/>
                  </a:lnTo>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99" name="Freeform 133">
              <a:extLst>
                <a:ext uri="{FF2B5EF4-FFF2-40B4-BE49-F238E27FC236}">
                  <a16:creationId xmlns:a16="http://schemas.microsoft.com/office/drawing/2014/main" id="{1A90C309-D447-4B05-8AF0-1CB33306A373}"/>
                </a:ext>
              </a:extLst>
            </p:cNvPr>
            <p:cNvSpPr>
              <a:spLocks/>
            </p:cNvSpPr>
            <p:nvPr/>
          </p:nvSpPr>
          <p:spPr bwMode="auto">
            <a:xfrm>
              <a:off x="6933544" y="3109358"/>
              <a:ext cx="113473" cy="123102"/>
            </a:xfrm>
            <a:custGeom>
              <a:avLst/>
              <a:gdLst>
                <a:gd name="T0" fmla="*/ 18 w 60"/>
                <a:gd name="T1" fmla="*/ 72 h 72"/>
                <a:gd name="T2" fmla="*/ 20 w 60"/>
                <a:gd name="T3" fmla="*/ 70 h 72"/>
                <a:gd name="T4" fmla="*/ 24 w 60"/>
                <a:gd name="T5" fmla="*/ 68 h 72"/>
                <a:gd name="T6" fmla="*/ 28 w 60"/>
                <a:gd name="T7" fmla="*/ 62 h 72"/>
                <a:gd name="T8" fmla="*/ 32 w 60"/>
                <a:gd name="T9" fmla="*/ 58 h 72"/>
                <a:gd name="T10" fmla="*/ 34 w 60"/>
                <a:gd name="T11" fmla="*/ 56 h 72"/>
                <a:gd name="T12" fmla="*/ 40 w 60"/>
                <a:gd name="T13" fmla="*/ 52 h 72"/>
                <a:gd name="T14" fmla="*/ 42 w 60"/>
                <a:gd name="T15" fmla="*/ 50 h 72"/>
                <a:gd name="T16" fmla="*/ 44 w 60"/>
                <a:gd name="T17" fmla="*/ 48 h 72"/>
                <a:gd name="T18" fmla="*/ 44 w 60"/>
                <a:gd name="T19" fmla="*/ 46 h 72"/>
                <a:gd name="T20" fmla="*/ 44 w 60"/>
                <a:gd name="T21" fmla="*/ 44 h 72"/>
                <a:gd name="T22" fmla="*/ 44 w 60"/>
                <a:gd name="T23" fmla="*/ 38 h 72"/>
                <a:gd name="T24" fmla="*/ 44 w 60"/>
                <a:gd name="T25" fmla="*/ 34 h 72"/>
                <a:gd name="T26" fmla="*/ 44 w 60"/>
                <a:gd name="T27" fmla="*/ 30 h 72"/>
                <a:gd name="T28" fmla="*/ 44 w 60"/>
                <a:gd name="T29" fmla="*/ 28 h 72"/>
                <a:gd name="T30" fmla="*/ 46 w 60"/>
                <a:gd name="T31" fmla="*/ 26 h 72"/>
                <a:gd name="T32" fmla="*/ 48 w 60"/>
                <a:gd name="T33" fmla="*/ 24 h 72"/>
                <a:gd name="T34" fmla="*/ 52 w 60"/>
                <a:gd name="T35" fmla="*/ 20 h 72"/>
                <a:gd name="T36" fmla="*/ 60 w 60"/>
                <a:gd name="T37" fmla="*/ 14 h 72"/>
                <a:gd name="T38" fmla="*/ 50 w 60"/>
                <a:gd name="T39" fmla="*/ 2 h 72"/>
                <a:gd name="T40" fmla="*/ 42 w 60"/>
                <a:gd name="T41" fmla="*/ 8 h 72"/>
                <a:gd name="T42" fmla="*/ 36 w 60"/>
                <a:gd name="T43" fmla="*/ 12 h 72"/>
                <a:gd name="T44" fmla="*/ 34 w 60"/>
                <a:gd name="T45" fmla="*/ 14 h 72"/>
                <a:gd name="T46" fmla="*/ 30 w 60"/>
                <a:gd name="T47" fmla="*/ 14 h 72"/>
                <a:gd name="T48" fmla="*/ 24 w 60"/>
                <a:gd name="T49" fmla="*/ 14 h 72"/>
                <a:gd name="T50" fmla="*/ 18 w 60"/>
                <a:gd name="T51" fmla="*/ 12 h 72"/>
                <a:gd name="T52" fmla="*/ 14 w 60"/>
                <a:gd name="T53" fmla="*/ 12 h 72"/>
                <a:gd name="T54" fmla="*/ 10 w 60"/>
                <a:gd name="T55" fmla="*/ 8 h 72"/>
                <a:gd name="T56" fmla="*/ 4 w 60"/>
                <a:gd name="T57" fmla="*/ 4 h 72"/>
                <a:gd name="T58" fmla="*/ 4 w 60"/>
                <a:gd name="T59" fmla="*/ 16 h 72"/>
                <a:gd name="T60" fmla="*/ 4 w 60"/>
                <a:gd name="T61" fmla="*/ 32 h 72"/>
                <a:gd name="T62" fmla="*/ 2 w 60"/>
                <a:gd name="T63" fmla="*/ 40 h 72"/>
                <a:gd name="T64" fmla="*/ 0 w 60"/>
                <a:gd name="T65" fmla="*/ 54 h 72"/>
                <a:gd name="T66" fmla="*/ 4 w 60"/>
                <a:gd name="T67" fmla="*/ 72 h 72"/>
                <a:gd name="T68" fmla="*/ 12 w 60"/>
                <a:gd name="T69" fmla="*/ 72 h 72"/>
                <a:gd name="T70" fmla="*/ 16 w 60"/>
                <a:gd name="T71" fmla="*/ 72 h 72"/>
                <a:gd name="T72" fmla="*/ 18 w 60"/>
                <a:gd name="T73"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72">
                  <a:moveTo>
                    <a:pt x="18" y="72"/>
                  </a:moveTo>
                  <a:lnTo>
                    <a:pt x="18" y="72"/>
                  </a:lnTo>
                  <a:lnTo>
                    <a:pt x="20" y="72"/>
                  </a:lnTo>
                  <a:lnTo>
                    <a:pt x="20" y="70"/>
                  </a:lnTo>
                  <a:lnTo>
                    <a:pt x="22" y="70"/>
                  </a:lnTo>
                  <a:lnTo>
                    <a:pt x="24" y="68"/>
                  </a:lnTo>
                  <a:lnTo>
                    <a:pt x="26" y="66"/>
                  </a:lnTo>
                  <a:lnTo>
                    <a:pt x="28" y="62"/>
                  </a:lnTo>
                  <a:lnTo>
                    <a:pt x="30" y="60"/>
                  </a:lnTo>
                  <a:lnTo>
                    <a:pt x="32" y="58"/>
                  </a:lnTo>
                  <a:lnTo>
                    <a:pt x="32" y="58"/>
                  </a:lnTo>
                  <a:lnTo>
                    <a:pt x="34" y="56"/>
                  </a:lnTo>
                  <a:lnTo>
                    <a:pt x="38" y="54"/>
                  </a:lnTo>
                  <a:lnTo>
                    <a:pt x="40" y="52"/>
                  </a:lnTo>
                  <a:lnTo>
                    <a:pt x="42" y="52"/>
                  </a:lnTo>
                  <a:lnTo>
                    <a:pt x="42" y="50"/>
                  </a:lnTo>
                  <a:lnTo>
                    <a:pt x="44" y="50"/>
                  </a:lnTo>
                  <a:lnTo>
                    <a:pt x="44" y="48"/>
                  </a:lnTo>
                  <a:lnTo>
                    <a:pt x="44" y="48"/>
                  </a:lnTo>
                  <a:lnTo>
                    <a:pt x="44" y="46"/>
                  </a:lnTo>
                  <a:lnTo>
                    <a:pt x="44" y="46"/>
                  </a:lnTo>
                  <a:lnTo>
                    <a:pt x="44" y="44"/>
                  </a:lnTo>
                  <a:lnTo>
                    <a:pt x="44" y="42"/>
                  </a:lnTo>
                  <a:lnTo>
                    <a:pt x="44" y="38"/>
                  </a:lnTo>
                  <a:lnTo>
                    <a:pt x="44" y="36"/>
                  </a:lnTo>
                  <a:lnTo>
                    <a:pt x="44" y="34"/>
                  </a:lnTo>
                  <a:lnTo>
                    <a:pt x="44" y="32"/>
                  </a:lnTo>
                  <a:lnTo>
                    <a:pt x="44" y="30"/>
                  </a:lnTo>
                  <a:lnTo>
                    <a:pt x="44" y="30"/>
                  </a:lnTo>
                  <a:lnTo>
                    <a:pt x="44" y="28"/>
                  </a:lnTo>
                  <a:lnTo>
                    <a:pt x="44" y="28"/>
                  </a:lnTo>
                  <a:lnTo>
                    <a:pt x="46" y="26"/>
                  </a:lnTo>
                  <a:lnTo>
                    <a:pt x="46" y="26"/>
                  </a:lnTo>
                  <a:lnTo>
                    <a:pt x="48" y="24"/>
                  </a:lnTo>
                  <a:lnTo>
                    <a:pt x="50" y="22"/>
                  </a:lnTo>
                  <a:lnTo>
                    <a:pt x="52" y="20"/>
                  </a:lnTo>
                  <a:lnTo>
                    <a:pt x="58" y="16"/>
                  </a:lnTo>
                  <a:lnTo>
                    <a:pt x="60" y="14"/>
                  </a:lnTo>
                  <a:lnTo>
                    <a:pt x="52" y="0"/>
                  </a:lnTo>
                  <a:lnTo>
                    <a:pt x="50" y="2"/>
                  </a:lnTo>
                  <a:lnTo>
                    <a:pt x="44" y="6"/>
                  </a:lnTo>
                  <a:lnTo>
                    <a:pt x="42" y="8"/>
                  </a:lnTo>
                  <a:lnTo>
                    <a:pt x="38" y="10"/>
                  </a:lnTo>
                  <a:lnTo>
                    <a:pt x="36" y="12"/>
                  </a:lnTo>
                  <a:lnTo>
                    <a:pt x="34" y="12"/>
                  </a:lnTo>
                  <a:lnTo>
                    <a:pt x="34" y="14"/>
                  </a:lnTo>
                  <a:lnTo>
                    <a:pt x="32" y="14"/>
                  </a:lnTo>
                  <a:lnTo>
                    <a:pt x="30" y="14"/>
                  </a:lnTo>
                  <a:lnTo>
                    <a:pt x="26" y="14"/>
                  </a:lnTo>
                  <a:lnTo>
                    <a:pt x="24" y="14"/>
                  </a:lnTo>
                  <a:lnTo>
                    <a:pt x="20" y="12"/>
                  </a:lnTo>
                  <a:lnTo>
                    <a:pt x="18" y="12"/>
                  </a:lnTo>
                  <a:lnTo>
                    <a:pt x="16" y="12"/>
                  </a:lnTo>
                  <a:lnTo>
                    <a:pt x="14" y="12"/>
                  </a:lnTo>
                  <a:lnTo>
                    <a:pt x="12" y="10"/>
                  </a:lnTo>
                  <a:lnTo>
                    <a:pt x="10" y="8"/>
                  </a:lnTo>
                  <a:lnTo>
                    <a:pt x="8" y="6"/>
                  </a:lnTo>
                  <a:lnTo>
                    <a:pt x="4" y="4"/>
                  </a:lnTo>
                  <a:lnTo>
                    <a:pt x="4" y="2"/>
                  </a:lnTo>
                  <a:lnTo>
                    <a:pt x="4" y="16"/>
                  </a:lnTo>
                  <a:lnTo>
                    <a:pt x="4" y="28"/>
                  </a:lnTo>
                  <a:lnTo>
                    <a:pt x="4" y="32"/>
                  </a:lnTo>
                  <a:lnTo>
                    <a:pt x="4" y="36"/>
                  </a:lnTo>
                  <a:lnTo>
                    <a:pt x="2" y="40"/>
                  </a:lnTo>
                  <a:lnTo>
                    <a:pt x="2" y="46"/>
                  </a:lnTo>
                  <a:lnTo>
                    <a:pt x="0" y="54"/>
                  </a:lnTo>
                  <a:lnTo>
                    <a:pt x="0" y="72"/>
                  </a:lnTo>
                  <a:lnTo>
                    <a:pt x="4" y="72"/>
                  </a:lnTo>
                  <a:lnTo>
                    <a:pt x="8" y="72"/>
                  </a:lnTo>
                  <a:lnTo>
                    <a:pt x="12" y="72"/>
                  </a:lnTo>
                  <a:lnTo>
                    <a:pt x="14" y="72"/>
                  </a:lnTo>
                  <a:lnTo>
                    <a:pt x="16" y="72"/>
                  </a:lnTo>
                  <a:lnTo>
                    <a:pt x="18" y="72"/>
                  </a:lnTo>
                  <a:lnTo>
                    <a:pt x="18" y="72"/>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00" name="Freeform 134">
              <a:extLst>
                <a:ext uri="{FF2B5EF4-FFF2-40B4-BE49-F238E27FC236}">
                  <a16:creationId xmlns:a16="http://schemas.microsoft.com/office/drawing/2014/main" id="{5F2472FE-3C55-4347-AE30-D75B8EB010A0}"/>
                </a:ext>
              </a:extLst>
            </p:cNvPr>
            <p:cNvSpPr>
              <a:spLocks/>
            </p:cNvSpPr>
            <p:nvPr/>
          </p:nvSpPr>
          <p:spPr bwMode="auto">
            <a:xfrm>
              <a:off x="6933544" y="3109358"/>
              <a:ext cx="113473" cy="123102"/>
            </a:xfrm>
            <a:custGeom>
              <a:avLst/>
              <a:gdLst>
                <a:gd name="T0" fmla="*/ 18 w 60"/>
                <a:gd name="T1" fmla="*/ 72 h 72"/>
                <a:gd name="T2" fmla="*/ 20 w 60"/>
                <a:gd name="T3" fmla="*/ 70 h 72"/>
                <a:gd name="T4" fmla="*/ 24 w 60"/>
                <a:gd name="T5" fmla="*/ 68 h 72"/>
                <a:gd name="T6" fmla="*/ 28 w 60"/>
                <a:gd name="T7" fmla="*/ 62 h 72"/>
                <a:gd name="T8" fmla="*/ 32 w 60"/>
                <a:gd name="T9" fmla="*/ 58 h 72"/>
                <a:gd name="T10" fmla="*/ 34 w 60"/>
                <a:gd name="T11" fmla="*/ 56 h 72"/>
                <a:gd name="T12" fmla="*/ 40 w 60"/>
                <a:gd name="T13" fmla="*/ 52 h 72"/>
                <a:gd name="T14" fmla="*/ 42 w 60"/>
                <a:gd name="T15" fmla="*/ 50 h 72"/>
                <a:gd name="T16" fmla="*/ 44 w 60"/>
                <a:gd name="T17" fmla="*/ 48 h 72"/>
                <a:gd name="T18" fmla="*/ 44 w 60"/>
                <a:gd name="T19" fmla="*/ 46 h 72"/>
                <a:gd name="T20" fmla="*/ 44 w 60"/>
                <a:gd name="T21" fmla="*/ 44 h 72"/>
                <a:gd name="T22" fmla="*/ 44 w 60"/>
                <a:gd name="T23" fmla="*/ 38 h 72"/>
                <a:gd name="T24" fmla="*/ 44 w 60"/>
                <a:gd name="T25" fmla="*/ 34 h 72"/>
                <a:gd name="T26" fmla="*/ 44 w 60"/>
                <a:gd name="T27" fmla="*/ 30 h 72"/>
                <a:gd name="T28" fmla="*/ 44 w 60"/>
                <a:gd name="T29" fmla="*/ 28 h 72"/>
                <a:gd name="T30" fmla="*/ 46 w 60"/>
                <a:gd name="T31" fmla="*/ 26 h 72"/>
                <a:gd name="T32" fmla="*/ 48 w 60"/>
                <a:gd name="T33" fmla="*/ 24 h 72"/>
                <a:gd name="T34" fmla="*/ 52 w 60"/>
                <a:gd name="T35" fmla="*/ 20 h 72"/>
                <a:gd name="T36" fmla="*/ 60 w 60"/>
                <a:gd name="T37" fmla="*/ 14 h 72"/>
                <a:gd name="T38" fmla="*/ 50 w 60"/>
                <a:gd name="T39" fmla="*/ 2 h 72"/>
                <a:gd name="T40" fmla="*/ 42 w 60"/>
                <a:gd name="T41" fmla="*/ 8 h 72"/>
                <a:gd name="T42" fmla="*/ 36 w 60"/>
                <a:gd name="T43" fmla="*/ 12 h 72"/>
                <a:gd name="T44" fmla="*/ 34 w 60"/>
                <a:gd name="T45" fmla="*/ 14 h 72"/>
                <a:gd name="T46" fmla="*/ 30 w 60"/>
                <a:gd name="T47" fmla="*/ 14 h 72"/>
                <a:gd name="T48" fmla="*/ 24 w 60"/>
                <a:gd name="T49" fmla="*/ 14 h 72"/>
                <a:gd name="T50" fmla="*/ 18 w 60"/>
                <a:gd name="T51" fmla="*/ 12 h 72"/>
                <a:gd name="T52" fmla="*/ 14 w 60"/>
                <a:gd name="T53" fmla="*/ 12 h 72"/>
                <a:gd name="T54" fmla="*/ 10 w 60"/>
                <a:gd name="T55" fmla="*/ 8 h 72"/>
                <a:gd name="T56" fmla="*/ 4 w 60"/>
                <a:gd name="T57" fmla="*/ 4 h 72"/>
                <a:gd name="T58" fmla="*/ 4 w 60"/>
                <a:gd name="T59" fmla="*/ 16 h 72"/>
                <a:gd name="T60" fmla="*/ 4 w 60"/>
                <a:gd name="T61" fmla="*/ 32 h 72"/>
                <a:gd name="T62" fmla="*/ 2 w 60"/>
                <a:gd name="T63" fmla="*/ 40 h 72"/>
                <a:gd name="T64" fmla="*/ 0 w 60"/>
                <a:gd name="T65" fmla="*/ 54 h 72"/>
                <a:gd name="T66" fmla="*/ 4 w 60"/>
                <a:gd name="T67" fmla="*/ 72 h 72"/>
                <a:gd name="T68" fmla="*/ 12 w 60"/>
                <a:gd name="T69" fmla="*/ 72 h 72"/>
                <a:gd name="T70" fmla="*/ 16 w 60"/>
                <a:gd name="T71" fmla="*/ 72 h 72"/>
                <a:gd name="T72" fmla="*/ 18 w 60"/>
                <a:gd name="T73"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72">
                  <a:moveTo>
                    <a:pt x="18" y="72"/>
                  </a:moveTo>
                  <a:lnTo>
                    <a:pt x="18" y="72"/>
                  </a:lnTo>
                  <a:lnTo>
                    <a:pt x="20" y="72"/>
                  </a:lnTo>
                  <a:lnTo>
                    <a:pt x="20" y="70"/>
                  </a:lnTo>
                  <a:lnTo>
                    <a:pt x="22" y="70"/>
                  </a:lnTo>
                  <a:lnTo>
                    <a:pt x="24" y="68"/>
                  </a:lnTo>
                  <a:lnTo>
                    <a:pt x="26" y="66"/>
                  </a:lnTo>
                  <a:lnTo>
                    <a:pt x="28" y="62"/>
                  </a:lnTo>
                  <a:lnTo>
                    <a:pt x="30" y="60"/>
                  </a:lnTo>
                  <a:lnTo>
                    <a:pt x="32" y="58"/>
                  </a:lnTo>
                  <a:lnTo>
                    <a:pt x="32" y="58"/>
                  </a:lnTo>
                  <a:lnTo>
                    <a:pt x="34" y="56"/>
                  </a:lnTo>
                  <a:lnTo>
                    <a:pt x="38" y="54"/>
                  </a:lnTo>
                  <a:lnTo>
                    <a:pt x="40" y="52"/>
                  </a:lnTo>
                  <a:lnTo>
                    <a:pt x="42" y="52"/>
                  </a:lnTo>
                  <a:lnTo>
                    <a:pt x="42" y="50"/>
                  </a:lnTo>
                  <a:lnTo>
                    <a:pt x="44" y="50"/>
                  </a:lnTo>
                  <a:lnTo>
                    <a:pt x="44" y="48"/>
                  </a:lnTo>
                  <a:lnTo>
                    <a:pt x="44" y="48"/>
                  </a:lnTo>
                  <a:lnTo>
                    <a:pt x="44" y="46"/>
                  </a:lnTo>
                  <a:lnTo>
                    <a:pt x="44" y="46"/>
                  </a:lnTo>
                  <a:lnTo>
                    <a:pt x="44" y="44"/>
                  </a:lnTo>
                  <a:lnTo>
                    <a:pt x="44" y="42"/>
                  </a:lnTo>
                  <a:lnTo>
                    <a:pt x="44" y="38"/>
                  </a:lnTo>
                  <a:lnTo>
                    <a:pt x="44" y="36"/>
                  </a:lnTo>
                  <a:lnTo>
                    <a:pt x="44" y="34"/>
                  </a:lnTo>
                  <a:lnTo>
                    <a:pt x="44" y="32"/>
                  </a:lnTo>
                  <a:lnTo>
                    <a:pt x="44" y="30"/>
                  </a:lnTo>
                  <a:lnTo>
                    <a:pt x="44" y="30"/>
                  </a:lnTo>
                  <a:lnTo>
                    <a:pt x="44" y="28"/>
                  </a:lnTo>
                  <a:lnTo>
                    <a:pt x="44" y="28"/>
                  </a:lnTo>
                  <a:lnTo>
                    <a:pt x="46" y="26"/>
                  </a:lnTo>
                  <a:lnTo>
                    <a:pt x="46" y="26"/>
                  </a:lnTo>
                  <a:lnTo>
                    <a:pt x="48" y="24"/>
                  </a:lnTo>
                  <a:lnTo>
                    <a:pt x="50" y="22"/>
                  </a:lnTo>
                  <a:lnTo>
                    <a:pt x="52" y="20"/>
                  </a:lnTo>
                  <a:lnTo>
                    <a:pt x="58" y="16"/>
                  </a:lnTo>
                  <a:lnTo>
                    <a:pt x="60" y="14"/>
                  </a:lnTo>
                  <a:lnTo>
                    <a:pt x="52" y="0"/>
                  </a:lnTo>
                  <a:lnTo>
                    <a:pt x="50" y="2"/>
                  </a:lnTo>
                  <a:lnTo>
                    <a:pt x="44" y="6"/>
                  </a:lnTo>
                  <a:lnTo>
                    <a:pt x="42" y="8"/>
                  </a:lnTo>
                  <a:lnTo>
                    <a:pt x="38" y="10"/>
                  </a:lnTo>
                  <a:lnTo>
                    <a:pt x="36" y="12"/>
                  </a:lnTo>
                  <a:lnTo>
                    <a:pt x="34" y="12"/>
                  </a:lnTo>
                  <a:lnTo>
                    <a:pt x="34" y="14"/>
                  </a:lnTo>
                  <a:lnTo>
                    <a:pt x="32" y="14"/>
                  </a:lnTo>
                  <a:lnTo>
                    <a:pt x="30" y="14"/>
                  </a:lnTo>
                  <a:lnTo>
                    <a:pt x="26" y="14"/>
                  </a:lnTo>
                  <a:lnTo>
                    <a:pt x="24" y="14"/>
                  </a:lnTo>
                  <a:lnTo>
                    <a:pt x="20" y="12"/>
                  </a:lnTo>
                  <a:lnTo>
                    <a:pt x="18" y="12"/>
                  </a:lnTo>
                  <a:lnTo>
                    <a:pt x="16" y="12"/>
                  </a:lnTo>
                  <a:lnTo>
                    <a:pt x="14" y="12"/>
                  </a:lnTo>
                  <a:lnTo>
                    <a:pt x="12" y="10"/>
                  </a:lnTo>
                  <a:lnTo>
                    <a:pt x="10" y="8"/>
                  </a:lnTo>
                  <a:lnTo>
                    <a:pt x="8" y="6"/>
                  </a:lnTo>
                  <a:lnTo>
                    <a:pt x="4" y="4"/>
                  </a:lnTo>
                  <a:lnTo>
                    <a:pt x="4" y="2"/>
                  </a:lnTo>
                  <a:lnTo>
                    <a:pt x="4" y="16"/>
                  </a:lnTo>
                  <a:lnTo>
                    <a:pt x="4" y="28"/>
                  </a:lnTo>
                  <a:lnTo>
                    <a:pt x="4" y="32"/>
                  </a:lnTo>
                  <a:lnTo>
                    <a:pt x="4" y="36"/>
                  </a:lnTo>
                  <a:lnTo>
                    <a:pt x="2" y="40"/>
                  </a:lnTo>
                  <a:lnTo>
                    <a:pt x="2" y="46"/>
                  </a:lnTo>
                  <a:lnTo>
                    <a:pt x="0" y="54"/>
                  </a:lnTo>
                  <a:lnTo>
                    <a:pt x="0" y="72"/>
                  </a:lnTo>
                  <a:lnTo>
                    <a:pt x="4" y="72"/>
                  </a:lnTo>
                  <a:lnTo>
                    <a:pt x="8" y="72"/>
                  </a:lnTo>
                  <a:lnTo>
                    <a:pt x="12" y="72"/>
                  </a:lnTo>
                  <a:lnTo>
                    <a:pt x="14" y="72"/>
                  </a:lnTo>
                  <a:lnTo>
                    <a:pt x="16" y="72"/>
                  </a:lnTo>
                  <a:lnTo>
                    <a:pt x="18" y="72"/>
                  </a:lnTo>
                  <a:lnTo>
                    <a:pt x="18" y="72"/>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01" name="Freeform 135">
              <a:extLst>
                <a:ext uri="{FF2B5EF4-FFF2-40B4-BE49-F238E27FC236}">
                  <a16:creationId xmlns:a16="http://schemas.microsoft.com/office/drawing/2014/main" id="{271A3BD3-86AF-49DE-9239-BF097DABBA9F}"/>
                </a:ext>
              </a:extLst>
            </p:cNvPr>
            <p:cNvSpPr>
              <a:spLocks/>
            </p:cNvSpPr>
            <p:nvPr/>
          </p:nvSpPr>
          <p:spPr bwMode="auto">
            <a:xfrm>
              <a:off x="6941109" y="2989675"/>
              <a:ext cx="158861" cy="143620"/>
            </a:xfrm>
            <a:custGeom>
              <a:avLst/>
              <a:gdLst>
                <a:gd name="T0" fmla="*/ 0 w 84"/>
                <a:gd name="T1" fmla="*/ 72 h 84"/>
                <a:gd name="T2" fmla="*/ 4 w 84"/>
                <a:gd name="T3" fmla="*/ 76 h 84"/>
                <a:gd name="T4" fmla="*/ 8 w 84"/>
                <a:gd name="T5" fmla="*/ 80 h 84"/>
                <a:gd name="T6" fmla="*/ 12 w 84"/>
                <a:gd name="T7" fmla="*/ 82 h 84"/>
                <a:gd name="T8" fmla="*/ 16 w 84"/>
                <a:gd name="T9" fmla="*/ 84 h 84"/>
                <a:gd name="T10" fmla="*/ 22 w 84"/>
                <a:gd name="T11" fmla="*/ 84 h 84"/>
                <a:gd name="T12" fmla="*/ 28 w 84"/>
                <a:gd name="T13" fmla="*/ 84 h 84"/>
                <a:gd name="T14" fmla="*/ 30 w 84"/>
                <a:gd name="T15" fmla="*/ 84 h 84"/>
                <a:gd name="T16" fmla="*/ 34 w 84"/>
                <a:gd name="T17" fmla="*/ 82 h 84"/>
                <a:gd name="T18" fmla="*/ 40 w 84"/>
                <a:gd name="T19" fmla="*/ 76 h 84"/>
                <a:gd name="T20" fmla="*/ 48 w 84"/>
                <a:gd name="T21" fmla="*/ 70 h 84"/>
                <a:gd name="T22" fmla="*/ 62 w 84"/>
                <a:gd name="T23" fmla="*/ 62 h 84"/>
                <a:gd name="T24" fmla="*/ 72 w 84"/>
                <a:gd name="T25" fmla="*/ 56 h 84"/>
                <a:gd name="T26" fmla="*/ 78 w 84"/>
                <a:gd name="T27" fmla="*/ 52 h 84"/>
                <a:gd name="T28" fmla="*/ 80 w 84"/>
                <a:gd name="T29" fmla="*/ 50 h 84"/>
                <a:gd name="T30" fmla="*/ 82 w 84"/>
                <a:gd name="T31" fmla="*/ 48 h 84"/>
                <a:gd name="T32" fmla="*/ 84 w 84"/>
                <a:gd name="T33" fmla="*/ 44 h 84"/>
                <a:gd name="T34" fmla="*/ 84 w 84"/>
                <a:gd name="T35" fmla="*/ 38 h 84"/>
                <a:gd name="T36" fmla="*/ 84 w 84"/>
                <a:gd name="T37" fmla="*/ 30 h 84"/>
                <a:gd name="T38" fmla="*/ 84 w 84"/>
                <a:gd name="T39" fmla="*/ 16 h 84"/>
                <a:gd name="T40" fmla="*/ 84 w 84"/>
                <a:gd name="T41" fmla="*/ 12 h 84"/>
                <a:gd name="T42" fmla="*/ 82 w 84"/>
                <a:gd name="T43" fmla="*/ 6 h 84"/>
                <a:gd name="T44" fmla="*/ 82 w 84"/>
                <a:gd name="T45" fmla="*/ 2 h 84"/>
                <a:gd name="T46" fmla="*/ 80 w 84"/>
                <a:gd name="T47" fmla="*/ 0 h 84"/>
                <a:gd name="T48" fmla="*/ 78 w 84"/>
                <a:gd name="T49" fmla="*/ 0 h 84"/>
                <a:gd name="T50" fmla="*/ 76 w 84"/>
                <a:gd name="T51" fmla="*/ 0 h 84"/>
                <a:gd name="T52" fmla="*/ 72 w 84"/>
                <a:gd name="T53" fmla="*/ 0 h 84"/>
                <a:gd name="T54" fmla="*/ 66 w 84"/>
                <a:gd name="T55" fmla="*/ 2 h 84"/>
                <a:gd name="T56" fmla="*/ 60 w 84"/>
                <a:gd name="T57" fmla="*/ 4 h 84"/>
                <a:gd name="T58" fmla="*/ 52 w 84"/>
                <a:gd name="T59" fmla="*/ 4 h 84"/>
                <a:gd name="T60" fmla="*/ 44 w 84"/>
                <a:gd name="T61" fmla="*/ 4 h 84"/>
                <a:gd name="T62" fmla="*/ 32 w 84"/>
                <a:gd name="T63" fmla="*/ 4 h 84"/>
                <a:gd name="T64" fmla="*/ 22 w 84"/>
                <a:gd name="T65" fmla="*/ 6 h 84"/>
                <a:gd name="T66" fmla="*/ 14 w 84"/>
                <a:gd name="T67" fmla="*/ 8 h 84"/>
                <a:gd name="T68" fmla="*/ 8 w 84"/>
                <a:gd name="T69" fmla="*/ 10 h 84"/>
                <a:gd name="T70" fmla="*/ 6 w 84"/>
                <a:gd name="T71" fmla="*/ 20 h 84"/>
                <a:gd name="T72" fmla="*/ 4 w 84"/>
                <a:gd name="T73" fmla="*/ 24 h 84"/>
                <a:gd name="T74" fmla="*/ 6 w 84"/>
                <a:gd name="T75" fmla="*/ 28 h 84"/>
                <a:gd name="T76" fmla="*/ 6 w 84"/>
                <a:gd name="T77" fmla="*/ 32 h 84"/>
                <a:gd name="T78" fmla="*/ 8 w 84"/>
                <a:gd name="T79" fmla="*/ 40 h 84"/>
                <a:gd name="T80" fmla="*/ 12 w 84"/>
                <a:gd name="T81" fmla="*/ 42 h 84"/>
                <a:gd name="T82" fmla="*/ 16 w 84"/>
                <a:gd name="T83" fmla="*/ 44 h 84"/>
                <a:gd name="T84" fmla="*/ 20 w 84"/>
                <a:gd name="T85" fmla="*/ 46 h 84"/>
                <a:gd name="T86" fmla="*/ 20 w 84"/>
                <a:gd name="T87" fmla="*/ 48 h 84"/>
                <a:gd name="T88" fmla="*/ 22 w 84"/>
                <a:gd name="T89" fmla="*/ 50 h 84"/>
                <a:gd name="T90" fmla="*/ 22 w 84"/>
                <a:gd name="T91" fmla="*/ 52 h 84"/>
                <a:gd name="T92" fmla="*/ 20 w 84"/>
                <a:gd name="T93" fmla="*/ 54 h 84"/>
                <a:gd name="T94" fmla="*/ 18 w 84"/>
                <a:gd name="T95" fmla="*/ 60 h 84"/>
                <a:gd name="T96" fmla="*/ 14 w 84"/>
                <a:gd name="T97" fmla="*/ 64 h 84"/>
                <a:gd name="T98" fmla="*/ 12 w 84"/>
                <a:gd name="T99" fmla="*/ 66 h 84"/>
                <a:gd name="T100" fmla="*/ 8 w 84"/>
                <a:gd name="T101" fmla="*/ 68 h 84"/>
                <a:gd name="T102" fmla="*/ 2 w 84"/>
                <a:gd name="T103" fmla="*/ 7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4" h="84">
                  <a:moveTo>
                    <a:pt x="0" y="72"/>
                  </a:moveTo>
                  <a:lnTo>
                    <a:pt x="0" y="72"/>
                  </a:lnTo>
                  <a:lnTo>
                    <a:pt x="0" y="74"/>
                  </a:lnTo>
                  <a:lnTo>
                    <a:pt x="4" y="76"/>
                  </a:lnTo>
                  <a:lnTo>
                    <a:pt x="6" y="80"/>
                  </a:lnTo>
                  <a:lnTo>
                    <a:pt x="8" y="80"/>
                  </a:lnTo>
                  <a:lnTo>
                    <a:pt x="10" y="82"/>
                  </a:lnTo>
                  <a:lnTo>
                    <a:pt x="12" y="82"/>
                  </a:lnTo>
                  <a:lnTo>
                    <a:pt x="14" y="82"/>
                  </a:lnTo>
                  <a:lnTo>
                    <a:pt x="16" y="84"/>
                  </a:lnTo>
                  <a:lnTo>
                    <a:pt x="20" y="84"/>
                  </a:lnTo>
                  <a:lnTo>
                    <a:pt x="22" y="84"/>
                  </a:lnTo>
                  <a:lnTo>
                    <a:pt x="26" y="84"/>
                  </a:lnTo>
                  <a:lnTo>
                    <a:pt x="28" y="84"/>
                  </a:lnTo>
                  <a:lnTo>
                    <a:pt x="30" y="84"/>
                  </a:lnTo>
                  <a:lnTo>
                    <a:pt x="30" y="84"/>
                  </a:lnTo>
                  <a:lnTo>
                    <a:pt x="32" y="82"/>
                  </a:lnTo>
                  <a:lnTo>
                    <a:pt x="34" y="82"/>
                  </a:lnTo>
                  <a:lnTo>
                    <a:pt x="38" y="78"/>
                  </a:lnTo>
                  <a:lnTo>
                    <a:pt x="40" y="76"/>
                  </a:lnTo>
                  <a:lnTo>
                    <a:pt x="46" y="72"/>
                  </a:lnTo>
                  <a:lnTo>
                    <a:pt x="48" y="70"/>
                  </a:lnTo>
                  <a:lnTo>
                    <a:pt x="54" y="66"/>
                  </a:lnTo>
                  <a:lnTo>
                    <a:pt x="62" y="62"/>
                  </a:lnTo>
                  <a:lnTo>
                    <a:pt x="68" y="58"/>
                  </a:lnTo>
                  <a:lnTo>
                    <a:pt x="72" y="56"/>
                  </a:lnTo>
                  <a:lnTo>
                    <a:pt x="76" y="54"/>
                  </a:lnTo>
                  <a:lnTo>
                    <a:pt x="78" y="52"/>
                  </a:lnTo>
                  <a:lnTo>
                    <a:pt x="80" y="50"/>
                  </a:lnTo>
                  <a:lnTo>
                    <a:pt x="80" y="50"/>
                  </a:lnTo>
                  <a:lnTo>
                    <a:pt x="82" y="48"/>
                  </a:lnTo>
                  <a:lnTo>
                    <a:pt x="82" y="48"/>
                  </a:lnTo>
                  <a:lnTo>
                    <a:pt x="82" y="46"/>
                  </a:lnTo>
                  <a:lnTo>
                    <a:pt x="84" y="44"/>
                  </a:lnTo>
                  <a:lnTo>
                    <a:pt x="84" y="42"/>
                  </a:lnTo>
                  <a:lnTo>
                    <a:pt x="84" y="38"/>
                  </a:lnTo>
                  <a:lnTo>
                    <a:pt x="84" y="34"/>
                  </a:lnTo>
                  <a:lnTo>
                    <a:pt x="84" y="30"/>
                  </a:lnTo>
                  <a:lnTo>
                    <a:pt x="84" y="24"/>
                  </a:lnTo>
                  <a:lnTo>
                    <a:pt x="84" y="16"/>
                  </a:lnTo>
                  <a:lnTo>
                    <a:pt x="84" y="14"/>
                  </a:lnTo>
                  <a:lnTo>
                    <a:pt x="84" y="12"/>
                  </a:lnTo>
                  <a:lnTo>
                    <a:pt x="84" y="8"/>
                  </a:lnTo>
                  <a:lnTo>
                    <a:pt x="82" y="6"/>
                  </a:lnTo>
                  <a:lnTo>
                    <a:pt x="82" y="4"/>
                  </a:lnTo>
                  <a:lnTo>
                    <a:pt x="82" y="2"/>
                  </a:lnTo>
                  <a:lnTo>
                    <a:pt x="80" y="2"/>
                  </a:lnTo>
                  <a:lnTo>
                    <a:pt x="80" y="0"/>
                  </a:lnTo>
                  <a:lnTo>
                    <a:pt x="80" y="0"/>
                  </a:lnTo>
                  <a:lnTo>
                    <a:pt x="78" y="0"/>
                  </a:lnTo>
                  <a:lnTo>
                    <a:pt x="78" y="0"/>
                  </a:lnTo>
                  <a:lnTo>
                    <a:pt x="76" y="0"/>
                  </a:lnTo>
                  <a:lnTo>
                    <a:pt x="76" y="0"/>
                  </a:lnTo>
                  <a:lnTo>
                    <a:pt x="72" y="0"/>
                  </a:lnTo>
                  <a:lnTo>
                    <a:pt x="70" y="0"/>
                  </a:lnTo>
                  <a:lnTo>
                    <a:pt x="66" y="2"/>
                  </a:lnTo>
                  <a:lnTo>
                    <a:pt x="62" y="4"/>
                  </a:lnTo>
                  <a:lnTo>
                    <a:pt x="60" y="4"/>
                  </a:lnTo>
                  <a:lnTo>
                    <a:pt x="56" y="4"/>
                  </a:lnTo>
                  <a:lnTo>
                    <a:pt x="52" y="4"/>
                  </a:lnTo>
                  <a:lnTo>
                    <a:pt x="48" y="4"/>
                  </a:lnTo>
                  <a:lnTo>
                    <a:pt x="44" y="4"/>
                  </a:lnTo>
                  <a:lnTo>
                    <a:pt x="38" y="4"/>
                  </a:lnTo>
                  <a:lnTo>
                    <a:pt x="32" y="4"/>
                  </a:lnTo>
                  <a:lnTo>
                    <a:pt x="26" y="6"/>
                  </a:lnTo>
                  <a:lnTo>
                    <a:pt x="22" y="6"/>
                  </a:lnTo>
                  <a:lnTo>
                    <a:pt x="18" y="8"/>
                  </a:lnTo>
                  <a:lnTo>
                    <a:pt x="14" y="8"/>
                  </a:lnTo>
                  <a:lnTo>
                    <a:pt x="8" y="10"/>
                  </a:lnTo>
                  <a:lnTo>
                    <a:pt x="8" y="10"/>
                  </a:lnTo>
                  <a:lnTo>
                    <a:pt x="6" y="14"/>
                  </a:lnTo>
                  <a:lnTo>
                    <a:pt x="6" y="20"/>
                  </a:lnTo>
                  <a:lnTo>
                    <a:pt x="4" y="22"/>
                  </a:lnTo>
                  <a:lnTo>
                    <a:pt x="4" y="24"/>
                  </a:lnTo>
                  <a:lnTo>
                    <a:pt x="4" y="26"/>
                  </a:lnTo>
                  <a:lnTo>
                    <a:pt x="6" y="28"/>
                  </a:lnTo>
                  <a:lnTo>
                    <a:pt x="6" y="30"/>
                  </a:lnTo>
                  <a:lnTo>
                    <a:pt x="6" y="32"/>
                  </a:lnTo>
                  <a:lnTo>
                    <a:pt x="8" y="38"/>
                  </a:lnTo>
                  <a:lnTo>
                    <a:pt x="8" y="40"/>
                  </a:lnTo>
                  <a:lnTo>
                    <a:pt x="10" y="40"/>
                  </a:lnTo>
                  <a:lnTo>
                    <a:pt x="12" y="42"/>
                  </a:lnTo>
                  <a:lnTo>
                    <a:pt x="14" y="42"/>
                  </a:lnTo>
                  <a:lnTo>
                    <a:pt x="16" y="44"/>
                  </a:lnTo>
                  <a:lnTo>
                    <a:pt x="18" y="46"/>
                  </a:lnTo>
                  <a:lnTo>
                    <a:pt x="20" y="46"/>
                  </a:lnTo>
                  <a:lnTo>
                    <a:pt x="20" y="46"/>
                  </a:lnTo>
                  <a:lnTo>
                    <a:pt x="20" y="48"/>
                  </a:lnTo>
                  <a:lnTo>
                    <a:pt x="22" y="48"/>
                  </a:lnTo>
                  <a:lnTo>
                    <a:pt x="22" y="50"/>
                  </a:lnTo>
                  <a:lnTo>
                    <a:pt x="22" y="50"/>
                  </a:lnTo>
                  <a:lnTo>
                    <a:pt x="22" y="52"/>
                  </a:lnTo>
                  <a:lnTo>
                    <a:pt x="20" y="52"/>
                  </a:lnTo>
                  <a:lnTo>
                    <a:pt x="20" y="54"/>
                  </a:lnTo>
                  <a:lnTo>
                    <a:pt x="18" y="58"/>
                  </a:lnTo>
                  <a:lnTo>
                    <a:pt x="18" y="60"/>
                  </a:lnTo>
                  <a:lnTo>
                    <a:pt x="16" y="62"/>
                  </a:lnTo>
                  <a:lnTo>
                    <a:pt x="14" y="64"/>
                  </a:lnTo>
                  <a:lnTo>
                    <a:pt x="14" y="66"/>
                  </a:lnTo>
                  <a:lnTo>
                    <a:pt x="12" y="66"/>
                  </a:lnTo>
                  <a:lnTo>
                    <a:pt x="10" y="68"/>
                  </a:lnTo>
                  <a:lnTo>
                    <a:pt x="8" y="68"/>
                  </a:lnTo>
                  <a:lnTo>
                    <a:pt x="6" y="70"/>
                  </a:lnTo>
                  <a:lnTo>
                    <a:pt x="2" y="72"/>
                  </a:lnTo>
                  <a:lnTo>
                    <a:pt x="0" y="72"/>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02" name="Freeform 136">
              <a:extLst>
                <a:ext uri="{FF2B5EF4-FFF2-40B4-BE49-F238E27FC236}">
                  <a16:creationId xmlns:a16="http://schemas.microsoft.com/office/drawing/2014/main" id="{9C592082-5F26-4B1B-B32A-7E106FD50F1F}"/>
                </a:ext>
              </a:extLst>
            </p:cNvPr>
            <p:cNvSpPr>
              <a:spLocks/>
            </p:cNvSpPr>
            <p:nvPr/>
          </p:nvSpPr>
          <p:spPr bwMode="auto">
            <a:xfrm>
              <a:off x="6941109" y="2989675"/>
              <a:ext cx="158861" cy="143620"/>
            </a:xfrm>
            <a:custGeom>
              <a:avLst/>
              <a:gdLst>
                <a:gd name="T0" fmla="*/ 0 w 84"/>
                <a:gd name="T1" fmla="*/ 72 h 84"/>
                <a:gd name="T2" fmla="*/ 4 w 84"/>
                <a:gd name="T3" fmla="*/ 76 h 84"/>
                <a:gd name="T4" fmla="*/ 8 w 84"/>
                <a:gd name="T5" fmla="*/ 80 h 84"/>
                <a:gd name="T6" fmla="*/ 12 w 84"/>
                <a:gd name="T7" fmla="*/ 82 h 84"/>
                <a:gd name="T8" fmla="*/ 16 w 84"/>
                <a:gd name="T9" fmla="*/ 84 h 84"/>
                <a:gd name="T10" fmla="*/ 22 w 84"/>
                <a:gd name="T11" fmla="*/ 84 h 84"/>
                <a:gd name="T12" fmla="*/ 28 w 84"/>
                <a:gd name="T13" fmla="*/ 84 h 84"/>
                <a:gd name="T14" fmla="*/ 30 w 84"/>
                <a:gd name="T15" fmla="*/ 84 h 84"/>
                <a:gd name="T16" fmla="*/ 34 w 84"/>
                <a:gd name="T17" fmla="*/ 82 h 84"/>
                <a:gd name="T18" fmla="*/ 40 w 84"/>
                <a:gd name="T19" fmla="*/ 76 h 84"/>
                <a:gd name="T20" fmla="*/ 48 w 84"/>
                <a:gd name="T21" fmla="*/ 70 h 84"/>
                <a:gd name="T22" fmla="*/ 62 w 84"/>
                <a:gd name="T23" fmla="*/ 62 h 84"/>
                <a:gd name="T24" fmla="*/ 72 w 84"/>
                <a:gd name="T25" fmla="*/ 56 h 84"/>
                <a:gd name="T26" fmla="*/ 78 w 84"/>
                <a:gd name="T27" fmla="*/ 52 h 84"/>
                <a:gd name="T28" fmla="*/ 80 w 84"/>
                <a:gd name="T29" fmla="*/ 50 h 84"/>
                <a:gd name="T30" fmla="*/ 82 w 84"/>
                <a:gd name="T31" fmla="*/ 48 h 84"/>
                <a:gd name="T32" fmla="*/ 84 w 84"/>
                <a:gd name="T33" fmla="*/ 44 h 84"/>
                <a:gd name="T34" fmla="*/ 84 w 84"/>
                <a:gd name="T35" fmla="*/ 38 h 84"/>
                <a:gd name="T36" fmla="*/ 84 w 84"/>
                <a:gd name="T37" fmla="*/ 30 h 84"/>
                <a:gd name="T38" fmla="*/ 84 w 84"/>
                <a:gd name="T39" fmla="*/ 16 h 84"/>
                <a:gd name="T40" fmla="*/ 84 w 84"/>
                <a:gd name="T41" fmla="*/ 12 h 84"/>
                <a:gd name="T42" fmla="*/ 82 w 84"/>
                <a:gd name="T43" fmla="*/ 6 h 84"/>
                <a:gd name="T44" fmla="*/ 82 w 84"/>
                <a:gd name="T45" fmla="*/ 2 h 84"/>
                <a:gd name="T46" fmla="*/ 80 w 84"/>
                <a:gd name="T47" fmla="*/ 0 h 84"/>
                <a:gd name="T48" fmla="*/ 78 w 84"/>
                <a:gd name="T49" fmla="*/ 0 h 84"/>
                <a:gd name="T50" fmla="*/ 76 w 84"/>
                <a:gd name="T51" fmla="*/ 0 h 84"/>
                <a:gd name="T52" fmla="*/ 72 w 84"/>
                <a:gd name="T53" fmla="*/ 0 h 84"/>
                <a:gd name="T54" fmla="*/ 66 w 84"/>
                <a:gd name="T55" fmla="*/ 2 h 84"/>
                <a:gd name="T56" fmla="*/ 60 w 84"/>
                <a:gd name="T57" fmla="*/ 4 h 84"/>
                <a:gd name="T58" fmla="*/ 52 w 84"/>
                <a:gd name="T59" fmla="*/ 4 h 84"/>
                <a:gd name="T60" fmla="*/ 44 w 84"/>
                <a:gd name="T61" fmla="*/ 4 h 84"/>
                <a:gd name="T62" fmla="*/ 32 w 84"/>
                <a:gd name="T63" fmla="*/ 4 h 84"/>
                <a:gd name="T64" fmla="*/ 22 w 84"/>
                <a:gd name="T65" fmla="*/ 6 h 84"/>
                <a:gd name="T66" fmla="*/ 14 w 84"/>
                <a:gd name="T67" fmla="*/ 8 h 84"/>
                <a:gd name="T68" fmla="*/ 8 w 84"/>
                <a:gd name="T69" fmla="*/ 10 h 84"/>
                <a:gd name="T70" fmla="*/ 6 w 84"/>
                <a:gd name="T71" fmla="*/ 20 h 84"/>
                <a:gd name="T72" fmla="*/ 4 w 84"/>
                <a:gd name="T73" fmla="*/ 24 h 84"/>
                <a:gd name="T74" fmla="*/ 6 w 84"/>
                <a:gd name="T75" fmla="*/ 28 h 84"/>
                <a:gd name="T76" fmla="*/ 6 w 84"/>
                <a:gd name="T77" fmla="*/ 32 h 84"/>
                <a:gd name="T78" fmla="*/ 8 w 84"/>
                <a:gd name="T79" fmla="*/ 40 h 84"/>
                <a:gd name="T80" fmla="*/ 12 w 84"/>
                <a:gd name="T81" fmla="*/ 42 h 84"/>
                <a:gd name="T82" fmla="*/ 16 w 84"/>
                <a:gd name="T83" fmla="*/ 44 h 84"/>
                <a:gd name="T84" fmla="*/ 20 w 84"/>
                <a:gd name="T85" fmla="*/ 46 h 84"/>
                <a:gd name="T86" fmla="*/ 20 w 84"/>
                <a:gd name="T87" fmla="*/ 48 h 84"/>
                <a:gd name="T88" fmla="*/ 22 w 84"/>
                <a:gd name="T89" fmla="*/ 50 h 84"/>
                <a:gd name="T90" fmla="*/ 22 w 84"/>
                <a:gd name="T91" fmla="*/ 52 h 84"/>
                <a:gd name="T92" fmla="*/ 20 w 84"/>
                <a:gd name="T93" fmla="*/ 54 h 84"/>
                <a:gd name="T94" fmla="*/ 18 w 84"/>
                <a:gd name="T95" fmla="*/ 60 h 84"/>
                <a:gd name="T96" fmla="*/ 14 w 84"/>
                <a:gd name="T97" fmla="*/ 64 h 84"/>
                <a:gd name="T98" fmla="*/ 12 w 84"/>
                <a:gd name="T99" fmla="*/ 66 h 84"/>
                <a:gd name="T100" fmla="*/ 8 w 84"/>
                <a:gd name="T101" fmla="*/ 68 h 84"/>
                <a:gd name="T102" fmla="*/ 2 w 84"/>
                <a:gd name="T103" fmla="*/ 7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4" h="84">
                  <a:moveTo>
                    <a:pt x="0" y="72"/>
                  </a:moveTo>
                  <a:lnTo>
                    <a:pt x="0" y="72"/>
                  </a:lnTo>
                  <a:lnTo>
                    <a:pt x="0" y="74"/>
                  </a:lnTo>
                  <a:lnTo>
                    <a:pt x="4" y="76"/>
                  </a:lnTo>
                  <a:lnTo>
                    <a:pt x="6" y="80"/>
                  </a:lnTo>
                  <a:lnTo>
                    <a:pt x="8" y="80"/>
                  </a:lnTo>
                  <a:lnTo>
                    <a:pt x="10" y="82"/>
                  </a:lnTo>
                  <a:lnTo>
                    <a:pt x="12" y="82"/>
                  </a:lnTo>
                  <a:lnTo>
                    <a:pt x="14" y="82"/>
                  </a:lnTo>
                  <a:lnTo>
                    <a:pt x="16" y="84"/>
                  </a:lnTo>
                  <a:lnTo>
                    <a:pt x="20" y="84"/>
                  </a:lnTo>
                  <a:lnTo>
                    <a:pt x="22" y="84"/>
                  </a:lnTo>
                  <a:lnTo>
                    <a:pt x="26" y="84"/>
                  </a:lnTo>
                  <a:lnTo>
                    <a:pt x="28" y="84"/>
                  </a:lnTo>
                  <a:lnTo>
                    <a:pt x="30" y="84"/>
                  </a:lnTo>
                  <a:lnTo>
                    <a:pt x="30" y="84"/>
                  </a:lnTo>
                  <a:lnTo>
                    <a:pt x="32" y="82"/>
                  </a:lnTo>
                  <a:lnTo>
                    <a:pt x="34" y="82"/>
                  </a:lnTo>
                  <a:lnTo>
                    <a:pt x="38" y="78"/>
                  </a:lnTo>
                  <a:lnTo>
                    <a:pt x="40" y="76"/>
                  </a:lnTo>
                  <a:lnTo>
                    <a:pt x="46" y="72"/>
                  </a:lnTo>
                  <a:lnTo>
                    <a:pt x="48" y="70"/>
                  </a:lnTo>
                  <a:lnTo>
                    <a:pt x="54" y="66"/>
                  </a:lnTo>
                  <a:lnTo>
                    <a:pt x="62" y="62"/>
                  </a:lnTo>
                  <a:lnTo>
                    <a:pt x="68" y="58"/>
                  </a:lnTo>
                  <a:lnTo>
                    <a:pt x="72" y="56"/>
                  </a:lnTo>
                  <a:lnTo>
                    <a:pt x="76" y="54"/>
                  </a:lnTo>
                  <a:lnTo>
                    <a:pt x="78" y="52"/>
                  </a:lnTo>
                  <a:lnTo>
                    <a:pt x="80" y="50"/>
                  </a:lnTo>
                  <a:lnTo>
                    <a:pt x="80" y="50"/>
                  </a:lnTo>
                  <a:lnTo>
                    <a:pt x="82" y="48"/>
                  </a:lnTo>
                  <a:lnTo>
                    <a:pt x="82" y="48"/>
                  </a:lnTo>
                  <a:lnTo>
                    <a:pt x="82" y="46"/>
                  </a:lnTo>
                  <a:lnTo>
                    <a:pt x="84" y="44"/>
                  </a:lnTo>
                  <a:lnTo>
                    <a:pt x="84" y="42"/>
                  </a:lnTo>
                  <a:lnTo>
                    <a:pt x="84" y="38"/>
                  </a:lnTo>
                  <a:lnTo>
                    <a:pt x="84" y="34"/>
                  </a:lnTo>
                  <a:lnTo>
                    <a:pt x="84" y="30"/>
                  </a:lnTo>
                  <a:lnTo>
                    <a:pt x="84" y="24"/>
                  </a:lnTo>
                  <a:lnTo>
                    <a:pt x="84" y="16"/>
                  </a:lnTo>
                  <a:lnTo>
                    <a:pt x="84" y="14"/>
                  </a:lnTo>
                  <a:lnTo>
                    <a:pt x="84" y="12"/>
                  </a:lnTo>
                  <a:lnTo>
                    <a:pt x="84" y="8"/>
                  </a:lnTo>
                  <a:lnTo>
                    <a:pt x="82" y="6"/>
                  </a:lnTo>
                  <a:lnTo>
                    <a:pt x="82" y="4"/>
                  </a:lnTo>
                  <a:lnTo>
                    <a:pt x="82" y="2"/>
                  </a:lnTo>
                  <a:lnTo>
                    <a:pt x="80" y="2"/>
                  </a:lnTo>
                  <a:lnTo>
                    <a:pt x="80" y="0"/>
                  </a:lnTo>
                  <a:lnTo>
                    <a:pt x="80" y="0"/>
                  </a:lnTo>
                  <a:lnTo>
                    <a:pt x="78" y="0"/>
                  </a:lnTo>
                  <a:lnTo>
                    <a:pt x="78" y="0"/>
                  </a:lnTo>
                  <a:lnTo>
                    <a:pt x="76" y="0"/>
                  </a:lnTo>
                  <a:lnTo>
                    <a:pt x="76" y="0"/>
                  </a:lnTo>
                  <a:lnTo>
                    <a:pt x="72" y="0"/>
                  </a:lnTo>
                  <a:lnTo>
                    <a:pt x="70" y="0"/>
                  </a:lnTo>
                  <a:lnTo>
                    <a:pt x="66" y="2"/>
                  </a:lnTo>
                  <a:lnTo>
                    <a:pt x="62" y="4"/>
                  </a:lnTo>
                  <a:lnTo>
                    <a:pt x="60" y="4"/>
                  </a:lnTo>
                  <a:lnTo>
                    <a:pt x="56" y="4"/>
                  </a:lnTo>
                  <a:lnTo>
                    <a:pt x="52" y="4"/>
                  </a:lnTo>
                  <a:lnTo>
                    <a:pt x="48" y="4"/>
                  </a:lnTo>
                  <a:lnTo>
                    <a:pt x="44" y="4"/>
                  </a:lnTo>
                  <a:lnTo>
                    <a:pt x="38" y="4"/>
                  </a:lnTo>
                  <a:lnTo>
                    <a:pt x="32" y="4"/>
                  </a:lnTo>
                  <a:lnTo>
                    <a:pt x="26" y="6"/>
                  </a:lnTo>
                  <a:lnTo>
                    <a:pt x="22" y="6"/>
                  </a:lnTo>
                  <a:lnTo>
                    <a:pt x="18" y="8"/>
                  </a:lnTo>
                  <a:lnTo>
                    <a:pt x="14" y="8"/>
                  </a:lnTo>
                  <a:lnTo>
                    <a:pt x="8" y="10"/>
                  </a:lnTo>
                  <a:lnTo>
                    <a:pt x="8" y="10"/>
                  </a:lnTo>
                  <a:lnTo>
                    <a:pt x="6" y="14"/>
                  </a:lnTo>
                  <a:lnTo>
                    <a:pt x="6" y="20"/>
                  </a:lnTo>
                  <a:lnTo>
                    <a:pt x="4" y="22"/>
                  </a:lnTo>
                  <a:lnTo>
                    <a:pt x="4" y="24"/>
                  </a:lnTo>
                  <a:lnTo>
                    <a:pt x="4" y="26"/>
                  </a:lnTo>
                  <a:lnTo>
                    <a:pt x="6" y="28"/>
                  </a:lnTo>
                  <a:lnTo>
                    <a:pt x="6" y="30"/>
                  </a:lnTo>
                  <a:lnTo>
                    <a:pt x="6" y="32"/>
                  </a:lnTo>
                  <a:lnTo>
                    <a:pt x="8" y="38"/>
                  </a:lnTo>
                  <a:lnTo>
                    <a:pt x="8" y="40"/>
                  </a:lnTo>
                  <a:lnTo>
                    <a:pt x="10" y="40"/>
                  </a:lnTo>
                  <a:lnTo>
                    <a:pt x="12" y="42"/>
                  </a:lnTo>
                  <a:lnTo>
                    <a:pt x="14" y="42"/>
                  </a:lnTo>
                  <a:lnTo>
                    <a:pt x="16" y="44"/>
                  </a:lnTo>
                  <a:lnTo>
                    <a:pt x="18" y="46"/>
                  </a:lnTo>
                  <a:lnTo>
                    <a:pt x="20" y="46"/>
                  </a:lnTo>
                  <a:lnTo>
                    <a:pt x="20" y="46"/>
                  </a:lnTo>
                  <a:lnTo>
                    <a:pt x="20" y="48"/>
                  </a:lnTo>
                  <a:lnTo>
                    <a:pt x="22" y="48"/>
                  </a:lnTo>
                  <a:lnTo>
                    <a:pt x="22" y="50"/>
                  </a:lnTo>
                  <a:lnTo>
                    <a:pt x="22" y="50"/>
                  </a:lnTo>
                  <a:lnTo>
                    <a:pt x="22" y="52"/>
                  </a:lnTo>
                  <a:lnTo>
                    <a:pt x="20" y="52"/>
                  </a:lnTo>
                  <a:lnTo>
                    <a:pt x="20" y="54"/>
                  </a:lnTo>
                  <a:lnTo>
                    <a:pt x="18" y="58"/>
                  </a:lnTo>
                  <a:lnTo>
                    <a:pt x="18" y="60"/>
                  </a:lnTo>
                  <a:lnTo>
                    <a:pt x="16" y="62"/>
                  </a:lnTo>
                  <a:lnTo>
                    <a:pt x="14" y="64"/>
                  </a:lnTo>
                  <a:lnTo>
                    <a:pt x="14" y="66"/>
                  </a:lnTo>
                  <a:lnTo>
                    <a:pt x="12" y="66"/>
                  </a:lnTo>
                  <a:lnTo>
                    <a:pt x="10" y="68"/>
                  </a:lnTo>
                  <a:lnTo>
                    <a:pt x="8" y="68"/>
                  </a:lnTo>
                  <a:lnTo>
                    <a:pt x="6" y="70"/>
                  </a:lnTo>
                  <a:lnTo>
                    <a:pt x="2" y="72"/>
                  </a:lnTo>
                  <a:lnTo>
                    <a:pt x="0" y="72"/>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03" name="Freeform 137">
              <a:extLst>
                <a:ext uri="{FF2B5EF4-FFF2-40B4-BE49-F238E27FC236}">
                  <a16:creationId xmlns:a16="http://schemas.microsoft.com/office/drawing/2014/main" id="{CA32804F-0A01-4E53-A614-F0B9F61B6B7B}"/>
                </a:ext>
              </a:extLst>
            </p:cNvPr>
            <p:cNvSpPr>
              <a:spLocks/>
            </p:cNvSpPr>
            <p:nvPr/>
          </p:nvSpPr>
          <p:spPr bwMode="auto">
            <a:xfrm>
              <a:off x="7618160" y="2948640"/>
              <a:ext cx="366894" cy="297498"/>
            </a:xfrm>
            <a:custGeom>
              <a:avLst/>
              <a:gdLst>
                <a:gd name="T0" fmla="*/ 154 w 194"/>
                <a:gd name="T1" fmla="*/ 24 h 174"/>
                <a:gd name="T2" fmla="*/ 146 w 194"/>
                <a:gd name="T3" fmla="*/ 20 h 174"/>
                <a:gd name="T4" fmla="*/ 144 w 194"/>
                <a:gd name="T5" fmla="*/ 10 h 174"/>
                <a:gd name="T6" fmla="*/ 140 w 194"/>
                <a:gd name="T7" fmla="*/ 2 h 174"/>
                <a:gd name="T8" fmla="*/ 136 w 194"/>
                <a:gd name="T9" fmla="*/ 0 h 174"/>
                <a:gd name="T10" fmla="*/ 132 w 194"/>
                <a:gd name="T11" fmla="*/ 0 h 174"/>
                <a:gd name="T12" fmla="*/ 130 w 194"/>
                <a:gd name="T13" fmla="*/ 6 h 174"/>
                <a:gd name="T14" fmla="*/ 126 w 194"/>
                <a:gd name="T15" fmla="*/ 12 h 174"/>
                <a:gd name="T16" fmla="*/ 118 w 194"/>
                <a:gd name="T17" fmla="*/ 14 h 174"/>
                <a:gd name="T18" fmla="*/ 104 w 194"/>
                <a:gd name="T19" fmla="*/ 18 h 174"/>
                <a:gd name="T20" fmla="*/ 86 w 194"/>
                <a:gd name="T21" fmla="*/ 18 h 174"/>
                <a:gd name="T22" fmla="*/ 72 w 194"/>
                <a:gd name="T23" fmla="*/ 16 h 174"/>
                <a:gd name="T24" fmla="*/ 58 w 194"/>
                <a:gd name="T25" fmla="*/ 22 h 174"/>
                <a:gd name="T26" fmla="*/ 50 w 194"/>
                <a:gd name="T27" fmla="*/ 22 h 174"/>
                <a:gd name="T28" fmla="*/ 44 w 194"/>
                <a:gd name="T29" fmla="*/ 24 h 174"/>
                <a:gd name="T30" fmla="*/ 42 w 194"/>
                <a:gd name="T31" fmla="*/ 32 h 174"/>
                <a:gd name="T32" fmla="*/ 34 w 194"/>
                <a:gd name="T33" fmla="*/ 36 h 174"/>
                <a:gd name="T34" fmla="*/ 32 w 194"/>
                <a:gd name="T35" fmla="*/ 40 h 174"/>
                <a:gd name="T36" fmla="*/ 30 w 194"/>
                <a:gd name="T37" fmla="*/ 50 h 174"/>
                <a:gd name="T38" fmla="*/ 26 w 194"/>
                <a:gd name="T39" fmla="*/ 52 h 174"/>
                <a:gd name="T40" fmla="*/ 16 w 194"/>
                <a:gd name="T41" fmla="*/ 54 h 174"/>
                <a:gd name="T42" fmla="*/ 6 w 194"/>
                <a:gd name="T43" fmla="*/ 60 h 174"/>
                <a:gd name="T44" fmla="*/ 6 w 194"/>
                <a:gd name="T45" fmla="*/ 86 h 174"/>
                <a:gd name="T46" fmla="*/ 4 w 194"/>
                <a:gd name="T47" fmla="*/ 96 h 174"/>
                <a:gd name="T48" fmla="*/ 0 w 194"/>
                <a:gd name="T49" fmla="*/ 116 h 174"/>
                <a:gd name="T50" fmla="*/ 2 w 194"/>
                <a:gd name="T51" fmla="*/ 124 h 174"/>
                <a:gd name="T52" fmla="*/ 6 w 194"/>
                <a:gd name="T53" fmla="*/ 126 h 174"/>
                <a:gd name="T54" fmla="*/ 16 w 194"/>
                <a:gd name="T55" fmla="*/ 124 h 174"/>
                <a:gd name="T56" fmla="*/ 20 w 194"/>
                <a:gd name="T57" fmla="*/ 126 h 174"/>
                <a:gd name="T58" fmla="*/ 24 w 194"/>
                <a:gd name="T59" fmla="*/ 134 h 174"/>
                <a:gd name="T60" fmla="*/ 24 w 194"/>
                <a:gd name="T61" fmla="*/ 142 h 174"/>
                <a:gd name="T62" fmla="*/ 18 w 194"/>
                <a:gd name="T63" fmla="*/ 150 h 174"/>
                <a:gd name="T64" fmla="*/ 14 w 194"/>
                <a:gd name="T65" fmla="*/ 162 h 174"/>
                <a:gd name="T66" fmla="*/ 16 w 194"/>
                <a:gd name="T67" fmla="*/ 166 h 174"/>
                <a:gd name="T68" fmla="*/ 24 w 194"/>
                <a:gd name="T69" fmla="*/ 170 h 174"/>
                <a:gd name="T70" fmla="*/ 34 w 194"/>
                <a:gd name="T71" fmla="*/ 168 h 174"/>
                <a:gd name="T72" fmla="*/ 38 w 194"/>
                <a:gd name="T73" fmla="*/ 160 h 174"/>
                <a:gd name="T74" fmla="*/ 46 w 194"/>
                <a:gd name="T75" fmla="*/ 158 h 174"/>
                <a:gd name="T76" fmla="*/ 68 w 194"/>
                <a:gd name="T77" fmla="*/ 160 h 174"/>
                <a:gd name="T78" fmla="*/ 78 w 194"/>
                <a:gd name="T79" fmla="*/ 158 h 174"/>
                <a:gd name="T80" fmla="*/ 82 w 194"/>
                <a:gd name="T81" fmla="*/ 154 h 174"/>
                <a:gd name="T82" fmla="*/ 86 w 194"/>
                <a:gd name="T83" fmla="*/ 142 h 174"/>
                <a:gd name="T84" fmla="*/ 94 w 194"/>
                <a:gd name="T85" fmla="*/ 134 h 174"/>
                <a:gd name="T86" fmla="*/ 110 w 194"/>
                <a:gd name="T87" fmla="*/ 124 h 174"/>
                <a:gd name="T88" fmla="*/ 120 w 194"/>
                <a:gd name="T89" fmla="*/ 122 h 174"/>
                <a:gd name="T90" fmla="*/ 126 w 194"/>
                <a:gd name="T91" fmla="*/ 122 h 174"/>
                <a:gd name="T92" fmla="*/ 128 w 194"/>
                <a:gd name="T93" fmla="*/ 116 h 174"/>
                <a:gd name="T94" fmla="*/ 130 w 194"/>
                <a:gd name="T95" fmla="*/ 104 h 174"/>
                <a:gd name="T96" fmla="*/ 134 w 194"/>
                <a:gd name="T97" fmla="*/ 100 h 174"/>
                <a:gd name="T98" fmla="*/ 142 w 194"/>
                <a:gd name="T99" fmla="*/ 94 h 174"/>
                <a:gd name="T100" fmla="*/ 148 w 194"/>
                <a:gd name="T101" fmla="*/ 78 h 174"/>
                <a:gd name="T102" fmla="*/ 152 w 194"/>
                <a:gd name="T103" fmla="*/ 60 h 174"/>
                <a:gd name="T104" fmla="*/ 154 w 194"/>
                <a:gd name="T105" fmla="*/ 48 h 174"/>
                <a:gd name="T106" fmla="*/ 160 w 194"/>
                <a:gd name="T107" fmla="*/ 46 h 174"/>
                <a:gd name="T108" fmla="*/ 174 w 194"/>
                <a:gd name="T109" fmla="*/ 44 h 174"/>
                <a:gd name="T110" fmla="*/ 194 w 194"/>
                <a:gd name="T111" fmla="*/ 2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4" h="174">
                  <a:moveTo>
                    <a:pt x="194" y="28"/>
                  </a:moveTo>
                  <a:lnTo>
                    <a:pt x="162" y="26"/>
                  </a:lnTo>
                  <a:lnTo>
                    <a:pt x="160" y="26"/>
                  </a:lnTo>
                  <a:lnTo>
                    <a:pt x="156" y="24"/>
                  </a:lnTo>
                  <a:lnTo>
                    <a:pt x="154" y="24"/>
                  </a:lnTo>
                  <a:lnTo>
                    <a:pt x="152" y="22"/>
                  </a:lnTo>
                  <a:lnTo>
                    <a:pt x="148" y="20"/>
                  </a:lnTo>
                  <a:lnTo>
                    <a:pt x="148" y="20"/>
                  </a:lnTo>
                  <a:lnTo>
                    <a:pt x="148" y="20"/>
                  </a:lnTo>
                  <a:lnTo>
                    <a:pt x="146" y="20"/>
                  </a:lnTo>
                  <a:lnTo>
                    <a:pt x="146" y="18"/>
                  </a:lnTo>
                  <a:lnTo>
                    <a:pt x="146" y="18"/>
                  </a:lnTo>
                  <a:lnTo>
                    <a:pt x="146" y="16"/>
                  </a:lnTo>
                  <a:lnTo>
                    <a:pt x="144" y="14"/>
                  </a:lnTo>
                  <a:lnTo>
                    <a:pt x="144" y="10"/>
                  </a:lnTo>
                  <a:lnTo>
                    <a:pt x="144" y="8"/>
                  </a:lnTo>
                  <a:lnTo>
                    <a:pt x="142" y="4"/>
                  </a:lnTo>
                  <a:lnTo>
                    <a:pt x="142" y="4"/>
                  </a:lnTo>
                  <a:lnTo>
                    <a:pt x="142" y="2"/>
                  </a:lnTo>
                  <a:lnTo>
                    <a:pt x="140" y="2"/>
                  </a:lnTo>
                  <a:lnTo>
                    <a:pt x="140" y="0"/>
                  </a:lnTo>
                  <a:lnTo>
                    <a:pt x="140" y="0"/>
                  </a:lnTo>
                  <a:lnTo>
                    <a:pt x="138" y="0"/>
                  </a:lnTo>
                  <a:lnTo>
                    <a:pt x="138" y="0"/>
                  </a:lnTo>
                  <a:lnTo>
                    <a:pt x="136" y="0"/>
                  </a:lnTo>
                  <a:lnTo>
                    <a:pt x="134" y="0"/>
                  </a:lnTo>
                  <a:lnTo>
                    <a:pt x="134" y="0"/>
                  </a:lnTo>
                  <a:lnTo>
                    <a:pt x="134" y="0"/>
                  </a:lnTo>
                  <a:lnTo>
                    <a:pt x="132" y="0"/>
                  </a:lnTo>
                  <a:lnTo>
                    <a:pt x="132" y="0"/>
                  </a:lnTo>
                  <a:lnTo>
                    <a:pt x="132" y="0"/>
                  </a:lnTo>
                  <a:lnTo>
                    <a:pt x="130" y="2"/>
                  </a:lnTo>
                  <a:lnTo>
                    <a:pt x="130" y="2"/>
                  </a:lnTo>
                  <a:lnTo>
                    <a:pt x="130" y="4"/>
                  </a:lnTo>
                  <a:lnTo>
                    <a:pt x="130" y="6"/>
                  </a:lnTo>
                  <a:lnTo>
                    <a:pt x="128" y="8"/>
                  </a:lnTo>
                  <a:lnTo>
                    <a:pt x="128" y="10"/>
                  </a:lnTo>
                  <a:lnTo>
                    <a:pt x="128" y="12"/>
                  </a:lnTo>
                  <a:lnTo>
                    <a:pt x="126" y="12"/>
                  </a:lnTo>
                  <a:lnTo>
                    <a:pt x="126" y="12"/>
                  </a:lnTo>
                  <a:lnTo>
                    <a:pt x="126" y="12"/>
                  </a:lnTo>
                  <a:lnTo>
                    <a:pt x="124" y="14"/>
                  </a:lnTo>
                  <a:lnTo>
                    <a:pt x="122" y="14"/>
                  </a:lnTo>
                  <a:lnTo>
                    <a:pt x="122" y="14"/>
                  </a:lnTo>
                  <a:lnTo>
                    <a:pt x="118" y="14"/>
                  </a:lnTo>
                  <a:lnTo>
                    <a:pt x="116" y="16"/>
                  </a:lnTo>
                  <a:lnTo>
                    <a:pt x="108" y="16"/>
                  </a:lnTo>
                  <a:lnTo>
                    <a:pt x="106" y="16"/>
                  </a:lnTo>
                  <a:lnTo>
                    <a:pt x="104" y="18"/>
                  </a:lnTo>
                  <a:lnTo>
                    <a:pt x="104" y="18"/>
                  </a:lnTo>
                  <a:lnTo>
                    <a:pt x="100" y="18"/>
                  </a:lnTo>
                  <a:lnTo>
                    <a:pt x="98" y="20"/>
                  </a:lnTo>
                  <a:lnTo>
                    <a:pt x="94" y="22"/>
                  </a:lnTo>
                  <a:lnTo>
                    <a:pt x="90" y="20"/>
                  </a:lnTo>
                  <a:lnTo>
                    <a:pt x="86" y="18"/>
                  </a:lnTo>
                  <a:lnTo>
                    <a:pt x="84" y="18"/>
                  </a:lnTo>
                  <a:lnTo>
                    <a:pt x="84" y="18"/>
                  </a:lnTo>
                  <a:lnTo>
                    <a:pt x="82" y="18"/>
                  </a:lnTo>
                  <a:lnTo>
                    <a:pt x="78" y="16"/>
                  </a:lnTo>
                  <a:lnTo>
                    <a:pt x="72" y="16"/>
                  </a:lnTo>
                  <a:lnTo>
                    <a:pt x="66" y="16"/>
                  </a:lnTo>
                  <a:lnTo>
                    <a:pt x="64" y="16"/>
                  </a:lnTo>
                  <a:lnTo>
                    <a:pt x="62" y="18"/>
                  </a:lnTo>
                  <a:lnTo>
                    <a:pt x="60" y="20"/>
                  </a:lnTo>
                  <a:lnTo>
                    <a:pt x="58" y="22"/>
                  </a:lnTo>
                  <a:lnTo>
                    <a:pt x="56" y="22"/>
                  </a:lnTo>
                  <a:lnTo>
                    <a:pt x="56" y="22"/>
                  </a:lnTo>
                  <a:lnTo>
                    <a:pt x="54" y="22"/>
                  </a:lnTo>
                  <a:lnTo>
                    <a:pt x="52" y="22"/>
                  </a:lnTo>
                  <a:lnTo>
                    <a:pt x="50" y="22"/>
                  </a:lnTo>
                  <a:lnTo>
                    <a:pt x="48" y="24"/>
                  </a:lnTo>
                  <a:lnTo>
                    <a:pt x="46" y="24"/>
                  </a:lnTo>
                  <a:lnTo>
                    <a:pt x="46" y="24"/>
                  </a:lnTo>
                  <a:lnTo>
                    <a:pt x="46" y="24"/>
                  </a:lnTo>
                  <a:lnTo>
                    <a:pt x="44" y="24"/>
                  </a:lnTo>
                  <a:lnTo>
                    <a:pt x="44" y="26"/>
                  </a:lnTo>
                  <a:lnTo>
                    <a:pt x="44" y="28"/>
                  </a:lnTo>
                  <a:lnTo>
                    <a:pt x="42" y="30"/>
                  </a:lnTo>
                  <a:lnTo>
                    <a:pt x="42" y="30"/>
                  </a:lnTo>
                  <a:lnTo>
                    <a:pt x="42" y="32"/>
                  </a:lnTo>
                  <a:lnTo>
                    <a:pt x="40" y="32"/>
                  </a:lnTo>
                  <a:lnTo>
                    <a:pt x="40" y="32"/>
                  </a:lnTo>
                  <a:lnTo>
                    <a:pt x="36" y="34"/>
                  </a:lnTo>
                  <a:lnTo>
                    <a:pt x="36" y="36"/>
                  </a:lnTo>
                  <a:lnTo>
                    <a:pt x="34" y="36"/>
                  </a:lnTo>
                  <a:lnTo>
                    <a:pt x="32" y="36"/>
                  </a:lnTo>
                  <a:lnTo>
                    <a:pt x="32" y="38"/>
                  </a:lnTo>
                  <a:lnTo>
                    <a:pt x="32" y="38"/>
                  </a:lnTo>
                  <a:lnTo>
                    <a:pt x="32" y="38"/>
                  </a:lnTo>
                  <a:lnTo>
                    <a:pt x="32" y="40"/>
                  </a:lnTo>
                  <a:lnTo>
                    <a:pt x="30" y="42"/>
                  </a:lnTo>
                  <a:lnTo>
                    <a:pt x="30" y="44"/>
                  </a:lnTo>
                  <a:lnTo>
                    <a:pt x="30" y="46"/>
                  </a:lnTo>
                  <a:lnTo>
                    <a:pt x="30" y="48"/>
                  </a:lnTo>
                  <a:lnTo>
                    <a:pt x="30" y="50"/>
                  </a:lnTo>
                  <a:lnTo>
                    <a:pt x="30" y="50"/>
                  </a:lnTo>
                  <a:lnTo>
                    <a:pt x="30" y="50"/>
                  </a:lnTo>
                  <a:lnTo>
                    <a:pt x="28" y="50"/>
                  </a:lnTo>
                  <a:lnTo>
                    <a:pt x="28" y="52"/>
                  </a:lnTo>
                  <a:lnTo>
                    <a:pt x="26" y="52"/>
                  </a:lnTo>
                  <a:lnTo>
                    <a:pt x="24" y="52"/>
                  </a:lnTo>
                  <a:lnTo>
                    <a:pt x="22" y="52"/>
                  </a:lnTo>
                  <a:lnTo>
                    <a:pt x="18" y="54"/>
                  </a:lnTo>
                  <a:lnTo>
                    <a:pt x="16" y="54"/>
                  </a:lnTo>
                  <a:lnTo>
                    <a:pt x="16" y="54"/>
                  </a:lnTo>
                  <a:lnTo>
                    <a:pt x="14" y="54"/>
                  </a:lnTo>
                  <a:lnTo>
                    <a:pt x="12" y="56"/>
                  </a:lnTo>
                  <a:lnTo>
                    <a:pt x="10" y="56"/>
                  </a:lnTo>
                  <a:lnTo>
                    <a:pt x="8" y="58"/>
                  </a:lnTo>
                  <a:lnTo>
                    <a:pt x="6" y="60"/>
                  </a:lnTo>
                  <a:lnTo>
                    <a:pt x="4" y="64"/>
                  </a:lnTo>
                  <a:lnTo>
                    <a:pt x="2" y="66"/>
                  </a:lnTo>
                  <a:lnTo>
                    <a:pt x="4" y="74"/>
                  </a:lnTo>
                  <a:lnTo>
                    <a:pt x="4" y="82"/>
                  </a:lnTo>
                  <a:lnTo>
                    <a:pt x="6" y="86"/>
                  </a:lnTo>
                  <a:lnTo>
                    <a:pt x="6" y="88"/>
                  </a:lnTo>
                  <a:lnTo>
                    <a:pt x="6" y="90"/>
                  </a:lnTo>
                  <a:lnTo>
                    <a:pt x="6" y="92"/>
                  </a:lnTo>
                  <a:lnTo>
                    <a:pt x="4" y="94"/>
                  </a:lnTo>
                  <a:lnTo>
                    <a:pt x="4" y="96"/>
                  </a:lnTo>
                  <a:lnTo>
                    <a:pt x="2" y="108"/>
                  </a:lnTo>
                  <a:lnTo>
                    <a:pt x="0" y="110"/>
                  </a:lnTo>
                  <a:lnTo>
                    <a:pt x="0" y="112"/>
                  </a:lnTo>
                  <a:lnTo>
                    <a:pt x="0" y="114"/>
                  </a:lnTo>
                  <a:lnTo>
                    <a:pt x="0" y="116"/>
                  </a:lnTo>
                  <a:lnTo>
                    <a:pt x="0" y="120"/>
                  </a:lnTo>
                  <a:lnTo>
                    <a:pt x="0" y="120"/>
                  </a:lnTo>
                  <a:lnTo>
                    <a:pt x="0" y="122"/>
                  </a:lnTo>
                  <a:lnTo>
                    <a:pt x="0" y="122"/>
                  </a:lnTo>
                  <a:lnTo>
                    <a:pt x="2" y="124"/>
                  </a:lnTo>
                  <a:lnTo>
                    <a:pt x="2" y="124"/>
                  </a:lnTo>
                  <a:lnTo>
                    <a:pt x="2" y="124"/>
                  </a:lnTo>
                  <a:lnTo>
                    <a:pt x="4" y="124"/>
                  </a:lnTo>
                  <a:lnTo>
                    <a:pt x="4" y="124"/>
                  </a:lnTo>
                  <a:lnTo>
                    <a:pt x="6" y="126"/>
                  </a:lnTo>
                  <a:lnTo>
                    <a:pt x="8" y="124"/>
                  </a:lnTo>
                  <a:lnTo>
                    <a:pt x="10" y="124"/>
                  </a:lnTo>
                  <a:lnTo>
                    <a:pt x="14" y="124"/>
                  </a:lnTo>
                  <a:lnTo>
                    <a:pt x="16" y="124"/>
                  </a:lnTo>
                  <a:lnTo>
                    <a:pt x="16" y="124"/>
                  </a:lnTo>
                  <a:lnTo>
                    <a:pt x="18" y="124"/>
                  </a:lnTo>
                  <a:lnTo>
                    <a:pt x="18" y="124"/>
                  </a:lnTo>
                  <a:lnTo>
                    <a:pt x="20" y="124"/>
                  </a:lnTo>
                  <a:lnTo>
                    <a:pt x="20" y="124"/>
                  </a:lnTo>
                  <a:lnTo>
                    <a:pt x="20" y="126"/>
                  </a:lnTo>
                  <a:lnTo>
                    <a:pt x="22" y="126"/>
                  </a:lnTo>
                  <a:lnTo>
                    <a:pt x="22" y="128"/>
                  </a:lnTo>
                  <a:lnTo>
                    <a:pt x="22" y="130"/>
                  </a:lnTo>
                  <a:lnTo>
                    <a:pt x="24" y="132"/>
                  </a:lnTo>
                  <a:lnTo>
                    <a:pt x="24" y="134"/>
                  </a:lnTo>
                  <a:lnTo>
                    <a:pt x="24" y="138"/>
                  </a:lnTo>
                  <a:lnTo>
                    <a:pt x="24" y="140"/>
                  </a:lnTo>
                  <a:lnTo>
                    <a:pt x="24" y="142"/>
                  </a:lnTo>
                  <a:lnTo>
                    <a:pt x="24" y="142"/>
                  </a:lnTo>
                  <a:lnTo>
                    <a:pt x="24" y="142"/>
                  </a:lnTo>
                  <a:lnTo>
                    <a:pt x="24" y="144"/>
                  </a:lnTo>
                  <a:lnTo>
                    <a:pt x="22" y="146"/>
                  </a:lnTo>
                  <a:lnTo>
                    <a:pt x="20" y="146"/>
                  </a:lnTo>
                  <a:lnTo>
                    <a:pt x="18" y="150"/>
                  </a:lnTo>
                  <a:lnTo>
                    <a:pt x="18" y="150"/>
                  </a:lnTo>
                  <a:lnTo>
                    <a:pt x="16" y="152"/>
                  </a:lnTo>
                  <a:lnTo>
                    <a:pt x="16" y="156"/>
                  </a:lnTo>
                  <a:lnTo>
                    <a:pt x="16" y="156"/>
                  </a:lnTo>
                  <a:lnTo>
                    <a:pt x="16" y="158"/>
                  </a:lnTo>
                  <a:lnTo>
                    <a:pt x="14" y="162"/>
                  </a:lnTo>
                  <a:lnTo>
                    <a:pt x="14" y="162"/>
                  </a:lnTo>
                  <a:lnTo>
                    <a:pt x="16" y="164"/>
                  </a:lnTo>
                  <a:lnTo>
                    <a:pt x="16" y="166"/>
                  </a:lnTo>
                  <a:lnTo>
                    <a:pt x="16" y="166"/>
                  </a:lnTo>
                  <a:lnTo>
                    <a:pt x="16" y="166"/>
                  </a:lnTo>
                  <a:lnTo>
                    <a:pt x="16" y="168"/>
                  </a:lnTo>
                  <a:lnTo>
                    <a:pt x="18" y="168"/>
                  </a:lnTo>
                  <a:lnTo>
                    <a:pt x="20" y="168"/>
                  </a:lnTo>
                  <a:lnTo>
                    <a:pt x="22" y="170"/>
                  </a:lnTo>
                  <a:lnTo>
                    <a:pt x="24" y="170"/>
                  </a:lnTo>
                  <a:lnTo>
                    <a:pt x="28" y="172"/>
                  </a:lnTo>
                  <a:lnTo>
                    <a:pt x="30" y="172"/>
                  </a:lnTo>
                  <a:lnTo>
                    <a:pt x="32" y="174"/>
                  </a:lnTo>
                  <a:lnTo>
                    <a:pt x="32" y="172"/>
                  </a:lnTo>
                  <a:lnTo>
                    <a:pt x="34" y="168"/>
                  </a:lnTo>
                  <a:lnTo>
                    <a:pt x="34" y="166"/>
                  </a:lnTo>
                  <a:lnTo>
                    <a:pt x="36" y="164"/>
                  </a:lnTo>
                  <a:lnTo>
                    <a:pt x="36" y="162"/>
                  </a:lnTo>
                  <a:lnTo>
                    <a:pt x="38" y="162"/>
                  </a:lnTo>
                  <a:lnTo>
                    <a:pt x="38" y="160"/>
                  </a:lnTo>
                  <a:lnTo>
                    <a:pt x="38" y="160"/>
                  </a:lnTo>
                  <a:lnTo>
                    <a:pt x="40" y="160"/>
                  </a:lnTo>
                  <a:lnTo>
                    <a:pt x="42" y="158"/>
                  </a:lnTo>
                  <a:lnTo>
                    <a:pt x="44" y="158"/>
                  </a:lnTo>
                  <a:lnTo>
                    <a:pt x="46" y="158"/>
                  </a:lnTo>
                  <a:lnTo>
                    <a:pt x="50" y="158"/>
                  </a:lnTo>
                  <a:lnTo>
                    <a:pt x="52" y="158"/>
                  </a:lnTo>
                  <a:lnTo>
                    <a:pt x="58" y="158"/>
                  </a:lnTo>
                  <a:lnTo>
                    <a:pt x="66" y="160"/>
                  </a:lnTo>
                  <a:lnTo>
                    <a:pt x="68" y="160"/>
                  </a:lnTo>
                  <a:lnTo>
                    <a:pt x="70" y="160"/>
                  </a:lnTo>
                  <a:lnTo>
                    <a:pt x="74" y="158"/>
                  </a:lnTo>
                  <a:lnTo>
                    <a:pt x="76" y="158"/>
                  </a:lnTo>
                  <a:lnTo>
                    <a:pt x="78" y="158"/>
                  </a:lnTo>
                  <a:lnTo>
                    <a:pt x="78" y="158"/>
                  </a:lnTo>
                  <a:lnTo>
                    <a:pt x="80" y="156"/>
                  </a:lnTo>
                  <a:lnTo>
                    <a:pt x="80" y="156"/>
                  </a:lnTo>
                  <a:lnTo>
                    <a:pt x="80" y="156"/>
                  </a:lnTo>
                  <a:lnTo>
                    <a:pt x="82" y="154"/>
                  </a:lnTo>
                  <a:lnTo>
                    <a:pt x="82" y="154"/>
                  </a:lnTo>
                  <a:lnTo>
                    <a:pt x="82" y="152"/>
                  </a:lnTo>
                  <a:lnTo>
                    <a:pt x="84" y="150"/>
                  </a:lnTo>
                  <a:lnTo>
                    <a:pt x="84" y="144"/>
                  </a:lnTo>
                  <a:lnTo>
                    <a:pt x="84" y="142"/>
                  </a:lnTo>
                  <a:lnTo>
                    <a:pt x="86" y="142"/>
                  </a:lnTo>
                  <a:lnTo>
                    <a:pt x="86" y="142"/>
                  </a:lnTo>
                  <a:lnTo>
                    <a:pt x="86" y="140"/>
                  </a:lnTo>
                  <a:lnTo>
                    <a:pt x="88" y="140"/>
                  </a:lnTo>
                  <a:lnTo>
                    <a:pt x="92" y="136"/>
                  </a:lnTo>
                  <a:lnTo>
                    <a:pt x="94" y="134"/>
                  </a:lnTo>
                  <a:lnTo>
                    <a:pt x="98" y="132"/>
                  </a:lnTo>
                  <a:lnTo>
                    <a:pt x="100" y="130"/>
                  </a:lnTo>
                  <a:lnTo>
                    <a:pt x="106" y="128"/>
                  </a:lnTo>
                  <a:lnTo>
                    <a:pt x="108" y="126"/>
                  </a:lnTo>
                  <a:lnTo>
                    <a:pt x="110" y="124"/>
                  </a:lnTo>
                  <a:lnTo>
                    <a:pt x="112" y="124"/>
                  </a:lnTo>
                  <a:lnTo>
                    <a:pt x="114" y="122"/>
                  </a:lnTo>
                  <a:lnTo>
                    <a:pt x="114" y="122"/>
                  </a:lnTo>
                  <a:lnTo>
                    <a:pt x="116" y="122"/>
                  </a:lnTo>
                  <a:lnTo>
                    <a:pt x="120" y="122"/>
                  </a:lnTo>
                  <a:lnTo>
                    <a:pt x="122" y="122"/>
                  </a:lnTo>
                  <a:lnTo>
                    <a:pt x="124" y="122"/>
                  </a:lnTo>
                  <a:lnTo>
                    <a:pt x="124" y="122"/>
                  </a:lnTo>
                  <a:lnTo>
                    <a:pt x="126" y="122"/>
                  </a:lnTo>
                  <a:lnTo>
                    <a:pt x="126" y="122"/>
                  </a:lnTo>
                  <a:lnTo>
                    <a:pt x="126" y="120"/>
                  </a:lnTo>
                  <a:lnTo>
                    <a:pt x="128" y="120"/>
                  </a:lnTo>
                  <a:lnTo>
                    <a:pt x="128" y="118"/>
                  </a:lnTo>
                  <a:lnTo>
                    <a:pt x="128" y="118"/>
                  </a:lnTo>
                  <a:lnTo>
                    <a:pt x="128" y="116"/>
                  </a:lnTo>
                  <a:lnTo>
                    <a:pt x="128" y="112"/>
                  </a:lnTo>
                  <a:lnTo>
                    <a:pt x="128" y="110"/>
                  </a:lnTo>
                  <a:lnTo>
                    <a:pt x="128" y="108"/>
                  </a:lnTo>
                  <a:lnTo>
                    <a:pt x="130" y="106"/>
                  </a:lnTo>
                  <a:lnTo>
                    <a:pt x="130" y="104"/>
                  </a:lnTo>
                  <a:lnTo>
                    <a:pt x="130" y="104"/>
                  </a:lnTo>
                  <a:lnTo>
                    <a:pt x="130" y="102"/>
                  </a:lnTo>
                  <a:lnTo>
                    <a:pt x="132" y="102"/>
                  </a:lnTo>
                  <a:lnTo>
                    <a:pt x="134" y="102"/>
                  </a:lnTo>
                  <a:lnTo>
                    <a:pt x="134" y="100"/>
                  </a:lnTo>
                  <a:lnTo>
                    <a:pt x="138" y="98"/>
                  </a:lnTo>
                  <a:lnTo>
                    <a:pt x="140" y="98"/>
                  </a:lnTo>
                  <a:lnTo>
                    <a:pt x="140" y="98"/>
                  </a:lnTo>
                  <a:lnTo>
                    <a:pt x="140" y="96"/>
                  </a:lnTo>
                  <a:lnTo>
                    <a:pt x="142" y="94"/>
                  </a:lnTo>
                  <a:lnTo>
                    <a:pt x="142" y="92"/>
                  </a:lnTo>
                  <a:lnTo>
                    <a:pt x="144" y="90"/>
                  </a:lnTo>
                  <a:lnTo>
                    <a:pt x="144" y="86"/>
                  </a:lnTo>
                  <a:lnTo>
                    <a:pt x="146" y="82"/>
                  </a:lnTo>
                  <a:lnTo>
                    <a:pt x="148" y="78"/>
                  </a:lnTo>
                  <a:lnTo>
                    <a:pt x="150" y="74"/>
                  </a:lnTo>
                  <a:lnTo>
                    <a:pt x="150" y="68"/>
                  </a:lnTo>
                  <a:lnTo>
                    <a:pt x="152" y="66"/>
                  </a:lnTo>
                  <a:lnTo>
                    <a:pt x="152" y="64"/>
                  </a:lnTo>
                  <a:lnTo>
                    <a:pt x="152" y="60"/>
                  </a:lnTo>
                  <a:lnTo>
                    <a:pt x="152" y="56"/>
                  </a:lnTo>
                  <a:lnTo>
                    <a:pt x="152" y="54"/>
                  </a:lnTo>
                  <a:lnTo>
                    <a:pt x="154" y="52"/>
                  </a:lnTo>
                  <a:lnTo>
                    <a:pt x="154" y="50"/>
                  </a:lnTo>
                  <a:lnTo>
                    <a:pt x="154" y="48"/>
                  </a:lnTo>
                  <a:lnTo>
                    <a:pt x="154" y="48"/>
                  </a:lnTo>
                  <a:lnTo>
                    <a:pt x="156" y="48"/>
                  </a:lnTo>
                  <a:lnTo>
                    <a:pt x="156" y="46"/>
                  </a:lnTo>
                  <a:lnTo>
                    <a:pt x="158" y="46"/>
                  </a:lnTo>
                  <a:lnTo>
                    <a:pt x="160" y="46"/>
                  </a:lnTo>
                  <a:lnTo>
                    <a:pt x="162" y="44"/>
                  </a:lnTo>
                  <a:lnTo>
                    <a:pt x="166" y="44"/>
                  </a:lnTo>
                  <a:lnTo>
                    <a:pt x="168" y="42"/>
                  </a:lnTo>
                  <a:lnTo>
                    <a:pt x="170" y="44"/>
                  </a:lnTo>
                  <a:lnTo>
                    <a:pt x="174" y="44"/>
                  </a:lnTo>
                  <a:lnTo>
                    <a:pt x="178" y="46"/>
                  </a:lnTo>
                  <a:lnTo>
                    <a:pt x="180" y="46"/>
                  </a:lnTo>
                  <a:lnTo>
                    <a:pt x="186" y="48"/>
                  </a:lnTo>
                  <a:lnTo>
                    <a:pt x="190" y="52"/>
                  </a:lnTo>
                  <a:lnTo>
                    <a:pt x="194" y="28"/>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04" name="Freeform 138">
              <a:extLst>
                <a:ext uri="{FF2B5EF4-FFF2-40B4-BE49-F238E27FC236}">
                  <a16:creationId xmlns:a16="http://schemas.microsoft.com/office/drawing/2014/main" id="{8E642BCA-96F5-433A-A67F-32A82CECD4E7}"/>
                </a:ext>
              </a:extLst>
            </p:cNvPr>
            <p:cNvSpPr>
              <a:spLocks/>
            </p:cNvSpPr>
            <p:nvPr/>
          </p:nvSpPr>
          <p:spPr bwMode="auto">
            <a:xfrm>
              <a:off x="7618160" y="2948640"/>
              <a:ext cx="366894" cy="297498"/>
            </a:xfrm>
            <a:custGeom>
              <a:avLst/>
              <a:gdLst>
                <a:gd name="T0" fmla="*/ 154 w 194"/>
                <a:gd name="T1" fmla="*/ 24 h 174"/>
                <a:gd name="T2" fmla="*/ 146 w 194"/>
                <a:gd name="T3" fmla="*/ 20 h 174"/>
                <a:gd name="T4" fmla="*/ 144 w 194"/>
                <a:gd name="T5" fmla="*/ 10 h 174"/>
                <a:gd name="T6" fmla="*/ 140 w 194"/>
                <a:gd name="T7" fmla="*/ 2 h 174"/>
                <a:gd name="T8" fmla="*/ 136 w 194"/>
                <a:gd name="T9" fmla="*/ 0 h 174"/>
                <a:gd name="T10" fmla="*/ 132 w 194"/>
                <a:gd name="T11" fmla="*/ 0 h 174"/>
                <a:gd name="T12" fmla="*/ 130 w 194"/>
                <a:gd name="T13" fmla="*/ 6 h 174"/>
                <a:gd name="T14" fmla="*/ 126 w 194"/>
                <a:gd name="T15" fmla="*/ 12 h 174"/>
                <a:gd name="T16" fmla="*/ 118 w 194"/>
                <a:gd name="T17" fmla="*/ 14 h 174"/>
                <a:gd name="T18" fmla="*/ 104 w 194"/>
                <a:gd name="T19" fmla="*/ 18 h 174"/>
                <a:gd name="T20" fmla="*/ 86 w 194"/>
                <a:gd name="T21" fmla="*/ 18 h 174"/>
                <a:gd name="T22" fmla="*/ 72 w 194"/>
                <a:gd name="T23" fmla="*/ 16 h 174"/>
                <a:gd name="T24" fmla="*/ 58 w 194"/>
                <a:gd name="T25" fmla="*/ 22 h 174"/>
                <a:gd name="T26" fmla="*/ 50 w 194"/>
                <a:gd name="T27" fmla="*/ 22 h 174"/>
                <a:gd name="T28" fmla="*/ 44 w 194"/>
                <a:gd name="T29" fmla="*/ 24 h 174"/>
                <a:gd name="T30" fmla="*/ 42 w 194"/>
                <a:gd name="T31" fmla="*/ 32 h 174"/>
                <a:gd name="T32" fmla="*/ 34 w 194"/>
                <a:gd name="T33" fmla="*/ 36 h 174"/>
                <a:gd name="T34" fmla="*/ 32 w 194"/>
                <a:gd name="T35" fmla="*/ 40 h 174"/>
                <a:gd name="T36" fmla="*/ 30 w 194"/>
                <a:gd name="T37" fmla="*/ 50 h 174"/>
                <a:gd name="T38" fmla="*/ 26 w 194"/>
                <a:gd name="T39" fmla="*/ 52 h 174"/>
                <a:gd name="T40" fmla="*/ 16 w 194"/>
                <a:gd name="T41" fmla="*/ 54 h 174"/>
                <a:gd name="T42" fmla="*/ 6 w 194"/>
                <a:gd name="T43" fmla="*/ 60 h 174"/>
                <a:gd name="T44" fmla="*/ 6 w 194"/>
                <a:gd name="T45" fmla="*/ 86 h 174"/>
                <a:gd name="T46" fmla="*/ 4 w 194"/>
                <a:gd name="T47" fmla="*/ 96 h 174"/>
                <a:gd name="T48" fmla="*/ 0 w 194"/>
                <a:gd name="T49" fmla="*/ 116 h 174"/>
                <a:gd name="T50" fmla="*/ 2 w 194"/>
                <a:gd name="T51" fmla="*/ 124 h 174"/>
                <a:gd name="T52" fmla="*/ 6 w 194"/>
                <a:gd name="T53" fmla="*/ 126 h 174"/>
                <a:gd name="T54" fmla="*/ 16 w 194"/>
                <a:gd name="T55" fmla="*/ 124 h 174"/>
                <a:gd name="T56" fmla="*/ 20 w 194"/>
                <a:gd name="T57" fmla="*/ 126 h 174"/>
                <a:gd name="T58" fmla="*/ 24 w 194"/>
                <a:gd name="T59" fmla="*/ 134 h 174"/>
                <a:gd name="T60" fmla="*/ 24 w 194"/>
                <a:gd name="T61" fmla="*/ 142 h 174"/>
                <a:gd name="T62" fmla="*/ 18 w 194"/>
                <a:gd name="T63" fmla="*/ 150 h 174"/>
                <a:gd name="T64" fmla="*/ 14 w 194"/>
                <a:gd name="T65" fmla="*/ 162 h 174"/>
                <a:gd name="T66" fmla="*/ 16 w 194"/>
                <a:gd name="T67" fmla="*/ 166 h 174"/>
                <a:gd name="T68" fmla="*/ 24 w 194"/>
                <a:gd name="T69" fmla="*/ 170 h 174"/>
                <a:gd name="T70" fmla="*/ 34 w 194"/>
                <a:gd name="T71" fmla="*/ 168 h 174"/>
                <a:gd name="T72" fmla="*/ 38 w 194"/>
                <a:gd name="T73" fmla="*/ 160 h 174"/>
                <a:gd name="T74" fmla="*/ 46 w 194"/>
                <a:gd name="T75" fmla="*/ 158 h 174"/>
                <a:gd name="T76" fmla="*/ 68 w 194"/>
                <a:gd name="T77" fmla="*/ 160 h 174"/>
                <a:gd name="T78" fmla="*/ 78 w 194"/>
                <a:gd name="T79" fmla="*/ 158 h 174"/>
                <a:gd name="T80" fmla="*/ 82 w 194"/>
                <a:gd name="T81" fmla="*/ 154 h 174"/>
                <a:gd name="T82" fmla="*/ 86 w 194"/>
                <a:gd name="T83" fmla="*/ 142 h 174"/>
                <a:gd name="T84" fmla="*/ 94 w 194"/>
                <a:gd name="T85" fmla="*/ 134 h 174"/>
                <a:gd name="T86" fmla="*/ 110 w 194"/>
                <a:gd name="T87" fmla="*/ 124 h 174"/>
                <a:gd name="T88" fmla="*/ 120 w 194"/>
                <a:gd name="T89" fmla="*/ 122 h 174"/>
                <a:gd name="T90" fmla="*/ 126 w 194"/>
                <a:gd name="T91" fmla="*/ 122 h 174"/>
                <a:gd name="T92" fmla="*/ 128 w 194"/>
                <a:gd name="T93" fmla="*/ 116 h 174"/>
                <a:gd name="T94" fmla="*/ 130 w 194"/>
                <a:gd name="T95" fmla="*/ 104 h 174"/>
                <a:gd name="T96" fmla="*/ 134 w 194"/>
                <a:gd name="T97" fmla="*/ 100 h 174"/>
                <a:gd name="T98" fmla="*/ 142 w 194"/>
                <a:gd name="T99" fmla="*/ 94 h 174"/>
                <a:gd name="T100" fmla="*/ 148 w 194"/>
                <a:gd name="T101" fmla="*/ 78 h 174"/>
                <a:gd name="T102" fmla="*/ 152 w 194"/>
                <a:gd name="T103" fmla="*/ 60 h 174"/>
                <a:gd name="T104" fmla="*/ 154 w 194"/>
                <a:gd name="T105" fmla="*/ 48 h 174"/>
                <a:gd name="T106" fmla="*/ 160 w 194"/>
                <a:gd name="T107" fmla="*/ 46 h 174"/>
                <a:gd name="T108" fmla="*/ 174 w 194"/>
                <a:gd name="T109" fmla="*/ 44 h 174"/>
                <a:gd name="T110" fmla="*/ 194 w 194"/>
                <a:gd name="T111" fmla="*/ 2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4" h="174">
                  <a:moveTo>
                    <a:pt x="194" y="28"/>
                  </a:moveTo>
                  <a:lnTo>
                    <a:pt x="162" y="26"/>
                  </a:lnTo>
                  <a:lnTo>
                    <a:pt x="160" y="26"/>
                  </a:lnTo>
                  <a:lnTo>
                    <a:pt x="156" y="24"/>
                  </a:lnTo>
                  <a:lnTo>
                    <a:pt x="154" y="24"/>
                  </a:lnTo>
                  <a:lnTo>
                    <a:pt x="152" y="22"/>
                  </a:lnTo>
                  <a:lnTo>
                    <a:pt x="148" y="20"/>
                  </a:lnTo>
                  <a:lnTo>
                    <a:pt x="148" y="20"/>
                  </a:lnTo>
                  <a:lnTo>
                    <a:pt x="148" y="20"/>
                  </a:lnTo>
                  <a:lnTo>
                    <a:pt x="146" y="20"/>
                  </a:lnTo>
                  <a:lnTo>
                    <a:pt x="146" y="18"/>
                  </a:lnTo>
                  <a:lnTo>
                    <a:pt x="146" y="18"/>
                  </a:lnTo>
                  <a:lnTo>
                    <a:pt x="146" y="16"/>
                  </a:lnTo>
                  <a:lnTo>
                    <a:pt x="144" y="14"/>
                  </a:lnTo>
                  <a:lnTo>
                    <a:pt x="144" y="10"/>
                  </a:lnTo>
                  <a:lnTo>
                    <a:pt x="144" y="8"/>
                  </a:lnTo>
                  <a:lnTo>
                    <a:pt x="142" y="4"/>
                  </a:lnTo>
                  <a:lnTo>
                    <a:pt x="142" y="4"/>
                  </a:lnTo>
                  <a:lnTo>
                    <a:pt x="142" y="2"/>
                  </a:lnTo>
                  <a:lnTo>
                    <a:pt x="140" y="2"/>
                  </a:lnTo>
                  <a:lnTo>
                    <a:pt x="140" y="0"/>
                  </a:lnTo>
                  <a:lnTo>
                    <a:pt x="140" y="0"/>
                  </a:lnTo>
                  <a:lnTo>
                    <a:pt x="138" y="0"/>
                  </a:lnTo>
                  <a:lnTo>
                    <a:pt x="138" y="0"/>
                  </a:lnTo>
                  <a:lnTo>
                    <a:pt x="136" y="0"/>
                  </a:lnTo>
                  <a:lnTo>
                    <a:pt x="134" y="0"/>
                  </a:lnTo>
                  <a:lnTo>
                    <a:pt x="134" y="0"/>
                  </a:lnTo>
                  <a:lnTo>
                    <a:pt x="134" y="0"/>
                  </a:lnTo>
                  <a:lnTo>
                    <a:pt x="132" y="0"/>
                  </a:lnTo>
                  <a:lnTo>
                    <a:pt x="132" y="0"/>
                  </a:lnTo>
                  <a:lnTo>
                    <a:pt x="132" y="0"/>
                  </a:lnTo>
                  <a:lnTo>
                    <a:pt x="130" y="2"/>
                  </a:lnTo>
                  <a:lnTo>
                    <a:pt x="130" y="2"/>
                  </a:lnTo>
                  <a:lnTo>
                    <a:pt x="130" y="4"/>
                  </a:lnTo>
                  <a:lnTo>
                    <a:pt x="130" y="6"/>
                  </a:lnTo>
                  <a:lnTo>
                    <a:pt x="128" y="8"/>
                  </a:lnTo>
                  <a:lnTo>
                    <a:pt x="128" y="10"/>
                  </a:lnTo>
                  <a:lnTo>
                    <a:pt x="128" y="12"/>
                  </a:lnTo>
                  <a:lnTo>
                    <a:pt x="126" y="12"/>
                  </a:lnTo>
                  <a:lnTo>
                    <a:pt x="126" y="12"/>
                  </a:lnTo>
                  <a:lnTo>
                    <a:pt x="126" y="12"/>
                  </a:lnTo>
                  <a:lnTo>
                    <a:pt x="124" y="14"/>
                  </a:lnTo>
                  <a:lnTo>
                    <a:pt x="122" y="14"/>
                  </a:lnTo>
                  <a:lnTo>
                    <a:pt x="122" y="14"/>
                  </a:lnTo>
                  <a:lnTo>
                    <a:pt x="118" y="14"/>
                  </a:lnTo>
                  <a:lnTo>
                    <a:pt x="116" y="16"/>
                  </a:lnTo>
                  <a:lnTo>
                    <a:pt x="108" y="16"/>
                  </a:lnTo>
                  <a:lnTo>
                    <a:pt x="106" y="16"/>
                  </a:lnTo>
                  <a:lnTo>
                    <a:pt x="104" y="18"/>
                  </a:lnTo>
                  <a:lnTo>
                    <a:pt x="104" y="18"/>
                  </a:lnTo>
                  <a:lnTo>
                    <a:pt x="100" y="18"/>
                  </a:lnTo>
                  <a:lnTo>
                    <a:pt x="98" y="20"/>
                  </a:lnTo>
                  <a:lnTo>
                    <a:pt x="94" y="22"/>
                  </a:lnTo>
                  <a:lnTo>
                    <a:pt x="90" y="20"/>
                  </a:lnTo>
                  <a:lnTo>
                    <a:pt x="86" y="18"/>
                  </a:lnTo>
                  <a:lnTo>
                    <a:pt x="84" y="18"/>
                  </a:lnTo>
                  <a:lnTo>
                    <a:pt x="84" y="18"/>
                  </a:lnTo>
                  <a:lnTo>
                    <a:pt x="82" y="18"/>
                  </a:lnTo>
                  <a:lnTo>
                    <a:pt x="78" y="16"/>
                  </a:lnTo>
                  <a:lnTo>
                    <a:pt x="72" y="16"/>
                  </a:lnTo>
                  <a:lnTo>
                    <a:pt x="66" y="16"/>
                  </a:lnTo>
                  <a:lnTo>
                    <a:pt x="64" y="16"/>
                  </a:lnTo>
                  <a:lnTo>
                    <a:pt x="62" y="18"/>
                  </a:lnTo>
                  <a:lnTo>
                    <a:pt x="60" y="20"/>
                  </a:lnTo>
                  <a:lnTo>
                    <a:pt x="58" y="22"/>
                  </a:lnTo>
                  <a:lnTo>
                    <a:pt x="56" y="22"/>
                  </a:lnTo>
                  <a:lnTo>
                    <a:pt x="56" y="22"/>
                  </a:lnTo>
                  <a:lnTo>
                    <a:pt x="54" y="22"/>
                  </a:lnTo>
                  <a:lnTo>
                    <a:pt x="52" y="22"/>
                  </a:lnTo>
                  <a:lnTo>
                    <a:pt x="50" y="22"/>
                  </a:lnTo>
                  <a:lnTo>
                    <a:pt x="48" y="24"/>
                  </a:lnTo>
                  <a:lnTo>
                    <a:pt x="46" y="24"/>
                  </a:lnTo>
                  <a:lnTo>
                    <a:pt x="46" y="24"/>
                  </a:lnTo>
                  <a:lnTo>
                    <a:pt x="46" y="24"/>
                  </a:lnTo>
                  <a:lnTo>
                    <a:pt x="44" y="24"/>
                  </a:lnTo>
                  <a:lnTo>
                    <a:pt x="44" y="26"/>
                  </a:lnTo>
                  <a:lnTo>
                    <a:pt x="44" y="28"/>
                  </a:lnTo>
                  <a:lnTo>
                    <a:pt x="42" y="30"/>
                  </a:lnTo>
                  <a:lnTo>
                    <a:pt x="42" y="30"/>
                  </a:lnTo>
                  <a:lnTo>
                    <a:pt x="42" y="32"/>
                  </a:lnTo>
                  <a:lnTo>
                    <a:pt x="40" y="32"/>
                  </a:lnTo>
                  <a:lnTo>
                    <a:pt x="40" y="32"/>
                  </a:lnTo>
                  <a:lnTo>
                    <a:pt x="36" y="34"/>
                  </a:lnTo>
                  <a:lnTo>
                    <a:pt x="36" y="36"/>
                  </a:lnTo>
                  <a:lnTo>
                    <a:pt x="34" y="36"/>
                  </a:lnTo>
                  <a:lnTo>
                    <a:pt x="32" y="36"/>
                  </a:lnTo>
                  <a:lnTo>
                    <a:pt x="32" y="38"/>
                  </a:lnTo>
                  <a:lnTo>
                    <a:pt x="32" y="38"/>
                  </a:lnTo>
                  <a:lnTo>
                    <a:pt x="32" y="38"/>
                  </a:lnTo>
                  <a:lnTo>
                    <a:pt x="32" y="40"/>
                  </a:lnTo>
                  <a:lnTo>
                    <a:pt x="30" y="42"/>
                  </a:lnTo>
                  <a:lnTo>
                    <a:pt x="30" y="44"/>
                  </a:lnTo>
                  <a:lnTo>
                    <a:pt x="30" y="46"/>
                  </a:lnTo>
                  <a:lnTo>
                    <a:pt x="30" y="48"/>
                  </a:lnTo>
                  <a:lnTo>
                    <a:pt x="30" y="50"/>
                  </a:lnTo>
                  <a:lnTo>
                    <a:pt x="30" y="50"/>
                  </a:lnTo>
                  <a:lnTo>
                    <a:pt x="30" y="50"/>
                  </a:lnTo>
                  <a:lnTo>
                    <a:pt x="28" y="50"/>
                  </a:lnTo>
                  <a:lnTo>
                    <a:pt x="28" y="52"/>
                  </a:lnTo>
                  <a:lnTo>
                    <a:pt x="26" y="52"/>
                  </a:lnTo>
                  <a:lnTo>
                    <a:pt x="24" y="52"/>
                  </a:lnTo>
                  <a:lnTo>
                    <a:pt x="22" y="52"/>
                  </a:lnTo>
                  <a:lnTo>
                    <a:pt x="18" y="54"/>
                  </a:lnTo>
                  <a:lnTo>
                    <a:pt x="16" y="54"/>
                  </a:lnTo>
                  <a:lnTo>
                    <a:pt x="16" y="54"/>
                  </a:lnTo>
                  <a:lnTo>
                    <a:pt x="14" y="54"/>
                  </a:lnTo>
                  <a:lnTo>
                    <a:pt x="12" y="56"/>
                  </a:lnTo>
                  <a:lnTo>
                    <a:pt x="10" y="56"/>
                  </a:lnTo>
                  <a:lnTo>
                    <a:pt x="8" y="58"/>
                  </a:lnTo>
                  <a:lnTo>
                    <a:pt x="6" y="60"/>
                  </a:lnTo>
                  <a:lnTo>
                    <a:pt x="4" y="64"/>
                  </a:lnTo>
                  <a:lnTo>
                    <a:pt x="2" y="66"/>
                  </a:lnTo>
                  <a:lnTo>
                    <a:pt x="4" y="74"/>
                  </a:lnTo>
                  <a:lnTo>
                    <a:pt x="4" y="82"/>
                  </a:lnTo>
                  <a:lnTo>
                    <a:pt x="6" y="86"/>
                  </a:lnTo>
                  <a:lnTo>
                    <a:pt x="6" y="88"/>
                  </a:lnTo>
                  <a:lnTo>
                    <a:pt x="6" y="90"/>
                  </a:lnTo>
                  <a:lnTo>
                    <a:pt x="6" y="92"/>
                  </a:lnTo>
                  <a:lnTo>
                    <a:pt x="4" y="94"/>
                  </a:lnTo>
                  <a:lnTo>
                    <a:pt x="4" y="96"/>
                  </a:lnTo>
                  <a:lnTo>
                    <a:pt x="2" y="108"/>
                  </a:lnTo>
                  <a:lnTo>
                    <a:pt x="0" y="110"/>
                  </a:lnTo>
                  <a:lnTo>
                    <a:pt x="0" y="112"/>
                  </a:lnTo>
                  <a:lnTo>
                    <a:pt x="0" y="114"/>
                  </a:lnTo>
                  <a:lnTo>
                    <a:pt x="0" y="116"/>
                  </a:lnTo>
                  <a:lnTo>
                    <a:pt x="0" y="120"/>
                  </a:lnTo>
                  <a:lnTo>
                    <a:pt x="0" y="120"/>
                  </a:lnTo>
                  <a:lnTo>
                    <a:pt x="0" y="122"/>
                  </a:lnTo>
                  <a:lnTo>
                    <a:pt x="0" y="122"/>
                  </a:lnTo>
                  <a:lnTo>
                    <a:pt x="2" y="124"/>
                  </a:lnTo>
                  <a:lnTo>
                    <a:pt x="2" y="124"/>
                  </a:lnTo>
                  <a:lnTo>
                    <a:pt x="2" y="124"/>
                  </a:lnTo>
                  <a:lnTo>
                    <a:pt x="4" y="124"/>
                  </a:lnTo>
                  <a:lnTo>
                    <a:pt x="4" y="124"/>
                  </a:lnTo>
                  <a:lnTo>
                    <a:pt x="6" y="126"/>
                  </a:lnTo>
                  <a:lnTo>
                    <a:pt x="8" y="124"/>
                  </a:lnTo>
                  <a:lnTo>
                    <a:pt x="10" y="124"/>
                  </a:lnTo>
                  <a:lnTo>
                    <a:pt x="14" y="124"/>
                  </a:lnTo>
                  <a:lnTo>
                    <a:pt x="16" y="124"/>
                  </a:lnTo>
                  <a:lnTo>
                    <a:pt x="16" y="124"/>
                  </a:lnTo>
                  <a:lnTo>
                    <a:pt x="18" y="124"/>
                  </a:lnTo>
                  <a:lnTo>
                    <a:pt x="18" y="124"/>
                  </a:lnTo>
                  <a:lnTo>
                    <a:pt x="20" y="124"/>
                  </a:lnTo>
                  <a:lnTo>
                    <a:pt x="20" y="124"/>
                  </a:lnTo>
                  <a:lnTo>
                    <a:pt x="20" y="126"/>
                  </a:lnTo>
                  <a:lnTo>
                    <a:pt x="22" y="126"/>
                  </a:lnTo>
                  <a:lnTo>
                    <a:pt x="22" y="128"/>
                  </a:lnTo>
                  <a:lnTo>
                    <a:pt x="22" y="130"/>
                  </a:lnTo>
                  <a:lnTo>
                    <a:pt x="24" y="132"/>
                  </a:lnTo>
                  <a:lnTo>
                    <a:pt x="24" y="134"/>
                  </a:lnTo>
                  <a:lnTo>
                    <a:pt x="24" y="138"/>
                  </a:lnTo>
                  <a:lnTo>
                    <a:pt x="24" y="140"/>
                  </a:lnTo>
                  <a:lnTo>
                    <a:pt x="24" y="142"/>
                  </a:lnTo>
                  <a:lnTo>
                    <a:pt x="24" y="142"/>
                  </a:lnTo>
                  <a:lnTo>
                    <a:pt x="24" y="142"/>
                  </a:lnTo>
                  <a:lnTo>
                    <a:pt x="24" y="144"/>
                  </a:lnTo>
                  <a:lnTo>
                    <a:pt x="22" y="146"/>
                  </a:lnTo>
                  <a:lnTo>
                    <a:pt x="20" y="146"/>
                  </a:lnTo>
                  <a:lnTo>
                    <a:pt x="18" y="150"/>
                  </a:lnTo>
                  <a:lnTo>
                    <a:pt x="18" y="150"/>
                  </a:lnTo>
                  <a:lnTo>
                    <a:pt x="16" y="152"/>
                  </a:lnTo>
                  <a:lnTo>
                    <a:pt x="16" y="156"/>
                  </a:lnTo>
                  <a:lnTo>
                    <a:pt x="16" y="156"/>
                  </a:lnTo>
                  <a:lnTo>
                    <a:pt x="16" y="158"/>
                  </a:lnTo>
                  <a:lnTo>
                    <a:pt x="14" y="162"/>
                  </a:lnTo>
                  <a:lnTo>
                    <a:pt x="14" y="162"/>
                  </a:lnTo>
                  <a:lnTo>
                    <a:pt x="16" y="164"/>
                  </a:lnTo>
                  <a:lnTo>
                    <a:pt x="16" y="166"/>
                  </a:lnTo>
                  <a:lnTo>
                    <a:pt x="16" y="166"/>
                  </a:lnTo>
                  <a:lnTo>
                    <a:pt x="16" y="166"/>
                  </a:lnTo>
                  <a:lnTo>
                    <a:pt x="16" y="168"/>
                  </a:lnTo>
                  <a:lnTo>
                    <a:pt x="18" y="168"/>
                  </a:lnTo>
                  <a:lnTo>
                    <a:pt x="20" y="168"/>
                  </a:lnTo>
                  <a:lnTo>
                    <a:pt x="22" y="170"/>
                  </a:lnTo>
                  <a:lnTo>
                    <a:pt x="24" y="170"/>
                  </a:lnTo>
                  <a:lnTo>
                    <a:pt x="28" y="172"/>
                  </a:lnTo>
                  <a:lnTo>
                    <a:pt x="30" y="172"/>
                  </a:lnTo>
                  <a:lnTo>
                    <a:pt x="32" y="174"/>
                  </a:lnTo>
                  <a:lnTo>
                    <a:pt x="32" y="172"/>
                  </a:lnTo>
                  <a:lnTo>
                    <a:pt x="34" y="168"/>
                  </a:lnTo>
                  <a:lnTo>
                    <a:pt x="34" y="166"/>
                  </a:lnTo>
                  <a:lnTo>
                    <a:pt x="36" y="164"/>
                  </a:lnTo>
                  <a:lnTo>
                    <a:pt x="36" y="162"/>
                  </a:lnTo>
                  <a:lnTo>
                    <a:pt x="38" y="162"/>
                  </a:lnTo>
                  <a:lnTo>
                    <a:pt x="38" y="160"/>
                  </a:lnTo>
                  <a:lnTo>
                    <a:pt x="38" y="160"/>
                  </a:lnTo>
                  <a:lnTo>
                    <a:pt x="40" y="160"/>
                  </a:lnTo>
                  <a:lnTo>
                    <a:pt x="42" y="158"/>
                  </a:lnTo>
                  <a:lnTo>
                    <a:pt x="44" y="158"/>
                  </a:lnTo>
                  <a:lnTo>
                    <a:pt x="46" y="158"/>
                  </a:lnTo>
                  <a:lnTo>
                    <a:pt x="50" y="158"/>
                  </a:lnTo>
                  <a:lnTo>
                    <a:pt x="52" y="158"/>
                  </a:lnTo>
                  <a:lnTo>
                    <a:pt x="58" y="158"/>
                  </a:lnTo>
                  <a:lnTo>
                    <a:pt x="66" y="160"/>
                  </a:lnTo>
                  <a:lnTo>
                    <a:pt x="68" y="160"/>
                  </a:lnTo>
                  <a:lnTo>
                    <a:pt x="70" y="160"/>
                  </a:lnTo>
                  <a:lnTo>
                    <a:pt x="74" y="158"/>
                  </a:lnTo>
                  <a:lnTo>
                    <a:pt x="76" y="158"/>
                  </a:lnTo>
                  <a:lnTo>
                    <a:pt x="78" y="158"/>
                  </a:lnTo>
                  <a:lnTo>
                    <a:pt x="78" y="158"/>
                  </a:lnTo>
                  <a:lnTo>
                    <a:pt x="80" y="156"/>
                  </a:lnTo>
                  <a:lnTo>
                    <a:pt x="80" y="156"/>
                  </a:lnTo>
                  <a:lnTo>
                    <a:pt x="80" y="156"/>
                  </a:lnTo>
                  <a:lnTo>
                    <a:pt x="82" y="154"/>
                  </a:lnTo>
                  <a:lnTo>
                    <a:pt x="82" y="154"/>
                  </a:lnTo>
                  <a:lnTo>
                    <a:pt x="82" y="152"/>
                  </a:lnTo>
                  <a:lnTo>
                    <a:pt x="84" y="150"/>
                  </a:lnTo>
                  <a:lnTo>
                    <a:pt x="84" y="144"/>
                  </a:lnTo>
                  <a:lnTo>
                    <a:pt x="84" y="142"/>
                  </a:lnTo>
                  <a:lnTo>
                    <a:pt x="86" y="142"/>
                  </a:lnTo>
                  <a:lnTo>
                    <a:pt x="86" y="142"/>
                  </a:lnTo>
                  <a:lnTo>
                    <a:pt x="86" y="140"/>
                  </a:lnTo>
                  <a:lnTo>
                    <a:pt x="88" y="140"/>
                  </a:lnTo>
                  <a:lnTo>
                    <a:pt x="92" y="136"/>
                  </a:lnTo>
                  <a:lnTo>
                    <a:pt x="94" y="134"/>
                  </a:lnTo>
                  <a:lnTo>
                    <a:pt x="98" y="132"/>
                  </a:lnTo>
                  <a:lnTo>
                    <a:pt x="100" y="130"/>
                  </a:lnTo>
                  <a:lnTo>
                    <a:pt x="106" y="128"/>
                  </a:lnTo>
                  <a:lnTo>
                    <a:pt x="108" y="126"/>
                  </a:lnTo>
                  <a:lnTo>
                    <a:pt x="110" y="124"/>
                  </a:lnTo>
                  <a:lnTo>
                    <a:pt x="112" y="124"/>
                  </a:lnTo>
                  <a:lnTo>
                    <a:pt x="114" y="122"/>
                  </a:lnTo>
                  <a:lnTo>
                    <a:pt x="114" y="122"/>
                  </a:lnTo>
                  <a:lnTo>
                    <a:pt x="116" y="122"/>
                  </a:lnTo>
                  <a:lnTo>
                    <a:pt x="120" y="122"/>
                  </a:lnTo>
                  <a:lnTo>
                    <a:pt x="122" y="122"/>
                  </a:lnTo>
                  <a:lnTo>
                    <a:pt x="124" y="122"/>
                  </a:lnTo>
                  <a:lnTo>
                    <a:pt x="124" y="122"/>
                  </a:lnTo>
                  <a:lnTo>
                    <a:pt x="126" y="122"/>
                  </a:lnTo>
                  <a:lnTo>
                    <a:pt x="126" y="122"/>
                  </a:lnTo>
                  <a:lnTo>
                    <a:pt x="126" y="120"/>
                  </a:lnTo>
                  <a:lnTo>
                    <a:pt x="128" y="120"/>
                  </a:lnTo>
                  <a:lnTo>
                    <a:pt x="128" y="118"/>
                  </a:lnTo>
                  <a:lnTo>
                    <a:pt x="128" y="118"/>
                  </a:lnTo>
                  <a:lnTo>
                    <a:pt x="128" y="116"/>
                  </a:lnTo>
                  <a:lnTo>
                    <a:pt x="128" y="112"/>
                  </a:lnTo>
                  <a:lnTo>
                    <a:pt x="128" y="110"/>
                  </a:lnTo>
                  <a:lnTo>
                    <a:pt x="128" y="108"/>
                  </a:lnTo>
                  <a:lnTo>
                    <a:pt x="130" y="106"/>
                  </a:lnTo>
                  <a:lnTo>
                    <a:pt x="130" y="104"/>
                  </a:lnTo>
                  <a:lnTo>
                    <a:pt x="130" y="104"/>
                  </a:lnTo>
                  <a:lnTo>
                    <a:pt x="130" y="102"/>
                  </a:lnTo>
                  <a:lnTo>
                    <a:pt x="132" y="102"/>
                  </a:lnTo>
                  <a:lnTo>
                    <a:pt x="134" y="102"/>
                  </a:lnTo>
                  <a:lnTo>
                    <a:pt x="134" y="100"/>
                  </a:lnTo>
                  <a:lnTo>
                    <a:pt x="138" y="98"/>
                  </a:lnTo>
                  <a:lnTo>
                    <a:pt x="140" y="98"/>
                  </a:lnTo>
                  <a:lnTo>
                    <a:pt x="140" y="98"/>
                  </a:lnTo>
                  <a:lnTo>
                    <a:pt x="140" y="96"/>
                  </a:lnTo>
                  <a:lnTo>
                    <a:pt x="142" y="94"/>
                  </a:lnTo>
                  <a:lnTo>
                    <a:pt x="142" y="92"/>
                  </a:lnTo>
                  <a:lnTo>
                    <a:pt x="144" y="90"/>
                  </a:lnTo>
                  <a:lnTo>
                    <a:pt x="144" y="86"/>
                  </a:lnTo>
                  <a:lnTo>
                    <a:pt x="146" y="82"/>
                  </a:lnTo>
                  <a:lnTo>
                    <a:pt x="148" y="78"/>
                  </a:lnTo>
                  <a:lnTo>
                    <a:pt x="150" y="74"/>
                  </a:lnTo>
                  <a:lnTo>
                    <a:pt x="150" y="68"/>
                  </a:lnTo>
                  <a:lnTo>
                    <a:pt x="152" y="66"/>
                  </a:lnTo>
                  <a:lnTo>
                    <a:pt x="152" y="64"/>
                  </a:lnTo>
                  <a:lnTo>
                    <a:pt x="152" y="60"/>
                  </a:lnTo>
                  <a:lnTo>
                    <a:pt x="152" y="56"/>
                  </a:lnTo>
                  <a:lnTo>
                    <a:pt x="152" y="54"/>
                  </a:lnTo>
                  <a:lnTo>
                    <a:pt x="154" y="52"/>
                  </a:lnTo>
                  <a:lnTo>
                    <a:pt x="154" y="50"/>
                  </a:lnTo>
                  <a:lnTo>
                    <a:pt x="154" y="48"/>
                  </a:lnTo>
                  <a:lnTo>
                    <a:pt x="154" y="48"/>
                  </a:lnTo>
                  <a:lnTo>
                    <a:pt x="156" y="48"/>
                  </a:lnTo>
                  <a:lnTo>
                    <a:pt x="156" y="46"/>
                  </a:lnTo>
                  <a:lnTo>
                    <a:pt x="158" y="46"/>
                  </a:lnTo>
                  <a:lnTo>
                    <a:pt x="160" y="46"/>
                  </a:lnTo>
                  <a:lnTo>
                    <a:pt x="162" y="44"/>
                  </a:lnTo>
                  <a:lnTo>
                    <a:pt x="166" y="44"/>
                  </a:lnTo>
                  <a:lnTo>
                    <a:pt x="168" y="42"/>
                  </a:lnTo>
                  <a:lnTo>
                    <a:pt x="170" y="44"/>
                  </a:lnTo>
                  <a:lnTo>
                    <a:pt x="174" y="44"/>
                  </a:lnTo>
                  <a:lnTo>
                    <a:pt x="178" y="46"/>
                  </a:lnTo>
                  <a:lnTo>
                    <a:pt x="180" y="46"/>
                  </a:lnTo>
                  <a:lnTo>
                    <a:pt x="186" y="48"/>
                  </a:lnTo>
                  <a:lnTo>
                    <a:pt x="190" y="52"/>
                  </a:lnTo>
                  <a:lnTo>
                    <a:pt x="194" y="28"/>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05" name="Freeform 139">
              <a:extLst>
                <a:ext uri="{FF2B5EF4-FFF2-40B4-BE49-F238E27FC236}">
                  <a16:creationId xmlns:a16="http://schemas.microsoft.com/office/drawing/2014/main" id="{9F7705C4-29E7-4D34-8245-5AC3589F1A34}"/>
                </a:ext>
              </a:extLst>
            </p:cNvPr>
            <p:cNvSpPr>
              <a:spLocks/>
            </p:cNvSpPr>
            <p:nvPr/>
          </p:nvSpPr>
          <p:spPr bwMode="auto">
            <a:xfrm>
              <a:off x="7394998" y="2835796"/>
              <a:ext cx="347981" cy="225688"/>
            </a:xfrm>
            <a:custGeom>
              <a:avLst/>
              <a:gdLst>
                <a:gd name="T0" fmla="*/ 176 w 184"/>
                <a:gd name="T1" fmla="*/ 88 h 132"/>
                <a:gd name="T2" fmla="*/ 164 w 184"/>
                <a:gd name="T3" fmla="*/ 90 h 132"/>
                <a:gd name="T4" fmla="*/ 162 w 184"/>
                <a:gd name="T5" fmla="*/ 96 h 132"/>
                <a:gd name="T6" fmla="*/ 154 w 184"/>
                <a:gd name="T7" fmla="*/ 102 h 132"/>
                <a:gd name="T8" fmla="*/ 150 w 184"/>
                <a:gd name="T9" fmla="*/ 106 h 132"/>
                <a:gd name="T10" fmla="*/ 148 w 184"/>
                <a:gd name="T11" fmla="*/ 116 h 132"/>
                <a:gd name="T12" fmla="*/ 140 w 184"/>
                <a:gd name="T13" fmla="*/ 118 h 132"/>
                <a:gd name="T14" fmla="*/ 128 w 184"/>
                <a:gd name="T15" fmla="*/ 122 h 132"/>
                <a:gd name="T16" fmla="*/ 122 w 184"/>
                <a:gd name="T17" fmla="*/ 122 h 132"/>
                <a:gd name="T18" fmla="*/ 126 w 184"/>
                <a:gd name="T19" fmla="*/ 102 h 132"/>
                <a:gd name="T20" fmla="*/ 122 w 184"/>
                <a:gd name="T21" fmla="*/ 96 h 132"/>
                <a:gd name="T22" fmla="*/ 104 w 184"/>
                <a:gd name="T23" fmla="*/ 88 h 132"/>
                <a:gd name="T24" fmla="*/ 84 w 184"/>
                <a:gd name="T25" fmla="*/ 74 h 132"/>
                <a:gd name="T26" fmla="*/ 74 w 184"/>
                <a:gd name="T27" fmla="*/ 72 h 132"/>
                <a:gd name="T28" fmla="*/ 52 w 184"/>
                <a:gd name="T29" fmla="*/ 66 h 132"/>
                <a:gd name="T30" fmla="*/ 42 w 184"/>
                <a:gd name="T31" fmla="*/ 66 h 132"/>
                <a:gd name="T32" fmla="*/ 38 w 184"/>
                <a:gd name="T33" fmla="*/ 70 h 132"/>
                <a:gd name="T34" fmla="*/ 34 w 184"/>
                <a:gd name="T35" fmla="*/ 78 h 132"/>
                <a:gd name="T36" fmla="*/ 20 w 184"/>
                <a:gd name="T37" fmla="*/ 84 h 132"/>
                <a:gd name="T38" fmla="*/ 14 w 184"/>
                <a:gd name="T39" fmla="*/ 54 h 132"/>
                <a:gd name="T40" fmla="*/ 10 w 184"/>
                <a:gd name="T41" fmla="*/ 40 h 132"/>
                <a:gd name="T42" fmla="*/ 8 w 184"/>
                <a:gd name="T43" fmla="*/ 30 h 132"/>
                <a:gd name="T44" fmla="*/ 2 w 184"/>
                <a:gd name="T45" fmla="*/ 26 h 132"/>
                <a:gd name="T46" fmla="*/ 6 w 184"/>
                <a:gd name="T47" fmla="*/ 22 h 132"/>
                <a:gd name="T48" fmla="*/ 8 w 184"/>
                <a:gd name="T49" fmla="*/ 18 h 132"/>
                <a:gd name="T50" fmla="*/ 0 w 184"/>
                <a:gd name="T51" fmla="*/ 14 h 132"/>
                <a:gd name="T52" fmla="*/ 0 w 184"/>
                <a:gd name="T53" fmla="*/ 6 h 132"/>
                <a:gd name="T54" fmla="*/ 2 w 184"/>
                <a:gd name="T55" fmla="*/ 4 h 132"/>
                <a:gd name="T56" fmla="*/ 6 w 184"/>
                <a:gd name="T57" fmla="*/ 8 h 132"/>
                <a:gd name="T58" fmla="*/ 14 w 184"/>
                <a:gd name="T59" fmla="*/ 18 h 132"/>
                <a:gd name="T60" fmla="*/ 18 w 184"/>
                <a:gd name="T61" fmla="*/ 18 h 132"/>
                <a:gd name="T62" fmla="*/ 24 w 184"/>
                <a:gd name="T63" fmla="*/ 6 h 132"/>
                <a:gd name="T64" fmla="*/ 38 w 184"/>
                <a:gd name="T65" fmla="*/ 0 h 132"/>
                <a:gd name="T66" fmla="*/ 46 w 184"/>
                <a:gd name="T67" fmla="*/ 2 h 132"/>
                <a:gd name="T68" fmla="*/ 50 w 184"/>
                <a:gd name="T69" fmla="*/ 8 h 132"/>
                <a:gd name="T70" fmla="*/ 50 w 184"/>
                <a:gd name="T71" fmla="*/ 14 h 132"/>
                <a:gd name="T72" fmla="*/ 58 w 184"/>
                <a:gd name="T73" fmla="*/ 18 h 132"/>
                <a:gd name="T74" fmla="*/ 74 w 184"/>
                <a:gd name="T75" fmla="*/ 24 h 132"/>
                <a:gd name="T76" fmla="*/ 82 w 184"/>
                <a:gd name="T77" fmla="*/ 24 h 132"/>
                <a:gd name="T78" fmla="*/ 82 w 184"/>
                <a:gd name="T79" fmla="*/ 18 h 132"/>
                <a:gd name="T80" fmla="*/ 86 w 184"/>
                <a:gd name="T81" fmla="*/ 12 h 132"/>
                <a:gd name="T82" fmla="*/ 94 w 184"/>
                <a:gd name="T83" fmla="*/ 10 h 132"/>
                <a:gd name="T84" fmla="*/ 102 w 184"/>
                <a:gd name="T85" fmla="*/ 6 h 132"/>
                <a:gd name="T86" fmla="*/ 106 w 184"/>
                <a:gd name="T87" fmla="*/ 10 h 132"/>
                <a:gd name="T88" fmla="*/ 112 w 184"/>
                <a:gd name="T89" fmla="*/ 18 h 132"/>
                <a:gd name="T90" fmla="*/ 114 w 184"/>
                <a:gd name="T91" fmla="*/ 22 h 132"/>
                <a:gd name="T92" fmla="*/ 112 w 184"/>
                <a:gd name="T93" fmla="*/ 26 h 132"/>
                <a:gd name="T94" fmla="*/ 112 w 184"/>
                <a:gd name="T95" fmla="*/ 30 h 132"/>
                <a:gd name="T96" fmla="*/ 126 w 184"/>
                <a:gd name="T97" fmla="*/ 30 h 132"/>
                <a:gd name="T98" fmla="*/ 136 w 184"/>
                <a:gd name="T99" fmla="*/ 32 h 132"/>
                <a:gd name="T100" fmla="*/ 138 w 184"/>
                <a:gd name="T101" fmla="*/ 38 h 132"/>
                <a:gd name="T102" fmla="*/ 134 w 184"/>
                <a:gd name="T103" fmla="*/ 46 h 132"/>
                <a:gd name="T104" fmla="*/ 142 w 184"/>
                <a:gd name="T105" fmla="*/ 56 h 132"/>
                <a:gd name="T106" fmla="*/ 156 w 184"/>
                <a:gd name="T107" fmla="*/ 68 h 132"/>
                <a:gd name="T108" fmla="*/ 168 w 184"/>
                <a:gd name="T109" fmla="*/ 72 h 132"/>
                <a:gd name="T110" fmla="*/ 176 w 184"/>
                <a:gd name="T111" fmla="*/ 68 h 132"/>
                <a:gd name="T112" fmla="*/ 180 w 184"/>
                <a:gd name="T113" fmla="*/ 70 h 132"/>
                <a:gd name="T114" fmla="*/ 184 w 184"/>
                <a:gd name="T115" fmla="*/ 7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4" h="132">
                  <a:moveTo>
                    <a:pt x="182" y="82"/>
                  </a:moveTo>
                  <a:lnTo>
                    <a:pt x="182" y="82"/>
                  </a:lnTo>
                  <a:lnTo>
                    <a:pt x="180" y="84"/>
                  </a:lnTo>
                  <a:lnTo>
                    <a:pt x="178" y="86"/>
                  </a:lnTo>
                  <a:lnTo>
                    <a:pt x="176" y="88"/>
                  </a:lnTo>
                  <a:lnTo>
                    <a:pt x="176" y="88"/>
                  </a:lnTo>
                  <a:lnTo>
                    <a:pt x="174" y="88"/>
                  </a:lnTo>
                  <a:lnTo>
                    <a:pt x="172" y="88"/>
                  </a:lnTo>
                  <a:lnTo>
                    <a:pt x="170" y="88"/>
                  </a:lnTo>
                  <a:lnTo>
                    <a:pt x="168" y="88"/>
                  </a:lnTo>
                  <a:lnTo>
                    <a:pt x="166" y="90"/>
                  </a:lnTo>
                  <a:lnTo>
                    <a:pt x="164" y="90"/>
                  </a:lnTo>
                  <a:lnTo>
                    <a:pt x="164" y="90"/>
                  </a:lnTo>
                  <a:lnTo>
                    <a:pt x="164" y="90"/>
                  </a:lnTo>
                  <a:lnTo>
                    <a:pt x="164" y="90"/>
                  </a:lnTo>
                  <a:lnTo>
                    <a:pt x="162" y="92"/>
                  </a:lnTo>
                  <a:lnTo>
                    <a:pt x="162" y="94"/>
                  </a:lnTo>
                  <a:lnTo>
                    <a:pt x="162" y="96"/>
                  </a:lnTo>
                  <a:lnTo>
                    <a:pt x="160" y="96"/>
                  </a:lnTo>
                  <a:lnTo>
                    <a:pt x="160" y="98"/>
                  </a:lnTo>
                  <a:lnTo>
                    <a:pt x="160" y="98"/>
                  </a:lnTo>
                  <a:lnTo>
                    <a:pt x="158" y="98"/>
                  </a:lnTo>
                  <a:lnTo>
                    <a:pt x="154" y="100"/>
                  </a:lnTo>
                  <a:lnTo>
                    <a:pt x="154" y="102"/>
                  </a:lnTo>
                  <a:lnTo>
                    <a:pt x="152" y="102"/>
                  </a:lnTo>
                  <a:lnTo>
                    <a:pt x="150" y="102"/>
                  </a:lnTo>
                  <a:lnTo>
                    <a:pt x="150" y="104"/>
                  </a:lnTo>
                  <a:lnTo>
                    <a:pt x="150" y="104"/>
                  </a:lnTo>
                  <a:lnTo>
                    <a:pt x="150" y="104"/>
                  </a:lnTo>
                  <a:lnTo>
                    <a:pt x="150" y="106"/>
                  </a:lnTo>
                  <a:lnTo>
                    <a:pt x="150" y="108"/>
                  </a:lnTo>
                  <a:lnTo>
                    <a:pt x="148" y="110"/>
                  </a:lnTo>
                  <a:lnTo>
                    <a:pt x="148" y="112"/>
                  </a:lnTo>
                  <a:lnTo>
                    <a:pt x="148" y="114"/>
                  </a:lnTo>
                  <a:lnTo>
                    <a:pt x="148" y="114"/>
                  </a:lnTo>
                  <a:lnTo>
                    <a:pt x="148" y="116"/>
                  </a:lnTo>
                  <a:lnTo>
                    <a:pt x="148" y="116"/>
                  </a:lnTo>
                  <a:lnTo>
                    <a:pt x="146" y="116"/>
                  </a:lnTo>
                  <a:lnTo>
                    <a:pt x="146" y="118"/>
                  </a:lnTo>
                  <a:lnTo>
                    <a:pt x="144" y="118"/>
                  </a:lnTo>
                  <a:lnTo>
                    <a:pt x="142" y="118"/>
                  </a:lnTo>
                  <a:lnTo>
                    <a:pt x="140" y="118"/>
                  </a:lnTo>
                  <a:lnTo>
                    <a:pt x="136" y="118"/>
                  </a:lnTo>
                  <a:lnTo>
                    <a:pt x="134" y="120"/>
                  </a:lnTo>
                  <a:lnTo>
                    <a:pt x="134" y="120"/>
                  </a:lnTo>
                  <a:lnTo>
                    <a:pt x="132" y="120"/>
                  </a:lnTo>
                  <a:lnTo>
                    <a:pt x="130" y="120"/>
                  </a:lnTo>
                  <a:lnTo>
                    <a:pt x="128" y="122"/>
                  </a:lnTo>
                  <a:lnTo>
                    <a:pt x="126" y="124"/>
                  </a:lnTo>
                  <a:lnTo>
                    <a:pt x="124" y="126"/>
                  </a:lnTo>
                  <a:lnTo>
                    <a:pt x="122" y="130"/>
                  </a:lnTo>
                  <a:lnTo>
                    <a:pt x="120" y="132"/>
                  </a:lnTo>
                  <a:lnTo>
                    <a:pt x="122" y="128"/>
                  </a:lnTo>
                  <a:lnTo>
                    <a:pt x="122" y="122"/>
                  </a:lnTo>
                  <a:lnTo>
                    <a:pt x="124" y="118"/>
                  </a:lnTo>
                  <a:lnTo>
                    <a:pt x="124" y="112"/>
                  </a:lnTo>
                  <a:lnTo>
                    <a:pt x="126" y="110"/>
                  </a:lnTo>
                  <a:lnTo>
                    <a:pt x="126" y="106"/>
                  </a:lnTo>
                  <a:lnTo>
                    <a:pt x="126" y="104"/>
                  </a:lnTo>
                  <a:lnTo>
                    <a:pt x="126" y="102"/>
                  </a:lnTo>
                  <a:lnTo>
                    <a:pt x="126" y="100"/>
                  </a:lnTo>
                  <a:lnTo>
                    <a:pt x="126" y="100"/>
                  </a:lnTo>
                  <a:lnTo>
                    <a:pt x="124" y="98"/>
                  </a:lnTo>
                  <a:lnTo>
                    <a:pt x="124" y="98"/>
                  </a:lnTo>
                  <a:lnTo>
                    <a:pt x="124" y="96"/>
                  </a:lnTo>
                  <a:lnTo>
                    <a:pt x="122" y="96"/>
                  </a:lnTo>
                  <a:lnTo>
                    <a:pt x="122" y="96"/>
                  </a:lnTo>
                  <a:lnTo>
                    <a:pt x="118" y="94"/>
                  </a:lnTo>
                  <a:lnTo>
                    <a:pt x="116" y="92"/>
                  </a:lnTo>
                  <a:lnTo>
                    <a:pt x="110" y="90"/>
                  </a:lnTo>
                  <a:lnTo>
                    <a:pt x="106" y="90"/>
                  </a:lnTo>
                  <a:lnTo>
                    <a:pt x="104" y="88"/>
                  </a:lnTo>
                  <a:lnTo>
                    <a:pt x="102" y="86"/>
                  </a:lnTo>
                  <a:lnTo>
                    <a:pt x="100" y="84"/>
                  </a:lnTo>
                  <a:lnTo>
                    <a:pt x="94" y="80"/>
                  </a:lnTo>
                  <a:lnTo>
                    <a:pt x="90" y="78"/>
                  </a:lnTo>
                  <a:lnTo>
                    <a:pt x="88" y="76"/>
                  </a:lnTo>
                  <a:lnTo>
                    <a:pt x="84" y="74"/>
                  </a:lnTo>
                  <a:lnTo>
                    <a:pt x="84" y="72"/>
                  </a:lnTo>
                  <a:lnTo>
                    <a:pt x="82" y="72"/>
                  </a:lnTo>
                  <a:lnTo>
                    <a:pt x="80" y="72"/>
                  </a:lnTo>
                  <a:lnTo>
                    <a:pt x="78" y="72"/>
                  </a:lnTo>
                  <a:lnTo>
                    <a:pt x="76" y="72"/>
                  </a:lnTo>
                  <a:lnTo>
                    <a:pt x="74" y="72"/>
                  </a:lnTo>
                  <a:lnTo>
                    <a:pt x="70" y="72"/>
                  </a:lnTo>
                  <a:lnTo>
                    <a:pt x="68" y="70"/>
                  </a:lnTo>
                  <a:lnTo>
                    <a:pt x="66" y="70"/>
                  </a:lnTo>
                  <a:lnTo>
                    <a:pt x="62" y="70"/>
                  </a:lnTo>
                  <a:lnTo>
                    <a:pt x="60" y="70"/>
                  </a:lnTo>
                  <a:lnTo>
                    <a:pt x="52" y="66"/>
                  </a:lnTo>
                  <a:lnTo>
                    <a:pt x="50" y="66"/>
                  </a:lnTo>
                  <a:lnTo>
                    <a:pt x="48" y="66"/>
                  </a:lnTo>
                  <a:lnTo>
                    <a:pt x="46" y="66"/>
                  </a:lnTo>
                  <a:lnTo>
                    <a:pt x="44" y="66"/>
                  </a:lnTo>
                  <a:lnTo>
                    <a:pt x="42" y="66"/>
                  </a:lnTo>
                  <a:lnTo>
                    <a:pt x="42" y="66"/>
                  </a:lnTo>
                  <a:lnTo>
                    <a:pt x="40" y="66"/>
                  </a:lnTo>
                  <a:lnTo>
                    <a:pt x="40" y="66"/>
                  </a:lnTo>
                  <a:lnTo>
                    <a:pt x="40" y="66"/>
                  </a:lnTo>
                  <a:lnTo>
                    <a:pt x="38" y="68"/>
                  </a:lnTo>
                  <a:lnTo>
                    <a:pt x="38" y="68"/>
                  </a:lnTo>
                  <a:lnTo>
                    <a:pt x="38" y="70"/>
                  </a:lnTo>
                  <a:lnTo>
                    <a:pt x="36" y="72"/>
                  </a:lnTo>
                  <a:lnTo>
                    <a:pt x="36" y="74"/>
                  </a:lnTo>
                  <a:lnTo>
                    <a:pt x="36" y="76"/>
                  </a:lnTo>
                  <a:lnTo>
                    <a:pt x="34" y="78"/>
                  </a:lnTo>
                  <a:lnTo>
                    <a:pt x="34" y="78"/>
                  </a:lnTo>
                  <a:lnTo>
                    <a:pt x="34" y="78"/>
                  </a:lnTo>
                  <a:lnTo>
                    <a:pt x="34" y="78"/>
                  </a:lnTo>
                  <a:lnTo>
                    <a:pt x="32" y="80"/>
                  </a:lnTo>
                  <a:lnTo>
                    <a:pt x="30" y="80"/>
                  </a:lnTo>
                  <a:lnTo>
                    <a:pt x="28" y="82"/>
                  </a:lnTo>
                  <a:lnTo>
                    <a:pt x="26" y="82"/>
                  </a:lnTo>
                  <a:lnTo>
                    <a:pt x="20" y="84"/>
                  </a:lnTo>
                  <a:lnTo>
                    <a:pt x="18" y="84"/>
                  </a:lnTo>
                  <a:lnTo>
                    <a:pt x="16" y="66"/>
                  </a:lnTo>
                  <a:lnTo>
                    <a:pt x="16" y="60"/>
                  </a:lnTo>
                  <a:lnTo>
                    <a:pt x="16" y="58"/>
                  </a:lnTo>
                  <a:lnTo>
                    <a:pt x="16" y="56"/>
                  </a:lnTo>
                  <a:lnTo>
                    <a:pt x="14" y="54"/>
                  </a:lnTo>
                  <a:lnTo>
                    <a:pt x="14" y="52"/>
                  </a:lnTo>
                  <a:lnTo>
                    <a:pt x="12" y="50"/>
                  </a:lnTo>
                  <a:lnTo>
                    <a:pt x="12" y="48"/>
                  </a:lnTo>
                  <a:lnTo>
                    <a:pt x="12" y="46"/>
                  </a:lnTo>
                  <a:lnTo>
                    <a:pt x="10" y="44"/>
                  </a:lnTo>
                  <a:lnTo>
                    <a:pt x="10" y="40"/>
                  </a:lnTo>
                  <a:lnTo>
                    <a:pt x="10" y="38"/>
                  </a:lnTo>
                  <a:lnTo>
                    <a:pt x="10" y="36"/>
                  </a:lnTo>
                  <a:lnTo>
                    <a:pt x="10" y="34"/>
                  </a:lnTo>
                  <a:lnTo>
                    <a:pt x="8" y="32"/>
                  </a:lnTo>
                  <a:lnTo>
                    <a:pt x="8" y="32"/>
                  </a:lnTo>
                  <a:lnTo>
                    <a:pt x="8" y="30"/>
                  </a:lnTo>
                  <a:lnTo>
                    <a:pt x="6" y="28"/>
                  </a:lnTo>
                  <a:lnTo>
                    <a:pt x="4" y="28"/>
                  </a:lnTo>
                  <a:lnTo>
                    <a:pt x="4" y="26"/>
                  </a:lnTo>
                  <a:lnTo>
                    <a:pt x="2" y="26"/>
                  </a:lnTo>
                  <a:lnTo>
                    <a:pt x="2" y="26"/>
                  </a:lnTo>
                  <a:lnTo>
                    <a:pt x="2" y="26"/>
                  </a:lnTo>
                  <a:lnTo>
                    <a:pt x="2" y="26"/>
                  </a:lnTo>
                  <a:lnTo>
                    <a:pt x="2" y="24"/>
                  </a:lnTo>
                  <a:lnTo>
                    <a:pt x="4" y="24"/>
                  </a:lnTo>
                  <a:lnTo>
                    <a:pt x="4" y="24"/>
                  </a:lnTo>
                  <a:lnTo>
                    <a:pt x="6" y="22"/>
                  </a:lnTo>
                  <a:lnTo>
                    <a:pt x="6" y="22"/>
                  </a:lnTo>
                  <a:lnTo>
                    <a:pt x="6" y="20"/>
                  </a:lnTo>
                  <a:lnTo>
                    <a:pt x="8" y="20"/>
                  </a:lnTo>
                  <a:lnTo>
                    <a:pt x="8" y="20"/>
                  </a:lnTo>
                  <a:lnTo>
                    <a:pt x="8" y="20"/>
                  </a:lnTo>
                  <a:lnTo>
                    <a:pt x="8" y="18"/>
                  </a:lnTo>
                  <a:lnTo>
                    <a:pt x="8" y="18"/>
                  </a:lnTo>
                  <a:lnTo>
                    <a:pt x="6" y="18"/>
                  </a:lnTo>
                  <a:lnTo>
                    <a:pt x="6" y="18"/>
                  </a:lnTo>
                  <a:lnTo>
                    <a:pt x="4" y="16"/>
                  </a:lnTo>
                  <a:lnTo>
                    <a:pt x="2" y="16"/>
                  </a:lnTo>
                  <a:lnTo>
                    <a:pt x="0" y="14"/>
                  </a:lnTo>
                  <a:lnTo>
                    <a:pt x="0" y="14"/>
                  </a:lnTo>
                  <a:lnTo>
                    <a:pt x="0" y="14"/>
                  </a:lnTo>
                  <a:lnTo>
                    <a:pt x="0" y="14"/>
                  </a:lnTo>
                  <a:lnTo>
                    <a:pt x="0" y="12"/>
                  </a:lnTo>
                  <a:lnTo>
                    <a:pt x="0" y="10"/>
                  </a:lnTo>
                  <a:lnTo>
                    <a:pt x="0" y="8"/>
                  </a:lnTo>
                  <a:lnTo>
                    <a:pt x="0" y="6"/>
                  </a:lnTo>
                  <a:lnTo>
                    <a:pt x="0" y="6"/>
                  </a:lnTo>
                  <a:lnTo>
                    <a:pt x="0" y="4"/>
                  </a:lnTo>
                  <a:lnTo>
                    <a:pt x="0" y="4"/>
                  </a:lnTo>
                  <a:lnTo>
                    <a:pt x="0" y="4"/>
                  </a:lnTo>
                  <a:lnTo>
                    <a:pt x="2" y="4"/>
                  </a:lnTo>
                  <a:lnTo>
                    <a:pt x="2" y="4"/>
                  </a:lnTo>
                  <a:lnTo>
                    <a:pt x="2" y="4"/>
                  </a:lnTo>
                  <a:lnTo>
                    <a:pt x="4" y="4"/>
                  </a:lnTo>
                  <a:lnTo>
                    <a:pt x="4" y="4"/>
                  </a:lnTo>
                  <a:lnTo>
                    <a:pt x="6" y="6"/>
                  </a:lnTo>
                  <a:lnTo>
                    <a:pt x="6" y="6"/>
                  </a:lnTo>
                  <a:lnTo>
                    <a:pt x="6" y="8"/>
                  </a:lnTo>
                  <a:lnTo>
                    <a:pt x="8" y="10"/>
                  </a:lnTo>
                  <a:lnTo>
                    <a:pt x="10" y="14"/>
                  </a:lnTo>
                  <a:lnTo>
                    <a:pt x="12" y="16"/>
                  </a:lnTo>
                  <a:lnTo>
                    <a:pt x="12" y="16"/>
                  </a:lnTo>
                  <a:lnTo>
                    <a:pt x="14" y="18"/>
                  </a:lnTo>
                  <a:lnTo>
                    <a:pt x="14" y="18"/>
                  </a:lnTo>
                  <a:lnTo>
                    <a:pt x="16" y="18"/>
                  </a:lnTo>
                  <a:lnTo>
                    <a:pt x="16" y="18"/>
                  </a:lnTo>
                  <a:lnTo>
                    <a:pt x="16" y="18"/>
                  </a:lnTo>
                  <a:lnTo>
                    <a:pt x="18" y="18"/>
                  </a:lnTo>
                  <a:lnTo>
                    <a:pt x="18" y="18"/>
                  </a:lnTo>
                  <a:lnTo>
                    <a:pt x="18" y="18"/>
                  </a:lnTo>
                  <a:lnTo>
                    <a:pt x="20" y="16"/>
                  </a:lnTo>
                  <a:lnTo>
                    <a:pt x="20" y="14"/>
                  </a:lnTo>
                  <a:lnTo>
                    <a:pt x="22" y="12"/>
                  </a:lnTo>
                  <a:lnTo>
                    <a:pt x="22" y="10"/>
                  </a:lnTo>
                  <a:lnTo>
                    <a:pt x="24" y="8"/>
                  </a:lnTo>
                  <a:lnTo>
                    <a:pt x="24" y="6"/>
                  </a:lnTo>
                  <a:lnTo>
                    <a:pt x="26" y="6"/>
                  </a:lnTo>
                  <a:lnTo>
                    <a:pt x="30" y="4"/>
                  </a:lnTo>
                  <a:lnTo>
                    <a:pt x="32" y="2"/>
                  </a:lnTo>
                  <a:lnTo>
                    <a:pt x="34" y="2"/>
                  </a:lnTo>
                  <a:lnTo>
                    <a:pt x="36" y="0"/>
                  </a:lnTo>
                  <a:lnTo>
                    <a:pt x="38" y="0"/>
                  </a:lnTo>
                  <a:lnTo>
                    <a:pt x="38" y="0"/>
                  </a:lnTo>
                  <a:lnTo>
                    <a:pt x="40" y="0"/>
                  </a:lnTo>
                  <a:lnTo>
                    <a:pt x="42" y="2"/>
                  </a:lnTo>
                  <a:lnTo>
                    <a:pt x="42" y="2"/>
                  </a:lnTo>
                  <a:lnTo>
                    <a:pt x="44" y="2"/>
                  </a:lnTo>
                  <a:lnTo>
                    <a:pt x="46" y="2"/>
                  </a:lnTo>
                  <a:lnTo>
                    <a:pt x="48" y="4"/>
                  </a:lnTo>
                  <a:lnTo>
                    <a:pt x="48" y="4"/>
                  </a:lnTo>
                  <a:lnTo>
                    <a:pt x="50" y="6"/>
                  </a:lnTo>
                  <a:lnTo>
                    <a:pt x="50" y="6"/>
                  </a:lnTo>
                  <a:lnTo>
                    <a:pt x="50" y="6"/>
                  </a:lnTo>
                  <a:lnTo>
                    <a:pt x="50" y="8"/>
                  </a:lnTo>
                  <a:lnTo>
                    <a:pt x="50" y="8"/>
                  </a:lnTo>
                  <a:lnTo>
                    <a:pt x="50" y="10"/>
                  </a:lnTo>
                  <a:lnTo>
                    <a:pt x="50" y="12"/>
                  </a:lnTo>
                  <a:lnTo>
                    <a:pt x="50" y="14"/>
                  </a:lnTo>
                  <a:lnTo>
                    <a:pt x="50" y="14"/>
                  </a:lnTo>
                  <a:lnTo>
                    <a:pt x="50" y="14"/>
                  </a:lnTo>
                  <a:lnTo>
                    <a:pt x="50" y="14"/>
                  </a:lnTo>
                  <a:lnTo>
                    <a:pt x="50" y="16"/>
                  </a:lnTo>
                  <a:lnTo>
                    <a:pt x="50" y="16"/>
                  </a:lnTo>
                  <a:lnTo>
                    <a:pt x="52" y="16"/>
                  </a:lnTo>
                  <a:lnTo>
                    <a:pt x="54" y="18"/>
                  </a:lnTo>
                  <a:lnTo>
                    <a:pt x="58" y="18"/>
                  </a:lnTo>
                  <a:lnTo>
                    <a:pt x="62" y="18"/>
                  </a:lnTo>
                  <a:lnTo>
                    <a:pt x="62" y="20"/>
                  </a:lnTo>
                  <a:lnTo>
                    <a:pt x="66" y="20"/>
                  </a:lnTo>
                  <a:lnTo>
                    <a:pt x="68" y="22"/>
                  </a:lnTo>
                  <a:lnTo>
                    <a:pt x="70" y="22"/>
                  </a:lnTo>
                  <a:lnTo>
                    <a:pt x="74" y="24"/>
                  </a:lnTo>
                  <a:lnTo>
                    <a:pt x="76" y="24"/>
                  </a:lnTo>
                  <a:lnTo>
                    <a:pt x="78" y="26"/>
                  </a:lnTo>
                  <a:lnTo>
                    <a:pt x="80" y="26"/>
                  </a:lnTo>
                  <a:lnTo>
                    <a:pt x="80" y="26"/>
                  </a:lnTo>
                  <a:lnTo>
                    <a:pt x="82" y="24"/>
                  </a:lnTo>
                  <a:lnTo>
                    <a:pt x="82" y="24"/>
                  </a:lnTo>
                  <a:lnTo>
                    <a:pt x="82" y="24"/>
                  </a:lnTo>
                  <a:lnTo>
                    <a:pt x="82" y="24"/>
                  </a:lnTo>
                  <a:lnTo>
                    <a:pt x="82" y="22"/>
                  </a:lnTo>
                  <a:lnTo>
                    <a:pt x="82" y="22"/>
                  </a:lnTo>
                  <a:lnTo>
                    <a:pt x="82" y="20"/>
                  </a:lnTo>
                  <a:lnTo>
                    <a:pt x="82" y="18"/>
                  </a:lnTo>
                  <a:lnTo>
                    <a:pt x="82" y="16"/>
                  </a:lnTo>
                  <a:lnTo>
                    <a:pt x="82" y="14"/>
                  </a:lnTo>
                  <a:lnTo>
                    <a:pt x="84" y="14"/>
                  </a:lnTo>
                  <a:lnTo>
                    <a:pt x="84" y="14"/>
                  </a:lnTo>
                  <a:lnTo>
                    <a:pt x="84" y="14"/>
                  </a:lnTo>
                  <a:lnTo>
                    <a:pt x="86" y="12"/>
                  </a:lnTo>
                  <a:lnTo>
                    <a:pt x="86" y="12"/>
                  </a:lnTo>
                  <a:lnTo>
                    <a:pt x="88" y="12"/>
                  </a:lnTo>
                  <a:lnTo>
                    <a:pt x="90" y="12"/>
                  </a:lnTo>
                  <a:lnTo>
                    <a:pt x="92" y="12"/>
                  </a:lnTo>
                  <a:lnTo>
                    <a:pt x="94" y="12"/>
                  </a:lnTo>
                  <a:lnTo>
                    <a:pt x="94" y="10"/>
                  </a:lnTo>
                  <a:lnTo>
                    <a:pt x="96" y="10"/>
                  </a:lnTo>
                  <a:lnTo>
                    <a:pt x="98" y="8"/>
                  </a:lnTo>
                  <a:lnTo>
                    <a:pt x="100" y="8"/>
                  </a:lnTo>
                  <a:lnTo>
                    <a:pt x="100" y="6"/>
                  </a:lnTo>
                  <a:lnTo>
                    <a:pt x="102" y="6"/>
                  </a:lnTo>
                  <a:lnTo>
                    <a:pt x="102" y="6"/>
                  </a:lnTo>
                  <a:lnTo>
                    <a:pt x="102" y="6"/>
                  </a:lnTo>
                  <a:lnTo>
                    <a:pt x="104" y="6"/>
                  </a:lnTo>
                  <a:lnTo>
                    <a:pt x="104" y="8"/>
                  </a:lnTo>
                  <a:lnTo>
                    <a:pt x="104" y="8"/>
                  </a:lnTo>
                  <a:lnTo>
                    <a:pt x="106" y="10"/>
                  </a:lnTo>
                  <a:lnTo>
                    <a:pt x="106" y="10"/>
                  </a:lnTo>
                  <a:lnTo>
                    <a:pt x="106" y="14"/>
                  </a:lnTo>
                  <a:lnTo>
                    <a:pt x="106" y="14"/>
                  </a:lnTo>
                  <a:lnTo>
                    <a:pt x="108" y="14"/>
                  </a:lnTo>
                  <a:lnTo>
                    <a:pt x="108" y="16"/>
                  </a:lnTo>
                  <a:lnTo>
                    <a:pt x="110" y="16"/>
                  </a:lnTo>
                  <a:lnTo>
                    <a:pt x="112" y="18"/>
                  </a:lnTo>
                  <a:lnTo>
                    <a:pt x="112" y="18"/>
                  </a:lnTo>
                  <a:lnTo>
                    <a:pt x="114" y="20"/>
                  </a:lnTo>
                  <a:lnTo>
                    <a:pt x="114" y="20"/>
                  </a:lnTo>
                  <a:lnTo>
                    <a:pt x="114" y="20"/>
                  </a:lnTo>
                  <a:lnTo>
                    <a:pt x="114" y="20"/>
                  </a:lnTo>
                  <a:lnTo>
                    <a:pt x="114" y="22"/>
                  </a:lnTo>
                  <a:lnTo>
                    <a:pt x="114" y="22"/>
                  </a:lnTo>
                  <a:lnTo>
                    <a:pt x="114" y="22"/>
                  </a:lnTo>
                  <a:lnTo>
                    <a:pt x="114" y="24"/>
                  </a:lnTo>
                  <a:lnTo>
                    <a:pt x="112" y="24"/>
                  </a:lnTo>
                  <a:lnTo>
                    <a:pt x="112" y="26"/>
                  </a:lnTo>
                  <a:lnTo>
                    <a:pt x="112" y="26"/>
                  </a:lnTo>
                  <a:lnTo>
                    <a:pt x="112" y="28"/>
                  </a:lnTo>
                  <a:lnTo>
                    <a:pt x="112" y="28"/>
                  </a:lnTo>
                  <a:lnTo>
                    <a:pt x="112" y="28"/>
                  </a:lnTo>
                  <a:lnTo>
                    <a:pt x="112" y="28"/>
                  </a:lnTo>
                  <a:lnTo>
                    <a:pt x="112" y="30"/>
                  </a:lnTo>
                  <a:lnTo>
                    <a:pt x="112" y="30"/>
                  </a:lnTo>
                  <a:lnTo>
                    <a:pt x="114" y="30"/>
                  </a:lnTo>
                  <a:lnTo>
                    <a:pt x="116" y="30"/>
                  </a:lnTo>
                  <a:lnTo>
                    <a:pt x="120" y="30"/>
                  </a:lnTo>
                  <a:lnTo>
                    <a:pt x="122" y="30"/>
                  </a:lnTo>
                  <a:lnTo>
                    <a:pt x="124" y="30"/>
                  </a:lnTo>
                  <a:lnTo>
                    <a:pt x="126" y="30"/>
                  </a:lnTo>
                  <a:lnTo>
                    <a:pt x="128" y="30"/>
                  </a:lnTo>
                  <a:lnTo>
                    <a:pt x="130" y="30"/>
                  </a:lnTo>
                  <a:lnTo>
                    <a:pt x="132" y="32"/>
                  </a:lnTo>
                  <a:lnTo>
                    <a:pt x="134" y="32"/>
                  </a:lnTo>
                  <a:lnTo>
                    <a:pt x="136" y="32"/>
                  </a:lnTo>
                  <a:lnTo>
                    <a:pt x="136" y="32"/>
                  </a:lnTo>
                  <a:lnTo>
                    <a:pt x="138" y="34"/>
                  </a:lnTo>
                  <a:lnTo>
                    <a:pt x="138" y="34"/>
                  </a:lnTo>
                  <a:lnTo>
                    <a:pt x="138" y="34"/>
                  </a:lnTo>
                  <a:lnTo>
                    <a:pt x="138" y="36"/>
                  </a:lnTo>
                  <a:lnTo>
                    <a:pt x="138" y="36"/>
                  </a:lnTo>
                  <a:lnTo>
                    <a:pt x="138" y="38"/>
                  </a:lnTo>
                  <a:lnTo>
                    <a:pt x="136" y="38"/>
                  </a:lnTo>
                  <a:lnTo>
                    <a:pt x="136" y="40"/>
                  </a:lnTo>
                  <a:lnTo>
                    <a:pt x="136" y="42"/>
                  </a:lnTo>
                  <a:lnTo>
                    <a:pt x="134" y="44"/>
                  </a:lnTo>
                  <a:lnTo>
                    <a:pt x="134" y="46"/>
                  </a:lnTo>
                  <a:lnTo>
                    <a:pt x="134" y="46"/>
                  </a:lnTo>
                  <a:lnTo>
                    <a:pt x="134" y="46"/>
                  </a:lnTo>
                  <a:lnTo>
                    <a:pt x="134" y="48"/>
                  </a:lnTo>
                  <a:lnTo>
                    <a:pt x="136" y="50"/>
                  </a:lnTo>
                  <a:lnTo>
                    <a:pt x="138" y="52"/>
                  </a:lnTo>
                  <a:lnTo>
                    <a:pt x="140" y="54"/>
                  </a:lnTo>
                  <a:lnTo>
                    <a:pt x="142" y="56"/>
                  </a:lnTo>
                  <a:lnTo>
                    <a:pt x="144" y="60"/>
                  </a:lnTo>
                  <a:lnTo>
                    <a:pt x="146" y="62"/>
                  </a:lnTo>
                  <a:lnTo>
                    <a:pt x="148" y="64"/>
                  </a:lnTo>
                  <a:lnTo>
                    <a:pt x="150" y="66"/>
                  </a:lnTo>
                  <a:lnTo>
                    <a:pt x="154" y="66"/>
                  </a:lnTo>
                  <a:lnTo>
                    <a:pt x="156" y="68"/>
                  </a:lnTo>
                  <a:lnTo>
                    <a:pt x="158" y="70"/>
                  </a:lnTo>
                  <a:lnTo>
                    <a:pt x="162" y="72"/>
                  </a:lnTo>
                  <a:lnTo>
                    <a:pt x="164" y="72"/>
                  </a:lnTo>
                  <a:lnTo>
                    <a:pt x="166" y="72"/>
                  </a:lnTo>
                  <a:lnTo>
                    <a:pt x="168" y="72"/>
                  </a:lnTo>
                  <a:lnTo>
                    <a:pt x="168" y="72"/>
                  </a:lnTo>
                  <a:lnTo>
                    <a:pt x="168" y="72"/>
                  </a:lnTo>
                  <a:lnTo>
                    <a:pt x="170" y="72"/>
                  </a:lnTo>
                  <a:lnTo>
                    <a:pt x="172" y="72"/>
                  </a:lnTo>
                  <a:lnTo>
                    <a:pt x="172" y="70"/>
                  </a:lnTo>
                  <a:lnTo>
                    <a:pt x="174" y="68"/>
                  </a:lnTo>
                  <a:lnTo>
                    <a:pt x="176" y="68"/>
                  </a:lnTo>
                  <a:lnTo>
                    <a:pt x="176" y="68"/>
                  </a:lnTo>
                  <a:lnTo>
                    <a:pt x="176" y="68"/>
                  </a:lnTo>
                  <a:lnTo>
                    <a:pt x="178" y="68"/>
                  </a:lnTo>
                  <a:lnTo>
                    <a:pt x="178" y="68"/>
                  </a:lnTo>
                  <a:lnTo>
                    <a:pt x="180" y="68"/>
                  </a:lnTo>
                  <a:lnTo>
                    <a:pt x="180" y="70"/>
                  </a:lnTo>
                  <a:lnTo>
                    <a:pt x="182" y="70"/>
                  </a:lnTo>
                  <a:lnTo>
                    <a:pt x="182" y="70"/>
                  </a:lnTo>
                  <a:lnTo>
                    <a:pt x="184" y="72"/>
                  </a:lnTo>
                  <a:lnTo>
                    <a:pt x="184" y="72"/>
                  </a:lnTo>
                  <a:lnTo>
                    <a:pt x="184" y="72"/>
                  </a:lnTo>
                  <a:lnTo>
                    <a:pt x="184" y="72"/>
                  </a:lnTo>
                  <a:lnTo>
                    <a:pt x="184" y="74"/>
                  </a:lnTo>
                  <a:lnTo>
                    <a:pt x="184" y="76"/>
                  </a:lnTo>
                  <a:lnTo>
                    <a:pt x="184" y="78"/>
                  </a:lnTo>
                  <a:lnTo>
                    <a:pt x="184" y="80"/>
                  </a:lnTo>
                  <a:lnTo>
                    <a:pt x="182" y="82"/>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06" name="Freeform 140">
              <a:extLst>
                <a:ext uri="{FF2B5EF4-FFF2-40B4-BE49-F238E27FC236}">
                  <a16:creationId xmlns:a16="http://schemas.microsoft.com/office/drawing/2014/main" id="{BA950403-CCD1-4777-B9EB-C2429EACBAD3}"/>
                </a:ext>
              </a:extLst>
            </p:cNvPr>
            <p:cNvSpPr>
              <a:spLocks/>
            </p:cNvSpPr>
            <p:nvPr/>
          </p:nvSpPr>
          <p:spPr bwMode="auto">
            <a:xfrm>
              <a:off x="7394998" y="2835796"/>
              <a:ext cx="347981" cy="225688"/>
            </a:xfrm>
            <a:custGeom>
              <a:avLst/>
              <a:gdLst>
                <a:gd name="T0" fmla="*/ 176 w 184"/>
                <a:gd name="T1" fmla="*/ 88 h 132"/>
                <a:gd name="T2" fmla="*/ 164 w 184"/>
                <a:gd name="T3" fmla="*/ 90 h 132"/>
                <a:gd name="T4" fmla="*/ 162 w 184"/>
                <a:gd name="T5" fmla="*/ 96 h 132"/>
                <a:gd name="T6" fmla="*/ 154 w 184"/>
                <a:gd name="T7" fmla="*/ 102 h 132"/>
                <a:gd name="T8" fmla="*/ 150 w 184"/>
                <a:gd name="T9" fmla="*/ 106 h 132"/>
                <a:gd name="T10" fmla="*/ 148 w 184"/>
                <a:gd name="T11" fmla="*/ 116 h 132"/>
                <a:gd name="T12" fmla="*/ 140 w 184"/>
                <a:gd name="T13" fmla="*/ 118 h 132"/>
                <a:gd name="T14" fmla="*/ 128 w 184"/>
                <a:gd name="T15" fmla="*/ 122 h 132"/>
                <a:gd name="T16" fmla="*/ 122 w 184"/>
                <a:gd name="T17" fmla="*/ 122 h 132"/>
                <a:gd name="T18" fmla="*/ 126 w 184"/>
                <a:gd name="T19" fmla="*/ 102 h 132"/>
                <a:gd name="T20" fmla="*/ 122 w 184"/>
                <a:gd name="T21" fmla="*/ 96 h 132"/>
                <a:gd name="T22" fmla="*/ 104 w 184"/>
                <a:gd name="T23" fmla="*/ 88 h 132"/>
                <a:gd name="T24" fmla="*/ 84 w 184"/>
                <a:gd name="T25" fmla="*/ 74 h 132"/>
                <a:gd name="T26" fmla="*/ 74 w 184"/>
                <a:gd name="T27" fmla="*/ 72 h 132"/>
                <a:gd name="T28" fmla="*/ 52 w 184"/>
                <a:gd name="T29" fmla="*/ 66 h 132"/>
                <a:gd name="T30" fmla="*/ 42 w 184"/>
                <a:gd name="T31" fmla="*/ 66 h 132"/>
                <a:gd name="T32" fmla="*/ 38 w 184"/>
                <a:gd name="T33" fmla="*/ 70 h 132"/>
                <a:gd name="T34" fmla="*/ 34 w 184"/>
                <a:gd name="T35" fmla="*/ 78 h 132"/>
                <a:gd name="T36" fmla="*/ 20 w 184"/>
                <a:gd name="T37" fmla="*/ 84 h 132"/>
                <a:gd name="T38" fmla="*/ 14 w 184"/>
                <a:gd name="T39" fmla="*/ 54 h 132"/>
                <a:gd name="T40" fmla="*/ 10 w 184"/>
                <a:gd name="T41" fmla="*/ 40 h 132"/>
                <a:gd name="T42" fmla="*/ 8 w 184"/>
                <a:gd name="T43" fmla="*/ 30 h 132"/>
                <a:gd name="T44" fmla="*/ 2 w 184"/>
                <a:gd name="T45" fmla="*/ 26 h 132"/>
                <a:gd name="T46" fmla="*/ 6 w 184"/>
                <a:gd name="T47" fmla="*/ 22 h 132"/>
                <a:gd name="T48" fmla="*/ 8 w 184"/>
                <a:gd name="T49" fmla="*/ 18 h 132"/>
                <a:gd name="T50" fmla="*/ 0 w 184"/>
                <a:gd name="T51" fmla="*/ 14 h 132"/>
                <a:gd name="T52" fmla="*/ 0 w 184"/>
                <a:gd name="T53" fmla="*/ 6 h 132"/>
                <a:gd name="T54" fmla="*/ 2 w 184"/>
                <a:gd name="T55" fmla="*/ 4 h 132"/>
                <a:gd name="T56" fmla="*/ 6 w 184"/>
                <a:gd name="T57" fmla="*/ 8 h 132"/>
                <a:gd name="T58" fmla="*/ 14 w 184"/>
                <a:gd name="T59" fmla="*/ 18 h 132"/>
                <a:gd name="T60" fmla="*/ 18 w 184"/>
                <a:gd name="T61" fmla="*/ 18 h 132"/>
                <a:gd name="T62" fmla="*/ 24 w 184"/>
                <a:gd name="T63" fmla="*/ 6 h 132"/>
                <a:gd name="T64" fmla="*/ 38 w 184"/>
                <a:gd name="T65" fmla="*/ 0 h 132"/>
                <a:gd name="T66" fmla="*/ 46 w 184"/>
                <a:gd name="T67" fmla="*/ 2 h 132"/>
                <a:gd name="T68" fmla="*/ 50 w 184"/>
                <a:gd name="T69" fmla="*/ 8 h 132"/>
                <a:gd name="T70" fmla="*/ 50 w 184"/>
                <a:gd name="T71" fmla="*/ 14 h 132"/>
                <a:gd name="T72" fmla="*/ 58 w 184"/>
                <a:gd name="T73" fmla="*/ 18 h 132"/>
                <a:gd name="T74" fmla="*/ 74 w 184"/>
                <a:gd name="T75" fmla="*/ 24 h 132"/>
                <a:gd name="T76" fmla="*/ 82 w 184"/>
                <a:gd name="T77" fmla="*/ 24 h 132"/>
                <a:gd name="T78" fmla="*/ 82 w 184"/>
                <a:gd name="T79" fmla="*/ 18 h 132"/>
                <a:gd name="T80" fmla="*/ 86 w 184"/>
                <a:gd name="T81" fmla="*/ 12 h 132"/>
                <a:gd name="T82" fmla="*/ 94 w 184"/>
                <a:gd name="T83" fmla="*/ 10 h 132"/>
                <a:gd name="T84" fmla="*/ 102 w 184"/>
                <a:gd name="T85" fmla="*/ 6 h 132"/>
                <a:gd name="T86" fmla="*/ 106 w 184"/>
                <a:gd name="T87" fmla="*/ 10 h 132"/>
                <a:gd name="T88" fmla="*/ 112 w 184"/>
                <a:gd name="T89" fmla="*/ 18 h 132"/>
                <a:gd name="T90" fmla="*/ 114 w 184"/>
                <a:gd name="T91" fmla="*/ 22 h 132"/>
                <a:gd name="T92" fmla="*/ 112 w 184"/>
                <a:gd name="T93" fmla="*/ 26 h 132"/>
                <a:gd name="T94" fmla="*/ 112 w 184"/>
                <a:gd name="T95" fmla="*/ 30 h 132"/>
                <a:gd name="T96" fmla="*/ 126 w 184"/>
                <a:gd name="T97" fmla="*/ 30 h 132"/>
                <a:gd name="T98" fmla="*/ 136 w 184"/>
                <a:gd name="T99" fmla="*/ 32 h 132"/>
                <a:gd name="T100" fmla="*/ 138 w 184"/>
                <a:gd name="T101" fmla="*/ 38 h 132"/>
                <a:gd name="T102" fmla="*/ 134 w 184"/>
                <a:gd name="T103" fmla="*/ 46 h 132"/>
                <a:gd name="T104" fmla="*/ 142 w 184"/>
                <a:gd name="T105" fmla="*/ 56 h 132"/>
                <a:gd name="T106" fmla="*/ 156 w 184"/>
                <a:gd name="T107" fmla="*/ 68 h 132"/>
                <a:gd name="T108" fmla="*/ 168 w 184"/>
                <a:gd name="T109" fmla="*/ 72 h 132"/>
                <a:gd name="T110" fmla="*/ 176 w 184"/>
                <a:gd name="T111" fmla="*/ 68 h 132"/>
                <a:gd name="T112" fmla="*/ 180 w 184"/>
                <a:gd name="T113" fmla="*/ 70 h 132"/>
                <a:gd name="T114" fmla="*/ 184 w 184"/>
                <a:gd name="T115" fmla="*/ 7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4" h="132">
                  <a:moveTo>
                    <a:pt x="182" y="82"/>
                  </a:moveTo>
                  <a:lnTo>
                    <a:pt x="182" y="82"/>
                  </a:lnTo>
                  <a:lnTo>
                    <a:pt x="180" y="84"/>
                  </a:lnTo>
                  <a:lnTo>
                    <a:pt x="178" y="86"/>
                  </a:lnTo>
                  <a:lnTo>
                    <a:pt x="176" y="88"/>
                  </a:lnTo>
                  <a:lnTo>
                    <a:pt x="176" y="88"/>
                  </a:lnTo>
                  <a:lnTo>
                    <a:pt x="174" y="88"/>
                  </a:lnTo>
                  <a:lnTo>
                    <a:pt x="172" y="88"/>
                  </a:lnTo>
                  <a:lnTo>
                    <a:pt x="170" y="88"/>
                  </a:lnTo>
                  <a:lnTo>
                    <a:pt x="168" y="88"/>
                  </a:lnTo>
                  <a:lnTo>
                    <a:pt x="166" y="90"/>
                  </a:lnTo>
                  <a:lnTo>
                    <a:pt x="164" y="90"/>
                  </a:lnTo>
                  <a:lnTo>
                    <a:pt x="164" y="90"/>
                  </a:lnTo>
                  <a:lnTo>
                    <a:pt x="164" y="90"/>
                  </a:lnTo>
                  <a:lnTo>
                    <a:pt x="164" y="90"/>
                  </a:lnTo>
                  <a:lnTo>
                    <a:pt x="162" y="92"/>
                  </a:lnTo>
                  <a:lnTo>
                    <a:pt x="162" y="94"/>
                  </a:lnTo>
                  <a:lnTo>
                    <a:pt x="162" y="96"/>
                  </a:lnTo>
                  <a:lnTo>
                    <a:pt x="160" y="96"/>
                  </a:lnTo>
                  <a:lnTo>
                    <a:pt x="160" y="98"/>
                  </a:lnTo>
                  <a:lnTo>
                    <a:pt x="160" y="98"/>
                  </a:lnTo>
                  <a:lnTo>
                    <a:pt x="158" y="98"/>
                  </a:lnTo>
                  <a:lnTo>
                    <a:pt x="154" y="100"/>
                  </a:lnTo>
                  <a:lnTo>
                    <a:pt x="154" y="102"/>
                  </a:lnTo>
                  <a:lnTo>
                    <a:pt x="152" y="102"/>
                  </a:lnTo>
                  <a:lnTo>
                    <a:pt x="150" y="102"/>
                  </a:lnTo>
                  <a:lnTo>
                    <a:pt x="150" y="104"/>
                  </a:lnTo>
                  <a:lnTo>
                    <a:pt x="150" y="104"/>
                  </a:lnTo>
                  <a:lnTo>
                    <a:pt x="150" y="104"/>
                  </a:lnTo>
                  <a:lnTo>
                    <a:pt x="150" y="106"/>
                  </a:lnTo>
                  <a:lnTo>
                    <a:pt x="150" y="108"/>
                  </a:lnTo>
                  <a:lnTo>
                    <a:pt x="148" y="110"/>
                  </a:lnTo>
                  <a:lnTo>
                    <a:pt x="148" y="112"/>
                  </a:lnTo>
                  <a:lnTo>
                    <a:pt x="148" y="114"/>
                  </a:lnTo>
                  <a:lnTo>
                    <a:pt x="148" y="114"/>
                  </a:lnTo>
                  <a:lnTo>
                    <a:pt x="148" y="116"/>
                  </a:lnTo>
                  <a:lnTo>
                    <a:pt x="148" y="116"/>
                  </a:lnTo>
                  <a:lnTo>
                    <a:pt x="146" y="116"/>
                  </a:lnTo>
                  <a:lnTo>
                    <a:pt x="146" y="118"/>
                  </a:lnTo>
                  <a:lnTo>
                    <a:pt x="144" y="118"/>
                  </a:lnTo>
                  <a:lnTo>
                    <a:pt x="142" y="118"/>
                  </a:lnTo>
                  <a:lnTo>
                    <a:pt x="140" y="118"/>
                  </a:lnTo>
                  <a:lnTo>
                    <a:pt x="136" y="118"/>
                  </a:lnTo>
                  <a:lnTo>
                    <a:pt x="134" y="120"/>
                  </a:lnTo>
                  <a:lnTo>
                    <a:pt x="134" y="120"/>
                  </a:lnTo>
                  <a:lnTo>
                    <a:pt x="132" y="120"/>
                  </a:lnTo>
                  <a:lnTo>
                    <a:pt x="130" y="120"/>
                  </a:lnTo>
                  <a:lnTo>
                    <a:pt x="128" y="122"/>
                  </a:lnTo>
                  <a:lnTo>
                    <a:pt x="126" y="124"/>
                  </a:lnTo>
                  <a:lnTo>
                    <a:pt x="124" y="126"/>
                  </a:lnTo>
                  <a:lnTo>
                    <a:pt x="122" y="130"/>
                  </a:lnTo>
                  <a:lnTo>
                    <a:pt x="120" y="132"/>
                  </a:lnTo>
                  <a:lnTo>
                    <a:pt x="122" y="128"/>
                  </a:lnTo>
                  <a:lnTo>
                    <a:pt x="122" y="122"/>
                  </a:lnTo>
                  <a:lnTo>
                    <a:pt x="124" y="118"/>
                  </a:lnTo>
                  <a:lnTo>
                    <a:pt x="124" y="112"/>
                  </a:lnTo>
                  <a:lnTo>
                    <a:pt x="126" y="110"/>
                  </a:lnTo>
                  <a:lnTo>
                    <a:pt x="126" y="106"/>
                  </a:lnTo>
                  <a:lnTo>
                    <a:pt x="126" y="104"/>
                  </a:lnTo>
                  <a:lnTo>
                    <a:pt x="126" y="102"/>
                  </a:lnTo>
                  <a:lnTo>
                    <a:pt x="126" y="100"/>
                  </a:lnTo>
                  <a:lnTo>
                    <a:pt x="126" y="100"/>
                  </a:lnTo>
                  <a:lnTo>
                    <a:pt x="124" y="98"/>
                  </a:lnTo>
                  <a:lnTo>
                    <a:pt x="124" y="98"/>
                  </a:lnTo>
                  <a:lnTo>
                    <a:pt x="124" y="96"/>
                  </a:lnTo>
                  <a:lnTo>
                    <a:pt x="122" y="96"/>
                  </a:lnTo>
                  <a:lnTo>
                    <a:pt x="122" y="96"/>
                  </a:lnTo>
                  <a:lnTo>
                    <a:pt x="118" y="94"/>
                  </a:lnTo>
                  <a:lnTo>
                    <a:pt x="116" y="92"/>
                  </a:lnTo>
                  <a:lnTo>
                    <a:pt x="110" y="90"/>
                  </a:lnTo>
                  <a:lnTo>
                    <a:pt x="106" y="90"/>
                  </a:lnTo>
                  <a:lnTo>
                    <a:pt x="104" y="88"/>
                  </a:lnTo>
                  <a:lnTo>
                    <a:pt x="102" y="86"/>
                  </a:lnTo>
                  <a:lnTo>
                    <a:pt x="100" y="84"/>
                  </a:lnTo>
                  <a:lnTo>
                    <a:pt x="94" y="80"/>
                  </a:lnTo>
                  <a:lnTo>
                    <a:pt x="90" y="78"/>
                  </a:lnTo>
                  <a:lnTo>
                    <a:pt x="88" y="76"/>
                  </a:lnTo>
                  <a:lnTo>
                    <a:pt x="84" y="74"/>
                  </a:lnTo>
                  <a:lnTo>
                    <a:pt x="84" y="72"/>
                  </a:lnTo>
                  <a:lnTo>
                    <a:pt x="82" y="72"/>
                  </a:lnTo>
                  <a:lnTo>
                    <a:pt x="80" y="72"/>
                  </a:lnTo>
                  <a:lnTo>
                    <a:pt x="78" y="72"/>
                  </a:lnTo>
                  <a:lnTo>
                    <a:pt x="76" y="72"/>
                  </a:lnTo>
                  <a:lnTo>
                    <a:pt x="74" y="72"/>
                  </a:lnTo>
                  <a:lnTo>
                    <a:pt x="70" y="72"/>
                  </a:lnTo>
                  <a:lnTo>
                    <a:pt x="68" y="70"/>
                  </a:lnTo>
                  <a:lnTo>
                    <a:pt x="66" y="70"/>
                  </a:lnTo>
                  <a:lnTo>
                    <a:pt x="62" y="70"/>
                  </a:lnTo>
                  <a:lnTo>
                    <a:pt x="60" y="70"/>
                  </a:lnTo>
                  <a:lnTo>
                    <a:pt x="52" y="66"/>
                  </a:lnTo>
                  <a:lnTo>
                    <a:pt x="50" y="66"/>
                  </a:lnTo>
                  <a:lnTo>
                    <a:pt x="48" y="66"/>
                  </a:lnTo>
                  <a:lnTo>
                    <a:pt x="46" y="66"/>
                  </a:lnTo>
                  <a:lnTo>
                    <a:pt x="44" y="66"/>
                  </a:lnTo>
                  <a:lnTo>
                    <a:pt x="42" y="66"/>
                  </a:lnTo>
                  <a:lnTo>
                    <a:pt x="42" y="66"/>
                  </a:lnTo>
                  <a:lnTo>
                    <a:pt x="40" y="66"/>
                  </a:lnTo>
                  <a:lnTo>
                    <a:pt x="40" y="66"/>
                  </a:lnTo>
                  <a:lnTo>
                    <a:pt x="40" y="66"/>
                  </a:lnTo>
                  <a:lnTo>
                    <a:pt x="38" y="68"/>
                  </a:lnTo>
                  <a:lnTo>
                    <a:pt x="38" y="68"/>
                  </a:lnTo>
                  <a:lnTo>
                    <a:pt x="38" y="70"/>
                  </a:lnTo>
                  <a:lnTo>
                    <a:pt x="36" y="72"/>
                  </a:lnTo>
                  <a:lnTo>
                    <a:pt x="36" y="74"/>
                  </a:lnTo>
                  <a:lnTo>
                    <a:pt x="36" y="76"/>
                  </a:lnTo>
                  <a:lnTo>
                    <a:pt x="34" y="78"/>
                  </a:lnTo>
                  <a:lnTo>
                    <a:pt x="34" y="78"/>
                  </a:lnTo>
                  <a:lnTo>
                    <a:pt x="34" y="78"/>
                  </a:lnTo>
                  <a:lnTo>
                    <a:pt x="34" y="78"/>
                  </a:lnTo>
                  <a:lnTo>
                    <a:pt x="32" y="80"/>
                  </a:lnTo>
                  <a:lnTo>
                    <a:pt x="30" y="80"/>
                  </a:lnTo>
                  <a:lnTo>
                    <a:pt x="28" y="82"/>
                  </a:lnTo>
                  <a:lnTo>
                    <a:pt x="26" y="82"/>
                  </a:lnTo>
                  <a:lnTo>
                    <a:pt x="20" y="84"/>
                  </a:lnTo>
                  <a:lnTo>
                    <a:pt x="18" y="84"/>
                  </a:lnTo>
                  <a:lnTo>
                    <a:pt x="16" y="66"/>
                  </a:lnTo>
                  <a:lnTo>
                    <a:pt x="16" y="60"/>
                  </a:lnTo>
                  <a:lnTo>
                    <a:pt x="16" y="58"/>
                  </a:lnTo>
                  <a:lnTo>
                    <a:pt x="16" y="56"/>
                  </a:lnTo>
                  <a:lnTo>
                    <a:pt x="14" y="54"/>
                  </a:lnTo>
                  <a:lnTo>
                    <a:pt x="14" y="52"/>
                  </a:lnTo>
                  <a:lnTo>
                    <a:pt x="12" y="50"/>
                  </a:lnTo>
                  <a:lnTo>
                    <a:pt x="12" y="48"/>
                  </a:lnTo>
                  <a:lnTo>
                    <a:pt x="12" y="46"/>
                  </a:lnTo>
                  <a:lnTo>
                    <a:pt x="10" y="44"/>
                  </a:lnTo>
                  <a:lnTo>
                    <a:pt x="10" y="40"/>
                  </a:lnTo>
                  <a:lnTo>
                    <a:pt x="10" y="38"/>
                  </a:lnTo>
                  <a:lnTo>
                    <a:pt x="10" y="36"/>
                  </a:lnTo>
                  <a:lnTo>
                    <a:pt x="10" y="34"/>
                  </a:lnTo>
                  <a:lnTo>
                    <a:pt x="8" y="32"/>
                  </a:lnTo>
                  <a:lnTo>
                    <a:pt x="8" y="32"/>
                  </a:lnTo>
                  <a:lnTo>
                    <a:pt x="8" y="30"/>
                  </a:lnTo>
                  <a:lnTo>
                    <a:pt x="6" y="28"/>
                  </a:lnTo>
                  <a:lnTo>
                    <a:pt x="4" y="28"/>
                  </a:lnTo>
                  <a:lnTo>
                    <a:pt x="4" y="26"/>
                  </a:lnTo>
                  <a:lnTo>
                    <a:pt x="2" y="26"/>
                  </a:lnTo>
                  <a:lnTo>
                    <a:pt x="2" y="26"/>
                  </a:lnTo>
                  <a:lnTo>
                    <a:pt x="2" y="26"/>
                  </a:lnTo>
                  <a:lnTo>
                    <a:pt x="2" y="26"/>
                  </a:lnTo>
                  <a:lnTo>
                    <a:pt x="2" y="24"/>
                  </a:lnTo>
                  <a:lnTo>
                    <a:pt x="4" y="24"/>
                  </a:lnTo>
                  <a:lnTo>
                    <a:pt x="4" y="24"/>
                  </a:lnTo>
                  <a:lnTo>
                    <a:pt x="6" y="22"/>
                  </a:lnTo>
                  <a:lnTo>
                    <a:pt x="6" y="22"/>
                  </a:lnTo>
                  <a:lnTo>
                    <a:pt x="6" y="20"/>
                  </a:lnTo>
                  <a:lnTo>
                    <a:pt x="8" y="20"/>
                  </a:lnTo>
                  <a:lnTo>
                    <a:pt x="8" y="20"/>
                  </a:lnTo>
                  <a:lnTo>
                    <a:pt x="8" y="20"/>
                  </a:lnTo>
                  <a:lnTo>
                    <a:pt x="8" y="18"/>
                  </a:lnTo>
                  <a:lnTo>
                    <a:pt x="8" y="18"/>
                  </a:lnTo>
                  <a:lnTo>
                    <a:pt x="6" y="18"/>
                  </a:lnTo>
                  <a:lnTo>
                    <a:pt x="6" y="18"/>
                  </a:lnTo>
                  <a:lnTo>
                    <a:pt x="4" y="16"/>
                  </a:lnTo>
                  <a:lnTo>
                    <a:pt x="2" y="16"/>
                  </a:lnTo>
                  <a:lnTo>
                    <a:pt x="0" y="14"/>
                  </a:lnTo>
                  <a:lnTo>
                    <a:pt x="0" y="14"/>
                  </a:lnTo>
                  <a:lnTo>
                    <a:pt x="0" y="14"/>
                  </a:lnTo>
                  <a:lnTo>
                    <a:pt x="0" y="14"/>
                  </a:lnTo>
                  <a:lnTo>
                    <a:pt x="0" y="12"/>
                  </a:lnTo>
                  <a:lnTo>
                    <a:pt x="0" y="10"/>
                  </a:lnTo>
                  <a:lnTo>
                    <a:pt x="0" y="8"/>
                  </a:lnTo>
                  <a:lnTo>
                    <a:pt x="0" y="6"/>
                  </a:lnTo>
                  <a:lnTo>
                    <a:pt x="0" y="6"/>
                  </a:lnTo>
                  <a:lnTo>
                    <a:pt x="0" y="4"/>
                  </a:lnTo>
                  <a:lnTo>
                    <a:pt x="0" y="4"/>
                  </a:lnTo>
                  <a:lnTo>
                    <a:pt x="0" y="4"/>
                  </a:lnTo>
                  <a:lnTo>
                    <a:pt x="2" y="4"/>
                  </a:lnTo>
                  <a:lnTo>
                    <a:pt x="2" y="4"/>
                  </a:lnTo>
                  <a:lnTo>
                    <a:pt x="2" y="4"/>
                  </a:lnTo>
                  <a:lnTo>
                    <a:pt x="4" y="4"/>
                  </a:lnTo>
                  <a:lnTo>
                    <a:pt x="4" y="4"/>
                  </a:lnTo>
                  <a:lnTo>
                    <a:pt x="6" y="6"/>
                  </a:lnTo>
                  <a:lnTo>
                    <a:pt x="6" y="6"/>
                  </a:lnTo>
                  <a:lnTo>
                    <a:pt x="6" y="8"/>
                  </a:lnTo>
                  <a:lnTo>
                    <a:pt x="8" y="10"/>
                  </a:lnTo>
                  <a:lnTo>
                    <a:pt x="10" y="14"/>
                  </a:lnTo>
                  <a:lnTo>
                    <a:pt x="12" y="16"/>
                  </a:lnTo>
                  <a:lnTo>
                    <a:pt x="12" y="16"/>
                  </a:lnTo>
                  <a:lnTo>
                    <a:pt x="14" y="18"/>
                  </a:lnTo>
                  <a:lnTo>
                    <a:pt x="14" y="18"/>
                  </a:lnTo>
                  <a:lnTo>
                    <a:pt x="16" y="18"/>
                  </a:lnTo>
                  <a:lnTo>
                    <a:pt x="16" y="18"/>
                  </a:lnTo>
                  <a:lnTo>
                    <a:pt x="16" y="18"/>
                  </a:lnTo>
                  <a:lnTo>
                    <a:pt x="18" y="18"/>
                  </a:lnTo>
                  <a:lnTo>
                    <a:pt x="18" y="18"/>
                  </a:lnTo>
                  <a:lnTo>
                    <a:pt x="18" y="18"/>
                  </a:lnTo>
                  <a:lnTo>
                    <a:pt x="20" y="16"/>
                  </a:lnTo>
                  <a:lnTo>
                    <a:pt x="20" y="14"/>
                  </a:lnTo>
                  <a:lnTo>
                    <a:pt x="22" y="12"/>
                  </a:lnTo>
                  <a:lnTo>
                    <a:pt x="22" y="10"/>
                  </a:lnTo>
                  <a:lnTo>
                    <a:pt x="24" y="8"/>
                  </a:lnTo>
                  <a:lnTo>
                    <a:pt x="24" y="6"/>
                  </a:lnTo>
                  <a:lnTo>
                    <a:pt x="26" y="6"/>
                  </a:lnTo>
                  <a:lnTo>
                    <a:pt x="30" y="4"/>
                  </a:lnTo>
                  <a:lnTo>
                    <a:pt x="32" y="2"/>
                  </a:lnTo>
                  <a:lnTo>
                    <a:pt x="34" y="2"/>
                  </a:lnTo>
                  <a:lnTo>
                    <a:pt x="36" y="0"/>
                  </a:lnTo>
                  <a:lnTo>
                    <a:pt x="38" y="0"/>
                  </a:lnTo>
                  <a:lnTo>
                    <a:pt x="38" y="0"/>
                  </a:lnTo>
                  <a:lnTo>
                    <a:pt x="40" y="0"/>
                  </a:lnTo>
                  <a:lnTo>
                    <a:pt x="42" y="2"/>
                  </a:lnTo>
                  <a:lnTo>
                    <a:pt x="42" y="2"/>
                  </a:lnTo>
                  <a:lnTo>
                    <a:pt x="44" y="2"/>
                  </a:lnTo>
                  <a:lnTo>
                    <a:pt x="46" y="2"/>
                  </a:lnTo>
                  <a:lnTo>
                    <a:pt x="48" y="4"/>
                  </a:lnTo>
                  <a:lnTo>
                    <a:pt x="48" y="4"/>
                  </a:lnTo>
                  <a:lnTo>
                    <a:pt x="50" y="6"/>
                  </a:lnTo>
                  <a:lnTo>
                    <a:pt x="50" y="6"/>
                  </a:lnTo>
                  <a:lnTo>
                    <a:pt x="50" y="6"/>
                  </a:lnTo>
                  <a:lnTo>
                    <a:pt x="50" y="8"/>
                  </a:lnTo>
                  <a:lnTo>
                    <a:pt x="50" y="8"/>
                  </a:lnTo>
                  <a:lnTo>
                    <a:pt x="50" y="10"/>
                  </a:lnTo>
                  <a:lnTo>
                    <a:pt x="50" y="12"/>
                  </a:lnTo>
                  <a:lnTo>
                    <a:pt x="50" y="14"/>
                  </a:lnTo>
                  <a:lnTo>
                    <a:pt x="50" y="14"/>
                  </a:lnTo>
                  <a:lnTo>
                    <a:pt x="50" y="14"/>
                  </a:lnTo>
                  <a:lnTo>
                    <a:pt x="50" y="14"/>
                  </a:lnTo>
                  <a:lnTo>
                    <a:pt x="50" y="16"/>
                  </a:lnTo>
                  <a:lnTo>
                    <a:pt x="50" y="16"/>
                  </a:lnTo>
                  <a:lnTo>
                    <a:pt x="52" y="16"/>
                  </a:lnTo>
                  <a:lnTo>
                    <a:pt x="54" y="18"/>
                  </a:lnTo>
                  <a:lnTo>
                    <a:pt x="58" y="18"/>
                  </a:lnTo>
                  <a:lnTo>
                    <a:pt x="62" y="18"/>
                  </a:lnTo>
                  <a:lnTo>
                    <a:pt x="62" y="20"/>
                  </a:lnTo>
                  <a:lnTo>
                    <a:pt x="66" y="20"/>
                  </a:lnTo>
                  <a:lnTo>
                    <a:pt x="68" y="22"/>
                  </a:lnTo>
                  <a:lnTo>
                    <a:pt x="70" y="22"/>
                  </a:lnTo>
                  <a:lnTo>
                    <a:pt x="74" y="24"/>
                  </a:lnTo>
                  <a:lnTo>
                    <a:pt x="76" y="24"/>
                  </a:lnTo>
                  <a:lnTo>
                    <a:pt x="78" y="26"/>
                  </a:lnTo>
                  <a:lnTo>
                    <a:pt x="80" y="26"/>
                  </a:lnTo>
                  <a:lnTo>
                    <a:pt x="80" y="26"/>
                  </a:lnTo>
                  <a:lnTo>
                    <a:pt x="82" y="24"/>
                  </a:lnTo>
                  <a:lnTo>
                    <a:pt x="82" y="24"/>
                  </a:lnTo>
                  <a:lnTo>
                    <a:pt x="82" y="24"/>
                  </a:lnTo>
                  <a:lnTo>
                    <a:pt x="82" y="24"/>
                  </a:lnTo>
                  <a:lnTo>
                    <a:pt x="82" y="22"/>
                  </a:lnTo>
                  <a:lnTo>
                    <a:pt x="82" y="22"/>
                  </a:lnTo>
                  <a:lnTo>
                    <a:pt x="82" y="20"/>
                  </a:lnTo>
                  <a:lnTo>
                    <a:pt x="82" y="18"/>
                  </a:lnTo>
                  <a:lnTo>
                    <a:pt x="82" y="16"/>
                  </a:lnTo>
                  <a:lnTo>
                    <a:pt x="82" y="14"/>
                  </a:lnTo>
                  <a:lnTo>
                    <a:pt x="84" y="14"/>
                  </a:lnTo>
                  <a:lnTo>
                    <a:pt x="84" y="14"/>
                  </a:lnTo>
                  <a:lnTo>
                    <a:pt x="84" y="14"/>
                  </a:lnTo>
                  <a:lnTo>
                    <a:pt x="86" y="12"/>
                  </a:lnTo>
                  <a:lnTo>
                    <a:pt x="86" y="12"/>
                  </a:lnTo>
                  <a:lnTo>
                    <a:pt x="88" y="12"/>
                  </a:lnTo>
                  <a:lnTo>
                    <a:pt x="90" y="12"/>
                  </a:lnTo>
                  <a:lnTo>
                    <a:pt x="92" y="12"/>
                  </a:lnTo>
                  <a:lnTo>
                    <a:pt x="94" y="12"/>
                  </a:lnTo>
                  <a:lnTo>
                    <a:pt x="94" y="10"/>
                  </a:lnTo>
                  <a:lnTo>
                    <a:pt x="96" y="10"/>
                  </a:lnTo>
                  <a:lnTo>
                    <a:pt x="98" y="8"/>
                  </a:lnTo>
                  <a:lnTo>
                    <a:pt x="100" y="8"/>
                  </a:lnTo>
                  <a:lnTo>
                    <a:pt x="100" y="6"/>
                  </a:lnTo>
                  <a:lnTo>
                    <a:pt x="102" y="6"/>
                  </a:lnTo>
                  <a:lnTo>
                    <a:pt x="102" y="6"/>
                  </a:lnTo>
                  <a:lnTo>
                    <a:pt x="102" y="6"/>
                  </a:lnTo>
                  <a:lnTo>
                    <a:pt x="104" y="6"/>
                  </a:lnTo>
                  <a:lnTo>
                    <a:pt x="104" y="8"/>
                  </a:lnTo>
                  <a:lnTo>
                    <a:pt x="104" y="8"/>
                  </a:lnTo>
                  <a:lnTo>
                    <a:pt x="106" y="10"/>
                  </a:lnTo>
                  <a:lnTo>
                    <a:pt x="106" y="10"/>
                  </a:lnTo>
                  <a:lnTo>
                    <a:pt x="106" y="14"/>
                  </a:lnTo>
                  <a:lnTo>
                    <a:pt x="106" y="14"/>
                  </a:lnTo>
                  <a:lnTo>
                    <a:pt x="108" y="14"/>
                  </a:lnTo>
                  <a:lnTo>
                    <a:pt x="108" y="16"/>
                  </a:lnTo>
                  <a:lnTo>
                    <a:pt x="110" y="16"/>
                  </a:lnTo>
                  <a:lnTo>
                    <a:pt x="112" y="18"/>
                  </a:lnTo>
                  <a:lnTo>
                    <a:pt x="112" y="18"/>
                  </a:lnTo>
                  <a:lnTo>
                    <a:pt x="114" y="20"/>
                  </a:lnTo>
                  <a:lnTo>
                    <a:pt x="114" y="20"/>
                  </a:lnTo>
                  <a:lnTo>
                    <a:pt x="114" y="20"/>
                  </a:lnTo>
                  <a:lnTo>
                    <a:pt x="114" y="20"/>
                  </a:lnTo>
                  <a:lnTo>
                    <a:pt x="114" y="22"/>
                  </a:lnTo>
                  <a:lnTo>
                    <a:pt x="114" y="22"/>
                  </a:lnTo>
                  <a:lnTo>
                    <a:pt x="114" y="22"/>
                  </a:lnTo>
                  <a:lnTo>
                    <a:pt x="114" y="24"/>
                  </a:lnTo>
                  <a:lnTo>
                    <a:pt x="112" y="24"/>
                  </a:lnTo>
                  <a:lnTo>
                    <a:pt x="112" y="26"/>
                  </a:lnTo>
                  <a:lnTo>
                    <a:pt x="112" y="26"/>
                  </a:lnTo>
                  <a:lnTo>
                    <a:pt x="112" y="28"/>
                  </a:lnTo>
                  <a:lnTo>
                    <a:pt x="112" y="28"/>
                  </a:lnTo>
                  <a:lnTo>
                    <a:pt x="112" y="28"/>
                  </a:lnTo>
                  <a:lnTo>
                    <a:pt x="112" y="28"/>
                  </a:lnTo>
                  <a:lnTo>
                    <a:pt x="112" y="30"/>
                  </a:lnTo>
                  <a:lnTo>
                    <a:pt x="112" y="30"/>
                  </a:lnTo>
                  <a:lnTo>
                    <a:pt x="114" y="30"/>
                  </a:lnTo>
                  <a:lnTo>
                    <a:pt x="116" y="30"/>
                  </a:lnTo>
                  <a:lnTo>
                    <a:pt x="120" y="30"/>
                  </a:lnTo>
                  <a:lnTo>
                    <a:pt x="122" y="30"/>
                  </a:lnTo>
                  <a:lnTo>
                    <a:pt x="124" y="30"/>
                  </a:lnTo>
                  <a:lnTo>
                    <a:pt x="126" y="30"/>
                  </a:lnTo>
                  <a:lnTo>
                    <a:pt x="128" y="30"/>
                  </a:lnTo>
                  <a:lnTo>
                    <a:pt x="130" y="30"/>
                  </a:lnTo>
                  <a:lnTo>
                    <a:pt x="132" y="32"/>
                  </a:lnTo>
                  <a:lnTo>
                    <a:pt x="134" y="32"/>
                  </a:lnTo>
                  <a:lnTo>
                    <a:pt x="136" y="32"/>
                  </a:lnTo>
                  <a:lnTo>
                    <a:pt x="136" y="32"/>
                  </a:lnTo>
                  <a:lnTo>
                    <a:pt x="138" y="34"/>
                  </a:lnTo>
                  <a:lnTo>
                    <a:pt x="138" y="34"/>
                  </a:lnTo>
                  <a:lnTo>
                    <a:pt x="138" y="34"/>
                  </a:lnTo>
                  <a:lnTo>
                    <a:pt x="138" y="36"/>
                  </a:lnTo>
                  <a:lnTo>
                    <a:pt x="138" y="36"/>
                  </a:lnTo>
                  <a:lnTo>
                    <a:pt x="138" y="38"/>
                  </a:lnTo>
                  <a:lnTo>
                    <a:pt x="136" y="38"/>
                  </a:lnTo>
                  <a:lnTo>
                    <a:pt x="136" y="40"/>
                  </a:lnTo>
                  <a:lnTo>
                    <a:pt x="136" y="42"/>
                  </a:lnTo>
                  <a:lnTo>
                    <a:pt x="134" y="44"/>
                  </a:lnTo>
                  <a:lnTo>
                    <a:pt x="134" y="46"/>
                  </a:lnTo>
                  <a:lnTo>
                    <a:pt x="134" y="46"/>
                  </a:lnTo>
                  <a:lnTo>
                    <a:pt x="134" y="46"/>
                  </a:lnTo>
                  <a:lnTo>
                    <a:pt x="134" y="48"/>
                  </a:lnTo>
                  <a:lnTo>
                    <a:pt x="136" y="50"/>
                  </a:lnTo>
                  <a:lnTo>
                    <a:pt x="138" y="52"/>
                  </a:lnTo>
                  <a:lnTo>
                    <a:pt x="140" y="54"/>
                  </a:lnTo>
                  <a:lnTo>
                    <a:pt x="142" y="56"/>
                  </a:lnTo>
                  <a:lnTo>
                    <a:pt x="144" y="60"/>
                  </a:lnTo>
                  <a:lnTo>
                    <a:pt x="146" y="62"/>
                  </a:lnTo>
                  <a:lnTo>
                    <a:pt x="148" y="64"/>
                  </a:lnTo>
                  <a:lnTo>
                    <a:pt x="150" y="66"/>
                  </a:lnTo>
                  <a:lnTo>
                    <a:pt x="154" y="66"/>
                  </a:lnTo>
                  <a:lnTo>
                    <a:pt x="156" y="68"/>
                  </a:lnTo>
                  <a:lnTo>
                    <a:pt x="158" y="70"/>
                  </a:lnTo>
                  <a:lnTo>
                    <a:pt x="162" y="72"/>
                  </a:lnTo>
                  <a:lnTo>
                    <a:pt x="164" y="72"/>
                  </a:lnTo>
                  <a:lnTo>
                    <a:pt x="166" y="72"/>
                  </a:lnTo>
                  <a:lnTo>
                    <a:pt x="168" y="72"/>
                  </a:lnTo>
                  <a:lnTo>
                    <a:pt x="168" y="72"/>
                  </a:lnTo>
                  <a:lnTo>
                    <a:pt x="168" y="72"/>
                  </a:lnTo>
                  <a:lnTo>
                    <a:pt x="170" y="72"/>
                  </a:lnTo>
                  <a:lnTo>
                    <a:pt x="172" y="72"/>
                  </a:lnTo>
                  <a:lnTo>
                    <a:pt x="172" y="70"/>
                  </a:lnTo>
                  <a:lnTo>
                    <a:pt x="174" y="68"/>
                  </a:lnTo>
                  <a:lnTo>
                    <a:pt x="176" y="68"/>
                  </a:lnTo>
                  <a:lnTo>
                    <a:pt x="176" y="68"/>
                  </a:lnTo>
                  <a:lnTo>
                    <a:pt x="176" y="68"/>
                  </a:lnTo>
                  <a:lnTo>
                    <a:pt x="178" y="68"/>
                  </a:lnTo>
                  <a:lnTo>
                    <a:pt x="178" y="68"/>
                  </a:lnTo>
                  <a:lnTo>
                    <a:pt x="180" y="68"/>
                  </a:lnTo>
                  <a:lnTo>
                    <a:pt x="180" y="70"/>
                  </a:lnTo>
                  <a:lnTo>
                    <a:pt x="182" y="70"/>
                  </a:lnTo>
                  <a:lnTo>
                    <a:pt x="182" y="70"/>
                  </a:lnTo>
                  <a:lnTo>
                    <a:pt x="184" y="72"/>
                  </a:lnTo>
                  <a:lnTo>
                    <a:pt x="184" y="72"/>
                  </a:lnTo>
                  <a:lnTo>
                    <a:pt x="184" y="72"/>
                  </a:lnTo>
                  <a:lnTo>
                    <a:pt x="184" y="72"/>
                  </a:lnTo>
                  <a:lnTo>
                    <a:pt x="184" y="74"/>
                  </a:lnTo>
                  <a:lnTo>
                    <a:pt x="184" y="76"/>
                  </a:lnTo>
                  <a:lnTo>
                    <a:pt x="184" y="78"/>
                  </a:lnTo>
                  <a:lnTo>
                    <a:pt x="184" y="80"/>
                  </a:lnTo>
                  <a:lnTo>
                    <a:pt x="182" y="82"/>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07" name="Freeform 141">
              <a:extLst>
                <a:ext uri="{FF2B5EF4-FFF2-40B4-BE49-F238E27FC236}">
                  <a16:creationId xmlns:a16="http://schemas.microsoft.com/office/drawing/2014/main" id="{4960EC8E-21E0-4903-BC63-2410029ACA3F}"/>
                </a:ext>
              </a:extLst>
            </p:cNvPr>
            <p:cNvSpPr>
              <a:spLocks/>
            </p:cNvSpPr>
            <p:nvPr/>
          </p:nvSpPr>
          <p:spPr bwMode="auto">
            <a:xfrm>
              <a:off x="7795934" y="2869991"/>
              <a:ext cx="223163" cy="126523"/>
            </a:xfrm>
            <a:custGeom>
              <a:avLst/>
              <a:gdLst>
                <a:gd name="T0" fmla="*/ 32 w 118"/>
                <a:gd name="T1" fmla="*/ 16 h 74"/>
                <a:gd name="T2" fmla="*/ 28 w 118"/>
                <a:gd name="T3" fmla="*/ 24 h 74"/>
                <a:gd name="T4" fmla="*/ 22 w 118"/>
                <a:gd name="T5" fmla="*/ 32 h 74"/>
                <a:gd name="T6" fmla="*/ 16 w 118"/>
                <a:gd name="T7" fmla="*/ 40 h 74"/>
                <a:gd name="T8" fmla="*/ 6 w 118"/>
                <a:gd name="T9" fmla="*/ 58 h 74"/>
                <a:gd name="T10" fmla="*/ 6 w 118"/>
                <a:gd name="T11" fmla="*/ 66 h 74"/>
                <a:gd name="T12" fmla="*/ 12 w 118"/>
                <a:gd name="T13" fmla="*/ 64 h 74"/>
                <a:gd name="T14" fmla="*/ 24 w 118"/>
                <a:gd name="T15" fmla="*/ 62 h 74"/>
                <a:gd name="T16" fmla="*/ 30 w 118"/>
                <a:gd name="T17" fmla="*/ 60 h 74"/>
                <a:gd name="T18" fmla="*/ 32 w 118"/>
                <a:gd name="T19" fmla="*/ 58 h 74"/>
                <a:gd name="T20" fmla="*/ 34 w 118"/>
                <a:gd name="T21" fmla="*/ 54 h 74"/>
                <a:gd name="T22" fmla="*/ 36 w 118"/>
                <a:gd name="T23" fmla="*/ 48 h 74"/>
                <a:gd name="T24" fmla="*/ 38 w 118"/>
                <a:gd name="T25" fmla="*/ 48 h 74"/>
                <a:gd name="T26" fmla="*/ 40 w 118"/>
                <a:gd name="T27" fmla="*/ 46 h 74"/>
                <a:gd name="T28" fmla="*/ 42 w 118"/>
                <a:gd name="T29" fmla="*/ 46 h 74"/>
                <a:gd name="T30" fmla="*/ 46 w 118"/>
                <a:gd name="T31" fmla="*/ 48 h 74"/>
                <a:gd name="T32" fmla="*/ 48 w 118"/>
                <a:gd name="T33" fmla="*/ 50 h 74"/>
                <a:gd name="T34" fmla="*/ 50 w 118"/>
                <a:gd name="T35" fmla="*/ 58 h 74"/>
                <a:gd name="T36" fmla="*/ 52 w 118"/>
                <a:gd name="T37" fmla="*/ 64 h 74"/>
                <a:gd name="T38" fmla="*/ 54 w 118"/>
                <a:gd name="T39" fmla="*/ 66 h 74"/>
                <a:gd name="T40" fmla="*/ 58 w 118"/>
                <a:gd name="T41" fmla="*/ 70 h 74"/>
                <a:gd name="T42" fmla="*/ 64 w 118"/>
                <a:gd name="T43" fmla="*/ 72 h 74"/>
                <a:gd name="T44" fmla="*/ 88 w 118"/>
                <a:gd name="T45" fmla="*/ 74 h 74"/>
                <a:gd name="T46" fmla="*/ 100 w 118"/>
                <a:gd name="T47" fmla="*/ 72 h 74"/>
                <a:gd name="T48" fmla="*/ 102 w 118"/>
                <a:gd name="T49" fmla="*/ 64 h 74"/>
                <a:gd name="T50" fmla="*/ 100 w 118"/>
                <a:gd name="T51" fmla="*/ 62 h 74"/>
                <a:gd name="T52" fmla="*/ 100 w 118"/>
                <a:gd name="T53" fmla="*/ 62 h 74"/>
                <a:gd name="T54" fmla="*/ 98 w 118"/>
                <a:gd name="T55" fmla="*/ 64 h 74"/>
                <a:gd name="T56" fmla="*/ 96 w 118"/>
                <a:gd name="T57" fmla="*/ 64 h 74"/>
                <a:gd name="T58" fmla="*/ 88 w 118"/>
                <a:gd name="T59" fmla="*/ 60 h 74"/>
                <a:gd name="T60" fmla="*/ 84 w 118"/>
                <a:gd name="T61" fmla="*/ 56 h 74"/>
                <a:gd name="T62" fmla="*/ 82 w 118"/>
                <a:gd name="T63" fmla="*/ 52 h 74"/>
                <a:gd name="T64" fmla="*/ 82 w 118"/>
                <a:gd name="T65" fmla="*/ 48 h 74"/>
                <a:gd name="T66" fmla="*/ 82 w 118"/>
                <a:gd name="T67" fmla="*/ 38 h 74"/>
                <a:gd name="T68" fmla="*/ 84 w 118"/>
                <a:gd name="T69" fmla="*/ 30 h 74"/>
                <a:gd name="T70" fmla="*/ 88 w 118"/>
                <a:gd name="T71" fmla="*/ 26 h 74"/>
                <a:gd name="T72" fmla="*/ 94 w 118"/>
                <a:gd name="T73" fmla="*/ 22 h 74"/>
                <a:gd name="T74" fmla="*/ 96 w 118"/>
                <a:gd name="T75" fmla="*/ 22 h 74"/>
                <a:gd name="T76" fmla="*/ 100 w 118"/>
                <a:gd name="T77" fmla="*/ 24 h 74"/>
                <a:gd name="T78" fmla="*/ 106 w 118"/>
                <a:gd name="T79" fmla="*/ 26 h 74"/>
                <a:gd name="T80" fmla="*/ 116 w 118"/>
                <a:gd name="T81" fmla="*/ 34 h 74"/>
                <a:gd name="T82" fmla="*/ 116 w 118"/>
                <a:gd name="T83" fmla="*/ 26 h 74"/>
                <a:gd name="T84" fmla="*/ 112 w 118"/>
                <a:gd name="T85" fmla="*/ 12 h 74"/>
                <a:gd name="T86" fmla="*/ 108 w 118"/>
                <a:gd name="T87" fmla="*/ 4 h 74"/>
                <a:gd name="T88" fmla="*/ 106 w 118"/>
                <a:gd name="T89" fmla="*/ 2 h 74"/>
                <a:gd name="T90" fmla="*/ 104 w 118"/>
                <a:gd name="T91" fmla="*/ 0 h 74"/>
                <a:gd name="T92" fmla="*/ 100 w 118"/>
                <a:gd name="T93" fmla="*/ 0 h 74"/>
                <a:gd name="T94" fmla="*/ 98 w 118"/>
                <a:gd name="T95" fmla="*/ 2 h 74"/>
                <a:gd name="T96" fmla="*/ 88 w 118"/>
                <a:gd name="T97" fmla="*/ 10 h 74"/>
                <a:gd name="T98" fmla="*/ 86 w 118"/>
                <a:gd name="T99" fmla="*/ 12 h 74"/>
                <a:gd name="T100" fmla="*/ 76 w 118"/>
                <a:gd name="T101" fmla="*/ 14 h 74"/>
                <a:gd name="T102" fmla="*/ 68 w 118"/>
                <a:gd name="T103" fmla="*/ 14 h 74"/>
                <a:gd name="T104" fmla="*/ 50 w 118"/>
                <a:gd name="T105" fmla="*/ 1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8" h="74">
                  <a:moveTo>
                    <a:pt x="36" y="8"/>
                  </a:moveTo>
                  <a:lnTo>
                    <a:pt x="36" y="8"/>
                  </a:lnTo>
                  <a:lnTo>
                    <a:pt x="32" y="16"/>
                  </a:lnTo>
                  <a:lnTo>
                    <a:pt x="30" y="20"/>
                  </a:lnTo>
                  <a:lnTo>
                    <a:pt x="28" y="22"/>
                  </a:lnTo>
                  <a:lnTo>
                    <a:pt x="28" y="24"/>
                  </a:lnTo>
                  <a:lnTo>
                    <a:pt x="26" y="26"/>
                  </a:lnTo>
                  <a:lnTo>
                    <a:pt x="24" y="28"/>
                  </a:lnTo>
                  <a:lnTo>
                    <a:pt x="22" y="32"/>
                  </a:lnTo>
                  <a:lnTo>
                    <a:pt x="18" y="38"/>
                  </a:lnTo>
                  <a:lnTo>
                    <a:pt x="16" y="38"/>
                  </a:lnTo>
                  <a:lnTo>
                    <a:pt x="16" y="40"/>
                  </a:lnTo>
                  <a:lnTo>
                    <a:pt x="14" y="44"/>
                  </a:lnTo>
                  <a:lnTo>
                    <a:pt x="12" y="48"/>
                  </a:lnTo>
                  <a:lnTo>
                    <a:pt x="6" y="58"/>
                  </a:lnTo>
                  <a:lnTo>
                    <a:pt x="0" y="70"/>
                  </a:lnTo>
                  <a:lnTo>
                    <a:pt x="4" y="68"/>
                  </a:lnTo>
                  <a:lnTo>
                    <a:pt x="6" y="66"/>
                  </a:lnTo>
                  <a:lnTo>
                    <a:pt x="10" y="64"/>
                  </a:lnTo>
                  <a:lnTo>
                    <a:pt x="10" y="64"/>
                  </a:lnTo>
                  <a:lnTo>
                    <a:pt x="12" y="64"/>
                  </a:lnTo>
                  <a:lnTo>
                    <a:pt x="14" y="64"/>
                  </a:lnTo>
                  <a:lnTo>
                    <a:pt x="20" y="62"/>
                  </a:lnTo>
                  <a:lnTo>
                    <a:pt x="24" y="62"/>
                  </a:lnTo>
                  <a:lnTo>
                    <a:pt x="28" y="62"/>
                  </a:lnTo>
                  <a:lnTo>
                    <a:pt x="28" y="60"/>
                  </a:lnTo>
                  <a:lnTo>
                    <a:pt x="30" y="60"/>
                  </a:lnTo>
                  <a:lnTo>
                    <a:pt x="30" y="60"/>
                  </a:lnTo>
                  <a:lnTo>
                    <a:pt x="32" y="60"/>
                  </a:lnTo>
                  <a:lnTo>
                    <a:pt x="32" y="58"/>
                  </a:lnTo>
                  <a:lnTo>
                    <a:pt x="32" y="58"/>
                  </a:lnTo>
                  <a:lnTo>
                    <a:pt x="34" y="56"/>
                  </a:lnTo>
                  <a:lnTo>
                    <a:pt x="34" y="54"/>
                  </a:lnTo>
                  <a:lnTo>
                    <a:pt x="34" y="52"/>
                  </a:lnTo>
                  <a:lnTo>
                    <a:pt x="36" y="50"/>
                  </a:lnTo>
                  <a:lnTo>
                    <a:pt x="36" y="48"/>
                  </a:lnTo>
                  <a:lnTo>
                    <a:pt x="36" y="48"/>
                  </a:lnTo>
                  <a:lnTo>
                    <a:pt x="36" y="48"/>
                  </a:lnTo>
                  <a:lnTo>
                    <a:pt x="38" y="48"/>
                  </a:lnTo>
                  <a:lnTo>
                    <a:pt x="38" y="46"/>
                  </a:lnTo>
                  <a:lnTo>
                    <a:pt x="38" y="46"/>
                  </a:lnTo>
                  <a:lnTo>
                    <a:pt x="40" y="46"/>
                  </a:lnTo>
                  <a:lnTo>
                    <a:pt x="40" y="46"/>
                  </a:lnTo>
                  <a:lnTo>
                    <a:pt x="42" y="46"/>
                  </a:lnTo>
                  <a:lnTo>
                    <a:pt x="42" y="46"/>
                  </a:lnTo>
                  <a:lnTo>
                    <a:pt x="44" y="48"/>
                  </a:lnTo>
                  <a:lnTo>
                    <a:pt x="44" y="48"/>
                  </a:lnTo>
                  <a:lnTo>
                    <a:pt x="46" y="48"/>
                  </a:lnTo>
                  <a:lnTo>
                    <a:pt x="46" y="48"/>
                  </a:lnTo>
                  <a:lnTo>
                    <a:pt x="46" y="50"/>
                  </a:lnTo>
                  <a:lnTo>
                    <a:pt x="48" y="50"/>
                  </a:lnTo>
                  <a:lnTo>
                    <a:pt x="48" y="52"/>
                  </a:lnTo>
                  <a:lnTo>
                    <a:pt x="48" y="54"/>
                  </a:lnTo>
                  <a:lnTo>
                    <a:pt x="50" y="58"/>
                  </a:lnTo>
                  <a:lnTo>
                    <a:pt x="50" y="60"/>
                  </a:lnTo>
                  <a:lnTo>
                    <a:pt x="52" y="62"/>
                  </a:lnTo>
                  <a:lnTo>
                    <a:pt x="52" y="64"/>
                  </a:lnTo>
                  <a:lnTo>
                    <a:pt x="52" y="66"/>
                  </a:lnTo>
                  <a:lnTo>
                    <a:pt x="52" y="66"/>
                  </a:lnTo>
                  <a:lnTo>
                    <a:pt x="54" y="66"/>
                  </a:lnTo>
                  <a:lnTo>
                    <a:pt x="54" y="68"/>
                  </a:lnTo>
                  <a:lnTo>
                    <a:pt x="56" y="70"/>
                  </a:lnTo>
                  <a:lnTo>
                    <a:pt x="58" y="70"/>
                  </a:lnTo>
                  <a:lnTo>
                    <a:pt x="60" y="70"/>
                  </a:lnTo>
                  <a:lnTo>
                    <a:pt x="62" y="72"/>
                  </a:lnTo>
                  <a:lnTo>
                    <a:pt x="64" y="72"/>
                  </a:lnTo>
                  <a:lnTo>
                    <a:pt x="68" y="74"/>
                  </a:lnTo>
                  <a:lnTo>
                    <a:pt x="76" y="74"/>
                  </a:lnTo>
                  <a:lnTo>
                    <a:pt x="88" y="74"/>
                  </a:lnTo>
                  <a:lnTo>
                    <a:pt x="100" y="74"/>
                  </a:lnTo>
                  <a:lnTo>
                    <a:pt x="100" y="72"/>
                  </a:lnTo>
                  <a:lnTo>
                    <a:pt x="100" y="72"/>
                  </a:lnTo>
                  <a:lnTo>
                    <a:pt x="102" y="68"/>
                  </a:lnTo>
                  <a:lnTo>
                    <a:pt x="102" y="66"/>
                  </a:lnTo>
                  <a:lnTo>
                    <a:pt x="102" y="64"/>
                  </a:lnTo>
                  <a:lnTo>
                    <a:pt x="102" y="64"/>
                  </a:lnTo>
                  <a:lnTo>
                    <a:pt x="100" y="62"/>
                  </a:lnTo>
                  <a:lnTo>
                    <a:pt x="100" y="62"/>
                  </a:lnTo>
                  <a:lnTo>
                    <a:pt x="100" y="62"/>
                  </a:lnTo>
                  <a:lnTo>
                    <a:pt x="100" y="62"/>
                  </a:lnTo>
                  <a:lnTo>
                    <a:pt x="100" y="62"/>
                  </a:lnTo>
                  <a:lnTo>
                    <a:pt x="98" y="62"/>
                  </a:lnTo>
                  <a:lnTo>
                    <a:pt x="98" y="64"/>
                  </a:lnTo>
                  <a:lnTo>
                    <a:pt x="98" y="64"/>
                  </a:lnTo>
                  <a:lnTo>
                    <a:pt x="98" y="64"/>
                  </a:lnTo>
                  <a:lnTo>
                    <a:pt x="96" y="64"/>
                  </a:lnTo>
                  <a:lnTo>
                    <a:pt x="96" y="64"/>
                  </a:lnTo>
                  <a:lnTo>
                    <a:pt x="94" y="62"/>
                  </a:lnTo>
                  <a:lnTo>
                    <a:pt x="92" y="62"/>
                  </a:lnTo>
                  <a:lnTo>
                    <a:pt x="88" y="60"/>
                  </a:lnTo>
                  <a:lnTo>
                    <a:pt x="86" y="58"/>
                  </a:lnTo>
                  <a:lnTo>
                    <a:pt x="84" y="56"/>
                  </a:lnTo>
                  <a:lnTo>
                    <a:pt x="84" y="56"/>
                  </a:lnTo>
                  <a:lnTo>
                    <a:pt x="82" y="54"/>
                  </a:lnTo>
                  <a:lnTo>
                    <a:pt x="82" y="54"/>
                  </a:lnTo>
                  <a:lnTo>
                    <a:pt x="82" y="52"/>
                  </a:lnTo>
                  <a:lnTo>
                    <a:pt x="82" y="52"/>
                  </a:lnTo>
                  <a:lnTo>
                    <a:pt x="82" y="50"/>
                  </a:lnTo>
                  <a:lnTo>
                    <a:pt x="82" y="48"/>
                  </a:lnTo>
                  <a:lnTo>
                    <a:pt x="82" y="46"/>
                  </a:lnTo>
                  <a:lnTo>
                    <a:pt x="82" y="42"/>
                  </a:lnTo>
                  <a:lnTo>
                    <a:pt x="82" y="38"/>
                  </a:lnTo>
                  <a:lnTo>
                    <a:pt x="82" y="36"/>
                  </a:lnTo>
                  <a:lnTo>
                    <a:pt x="84" y="32"/>
                  </a:lnTo>
                  <a:lnTo>
                    <a:pt x="84" y="30"/>
                  </a:lnTo>
                  <a:lnTo>
                    <a:pt x="86" y="30"/>
                  </a:lnTo>
                  <a:lnTo>
                    <a:pt x="86" y="28"/>
                  </a:lnTo>
                  <a:lnTo>
                    <a:pt x="88" y="26"/>
                  </a:lnTo>
                  <a:lnTo>
                    <a:pt x="90" y="26"/>
                  </a:lnTo>
                  <a:lnTo>
                    <a:pt x="92" y="24"/>
                  </a:lnTo>
                  <a:lnTo>
                    <a:pt x="94" y="22"/>
                  </a:lnTo>
                  <a:lnTo>
                    <a:pt x="94" y="22"/>
                  </a:lnTo>
                  <a:lnTo>
                    <a:pt x="96" y="22"/>
                  </a:lnTo>
                  <a:lnTo>
                    <a:pt x="96" y="22"/>
                  </a:lnTo>
                  <a:lnTo>
                    <a:pt x="98" y="22"/>
                  </a:lnTo>
                  <a:lnTo>
                    <a:pt x="98" y="22"/>
                  </a:lnTo>
                  <a:lnTo>
                    <a:pt x="100" y="24"/>
                  </a:lnTo>
                  <a:lnTo>
                    <a:pt x="102" y="24"/>
                  </a:lnTo>
                  <a:lnTo>
                    <a:pt x="104" y="26"/>
                  </a:lnTo>
                  <a:lnTo>
                    <a:pt x="106" y="26"/>
                  </a:lnTo>
                  <a:lnTo>
                    <a:pt x="110" y="28"/>
                  </a:lnTo>
                  <a:lnTo>
                    <a:pt x="112" y="32"/>
                  </a:lnTo>
                  <a:lnTo>
                    <a:pt x="116" y="34"/>
                  </a:lnTo>
                  <a:lnTo>
                    <a:pt x="118" y="36"/>
                  </a:lnTo>
                  <a:lnTo>
                    <a:pt x="116" y="30"/>
                  </a:lnTo>
                  <a:lnTo>
                    <a:pt x="116" y="26"/>
                  </a:lnTo>
                  <a:lnTo>
                    <a:pt x="114" y="18"/>
                  </a:lnTo>
                  <a:lnTo>
                    <a:pt x="114" y="16"/>
                  </a:lnTo>
                  <a:lnTo>
                    <a:pt x="112" y="12"/>
                  </a:lnTo>
                  <a:lnTo>
                    <a:pt x="110" y="10"/>
                  </a:lnTo>
                  <a:lnTo>
                    <a:pt x="110" y="6"/>
                  </a:lnTo>
                  <a:lnTo>
                    <a:pt x="108" y="4"/>
                  </a:lnTo>
                  <a:lnTo>
                    <a:pt x="108" y="2"/>
                  </a:lnTo>
                  <a:lnTo>
                    <a:pt x="106" y="2"/>
                  </a:lnTo>
                  <a:lnTo>
                    <a:pt x="106" y="2"/>
                  </a:lnTo>
                  <a:lnTo>
                    <a:pt x="106" y="0"/>
                  </a:lnTo>
                  <a:lnTo>
                    <a:pt x="104" y="0"/>
                  </a:lnTo>
                  <a:lnTo>
                    <a:pt x="104" y="0"/>
                  </a:lnTo>
                  <a:lnTo>
                    <a:pt x="102" y="0"/>
                  </a:lnTo>
                  <a:lnTo>
                    <a:pt x="102" y="0"/>
                  </a:lnTo>
                  <a:lnTo>
                    <a:pt x="100" y="0"/>
                  </a:lnTo>
                  <a:lnTo>
                    <a:pt x="100" y="0"/>
                  </a:lnTo>
                  <a:lnTo>
                    <a:pt x="98" y="2"/>
                  </a:lnTo>
                  <a:lnTo>
                    <a:pt x="98" y="2"/>
                  </a:lnTo>
                  <a:lnTo>
                    <a:pt x="96" y="4"/>
                  </a:lnTo>
                  <a:lnTo>
                    <a:pt x="90" y="8"/>
                  </a:lnTo>
                  <a:lnTo>
                    <a:pt x="88" y="10"/>
                  </a:lnTo>
                  <a:lnTo>
                    <a:pt x="88" y="12"/>
                  </a:lnTo>
                  <a:lnTo>
                    <a:pt x="86" y="12"/>
                  </a:lnTo>
                  <a:lnTo>
                    <a:pt x="86" y="12"/>
                  </a:lnTo>
                  <a:lnTo>
                    <a:pt x="84" y="12"/>
                  </a:lnTo>
                  <a:lnTo>
                    <a:pt x="80" y="14"/>
                  </a:lnTo>
                  <a:lnTo>
                    <a:pt x="76" y="14"/>
                  </a:lnTo>
                  <a:lnTo>
                    <a:pt x="72" y="14"/>
                  </a:lnTo>
                  <a:lnTo>
                    <a:pt x="70" y="14"/>
                  </a:lnTo>
                  <a:lnTo>
                    <a:pt x="68" y="14"/>
                  </a:lnTo>
                  <a:lnTo>
                    <a:pt x="62" y="14"/>
                  </a:lnTo>
                  <a:lnTo>
                    <a:pt x="56" y="12"/>
                  </a:lnTo>
                  <a:lnTo>
                    <a:pt x="50" y="10"/>
                  </a:lnTo>
                  <a:lnTo>
                    <a:pt x="40" y="10"/>
                  </a:lnTo>
                  <a:lnTo>
                    <a:pt x="36" y="8"/>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08" name="Freeform 142">
              <a:extLst>
                <a:ext uri="{FF2B5EF4-FFF2-40B4-BE49-F238E27FC236}">
                  <a16:creationId xmlns:a16="http://schemas.microsoft.com/office/drawing/2014/main" id="{A01A5422-F95F-4D5F-9B18-627521E05B09}"/>
                </a:ext>
              </a:extLst>
            </p:cNvPr>
            <p:cNvSpPr>
              <a:spLocks/>
            </p:cNvSpPr>
            <p:nvPr/>
          </p:nvSpPr>
          <p:spPr bwMode="auto">
            <a:xfrm>
              <a:off x="7795934" y="2869991"/>
              <a:ext cx="223163" cy="126523"/>
            </a:xfrm>
            <a:custGeom>
              <a:avLst/>
              <a:gdLst>
                <a:gd name="T0" fmla="*/ 32 w 118"/>
                <a:gd name="T1" fmla="*/ 16 h 74"/>
                <a:gd name="T2" fmla="*/ 28 w 118"/>
                <a:gd name="T3" fmla="*/ 24 h 74"/>
                <a:gd name="T4" fmla="*/ 22 w 118"/>
                <a:gd name="T5" fmla="*/ 32 h 74"/>
                <a:gd name="T6" fmla="*/ 16 w 118"/>
                <a:gd name="T7" fmla="*/ 40 h 74"/>
                <a:gd name="T8" fmla="*/ 6 w 118"/>
                <a:gd name="T9" fmla="*/ 58 h 74"/>
                <a:gd name="T10" fmla="*/ 6 w 118"/>
                <a:gd name="T11" fmla="*/ 66 h 74"/>
                <a:gd name="T12" fmla="*/ 12 w 118"/>
                <a:gd name="T13" fmla="*/ 64 h 74"/>
                <a:gd name="T14" fmla="*/ 24 w 118"/>
                <a:gd name="T15" fmla="*/ 62 h 74"/>
                <a:gd name="T16" fmla="*/ 30 w 118"/>
                <a:gd name="T17" fmla="*/ 60 h 74"/>
                <a:gd name="T18" fmla="*/ 32 w 118"/>
                <a:gd name="T19" fmla="*/ 58 h 74"/>
                <a:gd name="T20" fmla="*/ 34 w 118"/>
                <a:gd name="T21" fmla="*/ 54 h 74"/>
                <a:gd name="T22" fmla="*/ 36 w 118"/>
                <a:gd name="T23" fmla="*/ 48 h 74"/>
                <a:gd name="T24" fmla="*/ 38 w 118"/>
                <a:gd name="T25" fmla="*/ 48 h 74"/>
                <a:gd name="T26" fmla="*/ 40 w 118"/>
                <a:gd name="T27" fmla="*/ 46 h 74"/>
                <a:gd name="T28" fmla="*/ 42 w 118"/>
                <a:gd name="T29" fmla="*/ 46 h 74"/>
                <a:gd name="T30" fmla="*/ 46 w 118"/>
                <a:gd name="T31" fmla="*/ 48 h 74"/>
                <a:gd name="T32" fmla="*/ 48 w 118"/>
                <a:gd name="T33" fmla="*/ 50 h 74"/>
                <a:gd name="T34" fmla="*/ 50 w 118"/>
                <a:gd name="T35" fmla="*/ 58 h 74"/>
                <a:gd name="T36" fmla="*/ 52 w 118"/>
                <a:gd name="T37" fmla="*/ 64 h 74"/>
                <a:gd name="T38" fmla="*/ 54 w 118"/>
                <a:gd name="T39" fmla="*/ 66 h 74"/>
                <a:gd name="T40" fmla="*/ 58 w 118"/>
                <a:gd name="T41" fmla="*/ 70 h 74"/>
                <a:gd name="T42" fmla="*/ 64 w 118"/>
                <a:gd name="T43" fmla="*/ 72 h 74"/>
                <a:gd name="T44" fmla="*/ 88 w 118"/>
                <a:gd name="T45" fmla="*/ 74 h 74"/>
                <a:gd name="T46" fmla="*/ 100 w 118"/>
                <a:gd name="T47" fmla="*/ 72 h 74"/>
                <a:gd name="T48" fmla="*/ 102 w 118"/>
                <a:gd name="T49" fmla="*/ 64 h 74"/>
                <a:gd name="T50" fmla="*/ 100 w 118"/>
                <a:gd name="T51" fmla="*/ 62 h 74"/>
                <a:gd name="T52" fmla="*/ 100 w 118"/>
                <a:gd name="T53" fmla="*/ 62 h 74"/>
                <a:gd name="T54" fmla="*/ 98 w 118"/>
                <a:gd name="T55" fmla="*/ 64 h 74"/>
                <a:gd name="T56" fmla="*/ 96 w 118"/>
                <a:gd name="T57" fmla="*/ 64 h 74"/>
                <a:gd name="T58" fmla="*/ 88 w 118"/>
                <a:gd name="T59" fmla="*/ 60 h 74"/>
                <a:gd name="T60" fmla="*/ 84 w 118"/>
                <a:gd name="T61" fmla="*/ 56 h 74"/>
                <a:gd name="T62" fmla="*/ 82 w 118"/>
                <a:gd name="T63" fmla="*/ 52 h 74"/>
                <a:gd name="T64" fmla="*/ 82 w 118"/>
                <a:gd name="T65" fmla="*/ 48 h 74"/>
                <a:gd name="T66" fmla="*/ 82 w 118"/>
                <a:gd name="T67" fmla="*/ 38 h 74"/>
                <a:gd name="T68" fmla="*/ 84 w 118"/>
                <a:gd name="T69" fmla="*/ 30 h 74"/>
                <a:gd name="T70" fmla="*/ 88 w 118"/>
                <a:gd name="T71" fmla="*/ 26 h 74"/>
                <a:gd name="T72" fmla="*/ 94 w 118"/>
                <a:gd name="T73" fmla="*/ 22 h 74"/>
                <a:gd name="T74" fmla="*/ 96 w 118"/>
                <a:gd name="T75" fmla="*/ 22 h 74"/>
                <a:gd name="T76" fmla="*/ 100 w 118"/>
                <a:gd name="T77" fmla="*/ 24 h 74"/>
                <a:gd name="T78" fmla="*/ 106 w 118"/>
                <a:gd name="T79" fmla="*/ 26 h 74"/>
                <a:gd name="T80" fmla="*/ 116 w 118"/>
                <a:gd name="T81" fmla="*/ 34 h 74"/>
                <a:gd name="T82" fmla="*/ 116 w 118"/>
                <a:gd name="T83" fmla="*/ 26 h 74"/>
                <a:gd name="T84" fmla="*/ 112 w 118"/>
                <a:gd name="T85" fmla="*/ 12 h 74"/>
                <a:gd name="T86" fmla="*/ 108 w 118"/>
                <a:gd name="T87" fmla="*/ 4 h 74"/>
                <a:gd name="T88" fmla="*/ 106 w 118"/>
                <a:gd name="T89" fmla="*/ 2 h 74"/>
                <a:gd name="T90" fmla="*/ 104 w 118"/>
                <a:gd name="T91" fmla="*/ 0 h 74"/>
                <a:gd name="T92" fmla="*/ 100 w 118"/>
                <a:gd name="T93" fmla="*/ 0 h 74"/>
                <a:gd name="T94" fmla="*/ 98 w 118"/>
                <a:gd name="T95" fmla="*/ 2 h 74"/>
                <a:gd name="T96" fmla="*/ 88 w 118"/>
                <a:gd name="T97" fmla="*/ 10 h 74"/>
                <a:gd name="T98" fmla="*/ 86 w 118"/>
                <a:gd name="T99" fmla="*/ 12 h 74"/>
                <a:gd name="T100" fmla="*/ 76 w 118"/>
                <a:gd name="T101" fmla="*/ 14 h 74"/>
                <a:gd name="T102" fmla="*/ 68 w 118"/>
                <a:gd name="T103" fmla="*/ 14 h 74"/>
                <a:gd name="T104" fmla="*/ 50 w 118"/>
                <a:gd name="T105" fmla="*/ 1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8" h="74">
                  <a:moveTo>
                    <a:pt x="36" y="8"/>
                  </a:moveTo>
                  <a:lnTo>
                    <a:pt x="36" y="8"/>
                  </a:lnTo>
                  <a:lnTo>
                    <a:pt x="32" y="16"/>
                  </a:lnTo>
                  <a:lnTo>
                    <a:pt x="30" y="20"/>
                  </a:lnTo>
                  <a:lnTo>
                    <a:pt x="28" y="22"/>
                  </a:lnTo>
                  <a:lnTo>
                    <a:pt x="28" y="24"/>
                  </a:lnTo>
                  <a:lnTo>
                    <a:pt x="26" y="26"/>
                  </a:lnTo>
                  <a:lnTo>
                    <a:pt x="24" y="28"/>
                  </a:lnTo>
                  <a:lnTo>
                    <a:pt x="22" y="32"/>
                  </a:lnTo>
                  <a:lnTo>
                    <a:pt x="18" y="38"/>
                  </a:lnTo>
                  <a:lnTo>
                    <a:pt x="16" y="38"/>
                  </a:lnTo>
                  <a:lnTo>
                    <a:pt x="16" y="40"/>
                  </a:lnTo>
                  <a:lnTo>
                    <a:pt x="14" y="44"/>
                  </a:lnTo>
                  <a:lnTo>
                    <a:pt x="12" y="48"/>
                  </a:lnTo>
                  <a:lnTo>
                    <a:pt x="6" y="58"/>
                  </a:lnTo>
                  <a:lnTo>
                    <a:pt x="0" y="70"/>
                  </a:lnTo>
                  <a:lnTo>
                    <a:pt x="4" y="68"/>
                  </a:lnTo>
                  <a:lnTo>
                    <a:pt x="6" y="66"/>
                  </a:lnTo>
                  <a:lnTo>
                    <a:pt x="10" y="64"/>
                  </a:lnTo>
                  <a:lnTo>
                    <a:pt x="10" y="64"/>
                  </a:lnTo>
                  <a:lnTo>
                    <a:pt x="12" y="64"/>
                  </a:lnTo>
                  <a:lnTo>
                    <a:pt x="14" y="64"/>
                  </a:lnTo>
                  <a:lnTo>
                    <a:pt x="20" y="62"/>
                  </a:lnTo>
                  <a:lnTo>
                    <a:pt x="24" y="62"/>
                  </a:lnTo>
                  <a:lnTo>
                    <a:pt x="28" y="62"/>
                  </a:lnTo>
                  <a:lnTo>
                    <a:pt x="28" y="60"/>
                  </a:lnTo>
                  <a:lnTo>
                    <a:pt x="30" y="60"/>
                  </a:lnTo>
                  <a:lnTo>
                    <a:pt x="30" y="60"/>
                  </a:lnTo>
                  <a:lnTo>
                    <a:pt x="32" y="60"/>
                  </a:lnTo>
                  <a:lnTo>
                    <a:pt x="32" y="58"/>
                  </a:lnTo>
                  <a:lnTo>
                    <a:pt x="32" y="58"/>
                  </a:lnTo>
                  <a:lnTo>
                    <a:pt x="34" y="56"/>
                  </a:lnTo>
                  <a:lnTo>
                    <a:pt x="34" y="54"/>
                  </a:lnTo>
                  <a:lnTo>
                    <a:pt x="34" y="52"/>
                  </a:lnTo>
                  <a:lnTo>
                    <a:pt x="36" y="50"/>
                  </a:lnTo>
                  <a:lnTo>
                    <a:pt x="36" y="48"/>
                  </a:lnTo>
                  <a:lnTo>
                    <a:pt x="36" y="48"/>
                  </a:lnTo>
                  <a:lnTo>
                    <a:pt x="36" y="48"/>
                  </a:lnTo>
                  <a:lnTo>
                    <a:pt x="38" y="48"/>
                  </a:lnTo>
                  <a:lnTo>
                    <a:pt x="38" y="46"/>
                  </a:lnTo>
                  <a:lnTo>
                    <a:pt x="38" y="46"/>
                  </a:lnTo>
                  <a:lnTo>
                    <a:pt x="40" y="46"/>
                  </a:lnTo>
                  <a:lnTo>
                    <a:pt x="40" y="46"/>
                  </a:lnTo>
                  <a:lnTo>
                    <a:pt x="42" y="46"/>
                  </a:lnTo>
                  <a:lnTo>
                    <a:pt x="42" y="46"/>
                  </a:lnTo>
                  <a:lnTo>
                    <a:pt x="44" y="48"/>
                  </a:lnTo>
                  <a:lnTo>
                    <a:pt x="44" y="48"/>
                  </a:lnTo>
                  <a:lnTo>
                    <a:pt x="46" y="48"/>
                  </a:lnTo>
                  <a:lnTo>
                    <a:pt x="46" y="48"/>
                  </a:lnTo>
                  <a:lnTo>
                    <a:pt x="46" y="50"/>
                  </a:lnTo>
                  <a:lnTo>
                    <a:pt x="48" y="50"/>
                  </a:lnTo>
                  <a:lnTo>
                    <a:pt x="48" y="52"/>
                  </a:lnTo>
                  <a:lnTo>
                    <a:pt x="48" y="54"/>
                  </a:lnTo>
                  <a:lnTo>
                    <a:pt x="50" y="58"/>
                  </a:lnTo>
                  <a:lnTo>
                    <a:pt x="50" y="60"/>
                  </a:lnTo>
                  <a:lnTo>
                    <a:pt x="52" y="62"/>
                  </a:lnTo>
                  <a:lnTo>
                    <a:pt x="52" y="64"/>
                  </a:lnTo>
                  <a:lnTo>
                    <a:pt x="52" y="66"/>
                  </a:lnTo>
                  <a:lnTo>
                    <a:pt x="52" y="66"/>
                  </a:lnTo>
                  <a:lnTo>
                    <a:pt x="54" y="66"/>
                  </a:lnTo>
                  <a:lnTo>
                    <a:pt x="54" y="68"/>
                  </a:lnTo>
                  <a:lnTo>
                    <a:pt x="56" y="70"/>
                  </a:lnTo>
                  <a:lnTo>
                    <a:pt x="58" y="70"/>
                  </a:lnTo>
                  <a:lnTo>
                    <a:pt x="60" y="70"/>
                  </a:lnTo>
                  <a:lnTo>
                    <a:pt x="62" y="72"/>
                  </a:lnTo>
                  <a:lnTo>
                    <a:pt x="64" y="72"/>
                  </a:lnTo>
                  <a:lnTo>
                    <a:pt x="68" y="74"/>
                  </a:lnTo>
                  <a:lnTo>
                    <a:pt x="76" y="74"/>
                  </a:lnTo>
                  <a:lnTo>
                    <a:pt x="88" y="74"/>
                  </a:lnTo>
                  <a:lnTo>
                    <a:pt x="100" y="74"/>
                  </a:lnTo>
                  <a:lnTo>
                    <a:pt x="100" y="72"/>
                  </a:lnTo>
                  <a:lnTo>
                    <a:pt x="100" y="72"/>
                  </a:lnTo>
                  <a:lnTo>
                    <a:pt x="102" y="68"/>
                  </a:lnTo>
                  <a:lnTo>
                    <a:pt x="102" y="66"/>
                  </a:lnTo>
                  <a:lnTo>
                    <a:pt x="102" y="64"/>
                  </a:lnTo>
                  <a:lnTo>
                    <a:pt x="102" y="64"/>
                  </a:lnTo>
                  <a:lnTo>
                    <a:pt x="100" y="62"/>
                  </a:lnTo>
                  <a:lnTo>
                    <a:pt x="100" y="62"/>
                  </a:lnTo>
                  <a:lnTo>
                    <a:pt x="100" y="62"/>
                  </a:lnTo>
                  <a:lnTo>
                    <a:pt x="100" y="62"/>
                  </a:lnTo>
                  <a:lnTo>
                    <a:pt x="100" y="62"/>
                  </a:lnTo>
                  <a:lnTo>
                    <a:pt x="98" y="62"/>
                  </a:lnTo>
                  <a:lnTo>
                    <a:pt x="98" y="64"/>
                  </a:lnTo>
                  <a:lnTo>
                    <a:pt x="98" y="64"/>
                  </a:lnTo>
                  <a:lnTo>
                    <a:pt x="98" y="64"/>
                  </a:lnTo>
                  <a:lnTo>
                    <a:pt x="96" y="64"/>
                  </a:lnTo>
                  <a:lnTo>
                    <a:pt x="96" y="64"/>
                  </a:lnTo>
                  <a:lnTo>
                    <a:pt x="94" y="62"/>
                  </a:lnTo>
                  <a:lnTo>
                    <a:pt x="92" y="62"/>
                  </a:lnTo>
                  <a:lnTo>
                    <a:pt x="88" y="60"/>
                  </a:lnTo>
                  <a:lnTo>
                    <a:pt x="86" y="58"/>
                  </a:lnTo>
                  <a:lnTo>
                    <a:pt x="84" y="56"/>
                  </a:lnTo>
                  <a:lnTo>
                    <a:pt x="84" y="56"/>
                  </a:lnTo>
                  <a:lnTo>
                    <a:pt x="82" y="54"/>
                  </a:lnTo>
                  <a:lnTo>
                    <a:pt x="82" y="54"/>
                  </a:lnTo>
                  <a:lnTo>
                    <a:pt x="82" y="52"/>
                  </a:lnTo>
                  <a:lnTo>
                    <a:pt x="82" y="52"/>
                  </a:lnTo>
                  <a:lnTo>
                    <a:pt x="82" y="50"/>
                  </a:lnTo>
                  <a:lnTo>
                    <a:pt x="82" y="48"/>
                  </a:lnTo>
                  <a:lnTo>
                    <a:pt x="82" y="46"/>
                  </a:lnTo>
                  <a:lnTo>
                    <a:pt x="82" y="42"/>
                  </a:lnTo>
                  <a:lnTo>
                    <a:pt x="82" y="38"/>
                  </a:lnTo>
                  <a:lnTo>
                    <a:pt x="82" y="36"/>
                  </a:lnTo>
                  <a:lnTo>
                    <a:pt x="84" y="32"/>
                  </a:lnTo>
                  <a:lnTo>
                    <a:pt x="84" y="30"/>
                  </a:lnTo>
                  <a:lnTo>
                    <a:pt x="86" y="30"/>
                  </a:lnTo>
                  <a:lnTo>
                    <a:pt x="86" y="28"/>
                  </a:lnTo>
                  <a:lnTo>
                    <a:pt x="88" y="26"/>
                  </a:lnTo>
                  <a:lnTo>
                    <a:pt x="90" y="26"/>
                  </a:lnTo>
                  <a:lnTo>
                    <a:pt x="92" y="24"/>
                  </a:lnTo>
                  <a:lnTo>
                    <a:pt x="94" y="22"/>
                  </a:lnTo>
                  <a:lnTo>
                    <a:pt x="94" y="22"/>
                  </a:lnTo>
                  <a:lnTo>
                    <a:pt x="96" y="22"/>
                  </a:lnTo>
                  <a:lnTo>
                    <a:pt x="96" y="22"/>
                  </a:lnTo>
                  <a:lnTo>
                    <a:pt x="98" y="22"/>
                  </a:lnTo>
                  <a:lnTo>
                    <a:pt x="98" y="22"/>
                  </a:lnTo>
                  <a:lnTo>
                    <a:pt x="100" y="24"/>
                  </a:lnTo>
                  <a:lnTo>
                    <a:pt x="102" y="24"/>
                  </a:lnTo>
                  <a:lnTo>
                    <a:pt x="104" y="26"/>
                  </a:lnTo>
                  <a:lnTo>
                    <a:pt x="106" y="26"/>
                  </a:lnTo>
                  <a:lnTo>
                    <a:pt x="110" y="28"/>
                  </a:lnTo>
                  <a:lnTo>
                    <a:pt x="112" y="32"/>
                  </a:lnTo>
                  <a:lnTo>
                    <a:pt x="116" y="34"/>
                  </a:lnTo>
                  <a:lnTo>
                    <a:pt x="118" y="36"/>
                  </a:lnTo>
                  <a:lnTo>
                    <a:pt x="116" y="30"/>
                  </a:lnTo>
                  <a:lnTo>
                    <a:pt x="116" y="26"/>
                  </a:lnTo>
                  <a:lnTo>
                    <a:pt x="114" y="18"/>
                  </a:lnTo>
                  <a:lnTo>
                    <a:pt x="114" y="16"/>
                  </a:lnTo>
                  <a:lnTo>
                    <a:pt x="112" y="12"/>
                  </a:lnTo>
                  <a:lnTo>
                    <a:pt x="110" y="10"/>
                  </a:lnTo>
                  <a:lnTo>
                    <a:pt x="110" y="6"/>
                  </a:lnTo>
                  <a:lnTo>
                    <a:pt x="108" y="4"/>
                  </a:lnTo>
                  <a:lnTo>
                    <a:pt x="108" y="2"/>
                  </a:lnTo>
                  <a:lnTo>
                    <a:pt x="106" y="2"/>
                  </a:lnTo>
                  <a:lnTo>
                    <a:pt x="106" y="2"/>
                  </a:lnTo>
                  <a:lnTo>
                    <a:pt x="106" y="0"/>
                  </a:lnTo>
                  <a:lnTo>
                    <a:pt x="104" y="0"/>
                  </a:lnTo>
                  <a:lnTo>
                    <a:pt x="104" y="0"/>
                  </a:lnTo>
                  <a:lnTo>
                    <a:pt x="102" y="0"/>
                  </a:lnTo>
                  <a:lnTo>
                    <a:pt x="102" y="0"/>
                  </a:lnTo>
                  <a:lnTo>
                    <a:pt x="100" y="0"/>
                  </a:lnTo>
                  <a:lnTo>
                    <a:pt x="100" y="0"/>
                  </a:lnTo>
                  <a:lnTo>
                    <a:pt x="98" y="2"/>
                  </a:lnTo>
                  <a:lnTo>
                    <a:pt x="98" y="2"/>
                  </a:lnTo>
                  <a:lnTo>
                    <a:pt x="96" y="4"/>
                  </a:lnTo>
                  <a:lnTo>
                    <a:pt x="90" y="8"/>
                  </a:lnTo>
                  <a:lnTo>
                    <a:pt x="88" y="10"/>
                  </a:lnTo>
                  <a:lnTo>
                    <a:pt x="88" y="12"/>
                  </a:lnTo>
                  <a:lnTo>
                    <a:pt x="86" y="12"/>
                  </a:lnTo>
                  <a:lnTo>
                    <a:pt x="86" y="12"/>
                  </a:lnTo>
                  <a:lnTo>
                    <a:pt x="84" y="12"/>
                  </a:lnTo>
                  <a:lnTo>
                    <a:pt x="80" y="14"/>
                  </a:lnTo>
                  <a:lnTo>
                    <a:pt x="76" y="14"/>
                  </a:lnTo>
                  <a:lnTo>
                    <a:pt x="72" y="14"/>
                  </a:lnTo>
                  <a:lnTo>
                    <a:pt x="70" y="14"/>
                  </a:lnTo>
                  <a:lnTo>
                    <a:pt x="68" y="14"/>
                  </a:lnTo>
                  <a:lnTo>
                    <a:pt x="62" y="14"/>
                  </a:lnTo>
                  <a:lnTo>
                    <a:pt x="56" y="12"/>
                  </a:lnTo>
                  <a:lnTo>
                    <a:pt x="50" y="10"/>
                  </a:lnTo>
                  <a:lnTo>
                    <a:pt x="40" y="10"/>
                  </a:lnTo>
                  <a:lnTo>
                    <a:pt x="36" y="8"/>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09" name="Freeform 143">
              <a:extLst>
                <a:ext uri="{FF2B5EF4-FFF2-40B4-BE49-F238E27FC236}">
                  <a16:creationId xmlns:a16="http://schemas.microsoft.com/office/drawing/2014/main" id="{53BBE98C-B9E0-42DC-9485-4D97BB54B6D1}"/>
                </a:ext>
              </a:extLst>
            </p:cNvPr>
            <p:cNvSpPr>
              <a:spLocks/>
            </p:cNvSpPr>
            <p:nvPr/>
          </p:nvSpPr>
          <p:spPr bwMode="auto">
            <a:xfrm>
              <a:off x="7512252" y="2702435"/>
              <a:ext cx="351764" cy="287240"/>
            </a:xfrm>
            <a:custGeom>
              <a:avLst/>
              <a:gdLst>
                <a:gd name="T0" fmla="*/ 140 w 186"/>
                <a:gd name="T1" fmla="*/ 162 h 168"/>
                <a:gd name="T2" fmla="*/ 122 w 186"/>
                <a:gd name="T3" fmla="*/ 162 h 168"/>
                <a:gd name="T4" fmla="*/ 122 w 186"/>
                <a:gd name="T5" fmla="*/ 154 h 168"/>
                <a:gd name="T6" fmla="*/ 120 w 186"/>
                <a:gd name="T7" fmla="*/ 150 h 168"/>
                <a:gd name="T8" fmla="*/ 116 w 186"/>
                <a:gd name="T9" fmla="*/ 148 h 168"/>
                <a:gd name="T10" fmla="*/ 110 w 186"/>
                <a:gd name="T11" fmla="*/ 150 h 168"/>
                <a:gd name="T12" fmla="*/ 106 w 186"/>
                <a:gd name="T13" fmla="*/ 152 h 168"/>
                <a:gd name="T14" fmla="*/ 94 w 186"/>
                <a:gd name="T15" fmla="*/ 148 h 168"/>
                <a:gd name="T16" fmla="*/ 82 w 186"/>
                <a:gd name="T17" fmla="*/ 138 h 168"/>
                <a:gd name="T18" fmla="*/ 72 w 186"/>
                <a:gd name="T19" fmla="*/ 128 h 168"/>
                <a:gd name="T20" fmla="*/ 72 w 186"/>
                <a:gd name="T21" fmla="*/ 120 h 168"/>
                <a:gd name="T22" fmla="*/ 76 w 186"/>
                <a:gd name="T23" fmla="*/ 114 h 168"/>
                <a:gd name="T24" fmla="*/ 74 w 186"/>
                <a:gd name="T25" fmla="*/ 112 h 168"/>
                <a:gd name="T26" fmla="*/ 64 w 186"/>
                <a:gd name="T27" fmla="*/ 110 h 168"/>
                <a:gd name="T28" fmla="*/ 52 w 186"/>
                <a:gd name="T29" fmla="*/ 108 h 168"/>
                <a:gd name="T30" fmla="*/ 48 w 186"/>
                <a:gd name="T31" fmla="*/ 106 h 168"/>
                <a:gd name="T32" fmla="*/ 52 w 186"/>
                <a:gd name="T33" fmla="*/ 102 h 168"/>
                <a:gd name="T34" fmla="*/ 52 w 186"/>
                <a:gd name="T35" fmla="*/ 100 h 168"/>
                <a:gd name="T36" fmla="*/ 48 w 186"/>
                <a:gd name="T37" fmla="*/ 96 h 168"/>
                <a:gd name="T38" fmla="*/ 44 w 186"/>
                <a:gd name="T39" fmla="*/ 90 h 168"/>
                <a:gd name="T40" fmla="*/ 40 w 186"/>
                <a:gd name="T41" fmla="*/ 86 h 168"/>
                <a:gd name="T42" fmla="*/ 36 w 186"/>
                <a:gd name="T43" fmla="*/ 88 h 168"/>
                <a:gd name="T44" fmla="*/ 28 w 186"/>
                <a:gd name="T45" fmla="*/ 90 h 168"/>
                <a:gd name="T46" fmla="*/ 22 w 186"/>
                <a:gd name="T47" fmla="*/ 92 h 168"/>
                <a:gd name="T48" fmla="*/ 20 w 186"/>
                <a:gd name="T49" fmla="*/ 98 h 168"/>
                <a:gd name="T50" fmla="*/ 20 w 186"/>
                <a:gd name="T51" fmla="*/ 104 h 168"/>
                <a:gd name="T52" fmla="*/ 14 w 186"/>
                <a:gd name="T53" fmla="*/ 104 h 168"/>
                <a:gd name="T54" fmla="*/ 0 w 186"/>
                <a:gd name="T55" fmla="*/ 98 h 168"/>
                <a:gd name="T56" fmla="*/ 4 w 186"/>
                <a:gd name="T57" fmla="*/ 54 h 168"/>
                <a:gd name="T58" fmla="*/ 10 w 186"/>
                <a:gd name="T59" fmla="*/ 30 h 168"/>
                <a:gd name="T60" fmla="*/ 14 w 186"/>
                <a:gd name="T61" fmla="*/ 22 h 168"/>
                <a:gd name="T62" fmla="*/ 30 w 186"/>
                <a:gd name="T63" fmla="*/ 10 h 168"/>
                <a:gd name="T64" fmla="*/ 42 w 186"/>
                <a:gd name="T65" fmla="*/ 10 h 168"/>
                <a:gd name="T66" fmla="*/ 42 w 186"/>
                <a:gd name="T67" fmla="*/ 28 h 168"/>
                <a:gd name="T68" fmla="*/ 46 w 186"/>
                <a:gd name="T69" fmla="*/ 36 h 168"/>
                <a:gd name="T70" fmla="*/ 48 w 186"/>
                <a:gd name="T71" fmla="*/ 38 h 168"/>
                <a:gd name="T72" fmla="*/ 60 w 186"/>
                <a:gd name="T73" fmla="*/ 36 h 168"/>
                <a:gd name="T74" fmla="*/ 64 w 186"/>
                <a:gd name="T75" fmla="*/ 40 h 168"/>
                <a:gd name="T76" fmla="*/ 72 w 186"/>
                <a:gd name="T77" fmla="*/ 46 h 168"/>
                <a:gd name="T78" fmla="*/ 84 w 186"/>
                <a:gd name="T79" fmla="*/ 46 h 168"/>
                <a:gd name="T80" fmla="*/ 88 w 186"/>
                <a:gd name="T81" fmla="*/ 42 h 168"/>
                <a:gd name="T82" fmla="*/ 88 w 186"/>
                <a:gd name="T83" fmla="*/ 32 h 168"/>
                <a:gd name="T84" fmla="*/ 94 w 186"/>
                <a:gd name="T85" fmla="*/ 34 h 168"/>
                <a:gd name="T86" fmla="*/ 100 w 186"/>
                <a:gd name="T87" fmla="*/ 46 h 168"/>
                <a:gd name="T88" fmla="*/ 102 w 186"/>
                <a:gd name="T89" fmla="*/ 50 h 168"/>
                <a:gd name="T90" fmla="*/ 112 w 186"/>
                <a:gd name="T91" fmla="*/ 48 h 168"/>
                <a:gd name="T92" fmla="*/ 122 w 186"/>
                <a:gd name="T93" fmla="*/ 46 h 168"/>
                <a:gd name="T94" fmla="*/ 142 w 186"/>
                <a:gd name="T95" fmla="*/ 48 h 168"/>
                <a:gd name="T96" fmla="*/ 152 w 186"/>
                <a:gd name="T97" fmla="*/ 54 h 168"/>
                <a:gd name="T98" fmla="*/ 154 w 186"/>
                <a:gd name="T99" fmla="*/ 58 h 168"/>
                <a:gd name="T100" fmla="*/ 154 w 186"/>
                <a:gd name="T101" fmla="*/ 74 h 168"/>
                <a:gd name="T102" fmla="*/ 156 w 186"/>
                <a:gd name="T103" fmla="*/ 86 h 168"/>
                <a:gd name="T104" fmla="*/ 160 w 186"/>
                <a:gd name="T105" fmla="*/ 92 h 168"/>
                <a:gd name="T106" fmla="*/ 174 w 186"/>
                <a:gd name="T107" fmla="*/ 98 h 168"/>
                <a:gd name="T108" fmla="*/ 184 w 186"/>
                <a:gd name="T109" fmla="*/ 114 h 168"/>
                <a:gd name="T110" fmla="*/ 176 w 186"/>
                <a:gd name="T111" fmla="*/ 126 h 168"/>
                <a:gd name="T112" fmla="*/ 164 w 186"/>
                <a:gd name="T113" fmla="*/ 14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 h="168">
                  <a:moveTo>
                    <a:pt x="150" y="168"/>
                  </a:moveTo>
                  <a:lnTo>
                    <a:pt x="150" y="168"/>
                  </a:lnTo>
                  <a:lnTo>
                    <a:pt x="146" y="166"/>
                  </a:lnTo>
                  <a:lnTo>
                    <a:pt x="142" y="164"/>
                  </a:lnTo>
                  <a:lnTo>
                    <a:pt x="140" y="162"/>
                  </a:lnTo>
                  <a:lnTo>
                    <a:pt x="140" y="162"/>
                  </a:lnTo>
                  <a:lnTo>
                    <a:pt x="138" y="162"/>
                  </a:lnTo>
                  <a:lnTo>
                    <a:pt x="134" y="162"/>
                  </a:lnTo>
                  <a:lnTo>
                    <a:pt x="128" y="162"/>
                  </a:lnTo>
                  <a:lnTo>
                    <a:pt x="122" y="162"/>
                  </a:lnTo>
                  <a:lnTo>
                    <a:pt x="120" y="162"/>
                  </a:lnTo>
                  <a:lnTo>
                    <a:pt x="120" y="160"/>
                  </a:lnTo>
                  <a:lnTo>
                    <a:pt x="122" y="156"/>
                  </a:lnTo>
                  <a:lnTo>
                    <a:pt x="122" y="156"/>
                  </a:lnTo>
                  <a:lnTo>
                    <a:pt x="122" y="154"/>
                  </a:lnTo>
                  <a:lnTo>
                    <a:pt x="122" y="152"/>
                  </a:lnTo>
                  <a:lnTo>
                    <a:pt x="122" y="152"/>
                  </a:lnTo>
                  <a:lnTo>
                    <a:pt x="122" y="150"/>
                  </a:lnTo>
                  <a:lnTo>
                    <a:pt x="120" y="150"/>
                  </a:lnTo>
                  <a:lnTo>
                    <a:pt x="120" y="150"/>
                  </a:lnTo>
                  <a:lnTo>
                    <a:pt x="120" y="148"/>
                  </a:lnTo>
                  <a:lnTo>
                    <a:pt x="118" y="148"/>
                  </a:lnTo>
                  <a:lnTo>
                    <a:pt x="118" y="148"/>
                  </a:lnTo>
                  <a:lnTo>
                    <a:pt x="116" y="148"/>
                  </a:lnTo>
                  <a:lnTo>
                    <a:pt x="116" y="148"/>
                  </a:lnTo>
                  <a:lnTo>
                    <a:pt x="114" y="148"/>
                  </a:lnTo>
                  <a:lnTo>
                    <a:pt x="114" y="148"/>
                  </a:lnTo>
                  <a:lnTo>
                    <a:pt x="114" y="148"/>
                  </a:lnTo>
                  <a:lnTo>
                    <a:pt x="112" y="148"/>
                  </a:lnTo>
                  <a:lnTo>
                    <a:pt x="110" y="150"/>
                  </a:lnTo>
                  <a:lnTo>
                    <a:pt x="108" y="150"/>
                  </a:lnTo>
                  <a:lnTo>
                    <a:pt x="108" y="152"/>
                  </a:lnTo>
                  <a:lnTo>
                    <a:pt x="106" y="152"/>
                  </a:lnTo>
                  <a:lnTo>
                    <a:pt x="106" y="152"/>
                  </a:lnTo>
                  <a:lnTo>
                    <a:pt x="106" y="152"/>
                  </a:lnTo>
                  <a:lnTo>
                    <a:pt x="104" y="152"/>
                  </a:lnTo>
                  <a:lnTo>
                    <a:pt x="102" y="152"/>
                  </a:lnTo>
                  <a:lnTo>
                    <a:pt x="100" y="150"/>
                  </a:lnTo>
                  <a:lnTo>
                    <a:pt x="96" y="150"/>
                  </a:lnTo>
                  <a:lnTo>
                    <a:pt x="94" y="148"/>
                  </a:lnTo>
                  <a:lnTo>
                    <a:pt x="92" y="146"/>
                  </a:lnTo>
                  <a:lnTo>
                    <a:pt x="88" y="144"/>
                  </a:lnTo>
                  <a:lnTo>
                    <a:pt x="86" y="142"/>
                  </a:lnTo>
                  <a:lnTo>
                    <a:pt x="84" y="140"/>
                  </a:lnTo>
                  <a:lnTo>
                    <a:pt x="82" y="138"/>
                  </a:lnTo>
                  <a:lnTo>
                    <a:pt x="80" y="136"/>
                  </a:lnTo>
                  <a:lnTo>
                    <a:pt x="78" y="134"/>
                  </a:lnTo>
                  <a:lnTo>
                    <a:pt x="76" y="132"/>
                  </a:lnTo>
                  <a:lnTo>
                    <a:pt x="74" y="130"/>
                  </a:lnTo>
                  <a:lnTo>
                    <a:pt x="72" y="128"/>
                  </a:lnTo>
                  <a:lnTo>
                    <a:pt x="72" y="126"/>
                  </a:lnTo>
                  <a:lnTo>
                    <a:pt x="72" y="124"/>
                  </a:lnTo>
                  <a:lnTo>
                    <a:pt x="72" y="124"/>
                  </a:lnTo>
                  <a:lnTo>
                    <a:pt x="72" y="122"/>
                  </a:lnTo>
                  <a:lnTo>
                    <a:pt x="72" y="120"/>
                  </a:lnTo>
                  <a:lnTo>
                    <a:pt x="74" y="120"/>
                  </a:lnTo>
                  <a:lnTo>
                    <a:pt x="74" y="118"/>
                  </a:lnTo>
                  <a:lnTo>
                    <a:pt x="76" y="116"/>
                  </a:lnTo>
                  <a:lnTo>
                    <a:pt x="76" y="116"/>
                  </a:lnTo>
                  <a:lnTo>
                    <a:pt x="76" y="114"/>
                  </a:lnTo>
                  <a:lnTo>
                    <a:pt x="76" y="114"/>
                  </a:lnTo>
                  <a:lnTo>
                    <a:pt x="76" y="114"/>
                  </a:lnTo>
                  <a:lnTo>
                    <a:pt x="76" y="112"/>
                  </a:lnTo>
                  <a:lnTo>
                    <a:pt x="74" y="112"/>
                  </a:lnTo>
                  <a:lnTo>
                    <a:pt x="74" y="112"/>
                  </a:lnTo>
                  <a:lnTo>
                    <a:pt x="72" y="110"/>
                  </a:lnTo>
                  <a:lnTo>
                    <a:pt x="70" y="110"/>
                  </a:lnTo>
                  <a:lnTo>
                    <a:pt x="68" y="110"/>
                  </a:lnTo>
                  <a:lnTo>
                    <a:pt x="66" y="110"/>
                  </a:lnTo>
                  <a:lnTo>
                    <a:pt x="64" y="110"/>
                  </a:lnTo>
                  <a:lnTo>
                    <a:pt x="62" y="110"/>
                  </a:lnTo>
                  <a:lnTo>
                    <a:pt x="60" y="110"/>
                  </a:lnTo>
                  <a:lnTo>
                    <a:pt x="58" y="110"/>
                  </a:lnTo>
                  <a:lnTo>
                    <a:pt x="54" y="110"/>
                  </a:lnTo>
                  <a:lnTo>
                    <a:pt x="52" y="108"/>
                  </a:lnTo>
                  <a:lnTo>
                    <a:pt x="50" y="108"/>
                  </a:lnTo>
                  <a:lnTo>
                    <a:pt x="50" y="108"/>
                  </a:lnTo>
                  <a:lnTo>
                    <a:pt x="50" y="108"/>
                  </a:lnTo>
                  <a:lnTo>
                    <a:pt x="50" y="108"/>
                  </a:lnTo>
                  <a:lnTo>
                    <a:pt x="48" y="106"/>
                  </a:lnTo>
                  <a:lnTo>
                    <a:pt x="48" y="106"/>
                  </a:lnTo>
                  <a:lnTo>
                    <a:pt x="50" y="106"/>
                  </a:lnTo>
                  <a:lnTo>
                    <a:pt x="50" y="104"/>
                  </a:lnTo>
                  <a:lnTo>
                    <a:pt x="50" y="104"/>
                  </a:lnTo>
                  <a:lnTo>
                    <a:pt x="52" y="102"/>
                  </a:lnTo>
                  <a:lnTo>
                    <a:pt x="52" y="102"/>
                  </a:lnTo>
                  <a:lnTo>
                    <a:pt x="52" y="100"/>
                  </a:lnTo>
                  <a:lnTo>
                    <a:pt x="52" y="100"/>
                  </a:lnTo>
                  <a:lnTo>
                    <a:pt x="52" y="100"/>
                  </a:lnTo>
                  <a:lnTo>
                    <a:pt x="52" y="100"/>
                  </a:lnTo>
                  <a:lnTo>
                    <a:pt x="52" y="100"/>
                  </a:lnTo>
                  <a:lnTo>
                    <a:pt x="52" y="98"/>
                  </a:lnTo>
                  <a:lnTo>
                    <a:pt x="50" y="98"/>
                  </a:lnTo>
                  <a:lnTo>
                    <a:pt x="50" y="96"/>
                  </a:lnTo>
                  <a:lnTo>
                    <a:pt x="48" y="96"/>
                  </a:lnTo>
                  <a:lnTo>
                    <a:pt x="46" y="94"/>
                  </a:lnTo>
                  <a:lnTo>
                    <a:pt x="46" y="94"/>
                  </a:lnTo>
                  <a:lnTo>
                    <a:pt x="44" y="94"/>
                  </a:lnTo>
                  <a:lnTo>
                    <a:pt x="44" y="92"/>
                  </a:lnTo>
                  <a:lnTo>
                    <a:pt x="44" y="90"/>
                  </a:lnTo>
                  <a:lnTo>
                    <a:pt x="42" y="88"/>
                  </a:lnTo>
                  <a:lnTo>
                    <a:pt x="42" y="86"/>
                  </a:lnTo>
                  <a:lnTo>
                    <a:pt x="42" y="86"/>
                  </a:lnTo>
                  <a:lnTo>
                    <a:pt x="42" y="86"/>
                  </a:lnTo>
                  <a:lnTo>
                    <a:pt x="40" y="86"/>
                  </a:lnTo>
                  <a:lnTo>
                    <a:pt x="40" y="86"/>
                  </a:lnTo>
                  <a:lnTo>
                    <a:pt x="40" y="86"/>
                  </a:lnTo>
                  <a:lnTo>
                    <a:pt x="38" y="86"/>
                  </a:lnTo>
                  <a:lnTo>
                    <a:pt x="38" y="86"/>
                  </a:lnTo>
                  <a:lnTo>
                    <a:pt x="36" y="88"/>
                  </a:lnTo>
                  <a:lnTo>
                    <a:pt x="34" y="88"/>
                  </a:lnTo>
                  <a:lnTo>
                    <a:pt x="32" y="90"/>
                  </a:lnTo>
                  <a:lnTo>
                    <a:pt x="30" y="90"/>
                  </a:lnTo>
                  <a:lnTo>
                    <a:pt x="30" y="90"/>
                  </a:lnTo>
                  <a:lnTo>
                    <a:pt x="28" y="90"/>
                  </a:lnTo>
                  <a:lnTo>
                    <a:pt x="26" y="92"/>
                  </a:lnTo>
                  <a:lnTo>
                    <a:pt x="24" y="92"/>
                  </a:lnTo>
                  <a:lnTo>
                    <a:pt x="24" y="92"/>
                  </a:lnTo>
                  <a:lnTo>
                    <a:pt x="22" y="92"/>
                  </a:lnTo>
                  <a:lnTo>
                    <a:pt x="22" y="92"/>
                  </a:lnTo>
                  <a:lnTo>
                    <a:pt x="22" y="94"/>
                  </a:lnTo>
                  <a:lnTo>
                    <a:pt x="20" y="94"/>
                  </a:lnTo>
                  <a:lnTo>
                    <a:pt x="20" y="94"/>
                  </a:lnTo>
                  <a:lnTo>
                    <a:pt x="20" y="96"/>
                  </a:lnTo>
                  <a:lnTo>
                    <a:pt x="20" y="98"/>
                  </a:lnTo>
                  <a:lnTo>
                    <a:pt x="20" y="100"/>
                  </a:lnTo>
                  <a:lnTo>
                    <a:pt x="20" y="102"/>
                  </a:lnTo>
                  <a:lnTo>
                    <a:pt x="20" y="102"/>
                  </a:lnTo>
                  <a:lnTo>
                    <a:pt x="20" y="102"/>
                  </a:lnTo>
                  <a:lnTo>
                    <a:pt x="20" y="104"/>
                  </a:lnTo>
                  <a:lnTo>
                    <a:pt x="18" y="104"/>
                  </a:lnTo>
                  <a:lnTo>
                    <a:pt x="18" y="104"/>
                  </a:lnTo>
                  <a:lnTo>
                    <a:pt x="16" y="104"/>
                  </a:lnTo>
                  <a:lnTo>
                    <a:pt x="16" y="104"/>
                  </a:lnTo>
                  <a:lnTo>
                    <a:pt x="14" y="104"/>
                  </a:lnTo>
                  <a:lnTo>
                    <a:pt x="12" y="102"/>
                  </a:lnTo>
                  <a:lnTo>
                    <a:pt x="8" y="102"/>
                  </a:lnTo>
                  <a:lnTo>
                    <a:pt x="6" y="100"/>
                  </a:lnTo>
                  <a:lnTo>
                    <a:pt x="2" y="100"/>
                  </a:lnTo>
                  <a:lnTo>
                    <a:pt x="0" y="98"/>
                  </a:lnTo>
                  <a:lnTo>
                    <a:pt x="0" y="88"/>
                  </a:lnTo>
                  <a:lnTo>
                    <a:pt x="2" y="80"/>
                  </a:lnTo>
                  <a:lnTo>
                    <a:pt x="2" y="68"/>
                  </a:lnTo>
                  <a:lnTo>
                    <a:pt x="4" y="62"/>
                  </a:lnTo>
                  <a:lnTo>
                    <a:pt x="4" y="54"/>
                  </a:lnTo>
                  <a:lnTo>
                    <a:pt x="6" y="48"/>
                  </a:lnTo>
                  <a:lnTo>
                    <a:pt x="6" y="42"/>
                  </a:lnTo>
                  <a:lnTo>
                    <a:pt x="8" y="38"/>
                  </a:lnTo>
                  <a:lnTo>
                    <a:pt x="8" y="32"/>
                  </a:lnTo>
                  <a:lnTo>
                    <a:pt x="10" y="30"/>
                  </a:lnTo>
                  <a:lnTo>
                    <a:pt x="10" y="28"/>
                  </a:lnTo>
                  <a:lnTo>
                    <a:pt x="10" y="26"/>
                  </a:lnTo>
                  <a:lnTo>
                    <a:pt x="12" y="24"/>
                  </a:lnTo>
                  <a:lnTo>
                    <a:pt x="12" y="24"/>
                  </a:lnTo>
                  <a:lnTo>
                    <a:pt x="14" y="22"/>
                  </a:lnTo>
                  <a:lnTo>
                    <a:pt x="16" y="20"/>
                  </a:lnTo>
                  <a:lnTo>
                    <a:pt x="18" y="18"/>
                  </a:lnTo>
                  <a:lnTo>
                    <a:pt x="22" y="16"/>
                  </a:lnTo>
                  <a:lnTo>
                    <a:pt x="24" y="14"/>
                  </a:lnTo>
                  <a:lnTo>
                    <a:pt x="30" y="10"/>
                  </a:lnTo>
                  <a:lnTo>
                    <a:pt x="34" y="6"/>
                  </a:lnTo>
                  <a:lnTo>
                    <a:pt x="40" y="4"/>
                  </a:lnTo>
                  <a:lnTo>
                    <a:pt x="44" y="0"/>
                  </a:lnTo>
                  <a:lnTo>
                    <a:pt x="42" y="6"/>
                  </a:lnTo>
                  <a:lnTo>
                    <a:pt x="42" y="10"/>
                  </a:lnTo>
                  <a:lnTo>
                    <a:pt x="42" y="16"/>
                  </a:lnTo>
                  <a:lnTo>
                    <a:pt x="42" y="20"/>
                  </a:lnTo>
                  <a:lnTo>
                    <a:pt x="42" y="22"/>
                  </a:lnTo>
                  <a:lnTo>
                    <a:pt x="42" y="26"/>
                  </a:lnTo>
                  <a:lnTo>
                    <a:pt x="42" y="28"/>
                  </a:lnTo>
                  <a:lnTo>
                    <a:pt x="44" y="32"/>
                  </a:lnTo>
                  <a:lnTo>
                    <a:pt x="44" y="34"/>
                  </a:lnTo>
                  <a:lnTo>
                    <a:pt x="44" y="34"/>
                  </a:lnTo>
                  <a:lnTo>
                    <a:pt x="44" y="36"/>
                  </a:lnTo>
                  <a:lnTo>
                    <a:pt x="46" y="36"/>
                  </a:lnTo>
                  <a:lnTo>
                    <a:pt x="46" y="38"/>
                  </a:lnTo>
                  <a:lnTo>
                    <a:pt x="46" y="38"/>
                  </a:lnTo>
                  <a:lnTo>
                    <a:pt x="48" y="38"/>
                  </a:lnTo>
                  <a:lnTo>
                    <a:pt x="48" y="38"/>
                  </a:lnTo>
                  <a:lnTo>
                    <a:pt x="48" y="38"/>
                  </a:lnTo>
                  <a:lnTo>
                    <a:pt x="50" y="38"/>
                  </a:lnTo>
                  <a:lnTo>
                    <a:pt x="54" y="38"/>
                  </a:lnTo>
                  <a:lnTo>
                    <a:pt x="56" y="38"/>
                  </a:lnTo>
                  <a:lnTo>
                    <a:pt x="58" y="36"/>
                  </a:lnTo>
                  <a:lnTo>
                    <a:pt x="60" y="36"/>
                  </a:lnTo>
                  <a:lnTo>
                    <a:pt x="60" y="36"/>
                  </a:lnTo>
                  <a:lnTo>
                    <a:pt x="62" y="38"/>
                  </a:lnTo>
                  <a:lnTo>
                    <a:pt x="62" y="38"/>
                  </a:lnTo>
                  <a:lnTo>
                    <a:pt x="62" y="38"/>
                  </a:lnTo>
                  <a:lnTo>
                    <a:pt x="64" y="40"/>
                  </a:lnTo>
                  <a:lnTo>
                    <a:pt x="66" y="44"/>
                  </a:lnTo>
                  <a:lnTo>
                    <a:pt x="68" y="44"/>
                  </a:lnTo>
                  <a:lnTo>
                    <a:pt x="68" y="44"/>
                  </a:lnTo>
                  <a:lnTo>
                    <a:pt x="70" y="46"/>
                  </a:lnTo>
                  <a:lnTo>
                    <a:pt x="72" y="46"/>
                  </a:lnTo>
                  <a:lnTo>
                    <a:pt x="76" y="46"/>
                  </a:lnTo>
                  <a:lnTo>
                    <a:pt x="78" y="46"/>
                  </a:lnTo>
                  <a:lnTo>
                    <a:pt x="80" y="46"/>
                  </a:lnTo>
                  <a:lnTo>
                    <a:pt x="82" y="46"/>
                  </a:lnTo>
                  <a:lnTo>
                    <a:pt x="84" y="46"/>
                  </a:lnTo>
                  <a:lnTo>
                    <a:pt x="84" y="46"/>
                  </a:lnTo>
                  <a:lnTo>
                    <a:pt x="86" y="46"/>
                  </a:lnTo>
                  <a:lnTo>
                    <a:pt x="86" y="44"/>
                  </a:lnTo>
                  <a:lnTo>
                    <a:pt x="86" y="44"/>
                  </a:lnTo>
                  <a:lnTo>
                    <a:pt x="88" y="42"/>
                  </a:lnTo>
                  <a:lnTo>
                    <a:pt x="88" y="42"/>
                  </a:lnTo>
                  <a:lnTo>
                    <a:pt x="88" y="40"/>
                  </a:lnTo>
                  <a:lnTo>
                    <a:pt x="88" y="38"/>
                  </a:lnTo>
                  <a:lnTo>
                    <a:pt x="88" y="36"/>
                  </a:lnTo>
                  <a:lnTo>
                    <a:pt x="88" y="32"/>
                  </a:lnTo>
                  <a:lnTo>
                    <a:pt x="88" y="28"/>
                  </a:lnTo>
                  <a:lnTo>
                    <a:pt x="88" y="24"/>
                  </a:lnTo>
                  <a:lnTo>
                    <a:pt x="88" y="20"/>
                  </a:lnTo>
                  <a:lnTo>
                    <a:pt x="92" y="28"/>
                  </a:lnTo>
                  <a:lnTo>
                    <a:pt x="94" y="34"/>
                  </a:lnTo>
                  <a:lnTo>
                    <a:pt x="98" y="38"/>
                  </a:lnTo>
                  <a:lnTo>
                    <a:pt x="98" y="40"/>
                  </a:lnTo>
                  <a:lnTo>
                    <a:pt x="98" y="42"/>
                  </a:lnTo>
                  <a:lnTo>
                    <a:pt x="100" y="44"/>
                  </a:lnTo>
                  <a:lnTo>
                    <a:pt x="100" y="46"/>
                  </a:lnTo>
                  <a:lnTo>
                    <a:pt x="100" y="48"/>
                  </a:lnTo>
                  <a:lnTo>
                    <a:pt x="102" y="50"/>
                  </a:lnTo>
                  <a:lnTo>
                    <a:pt x="102" y="50"/>
                  </a:lnTo>
                  <a:lnTo>
                    <a:pt x="102" y="50"/>
                  </a:lnTo>
                  <a:lnTo>
                    <a:pt x="102" y="50"/>
                  </a:lnTo>
                  <a:lnTo>
                    <a:pt x="104" y="50"/>
                  </a:lnTo>
                  <a:lnTo>
                    <a:pt x="106" y="50"/>
                  </a:lnTo>
                  <a:lnTo>
                    <a:pt x="106" y="50"/>
                  </a:lnTo>
                  <a:lnTo>
                    <a:pt x="108" y="50"/>
                  </a:lnTo>
                  <a:lnTo>
                    <a:pt x="112" y="48"/>
                  </a:lnTo>
                  <a:lnTo>
                    <a:pt x="116" y="46"/>
                  </a:lnTo>
                  <a:lnTo>
                    <a:pt x="118" y="46"/>
                  </a:lnTo>
                  <a:lnTo>
                    <a:pt x="120" y="46"/>
                  </a:lnTo>
                  <a:lnTo>
                    <a:pt x="120" y="46"/>
                  </a:lnTo>
                  <a:lnTo>
                    <a:pt x="122" y="46"/>
                  </a:lnTo>
                  <a:lnTo>
                    <a:pt x="124" y="46"/>
                  </a:lnTo>
                  <a:lnTo>
                    <a:pt x="128" y="46"/>
                  </a:lnTo>
                  <a:lnTo>
                    <a:pt x="134" y="46"/>
                  </a:lnTo>
                  <a:lnTo>
                    <a:pt x="138" y="48"/>
                  </a:lnTo>
                  <a:lnTo>
                    <a:pt x="142" y="48"/>
                  </a:lnTo>
                  <a:lnTo>
                    <a:pt x="144" y="50"/>
                  </a:lnTo>
                  <a:lnTo>
                    <a:pt x="146" y="50"/>
                  </a:lnTo>
                  <a:lnTo>
                    <a:pt x="148" y="52"/>
                  </a:lnTo>
                  <a:lnTo>
                    <a:pt x="150" y="52"/>
                  </a:lnTo>
                  <a:lnTo>
                    <a:pt x="152" y="54"/>
                  </a:lnTo>
                  <a:lnTo>
                    <a:pt x="152" y="54"/>
                  </a:lnTo>
                  <a:lnTo>
                    <a:pt x="152" y="56"/>
                  </a:lnTo>
                  <a:lnTo>
                    <a:pt x="154" y="56"/>
                  </a:lnTo>
                  <a:lnTo>
                    <a:pt x="154" y="58"/>
                  </a:lnTo>
                  <a:lnTo>
                    <a:pt x="154" y="58"/>
                  </a:lnTo>
                  <a:lnTo>
                    <a:pt x="154" y="60"/>
                  </a:lnTo>
                  <a:lnTo>
                    <a:pt x="154" y="62"/>
                  </a:lnTo>
                  <a:lnTo>
                    <a:pt x="154" y="66"/>
                  </a:lnTo>
                  <a:lnTo>
                    <a:pt x="154" y="72"/>
                  </a:lnTo>
                  <a:lnTo>
                    <a:pt x="154" y="74"/>
                  </a:lnTo>
                  <a:lnTo>
                    <a:pt x="154" y="76"/>
                  </a:lnTo>
                  <a:lnTo>
                    <a:pt x="154" y="76"/>
                  </a:lnTo>
                  <a:lnTo>
                    <a:pt x="154" y="80"/>
                  </a:lnTo>
                  <a:lnTo>
                    <a:pt x="156" y="84"/>
                  </a:lnTo>
                  <a:lnTo>
                    <a:pt x="156" y="86"/>
                  </a:lnTo>
                  <a:lnTo>
                    <a:pt x="158" y="88"/>
                  </a:lnTo>
                  <a:lnTo>
                    <a:pt x="158" y="90"/>
                  </a:lnTo>
                  <a:lnTo>
                    <a:pt x="158" y="90"/>
                  </a:lnTo>
                  <a:lnTo>
                    <a:pt x="160" y="90"/>
                  </a:lnTo>
                  <a:lnTo>
                    <a:pt x="160" y="92"/>
                  </a:lnTo>
                  <a:lnTo>
                    <a:pt x="162" y="92"/>
                  </a:lnTo>
                  <a:lnTo>
                    <a:pt x="164" y="94"/>
                  </a:lnTo>
                  <a:lnTo>
                    <a:pt x="168" y="94"/>
                  </a:lnTo>
                  <a:lnTo>
                    <a:pt x="172" y="96"/>
                  </a:lnTo>
                  <a:lnTo>
                    <a:pt x="174" y="98"/>
                  </a:lnTo>
                  <a:lnTo>
                    <a:pt x="176" y="98"/>
                  </a:lnTo>
                  <a:lnTo>
                    <a:pt x="178" y="100"/>
                  </a:lnTo>
                  <a:lnTo>
                    <a:pt x="182" y="102"/>
                  </a:lnTo>
                  <a:lnTo>
                    <a:pt x="186" y="106"/>
                  </a:lnTo>
                  <a:lnTo>
                    <a:pt x="184" y="114"/>
                  </a:lnTo>
                  <a:lnTo>
                    <a:pt x="180" y="118"/>
                  </a:lnTo>
                  <a:lnTo>
                    <a:pt x="180" y="122"/>
                  </a:lnTo>
                  <a:lnTo>
                    <a:pt x="178" y="122"/>
                  </a:lnTo>
                  <a:lnTo>
                    <a:pt x="178" y="124"/>
                  </a:lnTo>
                  <a:lnTo>
                    <a:pt x="176" y="126"/>
                  </a:lnTo>
                  <a:lnTo>
                    <a:pt x="172" y="130"/>
                  </a:lnTo>
                  <a:lnTo>
                    <a:pt x="168" y="136"/>
                  </a:lnTo>
                  <a:lnTo>
                    <a:pt x="168" y="136"/>
                  </a:lnTo>
                  <a:lnTo>
                    <a:pt x="166" y="138"/>
                  </a:lnTo>
                  <a:lnTo>
                    <a:pt x="164" y="142"/>
                  </a:lnTo>
                  <a:lnTo>
                    <a:pt x="162" y="146"/>
                  </a:lnTo>
                  <a:lnTo>
                    <a:pt x="156" y="156"/>
                  </a:lnTo>
                  <a:lnTo>
                    <a:pt x="150" y="168"/>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10" name="Freeform 144">
              <a:extLst>
                <a:ext uri="{FF2B5EF4-FFF2-40B4-BE49-F238E27FC236}">
                  <a16:creationId xmlns:a16="http://schemas.microsoft.com/office/drawing/2014/main" id="{01549491-5EFB-4E9E-8837-905FC2E1C446}"/>
                </a:ext>
              </a:extLst>
            </p:cNvPr>
            <p:cNvSpPr>
              <a:spLocks/>
            </p:cNvSpPr>
            <p:nvPr/>
          </p:nvSpPr>
          <p:spPr bwMode="auto">
            <a:xfrm>
              <a:off x="7512252" y="2702435"/>
              <a:ext cx="351764" cy="287240"/>
            </a:xfrm>
            <a:custGeom>
              <a:avLst/>
              <a:gdLst>
                <a:gd name="T0" fmla="*/ 140 w 186"/>
                <a:gd name="T1" fmla="*/ 162 h 168"/>
                <a:gd name="T2" fmla="*/ 122 w 186"/>
                <a:gd name="T3" fmla="*/ 162 h 168"/>
                <a:gd name="T4" fmla="*/ 122 w 186"/>
                <a:gd name="T5" fmla="*/ 154 h 168"/>
                <a:gd name="T6" fmla="*/ 120 w 186"/>
                <a:gd name="T7" fmla="*/ 150 h 168"/>
                <a:gd name="T8" fmla="*/ 116 w 186"/>
                <a:gd name="T9" fmla="*/ 148 h 168"/>
                <a:gd name="T10" fmla="*/ 110 w 186"/>
                <a:gd name="T11" fmla="*/ 150 h 168"/>
                <a:gd name="T12" fmla="*/ 106 w 186"/>
                <a:gd name="T13" fmla="*/ 152 h 168"/>
                <a:gd name="T14" fmla="*/ 94 w 186"/>
                <a:gd name="T15" fmla="*/ 148 h 168"/>
                <a:gd name="T16" fmla="*/ 82 w 186"/>
                <a:gd name="T17" fmla="*/ 138 h 168"/>
                <a:gd name="T18" fmla="*/ 72 w 186"/>
                <a:gd name="T19" fmla="*/ 128 h 168"/>
                <a:gd name="T20" fmla="*/ 72 w 186"/>
                <a:gd name="T21" fmla="*/ 120 h 168"/>
                <a:gd name="T22" fmla="*/ 76 w 186"/>
                <a:gd name="T23" fmla="*/ 114 h 168"/>
                <a:gd name="T24" fmla="*/ 74 w 186"/>
                <a:gd name="T25" fmla="*/ 112 h 168"/>
                <a:gd name="T26" fmla="*/ 64 w 186"/>
                <a:gd name="T27" fmla="*/ 110 h 168"/>
                <a:gd name="T28" fmla="*/ 52 w 186"/>
                <a:gd name="T29" fmla="*/ 108 h 168"/>
                <a:gd name="T30" fmla="*/ 48 w 186"/>
                <a:gd name="T31" fmla="*/ 106 h 168"/>
                <a:gd name="T32" fmla="*/ 52 w 186"/>
                <a:gd name="T33" fmla="*/ 102 h 168"/>
                <a:gd name="T34" fmla="*/ 52 w 186"/>
                <a:gd name="T35" fmla="*/ 100 h 168"/>
                <a:gd name="T36" fmla="*/ 48 w 186"/>
                <a:gd name="T37" fmla="*/ 96 h 168"/>
                <a:gd name="T38" fmla="*/ 44 w 186"/>
                <a:gd name="T39" fmla="*/ 90 h 168"/>
                <a:gd name="T40" fmla="*/ 40 w 186"/>
                <a:gd name="T41" fmla="*/ 86 h 168"/>
                <a:gd name="T42" fmla="*/ 36 w 186"/>
                <a:gd name="T43" fmla="*/ 88 h 168"/>
                <a:gd name="T44" fmla="*/ 28 w 186"/>
                <a:gd name="T45" fmla="*/ 90 h 168"/>
                <a:gd name="T46" fmla="*/ 22 w 186"/>
                <a:gd name="T47" fmla="*/ 92 h 168"/>
                <a:gd name="T48" fmla="*/ 20 w 186"/>
                <a:gd name="T49" fmla="*/ 98 h 168"/>
                <a:gd name="T50" fmla="*/ 20 w 186"/>
                <a:gd name="T51" fmla="*/ 104 h 168"/>
                <a:gd name="T52" fmla="*/ 14 w 186"/>
                <a:gd name="T53" fmla="*/ 104 h 168"/>
                <a:gd name="T54" fmla="*/ 0 w 186"/>
                <a:gd name="T55" fmla="*/ 98 h 168"/>
                <a:gd name="T56" fmla="*/ 4 w 186"/>
                <a:gd name="T57" fmla="*/ 54 h 168"/>
                <a:gd name="T58" fmla="*/ 10 w 186"/>
                <a:gd name="T59" fmla="*/ 30 h 168"/>
                <a:gd name="T60" fmla="*/ 14 w 186"/>
                <a:gd name="T61" fmla="*/ 22 h 168"/>
                <a:gd name="T62" fmla="*/ 30 w 186"/>
                <a:gd name="T63" fmla="*/ 10 h 168"/>
                <a:gd name="T64" fmla="*/ 42 w 186"/>
                <a:gd name="T65" fmla="*/ 10 h 168"/>
                <a:gd name="T66" fmla="*/ 42 w 186"/>
                <a:gd name="T67" fmla="*/ 28 h 168"/>
                <a:gd name="T68" fmla="*/ 46 w 186"/>
                <a:gd name="T69" fmla="*/ 36 h 168"/>
                <a:gd name="T70" fmla="*/ 48 w 186"/>
                <a:gd name="T71" fmla="*/ 38 h 168"/>
                <a:gd name="T72" fmla="*/ 60 w 186"/>
                <a:gd name="T73" fmla="*/ 36 h 168"/>
                <a:gd name="T74" fmla="*/ 64 w 186"/>
                <a:gd name="T75" fmla="*/ 40 h 168"/>
                <a:gd name="T76" fmla="*/ 72 w 186"/>
                <a:gd name="T77" fmla="*/ 46 h 168"/>
                <a:gd name="T78" fmla="*/ 84 w 186"/>
                <a:gd name="T79" fmla="*/ 46 h 168"/>
                <a:gd name="T80" fmla="*/ 88 w 186"/>
                <a:gd name="T81" fmla="*/ 42 h 168"/>
                <a:gd name="T82" fmla="*/ 88 w 186"/>
                <a:gd name="T83" fmla="*/ 32 h 168"/>
                <a:gd name="T84" fmla="*/ 94 w 186"/>
                <a:gd name="T85" fmla="*/ 34 h 168"/>
                <a:gd name="T86" fmla="*/ 100 w 186"/>
                <a:gd name="T87" fmla="*/ 46 h 168"/>
                <a:gd name="T88" fmla="*/ 102 w 186"/>
                <a:gd name="T89" fmla="*/ 50 h 168"/>
                <a:gd name="T90" fmla="*/ 112 w 186"/>
                <a:gd name="T91" fmla="*/ 48 h 168"/>
                <a:gd name="T92" fmla="*/ 122 w 186"/>
                <a:gd name="T93" fmla="*/ 46 h 168"/>
                <a:gd name="T94" fmla="*/ 142 w 186"/>
                <a:gd name="T95" fmla="*/ 48 h 168"/>
                <a:gd name="T96" fmla="*/ 152 w 186"/>
                <a:gd name="T97" fmla="*/ 54 h 168"/>
                <a:gd name="T98" fmla="*/ 154 w 186"/>
                <a:gd name="T99" fmla="*/ 58 h 168"/>
                <a:gd name="T100" fmla="*/ 154 w 186"/>
                <a:gd name="T101" fmla="*/ 74 h 168"/>
                <a:gd name="T102" fmla="*/ 156 w 186"/>
                <a:gd name="T103" fmla="*/ 86 h 168"/>
                <a:gd name="T104" fmla="*/ 160 w 186"/>
                <a:gd name="T105" fmla="*/ 92 h 168"/>
                <a:gd name="T106" fmla="*/ 174 w 186"/>
                <a:gd name="T107" fmla="*/ 98 h 168"/>
                <a:gd name="T108" fmla="*/ 184 w 186"/>
                <a:gd name="T109" fmla="*/ 114 h 168"/>
                <a:gd name="T110" fmla="*/ 176 w 186"/>
                <a:gd name="T111" fmla="*/ 126 h 168"/>
                <a:gd name="T112" fmla="*/ 164 w 186"/>
                <a:gd name="T113" fmla="*/ 14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 h="168">
                  <a:moveTo>
                    <a:pt x="150" y="168"/>
                  </a:moveTo>
                  <a:lnTo>
                    <a:pt x="150" y="168"/>
                  </a:lnTo>
                  <a:lnTo>
                    <a:pt x="146" y="166"/>
                  </a:lnTo>
                  <a:lnTo>
                    <a:pt x="142" y="164"/>
                  </a:lnTo>
                  <a:lnTo>
                    <a:pt x="140" y="162"/>
                  </a:lnTo>
                  <a:lnTo>
                    <a:pt x="140" y="162"/>
                  </a:lnTo>
                  <a:lnTo>
                    <a:pt x="138" y="162"/>
                  </a:lnTo>
                  <a:lnTo>
                    <a:pt x="134" y="162"/>
                  </a:lnTo>
                  <a:lnTo>
                    <a:pt x="128" y="162"/>
                  </a:lnTo>
                  <a:lnTo>
                    <a:pt x="122" y="162"/>
                  </a:lnTo>
                  <a:lnTo>
                    <a:pt x="120" y="162"/>
                  </a:lnTo>
                  <a:lnTo>
                    <a:pt x="120" y="160"/>
                  </a:lnTo>
                  <a:lnTo>
                    <a:pt x="122" y="156"/>
                  </a:lnTo>
                  <a:lnTo>
                    <a:pt x="122" y="156"/>
                  </a:lnTo>
                  <a:lnTo>
                    <a:pt x="122" y="154"/>
                  </a:lnTo>
                  <a:lnTo>
                    <a:pt x="122" y="152"/>
                  </a:lnTo>
                  <a:lnTo>
                    <a:pt x="122" y="152"/>
                  </a:lnTo>
                  <a:lnTo>
                    <a:pt x="122" y="150"/>
                  </a:lnTo>
                  <a:lnTo>
                    <a:pt x="120" y="150"/>
                  </a:lnTo>
                  <a:lnTo>
                    <a:pt x="120" y="150"/>
                  </a:lnTo>
                  <a:lnTo>
                    <a:pt x="120" y="148"/>
                  </a:lnTo>
                  <a:lnTo>
                    <a:pt x="118" y="148"/>
                  </a:lnTo>
                  <a:lnTo>
                    <a:pt x="118" y="148"/>
                  </a:lnTo>
                  <a:lnTo>
                    <a:pt x="116" y="148"/>
                  </a:lnTo>
                  <a:lnTo>
                    <a:pt x="116" y="148"/>
                  </a:lnTo>
                  <a:lnTo>
                    <a:pt x="114" y="148"/>
                  </a:lnTo>
                  <a:lnTo>
                    <a:pt x="114" y="148"/>
                  </a:lnTo>
                  <a:lnTo>
                    <a:pt x="114" y="148"/>
                  </a:lnTo>
                  <a:lnTo>
                    <a:pt x="112" y="148"/>
                  </a:lnTo>
                  <a:lnTo>
                    <a:pt x="110" y="150"/>
                  </a:lnTo>
                  <a:lnTo>
                    <a:pt x="108" y="150"/>
                  </a:lnTo>
                  <a:lnTo>
                    <a:pt x="108" y="152"/>
                  </a:lnTo>
                  <a:lnTo>
                    <a:pt x="106" y="152"/>
                  </a:lnTo>
                  <a:lnTo>
                    <a:pt x="106" y="152"/>
                  </a:lnTo>
                  <a:lnTo>
                    <a:pt x="106" y="152"/>
                  </a:lnTo>
                  <a:lnTo>
                    <a:pt x="104" y="152"/>
                  </a:lnTo>
                  <a:lnTo>
                    <a:pt x="102" y="152"/>
                  </a:lnTo>
                  <a:lnTo>
                    <a:pt x="100" y="150"/>
                  </a:lnTo>
                  <a:lnTo>
                    <a:pt x="96" y="150"/>
                  </a:lnTo>
                  <a:lnTo>
                    <a:pt x="94" y="148"/>
                  </a:lnTo>
                  <a:lnTo>
                    <a:pt x="92" y="146"/>
                  </a:lnTo>
                  <a:lnTo>
                    <a:pt x="88" y="144"/>
                  </a:lnTo>
                  <a:lnTo>
                    <a:pt x="86" y="142"/>
                  </a:lnTo>
                  <a:lnTo>
                    <a:pt x="84" y="140"/>
                  </a:lnTo>
                  <a:lnTo>
                    <a:pt x="82" y="138"/>
                  </a:lnTo>
                  <a:lnTo>
                    <a:pt x="80" y="136"/>
                  </a:lnTo>
                  <a:lnTo>
                    <a:pt x="78" y="134"/>
                  </a:lnTo>
                  <a:lnTo>
                    <a:pt x="76" y="132"/>
                  </a:lnTo>
                  <a:lnTo>
                    <a:pt x="74" y="130"/>
                  </a:lnTo>
                  <a:lnTo>
                    <a:pt x="72" y="128"/>
                  </a:lnTo>
                  <a:lnTo>
                    <a:pt x="72" y="126"/>
                  </a:lnTo>
                  <a:lnTo>
                    <a:pt x="72" y="124"/>
                  </a:lnTo>
                  <a:lnTo>
                    <a:pt x="72" y="124"/>
                  </a:lnTo>
                  <a:lnTo>
                    <a:pt x="72" y="122"/>
                  </a:lnTo>
                  <a:lnTo>
                    <a:pt x="72" y="120"/>
                  </a:lnTo>
                  <a:lnTo>
                    <a:pt x="74" y="120"/>
                  </a:lnTo>
                  <a:lnTo>
                    <a:pt x="74" y="118"/>
                  </a:lnTo>
                  <a:lnTo>
                    <a:pt x="76" y="116"/>
                  </a:lnTo>
                  <a:lnTo>
                    <a:pt x="76" y="116"/>
                  </a:lnTo>
                  <a:lnTo>
                    <a:pt x="76" y="114"/>
                  </a:lnTo>
                  <a:lnTo>
                    <a:pt x="76" y="114"/>
                  </a:lnTo>
                  <a:lnTo>
                    <a:pt x="76" y="114"/>
                  </a:lnTo>
                  <a:lnTo>
                    <a:pt x="76" y="112"/>
                  </a:lnTo>
                  <a:lnTo>
                    <a:pt x="74" y="112"/>
                  </a:lnTo>
                  <a:lnTo>
                    <a:pt x="74" y="112"/>
                  </a:lnTo>
                  <a:lnTo>
                    <a:pt x="72" y="110"/>
                  </a:lnTo>
                  <a:lnTo>
                    <a:pt x="70" y="110"/>
                  </a:lnTo>
                  <a:lnTo>
                    <a:pt x="68" y="110"/>
                  </a:lnTo>
                  <a:lnTo>
                    <a:pt x="66" y="110"/>
                  </a:lnTo>
                  <a:lnTo>
                    <a:pt x="64" y="110"/>
                  </a:lnTo>
                  <a:lnTo>
                    <a:pt x="62" y="110"/>
                  </a:lnTo>
                  <a:lnTo>
                    <a:pt x="60" y="110"/>
                  </a:lnTo>
                  <a:lnTo>
                    <a:pt x="58" y="110"/>
                  </a:lnTo>
                  <a:lnTo>
                    <a:pt x="54" y="110"/>
                  </a:lnTo>
                  <a:lnTo>
                    <a:pt x="52" y="108"/>
                  </a:lnTo>
                  <a:lnTo>
                    <a:pt x="50" y="108"/>
                  </a:lnTo>
                  <a:lnTo>
                    <a:pt x="50" y="108"/>
                  </a:lnTo>
                  <a:lnTo>
                    <a:pt x="50" y="108"/>
                  </a:lnTo>
                  <a:lnTo>
                    <a:pt x="50" y="108"/>
                  </a:lnTo>
                  <a:lnTo>
                    <a:pt x="48" y="106"/>
                  </a:lnTo>
                  <a:lnTo>
                    <a:pt x="48" y="106"/>
                  </a:lnTo>
                  <a:lnTo>
                    <a:pt x="50" y="106"/>
                  </a:lnTo>
                  <a:lnTo>
                    <a:pt x="50" y="104"/>
                  </a:lnTo>
                  <a:lnTo>
                    <a:pt x="50" y="104"/>
                  </a:lnTo>
                  <a:lnTo>
                    <a:pt x="52" y="102"/>
                  </a:lnTo>
                  <a:lnTo>
                    <a:pt x="52" y="102"/>
                  </a:lnTo>
                  <a:lnTo>
                    <a:pt x="52" y="100"/>
                  </a:lnTo>
                  <a:lnTo>
                    <a:pt x="52" y="100"/>
                  </a:lnTo>
                  <a:lnTo>
                    <a:pt x="52" y="100"/>
                  </a:lnTo>
                  <a:lnTo>
                    <a:pt x="52" y="100"/>
                  </a:lnTo>
                  <a:lnTo>
                    <a:pt x="52" y="100"/>
                  </a:lnTo>
                  <a:lnTo>
                    <a:pt x="52" y="98"/>
                  </a:lnTo>
                  <a:lnTo>
                    <a:pt x="50" y="98"/>
                  </a:lnTo>
                  <a:lnTo>
                    <a:pt x="50" y="96"/>
                  </a:lnTo>
                  <a:lnTo>
                    <a:pt x="48" y="96"/>
                  </a:lnTo>
                  <a:lnTo>
                    <a:pt x="46" y="94"/>
                  </a:lnTo>
                  <a:lnTo>
                    <a:pt x="46" y="94"/>
                  </a:lnTo>
                  <a:lnTo>
                    <a:pt x="44" y="94"/>
                  </a:lnTo>
                  <a:lnTo>
                    <a:pt x="44" y="92"/>
                  </a:lnTo>
                  <a:lnTo>
                    <a:pt x="44" y="90"/>
                  </a:lnTo>
                  <a:lnTo>
                    <a:pt x="42" y="88"/>
                  </a:lnTo>
                  <a:lnTo>
                    <a:pt x="42" y="86"/>
                  </a:lnTo>
                  <a:lnTo>
                    <a:pt x="42" y="86"/>
                  </a:lnTo>
                  <a:lnTo>
                    <a:pt x="42" y="86"/>
                  </a:lnTo>
                  <a:lnTo>
                    <a:pt x="40" y="86"/>
                  </a:lnTo>
                  <a:lnTo>
                    <a:pt x="40" y="86"/>
                  </a:lnTo>
                  <a:lnTo>
                    <a:pt x="40" y="86"/>
                  </a:lnTo>
                  <a:lnTo>
                    <a:pt x="38" y="86"/>
                  </a:lnTo>
                  <a:lnTo>
                    <a:pt x="38" y="86"/>
                  </a:lnTo>
                  <a:lnTo>
                    <a:pt x="36" y="88"/>
                  </a:lnTo>
                  <a:lnTo>
                    <a:pt x="34" y="88"/>
                  </a:lnTo>
                  <a:lnTo>
                    <a:pt x="32" y="90"/>
                  </a:lnTo>
                  <a:lnTo>
                    <a:pt x="30" y="90"/>
                  </a:lnTo>
                  <a:lnTo>
                    <a:pt x="30" y="90"/>
                  </a:lnTo>
                  <a:lnTo>
                    <a:pt x="28" y="90"/>
                  </a:lnTo>
                  <a:lnTo>
                    <a:pt x="26" y="92"/>
                  </a:lnTo>
                  <a:lnTo>
                    <a:pt x="24" y="92"/>
                  </a:lnTo>
                  <a:lnTo>
                    <a:pt x="24" y="92"/>
                  </a:lnTo>
                  <a:lnTo>
                    <a:pt x="22" y="92"/>
                  </a:lnTo>
                  <a:lnTo>
                    <a:pt x="22" y="92"/>
                  </a:lnTo>
                  <a:lnTo>
                    <a:pt x="22" y="94"/>
                  </a:lnTo>
                  <a:lnTo>
                    <a:pt x="20" y="94"/>
                  </a:lnTo>
                  <a:lnTo>
                    <a:pt x="20" y="94"/>
                  </a:lnTo>
                  <a:lnTo>
                    <a:pt x="20" y="96"/>
                  </a:lnTo>
                  <a:lnTo>
                    <a:pt x="20" y="98"/>
                  </a:lnTo>
                  <a:lnTo>
                    <a:pt x="20" y="100"/>
                  </a:lnTo>
                  <a:lnTo>
                    <a:pt x="20" y="102"/>
                  </a:lnTo>
                  <a:lnTo>
                    <a:pt x="20" y="102"/>
                  </a:lnTo>
                  <a:lnTo>
                    <a:pt x="20" y="102"/>
                  </a:lnTo>
                  <a:lnTo>
                    <a:pt x="20" y="104"/>
                  </a:lnTo>
                  <a:lnTo>
                    <a:pt x="18" y="104"/>
                  </a:lnTo>
                  <a:lnTo>
                    <a:pt x="18" y="104"/>
                  </a:lnTo>
                  <a:lnTo>
                    <a:pt x="16" y="104"/>
                  </a:lnTo>
                  <a:lnTo>
                    <a:pt x="16" y="104"/>
                  </a:lnTo>
                  <a:lnTo>
                    <a:pt x="14" y="104"/>
                  </a:lnTo>
                  <a:lnTo>
                    <a:pt x="12" y="102"/>
                  </a:lnTo>
                  <a:lnTo>
                    <a:pt x="8" y="102"/>
                  </a:lnTo>
                  <a:lnTo>
                    <a:pt x="6" y="100"/>
                  </a:lnTo>
                  <a:lnTo>
                    <a:pt x="2" y="100"/>
                  </a:lnTo>
                  <a:lnTo>
                    <a:pt x="0" y="98"/>
                  </a:lnTo>
                  <a:lnTo>
                    <a:pt x="0" y="88"/>
                  </a:lnTo>
                  <a:lnTo>
                    <a:pt x="2" y="80"/>
                  </a:lnTo>
                  <a:lnTo>
                    <a:pt x="2" y="68"/>
                  </a:lnTo>
                  <a:lnTo>
                    <a:pt x="4" y="62"/>
                  </a:lnTo>
                  <a:lnTo>
                    <a:pt x="4" y="54"/>
                  </a:lnTo>
                  <a:lnTo>
                    <a:pt x="6" y="48"/>
                  </a:lnTo>
                  <a:lnTo>
                    <a:pt x="6" y="42"/>
                  </a:lnTo>
                  <a:lnTo>
                    <a:pt x="8" y="38"/>
                  </a:lnTo>
                  <a:lnTo>
                    <a:pt x="8" y="32"/>
                  </a:lnTo>
                  <a:lnTo>
                    <a:pt x="10" y="30"/>
                  </a:lnTo>
                  <a:lnTo>
                    <a:pt x="10" y="28"/>
                  </a:lnTo>
                  <a:lnTo>
                    <a:pt x="10" y="26"/>
                  </a:lnTo>
                  <a:lnTo>
                    <a:pt x="12" y="24"/>
                  </a:lnTo>
                  <a:lnTo>
                    <a:pt x="12" y="24"/>
                  </a:lnTo>
                  <a:lnTo>
                    <a:pt x="14" y="22"/>
                  </a:lnTo>
                  <a:lnTo>
                    <a:pt x="16" y="20"/>
                  </a:lnTo>
                  <a:lnTo>
                    <a:pt x="18" y="18"/>
                  </a:lnTo>
                  <a:lnTo>
                    <a:pt x="22" y="16"/>
                  </a:lnTo>
                  <a:lnTo>
                    <a:pt x="24" y="14"/>
                  </a:lnTo>
                  <a:lnTo>
                    <a:pt x="30" y="10"/>
                  </a:lnTo>
                  <a:lnTo>
                    <a:pt x="34" y="6"/>
                  </a:lnTo>
                  <a:lnTo>
                    <a:pt x="40" y="4"/>
                  </a:lnTo>
                  <a:lnTo>
                    <a:pt x="44" y="0"/>
                  </a:lnTo>
                  <a:lnTo>
                    <a:pt x="42" y="6"/>
                  </a:lnTo>
                  <a:lnTo>
                    <a:pt x="42" y="10"/>
                  </a:lnTo>
                  <a:lnTo>
                    <a:pt x="42" y="16"/>
                  </a:lnTo>
                  <a:lnTo>
                    <a:pt x="42" y="20"/>
                  </a:lnTo>
                  <a:lnTo>
                    <a:pt x="42" y="22"/>
                  </a:lnTo>
                  <a:lnTo>
                    <a:pt x="42" y="26"/>
                  </a:lnTo>
                  <a:lnTo>
                    <a:pt x="42" y="28"/>
                  </a:lnTo>
                  <a:lnTo>
                    <a:pt x="44" y="32"/>
                  </a:lnTo>
                  <a:lnTo>
                    <a:pt x="44" y="34"/>
                  </a:lnTo>
                  <a:lnTo>
                    <a:pt x="44" y="34"/>
                  </a:lnTo>
                  <a:lnTo>
                    <a:pt x="44" y="36"/>
                  </a:lnTo>
                  <a:lnTo>
                    <a:pt x="46" y="36"/>
                  </a:lnTo>
                  <a:lnTo>
                    <a:pt x="46" y="38"/>
                  </a:lnTo>
                  <a:lnTo>
                    <a:pt x="46" y="38"/>
                  </a:lnTo>
                  <a:lnTo>
                    <a:pt x="48" y="38"/>
                  </a:lnTo>
                  <a:lnTo>
                    <a:pt x="48" y="38"/>
                  </a:lnTo>
                  <a:lnTo>
                    <a:pt x="48" y="38"/>
                  </a:lnTo>
                  <a:lnTo>
                    <a:pt x="50" y="38"/>
                  </a:lnTo>
                  <a:lnTo>
                    <a:pt x="54" y="38"/>
                  </a:lnTo>
                  <a:lnTo>
                    <a:pt x="56" y="38"/>
                  </a:lnTo>
                  <a:lnTo>
                    <a:pt x="58" y="36"/>
                  </a:lnTo>
                  <a:lnTo>
                    <a:pt x="60" y="36"/>
                  </a:lnTo>
                  <a:lnTo>
                    <a:pt x="60" y="36"/>
                  </a:lnTo>
                  <a:lnTo>
                    <a:pt x="62" y="38"/>
                  </a:lnTo>
                  <a:lnTo>
                    <a:pt x="62" y="38"/>
                  </a:lnTo>
                  <a:lnTo>
                    <a:pt x="62" y="38"/>
                  </a:lnTo>
                  <a:lnTo>
                    <a:pt x="64" y="40"/>
                  </a:lnTo>
                  <a:lnTo>
                    <a:pt x="66" y="44"/>
                  </a:lnTo>
                  <a:lnTo>
                    <a:pt x="68" y="44"/>
                  </a:lnTo>
                  <a:lnTo>
                    <a:pt x="68" y="44"/>
                  </a:lnTo>
                  <a:lnTo>
                    <a:pt x="70" y="46"/>
                  </a:lnTo>
                  <a:lnTo>
                    <a:pt x="72" y="46"/>
                  </a:lnTo>
                  <a:lnTo>
                    <a:pt x="76" y="46"/>
                  </a:lnTo>
                  <a:lnTo>
                    <a:pt x="78" y="46"/>
                  </a:lnTo>
                  <a:lnTo>
                    <a:pt x="80" y="46"/>
                  </a:lnTo>
                  <a:lnTo>
                    <a:pt x="82" y="46"/>
                  </a:lnTo>
                  <a:lnTo>
                    <a:pt x="84" y="46"/>
                  </a:lnTo>
                  <a:lnTo>
                    <a:pt x="84" y="46"/>
                  </a:lnTo>
                  <a:lnTo>
                    <a:pt x="86" y="46"/>
                  </a:lnTo>
                  <a:lnTo>
                    <a:pt x="86" y="44"/>
                  </a:lnTo>
                  <a:lnTo>
                    <a:pt x="86" y="44"/>
                  </a:lnTo>
                  <a:lnTo>
                    <a:pt x="88" y="42"/>
                  </a:lnTo>
                  <a:lnTo>
                    <a:pt x="88" y="42"/>
                  </a:lnTo>
                  <a:lnTo>
                    <a:pt x="88" y="40"/>
                  </a:lnTo>
                  <a:lnTo>
                    <a:pt x="88" y="38"/>
                  </a:lnTo>
                  <a:lnTo>
                    <a:pt x="88" y="36"/>
                  </a:lnTo>
                  <a:lnTo>
                    <a:pt x="88" y="32"/>
                  </a:lnTo>
                  <a:lnTo>
                    <a:pt x="88" y="28"/>
                  </a:lnTo>
                  <a:lnTo>
                    <a:pt x="88" y="24"/>
                  </a:lnTo>
                  <a:lnTo>
                    <a:pt x="88" y="20"/>
                  </a:lnTo>
                  <a:lnTo>
                    <a:pt x="92" y="28"/>
                  </a:lnTo>
                  <a:lnTo>
                    <a:pt x="94" y="34"/>
                  </a:lnTo>
                  <a:lnTo>
                    <a:pt x="98" y="38"/>
                  </a:lnTo>
                  <a:lnTo>
                    <a:pt x="98" y="40"/>
                  </a:lnTo>
                  <a:lnTo>
                    <a:pt x="98" y="42"/>
                  </a:lnTo>
                  <a:lnTo>
                    <a:pt x="100" y="44"/>
                  </a:lnTo>
                  <a:lnTo>
                    <a:pt x="100" y="46"/>
                  </a:lnTo>
                  <a:lnTo>
                    <a:pt x="100" y="48"/>
                  </a:lnTo>
                  <a:lnTo>
                    <a:pt x="102" y="50"/>
                  </a:lnTo>
                  <a:lnTo>
                    <a:pt x="102" y="50"/>
                  </a:lnTo>
                  <a:lnTo>
                    <a:pt x="102" y="50"/>
                  </a:lnTo>
                  <a:lnTo>
                    <a:pt x="102" y="50"/>
                  </a:lnTo>
                  <a:lnTo>
                    <a:pt x="104" y="50"/>
                  </a:lnTo>
                  <a:lnTo>
                    <a:pt x="106" y="50"/>
                  </a:lnTo>
                  <a:lnTo>
                    <a:pt x="106" y="50"/>
                  </a:lnTo>
                  <a:lnTo>
                    <a:pt x="108" y="50"/>
                  </a:lnTo>
                  <a:lnTo>
                    <a:pt x="112" y="48"/>
                  </a:lnTo>
                  <a:lnTo>
                    <a:pt x="116" y="46"/>
                  </a:lnTo>
                  <a:lnTo>
                    <a:pt x="118" y="46"/>
                  </a:lnTo>
                  <a:lnTo>
                    <a:pt x="120" y="46"/>
                  </a:lnTo>
                  <a:lnTo>
                    <a:pt x="120" y="46"/>
                  </a:lnTo>
                  <a:lnTo>
                    <a:pt x="122" y="46"/>
                  </a:lnTo>
                  <a:lnTo>
                    <a:pt x="124" y="46"/>
                  </a:lnTo>
                  <a:lnTo>
                    <a:pt x="128" y="46"/>
                  </a:lnTo>
                  <a:lnTo>
                    <a:pt x="134" y="46"/>
                  </a:lnTo>
                  <a:lnTo>
                    <a:pt x="138" y="48"/>
                  </a:lnTo>
                  <a:lnTo>
                    <a:pt x="142" y="48"/>
                  </a:lnTo>
                  <a:lnTo>
                    <a:pt x="144" y="50"/>
                  </a:lnTo>
                  <a:lnTo>
                    <a:pt x="146" y="50"/>
                  </a:lnTo>
                  <a:lnTo>
                    <a:pt x="148" y="52"/>
                  </a:lnTo>
                  <a:lnTo>
                    <a:pt x="150" y="52"/>
                  </a:lnTo>
                  <a:lnTo>
                    <a:pt x="152" y="54"/>
                  </a:lnTo>
                  <a:lnTo>
                    <a:pt x="152" y="54"/>
                  </a:lnTo>
                  <a:lnTo>
                    <a:pt x="152" y="56"/>
                  </a:lnTo>
                  <a:lnTo>
                    <a:pt x="154" y="56"/>
                  </a:lnTo>
                  <a:lnTo>
                    <a:pt x="154" y="58"/>
                  </a:lnTo>
                  <a:lnTo>
                    <a:pt x="154" y="58"/>
                  </a:lnTo>
                  <a:lnTo>
                    <a:pt x="154" y="60"/>
                  </a:lnTo>
                  <a:lnTo>
                    <a:pt x="154" y="62"/>
                  </a:lnTo>
                  <a:lnTo>
                    <a:pt x="154" y="66"/>
                  </a:lnTo>
                  <a:lnTo>
                    <a:pt x="154" y="72"/>
                  </a:lnTo>
                  <a:lnTo>
                    <a:pt x="154" y="74"/>
                  </a:lnTo>
                  <a:lnTo>
                    <a:pt x="154" y="76"/>
                  </a:lnTo>
                  <a:lnTo>
                    <a:pt x="154" y="76"/>
                  </a:lnTo>
                  <a:lnTo>
                    <a:pt x="154" y="80"/>
                  </a:lnTo>
                  <a:lnTo>
                    <a:pt x="156" y="84"/>
                  </a:lnTo>
                  <a:lnTo>
                    <a:pt x="156" y="86"/>
                  </a:lnTo>
                  <a:lnTo>
                    <a:pt x="158" y="88"/>
                  </a:lnTo>
                  <a:lnTo>
                    <a:pt x="158" y="90"/>
                  </a:lnTo>
                  <a:lnTo>
                    <a:pt x="158" y="90"/>
                  </a:lnTo>
                  <a:lnTo>
                    <a:pt x="160" y="90"/>
                  </a:lnTo>
                  <a:lnTo>
                    <a:pt x="160" y="92"/>
                  </a:lnTo>
                  <a:lnTo>
                    <a:pt x="162" y="92"/>
                  </a:lnTo>
                  <a:lnTo>
                    <a:pt x="164" y="94"/>
                  </a:lnTo>
                  <a:lnTo>
                    <a:pt x="168" y="94"/>
                  </a:lnTo>
                  <a:lnTo>
                    <a:pt x="172" y="96"/>
                  </a:lnTo>
                  <a:lnTo>
                    <a:pt x="174" y="98"/>
                  </a:lnTo>
                  <a:lnTo>
                    <a:pt x="176" y="98"/>
                  </a:lnTo>
                  <a:lnTo>
                    <a:pt x="178" y="100"/>
                  </a:lnTo>
                  <a:lnTo>
                    <a:pt x="182" y="102"/>
                  </a:lnTo>
                  <a:lnTo>
                    <a:pt x="186" y="106"/>
                  </a:lnTo>
                  <a:lnTo>
                    <a:pt x="184" y="114"/>
                  </a:lnTo>
                  <a:lnTo>
                    <a:pt x="180" y="118"/>
                  </a:lnTo>
                  <a:lnTo>
                    <a:pt x="180" y="122"/>
                  </a:lnTo>
                  <a:lnTo>
                    <a:pt x="178" y="122"/>
                  </a:lnTo>
                  <a:lnTo>
                    <a:pt x="178" y="124"/>
                  </a:lnTo>
                  <a:lnTo>
                    <a:pt x="176" y="126"/>
                  </a:lnTo>
                  <a:lnTo>
                    <a:pt x="172" y="130"/>
                  </a:lnTo>
                  <a:lnTo>
                    <a:pt x="168" y="136"/>
                  </a:lnTo>
                  <a:lnTo>
                    <a:pt x="168" y="136"/>
                  </a:lnTo>
                  <a:lnTo>
                    <a:pt x="166" y="138"/>
                  </a:lnTo>
                  <a:lnTo>
                    <a:pt x="164" y="142"/>
                  </a:lnTo>
                  <a:lnTo>
                    <a:pt x="162" y="146"/>
                  </a:lnTo>
                  <a:lnTo>
                    <a:pt x="156" y="156"/>
                  </a:lnTo>
                  <a:lnTo>
                    <a:pt x="150" y="168"/>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11" name="Freeform 145">
              <a:extLst>
                <a:ext uri="{FF2B5EF4-FFF2-40B4-BE49-F238E27FC236}">
                  <a16:creationId xmlns:a16="http://schemas.microsoft.com/office/drawing/2014/main" id="{E137D86F-1850-4A39-9AF0-838AB1FD9F78}"/>
                </a:ext>
              </a:extLst>
            </p:cNvPr>
            <p:cNvSpPr>
              <a:spLocks/>
            </p:cNvSpPr>
            <p:nvPr/>
          </p:nvSpPr>
          <p:spPr bwMode="auto">
            <a:xfrm>
              <a:off x="7255048" y="3201685"/>
              <a:ext cx="37825" cy="44454"/>
            </a:xfrm>
            <a:custGeom>
              <a:avLst/>
              <a:gdLst>
                <a:gd name="T0" fmla="*/ 2 w 20"/>
                <a:gd name="T1" fmla="*/ 24 h 26"/>
                <a:gd name="T2" fmla="*/ 2 w 20"/>
                <a:gd name="T3" fmla="*/ 24 h 26"/>
                <a:gd name="T4" fmla="*/ 2 w 20"/>
                <a:gd name="T5" fmla="*/ 22 h 26"/>
                <a:gd name="T6" fmla="*/ 0 w 20"/>
                <a:gd name="T7" fmla="*/ 18 h 26"/>
                <a:gd name="T8" fmla="*/ 0 w 20"/>
                <a:gd name="T9" fmla="*/ 14 h 26"/>
                <a:gd name="T10" fmla="*/ 0 w 20"/>
                <a:gd name="T11" fmla="*/ 10 h 26"/>
                <a:gd name="T12" fmla="*/ 2 w 20"/>
                <a:gd name="T13" fmla="*/ 8 h 26"/>
                <a:gd name="T14" fmla="*/ 2 w 20"/>
                <a:gd name="T15" fmla="*/ 6 h 26"/>
                <a:gd name="T16" fmla="*/ 2 w 20"/>
                <a:gd name="T17" fmla="*/ 4 h 26"/>
                <a:gd name="T18" fmla="*/ 2 w 20"/>
                <a:gd name="T19" fmla="*/ 4 h 26"/>
                <a:gd name="T20" fmla="*/ 2 w 20"/>
                <a:gd name="T21" fmla="*/ 2 h 26"/>
                <a:gd name="T22" fmla="*/ 2 w 20"/>
                <a:gd name="T23" fmla="*/ 2 h 26"/>
                <a:gd name="T24" fmla="*/ 4 w 20"/>
                <a:gd name="T25" fmla="*/ 2 h 26"/>
                <a:gd name="T26" fmla="*/ 4 w 20"/>
                <a:gd name="T27" fmla="*/ 2 h 26"/>
                <a:gd name="T28" fmla="*/ 6 w 20"/>
                <a:gd name="T29" fmla="*/ 0 h 26"/>
                <a:gd name="T30" fmla="*/ 8 w 20"/>
                <a:gd name="T31" fmla="*/ 0 h 26"/>
                <a:gd name="T32" fmla="*/ 10 w 20"/>
                <a:gd name="T33" fmla="*/ 0 h 26"/>
                <a:gd name="T34" fmla="*/ 12 w 20"/>
                <a:gd name="T35" fmla="*/ 0 h 26"/>
                <a:gd name="T36" fmla="*/ 20 w 20"/>
                <a:gd name="T37" fmla="*/ 26 h 26"/>
                <a:gd name="T38" fmla="*/ 2 w 20"/>
                <a:gd name="T39"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 h="26">
                  <a:moveTo>
                    <a:pt x="2" y="24"/>
                  </a:moveTo>
                  <a:lnTo>
                    <a:pt x="2" y="24"/>
                  </a:lnTo>
                  <a:lnTo>
                    <a:pt x="2" y="22"/>
                  </a:lnTo>
                  <a:lnTo>
                    <a:pt x="0" y="18"/>
                  </a:lnTo>
                  <a:lnTo>
                    <a:pt x="0" y="14"/>
                  </a:lnTo>
                  <a:lnTo>
                    <a:pt x="0" y="10"/>
                  </a:lnTo>
                  <a:lnTo>
                    <a:pt x="2" y="8"/>
                  </a:lnTo>
                  <a:lnTo>
                    <a:pt x="2" y="6"/>
                  </a:lnTo>
                  <a:lnTo>
                    <a:pt x="2" y="4"/>
                  </a:lnTo>
                  <a:lnTo>
                    <a:pt x="2" y="4"/>
                  </a:lnTo>
                  <a:lnTo>
                    <a:pt x="2" y="2"/>
                  </a:lnTo>
                  <a:lnTo>
                    <a:pt x="2" y="2"/>
                  </a:lnTo>
                  <a:lnTo>
                    <a:pt x="4" y="2"/>
                  </a:lnTo>
                  <a:lnTo>
                    <a:pt x="4" y="2"/>
                  </a:lnTo>
                  <a:lnTo>
                    <a:pt x="6" y="0"/>
                  </a:lnTo>
                  <a:lnTo>
                    <a:pt x="8" y="0"/>
                  </a:lnTo>
                  <a:lnTo>
                    <a:pt x="10" y="0"/>
                  </a:lnTo>
                  <a:lnTo>
                    <a:pt x="12" y="0"/>
                  </a:lnTo>
                  <a:lnTo>
                    <a:pt x="20" y="26"/>
                  </a:lnTo>
                  <a:lnTo>
                    <a:pt x="2" y="24"/>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12" name="Freeform 146">
              <a:extLst>
                <a:ext uri="{FF2B5EF4-FFF2-40B4-BE49-F238E27FC236}">
                  <a16:creationId xmlns:a16="http://schemas.microsoft.com/office/drawing/2014/main" id="{4BB1D816-653E-4EA5-93B9-3A614524BCB4}"/>
                </a:ext>
              </a:extLst>
            </p:cNvPr>
            <p:cNvSpPr>
              <a:spLocks/>
            </p:cNvSpPr>
            <p:nvPr/>
          </p:nvSpPr>
          <p:spPr bwMode="auto">
            <a:xfrm>
              <a:off x="7255048" y="3201685"/>
              <a:ext cx="37825" cy="44454"/>
            </a:xfrm>
            <a:custGeom>
              <a:avLst/>
              <a:gdLst>
                <a:gd name="T0" fmla="*/ 2 w 20"/>
                <a:gd name="T1" fmla="*/ 24 h 26"/>
                <a:gd name="T2" fmla="*/ 2 w 20"/>
                <a:gd name="T3" fmla="*/ 24 h 26"/>
                <a:gd name="T4" fmla="*/ 2 w 20"/>
                <a:gd name="T5" fmla="*/ 22 h 26"/>
                <a:gd name="T6" fmla="*/ 0 w 20"/>
                <a:gd name="T7" fmla="*/ 18 h 26"/>
                <a:gd name="T8" fmla="*/ 0 w 20"/>
                <a:gd name="T9" fmla="*/ 14 h 26"/>
                <a:gd name="T10" fmla="*/ 0 w 20"/>
                <a:gd name="T11" fmla="*/ 10 h 26"/>
                <a:gd name="T12" fmla="*/ 2 w 20"/>
                <a:gd name="T13" fmla="*/ 8 h 26"/>
                <a:gd name="T14" fmla="*/ 2 w 20"/>
                <a:gd name="T15" fmla="*/ 6 h 26"/>
                <a:gd name="T16" fmla="*/ 2 w 20"/>
                <a:gd name="T17" fmla="*/ 4 h 26"/>
                <a:gd name="T18" fmla="*/ 2 w 20"/>
                <a:gd name="T19" fmla="*/ 4 h 26"/>
                <a:gd name="T20" fmla="*/ 2 w 20"/>
                <a:gd name="T21" fmla="*/ 2 h 26"/>
                <a:gd name="T22" fmla="*/ 2 w 20"/>
                <a:gd name="T23" fmla="*/ 2 h 26"/>
                <a:gd name="T24" fmla="*/ 4 w 20"/>
                <a:gd name="T25" fmla="*/ 2 h 26"/>
                <a:gd name="T26" fmla="*/ 4 w 20"/>
                <a:gd name="T27" fmla="*/ 2 h 26"/>
                <a:gd name="T28" fmla="*/ 6 w 20"/>
                <a:gd name="T29" fmla="*/ 0 h 26"/>
                <a:gd name="T30" fmla="*/ 8 w 20"/>
                <a:gd name="T31" fmla="*/ 0 h 26"/>
                <a:gd name="T32" fmla="*/ 10 w 20"/>
                <a:gd name="T33" fmla="*/ 0 h 26"/>
                <a:gd name="T34" fmla="*/ 12 w 20"/>
                <a:gd name="T35" fmla="*/ 0 h 26"/>
                <a:gd name="T36" fmla="*/ 20 w 20"/>
                <a:gd name="T37" fmla="*/ 26 h 26"/>
                <a:gd name="T38" fmla="*/ 2 w 20"/>
                <a:gd name="T39"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 h="26">
                  <a:moveTo>
                    <a:pt x="2" y="24"/>
                  </a:moveTo>
                  <a:lnTo>
                    <a:pt x="2" y="24"/>
                  </a:lnTo>
                  <a:lnTo>
                    <a:pt x="2" y="22"/>
                  </a:lnTo>
                  <a:lnTo>
                    <a:pt x="0" y="18"/>
                  </a:lnTo>
                  <a:lnTo>
                    <a:pt x="0" y="14"/>
                  </a:lnTo>
                  <a:lnTo>
                    <a:pt x="0" y="10"/>
                  </a:lnTo>
                  <a:lnTo>
                    <a:pt x="2" y="8"/>
                  </a:lnTo>
                  <a:lnTo>
                    <a:pt x="2" y="6"/>
                  </a:lnTo>
                  <a:lnTo>
                    <a:pt x="2" y="4"/>
                  </a:lnTo>
                  <a:lnTo>
                    <a:pt x="2" y="4"/>
                  </a:lnTo>
                  <a:lnTo>
                    <a:pt x="2" y="2"/>
                  </a:lnTo>
                  <a:lnTo>
                    <a:pt x="2" y="2"/>
                  </a:lnTo>
                  <a:lnTo>
                    <a:pt x="4" y="2"/>
                  </a:lnTo>
                  <a:lnTo>
                    <a:pt x="4" y="2"/>
                  </a:lnTo>
                  <a:lnTo>
                    <a:pt x="6" y="0"/>
                  </a:lnTo>
                  <a:lnTo>
                    <a:pt x="8" y="0"/>
                  </a:lnTo>
                  <a:lnTo>
                    <a:pt x="10" y="0"/>
                  </a:lnTo>
                  <a:lnTo>
                    <a:pt x="12" y="0"/>
                  </a:lnTo>
                  <a:lnTo>
                    <a:pt x="20" y="26"/>
                  </a:lnTo>
                  <a:lnTo>
                    <a:pt x="2" y="24"/>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13" name="Freeform 147">
              <a:extLst>
                <a:ext uri="{FF2B5EF4-FFF2-40B4-BE49-F238E27FC236}">
                  <a16:creationId xmlns:a16="http://schemas.microsoft.com/office/drawing/2014/main" id="{1429A116-3A42-41B4-8960-AF2FB08E8717}"/>
                </a:ext>
              </a:extLst>
            </p:cNvPr>
            <p:cNvSpPr>
              <a:spLocks/>
            </p:cNvSpPr>
            <p:nvPr/>
          </p:nvSpPr>
          <p:spPr bwMode="auto">
            <a:xfrm>
              <a:off x="6933544" y="3133295"/>
              <a:ext cx="578709" cy="495831"/>
            </a:xfrm>
            <a:custGeom>
              <a:avLst/>
              <a:gdLst>
                <a:gd name="T0" fmla="*/ 164 w 306"/>
                <a:gd name="T1" fmla="*/ 68 h 290"/>
                <a:gd name="T2" fmla="*/ 190 w 306"/>
                <a:gd name="T3" fmla="*/ 64 h 290"/>
                <a:gd name="T4" fmla="*/ 200 w 306"/>
                <a:gd name="T5" fmla="*/ 72 h 290"/>
                <a:gd name="T6" fmla="*/ 228 w 306"/>
                <a:gd name="T7" fmla="*/ 104 h 290"/>
                <a:gd name="T8" fmla="*/ 230 w 306"/>
                <a:gd name="T9" fmla="*/ 122 h 290"/>
                <a:gd name="T10" fmla="*/ 238 w 306"/>
                <a:gd name="T11" fmla="*/ 132 h 290"/>
                <a:gd name="T12" fmla="*/ 244 w 306"/>
                <a:gd name="T13" fmla="*/ 156 h 290"/>
                <a:gd name="T14" fmla="*/ 250 w 306"/>
                <a:gd name="T15" fmla="*/ 162 h 290"/>
                <a:gd name="T16" fmla="*/ 266 w 306"/>
                <a:gd name="T17" fmla="*/ 166 h 290"/>
                <a:gd name="T18" fmla="*/ 294 w 306"/>
                <a:gd name="T19" fmla="*/ 166 h 290"/>
                <a:gd name="T20" fmla="*/ 304 w 306"/>
                <a:gd name="T21" fmla="*/ 180 h 290"/>
                <a:gd name="T22" fmla="*/ 306 w 306"/>
                <a:gd name="T23" fmla="*/ 194 h 290"/>
                <a:gd name="T24" fmla="*/ 302 w 306"/>
                <a:gd name="T25" fmla="*/ 212 h 290"/>
                <a:gd name="T26" fmla="*/ 294 w 306"/>
                <a:gd name="T27" fmla="*/ 222 h 290"/>
                <a:gd name="T28" fmla="*/ 278 w 306"/>
                <a:gd name="T29" fmla="*/ 228 h 290"/>
                <a:gd name="T30" fmla="*/ 248 w 306"/>
                <a:gd name="T31" fmla="*/ 232 h 290"/>
                <a:gd name="T32" fmla="*/ 218 w 306"/>
                <a:gd name="T33" fmla="*/ 236 h 290"/>
                <a:gd name="T34" fmla="*/ 206 w 306"/>
                <a:gd name="T35" fmla="*/ 244 h 290"/>
                <a:gd name="T36" fmla="*/ 198 w 306"/>
                <a:gd name="T37" fmla="*/ 254 h 290"/>
                <a:gd name="T38" fmla="*/ 194 w 306"/>
                <a:gd name="T39" fmla="*/ 270 h 290"/>
                <a:gd name="T40" fmla="*/ 188 w 306"/>
                <a:gd name="T41" fmla="*/ 280 h 290"/>
                <a:gd name="T42" fmla="*/ 174 w 306"/>
                <a:gd name="T43" fmla="*/ 276 h 290"/>
                <a:gd name="T44" fmla="*/ 174 w 306"/>
                <a:gd name="T45" fmla="*/ 266 h 290"/>
                <a:gd name="T46" fmla="*/ 164 w 306"/>
                <a:gd name="T47" fmla="*/ 264 h 290"/>
                <a:gd name="T48" fmla="*/ 138 w 306"/>
                <a:gd name="T49" fmla="*/ 264 h 290"/>
                <a:gd name="T50" fmla="*/ 122 w 306"/>
                <a:gd name="T51" fmla="*/ 272 h 290"/>
                <a:gd name="T52" fmla="*/ 108 w 306"/>
                <a:gd name="T53" fmla="*/ 254 h 290"/>
                <a:gd name="T54" fmla="*/ 102 w 306"/>
                <a:gd name="T55" fmla="*/ 236 h 290"/>
                <a:gd name="T56" fmla="*/ 88 w 306"/>
                <a:gd name="T57" fmla="*/ 214 h 290"/>
                <a:gd name="T58" fmla="*/ 70 w 306"/>
                <a:gd name="T59" fmla="*/ 188 h 290"/>
                <a:gd name="T60" fmla="*/ 58 w 306"/>
                <a:gd name="T61" fmla="*/ 156 h 290"/>
                <a:gd name="T62" fmla="*/ 48 w 306"/>
                <a:gd name="T63" fmla="*/ 136 h 290"/>
                <a:gd name="T64" fmla="*/ 36 w 306"/>
                <a:gd name="T65" fmla="*/ 120 h 290"/>
                <a:gd name="T66" fmla="*/ 20 w 306"/>
                <a:gd name="T67" fmla="*/ 106 h 290"/>
                <a:gd name="T68" fmla="*/ 18 w 306"/>
                <a:gd name="T69" fmla="*/ 98 h 290"/>
                <a:gd name="T70" fmla="*/ 16 w 306"/>
                <a:gd name="T71" fmla="*/ 82 h 290"/>
                <a:gd name="T72" fmla="*/ 12 w 306"/>
                <a:gd name="T73" fmla="*/ 78 h 290"/>
                <a:gd name="T74" fmla="*/ 4 w 306"/>
                <a:gd name="T75" fmla="*/ 74 h 290"/>
                <a:gd name="T76" fmla="*/ 0 w 306"/>
                <a:gd name="T77" fmla="*/ 60 h 290"/>
                <a:gd name="T78" fmla="*/ 16 w 306"/>
                <a:gd name="T79" fmla="*/ 58 h 290"/>
                <a:gd name="T80" fmla="*/ 24 w 306"/>
                <a:gd name="T81" fmla="*/ 54 h 290"/>
                <a:gd name="T82" fmla="*/ 34 w 306"/>
                <a:gd name="T83" fmla="*/ 42 h 290"/>
                <a:gd name="T84" fmla="*/ 44 w 306"/>
                <a:gd name="T85" fmla="*/ 34 h 290"/>
                <a:gd name="T86" fmla="*/ 44 w 306"/>
                <a:gd name="T87" fmla="*/ 24 h 290"/>
                <a:gd name="T88" fmla="*/ 44 w 306"/>
                <a:gd name="T89" fmla="*/ 14 h 290"/>
                <a:gd name="T90" fmla="*/ 52 w 306"/>
                <a:gd name="T91" fmla="*/ 6 h 290"/>
                <a:gd name="T92" fmla="*/ 64 w 306"/>
                <a:gd name="T93" fmla="*/ 0 h 290"/>
                <a:gd name="T94" fmla="*/ 76 w 306"/>
                <a:gd name="T95" fmla="*/ 6 h 290"/>
                <a:gd name="T96" fmla="*/ 86 w 306"/>
                <a:gd name="T97" fmla="*/ 14 h 290"/>
                <a:gd name="T98" fmla="*/ 96 w 306"/>
                <a:gd name="T99" fmla="*/ 12 h 290"/>
                <a:gd name="T100" fmla="*/ 102 w 306"/>
                <a:gd name="T101" fmla="*/ 14 h 290"/>
                <a:gd name="T102" fmla="*/ 108 w 306"/>
                <a:gd name="T103" fmla="*/ 24 h 290"/>
                <a:gd name="T104" fmla="*/ 114 w 306"/>
                <a:gd name="T105" fmla="*/ 30 h 290"/>
                <a:gd name="T106" fmla="*/ 124 w 306"/>
                <a:gd name="T107" fmla="*/ 36 h 290"/>
                <a:gd name="T108" fmla="*/ 132 w 306"/>
                <a:gd name="T109" fmla="*/ 50 h 290"/>
                <a:gd name="T110" fmla="*/ 144 w 306"/>
                <a:gd name="T111" fmla="*/ 62 h 290"/>
                <a:gd name="T112" fmla="*/ 156 w 306"/>
                <a:gd name="T113" fmla="*/ 7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6" h="290">
                  <a:moveTo>
                    <a:pt x="160" y="70"/>
                  </a:moveTo>
                  <a:lnTo>
                    <a:pt x="160" y="70"/>
                  </a:lnTo>
                  <a:lnTo>
                    <a:pt x="160" y="70"/>
                  </a:lnTo>
                  <a:lnTo>
                    <a:pt x="162" y="70"/>
                  </a:lnTo>
                  <a:lnTo>
                    <a:pt x="162" y="70"/>
                  </a:lnTo>
                  <a:lnTo>
                    <a:pt x="164" y="68"/>
                  </a:lnTo>
                  <a:lnTo>
                    <a:pt x="166" y="66"/>
                  </a:lnTo>
                  <a:lnTo>
                    <a:pt x="170" y="64"/>
                  </a:lnTo>
                  <a:lnTo>
                    <a:pt x="170" y="64"/>
                  </a:lnTo>
                  <a:lnTo>
                    <a:pt x="178" y="64"/>
                  </a:lnTo>
                  <a:lnTo>
                    <a:pt x="186" y="64"/>
                  </a:lnTo>
                  <a:lnTo>
                    <a:pt x="190" y="64"/>
                  </a:lnTo>
                  <a:lnTo>
                    <a:pt x="192" y="66"/>
                  </a:lnTo>
                  <a:lnTo>
                    <a:pt x="192" y="66"/>
                  </a:lnTo>
                  <a:lnTo>
                    <a:pt x="194" y="66"/>
                  </a:lnTo>
                  <a:lnTo>
                    <a:pt x="194" y="68"/>
                  </a:lnTo>
                  <a:lnTo>
                    <a:pt x="198" y="70"/>
                  </a:lnTo>
                  <a:lnTo>
                    <a:pt x="200" y="72"/>
                  </a:lnTo>
                  <a:lnTo>
                    <a:pt x="204" y="78"/>
                  </a:lnTo>
                  <a:lnTo>
                    <a:pt x="206" y="80"/>
                  </a:lnTo>
                  <a:lnTo>
                    <a:pt x="206" y="82"/>
                  </a:lnTo>
                  <a:lnTo>
                    <a:pt x="218" y="94"/>
                  </a:lnTo>
                  <a:lnTo>
                    <a:pt x="228" y="102"/>
                  </a:lnTo>
                  <a:lnTo>
                    <a:pt x="228" y="104"/>
                  </a:lnTo>
                  <a:lnTo>
                    <a:pt x="228" y="110"/>
                  </a:lnTo>
                  <a:lnTo>
                    <a:pt x="228" y="114"/>
                  </a:lnTo>
                  <a:lnTo>
                    <a:pt x="228" y="116"/>
                  </a:lnTo>
                  <a:lnTo>
                    <a:pt x="228" y="120"/>
                  </a:lnTo>
                  <a:lnTo>
                    <a:pt x="230" y="120"/>
                  </a:lnTo>
                  <a:lnTo>
                    <a:pt x="230" y="122"/>
                  </a:lnTo>
                  <a:lnTo>
                    <a:pt x="230" y="122"/>
                  </a:lnTo>
                  <a:lnTo>
                    <a:pt x="232" y="124"/>
                  </a:lnTo>
                  <a:lnTo>
                    <a:pt x="234" y="126"/>
                  </a:lnTo>
                  <a:lnTo>
                    <a:pt x="236" y="126"/>
                  </a:lnTo>
                  <a:lnTo>
                    <a:pt x="238" y="128"/>
                  </a:lnTo>
                  <a:lnTo>
                    <a:pt x="238" y="132"/>
                  </a:lnTo>
                  <a:lnTo>
                    <a:pt x="238" y="136"/>
                  </a:lnTo>
                  <a:lnTo>
                    <a:pt x="240" y="142"/>
                  </a:lnTo>
                  <a:lnTo>
                    <a:pt x="242" y="148"/>
                  </a:lnTo>
                  <a:lnTo>
                    <a:pt x="242" y="152"/>
                  </a:lnTo>
                  <a:lnTo>
                    <a:pt x="244" y="154"/>
                  </a:lnTo>
                  <a:lnTo>
                    <a:pt x="244" y="156"/>
                  </a:lnTo>
                  <a:lnTo>
                    <a:pt x="246" y="158"/>
                  </a:lnTo>
                  <a:lnTo>
                    <a:pt x="248" y="160"/>
                  </a:lnTo>
                  <a:lnTo>
                    <a:pt x="248" y="160"/>
                  </a:lnTo>
                  <a:lnTo>
                    <a:pt x="248" y="162"/>
                  </a:lnTo>
                  <a:lnTo>
                    <a:pt x="250" y="162"/>
                  </a:lnTo>
                  <a:lnTo>
                    <a:pt x="250" y="162"/>
                  </a:lnTo>
                  <a:lnTo>
                    <a:pt x="252" y="164"/>
                  </a:lnTo>
                  <a:lnTo>
                    <a:pt x="252" y="164"/>
                  </a:lnTo>
                  <a:lnTo>
                    <a:pt x="256" y="164"/>
                  </a:lnTo>
                  <a:lnTo>
                    <a:pt x="260" y="164"/>
                  </a:lnTo>
                  <a:lnTo>
                    <a:pt x="262" y="166"/>
                  </a:lnTo>
                  <a:lnTo>
                    <a:pt x="266" y="166"/>
                  </a:lnTo>
                  <a:lnTo>
                    <a:pt x="270" y="166"/>
                  </a:lnTo>
                  <a:lnTo>
                    <a:pt x="274" y="166"/>
                  </a:lnTo>
                  <a:lnTo>
                    <a:pt x="280" y="164"/>
                  </a:lnTo>
                  <a:lnTo>
                    <a:pt x="286" y="164"/>
                  </a:lnTo>
                  <a:lnTo>
                    <a:pt x="292" y="164"/>
                  </a:lnTo>
                  <a:lnTo>
                    <a:pt x="294" y="166"/>
                  </a:lnTo>
                  <a:lnTo>
                    <a:pt x="298" y="170"/>
                  </a:lnTo>
                  <a:lnTo>
                    <a:pt x="300" y="174"/>
                  </a:lnTo>
                  <a:lnTo>
                    <a:pt x="302" y="176"/>
                  </a:lnTo>
                  <a:lnTo>
                    <a:pt x="304" y="178"/>
                  </a:lnTo>
                  <a:lnTo>
                    <a:pt x="304" y="180"/>
                  </a:lnTo>
                  <a:lnTo>
                    <a:pt x="304" y="180"/>
                  </a:lnTo>
                  <a:lnTo>
                    <a:pt x="306" y="182"/>
                  </a:lnTo>
                  <a:lnTo>
                    <a:pt x="306" y="184"/>
                  </a:lnTo>
                  <a:lnTo>
                    <a:pt x="306" y="186"/>
                  </a:lnTo>
                  <a:lnTo>
                    <a:pt x="306" y="188"/>
                  </a:lnTo>
                  <a:lnTo>
                    <a:pt x="306" y="192"/>
                  </a:lnTo>
                  <a:lnTo>
                    <a:pt x="306" y="194"/>
                  </a:lnTo>
                  <a:lnTo>
                    <a:pt x="304" y="198"/>
                  </a:lnTo>
                  <a:lnTo>
                    <a:pt x="304" y="200"/>
                  </a:lnTo>
                  <a:lnTo>
                    <a:pt x="304" y="202"/>
                  </a:lnTo>
                  <a:lnTo>
                    <a:pt x="302" y="206"/>
                  </a:lnTo>
                  <a:lnTo>
                    <a:pt x="302" y="208"/>
                  </a:lnTo>
                  <a:lnTo>
                    <a:pt x="302" y="212"/>
                  </a:lnTo>
                  <a:lnTo>
                    <a:pt x="300" y="214"/>
                  </a:lnTo>
                  <a:lnTo>
                    <a:pt x="298" y="216"/>
                  </a:lnTo>
                  <a:lnTo>
                    <a:pt x="298" y="218"/>
                  </a:lnTo>
                  <a:lnTo>
                    <a:pt x="296" y="220"/>
                  </a:lnTo>
                  <a:lnTo>
                    <a:pt x="296" y="222"/>
                  </a:lnTo>
                  <a:lnTo>
                    <a:pt x="294" y="222"/>
                  </a:lnTo>
                  <a:lnTo>
                    <a:pt x="294" y="224"/>
                  </a:lnTo>
                  <a:lnTo>
                    <a:pt x="290" y="224"/>
                  </a:lnTo>
                  <a:lnTo>
                    <a:pt x="288" y="226"/>
                  </a:lnTo>
                  <a:lnTo>
                    <a:pt x="286" y="226"/>
                  </a:lnTo>
                  <a:lnTo>
                    <a:pt x="282" y="228"/>
                  </a:lnTo>
                  <a:lnTo>
                    <a:pt x="278" y="228"/>
                  </a:lnTo>
                  <a:lnTo>
                    <a:pt x="274" y="228"/>
                  </a:lnTo>
                  <a:lnTo>
                    <a:pt x="272" y="230"/>
                  </a:lnTo>
                  <a:lnTo>
                    <a:pt x="264" y="230"/>
                  </a:lnTo>
                  <a:lnTo>
                    <a:pt x="258" y="230"/>
                  </a:lnTo>
                  <a:lnTo>
                    <a:pt x="254" y="230"/>
                  </a:lnTo>
                  <a:lnTo>
                    <a:pt x="248" y="232"/>
                  </a:lnTo>
                  <a:lnTo>
                    <a:pt x="242" y="232"/>
                  </a:lnTo>
                  <a:lnTo>
                    <a:pt x="236" y="232"/>
                  </a:lnTo>
                  <a:lnTo>
                    <a:pt x="228" y="234"/>
                  </a:lnTo>
                  <a:lnTo>
                    <a:pt x="224" y="234"/>
                  </a:lnTo>
                  <a:lnTo>
                    <a:pt x="222" y="234"/>
                  </a:lnTo>
                  <a:lnTo>
                    <a:pt x="218" y="236"/>
                  </a:lnTo>
                  <a:lnTo>
                    <a:pt x="216" y="236"/>
                  </a:lnTo>
                  <a:lnTo>
                    <a:pt x="212" y="238"/>
                  </a:lnTo>
                  <a:lnTo>
                    <a:pt x="210" y="238"/>
                  </a:lnTo>
                  <a:lnTo>
                    <a:pt x="210" y="240"/>
                  </a:lnTo>
                  <a:lnTo>
                    <a:pt x="208" y="242"/>
                  </a:lnTo>
                  <a:lnTo>
                    <a:pt x="206" y="244"/>
                  </a:lnTo>
                  <a:lnTo>
                    <a:pt x="204" y="246"/>
                  </a:lnTo>
                  <a:lnTo>
                    <a:pt x="202" y="248"/>
                  </a:lnTo>
                  <a:lnTo>
                    <a:pt x="200" y="250"/>
                  </a:lnTo>
                  <a:lnTo>
                    <a:pt x="200" y="252"/>
                  </a:lnTo>
                  <a:lnTo>
                    <a:pt x="198" y="254"/>
                  </a:lnTo>
                  <a:lnTo>
                    <a:pt x="198" y="254"/>
                  </a:lnTo>
                  <a:lnTo>
                    <a:pt x="198" y="256"/>
                  </a:lnTo>
                  <a:lnTo>
                    <a:pt x="196" y="258"/>
                  </a:lnTo>
                  <a:lnTo>
                    <a:pt x="196" y="262"/>
                  </a:lnTo>
                  <a:lnTo>
                    <a:pt x="196" y="264"/>
                  </a:lnTo>
                  <a:lnTo>
                    <a:pt x="196" y="268"/>
                  </a:lnTo>
                  <a:lnTo>
                    <a:pt x="194" y="270"/>
                  </a:lnTo>
                  <a:lnTo>
                    <a:pt x="194" y="274"/>
                  </a:lnTo>
                  <a:lnTo>
                    <a:pt x="194" y="274"/>
                  </a:lnTo>
                  <a:lnTo>
                    <a:pt x="194" y="274"/>
                  </a:lnTo>
                  <a:lnTo>
                    <a:pt x="192" y="276"/>
                  </a:lnTo>
                  <a:lnTo>
                    <a:pt x="192" y="278"/>
                  </a:lnTo>
                  <a:lnTo>
                    <a:pt x="188" y="280"/>
                  </a:lnTo>
                  <a:lnTo>
                    <a:pt x="186" y="282"/>
                  </a:lnTo>
                  <a:lnTo>
                    <a:pt x="182" y="284"/>
                  </a:lnTo>
                  <a:lnTo>
                    <a:pt x="176" y="288"/>
                  </a:lnTo>
                  <a:lnTo>
                    <a:pt x="174" y="290"/>
                  </a:lnTo>
                  <a:lnTo>
                    <a:pt x="174" y="278"/>
                  </a:lnTo>
                  <a:lnTo>
                    <a:pt x="174" y="276"/>
                  </a:lnTo>
                  <a:lnTo>
                    <a:pt x="174" y="272"/>
                  </a:lnTo>
                  <a:lnTo>
                    <a:pt x="174" y="270"/>
                  </a:lnTo>
                  <a:lnTo>
                    <a:pt x="174" y="270"/>
                  </a:lnTo>
                  <a:lnTo>
                    <a:pt x="174" y="268"/>
                  </a:lnTo>
                  <a:lnTo>
                    <a:pt x="174" y="268"/>
                  </a:lnTo>
                  <a:lnTo>
                    <a:pt x="174" y="266"/>
                  </a:lnTo>
                  <a:lnTo>
                    <a:pt x="174" y="266"/>
                  </a:lnTo>
                  <a:lnTo>
                    <a:pt x="172" y="266"/>
                  </a:lnTo>
                  <a:lnTo>
                    <a:pt x="170" y="266"/>
                  </a:lnTo>
                  <a:lnTo>
                    <a:pt x="168" y="264"/>
                  </a:lnTo>
                  <a:lnTo>
                    <a:pt x="166" y="264"/>
                  </a:lnTo>
                  <a:lnTo>
                    <a:pt x="164" y="264"/>
                  </a:lnTo>
                  <a:lnTo>
                    <a:pt x="160" y="264"/>
                  </a:lnTo>
                  <a:lnTo>
                    <a:pt x="154" y="264"/>
                  </a:lnTo>
                  <a:lnTo>
                    <a:pt x="150" y="264"/>
                  </a:lnTo>
                  <a:lnTo>
                    <a:pt x="146" y="264"/>
                  </a:lnTo>
                  <a:lnTo>
                    <a:pt x="142" y="264"/>
                  </a:lnTo>
                  <a:lnTo>
                    <a:pt x="138" y="264"/>
                  </a:lnTo>
                  <a:lnTo>
                    <a:pt x="136" y="264"/>
                  </a:lnTo>
                  <a:lnTo>
                    <a:pt x="134" y="264"/>
                  </a:lnTo>
                  <a:lnTo>
                    <a:pt x="132" y="266"/>
                  </a:lnTo>
                  <a:lnTo>
                    <a:pt x="130" y="266"/>
                  </a:lnTo>
                  <a:lnTo>
                    <a:pt x="128" y="268"/>
                  </a:lnTo>
                  <a:lnTo>
                    <a:pt x="122" y="272"/>
                  </a:lnTo>
                  <a:lnTo>
                    <a:pt x="120" y="268"/>
                  </a:lnTo>
                  <a:lnTo>
                    <a:pt x="116" y="264"/>
                  </a:lnTo>
                  <a:lnTo>
                    <a:pt x="112" y="260"/>
                  </a:lnTo>
                  <a:lnTo>
                    <a:pt x="110" y="258"/>
                  </a:lnTo>
                  <a:lnTo>
                    <a:pt x="108" y="254"/>
                  </a:lnTo>
                  <a:lnTo>
                    <a:pt x="108" y="254"/>
                  </a:lnTo>
                  <a:lnTo>
                    <a:pt x="106" y="252"/>
                  </a:lnTo>
                  <a:lnTo>
                    <a:pt x="106" y="250"/>
                  </a:lnTo>
                  <a:lnTo>
                    <a:pt x="106" y="248"/>
                  </a:lnTo>
                  <a:lnTo>
                    <a:pt x="104" y="244"/>
                  </a:lnTo>
                  <a:lnTo>
                    <a:pt x="102" y="238"/>
                  </a:lnTo>
                  <a:lnTo>
                    <a:pt x="102" y="236"/>
                  </a:lnTo>
                  <a:lnTo>
                    <a:pt x="102" y="234"/>
                  </a:lnTo>
                  <a:lnTo>
                    <a:pt x="100" y="234"/>
                  </a:lnTo>
                  <a:lnTo>
                    <a:pt x="100" y="232"/>
                  </a:lnTo>
                  <a:lnTo>
                    <a:pt x="96" y="226"/>
                  </a:lnTo>
                  <a:lnTo>
                    <a:pt x="92" y="220"/>
                  </a:lnTo>
                  <a:lnTo>
                    <a:pt x="88" y="214"/>
                  </a:lnTo>
                  <a:lnTo>
                    <a:pt x="82" y="208"/>
                  </a:lnTo>
                  <a:lnTo>
                    <a:pt x="78" y="202"/>
                  </a:lnTo>
                  <a:lnTo>
                    <a:pt x="76" y="200"/>
                  </a:lnTo>
                  <a:lnTo>
                    <a:pt x="74" y="196"/>
                  </a:lnTo>
                  <a:lnTo>
                    <a:pt x="72" y="194"/>
                  </a:lnTo>
                  <a:lnTo>
                    <a:pt x="70" y="188"/>
                  </a:lnTo>
                  <a:lnTo>
                    <a:pt x="66" y="184"/>
                  </a:lnTo>
                  <a:lnTo>
                    <a:pt x="64" y="180"/>
                  </a:lnTo>
                  <a:lnTo>
                    <a:pt x="64" y="178"/>
                  </a:lnTo>
                  <a:lnTo>
                    <a:pt x="62" y="174"/>
                  </a:lnTo>
                  <a:lnTo>
                    <a:pt x="60" y="164"/>
                  </a:lnTo>
                  <a:lnTo>
                    <a:pt x="58" y="156"/>
                  </a:lnTo>
                  <a:lnTo>
                    <a:pt x="56" y="152"/>
                  </a:lnTo>
                  <a:lnTo>
                    <a:pt x="54" y="148"/>
                  </a:lnTo>
                  <a:lnTo>
                    <a:pt x="54" y="146"/>
                  </a:lnTo>
                  <a:lnTo>
                    <a:pt x="52" y="142"/>
                  </a:lnTo>
                  <a:lnTo>
                    <a:pt x="50" y="140"/>
                  </a:lnTo>
                  <a:lnTo>
                    <a:pt x="48" y="136"/>
                  </a:lnTo>
                  <a:lnTo>
                    <a:pt x="46" y="132"/>
                  </a:lnTo>
                  <a:lnTo>
                    <a:pt x="42" y="128"/>
                  </a:lnTo>
                  <a:lnTo>
                    <a:pt x="40" y="126"/>
                  </a:lnTo>
                  <a:lnTo>
                    <a:pt x="38" y="122"/>
                  </a:lnTo>
                  <a:lnTo>
                    <a:pt x="38" y="122"/>
                  </a:lnTo>
                  <a:lnTo>
                    <a:pt x="36" y="120"/>
                  </a:lnTo>
                  <a:lnTo>
                    <a:pt x="34" y="118"/>
                  </a:lnTo>
                  <a:lnTo>
                    <a:pt x="28" y="114"/>
                  </a:lnTo>
                  <a:lnTo>
                    <a:pt x="26" y="110"/>
                  </a:lnTo>
                  <a:lnTo>
                    <a:pt x="22" y="108"/>
                  </a:lnTo>
                  <a:lnTo>
                    <a:pt x="22" y="108"/>
                  </a:lnTo>
                  <a:lnTo>
                    <a:pt x="20" y="106"/>
                  </a:lnTo>
                  <a:lnTo>
                    <a:pt x="20" y="104"/>
                  </a:lnTo>
                  <a:lnTo>
                    <a:pt x="18" y="104"/>
                  </a:lnTo>
                  <a:lnTo>
                    <a:pt x="18" y="102"/>
                  </a:lnTo>
                  <a:lnTo>
                    <a:pt x="18" y="102"/>
                  </a:lnTo>
                  <a:lnTo>
                    <a:pt x="18" y="100"/>
                  </a:lnTo>
                  <a:lnTo>
                    <a:pt x="18" y="98"/>
                  </a:lnTo>
                  <a:lnTo>
                    <a:pt x="18" y="96"/>
                  </a:lnTo>
                  <a:lnTo>
                    <a:pt x="18" y="92"/>
                  </a:lnTo>
                  <a:lnTo>
                    <a:pt x="18" y="88"/>
                  </a:lnTo>
                  <a:lnTo>
                    <a:pt x="18" y="86"/>
                  </a:lnTo>
                  <a:lnTo>
                    <a:pt x="18" y="84"/>
                  </a:lnTo>
                  <a:lnTo>
                    <a:pt x="16" y="82"/>
                  </a:lnTo>
                  <a:lnTo>
                    <a:pt x="16" y="82"/>
                  </a:lnTo>
                  <a:lnTo>
                    <a:pt x="16" y="80"/>
                  </a:lnTo>
                  <a:lnTo>
                    <a:pt x="16" y="80"/>
                  </a:lnTo>
                  <a:lnTo>
                    <a:pt x="16" y="80"/>
                  </a:lnTo>
                  <a:lnTo>
                    <a:pt x="14" y="78"/>
                  </a:lnTo>
                  <a:lnTo>
                    <a:pt x="12" y="78"/>
                  </a:lnTo>
                  <a:lnTo>
                    <a:pt x="10" y="76"/>
                  </a:lnTo>
                  <a:lnTo>
                    <a:pt x="8" y="76"/>
                  </a:lnTo>
                  <a:lnTo>
                    <a:pt x="6" y="76"/>
                  </a:lnTo>
                  <a:lnTo>
                    <a:pt x="4" y="74"/>
                  </a:lnTo>
                  <a:lnTo>
                    <a:pt x="4" y="74"/>
                  </a:lnTo>
                  <a:lnTo>
                    <a:pt x="4" y="74"/>
                  </a:lnTo>
                  <a:lnTo>
                    <a:pt x="4" y="72"/>
                  </a:lnTo>
                  <a:lnTo>
                    <a:pt x="2" y="72"/>
                  </a:lnTo>
                  <a:lnTo>
                    <a:pt x="2" y="70"/>
                  </a:lnTo>
                  <a:lnTo>
                    <a:pt x="2" y="66"/>
                  </a:lnTo>
                  <a:lnTo>
                    <a:pt x="2" y="64"/>
                  </a:lnTo>
                  <a:lnTo>
                    <a:pt x="0" y="60"/>
                  </a:lnTo>
                  <a:lnTo>
                    <a:pt x="0" y="56"/>
                  </a:lnTo>
                  <a:lnTo>
                    <a:pt x="4" y="58"/>
                  </a:lnTo>
                  <a:lnTo>
                    <a:pt x="8" y="58"/>
                  </a:lnTo>
                  <a:lnTo>
                    <a:pt x="10" y="58"/>
                  </a:lnTo>
                  <a:lnTo>
                    <a:pt x="14" y="58"/>
                  </a:lnTo>
                  <a:lnTo>
                    <a:pt x="16" y="58"/>
                  </a:lnTo>
                  <a:lnTo>
                    <a:pt x="18" y="58"/>
                  </a:lnTo>
                  <a:lnTo>
                    <a:pt x="18" y="56"/>
                  </a:lnTo>
                  <a:lnTo>
                    <a:pt x="20" y="56"/>
                  </a:lnTo>
                  <a:lnTo>
                    <a:pt x="20" y="56"/>
                  </a:lnTo>
                  <a:lnTo>
                    <a:pt x="22" y="54"/>
                  </a:lnTo>
                  <a:lnTo>
                    <a:pt x="24" y="54"/>
                  </a:lnTo>
                  <a:lnTo>
                    <a:pt x="26" y="52"/>
                  </a:lnTo>
                  <a:lnTo>
                    <a:pt x="28" y="48"/>
                  </a:lnTo>
                  <a:lnTo>
                    <a:pt x="30" y="46"/>
                  </a:lnTo>
                  <a:lnTo>
                    <a:pt x="32" y="44"/>
                  </a:lnTo>
                  <a:lnTo>
                    <a:pt x="32" y="44"/>
                  </a:lnTo>
                  <a:lnTo>
                    <a:pt x="34" y="42"/>
                  </a:lnTo>
                  <a:lnTo>
                    <a:pt x="38" y="40"/>
                  </a:lnTo>
                  <a:lnTo>
                    <a:pt x="40" y="38"/>
                  </a:lnTo>
                  <a:lnTo>
                    <a:pt x="42" y="36"/>
                  </a:lnTo>
                  <a:lnTo>
                    <a:pt x="42" y="36"/>
                  </a:lnTo>
                  <a:lnTo>
                    <a:pt x="44" y="34"/>
                  </a:lnTo>
                  <a:lnTo>
                    <a:pt x="44" y="34"/>
                  </a:lnTo>
                  <a:lnTo>
                    <a:pt x="44" y="34"/>
                  </a:lnTo>
                  <a:lnTo>
                    <a:pt x="44" y="32"/>
                  </a:lnTo>
                  <a:lnTo>
                    <a:pt x="44" y="32"/>
                  </a:lnTo>
                  <a:lnTo>
                    <a:pt x="44" y="30"/>
                  </a:lnTo>
                  <a:lnTo>
                    <a:pt x="44" y="28"/>
                  </a:lnTo>
                  <a:lnTo>
                    <a:pt x="44" y="24"/>
                  </a:lnTo>
                  <a:lnTo>
                    <a:pt x="44" y="22"/>
                  </a:lnTo>
                  <a:lnTo>
                    <a:pt x="44" y="18"/>
                  </a:lnTo>
                  <a:lnTo>
                    <a:pt x="42" y="18"/>
                  </a:lnTo>
                  <a:lnTo>
                    <a:pt x="44" y="16"/>
                  </a:lnTo>
                  <a:lnTo>
                    <a:pt x="44" y="16"/>
                  </a:lnTo>
                  <a:lnTo>
                    <a:pt x="44" y="14"/>
                  </a:lnTo>
                  <a:lnTo>
                    <a:pt x="44" y="14"/>
                  </a:lnTo>
                  <a:lnTo>
                    <a:pt x="44" y="12"/>
                  </a:lnTo>
                  <a:lnTo>
                    <a:pt x="46" y="10"/>
                  </a:lnTo>
                  <a:lnTo>
                    <a:pt x="48" y="10"/>
                  </a:lnTo>
                  <a:lnTo>
                    <a:pt x="50" y="8"/>
                  </a:lnTo>
                  <a:lnTo>
                    <a:pt x="52" y="6"/>
                  </a:lnTo>
                  <a:lnTo>
                    <a:pt x="58" y="2"/>
                  </a:lnTo>
                  <a:lnTo>
                    <a:pt x="60" y="0"/>
                  </a:lnTo>
                  <a:lnTo>
                    <a:pt x="62" y="0"/>
                  </a:lnTo>
                  <a:lnTo>
                    <a:pt x="64" y="0"/>
                  </a:lnTo>
                  <a:lnTo>
                    <a:pt x="64" y="0"/>
                  </a:lnTo>
                  <a:lnTo>
                    <a:pt x="64" y="0"/>
                  </a:lnTo>
                  <a:lnTo>
                    <a:pt x="66" y="0"/>
                  </a:lnTo>
                  <a:lnTo>
                    <a:pt x="68" y="0"/>
                  </a:lnTo>
                  <a:lnTo>
                    <a:pt x="68" y="2"/>
                  </a:lnTo>
                  <a:lnTo>
                    <a:pt x="70" y="2"/>
                  </a:lnTo>
                  <a:lnTo>
                    <a:pt x="72" y="4"/>
                  </a:lnTo>
                  <a:lnTo>
                    <a:pt x="76" y="6"/>
                  </a:lnTo>
                  <a:lnTo>
                    <a:pt x="78" y="8"/>
                  </a:lnTo>
                  <a:lnTo>
                    <a:pt x="80" y="10"/>
                  </a:lnTo>
                  <a:lnTo>
                    <a:pt x="82" y="12"/>
                  </a:lnTo>
                  <a:lnTo>
                    <a:pt x="82" y="12"/>
                  </a:lnTo>
                  <a:lnTo>
                    <a:pt x="84" y="14"/>
                  </a:lnTo>
                  <a:lnTo>
                    <a:pt x="86" y="14"/>
                  </a:lnTo>
                  <a:lnTo>
                    <a:pt x="86" y="14"/>
                  </a:lnTo>
                  <a:lnTo>
                    <a:pt x="86" y="14"/>
                  </a:lnTo>
                  <a:lnTo>
                    <a:pt x="88" y="14"/>
                  </a:lnTo>
                  <a:lnTo>
                    <a:pt x="90" y="14"/>
                  </a:lnTo>
                  <a:lnTo>
                    <a:pt x="94" y="14"/>
                  </a:lnTo>
                  <a:lnTo>
                    <a:pt x="96" y="12"/>
                  </a:lnTo>
                  <a:lnTo>
                    <a:pt x="98" y="12"/>
                  </a:lnTo>
                  <a:lnTo>
                    <a:pt x="98" y="12"/>
                  </a:lnTo>
                  <a:lnTo>
                    <a:pt x="100" y="12"/>
                  </a:lnTo>
                  <a:lnTo>
                    <a:pt x="100" y="12"/>
                  </a:lnTo>
                  <a:lnTo>
                    <a:pt x="102" y="12"/>
                  </a:lnTo>
                  <a:lnTo>
                    <a:pt x="102" y="14"/>
                  </a:lnTo>
                  <a:lnTo>
                    <a:pt x="102" y="14"/>
                  </a:lnTo>
                  <a:lnTo>
                    <a:pt x="104" y="14"/>
                  </a:lnTo>
                  <a:lnTo>
                    <a:pt x="104" y="16"/>
                  </a:lnTo>
                  <a:lnTo>
                    <a:pt x="106" y="18"/>
                  </a:lnTo>
                  <a:lnTo>
                    <a:pt x="106" y="20"/>
                  </a:lnTo>
                  <a:lnTo>
                    <a:pt x="108" y="24"/>
                  </a:lnTo>
                  <a:lnTo>
                    <a:pt x="108" y="26"/>
                  </a:lnTo>
                  <a:lnTo>
                    <a:pt x="110" y="28"/>
                  </a:lnTo>
                  <a:lnTo>
                    <a:pt x="110" y="28"/>
                  </a:lnTo>
                  <a:lnTo>
                    <a:pt x="112" y="30"/>
                  </a:lnTo>
                  <a:lnTo>
                    <a:pt x="112" y="30"/>
                  </a:lnTo>
                  <a:lnTo>
                    <a:pt x="114" y="30"/>
                  </a:lnTo>
                  <a:lnTo>
                    <a:pt x="118" y="32"/>
                  </a:lnTo>
                  <a:lnTo>
                    <a:pt x="120" y="32"/>
                  </a:lnTo>
                  <a:lnTo>
                    <a:pt x="122" y="32"/>
                  </a:lnTo>
                  <a:lnTo>
                    <a:pt x="122" y="32"/>
                  </a:lnTo>
                  <a:lnTo>
                    <a:pt x="124" y="34"/>
                  </a:lnTo>
                  <a:lnTo>
                    <a:pt x="124" y="36"/>
                  </a:lnTo>
                  <a:lnTo>
                    <a:pt x="126" y="36"/>
                  </a:lnTo>
                  <a:lnTo>
                    <a:pt x="126" y="38"/>
                  </a:lnTo>
                  <a:lnTo>
                    <a:pt x="128" y="40"/>
                  </a:lnTo>
                  <a:lnTo>
                    <a:pt x="130" y="44"/>
                  </a:lnTo>
                  <a:lnTo>
                    <a:pt x="130" y="48"/>
                  </a:lnTo>
                  <a:lnTo>
                    <a:pt x="132" y="50"/>
                  </a:lnTo>
                  <a:lnTo>
                    <a:pt x="134" y="54"/>
                  </a:lnTo>
                  <a:lnTo>
                    <a:pt x="134" y="54"/>
                  </a:lnTo>
                  <a:lnTo>
                    <a:pt x="136" y="56"/>
                  </a:lnTo>
                  <a:lnTo>
                    <a:pt x="138" y="58"/>
                  </a:lnTo>
                  <a:lnTo>
                    <a:pt x="140" y="60"/>
                  </a:lnTo>
                  <a:lnTo>
                    <a:pt x="144" y="62"/>
                  </a:lnTo>
                  <a:lnTo>
                    <a:pt x="146" y="66"/>
                  </a:lnTo>
                  <a:lnTo>
                    <a:pt x="150" y="68"/>
                  </a:lnTo>
                  <a:lnTo>
                    <a:pt x="152" y="68"/>
                  </a:lnTo>
                  <a:lnTo>
                    <a:pt x="154" y="70"/>
                  </a:lnTo>
                  <a:lnTo>
                    <a:pt x="156" y="70"/>
                  </a:lnTo>
                  <a:lnTo>
                    <a:pt x="156" y="70"/>
                  </a:lnTo>
                  <a:lnTo>
                    <a:pt x="158" y="70"/>
                  </a:lnTo>
                  <a:lnTo>
                    <a:pt x="160" y="70"/>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14" name="Freeform 148">
              <a:extLst>
                <a:ext uri="{FF2B5EF4-FFF2-40B4-BE49-F238E27FC236}">
                  <a16:creationId xmlns:a16="http://schemas.microsoft.com/office/drawing/2014/main" id="{5C625CAD-3336-4156-A144-A270B9B12C01}"/>
                </a:ext>
              </a:extLst>
            </p:cNvPr>
            <p:cNvSpPr>
              <a:spLocks/>
            </p:cNvSpPr>
            <p:nvPr/>
          </p:nvSpPr>
          <p:spPr bwMode="auto">
            <a:xfrm>
              <a:off x="6933544" y="3133295"/>
              <a:ext cx="578709" cy="495831"/>
            </a:xfrm>
            <a:custGeom>
              <a:avLst/>
              <a:gdLst>
                <a:gd name="T0" fmla="*/ 164 w 306"/>
                <a:gd name="T1" fmla="*/ 68 h 290"/>
                <a:gd name="T2" fmla="*/ 190 w 306"/>
                <a:gd name="T3" fmla="*/ 64 h 290"/>
                <a:gd name="T4" fmla="*/ 200 w 306"/>
                <a:gd name="T5" fmla="*/ 72 h 290"/>
                <a:gd name="T6" fmla="*/ 228 w 306"/>
                <a:gd name="T7" fmla="*/ 104 h 290"/>
                <a:gd name="T8" fmla="*/ 230 w 306"/>
                <a:gd name="T9" fmla="*/ 122 h 290"/>
                <a:gd name="T10" fmla="*/ 238 w 306"/>
                <a:gd name="T11" fmla="*/ 132 h 290"/>
                <a:gd name="T12" fmla="*/ 244 w 306"/>
                <a:gd name="T13" fmla="*/ 156 h 290"/>
                <a:gd name="T14" fmla="*/ 250 w 306"/>
                <a:gd name="T15" fmla="*/ 162 h 290"/>
                <a:gd name="T16" fmla="*/ 266 w 306"/>
                <a:gd name="T17" fmla="*/ 166 h 290"/>
                <a:gd name="T18" fmla="*/ 294 w 306"/>
                <a:gd name="T19" fmla="*/ 166 h 290"/>
                <a:gd name="T20" fmla="*/ 304 w 306"/>
                <a:gd name="T21" fmla="*/ 180 h 290"/>
                <a:gd name="T22" fmla="*/ 306 w 306"/>
                <a:gd name="T23" fmla="*/ 194 h 290"/>
                <a:gd name="T24" fmla="*/ 302 w 306"/>
                <a:gd name="T25" fmla="*/ 212 h 290"/>
                <a:gd name="T26" fmla="*/ 294 w 306"/>
                <a:gd name="T27" fmla="*/ 222 h 290"/>
                <a:gd name="T28" fmla="*/ 278 w 306"/>
                <a:gd name="T29" fmla="*/ 228 h 290"/>
                <a:gd name="T30" fmla="*/ 248 w 306"/>
                <a:gd name="T31" fmla="*/ 232 h 290"/>
                <a:gd name="T32" fmla="*/ 218 w 306"/>
                <a:gd name="T33" fmla="*/ 236 h 290"/>
                <a:gd name="T34" fmla="*/ 206 w 306"/>
                <a:gd name="T35" fmla="*/ 244 h 290"/>
                <a:gd name="T36" fmla="*/ 198 w 306"/>
                <a:gd name="T37" fmla="*/ 254 h 290"/>
                <a:gd name="T38" fmla="*/ 194 w 306"/>
                <a:gd name="T39" fmla="*/ 270 h 290"/>
                <a:gd name="T40" fmla="*/ 188 w 306"/>
                <a:gd name="T41" fmla="*/ 280 h 290"/>
                <a:gd name="T42" fmla="*/ 174 w 306"/>
                <a:gd name="T43" fmla="*/ 276 h 290"/>
                <a:gd name="T44" fmla="*/ 174 w 306"/>
                <a:gd name="T45" fmla="*/ 266 h 290"/>
                <a:gd name="T46" fmla="*/ 164 w 306"/>
                <a:gd name="T47" fmla="*/ 264 h 290"/>
                <a:gd name="T48" fmla="*/ 138 w 306"/>
                <a:gd name="T49" fmla="*/ 264 h 290"/>
                <a:gd name="T50" fmla="*/ 122 w 306"/>
                <a:gd name="T51" fmla="*/ 272 h 290"/>
                <a:gd name="T52" fmla="*/ 108 w 306"/>
                <a:gd name="T53" fmla="*/ 254 h 290"/>
                <a:gd name="T54" fmla="*/ 102 w 306"/>
                <a:gd name="T55" fmla="*/ 236 h 290"/>
                <a:gd name="T56" fmla="*/ 88 w 306"/>
                <a:gd name="T57" fmla="*/ 214 h 290"/>
                <a:gd name="T58" fmla="*/ 70 w 306"/>
                <a:gd name="T59" fmla="*/ 188 h 290"/>
                <a:gd name="T60" fmla="*/ 58 w 306"/>
                <a:gd name="T61" fmla="*/ 156 h 290"/>
                <a:gd name="T62" fmla="*/ 48 w 306"/>
                <a:gd name="T63" fmla="*/ 136 h 290"/>
                <a:gd name="T64" fmla="*/ 36 w 306"/>
                <a:gd name="T65" fmla="*/ 120 h 290"/>
                <a:gd name="T66" fmla="*/ 20 w 306"/>
                <a:gd name="T67" fmla="*/ 106 h 290"/>
                <a:gd name="T68" fmla="*/ 18 w 306"/>
                <a:gd name="T69" fmla="*/ 98 h 290"/>
                <a:gd name="T70" fmla="*/ 16 w 306"/>
                <a:gd name="T71" fmla="*/ 82 h 290"/>
                <a:gd name="T72" fmla="*/ 12 w 306"/>
                <a:gd name="T73" fmla="*/ 78 h 290"/>
                <a:gd name="T74" fmla="*/ 4 w 306"/>
                <a:gd name="T75" fmla="*/ 74 h 290"/>
                <a:gd name="T76" fmla="*/ 0 w 306"/>
                <a:gd name="T77" fmla="*/ 60 h 290"/>
                <a:gd name="T78" fmla="*/ 16 w 306"/>
                <a:gd name="T79" fmla="*/ 58 h 290"/>
                <a:gd name="T80" fmla="*/ 24 w 306"/>
                <a:gd name="T81" fmla="*/ 54 h 290"/>
                <a:gd name="T82" fmla="*/ 34 w 306"/>
                <a:gd name="T83" fmla="*/ 42 h 290"/>
                <a:gd name="T84" fmla="*/ 44 w 306"/>
                <a:gd name="T85" fmla="*/ 34 h 290"/>
                <a:gd name="T86" fmla="*/ 44 w 306"/>
                <a:gd name="T87" fmla="*/ 24 h 290"/>
                <a:gd name="T88" fmla="*/ 44 w 306"/>
                <a:gd name="T89" fmla="*/ 14 h 290"/>
                <a:gd name="T90" fmla="*/ 52 w 306"/>
                <a:gd name="T91" fmla="*/ 6 h 290"/>
                <a:gd name="T92" fmla="*/ 64 w 306"/>
                <a:gd name="T93" fmla="*/ 0 h 290"/>
                <a:gd name="T94" fmla="*/ 76 w 306"/>
                <a:gd name="T95" fmla="*/ 6 h 290"/>
                <a:gd name="T96" fmla="*/ 86 w 306"/>
                <a:gd name="T97" fmla="*/ 14 h 290"/>
                <a:gd name="T98" fmla="*/ 96 w 306"/>
                <a:gd name="T99" fmla="*/ 12 h 290"/>
                <a:gd name="T100" fmla="*/ 102 w 306"/>
                <a:gd name="T101" fmla="*/ 14 h 290"/>
                <a:gd name="T102" fmla="*/ 108 w 306"/>
                <a:gd name="T103" fmla="*/ 24 h 290"/>
                <a:gd name="T104" fmla="*/ 114 w 306"/>
                <a:gd name="T105" fmla="*/ 30 h 290"/>
                <a:gd name="T106" fmla="*/ 124 w 306"/>
                <a:gd name="T107" fmla="*/ 36 h 290"/>
                <a:gd name="T108" fmla="*/ 132 w 306"/>
                <a:gd name="T109" fmla="*/ 50 h 290"/>
                <a:gd name="T110" fmla="*/ 144 w 306"/>
                <a:gd name="T111" fmla="*/ 62 h 290"/>
                <a:gd name="T112" fmla="*/ 156 w 306"/>
                <a:gd name="T113" fmla="*/ 7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6" h="290">
                  <a:moveTo>
                    <a:pt x="160" y="70"/>
                  </a:moveTo>
                  <a:lnTo>
                    <a:pt x="160" y="70"/>
                  </a:lnTo>
                  <a:lnTo>
                    <a:pt x="160" y="70"/>
                  </a:lnTo>
                  <a:lnTo>
                    <a:pt x="162" y="70"/>
                  </a:lnTo>
                  <a:lnTo>
                    <a:pt x="162" y="70"/>
                  </a:lnTo>
                  <a:lnTo>
                    <a:pt x="164" y="68"/>
                  </a:lnTo>
                  <a:lnTo>
                    <a:pt x="166" y="66"/>
                  </a:lnTo>
                  <a:lnTo>
                    <a:pt x="170" y="64"/>
                  </a:lnTo>
                  <a:lnTo>
                    <a:pt x="170" y="64"/>
                  </a:lnTo>
                  <a:lnTo>
                    <a:pt x="178" y="64"/>
                  </a:lnTo>
                  <a:lnTo>
                    <a:pt x="186" y="64"/>
                  </a:lnTo>
                  <a:lnTo>
                    <a:pt x="190" y="64"/>
                  </a:lnTo>
                  <a:lnTo>
                    <a:pt x="192" y="66"/>
                  </a:lnTo>
                  <a:lnTo>
                    <a:pt x="192" y="66"/>
                  </a:lnTo>
                  <a:lnTo>
                    <a:pt x="194" y="66"/>
                  </a:lnTo>
                  <a:lnTo>
                    <a:pt x="194" y="68"/>
                  </a:lnTo>
                  <a:lnTo>
                    <a:pt x="198" y="70"/>
                  </a:lnTo>
                  <a:lnTo>
                    <a:pt x="200" y="72"/>
                  </a:lnTo>
                  <a:lnTo>
                    <a:pt x="204" y="78"/>
                  </a:lnTo>
                  <a:lnTo>
                    <a:pt x="206" y="80"/>
                  </a:lnTo>
                  <a:lnTo>
                    <a:pt x="206" y="82"/>
                  </a:lnTo>
                  <a:lnTo>
                    <a:pt x="218" y="94"/>
                  </a:lnTo>
                  <a:lnTo>
                    <a:pt x="228" y="102"/>
                  </a:lnTo>
                  <a:lnTo>
                    <a:pt x="228" y="104"/>
                  </a:lnTo>
                  <a:lnTo>
                    <a:pt x="228" y="110"/>
                  </a:lnTo>
                  <a:lnTo>
                    <a:pt x="228" y="114"/>
                  </a:lnTo>
                  <a:lnTo>
                    <a:pt x="228" y="116"/>
                  </a:lnTo>
                  <a:lnTo>
                    <a:pt x="228" y="120"/>
                  </a:lnTo>
                  <a:lnTo>
                    <a:pt x="230" y="120"/>
                  </a:lnTo>
                  <a:lnTo>
                    <a:pt x="230" y="122"/>
                  </a:lnTo>
                  <a:lnTo>
                    <a:pt x="230" y="122"/>
                  </a:lnTo>
                  <a:lnTo>
                    <a:pt x="232" y="124"/>
                  </a:lnTo>
                  <a:lnTo>
                    <a:pt x="234" y="126"/>
                  </a:lnTo>
                  <a:lnTo>
                    <a:pt x="236" y="126"/>
                  </a:lnTo>
                  <a:lnTo>
                    <a:pt x="238" y="128"/>
                  </a:lnTo>
                  <a:lnTo>
                    <a:pt x="238" y="132"/>
                  </a:lnTo>
                  <a:lnTo>
                    <a:pt x="238" y="136"/>
                  </a:lnTo>
                  <a:lnTo>
                    <a:pt x="240" y="142"/>
                  </a:lnTo>
                  <a:lnTo>
                    <a:pt x="242" y="148"/>
                  </a:lnTo>
                  <a:lnTo>
                    <a:pt x="242" y="152"/>
                  </a:lnTo>
                  <a:lnTo>
                    <a:pt x="244" y="154"/>
                  </a:lnTo>
                  <a:lnTo>
                    <a:pt x="244" y="156"/>
                  </a:lnTo>
                  <a:lnTo>
                    <a:pt x="246" y="158"/>
                  </a:lnTo>
                  <a:lnTo>
                    <a:pt x="248" y="160"/>
                  </a:lnTo>
                  <a:lnTo>
                    <a:pt x="248" y="160"/>
                  </a:lnTo>
                  <a:lnTo>
                    <a:pt x="248" y="162"/>
                  </a:lnTo>
                  <a:lnTo>
                    <a:pt x="250" y="162"/>
                  </a:lnTo>
                  <a:lnTo>
                    <a:pt x="250" y="162"/>
                  </a:lnTo>
                  <a:lnTo>
                    <a:pt x="252" y="164"/>
                  </a:lnTo>
                  <a:lnTo>
                    <a:pt x="252" y="164"/>
                  </a:lnTo>
                  <a:lnTo>
                    <a:pt x="256" y="164"/>
                  </a:lnTo>
                  <a:lnTo>
                    <a:pt x="260" y="164"/>
                  </a:lnTo>
                  <a:lnTo>
                    <a:pt x="262" y="166"/>
                  </a:lnTo>
                  <a:lnTo>
                    <a:pt x="266" y="166"/>
                  </a:lnTo>
                  <a:lnTo>
                    <a:pt x="270" y="166"/>
                  </a:lnTo>
                  <a:lnTo>
                    <a:pt x="274" y="166"/>
                  </a:lnTo>
                  <a:lnTo>
                    <a:pt x="280" y="164"/>
                  </a:lnTo>
                  <a:lnTo>
                    <a:pt x="286" y="164"/>
                  </a:lnTo>
                  <a:lnTo>
                    <a:pt x="292" y="164"/>
                  </a:lnTo>
                  <a:lnTo>
                    <a:pt x="294" y="166"/>
                  </a:lnTo>
                  <a:lnTo>
                    <a:pt x="298" y="170"/>
                  </a:lnTo>
                  <a:lnTo>
                    <a:pt x="300" y="174"/>
                  </a:lnTo>
                  <a:lnTo>
                    <a:pt x="302" y="176"/>
                  </a:lnTo>
                  <a:lnTo>
                    <a:pt x="304" y="178"/>
                  </a:lnTo>
                  <a:lnTo>
                    <a:pt x="304" y="180"/>
                  </a:lnTo>
                  <a:lnTo>
                    <a:pt x="304" y="180"/>
                  </a:lnTo>
                  <a:lnTo>
                    <a:pt x="306" y="182"/>
                  </a:lnTo>
                  <a:lnTo>
                    <a:pt x="306" y="184"/>
                  </a:lnTo>
                  <a:lnTo>
                    <a:pt x="306" y="186"/>
                  </a:lnTo>
                  <a:lnTo>
                    <a:pt x="306" y="188"/>
                  </a:lnTo>
                  <a:lnTo>
                    <a:pt x="306" y="192"/>
                  </a:lnTo>
                  <a:lnTo>
                    <a:pt x="306" y="194"/>
                  </a:lnTo>
                  <a:lnTo>
                    <a:pt x="304" y="198"/>
                  </a:lnTo>
                  <a:lnTo>
                    <a:pt x="304" y="200"/>
                  </a:lnTo>
                  <a:lnTo>
                    <a:pt x="304" y="202"/>
                  </a:lnTo>
                  <a:lnTo>
                    <a:pt x="302" y="206"/>
                  </a:lnTo>
                  <a:lnTo>
                    <a:pt x="302" y="208"/>
                  </a:lnTo>
                  <a:lnTo>
                    <a:pt x="302" y="212"/>
                  </a:lnTo>
                  <a:lnTo>
                    <a:pt x="300" y="214"/>
                  </a:lnTo>
                  <a:lnTo>
                    <a:pt x="298" y="216"/>
                  </a:lnTo>
                  <a:lnTo>
                    <a:pt x="298" y="218"/>
                  </a:lnTo>
                  <a:lnTo>
                    <a:pt x="296" y="220"/>
                  </a:lnTo>
                  <a:lnTo>
                    <a:pt x="296" y="222"/>
                  </a:lnTo>
                  <a:lnTo>
                    <a:pt x="294" y="222"/>
                  </a:lnTo>
                  <a:lnTo>
                    <a:pt x="294" y="224"/>
                  </a:lnTo>
                  <a:lnTo>
                    <a:pt x="290" y="224"/>
                  </a:lnTo>
                  <a:lnTo>
                    <a:pt x="288" y="226"/>
                  </a:lnTo>
                  <a:lnTo>
                    <a:pt x="286" y="226"/>
                  </a:lnTo>
                  <a:lnTo>
                    <a:pt x="282" y="228"/>
                  </a:lnTo>
                  <a:lnTo>
                    <a:pt x="278" y="228"/>
                  </a:lnTo>
                  <a:lnTo>
                    <a:pt x="274" y="228"/>
                  </a:lnTo>
                  <a:lnTo>
                    <a:pt x="272" y="230"/>
                  </a:lnTo>
                  <a:lnTo>
                    <a:pt x="264" y="230"/>
                  </a:lnTo>
                  <a:lnTo>
                    <a:pt x="258" y="230"/>
                  </a:lnTo>
                  <a:lnTo>
                    <a:pt x="254" y="230"/>
                  </a:lnTo>
                  <a:lnTo>
                    <a:pt x="248" y="232"/>
                  </a:lnTo>
                  <a:lnTo>
                    <a:pt x="242" y="232"/>
                  </a:lnTo>
                  <a:lnTo>
                    <a:pt x="236" y="232"/>
                  </a:lnTo>
                  <a:lnTo>
                    <a:pt x="228" y="234"/>
                  </a:lnTo>
                  <a:lnTo>
                    <a:pt x="224" y="234"/>
                  </a:lnTo>
                  <a:lnTo>
                    <a:pt x="222" y="234"/>
                  </a:lnTo>
                  <a:lnTo>
                    <a:pt x="218" y="236"/>
                  </a:lnTo>
                  <a:lnTo>
                    <a:pt x="216" y="236"/>
                  </a:lnTo>
                  <a:lnTo>
                    <a:pt x="212" y="238"/>
                  </a:lnTo>
                  <a:lnTo>
                    <a:pt x="210" y="238"/>
                  </a:lnTo>
                  <a:lnTo>
                    <a:pt x="210" y="240"/>
                  </a:lnTo>
                  <a:lnTo>
                    <a:pt x="208" y="242"/>
                  </a:lnTo>
                  <a:lnTo>
                    <a:pt x="206" y="244"/>
                  </a:lnTo>
                  <a:lnTo>
                    <a:pt x="204" y="246"/>
                  </a:lnTo>
                  <a:lnTo>
                    <a:pt x="202" y="248"/>
                  </a:lnTo>
                  <a:lnTo>
                    <a:pt x="200" y="250"/>
                  </a:lnTo>
                  <a:lnTo>
                    <a:pt x="200" y="252"/>
                  </a:lnTo>
                  <a:lnTo>
                    <a:pt x="198" y="254"/>
                  </a:lnTo>
                  <a:lnTo>
                    <a:pt x="198" y="254"/>
                  </a:lnTo>
                  <a:lnTo>
                    <a:pt x="198" y="256"/>
                  </a:lnTo>
                  <a:lnTo>
                    <a:pt x="196" y="258"/>
                  </a:lnTo>
                  <a:lnTo>
                    <a:pt x="196" y="262"/>
                  </a:lnTo>
                  <a:lnTo>
                    <a:pt x="196" y="264"/>
                  </a:lnTo>
                  <a:lnTo>
                    <a:pt x="196" y="268"/>
                  </a:lnTo>
                  <a:lnTo>
                    <a:pt x="194" y="270"/>
                  </a:lnTo>
                  <a:lnTo>
                    <a:pt x="194" y="274"/>
                  </a:lnTo>
                  <a:lnTo>
                    <a:pt x="194" y="274"/>
                  </a:lnTo>
                  <a:lnTo>
                    <a:pt x="194" y="274"/>
                  </a:lnTo>
                  <a:lnTo>
                    <a:pt x="192" y="276"/>
                  </a:lnTo>
                  <a:lnTo>
                    <a:pt x="192" y="278"/>
                  </a:lnTo>
                  <a:lnTo>
                    <a:pt x="188" y="280"/>
                  </a:lnTo>
                  <a:lnTo>
                    <a:pt x="186" y="282"/>
                  </a:lnTo>
                  <a:lnTo>
                    <a:pt x="182" y="284"/>
                  </a:lnTo>
                  <a:lnTo>
                    <a:pt x="176" y="288"/>
                  </a:lnTo>
                  <a:lnTo>
                    <a:pt x="174" y="290"/>
                  </a:lnTo>
                  <a:lnTo>
                    <a:pt x="174" y="278"/>
                  </a:lnTo>
                  <a:lnTo>
                    <a:pt x="174" y="276"/>
                  </a:lnTo>
                  <a:lnTo>
                    <a:pt x="174" y="272"/>
                  </a:lnTo>
                  <a:lnTo>
                    <a:pt x="174" y="270"/>
                  </a:lnTo>
                  <a:lnTo>
                    <a:pt x="174" y="270"/>
                  </a:lnTo>
                  <a:lnTo>
                    <a:pt x="174" y="268"/>
                  </a:lnTo>
                  <a:lnTo>
                    <a:pt x="174" y="268"/>
                  </a:lnTo>
                  <a:lnTo>
                    <a:pt x="174" y="266"/>
                  </a:lnTo>
                  <a:lnTo>
                    <a:pt x="174" y="266"/>
                  </a:lnTo>
                  <a:lnTo>
                    <a:pt x="172" y="266"/>
                  </a:lnTo>
                  <a:lnTo>
                    <a:pt x="170" y="266"/>
                  </a:lnTo>
                  <a:lnTo>
                    <a:pt x="168" y="264"/>
                  </a:lnTo>
                  <a:lnTo>
                    <a:pt x="166" y="264"/>
                  </a:lnTo>
                  <a:lnTo>
                    <a:pt x="164" y="264"/>
                  </a:lnTo>
                  <a:lnTo>
                    <a:pt x="160" y="264"/>
                  </a:lnTo>
                  <a:lnTo>
                    <a:pt x="154" y="264"/>
                  </a:lnTo>
                  <a:lnTo>
                    <a:pt x="150" y="264"/>
                  </a:lnTo>
                  <a:lnTo>
                    <a:pt x="146" y="264"/>
                  </a:lnTo>
                  <a:lnTo>
                    <a:pt x="142" y="264"/>
                  </a:lnTo>
                  <a:lnTo>
                    <a:pt x="138" y="264"/>
                  </a:lnTo>
                  <a:lnTo>
                    <a:pt x="136" y="264"/>
                  </a:lnTo>
                  <a:lnTo>
                    <a:pt x="134" y="264"/>
                  </a:lnTo>
                  <a:lnTo>
                    <a:pt x="132" y="266"/>
                  </a:lnTo>
                  <a:lnTo>
                    <a:pt x="130" y="266"/>
                  </a:lnTo>
                  <a:lnTo>
                    <a:pt x="128" y="268"/>
                  </a:lnTo>
                  <a:lnTo>
                    <a:pt x="122" y="272"/>
                  </a:lnTo>
                  <a:lnTo>
                    <a:pt x="120" y="268"/>
                  </a:lnTo>
                  <a:lnTo>
                    <a:pt x="116" y="264"/>
                  </a:lnTo>
                  <a:lnTo>
                    <a:pt x="112" y="260"/>
                  </a:lnTo>
                  <a:lnTo>
                    <a:pt x="110" y="258"/>
                  </a:lnTo>
                  <a:lnTo>
                    <a:pt x="108" y="254"/>
                  </a:lnTo>
                  <a:lnTo>
                    <a:pt x="108" y="254"/>
                  </a:lnTo>
                  <a:lnTo>
                    <a:pt x="106" y="252"/>
                  </a:lnTo>
                  <a:lnTo>
                    <a:pt x="106" y="250"/>
                  </a:lnTo>
                  <a:lnTo>
                    <a:pt x="106" y="248"/>
                  </a:lnTo>
                  <a:lnTo>
                    <a:pt x="104" y="244"/>
                  </a:lnTo>
                  <a:lnTo>
                    <a:pt x="102" y="238"/>
                  </a:lnTo>
                  <a:lnTo>
                    <a:pt x="102" y="236"/>
                  </a:lnTo>
                  <a:lnTo>
                    <a:pt x="102" y="234"/>
                  </a:lnTo>
                  <a:lnTo>
                    <a:pt x="100" y="234"/>
                  </a:lnTo>
                  <a:lnTo>
                    <a:pt x="100" y="232"/>
                  </a:lnTo>
                  <a:lnTo>
                    <a:pt x="96" y="226"/>
                  </a:lnTo>
                  <a:lnTo>
                    <a:pt x="92" y="220"/>
                  </a:lnTo>
                  <a:lnTo>
                    <a:pt x="88" y="214"/>
                  </a:lnTo>
                  <a:lnTo>
                    <a:pt x="82" y="208"/>
                  </a:lnTo>
                  <a:lnTo>
                    <a:pt x="78" y="202"/>
                  </a:lnTo>
                  <a:lnTo>
                    <a:pt x="76" y="200"/>
                  </a:lnTo>
                  <a:lnTo>
                    <a:pt x="74" y="196"/>
                  </a:lnTo>
                  <a:lnTo>
                    <a:pt x="72" y="194"/>
                  </a:lnTo>
                  <a:lnTo>
                    <a:pt x="70" y="188"/>
                  </a:lnTo>
                  <a:lnTo>
                    <a:pt x="66" y="184"/>
                  </a:lnTo>
                  <a:lnTo>
                    <a:pt x="64" y="180"/>
                  </a:lnTo>
                  <a:lnTo>
                    <a:pt x="64" y="178"/>
                  </a:lnTo>
                  <a:lnTo>
                    <a:pt x="62" y="174"/>
                  </a:lnTo>
                  <a:lnTo>
                    <a:pt x="60" y="164"/>
                  </a:lnTo>
                  <a:lnTo>
                    <a:pt x="58" y="156"/>
                  </a:lnTo>
                  <a:lnTo>
                    <a:pt x="56" y="152"/>
                  </a:lnTo>
                  <a:lnTo>
                    <a:pt x="54" y="148"/>
                  </a:lnTo>
                  <a:lnTo>
                    <a:pt x="54" y="146"/>
                  </a:lnTo>
                  <a:lnTo>
                    <a:pt x="52" y="142"/>
                  </a:lnTo>
                  <a:lnTo>
                    <a:pt x="50" y="140"/>
                  </a:lnTo>
                  <a:lnTo>
                    <a:pt x="48" y="136"/>
                  </a:lnTo>
                  <a:lnTo>
                    <a:pt x="46" y="132"/>
                  </a:lnTo>
                  <a:lnTo>
                    <a:pt x="42" y="128"/>
                  </a:lnTo>
                  <a:lnTo>
                    <a:pt x="40" y="126"/>
                  </a:lnTo>
                  <a:lnTo>
                    <a:pt x="38" y="122"/>
                  </a:lnTo>
                  <a:lnTo>
                    <a:pt x="38" y="122"/>
                  </a:lnTo>
                  <a:lnTo>
                    <a:pt x="36" y="120"/>
                  </a:lnTo>
                  <a:lnTo>
                    <a:pt x="34" y="118"/>
                  </a:lnTo>
                  <a:lnTo>
                    <a:pt x="28" y="114"/>
                  </a:lnTo>
                  <a:lnTo>
                    <a:pt x="26" y="110"/>
                  </a:lnTo>
                  <a:lnTo>
                    <a:pt x="22" y="108"/>
                  </a:lnTo>
                  <a:lnTo>
                    <a:pt x="22" y="108"/>
                  </a:lnTo>
                  <a:lnTo>
                    <a:pt x="20" y="106"/>
                  </a:lnTo>
                  <a:lnTo>
                    <a:pt x="20" y="104"/>
                  </a:lnTo>
                  <a:lnTo>
                    <a:pt x="18" y="104"/>
                  </a:lnTo>
                  <a:lnTo>
                    <a:pt x="18" y="102"/>
                  </a:lnTo>
                  <a:lnTo>
                    <a:pt x="18" y="102"/>
                  </a:lnTo>
                  <a:lnTo>
                    <a:pt x="18" y="100"/>
                  </a:lnTo>
                  <a:lnTo>
                    <a:pt x="18" y="98"/>
                  </a:lnTo>
                  <a:lnTo>
                    <a:pt x="18" y="96"/>
                  </a:lnTo>
                  <a:lnTo>
                    <a:pt x="18" y="92"/>
                  </a:lnTo>
                  <a:lnTo>
                    <a:pt x="18" y="88"/>
                  </a:lnTo>
                  <a:lnTo>
                    <a:pt x="18" y="86"/>
                  </a:lnTo>
                  <a:lnTo>
                    <a:pt x="18" y="84"/>
                  </a:lnTo>
                  <a:lnTo>
                    <a:pt x="16" y="82"/>
                  </a:lnTo>
                  <a:lnTo>
                    <a:pt x="16" y="82"/>
                  </a:lnTo>
                  <a:lnTo>
                    <a:pt x="16" y="80"/>
                  </a:lnTo>
                  <a:lnTo>
                    <a:pt x="16" y="80"/>
                  </a:lnTo>
                  <a:lnTo>
                    <a:pt x="16" y="80"/>
                  </a:lnTo>
                  <a:lnTo>
                    <a:pt x="14" y="78"/>
                  </a:lnTo>
                  <a:lnTo>
                    <a:pt x="12" y="78"/>
                  </a:lnTo>
                  <a:lnTo>
                    <a:pt x="10" y="76"/>
                  </a:lnTo>
                  <a:lnTo>
                    <a:pt x="8" y="76"/>
                  </a:lnTo>
                  <a:lnTo>
                    <a:pt x="6" y="76"/>
                  </a:lnTo>
                  <a:lnTo>
                    <a:pt x="4" y="74"/>
                  </a:lnTo>
                  <a:lnTo>
                    <a:pt x="4" y="74"/>
                  </a:lnTo>
                  <a:lnTo>
                    <a:pt x="4" y="74"/>
                  </a:lnTo>
                  <a:lnTo>
                    <a:pt x="4" y="72"/>
                  </a:lnTo>
                  <a:lnTo>
                    <a:pt x="2" y="72"/>
                  </a:lnTo>
                  <a:lnTo>
                    <a:pt x="2" y="70"/>
                  </a:lnTo>
                  <a:lnTo>
                    <a:pt x="2" y="66"/>
                  </a:lnTo>
                  <a:lnTo>
                    <a:pt x="2" y="64"/>
                  </a:lnTo>
                  <a:lnTo>
                    <a:pt x="0" y="60"/>
                  </a:lnTo>
                  <a:lnTo>
                    <a:pt x="0" y="56"/>
                  </a:lnTo>
                  <a:lnTo>
                    <a:pt x="4" y="58"/>
                  </a:lnTo>
                  <a:lnTo>
                    <a:pt x="8" y="58"/>
                  </a:lnTo>
                  <a:lnTo>
                    <a:pt x="10" y="58"/>
                  </a:lnTo>
                  <a:lnTo>
                    <a:pt x="14" y="58"/>
                  </a:lnTo>
                  <a:lnTo>
                    <a:pt x="16" y="58"/>
                  </a:lnTo>
                  <a:lnTo>
                    <a:pt x="18" y="58"/>
                  </a:lnTo>
                  <a:lnTo>
                    <a:pt x="18" y="56"/>
                  </a:lnTo>
                  <a:lnTo>
                    <a:pt x="20" y="56"/>
                  </a:lnTo>
                  <a:lnTo>
                    <a:pt x="20" y="56"/>
                  </a:lnTo>
                  <a:lnTo>
                    <a:pt x="22" y="54"/>
                  </a:lnTo>
                  <a:lnTo>
                    <a:pt x="24" y="54"/>
                  </a:lnTo>
                  <a:lnTo>
                    <a:pt x="26" y="52"/>
                  </a:lnTo>
                  <a:lnTo>
                    <a:pt x="28" y="48"/>
                  </a:lnTo>
                  <a:lnTo>
                    <a:pt x="30" y="46"/>
                  </a:lnTo>
                  <a:lnTo>
                    <a:pt x="32" y="44"/>
                  </a:lnTo>
                  <a:lnTo>
                    <a:pt x="32" y="44"/>
                  </a:lnTo>
                  <a:lnTo>
                    <a:pt x="34" y="42"/>
                  </a:lnTo>
                  <a:lnTo>
                    <a:pt x="38" y="40"/>
                  </a:lnTo>
                  <a:lnTo>
                    <a:pt x="40" y="38"/>
                  </a:lnTo>
                  <a:lnTo>
                    <a:pt x="42" y="36"/>
                  </a:lnTo>
                  <a:lnTo>
                    <a:pt x="42" y="36"/>
                  </a:lnTo>
                  <a:lnTo>
                    <a:pt x="44" y="34"/>
                  </a:lnTo>
                  <a:lnTo>
                    <a:pt x="44" y="34"/>
                  </a:lnTo>
                  <a:lnTo>
                    <a:pt x="44" y="34"/>
                  </a:lnTo>
                  <a:lnTo>
                    <a:pt x="44" y="32"/>
                  </a:lnTo>
                  <a:lnTo>
                    <a:pt x="44" y="32"/>
                  </a:lnTo>
                  <a:lnTo>
                    <a:pt x="44" y="30"/>
                  </a:lnTo>
                  <a:lnTo>
                    <a:pt x="44" y="28"/>
                  </a:lnTo>
                  <a:lnTo>
                    <a:pt x="44" y="24"/>
                  </a:lnTo>
                  <a:lnTo>
                    <a:pt x="44" y="22"/>
                  </a:lnTo>
                  <a:lnTo>
                    <a:pt x="44" y="18"/>
                  </a:lnTo>
                  <a:lnTo>
                    <a:pt x="42" y="18"/>
                  </a:lnTo>
                  <a:lnTo>
                    <a:pt x="44" y="16"/>
                  </a:lnTo>
                  <a:lnTo>
                    <a:pt x="44" y="16"/>
                  </a:lnTo>
                  <a:lnTo>
                    <a:pt x="44" y="14"/>
                  </a:lnTo>
                  <a:lnTo>
                    <a:pt x="44" y="14"/>
                  </a:lnTo>
                  <a:lnTo>
                    <a:pt x="44" y="12"/>
                  </a:lnTo>
                  <a:lnTo>
                    <a:pt x="46" y="10"/>
                  </a:lnTo>
                  <a:lnTo>
                    <a:pt x="48" y="10"/>
                  </a:lnTo>
                  <a:lnTo>
                    <a:pt x="50" y="8"/>
                  </a:lnTo>
                  <a:lnTo>
                    <a:pt x="52" y="6"/>
                  </a:lnTo>
                  <a:lnTo>
                    <a:pt x="58" y="2"/>
                  </a:lnTo>
                  <a:lnTo>
                    <a:pt x="60" y="0"/>
                  </a:lnTo>
                  <a:lnTo>
                    <a:pt x="62" y="0"/>
                  </a:lnTo>
                  <a:lnTo>
                    <a:pt x="64" y="0"/>
                  </a:lnTo>
                  <a:lnTo>
                    <a:pt x="64" y="0"/>
                  </a:lnTo>
                  <a:lnTo>
                    <a:pt x="64" y="0"/>
                  </a:lnTo>
                  <a:lnTo>
                    <a:pt x="66" y="0"/>
                  </a:lnTo>
                  <a:lnTo>
                    <a:pt x="68" y="0"/>
                  </a:lnTo>
                  <a:lnTo>
                    <a:pt x="68" y="2"/>
                  </a:lnTo>
                  <a:lnTo>
                    <a:pt x="70" y="2"/>
                  </a:lnTo>
                  <a:lnTo>
                    <a:pt x="72" y="4"/>
                  </a:lnTo>
                  <a:lnTo>
                    <a:pt x="76" y="6"/>
                  </a:lnTo>
                  <a:lnTo>
                    <a:pt x="78" y="8"/>
                  </a:lnTo>
                  <a:lnTo>
                    <a:pt x="80" y="10"/>
                  </a:lnTo>
                  <a:lnTo>
                    <a:pt x="82" y="12"/>
                  </a:lnTo>
                  <a:lnTo>
                    <a:pt x="82" y="12"/>
                  </a:lnTo>
                  <a:lnTo>
                    <a:pt x="84" y="14"/>
                  </a:lnTo>
                  <a:lnTo>
                    <a:pt x="86" y="14"/>
                  </a:lnTo>
                  <a:lnTo>
                    <a:pt x="86" y="14"/>
                  </a:lnTo>
                  <a:lnTo>
                    <a:pt x="86" y="14"/>
                  </a:lnTo>
                  <a:lnTo>
                    <a:pt x="88" y="14"/>
                  </a:lnTo>
                  <a:lnTo>
                    <a:pt x="90" y="14"/>
                  </a:lnTo>
                  <a:lnTo>
                    <a:pt x="94" y="14"/>
                  </a:lnTo>
                  <a:lnTo>
                    <a:pt x="96" y="12"/>
                  </a:lnTo>
                  <a:lnTo>
                    <a:pt x="98" y="12"/>
                  </a:lnTo>
                  <a:lnTo>
                    <a:pt x="98" y="12"/>
                  </a:lnTo>
                  <a:lnTo>
                    <a:pt x="100" y="12"/>
                  </a:lnTo>
                  <a:lnTo>
                    <a:pt x="100" y="12"/>
                  </a:lnTo>
                  <a:lnTo>
                    <a:pt x="102" y="12"/>
                  </a:lnTo>
                  <a:lnTo>
                    <a:pt x="102" y="14"/>
                  </a:lnTo>
                  <a:lnTo>
                    <a:pt x="102" y="14"/>
                  </a:lnTo>
                  <a:lnTo>
                    <a:pt x="104" y="14"/>
                  </a:lnTo>
                  <a:lnTo>
                    <a:pt x="104" y="16"/>
                  </a:lnTo>
                  <a:lnTo>
                    <a:pt x="106" y="18"/>
                  </a:lnTo>
                  <a:lnTo>
                    <a:pt x="106" y="20"/>
                  </a:lnTo>
                  <a:lnTo>
                    <a:pt x="108" y="24"/>
                  </a:lnTo>
                  <a:lnTo>
                    <a:pt x="108" y="26"/>
                  </a:lnTo>
                  <a:lnTo>
                    <a:pt x="110" y="28"/>
                  </a:lnTo>
                  <a:lnTo>
                    <a:pt x="110" y="28"/>
                  </a:lnTo>
                  <a:lnTo>
                    <a:pt x="112" y="30"/>
                  </a:lnTo>
                  <a:lnTo>
                    <a:pt x="112" y="30"/>
                  </a:lnTo>
                  <a:lnTo>
                    <a:pt x="114" y="30"/>
                  </a:lnTo>
                  <a:lnTo>
                    <a:pt x="118" y="32"/>
                  </a:lnTo>
                  <a:lnTo>
                    <a:pt x="120" y="32"/>
                  </a:lnTo>
                  <a:lnTo>
                    <a:pt x="122" y="32"/>
                  </a:lnTo>
                  <a:lnTo>
                    <a:pt x="122" y="32"/>
                  </a:lnTo>
                  <a:lnTo>
                    <a:pt x="124" y="34"/>
                  </a:lnTo>
                  <a:lnTo>
                    <a:pt x="124" y="36"/>
                  </a:lnTo>
                  <a:lnTo>
                    <a:pt x="126" y="36"/>
                  </a:lnTo>
                  <a:lnTo>
                    <a:pt x="126" y="38"/>
                  </a:lnTo>
                  <a:lnTo>
                    <a:pt x="128" y="40"/>
                  </a:lnTo>
                  <a:lnTo>
                    <a:pt x="130" y="44"/>
                  </a:lnTo>
                  <a:lnTo>
                    <a:pt x="130" y="48"/>
                  </a:lnTo>
                  <a:lnTo>
                    <a:pt x="132" y="50"/>
                  </a:lnTo>
                  <a:lnTo>
                    <a:pt x="134" y="54"/>
                  </a:lnTo>
                  <a:lnTo>
                    <a:pt x="134" y="54"/>
                  </a:lnTo>
                  <a:lnTo>
                    <a:pt x="136" y="56"/>
                  </a:lnTo>
                  <a:lnTo>
                    <a:pt x="138" y="58"/>
                  </a:lnTo>
                  <a:lnTo>
                    <a:pt x="140" y="60"/>
                  </a:lnTo>
                  <a:lnTo>
                    <a:pt x="144" y="62"/>
                  </a:lnTo>
                  <a:lnTo>
                    <a:pt x="146" y="66"/>
                  </a:lnTo>
                  <a:lnTo>
                    <a:pt x="150" y="68"/>
                  </a:lnTo>
                  <a:lnTo>
                    <a:pt x="152" y="68"/>
                  </a:lnTo>
                  <a:lnTo>
                    <a:pt x="154" y="70"/>
                  </a:lnTo>
                  <a:lnTo>
                    <a:pt x="156" y="70"/>
                  </a:lnTo>
                  <a:lnTo>
                    <a:pt x="156" y="70"/>
                  </a:lnTo>
                  <a:lnTo>
                    <a:pt x="158" y="70"/>
                  </a:lnTo>
                  <a:lnTo>
                    <a:pt x="160" y="70"/>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15" name="Freeform 149">
              <a:extLst>
                <a:ext uri="{FF2B5EF4-FFF2-40B4-BE49-F238E27FC236}">
                  <a16:creationId xmlns:a16="http://schemas.microsoft.com/office/drawing/2014/main" id="{7173C7EA-6728-4754-8570-C229F95EC2E2}"/>
                </a:ext>
              </a:extLst>
            </p:cNvPr>
            <p:cNvSpPr>
              <a:spLocks/>
            </p:cNvSpPr>
            <p:nvPr/>
          </p:nvSpPr>
          <p:spPr bwMode="auto">
            <a:xfrm>
              <a:off x="6702817" y="2815279"/>
              <a:ext cx="506842" cy="201751"/>
            </a:xfrm>
            <a:custGeom>
              <a:avLst/>
              <a:gdLst>
                <a:gd name="T0" fmla="*/ 152 w 268"/>
                <a:gd name="T1" fmla="*/ 108 h 118"/>
                <a:gd name="T2" fmla="*/ 182 w 268"/>
                <a:gd name="T3" fmla="*/ 106 h 118"/>
                <a:gd name="T4" fmla="*/ 202 w 268"/>
                <a:gd name="T5" fmla="*/ 102 h 118"/>
                <a:gd name="T6" fmla="*/ 206 w 268"/>
                <a:gd name="T7" fmla="*/ 104 h 118"/>
                <a:gd name="T8" fmla="*/ 210 w 268"/>
                <a:gd name="T9" fmla="*/ 116 h 118"/>
                <a:gd name="T10" fmla="*/ 228 w 268"/>
                <a:gd name="T11" fmla="*/ 102 h 118"/>
                <a:gd name="T12" fmla="*/ 238 w 268"/>
                <a:gd name="T13" fmla="*/ 96 h 118"/>
                <a:gd name="T14" fmla="*/ 244 w 268"/>
                <a:gd name="T15" fmla="*/ 96 h 118"/>
                <a:gd name="T16" fmla="*/ 248 w 268"/>
                <a:gd name="T17" fmla="*/ 106 h 118"/>
                <a:gd name="T18" fmla="*/ 256 w 268"/>
                <a:gd name="T19" fmla="*/ 108 h 118"/>
                <a:gd name="T20" fmla="*/ 264 w 268"/>
                <a:gd name="T21" fmla="*/ 90 h 118"/>
                <a:gd name="T22" fmla="*/ 256 w 268"/>
                <a:gd name="T23" fmla="*/ 70 h 118"/>
                <a:gd name="T24" fmla="*/ 250 w 268"/>
                <a:gd name="T25" fmla="*/ 54 h 118"/>
                <a:gd name="T26" fmla="*/ 252 w 268"/>
                <a:gd name="T27" fmla="*/ 46 h 118"/>
                <a:gd name="T28" fmla="*/ 244 w 268"/>
                <a:gd name="T29" fmla="*/ 32 h 118"/>
                <a:gd name="T30" fmla="*/ 210 w 268"/>
                <a:gd name="T31" fmla="*/ 14 h 118"/>
                <a:gd name="T32" fmla="*/ 204 w 268"/>
                <a:gd name="T33" fmla="*/ 24 h 118"/>
                <a:gd name="T34" fmla="*/ 182 w 268"/>
                <a:gd name="T35" fmla="*/ 24 h 118"/>
                <a:gd name="T36" fmla="*/ 164 w 268"/>
                <a:gd name="T37" fmla="*/ 26 h 118"/>
                <a:gd name="T38" fmla="*/ 152 w 268"/>
                <a:gd name="T39" fmla="*/ 20 h 118"/>
                <a:gd name="T40" fmla="*/ 140 w 268"/>
                <a:gd name="T41" fmla="*/ 18 h 118"/>
                <a:gd name="T42" fmla="*/ 134 w 268"/>
                <a:gd name="T43" fmla="*/ 16 h 118"/>
                <a:gd name="T44" fmla="*/ 124 w 268"/>
                <a:gd name="T45" fmla="*/ 4 h 118"/>
                <a:gd name="T46" fmla="*/ 114 w 268"/>
                <a:gd name="T47" fmla="*/ 0 h 118"/>
                <a:gd name="T48" fmla="*/ 106 w 268"/>
                <a:gd name="T49" fmla="*/ 2 h 118"/>
                <a:gd name="T50" fmla="*/ 88 w 268"/>
                <a:gd name="T51" fmla="*/ 8 h 118"/>
                <a:gd name="T52" fmla="*/ 68 w 268"/>
                <a:gd name="T53" fmla="*/ 12 h 118"/>
                <a:gd name="T54" fmla="*/ 44 w 268"/>
                <a:gd name="T55" fmla="*/ 16 h 118"/>
                <a:gd name="T56" fmla="*/ 30 w 268"/>
                <a:gd name="T57" fmla="*/ 14 h 118"/>
                <a:gd name="T58" fmla="*/ 20 w 268"/>
                <a:gd name="T59" fmla="*/ 18 h 118"/>
                <a:gd name="T60" fmla="*/ 20 w 268"/>
                <a:gd name="T61" fmla="*/ 22 h 118"/>
                <a:gd name="T62" fmla="*/ 28 w 268"/>
                <a:gd name="T63" fmla="*/ 24 h 118"/>
                <a:gd name="T64" fmla="*/ 28 w 268"/>
                <a:gd name="T65" fmla="*/ 28 h 118"/>
                <a:gd name="T66" fmla="*/ 18 w 268"/>
                <a:gd name="T67" fmla="*/ 32 h 118"/>
                <a:gd name="T68" fmla="*/ 16 w 268"/>
                <a:gd name="T69" fmla="*/ 38 h 118"/>
                <a:gd name="T70" fmla="*/ 6 w 268"/>
                <a:gd name="T71" fmla="*/ 46 h 118"/>
                <a:gd name="T72" fmla="*/ 2 w 268"/>
                <a:gd name="T73" fmla="*/ 58 h 118"/>
                <a:gd name="T74" fmla="*/ 0 w 268"/>
                <a:gd name="T75" fmla="*/ 64 h 118"/>
                <a:gd name="T76" fmla="*/ 6 w 268"/>
                <a:gd name="T77" fmla="*/ 64 h 118"/>
                <a:gd name="T78" fmla="*/ 6 w 268"/>
                <a:gd name="T79" fmla="*/ 70 h 118"/>
                <a:gd name="T80" fmla="*/ 6 w 268"/>
                <a:gd name="T81" fmla="*/ 76 h 118"/>
                <a:gd name="T82" fmla="*/ 12 w 268"/>
                <a:gd name="T83" fmla="*/ 80 h 118"/>
                <a:gd name="T84" fmla="*/ 10 w 268"/>
                <a:gd name="T85" fmla="*/ 88 h 118"/>
                <a:gd name="T86" fmla="*/ 16 w 268"/>
                <a:gd name="T87" fmla="*/ 96 h 118"/>
                <a:gd name="T88" fmla="*/ 22 w 268"/>
                <a:gd name="T89" fmla="*/ 94 h 118"/>
                <a:gd name="T90" fmla="*/ 24 w 268"/>
                <a:gd name="T91" fmla="*/ 100 h 118"/>
                <a:gd name="T92" fmla="*/ 28 w 268"/>
                <a:gd name="T93" fmla="*/ 104 h 118"/>
                <a:gd name="T94" fmla="*/ 38 w 268"/>
                <a:gd name="T95" fmla="*/ 106 h 118"/>
                <a:gd name="T96" fmla="*/ 44 w 268"/>
                <a:gd name="T97" fmla="*/ 116 h 118"/>
                <a:gd name="T98" fmla="*/ 50 w 268"/>
                <a:gd name="T99" fmla="*/ 114 h 118"/>
                <a:gd name="T100" fmla="*/ 62 w 268"/>
                <a:gd name="T101" fmla="*/ 106 h 118"/>
                <a:gd name="T102" fmla="*/ 68 w 268"/>
                <a:gd name="T103" fmla="*/ 102 h 118"/>
                <a:gd name="T104" fmla="*/ 80 w 268"/>
                <a:gd name="T105" fmla="*/ 110 h 118"/>
                <a:gd name="T106" fmla="*/ 92 w 268"/>
                <a:gd name="T107" fmla="*/ 114 h 118"/>
                <a:gd name="T108" fmla="*/ 112 w 268"/>
                <a:gd name="T109" fmla="*/ 112 h 118"/>
                <a:gd name="T110" fmla="*/ 134 w 268"/>
                <a:gd name="T111" fmla="*/ 11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8" h="118">
                  <a:moveTo>
                    <a:pt x="134" y="112"/>
                  </a:moveTo>
                  <a:lnTo>
                    <a:pt x="134" y="112"/>
                  </a:lnTo>
                  <a:lnTo>
                    <a:pt x="140" y="110"/>
                  </a:lnTo>
                  <a:lnTo>
                    <a:pt x="144" y="110"/>
                  </a:lnTo>
                  <a:lnTo>
                    <a:pt x="148" y="108"/>
                  </a:lnTo>
                  <a:lnTo>
                    <a:pt x="152" y="108"/>
                  </a:lnTo>
                  <a:lnTo>
                    <a:pt x="158" y="108"/>
                  </a:lnTo>
                  <a:lnTo>
                    <a:pt x="164" y="106"/>
                  </a:lnTo>
                  <a:lnTo>
                    <a:pt x="170" y="106"/>
                  </a:lnTo>
                  <a:lnTo>
                    <a:pt x="174" y="106"/>
                  </a:lnTo>
                  <a:lnTo>
                    <a:pt x="178" y="106"/>
                  </a:lnTo>
                  <a:lnTo>
                    <a:pt x="182" y="106"/>
                  </a:lnTo>
                  <a:lnTo>
                    <a:pt x="186" y="106"/>
                  </a:lnTo>
                  <a:lnTo>
                    <a:pt x="188" y="106"/>
                  </a:lnTo>
                  <a:lnTo>
                    <a:pt x="190" y="104"/>
                  </a:lnTo>
                  <a:lnTo>
                    <a:pt x="196" y="104"/>
                  </a:lnTo>
                  <a:lnTo>
                    <a:pt x="198" y="102"/>
                  </a:lnTo>
                  <a:lnTo>
                    <a:pt x="202" y="102"/>
                  </a:lnTo>
                  <a:lnTo>
                    <a:pt x="202" y="102"/>
                  </a:lnTo>
                  <a:lnTo>
                    <a:pt x="204" y="102"/>
                  </a:lnTo>
                  <a:lnTo>
                    <a:pt x="204" y="102"/>
                  </a:lnTo>
                  <a:lnTo>
                    <a:pt x="206" y="102"/>
                  </a:lnTo>
                  <a:lnTo>
                    <a:pt x="206" y="102"/>
                  </a:lnTo>
                  <a:lnTo>
                    <a:pt x="206" y="104"/>
                  </a:lnTo>
                  <a:lnTo>
                    <a:pt x="208" y="104"/>
                  </a:lnTo>
                  <a:lnTo>
                    <a:pt x="208" y="106"/>
                  </a:lnTo>
                  <a:lnTo>
                    <a:pt x="208" y="108"/>
                  </a:lnTo>
                  <a:lnTo>
                    <a:pt x="210" y="110"/>
                  </a:lnTo>
                  <a:lnTo>
                    <a:pt x="210" y="114"/>
                  </a:lnTo>
                  <a:lnTo>
                    <a:pt x="210" y="116"/>
                  </a:lnTo>
                  <a:lnTo>
                    <a:pt x="210" y="118"/>
                  </a:lnTo>
                  <a:lnTo>
                    <a:pt x="214" y="114"/>
                  </a:lnTo>
                  <a:lnTo>
                    <a:pt x="220" y="108"/>
                  </a:lnTo>
                  <a:lnTo>
                    <a:pt x="222" y="106"/>
                  </a:lnTo>
                  <a:lnTo>
                    <a:pt x="224" y="104"/>
                  </a:lnTo>
                  <a:lnTo>
                    <a:pt x="228" y="102"/>
                  </a:lnTo>
                  <a:lnTo>
                    <a:pt x="228" y="100"/>
                  </a:lnTo>
                  <a:lnTo>
                    <a:pt x="230" y="100"/>
                  </a:lnTo>
                  <a:lnTo>
                    <a:pt x="232" y="98"/>
                  </a:lnTo>
                  <a:lnTo>
                    <a:pt x="234" y="98"/>
                  </a:lnTo>
                  <a:lnTo>
                    <a:pt x="236" y="96"/>
                  </a:lnTo>
                  <a:lnTo>
                    <a:pt x="238" y="96"/>
                  </a:lnTo>
                  <a:lnTo>
                    <a:pt x="240" y="96"/>
                  </a:lnTo>
                  <a:lnTo>
                    <a:pt x="242" y="96"/>
                  </a:lnTo>
                  <a:lnTo>
                    <a:pt x="242" y="96"/>
                  </a:lnTo>
                  <a:lnTo>
                    <a:pt x="244" y="96"/>
                  </a:lnTo>
                  <a:lnTo>
                    <a:pt x="244" y="96"/>
                  </a:lnTo>
                  <a:lnTo>
                    <a:pt x="244" y="96"/>
                  </a:lnTo>
                  <a:lnTo>
                    <a:pt x="244" y="98"/>
                  </a:lnTo>
                  <a:lnTo>
                    <a:pt x="246" y="100"/>
                  </a:lnTo>
                  <a:lnTo>
                    <a:pt x="246" y="100"/>
                  </a:lnTo>
                  <a:lnTo>
                    <a:pt x="248" y="102"/>
                  </a:lnTo>
                  <a:lnTo>
                    <a:pt x="248" y="104"/>
                  </a:lnTo>
                  <a:lnTo>
                    <a:pt x="248" y="106"/>
                  </a:lnTo>
                  <a:lnTo>
                    <a:pt x="248" y="106"/>
                  </a:lnTo>
                  <a:lnTo>
                    <a:pt x="250" y="106"/>
                  </a:lnTo>
                  <a:lnTo>
                    <a:pt x="250" y="106"/>
                  </a:lnTo>
                  <a:lnTo>
                    <a:pt x="252" y="106"/>
                  </a:lnTo>
                  <a:lnTo>
                    <a:pt x="254" y="108"/>
                  </a:lnTo>
                  <a:lnTo>
                    <a:pt x="256" y="108"/>
                  </a:lnTo>
                  <a:lnTo>
                    <a:pt x="260" y="108"/>
                  </a:lnTo>
                  <a:lnTo>
                    <a:pt x="264" y="108"/>
                  </a:lnTo>
                  <a:lnTo>
                    <a:pt x="268" y="108"/>
                  </a:lnTo>
                  <a:lnTo>
                    <a:pt x="266" y="100"/>
                  </a:lnTo>
                  <a:lnTo>
                    <a:pt x="264" y="94"/>
                  </a:lnTo>
                  <a:lnTo>
                    <a:pt x="264" y="90"/>
                  </a:lnTo>
                  <a:lnTo>
                    <a:pt x="264" y="88"/>
                  </a:lnTo>
                  <a:lnTo>
                    <a:pt x="262" y="86"/>
                  </a:lnTo>
                  <a:lnTo>
                    <a:pt x="262" y="84"/>
                  </a:lnTo>
                  <a:lnTo>
                    <a:pt x="260" y="78"/>
                  </a:lnTo>
                  <a:lnTo>
                    <a:pt x="258" y="74"/>
                  </a:lnTo>
                  <a:lnTo>
                    <a:pt x="256" y="70"/>
                  </a:lnTo>
                  <a:lnTo>
                    <a:pt x="254" y="68"/>
                  </a:lnTo>
                  <a:lnTo>
                    <a:pt x="254" y="64"/>
                  </a:lnTo>
                  <a:lnTo>
                    <a:pt x="252" y="60"/>
                  </a:lnTo>
                  <a:lnTo>
                    <a:pt x="250" y="58"/>
                  </a:lnTo>
                  <a:lnTo>
                    <a:pt x="250" y="54"/>
                  </a:lnTo>
                  <a:lnTo>
                    <a:pt x="250" y="54"/>
                  </a:lnTo>
                  <a:lnTo>
                    <a:pt x="250" y="52"/>
                  </a:lnTo>
                  <a:lnTo>
                    <a:pt x="250" y="52"/>
                  </a:lnTo>
                  <a:lnTo>
                    <a:pt x="250" y="50"/>
                  </a:lnTo>
                  <a:lnTo>
                    <a:pt x="250" y="50"/>
                  </a:lnTo>
                  <a:lnTo>
                    <a:pt x="250" y="48"/>
                  </a:lnTo>
                  <a:lnTo>
                    <a:pt x="252" y="46"/>
                  </a:lnTo>
                  <a:lnTo>
                    <a:pt x="254" y="44"/>
                  </a:lnTo>
                  <a:lnTo>
                    <a:pt x="254" y="44"/>
                  </a:lnTo>
                  <a:lnTo>
                    <a:pt x="250" y="40"/>
                  </a:lnTo>
                  <a:lnTo>
                    <a:pt x="246" y="36"/>
                  </a:lnTo>
                  <a:lnTo>
                    <a:pt x="244" y="34"/>
                  </a:lnTo>
                  <a:lnTo>
                    <a:pt x="244" y="32"/>
                  </a:lnTo>
                  <a:lnTo>
                    <a:pt x="242" y="30"/>
                  </a:lnTo>
                  <a:lnTo>
                    <a:pt x="240" y="28"/>
                  </a:lnTo>
                  <a:lnTo>
                    <a:pt x="236" y="20"/>
                  </a:lnTo>
                  <a:lnTo>
                    <a:pt x="230" y="12"/>
                  </a:lnTo>
                  <a:lnTo>
                    <a:pt x="212" y="14"/>
                  </a:lnTo>
                  <a:lnTo>
                    <a:pt x="210" y="14"/>
                  </a:lnTo>
                  <a:lnTo>
                    <a:pt x="210" y="18"/>
                  </a:lnTo>
                  <a:lnTo>
                    <a:pt x="208" y="20"/>
                  </a:lnTo>
                  <a:lnTo>
                    <a:pt x="206" y="20"/>
                  </a:lnTo>
                  <a:lnTo>
                    <a:pt x="206" y="22"/>
                  </a:lnTo>
                  <a:lnTo>
                    <a:pt x="204" y="24"/>
                  </a:lnTo>
                  <a:lnTo>
                    <a:pt x="204" y="24"/>
                  </a:lnTo>
                  <a:lnTo>
                    <a:pt x="202" y="24"/>
                  </a:lnTo>
                  <a:lnTo>
                    <a:pt x="200" y="24"/>
                  </a:lnTo>
                  <a:lnTo>
                    <a:pt x="198" y="24"/>
                  </a:lnTo>
                  <a:lnTo>
                    <a:pt x="194" y="24"/>
                  </a:lnTo>
                  <a:lnTo>
                    <a:pt x="190" y="24"/>
                  </a:lnTo>
                  <a:lnTo>
                    <a:pt x="182" y="24"/>
                  </a:lnTo>
                  <a:lnTo>
                    <a:pt x="178" y="24"/>
                  </a:lnTo>
                  <a:lnTo>
                    <a:pt x="174" y="24"/>
                  </a:lnTo>
                  <a:lnTo>
                    <a:pt x="172" y="24"/>
                  </a:lnTo>
                  <a:lnTo>
                    <a:pt x="168" y="26"/>
                  </a:lnTo>
                  <a:lnTo>
                    <a:pt x="164" y="26"/>
                  </a:lnTo>
                  <a:lnTo>
                    <a:pt x="164" y="26"/>
                  </a:lnTo>
                  <a:lnTo>
                    <a:pt x="162" y="26"/>
                  </a:lnTo>
                  <a:lnTo>
                    <a:pt x="160" y="26"/>
                  </a:lnTo>
                  <a:lnTo>
                    <a:pt x="158" y="24"/>
                  </a:lnTo>
                  <a:lnTo>
                    <a:pt x="156" y="24"/>
                  </a:lnTo>
                  <a:lnTo>
                    <a:pt x="154" y="22"/>
                  </a:lnTo>
                  <a:lnTo>
                    <a:pt x="152" y="20"/>
                  </a:lnTo>
                  <a:lnTo>
                    <a:pt x="150" y="18"/>
                  </a:lnTo>
                  <a:lnTo>
                    <a:pt x="148" y="18"/>
                  </a:lnTo>
                  <a:lnTo>
                    <a:pt x="146" y="18"/>
                  </a:lnTo>
                  <a:lnTo>
                    <a:pt x="146" y="18"/>
                  </a:lnTo>
                  <a:lnTo>
                    <a:pt x="142" y="18"/>
                  </a:lnTo>
                  <a:lnTo>
                    <a:pt x="140" y="18"/>
                  </a:lnTo>
                  <a:lnTo>
                    <a:pt x="138" y="18"/>
                  </a:lnTo>
                  <a:lnTo>
                    <a:pt x="138" y="18"/>
                  </a:lnTo>
                  <a:lnTo>
                    <a:pt x="136" y="18"/>
                  </a:lnTo>
                  <a:lnTo>
                    <a:pt x="136" y="18"/>
                  </a:lnTo>
                  <a:lnTo>
                    <a:pt x="136" y="18"/>
                  </a:lnTo>
                  <a:lnTo>
                    <a:pt x="134" y="16"/>
                  </a:lnTo>
                  <a:lnTo>
                    <a:pt x="132" y="14"/>
                  </a:lnTo>
                  <a:lnTo>
                    <a:pt x="132" y="12"/>
                  </a:lnTo>
                  <a:lnTo>
                    <a:pt x="128" y="10"/>
                  </a:lnTo>
                  <a:lnTo>
                    <a:pt x="128" y="8"/>
                  </a:lnTo>
                  <a:lnTo>
                    <a:pt x="126" y="6"/>
                  </a:lnTo>
                  <a:lnTo>
                    <a:pt x="124" y="4"/>
                  </a:lnTo>
                  <a:lnTo>
                    <a:pt x="122" y="4"/>
                  </a:lnTo>
                  <a:lnTo>
                    <a:pt x="120" y="2"/>
                  </a:lnTo>
                  <a:lnTo>
                    <a:pt x="118" y="0"/>
                  </a:lnTo>
                  <a:lnTo>
                    <a:pt x="116" y="0"/>
                  </a:lnTo>
                  <a:lnTo>
                    <a:pt x="114" y="0"/>
                  </a:lnTo>
                  <a:lnTo>
                    <a:pt x="114" y="0"/>
                  </a:lnTo>
                  <a:lnTo>
                    <a:pt x="112" y="0"/>
                  </a:lnTo>
                  <a:lnTo>
                    <a:pt x="112" y="0"/>
                  </a:lnTo>
                  <a:lnTo>
                    <a:pt x="110" y="0"/>
                  </a:lnTo>
                  <a:lnTo>
                    <a:pt x="110" y="0"/>
                  </a:lnTo>
                  <a:lnTo>
                    <a:pt x="108" y="2"/>
                  </a:lnTo>
                  <a:lnTo>
                    <a:pt x="106" y="2"/>
                  </a:lnTo>
                  <a:lnTo>
                    <a:pt x="102" y="4"/>
                  </a:lnTo>
                  <a:lnTo>
                    <a:pt x="100" y="6"/>
                  </a:lnTo>
                  <a:lnTo>
                    <a:pt x="98" y="6"/>
                  </a:lnTo>
                  <a:lnTo>
                    <a:pt x="96" y="8"/>
                  </a:lnTo>
                  <a:lnTo>
                    <a:pt x="94" y="8"/>
                  </a:lnTo>
                  <a:lnTo>
                    <a:pt x="88" y="8"/>
                  </a:lnTo>
                  <a:lnTo>
                    <a:pt x="84" y="8"/>
                  </a:lnTo>
                  <a:lnTo>
                    <a:pt x="80" y="8"/>
                  </a:lnTo>
                  <a:lnTo>
                    <a:pt x="78" y="10"/>
                  </a:lnTo>
                  <a:lnTo>
                    <a:pt x="76" y="10"/>
                  </a:lnTo>
                  <a:lnTo>
                    <a:pt x="72" y="12"/>
                  </a:lnTo>
                  <a:lnTo>
                    <a:pt x="68" y="12"/>
                  </a:lnTo>
                  <a:lnTo>
                    <a:pt x="64" y="14"/>
                  </a:lnTo>
                  <a:lnTo>
                    <a:pt x="60" y="14"/>
                  </a:lnTo>
                  <a:lnTo>
                    <a:pt x="56" y="14"/>
                  </a:lnTo>
                  <a:lnTo>
                    <a:pt x="50" y="16"/>
                  </a:lnTo>
                  <a:lnTo>
                    <a:pt x="46" y="16"/>
                  </a:lnTo>
                  <a:lnTo>
                    <a:pt x="44" y="16"/>
                  </a:lnTo>
                  <a:lnTo>
                    <a:pt x="42" y="16"/>
                  </a:lnTo>
                  <a:lnTo>
                    <a:pt x="40" y="14"/>
                  </a:lnTo>
                  <a:lnTo>
                    <a:pt x="36" y="14"/>
                  </a:lnTo>
                  <a:lnTo>
                    <a:pt x="36" y="14"/>
                  </a:lnTo>
                  <a:lnTo>
                    <a:pt x="34" y="14"/>
                  </a:lnTo>
                  <a:lnTo>
                    <a:pt x="30" y="14"/>
                  </a:lnTo>
                  <a:lnTo>
                    <a:pt x="28" y="16"/>
                  </a:lnTo>
                  <a:lnTo>
                    <a:pt x="26" y="16"/>
                  </a:lnTo>
                  <a:lnTo>
                    <a:pt x="22" y="18"/>
                  </a:lnTo>
                  <a:lnTo>
                    <a:pt x="22" y="18"/>
                  </a:lnTo>
                  <a:lnTo>
                    <a:pt x="20" y="18"/>
                  </a:lnTo>
                  <a:lnTo>
                    <a:pt x="20" y="18"/>
                  </a:lnTo>
                  <a:lnTo>
                    <a:pt x="20" y="20"/>
                  </a:lnTo>
                  <a:lnTo>
                    <a:pt x="20" y="20"/>
                  </a:lnTo>
                  <a:lnTo>
                    <a:pt x="20" y="22"/>
                  </a:lnTo>
                  <a:lnTo>
                    <a:pt x="20" y="22"/>
                  </a:lnTo>
                  <a:lnTo>
                    <a:pt x="20" y="22"/>
                  </a:lnTo>
                  <a:lnTo>
                    <a:pt x="20" y="22"/>
                  </a:lnTo>
                  <a:lnTo>
                    <a:pt x="20" y="22"/>
                  </a:lnTo>
                  <a:lnTo>
                    <a:pt x="22" y="24"/>
                  </a:lnTo>
                  <a:lnTo>
                    <a:pt x="24" y="24"/>
                  </a:lnTo>
                  <a:lnTo>
                    <a:pt x="26" y="24"/>
                  </a:lnTo>
                  <a:lnTo>
                    <a:pt x="26" y="24"/>
                  </a:lnTo>
                  <a:lnTo>
                    <a:pt x="28" y="24"/>
                  </a:lnTo>
                  <a:lnTo>
                    <a:pt x="28" y="26"/>
                  </a:lnTo>
                  <a:lnTo>
                    <a:pt x="28" y="26"/>
                  </a:lnTo>
                  <a:lnTo>
                    <a:pt x="28" y="26"/>
                  </a:lnTo>
                  <a:lnTo>
                    <a:pt x="28" y="26"/>
                  </a:lnTo>
                  <a:lnTo>
                    <a:pt x="28" y="26"/>
                  </a:lnTo>
                  <a:lnTo>
                    <a:pt x="28" y="28"/>
                  </a:lnTo>
                  <a:lnTo>
                    <a:pt x="28" y="28"/>
                  </a:lnTo>
                  <a:lnTo>
                    <a:pt x="26" y="28"/>
                  </a:lnTo>
                  <a:lnTo>
                    <a:pt x="24" y="30"/>
                  </a:lnTo>
                  <a:lnTo>
                    <a:pt x="20" y="30"/>
                  </a:lnTo>
                  <a:lnTo>
                    <a:pt x="20" y="30"/>
                  </a:lnTo>
                  <a:lnTo>
                    <a:pt x="18" y="32"/>
                  </a:lnTo>
                  <a:lnTo>
                    <a:pt x="18" y="32"/>
                  </a:lnTo>
                  <a:lnTo>
                    <a:pt x="18" y="32"/>
                  </a:lnTo>
                  <a:lnTo>
                    <a:pt x="18" y="34"/>
                  </a:lnTo>
                  <a:lnTo>
                    <a:pt x="16" y="36"/>
                  </a:lnTo>
                  <a:lnTo>
                    <a:pt x="16" y="38"/>
                  </a:lnTo>
                  <a:lnTo>
                    <a:pt x="16" y="38"/>
                  </a:lnTo>
                  <a:lnTo>
                    <a:pt x="14" y="40"/>
                  </a:lnTo>
                  <a:lnTo>
                    <a:pt x="14" y="40"/>
                  </a:lnTo>
                  <a:lnTo>
                    <a:pt x="12" y="42"/>
                  </a:lnTo>
                  <a:lnTo>
                    <a:pt x="10" y="44"/>
                  </a:lnTo>
                  <a:lnTo>
                    <a:pt x="6" y="46"/>
                  </a:lnTo>
                  <a:lnTo>
                    <a:pt x="6" y="46"/>
                  </a:lnTo>
                  <a:lnTo>
                    <a:pt x="4" y="48"/>
                  </a:lnTo>
                  <a:lnTo>
                    <a:pt x="4" y="48"/>
                  </a:lnTo>
                  <a:lnTo>
                    <a:pt x="4" y="50"/>
                  </a:lnTo>
                  <a:lnTo>
                    <a:pt x="4" y="52"/>
                  </a:lnTo>
                  <a:lnTo>
                    <a:pt x="2" y="56"/>
                  </a:lnTo>
                  <a:lnTo>
                    <a:pt x="2" y="58"/>
                  </a:lnTo>
                  <a:lnTo>
                    <a:pt x="0" y="60"/>
                  </a:lnTo>
                  <a:lnTo>
                    <a:pt x="0" y="60"/>
                  </a:lnTo>
                  <a:lnTo>
                    <a:pt x="0" y="62"/>
                  </a:lnTo>
                  <a:lnTo>
                    <a:pt x="0" y="62"/>
                  </a:lnTo>
                  <a:lnTo>
                    <a:pt x="0" y="64"/>
                  </a:lnTo>
                  <a:lnTo>
                    <a:pt x="0" y="64"/>
                  </a:lnTo>
                  <a:lnTo>
                    <a:pt x="0" y="64"/>
                  </a:lnTo>
                  <a:lnTo>
                    <a:pt x="2" y="64"/>
                  </a:lnTo>
                  <a:lnTo>
                    <a:pt x="2" y="64"/>
                  </a:lnTo>
                  <a:lnTo>
                    <a:pt x="4" y="64"/>
                  </a:lnTo>
                  <a:lnTo>
                    <a:pt x="6" y="64"/>
                  </a:lnTo>
                  <a:lnTo>
                    <a:pt x="6" y="64"/>
                  </a:lnTo>
                  <a:lnTo>
                    <a:pt x="6" y="66"/>
                  </a:lnTo>
                  <a:lnTo>
                    <a:pt x="8" y="66"/>
                  </a:lnTo>
                  <a:lnTo>
                    <a:pt x="8" y="66"/>
                  </a:lnTo>
                  <a:lnTo>
                    <a:pt x="8" y="68"/>
                  </a:lnTo>
                  <a:lnTo>
                    <a:pt x="6" y="68"/>
                  </a:lnTo>
                  <a:lnTo>
                    <a:pt x="6" y="70"/>
                  </a:lnTo>
                  <a:lnTo>
                    <a:pt x="6" y="72"/>
                  </a:lnTo>
                  <a:lnTo>
                    <a:pt x="6" y="72"/>
                  </a:lnTo>
                  <a:lnTo>
                    <a:pt x="6" y="74"/>
                  </a:lnTo>
                  <a:lnTo>
                    <a:pt x="6" y="74"/>
                  </a:lnTo>
                  <a:lnTo>
                    <a:pt x="6" y="74"/>
                  </a:lnTo>
                  <a:lnTo>
                    <a:pt x="6" y="76"/>
                  </a:lnTo>
                  <a:lnTo>
                    <a:pt x="6" y="76"/>
                  </a:lnTo>
                  <a:lnTo>
                    <a:pt x="8" y="76"/>
                  </a:lnTo>
                  <a:lnTo>
                    <a:pt x="10" y="78"/>
                  </a:lnTo>
                  <a:lnTo>
                    <a:pt x="10" y="78"/>
                  </a:lnTo>
                  <a:lnTo>
                    <a:pt x="10" y="78"/>
                  </a:lnTo>
                  <a:lnTo>
                    <a:pt x="12" y="80"/>
                  </a:lnTo>
                  <a:lnTo>
                    <a:pt x="12" y="80"/>
                  </a:lnTo>
                  <a:lnTo>
                    <a:pt x="12" y="82"/>
                  </a:lnTo>
                  <a:lnTo>
                    <a:pt x="10" y="84"/>
                  </a:lnTo>
                  <a:lnTo>
                    <a:pt x="10" y="86"/>
                  </a:lnTo>
                  <a:lnTo>
                    <a:pt x="10" y="86"/>
                  </a:lnTo>
                  <a:lnTo>
                    <a:pt x="10" y="88"/>
                  </a:lnTo>
                  <a:lnTo>
                    <a:pt x="10" y="88"/>
                  </a:lnTo>
                  <a:lnTo>
                    <a:pt x="12" y="90"/>
                  </a:lnTo>
                  <a:lnTo>
                    <a:pt x="12" y="92"/>
                  </a:lnTo>
                  <a:lnTo>
                    <a:pt x="14" y="94"/>
                  </a:lnTo>
                  <a:lnTo>
                    <a:pt x="14" y="94"/>
                  </a:lnTo>
                  <a:lnTo>
                    <a:pt x="16" y="96"/>
                  </a:lnTo>
                  <a:lnTo>
                    <a:pt x="16" y="96"/>
                  </a:lnTo>
                  <a:lnTo>
                    <a:pt x="16" y="96"/>
                  </a:lnTo>
                  <a:lnTo>
                    <a:pt x="18" y="96"/>
                  </a:lnTo>
                  <a:lnTo>
                    <a:pt x="20" y="94"/>
                  </a:lnTo>
                  <a:lnTo>
                    <a:pt x="22" y="94"/>
                  </a:lnTo>
                  <a:lnTo>
                    <a:pt x="22" y="94"/>
                  </a:lnTo>
                  <a:lnTo>
                    <a:pt x="22" y="94"/>
                  </a:lnTo>
                  <a:lnTo>
                    <a:pt x="22" y="96"/>
                  </a:lnTo>
                  <a:lnTo>
                    <a:pt x="24" y="96"/>
                  </a:lnTo>
                  <a:lnTo>
                    <a:pt x="24" y="96"/>
                  </a:lnTo>
                  <a:lnTo>
                    <a:pt x="24" y="98"/>
                  </a:lnTo>
                  <a:lnTo>
                    <a:pt x="24" y="100"/>
                  </a:lnTo>
                  <a:lnTo>
                    <a:pt x="24" y="100"/>
                  </a:lnTo>
                  <a:lnTo>
                    <a:pt x="24" y="102"/>
                  </a:lnTo>
                  <a:lnTo>
                    <a:pt x="24" y="102"/>
                  </a:lnTo>
                  <a:lnTo>
                    <a:pt x="24" y="102"/>
                  </a:lnTo>
                  <a:lnTo>
                    <a:pt x="26" y="102"/>
                  </a:lnTo>
                  <a:lnTo>
                    <a:pt x="28" y="104"/>
                  </a:lnTo>
                  <a:lnTo>
                    <a:pt x="30" y="104"/>
                  </a:lnTo>
                  <a:lnTo>
                    <a:pt x="34" y="104"/>
                  </a:lnTo>
                  <a:lnTo>
                    <a:pt x="36" y="104"/>
                  </a:lnTo>
                  <a:lnTo>
                    <a:pt x="36" y="106"/>
                  </a:lnTo>
                  <a:lnTo>
                    <a:pt x="36" y="106"/>
                  </a:lnTo>
                  <a:lnTo>
                    <a:pt x="38" y="106"/>
                  </a:lnTo>
                  <a:lnTo>
                    <a:pt x="38" y="108"/>
                  </a:lnTo>
                  <a:lnTo>
                    <a:pt x="40" y="110"/>
                  </a:lnTo>
                  <a:lnTo>
                    <a:pt x="42" y="112"/>
                  </a:lnTo>
                  <a:lnTo>
                    <a:pt x="42" y="114"/>
                  </a:lnTo>
                  <a:lnTo>
                    <a:pt x="42" y="114"/>
                  </a:lnTo>
                  <a:lnTo>
                    <a:pt x="44" y="116"/>
                  </a:lnTo>
                  <a:lnTo>
                    <a:pt x="44" y="116"/>
                  </a:lnTo>
                  <a:lnTo>
                    <a:pt x="44" y="116"/>
                  </a:lnTo>
                  <a:lnTo>
                    <a:pt x="44" y="116"/>
                  </a:lnTo>
                  <a:lnTo>
                    <a:pt x="46" y="116"/>
                  </a:lnTo>
                  <a:lnTo>
                    <a:pt x="48" y="114"/>
                  </a:lnTo>
                  <a:lnTo>
                    <a:pt x="50" y="114"/>
                  </a:lnTo>
                  <a:lnTo>
                    <a:pt x="52" y="112"/>
                  </a:lnTo>
                  <a:lnTo>
                    <a:pt x="54" y="112"/>
                  </a:lnTo>
                  <a:lnTo>
                    <a:pt x="56" y="110"/>
                  </a:lnTo>
                  <a:lnTo>
                    <a:pt x="58" y="108"/>
                  </a:lnTo>
                  <a:lnTo>
                    <a:pt x="60" y="106"/>
                  </a:lnTo>
                  <a:lnTo>
                    <a:pt x="62" y="106"/>
                  </a:lnTo>
                  <a:lnTo>
                    <a:pt x="64" y="104"/>
                  </a:lnTo>
                  <a:lnTo>
                    <a:pt x="64" y="102"/>
                  </a:lnTo>
                  <a:lnTo>
                    <a:pt x="66" y="102"/>
                  </a:lnTo>
                  <a:lnTo>
                    <a:pt x="68" y="102"/>
                  </a:lnTo>
                  <a:lnTo>
                    <a:pt x="68" y="102"/>
                  </a:lnTo>
                  <a:lnTo>
                    <a:pt x="68" y="102"/>
                  </a:lnTo>
                  <a:lnTo>
                    <a:pt x="70" y="102"/>
                  </a:lnTo>
                  <a:lnTo>
                    <a:pt x="70" y="102"/>
                  </a:lnTo>
                  <a:lnTo>
                    <a:pt x="72" y="102"/>
                  </a:lnTo>
                  <a:lnTo>
                    <a:pt x="74" y="104"/>
                  </a:lnTo>
                  <a:lnTo>
                    <a:pt x="76" y="106"/>
                  </a:lnTo>
                  <a:lnTo>
                    <a:pt x="80" y="110"/>
                  </a:lnTo>
                  <a:lnTo>
                    <a:pt x="82" y="112"/>
                  </a:lnTo>
                  <a:lnTo>
                    <a:pt x="84" y="112"/>
                  </a:lnTo>
                  <a:lnTo>
                    <a:pt x="84" y="112"/>
                  </a:lnTo>
                  <a:lnTo>
                    <a:pt x="86" y="112"/>
                  </a:lnTo>
                  <a:lnTo>
                    <a:pt x="88" y="112"/>
                  </a:lnTo>
                  <a:lnTo>
                    <a:pt x="92" y="114"/>
                  </a:lnTo>
                  <a:lnTo>
                    <a:pt x="94" y="114"/>
                  </a:lnTo>
                  <a:lnTo>
                    <a:pt x="98" y="114"/>
                  </a:lnTo>
                  <a:lnTo>
                    <a:pt x="102" y="114"/>
                  </a:lnTo>
                  <a:lnTo>
                    <a:pt x="104" y="114"/>
                  </a:lnTo>
                  <a:lnTo>
                    <a:pt x="108" y="112"/>
                  </a:lnTo>
                  <a:lnTo>
                    <a:pt x="112" y="112"/>
                  </a:lnTo>
                  <a:lnTo>
                    <a:pt x="118" y="112"/>
                  </a:lnTo>
                  <a:lnTo>
                    <a:pt x="122" y="110"/>
                  </a:lnTo>
                  <a:lnTo>
                    <a:pt x="126" y="110"/>
                  </a:lnTo>
                  <a:lnTo>
                    <a:pt x="130" y="110"/>
                  </a:lnTo>
                  <a:lnTo>
                    <a:pt x="132" y="112"/>
                  </a:lnTo>
                  <a:lnTo>
                    <a:pt x="134" y="112"/>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16" name="Freeform 150">
              <a:extLst>
                <a:ext uri="{FF2B5EF4-FFF2-40B4-BE49-F238E27FC236}">
                  <a16:creationId xmlns:a16="http://schemas.microsoft.com/office/drawing/2014/main" id="{F8CC8080-9CC5-48B6-BF98-96703B501CC1}"/>
                </a:ext>
              </a:extLst>
            </p:cNvPr>
            <p:cNvSpPr>
              <a:spLocks/>
            </p:cNvSpPr>
            <p:nvPr/>
          </p:nvSpPr>
          <p:spPr bwMode="auto">
            <a:xfrm>
              <a:off x="6702817" y="2815279"/>
              <a:ext cx="506842" cy="201751"/>
            </a:xfrm>
            <a:custGeom>
              <a:avLst/>
              <a:gdLst>
                <a:gd name="T0" fmla="*/ 152 w 268"/>
                <a:gd name="T1" fmla="*/ 108 h 118"/>
                <a:gd name="T2" fmla="*/ 182 w 268"/>
                <a:gd name="T3" fmla="*/ 106 h 118"/>
                <a:gd name="T4" fmla="*/ 202 w 268"/>
                <a:gd name="T5" fmla="*/ 102 h 118"/>
                <a:gd name="T6" fmla="*/ 206 w 268"/>
                <a:gd name="T7" fmla="*/ 104 h 118"/>
                <a:gd name="T8" fmla="*/ 210 w 268"/>
                <a:gd name="T9" fmla="*/ 116 h 118"/>
                <a:gd name="T10" fmla="*/ 228 w 268"/>
                <a:gd name="T11" fmla="*/ 102 h 118"/>
                <a:gd name="T12" fmla="*/ 238 w 268"/>
                <a:gd name="T13" fmla="*/ 96 h 118"/>
                <a:gd name="T14" fmla="*/ 244 w 268"/>
                <a:gd name="T15" fmla="*/ 96 h 118"/>
                <a:gd name="T16" fmla="*/ 248 w 268"/>
                <a:gd name="T17" fmla="*/ 106 h 118"/>
                <a:gd name="T18" fmla="*/ 256 w 268"/>
                <a:gd name="T19" fmla="*/ 108 h 118"/>
                <a:gd name="T20" fmla="*/ 264 w 268"/>
                <a:gd name="T21" fmla="*/ 90 h 118"/>
                <a:gd name="T22" fmla="*/ 256 w 268"/>
                <a:gd name="T23" fmla="*/ 70 h 118"/>
                <a:gd name="T24" fmla="*/ 250 w 268"/>
                <a:gd name="T25" fmla="*/ 54 h 118"/>
                <a:gd name="T26" fmla="*/ 252 w 268"/>
                <a:gd name="T27" fmla="*/ 46 h 118"/>
                <a:gd name="T28" fmla="*/ 244 w 268"/>
                <a:gd name="T29" fmla="*/ 32 h 118"/>
                <a:gd name="T30" fmla="*/ 210 w 268"/>
                <a:gd name="T31" fmla="*/ 14 h 118"/>
                <a:gd name="T32" fmla="*/ 204 w 268"/>
                <a:gd name="T33" fmla="*/ 24 h 118"/>
                <a:gd name="T34" fmla="*/ 182 w 268"/>
                <a:gd name="T35" fmla="*/ 24 h 118"/>
                <a:gd name="T36" fmla="*/ 164 w 268"/>
                <a:gd name="T37" fmla="*/ 26 h 118"/>
                <a:gd name="T38" fmla="*/ 152 w 268"/>
                <a:gd name="T39" fmla="*/ 20 h 118"/>
                <a:gd name="T40" fmla="*/ 140 w 268"/>
                <a:gd name="T41" fmla="*/ 18 h 118"/>
                <a:gd name="T42" fmla="*/ 134 w 268"/>
                <a:gd name="T43" fmla="*/ 16 h 118"/>
                <a:gd name="T44" fmla="*/ 124 w 268"/>
                <a:gd name="T45" fmla="*/ 4 h 118"/>
                <a:gd name="T46" fmla="*/ 114 w 268"/>
                <a:gd name="T47" fmla="*/ 0 h 118"/>
                <a:gd name="T48" fmla="*/ 106 w 268"/>
                <a:gd name="T49" fmla="*/ 2 h 118"/>
                <a:gd name="T50" fmla="*/ 88 w 268"/>
                <a:gd name="T51" fmla="*/ 8 h 118"/>
                <a:gd name="T52" fmla="*/ 68 w 268"/>
                <a:gd name="T53" fmla="*/ 12 h 118"/>
                <a:gd name="T54" fmla="*/ 44 w 268"/>
                <a:gd name="T55" fmla="*/ 16 h 118"/>
                <a:gd name="T56" fmla="*/ 30 w 268"/>
                <a:gd name="T57" fmla="*/ 14 h 118"/>
                <a:gd name="T58" fmla="*/ 20 w 268"/>
                <a:gd name="T59" fmla="*/ 18 h 118"/>
                <a:gd name="T60" fmla="*/ 20 w 268"/>
                <a:gd name="T61" fmla="*/ 22 h 118"/>
                <a:gd name="T62" fmla="*/ 28 w 268"/>
                <a:gd name="T63" fmla="*/ 24 h 118"/>
                <a:gd name="T64" fmla="*/ 28 w 268"/>
                <a:gd name="T65" fmla="*/ 28 h 118"/>
                <a:gd name="T66" fmla="*/ 18 w 268"/>
                <a:gd name="T67" fmla="*/ 32 h 118"/>
                <a:gd name="T68" fmla="*/ 16 w 268"/>
                <a:gd name="T69" fmla="*/ 38 h 118"/>
                <a:gd name="T70" fmla="*/ 6 w 268"/>
                <a:gd name="T71" fmla="*/ 46 h 118"/>
                <a:gd name="T72" fmla="*/ 2 w 268"/>
                <a:gd name="T73" fmla="*/ 58 h 118"/>
                <a:gd name="T74" fmla="*/ 0 w 268"/>
                <a:gd name="T75" fmla="*/ 64 h 118"/>
                <a:gd name="T76" fmla="*/ 6 w 268"/>
                <a:gd name="T77" fmla="*/ 64 h 118"/>
                <a:gd name="T78" fmla="*/ 6 w 268"/>
                <a:gd name="T79" fmla="*/ 70 h 118"/>
                <a:gd name="T80" fmla="*/ 6 w 268"/>
                <a:gd name="T81" fmla="*/ 76 h 118"/>
                <a:gd name="T82" fmla="*/ 12 w 268"/>
                <a:gd name="T83" fmla="*/ 80 h 118"/>
                <a:gd name="T84" fmla="*/ 10 w 268"/>
                <a:gd name="T85" fmla="*/ 88 h 118"/>
                <a:gd name="T86" fmla="*/ 16 w 268"/>
                <a:gd name="T87" fmla="*/ 96 h 118"/>
                <a:gd name="T88" fmla="*/ 22 w 268"/>
                <a:gd name="T89" fmla="*/ 94 h 118"/>
                <a:gd name="T90" fmla="*/ 24 w 268"/>
                <a:gd name="T91" fmla="*/ 100 h 118"/>
                <a:gd name="T92" fmla="*/ 28 w 268"/>
                <a:gd name="T93" fmla="*/ 104 h 118"/>
                <a:gd name="T94" fmla="*/ 38 w 268"/>
                <a:gd name="T95" fmla="*/ 106 h 118"/>
                <a:gd name="T96" fmla="*/ 44 w 268"/>
                <a:gd name="T97" fmla="*/ 116 h 118"/>
                <a:gd name="T98" fmla="*/ 50 w 268"/>
                <a:gd name="T99" fmla="*/ 114 h 118"/>
                <a:gd name="T100" fmla="*/ 62 w 268"/>
                <a:gd name="T101" fmla="*/ 106 h 118"/>
                <a:gd name="T102" fmla="*/ 68 w 268"/>
                <a:gd name="T103" fmla="*/ 102 h 118"/>
                <a:gd name="T104" fmla="*/ 80 w 268"/>
                <a:gd name="T105" fmla="*/ 110 h 118"/>
                <a:gd name="T106" fmla="*/ 92 w 268"/>
                <a:gd name="T107" fmla="*/ 114 h 118"/>
                <a:gd name="T108" fmla="*/ 112 w 268"/>
                <a:gd name="T109" fmla="*/ 112 h 118"/>
                <a:gd name="T110" fmla="*/ 134 w 268"/>
                <a:gd name="T111" fmla="*/ 11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8" h="118">
                  <a:moveTo>
                    <a:pt x="134" y="112"/>
                  </a:moveTo>
                  <a:lnTo>
                    <a:pt x="134" y="112"/>
                  </a:lnTo>
                  <a:lnTo>
                    <a:pt x="140" y="110"/>
                  </a:lnTo>
                  <a:lnTo>
                    <a:pt x="144" y="110"/>
                  </a:lnTo>
                  <a:lnTo>
                    <a:pt x="148" y="108"/>
                  </a:lnTo>
                  <a:lnTo>
                    <a:pt x="152" y="108"/>
                  </a:lnTo>
                  <a:lnTo>
                    <a:pt x="158" y="108"/>
                  </a:lnTo>
                  <a:lnTo>
                    <a:pt x="164" y="106"/>
                  </a:lnTo>
                  <a:lnTo>
                    <a:pt x="170" y="106"/>
                  </a:lnTo>
                  <a:lnTo>
                    <a:pt x="174" y="106"/>
                  </a:lnTo>
                  <a:lnTo>
                    <a:pt x="178" y="106"/>
                  </a:lnTo>
                  <a:lnTo>
                    <a:pt x="182" y="106"/>
                  </a:lnTo>
                  <a:lnTo>
                    <a:pt x="186" y="106"/>
                  </a:lnTo>
                  <a:lnTo>
                    <a:pt x="188" y="106"/>
                  </a:lnTo>
                  <a:lnTo>
                    <a:pt x="190" y="104"/>
                  </a:lnTo>
                  <a:lnTo>
                    <a:pt x="196" y="104"/>
                  </a:lnTo>
                  <a:lnTo>
                    <a:pt x="198" y="102"/>
                  </a:lnTo>
                  <a:lnTo>
                    <a:pt x="202" y="102"/>
                  </a:lnTo>
                  <a:lnTo>
                    <a:pt x="202" y="102"/>
                  </a:lnTo>
                  <a:lnTo>
                    <a:pt x="204" y="102"/>
                  </a:lnTo>
                  <a:lnTo>
                    <a:pt x="204" y="102"/>
                  </a:lnTo>
                  <a:lnTo>
                    <a:pt x="206" y="102"/>
                  </a:lnTo>
                  <a:lnTo>
                    <a:pt x="206" y="102"/>
                  </a:lnTo>
                  <a:lnTo>
                    <a:pt x="206" y="104"/>
                  </a:lnTo>
                  <a:lnTo>
                    <a:pt x="208" y="104"/>
                  </a:lnTo>
                  <a:lnTo>
                    <a:pt x="208" y="106"/>
                  </a:lnTo>
                  <a:lnTo>
                    <a:pt x="208" y="108"/>
                  </a:lnTo>
                  <a:lnTo>
                    <a:pt x="210" y="110"/>
                  </a:lnTo>
                  <a:lnTo>
                    <a:pt x="210" y="114"/>
                  </a:lnTo>
                  <a:lnTo>
                    <a:pt x="210" y="116"/>
                  </a:lnTo>
                  <a:lnTo>
                    <a:pt x="210" y="118"/>
                  </a:lnTo>
                  <a:lnTo>
                    <a:pt x="214" y="114"/>
                  </a:lnTo>
                  <a:lnTo>
                    <a:pt x="220" y="108"/>
                  </a:lnTo>
                  <a:lnTo>
                    <a:pt x="222" y="106"/>
                  </a:lnTo>
                  <a:lnTo>
                    <a:pt x="224" y="104"/>
                  </a:lnTo>
                  <a:lnTo>
                    <a:pt x="228" y="102"/>
                  </a:lnTo>
                  <a:lnTo>
                    <a:pt x="228" y="100"/>
                  </a:lnTo>
                  <a:lnTo>
                    <a:pt x="230" y="100"/>
                  </a:lnTo>
                  <a:lnTo>
                    <a:pt x="232" y="98"/>
                  </a:lnTo>
                  <a:lnTo>
                    <a:pt x="234" y="98"/>
                  </a:lnTo>
                  <a:lnTo>
                    <a:pt x="236" y="96"/>
                  </a:lnTo>
                  <a:lnTo>
                    <a:pt x="238" y="96"/>
                  </a:lnTo>
                  <a:lnTo>
                    <a:pt x="240" y="96"/>
                  </a:lnTo>
                  <a:lnTo>
                    <a:pt x="242" y="96"/>
                  </a:lnTo>
                  <a:lnTo>
                    <a:pt x="242" y="96"/>
                  </a:lnTo>
                  <a:lnTo>
                    <a:pt x="244" y="96"/>
                  </a:lnTo>
                  <a:lnTo>
                    <a:pt x="244" y="96"/>
                  </a:lnTo>
                  <a:lnTo>
                    <a:pt x="244" y="96"/>
                  </a:lnTo>
                  <a:lnTo>
                    <a:pt x="244" y="98"/>
                  </a:lnTo>
                  <a:lnTo>
                    <a:pt x="246" y="100"/>
                  </a:lnTo>
                  <a:lnTo>
                    <a:pt x="246" y="100"/>
                  </a:lnTo>
                  <a:lnTo>
                    <a:pt x="248" y="102"/>
                  </a:lnTo>
                  <a:lnTo>
                    <a:pt x="248" y="104"/>
                  </a:lnTo>
                  <a:lnTo>
                    <a:pt x="248" y="106"/>
                  </a:lnTo>
                  <a:lnTo>
                    <a:pt x="248" y="106"/>
                  </a:lnTo>
                  <a:lnTo>
                    <a:pt x="250" y="106"/>
                  </a:lnTo>
                  <a:lnTo>
                    <a:pt x="250" y="106"/>
                  </a:lnTo>
                  <a:lnTo>
                    <a:pt x="252" y="106"/>
                  </a:lnTo>
                  <a:lnTo>
                    <a:pt x="254" y="108"/>
                  </a:lnTo>
                  <a:lnTo>
                    <a:pt x="256" y="108"/>
                  </a:lnTo>
                  <a:lnTo>
                    <a:pt x="260" y="108"/>
                  </a:lnTo>
                  <a:lnTo>
                    <a:pt x="264" y="108"/>
                  </a:lnTo>
                  <a:lnTo>
                    <a:pt x="268" y="108"/>
                  </a:lnTo>
                  <a:lnTo>
                    <a:pt x="266" y="100"/>
                  </a:lnTo>
                  <a:lnTo>
                    <a:pt x="264" y="94"/>
                  </a:lnTo>
                  <a:lnTo>
                    <a:pt x="264" y="90"/>
                  </a:lnTo>
                  <a:lnTo>
                    <a:pt x="264" y="88"/>
                  </a:lnTo>
                  <a:lnTo>
                    <a:pt x="262" y="86"/>
                  </a:lnTo>
                  <a:lnTo>
                    <a:pt x="262" y="84"/>
                  </a:lnTo>
                  <a:lnTo>
                    <a:pt x="260" y="78"/>
                  </a:lnTo>
                  <a:lnTo>
                    <a:pt x="258" y="74"/>
                  </a:lnTo>
                  <a:lnTo>
                    <a:pt x="256" y="70"/>
                  </a:lnTo>
                  <a:lnTo>
                    <a:pt x="254" y="68"/>
                  </a:lnTo>
                  <a:lnTo>
                    <a:pt x="254" y="64"/>
                  </a:lnTo>
                  <a:lnTo>
                    <a:pt x="252" y="60"/>
                  </a:lnTo>
                  <a:lnTo>
                    <a:pt x="250" y="58"/>
                  </a:lnTo>
                  <a:lnTo>
                    <a:pt x="250" y="54"/>
                  </a:lnTo>
                  <a:lnTo>
                    <a:pt x="250" y="54"/>
                  </a:lnTo>
                  <a:lnTo>
                    <a:pt x="250" y="52"/>
                  </a:lnTo>
                  <a:lnTo>
                    <a:pt x="250" y="52"/>
                  </a:lnTo>
                  <a:lnTo>
                    <a:pt x="250" y="50"/>
                  </a:lnTo>
                  <a:lnTo>
                    <a:pt x="250" y="50"/>
                  </a:lnTo>
                  <a:lnTo>
                    <a:pt x="250" y="48"/>
                  </a:lnTo>
                  <a:lnTo>
                    <a:pt x="252" y="46"/>
                  </a:lnTo>
                  <a:lnTo>
                    <a:pt x="254" y="44"/>
                  </a:lnTo>
                  <a:lnTo>
                    <a:pt x="254" y="44"/>
                  </a:lnTo>
                  <a:lnTo>
                    <a:pt x="250" y="40"/>
                  </a:lnTo>
                  <a:lnTo>
                    <a:pt x="246" y="36"/>
                  </a:lnTo>
                  <a:lnTo>
                    <a:pt x="244" y="34"/>
                  </a:lnTo>
                  <a:lnTo>
                    <a:pt x="244" y="32"/>
                  </a:lnTo>
                  <a:lnTo>
                    <a:pt x="242" y="30"/>
                  </a:lnTo>
                  <a:lnTo>
                    <a:pt x="240" y="28"/>
                  </a:lnTo>
                  <a:lnTo>
                    <a:pt x="236" y="20"/>
                  </a:lnTo>
                  <a:lnTo>
                    <a:pt x="230" y="12"/>
                  </a:lnTo>
                  <a:lnTo>
                    <a:pt x="212" y="14"/>
                  </a:lnTo>
                  <a:lnTo>
                    <a:pt x="210" y="14"/>
                  </a:lnTo>
                  <a:lnTo>
                    <a:pt x="210" y="18"/>
                  </a:lnTo>
                  <a:lnTo>
                    <a:pt x="208" y="20"/>
                  </a:lnTo>
                  <a:lnTo>
                    <a:pt x="206" y="20"/>
                  </a:lnTo>
                  <a:lnTo>
                    <a:pt x="206" y="22"/>
                  </a:lnTo>
                  <a:lnTo>
                    <a:pt x="204" y="24"/>
                  </a:lnTo>
                  <a:lnTo>
                    <a:pt x="204" y="24"/>
                  </a:lnTo>
                  <a:lnTo>
                    <a:pt x="202" y="24"/>
                  </a:lnTo>
                  <a:lnTo>
                    <a:pt x="200" y="24"/>
                  </a:lnTo>
                  <a:lnTo>
                    <a:pt x="198" y="24"/>
                  </a:lnTo>
                  <a:lnTo>
                    <a:pt x="194" y="24"/>
                  </a:lnTo>
                  <a:lnTo>
                    <a:pt x="190" y="24"/>
                  </a:lnTo>
                  <a:lnTo>
                    <a:pt x="182" y="24"/>
                  </a:lnTo>
                  <a:lnTo>
                    <a:pt x="178" y="24"/>
                  </a:lnTo>
                  <a:lnTo>
                    <a:pt x="174" y="24"/>
                  </a:lnTo>
                  <a:lnTo>
                    <a:pt x="172" y="24"/>
                  </a:lnTo>
                  <a:lnTo>
                    <a:pt x="168" y="26"/>
                  </a:lnTo>
                  <a:lnTo>
                    <a:pt x="164" y="26"/>
                  </a:lnTo>
                  <a:lnTo>
                    <a:pt x="164" y="26"/>
                  </a:lnTo>
                  <a:lnTo>
                    <a:pt x="162" y="26"/>
                  </a:lnTo>
                  <a:lnTo>
                    <a:pt x="160" y="26"/>
                  </a:lnTo>
                  <a:lnTo>
                    <a:pt x="158" y="24"/>
                  </a:lnTo>
                  <a:lnTo>
                    <a:pt x="156" y="24"/>
                  </a:lnTo>
                  <a:lnTo>
                    <a:pt x="154" y="22"/>
                  </a:lnTo>
                  <a:lnTo>
                    <a:pt x="152" y="20"/>
                  </a:lnTo>
                  <a:lnTo>
                    <a:pt x="150" y="18"/>
                  </a:lnTo>
                  <a:lnTo>
                    <a:pt x="148" y="18"/>
                  </a:lnTo>
                  <a:lnTo>
                    <a:pt x="146" y="18"/>
                  </a:lnTo>
                  <a:lnTo>
                    <a:pt x="146" y="18"/>
                  </a:lnTo>
                  <a:lnTo>
                    <a:pt x="142" y="18"/>
                  </a:lnTo>
                  <a:lnTo>
                    <a:pt x="140" y="18"/>
                  </a:lnTo>
                  <a:lnTo>
                    <a:pt x="138" y="18"/>
                  </a:lnTo>
                  <a:lnTo>
                    <a:pt x="138" y="18"/>
                  </a:lnTo>
                  <a:lnTo>
                    <a:pt x="136" y="18"/>
                  </a:lnTo>
                  <a:lnTo>
                    <a:pt x="136" y="18"/>
                  </a:lnTo>
                  <a:lnTo>
                    <a:pt x="136" y="18"/>
                  </a:lnTo>
                  <a:lnTo>
                    <a:pt x="134" y="16"/>
                  </a:lnTo>
                  <a:lnTo>
                    <a:pt x="132" y="14"/>
                  </a:lnTo>
                  <a:lnTo>
                    <a:pt x="132" y="12"/>
                  </a:lnTo>
                  <a:lnTo>
                    <a:pt x="128" y="10"/>
                  </a:lnTo>
                  <a:lnTo>
                    <a:pt x="128" y="8"/>
                  </a:lnTo>
                  <a:lnTo>
                    <a:pt x="126" y="6"/>
                  </a:lnTo>
                  <a:lnTo>
                    <a:pt x="124" y="4"/>
                  </a:lnTo>
                  <a:lnTo>
                    <a:pt x="122" y="4"/>
                  </a:lnTo>
                  <a:lnTo>
                    <a:pt x="120" y="2"/>
                  </a:lnTo>
                  <a:lnTo>
                    <a:pt x="118" y="0"/>
                  </a:lnTo>
                  <a:lnTo>
                    <a:pt x="116" y="0"/>
                  </a:lnTo>
                  <a:lnTo>
                    <a:pt x="114" y="0"/>
                  </a:lnTo>
                  <a:lnTo>
                    <a:pt x="114" y="0"/>
                  </a:lnTo>
                  <a:lnTo>
                    <a:pt x="112" y="0"/>
                  </a:lnTo>
                  <a:lnTo>
                    <a:pt x="112" y="0"/>
                  </a:lnTo>
                  <a:lnTo>
                    <a:pt x="110" y="0"/>
                  </a:lnTo>
                  <a:lnTo>
                    <a:pt x="110" y="0"/>
                  </a:lnTo>
                  <a:lnTo>
                    <a:pt x="108" y="2"/>
                  </a:lnTo>
                  <a:lnTo>
                    <a:pt x="106" y="2"/>
                  </a:lnTo>
                  <a:lnTo>
                    <a:pt x="102" y="4"/>
                  </a:lnTo>
                  <a:lnTo>
                    <a:pt x="100" y="6"/>
                  </a:lnTo>
                  <a:lnTo>
                    <a:pt x="98" y="6"/>
                  </a:lnTo>
                  <a:lnTo>
                    <a:pt x="96" y="8"/>
                  </a:lnTo>
                  <a:lnTo>
                    <a:pt x="94" y="8"/>
                  </a:lnTo>
                  <a:lnTo>
                    <a:pt x="88" y="8"/>
                  </a:lnTo>
                  <a:lnTo>
                    <a:pt x="84" y="8"/>
                  </a:lnTo>
                  <a:lnTo>
                    <a:pt x="80" y="8"/>
                  </a:lnTo>
                  <a:lnTo>
                    <a:pt x="78" y="10"/>
                  </a:lnTo>
                  <a:lnTo>
                    <a:pt x="76" y="10"/>
                  </a:lnTo>
                  <a:lnTo>
                    <a:pt x="72" y="12"/>
                  </a:lnTo>
                  <a:lnTo>
                    <a:pt x="68" y="12"/>
                  </a:lnTo>
                  <a:lnTo>
                    <a:pt x="64" y="14"/>
                  </a:lnTo>
                  <a:lnTo>
                    <a:pt x="60" y="14"/>
                  </a:lnTo>
                  <a:lnTo>
                    <a:pt x="56" y="14"/>
                  </a:lnTo>
                  <a:lnTo>
                    <a:pt x="50" y="16"/>
                  </a:lnTo>
                  <a:lnTo>
                    <a:pt x="46" y="16"/>
                  </a:lnTo>
                  <a:lnTo>
                    <a:pt x="44" y="16"/>
                  </a:lnTo>
                  <a:lnTo>
                    <a:pt x="42" y="16"/>
                  </a:lnTo>
                  <a:lnTo>
                    <a:pt x="40" y="14"/>
                  </a:lnTo>
                  <a:lnTo>
                    <a:pt x="36" y="14"/>
                  </a:lnTo>
                  <a:lnTo>
                    <a:pt x="36" y="14"/>
                  </a:lnTo>
                  <a:lnTo>
                    <a:pt x="34" y="14"/>
                  </a:lnTo>
                  <a:lnTo>
                    <a:pt x="30" y="14"/>
                  </a:lnTo>
                  <a:lnTo>
                    <a:pt x="28" y="16"/>
                  </a:lnTo>
                  <a:lnTo>
                    <a:pt x="26" y="16"/>
                  </a:lnTo>
                  <a:lnTo>
                    <a:pt x="22" y="18"/>
                  </a:lnTo>
                  <a:lnTo>
                    <a:pt x="22" y="18"/>
                  </a:lnTo>
                  <a:lnTo>
                    <a:pt x="20" y="18"/>
                  </a:lnTo>
                  <a:lnTo>
                    <a:pt x="20" y="18"/>
                  </a:lnTo>
                  <a:lnTo>
                    <a:pt x="20" y="20"/>
                  </a:lnTo>
                  <a:lnTo>
                    <a:pt x="20" y="20"/>
                  </a:lnTo>
                  <a:lnTo>
                    <a:pt x="20" y="22"/>
                  </a:lnTo>
                  <a:lnTo>
                    <a:pt x="20" y="22"/>
                  </a:lnTo>
                  <a:lnTo>
                    <a:pt x="20" y="22"/>
                  </a:lnTo>
                  <a:lnTo>
                    <a:pt x="20" y="22"/>
                  </a:lnTo>
                  <a:lnTo>
                    <a:pt x="20" y="22"/>
                  </a:lnTo>
                  <a:lnTo>
                    <a:pt x="22" y="24"/>
                  </a:lnTo>
                  <a:lnTo>
                    <a:pt x="24" y="24"/>
                  </a:lnTo>
                  <a:lnTo>
                    <a:pt x="26" y="24"/>
                  </a:lnTo>
                  <a:lnTo>
                    <a:pt x="26" y="24"/>
                  </a:lnTo>
                  <a:lnTo>
                    <a:pt x="28" y="24"/>
                  </a:lnTo>
                  <a:lnTo>
                    <a:pt x="28" y="26"/>
                  </a:lnTo>
                  <a:lnTo>
                    <a:pt x="28" y="26"/>
                  </a:lnTo>
                  <a:lnTo>
                    <a:pt x="28" y="26"/>
                  </a:lnTo>
                  <a:lnTo>
                    <a:pt x="28" y="26"/>
                  </a:lnTo>
                  <a:lnTo>
                    <a:pt x="28" y="26"/>
                  </a:lnTo>
                  <a:lnTo>
                    <a:pt x="28" y="28"/>
                  </a:lnTo>
                  <a:lnTo>
                    <a:pt x="28" y="28"/>
                  </a:lnTo>
                  <a:lnTo>
                    <a:pt x="26" y="28"/>
                  </a:lnTo>
                  <a:lnTo>
                    <a:pt x="24" y="30"/>
                  </a:lnTo>
                  <a:lnTo>
                    <a:pt x="20" y="30"/>
                  </a:lnTo>
                  <a:lnTo>
                    <a:pt x="20" y="30"/>
                  </a:lnTo>
                  <a:lnTo>
                    <a:pt x="18" y="32"/>
                  </a:lnTo>
                  <a:lnTo>
                    <a:pt x="18" y="32"/>
                  </a:lnTo>
                  <a:lnTo>
                    <a:pt x="18" y="32"/>
                  </a:lnTo>
                  <a:lnTo>
                    <a:pt x="18" y="34"/>
                  </a:lnTo>
                  <a:lnTo>
                    <a:pt x="16" y="36"/>
                  </a:lnTo>
                  <a:lnTo>
                    <a:pt x="16" y="38"/>
                  </a:lnTo>
                  <a:lnTo>
                    <a:pt x="16" y="38"/>
                  </a:lnTo>
                  <a:lnTo>
                    <a:pt x="14" y="40"/>
                  </a:lnTo>
                  <a:lnTo>
                    <a:pt x="14" y="40"/>
                  </a:lnTo>
                  <a:lnTo>
                    <a:pt x="12" y="42"/>
                  </a:lnTo>
                  <a:lnTo>
                    <a:pt x="10" y="44"/>
                  </a:lnTo>
                  <a:lnTo>
                    <a:pt x="6" y="46"/>
                  </a:lnTo>
                  <a:lnTo>
                    <a:pt x="6" y="46"/>
                  </a:lnTo>
                  <a:lnTo>
                    <a:pt x="4" y="48"/>
                  </a:lnTo>
                  <a:lnTo>
                    <a:pt x="4" y="48"/>
                  </a:lnTo>
                  <a:lnTo>
                    <a:pt x="4" y="50"/>
                  </a:lnTo>
                  <a:lnTo>
                    <a:pt x="4" y="52"/>
                  </a:lnTo>
                  <a:lnTo>
                    <a:pt x="2" y="56"/>
                  </a:lnTo>
                  <a:lnTo>
                    <a:pt x="2" y="58"/>
                  </a:lnTo>
                  <a:lnTo>
                    <a:pt x="0" y="60"/>
                  </a:lnTo>
                  <a:lnTo>
                    <a:pt x="0" y="60"/>
                  </a:lnTo>
                  <a:lnTo>
                    <a:pt x="0" y="62"/>
                  </a:lnTo>
                  <a:lnTo>
                    <a:pt x="0" y="62"/>
                  </a:lnTo>
                  <a:lnTo>
                    <a:pt x="0" y="64"/>
                  </a:lnTo>
                  <a:lnTo>
                    <a:pt x="0" y="64"/>
                  </a:lnTo>
                  <a:lnTo>
                    <a:pt x="0" y="64"/>
                  </a:lnTo>
                  <a:lnTo>
                    <a:pt x="2" y="64"/>
                  </a:lnTo>
                  <a:lnTo>
                    <a:pt x="2" y="64"/>
                  </a:lnTo>
                  <a:lnTo>
                    <a:pt x="4" y="64"/>
                  </a:lnTo>
                  <a:lnTo>
                    <a:pt x="6" y="64"/>
                  </a:lnTo>
                  <a:lnTo>
                    <a:pt x="6" y="64"/>
                  </a:lnTo>
                  <a:lnTo>
                    <a:pt x="6" y="66"/>
                  </a:lnTo>
                  <a:lnTo>
                    <a:pt x="8" y="66"/>
                  </a:lnTo>
                  <a:lnTo>
                    <a:pt x="8" y="66"/>
                  </a:lnTo>
                  <a:lnTo>
                    <a:pt x="8" y="68"/>
                  </a:lnTo>
                  <a:lnTo>
                    <a:pt x="6" y="68"/>
                  </a:lnTo>
                  <a:lnTo>
                    <a:pt x="6" y="70"/>
                  </a:lnTo>
                  <a:lnTo>
                    <a:pt x="6" y="72"/>
                  </a:lnTo>
                  <a:lnTo>
                    <a:pt x="6" y="72"/>
                  </a:lnTo>
                  <a:lnTo>
                    <a:pt x="6" y="74"/>
                  </a:lnTo>
                  <a:lnTo>
                    <a:pt x="6" y="74"/>
                  </a:lnTo>
                  <a:lnTo>
                    <a:pt x="6" y="74"/>
                  </a:lnTo>
                  <a:lnTo>
                    <a:pt x="6" y="76"/>
                  </a:lnTo>
                  <a:lnTo>
                    <a:pt x="6" y="76"/>
                  </a:lnTo>
                  <a:lnTo>
                    <a:pt x="8" y="76"/>
                  </a:lnTo>
                  <a:lnTo>
                    <a:pt x="10" y="78"/>
                  </a:lnTo>
                  <a:lnTo>
                    <a:pt x="10" y="78"/>
                  </a:lnTo>
                  <a:lnTo>
                    <a:pt x="10" y="78"/>
                  </a:lnTo>
                  <a:lnTo>
                    <a:pt x="12" y="80"/>
                  </a:lnTo>
                  <a:lnTo>
                    <a:pt x="12" y="80"/>
                  </a:lnTo>
                  <a:lnTo>
                    <a:pt x="12" y="82"/>
                  </a:lnTo>
                  <a:lnTo>
                    <a:pt x="10" y="84"/>
                  </a:lnTo>
                  <a:lnTo>
                    <a:pt x="10" y="86"/>
                  </a:lnTo>
                  <a:lnTo>
                    <a:pt x="10" y="86"/>
                  </a:lnTo>
                  <a:lnTo>
                    <a:pt x="10" y="88"/>
                  </a:lnTo>
                  <a:lnTo>
                    <a:pt x="10" y="88"/>
                  </a:lnTo>
                  <a:lnTo>
                    <a:pt x="12" y="90"/>
                  </a:lnTo>
                  <a:lnTo>
                    <a:pt x="12" y="92"/>
                  </a:lnTo>
                  <a:lnTo>
                    <a:pt x="14" y="94"/>
                  </a:lnTo>
                  <a:lnTo>
                    <a:pt x="14" y="94"/>
                  </a:lnTo>
                  <a:lnTo>
                    <a:pt x="16" y="96"/>
                  </a:lnTo>
                  <a:lnTo>
                    <a:pt x="16" y="96"/>
                  </a:lnTo>
                  <a:lnTo>
                    <a:pt x="16" y="96"/>
                  </a:lnTo>
                  <a:lnTo>
                    <a:pt x="18" y="96"/>
                  </a:lnTo>
                  <a:lnTo>
                    <a:pt x="20" y="94"/>
                  </a:lnTo>
                  <a:lnTo>
                    <a:pt x="22" y="94"/>
                  </a:lnTo>
                  <a:lnTo>
                    <a:pt x="22" y="94"/>
                  </a:lnTo>
                  <a:lnTo>
                    <a:pt x="22" y="94"/>
                  </a:lnTo>
                  <a:lnTo>
                    <a:pt x="22" y="96"/>
                  </a:lnTo>
                  <a:lnTo>
                    <a:pt x="24" y="96"/>
                  </a:lnTo>
                  <a:lnTo>
                    <a:pt x="24" y="96"/>
                  </a:lnTo>
                  <a:lnTo>
                    <a:pt x="24" y="98"/>
                  </a:lnTo>
                  <a:lnTo>
                    <a:pt x="24" y="100"/>
                  </a:lnTo>
                  <a:lnTo>
                    <a:pt x="24" y="100"/>
                  </a:lnTo>
                  <a:lnTo>
                    <a:pt x="24" y="102"/>
                  </a:lnTo>
                  <a:lnTo>
                    <a:pt x="24" y="102"/>
                  </a:lnTo>
                  <a:lnTo>
                    <a:pt x="24" y="102"/>
                  </a:lnTo>
                  <a:lnTo>
                    <a:pt x="26" y="102"/>
                  </a:lnTo>
                  <a:lnTo>
                    <a:pt x="28" y="104"/>
                  </a:lnTo>
                  <a:lnTo>
                    <a:pt x="30" y="104"/>
                  </a:lnTo>
                  <a:lnTo>
                    <a:pt x="34" y="104"/>
                  </a:lnTo>
                  <a:lnTo>
                    <a:pt x="36" y="104"/>
                  </a:lnTo>
                  <a:lnTo>
                    <a:pt x="36" y="106"/>
                  </a:lnTo>
                  <a:lnTo>
                    <a:pt x="36" y="106"/>
                  </a:lnTo>
                  <a:lnTo>
                    <a:pt x="38" y="106"/>
                  </a:lnTo>
                  <a:lnTo>
                    <a:pt x="38" y="108"/>
                  </a:lnTo>
                  <a:lnTo>
                    <a:pt x="40" y="110"/>
                  </a:lnTo>
                  <a:lnTo>
                    <a:pt x="42" y="112"/>
                  </a:lnTo>
                  <a:lnTo>
                    <a:pt x="42" y="114"/>
                  </a:lnTo>
                  <a:lnTo>
                    <a:pt x="42" y="114"/>
                  </a:lnTo>
                  <a:lnTo>
                    <a:pt x="44" y="116"/>
                  </a:lnTo>
                  <a:lnTo>
                    <a:pt x="44" y="116"/>
                  </a:lnTo>
                  <a:lnTo>
                    <a:pt x="44" y="116"/>
                  </a:lnTo>
                  <a:lnTo>
                    <a:pt x="44" y="116"/>
                  </a:lnTo>
                  <a:lnTo>
                    <a:pt x="46" y="116"/>
                  </a:lnTo>
                  <a:lnTo>
                    <a:pt x="48" y="114"/>
                  </a:lnTo>
                  <a:lnTo>
                    <a:pt x="50" y="114"/>
                  </a:lnTo>
                  <a:lnTo>
                    <a:pt x="52" y="112"/>
                  </a:lnTo>
                  <a:lnTo>
                    <a:pt x="54" y="112"/>
                  </a:lnTo>
                  <a:lnTo>
                    <a:pt x="56" y="110"/>
                  </a:lnTo>
                  <a:lnTo>
                    <a:pt x="58" y="108"/>
                  </a:lnTo>
                  <a:lnTo>
                    <a:pt x="60" y="106"/>
                  </a:lnTo>
                  <a:lnTo>
                    <a:pt x="62" y="106"/>
                  </a:lnTo>
                  <a:lnTo>
                    <a:pt x="64" y="104"/>
                  </a:lnTo>
                  <a:lnTo>
                    <a:pt x="64" y="102"/>
                  </a:lnTo>
                  <a:lnTo>
                    <a:pt x="66" y="102"/>
                  </a:lnTo>
                  <a:lnTo>
                    <a:pt x="68" y="102"/>
                  </a:lnTo>
                  <a:lnTo>
                    <a:pt x="68" y="102"/>
                  </a:lnTo>
                  <a:lnTo>
                    <a:pt x="68" y="102"/>
                  </a:lnTo>
                  <a:lnTo>
                    <a:pt x="70" y="102"/>
                  </a:lnTo>
                  <a:lnTo>
                    <a:pt x="70" y="102"/>
                  </a:lnTo>
                  <a:lnTo>
                    <a:pt x="72" y="102"/>
                  </a:lnTo>
                  <a:lnTo>
                    <a:pt x="74" y="104"/>
                  </a:lnTo>
                  <a:lnTo>
                    <a:pt x="76" y="106"/>
                  </a:lnTo>
                  <a:lnTo>
                    <a:pt x="80" y="110"/>
                  </a:lnTo>
                  <a:lnTo>
                    <a:pt x="82" y="112"/>
                  </a:lnTo>
                  <a:lnTo>
                    <a:pt x="84" y="112"/>
                  </a:lnTo>
                  <a:lnTo>
                    <a:pt x="84" y="112"/>
                  </a:lnTo>
                  <a:lnTo>
                    <a:pt x="86" y="112"/>
                  </a:lnTo>
                  <a:lnTo>
                    <a:pt x="88" y="112"/>
                  </a:lnTo>
                  <a:lnTo>
                    <a:pt x="92" y="114"/>
                  </a:lnTo>
                  <a:lnTo>
                    <a:pt x="94" y="114"/>
                  </a:lnTo>
                  <a:lnTo>
                    <a:pt x="98" y="114"/>
                  </a:lnTo>
                  <a:lnTo>
                    <a:pt x="102" y="114"/>
                  </a:lnTo>
                  <a:lnTo>
                    <a:pt x="104" y="114"/>
                  </a:lnTo>
                  <a:lnTo>
                    <a:pt x="108" y="112"/>
                  </a:lnTo>
                  <a:lnTo>
                    <a:pt x="112" y="112"/>
                  </a:lnTo>
                  <a:lnTo>
                    <a:pt x="118" y="112"/>
                  </a:lnTo>
                  <a:lnTo>
                    <a:pt x="122" y="110"/>
                  </a:lnTo>
                  <a:lnTo>
                    <a:pt x="126" y="110"/>
                  </a:lnTo>
                  <a:lnTo>
                    <a:pt x="130" y="110"/>
                  </a:lnTo>
                  <a:lnTo>
                    <a:pt x="132" y="112"/>
                  </a:lnTo>
                  <a:lnTo>
                    <a:pt x="134" y="112"/>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17" name="Freeform 151">
              <a:extLst>
                <a:ext uri="{FF2B5EF4-FFF2-40B4-BE49-F238E27FC236}">
                  <a16:creationId xmlns:a16="http://schemas.microsoft.com/office/drawing/2014/main" id="{92446041-9C86-4970-BE97-40B7640BD109}"/>
                </a:ext>
              </a:extLst>
            </p:cNvPr>
            <p:cNvSpPr>
              <a:spLocks/>
            </p:cNvSpPr>
            <p:nvPr/>
          </p:nvSpPr>
          <p:spPr bwMode="auto">
            <a:xfrm>
              <a:off x="7183183" y="2777664"/>
              <a:ext cx="143732" cy="150460"/>
            </a:xfrm>
            <a:custGeom>
              <a:avLst/>
              <a:gdLst>
                <a:gd name="T0" fmla="*/ 0 w 76"/>
                <a:gd name="T1" fmla="*/ 8 h 88"/>
                <a:gd name="T2" fmla="*/ 4 w 76"/>
                <a:gd name="T3" fmla="*/ 24 h 88"/>
                <a:gd name="T4" fmla="*/ 6 w 76"/>
                <a:gd name="T5" fmla="*/ 30 h 88"/>
                <a:gd name="T6" fmla="*/ 8 w 76"/>
                <a:gd name="T7" fmla="*/ 36 h 88"/>
                <a:gd name="T8" fmla="*/ 14 w 76"/>
                <a:gd name="T9" fmla="*/ 46 h 88"/>
                <a:gd name="T10" fmla="*/ 18 w 76"/>
                <a:gd name="T11" fmla="*/ 54 h 88"/>
                <a:gd name="T12" fmla="*/ 22 w 76"/>
                <a:gd name="T13" fmla="*/ 62 h 88"/>
                <a:gd name="T14" fmla="*/ 28 w 76"/>
                <a:gd name="T15" fmla="*/ 68 h 88"/>
                <a:gd name="T16" fmla="*/ 28 w 76"/>
                <a:gd name="T17" fmla="*/ 72 h 88"/>
                <a:gd name="T18" fmla="*/ 30 w 76"/>
                <a:gd name="T19" fmla="*/ 76 h 88"/>
                <a:gd name="T20" fmla="*/ 30 w 76"/>
                <a:gd name="T21" fmla="*/ 78 h 88"/>
                <a:gd name="T22" fmla="*/ 28 w 76"/>
                <a:gd name="T23" fmla="*/ 80 h 88"/>
                <a:gd name="T24" fmla="*/ 28 w 76"/>
                <a:gd name="T25" fmla="*/ 80 h 88"/>
                <a:gd name="T26" fmla="*/ 24 w 76"/>
                <a:gd name="T27" fmla="*/ 84 h 88"/>
                <a:gd name="T28" fmla="*/ 18 w 76"/>
                <a:gd name="T29" fmla="*/ 86 h 88"/>
                <a:gd name="T30" fmla="*/ 24 w 76"/>
                <a:gd name="T31" fmla="*/ 86 h 88"/>
                <a:gd name="T32" fmla="*/ 30 w 76"/>
                <a:gd name="T33" fmla="*/ 88 h 88"/>
                <a:gd name="T34" fmla="*/ 34 w 76"/>
                <a:gd name="T35" fmla="*/ 86 h 88"/>
                <a:gd name="T36" fmla="*/ 36 w 76"/>
                <a:gd name="T37" fmla="*/ 86 h 88"/>
                <a:gd name="T38" fmla="*/ 38 w 76"/>
                <a:gd name="T39" fmla="*/ 86 h 88"/>
                <a:gd name="T40" fmla="*/ 38 w 76"/>
                <a:gd name="T41" fmla="*/ 84 h 88"/>
                <a:gd name="T42" fmla="*/ 40 w 76"/>
                <a:gd name="T43" fmla="*/ 80 h 88"/>
                <a:gd name="T44" fmla="*/ 40 w 76"/>
                <a:gd name="T45" fmla="*/ 76 h 88"/>
                <a:gd name="T46" fmla="*/ 40 w 76"/>
                <a:gd name="T47" fmla="*/ 74 h 88"/>
                <a:gd name="T48" fmla="*/ 42 w 76"/>
                <a:gd name="T49" fmla="*/ 72 h 88"/>
                <a:gd name="T50" fmla="*/ 44 w 76"/>
                <a:gd name="T51" fmla="*/ 70 h 88"/>
                <a:gd name="T52" fmla="*/ 46 w 76"/>
                <a:gd name="T53" fmla="*/ 70 h 88"/>
                <a:gd name="T54" fmla="*/ 48 w 76"/>
                <a:gd name="T55" fmla="*/ 68 h 88"/>
                <a:gd name="T56" fmla="*/ 50 w 76"/>
                <a:gd name="T57" fmla="*/ 68 h 88"/>
                <a:gd name="T58" fmla="*/ 52 w 76"/>
                <a:gd name="T59" fmla="*/ 70 h 88"/>
                <a:gd name="T60" fmla="*/ 52 w 76"/>
                <a:gd name="T61" fmla="*/ 72 h 88"/>
                <a:gd name="T62" fmla="*/ 54 w 76"/>
                <a:gd name="T63" fmla="*/ 76 h 88"/>
                <a:gd name="T64" fmla="*/ 54 w 76"/>
                <a:gd name="T65" fmla="*/ 82 h 88"/>
                <a:gd name="T66" fmla="*/ 54 w 76"/>
                <a:gd name="T67" fmla="*/ 88 h 88"/>
                <a:gd name="T68" fmla="*/ 58 w 76"/>
                <a:gd name="T69" fmla="*/ 84 h 88"/>
                <a:gd name="T70" fmla="*/ 62 w 76"/>
                <a:gd name="T71" fmla="*/ 82 h 88"/>
                <a:gd name="T72" fmla="*/ 64 w 76"/>
                <a:gd name="T73" fmla="*/ 80 h 88"/>
                <a:gd name="T74" fmla="*/ 64 w 76"/>
                <a:gd name="T75" fmla="*/ 80 h 88"/>
                <a:gd name="T76" fmla="*/ 64 w 76"/>
                <a:gd name="T77" fmla="*/ 76 h 88"/>
                <a:gd name="T78" fmla="*/ 64 w 76"/>
                <a:gd name="T79" fmla="*/ 70 h 88"/>
                <a:gd name="T80" fmla="*/ 66 w 76"/>
                <a:gd name="T81" fmla="*/ 68 h 88"/>
                <a:gd name="T82" fmla="*/ 66 w 76"/>
                <a:gd name="T83" fmla="*/ 66 h 88"/>
                <a:gd name="T84" fmla="*/ 66 w 76"/>
                <a:gd name="T85" fmla="*/ 66 h 88"/>
                <a:gd name="T86" fmla="*/ 70 w 76"/>
                <a:gd name="T87" fmla="*/ 64 h 88"/>
                <a:gd name="T88" fmla="*/ 72 w 76"/>
                <a:gd name="T89" fmla="*/ 64 h 88"/>
                <a:gd name="T90" fmla="*/ 76 w 76"/>
                <a:gd name="T91" fmla="*/ 62 h 88"/>
                <a:gd name="T92" fmla="*/ 76 w 76"/>
                <a:gd name="T93" fmla="*/ 62 h 88"/>
                <a:gd name="T94" fmla="*/ 76 w 76"/>
                <a:gd name="T95" fmla="*/ 60 h 88"/>
                <a:gd name="T96" fmla="*/ 76 w 76"/>
                <a:gd name="T97" fmla="*/ 58 h 88"/>
                <a:gd name="T98" fmla="*/ 74 w 76"/>
                <a:gd name="T99" fmla="*/ 56 h 88"/>
                <a:gd name="T100" fmla="*/ 74 w 76"/>
                <a:gd name="T101" fmla="*/ 52 h 88"/>
                <a:gd name="T102" fmla="*/ 70 w 76"/>
                <a:gd name="T103" fmla="*/ 50 h 88"/>
                <a:gd name="T104" fmla="*/ 66 w 76"/>
                <a:gd name="T105" fmla="*/ 48 h 88"/>
                <a:gd name="T106" fmla="*/ 60 w 76"/>
                <a:gd name="T107" fmla="*/ 44 h 88"/>
                <a:gd name="T108" fmla="*/ 56 w 76"/>
                <a:gd name="T109" fmla="*/ 40 h 88"/>
                <a:gd name="T110" fmla="*/ 48 w 76"/>
                <a:gd name="T111" fmla="*/ 32 h 88"/>
                <a:gd name="T112" fmla="*/ 42 w 76"/>
                <a:gd name="T113" fmla="*/ 26 h 88"/>
                <a:gd name="T114" fmla="*/ 36 w 76"/>
                <a:gd name="T115" fmla="*/ 12 h 88"/>
                <a:gd name="T116" fmla="*/ 30 w 76"/>
                <a:gd name="T117"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 h="88">
                  <a:moveTo>
                    <a:pt x="0" y="8"/>
                  </a:moveTo>
                  <a:lnTo>
                    <a:pt x="0" y="8"/>
                  </a:lnTo>
                  <a:lnTo>
                    <a:pt x="2" y="18"/>
                  </a:lnTo>
                  <a:lnTo>
                    <a:pt x="4" y="24"/>
                  </a:lnTo>
                  <a:lnTo>
                    <a:pt x="4" y="28"/>
                  </a:lnTo>
                  <a:lnTo>
                    <a:pt x="6" y="30"/>
                  </a:lnTo>
                  <a:lnTo>
                    <a:pt x="6" y="32"/>
                  </a:lnTo>
                  <a:lnTo>
                    <a:pt x="8" y="36"/>
                  </a:lnTo>
                  <a:lnTo>
                    <a:pt x="10" y="42"/>
                  </a:lnTo>
                  <a:lnTo>
                    <a:pt x="14" y="46"/>
                  </a:lnTo>
                  <a:lnTo>
                    <a:pt x="16" y="52"/>
                  </a:lnTo>
                  <a:lnTo>
                    <a:pt x="18" y="54"/>
                  </a:lnTo>
                  <a:lnTo>
                    <a:pt x="20" y="58"/>
                  </a:lnTo>
                  <a:lnTo>
                    <a:pt x="22" y="62"/>
                  </a:lnTo>
                  <a:lnTo>
                    <a:pt x="24" y="64"/>
                  </a:lnTo>
                  <a:lnTo>
                    <a:pt x="28" y="68"/>
                  </a:lnTo>
                  <a:lnTo>
                    <a:pt x="28" y="70"/>
                  </a:lnTo>
                  <a:lnTo>
                    <a:pt x="28" y="72"/>
                  </a:lnTo>
                  <a:lnTo>
                    <a:pt x="30" y="74"/>
                  </a:lnTo>
                  <a:lnTo>
                    <a:pt x="30" y="76"/>
                  </a:lnTo>
                  <a:lnTo>
                    <a:pt x="30" y="76"/>
                  </a:lnTo>
                  <a:lnTo>
                    <a:pt x="30" y="78"/>
                  </a:lnTo>
                  <a:lnTo>
                    <a:pt x="30" y="78"/>
                  </a:lnTo>
                  <a:lnTo>
                    <a:pt x="28" y="80"/>
                  </a:lnTo>
                  <a:lnTo>
                    <a:pt x="28" y="80"/>
                  </a:lnTo>
                  <a:lnTo>
                    <a:pt x="28" y="80"/>
                  </a:lnTo>
                  <a:lnTo>
                    <a:pt x="26" y="82"/>
                  </a:lnTo>
                  <a:lnTo>
                    <a:pt x="24" y="84"/>
                  </a:lnTo>
                  <a:lnTo>
                    <a:pt x="20" y="86"/>
                  </a:lnTo>
                  <a:lnTo>
                    <a:pt x="18" y="86"/>
                  </a:lnTo>
                  <a:lnTo>
                    <a:pt x="20" y="86"/>
                  </a:lnTo>
                  <a:lnTo>
                    <a:pt x="24" y="86"/>
                  </a:lnTo>
                  <a:lnTo>
                    <a:pt x="26" y="86"/>
                  </a:lnTo>
                  <a:lnTo>
                    <a:pt x="30" y="88"/>
                  </a:lnTo>
                  <a:lnTo>
                    <a:pt x="32" y="88"/>
                  </a:lnTo>
                  <a:lnTo>
                    <a:pt x="34" y="86"/>
                  </a:lnTo>
                  <a:lnTo>
                    <a:pt x="36" y="86"/>
                  </a:lnTo>
                  <a:lnTo>
                    <a:pt x="36" y="86"/>
                  </a:lnTo>
                  <a:lnTo>
                    <a:pt x="38" y="86"/>
                  </a:lnTo>
                  <a:lnTo>
                    <a:pt x="38" y="86"/>
                  </a:lnTo>
                  <a:lnTo>
                    <a:pt x="38" y="84"/>
                  </a:lnTo>
                  <a:lnTo>
                    <a:pt x="38" y="84"/>
                  </a:lnTo>
                  <a:lnTo>
                    <a:pt x="38" y="82"/>
                  </a:lnTo>
                  <a:lnTo>
                    <a:pt x="40" y="80"/>
                  </a:lnTo>
                  <a:lnTo>
                    <a:pt x="40" y="78"/>
                  </a:lnTo>
                  <a:lnTo>
                    <a:pt x="40" y="76"/>
                  </a:lnTo>
                  <a:lnTo>
                    <a:pt x="40" y="74"/>
                  </a:lnTo>
                  <a:lnTo>
                    <a:pt x="40" y="74"/>
                  </a:lnTo>
                  <a:lnTo>
                    <a:pt x="40" y="74"/>
                  </a:lnTo>
                  <a:lnTo>
                    <a:pt x="42" y="72"/>
                  </a:lnTo>
                  <a:lnTo>
                    <a:pt x="42" y="72"/>
                  </a:lnTo>
                  <a:lnTo>
                    <a:pt x="44" y="70"/>
                  </a:lnTo>
                  <a:lnTo>
                    <a:pt x="44" y="70"/>
                  </a:lnTo>
                  <a:lnTo>
                    <a:pt x="46" y="70"/>
                  </a:lnTo>
                  <a:lnTo>
                    <a:pt x="48" y="68"/>
                  </a:lnTo>
                  <a:lnTo>
                    <a:pt x="48" y="68"/>
                  </a:lnTo>
                  <a:lnTo>
                    <a:pt x="50" y="68"/>
                  </a:lnTo>
                  <a:lnTo>
                    <a:pt x="50" y="68"/>
                  </a:lnTo>
                  <a:lnTo>
                    <a:pt x="50" y="68"/>
                  </a:lnTo>
                  <a:lnTo>
                    <a:pt x="52" y="70"/>
                  </a:lnTo>
                  <a:lnTo>
                    <a:pt x="52" y="70"/>
                  </a:lnTo>
                  <a:lnTo>
                    <a:pt x="52" y="72"/>
                  </a:lnTo>
                  <a:lnTo>
                    <a:pt x="52" y="74"/>
                  </a:lnTo>
                  <a:lnTo>
                    <a:pt x="54" y="76"/>
                  </a:lnTo>
                  <a:lnTo>
                    <a:pt x="54" y="78"/>
                  </a:lnTo>
                  <a:lnTo>
                    <a:pt x="54" y="82"/>
                  </a:lnTo>
                  <a:lnTo>
                    <a:pt x="54" y="84"/>
                  </a:lnTo>
                  <a:lnTo>
                    <a:pt x="54" y="88"/>
                  </a:lnTo>
                  <a:lnTo>
                    <a:pt x="56" y="86"/>
                  </a:lnTo>
                  <a:lnTo>
                    <a:pt x="58" y="84"/>
                  </a:lnTo>
                  <a:lnTo>
                    <a:pt x="60" y="84"/>
                  </a:lnTo>
                  <a:lnTo>
                    <a:pt x="62" y="82"/>
                  </a:lnTo>
                  <a:lnTo>
                    <a:pt x="62" y="82"/>
                  </a:lnTo>
                  <a:lnTo>
                    <a:pt x="64" y="80"/>
                  </a:lnTo>
                  <a:lnTo>
                    <a:pt x="64" y="80"/>
                  </a:lnTo>
                  <a:lnTo>
                    <a:pt x="64" y="80"/>
                  </a:lnTo>
                  <a:lnTo>
                    <a:pt x="64" y="78"/>
                  </a:lnTo>
                  <a:lnTo>
                    <a:pt x="64" y="76"/>
                  </a:lnTo>
                  <a:lnTo>
                    <a:pt x="64" y="74"/>
                  </a:lnTo>
                  <a:lnTo>
                    <a:pt x="64" y="70"/>
                  </a:lnTo>
                  <a:lnTo>
                    <a:pt x="64" y="70"/>
                  </a:lnTo>
                  <a:lnTo>
                    <a:pt x="66" y="68"/>
                  </a:lnTo>
                  <a:lnTo>
                    <a:pt x="66" y="66"/>
                  </a:lnTo>
                  <a:lnTo>
                    <a:pt x="66" y="66"/>
                  </a:lnTo>
                  <a:lnTo>
                    <a:pt x="66" y="66"/>
                  </a:lnTo>
                  <a:lnTo>
                    <a:pt x="66" y="66"/>
                  </a:lnTo>
                  <a:lnTo>
                    <a:pt x="68" y="64"/>
                  </a:lnTo>
                  <a:lnTo>
                    <a:pt x="70" y="64"/>
                  </a:lnTo>
                  <a:lnTo>
                    <a:pt x="72" y="64"/>
                  </a:lnTo>
                  <a:lnTo>
                    <a:pt x="72" y="64"/>
                  </a:lnTo>
                  <a:lnTo>
                    <a:pt x="74" y="64"/>
                  </a:lnTo>
                  <a:lnTo>
                    <a:pt x="76" y="62"/>
                  </a:lnTo>
                  <a:lnTo>
                    <a:pt x="76" y="62"/>
                  </a:lnTo>
                  <a:lnTo>
                    <a:pt x="76" y="62"/>
                  </a:lnTo>
                  <a:lnTo>
                    <a:pt x="76" y="62"/>
                  </a:lnTo>
                  <a:lnTo>
                    <a:pt x="76" y="60"/>
                  </a:lnTo>
                  <a:lnTo>
                    <a:pt x="76" y="60"/>
                  </a:lnTo>
                  <a:lnTo>
                    <a:pt x="76" y="58"/>
                  </a:lnTo>
                  <a:lnTo>
                    <a:pt x="76" y="56"/>
                  </a:lnTo>
                  <a:lnTo>
                    <a:pt x="74" y="56"/>
                  </a:lnTo>
                  <a:lnTo>
                    <a:pt x="74" y="54"/>
                  </a:lnTo>
                  <a:lnTo>
                    <a:pt x="74" y="52"/>
                  </a:lnTo>
                  <a:lnTo>
                    <a:pt x="72" y="52"/>
                  </a:lnTo>
                  <a:lnTo>
                    <a:pt x="70" y="50"/>
                  </a:lnTo>
                  <a:lnTo>
                    <a:pt x="68" y="50"/>
                  </a:lnTo>
                  <a:lnTo>
                    <a:pt x="66" y="48"/>
                  </a:lnTo>
                  <a:lnTo>
                    <a:pt x="62" y="46"/>
                  </a:lnTo>
                  <a:lnTo>
                    <a:pt x="60" y="44"/>
                  </a:lnTo>
                  <a:lnTo>
                    <a:pt x="58" y="44"/>
                  </a:lnTo>
                  <a:lnTo>
                    <a:pt x="56" y="40"/>
                  </a:lnTo>
                  <a:lnTo>
                    <a:pt x="52" y="36"/>
                  </a:lnTo>
                  <a:lnTo>
                    <a:pt x="48" y="32"/>
                  </a:lnTo>
                  <a:lnTo>
                    <a:pt x="44" y="28"/>
                  </a:lnTo>
                  <a:lnTo>
                    <a:pt x="42" y="26"/>
                  </a:lnTo>
                  <a:lnTo>
                    <a:pt x="40" y="22"/>
                  </a:lnTo>
                  <a:lnTo>
                    <a:pt x="36" y="12"/>
                  </a:lnTo>
                  <a:lnTo>
                    <a:pt x="32" y="4"/>
                  </a:lnTo>
                  <a:lnTo>
                    <a:pt x="30" y="0"/>
                  </a:lnTo>
                  <a:lnTo>
                    <a:pt x="0" y="8"/>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18" name="Freeform 152">
              <a:extLst>
                <a:ext uri="{FF2B5EF4-FFF2-40B4-BE49-F238E27FC236}">
                  <a16:creationId xmlns:a16="http://schemas.microsoft.com/office/drawing/2014/main" id="{FF07ED2E-3198-4A86-9106-2B120CBF6298}"/>
                </a:ext>
              </a:extLst>
            </p:cNvPr>
            <p:cNvSpPr>
              <a:spLocks/>
            </p:cNvSpPr>
            <p:nvPr/>
          </p:nvSpPr>
          <p:spPr bwMode="auto">
            <a:xfrm>
              <a:off x="7183183" y="2777664"/>
              <a:ext cx="143732" cy="150460"/>
            </a:xfrm>
            <a:custGeom>
              <a:avLst/>
              <a:gdLst>
                <a:gd name="T0" fmla="*/ 0 w 76"/>
                <a:gd name="T1" fmla="*/ 8 h 88"/>
                <a:gd name="T2" fmla="*/ 4 w 76"/>
                <a:gd name="T3" fmla="*/ 24 h 88"/>
                <a:gd name="T4" fmla="*/ 6 w 76"/>
                <a:gd name="T5" fmla="*/ 30 h 88"/>
                <a:gd name="T6" fmla="*/ 8 w 76"/>
                <a:gd name="T7" fmla="*/ 36 h 88"/>
                <a:gd name="T8" fmla="*/ 14 w 76"/>
                <a:gd name="T9" fmla="*/ 46 h 88"/>
                <a:gd name="T10" fmla="*/ 18 w 76"/>
                <a:gd name="T11" fmla="*/ 54 h 88"/>
                <a:gd name="T12" fmla="*/ 22 w 76"/>
                <a:gd name="T13" fmla="*/ 62 h 88"/>
                <a:gd name="T14" fmla="*/ 28 w 76"/>
                <a:gd name="T15" fmla="*/ 68 h 88"/>
                <a:gd name="T16" fmla="*/ 28 w 76"/>
                <a:gd name="T17" fmla="*/ 72 h 88"/>
                <a:gd name="T18" fmla="*/ 30 w 76"/>
                <a:gd name="T19" fmla="*/ 76 h 88"/>
                <a:gd name="T20" fmla="*/ 30 w 76"/>
                <a:gd name="T21" fmla="*/ 78 h 88"/>
                <a:gd name="T22" fmla="*/ 28 w 76"/>
                <a:gd name="T23" fmla="*/ 80 h 88"/>
                <a:gd name="T24" fmla="*/ 28 w 76"/>
                <a:gd name="T25" fmla="*/ 80 h 88"/>
                <a:gd name="T26" fmla="*/ 24 w 76"/>
                <a:gd name="T27" fmla="*/ 84 h 88"/>
                <a:gd name="T28" fmla="*/ 18 w 76"/>
                <a:gd name="T29" fmla="*/ 86 h 88"/>
                <a:gd name="T30" fmla="*/ 24 w 76"/>
                <a:gd name="T31" fmla="*/ 86 h 88"/>
                <a:gd name="T32" fmla="*/ 30 w 76"/>
                <a:gd name="T33" fmla="*/ 88 h 88"/>
                <a:gd name="T34" fmla="*/ 34 w 76"/>
                <a:gd name="T35" fmla="*/ 86 h 88"/>
                <a:gd name="T36" fmla="*/ 36 w 76"/>
                <a:gd name="T37" fmla="*/ 86 h 88"/>
                <a:gd name="T38" fmla="*/ 38 w 76"/>
                <a:gd name="T39" fmla="*/ 86 h 88"/>
                <a:gd name="T40" fmla="*/ 38 w 76"/>
                <a:gd name="T41" fmla="*/ 84 h 88"/>
                <a:gd name="T42" fmla="*/ 40 w 76"/>
                <a:gd name="T43" fmla="*/ 80 h 88"/>
                <a:gd name="T44" fmla="*/ 40 w 76"/>
                <a:gd name="T45" fmla="*/ 76 h 88"/>
                <a:gd name="T46" fmla="*/ 40 w 76"/>
                <a:gd name="T47" fmla="*/ 74 h 88"/>
                <a:gd name="T48" fmla="*/ 42 w 76"/>
                <a:gd name="T49" fmla="*/ 72 h 88"/>
                <a:gd name="T50" fmla="*/ 44 w 76"/>
                <a:gd name="T51" fmla="*/ 70 h 88"/>
                <a:gd name="T52" fmla="*/ 46 w 76"/>
                <a:gd name="T53" fmla="*/ 70 h 88"/>
                <a:gd name="T54" fmla="*/ 48 w 76"/>
                <a:gd name="T55" fmla="*/ 68 h 88"/>
                <a:gd name="T56" fmla="*/ 50 w 76"/>
                <a:gd name="T57" fmla="*/ 68 h 88"/>
                <a:gd name="T58" fmla="*/ 52 w 76"/>
                <a:gd name="T59" fmla="*/ 70 h 88"/>
                <a:gd name="T60" fmla="*/ 52 w 76"/>
                <a:gd name="T61" fmla="*/ 72 h 88"/>
                <a:gd name="T62" fmla="*/ 54 w 76"/>
                <a:gd name="T63" fmla="*/ 76 h 88"/>
                <a:gd name="T64" fmla="*/ 54 w 76"/>
                <a:gd name="T65" fmla="*/ 82 h 88"/>
                <a:gd name="T66" fmla="*/ 54 w 76"/>
                <a:gd name="T67" fmla="*/ 88 h 88"/>
                <a:gd name="T68" fmla="*/ 58 w 76"/>
                <a:gd name="T69" fmla="*/ 84 h 88"/>
                <a:gd name="T70" fmla="*/ 62 w 76"/>
                <a:gd name="T71" fmla="*/ 82 h 88"/>
                <a:gd name="T72" fmla="*/ 64 w 76"/>
                <a:gd name="T73" fmla="*/ 80 h 88"/>
                <a:gd name="T74" fmla="*/ 64 w 76"/>
                <a:gd name="T75" fmla="*/ 80 h 88"/>
                <a:gd name="T76" fmla="*/ 64 w 76"/>
                <a:gd name="T77" fmla="*/ 76 h 88"/>
                <a:gd name="T78" fmla="*/ 64 w 76"/>
                <a:gd name="T79" fmla="*/ 70 h 88"/>
                <a:gd name="T80" fmla="*/ 66 w 76"/>
                <a:gd name="T81" fmla="*/ 68 h 88"/>
                <a:gd name="T82" fmla="*/ 66 w 76"/>
                <a:gd name="T83" fmla="*/ 66 h 88"/>
                <a:gd name="T84" fmla="*/ 66 w 76"/>
                <a:gd name="T85" fmla="*/ 66 h 88"/>
                <a:gd name="T86" fmla="*/ 70 w 76"/>
                <a:gd name="T87" fmla="*/ 64 h 88"/>
                <a:gd name="T88" fmla="*/ 72 w 76"/>
                <a:gd name="T89" fmla="*/ 64 h 88"/>
                <a:gd name="T90" fmla="*/ 76 w 76"/>
                <a:gd name="T91" fmla="*/ 62 h 88"/>
                <a:gd name="T92" fmla="*/ 76 w 76"/>
                <a:gd name="T93" fmla="*/ 62 h 88"/>
                <a:gd name="T94" fmla="*/ 76 w 76"/>
                <a:gd name="T95" fmla="*/ 60 h 88"/>
                <a:gd name="T96" fmla="*/ 76 w 76"/>
                <a:gd name="T97" fmla="*/ 58 h 88"/>
                <a:gd name="T98" fmla="*/ 74 w 76"/>
                <a:gd name="T99" fmla="*/ 56 h 88"/>
                <a:gd name="T100" fmla="*/ 74 w 76"/>
                <a:gd name="T101" fmla="*/ 52 h 88"/>
                <a:gd name="T102" fmla="*/ 70 w 76"/>
                <a:gd name="T103" fmla="*/ 50 h 88"/>
                <a:gd name="T104" fmla="*/ 66 w 76"/>
                <a:gd name="T105" fmla="*/ 48 h 88"/>
                <a:gd name="T106" fmla="*/ 60 w 76"/>
                <a:gd name="T107" fmla="*/ 44 h 88"/>
                <a:gd name="T108" fmla="*/ 56 w 76"/>
                <a:gd name="T109" fmla="*/ 40 h 88"/>
                <a:gd name="T110" fmla="*/ 48 w 76"/>
                <a:gd name="T111" fmla="*/ 32 h 88"/>
                <a:gd name="T112" fmla="*/ 42 w 76"/>
                <a:gd name="T113" fmla="*/ 26 h 88"/>
                <a:gd name="T114" fmla="*/ 36 w 76"/>
                <a:gd name="T115" fmla="*/ 12 h 88"/>
                <a:gd name="T116" fmla="*/ 30 w 76"/>
                <a:gd name="T117"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 h="88">
                  <a:moveTo>
                    <a:pt x="0" y="8"/>
                  </a:moveTo>
                  <a:lnTo>
                    <a:pt x="0" y="8"/>
                  </a:lnTo>
                  <a:lnTo>
                    <a:pt x="2" y="18"/>
                  </a:lnTo>
                  <a:lnTo>
                    <a:pt x="4" y="24"/>
                  </a:lnTo>
                  <a:lnTo>
                    <a:pt x="4" y="28"/>
                  </a:lnTo>
                  <a:lnTo>
                    <a:pt x="6" y="30"/>
                  </a:lnTo>
                  <a:lnTo>
                    <a:pt x="6" y="32"/>
                  </a:lnTo>
                  <a:lnTo>
                    <a:pt x="8" y="36"/>
                  </a:lnTo>
                  <a:lnTo>
                    <a:pt x="10" y="42"/>
                  </a:lnTo>
                  <a:lnTo>
                    <a:pt x="14" y="46"/>
                  </a:lnTo>
                  <a:lnTo>
                    <a:pt x="16" y="52"/>
                  </a:lnTo>
                  <a:lnTo>
                    <a:pt x="18" y="54"/>
                  </a:lnTo>
                  <a:lnTo>
                    <a:pt x="20" y="58"/>
                  </a:lnTo>
                  <a:lnTo>
                    <a:pt x="22" y="62"/>
                  </a:lnTo>
                  <a:lnTo>
                    <a:pt x="24" y="64"/>
                  </a:lnTo>
                  <a:lnTo>
                    <a:pt x="28" y="68"/>
                  </a:lnTo>
                  <a:lnTo>
                    <a:pt x="28" y="70"/>
                  </a:lnTo>
                  <a:lnTo>
                    <a:pt x="28" y="72"/>
                  </a:lnTo>
                  <a:lnTo>
                    <a:pt x="30" y="74"/>
                  </a:lnTo>
                  <a:lnTo>
                    <a:pt x="30" y="76"/>
                  </a:lnTo>
                  <a:lnTo>
                    <a:pt x="30" y="76"/>
                  </a:lnTo>
                  <a:lnTo>
                    <a:pt x="30" y="78"/>
                  </a:lnTo>
                  <a:lnTo>
                    <a:pt x="30" y="78"/>
                  </a:lnTo>
                  <a:lnTo>
                    <a:pt x="28" y="80"/>
                  </a:lnTo>
                  <a:lnTo>
                    <a:pt x="28" y="80"/>
                  </a:lnTo>
                  <a:lnTo>
                    <a:pt x="28" y="80"/>
                  </a:lnTo>
                  <a:lnTo>
                    <a:pt x="26" y="82"/>
                  </a:lnTo>
                  <a:lnTo>
                    <a:pt x="24" y="84"/>
                  </a:lnTo>
                  <a:lnTo>
                    <a:pt x="20" y="86"/>
                  </a:lnTo>
                  <a:lnTo>
                    <a:pt x="18" y="86"/>
                  </a:lnTo>
                  <a:lnTo>
                    <a:pt x="20" y="86"/>
                  </a:lnTo>
                  <a:lnTo>
                    <a:pt x="24" y="86"/>
                  </a:lnTo>
                  <a:lnTo>
                    <a:pt x="26" y="86"/>
                  </a:lnTo>
                  <a:lnTo>
                    <a:pt x="30" y="88"/>
                  </a:lnTo>
                  <a:lnTo>
                    <a:pt x="32" y="88"/>
                  </a:lnTo>
                  <a:lnTo>
                    <a:pt x="34" y="86"/>
                  </a:lnTo>
                  <a:lnTo>
                    <a:pt x="36" y="86"/>
                  </a:lnTo>
                  <a:lnTo>
                    <a:pt x="36" y="86"/>
                  </a:lnTo>
                  <a:lnTo>
                    <a:pt x="38" y="86"/>
                  </a:lnTo>
                  <a:lnTo>
                    <a:pt x="38" y="86"/>
                  </a:lnTo>
                  <a:lnTo>
                    <a:pt x="38" y="84"/>
                  </a:lnTo>
                  <a:lnTo>
                    <a:pt x="38" y="84"/>
                  </a:lnTo>
                  <a:lnTo>
                    <a:pt x="38" y="82"/>
                  </a:lnTo>
                  <a:lnTo>
                    <a:pt x="40" y="80"/>
                  </a:lnTo>
                  <a:lnTo>
                    <a:pt x="40" y="78"/>
                  </a:lnTo>
                  <a:lnTo>
                    <a:pt x="40" y="76"/>
                  </a:lnTo>
                  <a:lnTo>
                    <a:pt x="40" y="74"/>
                  </a:lnTo>
                  <a:lnTo>
                    <a:pt x="40" y="74"/>
                  </a:lnTo>
                  <a:lnTo>
                    <a:pt x="40" y="74"/>
                  </a:lnTo>
                  <a:lnTo>
                    <a:pt x="42" y="72"/>
                  </a:lnTo>
                  <a:lnTo>
                    <a:pt x="42" y="72"/>
                  </a:lnTo>
                  <a:lnTo>
                    <a:pt x="44" y="70"/>
                  </a:lnTo>
                  <a:lnTo>
                    <a:pt x="44" y="70"/>
                  </a:lnTo>
                  <a:lnTo>
                    <a:pt x="46" y="70"/>
                  </a:lnTo>
                  <a:lnTo>
                    <a:pt x="48" y="68"/>
                  </a:lnTo>
                  <a:lnTo>
                    <a:pt x="48" y="68"/>
                  </a:lnTo>
                  <a:lnTo>
                    <a:pt x="50" y="68"/>
                  </a:lnTo>
                  <a:lnTo>
                    <a:pt x="50" y="68"/>
                  </a:lnTo>
                  <a:lnTo>
                    <a:pt x="50" y="68"/>
                  </a:lnTo>
                  <a:lnTo>
                    <a:pt x="52" y="70"/>
                  </a:lnTo>
                  <a:lnTo>
                    <a:pt x="52" y="70"/>
                  </a:lnTo>
                  <a:lnTo>
                    <a:pt x="52" y="72"/>
                  </a:lnTo>
                  <a:lnTo>
                    <a:pt x="52" y="74"/>
                  </a:lnTo>
                  <a:lnTo>
                    <a:pt x="54" y="76"/>
                  </a:lnTo>
                  <a:lnTo>
                    <a:pt x="54" y="78"/>
                  </a:lnTo>
                  <a:lnTo>
                    <a:pt x="54" y="82"/>
                  </a:lnTo>
                  <a:lnTo>
                    <a:pt x="54" y="84"/>
                  </a:lnTo>
                  <a:lnTo>
                    <a:pt x="54" y="88"/>
                  </a:lnTo>
                  <a:lnTo>
                    <a:pt x="56" y="86"/>
                  </a:lnTo>
                  <a:lnTo>
                    <a:pt x="58" y="84"/>
                  </a:lnTo>
                  <a:lnTo>
                    <a:pt x="60" y="84"/>
                  </a:lnTo>
                  <a:lnTo>
                    <a:pt x="62" y="82"/>
                  </a:lnTo>
                  <a:lnTo>
                    <a:pt x="62" y="82"/>
                  </a:lnTo>
                  <a:lnTo>
                    <a:pt x="64" y="80"/>
                  </a:lnTo>
                  <a:lnTo>
                    <a:pt x="64" y="80"/>
                  </a:lnTo>
                  <a:lnTo>
                    <a:pt x="64" y="80"/>
                  </a:lnTo>
                  <a:lnTo>
                    <a:pt x="64" y="78"/>
                  </a:lnTo>
                  <a:lnTo>
                    <a:pt x="64" y="76"/>
                  </a:lnTo>
                  <a:lnTo>
                    <a:pt x="64" y="74"/>
                  </a:lnTo>
                  <a:lnTo>
                    <a:pt x="64" y="70"/>
                  </a:lnTo>
                  <a:lnTo>
                    <a:pt x="64" y="70"/>
                  </a:lnTo>
                  <a:lnTo>
                    <a:pt x="66" y="68"/>
                  </a:lnTo>
                  <a:lnTo>
                    <a:pt x="66" y="66"/>
                  </a:lnTo>
                  <a:lnTo>
                    <a:pt x="66" y="66"/>
                  </a:lnTo>
                  <a:lnTo>
                    <a:pt x="66" y="66"/>
                  </a:lnTo>
                  <a:lnTo>
                    <a:pt x="66" y="66"/>
                  </a:lnTo>
                  <a:lnTo>
                    <a:pt x="68" y="64"/>
                  </a:lnTo>
                  <a:lnTo>
                    <a:pt x="70" y="64"/>
                  </a:lnTo>
                  <a:lnTo>
                    <a:pt x="72" y="64"/>
                  </a:lnTo>
                  <a:lnTo>
                    <a:pt x="72" y="64"/>
                  </a:lnTo>
                  <a:lnTo>
                    <a:pt x="74" y="64"/>
                  </a:lnTo>
                  <a:lnTo>
                    <a:pt x="76" y="62"/>
                  </a:lnTo>
                  <a:lnTo>
                    <a:pt x="76" y="62"/>
                  </a:lnTo>
                  <a:lnTo>
                    <a:pt x="76" y="62"/>
                  </a:lnTo>
                  <a:lnTo>
                    <a:pt x="76" y="62"/>
                  </a:lnTo>
                  <a:lnTo>
                    <a:pt x="76" y="60"/>
                  </a:lnTo>
                  <a:lnTo>
                    <a:pt x="76" y="60"/>
                  </a:lnTo>
                  <a:lnTo>
                    <a:pt x="76" y="58"/>
                  </a:lnTo>
                  <a:lnTo>
                    <a:pt x="76" y="56"/>
                  </a:lnTo>
                  <a:lnTo>
                    <a:pt x="74" y="56"/>
                  </a:lnTo>
                  <a:lnTo>
                    <a:pt x="74" y="54"/>
                  </a:lnTo>
                  <a:lnTo>
                    <a:pt x="74" y="52"/>
                  </a:lnTo>
                  <a:lnTo>
                    <a:pt x="72" y="52"/>
                  </a:lnTo>
                  <a:lnTo>
                    <a:pt x="70" y="50"/>
                  </a:lnTo>
                  <a:lnTo>
                    <a:pt x="68" y="50"/>
                  </a:lnTo>
                  <a:lnTo>
                    <a:pt x="66" y="48"/>
                  </a:lnTo>
                  <a:lnTo>
                    <a:pt x="62" y="46"/>
                  </a:lnTo>
                  <a:lnTo>
                    <a:pt x="60" y="44"/>
                  </a:lnTo>
                  <a:lnTo>
                    <a:pt x="58" y="44"/>
                  </a:lnTo>
                  <a:lnTo>
                    <a:pt x="56" y="40"/>
                  </a:lnTo>
                  <a:lnTo>
                    <a:pt x="52" y="36"/>
                  </a:lnTo>
                  <a:lnTo>
                    <a:pt x="48" y="32"/>
                  </a:lnTo>
                  <a:lnTo>
                    <a:pt x="44" y="28"/>
                  </a:lnTo>
                  <a:lnTo>
                    <a:pt x="42" y="26"/>
                  </a:lnTo>
                  <a:lnTo>
                    <a:pt x="40" y="22"/>
                  </a:lnTo>
                  <a:lnTo>
                    <a:pt x="36" y="12"/>
                  </a:lnTo>
                  <a:lnTo>
                    <a:pt x="32" y="4"/>
                  </a:lnTo>
                  <a:lnTo>
                    <a:pt x="30" y="0"/>
                  </a:lnTo>
                  <a:lnTo>
                    <a:pt x="0" y="8"/>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19" name="Freeform 153">
              <a:extLst>
                <a:ext uri="{FF2B5EF4-FFF2-40B4-BE49-F238E27FC236}">
                  <a16:creationId xmlns:a16="http://schemas.microsoft.com/office/drawing/2014/main" id="{FB127B57-62C5-4D4C-B555-6FFF4BCE0FE9}"/>
                </a:ext>
              </a:extLst>
            </p:cNvPr>
            <p:cNvSpPr>
              <a:spLocks/>
            </p:cNvSpPr>
            <p:nvPr/>
          </p:nvSpPr>
          <p:spPr bwMode="auto">
            <a:xfrm>
              <a:off x="7016757" y="2726371"/>
              <a:ext cx="166427" cy="112844"/>
            </a:xfrm>
            <a:custGeom>
              <a:avLst/>
              <a:gdLst>
                <a:gd name="T0" fmla="*/ 0 w 88"/>
                <a:gd name="T1" fmla="*/ 18 h 66"/>
                <a:gd name="T2" fmla="*/ 8 w 88"/>
                <a:gd name="T3" fmla="*/ 12 h 66"/>
                <a:gd name="T4" fmla="*/ 18 w 88"/>
                <a:gd name="T5" fmla="*/ 6 h 66"/>
                <a:gd name="T6" fmla="*/ 22 w 88"/>
                <a:gd name="T7" fmla="*/ 2 h 66"/>
                <a:gd name="T8" fmla="*/ 28 w 88"/>
                <a:gd name="T9" fmla="*/ 0 h 66"/>
                <a:gd name="T10" fmla="*/ 32 w 88"/>
                <a:gd name="T11" fmla="*/ 0 h 66"/>
                <a:gd name="T12" fmla="*/ 34 w 88"/>
                <a:gd name="T13" fmla="*/ 0 h 66"/>
                <a:gd name="T14" fmla="*/ 36 w 88"/>
                <a:gd name="T15" fmla="*/ 2 h 66"/>
                <a:gd name="T16" fmla="*/ 40 w 88"/>
                <a:gd name="T17" fmla="*/ 4 h 66"/>
                <a:gd name="T18" fmla="*/ 44 w 88"/>
                <a:gd name="T19" fmla="*/ 8 h 66"/>
                <a:gd name="T20" fmla="*/ 48 w 88"/>
                <a:gd name="T21" fmla="*/ 10 h 66"/>
                <a:gd name="T22" fmla="*/ 50 w 88"/>
                <a:gd name="T23" fmla="*/ 10 h 66"/>
                <a:gd name="T24" fmla="*/ 56 w 88"/>
                <a:gd name="T25" fmla="*/ 10 h 66"/>
                <a:gd name="T26" fmla="*/ 60 w 88"/>
                <a:gd name="T27" fmla="*/ 10 h 66"/>
                <a:gd name="T28" fmla="*/ 62 w 88"/>
                <a:gd name="T29" fmla="*/ 10 h 66"/>
                <a:gd name="T30" fmla="*/ 66 w 88"/>
                <a:gd name="T31" fmla="*/ 14 h 66"/>
                <a:gd name="T32" fmla="*/ 72 w 88"/>
                <a:gd name="T33" fmla="*/ 18 h 66"/>
                <a:gd name="T34" fmla="*/ 78 w 88"/>
                <a:gd name="T35" fmla="*/ 26 h 66"/>
                <a:gd name="T36" fmla="*/ 88 w 88"/>
                <a:gd name="T37" fmla="*/ 38 h 66"/>
                <a:gd name="T38" fmla="*/ 86 w 88"/>
                <a:gd name="T39" fmla="*/ 46 h 66"/>
                <a:gd name="T40" fmla="*/ 82 w 88"/>
                <a:gd name="T41" fmla="*/ 52 h 66"/>
                <a:gd name="T42" fmla="*/ 80 w 88"/>
                <a:gd name="T43" fmla="*/ 56 h 66"/>
                <a:gd name="T44" fmla="*/ 78 w 88"/>
                <a:gd name="T45" fmla="*/ 58 h 66"/>
                <a:gd name="T46" fmla="*/ 72 w 88"/>
                <a:gd name="T47" fmla="*/ 60 h 66"/>
                <a:gd name="T48" fmla="*/ 66 w 88"/>
                <a:gd name="T49" fmla="*/ 64 h 66"/>
                <a:gd name="T50" fmla="*/ 44 w 88"/>
                <a:gd name="T51" fmla="*/ 66 h 66"/>
                <a:gd name="T52" fmla="*/ 44 w 88"/>
                <a:gd name="T53" fmla="*/ 56 h 66"/>
                <a:gd name="T54" fmla="*/ 42 w 88"/>
                <a:gd name="T55" fmla="*/ 52 h 66"/>
                <a:gd name="T56" fmla="*/ 38 w 88"/>
                <a:gd name="T57" fmla="*/ 44 h 66"/>
                <a:gd name="T58" fmla="*/ 36 w 88"/>
                <a:gd name="T59" fmla="*/ 40 h 66"/>
                <a:gd name="T60" fmla="*/ 34 w 88"/>
                <a:gd name="T61" fmla="*/ 38 h 66"/>
                <a:gd name="T62" fmla="*/ 32 w 88"/>
                <a:gd name="T63" fmla="*/ 38 h 66"/>
                <a:gd name="T64" fmla="*/ 28 w 88"/>
                <a:gd name="T65" fmla="*/ 36 h 66"/>
                <a:gd name="T66" fmla="*/ 22 w 88"/>
                <a:gd name="T67" fmla="*/ 34 h 66"/>
                <a:gd name="T68" fmla="*/ 16 w 88"/>
                <a:gd name="T69" fmla="*/ 34 h 66"/>
                <a:gd name="T70" fmla="*/ 14 w 88"/>
                <a:gd name="T71" fmla="*/ 32 h 66"/>
                <a:gd name="T72" fmla="*/ 10 w 88"/>
                <a:gd name="T73" fmla="*/ 28 h 66"/>
                <a:gd name="T74" fmla="*/ 6 w 88"/>
                <a:gd name="T75" fmla="*/ 24 h 66"/>
                <a:gd name="T76" fmla="*/ 0 w 88"/>
                <a:gd name="T77"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 h="66">
                  <a:moveTo>
                    <a:pt x="0" y="18"/>
                  </a:moveTo>
                  <a:lnTo>
                    <a:pt x="0" y="18"/>
                  </a:lnTo>
                  <a:lnTo>
                    <a:pt x="4" y="16"/>
                  </a:lnTo>
                  <a:lnTo>
                    <a:pt x="8" y="12"/>
                  </a:lnTo>
                  <a:lnTo>
                    <a:pt x="12" y="10"/>
                  </a:lnTo>
                  <a:lnTo>
                    <a:pt x="18" y="6"/>
                  </a:lnTo>
                  <a:lnTo>
                    <a:pt x="20" y="4"/>
                  </a:lnTo>
                  <a:lnTo>
                    <a:pt x="22" y="2"/>
                  </a:lnTo>
                  <a:lnTo>
                    <a:pt x="24" y="2"/>
                  </a:lnTo>
                  <a:lnTo>
                    <a:pt x="28" y="0"/>
                  </a:lnTo>
                  <a:lnTo>
                    <a:pt x="30" y="0"/>
                  </a:lnTo>
                  <a:lnTo>
                    <a:pt x="32" y="0"/>
                  </a:lnTo>
                  <a:lnTo>
                    <a:pt x="32" y="0"/>
                  </a:lnTo>
                  <a:lnTo>
                    <a:pt x="34" y="0"/>
                  </a:lnTo>
                  <a:lnTo>
                    <a:pt x="34" y="0"/>
                  </a:lnTo>
                  <a:lnTo>
                    <a:pt x="36" y="2"/>
                  </a:lnTo>
                  <a:lnTo>
                    <a:pt x="38" y="2"/>
                  </a:lnTo>
                  <a:lnTo>
                    <a:pt x="40" y="4"/>
                  </a:lnTo>
                  <a:lnTo>
                    <a:pt x="42" y="6"/>
                  </a:lnTo>
                  <a:lnTo>
                    <a:pt x="44" y="8"/>
                  </a:lnTo>
                  <a:lnTo>
                    <a:pt x="48" y="8"/>
                  </a:lnTo>
                  <a:lnTo>
                    <a:pt x="48" y="10"/>
                  </a:lnTo>
                  <a:lnTo>
                    <a:pt x="50" y="10"/>
                  </a:lnTo>
                  <a:lnTo>
                    <a:pt x="50" y="10"/>
                  </a:lnTo>
                  <a:lnTo>
                    <a:pt x="52" y="10"/>
                  </a:lnTo>
                  <a:lnTo>
                    <a:pt x="56" y="10"/>
                  </a:lnTo>
                  <a:lnTo>
                    <a:pt x="58" y="10"/>
                  </a:lnTo>
                  <a:lnTo>
                    <a:pt x="60" y="10"/>
                  </a:lnTo>
                  <a:lnTo>
                    <a:pt x="62" y="10"/>
                  </a:lnTo>
                  <a:lnTo>
                    <a:pt x="62" y="10"/>
                  </a:lnTo>
                  <a:lnTo>
                    <a:pt x="64" y="12"/>
                  </a:lnTo>
                  <a:lnTo>
                    <a:pt x="66" y="14"/>
                  </a:lnTo>
                  <a:lnTo>
                    <a:pt x="68" y="16"/>
                  </a:lnTo>
                  <a:lnTo>
                    <a:pt x="72" y="18"/>
                  </a:lnTo>
                  <a:lnTo>
                    <a:pt x="74" y="22"/>
                  </a:lnTo>
                  <a:lnTo>
                    <a:pt x="78" y="26"/>
                  </a:lnTo>
                  <a:lnTo>
                    <a:pt x="84" y="32"/>
                  </a:lnTo>
                  <a:lnTo>
                    <a:pt x="88" y="38"/>
                  </a:lnTo>
                  <a:lnTo>
                    <a:pt x="88" y="42"/>
                  </a:lnTo>
                  <a:lnTo>
                    <a:pt x="86" y="46"/>
                  </a:lnTo>
                  <a:lnTo>
                    <a:pt x="84" y="50"/>
                  </a:lnTo>
                  <a:lnTo>
                    <a:pt x="82" y="52"/>
                  </a:lnTo>
                  <a:lnTo>
                    <a:pt x="80" y="56"/>
                  </a:lnTo>
                  <a:lnTo>
                    <a:pt x="80" y="56"/>
                  </a:lnTo>
                  <a:lnTo>
                    <a:pt x="80" y="58"/>
                  </a:lnTo>
                  <a:lnTo>
                    <a:pt x="78" y="58"/>
                  </a:lnTo>
                  <a:lnTo>
                    <a:pt x="76" y="60"/>
                  </a:lnTo>
                  <a:lnTo>
                    <a:pt x="72" y="60"/>
                  </a:lnTo>
                  <a:lnTo>
                    <a:pt x="70" y="62"/>
                  </a:lnTo>
                  <a:lnTo>
                    <a:pt x="66" y="64"/>
                  </a:lnTo>
                  <a:lnTo>
                    <a:pt x="64" y="64"/>
                  </a:lnTo>
                  <a:lnTo>
                    <a:pt x="44" y="66"/>
                  </a:lnTo>
                  <a:lnTo>
                    <a:pt x="44" y="60"/>
                  </a:lnTo>
                  <a:lnTo>
                    <a:pt x="44" y="56"/>
                  </a:lnTo>
                  <a:lnTo>
                    <a:pt x="42" y="52"/>
                  </a:lnTo>
                  <a:lnTo>
                    <a:pt x="42" y="52"/>
                  </a:lnTo>
                  <a:lnTo>
                    <a:pt x="40" y="48"/>
                  </a:lnTo>
                  <a:lnTo>
                    <a:pt x="38" y="44"/>
                  </a:lnTo>
                  <a:lnTo>
                    <a:pt x="38" y="42"/>
                  </a:lnTo>
                  <a:lnTo>
                    <a:pt x="36" y="40"/>
                  </a:lnTo>
                  <a:lnTo>
                    <a:pt x="36" y="40"/>
                  </a:lnTo>
                  <a:lnTo>
                    <a:pt x="34" y="38"/>
                  </a:lnTo>
                  <a:lnTo>
                    <a:pt x="34" y="38"/>
                  </a:lnTo>
                  <a:lnTo>
                    <a:pt x="32" y="38"/>
                  </a:lnTo>
                  <a:lnTo>
                    <a:pt x="30" y="36"/>
                  </a:lnTo>
                  <a:lnTo>
                    <a:pt x="28" y="36"/>
                  </a:lnTo>
                  <a:lnTo>
                    <a:pt x="24" y="36"/>
                  </a:lnTo>
                  <a:lnTo>
                    <a:pt x="22" y="34"/>
                  </a:lnTo>
                  <a:lnTo>
                    <a:pt x="18" y="34"/>
                  </a:lnTo>
                  <a:lnTo>
                    <a:pt x="16" y="34"/>
                  </a:lnTo>
                  <a:lnTo>
                    <a:pt x="16" y="32"/>
                  </a:lnTo>
                  <a:lnTo>
                    <a:pt x="14" y="32"/>
                  </a:lnTo>
                  <a:lnTo>
                    <a:pt x="12" y="30"/>
                  </a:lnTo>
                  <a:lnTo>
                    <a:pt x="10" y="28"/>
                  </a:lnTo>
                  <a:lnTo>
                    <a:pt x="8" y="26"/>
                  </a:lnTo>
                  <a:lnTo>
                    <a:pt x="6" y="24"/>
                  </a:lnTo>
                  <a:lnTo>
                    <a:pt x="2" y="20"/>
                  </a:lnTo>
                  <a:lnTo>
                    <a:pt x="0" y="18"/>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20" name="Freeform 154">
              <a:extLst>
                <a:ext uri="{FF2B5EF4-FFF2-40B4-BE49-F238E27FC236}">
                  <a16:creationId xmlns:a16="http://schemas.microsoft.com/office/drawing/2014/main" id="{4F4E1435-C53E-4FF2-8178-421FEAE96EB8}"/>
                </a:ext>
              </a:extLst>
            </p:cNvPr>
            <p:cNvSpPr>
              <a:spLocks/>
            </p:cNvSpPr>
            <p:nvPr/>
          </p:nvSpPr>
          <p:spPr bwMode="auto">
            <a:xfrm>
              <a:off x="7016757" y="2726371"/>
              <a:ext cx="166427" cy="112844"/>
            </a:xfrm>
            <a:custGeom>
              <a:avLst/>
              <a:gdLst>
                <a:gd name="T0" fmla="*/ 0 w 88"/>
                <a:gd name="T1" fmla="*/ 18 h 66"/>
                <a:gd name="T2" fmla="*/ 8 w 88"/>
                <a:gd name="T3" fmla="*/ 12 h 66"/>
                <a:gd name="T4" fmla="*/ 18 w 88"/>
                <a:gd name="T5" fmla="*/ 6 h 66"/>
                <a:gd name="T6" fmla="*/ 22 w 88"/>
                <a:gd name="T7" fmla="*/ 2 h 66"/>
                <a:gd name="T8" fmla="*/ 28 w 88"/>
                <a:gd name="T9" fmla="*/ 0 h 66"/>
                <a:gd name="T10" fmla="*/ 32 w 88"/>
                <a:gd name="T11" fmla="*/ 0 h 66"/>
                <a:gd name="T12" fmla="*/ 34 w 88"/>
                <a:gd name="T13" fmla="*/ 0 h 66"/>
                <a:gd name="T14" fmla="*/ 36 w 88"/>
                <a:gd name="T15" fmla="*/ 2 h 66"/>
                <a:gd name="T16" fmla="*/ 40 w 88"/>
                <a:gd name="T17" fmla="*/ 4 h 66"/>
                <a:gd name="T18" fmla="*/ 44 w 88"/>
                <a:gd name="T19" fmla="*/ 8 h 66"/>
                <a:gd name="T20" fmla="*/ 48 w 88"/>
                <a:gd name="T21" fmla="*/ 10 h 66"/>
                <a:gd name="T22" fmla="*/ 50 w 88"/>
                <a:gd name="T23" fmla="*/ 10 h 66"/>
                <a:gd name="T24" fmla="*/ 56 w 88"/>
                <a:gd name="T25" fmla="*/ 10 h 66"/>
                <a:gd name="T26" fmla="*/ 60 w 88"/>
                <a:gd name="T27" fmla="*/ 10 h 66"/>
                <a:gd name="T28" fmla="*/ 62 w 88"/>
                <a:gd name="T29" fmla="*/ 10 h 66"/>
                <a:gd name="T30" fmla="*/ 66 w 88"/>
                <a:gd name="T31" fmla="*/ 14 h 66"/>
                <a:gd name="T32" fmla="*/ 72 w 88"/>
                <a:gd name="T33" fmla="*/ 18 h 66"/>
                <a:gd name="T34" fmla="*/ 78 w 88"/>
                <a:gd name="T35" fmla="*/ 26 h 66"/>
                <a:gd name="T36" fmla="*/ 88 w 88"/>
                <a:gd name="T37" fmla="*/ 38 h 66"/>
                <a:gd name="T38" fmla="*/ 86 w 88"/>
                <a:gd name="T39" fmla="*/ 46 h 66"/>
                <a:gd name="T40" fmla="*/ 82 w 88"/>
                <a:gd name="T41" fmla="*/ 52 h 66"/>
                <a:gd name="T42" fmla="*/ 80 w 88"/>
                <a:gd name="T43" fmla="*/ 56 h 66"/>
                <a:gd name="T44" fmla="*/ 78 w 88"/>
                <a:gd name="T45" fmla="*/ 58 h 66"/>
                <a:gd name="T46" fmla="*/ 72 w 88"/>
                <a:gd name="T47" fmla="*/ 60 h 66"/>
                <a:gd name="T48" fmla="*/ 66 w 88"/>
                <a:gd name="T49" fmla="*/ 64 h 66"/>
                <a:gd name="T50" fmla="*/ 44 w 88"/>
                <a:gd name="T51" fmla="*/ 66 h 66"/>
                <a:gd name="T52" fmla="*/ 44 w 88"/>
                <a:gd name="T53" fmla="*/ 56 h 66"/>
                <a:gd name="T54" fmla="*/ 42 w 88"/>
                <a:gd name="T55" fmla="*/ 52 h 66"/>
                <a:gd name="T56" fmla="*/ 38 w 88"/>
                <a:gd name="T57" fmla="*/ 44 h 66"/>
                <a:gd name="T58" fmla="*/ 36 w 88"/>
                <a:gd name="T59" fmla="*/ 40 h 66"/>
                <a:gd name="T60" fmla="*/ 34 w 88"/>
                <a:gd name="T61" fmla="*/ 38 h 66"/>
                <a:gd name="T62" fmla="*/ 32 w 88"/>
                <a:gd name="T63" fmla="*/ 38 h 66"/>
                <a:gd name="T64" fmla="*/ 28 w 88"/>
                <a:gd name="T65" fmla="*/ 36 h 66"/>
                <a:gd name="T66" fmla="*/ 22 w 88"/>
                <a:gd name="T67" fmla="*/ 34 h 66"/>
                <a:gd name="T68" fmla="*/ 16 w 88"/>
                <a:gd name="T69" fmla="*/ 34 h 66"/>
                <a:gd name="T70" fmla="*/ 14 w 88"/>
                <a:gd name="T71" fmla="*/ 32 h 66"/>
                <a:gd name="T72" fmla="*/ 10 w 88"/>
                <a:gd name="T73" fmla="*/ 28 h 66"/>
                <a:gd name="T74" fmla="*/ 6 w 88"/>
                <a:gd name="T75" fmla="*/ 24 h 66"/>
                <a:gd name="T76" fmla="*/ 0 w 88"/>
                <a:gd name="T77"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 h="66">
                  <a:moveTo>
                    <a:pt x="0" y="18"/>
                  </a:moveTo>
                  <a:lnTo>
                    <a:pt x="0" y="18"/>
                  </a:lnTo>
                  <a:lnTo>
                    <a:pt x="4" y="16"/>
                  </a:lnTo>
                  <a:lnTo>
                    <a:pt x="8" y="12"/>
                  </a:lnTo>
                  <a:lnTo>
                    <a:pt x="12" y="10"/>
                  </a:lnTo>
                  <a:lnTo>
                    <a:pt x="18" y="6"/>
                  </a:lnTo>
                  <a:lnTo>
                    <a:pt x="20" y="4"/>
                  </a:lnTo>
                  <a:lnTo>
                    <a:pt x="22" y="2"/>
                  </a:lnTo>
                  <a:lnTo>
                    <a:pt x="24" y="2"/>
                  </a:lnTo>
                  <a:lnTo>
                    <a:pt x="28" y="0"/>
                  </a:lnTo>
                  <a:lnTo>
                    <a:pt x="30" y="0"/>
                  </a:lnTo>
                  <a:lnTo>
                    <a:pt x="32" y="0"/>
                  </a:lnTo>
                  <a:lnTo>
                    <a:pt x="32" y="0"/>
                  </a:lnTo>
                  <a:lnTo>
                    <a:pt x="34" y="0"/>
                  </a:lnTo>
                  <a:lnTo>
                    <a:pt x="34" y="0"/>
                  </a:lnTo>
                  <a:lnTo>
                    <a:pt x="36" y="2"/>
                  </a:lnTo>
                  <a:lnTo>
                    <a:pt x="38" y="2"/>
                  </a:lnTo>
                  <a:lnTo>
                    <a:pt x="40" y="4"/>
                  </a:lnTo>
                  <a:lnTo>
                    <a:pt x="42" y="6"/>
                  </a:lnTo>
                  <a:lnTo>
                    <a:pt x="44" y="8"/>
                  </a:lnTo>
                  <a:lnTo>
                    <a:pt x="48" y="8"/>
                  </a:lnTo>
                  <a:lnTo>
                    <a:pt x="48" y="10"/>
                  </a:lnTo>
                  <a:lnTo>
                    <a:pt x="50" y="10"/>
                  </a:lnTo>
                  <a:lnTo>
                    <a:pt x="50" y="10"/>
                  </a:lnTo>
                  <a:lnTo>
                    <a:pt x="52" y="10"/>
                  </a:lnTo>
                  <a:lnTo>
                    <a:pt x="56" y="10"/>
                  </a:lnTo>
                  <a:lnTo>
                    <a:pt x="58" y="10"/>
                  </a:lnTo>
                  <a:lnTo>
                    <a:pt x="60" y="10"/>
                  </a:lnTo>
                  <a:lnTo>
                    <a:pt x="62" y="10"/>
                  </a:lnTo>
                  <a:lnTo>
                    <a:pt x="62" y="10"/>
                  </a:lnTo>
                  <a:lnTo>
                    <a:pt x="64" y="12"/>
                  </a:lnTo>
                  <a:lnTo>
                    <a:pt x="66" y="14"/>
                  </a:lnTo>
                  <a:lnTo>
                    <a:pt x="68" y="16"/>
                  </a:lnTo>
                  <a:lnTo>
                    <a:pt x="72" y="18"/>
                  </a:lnTo>
                  <a:lnTo>
                    <a:pt x="74" y="22"/>
                  </a:lnTo>
                  <a:lnTo>
                    <a:pt x="78" y="26"/>
                  </a:lnTo>
                  <a:lnTo>
                    <a:pt x="84" y="32"/>
                  </a:lnTo>
                  <a:lnTo>
                    <a:pt x="88" y="38"/>
                  </a:lnTo>
                  <a:lnTo>
                    <a:pt x="88" y="42"/>
                  </a:lnTo>
                  <a:lnTo>
                    <a:pt x="86" y="46"/>
                  </a:lnTo>
                  <a:lnTo>
                    <a:pt x="84" y="50"/>
                  </a:lnTo>
                  <a:lnTo>
                    <a:pt x="82" y="52"/>
                  </a:lnTo>
                  <a:lnTo>
                    <a:pt x="80" y="56"/>
                  </a:lnTo>
                  <a:lnTo>
                    <a:pt x="80" y="56"/>
                  </a:lnTo>
                  <a:lnTo>
                    <a:pt x="80" y="58"/>
                  </a:lnTo>
                  <a:lnTo>
                    <a:pt x="78" y="58"/>
                  </a:lnTo>
                  <a:lnTo>
                    <a:pt x="76" y="60"/>
                  </a:lnTo>
                  <a:lnTo>
                    <a:pt x="72" y="60"/>
                  </a:lnTo>
                  <a:lnTo>
                    <a:pt x="70" y="62"/>
                  </a:lnTo>
                  <a:lnTo>
                    <a:pt x="66" y="64"/>
                  </a:lnTo>
                  <a:lnTo>
                    <a:pt x="64" y="64"/>
                  </a:lnTo>
                  <a:lnTo>
                    <a:pt x="44" y="66"/>
                  </a:lnTo>
                  <a:lnTo>
                    <a:pt x="44" y="60"/>
                  </a:lnTo>
                  <a:lnTo>
                    <a:pt x="44" y="56"/>
                  </a:lnTo>
                  <a:lnTo>
                    <a:pt x="42" y="52"/>
                  </a:lnTo>
                  <a:lnTo>
                    <a:pt x="42" y="52"/>
                  </a:lnTo>
                  <a:lnTo>
                    <a:pt x="40" y="48"/>
                  </a:lnTo>
                  <a:lnTo>
                    <a:pt x="38" y="44"/>
                  </a:lnTo>
                  <a:lnTo>
                    <a:pt x="38" y="42"/>
                  </a:lnTo>
                  <a:lnTo>
                    <a:pt x="36" y="40"/>
                  </a:lnTo>
                  <a:lnTo>
                    <a:pt x="36" y="40"/>
                  </a:lnTo>
                  <a:lnTo>
                    <a:pt x="34" y="38"/>
                  </a:lnTo>
                  <a:lnTo>
                    <a:pt x="34" y="38"/>
                  </a:lnTo>
                  <a:lnTo>
                    <a:pt x="32" y="38"/>
                  </a:lnTo>
                  <a:lnTo>
                    <a:pt x="30" y="36"/>
                  </a:lnTo>
                  <a:lnTo>
                    <a:pt x="28" y="36"/>
                  </a:lnTo>
                  <a:lnTo>
                    <a:pt x="24" y="36"/>
                  </a:lnTo>
                  <a:lnTo>
                    <a:pt x="22" y="34"/>
                  </a:lnTo>
                  <a:lnTo>
                    <a:pt x="18" y="34"/>
                  </a:lnTo>
                  <a:lnTo>
                    <a:pt x="16" y="34"/>
                  </a:lnTo>
                  <a:lnTo>
                    <a:pt x="16" y="32"/>
                  </a:lnTo>
                  <a:lnTo>
                    <a:pt x="14" y="32"/>
                  </a:lnTo>
                  <a:lnTo>
                    <a:pt x="12" y="30"/>
                  </a:lnTo>
                  <a:lnTo>
                    <a:pt x="10" y="28"/>
                  </a:lnTo>
                  <a:lnTo>
                    <a:pt x="8" y="26"/>
                  </a:lnTo>
                  <a:lnTo>
                    <a:pt x="6" y="24"/>
                  </a:lnTo>
                  <a:lnTo>
                    <a:pt x="2" y="20"/>
                  </a:lnTo>
                  <a:lnTo>
                    <a:pt x="0" y="18"/>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21" name="Freeform 155">
              <a:extLst>
                <a:ext uri="{FF2B5EF4-FFF2-40B4-BE49-F238E27FC236}">
                  <a16:creationId xmlns:a16="http://schemas.microsoft.com/office/drawing/2014/main" id="{0875A69D-C50F-4AD9-A6DF-AE9319610465}"/>
                </a:ext>
              </a:extLst>
            </p:cNvPr>
            <p:cNvSpPr>
              <a:spLocks/>
            </p:cNvSpPr>
            <p:nvPr/>
          </p:nvSpPr>
          <p:spPr bwMode="auto">
            <a:xfrm>
              <a:off x="7137793" y="2791342"/>
              <a:ext cx="102125" cy="133361"/>
            </a:xfrm>
            <a:custGeom>
              <a:avLst/>
              <a:gdLst>
                <a:gd name="T0" fmla="*/ 54 w 54"/>
                <a:gd name="T1" fmla="*/ 70 h 78"/>
                <a:gd name="T2" fmla="*/ 54 w 54"/>
                <a:gd name="T3" fmla="*/ 70 h 78"/>
                <a:gd name="T4" fmla="*/ 54 w 54"/>
                <a:gd name="T5" fmla="*/ 70 h 78"/>
                <a:gd name="T6" fmla="*/ 54 w 54"/>
                <a:gd name="T7" fmla="*/ 72 h 78"/>
                <a:gd name="T8" fmla="*/ 52 w 54"/>
                <a:gd name="T9" fmla="*/ 72 h 78"/>
                <a:gd name="T10" fmla="*/ 52 w 54"/>
                <a:gd name="T11" fmla="*/ 72 h 78"/>
                <a:gd name="T12" fmla="*/ 50 w 54"/>
                <a:gd name="T13" fmla="*/ 74 h 78"/>
                <a:gd name="T14" fmla="*/ 48 w 54"/>
                <a:gd name="T15" fmla="*/ 76 h 78"/>
                <a:gd name="T16" fmla="*/ 44 w 54"/>
                <a:gd name="T17" fmla="*/ 78 h 78"/>
                <a:gd name="T18" fmla="*/ 42 w 54"/>
                <a:gd name="T19" fmla="*/ 78 h 78"/>
                <a:gd name="T20" fmla="*/ 42 w 54"/>
                <a:gd name="T21" fmla="*/ 76 h 78"/>
                <a:gd name="T22" fmla="*/ 40 w 54"/>
                <a:gd name="T23" fmla="*/ 72 h 78"/>
                <a:gd name="T24" fmla="*/ 38 w 54"/>
                <a:gd name="T25" fmla="*/ 68 h 78"/>
                <a:gd name="T26" fmla="*/ 38 w 54"/>
                <a:gd name="T27" fmla="*/ 66 h 78"/>
                <a:gd name="T28" fmla="*/ 36 w 54"/>
                <a:gd name="T29" fmla="*/ 66 h 78"/>
                <a:gd name="T30" fmla="*/ 36 w 54"/>
                <a:gd name="T31" fmla="*/ 64 h 78"/>
                <a:gd name="T32" fmla="*/ 34 w 54"/>
                <a:gd name="T33" fmla="*/ 62 h 78"/>
                <a:gd name="T34" fmla="*/ 30 w 54"/>
                <a:gd name="T35" fmla="*/ 60 h 78"/>
                <a:gd name="T36" fmla="*/ 26 w 54"/>
                <a:gd name="T37" fmla="*/ 58 h 78"/>
                <a:gd name="T38" fmla="*/ 24 w 54"/>
                <a:gd name="T39" fmla="*/ 58 h 78"/>
                <a:gd name="T40" fmla="*/ 20 w 54"/>
                <a:gd name="T41" fmla="*/ 54 h 78"/>
                <a:gd name="T42" fmla="*/ 16 w 54"/>
                <a:gd name="T43" fmla="*/ 50 h 78"/>
                <a:gd name="T44" fmla="*/ 14 w 54"/>
                <a:gd name="T45" fmla="*/ 48 h 78"/>
                <a:gd name="T46" fmla="*/ 14 w 54"/>
                <a:gd name="T47" fmla="*/ 46 h 78"/>
                <a:gd name="T48" fmla="*/ 12 w 54"/>
                <a:gd name="T49" fmla="*/ 44 h 78"/>
                <a:gd name="T50" fmla="*/ 10 w 54"/>
                <a:gd name="T51" fmla="*/ 42 h 78"/>
                <a:gd name="T52" fmla="*/ 6 w 54"/>
                <a:gd name="T53" fmla="*/ 34 h 78"/>
                <a:gd name="T54" fmla="*/ 0 w 54"/>
                <a:gd name="T55" fmla="*/ 26 h 78"/>
                <a:gd name="T56" fmla="*/ 2 w 54"/>
                <a:gd name="T57" fmla="*/ 26 h 78"/>
                <a:gd name="T58" fmla="*/ 8 w 54"/>
                <a:gd name="T59" fmla="*/ 24 h 78"/>
                <a:gd name="T60" fmla="*/ 10 w 54"/>
                <a:gd name="T61" fmla="*/ 22 h 78"/>
                <a:gd name="T62" fmla="*/ 12 w 54"/>
                <a:gd name="T63" fmla="*/ 22 h 78"/>
                <a:gd name="T64" fmla="*/ 14 w 54"/>
                <a:gd name="T65" fmla="*/ 20 h 78"/>
                <a:gd name="T66" fmla="*/ 16 w 54"/>
                <a:gd name="T67" fmla="*/ 18 h 78"/>
                <a:gd name="T68" fmla="*/ 16 w 54"/>
                <a:gd name="T69" fmla="*/ 18 h 78"/>
                <a:gd name="T70" fmla="*/ 18 w 54"/>
                <a:gd name="T71" fmla="*/ 18 h 78"/>
                <a:gd name="T72" fmla="*/ 18 w 54"/>
                <a:gd name="T73" fmla="*/ 14 h 78"/>
                <a:gd name="T74" fmla="*/ 20 w 54"/>
                <a:gd name="T75" fmla="*/ 12 h 78"/>
                <a:gd name="T76" fmla="*/ 22 w 54"/>
                <a:gd name="T77" fmla="*/ 8 h 78"/>
                <a:gd name="T78" fmla="*/ 24 w 54"/>
                <a:gd name="T79" fmla="*/ 4 h 78"/>
                <a:gd name="T80" fmla="*/ 26 w 54"/>
                <a:gd name="T81" fmla="*/ 0 h 78"/>
                <a:gd name="T82" fmla="*/ 28 w 54"/>
                <a:gd name="T83" fmla="*/ 10 h 78"/>
                <a:gd name="T84" fmla="*/ 28 w 54"/>
                <a:gd name="T85" fmla="*/ 16 h 78"/>
                <a:gd name="T86" fmla="*/ 30 w 54"/>
                <a:gd name="T87" fmla="*/ 20 h 78"/>
                <a:gd name="T88" fmla="*/ 30 w 54"/>
                <a:gd name="T89" fmla="*/ 22 h 78"/>
                <a:gd name="T90" fmla="*/ 32 w 54"/>
                <a:gd name="T91" fmla="*/ 24 h 78"/>
                <a:gd name="T92" fmla="*/ 32 w 54"/>
                <a:gd name="T93" fmla="*/ 28 h 78"/>
                <a:gd name="T94" fmla="*/ 36 w 54"/>
                <a:gd name="T95" fmla="*/ 34 h 78"/>
                <a:gd name="T96" fmla="*/ 38 w 54"/>
                <a:gd name="T97" fmla="*/ 40 h 78"/>
                <a:gd name="T98" fmla="*/ 42 w 54"/>
                <a:gd name="T99" fmla="*/ 44 h 78"/>
                <a:gd name="T100" fmla="*/ 42 w 54"/>
                <a:gd name="T101" fmla="*/ 46 h 78"/>
                <a:gd name="T102" fmla="*/ 44 w 54"/>
                <a:gd name="T103" fmla="*/ 50 h 78"/>
                <a:gd name="T104" fmla="*/ 48 w 54"/>
                <a:gd name="T105" fmla="*/ 54 h 78"/>
                <a:gd name="T106" fmla="*/ 50 w 54"/>
                <a:gd name="T107" fmla="*/ 56 h 78"/>
                <a:gd name="T108" fmla="*/ 52 w 54"/>
                <a:gd name="T109" fmla="*/ 60 h 78"/>
                <a:gd name="T110" fmla="*/ 52 w 54"/>
                <a:gd name="T111" fmla="*/ 62 h 78"/>
                <a:gd name="T112" fmla="*/ 54 w 54"/>
                <a:gd name="T113" fmla="*/ 64 h 78"/>
                <a:gd name="T114" fmla="*/ 54 w 54"/>
                <a:gd name="T115" fmla="*/ 66 h 78"/>
                <a:gd name="T116" fmla="*/ 54 w 54"/>
                <a:gd name="T117" fmla="*/ 68 h 78"/>
                <a:gd name="T118" fmla="*/ 54 w 54"/>
                <a:gd name="T119" fmla="*/ 68 h 78"/>
                <a:gd name="T120" fmla="*/ 54 w 54"/>
                <a:gd name="T121" fmla="*/ 7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4" h="78">
                  <a:moveTo>
                    <a:pt x="54" y="70"/>
                  </a:moveTo>
                  <a:lnTo>
                    <a:pt x="54" y="70"/>
                  </a:lnTo>
                  <a:lnTo>
                    <a:pt x="54" y="70"/>
                  </a:lnTo>
                  <a:lnTo>
                    <a:pt x="54" y="72"/>
                  </a:lnTo>
                  <a:lnTo>
                    <a:pt x="52" y="72"/>
                  </a:lnTo>
                  <a:lnTo>
                    <a:pt x="52" y="72"/>
                  </a:lnTo>
                  <a:lnTo>
                    <a:pt x="50" y="74"/>
                  </a:lnTo>
                  <a:lnTo>
                    <a:pt x="48" y="76"/>
                  </a:lnTo>
                  <a:lnTo>
                    <a:pt x="44" y="78"/>
                  </a:lnTo>
                  <a:lnTo>
                    <a:pt x="42" y="78"/>
                  </a:lnTo>
                  <a:lnTo>
                    <a:pt x="42" y="76"/>
                  </a:lnTo>
                  <a:lnTo>
                    <a:pt x="40" y="72"/>
                  </a:lnTo>
                  <a:lnTo>
                    <a:pt x="38" y="68"/>
                  </a:lnTo>
                  <a:lnTo>
                    <a:pt x="38" y="66"/>
                  </a:lnTo>
                  <a:lnTo>
                    <a:pt x="36" y="66"/>
                  </a:lnTo>
                  <a:lnTo>
                    <a:pt x="36" y="64"/>
                  </a:lnTo>
                  <a:lnTo>
                    <a:pt x="34" y="62"/>
                  </a:lnTo>
                  <a:lnTo>
                    <a:pt x="30" y="60"/>
                  </a:lnTo>
                  <a:lnTo>
                    <a:pt x="26" y="58"/>
                  </a:lnTo>
                  <a:lnTo>
                    <a:pt x="24" y="58"/>
                  </a:lnTo>
                  <a:lnTo>
                    <a:pt x="20" y="54"/>
                  </a:lnTo>
                  <a:lnTo>
                    <a:pt x="16" y="50"/>
                  </a:lnTo>
                  <a:lnTo>
                    <a:pt x="14" y="48"/>
                  </a:lnTo>
                  <a:lnTo>
                    <a:pt x="14" y="46"/>
                  </a:lnTo>
                  <a:lnTo>
                    <a:pt x="12" y="44"/>
                  </a:lnTo>
                  <a:lnTo>
                    <a:pt x="10" y="42"/>
                  </a:lnTo>
                  <a:lnTo>
                    <a:pt x="6" y="34"/>
                  </a:lnTo>
                  <a:lnTo>
                    <a:pt x="0" y="26"/>
                  </a:lnTo>
                  <a:lnTo>
                    <a:pt x="2" y="26"/>
                  </a:lnTo>
                  <a:lnTo>
                    <a:pt x="8" y="24"/>
                  </a:lnTo>
                  <a:lnTo>
                    <a:pt x="10" y="22"/>
                  </a:lnTo>
                  <a:lnTo>
                    <a:pt x="12" y="22"/>
                  </a:lnTo>
                  <a:lnTo>
                    <a:pt x="14" y="20"/>
                  </a:lnTo>
                  <a:lnTo>
                    <a:pt x="16" y="18"/>
                  </a:lnTo>
                  <a:lnTo>
                    <a:pt x="16" y="18"/>
                  </a:lnTo>
                  <a:lnTo>
                    <a:pt x="18" y="18"/>
                  </a:lnTo>
                  <a:lnTo>
                    <a:pt x="18" y="14"/>
                  </a:lnTo>
                  <a:lnTo>
                    <a:pt x="20" y="12"/>
                  </a:lnTo>
                  <a:lnTo>
                    <a:pt x="22" y="8"/>
                  </a:lnTo>
                  <a:lnTo>
                    <a:pt x="24" y="4"/>
                  </a:lnTo>
                  <a:lnTo>
                    <a:pt x="26" y="0"/>
                  </a:lnTo>
                  <a:lnTo>
                    <a:pt x="28" y="10"/>
                  </a:lnTo>
                  <a:lnTo>
                    <a:pt x="28" y="16"/>
                  </a:lnTo>
                  <a:lnTo>
                    <a:pt x="30" y="20"/>
                  </a:lnTo>
                  <a:lnTo>
                    <a:pt x="30" y="22"/>
                  </a:lnTo>
                  <a:lnTo>
                    <a:pt x="32" y="24"/>
                  </a:lnTo>
                  <a:lnTo>
                    <a:pt x="32" y="28"/>
                  </a:lnTo>
                  <a:lnTo>
                    <a:pt x="36" y="34"/>
                  </a:lnTo>
                  <a:lnTo>
                    <a:pt x="38" y="40"/>
                  </a:lnTo>
                  <a:lnTo>
                    <a:pt x="42" y="44"/>
                  </a:lnTo>
                  <a:lnTo>
                    <a:pt x="42" y="46"/>
                  </a:lnTo>
                  <a:lnTo>
                    <a:pt x="44" y="50"/>
                  </a:lnTo>
                  <a:lnTo>
                    <a:pt x="48" y="54"/>
                  </a:lnTo>
                  <a:lnTo>
                    <a:pt x="50" y="56"/>
                  </a:lnTo>
                  <a:lnTo>
                    <a:pt x="52" y="60"/>
                  </a:lnTo>
                  <a:lnTo>
                    <a:pt x="52" y="62"/>
                  </a:lnTo>
                  <a:lnTo>
                    <a:pt x="54" y="64"/>
                  </a:lnTo>
                  <a:lnTo>
                    <a:pt x="54" y="66"/>
                  </a:lnTo>
                  <a:lnTo>
                    <a:pt x="54" y="68"/>
                  </a:lnTo>
                  <a:lnTo>
                    <a:pt x="54" y="68"/>
                  </a:lnTo>
                  <a:lnTo>
                    <a:pt x="54" y="70"/>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22" name="Freeform 156">
              <a:extLst>
                <a:ext uri="{FF2B5EF4-FFF2-40B4-BE49-F238E27FC236}">
                  <a16:creationId xmlns:a16="http://schemas.microsoft.com/office/drawing/2014/main" id="{074FF87C-AAC6-4A79-9697-A2DD2AAA18D2}"/>
                </a:ext>
              </a:extLst>
            </p:cNvPr>
            <p:cNvSpPr>
              <a:spLocks/>
            </p:cNvSpPr>
            <p:nvPr/>
          </p:nvSpPr>
          <p:spPr bwMode="auto">
            <a:xfrm>
              <a:off x="7137793" y="2791342"/>
              <a:ext cx="102125" cy="133361"/>
            </a:xfrm>
            <a:custGeom>
              <a:avLst/>
              <a:gdLst>
                <a:gd name="T0" fmla="*/ 54 w 54"/>
                <a:gd name="T1" fmla="*/ 70 h 78"/>
                <a:gd name="T2" fmla="*/ 54 w 54"/>
                <a:gd name="T3" fmla="*/ 70 h 78"/>
                <a:gd name="T4" fmla="*/ 54 w 54"/>
                <a:gd name="T5" fmla="*/ 70 h 78"/>
                <a:gd name="T6" fmla="*/ 54 w 54"/>
                <a:gd name="T7" fmla="*/ 72 h 78"/>
                <a:gd name="T8" fmla="*/ 52 w 54"/>
                <a:gd name="T9" fmla="*/ 72 h 78"/>
                <a:gd name="T10" fmla="*/ 52 w 54"/>
                <a:gd name="T11" fmla="*/ 72 h 78"/>
                <a:gd name="T12" fmla="*/ 50 w 54"/>
                <a:gd name="T13" fmla="*/ 74 h 78"/>
                <a:gd name="T14" fmla="*/ 48 w 54"/>
                <a:gd name="T15" fmla="*/ 76 h 78"/>
                <a:gd name="T16" fmla="*/ 44 w 54"/>
                <a:gd name="T17" fmla="*/ 78 h 78"/>
                <a:gd name="T18" fmla="*/ 42 w 54"/>
                <a:gd name="T19" fmla="*/ 78 h 78"/>
                <a:gd name="T20" fmla="*/ 42 w 54"/>
                <a:gd name="T21" fmla="*/ 76 h 78"/>
                <a:gd name="T22" fmla="*/ 40 w 54"/>
                <a:gd name="T23" fmla="*/ 72 h 78"/>
                <a:gd name="T24" fmla="*/ 38 w 54"/>
                <a:gd name="T25" fmla="*/ 68 h 78"/>
                <a:gd name="T26" fmla="*/ 38 w 54"/>
                <a:gd name="T27" fmla="*/ 66 h 78"/>
                <a:gd name="T28" fmla="*/ 36 w 54"/>
                <a:gd name="T29" fmla="*/ 66 h 78"/>
                <a:gd name="T30" fmla="*/ 36 w 54"/>
                <a:gd name="T31" fmla="*/ 64 h 78"/>
                <a:gd name="T32" fmla="*/ 34 w 54"/>
                <a:gd name="T33" fmla="*/ 62 h 78"/>
                <a:gd name="T34" fmla="*/ 30 w 54"/>
                <a:gd name="T35" fmla="*/ 60 h 78"/>
                <a:gd name="T36" fmla="*/ 26 w 54"/>
                <a:gd name="T37" fmla="*/ 58 h 78"/>
                <a:gd name="T38" fmla="*/ 24 w 54"/>
                <a:gd name="T39" fmla="*/ 58 h 78"/>
                <a:gd name="T40" fmla="*/ 20 w 54"/>
                <a:gd name="T41" fmla="*/ 54 h 78"/>
                <a:gd name="T42" fmla="*/ 16 w 54"/>
                <a:gd name="T43" fmla="*/ 50 h 78"/>
                <a:gd name="T44" fmla="*/ 14 w 54"/>
                <a:gd name="T45" fmla="*/ 48 h 78"/>
                <a:gd name="T46" fmla="*/ 14 w 54"/>
                <a:gd name="T47" fmla="*/ 46 h 78"/>
                <a:gd name="T48" fmla="*/ 12 w 54"/>
                <a:gd name="T49" fmla="*/ 44 h 78"/>
                <a:gd name="T50" fmla="*/ 10 w 54"/>
                <a:gd name="T51" fmla="*/ 42 h 78"/>
                <a:gd name="T52" fmla="*/ 6 w 54"/>
                <a:gd name="T53" fmla="*/ 34 h 78"/>
                <a:gd name="T54" fmla="*/ 0 w 54"/>
                <a:gd name="T55" fmla="*/ 26 h 78"/>
                <a:gd name="T56" fmla="*/ 2 w 54"/>
                <a:gd name="T57" fmla="*/ 26 h 78"/>
                <a:gd name="T58" fmla="*/ 8 w 54"/>
                <a:gd name="T59" fmla="*/ 24 h 78"/>
                <a:gd name="T60" fmla="*/ 10 w 54"/>
                <a:gd name="T61" fmla="*/ 22 h 78"/>
                <a:gd name="T62" fmla="*/ 12 w 54"/>
                <a:gd name="T63" fmla="*/ 22 h 78"/>
                <a:gd name="T64" fmla="*/ 14 w 54"/>
                <a:gd name="T65" fmla="*/ 20 h 78"/>
                <a:gd name="T66" fmla="*/ 16 w 54"/>
                <a:gd name="T67" fmla="*/ 18 h 78"/>
                <a:gd name="T68" fmla="*/ 16 w 54"/>
                <a:gd name="T69" fmla="*/ 18 h 78"/>
                <a:gd name="T70" fmla="*/ 18 w 54"/>
                <a:gd name="T71" fmla="*/ 18 h 78"/>
                <a:gd name="T72" fmla="*/ 18 w 54"/>
                <a:gd name="T73" fmla="*/ 14 h 78"/>
                <a:gd name="T74" fmla="*/ 20 w 54"/>
                <a:gd name="T75" fmla="*/ 12 h 78"/>
                <a:gd name="T76" fmla="*/ 22 w 54"/>
                <a:gd name="T77" fmla="*/ 8 h 78"/>
                <a:gd name="T78" fmla="*/ 24 w 54"/>
                <a:gd name="T79" fmla="*/ 4 h 78"/>
                <a:gd name="T80" fmla="*/ 26 w 54"/>
                <a:gd name="T81" fmla="*/ 0 h 78"/>
                <a:gd name="T82" fmla="*/ 28 w 54"/>
                <a:gd name="T83" fmla="*/ 10 h 78"/>
                <a:gd name="T84" fmla="*/ 28 w 54"/>
                <a:gd name="T85" fmla="*/ 16 h 78"/>
                <a:gd name="T86" fmla="*/ 30 w 54"/>
                <a:gd name="T87" fmla="*/ 20 h 78"/>
                <a:gd name="T88" fmla="*/ 30 w 54"/>
                <a:gd name="T89" fmla="*/ 22 h 78"/>
                <a:gd name="T90" fmla="*/ 32 w 54"/>
                <a:gd name="T91" fmla="*/ 24 h 78"/>
                <a:gd name="T92" fmla="*/ 32 w 54"/>
                <a:gd name="T93" fmla="*/ 28 h 78"/>
                <a:gd name="T94" fmla="*/ 36 w 54"/>
                <a:gd name="T95" fmla="*/ 34 h 78"/>
                <a:gd name="T96" fmla="*/ 38 w 54"/>
                <a:gd name="T97" fmla="*/ 40 h 78"/>
                <a:gd name="T98" fmla="*/ 42 w 54"/>
                <a:gd name="T99" fmla="*/ 44 h 78"/>
                <a:gd name="T100" fmla="*/ 42 w 54"/>
                <a:gd name="T101" fmla="*/ 46 h 78"/>
                <a:gd name="T102" fmla="*/ 44 w 54"/>
                <a:gd name="T103" fmla="*/ 50 h 78"/>
                <a:gd name="T104" fmla="*/ 48 w 54"/>
                <a:gd name="T105" fmla="*/ 54 h 78"/>
                <a:gd name="T106" fmla="*/ 50 w 54"/>
                <a:gd name="T107" fmla="*/ 56 h 78"/>
                <a:gd name="T108" fmla="*/ 52 w 54"/>
                <a:gd name="T109" fmla="*/ 60 h 78"/>
                <a:gd name="T110" fmla="*/ 52 w 54"/>
                <a:gd name="T111" fmla="*/ 62 h 78"/>
                <a:gd name="T112" fmla="*/ 54 w 54"/>
                <a:gd name="T113" fmla="*/ 64 h 78"/>
                <a:gd name="T114" fmla="*/ 54 w 54"/>
                <a:gd name="T115" fmla="*/ 66 h 78"/>
                <a:gd name="T116" fmla="*/ 54 w 54"/>
                <a:gd name="T117" fmla="*/ 68 h 78"/>
                <a:gd name="T118" fmla="*/ 54 w 54"/>
                <a:gd name="T119" fmla="*/ 68 h 78"/>
                <a:gd name="T120" fmla="*/ 54 w 54"/>
                <a:gd name="T121" fmla="*/ 7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4" h="78">
                  <a:moveTo>
                    <a:pt x="54" y="70"/>
                  </a:moveTo>
                  <a:lnTo>
                    <a:pt x="54" y="70"/>
                  </a:lnTo>
                  <a:lnTo>
                    <a:pt x="54" y="70"/>
                  </a:lnTo>
                  <a:lnTo>
                    <a:pt x="54" y="72"/>
                  </a:lnTo>
                  <a:lnTo>
                    <a:pt x="52" y="72"/>
                  </a:lnTo>
                  <a:lnTo>
                    <a:pt x="52" y="72"/>
                  </a:lnTo>
                  <a:lnTo>
                    <a:pt x="50" y="74"/>
                  </a:lnTo>
                  <a:lnTo>
                    <a:pt x="48" y="76"/>
                  </a:lnTo>
                  <a:lnTo>
                    <a:pt x="44" y="78"/>
                  </a:lnTo>
                  <a:lnTo>
                    <a:pt x="42" y="78"/>
                  </a:lnTo>
                  <a:lnTo>
                    <a:pt x="42" y="76"/>
                  </a:lnTo>
                  <a:lnTo>
                    <a:pt x="40" y="72"/>
                  </a:lnTo>
                  <a:lnTo>
                    <a:pt x="38" y="68"/>
                  </a:lnTo>
                  <a:lnTo>
                    <a:pt x="38" y="66"/>
                  </a:lnTo>
                  <a:lnTo>
                    <a:pt x="36" y="66"/>
                  </a:lnTo>
                  <a:lnTo>
                    <a:pt x="36" y="64"/>
                  </a:lnTo>
                  <a:lnTo>
                    <a:pt x="34" y="62"/>
                  </a:lnTo>
                  <a:lnTo>
                    <a:pt x="30" y="60"/>
                  </a:lnTo>
                  <a:lnTo>
                    <a:pt x="26" y="58"/>
                  </a:lnTo>
                  <a:lnTo>
                    <a:pt x="24" y="58"/>
                  </a:lnTo>
                  <a:lnTo>
                    <a:pt x="20" y="54"/>
                  </a:lnTo>
                  <a:lnTo>
                    <a:pt x="16" y="50"/>
                  </a:lnTo>
                  <a:lnTo>
                    <a:pt x="14" y="48"/>
                  </a:lnTo>
                  <a:lnTo>
                    <a:pt x="14" y="46"/>
                  </a:lnTo>
                  <a:lnTo>
                    <a:pt x="12" y="44"/>
                  </a:lnTo>
                  <a:lnTo>
                    <a:pt x="10" y="42"/>
                  </a:lnTo>
                  <a:lnTo>
                    <a:pt x="6" y="34"/>
                  </a:lnTo>
                  <a:lnTo>
                    <a:pt x="0" y="26"/>
                  </a:lnTo>
                  <a:lnTo>
                    <a:pt x="2" y="26"/>
                  </a:lnTo>
                  <a:lnTo>
                    <a:pt x="8" y="24"/>
                  </a:lnTo>
                  <a:lnTo>
                    <a:pt x="10" y="22"/>
                  </a:lnTo>
                  <a:lnTo>
                    <a:pt x="12" y="22"/>
                  </a:lnTo>
                  <a:lnTo>
                    <a:pt x="14" y="20"/>
                  </a:lnTo>
                  <a:lnTo>
                    <a:pt x="16" y="18"/>
                  </a:lnTo>
                  <a:lnTo>
                    <a:pt x="16" y="18"/>
                  </a:lnTo>
                  <a:lnTo>
                    <a:pt x="18" y="18"/>
                  </a:lnTo>
                  <a:lnTo>
                    <a:pt x="18" y="14"/>
                  </a:lnTo>
                  <a:lnTo>
                    <a:pt x="20" y="12"/>
                  </a:lnTo>
                  <a:lnTo>
                    <a:pt x="22" y="8"/>
                  </a:lnTo>
                  <a:lnTo>
                    <a:pt x="24" y="4"/>
                  </a:lnTo>
                  <a:lnTo>
                    <a:pt x="26" y="0"/>
                  </a:lnTo>
                  <a:lnTo>
                    <a:pt x="28" y="10"/>
                  </a:lnTo>
                  <a:lnTo>
                    <a:pt x="28" y="16"/>
                  </a:lnTo>
                  <a:lnTo>
                    <a:pt x="30" y="20"/>
                  </a:lnTo>
                  <a:lnTo>
                    <a:pt x="30" y="22"/>
                  </a:lnTo>
                  <a:lnTo>
                    <a:pt x="32" y="24"/>
                  </a:lnTo>
                  <a:lnTo>
                    <a:pt x="32" y="28"/>
                  </a:lnTo>
                  <a:lnTo>
                    <a:pt x="36" y="34"/>
                  </a:lnTo>
                  <a:lnTo>
                    <a:pt x="38" y="40"/>
                  </a:lnTo>
                  <a:lnTo>
                    <a:pt x="42" y="44"/>
                  </a:lnTo>
                  <a:lnTo>
                    <a:pt x="42" y="46"/>
                  </a:lnTo>
                  <a:lnTo>
                    <a:pt x="44" y="50"/>
                  </a:lnTo>
                  <a:lnTo>
                    <a:pt x="48" y="54"/>
                  </a:lnTo>
                  <a:lnTo>
                    <a:pt x="50" y="56"/>
                  </a:lnTo>
                  <a:lnTo>
                    <a:pt x="52" y="60"/>
                  </a:lnTo>
                  <a:lnTo>
                    <a:pt x="52" y="62"/>
                  </a:lnTo>
                  <a:lnTo>
                    <a:pt x="54" y="64"/>
                  </a:lnTo>
                  <a:lnTo>
                    <a:pt x="54" y="66"/>
                  </a:lnTo>
                  <a:lnTo>
                    <a:pt x="54" y="68"/>
                  </a:lnTo>
                  <a:lnTo>
                    <a:pt x="54" y="68"/>
                  </a:lnTo>
                  <a:lnTo>
                    <a:pt x="54" y="70"/>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23" name="Freeform 183">
              <a:extLst>
                <a:ext uri="{FF2B5EF4-FFF2-40B4-BE49-F238E27FC236}">
                  <a16:creationId xmlns:a16="http://schemas.microsoft.com/office/drawing/2014/main" id="{CA6F9911-099B-4157-94A1-F9DF754856D3}"/>
                </a:ext>
              </a:extLst>
            </p:cNvPr>
            <p:cNvSpPr>
              <a:spLocks/>
            </p:cNvSpPr>
            <p:nvPr/>
          </p:nvSpPr>
          <p:spPr bwMode="auto">
            <a:xfrm>
              <a:off x="7951012" y="2435711"/>
              <a:ext cx="1554570" cy="1046373"/>
            </a:xfrm>
            <a:custGeom>
              <a:avLst/>
              <a:gdLst>
                <a:gd name="T0" fmla="*/ 626 w 822"/>
                <a:gd name="T1" fmla="*/ 296 h 612"/>
                <a:gd name="T2" fmla="*/ 664 w 822"/>
                <a:gd name="T3" fmla="*/ 304 h 612"/>
                <a:gd name="T4" fmla="*/ 696 w 822"/>
                <a:gd name="T5" fmla="*/ 318 h 612"/>
                <a:gd name="T6" fmla="*/ 660 w 822"/>
                <a:gd name="T7" fmla="*/ 342 h 612"/>
                <a:gd name="T8" fmla="*/ 696 w 822"/>
                <a:gd name="T9" fmla="*/ 402 h 612"/>
                <a:gd name="T10" fmla="*/ 710 w 822"/>
                <a:gd name="T11" fmla="*/ 470 h 612"/>
                <a:gd name="T12" fmla="*/ 698 w 822"/>
                <a:gd name="T13" fmla="*/ 494 h 612"/>
                <a:gd name="T14" fmla="*/ 684 w 822"/>
                <a:gd name="T15" fmla="*/ 526 h 612"/>
                <a:gd name="T16" fmla="*/ 658 w 822"/>
                <a:gd name="T17" fmla="*/ 544 h 612"/>
                <a:gd name="T18" fmla="*/ 644 w 822"/>
                <a:gd name="T19" fmla="*/ 566 h 612"/>
                <a:gd name="T20" fmla="*/ 594 w 822"/>
                <a:gd name="T21" fmla="*/ 578 h 612"/>
                <a:gd name="T22" fmla="*/ 542 w 822"/>
                <a:gd name="T23" fmla="*/ 610 h 612"/>
                <a:gd name="T24" fmla="*/ 526 w 822"/>
                <a:gd name="T25" fmla="*/ 588 h 612"/>
                <a:gd name="T26" fmla="*/ 484 w 822"/>
                <a:gd name="T27" fmla="*/ 566 h 612"/>
                <a:gd name="T28" fmla="*/ 430 w 822"/>
                <a:gd name="T29" fmla="*/ 586 h 612"/>
                <a:gd name="T30" fmla="*/ 410 w 822"/>
                <a:gd name="T31" fmla="*/ 592 h 612"/>
                <a:gd name="T32" fmla="*/ 390 w 822"/>
                <a:gd name="T33" fmla="*/ 566 h 612"/>
                <a:gd name="T34" fmla="*/ 366 w 822"/>
                <a:gd name="T35" fmla="*/ 544 h 612"/>
                <a:gd name="T36" fmla="*/ 384 w 822"/>
                <a:gd name="T37" fmla="*/ 510 h 612"/>
                <a:gd name="T38" fmla="*/ 350 w 822"/>
                <a:gd name="T39" fmla="*/ 480 h 612"/>
                <a:gd name="T40" fmla="*/ 296 w 822"/>
                <a:gd name="T41" fmla="*/ 472 h 612"/>
                <a:gd name="T42" fmla="*/ 224 w 822"/>
                <a:gd name="T43" fmla="*/ 490 h 612"/>
                <a:gd name="T44" fmla="*/ 164 w 822"/>
                <a:gd name="T45" fmla="*/ 470 h 612"/>
                <a:gd name="T46" fmla="*/ 156 w 822"/>
                <a:gd name="T47" fmla="*/ 466 h 612"/>
                <a:gd name="T48" fmla="*/ 112 w 822"/>
                <a:gd name="T49" fmla="*/ 446 h 612"/>
                <a:gd name="T50" fmla="*/ 78 w 822"/>
                <a:gd name="T51" fmla="*/ 418 h 612"/>
                <a:gd name="T52" fmla="*/ 50 w 822"/>
                <a:gd name="T53" fmla="*/ 394 h 612"/>
                <a:gd name="T54" fmla="*/ 20 w 822"/>
                <a:gd name="T55" fmla="*/ 378 h 612"/>
                <a:gd name="T56" fmla="*/ 18 w 822"/>
                <a:gd name="T57" fmla="*/ 318 h 612"/>
                <a:gd name="T58" fmla="*/ 0 w 822"/>
                <a:gd name="T59" fmla="*/ 302 h 612"/>
                <a:gd name="T60" fmla="*/ 30 w 822"/>
                <a:gd name="T61" fmla="*/ 286 h 612"/>
                <a:gd name="T62" fmla="*/ 56 w 822"/>
                <a:gd name="T63" fmla="*/ 270 h 612"/>
                <a:gd name="T64" fmla="*/ 86 w 822"/>
                <a:gd name="T65" fmla="*/ 246 h 612"/>
                <a:gd name="T66" fmla="*/ 72 w 822"/>
                <a:gd name="T67" fmla="*/ 210 h 612"/>
                <a:gd name="T68" fmla="*/ 112 w 822"/>
                <a:gd name="T69" fmla="*/ 186 h 612"/>
                <a:gd name="T70" fmla="*/ 134 w 822"/>
                <a:gd name="T71" fmla="*/ 162 h 612"/>
                <a:gd name="T72" fmla="*/ 152 w 822"/>
                <a:gd name="T73" fmla="*/ 132 h 612"/>
                <a:gd name="T74" fmla="*/ 176 w 822"/>
                <a:gd name="T75" fmla="*/ 110 h 612"/>
                <a:gd name="T76" fmla="*/ 214 w 822"/>
                <a:gd name="T77" fmla="*/ 134 h 612"/>
                <a:gd name="T78" fmla="*/ 260 w 822"/>
                <a:gd name="T79" fmla="*/ 174 h 612"/>
                <a:gd name="T80" fmla="*/ 312 w 822"/>
                <a:gd name="T81" fmla="*/ 214 h 612"/>
                <a:gd name="T82" fmla="*/ 420 w 822"/>
                <a:gd name="T83" fmla="*/ 232 h 612"/>
                <a:gd name="T84" fmla="*/ 464 w 822"/>
                <a:gd name="T85" fmla="*/ 222 h 612"/>
                <a:gd name="T86" fmla="*/ 516 w 822"/>
                <a:gd name="T87" fmla="*/ 206 h 612"/>
                <a:gd name="T88" fmla="*/ 528 w 822"/>
                <a:gd name="T89" fmla="*/ 176 h 612"/>
                <a:gd name="T90" fmla="*/ 586 w 822"/>
                <a:gd name="T91" fmla="*/ 142 h 612"/>
                <a:gd name="T92" fmla="*/ 596 w 822"/>
                <a:gd name="T93" fmla="*/ 116 h 612"/>
                <a:gd name="T94" fmla="*/ 558 w 822"/>
                <a:gd name="T95" fmla="*/ 112 h 612"/>
                <a:gd name="T96" fmla="*/ 586 w 822"/>
                <a:gd name="T97" fmla="*/ 84 h 612"/>
                <a:gd name="T98" fmla="*/ 602 w 822"/>
                <a:gd name="T99" fmla="*/ 50 h 612"/>
                <a:gd name="T100" fmla="*/ 600 w 822"/>
                <a:gd name="T101" fmla="*/ 12 h 612"/>
                <a:gd name="T102" fmla="*/ 668 w 822"/>
                <a:gd name="T103" fmla="*/ 6 h 612"/>
                <a:gd name="T104" fmla="*/ 710 w 822"/>
                <a:gd name="T105" fmla="*/ 68 h 612"/>
                <a:gd name="T106" fmla="*/ 756 w 822"/>
                <a:gd name="T107" fmla="*/ 94 h 612"/>
                <a:gd name="T108" fmla="*/ 796 w 822"/>
                <a:gd name="T109" fmla="*/ 112 h 612"/>
                <a:gd name="T110" fmla="*/ 820 w 822"/>
                <a:gd name="T111" fmla="*/ 130 h 612"/>
                <a:gd name="T112" fmla="*/ 812 w 822"/>
                <a:gd name="T113" fmla="*/ 172 h 612"/>
                <a:gd name="T114" fmla="*/ 790 w 822"/>
                <a:gd name="T115" fmla="*/ 184 h 612"/>
                <a:gd name="T116" fmla="*/ 798 w 822"/>
                <a:gd name="T117" fmla="*/ 208 h 612"/>
                <a:gd name="T118" fmla="*/ 758 w 822"/>
                <a:gd name="T119" fmla="*/ 238 h 612"/>
                <a:gd name="T120" fmla="*/ 728 w 822"/>
                <a:gd name="T121" fmla="*/ 252 h 612"/>
                <a:gd name="T122" fmla="*/ 674 w 822"/>
                <a:gd name="T123" fmla="*/ 284 h 612"/>
                <a:gd name="T124" fmla="*/ 664 w 822"/>
                <a:gd name="T125" fmla="*/ 248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2" h="612">
                  <a:moveTo>
                    <a:pt x="648" y="266"/>
                  </a:moveTo>
                  <a:lnTo>
                    <a:pt x="648" y="266"/>
                  </a:lnTo>
                  <a:lnTo>
                    <a:pt x="648" y="268"/>
                  </a:lnTo>
                  <a:lnTo>
                    <a:pt x="646" y="268"/>
                  </a:lnTo>
                  <a:lnTo>
                    <a:pt x="646" y="268"/>
                  </a:lnTo>
                  <a:lnTo>
                    <a:pt x="646" y="270"/>
                  </a:lnTo>
                  <a:lnTo>
                    <a:pt x="644" y="272"/>
                  </a:lnTo>
                  <a:lnTo>
                    <a:pt x="642" y="272"/>
                  </a:lnTo>
                  <a:lnTo>
                    <a:pt x="642" y="272"/>
                  </a:lnTo>
                  <a:lnTo>
                    <a:pt x="638" y="274"/>
                  </a:lnTo>
                  <a:lnTo>
                    <a:pt x="634" y="276"/>
                  </a:lnTo>
                  <a:lnTo>
                    <a:pt x="630" y="278"/>
                  </a:lnTo>
                  <a:lnTo>
                    <a:pt x="628" y="278"/>
                  </a:lnTo>
                  <a:lnTo>
                    <a:pt x="628" y="280"/>
                  </a:lnTo>
                  <a:lnTo>
                    <a:pt x="626" y="280"/>
                  </a:lnTo>
                  <a:lnTo>
                    <a:pt x="626" y="282"/>
                  </a:lnTo>
                  <a:lnTo>
                    <a:pt x="626" y="284"/>
                  </a:lnTo>
                  <a:lnTo>
                    <a:pt x="626" y="286"/>
                  </a:lnTo>
                  <a:lnTo>
                    <a:pt x="624" y="288"/>
                  </a:lnTo>
                  <a:lnTo>
                    <a:pt x="626" y="290"/>
                  </a:lnTo>
                  <a:lnTo>
                    <a:pt x="626" y="292"/>
                  </a:lnTo>
                  <a:lnTo>
                    <a:pt x="626" y="294"/>
                  </a:lnTo>
                  <a:lnTo>
                    <a:pt x="626" y="296"/>
                  </a:lnTo>
                  <a:lnTo>
                    <a:pt x="626" y="296"/>
                  </a:lnTo>
                  <a:lnTo>
                    <a:pt x="628" y="298"/>
                  </a:lnTo>
                  <a:lnTo>
                    <a:pt x="630" y="300"/>
                  </a:lnTo>
                  <a:lnTo>
                    <a:pt x="632" y="302"/>
                  </a:lnTo>
                  <a:lnTo>
                    <a:pt x="634" y="304"/>
                  </a:lnTo>
                  <a:lnTo>
                    <a:pt x="636" y="306"/>
                  </a:lnTo>
                  <a:lnTo>
                    <a:pt x="638" y="308"/>
                  </a:lnTo>
                  <a:lnTo>
                    <a:pt x="640" y="308"/>
                  </a:lnTo>
                  <a:lnTo>
                    <a:pt x="642" y="310"/>
                  </a:lnTo>
                  <a:lnTo>
                    <a:pt x="644" y="310"/>
                  </a:lnTo>
                  <a:lnTo>
                    <a:pt x="646" y="310"/>
                  </a:lnTo>
                  <a:lnTo>
                    <a:pt x="648" y="312"/>
                  </a:lnTo>
                  <a:lnTo>
                    <a:pt x="650" y="312"/>
                  </a:lnTo>
                  <a:lnTo>
                    <a:pt x="652" y="312"/>
                  </a:lnTo>
                  <a:lnTo>
                    <a:pt x="654" y="312"/>
                  </a:lnTo>
                  <a:lnTo>
                    <a:pt x="656" y="312"/>
                  </a:lnTo>
                  <a:lnTo>
                    <a:pt x="658" y="310"/>
                  </a:lnTo>
                  <a:lnTo>
                    <a:pt x="658" y="310"/>
                  </a:lnTo>
                  <a:lnTo>
                    <a:pt x="658" y="310"/>
                  </a:lnTo>
                  <a:lnTo>
                    <a:pt x="660" y="308"/>
                  </a:lnTo>
                  <a:lnTo>
                    <a:pt x="662" y="308"/>
                  </a:lnTo>
                  <a:lnTo>
                    <a:pt x="662" y="306"/>
                  </a:lnTo>
                  <a:lnTo>
                    <a:pt x="664" y="304"/>
                  </a:lnTo>
                  <a:lnTo>
                    <a:pt x="666" y="302"/>
                  </a:lnTo>
                  <a:lnTo>
                    <a:pt x="668" y="300"/>
                  </a:lnTo>
                  <a:lnTo>
                    <a:pt x="668" y="300"/>
                  </a:lnTo>
                  <a:lnTo>
                    <a:pt x="668" y="300"/>
                  </a:lnTo>
                  <a:lnTo>
                    <a:pt x="670" y="300"/>
                  </a:lnTo>
                  <a:lnTo>
                    <a:pt x="674" y="298"/>
                  </a:lnTo>
                  <a:lnTo>
                    <a:pt x="676" y="298"/>
                  </a:lnTo>
                  <a:lnTo>
                    <a:pt x="680" y="298"/>
                  </a:lnTo>
                  <a:lnTo>
                    <a:pt x="682" y="300"/>
                  </a:lnTo>
                  <a:lnTo>
                    <a:pt x="686" y="300"/>
                  </a:lnTo>
                  <a:lnTo>
                    <a:pt x="686" y="300"/>
                  </a:lnTo>
                  <a:lnTo>
                    <a:pt x="688" y="300"/>
                  </a:lnTo>
                  <a:lnTo>
                    <a:pt x="690" y="302"/>
                  </a:lnTo>
                  <a:lnTo>
                    <a:pt x="690" y="302"/>
                  </a:lnTo>
                  <a:lnTo>
                    <a:pt x="690" y="302"/>
                  </a:lnTo>
                  <a:lnTo>
                    <a:pt x="692" y="304"/>
                  </a:lnTo>
                  <a:lnTo>
                    <a:pt x="692" y="304"/>
                  </a:lnTo>
                  <a:lnTo>
                    <a:pt x="692" y="306"/>
                  </a:lnTo>
                  <a:lnTo>
                    <a:pt x="694" y="308"/>
                  </a:lnTo>
                  <a:lnTo>
                    <a:pt x="694" y="312"/>
                  </a:lnTo>
                  <a:lnTo>
                    <a:pt x="696" y="314"/>
                  </a:lnTo>
                  <a:lnTo>
                    <a:pt x="696" y="316"/>
                  </a:lnTo>
                  <a:lnTo>
                    <a:pt x="696" y="318"/>
                  </a:lnTo>
                  <a:lnTo>
                    <a:pt x="696" y="318"/>
                  </a:lnTo>
                  <a:lnTo>
                    <a:pt x="696" y="320"/>
                  </a:lnTo>
                  <a:lnTo>
                    <a:pt x="696" y="322"/>
                  </a:lnTo>
                  <a:lnTo>
                    <a:pt x="696" y="322"/>
                  </a:lnTo>
                  <a:lnTo>
                    <a:pt x="694" y="322"/>
                  </a:lnTo>
                  <a:lnTo>
                    <a:pt x="694" y="324"/>
                  </a:lnTo>
                  <a:lnTo>
                    <a:pt x="692" y="324"/>
                  </a:lnTo>
                  <a:lnTo>
                    <a:pt x="692" y="324"/>
                  </a:lnTo>
                  <a:lnTo>
                    <a:pt x="690" y="326"/>
                  </a:lnTo>
                  <a:lnTo>
                    <a:pt x="686" y="326"/>
                  </a:lnTo>
                  <a:lnTo>
                    <a:pt x="680" y="328"/>
                  </a:lnTo>
                  <a:lnTo>
                    <a:pt x="678" y="328"/>
                  </a:lnTo>
                  <a:lnTo>
                    <a:pt x="676" y="328"/>
                  </a:lnTo>
                  <a:lnTo>
                    <a:pt x="676" y="328"/>
                  </a:lnTo>
                  <a:lnTo>
                    <a:pt x="672" y="330"/>
                  </a:lnTo>
                  <a:lnTo>
                    <a:pt x="670" y="332"/>
                  </a:lnTo>
                  <a:lnTo>
                    <a:pt x="666" y="334"/>
                  </a:lnTo>
                  <a:lnTo>
                    <a:pt x="664" y="336"/>
                  </a:lnTo>
                  <a:lnTo>
                    <a:pt x="662" y="338"/>
                  </a:lnTo>
                  <a:lnTo>
                    <a:pt x="662" y="340"/>
                  </a:lnTo>
                  <a:lnTo>
                    <a:pt x="660" y="340"/>
                  </a:lnTo>
                  <a:lnTo>
                    <a:pt x="660" y="342"/>
                  </a:lnTo>
                  <a:lnTo>
                    <a:pt x="660" y="342"/>
                  </a:lnTo>
                  <a:lnTo>
                    <a:pt x="660" y="344"/>
                  </a:lnTo>
                  <a:lnTo>
                    <a:pt x="660" y="344"/>
                  </a:lnTo>
                  <a:lnTo>
                    <a:pt x="660" y="346"/>
                  </a:lnTo>
                  <a:lnTo>
                    <a:pt x="660" y="346"/>
                  </a:lnTo>
                  <a:lnTo>
                    <a:pt x="660" y="350"/>
                  </a:lnTo>
                  <a:lnTo>
                    <a:pt x="662" y="352"/>
                  </a:lnTo>
                  <a:lnTo>
                    <a:pt x="662" y="354"/>
                  </a:lnTo>
                  <a:lnTo>
                    <a:pt x="664" y="356"/>
                  </a:lnTo>
                  <a:lnTo>
                    <a:pt x="666" y="362"/>
                  </a:lnTo>
                  <a:lnTo>
                    <a:pt x="668" y="368"/>
                  </a:lnTo>
                  <a:lnTo>
                    <a:pt x="672" y="374"/>
                  </a:lnTo>
                  <a:lnTo>
                    <a:pt x="674" y="378"/>
                  </a:lnTo>
                  <a:lnTo>
                    <a:pt x="676" y="380"/>
                  </a:lnTo>
                  <a:lnTo>
                    <a:pt x="676" y="384"/>
                  </a:lnTo>
                  <a:lnTo>
                    <a:pt x="678" y="386"/>
                  </a:lnTo>
                  <a:lnTo>
                    <a:pt x="680" y="388"/>
                  </a:lnTo>
                  <a:lnTo>
                    <a:pt x="680" y="388"/>
                  </a:lnTo>
                  <a:lnTo>
                    <a:pt x="682" y="390"/>
                  </a:lnTo>
                  <a:lnTo>
                    <a:pt x="688" y="396"/>
                  </a:lnTo>
                  <a:lnTo>
                    <a:pt x="692" y="398"/>
                  </a:lnTo>
                  <a:lnTo>
                    <a:pt x="694" y="400"/>
                  </a:lnTo>
                  <a:lnTo>
                    <a:pt x="696" y="402"/>
                  </a:lnTo>
                  <a:lnTo>
                    <a:pt x="696" y="402"/>
                  </a:lnTo>
                  <a:lnTo>
                    <a:pt x="696" y="404"/>
                  </a:lnTo>
                  <a:lnTo>
                    <a:pt x="698" y="406"/>
                  </a:lnTo>
                  <a:lnTo>
                    <a:pt x="698" y="406"/>
                  </a:lnTo>
                  <a:lnTo>
                    <a:pt x="698" y="406"/>
                  </a:lnTo>
                  <a:lnTo>
                    <a:pt x="698" y="408"/>
                  </a:lnTo>
                  <a:lnTo>
                    <a:pt x="698" y="412"/>
                  </a:lnTo>
                  <a:lnTo>
                    <a:pt x="698" y="414"/>
                  </a:lnTo>
                  <a:lnTo>
                    <a:pt x="698" y="418"/>
                  </a:lnTo>
                  <a:lnTo>
                    <a:pt x="698" y="420"/>
                  </a:lnTo>
                  <a:lnTo>
                    <a:pt x="698" y="422"/>
                  </a:lnTo>
                  <a:lnTo>
                    <a:pt x="698" y="424"/>
                  </a:lnTo>
                  <a:lnTo>
                    <a:pt x="698" y="426"/>
                  </a:lnTo>
                  <a:lnTo>
                    <a:pt x="700" y="430"/>
                  </a:lnTo>
                  <a:lnTo>
                    <a:pt x="700" y="436"/>
                  </a:lnTo>
                  <a:lnTo>
                    <a:pt x="702" y="440"/>
                  </a:lnTo>
                  <a:lnTo>
                    <a:pt x="702" y="442"/>
                  </a:lnTo>
                  <a:lnTo>
                    <a:pt x="702" y="444"/>
                  </a:lnTo>
                  <a:lnTo>
                    <a:pt x="704" y="448"/>
                  </a:lnTo>
                  <a:lnTo>
                    <a:pt x="706" y="454"/>
                  </a:lnTo>
                  <a:lnTo>
                    <a:pt x="708" y="460"/>
                  </a:lnTo>
                  <a:lnTo>
                    <a:pt x="708" y="464"/>
                  </a:lnTo>
                  <a:lnTo>
                    <a:pt x="710" y="466"/>
                  </a:lnTo>
                  <a:lnTo>
                    <a:pt x="710" y="470"/>
                  </a:lnTo>
                  <a:lnTo>
                    <a:pt x="710" y="472"/>
                  </a:lnTo>
                  <a:lnTo>
                    <a:pt x="710" y="474"/>
                  </a:lnTo>
                  <a:lnTo>
                    <a:pt x="710" y="476"/>
                  </a:lnTo>
                  <a:lnTo>
                    <a:pt x="710" y="478"/>
                  </a:lnTo>
                  <a:lnTo>
                    <a:pt x="710" y="478"/>
                  </a:lnTo>
                  <a:lnTo>
                    <a:pt x="710" y="480"/>
                  </a:lnTo>
                  <a:lnTo>
                    <a:pt x="708" y="480"/>
                  </a:lnTo>
                  <a:lnTo>
                    <a:pt x="708" y="482"/>
                  </a:lnTo>
                  <a:lnTo>
                    <a:pt x="708" y="482"/>
                  </a:lnTo>
                  <a:lnTo>
                    <a:pt x="708" y="482"/>
                  </a:lnTo>
                  <a:lnTo>
                    <a:pt x="706" y="482"/>
                  </a:lnTo>
                  <a:lnTo>
                    <a:pt x="704" y="482"/>
                  </a:lnTo>
                  <a:lnTo>
                    <a:pt x="702" y="482"/>
                  </a:lnTo>
                  <a:lnTo>
                    <a:pt x="700" y="482"/>
                  </a:lnTo>
                  <a:lnTo>
                    <a:pt x="700" y="482"/>
                  </a:lnTo>
                  <a:lnTo>
                    <a:pt x="700" y="482"/>
                  </a:lnTo>
                  <a:lnTo>
                    <a:pt x="698" y="484"/>
                  </a:lnTo>
                  <a:lnTo>
                    <a:pt x="698" y="484"/>
                  </a:lnTo>
                  <a:lnTo>
                    <a:pt x="698" y="484"/>
                  </a:lnTo>
                  <a:lnTo>
                    <a:pt x="698" y="486"/>
                  </a:lnTo>
                  <a:lnTo>
                    <a:pt x="698" y="488"/>
                  </a:lnTo>
                  <a:lnTo>
                    <a:pt x="698" y="490"/>
                  </a:lnTo>
                  <a:lnTo>
                    <a:pt x="698" y="494"/>
                  </a:lnTo>
                  <a:lnTo>
                    <a:pt x="696" y="496"/>
                  </a:lnTo>
                  <a:lnTo>
                    <a:pt x="696" y="496"/>
                  </a:lnTo>
                  <a:lnTo>
                    <a:pt x="696" y="498"/>
                  </a:lnTo>
                  <a:lnTo>
                    <a:pt x="696" y="498"/>
                  </a:lnTo>
                  <a:lnTo>
                    <a:pt x="696" y="498"/>
                  </a:lnTo>
                  <a:lnTo>
                    <a:pt x="694" y="500"/>
                  </a:lnTo>
                  <a:lnTo>
                    <a:pt x="692" y="502"/>
                  </a:lnTo>
                  <a:lnTo>
                    <a:pt x="690" y="504"/>
                  </a:lnTo>
                  <a:lnTo>
                    <a:pt x="686" y="506"/>
                  </a:lnTo>
                  <a:lnTo>
                    <a:pt x="686" y="506"/>
                  </a:lnTo>
                  <a:lnTo>
                    <a:pt x="684" y="508"/>
                  </a:lnTo>
                  <a:lnTo>
                    <a:pt x="682" y="508"/>
                  </a:lnTo>
                  <a:lnTo>
                    <a:pt x="682" y="510"/>
                  </a:lnTo>
                  <a:lnTo>
                    <a:pt x="682" y="510"/>
                  </a:lnTo>
                  <a:lnTo>
                    <a:pt x="682" y="512"/>
                  </a:lnTo>
                  <a:lnTo>
                    <a:pt x="682" y="512"/>
                  </a:lnTo>
                  <a:lnTo>
                    <a:pt x="682" y="514"/>
                  </a:lnTo>
                  <a:lnTo>
                    <a:pt x="682" y="516"/>
                  </a:lnTo>
                  <a:lnTo>
                    <a:pt x="684" y="520"/>
                  </a:lnTo>
                  <a:lnTo>
                    <a:pt x="684" y="522"/>
                  </a:lnTo>
                  <a:lnTo>
                    <a:pt x="684" y="524"/>
                  </a:lnTo>
                  <a:lnTo>
                    <a:pt x="684" y="526"/>
                  </a:lnTo>
                  <a:lnTo>
                    <a:pt x="684" y="526"/>
                  </a:lnTo>
                  <a:lnTo>
                    <a:pt x="684" y="528"/>
                  </a:lnTo>
                  <a:lnTo>
                    <a:pt x="684" y="528"/>
                  </a:lnTo>
                  <a:lnTo>
                    <a:pt x="684" y="530"/>
                  </a:lnTo>
                  <a:lnTo>
                    <a:pt x="682" y="530"/>
                  </a:lnTo>
                  <a:lnTo>
                    <a:pt x="682" y="532"/>
                  </a:lnTo>
                  <a:lnTo>
                    <a:pt x="680" y="532"/>
                  </a:lnTo>
                  <a:lnTo>
                    <a:pt x="678" y="534"/>
                  </a:lnTo>
                  <a:lnTo>
                    <a:pt x="676" y="536"/>
                  </a:lnTo>
                  <a:lnTo>
                    <a:pt x="674" y="538"/>
                  </a:lnTo>
                  <a:lnTo>
                    <a:pt x="672" y="538"/>
                  </a:lnTo>
                  <a:lnTo>
                    <a:pt x="670" y="538"/>
                  </a:lnTo>
                  <a:lnTo>
                    <a:pt x="668" y="538"/>
                  </a:lnTo>
                  <a:lnTo>
                    <a:pt x="668" y="538"/>
                  </a:lnTo>
                  <a:lnTo>
                    <a:pt x="664" y="538"/>
                  </a:lnTo>
                  <a:lnTo>
                    <a:pt x="664" y="538"/>
                  </a:lnTo>
                  <a:lnTo>
                    <a:pt x="662" y="540"/>
                  </a:lnTo>
                  <a:lnTo>
                    <a:pt x="660" y="540"/>
                  </a:lnTo>
                  <a:lnTo>
                    <a:pt x="660" y="540"/>
                  </a:lnTo>
                  <a:lnTo>
                    <a:pt x="660" y="540"/>
                  </a:lnTo>
                  <a:lnTo>
                    <a:pt x="660" y="540"/>
                  </a:lnTo>
                  <a:lnTo>
                    <a:pt x="658" y="542"/>
                  </a:lnTo>
                  <a:lnTo>
                    <a:pt x="658" y="542"/>
                  </a:lnTo>
                  <a:lnTo>
                    <a:pt x="658" y="544"/>
                  </a:lnTo>
                  <a:lnTo>
                    <a:pt x="658" y="546"/>
                  </a:lnTo>
                  <a:lnTo>
                    <a:pt x="658" y="548"/>
                  </a:lnTo>
                  <a:lnTo>
                    <a:pt x="658" y="550"/>
                  </a:lnTo>
                  <a:lnTo>
                    <a:pt x="658" y="552"/>
                  </a:lnTo>
                  <a:lnTo>
                    <a:pt x="658" y="552"/>
                  </a:lnTo>
                  <a:lnTo>
                    <a:pt x="658" y="554"/>
                  </a:lnTo>
                  <a:lnTo>
                    <a:pt x="658" y="554"/>
                  </a:lnTo>
                  <a:lnTo>
                    <a:pt x="658" y="554"/>
                  </a:lnTo>
                  <a:lnTo>
                    <a:pt x="656" y="556"/>
                  </a:lnTo>
                  <a:lnTo>
                    <a:pt x="656" y="556"/>
                  </a:lnTo>
                  <a:lnTo>
                    <a:pt x="654" y="556"/>
                  </a:lnTo>
                  <a:lnTo>
                    <a:pt x="654" y="556"/>
                  </a:lnTo>
                  <a:lnTo>
                    <a:pt x="652" y="556"/>
                  </a:lnTo>
                  <a:lnTo>
                    <a:pt x="650" y="558"/>
                  </a:lnTo>
                  <a:lnTo>
                    <a:pt x="648" y="558"/>
                  </a:lnTo>
                  <a:lnTo>
                    <a:pt x="646" y="558"/>
                  </a:lnTo>
                  <a:lnTo>
                    <a:pt x="646" y="558"/>
                  </a:lnTo>
                  <a:lnTo>
                    <a:pt x="646" y="558"/>
                  </a:lnTo>
                  <a:lnTo>
                    <a:pt x="646" y="560"/>
                  </a:lnTo>
                  <a:lnTo>
                    <a:pt x="646" y="560"/>
                  </a:lnTo>
                  <a:lnTo>
                    <a:pt x="644" y="562"/>
                  </a:lnTo>
                  <a:lnTo>
                    <a:pt x="644" y="564"/>
                  </a:lnTo>
                  <a:lnTo>
                    <a:pt x="644" y="566"/>
                  </a:lnTo>
                  <a:lnTo>
                    <a:pt x="644" y="568"/>
                  </a:lnTo>
                  <a:lnTo>
                    <a:pt x="644" y="570"/>
                  </a:lnTo>
                  <a:lnTo>
                    <a:pt x="644" y="572"/>
                  </a:lnTo>
                  <a:lnTo>
                    <a:pt x="644" y="572"/>
                  </a:lnTo>
                  <a:lnTo>
                    <a:pt x="644" y="572"/>
                  </a:lnTo>
                  <a:lnTo>
                    <a:pt x="642" y="574"/>
                  </a:lnTo>
                  <a:lnTo>
                    <a:pt x="642" y="574"/>
                  </a:lnTo>
                  <a:lnTo>
                    <a:pt x="640" y="576"/>
                  </a:lnTo>
                  <a:lnTo>
                    <a:pt x="638" y="576"/>
                  </a:lnTo>
                  <a:lnTo>
                    <a:pt x="636" y="576"/>
                  </a:lnTo>
                  <a:lnTo>
                    <a:pt x="632" y="578"/>
                  </a:lnTo>
                  <a:lnTo>
                    <a:pt x="628" y="578"/>
                  </a:lnTo>
                  <a:lnTo>
                    <a:pt x="624" y="580"/>
                  </a:lnTo>
                  <a:lnTo>
                    <a:pt x="620" y="580"/>
                  </a:lnTo>
                  <a:lnTo>
                    <a:pt x="618" y="580"/>
                  </a:lnTo>
                  <a:lnTo>
                    <a:pt x="616" y="580"/>
                  </a:lnTo>
                  <a:lnTo>
                    <a:pt x="614" y="580"/>
                  </a:lnTo>
                  <a:lnTo>
                    <a:pt x="608" y="578"/>
                  </a:lnTo>
                  <a:lnTo>
                    <a:pt x="604" y="578"/>
                  </a:lnTo>
                  <a:lnTo>
                    <a:pt x="602" y="578"/>
                  </a:lnTo>
                  <a:lnTo>
                    <a:pt x="600" y="578"/>
                  </a:lnTo>
                  <a:lnTo>
                    <a:pt x="596" y="578"/>
                  </a:lnTo>
                  <a:lnTo>
                    <a:pt x="594" y="578"/>
                  </a:lnTo>
                  <a:lnTo>
                    <a:pt x="590" y="580"/>
                  </a:lnTo>
                  <a:lnTo>
                    <a:pt x="588" y="580"/>
                  </a:lnTo>
                  <a:lnTo>
                    <a:pt x="584" y="582"/>
                  </a:lnTo>
                  <a:lnTo>
                    <a:pt x="582" y="582"/>
                  </a:lnTo>
                  <a:lnTo>
                    <a:pt x="578" y="584"/>
                  </a:lnTo>
                  <a:lnTo>
                    <a:pt x="576" y="586"/>
                  </a:lnTo>
                  <a:lnTo>
                    <a:pt x="574" y="586"/>
                  </a:lnTo>
                  <a:lnTo>
                    <a:pt x="572" y="588"/>
                  </a:lnTo>
                  <a:lnTo>
                    <a:pt x="568" y="592"/>
                  </a:lnTo>
                  <a:lnTo>
                    <a:pt x="564" y="594"/>
                  </a:lnTo>
                  <a:lnTo>
                    <a:pt x="560" y="598"/>
                  </a:lnTo>
                  <a:lnTo>
                    <a:pt x="554" y="602"/>
                  </a:lnTo>
                  <a:lnTo>
                    <a:pt x="552" y="604"/>
                  </a:lnTo>
                  <a:lnTo>
                    <a:pt x="552" y="606"/>
                  </a:lnTo>
                  <a:lnTo>
                    <a:pt x="550" y="608"/>
                  </a:lnTo>
                  <a:lnTo>
                    <a:pt x="548" y="610"/>
                  </a:lnTo>
                  <a:lnTo>
                    <a:pt x="546" y="610"/>
                  </a:lnTo>
                  <a:lnTo>
                    <a:pt x="546" y="612"/>
                  </a:lnTo>
                  <a:lnTo>
                    <a:pt x="546" y="612"/>
                  </a:lnTo>
                  <a:lnTo>
                    <a:pt x="544" y="612"/>
                  </a:lnTo>
                  <a:lnTo>
                    <a:pt x="544" y="612"/>
                  </a:lnTo>
                  <a:lnTo>
                    <a:pt x="542" y="612"/>
                  </a:lnTo>
                  <a:lnTo>
                    <a:pt x="542" y="610"/>
                  </a:lnTo>
                  <a:lnTo>
                    <a:pt x="542" y="610"/>
                  </a:lnTo>
                  <a:lnTo>
                    <a:pt x="542" y="608"/>
                  </a:lnTo>
                  <a:lnTo>
                    <a:pt x="540" y="608"/>
                  </a:lnTo>
                  <a:lnTo>
                    <a:pt x="540" y="606"/>
                  </a:lnTo>
                  <a:lnTo>
                    <a:pt x="540" y="602"/>
                  </a:lnTo>
                  <a:lnTo>
                    <a:pt x="540" y="600"/>
                  </a:lnTo>
                  <a:lnTo>
                    <a:pt x="540" y="596"/>
                  </a:lnTo>
                  <a:lnTo>
                    <a:pt x="540" y="594"/>
                  </a:lnTo>
                  <a:lnTo>
                    <a:pt x="538" y="594"/>
                  </a:lnTo>
                  <a:lnTo>
                    <a:pt x="538" y="592"/>
                  </a:lnTo>
                  <a:lnTo>
                    <a:pt x="538" y="592"/>
                  </a:lnTo>
                  <a:lnTo>
                    <a:pt x="536" y="590"/>
                  </a:lnTo>
                  <a:lnTo>
                    <a:pt x="536" y="590"/>
                  </a:lnTo>
                  <a:lnTo>
                    <a:pt x="534" y="588"/>
                  </a:lnTo>
                  <a:lnTo>
                    <a:pt x="534" y="588"/>
                  </a:lnTo>
                  <a:lnTo>
                    <a:pt x="532" y="588"/>
                  </a:lnTo>
                  <a:lnTo>
                    <a:pt x="532" y="586"/>
                  </a:lnTo>
                  <a:lnTo>
                    <a:pt x="530" y="586"/>
                  </a:lnTo>
                  <a:lnTo>
                    <a:pt x="530" y="586"/>
                  </a:lnTo>
                  <a:lnTo>
                    <a:pt x="528" y="586"/>
                  </a:lnTo>
                  <a:lnTo>
                    <a:pt x="528" y="588"/>
                  </a:lnTo>
                  <a:lnTo>
                    <a:pt x="528" y="588"/>
                  </a:lnTo>
                  <a:lnTo>
                    <a:pt x="526" y="588"/>
                  </a:lnTo>
                  <a:lnTo>
                    <a:pt x="526" y="590"/>
                  </a:lnTo>
                  <a:lnTo>
                    <a:pt x="526" y="592"/>
                  </a:lnTo>
                  <a:lnTo>
                    <a:pt x="524" y="592"/>
                  </a:lnTo>
                  <a:lnTo>
                    <a:pt x="524" y="596"/>
                  </a:lnTo>
                  <a:lnTo>
                    <a:pt x="524" y="598"/>
                  </a:lnTo>
                  <a:lnTo>
                    <a:pt x="522" y="602"/>
                  </a:lnTo>
                  <a:lnTo>
                    <a:pt x="522" y="604"/>
                  </a:lnTo>
                  <a:lnTo>
                    <a:pt x="520" y="600"/>
                  </a:lnTo>
                  <a:lnTo>
                    <a:pt x="518" y="596"/>
                  </a:lnTo>
                  <a:lnTo>
                    <a:pt x="514" y="590"/>
                  </a:lnTo>
                  <a:lnTo>
                    <a:pt x="512" y="586"/>
                  </a:lnTo>
                  <a:lnTo>
                    <a:pt x="508" y="580"/>
                  </a:lnTo>
                  <a:lnTo>
                    <a:pt x="506" y="578"/>
                  </a:lnTo>
                  <a:lnTo>
                    <a:pt x="504" y="576"/>
                  </a:lnTo>
                  <a:lnTo>
                    <a:pt x="502" y="574"/>
                  </a:lnTo>
                  <a:lnTo>
                    <a:pt x="502" y="572"/>
                  </a:lnTo>
                  <a:lnTo>
                    <a:pt x="500" y="572"/>
                  </a:lnTo>
                  <a:lnTo>
                    <a:pt x="498" y="572"/>
                  </a:lnTo>
                  <a:lnTo>
                    <a:pt x="496" y="570"/>
                  </a:lnTo>
                  <a:lnTo>
                    <a:pt x="494" y="568"/>
                  </a:lnTo>
                  <a:lnTo>
                    <a:pt x="490" y="568"/>
                  </a:lnTo>
                  <a:lnTo>
                    <a:pt x="488" y="566"/>
                  </a:lnTo>
                  <a:lnTo>
                    <a:pt x="484" y="566"/>
                  </a:lnTo>
                  <a:lnTo>
                    <a:pt x="478" y="566"/>
                  </a:lnTo>
                  <a:lnTo>
                    <a:pt x="476" y="564"/>
                  </a:lnTo>
                  <a:lnTo>
                    <a:pt x="470" y="564"/>
                  </a:lnTo>
                  <a:lnTo>
                    <a:pt x="466" y="564"/>
                  </a:lnTo>
                  <a:lnTo>
                    <a:pt x="464" y="564"/>
                  </a:lnTo>
                  <a:lnTo>
                    <a:pt x="464" y="566"/>
                  </a:lnTo>
                  <a:lnTo>
                    <a:pt x="462" y="566"/>
                  </a:lnTo>
                  <a:lnTo>
                    <a:pt x="460" y="566"/>
                  </a:lnTo>
                  <a:lnTo>
                    <a:pt x="458" y="568"/>
                  </a:lnTo>
                  <a:lnTo>
                    <a:pt x="454" y="570"/>
                  </a:lnTo>
                  <a:lnTo>
                    <a:pt x="450" y="572"/>
                  </a:lnTo>
                  <a:lnTo>
                    <a:pt x="444" y="576"/>
                  </a:lnTo>
                  <a:lnTo>
                    <a:pt x="440" y="578"/>
                  </a:lnTo>
                  <a:lnTo>
                    <a:pt x="440" y="578"/>
                  </a:lnTo>
                  <a:lnTo>
                    <a:pt x="436" y="580"/>
                  </a:lnTo>
                  <a:lnTo>
                    <a:pt x="434" y="580"/>
                  </a:lnTo>
                  <a:lnTo>
                    <a:pt x="432" y="580"/>
                  </a:lnTo>
                  <a:lnTo>
                    <a:pt x="430" y="582"/>
                  </a:lnTo>
                  <a:lnTo>
                    <a:pt x="430" y="582"/>
                  </a:lnTo>
                  <a:lnTo>
                    <a:pt x="430" y="582"/>
                  </a:lnTo>
                  <a:lnTo>
                    <a:pt x="430" y="584"/>
                  </a:lnTo>
                  <a:lnTo>
                    <a:pt x="428" y="584"/>
                  </a:lnTo>
                  <a:lnTo>
                    <a:pt x="430" y="586"/>
                  </a:lnTo>
                  <a:lnTo>
                    <a:pt x="430" y="586"/>
                  </a:lnTo>
                  <a:lnTo>
                    <a:pt x="430" y="588"/>
                  </a:lnTo>
                  <a:lnTo>
                    <a:pt x="430" y="590"/>
                  </a:lnTo>
                  <a:lnTo>
                    <a:pt x="432" y="592"/>
                  </a:lnTo>
                  <a:lnTo>
                    <a:pt x="432" y="594"/>
                  </a:lnTo>
                  <a:lnTo>
                    <a:pt x="432" y="596"/>
                  </a:lnTo>
                  <a:lnTo>
                    <a:pt x="432" y="596"/>
                  </a:lnTo>
                  <a:lnTo>
                    <a:pt x="432" y="598"/>
                  </a:lnTo>
                  <a:lnTo>
                    <a:pt x="432" y="598"/>
                  </a:lnTo>
                  <a:lnTo>
                    <a:pt x="432" y="598"/>
                  </a:lnTo>
                  <a:lnTo>
                    <a:pt x="430" y="600"/>
                  </a:lnTo>
                  <a:lnTo>
                    <a:pt x="428" y="600"/>
                  </a:lnTo>
                  <a:lnTo>
                    <a:pt x="428" y="600"/>
                  </a:lnTo>
                  <a:lnTo>
                    <a:pt x="426" y="600"/>
                  </a:lnTo>
                  <a:lnTo>
                    <a:pt x="424" y="600"/>
                  </a:lnTo>
                  <a:lnTo>
                    <a:pt x="420" y="600"/>
                  </a:lnTo>
                  <a:lnTo>
                    <a:pt x="418" y="600"/>
                  </a:lnTo>
                  <a:lnTo>
                    <a:pt x="414" y="600"/>
                  </a:lnTo>
                  <a:lnTo>
                    <a:pt x="412" y="600"/>
                  </a:lnTo>
                  <a:lnTo>
                    <a:pt x="412" y="600"/>
                  </a:lnTo>
                  <a:lnTo>
                    <a:pt x="410" y="596"/>
                  </a:lnTo>
                  <a:lnTo>
                    <a:pt x="410" y="594"/>
                  </a:lnTo>
                  <a:lnTo>
                    <a:pt x="410" y="592"/>
                  </a:lnTo>
                  <a:lnTo>
                    <a:pt x="408" y="592"/>
                  </a:lnTo>
                  <a:lnTo>
                    <a:pt x="408" y="590"/>
                  </a:lnTo>
                  <a:lnTo>
                    <a:pt x="408" y="590"/>
                  </a:lnTo>
                  <a:lnTo>
                    <a:pt x="408" y="590"/>
                  </a:lnTo>
                  <a:lnTo>
                    <a:pt x="406" y="590"/>
                  </a:lnTo>
                  <a:lnTo>
                    <a:pt x="406" y="590"/>
                  </a:lnTo>
                  <a:lnTo>
                    <a:pt x="404" y="590"/>
                  </a:lnTo>
                  <a:lnTo>
                    <a:pt x="400" y="590"/>
                  </a:lnTo>
                  <a:lnTo>
                    <a:pt x="398" y="588"/>
                  </a:lnTo>
                  <a:lnTo>
                    <a:pt x="396" y="588"/>
                  </a:lnTo>
                  <a:lnTo>
                    <a:pt x="396" y="588"/>
                  </a:lnTo>
                  <a:lnTo>
                    <a:pt x="396" y="588"/>
                  </a:lnTo>
                  <a:lnTo>
                    <a:pt x="394" y="588"/>
                  </a:lnTo>
                  <a:lnTo>
                    <a:pt x="394" y="588"/>
                  </a:lnTo>
                  <a:lnTo>
                    <a:pt x="394" y="586"/>
                  </a:lnTo>
                  <a:lnTo>
                    <a:pt x="392" y="586"/>
                  </a:lnTo>
                  <a:lnTo>
                    <a:pt x="392" y="584"/>
                  </a:lnTo>
                  <a:lnTo>
                    <a:pt x="392" y="582"/>
                  </a:lnTo>
                  <a:lnTo>
                    <a:pt x="392" y="580"/>
                  </a:lnTo>
                  <a:lnTo>
                    <a:pt x="392" y="576"/>
                  </a:lnTo>
                  <a:lnTo>
                    <a:pt x="392" y="570"/>
                  </a:lnTo>
                  <a:lnTo>
                    <a:pt x="390" y="566"/>
                  </a:lnTo>
                  <a:lnTo>
                    <a:pt x="390" y="566"/>
                  </a:lnTo>
                  <a:lnTo>
                    <a:pt x="390" y="564"/>
                  </a:lnTo>
                  <a:lnTo>
                    <a:pt x="390" y="560"/>
                  </a:lnTo>
                  <a:lnTo>
                    <a:pt x="388" y="558"/>
                  </a:lnTo>
                  <a:lnTo>
                    <a:pt x="388" y="556"/>
                  </a:lnTo>
                  <a:lnTo>
                    <a:pt x="386" y="554"/>
                  </a:lnTo>
                  <a:lnTo>
                    <a:pt x="386" y="552"/>
                  </a:lnTo>
                  <a:lnTo>
                    <a:pt x="384" y="550"/>
                  </a:lnTo>
                  <a:lnTo>
                    <a:pt x="384" y="550"/>
                  </a:lnTo>
                  <a:lnTo>
                    <a:pt x="382" y="548"/>
                  </a:lnTo>
                  <a:lnTo>
                    <a:pt x="382" y="548"/>
                  </a:lnTo>
                  <a:lnTo>
                    <a:pt x="382" y="548"/>
                  </a:lnTo>
                  <a:lnTo>
                    <a:pt x="380" y="548"/>
                  </a:lnTo>
                  <a:lnTo>
                    <a:pt x="380" y="548"/>
                  </a:lnTo>
                  <a:lnTo>
                    <a:pt x="376" y="548"/>
                  </a:lnTo>
                  <a:lnTo>
                    <a:pt x="374" y="548"/>
                  </a:lnTo>
                  <a:lnTo>
                    <a:pt x="372" y="548"/>
                  </a:lnTo>
                  <a:lnTo>
                    <a:pt x="370" y="548"/>
                  </a:lnTo>
                  <a:lnTo>
                    <a:pt x="368" y="548"/>
                  </a:lnTo>
                  <a:lnTo>
                    <a:pt x="368" y="548"/>
                  </a:lnTo>
                  <a:lnTo>
                    <a:pt x="368" y="546"/>
                  </a:lnTo>
                  <a:lnTo>
                    <a:pt x="366" y="546"/>
                  </a:lnTo>
                  <a:lnTo>
                    <a:pt x="366" y="546"/>
                  </a:lnTo>
                  <a:lnTo>
                    <a:pt x="366" y="544"/>
                  </a:lnTo>
                  <a:lnTo>
                    <a:pt x="366" y="544"/>
                  </a:lnTo>
                  <a:lnTo>
                    <a:pt x="366" y="542"/>
                  </a:lnTo>
                  <a:lnTo>
                    <a:pt x="366" y="540"/>
                  </a:lnTo>
                  <a:lnTo>
                    <a:pt x="366" y="538"/>
                  </a:lnTo>
                  <a:lnTo>
                    <a:pt x="366" y="536"/>
                  </a:lnTo>
                  <a:lnTo>
                    <a:pt x="368" y="534"/>
                  </a:lnTo>
                  <a:lnTo>
                    <a:pt x="368" y="534"/>
                  </a:lnTo>
                  <a:lnTo>
                    <a:pt x="368" y="532"/>
                  </a:lnTo>
                  <a:lnTo>
                    <a:pt x="370" y="532"/>
                  </a:lnTo>
                  <a:lnTo>
                    <a:pt x="372" y="530"/>
                  </a:lnTo>
                  <a:lnTo>
                    <a:pt x="372" y="530"/>
                  </a:lnTo>
                  <a:lnTo>
                    <a:pt x="376" y="528"/>
                  </a:lnTo>
                  <a:lnTo>
                    <a:pt x="376" y="528"/>
                  </a:lnTo>
                  <a:lnTo>
                    <a:pt x="378" y="526"/>
                  </a:lnTo>
                  <a:lnTo>
                    <a:pt x="380" y="524"/>
                  </a:lnTo>
                  <a:lnTo>
                    <a:pt x="382" y="520"/>
                  </a:lnTo>
                  <a:lnTo>
                    <a:pt x="382" y="518"/>
                  </a:lnTo>
                  <a:lnTo>
                    <a:pt x="384" y="516"/>
                  </a:lnTo>
                  <a:lnTo>
                    <a:pt x="384" y="516"/>
                  </a:lnTo>
                  <a:lnTo>
                    <a:pt x="384" y="514"/>
                  </a:lnTo>
                  <a:lnTo>
                    <a:pt x="384" y="512"/>
                  </a:lnTo>
                  <a:lnTo>
                    <a:pt x="384" y="512"/>
                  </a:lnTo>
                  <a:lnTo>
                    <a:pt x="384" y="510"/>
                  </a:lnTo>
                  <a:lnTo>
                    <a:pt x="382" y="508"/>
                  </a:lnTo>
                  <a:lnTo>
                    <a:pt x="382" y="506"/>
                  </a:lnTo>
                  <a:lnTo>
                    <a:pt x="380" y="500"/>
                  </a:lnTo>
                  <a:lnTo>
                    <a:pt x="378" y="498"/>
                  </a:lnTo>
                  <a:lnTo>
                    <a:pt x="378" y="494"/>
                  </a:lnTo>
                  <a:lnTo>
                    <a:pt x="376" y="492"/>
                  </a:lnTo>
                  <a:lnTo>
                    <a:pt x="376" y="492"/>
                  </a:lnTo>
                  <a:lnTo>
                    <a:pt x="376" y="490"/>
                  </a:lnTo>
                  <a:lnTo>
                    <a:pt x="374" y="488"/>
                  </a:lnTo>
                  <a:lnTo>
                    <a:pt x="374" y="488"/>
                  </a:lnTo>
                  <a:lnTo>
                    <a:pt x="374" y="488"/>
                  </a:lnTo>
                  <a:lnTo>
                    <a:pt x="372" y="488"/>
                  </a:lnTo>
                  <a:lnTo>
                    <a:pt x="372" y="488"/>
                  </a:lnTo>
                  <a:lnTo>
                    <a:pt x="370" y="488"/>
                  </a:lnTo>
                  <a:lnTo>
                    <a:pt x="368" y="488"/>
                  </a:lnTo>
                  <a:lnTo>
                    <a:pt x="364" y="488"/>
                  </a:lnTo>
                  <a:lnTo>
                    <a:pt x="362" y="490"/>
                  </a:lnTo>
                  <a:lnTo>
                    <a:pt x="360" y="490"/>
                  </a:lnTo>
                  <a:lnTo>
                    <a:pt x="358" y="490"/>
                  </a:lnTo>
                  <a:lnTo>
                    <a:pt x="356" y="488"/>
                  </a:lnTo>
                  <a:lnTo>
                    <a:pt x="354" y="484"/>
                  </a:lnTo>
                  <a:lnTo>
                    <a:pt x="352" y="482"/>
                  </a:lnTo>
                  <a:lnTo>
                    <a:pt x="350" y="480"/>
                  </a:lnTo>
                  <a:lnTo>
                    <a:pt x="350" y="478"/>
                  </a:lnTo>
                  <a:lnTo>
                    <a:pt x="348" y="476"/>
                  </a:lnTo>
                  <a:lnTo>
                    <a:pt x="346" y="474"/>
                  </a:lnTo>
                  <a:lnTo>
                    <a:pt x="344" y="474"/>
                  </a:lnTo>
                  <a:lnTo>
                    <a:pt x="342" y="472"/>
                  </a:lnTo>
                  <a:lnTo>
                    <a:pt x="340" y="470"/>
                  </a:lnTo>
                  <a:lnTo>
                    <a:pt x="338" y="470"/>
                  </a:lnTo>
                  <a:lnTo>
                    <a:pt x="336" y="468"/>
                  </a:lnTo>
                  <a:lnTo>
                    <a:pt x="334" y="468"/>
                  </a:lnTo>
                  <a:lnTo>
                    <a:pt x="332" y="466"/>
                  </a:lnTo>
                  <a:lnTo>
                    <a:pt x="328" y="466"/>
                  </a:lnTo>
                  <a:lnTo>
                    <a:pt x="326" y="466"/>
                  </a:lnTo>
                  <a:lnTo>
                    <a:pt x="322" y="466"/>
                  </a:lnTo>
                  <a:lnTo>
                    <a:pt x="320" y="466"/>
                  </a:lnTo>
                  <a:lnTo>
                    <a:pt x="316" y="466"/>
                  </a:lnTo>
                  <a:lnTo>
                    <a:pt x="314" y="466"/>
                  </a:lnTo>
                  <a:lnTo>
                    <a:pt x="310" y="466"/>
                  </a:lnTo>
                  <a:lnTo>
                    <a:pt x="308" y="466"/>
                  </a:lnTo>
                  <a:lnTo>
                    <a:pt x="306" y="468"/>
                  </a:lnTo>
                  <a:lnTo>
                    <a:pt x="304" y="468"/>
                  </a:lnTo>
                  <a:lnTo>
                    <a:pt x="302" y="470"/>
                  </a:lnTo>
                  <a:lnTo>
                    <a:pt x="300" y="472"/>
                  </a:lnTo>
                  <a:lnTo>
                    <a:pt x="296" y="472"/>
                  </a:lnTo>
                  <a:lnTo>
                    <a:pt x="294" y="474"/>
                  </a:lnTo>
                  <a:lnTo>
                    <a:pt x="292" y="476"/>
                  </a:lnTo>
                  <a:lnTo>
                    <a:pt x="290" y="476"/>
                  </a:lnTo>
                  <a:lnTo>
                    <a:pt x="290" y="478"/>
                  </a:lnTo>
                  <a:lnTo>
                    <a:pt x="288" y="480"/>
                  </a:lnTo>
                  <a:lnTo>
                    <a:pt x="286" y="484"/>
                  </a:lnTo>
                  <a:lnTo>
                    <a:pt x="284" y="488"/>
                  </a:lnTo>
                  <a:lnTo>
                    <a:pt x="280" y="488"/>
                  </a:lnTo>
                  <a:lnTo>
                    <a:pt x="274" y="488"/>
                  </a:lnTo>
                  <a:lnTo>
                    <a:pt x="270" y="488"/>
                  </a:lnTo>
                  <a:lnTo>
                    <a:pt x="266" y="488"/>
                  </a:lnTo>
                  <a:lnTo>
                    <a:pt x="262" y="488"/>
                  </a:lnTo>
                  <a:lnTo>
                    <a:pt x="260" y="488"/>
                  </a:lnTo>
                  <a:lnTo>
                    <a:pt x="260" y="488"/>
                  </a:lnTo>
                  <a:lnTo>
                    <a:pt x="258" y="488"/>
                  </a:lnTo>
                  <a:lnTo>
                    <a:pt x="254" y="486"/>
                  </a:lnTo>
                  <a:lnTo>
                    <a:pt x="250" y="484"/>
                  </a:lnTo>
                  <a:lnTo>
                    <a:pt x="246" y="482"/>
                  </a:lnTo>
                  <a:lnTo>
                    <a:pt x="244" y="480"/>
                  </a:lnTo>
                  <a:lnTo>
                    <a:pt x="236" y="494"/>
                  </a:lnTo>
                  <a:lnTo>
                    <a:pt x="230" y="492"/>
                  </a:lnTo>
                  <a:lnTo>
                    <a:pt x="226" y="490"/>
                  </a:lnTo>
                  <a:lnTo>
                    <a:pt x="224" y="490"/>
                  </a:lnTo>
                  <a:lnTo>
                    <a:pt x="222" y="490"/>
                  </a:lnTo>
                  <a:lnTo>
                    <a:pt x="218" y="490"/>
                  </a:lnTo>
                  <a:lnTo>
                    <a:pt x="214" y="488"/>
                  </a:lnTo>
                  <a:lnTo>
                    <a:pt x="206" y="488"/>
                  </a:lnTo>
                  <a:lnTo>
                    <a:pt x="202" y="488"/>
                  </a:lnTo>
                  <a:lnTo>
                    <a:pt x="196" y="488"/>
                  </a:lnTo>
                  <a:lnTo>
                    <a:pt x="194" y="488"/>
                  </a:lnTo>
                  <a:lnTo>
                    <a:pt x="192" y="488"/>
                  </a:lnTo>
                  <a:lnTo>
                    <a:pt x="190" y="488"/>
                  </a:lnTo>
                  <a:lnTo>
                    <a:pt x="188" y="486"/>
                  </a:lnTo>
                  <a:lnTo>
                    <a:pt x="186" y="486"/>
                  </a:lnTo>
                  <a:lnTo>
                    <a:pt x="182" y="484"/>
                  </a:lnTo>
                  <a:lnTo>
                    <a:pt x="176" y="480"/>
                  </a:lnTo>
                  <a:lnTo>
                    <a:pt x="172" y="478"/>
                  </a:lnTo>
                  <a:lnTo>
                    <a:pt x="170" y="476"/>
                  </a:lnTo>
                  <a:lnTo>
                    <a:pt x="168" y="476"/>
                  </a:lnTo>
                  <a:lnTo>
                    <a:pt x="166" y="476"/>
                  </a:lnTo>
                  <a:lnTo>
                    <a:pt x="164" y="474"/>
                  </a:lnTo>
                  <a:lnTo>
                    <a:pt x="164" y="474"/>
                  </a:lnTo>
                  <a:lnTo>
                    <a:pt x="164" y="472"/>
                  </a:lnTo>
                  <a:lnTo>
                    <a:pt x="164" y="472"/>
                  </a:lnTo>
                  <a:lnTo>
                    <a:pt x="164" y="470"/>
                  </a:lnTo>
                  <a:lnTo>
                    <a:pt x="164" y="470"/>
                  </a:lnTo>
                  <a:lnTo>
                    <a:pt x="164" y="466"/>
                  </a:lnTo>
                  <a:lnTo>
                    <a:pt x="164" y="464"/>
                  </a:lnTo>
                  <a:lnTo>
                    <a:pt x="164" y="462"/>
                  </a:lnTo>
                  <a:lnTo>
                    <a:pt x="164" y="460"/>
                  </a:lnTo>
                  <a:lnTo>
                    <a:pt x="164" y="460"/>
                  </a:lnTo>
                  <a:lnTo>
                    <a:pt x="164" y="458"/>
                  </a:lnTo>
                  <a:lnTo>
                    <a:pt x="164" y="458"/>
                  </a:lnTo>
                  <a:lnTo>
                    <a:pt x="164" y="456"/>
                  </a:lnTo>
                  <a:lnTo>
                    <a:pt x="162" y="456"/>
                  </a:lnTo>
                  <a:lnTo>
                    <a:pt x="162" y="456"/>
                  </a:lnTo>
                  <a:lnTo>
                    <a:pt x="162" y="456"/>
                  </a:lnTo>
                  <a:lnTo>
                    <a:pt x="162" y="458"/>
                  </a:lnTo>
                  <a:lnTo>
                    <a:pt x="160" y="458"/>
                  </a:lnTo>
                  <a:lnTo>
                    <a:pt x="160" y="460"/>
                  </a:lnTo>
                  <a:lnTo>
                    <a:pt x="160" y="462"/>
                  </a:lnTo>
                  <a:lnTo>
                    <a:pt x="160" y="464"/>
                  </a:lnTo>
                  <a:lnTo>
                    <a:pt x="160" y="464"/>
                  </a:lnTo>
                  <a:lnTo>
                    <a:pt x="158" y="466"/>
                  </a:lnTo>
                  <a:lnTo>
                    <a:pt x="158" y="466"/>
                  </a:lnTo>
                  <a:lnTo>
                    <a:pt x="158" y="466"/>
                  </a:lnTo>
                  <a:lnTo>
                    <a:pt x="158" y="466"/>
                  </a:lnTo>
                  <a:lnTo>
                    <a:pt x="156" y="466"/>
                  </a:lnTo>
                  <a:lnTo>
                    <a:pt x="156" y="466"/>
                  </a:lnTo>
                  <a:lnTo>
                    <a:pt x="156" y="466"/>
                  </a:lnTo>
                  <a:lnTo>
                    <a:pt x="154" y="466"/>
                  </a:lnTo>
                  <a:lnTo>
                    <a:pt x="152" y="466"/>
                  </a:lnTo>
                  <a:lnTo>
                    <a:pt x="150" y="464"/>
                  </a:lnTo>
                  <a:lnTo>
                    <a:pt x="148" y="464"/>
                  </a:lnTo>
                  <a:lnTo>
                    <a:pt x="146" y="462"/>
                  </a:lnTo>
                  <a:lnTo>
                    <a:pt x="142" y="460"/>
                  </a:lnTo>
                  <a:lnTo>
                    <a:pt x="140" y="458"/>
                  </a:lnTo>
                  <a:lnTo>
                    <a:pt x="140" y="456"/>
                  </a:lnTo>
                  <a:lnTo>
                    <a:pt x="136" y="454"/>
                  </a:lnTo>
                  <a:lnTo>
                    <a:pt x="134" y="452"/>
                  </a:lnTo>
                  <a:lnTo>
                    <a:pt x="132" y="450"/>
                  </a:lnTo>
                  <a:lnTo>
                    <a:pt x="132" y="448"/>
                  </a:lnTo>
                  <a:lnTo>
                    <a:pt x="130" y="448"/>
                  </a:lnTo>
                  <a:lnTo>
                    <a:pt x="130" y="448"/>
                  </a:lnTo>
                  <a:lnTo>
                    <a:pt x="130" y="448"/>
                  </a:lnTo>
                  <a:lnTo>
                    <a:pt x="128" y="448"/>
                  </a:lnTo>
                  <a:lnTo>
                    <a:pt x="126" y="446"/>
                  </a:lnTo>
                  <a:lnTo>
                    <a:pt x="124" y="446"/>
                  </a:lnTo>
                  <a:lnTo>
                    <a:pt x="120" y="446"/>
                  </a:lnTo>
                  <a:lnTo>
                    <a:pt x="116" y="446"/>
                  </a:lnTo>
                  <a:lnTo>
                    <a:pt x="114" y="446"/>
                  </a:lnTo>
                  <a:lnTo>
                    <a:pt x="112" y="446"/>
                  </a:lnTo>
                  <a:lnTo>
                    <a:pt x="108" y="442"/>
                  </a:lnTo>
                  <a:lnTo>
                    <a:pt x="106" y="440"/>
                  </a:lnTo>
                  <a:lnTo>
                    <a:pt x="104" y="438"/>
                  </a:lnTo>
                  <a:lnTo>
                    <a:pt x="102" y="436"/>
                  </a:lnTo>
                  <a:lnTo>
                    <a:pt x="100" y="434"/>
                  </a:lnTo>
                  <a:lnTo>
                    <a:pt x="100" y="434"/>
                  </a:lnTo>
                  <a:lnTo>
                    <a:pt x="98" y="434"/>
                  </a:lnTo>
                  <a:lnTo>
                    <a:pt x="96" y="434"/>
                  </a:lnTo>
                  <a:lnTo>
                    <a:pt x="92" y="434"/>
                  </a:lnTo>
                  <a:lnTo>
                    <a:pt x="90" y="432"/>
                  </a:lnTo>
                  <a:lnTo>
                    <a:pt x="86" y="432"/>
                  </a:lnTo>
                  <a:lnTo>
                    <a:pt x="84" y="432"/>
                  </a:lnTo>
                  <a:lnTo>
                    <a:pt x="82" y="432"/>
                  </a:lnTo>
                  <a:lnTo>
                    <a:pt x="82" y="432"/>
                  </a:lnTo>
                  <a:lnTo>
                    <a:pt x="80" y="430"/>
                  </a:lnTo>
                  <a:lnTo>
                    <a:pt x="80" y="430"/>
                  </a:lnTo>
                  <a:lnTo>
                    <a:pt x="78" y="428"/>
                  </a:lnTo>
                  <a:lnTo>
                    <a:pt x="78" y="428"/>
                  </a:lnTo>
                  <a:lnTo>
                    <a:pt x="78" y="426"/>
                  </a:lnTo>
                  <a:lnTo>
                    <a:pt x="78" y="424"/>
                  </a:lnTo>
                  <a:lnTo>
                    <a:pt x="78" y="422"/>
                  </a:lnTo>
                  <a:lnTo>
                    <a:pt x="78" y="422"/>
                  </a:lnTo>
                  <a:lnTo>
                    <a:pt x="78" y="418"/>
                  </a:lnTo>
                  <a:lnTo>
                    <a:pt x="80" y="414"/>
                  </a:lnTo>
                  <a:lnTo>
                    <a:pt x="80" y="410"/>
                  </a:lnTo>
                  <a:lnTo>
                    <a:pt x="80" y="408"/>
                  </a:lnTo>
                  <a:lnTo>
                    <a:pt x="80" y="406"/>
                  </a:lnTo>
                  <a:lnTo>
                    <a:pt x="80" y="406"/>
                  </a:lnTo>
                  <a:lnTo>
                    <a:pt x="80" y="404"/>
                  </a:lnTo>
                  <a:lnTo>
                    <a:pt x="78" y="402"/>
                  </a:lnTo>
                  <a:lnTo>
                    <a:pt x="78" y="402"/>
                  </a:lnTo>
                  <a:lnTo>
                    <a:pt x="76" y="400"/>
                  </a:lnTo>
                  <a:lnTo>
                    <a:pt x="74" y="398"/>
                  </a:lnTo>
                  <a:lnTo>
                    <a:pt x="72" y="398"/>
                  </a:lnTo>
                  <a:lnTo>
                    <a:pt x="72" y="396"/>
                  </a:lnTo>
                  <a:lnTo>
                    <a:pt x="70" y="396"/>
                  </a:lnTo>
                  <a:lnTo>
                    <a:pt x="68" y="396"/>
                  </a:lnTo>
                  <a:lnTo>
                    <a:pt x="66" y="394"/>
                  </a:lnTo>
                  <a:lnTo>
                    <a:pt x="64" y="394"/>
                  </a:lnTo>
                  <a:lnTo>
                    <a:pt x="62" y="394"/>
                  </a:lnTo>
                  <a:lnTo>
                    <a:pt x="60" y="394"/>
                  </a:lnTo>
                  <a:lnTo>
                    <a:pt x="58" y="394"/>
                  </a:lnTo>
                  <a:lnTo>
                    <a:pt x="56" y="394"/>
                  </a:lnTo>
                  <a:lnTo>
                    <a:pt x="54" y="394"/>
                  </a:lnTo>
                  <a:lnTo>
                    <a:pt x="52" y="394"/>
                  </a:lnTo>
                  <a:lnTo>
                    <a:pt x="50" y="394"/>
                  </a:lnTo>
                  <a:lnTo>
                    <a:pt x="50" y="394"/>
                  </a:lnTo>
                  <a:lnTo>
                    <a:pt x="46" y="396"/>
                  </a:lnTo>
                  <a:lnTo>
                    <a:pt x="42" y="398"/>
                  </a:lnTo>
                  <a:lnTo>
                    <a:pt x="40" y="400"/>
                  </a:lnTo>
                  <a:lnTo>
                    <a:pt x="34" y="404"/>
                  </a:lnTo>
                  <a:lnTo>
                    <a:pt x="32" y="406"/>
                  </a:lnTo>
                  <a:lnTo>
                    <a:pt x="30" y="406"/>
                  </a:lnTo>
                  <a:lnTo>
                    <a:pt x="26" y="402"/>
                  </a:lnTo>
                  <a:lnTo>
                    <a:pt x="22" y="402"/>
                  </a:lnTo>
                  <a:lnTo>
                    <a:pt x="20" y="400"/>
                  </a:lnTo>
                  <a:lnTo>
                    <a:pt x="18" y="398"/>
                  </a:lnTo>
                  <a:lnTo>
                    <a:pt x="18" y="398"/>
                  </a:lnTo>
                  <a:lnTo>
                    <a:pt x="18" y="396"/>
                  </a:lnTo>
                  <a:lnTo>
                    <a:pt x="18" y="396"/>
                  </a:lnTo>
                  <a:lnTo>
                    <a:pt x="18" y="394"/>
                  </a:lnTo>
                  <a:lnTo>
                    <a:pt x="18" y="394"/>
                  </a:lnTo>
                  <a:lnTo>
                    <a:pt x="18" y="392"/>
                  </a:lnTo>
                  <a:lnTo>
                    <a:pt x="18" y="390"/>
                  </a:lnTo>
                  <a:lnTo>
                    <a:pt x="18" y="386"/>
                  </a:lnTo>
                  <a:lnTo>
                    <a:pt x="18" y="384"/>
                  </a:lnTo>
                  <a:lnTo>
                    <a:pt x="20" y="380"/>
                  </a:lnTo>
                  <a:lnTo>
                    <a:pt x="20" y="378"/>
                  </a:lnTo>
                  <a:lnTo>
                    <a:pt x="20" y="378"/>
                  </a:lnTo>
                  <a:lnTo>
                    <a:pt x="20" y="376"/>
                  </a:lnTo>
                  <a:lnTo>
                    <a:pt x="18" y="376"/>
                  </a:lnTo>
                  <a:lnTo>
                    <a:pt x="18" y="374"/>
                  </a:lnTo>
                  <a:lnTo>
                    <a:pt x="16" y="372"/>
                  </a:lnTo>
                  <a:lnTo>
                    <a:pt x="14" y="370"/>
                  </a:lnTo>
                  <a:lnTo>
                    <a:pt x="12" y="368"/>
                  </a:lnTo>
                  <a:lnTo>
                    <a:pt x="12" y="368"/>
                  </a:lnTo>
                  <a:lnTo>
                    <a:pt x="12" y="366"/>
                  </a:lnTo>
                  <a:lnTo>
                    <a:pt x="12" y="366"/>
                  </a:lnTo>
                  <a:lnTo>
                    <a:pt x="12" y="366"/>
                  </a:lnTo>
                  <a:lnTo>
                    <a:pt x="12" y="364"/>
                  </a:lnTo>
                  <a:lnTo>
                    <a:pt x="12" y="362"/>
                  </a:lnTo>
                  <a:lnTo>
                    <a:pt x="12" y="360"/>
                  </a:lnTo>
                  <a:lnTo>
                    <a:pt x="12" y="358"/>
                  </a:lnTo>
                  <a:lnTo>
                    <a:pt x="14" y="354"/>
                  </a:lnTo>
                  <a:lnTo>
                    <a:pt x="14" y="352"/>
                  </a:lnTo>
                  <a:lnTo>
                    <a:pt x="18" y="328"/>
                  </a:lnTo>
                  <a:lnTo>
                    <a:pt x="18" y="328"/>
                  </a:lnTo>
                  <a:lnTo>
                    <a:pt x="18" y="326"/>
                  </a:lnTo>
                  <a:lnTo>
                    <a:pt x="18" y="322"/>
                  </a:lnTo>
                  <a:lnTo>
                    <a:pt x="20" y="320"/>
                  </a:lnTo>
                  <a:lnTo>
                    <a:pt x="20" y="318"/>
                  </a:lnTo>
                  <a:lnTo>
                    <a:pt x="18" y="318"/>
                  </a:lnTo>
                  <a:lnTo>
                    <a:pt x="18" y="316"/>
                  </a:lnTo>
                  <a:lnTo>
                    <a:pt x="18" y="316"/>
                  </a:lnTo>
                  <a:lnTo>
                    <a:pt x="18" y="316"/>
                  </a:lnTo>
                  <a:lnTo>
                    <a:pt x="18" y="316"/>
                  </a:lnTo>
                  <a:lnTo>
                    <a:pt x="18" y="316"/>
                  </a:lnTo>
                  <a:lnTo>
                    <a:pt x="16" y="316"/>
                  </a:lnTo>
                  <a:lnTo>
                    <a:pt x="16" y="318"/>
                  </a:lnTo>
                  <a:lnTo>
                    <a:pt x="16" y="318"/>
                  </a:lnTo>
                  <a:lnTo>
                    <a:pt x="16" y="318"/>
                  </a:lnTo>
                  <a:lnTo>
                    <a:pt x="14" y="318"/>
                  </a:lnTo>
                  <a:lnTo>
                    <a:pt x="14" y="318"/>
                  </a:lnTo>
                  <a:lnTo>
                    <a:pt x="12" y="316"/>
                  </a:lnTo>
                  <a:lnTo>
                    <a:pt x="8" y="316"/>
                  </a:lnTo>
                  <a:lnTo>
                    <a:pt x="6" y="314"/>
                  </a:lnTo>
                  <a:lnTo>
                    <a:pt x="4" y="312"/>
                  </a:lnTo>
                  <a:lnTo>
                    <a:pt x="2" y="312"/>
                  </a:lnTo>
                  <a:lnTo>
                    <a:pt x="2" y="310"/>
                  </a:lnTo>
                  <a:lnTo>
                    <a:pt x="0" y="308"/>
                  </a:lnTo>
                  <a:lnTo>
                    <a:pt x="0" y="308"/>
                  </a:lnTo>
                  <a:lnTo>
                    <a:pt x="0" y="306"/>
                  </a:lnTo>
                  <a:lnTo>
                    <a:pt x="0" y="306"/>
                  </a:lnTo>
                  <a:lnTo>
                    <a:pt x="0" y="304"/>
                  </a:lnTo>
                  <a:lnTo>
                    <a:pt x="0" y="302"/>
                  </a:lnTo>
                  <a:lnTo>
                    <a:pt x="0" y="300"/>
                  </a:lnTo>
                  <a:lnTo>
                    <a:pt x="0" y="296"/>
                  </a:lnTo>
                  <a:lnTo>
                    <a:pt x="0" y="292"/>
                  </a:lnTo>
                  <a:lnTo>
                    <a:pt x="0" y="290"/>
                  </a:lnTo>
                  <a:lnTo>
                    <a:pt x="2" y="288"/>
                  </a:lnTo>
                  <a:lnTo>
                    <a:pt x="2" y="284"/>
                  </a:lnTo>
                  <a:lnTo>
                    <a:pt x="4" y="284"/>
                  </a:lnTo>
                  <a:lnTo>
                    <a:pt x="4" y="282"/>
                  </a:lnTo>
                  <a:lnTo>
                    <a:pt x="6" y="280"/>
                  </a:lnTo>
                  <a:lnTo>
                    <a:pt x="8" y="280"/>
                  </a:lnTo>
                  <a:lnTo>
                    <a:pt x="10" y="278"/>
                  </a:lnTo>
                  <a:lnTo>
                    <a:pt x="10" y="278"/>
                  </a:lnTo>
                  <a:lnTo>
                    <a:pt x="12" y="276"/>
                  </a:lnTo>
                  <a:lnTo>
                    <a:pt x="14" y="276"/>
                  </a:lnTo>
                  <a:lnTo>
                    <a:pt x="14" y="276"/>
                  </a:lnTo>
                  <a:lnTo>
                    <a:pt x="16" y="276"/>
                  </a:lnTo>
                  <a:lnTo>
                    <a:pt x="16" y="276"/>
                  </a:lnTo>
                  <a:lnTo>
                    <a:pt x="18" y="278"/>
                  </a:lnTo>
                  <a:lnTo>
                    <a:pt x="20" y="278"/>
                  </a:lnTo>
                  <a:lnTo>
                    <a:pt x="22" y="280"/>
                  </a:lnTo>
                  <a:lnTo>
                    <a:pt x="24" y="280"/>
                  </a:lnTo>
                  <a:lnTo>
                    <a:pt x="26" y="284"/>
                  </a:lnTo>
                  <a:lnTo>
                    <a:pt x="30" y="286"/>
                  </a:lnTo>
                  <a:lnTo>
                    <a:pt x="32" y="288"/>
                  </a:lnTo>
                  <a:lnTo>
                    <a:pt x="36" y="290"/>
                  </a:lnTo>
                  <a:lnTo>
                    <a:pt x="36" y="290"/>
                  </a:lnTo>
                  <a:lnTo>
                    <a:pt x="38" y="288"/>
                  </a:lnTo>
                  <a:lnTo>
                    <a:pt x="40" y="284"/>
                  </a:lnTo>
                  <a:lnTo>
                    <a:pt x="42" y="284"/>
                  </a:lnTo>
                  <a:lnTo>
                    <a:pt x="42" y="282"/>
                  </a:lnTo>
                  <a:lnTo>
                    <a:pt x="42" y="282"/>
                  </a:lnTo>
                  <a:lnTo>
                    <a:pt x="42" y="280"/>
                  </a:lnTo>
                  <a:lnTo>
                    <a:pt x="40" y="278"/>
                  </a:lnTo>
                  <a:lnTo>
                    <a:pt x="40" y="276"/>
                  </a:lnTo>
                  <a:lnTo>
                    <a:pt x="40" y="276"/>
                  </a:lnTo>
                  <a:lnTo>
                    <a:pt x="40" y="274"/>
                  </a:lnTo>
                  <a:lnTo>
                    <a:pt x="40" y="274"/>
                  </a:lnTo>
                  <a:lnTo>
                    <a:pt x="40" y="274"/>
                  </a:lnTo>
                  <a:lnTo>
                    <a:pt x="42" y="272"/>
                  </a:lnTo>
                  <a:lnTo>
                    <a:pt x="42" y="272"/>
                  </a:lnTo>
                  <a:lnTo>
                    <a:pt x="44" y="272"/>
                  </a:lnTo>
                  <a:lnTo>
                    <a:pt x="46" y="272"/>
                  </a:lnTo>
                  <a:lnTo>
                    <a:pt x="46" y="270"/>
                  </a:lnTo>
                  <a:lnTo>
                    <a:pt x="48" y="270"/>
                  </a:lnTo>
                  <a:lnTo>
                    <a:pt x="52" y="270"/>
                  </a:lnTo>
                  <a:lnTo>
                    <a:pt x="56" y="270"/>
                  </a:lnTo>
                  <a:lnTo>
                    <a:pt x="60" y="270"/>
                  </a:lnTo>
                  <a:lnTo>
                    <a:pt x="62" y="270"/>
                  </a:lnTo>
                  <a:lnTo>
                    <a:pt x="64" y="270"/>
                  </a:lnTo>
                  <a:lnTo>
                    <a:pt x="64" y="270"/>
                  </a:lnTo>
                  <a:lnTo>
                    <a:pt x="66" y="268"/>
                  </a:lnTo>
                  <a:lnTo>
                    <a:pt x="66" y="268"/>
                  </a:lnTo>
                  <a:lnTo>
                    <a:pt x="66" y="266"/>
                  </a:lnTo>
                  <a:lnTo>
                    <a:pt x="68" y="264"/>
                  </a:lnTo>
                  <a:lnTo>
                    <a:pt x="70" y="262"/>
                  </a:lnTo>
                  <a:lnTo>
                    <a:pt x="70" y="260"/>
                  </a:lnTo>
                  <a:lnTo>
                    <a:pt x="70" y="260"/>
                  </a:lnTo>
                  <a:lnTo>
                    <a:pt x="72" y="260"/>
                  </a:lnTo>
                  <a:lnTo>
                    <a:pt x="74" y="258"/>
                  </a:lnTo>
                  <a:lnTo>
                    <a:pt x="76" y="258"/>
                  </a:lnTo>
                  <a:lnTo>
                    <a:pt x="78" y="256"/>
                  </a:lnTo>
                  <a:lnTo>
                    <a:pt x="80" y="256"/>
                  </a:lnTo>
                  <a:lnTo>
                    <a:pt x="82" y="256"/>
                  </a:lnTo>
                  <a:lnTo>
                    <a:pt x="82" y="256"/>
                  </a:lnTo>
                  <a:lnTo>
                    <a:pt x="82" y="254"/>
                  </a:lnTo>
                  <a:lnTo>
                    <a:pt x="82" y="252"/>
                  </a:lnTo>
                  <a:lnTo>
                    <a:pt x="84" y="250"/>
                  </a:lnTo>
                  <a:lnTo>
                    <a:pt x="84" y="248"/>
                  </a:lnTo>
                  <a:lnTo>
                    <a:pt x="86" y="246"/>
                  </a:lnTo>
                  <a:lnTo>
                    <a:pt x="86" y="244"/>
                  </a:lnTo>
                  <a:lnTo>
                    <a:pt x="86" y="240"/>
                  </a:lnTo>
                  <a:lnTo>
                    <a:pt x="86" y="238"/>
                  </a:lnTo>
                  <a:lnTo>
                    <a:pt x="86" y="234"/>
                  </a:lnTo>
                  <a:lnTo>
                    <a:pt x="86" y="232"/>
                  </a:lnTo>
                  <a:lnTo>
                    <a:pt x="86" y="228"/>
                  </a:lnTo>
                  <a:lnTo>
                    <a:pt x="86" y="226"/>
                  </a:lnTo>
                  <a:lnTo>
                    <a:pt x="86" y="224"/>
                  </a:lnTo>
                  <a:lnTo>
                    <a:pt x="86" y="220"/>
                  </a:lnTo>
                  <a:lnTo>
                    <a:pt x="84" y="218"/>
                  </a:lnTo>
                  <a:lnTo>
                    <a:pt x="84" y="216"/>
                  </a:lnTo>
                  <a:lnTo>
                    <a:pt x="84" y="214"/>
                  </a:lnTo>
                  <a:lnTo>
                    <a:pt x="82" y="214"/>
                  </a:lnTo>
                  <a:lnTo>
                    <a:pt x="82" y="214"/>
                  </a:lnTo>
                  <a:lnTo>
                    <a:pt x="80" y="212"/>
                  </a:lnTo>
                  <a:lnTo>
                    <a:pt x="80" y="212"/>
                  </a:lnTo>
                  <a:lnTo>
                    <a:pt x="78" y="212"/>
                  </a:lnTo>
                  <a:lnTo>
                    <a:pt x="76" y="212"/>
                  </a:lnTo>
                  <a:lnTo>
                    <a:pt x="74" y="212"/>
                  </a:lnTo>
                  <a:lnTo>
                    <a:pt x="74" y="210"/>
                  </a:lnTo>
                  <a:lnTo>
                    <a:pt x="72" y="210"/>
                  </a:lnTo>
                  <a:lnTo>
                    <a:pt x="72" y="210"/>
                  </a:lnTo>
                  <a:lnTo>
                    <a:pt x="72" y="210"/>
                  </a:lnTo>
                  <a:lnTo>
                    <a:pt x="72" y="208"/>
                  </a:lnTo>
                  <a:lnTo>
                    <a:pt x="72" y="208"/>
                  </a:lnTo>
                  <a:lnTo>
                    <a:pt x="72" y="206"/>
                  </a:lnTo>
                  <a:lnTo>
                    <a:pt x="72" y="206"/>
                  </a:lnTo>
                  <a:lnTo>
                    <a:pt x="74" y="204"/>
                  </a:lnTo>
                  <a:lnTo>
                    <a:pt x="74" y="202"/>
                  </a:lnTo>
                  <a:lnTo>
                    <a:pt x="74" y="202"/>
                  </a:lnTo>
                  <a:lnTo>
                    <a:pt x="76" y="200"/>
                  </a:lnTo>
                  <a:lnTo>
                    <a:pt x="76" y="200"/>
                  </a:lnTo>
                  <a:lnTo>
                    <a:pt x="78" y="198"/>
                  </a:lnTo>
                  <a:lnTo>
                    <a:pt x="80" y="198"/>
                  </a:lnTo>
                  <a:lnTo>
                    <a:pt x="82" y="198"/>
                  </a:lnTo>
                  <a:lnTo>
                    <a:pt x="84" y="198"/>
                  </a:lnTo>
                  <a:lnTo>
                    <a:pt x="88" y="196"/>
                  </a:lnTo>
                  <a:lnTo>
                    <a:pt x="94" y="196"/>
                  </a:lnTo>
                  <a:lnTo>
                    <a:pt x="98" y="196"/>
                  </a:lnTo>
                  <a:lnTo>
                    <a:pt x="102" y="196"/>
                  </a:lnTo>
                  <a:lnTo>
                    <a:pt x="106" y="196"/>
                  </a:lnTo>
                  <a:lnTo>
                    <a:pt x="108" y="192"/>
                  </a:lnTo>
                  <a:lnTo>
                    <a:pt x="110" y="190"/>
                  </a:lnTo>
                  <a:lnTo>
                    <a:pt x="110" y="190"/>
                  </a:lnTo>
                  <a:lnTo>
                    <a:pt x="110" y="188"/>
                  </a:lnTo>
                  <a:lnTo>
                    <a:pt x="112" y="186"/>
                  </a:lnTo>
                  <a:lnTo>
                    <a:pt x="112" y="186"/>
                  </a:lnTo>
                  <a:lnTo>
                    <a:pt x="112" y="184"/>
                  </a:lnTo>
                  <a:lnTo>
                    <a:pt x="112" y="180"/>
                  </a:lnTo>
                  <a:lnTo>
                    <a:pt x="112" y="178"/>
                  </a:lnTo>
                  <a:lnTo>
                    <a:pt x="110" y="174"/>
                  </a:lnTo>
                  <a:lnTo>
                    <a:pt x="110" y="172"/>
                  </a:lnTo>
                  <a:lnTo>
                    <a:pt x="112" y="170"/>
                  </a:lnTo>
                  <a:lnTo>
                    <a:pt x="112" y="170"/>
                  </a:lnTo>
                  <a:lnTo>
                    <a:pt x="112" y="168"/>
                  </a:lnTo>
                  <a:lnTo>
                    <a:pt x="112" y="168"/>
                  </a:lnTo>
                  <a:lnTo>
                    <a:pt x="112" y="168"/>
                  </a:lnTo>
                  <a:lnTo>
                    <a:pt x="114" y="166"/>
                  </a:lnTo>
                  <a:lnTo>
                    <a:pt x="114" y="166"/>
                  </a:lnTo>
                  <a:lnTo>
                    <a:pt x="116" y="164"/>
                  </a:lnTo>
                  <a:lnTo>
                    <a:pt x="118" y="162"/>
                  </a:lnTo>
                  <a:lnTo>
                    <a:pt x="122" y="162"/>
                  </a:lnTo>
                  <a:lnTo>
                    <a:pt x="124" y="162"/>
                  </a:lnTo>
                  <a:lnTo>
                    <a:pt x="126" y="160"/>
                  </a:lnTo>
                  <a:lnTo>
                    <a:pt x="128" y="160"/>
                  </a:lnTo>
                  <a:lnTo>
                    <a:pt x="128" y="160"/>
                  </a:lnTo>
                  <a:lnTo>
                    <a:pt x="130" y="160"/>
                  </a:lnTo>
                  <a:lnTo>
                    <a:pt x="132" y="162"/>
                  </a:lnTo>
                  <a:lnTo>
                    <a:pt x="134" y="162"/>
                  </a:lnTo>
                  <a:lnTo>
                    <a:pt x="136" y="164"/>
                  </a:lnTo>
                  <a:lnTo>
                    <a:pt x="138" y="164"/>
                  </a:lnTo>
                  <a:lnTo>
                    <a:pt x="142" y="166"/>
                  </a:lnTo>
                  <a:lnTo>
                    <a:pt x="142" y="166"/>
                  </a:lnTo>
                  <a:lnTo>
                    <a:pt x="144" y="166"/>
                  </a:lnTo>
                  <a:lnTo>
                    <a:pt x="144" y="166"/>
                  </a:lnTo>
                  <a:lnTo>
                    <a:pt x="144" y="166"/>
                  </a:lnTo>
                  <a:lnTo>
                    <a:pt x="146" y="164"/>
                  </a:lnTo>
                  <a:lnTo>
                    <a:pt x="146" y="164"/>
                  </a:lnTo>
                  <a:lnTo>
                    <a:pt x="146" y="164"/>
                  </a:lnTo>
                  <a:lnTo>
                    <a:pt x="146" y="162"/>
                  </a:lnTo>
                  <a:lnTo>
                    <a:pt x="148" y="162"/>
                  </a:lnTo>
                  <a:lnTo>
                    <a:pt x="148" y="160"/>
                  </a:lnTo>
                  <a:lnTo>
                    <a:pt x="148" y="158"/>
                  </a:lnTo>
                  <a:lnTo>
                    <a:pt x="148" y="156"/>
                  </a:lnTo>
                  <a:lnTo>
                    <a:pt x="150" y="150"/>
                  </a:lnTo>
                  <a:lnTo>
                    <a:pt x="150" y="146"/>
                  </a:lnTo>
                  <a:lnTo>
                    <a:pt x="150" y="140"/>
                  </a:lnTo>
                  <a:lnTo>
                    <a:pt x="150" y="138"/>
                  </a:lnTo>
                  <a:lnTo>
                    <a:pt x="150" y="136"/>
                  </a:lnTo>
                  <a:lnTo>
                    <a:pt x="150" y="134"/>
                  </a:lnTo>
                  <a:lnTo>
                    <a:pt x="152" y="132"/>
                  </a:lnTo>
                  <a:lnTo>
                    <a:pt x="152" y="132"/>
                  </a:lnTo>
                  <a:lnTo>
                    <a:pt x="152" y="130"/>
                  </a:lnTo>
                  <a:lnTo>
                    <a:pt x="154" y="128"/>
                  </a:lnTo>
                  <a:lnTo>
                    <a:pt x="156" y="126"/>
                  </a:lnTo>
                  <a:lnTo>
                    <a:pt x="158" y="126"/>
                  </a:lnTo>
                  <a:lnTo>
                    <a:pt x="158" y="126"/>
                  </a:lnTo>
                  <a:lnTo>
                    <a:pt x="160" y="124"/>
                  </a:lnTo>
                  <a:lnTo>
                    <a:pt x="162" y="124"/>
                  </a:lnTo>
                  <a:lnTo>
                    <a:pt x="164" y="124"/>
                  </a:lnTo>
                  <a:lnTo>
                    <a:pt x="166" y="124"/>
                  </a:lnTo>
                  <a:lnTo>
                    <a:pt x="168" y="124"/>
                  </a:lnTo>
                  <a:lnTo>
                    <a:pt x="170" y="124"/>
                  </a:lnTo>
                  <a:lnTo>
                    <a:pt x="170" y="122"/>
                  </a:lnTo>
                  <a:lnTo>
                    <a:pt x="170" y="122"/>
                  </a:lnTo>
                  <a:lnTo>
                    <a:pt x="170" y="122"/>
                  </a:lnTo>
                  <a:lnTo>
                    <a:pt x="170" y="122"/>
                  </a:lnTo>
                  <a:lnTo>
                    <a:pt x="172" y="120"/>
                  </a:lnTo>
                  <a:lnTo>
                    <a:pt x="172" y="118"/>
                  </a:lnTo>
                  <a:lnTo>
                    <a:pt x="172" y="118"/>
                  </a:lnTo>
                  <a:lnTo>
                    <a:pt x="172" y="114"/>
                  </a:lnTo>
                  <a:lnTo>
                    <a:pt x="174" y="112"/>
                  </a:lnTo>
                  <a:lnTo>
                    <a:pt x="174" y="112"/>
                  </a:lnTo>
                  <a:lnTo>
                    <a:pt x="174" y="110"/>
                  </a:lnTo>
                  <a:lnTo>
                    <a:pt x="176" y="110"/>
                  </a:lnTo>
                  <a:lnTo>
                    <a:pt x="178" y="108"/>
                  </a:lnTo>
                  <a:lnTo>
                    <a:pt x="182" y="106"/>
                  </a:lnTo>
                  <a:lnTo>
                    <a:pt x="182" y="104"/>
                  </a:lnTo>
                  <a:lnTo>
                    <a:pt x="186" y="110"/>
                  </a:lnTo>
                  <a:lnTo>
                    <a:pt x="188" y="114"/>
                  </a:lnTo>
                  <a:lnTo>
                    <a:pt x="190" y="114"/>
                  </a:lnTo>
                  <a:lnTo>
                    <a:pt x="190" y="116"/>
                  </a:lnTo>
                  <a:lnTo>
                    <a:pt x="192" y="116"/>
                  </a:lnTo>
                  <a:lnTo>
                    <a:pt x="192" y="118"/>
                  </a:lnTo>
                  <a:lnTo>
                    <a:pt x="194" y="118"/>
                  </a:lnTo>
                  <a:lnTo>
                    <a:pt x="198" y="120"/>
                  </a:lnTo>
                  <a:lnTo>
                    <a:pt x="202" y="122"/>
                  </a:lnTo>
                  <a:lnTo>
                    <a:pt x="204" y="122"/>
                  </a:lnTo>
                  <a:lnTo>
                    <a:pt x="208" y="124"/>
                  </a:lnTo>
                  <a:lnTo>
                    <a:pt x="208" y="124"/>
                  </a:lnTo>
                  <a:lnTo>
                    <a:pt x="210" y="126"/>
                  </a:lnTo>
                  <a:lnTo>
                    <a:pt x="210" y="126"/>
                  </a:lnTo>
                  <a:lnTo>
                    <a:pt x="212" y="128"/>
                  </a:lnTo>
                  <a:lnTo>
                    <a:pt x="212" y="128"/>
                  </a:lnTo>
                  <a:lnTo>
                    <a:pt x="212" y="128"/>
                  </a:lnTo>
                  <a:lnTo>
                    <a:pt x="214" y="130"/>
                  </a:lnTo>
                  <a:lnTo>
                    <a:pt x="214" y="132"/>
                  </a:lnTo>
                  <a:lnTo>
                    <a:pt x="214" y="134"/>
                  </a:lnTo>
                  <a:lnTo>
                    <a:pt x="216" y="140"/>
                  </a:lnTo>
                  <a:lnTo>
                    <a:pt x="216" y="142"/>
                  </a:lnTo>
                  <a:lnTo>
                    <a:pt x="216" y="144"/>
                  </a:lnTo>
                  <a:lnTo>
                    <a:pt x="218" y="146"/>
                  </a:lnTo>
                  <a:lnTo>
                    <a:pt x="218" y="150"/>
                  </a:lnTo>
                  <a:lnTo>
                    <a:pt x="220" y="152"/>
                  </a:lnTo>
                  <a:lnTo>
                    <a:pt x="220" y="156"/>
                  </a:lnTo>
                  <a:lnTo>
                    <a:pt x="222" y="160"/>
                  </a:lnTo>
                  <a:lnTo>
                    <a:pt x="224" y="162"/>
                  </a:lnTo>
                  <a:lnTo>
                    <a:pt x="224" y="164"/>
                  </a:lnTo>
                  <a:lnTo>
                    <a:pt x="224" y="166"/>
                  </a:lnTo>
                  <a:lnTo>
                    <a:pt x="226" y="166"/>
                  </a:lnTo>
                  <a:lnTo>
                    <a:pt x="226" y="168"/>
                  </a:lnTo>
                  <a:lnTo>
                    <a:pt x="228" y="168"/>
                  </a:lnTo>
                  <a:lnTo>
                    <a:pt x="230" y="170"/>
                  </a:lnTo>
                  <a:lnTo>
                    <a:pt x="232" y="170"/>
                  </a:lnTo>
                  <a:lnTo>
                    <a:pt x="234" y="170"/>
                  </a:lnTo>
                  <a:lnTo>
                    <a:pt x="236" y="170"/>
                  </a:lnTo>
                  <a:lnTo>
                    <a:pt x="238" y="172"/>
                  </a:lnTo>
                  <a:lnTo>
                    <a:pt x="242" y="172"/>
                  </a:lnTo>
                  <a:lnTo>
                    <a:pt x="252" y="172"/>
                  </a:lnTo>
                  <a:lnTo>
                    <a:pt x="256" y="174"/>
                  </a:lnTo>
                  <a:lnTo>
                    <a:pt x="260" y="174"/>
                  </a:lnTo>
                  <a:lnTo>
                    <a:pt x="268" y="176"/>
                  </a:lnTo>
                  <a:lnTo>
                    <a:pt x="272" y="176"/>
                  </a:lnTo>
                  <a:lnTo>
                    <a:pt x="274" y="178"/>
                  </a:lnTo>
                  <a:lnTo>
                    <a:pt x="278" y="180"/>
                  </a:lnTo>
                  <a:lnTo>
                    <a:pt x="284" y="182"/>
                  </a:lnTo>
                  <a:lnTo>
                    <a:pt x="286" y="182"/>
                  </a:lnTo>
                  <a:lnTo>
                    <a:pt x="288" y="184"/>
                  </a:lnTo>
                  <a:lnTo>
                    <a:pt x="290" y="184"/>
                  </a:lnTo>
                  <a:lnTo>
                    <a:pt x="290" y="186"/>
                  </a:lnTo>
                  <a:lnTo>
                    <a:pt x="292" y="186"/>
                  </a:lnTo>
                  <a:lnTo>
                    <a:pt x="292" y="188"/>
                  </a:lnTo>
                  <a:lnTo>
                    <a:pt x="294" y="190"/>
                  </a:lnTo>
                  <a:lnTo>
                    <a:pt x="294" y="192"/>
                  </a:lnTo>
                  <a:lnTo>
                    <a:pt x="296" y="194"/>
                  </a:lnTo>
                  <a:lnTo>
                    <a:pt x="298" y="200"/>
                  </a:lnTo>
                  <a:lnTo>
                    <a:pt x="300" y="202"/>
                  </a:lnTo>
                  <a:lnTo>
                    <a:pt x="300" y="204"/>
                  </a:lnTo>
                  <a:lnTo>
                    <a:pt x="302" y="206"/>
                  </a:lnTo>
                  <a:lnTo>
                    <a:pt x="306" y="210"/>
                  </a:lnTo>
                  <a:lnTo>
                    <a:pt x="306" y="210"/>
                  </a:lnTo>
                  <a:lnTo>
                    <a:pt x="308" y="212"/>
                  </a:lnTo>
                  <a:lnTo>
                    <a:pt x="310" y="214"/>
                  </a:lnTo>
                  <a:lnTo>
                    <a:pt x="312" y="214"/>
                  </a:lnTo>
                  <a:lnTo>
                    <a:pt x="312" y="214"/>
                  </a:lnTo>
                  <a:lnTo>
                    <a:pt x="314" y="216"/>
                  </a:lnTo>
                  <a:lnTo>
                    <a:pt x="316" y="216"/>
                  </a:lnTo>
                  <a:lnTo>
                    <a:pt x="318" y="216"/>
                  </a:lnTo>
                  <a:lnTo>
                    <a:pt x="324" y="218"/>
                  </a:lnTo>
                  <a:lnTo>
                    <a:pt x="328" y="218"/>
                  </a:lnTo>
                  <a:lnTo>
                    <a:pt x="334" y="218"/>
                  </a:lnTo>
                  <a:lnTo>
                    <a:pt x="340" y="218"/>
                  </a:lnTo>
                  <a:lnTo>
                    <a:pt x="344" y="218"/>
                  </a:lnTo>
                  <a:lnTo>
                    <a:pt x="350" y="218"/>
                  </a:lnTo>
                  <a:lnTo>
                    <a:pt x="362" y="218"/>
                  </a:lnTo>
                  <a:lnTo>
                    <a:pt x="374" y="218"/>
                  </a:lnTo>
                  <a:lnTo>
                    <a:pt x="378" y="220"/>
                  </a:lnTo>
                  <a:lnTo>
                    <a:pt x="384" y="220"/>
                  </a:lnTo>
                  <a:lnTo>
                    <a:pt x="388" y="220"/>
                  </a:lnTo>
                  <a:lnTo>
                    <a:pt x="392" y="220"/>
                  </a:lnTo>
                  <a:lnTo>
                    <a:pt x="396" y="222"/>
                  </a:lnTo>
                  <a:lnTo>
                    <a:pt x="400" y="222"/>
                  </a:lnTo>
                  <a:lnTo>
                    <a:pt x="406" y="224"/>
                  </a:lnTo>
                  <a:lnTo>
                    <a:pt x="410" y="226"/>
                  </a:lnTo>
                  <a:lnTo>
                    <a:pt x="412" y="226"/>
                  </a:lnTo>
                  <a:lnTo>
                    <a:pt x="414" y="228"/>
                  </a:lnTo>
                  <a:lnTo>
                    <a:pt x="420" y="232"/>
                  </a:lnTo>
                  <a:lnTo>
                    <a:pt x="422" y="234"/>
                  </a:lnTo>
                  <a:lnTo>
                    <a:pt x="426" y="234"/>
                  </a:lnTo>
                  <a:lnTo>
                    <a:pt x="428" y="236"/>
                  </a:lnTo>
                  <a:lnTo>
                    <a:pt x="428" y="236"/>
                  </a:lnTo>
                  <a:lnTo>
                    <a:pt x="430" y="236"/>
                  </a:lnTo>
                  <a:lnTo>
                    <a:pt x="430" y="236"/>
                  </a:lnTo>
                  <a:lnTo>
                    <a:pt x="432" y="236"/>
                  </a:lnTo>
                  <a:lnTo>
                    <a:pt x="432" y="236"/>
                  </a:lnTo>
                  <a:lnTo>
                    <a:pt x="436" y="236"/>
                  </a:lnTo>
                  <a:lnTo>
                    <a:pt x="438" y="236"/>
                  </a:lnTo>
                  <a:lnTo>
                    <a:pt x="442" y="234"/>
                  </a:lnTo>
                  <a:lnTo>
                    <a:pt x="444" y="234"/>
                  </a:lnTo>
                  <a:lnTo>
                    <a:pt x="448" y="232"/>
                  </a:lnTo>
                  <a:lnTo>
                    <a:pt x="450" y="232"/>
                  </a:lnTo>
                  <a:lnTo>
                    <a:pt x="452" y="230"/>
                  </a:lnTo>
                  <a:lnTo>
                    <a:pt x="454" y="230"/>
                  </a:lnTo>
                  <a:lnTo>
                    <a:pt x="454" y="228"/>
                  </a:lnTo>
                  <a:lnTo>
                    <a:pt x="458" y="226"/>
                  </a:lnTo>
                  <a:lnTo>
                    <a:pt x="460" y="224"/>
                  </a:lnTo>
                  <a:lnTo>
                    <a:pt x="460" y="222"/>
                  </a:lnTo>
                  <a:lnTo>
                    <a:pt x="462" y="222"/>
                  </a:lnTo>
                  <a:lnTo>
                    <a:pt x="462" y="222"/>
                  </a:lnTo>
                  <a:lnTo>
                    <a:pt x="464" y="222"/>
                  </a:lnTo>
                  <a:lnTo>
                    <a:pt x="464" y="222"/>
                  </a:lnTo>
                  <a:lnTo>
                    <a:pt x="466" y="222"/>
                  </a:lnTo>
                  <a:lnTo>
                    <a:pt x="468" y="222"/>
                  </a:lnTo>
                  <a:lnTo>
                    <a:pt x="470" y="222"/>
                  </a:lnTo>
                  <a:lnTo>
                    <a:pt x="474" y="222"/>
                  </a:lnTo>
                  <a:lnTo>
                    <a:pt x="478" y="224"/>
                  </a:lnTo>
                  <a:lnTo>
                    <a:pt x="482" y="224"/>
                  </a:lnTo>
                  <a:lnTo>
                    <a:pt x="486" y="226"/>
                  </a:lnTo>
                  <a:lnTo>
                    <a:pt x="488" y="226"/>
                  </a:lnTo>
                  <a:lnTo>
                    <a:pt x="490" y="226"/>
                  </a:lnTo>
                  <a:lnTo>
                    <a:pt x="490" y="226"/>
                  </a:lnTo>
                  <a:lnTo>
                    <a:pt x="492" y="226"/>
                  </a:lnTo>
                  <a:lnTo>
                    <a:pt x="494" y="224"/>
                  </a:lnTo>
                  <a:lnTo>
                    <a:pt x="496" y="224"/>
                  </a:lnTo>
                  <a:lnTo>
                    <a:pt x="496" y="224"/>
                  </a:lnTo>
                  <a:lnTo>
                    <a:pt x="498" y="222"/>
                  </a:lnTo>
                  <a:lnTo>
                    <a:pt x="502" y="220"/>
                  </a:lnTo>
                  <a:lnTo>
                    <a:pt x="504" y="218"/>
                  </a:lnTo>
                  <a:lnTo>
                    <a:pt x="508" y="214"/>
                  </a:lnTo>
                  <a:lnTo>
                    <a:pt x="510" y="212"/>
                  </a:lnTo>
                  <a:lnTo>
                    <a:pt x="514" y="208"/>
                  </a:lnTo>
                  <a:lnTo>
                    <a:pt x="514" y="208"/>
                  </a:lnTo>
                  <a:lnTo>
                    <a:pt x="516" y="206"/>
                  </a:lnTo>
                  <a:lnTo>
                    <a:pt x="516" y="204"/>
                  </a:lnTo>
                  <a:lnTo>
                    <a:pt x="516" y="202"/>
                  </a:lnTo>
                  <a:lnTo>
                    <a:pt x="516" y="200"/>
                  </a:lnTo>
                  <a:lnTo>
                    <a:pt x="518" y="198"/>
                  </a:lnTo>
                  <a:lnTo>
                    <a:pt x="518" y="192"/>
                  </a:lnTo>
                  <a:lnTo>
                    <a:pt x="518" y="188"/>
                  </a:lnTo>
                  <a:lnTo>
                    <a:pt x="518" y="186"/>
                  </a:lnTo>
                  <a:lnTo>
                    <a:pt x="516" y="184"/>
                  </a:lnTo>
                  <a:lnTo>
                    <a:pt x="516" y="180"/>
                  </a:lnTo>
                  <a:lnTo>
                    <a:pt x="516" y="178"/>
                  </a:lnTo>
                  <a:lnTo>
                    <a:pt x="516" y="176"/>
                  </a:lnTo>
                  <a:lnTo>
                    <a:pt x="516" y="174"/>
                  </a:lnTo>
                  <a:lnTo>
                    <a:pt x="516" y="174"/>
                  </a:lnTo>
                  <a:lnTo>
                    <a:pt x="516" y="174"/>
                  </a:lnTo>
                  <a:lnTo>
                    <a:pt x="516" y="172"/>
                  </a:lnTo>
                  <a:lnTo>
                    <a:pt x="518" y="172"/>
                  </a:lnTo>
                  <a:lnTo>
                    <a:pt x="518" y="172"/>
                  </a:lnTo>
                  <a:lnTo>
                    <a:pt x="520" y="172"/>
                  </a:lnTo>
                  <a:lnTo>
                    <a:pt x="520" y="172"/>
                  </a:lnTo>
                  <a:lnTo>
                    <a:pt x="522" y="172"/>
                  </a:lnTo>
                  <a:lnTo>
                    <a:pt x="524" y="174"/>
                  </a:lnTo>
                  <a:lnTo>
                    <a:pt x="526" y="174"/>
                  </a:lnTo>
                  <a:lnTo>
                    <a:pt x="528" y="176"/>
                  </a:lnTo>
                  <a:lnTo>
                    <a:pt x="532" y="178"/>
                  </a:lnTo>
                  <a:lnTo>
                    <a:pt x="532" y="178"/>
                  </a:lnTo>
                  <a:lnTo>
                    <a:pt x="534" y="178"/>
                  </a:lnTo>
                  <a:lnTo>
                    <a:pt x="536" y="178"/>
                  </a:lnTo>
                  <a:lnTo>
                    <a:pt x="536" y="178"/>
                  </a:lnTo>
                  <a:lnTo>
                    <a:pt x="538" y="178"/>
                  </a:lnTo>
                  <a:lnTo>
                    <a:pt x="538" y="178"/>
                  </a:lnTo>
                  <a:lnTo>
                    <a:pt x="540" y="178"/>
                  </a:lnTo>
                  <a:lnTo>
                    <a:pt x="540" y="176"/>
                  </a:lnTo>
                  <a:lnTo>
                    <a:pt x="542" y="174"/>
                  </a:lnTo>
                  <a:lnTo>
                    <a:pt x="544" y="172"/>
                  </a:lnTo>
                  <a:lnTo>
                    <a:pt x="548" y="168"/>
                  </a:lnTo>
                  <a:lnTo>
                    <a:pt x="548" y="166"/>
                  </a:lnTo>
                  <a:lnTo>
                    <a:pt x="550" y="164"/>
                  </a:lnTo>
                  <a:lnTo>
                    <a:pt x="554" y="162"/>
                  </a:lnTo>
                  <a:lnTo>
                    <a:pt x="556" y="160"/>
                  </a:lnTo>
                  <a:lnTo>
                    <a:pt x="560" y="156"/>
                  </a:lnTo>
                  <a:lnTo>
                    <a:pt x="562" y="154"/>
                  </a:lnTo>
                  <a:lnTo>
                    <a:pt x="568" y="152"/>
                  </a:lnTo>
                  <a:lnTo>
                    <a:pt x="574" y="148"/>
                  </a:lnTo>
                  <a:lnTo>
                    <a:pt x="580" y="144"/>
                  </a:lnTo>
                  <a:lnTo>
                    <a:pt x="584" y="142"/>
                  </a:lnTo>
                  <a:lnTo>
                    <a:pt x="586" y="142"/>
                  </a:lnTo>
                  <a:lnTo>
                    <a:pt x="588" y="142"/>
                  </a:lnTo>
                  <a:lnTo>
                    <a:pt x="590" y="140"/>
                  </a:lnTo>
                  <a:lnTo>
                    <a:pt x="594" y="140"/>
                  </a:lnTo>
                  <a:lnTo>
                    <a:pt x="598" y="138"/>
                  </a:lnTo>
                  <a:lnTo>
                    <a:pt x="602" y="136"/>
                  </a:lnTo>
                  <a:lnTo>
                    <a:pt x="604" y="136"/>
                  </a:lnTo>
                  <a:lnTo>
                    <a:pt x="606" y="134"/>
                  </a:lnTo>
                  <a:lnTo>
                    <a:pt x="608" y="134"/>
                  </a:lnTo>
                  <a:lnTo>
                    <a:pt x="608" y="134"/>
                  </a:lnTo>
                  <a:lnTo>
                    <a:pt x="608" y="132"/>
                  </a:lnTo>
                  <a:lnTo>
                    <a:pt x="610" y="130"/>
                  </a:lnTo>
                  <a:lnTo>
                    <a:pt x="610" y="130"/>
                  </a:lnTo>
                  <a:lnTo>
                    <a:pt x="610" y="128"/>
                  </a:lnTo>
                  <a:lnTo>
                    <a:pt x="610" y="128"/>
                  </a:lnTo>
                  <a:lnTo>
                    <a:pt x="608" y="126"/>
                  </a:lnTo>
                  <a:lnTo>
                    <a:pt x="608" y="126"/>
                  </a:lnTo>
                  <a:lnTo>
                    <a:pt x="608" y="124"/>
                  </a:lnTo>
                  <a:lnTo>
                    <a:pt x="606" y="122"/>
                  </a:lnTo>
                  <a:lnTo>
                    <a:pt x="604" y="120"/>
                  </a:lnTo>
                  <a:lnTo>
                    <a:pt x="602" y="118"/>
                  </a:lnTo>
                  <a:lnTo>
                    <a:pt x="600" y="116"/>
                  </a:lnTo>
                  <a:lnTo>
                    <a:pt x="598" y="116"/>
                  </a:lnTo>
                  <a:lnTo>
                    <a:pt x="596" y="116"/>
                  </a:lnTo>
                  <a:lnTo>
                    <a:pt x="596" y="116"/>
                  </a:lnTo>
                  <a:lnTo>
                    <a:pt x="594" y="114"/>
                  </a:lnTo>
                  <a:lnTo>
                    <a:pt x="592" y="114"/>
                  </a:lnTo>
                  <a:lnTo>
                    <a:pt x="590" y="116"/>
                  </a:lnTo>
                  <a:lnTo>
                    <a:pt x="586" y="116"/>
                  </a:lnTo>
                  <a:lnTo>
                    <a:pt x="584" y="116"/>
                  </a:lnTo>
                  <a:lnTo>
                    <a:pt x="580" y="118"/>
                  </a:lnTo>
                  <a:lnTo>
                    <a:pt x="574" y="118"/>
                  </a:lnTo>
                  <a:lnTo>
                    <a:pt x="574" y="118"/>
                  </a:lnTo>
                  <a:lnTo>
                    <a:pt x="572" y="120"/>
                  </a:lnTo>
                  <a:lnTo>
                    <a:pt x="568" y="120"/>
                  </a:lnTo>
                  <a:lnTo>
                    <a:pt x="568" y="122"/>
                  </a:lnTo>
                  <a:lnTo>
                    <a:pt x="566" y="122"/>
                  </a:lnTo>
                  <a:lnTo>
                    <a:pt x="564" y="122"/>
                  </a:lnTo>
                  <a:lnTo>
                    <a:pt x="564" y="122"/>
                  </a:lnTo>
                  <a:lnTo>
                    <a:pt x="562" y="122"/>
                  </a:lnTo>
                  <a:lnTo>
                    <a:pt x="562" y="122"/>
                  </a:lnTo>
                  <a:lnTo>
                    <a:pt x="562" y="120"/>
                  </a:lnTo>
                  <a:lnTo>
                    <a:pt x="562" y="120"/>
                  </a:lnTo>
                  <a:lnTo>
                    <a:pt x="560" y="118"/>
                  </a:lnTo>
                  <a:lnTo>
                    <a:pt x="560" y="118"/>
                  </a:lnTo>
                  <a:lnTo>
                    <a:pt x="560" y="116"/>
                  </a:lnTo>
                  <a:lnTo>
                    <a:pt x="558" y="112"/>
                  </a:lnTo>
                  <a:lnTo>
                    <a:pt x="558" y="108"/>
                  </a:lnTo>
                  <a:lnTo>
                    <a:pt x="558" y="104"/>
                  </a:lnTo>
                  <a:lnTo>
                    <a:pt x="558" y="100"/>
                  </a:lnTo>
                  <a:lnTo>
                    <a:pt x="558" y="96"/>
                  </a:lnTo>
                  <a:lnTo>
                    <a:pt x="558" y="90"/>
                  </a:lnTo>
                  <a:lnTo>
                    <a:pt x="558" y="88"/>
                  </a:lnTo>
                  <a:lnTo>
                    <a:pt x="558" y="84"/>
                  </a:lnTo>
                  <a:lnTo>
                    <a:pt x="558" y="82"/>
                  </a:lnTo>
                  <a:lnTo>
                    <a:pt x="558" y="80"/>
                  </a:lnTo>
                  <a:lnTo>
                    <a:pt x="560" y="76"/>
                  </a:lnTo>
                  <a:lnTo>
                    <a:pt x="562" y="72"/>
                  </a:lnTo>
                  <a:lnTo>
                    <a:pt x="562" y="74"/>
                  </a:lnTo>
                  <a:lnTo>
                    <a:pt x="566" y="76"/>
                  </a:lnTo>
                  <a:lnTo>
                    <a:pt x="568" y="78"/>
                  </a:lnTo>
                  <a:lnTo>
                    <a:pt x="570" y="80"/>
                  </a:lnTo>
                  <a:lnTo>
                    <a:pt x="572" y="82"/>
                  </a:lnTo>
                  <a:lnTo>
                    <a:pt x="572" y="82"/>
                  </a:lnTo>
                  <a:lnTo>
                    <a:pt x="572" y="84"/>
                  </a:lnTo>
                  <a:lnTo>
                    <a:pt x="574" y="84"/>
                  </a:lnTo>
                  <a:lnTo>
                    <a:pt x="578" y="84"/>
                  </a:lnTo>
                  <a:lnTo>
                    <a:pt x="580" y="84"/>
                  </a:lnTo>
                  <a:lnTo>
                    <a:pt x="582" y="84"/>
                  </a:lnTo>
                  <a:lnTo>
                    <a:pt x="586" y="84"/>
                  </a:lnTo>
                  <a:lnTo>
                    <a:pt x="588" y="84"/>
                  </a:lnTo>
                  <a:lnTo>
                    <a:pt x="590" y="84"/>
                  </a:lnTo>
                  <a:lnTo>
                    <a:pt x="590" y="84"/>
                  </a:lnTo>
                  <a:lnTo>
                    <a:pt x="590" y="84"/>
                  </a:lnTo>
                  <a:lnTo>
                    <a:pt x="592" y="84"/>
                  </a:lnTo>
                  <a:lnTo>
                    <a:pt x="592" y="82"/>
                  </a:lnTo>
                  <a:lnTo>
                    <a:pt x="594" y="80"/>
                  </a:lnTo>
                  <a:lnTo>
                    <a:pt x="594" y="80"/>
                  </a:lnTo>
                  <a:lnTo>
                    <a:pt x="594" y="78"/>
                  </a:lnTo>
                  <a:lnTo>
                    <a:pt x="594" y="76"/>
                  </a:lnTo>
                  <a:lnTo>
                    <a:pt x="594" y="74"/>
                  </a:lnTo>
                  <a:lnTo>
                    <a:pt x="594" y="70"/>
                  </a:lnTo>
                  <a:lnTo>
                    <a:pt x="594" y="66"/>
                  </a:lnTo>
                  <a:lnTo>
                    <a:pt x="594" y="62"/>
                  </a:lnTo>
                  <a:lnTo>
                    <a:pt x="594" y="60"/>
                  </a:lnTo>
                  <a:lnTo>
                    <a:pt x="594" y="58"/>
                  </a:lnTo>
                  <a:lnTo>
                    <a:pt x="596" y="56"/>
                  </a:lnTo>
                  <a:lnTo>
                    <a:pt x="596" y="56"/>
                  </a:lnTo>
                  <a:lnTo>
                    <a:pt x="596" y="54"/>
                  </a:lnTo>
                  <a:lnTo>
                    <a:pt x="596" y="54"/>
                  </a:lnTo>
                  <a:lnTo>
                    <a:pt x="598" y="52"/>
                  </a:lnTo>
                  <a:lnTo>
                    <a:pt x="600" y="52"/>
                  </a:lnTo>
                  <a:lnTo>
                    <a:pt x="602" y="50"/>
                  </a:lnTo>
                  <a:lnTo>
                    <a:pt x="604" y="50"/>
                  </a:lnTo>
                  <a:lnTo>
                    <a:pt x="604" y="48"/>
                  </a:lnTo>
                  <a:lnTo>
                    <a:pt x="606" y="48"/>
                  </a:lnTo>
                  <a:lnTo>
                    <a:pt x="606" y="46"/>
                  </a:lnTo>
                  <a:lnTo>
                    <a:pt x="606" y="46"/>
                  </a:lnTo>
                  <a:lnTo>
                    <a:pt x="606" y="46"/>
                  </a:lnTo>
                  <a:lnTo>
                    <a:pt x="608" y="44"/>
                  </a:lnTo>
                  <a:lnTo>
                    <a:pt x="606" y="42"/>
                  </a:lnTo>
                  <a:lnTo>
                    <a:pt x="606" y="42"/>
                  </a:lnTo>
                  <a:lnTo>
                    <a:pt x="606" y="40"/>
                  </a:lnTo>
                  <a:lnTo>
                    <a:pt x="606" y="38"/>
                  </a:lnTo>
                  <a:lnTo>
                    <a:pt x="604" y="36"/>
                  </a:lnTo>
                  <a:lnTo>
                    <a:pt x="602" y="32"/>
                  </a:lnTo>
                  <a:lnTo>
                    <a:pt x="600" y="30"/>
                  </a:lnTo>
                  <a:lnTo>
                    <a:pt x="598" y="26"/>
                  </a:lnTo>
                  <a:lnTo>
                    <a:pt x="598" y="24"/>
                  </a:lnTo>
                  <a:lnTo>
                    <a:pt x="598" y="22"/>
                  </a:lnTo>
                  <a:lnTo>
                    <a:pt x="596" y="22"/>
                  </a:lnTo>
                  <a:lnTo>
                    <a:pt x="596" y="20"/>
                  </a:lnTo>
                  <a:lnTo>
                    <a:pt x="598" y="18"/>
                  </a:lnTo>
                  <a:lnTo>
                    <a:pt x="598" y="16"/>
                  </a:lnTo>
                  <a:lnTo>
                    <a:pt x="598" y="14"/>
                  </a:lnTo>
                  <a:lnTo>
                    <a:pt x="600" y="12"/>
                  </a:lnTo>
                  <a:lnTo>
                    <a:pt x="600" y="10"/>
                  </a:lnTo>
                  <a:lnTo>
                    <a:pt x="602" y="8"/>
                  </a:lnTo>
                  <a:lnTo>
                    <a:pt x="604" y="6"/>
                  </a:lnTo>
                  <a:lnTo>
                    <a:pt x="604" y="6"/>
                  </a:lnTo>
                  <a:lnTo>
                    <a:pt x="604" y="4"/>
                  </a:lnTo>
                  <a:lnTo>
                    <a:pt x="606" y="4"/>
                  </a:lnTo>
                  <a:lnTo>
                    <a:pt x="608" y="4"/>
                  </a:lnTo>
                  <a:lnTo>
                    <a:pt x="610" y="2"/>
                  </a:lnTo>
                  <a:lnTo>
                    <a:pt x="614" y="2"/>
                  </a:lnTo>
                  <a:lnTo>
                    <a:pt x="618" y="0"/>
                  </a:lnTo>
                  <a:lnTo>
                    <a:pt x="622" y="0"/>
                  </a:lnTo>
                  <a:lnTo>
                    <a:pt x="626" y="0"/>
                  </a:lnTo>
                  <a:lnTo>
                    <a:pt x="630" y="0"/>
                  </a:lnTo>
                  <a:lnTo>
                    <a:pt x="634" y="0"/>
                  </a:lnTo>
                  <a:lnTo>
                    <a:pt x="640" y="0"/>
                  </a:lnTo>
                  <a:lnTo>
                    <a:pt x="644" y="2"/>
                  </a:lnTo>
                  <a:lnTo>
                    <a:pt x="648" y="2"/>
                  </a:lnTo>
                  <a:lnTo>
                    <a:pt x="652" y="2"/>
                  </a:lnTo>
                  <a:lnTo>
                    <a:pt x="656" y="4"/>
                  </a:lnTo>
                  <a:lnTo>
                    <a:pt x="660" y="4"/>
                  </a:lnTo>
                  <a:lnTo>
                    <a:pt x="664" y="6"/>
                  </a:lnTo>
                  <a:lnTo>
                    <a:pt x="666" y="6"/>
                  </a:lnTo>
                  <a:lnTo>
                    <a:pt x="668" y="6"/>
                  </a:lnTo>
                  <a:lnTo>
                    <a:pt x="668" y="8"/>
                  </a:lnTo>
                  <a:lnTo>
                    <a:pt x="670" y="10"/>
                  </a:lnTo>
                  <a:lnTo>
                    <a:pt x="672" y="12"/>
                  </a:lnTo>
                  <a:lnTo>
                    <a:pt x="674" y="14"/>
                  </a:lnTo>
                  <a:lnTo>
                    <a:pt x="678" y="18"/>
                  </a:lnTo>
                  <a:lnTo>
                    <a:pt x="680" y="20"/>
                  </a:lnTo>
                  <a:lnTo>
                    <a:pt x="682" y="22"/>
                  </a:lnTo>
                  <a:lnTo>
                    <a:pt x="684" y="26"/>
                  </a:lnTo>
                  <a:lnTo>
                    <a:pt x="688" y="28"/>
                  </a:lnTo>
                  <a:lnTo>
                    <a:pt x="692" y="32"/>
                  </a:lnTo>
                  <a:lnTo>
                    <a:pt x="696" y="36"/>
                  </a:lnTo>
                  <a:lnTo>
                    <a:pt x="698" y="38"/>
                  </a:lnTo>
                  <a:lnTo>
                    <a:pt x="700" y="42"/>
                  </a:lnTo>
                  <a:lnTo>
                    <a:pt x="704" y="44"/>
                  </a:lnTo>
                  <a:lnTo>
                    <a:pt x="704" y="46"/>
                  </a:lnTo>
                  <a:lnTo>
                    <a:pt x="706" y="48"/>
                  </a:lnTo>
                  <a:lnTo>
                    <a:pt x="706" y="50"/>
                  </a:lnTo>
                  <a:lnTo>
                    <a:pt x="706" y="52"/>
                  </a:lnTo>
                  <a:lnTo>
                    <a:pt x="708" y="56"/>
                  </a:lnTo>
                  <a:lnTo>
                    <a:pt x="708" y="62"/>
                  </a:lnTo>
                  <a:lnTo>
                    <a:pt x="708" y="64"/>
                  </a:lnTo>
                  <a:lnTo>
                    <a:pt x="708" y="66"/>
                  </a:lnTo>
                  <a:lnTo>
                    <a:pt x="710" y="68"/>
                  </a:lnTo>
                  <a:lnTo>
                    <a:pt x="710" y="68"/>
                  </a:lnTo>
                  <a:lnTo>
                    <a:pt x="712" y="70"/>
                  </a:lnTo>
                  <a:lnTo>
                    <a:pt x="714" y="74"/>
                  </a:lnTo>
                  <a:lnTo>
                    <a:pt x="716" y="74"/>
                  </a:lnTo>
                  <a:lnTo>
                    <a:pt x="718" y="76"/>
                  </a:lnTo>
                  <a:lnTo>
                    <a:pt x="718" y="78"/>
                  </a:lnTo>
                  <a:lnTo>
                    <a:pt x="720" y="80"/>
                  </a:lnTo>
                  <a:lnTo>
                    <a:pt x="722" y="80"/>
                  </a:lnTo>
                  <a:lnTo>
                    <a:pt x="722" y="80"/>
                  </a:lnTo>
                  <a:lnTo>
                    <a:pt x="724" y="80"/>
                  </a:lnTo>
                  <a:lnTo>
                    <a:pt x="726" y="82"/>
                  </a:lnTo>
                  <a:lnTo>
                    <a:pt x="730" y="82"/>
                  </a:lnTo>
                  <a:lnTo>
                    <a:pt x="732" y="82"/>
                  </a:lnTo>
                  <a:lnTo>
                    <a:pt x="736" y="82"/>
                  </a:lnTo>
                  <a:lnTo>
                    <a:pt x="740" y="82"/>
                  </a:lnTo>
                  <a:lnTo>
                    <a:pt x="742" y="84"/>
                  </a:lnTo>
                  <a:lnTo>
                    <a:pt x="744" y="84"/>
                  </a:lnTo>
                  <a:lnTo>
                    <a:pt x="746" y="84"/>
                  </a:lnTo>
                  <a:lnTo>
                    <a:pt x="746" y="86"/>
                  </a:lnTo>
                  <a:lnTo>
                    <a:pt x="748" y="86"/>
                  </a:lnTo>
                  <a:lnTo>
                    <a:pt x="752" y="90"/>
                  </a:lnTo>
                  <a:lnTo>
                    <a:pt x="754" y="92"/>
                  </a:lnTo>
                  <a:lnTo>
                    <a:pt x="756" y="94"/>
                  </a:lnTo>
                  <a:lnTo>
                    <a:pt x="756" y="94"/>
                  </a:lnTo>
                  <a:lnTo>
                    <a:pt x="760" y="96"/>
                  </a:lnTo>
                  <a:lnTo>
                    <a:pt x="764" y="98"/>
                  </a:lnTo>
                  <a:lnTo>
                    <a:pt x="766" y="102"/>
                  </a:lnTo>
                  <a:lnTo>
                    <a:pt x="768" y="102"/>
                  </a:lnTo>
                  <a:lnTo>
                    <a:pt x="770" y="104"/>
                  </a:lnTo>
                  <a:lnTo>
                    <a:pt x="770" y="104"/>
                  </a:lnTo>
                  <a:lnTo>
                    <a:pt x="770" y="106"/>
                  </a:lnTo>
                  <a:lnTo>
                    <a:pt x="772" y="108"/>
                  </a:lnTo>
                  <a:lnTo>
                    <a:pt x="772" y="110"/>
                  </a:lnTo>
                  <a:lnTo>
                    <a:pt x="772" y="110"/>
                  </a:lnTo>
                  <a:lnTo>
                    <a:pt x="774" y="112"/>
                  </a:lnTo>
                  <a:lnTo>
                    <a:pt x="774" y="112"/>
                  </a:lnTo>
                  <a:lnTo>
                    <a:pt x="774" y="112"/>
                  </a:lnTo>
                  <a:lnTo>
                    <a:pt x="776" y="112"/>
                  </a:lnTo>
                  <a:lnTo>
                    <a:pt x="778" y="114"/>
                  </a:lnTo>
                  <a:lnTo>
                    <a:pt x="780" y="114"/>
                  </a:lnTo>
                  <a:lnTo>
                    <a:pt x="782" y="114"/>
                  </a:lnTo>
                  <a:lnTo>
                    <a:pt x="786" y="114"/>
                  </a:lnTo>
                  <a:lnTo>
                    <a:pt x="790" y="114"/>
                  </a:lnTo>
                  <a:lnTo>
                    <a:pt x="790" y="114"/>
                  </a:lnTo>
                  <a:lnTo>
                    <a:pt x="792" y="112"/>
                  </a:lnTo>
                  <a:lnTo>
                    <a:pt x="796" y="112"/>
                  </a:lnTo>
                  <a:lnTo>
                    <a:pt x="802" y="110"/>
                  </a:lnTo>
                  <a:lnTo>
                    <a:pt x="806" y="108"/>
                  </a:lnTo>
                  <a:lnTo>
                    <a:pt x="808" y="108"/>
                  </a:lnTo>
                  <a:lnTo>
                    <a:pt x="808" y="108"/>
                  </a:lnTo>
                  <a:lnTo>
                    <a:pt x="810" y="108"/>
                  </a:lnTo>
                  <a:lnTo>
                    <a:pt x="812" y="108"/>
                  </a:lnTo>
                  <a:lnTo>
                    <a:pt x="814" y="108"/>
                  </a:lnTo>
                  <a:lnTo>
                    <a:pt x="814" y="108"/>
                  </a:lnTo>
                  <a:lnTo>
                    <a:pt x="816" y="108"/>
                  </a:lnTo>
                  <a:lnTo>
                    <a:pt x="816" y="110"/>
                  </a:lnTo>
                  <a:lnTo>
                    <a:pt x="816" y="110"/>
                  </a:lnTo>
                  <a:lnTo>
                    <a:pt x="818" y="112"/>
                  </a:lnTo>
                  <a:lnTo>
                    <a:pt x="818" y="114"/>
                  </a:lnTo>
                  <a:lnTo>
                    <a:pt x="820" y="116"/>
                  </a:lnTo>
                  <a:lnTo>
                    <a:pt x="820" y="118"/>
                  </a:lnTo>
                  <a:lnTo>
                    <a:pt x="822" y="122"/>
                  </a:lnTo>
                  <a:lnTo>
                    <a:pt x="822" y="124"/>
                  </a:lnTo>
                  <a:lnTo>
                    <a:pt x="822" y="126"/>
                  </a:lnTo>
                  <a:lnTo>
                    <a:pt x="822" y="128"/>
                  </a:lnTo>
                  <a:lnTo>
                    <a:pt x="822" y="128"/>
                  </a:lnTo>
                  <a:lnTo>
                    <a:pt x="822" y="128"/>
                  </a:lnTo>
                  <a:lnTo>
                    <a:pt x="822" y="130"/>
                  </a:lnTo>
                  <a:lnTo>
                    <a:pt x="820" y="130"/>
                  </a:lnTo>
                  <a:lnTo>
                    <a:pt x="818" y="132"/>
                  </a:lnTo>
                  <a:lnTo>
                    <a:pt x="818" y="132"/>
                  </a:lnTo>
                  <a:lnTo>
                    <a:pt x="816" y="134"/>
                  </a:lnTo>
                  <a:lnTo>
                    <a:pt x="814" y="134"/>
                  </a:lnTo>
                  <a:lnTo>
                    <a:pt x="812" y="134"/>
                  </a:lnTo>
                  <a:lnTo>
                    <a:pt x="812" y="136"/>
                  </a:lnTo>
                  <a:lnTo>
                    <a:pt x="812" y="136"/>
                  </a:lnTo>
                  <a:lnTo>
                    <a:pt x="812" y="136"/>
                  </a:lnTo>
                  <a:lnTo>
                    <a:pt x="812" y="138"/>
                  </a:lnTo>
                  <a:lnTo>
                    <a:pt x="812" y="140"/>
                  </a:lnTo>
                  <a:lnTo>
                    <a:pt x="812" y="142"/>
                  </a:lnTo>
                  <a:lnTo>
                    <a:pt x="812" y="144"/>
                  </a:lnTo>
                  <a:lnTo>
                    <a:pt x="812" y="146"/>
                  </a:lnTo>
                  <a:lnTo>
                    <a:pt x="812" y="150"/>
                  </a:lnTo>
                  <a:lnTo>
                    <a:pt x="812" y="156"/>
                  </a:lnTo>
                  <a:lnTo>
                    <a:pt x="814" y="160"/>
                  </a:lnTo>
                  <a:lnTo>
                    <a:pt x="814" y="164"/>
                  </a:lnTo>
                  <a:lnTo>
                    <a:pt x="814" y="166"/>
                  </a:lnTo>
                  <a:lnTo>
                    <a:pt x="814" y="168"/>
                  </a:lnTo>
                  <a:lnTo>
                    <a:pt x="812" y="170"/>
                  </a:lnTo>
                  <a:lnTo>
                    <a:pt x="812" y="170"/>
                  </a:lnTo>
                  <a:lnTo>
                    <a:pt x="812" y="172"/>
                  </a:lnTo>
                  <a:lnTo>
                    <a:pt x="812" y="172"/>
                  </a:lnTo>
                  <a:lnTo>
                    <a:pt x="810" y="172"/>
                  </a:lnTo>
                  <a:lnTo>
                    <a:pt x="810" y="172"/>
                  </a:lnTo>
                  <a:lnTo>
                    <a:pt x="810" y="172"/>
                  </a:lnTo>
                  <a:lnTo>
                    <a:pt x="808" y="172"/>
                  </a:lnTo>
                  <a:lnTo>
                    <a:pt x="808" y="172"/>
                  </a:lnTo>
                  <a:lnTo>
                    <a:pt x="806" y="172"/>
                  </a:lnTo>
                  <a:lnTo>
                    <a:pt x="804" y="172"/>
                  </a:lnTo>
                  <a:lnTo>
                    <a:pt x="802" y="170"/>
                  </a:lnTo>
                  <a:lnTo>
                    <a:pt x="800" y="170"/>
                  </a:lnTo>
                  <a:lnTo>
                    <a:pt x="800" y="170"/>
                  </a:lnTo>
                  <a:lnTo>
                    <a:pt x="798" y="170"/>
                  </a:lnTo>
                  <a:lnTo>
                    <a:pt x="798" y="170"/>
                  </a:lnTo>
                  <a:lnTo>
                    <a:pt x="796" y="170"/>
                  </a:lnTo>
                  <a:lnTo>
                    <a:pt x="796" y="170"/>
                  </a:lnTo>
                  <a:lnTo>
                    <a:pt x="796" y="170"/>
                  </a:lnTo>
                  <a:lnTo>
                    <a:pt x="794" y="172"/>
                  </a:lnTo>
                  <a:lnTo>
                    <a:pt x="794" y="172"/>
                  </a:lnTo>
                  <a:lnTo>
                    <a:pt x="794" y="174"/>
                  </a:lnTo>
                  <a:lnTo>
                    <a:pt x="792" y="176"/>
                  </a:lnTo>
                  <a:lnTo>
                    <a:pt x="792" y="178"/>
                  </a:lnTo>
                  <a:lnTo>
                    <a:pt x="790" y="182"/>
                  </a:lnTo>
                  <a:lnTo>
                    <a:pt x="790" y="184"/>
                  </a:lnTo>
                  <a:lnTo>
                    <a:pt x="790" y="184"/>
                  </a:lnTo>
                  <a:lnTo>
                    <a:pt x="790" y="186"/>
                  </a:lnTo>
                  <a:lnTo>
                    <a:pt x="788" y="188"/>
                  </a:lnTo>
                  <a:lnTo>
                    <a:pt x="788" y="192"/>
                  </a:lnTo>
                  <a:lnTo>
                    <a:pt x="788" y="194"/>
                  </a:lnTo>
                  <a:lnTo>
                    <a:pt x="788" y="196"/>
                  </a:lnTo>
                  <a:lnTo>
                    <a:pt x="790" y="198"/>
                  </a:lnTo>
                  <a:lnTo>
                    <a:pt x="790" y="200"/>
                  </a:lnTo>
                  <a:lnTo>
                    <a:pt x="790" y="200"/>
                  </a:lnTo>
                  <a:lnTo>
                    <a:pt x="790" y="200"/>
                  </a:lnTo>
                  <a:lnTo>
                    <a:pt x="790" y="202"/>
                  </a:lnTo>
                  <a:lnTo>
                    <a:pt x="792" y="202"/>
                  </a:lnTo>
                  <a:lnTo>
                    <a:pt x="792" y="202"/>
                  </a:lnTo>
                  <a:lnTo>
                    <a:pt x="794" y="202"/>
                  </a:lnTo>
                  <a:lnTo>
                    <a:pt x="796" y="202"/>
                  </a:lnTo>
                  <a:lnTo>
                    <a:pt x="798" y="204"/>
                  </a:lnTo>
                  <a:lnTo>
                    <a:pt x="802" y="204"/>
                  </a:lnTo>
                  <a:lnTo>
                    <a:pt x="804" y="204"/>
                  </a:lnTo>
                  <a:lnTo>
                    <a:pt x="804" y="204"/>
                  </a:lnTo>
                  <a:lnTo>
                    <a:pt x="804" y="204"/>
                  </a:lnTo>
                  <a:lnTo>
                    <a:pt x="804" y="204"/>
                  </a:lnTo>
                  <a:lnTo>
                    <a:pt x="802" y="204"/>
                  </a:lnTo>
                  <a:lnTo>
                    <a:pt x="800" y="206"/>
                  </a:lnTo>
                  <a:lnTo>
                    <a:pt x="798" y="208"/>
                  </a:lnTo>
                  <a:lnTo>
                    <a:pt x="796" y="210"/>
                  </a:lnTo>
                  <a:lnTo>
                    <a:pt x="792" y="212"/>
                  </a:lnTo>
                  <a:lnTo>
                    <a:pt x="790" y="214"/>
                  </a:lnTo>
                  <a:lnTo>
                    <a:pt x="790" y="216"/>
                  </a:lnTo>
                  <a:lnTo>
                    <a:pt x="788" y="216"/>
                  </a:lnTo>
                  <a:lnTo>
                    <a:pt x="786" y="216"/>
                  </a:lnTo>
                  <a:lnTo>
                    <a:pt x="782" y="218"/>
                  </a:lnTo>
                  <a:lnTo>
                    <a:pt x="778" y="218"/>
                  </a:lnTo>
                  <a:lnTo>
                    <a:pt x="776" y="220"/>
                  </a:lnTo>
                  <a:lnTo>
                    <a:pt x="776" y="220"/>
                  </a:lnTo>
                  <a:lnTo>
                    <a:pt x="774" y="220"/>
                  </a:lnTo>
                  <a:lnTo>
                    <a:pt x="774" y="222"/>
                  </a:lnTo>
                  <a:lnTo>
                    <a:pt x="772" y="224"/>
                  </a:lnTo>
                  <a:lnTo>
                    <a:pt x="770" y="226"/>
                  </a:lnTo>
                  <a:lnTo>
                    <a:pt x="768" y="228"/>
                  </a:lnTo>
                  <a:lnTo>
                    <a:pt x="766" y="232"/>
                  </a:lnTo>
                  <a:lnTo>
                    <a:pt x="764" y="234"/>
                  </a:lnTo>
                  <a:lnTo>
                    <a:pt x="764" y="234"/>
                  </a:lnTo>
                  <a:lnTo>
                    <a:pt x="762" y="236"/>
                  </a:lnTo>
                  <a:lnTo>
                    <a:pt x="762" y="236"/>
                  </a:lnTo>
                  <a:lnTo>
                    <a:pt x="760" y="236"/>
                  </a:lnTo>
                  <a:lnTo>
                    <a:pt x="758" y="236"/>
                  </a:lnTo>
                  <a:lnTo>
                    <a:pt x="758" y="238"/>
                  </a:lnTo>
                  <a:lnTo>
                    <a:pt x="756" y="238"/>
                  </a:lnTo>
                  <a:lnTo>
                    <a:pt x="754" y="238"/>
                  </a:lnTo>
                  <a:lnTo>
                    <a:pt x="750" y="238"/>
                  </a:lnTo>
                  <a:lnTo>
                    <a:pt x="746" y="236"/>
                  </a:lnTo>
                  <a:lnTo>
                    <a:pt x="746" y="236"/>
                  </a:lnTo>
                  <a:lnTo>
                    <a:pt x="744" y="236"/>
                  </a:lnTo>
                  <a:lnTo>
                    <a:pt x="740" y="234"/>
                  </a:lnTo>
                  <a:lnTo>
                    <a:pt x="738" y="232"/>
                  </a:lnTo>
                  <a:lnTo>
                    <a:pt x="736" y="232"/>
                  </a:lnTo>
                  <a:lnTo>
                    <a:pt x="736" y="232"/>
                  </a:lnTo>
                  <a:lnTo>
                    <a:pt x="736" y="232"/>
                  </a:lnTo>
                  <a:lnTo>
                    <a:pt x="734" y="232"/>
                  </a:lnTo>
                  <a:lnTo>
                    <a:pt x="734" y="232"/>
                  </a:lnTo>
                  <a:lnTo>
                    <a:pt x="734" y="232"/>
                  </a:lnTo>
                  <a:lnTo>
                    <a:pt x="732" y="234"/>
                  </a:lnTo>
                  <a:lnTo>
                    <a:pt x="732" y="234"/>
                  </a:lnTo>
                  <a:lnTo>
                    <a:pt x="730" y="236"/>
                  </a:lnTo>
                  <a:lnTo>
                    <a:pt x="730" y="238"/>
                  </a:lnTo>
                  <a:lnTo>
                    <a:pt x="730" y="240"/>
                  </a:lnTo>
                  <a:lnTo>
                    <a:pt x="730" y="242"/>
                  </a:lnTo>
                  <a:lnTo>
                    <a:pt x="730" y="246"/>
                  </a:lnTo>
                  <a:lnTo>
                    <a:pt x="728" y="250"/>
                  </a:lnTo>
                  <a:lnTo>
                    <a:pt x="728" y="252"/>
                  </a:lnTo>
                  <a:lnTo>
                    <a:pt x="728" y="254"/>
                  </a:lnTo>
                  <a:lnTo>
                    <a:pt x="728" y="254"/>
                  </a:lnTo>
                  <a:lnTo>
                    <a:pt x="726" y="256"/>
                  </a:lnTo>
                  <a:lnTo>
                    <a:pt x="726" y="256"/>
                  </a:lnTo>
                  <a:lnTo>
                    <a:pt x="724" y="258"/>
                  </a:lnTo>
                  <a:lnTo>
                    <a:pt x="722" y="260"/>
                  </a:lnTo>
                  <a:lnTo>
                    <a:pt x="720" y="260"/>
                  </a:lnTo>
                  <a:lnTo>
                    <a:pt x="716" y="262"/>
                  </a:lnTo>
                  <a:lnTo>
                    <a:pt x="712" y="264"/>
                  </a:lnTo>
                  <a:lnTo>
                    <a:pt x="704" y="270"/>
                  </a:lnTo>
                  <a:lnTo>
                    <a:pt x="700" y="274"/>
                  </a:lnTo>
                  <a:lnTo>
                    <a:pt x="696" y="274"/>
                  </a:lnTo>
                  <a:lnTo>
                    <a:pt x="696" y="276"/>
                  </a:lnTo>
                  <a:lnTo>
                    <a:pt x="692" y="276"/>
                  </a:lnTo>
                  <a:lnTo>
                    <a:pt x="690" y="278"/>
                  </a:lnTo>
                  <a:lnTo>
                    <a:pt x="688" y="280"/>
                  </a:lnTo>
                  <a:lnTo>
                    <a:pt x="684" y="282"/>
                  </a:lnTo>
                  <a:lnTo>
                    <a:pt x="680" y="282"/>
                  </a:lnTo>
                  <a:lnTo>
                    <a:pt x="680" y="284"/>
                  </a:lnTo>
                  <a:lnTo>
                    <a:pt x="678" y="284"/>
                  </a:lnTo>
                  <a:lnTo>
                    <a:pt x="676" y="284"/>
                  </a:lnTo>
                  <a:lnTo>
                    <a:pt x="676" y="284"/>
                  </a:lnTo>
                  <a:lnTo>
                    <a:pt x="674" y="284"/>
                  </a:lnTo>
                  <a:lnTo>
                    <a:pt x="674" y="284"/>
                  </a:lnTo>
                  <a:lnTo>
                    <a:pt x="674" y="282"/>
                  </a:lnTo>
                  <a:lnTo>
                    <a:pt x="672" y="282"/>
                  </a:lnTo>
                  <a:lnTo>
                    <a:pt x="672" y="280"/>
                  </a:lnTo>
                  <a:lnTo>
                    <a:pt x="672" y="280"/>
                  </a:lnTo>
                  <a:lnTo>
                    <a:pt x="672" y="278"/>
                  </a:lnTo>
                  <a:lnTo>
                    <a:pt x="672" y="278"/>
                  </a:lnTo>
                  <a:lnTo>
                    <a:pt x="672" y="276"/>
                  </a:lnTo>
                  <a:lnTo>
                    <a:pt x="672" y="270"/>
                  </a:lnTo>
                  <a:lnTo>
                    <a:pt x="672" y="268"/>
                  </a:lnTo>
                  <a:lnTo>
                    <a:pt x="672" y="266"/>
                  </a:lnTo>
                  <a:lnTo>
                    <a:pt x="672" y="262"/>
                  </a:lnTo>
                  <a:lnTo>
                    <a:pt x="672" y="256"/>
                  </a:lnTo>
                  <a:lnTo>
                    <a:pt x="670" y="254"/>
                  </a:lnTo>
                  <a:lnTo>
                    <a:pt x="670" y="252"/>
                  </a:lnTo>
                  <a:lnTo>
                    <a:pt x="670" y="250"/>
                  </a:lnTo>
                  <a:lnTo>
                    <a:pt x="670" y="250"/>
                  </a:lnTo>
                  <a:lnTo>
                    <a:pt x="668" y="250"/>
                  </a:lnTo>
                  <a:lnTo>
                    <a:pt x="668" y="248"/>
                  </a:lnTo>
                  <a:lnTo>
                    <a:pt x="668" y="248"/>
                  </a:lnTo>
                  <a:lnTo>
                    <a:pt x="666" y="248"/>
                  </a:lnTo>
                  <a:lnTo>
                    <a:pt x="664" y="248"/>
                  </a:lnTo>
                  <a:lnTo>
                    <a:pt x="664" y="248"/>
                  </a:lnTo>
                  <a:lnTo>
                    <a:pt x="662" y="248"/>
                  </a:lnTo>
                  <a:lnTo>
                    <a:pt x="662" y="248"/>
                  </a:lnTo>
                  <a:lnTo>
                    <a:pt x="660" y="250"/>
                  </a:lnTo>
                  <a:lnTo>
                    <a:pt x="658" y="250"/>
                  </a:lnTo>
                  <a:lnTo>
                    <a:pt x="658" y="252"/>
                  </a:lnTo>
                  <a:lnTo>
                    <a:pt x="656" y="254"/>
                  </a:lnTo>
                  <a:lnTo>
                    <a:pt x="654" y="256"/>
                  </a:lnTo>
                  <a:lnTo>
                    <a:pt x="652" y="258"/>
                  </a:lnTo>
                  <a:lnTo>
                    <a:pt x="650" y="260"/>
                  </a:lnTo>
                  <a:lnTo>
                    <a:pt x="648" y="262"/>
                  </a:lnTo>
                  <a:lnTo>
                    <a:pt x="648" y="264"/>
                  </a:lnTo>
                  <a:lnTo>
                    <a:pt x="648" y="266"/>
                  </a:lnTo>
                  <a:lnTo>
                    <a:pt x="648" y="266"/>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24" name="Freeform 184">
              <a:extLst>
                <a:ext uri="{FF2B5EF4-FFF2-40B4-BE49-F238E27FC236}">
                  <a16:creationId xmlns:a16="http://schemas.microsoft.com/office/drawing/2014/main" id="{87777DC0-8F04-4F7F-9961-191E0C6405A5}"/>
                </a:ext>
              </a:extLst>
            </p:cNvPr>
            <p:cNvSpPr>
              <a:spLocks/>
            </p:cNvSpPr>
            <p:nvPr/>
          </p:nvSpPr>
          <p:spPr bwMode="auto">
            <a:xfrm>
              <a:off x="7951012" y="2435711"/>
              <a:ext cx="1554570" cy="1046373"/>
            </a:xfrm>
            <a:custGeom>
              <a:avLst/>
              <a:gdLst>
                <a:gd name="T0" fmla="*/ 626 w 822"/>
                <a:gd name="T1" fmla="*/ 296 h 612"/>
                <a:gd name="T2" fmla="*/ 664 w 822"/>
                <a:gd name="T3" fmla="*/ 304 h 612"/>
                <a:gd name="T4" fmla="*/ 696 w 822"/>
                <a:gd name="T5" fmla="*/ 318 h 612"/>
                <a:gd name="T6" fmla="*/ 660 w 822"/>
                <a:gd name="T7" fmla="*/ 342 h 612"/>
                <a:gd name="T8" fmla="*/ 696 w 822"/>
                <a:gd name="T9" fmla="*/ 402 h 612"/>
                <a:gd name="T10" fmla="*/ 710 w 822"/>
                <a:gd name="T11" fmla="*/ 470 h 612"/>
                <a:gd name="T12" fmla="*/ 698 w 822"/>
                <a:gd name="T13" fmla="*/ 494 h 612"/>
                <a:gd name="T14" fmla="*/ 684 w 822"/>
                <a:gd name="T15" fmla="*/ 526 h 612"/>
                <a:gd name="T16" fmla="*/ 658 w 822"/>
                <a:gd name="T17" fmla="*/ 544 h 612"/>
                <a:gd name="T18" fmla="*/ 644 w 822"/>
                <a:gd name="T19" fmla="*/ 566 h 612"/>
                <a:gd name="T20" fmla="*/ 594 w 822"/>
                <a:gd name="T21" fmla="*/ 578 h 612"/>
                <a:gd name="T22" fmla="*/ 542 w 822"/>
                <a:gd name="T23" fmla="*/ 610 h 612"/>
                <a:gd name="T24" fmla="*/ 526 w 822"/>
                <a:gd name="T25" fmla="*/ 588 h 612"/>
                <a:gd name="T26" fmla="*/ 484 w 822"/>
                <a:gd name="T27" fmla="*/ 566 h 612"/>
                <a:gd name="T28" fmla="*/ 430 w 822"/>
                <a:gd name="T29" fmla="*/ 586 h 612"/>
                <a:gd name="T30" fmla="*/ 410 w 822"/>
                <a:gd name="T31" fmla="*/ 592 h 612"/>
                <a:gd name="T32" fmla="*/ 390 w 822"/>
                <a:gd name="T33" fmla="*/ 566 h 612"/>
                <a:gd name="T34" fmla="*/ 366 w 822"/>
                <a:gd name="T35" fmla="*/ 544 h 612"/>
                <a:gd name="T36" fmla="*/ 384 w 822"/>
                <a:gd name="T37" fmla="*/ 510 h 612"/>
                <a:gd name="T38" fmla="*/ 350 w 822"/>
                <a:gd name="T39" fmla="*/ 480 h 612"/>
                <a:gd name="T40" fmla="*/ 296 w 822"/>
                <a:gd name="T41" fmla="*/ 472 h 612"/>
                <a:gd name="T42" fmla="*/ 224 w 822"/>
                <a:gd name="T43" fmla="*/ 490 h 612"/>
                <a:gd name="T44" fmla="*/ 164 w 822"/>
                <a:gd name="T45" fmla="*/ 470 h 612"/>
                <a:gd name="T46" fmla="*/ 156 w 822"/>
                <a:gd name="T47" fmla="*/ 466 h 612"/>
                <a:gd name="T48" fmla="*/ 112 w 822"/>
                <a:gd name="T49" fmla="*/ 446 h 612"/>
                <a:gd name="T50" fmla="*/ 78 w 822"/>
                <a:gd name="T51" fmla="*/ 418 h 612"/>
                <a:gd name="T52" fmla="*/ 50 w 822"/>
                <a:gd name="T53" fmla="*/ 394 h 612"/>
                <a:gd name="T54" fmla="*/ 20 w 822"/>
                <a:gd name="T55" fmla="*/ 378 h 612"/>
                <a:gd name="T56" fmla="*/ 18 w 822"/>
                <a:gd name="T57" fmla="*/ 318 h 612"/>
                <a:gd name="T58" fmla="*/ 0 w 822"/>
                <a:gd name="T59" fmla="*/ 302 h 612"/>
                <a:gd name="T60" fmla="*/ 30 w 822"/>
                <a:gd name="T61" fmla="*/ 286 h 612"/>
                <a:gd name="T62" fmla="*/ 56 w 822"/>
                <a:gd name="T63" fmla="*/ 270 h 612"/>
                <a:gd name="T64" fmla="*/ 86 w 822"/>
                <a:gd name="T65" fmla="*/ 246 h 612"/>
                <a:gd name="T66" fmla="*/ 72 w 822"/>
                <a:gd name="T67" fmla="*/ 210 h 612"/>
                <a:gd name="T68" fmla="*/ 112 w 822"/>
                <a:gd name="T69" fmla="*/ 186 h 612"/>
                <a:gd name="T70" fmla="*/ 134 w 822"/>
                <a:gd name="T71" fmla="*/ 162 h 612"/>
                <a:gd name="T72" fmla="*/ 152 w 822"/>
                <a:gd name="T73" fmla="*/ 132 h 612"/>
                <a:gd name="T74" fmla="*/ 176 w 822"/>
                <a:gd name="T75" fmla="*/ 110 h 612"/>
                <a:gd name="T76" fmla="*/ 214 w 822"/>
                <a:gd name="T77" fmla="*/ 134 h 612"/>
                <a:gd name="T78" fmla="*/ 260 w 822"/>
                <a:gd name="T79" fmla="*/ 174 h 612"/>
                <a:gd name="T80" fmla="*/ 312 w 822"/>
                <a:gd name="T81" fmla="*/ 214 h 612"/>
                <a:gd name="T82" fmla="*/ 420 w 822"/>
                <a:gd name="T83" fmla="*/ 232 h 612"/>
                <a:gd name="T84" fmla="*/ 464 w 822"/>
                <a:gd name="T85" fmla="*/ 222 h 612"/>
                <a:gd name="T86" fmla="*/ 516 w 822"/>
                <a:gd name="T87" fmla="*/ 206 h 612"/>
                <a:gd name="T88" fmla="*/ 528 w 822"/>
                <a:gd name="T89" fmla="*/ 176 h 612"/>
                <a:gd name="T90" fmla="*/ 586 w 822"/>
                <a:gd name="T91" fmla="*/ 142 h 612"/>
                <a:gd name="T92" fmla="*/ 596 w 822"/>
                <a:gd name="T93" fmla="*/ 116 h 612"/>
                <a:gd name="T94" fmla="*/ 558 w 822"/>
                <a:gd name="T95" fmla="*/ 112 h 612"/>
                <a:gd name="T96" fmla="*/ 586 w 822"/>
                <a:gd name="T97" fmla="*/ 84 h 612"/>
                <a:gd name="T98" fmla="*/ 602 w 822"/>
                <a:gd name="T99" fmla="*/ 50 h 612"/>
                <a:gd name="T100" fmla="*/ 600 w 822"/>
                <a:gd name="T101" fmla="*/ 12 h 612"/>
                <a:gd name="T102" fmla="*/ 668 w 822"/>
                <a:gd name="T103" fmla="*/ 6 h 612"/>
                <a:gd name="T104" fmla="*/ 710 w 822"/>
                <a:gd name="T105" fmla="*/ 68 h 612"/>
                <a:gd name="T106" fmla="*/ 756 w 822"/>
                <a:gd name="T107" fmla="*/ 94 h 612"/>
                <a:gd name="T108" fmla="*/ 796 w 822"/>
                <a:gd name="T109" fmla="*/ 112 h 612"/>
                <a:gd name="T110" fmla="*/ 820 w 822"/>
                <a:gd name="T111" fmla="*/ 130 h 612"/>
                <a:gd name="T112" fmla="*/ 812 w 822"/>
                <a:gd name="T113" fmla="*/ 172 h 612"/>
                <a:gd name="T114" fmla="*/ 790 w 822"/>
                <a:gd name="T115" fmla="*/ 184 h 612"/>
                <a:gd name="T116" fmla="*/ 798 w 822"/>
                <a:gd name="T117" fmla="*/ 208 h 612"/>
                <a:gd name="T118" fmla="*/ 758 w 822"/>
                <a:gd name="T119" fmla="*/ 238 h 612"/>
                <a:gd name="T120" fmla="*/ 728 w 822"/>
                <a:gd name="T121" fmla="*/ 252 h 612"/>
                <a:gd name="T122" fmla="*/ 674 w 822"/>
                <a:gd name="T123" fmla="*/ 284 h 612"/>
                <a:gd name="T124" fmla="*/ 664 w 822"/>
                <a:gd name="T125" fmla="*/ 248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2" h="612">
                  <a:moveTo>
                    <a:pt x="648" y="266"/>
                  </a:moveTo>
                  <a:lnTo>
                    <a:pt x="648" y="266"/>
                  </a:lnTo>
                  <a:lnTo>
                    <a:pt x="648" y="268"/>
                  </a:lnTo>
                  <a:lnTo>
                    <a:pt x="646" y="268"/>
                  </a:lnTo>
                  <a:lnTo>
                    <a:pt x="646" y="268"/>
                  </a:lnTo>
                  <a:lnTo>
                    <a:pt x="646" y="270"/>
                  </a:lnTo>
                  <a:lnTo>
                    <a:pt x="644" y="272"/>
                  </a:lnTo>
                  <a:lnTo>
                    <a:pt x="642" y="272"/>
                  </a:lnTo>
                  <a:lnTo>
                    <a:pt x="642" y="272"/>
                  </a:lnTo>
                  <a:lnTo>
                    <a:pt x="638" y="274"/>
                  </a:lnTo>
                  <a:lnTo>
                    <a:pt x="634" y="276"/>
                  </a:lnTo>
                  <a:lnTo>
                    <a:pt x="630" y="278"/>
                  </a:lnTo>
                  <a:lnTo>
                    <a:pt x="628" y="278"/>
                  </a:lnTo>
                  <a:lnTo>
                    <a:pt x="628" y="280"/>
                  </a:lnTo>
                  <a:lnTo>
                    <a:pt x="626" y="280"/>
                  </a:lnTo>
                  <a:lnTo>
                    <a:pt x="626" y="282"/>
                  </a:lnTo>
                  <a:lnTo>
                    <a:pt x="626" y="284"/>
                  </a:lnTo>
                  <a:lnTo>
                    <a:pt x="626" y="286"/>
                  </a:lnTo>
                  <a:lnTo>
                    <a:pt x="624" y="288"/>
                  </a:lnTo>
                  <a:lnTo>
                    <a:pt x="626" y="290"/>
                  </a:lnTo>
                  <a:lnTo>
                    <a:pt x="626" y="292"/>
                  </a:lnTo>
                  <a:lnTo>
                    <a:pt x="626" y="294"/>
                  </a:lnTo>
                  <a:lnTo>
                    <a:pt x="626" y="296"/>
                  </a:lnTo>
                  <a:lnTo>
                    <a:pt x="626" y="296"/>
                  </a:lnTo>
                  <a:lnTo>
                    <a:pt x="628" y="298"/>
                  </a:lnTo>
                  <a:lnTo>
                    <a:pt x="630" y="300"/>
                  </a:lnTo>
                  <a:lnTo>
                    <a:pt x="632" y="302"/>
                  </a:lnTo>
                  <a:lnTo>
                    <a:pt x="634" y="304"/>
                  </a:lnTo>
                  <a:lnTo>
                    <a:pt x="636" y="306"/>
                  </a:lnTo>
                  <a:lnTo>
                    <a:pt x="638" y="308"/>
                  </a:lnTo>
                  <a:lnTo>
                    <a:pt x="640" y="308"/>
                  </a:lnTo>
                  <a:lnTo>
                    <a:pt x="642" y="310"/>
                  </a:lnTo>
                  <a:lnTo>
                    <a:pt x="644" y="310"/>
                  </a:lnTo>
                  <a:lnTo>
                    <a:pt x="646" y="310"/>
                  </a:lnTo>
                  <a:lnTo>
                    <a:pt x="648" y="312"/>
                  </a:lnTo>
                  <a:lnTo>
                    <a:pt x="650" y="312"/>
                  </a:lnTo>
                  <a:lnTo>
                    <a:pt x="652" y="312"/>
                  </a:lnTo>
                  <a:lnTo>
                    <a:pt x="654" y="312"/>
                  </a:lnTo>
                  <a:lnTo>
                    <a:pt x="656" y="312"/>
                  </a:lnTo>
                  <a:lnTo>
                    <a:pt x="658" y="310"/>
                  </a:lnTo>
                  <a:lnTo>
                    <a:pt x="658" y="310"/>
                  </a:lnTo>
                  <a:lnTo>
                    <a:pt x="658" y="310"/>
                  </a:lnTo>
                  <a:lnTo>
                    <a:pt x="660" y="308"/>
                  </a:lnTo>
                  <a:lnTo>
                    <a:pt x="662" y="308"/>
                  </a:lnTo>
                  <a:lnTo>
                    <a:pt x="662" y="306"/>
                  </a:lnTo>
                  <a:lnTo>
                    <a:pt x="664" y="304"/>
                  </a:lnTo>
                  <a:lnTo>
                    <a:pt x="666" y="302"/>
                  </a:lnTo>
                  <a:lnTo>
                    <a:pt x="668" y="300"/>
                  </a:lnTo>
                  <a:lnTo>
                    <a:pt x="668" y="300"/>
                  </a:lnTo>
                  <a:lnTo>
                    <a:pt x="668" y="300"/>
                  </a:lnTo>
                  <a:lnTo>
                    <a:pt x="670" y="300"/>
                  </a:lnTo>
                  <a:lnTo>
                    <a:pt x="674" y="298"/>
                  </a:lnTo>
                  <a:lnTo>
                    <a:pt x="676" y="298"/>
                  </a:lnTo>
                  <a:lnTo>
                    <a:pt x="680" y="298"/>
                  </a:lnTo>
                  <a:lnTo>
                    <a:pt x="682" y="300"/>
                  </a:lnTo>
                  <a:lnTo>
                    <a:pt x="686" y="300"/>
                  </a:lnTo>
                  <a:lnTo>
                    <a:pt x="686" y="300"/>
                  </a:lnTo>
                  <a:lnTo>
                    <a:pt x="688" y="300"/>
                  </a:lnTo>
                  <a:lnTo>
                    <a:pt x="690" y="302"/>
                  </a:lnTo>
                  <a:lnTo>
                    <a:pt x="690" y="302"/>
                  </a:lnTo>
                  <a:lnTo>
                    <a:pt x="690" y="302"/>
                  </a:lnTo>
                  <a:lnTo>
                    <a:pt x="692" y="304"/>
                  </a:lnTo>
                  <a:lnTo>
                    <a:pt x="692" y="304"/>
                  </a:lnTo>
                  <a:lnTo>
                    <a:pt x="692" y="306"/>
                  </a:lnTo>
                  <a:lnTo>
                    <a:pt x="694" y="308"/>
                  </a:lnTo>
                  <a:lnTo>
                    <a:pt x="694" y="312"/>
                  </a:lnTo>
                  <a:lnTo>
                    <a:pt x="696" y="314"/>
                  </a:lnTo>
                  <a:lnTo>
                    <a:pt x="696" y="316"/>
                  </a:lnTo>
                  <a:lnTo>
                    <a:pt x="696" y="318"/>
                  </a:lnTo>
                  <a:lnTo>
                    <a:pt x="696" y="318"/>
                  </a:lnTo>
                  <a:lnTo>
                    <a:pt x="696" y="320"/>
                  </a:lnTo>
                  <a:lnTo>
                    <a:pt x="696" y="322"/>
                  </a:lnTo>
                  <a:lnTo>
                    <a:pt x="696" y="322"/>
                  </a:lnTo>
                  <a:lnTo>
                    <a:pt x="694" y="322"/>
                  </a:lnTo>
                  <a:lnTo>
                    <a:pt x="694" y="324"/>
                  </a:lnTo>
                  <a:lnTo>
                    <a:pt x="692" y="324"/>
                  </a:lnTo>
                  <a:lnTo>
                    <a:pt x="692" y="324"/>
                  </a:lnTo>
                  <a:lnTo>
                    <a:pt x="690" y="326"/>
                  </a:lnTo>
                  <a:lnTo>
                    <a:pt x="686" y="326"/>
                  </a:lnTo>
                  <a:lnTo>
                    <a:pt x="680" y="328"/>
                  </a:lnTo>
                  <a:lnTo>
                    <a:pt x="678" y="328"/>
                  </a:lnTo>
                  <a:lnTo>
                    <a:pt x="676" y="328"/>
                  </a:lnTo>
                  <a:lnTo>
                    <a:pt x="676" y="328"/>
                  </a:lnTo>
                  <a:lnTo>
                    <a:pt x="672" y="330"/>
                  </a:lnTo>
                  <a:lnTo>
                    <a:pt x="670" y="332"/>
                  </a:lnTo>
                  <a:lnTo>
                    <a:pt x="666" y="334"/>
                  </a:lnTo>
                  <a:lnTo>
                    <a:pt x="664" y="336"/>
                  </a:lnTo>
                  <a:lnTo>
                    <a:pt x="662" y="338"/>
                  </a:lnTo>
                  <a:lnTo>
                    <a:pt x="662" y="340"/>
                  </a:lnTo>
                  <a:lnTo>
                    <a:pt x="660" y="340"/>
                  </a:lnTo>
                  <a:lnTo>
                    <a:pt x="660" y="342"/>
                  </a:lnTo>
                  <a:lnTo>
                    <a:pt x="660" y="342"/>
                  </a:lnTo>
                  <a:lnTo>
                    <a:pt x="660" y="344"/>
                  </a:lnTo>
                  <a:lnTo>
                    <a:pt x="660" y="344"/>
                  </a:lnTo>
                  <a:lnTo>
                    <a:pt x="660" y="346"/>
                  </a:lnTo>
                  <a:lnTo>
                    <a:pt x="660" y="346"/>
                  </a:lnTo>
                  <a:lnTo>
                    <a:pt x="660" y="350"/>
                  </a:lnTo>
                  <a:lnTo>
                    <a:pt x="662" y="352"/>
                  </a:lnTo>
                  <a:lnTo>
                    <a:pt x="662" y="354"/>
                  </a:lnTo>
                  <a:lnTo>
                    <a:pt x="664" y="356"/>
                  </a:lnTo>
                  <a:lnTo>
                    <a:pt x="666" y="362"/>
                  </a:lnTo>
                  <a:lnTo>
                    <a:pt x="668" y="368"/>
                  </a:lnTo>
                  <a:lnTo>
                    <a:pt x="672" y="374"/>
                  </a:lnTo>
                  <a:lnTo>
                    <a:pt x="674" y="378"/>
                  </a:lnTo>
                  <a:lnTo>
                    <a:pt x="676" y="380"/>
                  </a:lnTo>
                  <a:lnTo>
                    <a:pt x="676" y="384"/>
                  </a:lnTo>
                  <a:lnTo>
                    <a:pt x="678" y="386"/>
                  </a:lnTo>
                  <a:lnTo>
                    <a:pt x="680" y="388"/>
                  </a:lnTo>
                  <a:lnTo>
                    <a:pt x="680" y="388"/>
                  </a:lnTo>
                  <a:lnTo>
                    <a:pt x="682" y="390"/>
                  </a:lnTo>
                  <a:lnTo>
                    <a:pt x="688" y="396"/>
                  </a:lnTo>
                  <a:lnTo>
                    <a:pt x="692" y="398"/>
                  </a:lnTo>
                  <a:lnTo>
                    <a:pt x="694" y="400"/>
                  </a:lnTo>
                  <a:lnTo>
                    <a:pt x="696" y="402"/>
                  </a:lnTo>
                  <a:lnTo>
                    <a:pt x="696" y="402"/>
                  </a:lnTo>
                  <a:lnTo>
                    <a:pt x="696" y="404"/>
                  </a:lnTo>
                  <a:lnTo>
                    <a:pt x="698" y="406"/>
                  </a:lnTo>
                  <a:lnTo>
                    <a:pt x="698" y="406"/>
                  </a:lnTo>
                  <a:lnTo>
                    <a:pt x="698" y="406"/>
                  </a:lnTo>
                  <a:lnTo>
                    <a:pt x="698" y="408"/>
                  </a:lnTo>
                  <a:lnTo>
                    <a:pt x="698" y="412"/>
                  </a:lnTo>
                  <a:lnTo>
                    <a:pt x="698" y="414"/>
                  </a:lnTo>
                  <a:lnTo>
                    <a:pt x="698" y="418"/>
                  </a:lnTo>
                  <a:lnTo>
                    <a:pt x="698" y="420"/>
                  </a:lnTo>
                  <a:lnTo>
                    <a:pt x="698" y="422"/>
                  </a:lnTo>
                  <a:lnTo>
                    <a:pt x="698" y="424"/>
                  </a:lnTo>
                  <a:lnTo>
                    <a:pt x="698" y="426"/>
                  </a:lnTo>
                  <a:lnTo>
                    <a:pt x="700" y="430"/>
                  </a:lnTo>
                  <a:lnTo>
                    <a:pt x="700" y="436"/>
                  </a:lnTo>
                  <a:lnTo>
                    <a:pt x="702" y="440"/>
                  </a:lnTo>
                  <a:lnTo>
                    <a:pt x="702" y="442"/>
                  </a:lnTo>
                  <a:lnTo>
                    <a:pt x="702" y="444"/>
                  </a:lnTo>
                  <a:lnTo>
                    <a:pt x="704" y="448"/>
                  </a:lnTo>
                  <a:lnTo>
                    <a:pt x="706" y="454"/>
                  </a:lnTo>
                  <a:lnTo>
                    <a:pt x="708" y="460"/>
                  </a:lnTo>
                  <a:lnTo>
                    <a:pt x="708" y="464"/>
                  </a:lnTo>
                  <a:lnTo>
                    <a:pt x="710" y="466"/>
                  </a:lnTo>
                  <a:lnTo>
                    <a:pt x="710" y="470"/>
                  </a:lnTo>
                  <a:lnTo>
                    <a:pt x="710" y="472"/>
                  </a:lnTo>
                  <a:lnTo>
                    <a:pt x="710" y="474"/>
                  </a:lnTo>
                  <a:lnTo>
                    <a:pt x="710" y="476"/>
                  </a:lnTo>
                  <a:lnTo>
                    <a:pt x="710" y="478"/>
                  </a:lnTo>
                  <a:lnTo>
                    <a:pt x="710" y="478"/>
                  </a:lnTo>
                  <a:lnTo>
                    <a:pt x="710" y="480"/>
                  </a:lnTo>
                  <a:lnTo>
                    <a:pt x="708" y="480"/>
                  </a:lnTo>
                  <a:lnTo>
                    <a:pt x="708" y="482"/>
                  </a:lnTo>
                  <a:lnTo>
                    <a:pt x="708" y="482"/>
                  </a:lnTo>
                  <a:lnTo>
                    <a:pt x="708" y="482"/>
                  </a:lnTo>
                  <a:lnTo>
                    <a:pt x="706" y="482"/>
                  </a:lnTo>
                  <a:lnTo>
                    <a:pt x="704" y="482"/>
                  </a:lnTo>
                  <a:lnTo>
                    <a:pt x="702" y="482"/>
                  </a:lnTo>
                  <a:lnTo>
                    <a:pt x="700" y="482"/>
                  </a:lnTo>
                  <a:lnTo>
                    <a:pt x="700" y="482"/>
                  </a:lnTo>
                  <a:lnTo>
                    <a:pt x="700" y="482"/>
                  </a:lnTo>
                  <a:lnTo>
                    <a:pt x="698" y="484"/>
                  </a:lnTo>
                  <a:lnTo>
                    <a:pt x="698" y="484"/>
                  </a:lnTo>
                  <a:lnTo>
                    <a:pt x="698" y="484"/>
                  </a:lnTo>
                  <a:lnTo>
                    <a:pt x="698" y="486"/>
                  </a:lnTo>
                  <a:lnTo>
                    <a:pt x="698" y="488"/>
                  </a:lnTo>
                  <a:lnTo>
                    <a:pt x="698" y="490"/>
                  </a:lnTo>
                  <a:lnTo>
                    <a:pt x="698" y="494"/>
                  </a:lnTo>
                  <a:lnTo>
                    <a:pt x="696" y="496"/>
                  </a:lnTo>
                  <a:lnTo>
                    <a:pt x="696" y="496"/>
                  </a:lnTo>
                  <a:lnTo>
                    <a:pt x="696" y="498"/>
                  </a:lnTo>
                  <a:lnTo>
                    <a:pt x="696" y="498"/>
                  </a:lnTo>
                  <a:lnTo>
                    <a:pt x="696" y="498"/>
                  </a:lnTo>
                  <a:lnTo>
                    <a:pt x="694" y="500"/>
                  </a:lnTo>
                  <a:lnTo>
                    <a:pt x="692" y="502"/>
                  </a:lnTo>
                  <a:lnTo>
                    <a:pt x="690" y="504"/>
                  </a:lnTo>
                  <a:lnTo>
                    <a:pt x="686" y="506"/>
                  </a:lnTo>
                  <a:lnTo>
                    <a:pt x="686" y="506"/>
                  </a:lnTo>
                  <a:lnTo>
                    <a:pt x="684" y="508"/>
                  </a:lnTo>
                  <a:lnTo>
                    <a:pt x="682" y="508"/>
                  </a:lnTo>
                  <a:lnTo>
                    <a:pt x="682" y="510"/>
                  </a:lnTo>
                  <a:lnTo>
                    <a:pt x="682" y="510"/>
                  </a:lnTo>
                  <a:lnTo>
                    <a:pt x="682" y="512"/>
                  </a:lnTo>
                  <a:lnTo>
                    <a:pt x="682" y="512"/>
                  </a:lnTo>
                  <a:lnTo>
                    <a:pt x="682" y="514"/>
                  </a:lnTo>
                  <a:lnTo>
                    <a:pt x="682" y="516"/>
                  </a:lnTo>
                  <a:lnTo>
                    <a:pt x="684" y="520"/>
                  </a:lnTo>
                  <a:lnTo>
                    <a:pt x="684" y="522"/>
                  </a:lnTo>
                  <a:lnTo>
                    <a:pt x="684" y="524"/>
                  </a:lnTo>
                  <a:lnTo>
                    <a:pt x="684" y="526"/>
                  </a:lnTo>
                  <a:lnTo>
                    <a:pt x="684" y="526"/>
                  </a:lnTo>
                  <a:lnTo>
                    <a:pt x="684" y="528"/>
                  </a:lnTo>
                  <a:lnTo>
                    <a:pt x="684" y="528"/>
                  </a:lnTo>
                  <a:lnTo>
                    <a:pt x="684" y="530"/>
                  </a:lnTo>
                  <a:lnTo>
                    <a:pt x="682" y="530"/>
                  </a:lnTo>
                  <a:lnTo>
                    <a:pt x="682" y="532"/>
                  </a:lnTo>
                  <a:lnTo>
                    <a:pt x="680" y="532"/>
                  </a:lnTo>
                  <a:lnTo>
                    <a:pt x="678" y="534"/>
                  </a:lnTo>
                  <a:lnTo>
                    <a:pt x="676" y="536"/>
                  </a:lnTo>
                  <a:lnTo>
                    <a:pt x="674" y="538"/>
                  </a:lnTo>
                  <a:lnTo>
                    <a:pt x="672" y="538"/>
                  </a:lnTo>
                  <a:lnTo>
                    <a:pt x="670" y="538"/>
                  </a:lnTo>
                  <a:lnTo>
                    <a:pt x="668" y="538"/>
                  </a:lnTo>
                  <a:lnTo>
                    <a:pt x="668" y="538"/>
                  </a:lnTo>
                  <a:lnTo>
                    <a:pt x="664" y="538"/>
                  </a:lnTo>
                  <a:lnTo>
                    <a:pt x="664" y="538"/>
                  </a:lnTo>
                  <a:lnTo>
                    <a:pt x="662" y="540"/>
                  </a:lnTo>
                  <a:lnTo>
                    <a:pt x="660" y="540"/>
                  </a:lnTo>
                  <a:lnTo>
                    <a:pt x="660" y="540"/>
                  </a:lnTo>
                  <a:lnTo>
                    <a:pt x="660" y="540"/>
                  </a:lnTo>
                  <a:lnTo>
                    <a:pt x="660" y="540"/>
                  </a:lnTo>
                  <a:lnTo>
                    <a:pt x="658" y="542"/>
                  </a:lnTo>
                  <a:lnTo>
                    <a:pt x="658" y="542"/>
                  </a:lnTo>
                  <a:lnTo>
                    <a:pt x="658" y="544"/>
                  </a:lnTo>
                  <a:lnTo>
                    <a:pt x="658" y="546"/>
                  </a:lnTo>
                  <a:lnTo>
                    <a:pt x="658" y="548"/>
                  </a:lnTo>
                  <a:lnTo>
                    <a:pt x="658" y="550"/>
                  </a:lnTo>
                  <a:lnTo>
                    <a:pt x="658" y="552"/>
                  </a:lnTo>
                  <a:lnTo>
                    <a:pt x="658" y="552"/>
                  </a:lnTo>
                  <a:lnTo>
                    <a:pt x="658" y="554"/>
                  </a:lnTo>
                  <a:lnTo>
                    <a:pt x="658" y="554"/>
                  </a:lnTo>
                  <a:lnTo>
                    <a:pt x="658" y="554"/>
                  </a:lnTo>
                  <a:lnTo>
                    <a:pt x="656" y="556"/>
                  </a:lnTo>
                  <a:lnTo>
                    <a:pt x="656" y="556"/>
                  </a:lnTo>
                  <a:lnTo>
                    <a:pt x="654" y="556"/>
                  </a:lnTo>
                  <a:lnTo>
                    <a:pt x="654" y="556"/>
                  </a:lnTo>
                  <a:lnTo>
                    <a:pt x="652" y="556"/>
                  </a:lnTo>
                  <a:lnTo>
                    <a:pt x="650" y="558"/>
                  </a:lnTo>
                  <a:lnTo>
                    <a:pt x="648" y="558"/>
                  </a:lnTo>
                  <a:lnTo>
                    <a:pt x="646" y="558"/>
                  </a:lnTo>
                  <a:lnTo>
                    <a:pt x="646" y="558"/>
                  </a:lnTo>
                  <a:lnTo>
                    <a:pt x="646" y="558"/>
                  </a:lnTo>
                  <a:lnTo>
                    <a:pt x="646" y="560"/>
                  </a:lnTo>
                  <a:lnTo>
                    <a:pt x="646" y="560"/>
                  </a:lnTo>
                  <a:lnTo>
                    <a:pt x="644" y="562"/>
                  </a:lnTo>
                  <a:lnTo>
                    <a:pt x="644" y="564"/>
                  </a:lnTo>
                  <a:lnTo>
                    <a:pt x="644" y="566"/>
                  </a:lnTo>
                  <a:lnTo>
                    <a:pt x="644" y="568"/>
                  </a:lnTo>
                  <a:lnTo>
                    <a:pt x="644" y="570"/>
                  </a:lnTo>
                  <a:lnTo>
                    <a:pt x="644" y="572"/>
                  </a:lnTo>
                  <a:lnTo>
                    <a:pt x="644" y="572"/>
                  </a:lnTo>
                  <a:lnTo>
                    <a:pt x="644" y="572"/>
                  </a:lnTo>
                  <a:lnTo>
                    <a:pt x="642" y="574"/>
                  </a:lnTo>
                  <a:lnTo>
                    <a:pt x="642" y="574"/>
                  </a:lnTo>
                  <a:lnTo>
                    <a:pt x="640" y="576"/>
                  </a:lnTo>
                  <a:lnTo>
                    <a:pt x="638" y="576"/>
                  </a:lnTo>
                  <a:lnTo>
                    <a:pt x="636" y="576"/>
                  </a:lnTo>
                  <a:lnTo>
                    <a:pt x="632" y="578"/>
                  </a:lnTo>
                  <a:lnTo>
                    <a:pt x="628" y="578"/>
                  </a:lnTo>
                  <a:lnTo>
                    <a:pt x="624" y="580"/>
                  </a:lnTo>
                  <a:lnTo>
                    <a:pt x="620" y="580"/>
                  </a:lnTo>
                  <a:lnTo>
                    <a:pt x="618" y="580"/>
                  </a:lnTo>
                  <a:lnTo>
                    <a:pt x="616" y="580"/>
                  </a:lnTo>
                  <a:lnTo>
                    <a:pt x="614" y="580"/>
                  </a:lnTo>
                  <a:lnTo>
                    <a:pt x="608" y="578"/>
                  </a:lnTo>
                  <a:lnTo>
                    <a:pt x="604" y="578"/>
                  </a:lnTo>
                  <a:lnTo>
                    <a:pt x="602" y="578"/>
                  </a:lnTo>
                  <a:lnTo>
                    <a:pt x="600" y="578"/>
                  </a:lnTo>
                  <a:lnTo>
                    <a:pt x="596" y="578"/>
                  </a:lnTo>
                  <a:lnTo>
                    <a:pt x="594" y="578"/>
                  </a:lnTo>
                  <a:lnTo>
                    <a:pt x="590" y="580"/>
                  </a:lnTo>
                  <a:lnTo>
                    <a:pt x="588" y="580"/>
                  </a:lnTo>
                  <a:lnTo>
                    <a:pt x="584" y="582"/>
                  </a:lnTo>
                  <a:lnTo>
                    <a:pt x="582" y="582"/>
                  </a:lnTo>
                  <a:lnTo>
                    <a:pt x="578" y="584"/>
                  </a:lnTo>
                  <a:lnTo>
                    <a:pt x="576" y="586"/>
                  </a:lnTo>
                  <a:lnTo>
                    <a:pt x="574" y="586"/>
                  </a:lnTo>
                  <a:lnTo>
                    <a:pt x="572" y="588"/>
                  </a:lnTo>
                  <a:lnTo>
                    <a:pt x="568" y="592"/>
                  </a:lnTo>
                  <a:lnTo>
                    <a:pt x="564" y="594"/>
                  </a:lnTo>
                  <a:lnTo>
                    <a:pt x="560" y="598"/>
                  </a:lnTo>
                  <a:lnTo>
                    <a:pt x="554" y="602"/>
                  </a:lnTo>
                  <a:lnTo>
                    <a:pt x="552" y="604"/>
                  </a:lnTo>
                  <a:lnTo>
                    <a:pt x="552" y="606"/>
                  </a:lnTo>
                  <a:lnTo>
                    <a:pt x="550" y="608"/>
                  </a:lnTo>
                  <a:lnTo>
                    <a:pt x="548" y="610"/>
                  </a:lnTo>
                  <a:lnTo>
                    <a:pt x="546" y="610"/>
                  </a:lnTo>
                  <a:lnTo>
                    <a:pt x="546" y="612"/>
                  </a:lnTo>
                  <a:lnTo>
                    <a:pt x="546" y="612"/>
                  </a:lnTo>
                  <a:lnTo>
                    <a:pt x="544" y="612"/>
                  </a:lnTo>
                  <a:lnTo>
                    <a:pt x="544" y="612"/>
                  </a:lnTo>
                  <a:lnTo>
                    <a:pt x="542" y="612"/>
                  </a:lnTo>
                  <a:lnTo>
                    <a:pt x="542" y="610"/>
                  </a:lnTo>
                  <a:lnTo>
                    <a:pt x="542" y="610"/>
                  </a:lnTo>
                  <a:lnTo>
                    <a:pt x="542" y="608"/>
                  </a:lnTo>
                  <a:lnTo>
                    <a:pt x="540" y="608"/>
                  </a:lnTo>
                  <a:lnTo>
                    <a:pt x="540" y="606"/>
                  </a:lnTo>
                  <a:lnTo>
                    <a:pt x="540" y="602"/>
                  </a:lnTo>
                  <a:lnTo>
                    <a:pt x="540" y="600"/>
                  </a:lnTo>
                  <a:lnTo>
                    <a:pt x="540" y="596"/>
                  </a:lnTo>
                  <a:lnTo>
                    <a:pt x="540" y="594"/>
                  </a:lnTo>
                  <a:lnTo>
                    <a:pt x="538" y="594"/>
                  </a:lnTo>
                  <a:lnTo>
                    <a:pt x="538" y="592"/>
                  </a:lnTo>
                  <a:lnTo>
                    <a:pt x="538" y="592"/>
                  </a:lnTo>
                  <a:lnTo>
                    <a:pt x="536" y="590"/>
                  </a:lnTo>
                  <a:lnTo>
                    <a:pt x="536" y="590"/>
                  </a:lnTo>
                  <a:lnTo>
                    <a:pt x="534" y="588"/>
                  </a:lnTo>
                  <a:lnTo>
                    <a:pt x="534" y="588"/>
                  </a:lnTo>
                  <a:lnTo>
                    <a:pt x="532" y="588"/>
                  </a:lnTo>
                  <a:lnTo>
                    <a:pt x="532" y="586"/>
                  </a:lnTo>
                  <a:lnTo>
                    <a:pt x="530" y="586"/>
                  </a:lnTo>
                  <a:lnTo>
                    <a:pt x="530" y="586"/>
                  </a:lnTo>
                  <a:lnTo>
                    <a:pt x="528" y="586"/>
                  </a:lnTo>
                  <a:lnTo>
                    <a:pt x="528" y="588"/>
                  </a:lnTo>
                  <a:lnTo>
                    <a:pt x="528" y="588"/>
                  </a:lnTo>
                  <a:lnTo>
                    <a:pt x="526" y="588"/>
                  </a:lnTo>
                  <a:lnTo>
                    <a:pt x="526" y="590"/>
                  </a:lnTo>
                  <a:lnTo>
                    <a:pt x="526" y="592"/>
                  </a:lnTo>
                  <a:lnTo>
                    <a:pt x="524" y="592"/>
                  </a:lnTo>
                  <a:lnTo>
                    <a:pt x="524" y="596"/>
                  </a:lnTo>
                  <a:lnTo>
                    <a:pt x="524" y="598"/>
                  </a:lnTo>
                  <a:lnTo>
                    <a:pt x="522" y="602"/>
                  </a:lnTo>
                  <a:lnTo>
                    <a:pt x="522" y="604"/>
                  </a:lnTo>
                  <a:lnTo>
                    <a:pt x="520" y="600"/>
                  </a:lnTo>
                  <a:lnTo>
                    <a:pt x="518" y="596"/>
                  </a:lnTo>
                  <a:lnTo>
                    <a:pt x="514" y="590"/>
                  </a:lnTo>
                  <a:lnTo>
                    <a:pt x="512" y="586"/>
                  </a:lnTo>
                  <a:lnTo>
                    <a:pt x="508" y="580"/>
                  </a:lnTo>
                  <a:lnTo>
                    <a:pt x="506" y="578"/>
                  </a:lnTo>
                  <a:lnTo>
                    <a:pt x="504" y="576"/>
                  </a:lnTo>
                  <a:lnTo>
                    <a:pt x="502" y="574"/>
                  </a:lnTo>
                  <a:lnTo>
                    <a:pt x="502" y="572"/>
                  </a:lnTo>
                  <a:lnTo>
                    <a:pt x="500" y="572"/>
                  </a:lnTo>
                  <a:lnTo>
                    <a:pt x="498" y="572"/>
                  </a:lnTo>
                  <a:lnTo>
                    <a:pt x="496" y="570"/>
                  </a:lnTo>
                  <a:lnTo>
                    <a:pt x="494" y="568"/>
                  </a:lnTo>
                  <a:lnTo>
                    <a:pt x="490" y="568"/>
                  </a:lnTo>
                  <a:lnTo>
                    <a:pt x="488" y="566"/>
                  </a:lnTo>
                  <a:lnTo>
                    <a:pt x="484" y="566"/>
                  </a:lnTo>
                  <a:lnTo>
                    <a:pt x="478" y="566"/>
                  </a:lnTo>
                  <a:lnTo>
                    <a:pt x="476" y="564"/>
                  </a:lnTo>
                  <a:lnTo>
                    <a:pt x="470" y="564"/>
                  </a:lnTo>
                  <a:lnTo>
                    <a:pt x="466" y="564"/>
                  </a:lnTo>
                  <a:lnTo>
                    <a:pt x="464" y="564"/>
                  </a:lnTo>
                  <a:lnTo>
                    <a:pt x="464" y="566"/>
                  </a:lnTo>
                  <a:lnTo>
                    <a:pt x="462" y="566"/>
                  </a:lnTo>
                  <a:lnTo>
                    <a:pt x="460" y="566"/>
                  </a:lnTo>
                  <a:lnTo>
                    <a:pt x="458" y="568"/>
                  </a:lnTo>
                  <a:lnTo>
                    <a:pt x="454" y="570"/>
                  </a:lnTo>
                  <a:lnTo>
                    <a:pt x="450" y="572"/>
                  </a:lnTo>
                  <a:lnTo>
                    <a:pt x="444" y="576"/>
                  </a:lnTo>
                  <a:lnTo>
                    <a:pt x="440" y="578"/>
                  </a:lnTo>
                  <a:lnTo>
                    <a:pt x="440" y="578"/>
                  </a:lnTo>
                  <a:lnTo>
                    <a:pt x="436" y="580"/>
                  </a:lnTo>
                  <a:lnTo>
                    <a:pt x="434" y="580"/>
                  </a:lnTo>
                  <a:lnTo>
                    <a:pt x="432" y="580"/>
                  </a:lnTo>
                  <a:lnTo>
                    <a:pt x="430" y="582"/>
                  </a:lnTo>
                  <a:lnTo>
                    <a:pt x="430" y="582"/>
                  </a:lnTo>
                  <a:lnTo>
                    <a:pt x="430" y="582"/>
                  </a:lnTo>
                  <a:lnTo>
                    <a:pt x="430" y="584"/>
                  </a:lnTo>
                  <a:lnTo>
                    <a:pt x="428" y="584"/>
                  </a:lnTo>
                  <a:lnTo>
                    <a:pt x="430" y="586"/>
                  </a:lnTo>
                  <a:lnTo>
                    <a:pt x="430" y="586"/>
                  </a:lnTo>
                  <a:lnTo>
                    <a:pt x="430" y="588"/>
                  </a:lnTo>
                  <a:lnTo>
                    <a:pt x="430" y="590"/>
                  </a:lnTo>
                  <a:lnTo>
                    <a:pt x="432" y="592"/>
                  </a:lnTo>
                  <a:lnTo>
                    <a:pt x="432" y="594"/>
                  </a:lnTo>
                  <a:lnTo>
                    <a:pt x="432" y="596"/>
                  </a:lnTo>
                  <a:lnTo>
                    <a:pt x="432" y="596"/>
                  </a:lnTo>
                  <a:lnTo>
                    <a:pt x="432" y="598"/>
                  </a:lnTo>
                  <a:lnTo>
                    <a:pt x="432" y="598"/>
                  </a:lnTo>
                  <a:lnTo>
                    <a:pt x="432" y="598"/>
                  </a:lnTo>
                  <a:lnTo>
                    <a:pt x="430" y="600"/>
                  </a:lnTo>
                  <a:lnTo>
                    <a:pt x="428" y="600"/>
                  </a:lnTo>
                  <a:lnTo>
                    <a:pt x="428" y="600"/>
                  </a:lnTo>
                  <a:lnTo>
                    <a:pt x="426" y="600"/>
                  </a:lnTo>
                  <a:lnTo>
                    <a:pt x="424" y="600"/>
                  </a:lnTo>
                  <a:lnTo>
                    <a:pt x="420" y="600"/>
                  </a:lnTo>
                  <a:lnTo>
                    <a:pt x="418" y="600"/>
                  </a:lnTo>
                  <a:lnTo>
                    <a:pt x="414" y="600"/>
                  </a:lnTo>
                  <a:lnTo>
                    <a:pt x="412" y="600"/>
                  </a:lnTo>
                  <a:lnTo>
                    <a:pt x="412" y="600"/>
                  </a:lnTo>
                  <a:lnTo>
                    <a:pt x="410" y="596"/>
                  </a:lnTo>
                  <a:lnTo>
                    <a:pt x="410" y="594"/>
                  </a:lnTo>
                  <a:lnTo>
                    <a:pt x="410" y="592"/>
                  </a:lnTo>
                  <a:lnTo>
                    <a:pt x="408" y="592"/>
                  </a:lnTo>
                  <a:lnTo>
                    <a:pt x="408" y="590"/>
                  </a:lnTo>
                  <a:lnTo>
                    <a:pt x="408" y="590"/>
                  </a:lnTo>
                  <a:lnTo>
                    <a:pt x="408" y="590"/>
                  </a:lnTo>
                  <a:lnTo>
                    <a:pt x="406" y="590"/>
                  </a:lnTo>
                  <a:lnTo>
                    <a:pt x="406" y="590"/>
                  </a:lnTo>
                  <a:lnTo>
                    <a:pt x="404" y="590"/>
                  </a:lnTo>
                  <a:lnTo>
                    <a:pt x="400" y="590"/>
                  </a:lnTo>
                  <a:lnTo>
                    <a:pt x="398" y="588"/>
                  </a:lnTo>
                  <a:lnTo>
                    <a:pt x="396" y="588"/>
                  </a:lnTo>
                  <a:lnTo>
                    <a:pt x="396" y="588"/>
                  </a:lnTo>
                  <a:lnTo>
                    <a:pt x="396" y="588"/>
                  </a:lnTo>
                  <a:lnTo>
                    <a:pt x="394" y="588"/>
                  </a:lnTo>
                  <a:lnTo>
                    <a:pt x="394" y="588"/>
                  </a:lnTo>
                  <a:lnTo>
                    <a:pt x="394" y="586"/>
                  </a:lnTo>
                  <a:lnTo>
                    <a:pt x="392" y="586"/>
                  </a:lnTo>
                  <a:lnTo>
                    <a:pt x="392" y="584"/>
                  </a:lnTo>
                  <a:lnTo>
                    <a:pt x="392" y="582"/>
                  </a:lnTo>
                  <a:lnTo>
                    <a:pt x="392" y="580"/>
                  </a:lnTo>
                  <a:lnTo>
                    <a:pt x="392" y="576"/>
                  </a:lnTo>
                  <a:lnTo>
                    <a:pt x="392" y="570"/>
                  </a:lnTo>
                  <a:lnTo>
                    <a:pt x="390" y="566"/>
                  </a:lnTo>
                  <a:lnTo>
                    <a:pt x="390" y="566"/>
                  </a:lnTo>
                  <a:lnTo>
                    <a:pt x="390" y="564"/>
                  </a:lnTo>
                  <a:lnTo>
                    <a:pt x="390" y="560"/>
                  </a:lnTo>
                  <a:lnTo>
                    <a:pt x="388" y="558"/>
                  </a:lnTo>
                  <a:lnTo>
                    <a:pt x="388" y="556"/>
                  </a:lnTo>
                  <a:lnTo>
                    <a:pt x="386" y="554"/>
                  </a:lnTo>
                  <a:lnTo>
                    <a:pt x="386" y="552"/>
                  </a:lnTo>
                  <a:lnTo>
                    <a:pt x="384" y="550"/>
                  </a:lnTo>
                  <a:lnTo>
                    <a:pt x="384" y="550"/>
                  </a:lnTo>
                  <a:lnTo>
                    <a:pt x="382" y="548"/>
                  </a:lnTo>
                  <a:lnTo>
                    <a:pt x="382" y="548"/>
                  </a:lnTo>
                  <a:lnTo>
                    <a:pt x="382" y="548"/>
                  </a:lnTo>
                  <a:lnTo>
                    <a:pt x="380" y="548"/>
                  </a:lnTo>
                  <a:lnTo>
                    <a:pt x="380" y="548"/>
                  </a:lnTo>
                  <a:lnTo>
                    <a:pt x="376" y="548"/>
                  </a:lnTo>
                  <a:lnTo>
                    <a:pt x="374" y="548"/>
                  </a:lnTo>
                  <a:lnTo>
                    <a:pt x="372" y="548"/>
                  </a:lnTo>
                  <a:lnTo>
                    <a:pt x="370" y="548"/>
                  </a:lnTo>
                  <a:lnTo>
                    <a:pt x="368" y="548"/>
                  </a:lnTo>
                  <a:lnTo>
                    <a:pt x="368" y="548"/>
                  </a:lnTo>
                  <a:lnTo>
                    <a:pt x="368" y="546"/>
                  </a:lnTo>
                  <a:lnTo>
                    <a:pt x="366" y="546"/>
                  </a:lnTo>
                  <a:lnTo>
                    <a:pt x="366" y="546"/>
                  </a:lnTo>
                  <a:lnTo>
                    <a:pt x="366" y="544"/>
                  </a:lnTo>
                  <a:lnTo>
                    <a:pt x="366" y="544"/>
                  </a:lnTo>
                  <a:lnTo>
                    <a:pt x="366" y="542"/>
                  </a:lnTo>
                  <a:lnTo>
                    <a:pt x="366" y="540"/>
                  </a:lnTo>
                  <a:lnTo>
                    <a:pt x="366" y="538"/>
                  </a:lnTo>
                  <a:lnTo>
                    <a:pt x="366" y="536"/>
                  </a:lnTo>
                  <a:lnTo>
                    <a:pt x="368" y="534"/>
                  </a:lnTo>
                  <a:lnTo>
                    <a:pt x="368" y="534"/>
                  </a:lnTo>
                  <a:lnTo>
                    <a:pt x="368" y="532"/>
                  </a:lnTo>
                  <a:lnTo>
                    <a:pt x="370" y="532"/>
                  </a:lnTo>
                  <a:lnTo>
                    <a:pt x="372" y="530"/>
                  </a:lnTo>
                  <a:lnTo>
                    <a:pt x="372" y="530"/>
                  </a:lnTo>
                  <a:lnTo>
                    <a:pt x="376" y="528"/>
                  </a:lnTo>
                  <a:lnTo>
                    <a:pt x="376" y="528"/>
                  </a:lnTo>
                  <a:lnTo>
                    <a:pt x="378" y="526"/>
                  </a:lnTo>
                  <a:lnTo>
                    <a:pt x="380" y="524"/>
                  </a:lnTo>
                  <a:lnTo>
                    <a:pt x="382" y="520"/>
                  </a:lnTo>
                  <a:lnTo>
                    <a:pt x="382" y="518"/>
                  </a:lnTo>
                  <a:lnTo>
                    <a:pt x="384" y="516"/>
                  </a:lnTo>
                  <a:lnTo>
                    <a:pt x="384" y="516"/>
                  </a:lnTo>
                  <a:lnTo>
                    <a:pt x="384" y="514"/>
                  </a:lnTo>
                  <a:lnTo>
                    <a:pt x="384" y="512"/>
                  </a:lnTo>
                  <a:lnTo>
                    <a:pt x="384" y="512"/>
                  </a:lnTo>
                  <a:lnTo>
                    <a:pt x="384" y="510"/>
                  </a:lnTo>
                  <a:lnTo>
                    <a:pt x="382" y="508"/>
                  </a:lnTo>
                  <a:lnTo>
                    <a:pt x="382" y="506"/>
                  </a:lnTo>
                  <a:lnTo>
                    <a:pt x="380" y="500"/>
                  </a:lnTo>
                  <a:lnTo>
                    <a:pt x="378" y="498"/>
                  </a:lnTo>
                  <a:lnTo>
                    <a:pt x="378" y="494"/>
                  </a:lnTo>
                  <a:lnTo>
                    <a:pt x="376" y="492"/>
                  </a:lnTo>
                  <a:lnTo>
                    <a:pt x="376" y="492"/>
                  </a:lnTo>
                  <a:lnTo>
                    <a:pt x="376" y="490"/>
                  </a:lnTo>
                  <a:lnTo>
                    <a:pt x="374" y="488"/>
                  </a:lnTo>
                  <a:lnTo>
                    <a:pt x="374" y="488"/>
                  </a:lnTo>
                  <a:lnTo>
                    <a:pt x="374" y="488"/>
                  </a:lnTo>
                  <a:lnTo>
                    <a:pt x="372" y="488"/>
                  </a:lnTo>
                  <a:lnTo>
                    <a:pt x="372" y="488"/>
                  </a:lnTo>
                  <a:lnTo>
                    <a:pt x="370" y="488"/>
                  </a:lnTo>
                  <a:lnTo>
                    <a:pt x="368" y="488"/>
                  </a:lnTo>
                  <a:lnTo>
                    <a:pt x="364" y="488"/>
                  </a:lnTo>
                  <a:lnTo>
                    <a:pt x="362" y="490"/>
                  </a:lnTo>
                  <a:lnTo>
                    <a:pt x="360" y="490"/>
                  </a:lnTo>
                  <a:lnTo>
                    <a:pt x="358" y="490"/>
                  </a:lnTo>
                  <a:lnTo>
                    <a:pt x="356" y="488"/>
                  </a:lnTo>
                  <a:lnTo>
                    <a:pt x="354" y="484"/>
                  </a:lnTo>
                  <a:lnTo>
                    <a:pt x="352" y="482"/>
                  </a:lnTo>
                  <a:lnTo>
                    <a:pt x="350" y="480"/>
                  </a:lnTo>
                  <a:lnTo>
                    <a:pt x="350" y="478"/>
                  </a:lnTo>
                  <a:lnTo>
                    <a:pt x="348" y="476"/>
                  </a:lnTo>
                  <a:lnTo>
                    <a:pt x="346" y="474"/>
                  </a:lnTo>
                  <a:lnTo>
                    <a:pt x="344" y="474"/>
                  </a:lnTo>
                  <a:lnTo>
                    <a:pt x="342" y="472"/>
                  </a:lnTo>
                  <a:lnTo>
                    <a:pt x="340" y="470"/>
                  </a:lnTo>
                  <a:lnTo>
                    <a:pt x="338" y="470"/>
                  </a:lnTo>
                  <a:lnTo>
                    <a:pt x="336" y="468"/>
                  </a:lnTo>
                  <a:lnTo>
                    <a:pt x="334" y="468"/>
                  </a:lnTo>
                  <a:lnTo>
                    <a:pt x="332" y="466"/>
                  </a:lnTo>
                  <a:lnTo>
                    <a:pt x="328" y="466"/>
                  </a:lnTo>
                  <a:lnTo>
                    <a:pt x="326" y="466"/>
                  </a:lnTo>
                  <a:lnTo>
                    <a:pt x="322" y="466"/>
                  </a:lnTo>
                  <a:lnTo>
                    <a:pt x="320" y="466"/>
                  </a:lnTo>
                  <a:lnTo>
                    <a:pt x="316" y="466"/>
                  </a:lnTo>
                  <a:lnTo>
                    <a:pt x="314" y="466"/>
                  </a:lnTo>
                  <a:lnTo>
                    <a:pt x="310" y="466"/>
                  </a:lnTo>
                  <a:lnTo>
                    <a:pt x="308" y="466"/>
                  </a:lnTo>
                  <a:lnTo>
                    <a:pt x="306" y="468"/>
                  </a:lnTo>
                  <a:lnTo>
                    <a:pt x="304" y="468"/>
                  </a:lnTo>
                  <a:lnTo>
                    <a:pt x="302" y="470"/>
                  </a:lnTo>
                  <a:lnTo>
                    <a:pt x="300" y="472"/>
                  </a:lnTo>
                  <a:lnTo>
                    <a:pt x="296" y="472"/>
                  </a:lnTo>
                  <a:lnTo>
                    <a:pt x="294" y="474"/>
                  </a:lnTo>
                  <a:lnTo>
                    <a:pt x="292" y="476"/>
                  </a:lnTo>
                  <a:lnTo>
                    <a:pt x="290" y="476"/>
                  </a:lnTo>
                  <a:lnTo>
                    <a:pt x="290" y="478"/>
                  </a:lnTo>
                  <a:lnTo>
                    <a:pt x="288" y="480"/>
                  </a:lnTo>
                  <a:lnTo>
                    <a:pt x="286" y="484"/>
                  </a:lnTo>
                  <a:lnTo>
                    <a:pt x="284" y="488"/>
                  </a:lnTo>
                  <a:lnTo>
                    <a:pt x="280" y="488"/>
                  </a:lnTo>
                  <a:lnTo>
                    <a:pt x="274" y="488"/>
                  </a:lnTo>
                  <a:lnTo>
                    <a:pt x="270" y="488"/>
                  </a:lnTo>
                  <a:lnTo>
                    <a:pt x="266" y="488"/>
                  </a:lnTo>
                  <a:lnTo>
                    <a:pt x="262" y="488"/>
                  </a:lnTo>
                  <a:lnTo>
                    <a:pt x="260" y="488"/>
                  </a:lnTo>
                  <a:lnTo>
                    <a:pt x="260" y="488"/>
                  </a:lnTo>
                  <a:lnTo>
                    <a:pt x="258" y="488"/>
                  </a:lnTo>
                  <a:lnTo>
                    <a:pt x="254" y="486"/>
                  </a:lnTo>
                  <a:lnTo>
                    <a:pt x="250" y="484"/>
                  </a:lnTo>
                  <a:lnTo>
                    <a:pt x="246" y="482"/>
                  </a:lnTo>
                  <a:lnTo>
                    <a:pt x="244" y="480"/>
                  </a:lnTo>
                  <a:lnTo>
                    <a:pt x="236" y="494"/>
                  </a:lnTo>
                  <a:lnTo>
                    <a:pt x="230" y="492"/>
                  </a:lnTo>
                  <a:lnTo>
                    <a:pt x="226" y="490"/>
                  </a:lnTo>
                  <a:lnTo>
                    <a:pt x="224" y="490"/>
                  </a:lnTo>
                  <a:lnTo>
                    <a:pt x="222" y="490"/>
                  </a:lnTo>
                  <a:lnTo>
                    <a:pt x="218" y="490"/>
                  </a:lnTo>
                  <a:lnTo>
                    <a:pt x="214" y="488"/>
                  </a:lnTo>
                  <a:lnTo>
                    <a:pt x="206" y="488"/>
                  </a:lnTo>
                  <a:lnTo>
                    <a:pt x="202" y="488"/>
                  </a:lnTo>
                  <a:lnTo>
                    <a:pt x="196" y="488"/>
                  </a:lnTo>
                  <a:lnTo>
                    <a:pt x="194" y="488"/>
                  </a:lnTo>
                  <a:lnTo>
                    <a:pt x="192" y="488"/>
                  </a:lnTo>
                  <a:lnTo>
                    <a:pt x="190" y="488"/>
                  </a:lnTo>
                  <a:lnTo>
                    <a:pt x="188" y="486"/>
                  </a:lnTo>
                  <a:lnTo>
                    <a:pt x="186" y="486"/>
                  </a:lnTo>
                  <a:lnTo>
                    <a:pt x="182" y="484"/>
                  </a:lnTo>
                  <a:lnTo>
                    <a:pt x="176" y="480"/>
                  </a:lnTo>
                  <a:lnTo>
                    <a:pt x="172" y="478"/>
                  </a:lnTo>
                  <a:lnTo>
                    <a:pt x="170" y="476"/>
                  </a:lnTo>
                  <a:lnTo>
                    <a:pt x="168" y="476"/>
                  </a:lnTo>
                  <a:lnTo>
                    <a:pt x="166" y="476"/>
                  </a:lnTo>
                  <a:lnTo>
                    <a:pt x="164" y="474"/>
                  </a:lnTo>
                  <a:lnTo>
                    <a:pt x="164" y="474"/>
                  </a:lnTo>
                  <a:lnTo>
                    <a:pt x="164" y="472"/>
                  </a:lnTo>
                  <a:lnTo>
                    <a:pt x="164" y="472"/>
                  </a:lnTo>
                  <a:lnTo>
                    <a:pt x="164" y="470"/>
                  </a:lnTo>
                  <a:lnTo>
                    <a:pt x="164" y="470"/>
                  </a:lnTo>
                  <a:lnTo>
                    <a:pt x="164" y="466"/>
                  </a:lnTo>
                  <a:lnTo>
                    <a:pt x="164" y="464"/>
                  </a:lnTo>
                  <a:lnTo>
                    <a:pt x="164" y="462"/>
                  </a:lnTo>
                  <a:lnTo>
                    <a:pt x="164" y="460"/>
                  </a:lnTo>
                  <a:lnTo>
                    <a:pt x="164" y="460"/>
                  </a:lnTo>
                  <a:lnTo>
                    <a:pt x="164" y="458"/>
                  </a:lnTo>
                  <a:lnTo>
                    <a:pt x="164" y="458"/>
                  </a:lnTo>
                  <a:lnTo>
                    <a:pt x="164" y="456"/>
                  </a:lnTo>
                  <a:lnTo>
                    <a:pt x="162" y="456"/>
                  </a:lnTo>
                  <a:lnTo>
                    <a:pt x="162" y="456"/>
                  </a:lnTo>
                  <a:lnTo>
                    <a:pt x="162" y="456"/>
                  </a:lnTo>
                  <a:lnTo>
                    <a:pt x="162" y="458"/>
                  </a:lnTo>
                  <a:lnTo>
                    <a:pt x="160" y="458"/>
                  </a:lnTo>
                  <a:lnTo>
                    <a:pt x="160" y="460"/>
                  </a:lnTo>
                  <a:lnTo>
                    <a:pt x="160" y="462"/>
                  </a:lnTo>
                  <a:lnTo>
                    <a:pt x="160" y="464"/>
                  </a:lnTo>
                  <a:lnTo>
                    <a:pt x="160" y="464"/>
                  </a:lnTo>
                  <a:lnTo>
                    <a:pt x="158" y="466"/>
                  </a:lnTo>
                  <a:lnTo>
                    <a:pt x="158" y="466"/>
                  </a:lnTo>
                  <a:lnTo>
                    <a:pt x="158" y="466"/>
                  </a:lnTo>
                  <a:lnTo>
                    <a:pt x="158" y="466"/>
                  </a:lnTo>
                  <a:lnTo>
                    <a:pt x="156" y="466"/>
                  </a:lnTo>
                  <a:lnTo>
                    <a:pt x="156" y="466"/>
                  </a:lnTo>
                  <a:lnTo>
                    <a:pt x="156" y="466"/>
                  </a:lnTo>
                  <a:lnTo>
                    <a:pt x="154" y="466"/>
                  </a:lnTo>
                  <a:lnTo>
                    <a:pt x="152" y="466"/>
                  </a:lnTo>
                  <a:lnTo>
                    <a:pt x="150" y="464"/>
                  </a:lnTo>
                  <a:lnTo>
                    <a:pt x="148" y="464"/>
                  </a:lnTo>
                  <a:lnTo>
                    <a:pt x="146" y="462"/>
                  </a:lnTo>
                  <a:lnTo>
                    <a:pt x="142" y="460"/>
                  </a:lnTo>
                  <a:lnTo>
                    <a:pt x="140" y="458"/>
                  </a:lnTo>
                  <a:lnTo>
                    <a:pt x="140" y="456"/>
                  </a:lnTo>
                  <a:lnTo>
                    <a:pt x="136" y="454"/>
                  </a:lnTo>
                  <a:lnTo>
                    <a:pt x="134" y="452"/>
                  </a:lnTo>
                  <a:lnTo>
                    <a:pt x="132" y="450"/>
                  </a:lnTo>
                  <a:lnTo>
                    <a:pt x="132" y="448"/>
                  </a:lnTo>
                  <a:lnTo>
                    <a:pt x="130" y="448"/>
                  </a:lnTo>
                  <a:lnTo>
                    <a:pt x="130" y="448"/>
                  </a:lnTo>
                  <a:lnTo>
                    <a:pt x="130" y="448"/>
                  </a:lnTo>
                  <a:lnTo>
                    <a:pt x="128" y="448"/>
                  </a:lnTo>
                  <a:lnTo>
                    <a:pt x="126" y="446"/>
                  </a:lnTo>
                  <a:lnTo>
                    <a:pt x="124" y="446"/>
                  </a:lnTo>
                  <a:lnTo>
                    <a:pt x="120" y="446"/>
                  </a:lnTo>
                  <a:lnTo>
                    <a:pt x="116" y="446"/>
                  </a:lnTo>
                  <a:lnTo>
                    <a:pt x="114" y="446"/>
                  </a:lnTo>
                  <a:lnTo>
                    <a:pt x="112" y="446"/>
                  </a:lnTo>
                  <a:lnTo>
                    <a:pt x="108" y="442"/>
                  </a:lnTo>
                  <a:lnTo>
                    <a:pt x="106" y="440"/>
                  </a:lnTo>
                  <a:lnTo>
                    <a:pt x="104" y="438"/>
                  </a:lnTo>
                  <a:lnTo>
                    <a:pt x="102" y="436"/>
                  </a:lnTo>
                  <a:lnTo>
                    <a:pt x="100" y="434"/>
                  </a:lnTo>
                  <a:lnTo>
                    <a:pt x="100" y="434"/>
                  </a:lnTo>
                  <a:lnTo>
                    <a:pt x="98" y="434"/>
                  </a:lnTo>
                  <a:lnTo>
                    <a:pt x="96" y="434"/>
                  </a:lnTo>
                  <a:lnTo>
                    <a:pt x="92" y="434"/>
                  </a:lnTo>
                  <a:lnTo>
                    <a:pt x="90" y="432"/>
                  </a:lnTo>
                  <a:lnTo>
                    <a:pt x="86" y="432"/>
                  </a:lnTo>
                  <a:lnTo>
                    <a:pt x="84" y="432"/>
                  </a:lnTo>
                  <a:lnTo>
                    <a:pt x="82" y="432"/>
                  </a:lnTo>
                  <a:lnTo>
                    <a:pt x="82" y="432"/>
                  </a:lnTo>
                  <a:lnTo>
                    <a:pt x="80" y="430"/>
                  </a:lnTo>
                  <a:lnTo>
                    <a:pt x="80" y="430"/>
                  </a:lnTo>
                  <a:lnTo>
                    <a:pt x="78" y="428"/>
                  </a:lnTo>
                  <a:lnTo>
                    <a:pt x="78" y="428"/>
                  </a:lnTo>
                  <a:lnTo>
                    <a:pt x="78" y="426"/>
                  </a:lnTo>
                  <a:lnTo>
                    <a:pt x="78" y="424"/>
                  </a:lnTo>
                  <a:lnTo>
                    <a:pt x="78" y="422"/>
                  </a:lnTo>
                  <a:lnTo>
                    <a:pt x="78" y="422"/>
                  </a:lnTo>
                  <a:lnTo>
                    <a:pt x="78" y="418"/>
                  </a:lnTo>
                  <a:lnTo>
                    <a:pt x="80" y="414"/>
                  </a:lnTo>
                  <a:lnTo>
                    <a:pt x="80" y="410"/>
                  </a:lnTo>
                  <a:lnTo>
                    <a:pt x="80" y="408"/>
                  </a:lnTo>
                  <a:lnTo>
                    <a:pt x="80" y="406"/>
                  </a:lnTo>
                  <a:lnTo>
                    <a:pt x="80" y="406"/>
                  </a:lnTo>
                  <a:lnTo>
                    <a:pt x="80" y="404"/>
                  </a:lnTo>
                  <a:lnTo>
                    <a:pt x="78" y="402"/>
                  </a:lnTo>
                  <a:lnTo>
                    <a:pt x="78" y="402"/>
                  </a:lnTo>
                  <a:lnTo>
                    <a:pt x="76" y="400"/>
                  </a:lnTo>
                  <a:lnTo>
                    <a:pt x="74" y="398"/>
                  </a:lnTo>
                  <a:lnTo>
                    <a:pt x="72" y="398"/>
                  </a:lnTo>
                  <a:lnTo>
                    <a:pt x="72" y="396"/>
                  </a:lnTo>
                  <a:lnTo>
                    <a:pt x="70" y="396"/>
                  </a:lnTo>
                  <a:lnTo>
                    <a:pt x="68" y="396"/>
                  </a:lnTo>
                  <a:lnTo>
                    <a:pt x="66" y="394"/>
                  </a:lnTo>
                  <a:lnTo>
                    <a:pt x="64" y="394"/>
                  </a:lnTo>
                  <a:lnTo>
                    <a:pt x="62" y="394"/>
                  </a:lnTo>
                  <a:lnTo>
                    <a:pt x="60" y="394"/>
                  </a:lnTo>
                  <a:lnTo>
                    <a:pt x="58" y="394"/>
                  </a:lnTo>
                  <a:lnTo>
                    <a:pt x="56" y="394"/>
                  </a:lnTo>
                  <a:lnTo>
                    <a:pt x="54" y="394"/>
                  </a:lnTo>
                  <a:lnTo>
                    <a:pt x="52" y="394"/>
                  </a:lnTo>
                  <a:lnTo>
                    <a:pt x="50" y="394"/>
                  </a:lnTo>
                  <a:lnTo>
                    <a:pt x="50" y="394"/>
                  </a:lnTo>
                  <a:lnTo>
                    <a:pt x="46" y="396"/>
                  </a:lnTo>
                  <a:lnTo>
                    <a:pt x="42" y="398"/>
                  </a:lnTo>
                  <a:lnTo>
                    <a:pt x="40" y="400"/>
                  </a:lnTo>
                  <a:lnTo>
                    <a:pt x="34" y="404"/>
                  </a:lnTo>
                  <a:lnTo>
                    <a:pt x="32" y="406"/>
                  </a:lnTo>
                  <a:lnTo>
                    <a:pt x="30" y="406"/>
                  </a:lnTo>
                  <a:lnTo>
                    <a:pt x="26" y="402"/>
                  </a:lnTo>
                  <a:lnTo>
                    <a:pt x="22" y="402"/>
                  </a:lnTo>
                  <a:lnTo>
                    <a:pt x="20" y="400"/>
                  </a:lnTo>
                  <a:lnTo>
                    <a:pt x="18" y="398"/>
                  </a:lnTo>
                  <a:lnTo>
                    <a:pt x="18" y="398"/>
                  </a:lnTo>
                  <a:lnTo>
                    <a:pt x="18" y="396"/>
                  </a:lnTo>
                  <a:lnTo>
                    <a:pt x="18" y="396"/>
                  </a:lnTo>
                  <a:lnTo>
                    <a:pt x="18" y="394"/>
                  </a:lnTo>
                  <a:lnTo>
                    <a:pt x="18" y="394"/>
                  </a:lnTo>
                  <a:lnTo>
                    <a:pt x="18" y="392"/>
                  </a:lnTo>
                  <a:lnTo>
                    <a:pt x="18" y="390"/>
                  </a:lnTo>
                  <a:lnTo>
                    <a:pt x="18" y="386"/>
                  </a:lnTo>
                  <a:lnTo>
                    <a:pt x="18" y="384"/>
                  </a:lnTo>
                  <a:lnTo>
                    <a:pt x="20" y="380"/>
                  </a:lnTo>
                  <a:lnTo>
                    <a:pt x="20" y="378"/>
                  </a:lnTo>
                  <a:lnTo>
                    <a:pt x="20" y="378"/>
                  </a:lnTo>
                  <a:lnTo>
                    <a:pt x="20" y="376"/>
                  </a:lnTo>
                  <a:lnTo>
                    <a:pt x="18" y="376"/>
                  </a:lnTo>
                  <a:lnTo>
                    <a:pt x="18" y="374"/>
                  </a:lnTo>
                  <a:lnTo>
                    <a:pt x="16" y="372"/>
                  </a:lnTo>
                  <a:lnTo>
                    <a:pt x="14" y="370"/>
                  </a:lnTo>
                  <a:lnTo>
                    <a:pt x="12" y="368"/>
                  </a:lnTo>
                  <a:lnTo>
                    <a:pt x="12" y="368"/>
                  </a:lnTo>
                  <a:lnTo>
                    <a:pt x="12" y="366"/>
                  </a:lnTo>
                  <a:lnTo>
                    <a:pt x="12" y="366"/>
                  </a:lnTo>
                  <a:lnTo>
                    <a:pt x="12" y="366"/>
                  </a:lnTo>
                  <a:lnTo>
                    <a:pt x="12" y="364"/>
                  </a:lnTo>
                  <a:lnTo>
                    <a:pt x="12" y="362"/>
                  </a:lnTo>
                  <a:lnTo>
                    <a:pt x="12" y="360"/>
                  </a:lnTo>
                  <a:lnTo>
                    <a:pt x="12" y="358"/>
                  </a:lnTo>
                  <a:lnTo>
                    <a:pt x="14" y="354"/>
                  </a:lnTo>
                  <a:lnTo>
                    <a:pt x="14" y="352"/>
                  </a:lnTo>
                  <a:lnTo>
                    <a:pt x="18" y="328"/>
                  </a:lnTo>
                  <a:lnTo>
                    <a:pt x="18" y="328"/>
                  </a:lnTo>
                  <a:lnTo>
                    <a:pt x="18" y="326"/>
                  </a:lnTo>
                  <a:lnTo>
                    <a:pt x="18" y="322"/>
                  </a:lnTo>
                  <a:lnTo>
                    <a:pt x="20" y="320"/>
                  </a:lnTo>
                  <a:lnTo>
                    <a:pt x="20" y="318"/>
                  </a:lnTo>
                  <a:lnTo>
                    <a:pt x="18" y="318"/>
                  </a:lnTo>
                  <a:lnTo>
                    <a:pt x="18" y="316"/>
                  </a:lnTo>
                  <a:lnTo>
                    <a:pt x="18" y="316"/>
                  </a:lnTo>
                  <a:lnTo>
                    <a:pt x="18" y="316"/>
                  </a:lnTo>
                  <a:lnTo>
                    <a:pt x="18" y="316"/>
                  </a:lnTo>
                  <a:lnTo>
                    <a:pt x="18" y="316"/>
                  </a:lnTo>
                  <a:lnTo>
                    <a:pt x="16" y="316"/>
                  </a:lnTo>
                  <a:lnTo>
                    <a:pt x="16" y="318"/>
                  </a:lnTo>
                  <a:lnTo>
                    <a:pt x="16" y="318"/>
                  </a:lnTo>
                  <a:lnTo>
                    <a:pt x="16" y="318"/>
                  </a:lnTo>
                  <a:lnTo>
                    <a:pt x="14" y="318"/>
                  </a:lnTo>
                  <a:lnTo>
                    <a:pt x="14" y="318"/>
                  </a:lnTo>
                  <a:lnTo>
                    <a:pt x="12" y="316"/>
                  </a:lnTo>
                  <a:lnTo>
                    <a:pt x="8" y="316"/>
                  </a:lnTo>
                  <a:lnTo>
                    <a:pt x="6" y="314"/>
                  </a:lnTo>
                  <a:lnTo>
                    <a:pt x="4" y="312"/>
                  </a:lnTo>
                  <a:lnTo>
                    <a:pt x="2" y="312"/>
                  </a:lnTo>
                  <a:lnTo>
                    <a:pt x="2" y="310"/>
                  </a:lnTo>
                  <a:lnTo>
                    <a:pt x="0" y="308"/>
                  </a:lnTo>
                  <a:lnTo>
                    <a:pt x="0" y="308"/>
                  </a:lnTo>
                  <a:lnTo>
                    <a:pt x="0" y="306"/>
                  </a:lnTo>
                  <a:lnTo>
                    <a:pt x="0" y="306"/>
                  </a:lnTo>
                  <a:lnTo>
                    <a:pt x="0" y="304"/>
                  </a:lnTo>
                  <a:lnTo>
                    <a:pt x="0" y="302"/>
                  </a:lnTo>
                  <a:lnTo>
                    <a:pt x="0" y="300"/>
                  </a:lnTo>
                  <a:lnTo>
                    <a:pt x="0" y="296"/>
                  </a:lnTo>
                  <a:lnTo>
                    <a:pt x="0" y="292"/>
                  </a:lnTo>
                  <a:lnTo>
                    <a:pt x="0" y="290"/>
                  </a:lnTo>
                  <a:lnTo>
                    <a:pt x="2" y="288"/>
                  </a:lnTo>
                  <a:lnTo>
                    <a:pt x="2" y="284"/>
                  </a:lnTo>
                  <a:lnTo>
                    <a:pt x="4" y="284"/>
                  </a:lnTo>
                  <a:lnTo>
                    <a:pt x="4" y="282"/>
                  </a:lnTo>
                  <a:lnTo>
                    <a:pt x="6" y="280"/>
                  </a:lnTo>
                  <a:lnTo>
                    <a:pt x="8" y="280"/>
                  </a:lnTo>
                  <a:lnTo>
                    <a:pt x="10" y="278"/>
                  </a:lnTo>
                  <a:lnTo>
                    <a:pt x="10" y="278"/>
                  </a:lnTo>
                  <a:lnTo>
                    <a:pt x="12" y="276"/>
                  </a:lnTo>
                  <a:lnTo>
                    <a:pt x="14" y="276"/>
                  </a:lnTo>
                  <a:lnTo>
                    <a:pt x="14" y="276"/>
                  </a:lnTo>
                  <a:lnTo>
                    <a:pt x="16" y="276"/>
                  </a:lnTo>
                  <a:lnTo>
                    <a:pt x="16" y="276"/>
                  </a:lnTo>
                  <a:lnTo>
                    <a:pt x="18" y="278"/>
                  </a:lnTo>
                  <a:lnTo>
                    <a:pt x="20" y="278"/>
                  </a:lnTo>
                  <a:lnTo>
                    <a:pt x="22" y="280"/>
                  </a:lnTo>
                  <a:lnTo>
                    <a:pt x="24" y="280"/>
                  </a:lnTo>
                  <a:lnTo>
                    <a:pt x="26" y="284"/>
                  </a:lnTo>
                  <a:lnTo>
                    <a:pt x="30" y="286"/>
                  </a:lnTo>
                  <a:lnTo>
                    <a:pt x="32" y="288"/>
                  </a:lnTo>
                  <a:lnTo>
                    <a:pt x="36" y="290"/>
                  </a:lnTo>
                  <a:lnTo>
                    <a:pt x="36" y="290"/>
                  </a:lnTo>
                  <a:lnTo>
                    <a:pt x="38" y="288"/>
                  </a:lnTo>
                  <a:lnTo>
                    <a:pt x="40" y="284"/>
                  </a:lnTo>
                  <a:lnTo>
                    <a:pt x="42" y="284"/>
                  </a:lnTo>
                  <a:lnTo>
                    <a:pt x="42" y="282"/>
                  </a:lnTo>
                  <a:lnTo>
                    <a:pt x="42" y="282"/>
                  </a:lnTo>
                  <a:lnTo>
                    <a:pt x="42" y="280"/>
                  </a:lnTo>
                  <a:lnTo>
                    <a:pt x="40" y="278"/>
                  </a:lnTo>
                  <a:lnTo>
                    <a:pt x="40" y="276"/>
                  </a:lnTo>
                  <a:lnTo>
                    <a:pt x="40" y="276"/>
                  </a:lnTo>
                  <a:lnTo>
                    <a:pt x="40" y="274"/>
                  </a:lnTo>
                  <a:lnTo>
                    <a:pt x="40" y="274"/>
                  </a:lnTo>
                  <a:lnTo>
                    <a:pt x="40" y="274"/>
                  </a:lnTo>
                  <a:lnTo>
                    <a:pt x="42" y="272"/>
                  </a:lnTo>
                  <a:lnTo>
                    <a:pt x="42" y="272"/>
                  </a:lnTo>
                  <a:lnTo>
                    <a:pt x="44" y="272"/>
                  </a:lnTo>
                  <a:lnTo>
                    <a:pt x="46" y="272"/>
                  </a:lnTo>
                  <a:lnTo>
                    <a:pt x="46" y="270"/>
                  </a:lnTo>
                  <a:lnTo>
                    <a:pt x="48" y="270"/>
                  </a:lnTo>
                  <a:lnTo>
                    <a:pt x="52" y="270"/>
                  </a:lnTo>
                  <a:lnTo>
                    <a:pt x="56" y="270"/>
                  </a:lnTo>
                  <a:lnTo>
                    <a:pt x="60" y="270"/>
                  </a:lnTo>
                  <a:lnTo>
                    <a:pt x="62" y="270"/>
                  </a:lnTo>
                  <a:lnTo>
                    <a:pt x="64" y="270"/>
                  </a:lnTo>
                  <a:lnTo>
                    <a:pt x="64" y="270"/>
                  </a:lnTo>
                  <a:lnTo>
                    <a:pt x="66" y="268"/>
                  </a:lnTo>
                  <a:lnTo>
                    <a:pt x="66" y="268"/>
                  </a:lnTo>
                  <a:lnTo>
                    <a:pt x="66" y="266"/>
                  </a:lnTo>
                  <a:lnTo>
                    <a:pt x="68" y="264"/>
                  </a:lnTo>
                  <a:lnTo>
                    <a:pt x="70" y="262"/>
                  </a:lnTo>
                  <a:lnTo>
                    <a:pt x="70" y="260"/>
                  </a:lnTo>
                  <a:lnTo>
                    <a:pt x="70" y="260"/>
                  </a:lnTo>
                  <a:lnTo>
                    <a:pt x="72" y="260"/>
                  </a:lnTo>
                  <a:lnTo>
                    <a:pt x="74" y="258"/>
                  </a:lnTo>
                  <a:lnTo>
                    <a:pt x="76" y="258"/>
                  </a:lnTo>
                  <a:lnTo>
                    <a:pt x="78" y="256"/>
                  </a:lnTo>
                  <a:lnTo>
                    <a:pt x="80" y="256"/>
                  </a:lnTo>
                  <a:lnTo>
                    <a:pt x="82" y="256"/>
                  </a:lnTo>
                  <a:lnTo>
                    <a:pt x="82" y="256"/>
                  </a:lnTo>
                  <a:lnTo>
                    <a:pt x="82" y="254"/>
                  </a:lnTo>
                  <a:lnTo>
                    <a:pt x="82" y="252"/>
                  </a:lnTo>
                  <a:lnTo>
                    <a:pt x="84" y="250"/>
                  </a:lnTo>
                  <a:lnTo>
                    <a:pt x="84" y="248"/>
                  </a:lnTo>
                  <a:lnTo>
                    <a:pt x="86" y="246"/>
                  </a:lnTo>
                  <a:lnTo>
                    <a:pt x="86" y="244"/>
                  </a:lnTo>
                  <a:lnTo>
                    <a:pt x="86" y="240"/>
                  </a:lnTo>
                  <a:lnTo>
                    <a:pt x="86" y="238"/>
                  </a:lnTo>
                  <a:lnTo>
                    <a:pt x="86" y="234"/>
                  </a:lnTo>
                  <a:lnTo>
                    <a:pt x="86" y="232"/>
                  </a:lnTo>
                  <a:lnTo>
                    <a:pt x="86" y="228"/>
                  </a:lnTo>
                  <a:lnTo>
                    <a:pt x="86" y="226"/>
                  </a:lnTo>
                  <a:lnTo>
                    <a:pt x="86" y="224"/>
                  </a:lnTo>
                  <a:lnTo>
                    <a:pt x="86" y="220"/>
                  </a:lnTo>
                  <a:lnTo>
                    <a:pt x="84" y="218"/>
                  </a:lnTo>
                  <a:lnTo>
                    <a:pt x="84" y="216"/>
                  </a:lnTo>
                  <a:lnTo>
                    <a:pt x="84" y="214"/>
                  </a:lnTo>
                  <a:lnTo>
                    <a:pt x="82" y="214"/>
                  </a:lnTo>
                  <a:lnTo>
                    <a:pt x="82" y="214"/>
                  </a:lnTo>
                  <a:lnTo>
                    <a:pt x="80" y="212"/>
                  </a:lnTo>
                  <a:lnTo>
                    <a:pt x="80" y="212"/>
                  </a:lnTo>
                  <a:lnTo>
                    <a:pt x="78" y="212"/>
                  </a:lnTo>
                  <a:lnTo>
                    <a:pt x="76" y="212"/>
                  </a:lnTo>
                  <a:lnTo>
                    <a:pt x="74" y="212"/>
                  </a:lnTo>
                  <a:lnTo>
                    <a:pt x="74" y="210"/>
                  </a:lnTo>
                  <a:lnTo>
                    <a:pt x="72" y="210"/>
                  </a:lnTo>
                  <a:lnTo>
                    <a:pt x="72" y="210"/>
                  </a:lnTo>
                  <a:lnTo>
                    <a:pt x="72" y="210"/>
                  </a:lnTo>
                  <a:lnTo>
                    <a:pt x="72" y="208"/>
                  </a:lnTo>
                  <a:lnTo>
                    <a:pt x="72" y="208"/>
                  </a:lnTo>
                  <a:lnTo>
                    <a:pt x="72" y="206"/>
                  </a:lnTo>
                  <a:lnTo>
                    <a:pt x="72" y="206"/>
                  </a:lnTo>
                  <a:lnTo>
                    <a:pt x="74" y="204"/>
                  </a:lnTo>
                  <a:lnTo>
                    <a:pt x="74" y="202"/>
                  </a:lnTo>
                  <a:lnTo>
                    <a:pt x="74" y="202"/>
                  </a:lnTo>
                  <a:lnTo>
                    <a:pt x="76" y="200"/>
                  </a:lnTo>
                  <a:lnTo>
                    <a:pt x="76" y="200"/>
                  </a:lnTo>
                  <a:lnTo>
                    <a:pt x="78" y="198"/>
                  </a:lnTo>
                  <a:lnTo>
                    <a:pt x="80" y="198"/>
                  </a:lnTo>
                  <a:lnTo>
                    <a:pt x="82" y="198"/>
                  </a:lnTo>
                  <a:lnTo>
                    <a:pt x="84" y="198"/>
                  </a:lnTo>
                  <a:lnTo>
                    <a:pt x="88" y="196"/>
                  </a:lnTo>
                  <a:lnTo>
                    <a:pt x="94" y="196"/>
                  </a:lnTo>
                  <a:lnTo>
                    <a:pt x="98" y="196"/>
                  </a:lnTo>
                  <a:lnTo>
                    <a:pt x="102" y="196"/>
                  </a:lnTo>
                  <a:lnTo>
                    <a:pt x="106" y="196"/>
                  </a:lnTo>
                  <a:lnTo>
                    <a:pt x="108" y="192"/>
                  </a:lnTo>
                  <a:lnTo>
                    <a:pt x="110" y="190"/>
                  </a:lnTo>
                  <a:lnTo>
                    <a:pt x="110" y="190"/>
                  </a:lnTo>
                  <a:lnTo>
                    <a:pt x="110" y="188"/>
                  </a:lnTo>
                  <a:lnTo>
                    <a:pt x="112" y="186"/>
                  </a:lnTo>
                  <a:lnTo>
                    <a:pt x="112" y="186"/>
                  </a:lnTo>
                  <a:lnTo>
                    <a:pt x="112" y="184"/>
                  </a:lnTo>
                  <a:lnTo>
                    <a:pt x="112" y="180"/>
                  </a:lnTo>
                  <a:lnTo>
                    <a:pt x="112" y="178"/>
                  </a:lnTo>
                  <a:lnTo>
                    <a:pt x="110" y="174"/>
                  </a:lnTo>
                  <a:lnTo>
                    <a:pt x="110" y="172"/>
                  </a:lnTo>
                  <a:lnTo>
                    <a:pt x="112" y="170"/>
                  </a:lnTo>
                  <a:lnTo>
                    <a:pt x="112" y="170"/>
                  </a:lnTo>
                  <a:lnTo>
                    <a:pt x="112" y="168"/>
                  </a:lnTo>
                  <a:lnTo>
                    <a:pt x="112" y="168"/>
                  </a:lnTo>
                  <a:lnTo>
                    <a:pt x="112" y="168"/>
                  </a:lnTo>
                  <a:lnTo>
                    <a:pt x="114" y="166"/>
                  </a:lnTo>
                  <a:lnTo>
                    <a:pt x="114" y="166"/>
                  </a:lnTo>
                  <a:lnTo>
                    <a:pt x="116" y="164"/>
                  </a:lnTo>
                  <a:lnTo>
                    <a:pt x="118" y="162"/>
                  </a:lnTo>
                  <a:lnTo>
                    <a:pt x="122" y="162"/>
                  </a:lnTo>
                  <a:lnTo>
                    <a:pt x="124" y="162"/>
                  </a:lnTo>
                  <a:lnTo>
                    <a:pt x="126" y="160"/>
                  </a:lnTo>
                  <a:lnTo>
                    <a:pt x="128" y="160"/>
                  </a:lnTo>
                  <a:lnTo>
                    <a:pt x="128" y="160"/>
                  </a:lnTo>
                  <a:lnTo>
                    <a:pt x="130" y="160"/>
                  </a:lnTo>
                  <a:lnTo>
                    <a:pt x="132" y="162"/>
                  </a:lnTo>
                  <a:lnTo>
                    <a:pt x="134" y="162"/>
                  </a:lnTo>
                  <a:lnTo>
                    <a:pt x="136" y="164"/>
                  </a:lnTo>
                  <a:lnTo>
                    <a:pt x="138" y="164"/>
                  </a:lnTo>
                  <a:lnTo>
                    <a:pt x="142" y="166"/>
                  </a:lnTo>
                  <a:lnTo>
                    <a:pt x="142" y="166"/>
                  </a:lnTo>
                  <a:lnTo>
                    <a:pt x="144" y="166"/>
                  </a:lnTo>
                  <a:lnTo>
                    <a:pt x="144" y="166"/>
                  </a:lnTo>
                  <a:lnTo>
                    <a:pt x="144" y="166"/>
                  </a:lnTo>
                  <a:lnTo>
                    <a:pt x="146" y="164"/>
                  </a:lnTo>
                  <a:lnTo>
                    <a:pt x="146" y="164"/>
                  </a:lnTo>
                  <a:lnTo>
                    <a:pt x="146" y="164"/>
                  </a:lnTo>
                  <a:lnTo>
                    <a:pt x="146" y="162"/>
                  </a:lnTo>
                  <a:lnTo>
                    <a:pt x="148" y="162"/>
                  </a:lnTo>
                  <a:lnTo>
                    <a:pt x="148" y="160"/>
                  </a:lnTo>
                  <a:lnTo>
                    <a:pt x="148" y="158"/>
                  </a:lnTo>
                  <a:lnTo>
                    <a:pt x="148" y="156"/>
                  </a:lnTo>
                  <a:lnTo>
                    <a:pt x="150" y="150"/>
                  </a:lnTo>
                  <a:lnTo>
                    <a:pt x="150" y="146"/>
                  </a:lnTo>
                  <a:lnTo>
                    <a:pt x="150" y="140"/>
                  </a:lnTo>
                  <a:lnTo>
                    <a:pt x="150" y="138"/>
                  </a:lnTo>
                  <a:lnTo>
                    <a:pt x="150" y="136"/>
                  </a:lnTo>
                  <a:lnTo>
                    <a:pt x="150" y="134"/>
                  </a:lnTo>
                  <a:lnTo>
                    <a:pt x="152" y="132"/>
                  </a:lnTo>
                  <a:lnTo>
                    <a:pt x="152" y="132"/>
                  </a:lnTo>
                  <a:lnTo>
                    <a:pt x="152" y="130"/>
                  </a:lnTo>
                  <a:lnTo>
                    <a:pt x="154" y="128"/>
                  </a:lnTo>
                  <a:lnTo>
                    <a:pt x="156" y="126"/>
                  </a:lnTo>
                  <a:lnTo>
                    <a:pt x="158" y="126"/>
                  </a:lnTo>
                  <a:lnTo>
                    <a:pt x="158" y="126"/>
                  </a:lnTo>
                  <a:lnTo>
                    <a:pt x="160" y="124"/>
                  </a:lnTo>
                  <a:lnTo>
                    <a:pt x="162" y="124"/>
                  </a:lnTo>
                  <a:lnTo>
                    <a:pt x="164" y="124"/>
                  </a:lnTo>
                  <a:lnTo>
                    <a:pt x="166" y="124"/>
                  </a:lnTo>
                  <a:lnTo>
                    <a:pt x="168" y="124"/>
                  </a:lnTo>
                  <a:lnTo>
                    <a:pt x="170" y="124"/>
                  </a:lnTo>
                  <a:lnTo>
                    <a:pt x="170" y="122"/>
                  </a:lnTo>
                  <a:lnTo>
                    <a:pt x="170" y="122"/>
                  </a:lnTo>
                  <a:lnTo>
                    <a:pt x="170" y="122"/>
                  </a:lnTo>
                  <a:lnTo>
                    <a:pt x="170" y="122"/>
                  </a:lnTo>
                  <a:lnTo>
                    <a:pt x="172" y="120"/>
                  </a:lnTo>
                  <a:lnTo>
                    <a:pt x="172" y="118"/>
                  </a:lnTo>
                  <a:lnTo>
                    <a:pt x="172" y="118"/>
                  </a:lnTo>
                  <a:lnTo>
                    <a:pt x="172" y="114"/>
                  </a:lnTo>
                  <a:lnTo>
                    <a:pt x="174" y="112"/>
                  </a:lnTo>
                  <a:lnTo>
                    <a:pt x="174" y="112"/>
                  </a:lnTo>
                  <a:lnTo>
                    <a:pt x="174" y="110"/>
                  </a:lnTo>
                  <a:lnTo>
                    <a:pt x="176" y="110"/>
                  </a:lnTo>
                  <a:lnTo>
                    <a:pt x="178" y="108"/>
                  </a:lnTo>
                  <a:lnTo>
                    <a:pt x="182" y="106"/>
                  </a:lnTo>
                  <a:lnTo>
                    <a:pt x="182" y="104"/>
                  </a:lnTo>
                  <a:lnTo>
                    <a:pt x="186" y="110"/>
                  </a:lnTo>
                  <a:lnTo>
                    <a:pt x="188" y="114"/>
                  </a:lnTo>
                  <a:lnTo>
                    <a:pt x="190" y="114"/>
                  </a:lnTo>
                  <a:lnTo>
                    <a:pt x="190" y="116"/>
                  </a:lnTo>
                  <a:lnTo>
                    <a:pt x="192" y="116"/>
                  </a:lnTo>
                  <a:lnTo>
                    <a:pt x="192" y="118"/>
                  </a:lnTo>
                  <a:lnTo>
                    <a:pt x="194" y="118"/>
                  </a:lnTo>
                  <a:lnTo>
                    <a:pt x="198" y="120"/>
                  </a:lnTo>
                  <a:lnTo>
                    <a:pt x="202" y="122"/>
                  </a:lnTo>
                  <a:lnTo>
                    <a:pt x="204" y="122"/>
                  </a:lnTo>
                  <a:lnTo>
                    <a:pt x="208" y="124"/>
                  </a:lnTo>
                  <a:lnTo>
                    <a:pt x="208" y="124"/>
                  </a:lnTo>
                  <a:lnTo>
                    <a:pt x="210" y="126"/>
                  </a:lnTo>
                  <a:lnTo>
                    <a:pt x="210" y="126"/>
                  </a:lnTo>
                  <a:lnTo>
                    <a:pt x="212" y="128"/>
                  </a:lnTo>
                  <a:lnTo>
                    <a:pt x="212" y="128"/>
                  </a:lnTo>
                  <a:lnTo>
                    <a:pt x="212" y="128"/>
                  </a:lnTo>
                  <a:lnTo>
                    <a:pt x="214" y="130"/>
                  </a:lnTo>
                  <a:lnTo>
                    <a:pt x="214" y="132"/>
                  </a:lnTo>
                  <a:lnTo>
                    <a:pt x="214" y="134"/>
                  </a:lnTo>
                  <a:lnTo>
                    <a:pt x="216" y="140"/>
                  </a:lnTo>
                  <a:lnTo>
                    <a:pt x="216" y="142"/>
                  </a:lnTo>
                  <a:lnTo>
                    <a:pt x="216" y="144"/>
                  </a:lnTo>
                  <a:lnTo>
                    <a:pt x="218" y="146"/>
                  </a:lnTo>
                  <a:lnTo>
                    <a:pt x="218" y="150"/>
                  </a:lnTo>
                  <a:lnTo>
                    <a:pt x="220" y="152"/>
                  </a:lnTo>
                  <a:lnTo>
                    <a:pt x="220" y="156"/>
                  </a:lnTo>
                  <a:lnTo>
                    <a:pt x="222" y="160"/>
                  </a:lnTo>
                  <a:lnTo>
                    <a:pt x="224" y="162"/>
                  </a:lnTo>
                  <a:lnTo>
                    <a:pt x="224" y="164"/>
                  </a:lnTo>
                  <a:lnTo>
                    <a:pt x="224" y="166"/>
                  </a:lnTo>
                  <a:lnTo>
                    <a:pt x="226" y="166"/>
                  </a:lnTo>
                  <a:lnTo>
                    <a:pt x="226" y="168"/>
                  </a:lnTo>
                  <a:lnTo>
                    <a:pt x="228" y="168"/>
                  </a:lnTo>
                  <a:lnTo>
                    <a:pt x="230" y="170"/>
                  </a:lnTo>
                  <a:lnTo>
                    <a:pt x="232" y="170"/>
                  </a:lnTo>
                  <a:lnTo>
                    <a:pt x="234" y="170"/>
                  </a:lnTo>
                  <a:lnTo>
                    <a:pt x="236" y="170"/>
                  </a:lnTo>
                  <a:lnTo>
                    <a:pt x="238" y="172"/>
                  </a:lnTo>
                  <a:lnTo>
                    <a:pt x="242" y="172"/>
                  </a:lnTo>
                  <a:lnTo>
                    <a:pt x="252" y="172"/>
                  </a:lnTo>
                  <a:lnTo>
                    <a:pt x="256" y="174"/>
                  </a:lnTo>
                  <a:lnTo>
                    <a:pt x="260" y="174"/>
                  </a:lnTo>
                  <a:lnTo>
                    <a:pt x="268" y="176"/>
                  </a:lnTo>
                  <a:lnTo>
                    <a:pt x="272" y="176"/>
                  </a:lnTo>
                  <a:lnTo>
                    <a:pt x="274" y="178"/>
                  </a:lnTo>
                  <a:lnTo>
                    <a:pt x="278" y="180"/>
                  </a:lnTo>
                  <a:lnTo>
                    <a:pt x="284" y="182"/>
                  </a:lnTo>
                  <a:lnTo>
                    <a:pt x="286" y="182"/>
                  </a:lnTo>
                  <a:lnTo>
                    <a:pt x="288" y="184"/>
                  </a:lnTo>
                  <a:lnTo>
                    <a:pt x="290" y="184"/>
                  </a:lnTo>
                  <a:lnTo>
                    <a:pt x="290" y="186"/>
                  </a:lnTo>
                  <a:lnTo>
                    <a:pt x="292" y="186"/>
                  </a:lnTo>
                  <a:lnTo>
                    <a:pt x="292" y="188"/>
                  </a:lnTo>
                  <a:lnTo>
                    <a:pt x="294" y="190"/>
                  </a:lnTo>
                  <a:lnTo>
                    <a:pt x="294" y="192"/>
                  </a:lnTo>
                  <a:lnTo>
                    <a:pt x="296" y="194"/>
                  </a:lnTo>
                  <a:lnTo>
                    <a:pt x="298" y="200"/>
                  </a:lnTo>
                  <a:lnTo>
                    <a:pt x="300" y="202"/>
                  </a:lnTo>
                  <a:lnTo>
                    <a:pt x="300" y="204"/>
                  </a:lnTo>
                  <a:lnTo>
                    <a:pt x="302" y="206"/>
                  </a:lnTo>
                  <a:lnTo>
                    <a:pt x="306" y="210"/>
                  </a:lnTo>
                  <a:lnTo>
                    <a:pt x="306" y="210"/>
                  </a:lnTo>
                  <a:lnTo>
                    <a:pt x="308" y="212"/>
                  </a:lnTo>
                  <a:lnTo>
                    <a:pt x="310" y="214"/>
                  </a:lnTo>
                  <a:lnTo>
                    <a:pt x="312" y="214"/>
                  </a:lnTo>
                  <a:lnTo>
                    <a:pt x="312" y="214"/>
                  </a:lnTo>
                  <a:lnTo>
                    <a:pt x="314" y="216"/>
                  </a:lnTo>
                  <a:lnTo>
                    <a:pt x="316" y="216"/>
                  </a:lnTo>
                  <a:lnTo>
                    <a:pt x="318" y="216"/>
                  </a:lnTo>
                  <a:lnTo>
                    <a:pt x="324" y="218"/>
                  </a:lnTo>
                  <a:lnTo>
                    <a:pt x="328" y="218"/>
                  </a:lnTo>
                  <a:lnTo>
                    <a:pt x="334" y="218"/>
                  </a:lnTo>
                  <a:lnTo>
                    <a:pt x="340" y="218"/>
                  </a:lnTo>
                  <a:lnTo>
                    <a:pt x="344" y="218"/>
                  </a:lnTo>
                  <a:lnTo>
                    <a:pt x="350" y="218"/>
                  </a:lnTo>
                  <a:lnTo>
                    <a:pt x="362" y="218"/>
                  </a:lnTo>
                  <a:lnTo>
                    <a:pt x="374" y="218"/>
                  </a:lnTo>
                  <a:lnTo>
                    <a:pt x="378" y="220"/>
                  </a:lnTo>
                  <a:lnTo>
                    <a:pt x="384" y="220"/>
                  </a:lnTo>
                  <a:lnTo>
                    <a:pt x="388" y="220"/>
                  </a:lnTo>
                  <a:lnTo>
                    <a:pt x="392" y="220"/>
                  </a:lnTo>
                  <a:lnTo>
                    <a:pt x="396" y="222"/>
                  </a:lnTo>
                  <a:lnTo>
                    <a:pt x="400" y="222"/>
                  </a:lnTo>
                  <a:lnTo>
                    <a:pt x="406" y="224"/>
                  </a:lnTo>
                  <a:lnTo>
                    <a:pt x="410" y="226"/>
                  </a:lnTo>
                  <a:lnTo>
                    <a:pt x="412" y="226"/>
                  </a:lnTo>
                  <a:lnTo>
                    <a:pt x="414" y="228"/>
                  </a:lnTo>
                  <a:lnTo>
                    <a:pt x="420" y="232"/>
                  </a:lnTo>
                  <a:lnTo>
                    <a:pt x="422" y="234"/>
                  </a:lnTo>
                  <a:lnTo>
                    <a:pt x="426" y="234"/>
                  </a:lnTo>
                  <a:lnTo>
                    <a:pt x="428" y="236"/>
                  </a:lnTo>
                  <a:lnTo>
                    <a:pt x="428" y="236"/>
                  </a:lnTo>
                  <a:lnTo>
                    <a:pt x="430" y="236"/>
                  </a:lnTo>
                  <a:lnTo>
                    <a:pt x="430" y="236"/>
                  </a:lnTo>
                  <a:lnTo>
                    <a:pt x="432" y="236"/>
                  </a:lnTo>
                  <a:lnTo>
                    <a:pt x="432" y="236"/>
                  </a:lnTo>
                  <a:lnTo>
                    <a:pt x="436" y="236"/>
                  </a:lnTo>
                  <a:lnTo>
                    <a:pt x="438" y="236"/>
                  </a:lnTo>
                  <a:lnTo>
                    <a:pt x="442" y="234"/>
                  </a:lnTo>
                  <a:lnTo>
                    <a:pt x="444" y="234"/>
                  </a:lnTo>
                  <a:lnTo>
                    <a:pt x="448" y="232"/>
                  </a:lnTo>
                  <a:lnTo>
                    <a:pt x="450" y="232"/>
                  </a:lnTo>
                  <a:lnTo>
                    <a:pt x="452" y="230"/>
                  </a:lnTo>
                  <a:lnTo>
                    <a:pt x="454" y="230"/>
                  </a:lnTo>
                  <a:lnTo>
                    <a:pt x="454" y="228"/>
                  </a:lnTo>
                  <a:lnTo>
                    <a:pt x="458" y="226"/>
                  </a:lnTo>
                  <a:lnTo>
                    <a:pt x="460" y="224"/>
                  </a:lnTo>
                  <a:lnTo>
                    <a:pt x="460" y="222"/>
                  </a:lnTo>
                  <a:lnTo>
                    <a:pt x="462" y="222"/>
                  </a:lnTo>
                  <a:lnTo>
                    <a:pt x="462" y="222"/>
                  </a:lnTo>
                  <a:lnTo>
                    <a:pt x="464" y="222"/>
                  </a:lnTo>
                  <a:lnTo>
                    <a:pt x="464" y="222"/>
                  </a:lnTo>
                  <a:lnTo>
                    <a:pt x="466" y="222"/>
                  </a:lnTo>
                  <a:lnTo>
                    <a:pt x="468" y="222"/>
                  </a:lnTo>
                  <a:lnTo>
                    <a:pt x="470" y="222"/>
                  </a:lnTo>
                  <a:lnTo>
                    <a:pt x="474" y="222"/>
                  </a:lnTo>
                  <a:lnTo>
                    <a:pt x="478" y="224"/>
                  </a:lnTo>
                  <a:lnTo>
                    <a:pt x="482" y="224"/>
                  </a:lnTo>
                  <a:lnTo>
                    <a:pt x="486" y="226"/>
                  </a:lnTo>
                  <a:lnTo>
                    <a:pt x="488" y="226"/>
                  </a:lnTo>
                  <a:lnTo>
                    <a:pt x="490" y="226"/>
                  </a:lnTo>
                  <a:lnTo>
                    <a:pt x="490" y="226"/>
                  </a:lnTo>
                  <a:lnTo>
                    <a:pt x="492" y="226"/>
                  </a:lnTo>
                  <a:lnTo>
                    <a:pt x="494" y="224"/>
                  </a:lnTo>
                  <a:lnTo>
                    <a:pt x="496" y="224"/>
                  </a:lnTo>
                  <a:lnTo>
                    <a:pt x="496" y="224"/>
                  </a:lnTo>
                  <a:lnTo>
                    <a:pt x="498" y="222"/>
                  </a:lnTo>
                  <a:lnTo>
                    <a:pt x="502" y="220"/>
                  </a:lnTo>
                  <a:lnTo>
                    <a:pt x="504" y="218"/>
                  </a:lnTo>
                  <a:lnTo>
                    <a:pt x="508" y="214"/>
                  </a:lnTo>
                  <a:lnTo>
                    <a:pt x="510" y="212"/>
                  </a:lnTo>
                  <a:lnTo>
                    <a:pt x="514" y="208"/>
                  </a:lnTo>
                  <a:lnTo>
                    <a:pt x="514" y="208"/>
                  </a:lnTo>
                  <a:lnTo>
                    <a:pt x="516" y="206"/>
                  </a:lnTo>
                  <a:lnTo>
                    <a:pt x="516" y="204"/>
                  </a:lnTo>
                  <a:lnTo>
                    <a:pt x="516" y="202"/>
                  </a:lnTo>
                  <a:lnTo>
                    <a:pt x="516" y="200"/>
                  </a:lnTo>
                  <a:lnTo>
                    <a:pt x="518" y="198"/>
                  </a:lnTo>
                  <a:lnTo>
                    <a:pt x="518" y="192"/>
                  </a:lnTo>
                  <a:lnTo>
                    <a:pt x="518" y="188"/>
                  </a:lnTo>
                  <a:lnTo>
                    <a:pt x="518" y="186"/>
                  </a:lnTo>
                  <a:lnTo>
                    <a:pt x="516" y="184"/>
                  </a:lnTo>
                  <a:lnTo>
                    <a:pt x="516" y="180"/>
                  </a:lnTo>
                  <a:lnTo>
                    <a:pt x="516" y="178"/>
                  </a:lnTo>
                  <a:lnTo>
                    <a:pt x="516" y="176"/>
                  </a:lnTo>
                  <a:lnTo>
                    <a:pt x="516" y="174"/>
                  </a:lnTo>
                  <a:lnTo>
                    <a:pt x="516" y="174"/>
                  </a:lnTo>
                  <a:lnTo>
                    <a:pt x="516" y="174"/>
                  </a:lnTo>
                  <a:lnTo>
                    <a:pt x="516" y="172"/>
                  </a:lnTo>
                  <a:lnTo>
                    <a:pt x="518" y="172"/>
                  </a:lnTo>
                  <a:lnTo>
                    <a:pt x="518" y="172"/>
                  </a:lnTo>
                  <a:lnTo>
                    <a:pt x="520" y="172"/>
                  </a:lnTo>
                  <a:lnTo>
                    <a:pt x="520" y="172"/>
                  </a:lnTo>
                  <a:lnTo>
                    <a:pt x="522" y="172"/>
                  </a:lnTo>
                  <a:lnTo>
                    <a:pt x="524" y="174"/>
                  </a:lnTo>
                  <a:lnTo>
                    <a:pt x="526" y="174"/>
                  </a:lnTo>
                  <a:lnTo>
                    <a:pt x="528" y="176"/>
                  </a:lnTo>
                  <a:lnTo>
                    <a:pt x="532" y="178"/>
                  </a:lnTo>
                  <a:lnTo>
                    <a:pt x="532" y="178"/>
                  </a:lnTo>
                  <a:lnTo>
                    <a:pt x="534" y="178"/>
                  </a:lnTo>
                  <a:lnTo>
                    <a:pt x="536" y="178"/>
                  </a:lnTo>
                  <a:lnTo>
                    <a:pt x="536" y="178"/>
                  </a:lnTo>
                  <a:lnTo>
                    <a:pt x="538" y="178"/>
                  </a:lnTo>
                  <a:lnTo>
                    <a:pt x="538" y="178"/>
                  </a:lnTo>
                  <a:lnTo>
                    <a:pt x="540" y="178"/>
                  </a:lnTo>
                  <a:lnTo>
                    <a:pt x="540" y="176"/>
                  </a:lnTo>
                  <a:lnTo>
                    <a:pt x="542" y="174"/>
                  </a:lnTo>
                  <a:lnTo>
                    <a:pt x="544" y="172"/>
                  </a:lnTo>
                  <a:lnTo>
                    <a:pt x="548" y="168"/>
                  </a:lnTo>
                  <a:lnTo>
                    <a:pt x="548" y="166"/>
                  </a:lnTo>
                  <a:lnTo>
                    <a:pt x="550" y="164"/>
                  </a:lnTo>
                  <a:lnTo>
                    <a:pt x="554" y="162"/>
                  </a:lnTo>
                  <a:lnTo>
                    <a:pt x="556" y="160"/>
                  </a:lnTo>
                  <a:lnTo>
                    <a:pt x="560" y="156"/>
                  </a:lnTo>
                  <a:lnTo>
                    <a:pt x="562" y="154"/>
                  </a:lnTo>
                  <a:lnTo>
                    <a:pt x="568" y="152"/>
                  </a:lnTo>
                  <a:lnTo>
                    <a:pt x="574" y="148"/>
                  </a:lnTo>
                  <a:lnTo>
                    <a:pt x="580" y="144"/>
                  </a:lnTo>
                  <a:lnTo>
                    <a:pt x="584" y="142"/>
                  </a:lnTo>
                  <a:lnTo>
                    <a:pt x="586" y="142"/>
                  </a:lnTo>
                  <a:lnTo>
                    <a:pt x="588" y="142"/>
                  </a:lnTo>
                  <a:lnTo>
                    <a:pt x="590" y="140"/>
                  </a:lnTo>
                  <a:lnTo>
                    <a:pt x="594" y="140"/>
                  </a:lnTo>
                  <a:lnTo>
                    <a:pt x="598" y="138"/>
                  </a:lnTo>
                  <a:lnTo>
                    <a:pt x="602" y="136"/>
                  </a:lnTo>
                  <a:lnTo>
                    <a:pt x="604" y="136"/>
                  </a:lnTo>
                  <a:lnTo>
                    <a:pt x="606" y="134"/>
                  </a:lnTo>
                  <a:lnTo>
                    <a:pt x="608" y="134"/>
                  </a:lnTo>
                  <a:lnTo>
                    <a:pt x="608" y="134"/>
                  </a:lnTo>
                  <a:lnTo>
                    <a:pt x="608" y="132"/>
                  </a:lnTo>
                  <a:lnTo>
                    <a:pt x="610" y="130"/>
                  </a:lnTo>
                  <a:lnTo>
                    <a:pt x="610" y="130"/>
                  </a:lnTo>
                  <a:lnTo>
                    <a:pt x="610" y="128"/>
                  </a:lnTo>
                  <a:lnTo>
                    <a:pt x="610" y="128"/>
                  </a:lnTo>
                  <a:lnTo>
                    <a:pt x="608" y="126"/>
                  </a:lnTo>
                  <a:lnTo>
                    <a:pt x="608" y="126"/>
                  </a:lnTo>
                  <a:lnTo>
                    <a:pt x="608" y="124"/>
                  </a:lnTo>
                  <a:lnTo>
                    <a:pt x="606" y="122"/>
                  </a:lnTo>
                  <a:lnTo>
                    <a:pt x="604" y="120"/>
                  </a:lnTo>
                  <a:lnTo>
                    <a:pt x="602" y="118"/>
                  </a:lnTo>
                  <a:lnTo>
                    <a:pt x="600" y="116"/>
                  </a:lnTo>
                  <a:lnTo>
                    <a:pt x="598" y="116"/>
                  </a:lnTo>
                  <a:lnTo>
                    <a:pt x="596" y="116"/>
                  </a:lnTo>
                  <a:lnTo>
                    <a:pt x="596" y="116"/>
                  </a:lnTo>
                  <a:lnTo>
                    <a:pt x="594" y="114"/>
                  </a:lnTo>
                  <a:lnTo>
                    <a:pt x="592" y="114"/>
                  </a:lnTo>
                  <a:lnTo>
                    <a:pt x="590" y="116"/>
                  </a:lnTo>
                  <a:lnTo>
                    <a:pt x="586" y="116"/>
                  </a:lnTo>
                  <a:lnTo>
                    <a:pt x="584" y="116"/>
                  </a:lnTo>
                  <a:lnTo>
                    <a:pt x="580" y="118"/>
                  </a:lnTo>
                  <a:lnTo>
                    <a:pt x="574" y="118"/>
                  </a:lnTo>
                  <a:lnTo>
                    <a:pt x="574" y="118"/>
                  </a:lnTo>
                  <a:lnTo>
                    <a:pt x="572" y="120"/>
                  </a:lnTo>
                  <a:lnTo>
                    <a:pt x="568" y="120"/>
                  </a:lnTo>
                  <a:lnTo>
                    <a:pt x="568" y="122"/>
                  </a:lnTo>
                  <a:lnTo>
                    <a:pt x="566" y="122"/>
                  </a:lnTo>
                  <a:lnTo>
                    <a:pt x="564" y="122"/>
                  </a:lnTo>
                  <a:lnTo>
                    <a:pt x="564" y="122"/>
                  </a:lnTo>
                  <a:lnTo>
                    <a:pt x="562" y="122"/>
                  </a:lnTo>
                  <a:lnTo>
                    <a:pt x="562" y="122"/>
                  </a:lnTo>
                  <a:lnTo>
                    <a:pt x="562" y="120"/>
                  </a:lnTo>
                  <a:lnTo>
                    <a:pt x="562" y="120"/>
                  </a:lnTo>
                  <a:lnTo>
                    <a:pt x="560" y="118"/>
                  </a:lnTo>
                  <a:lnTo>
                    <a:pt x="560" y="118"/>
                  </a:lnTo>
                  <a:lnTo>
                    <a:pt x="560" y="116"/>
                  </a:lnTo>
                  <a:lnTo>
                    <a:pt x="558" y="112"/>
                  </a:lnTo>
                  <a:lnTo>
                    <a:pt x="558" y="108"/>
                  </a:lnTo>
                  <a:lnTo>
                    <a:pt x="558" y="104"/>
                  </a:lnTo>
                  <a:lnTo>
                    <a:pt x="558" y="100"/>
                  </a:lnTo>
                  <a:lnTo>
                    <a:pt x="558" y="96"/>
                  </a:lnTo>
                  <a:lnTo>
                    <a:pt x="558" y="90"/>
                  </a:lnTo>
                  <a:lnTo>
                    <a:pt x="558" y="88"/>
                  </a:lnTo>
                  <a:lnTo>
                    <a:pt x="558" y="84"/>
                  </a:lnTo>
                  <a:lnTo>
                    <a:pt x="558" y="82"/>
                  </a:lnTo>
                  <a:lnTo>
                    <a:pt x="558" y="80"/>
                  </a:lnTo>
                  <a:lnTo>
                    <a:pt x="560" y="76"/>
                  </a:lnTo>
                  <a:lnTo>
                    <a:pt x="562" y="72"/>
                  </a:lnTo>
                  <a:lnTo>
                    <a:pt x="562" y="74"/>
                  </a:lnTo>
                  <a:lnTo>
                    <a:pt x="566" y="76"/>
                  </a:lnTo>
                  <a:lnTo>
                    <a:pt x="568" y="78"/>
                  </a:lnTo>
                  <a:lnTo>
                    <a:pt x="570" y="80"/>
                  </a:lnTo>
                  <a:lnTo>
                    <a:pt x="572" y="82"/>
                  </a:lnTo>
                  <a:lnTo>
                    <a:pt x="572" y="82"/>
                  </a:lnTo>
                  <a:lnTo>
                    <a:pt x="572" y="84"/>
                  </a:lnTo>
                  <a:lnTo>
                    <a:pt x="574" y="84"/>
                  </a:lnTo>
                  <a:lnTo>
                    <a:pt x="578" y="84"/>
                  </a:lnTo>
                  <a:lnTo>
                    <a:pt x="580" y="84"/>
                  </a:lnTo>
                  <a:lnTo>
                    <a:pt x="582" y="84"/>
                  </a:lnTo>
                  <a:lnTo>
                    <a:pt x="586" y="84"/>
                  </a:lnTo>
                  <a:lnTo>
                    <a:pt x="588" y="84"/>
                  </a:lnTo>
                  <a:lnTo>
                    <a:pt x="590" y="84"/>
                  </a:lnTo>
                  <a:lnTo>
                    <a:pt x="590" y="84"/>
                  </a:lnTo>
                  <a:lnTo>
                    <a:pt x="590" y="84"/>
                  </a:lnTo>
                  <a:lnTo>
                    <a:pt x="592" y="84"/>
                  </a:lnTo>
                  <a:lnTo>
                    <a:pt x="592" y="82"/>
                  </a:lnTo>
                  <a:lnTo>
                    <a:pt x="594" y="80"/>
                  </a:lnTo>
                  <a:lnTo>
                    <a:pt x="594" y="80"/>
                  </a:lnTo>
                  <a:lnTo>
                    <a:pt x="594" y="78"/>
                  </a:lnTo>
                  <a:lnTo>
                    <a:pt x="594" y="76"/>
                  </a:lnTo>
                  <a:lnTo>
                    <a:pt x="594" y="74"/>
                  </a:lnTo>
                  <a:lnTo>
                    <a:pt x="594" y="70"/>
                  </a:lnTo>
                  <a:lnTo>
                    <a:pt x="594" y="66"/>
                  </a:lnTo>
                  <a:lnTo>
                    <a:pt x="594" y="62"/>
                  </a:lnTo>
                  <a:lnTo>
                    <a:pt x="594" y="60"/>
                  </a:lnTo>
                  <a:lnTo>
                    <a:pt x="594" y="58"/>
                  </a:lnTo>
                  <a:lnTo>
                    <a:pt x="596" y="56"/>
                  </a:lnTo>
                  <a:lnTo>
                    <a:pt x="596" y="56"/>
                  </a:lnTo>
                  <a:lnTo>
                    <a:pt x="596" y="54"/>
                  </a:lnTo>
                  <a:lnTo>
                    <a:pt x="596" y="54"/>
                  </a:lnTo>
                  <a:lnTo>
                    <a:pt x="598" y="52"/>
                  </a:lnTo>
                  <a:lnTo>
                    <a:pt x="600" y="52"/>
                  </a:lnTo>
                  <a:lnTo>
                    <a:pt x="602" y="50"/>
                  </a:lnTo>
                  <a:lnTo>
                    <a:pt x="604" y="50"/>
                  </a:lnTo>
                  <a:lnTo>
                    <a:pt x="604" y="48"/>
                  </a:lnTo>
                  <a:lnTo>
                    <a:pt x="606" y="48"/>
                  </a:lnTo>
                  <a:lnTo>
                    <a:pt x="606" y="46"/>
                  </a:lnTo>
                  <a:lnTo>
                    <a:pt x="606" y="46"/>
                  </a:lnTo>
                  <a:lnTo>
                    <a:pt x="606" y="46"/>
                  </a:lnTo>
                  <a:lnTo>
                    <a:pt x="608" y="44"/>
                  </a:lnTo>
                  <a:lnTo>
                    <a:pt x="606" y="42"/>
                  </a:lnTo>
                  <a:lnTo>
                    <a:pt x="606" y="42"/>
                  </a:lnTo>
                  <a:lnTo>
                    <a:pt x="606" y="40"/>
                  </a:lnTo>
                  <a:lnTo>
                    <a:pt x="606" y="38"/>
                  </a:lnTo>
                  <a:lnTo>
                    <a:pt x="604" y="36"/>
                  </a:lnTo>
                  <a:lnTo>
                    <a:pt x="602" y="32"/>
                  </a:lnTo>
                  <a:lnTo>
                    <a:pt x="600" y="30"/>
                  </a:lnTo>
                  <a:lnTo>
                    <a:pt x="598" y="26"/>
                  </a:lnTo>
                  <a:lnTo>
                    <a:pt x="598" y="24"/>
                  </a:lnTo>
                  <a:lnTo>
                    <a:pt x="598" y="22"/>
                  </a:lnTo>
                  <a:lnTo>
                    <a:pt x="596" y="22"/>
                  </a:lnTo>
                  <a:lnTo>
                    <a:pt x="596" y="20"/>
                  </a:lnTo>
                  <a:lnTo>
                    <a:pt x="598" y="18"/>
                  </a:lnTo>
                  <a:lnTo>
                    <a:pt x="598" y="16"/>
                  </a:lnTo>
                  <a:lnTo>
                    <a:pt x="598" y="14"/>
                  </a:lnTo>
                  <a:lnTo>
                    <a:pt x="600" y="12"/>
                  </a:lnTo>
                  <a:lnTo>
                    <a:pt x="600" y="10"/>
                  </a:lnTo>
                  <a:lnTo>
                    <a:pt x="602" y="8"/>
                  </a:lnTo>
                  <a:lnTo>
                    <a:pt x="604" y="6"/>
                  </a:lnTo>
                  <a:lnTo>
                    <a:pt x="604" y="6"/>
                  </a:lnTo>
                  <a:lnTo>
                    <a:pt x="604" y="4"/>
                  </a:lnTo>
                  <a:lnTo>
                    <a:pt x="606" y="4"/>
                  </a:lnTo>
                  <a:lnTo>
                    <a:pt x="608" y="4"/>
                  </a:lnTo>
                  <a:lnTo>
                    <a:pt x="610" y="2"/>
                  </a:lnTo>
                  <a:lnTo>
                    <a:pt x="614" y="2"/>
                  </a:lnTo>
                  <a:lnTo>
                    <a:pt x="618" y="0"/>
                  </a:lnTo>
                  <a:lnTo>
                    <a:pt x="622" y="0"/>
                  </a:lnTo>
                  <a:lnTo>
                    <a:pt x="626" y="0"/>
                  </a:lnTo>
                  <a:lnTo>
                    <a:pt x="630" y="0"/>
                  </a:lnTo>
                  <a:lnTo>
                    <a:pt x="634" y="0"/>
                  </a:lnTo>
                  <a:lnTo>
                    <a:pt x="640" y="0"/>
                  </a:lnTo>
                  <a:lnTo>
                    <a:pt x="644" y="2"/>
                  </a:lnTo>
                  <a:lnTo>
                    <a:pt x="648" y="2"/>
                  </a:lnTo>
                  <a:lnTo>
                    <a:pt x="652" y="2"/>
                  </a:lnTo>
                  <a:lnTo>
                    <a:pt x="656" y="4"/>
                  </a:lnTo>
                  <a:lnTo>
                    <a:pt x="660" y="4"/>
                  </a:lnTo>
                  <a:lnTo>
                    <a:pt x="664" y="6"/>
                  </a:lnTo>
                  <a:lnTo>
                    <a:pt x="666" y="6"/>
                  </a:lnTo>
                  <a:lnTo>
                    <a:pt x="668" y="6"/>
                  </a:lnTo>
                  <a:lnTo>
                    <a:pt x="668" y="8"/>
                  </a:lnTo>
                  <a:lnTo>
                    <a:pt x="670" y="10"/>
                  </a:lnTo>
                  <a:lnTo>
                    <a:pt x="672" y="12"/>
                  </a:lnTo>
                  <a:lnTo>
                    <a:pt x="674" y="14"/>
                  </a:lnTo>
                  <a:lnTo>
                    <a:pt x="678" y="18"/>
                  </a:lnTo>
                  <a:lnTo>
                    <a:pt x="680" y="20"/>
                  </a:lnTo>
                  <a:lnTo>
                    <a:pt x="682" y="22"/>
                  </a:lnTo>
                  <a:lnTo>
                    <a:pt x="684" y="26"/>
                  </a:lnTo>
                  <a:lnTo>
                    <a:pt x="688" y="28"/>
                  </a:lnTo>
                  <a:lnTo>
                    <a:pt x="692" y="32"/>
                  </a:lnTo>
                  <a:lnTo>
                    <a:pt x="696" y="36"/>
                  </a:lnTo>
                  <a:lnTo>
                    <a:pt x="698" y="38"/>
                  </a:lnTo>
                  <a:lnTo>
                    <a:pt x="700" y="42"/>
                  </a:lnTo>
                  <a:lnTo>
                    <a:pt x="704" y="44"/>
                  </a:lnTo>
                  <a:lnTo>
                    <a:pt x="704" y="46"/>
                  </a:lnTo>
                  <a:lnTo>
                    <a:pt x="706" y="48"/>
                  </a:lnTo>
                  <a:lnTo>
                    <a:pt x="706" y="50"/>
                  </a:lnTo>
                  <a:lnTo>
                    <a:pt x="706" y="52"/>
                  </a:lnTo>
                  <a:lnTo>
                    <a:pt x="708" y="56"/>
                  </a:lnTo>
                  <a:lnTo>
                    <a:pt x="708" y="62"/>
                  </a:lnTo>
                  <a:lnTo>
                    <a:pt x="708" y="64"/>
                  </a:lnTo>
                  <a:lnTo>
                    <a:pt x="708" y="66"/>
                  </a:lnTo>
                  <a:lnTo>
                    <a:pt x="710" y="68"/>
                  </a:lnTo>
                  <a:lnTo>
                    <a:pt x="710" y="68"/>
                  </a:lnTo>
                  <a:lnTo>
                    <a:pt x="712" y="70"/>
                  </a:lnTo>
                  <a:lnTo>
                    <a:pt x="714" y="74"/>
                  </a:lnTo>
                  <a:lnTo>
                    <a:pt x="716" y="74"/>
                  </a:lnTo>
                  <a:lnTo>
                    <a:pt x="718" y="76"/>
                  </a:lnTo>
                  <a:lnTo>
                    <a:pt x="718" y="78"/>
                  </a:lnTo>
                  <a:lnTo>
                    <a:pt x="720" y="80"/>
                  </a:lnTo>
                  <a:lnTo>
                    <a:pt x="722" y="80"/>
                  </a:lnTo>
                  <a:lnTo>
                    <a:pt x="722" y="80"/>
                  </a:lnTo>
                  <a:lnTo>
                    <a:pt x="724" y="80"/>
                  </a:lnTo>
                  <a:lnTo>
                    <a:pt x="726" y="82"/>
                  </a:lnTo>
                  <a:lnTo>
                    <a:pt x="730" y="82"/>
                  </a:lnTo>
                  <a:lnTo>
                    <a:pt x="732" y="82"/>
                  </a:lnTo>
                  <a:lnTo>
                    <a:pt x="736" y="82"/>
                  </a:lnTo>
                  <a:lnTo>
                    <a:pt x="740" y="82"/>
                  </a:lnTo>
                  <a:lnTo>
                    <a:pt x="742" y="84"/>
                  </a:lnTo>
                  <a:lnTo>
                    <a:pt x="744" y="84"/>
                  </a:lnTo>
                  <a:lnTo>
                    <a:pt x="746" y="84"/>
                  </a:lnTo>
                  <a:lnTo>
                    <a:pt x="746" y="86"/>
                  </a:lnTo>
                  <a:lnTo>
                    <a:pt x="748" y="86"/>
                  </a:lnTo>
                  <a:lnTo>
                    <a:pt x="752" y="90"/>
                  </a:lnTo>
                  <a:lnTo>
                    <a:pt x="754" y="92"/>
                  </a:lnTo>
                  <a:lnTo>
                    <a:pt x="756" y="94"/>
                  </a:lnTo>
                  <a:lnTo>
                    <a:pt x="756" y="94"/>
                  </a:lnTo>
                  <a:lnTo>
                    <a:pt x="760" y="96"/>
                  </a:lnTo>
                  <a:lnTo>
                    <a:pt x="764" y="98"/>
                  </a:lnTo>
                  <a:lnTo>
                    <a:pt x="766" y="102"/>
                  </a:lnTo>
                  <a:lnTo>
                    <a:pt x="768" y="102"/>
                  </a:lnTo>
                  <a:lnTo>
                    <a:pt x="770" y="104"/>
                  </a:lnTo>
                  <a:lnTo>
                    <a:pt x="770" y="104"/>
                  </a:lnTo>
                  <a:lnTo>
                    <a:pt x="770" y="106"/>
                  </a:lnTo>
                  <a:lnTo>
                    <a:pt x="772" y="108"/>
                  </a:lnTo>
                  <a:lnTo>
                    <a:pt x="772" y="110"/>
                  </a:lnTo>
                  <a:lnTo>
                    <a:pt x="772" y="110"/>
                  </a:lnTo>
                  <a:lnTo>
                    <a:pt x="774" y="112"/>
                  </a:lnTo>
                  <a:lnTo>
                    <a:pt x="774" y="112"/>
                  </a:lnTo>
                  <a:lnTo>
                    <a:pt x="774" y="112"/>
                  </a:lnTo>
                  <a:lnTo>
                    <a:pt x="776" y="112"/>
                  </a:lnTo>
                  <a:lnTo>
                    <a:pt x="778" y="114"/>
                  </a:lnTo>
                  <a:lnTo>
                    <a:pt x="780" y="114"/>
                  </a:lnTo>
                  <a:lnTo>
                    <a:pt x="782" y="114"/>
                  </a:lnTo>
                  <a:lnTo>
                    <a:pt x="786" y="114"/>
                  </a:lnTo>
                  <a:lnTo>
                    <a:pt x="790" y="114"/>
                  </a:lnTo>
                  <a:lnTo>
                    <a:pt x="790" y="114"/>
                  </a:lnTo>
                  <a:lnTo>
                    <a:pt x="792" y="112"/>
                  </a:lnTo>
                  <a:lnTo>
                    <a:pt x="796" y="112"/>
                  </a:lnTo>
                  <a:lnTo>
                    <a:pt x="802" y="110"/>
                  </a:lnTo>
                  <a:lnTo>
                    <a:pt x="806" y="108"/>
                  </a:lnTo>
                  <a:lnTo>
                    <a:pt x="808" y="108"/>
                  </a:lnTo>
                  <a:lnTo>
                    <a:pt x="808" y="108"/>
                  </a:lnTo>
                  <a:lnTo>
                    <a:pt x="810" y="108"/>
                  </a:lnTo>
                  <a:lnTo>
                    <a:pt x="812" y="108"/>
                  </a:lnTo>
                  <a:lnTo>
                    <a:pt x="814" y="108"/>
                  </a:lnTo>
                  <a:lnTo>
                    <a:pt x="814" y="108"/>
                  </a:lnTo>
                  <a:lnTo>
                    <a:pt x="816" y="108"/>
                  </a:lnTo>
                  <a:lnTo>
                    <a:pt x="816" y="110"/>
                  </a:lnTo>
                  <a:lnTo>
                    <a:pt x="816" y="110"/>
                  </a:lnTo>
                  <a:lnTo>
                    <a:pt x="818" y="112"/>
                  </a:lnTo>
                  <a:lnTo>
                    <a:pt x="818" y="114"/>
                  </a:lnTo>
                  <a:lnTo>
                    <a:pt x="820" y="116"/>
                  </a:lnTo>
                  <a:lnTo>
                    <a:pt x="820" y="118"/>
                  </a:lnTo>
                  <a:lnTo>
                    <a:pt x="822" y="122"/>
                  </a:lnTo>
                  <a:lnTo>
                    <a:pt x="822" y="124"/>
                  </a:lnTo>
                  <a:lnTo>
                    <a:pt x="822" y="126"/>
                  </a:lnTo>
                  <a:lnTo>
                    <a:pt x="822" y="128"/>
                  </a:lnTo>
                  <a:lnTo>
                    <a:pt x="822" y="128"/>
                  </a:lnTo>
                  <a:lnTo>
                    <a:pt x="822" y="128"/>
                  </a:lnTo>
                  <a:lnTo>
                    <a:pt x="822" y="130"/>
                  </a:lnTo>
                  <a:lnTo>
                    <a:pt x="820" y="130"/>
                  </a:lnTo>
                  <a:lnTo>
                    <a:pt x="818" y="132"/>
                  </a:lnTo>
                  <a:lnTo>
                    <a:pt x="818" y="132"/>
                  </a:lnTo>
                  <a:lnTo>
                    <a:pt x="816" y="134"/>
                  </a:lnTo>
                  <a:lnTo>
                    <a:pt x="814" y="134"/>
                  </a:lnTo>
                  <a:lnTo>
                    <a:pt x="812" y="134"/>
                  </a:lnTo>
                  <a:lnTo>
                    <a:pt x="812" y="136"/>
                  </a:lnTo>
                  <a:lnTo>
                    <a:pt x="812" y="136"/>
                  </a:lnTo>
                  <a:lnTo>
                    <a:pt x="812" y="136"/>
                  </a:lnTo>
                  <a:lnTo>
                    <a:pt x="812" y="138"/>
                  </a:lnTo>
                  <a:lnTo>
                    <a:pt x="812" y="140"/>
                  </a:lnTo>
                  <a:lnTo>
                    <a:pt x="812" y="142"/>
                  </a:lnTo>
                  <a:lnTo>
                    <a:pt x="812" y="144"/>
                  </a:lnTo>
                  <a:lnTo>
                    <a:pt x="812" y="146"/>
                  </a:lnTo>
                  <a:lnTo>
                    <a:pt x="812" y="150"/>
                  </a:lnTo>
                  <a:lnTo>
                    <a:pt x="812" y="156"/>
                  </a:lnTo>
                  <a:lnTo>
                    <a:pt x="814" y="160"/>
                  </a:lnTo>
                  <a:lnTo>
                    <a:pt x="814" y="164"/>
                  </a:lnTo>
                  <a:lnTo>
                    <a:pt x="814" y="166"/>
                  </a:lnTo>
                  <a:lnTo>
                    <a:pt x="814" y="168"/>
                  </a:lnTo>
                  <a:lnTo>
                    <a:pt x="812" y="170"/>
                  </a:lnTo>
                  <a:lnTo>
                    <a:pt x="812" y="170"/>
                  </a:lnTo>
                  <a:lnTo>
                    <a:pt x="812" y="172"/>
                  </a:lnTo>
                  <a:lnTo>
                    <a:pt x="812" y="172"/>
                  </a:lnTo>
                  <a:lnTo>
                    <a:pt x="810" y="172"/>
                  </a:lnTo>
                  <a:lnTo>
                    <a:pt x="810" y="172"/>
                  </a:lnTo>
                  <a:lnTo>
                    <a:pt x="810" y="172"/>
                  </a:lnTo>
                  <a:lnTo>
                    <a:pt x="808" y="172"/>
                  </a:lnTo>
                  <a:lnTo>
                    <a:pt x="808" y="172"/>
                  </a:lnTo>
                  <a:lnTo>
                    <a:pt x="806" y="172"/>
                  </a:lnTo>
                  <a:lnTo>
                    <a:pt x="804" y="172"/>
                  </a:lnTo>
                  <a:lnTo>
                    <a:pt x="802" y="170"/>
                  </a:lnTo>
                  <a:lnTo>
                    <a:pt x="800" y="170"/>
                  </a:lnTo>
                  <a:lnTo>
                    <a:pt x="800" y="170"/>
                  </a:lnTo>
                  <a:lnTo>
                    <a:pt x="798" y="170"/>
                  </a:lnTo>
                  <a:lnTo>
                    <a:pt x="798" y="170"/>
                  </a:lnTo>
                  <a:lnTo>
                    <a:pt x="796" y="170"/>
                  </a:lnTo>
                  <a:lnTo>
                    <a:pt x="796" y="170"/>
                  </a:lnTo>
                  <a:lnTo>
                    <a:pt x="796" y="170"/>
                  </a:lnTo>
                  <a:lnTo>
                    <a:pt x="794" y="172"/>
                  </a:lnTo>
                  <a:lnTo>
                    <a:pt x="794" y="172"/>
                  </a:lnTo>
                  <a:lnTo>
                    <a:pt x="794" y="174"/>
                  </a:lnTo>
                  <a:lnTo>
                    <a:pt x="792" y="176"/>
                  </a:lnTo>
                  <a:lnTo>
                    <a:pt x="792" y="178"/>
                  </a:lnTo>
                  <a:lnTo>
                    <a:pt x="790" y="182"/>
                  </a:lnTo>
                  <a:lnTo>
                    <a:pt x="790" y="184"/>
                  </a:lnTo>
                  <a:lnTo>
                    <a:pt x="790" y="184"/>
                  </a:lnTo>
                  <a:lnTo>
                    <a:pt x="790" y="186"/>
                  </a:lnTo>
                  <a:lnTo>
                    <a:pt x="788" y="188"/>
                  </a:lnTo>
                  <a:lnTo>
                    <a:pt x="788" y="192"/>
                  </a:lnTo>
                  <a:lnTo>
                    <a:pt x="788" y="194"/>
                  </a:lnTo>
                  <a:lnTo>
                    <a:pt x="788" y="196"/>
                  </a:lnTo>
                  <a:lnTo>
                    <a:pt x="790" y="198"/>
                  </a:lnTo>
                  <a:lnTo>
                    <a:pt x="790" y="200"/>
                  </a:lnTo>
                  <a:lnTo>
                    <a:pt x="790" y="200"/>
                  </a:lnTo>
                  <a:lnTo>
                    <a:pt x="790" y="200"/>
                  </a:lnTo>
                  <a:lnTo>
                    <a:pt x="790" y="202"/>
                  </a:lnTo>
                  <a:lnTo>
                    <a:pt x="792" y="202"/>
                  </a:lnTo>
                  <a:lnTo>
                    <a:pt x="792" y="202"/>
                  </a:lnTo>
                  <a:lnTo>
                    <a:pt x="794" y="202"/>
                  </a:lnTo>
                  <a:lnTo>
                    <a:pt x="796" y="202"/>
                  </a:lnTo>
                  <a:lnTo>
                    <a:pt x="798" y="204"/>
                  </a:lnTo>
                  <a:lnTo>
                    <a:pt x="802" y="204"/>
                  </a:lnTo>
                  <a:lnTo>
                    <a:pt x="804" y="204"/>
                  </a:lnTo>
                  <a:lnTo>
                    <a:pt x="804" y="204"/>
                  </a:lnTo>
                  <a:lnTo>
                    <a:pt x="804" y="204"/>
                  </a:lnTo>
                  <a:lnTo>
                    <a:pt x="804" y="204"/>
                  </a:lnTo>
                  <a:lnTo>
                    <a:pt x="802" y="204"/>
                  </a:lnTo>
                  <a:lnTo>
                    <a:pt x="800" y="206"/>
                  </a:lnTo>
                  <a:lnTo>
                    <a:pt x="798" y="208"/>
                  </a:lnTo>
                  <a:lnTo>
                    <a:pt x="796" y="210"/>
                  </a:lnTo>
                  <a:lnTo>
                    <a:pt x="792" y="212"/>
                  </a:lnTo>
                  <a:lnTo>
                    <a:pt x="790" y="214"/>
                  </a:lnTo>
                  <a:lnTo>
                    <a:pt x="790" y="216"/>
                  </a:lnTo>
                  <a:lnTo>
                    <a:pt x="788" y="216"/>
                  </a:lnTo>
                  <a:lnTo>
                    <a:pt x="786" y="216"/>
                  </a:lnTo>
                  <a:lnTo>
                    <a:pt x="782" y="218"/>
                  </a:lnTo>
                  <a:lnTo>
                    <a:pt x="778" y="218"/>
                  </a:lnTo>
                  <a:lnTo>
                    <a:pt x="776" y="220"/>
                  </a:lnTo>
                  <a:lnTo>
                    <a:pt x="776" y="220"/>
                  </a:lnTo>
                  <a:lnTo>
                    <a:pt x="774" y="220"/>
                  </a:lnTo>
                  <a:lnTo>
                    <a:pt x="774" y="222"/>
                  </a:lnTo>
                  <a:lnTo>
                    <a:pt x="772" y="224"/>
                  </a:lnTo>
                  <a:lnTo>
                    <a:pt x="770" y="226"/>
                  </a:lnTo>
                  <a:lnTo>
                    <a:pt x="768" y="228"/>
                  </a:lnTo>
                  <a:lnTo>
                    <a:pt x="766" y="232"/>
                  </a:lnTo>
                  <a:lnTo>
                    <a:pt x="764" y="234"/>
                  </a:lnTo>
                  <a:lnTo>
                    <a:pt x="764" y="234"/>
                  </a:lnTo>
                  <a:lnTo>
                    <a:pt x="762" y="236"/>
                  </a:lnTo>
                  <a:lnTo>
                    <a:pt x="762" y="236"/>
                  </a:lnTo>
                  <a:lnTo>
                    <a:pt x="760" y="236"/>
                  </a:lnTo>
                  <a:lnTo>
                    <a:pt x="758" y="236"/>
                  </a:lnTo>
                  <a:lnTo>
                    <a:pt x="758" y="238"/>
                  </a:lnTo>
                  <a:lnTo>
                    <a:pt x="756" y="238"/>
                  </a:lnTo>
                  <a:lnTo>
                    <a:pt x="754" y="238"/>
                  </a:lnTo>
                  <a:lnTo>
                    <a:pt x="750" y="238"/>
                  </a:lnTo>
                  <a:lnTo>
                    <a:pt x="746" y="236"/>
                  </a:lnTo>
                  <a:lnTo>
                    <a:pt x="746" y="236"/>
                  </a:lnTo>
                  <a:lnTo>
                    <a:pt x="744" y="236"/>
                  </a:lnTo>
                  <a:lnTo>
                    <a:pt x="740" y="234"/>
                  </a:lnTo>
                  <a:lnTo>
                    <a:pt x="738" y="232"/>
                  </a:lnTo>
                  <a:lnTo>
                    <a:pt x="736" y="232"/>
                  </a:lnTo>
                  <a:lnTo>
                    <a:pt x="736" y="232"/>
                  </a:lnTo>
                  <a:lnTo>
                    <a:pt x="736" y="232"/>
                  </a:lnTo>
                  <a:lnTo>
                    <a:pt x="734" y="232"/>
                  </a:lnTo>
                  <a:lnTo>
                    <a:pt x="734" y="232"/>
                  </a:lnTo>
                  <a:lnTo>
                    <a:pt x="734" y="232"/>
                  </a:lnTo>
                  <a:lnTo>
                    <a:pt x="732" y="234"/>
                  </a:lnTo>
                  <a:lnTo>
                    <a:pt x="732" y="234"/>
                  </a:lnTo>
                  <a:lnTo>
                    <a:pt x="730" y="236"/>
                  </a:lnTo>
                  <a:lnTo>
                    <a:pt x="730" y="238"/>
                  </a:lnTo>
                  <a:lnTo>
                    <a:pt x="730" y="240"/>
                  </a:lnTo>
                  <a:lnTo>
                    <a:pt x="730" y="242"/>
                  </a:lnTo>
                  <a:lnTo>
                    <a:pt x="730" y="246"/>
                  </a:lnTo>
                  <a:lnTo>
                    <a:pt x="728" y="250"/>
                  </a:lnTo>
                  <a:lnTo>
                    <a:pt x="728" y="252"/>
                  </a:lnTo>
                  <a:lnTo>
                    <a:pt x="728" y="254"/>
                  </a:lnTo>
                  <a:lnTo>
                    <a:pt x="728" y="254"/>
                  </a:lnTo>
                  <a:lnTo>
                    <a:pt x="726" y="256"/>
                  </a:lnTo>
                  <a:lnTo>
                    <a:pt x="726" y="256"/>
                  </a:lnTo>
                  <a:lnTo>
                    <a:pt x="724" y="258"/>
                  </a:lnTo>
                  <a:lnTo>
                    <a:pt x="722" y="260"/>
                  </a:lnTo>
                  <a:lnTo>
                    <a:pt x="720" y="260"/>
                  </a:lnTo>
                  <a:lnTo>
                    <a:pt x="716" y="262"/>
                  </a:lnTo>
                  <a:lnTo>
                    <a:pt x="712" y="264"/>
                  </a:lnTo>
                  <a:lnTo>
                    <a:pt x="704" y="270"/>
                  </a:lnTo>
                  <a:lnTo>
                    <a:pt x="700" y="274"/>
                  </a:lnTo>
                  <a:lnTo>
                    <a:pt x="696" y="274"/>
                  </a:lnTo>
                  <a:lnTo>
                    <a:pt x="696" y="276"/>
                  </a:lnTo>
                  <a:lnTo>
                    <a:pt x="692" y="276"/>
                  </a:lnTo>
                  <a:lnTo>
                    <a:pt x="690" y="278"/>
                  </a:lnTo>
                  <a:lnTo>
                    <a:pt x="688" y="280"/>
                  </a:lnTo>
                  <a:lnTo>
                    <a:pt x="684" y="282"/>
                  </a:lnTo>
                  <a:lnTo>
                    <a:pt x="680" y="282"/>
                  </a:lnTo>
                  <a:lnTo>
                    <a:pt x="680" y="284"/>
                  </a:lnTo>
                  <a:lnTo>
                    <a:pt x="678" y="284"/>
                  </a:lnTo>
                  <a:lnTo>
                    <a:pt x="676" y="284"/>
                  </a:lnTo>
                  <a:lnTo>
                    <a:pt x="676" y="284"/>
                  </a:lnTo>
                  <a:lnTo>
                    <a:pt x="674" y="284"/>
                  </a:lnTo>
                  <a:lnTo>
                    <a:pt x="674" y="284"/>
                  </a:lnTo>
                  <a:lnTo>
                    <a:pt x="674" y="282"/>
                  </a:lnTo>
                  <a:lnTo>
                    <a:pt x="672" y="282"/>
                  </a:lnTo>
                  <a:lnTo>
                    <a:pt x="672" y="280"/>
                  </a:lnTo>
                  <a:lnTo>
                    <a:pt x="672" y="280"/>
                  </a:lnTo>
                  <a:lnTo>
                    <a:pt x="672" y="278"/>
                  </a:lnTo>
                  <a:lnTo>
                    <a:pt x="672" y="278"/>
                  </a:lnTo>
                  <a:lnTo>
                    <a:pt x="672" y="276"/>
                  </a:lnTo>
                  <a:lnTo>
                    <a:pt x="672" y="270"/>
                  </a:lnTo>
                  <a:lnTo>
                    <a:pt x="672" y="268"/>
                  </a:lnTo>
                  <a:lnTo>
                    <a:pt x="672" y="266"/>
                  </a:lnTo>
                  <a:lnTo>
                    <a:pt x="672" y="262"/>
                  </a:lnTo>
                  <a:lnTo>
                    <a:pt x="672" y="256"/>
                  </a:lnTo>
                  <a:lnTo>
                    <a:pt x="670" y="254"/>
                  </a:lnTo>
                  <a:lnTo>
                    <a:pt x="670" y="252"/>
                  </a:lnTo>
                  <a:lnTo>
                    <a:pt x="670" y="250"/>
                  </a:lnTo>
                  <a:lnTo>
                    <a:pt x="670" y="250"/>
                  </a:lnTo>
                  <a:lnTo>
                    <a:pt x="668" y="250"/>
                  </a:lnTo>
                  <a:lnTo>
                    <a:pt x="668" y="248"/>
                  </a:lnTo>
                  <a:lnTo>
                    <a:pt x="668" y="248"/>
                  </a:lnTo>
                  <a:lnTo>
                    <a:pt x="666" y="248"/>
                  </a:lnTo>
                  <a:lnTo>
                    <a:pt x="664" y="248"/>
                  </a:lnTo>
                  <a:lnTo>
                    <a:pt x="664" y="248"/>
                  </a:lnTo>
                  <a:lnTo>
                    <a:pt x="662" y="248"/>
                  </a:lnTo>
                  <a:lnTo>
                    <a:pt x="662" y="248"/>
                  </a:lnTo>
                  <a:lnTo>
                    <a:pt x="660" y="250"/>
                  </a:lnTo>
                  <a:lnTo>
                    <a:pt x="658" y="250"/>
                  </a:lnTo>
                  <a:lnTo>
                    <a:pt x="658" y="252"/>
                  </a:lnTo>
                  <a:lnTo>
                    <a:pt x="656" y="254"/>
                  </a:lnTo>
                  <a:lnTo>
                    <a:pt x="654" y="256"/>
                  </a:lnTo>
                  <a:lnTo>
                    <a:pt x="652" y="258"/>
                  </a:lnTo>
                  <a:lnTo>
                    <a:pt x="650" y="260"/>
                  </a:lnTo>
                  <a:lnTo>
                    <a:pt x="648" y="262"/>
                  </a:lnTo>
                  <a:lnTo>
                    <a:pt x="648" y="264"/>
                  </a:lnTo>
                  <a:lnTo>
                    <a:pt x="648" y="266"/>
                  </a:lnTo>
                  <a:lnTo>
                    <a:pt x="648" y="266"/>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25" name="Freeform 185">
              <a:extLst>
                <a:ext uri="{FF2B5EF4-FFF2-40B4-BE49-F238E27FC236}">
                  <a16:creationId xmlns:a16="http://schemas.microsoft.com/office/drawing/2014/main" id="{C3C5D661-AAB8-4CB3-BC9E-822F5DA78B2B}"/>
                </a:ext>
              </a:extLst>
            </p:cNvPr>
            <p:cNvSpPr>
              <a:spLocks/>
            </p:cNvSpPr>
            <p:nvPr/>
          </p:nvSpPr>
          <p:spPr bwMode="auto">
            <a:xfrm>
              <a:off x="7951012" y="2435711"/>
              <a:ext cx="1554570" cy="1046373"/>
            </a:xfrm>
            <a:custGeom>
              <a:avLst/>
              <a:gdLst>
                <a:gd name="T0" fmla="*/ 626 w 822"/>
                <a:gd name="T1" fmla="*/ 296 h 612"/>
                <a:gd name="T2" fmla="*/ 664 w 822"/>
                <a:gd name="T3" fmla="*/ 304 h 612"/>
                <a:gd name="T4" fmla="*/ 696 w 822"/>
                <a:gd name="T5" fmla="*/ 318 h 612"/>
                <a:gd name="T6" fmla="*/ 660 w 822"/>
                <a:gd name="T7" fmla="*/ 342 h 612"/>
                <a:gd name="T8" fmla="*/ 696 w 822"/>
                <a:gd name="T9" fmla="*/ 402 h 612"/>
                <a:gd name="T10" fmla="*/ 710 w 822"/>
                <a:gd name="T11" fmla="*/ 470 h 612"/>
                <a:gd name="T12" fmla="*/ 698 w 822"/>
                <a:gd name="T13" fmla="*/ 494 h 612"/>
                <a:gd name="T14" fmla="*/ 684 w 822"/>
                <a:gd name="T15" fmla="*/ 526 h 612"/>
                <a:gd name="T16" fmla="*/ 658 w 822"/>
                <a:gd name="T17" fmla="*/ 544 h 612"/>
                <a:gd name="T18" fmla="*/ 644 w 822"/>
                <a:gd name="T19" fmla="*/ 566 h 612"/>
                <a:gd name="T20" fmla="*/ 594 w 822"/>
                <a:gd name="T21" fmla="*/ 578 h 612"/>
                <a:gd name="T22" fmla="*/ 542 w 822"/>
                <a:gd name="T23" fmla="*/ 610 h 612"/>
                <a:gd name="T24" fmla="*/ 526 w 822"/>
                <a:gd name="T25" fmla="*/ 588 h 612"/>
                <a:gd name="T26" fmla="*/ 484 w 822"/>
                <a:gd name="T27" fmla="*/ 566 h 612"/>
                <a:gd name="T28" fmla="*/ 430 w 822"/>
                <a:gd name="T29" fmla="*/ 586 h 612"/>
                <a:gd name="T30" fmla="*/ 410 w 822"/>
                <a:gd name="T31" fmla="*/ 592 h 612"/>
                <a:gd name="T32" fmla="*/ 390 w 822"/>
                <a:gd name="T33" fmla="*/ 566 h 612"/>
                <a:gd name="T34" fmla="*/ 366 w 822"/>
                <a:gd name="T35" fmla="*/ 544 h 612"/>
                <a:gd name="T36" fmla="*/ 384 w 822"/>
                <a:gd name="T37" fmla="*/ 510 h 612"/>
                <a:gd name="T38" fmla="*/ 350 w 822"/>
                <a:gd name="T39" fmla="*/ 480 h 612"/>
                <a:gd name="T40" fmla="*/ 296 w 822"/>
                <a:gd name="T41" fmla="*/ 472 h 612"/>
                <a:gd name="T42" fmla="*/ 224 w 822"/>
                <a:gd name="T43" fmla="*/ 490 h 612"/>
                <a:gd name="T44" fmla="*/ 164 w 822"/>
                <a:gd name="T45" fmla="*/ 470 h 612"/>
                <a:gd name="T46" fmla="*/ 156 w 822"/>
                <a:gd name="T47" fmla="*/ 466 h 612"/>
                <a:gd name="T48" fmla="*/ 112 w 822"/>
                <a:gd name="T49" fmla="*/ 446 h 612"/>
                <a:gd name="T50" fmla="*/ 78 w 822"/>
                <a:gd name="T51" fmla="*/ 418 h 612"/>
                <a:gd name="T52" fmla="*/ 50 w 822"/>
                <a:gd name="T53" fmla="*/ 394 h 612"/>
                <a:gd name="T54" fmla="*/ 20 w 822"/>
                <a:gd name="T55" fmla="*/ 378 h 612"/>
                <a:gd name="T56" fmla="*/ 18 w 822"/>
                <a:gd name="T57" fmla="*/ 318 h 612"/>
                <a:gd name="T58" fmla="*/ 0 w 822"/>
                <a:gd name="T59" fmla="*/ 302 h 612"/>
                <a:gd name="T60" fmla="*/ 30 w 822"/>
                <a:gd name="T61" fmla="*/ 286 h 612"/>
                <a:gd name="T62" fmla="*/ 56 w 822"/>
                <a:gd name="T63" fmla="*/ 270 h 612"/>
                <a:gd name="T64" fmla="*/ 86 w 822"/>
                <a:gd name="T65" fmla="*/ 246 h 612"/>
                <a:gd name="T66" fmla="*/ 72 w 822"/>
                <a:gd name="T67" fmla="*/ 210 h 612"/>
                <a:gd name="T68" fmla="*/ 112 w 822"/>
                <a:gd name="T69" fmla="*/ 186 h 612"/>
                <a:gd name="T70" fmla="*/ 134 w 822"/>
                <a:gd name="T71" fmla="*/ 162 h 612"/>
                <a:gd name="T72" fmla="*/ 152 w 822"/>
                <a:gd name="T73" fmla="*/ 132 h 612"/>
                <a:gd name="T74" fmla="*/ 176 w 822"/>
                <a:gd name="T75" fmla="*/ 110 h 612"/>
                <a:gd name="T76" fmla="*/ 214 w 822"/>
                <a:gd name="T77" fmla="*/ 134 h 612"/>
                <a:gd name="T78" fmla="*/ 260 w 822"/>
                <a:gd name="T79" fmla="*/ 174 h 612"/>
                <a:gd name="T80" fmla="*/ 312 w 822"/>
                <a:gd name="T81" fmla="*/ 214 h 612"/>
                <a:gd name="T82" fmla="*/ 420 w 822"/>
                <a:gd name="T83" fmla="*/ 232 h 612"/>
                <a:gd name="T84" fmla="*/ 464 w 822"/>
                <a:gd name="T85" fmla="*/ 222 h 612"/>
                <a:gd name="T86" fmla="*/ 516 w 822"/>
                <a:gd name="T87" fmla="*/ 206 h 612"/>
                <a:gd name="T88" fmla="*/ 528 w 822"/>
                <a:gd name="T89" fmla="*/ 176 h 612"/>
                <a:gd name="T90" fmla="*/ 586 w 822"/>
                <a:gd name="T91" fmla="*/ 142 h 612"/>
                <a:gd name="T92" fmla="*/ 596 w 822"/>
                <a:gd name="T93" fmla="*/ 116 h 612"/>
                <a:gd name="T94" fmla="*/ 558 w 822"/>
                <a:gd name="T95" fmla="*/ 112 h 612"/>
                <a:gd name="T96" fmla="*/ 586 w 822"/>
                <a:gd name="T97" fmla="*/ 84 h 612"/>
                <a:gd name="T98" fmla="*/ 602 w 822"/>
                <a:gd name="T99" fmla="*/ 50 h 612"/>
                <a:gd name="T100" fmla="*/ 600 w 822"/>
                <a:gd name="T101" fmla="*/ 12 h 612"/>
                <a:gd name="T102" fmla="*/ 668 w 822"/>
                <a:gd name="T103" fmla="*/ 6 h 612"/>
                <a:gd name="T104" fmla="*/ 710 w 822"/>
                <a:gd name="T105" fmla="*/ 68 h 612"/>
                <a:gd name="T106" fmla="*/ 756 w 822"/>
                <a:gd name="T107" fmla="*/ 94 h 612"/>
                <a:gd name="T108" fmla="*/ 796 w 822"/>
                <a:gd name="T109" fmla="*/ 112 h 612"/>
                <a:gd name="T110" fmla="*/ 820 w 822"/>
                <a:gd name="T111" fmla="*/ 130 h 612"/>
                <a:gd name="T112" fmla="*/ 812 w 822"/>
                <a:gd name="T113" fmla="*/ 172 h 612"/>
                <a:gd name="T114" fmla="*/ 790 w 822"/>
                <a:gd name="T115" fmla="*/ 184 h 612"/>
                <a:gd name="T116" fmla="*/ 798 w 822"/>
                <a:gd name="T117" fmla="*/ 208 h 612"/>
                <a:gd name="T118" fmla="*/ 758 w 822"/>
                <a:gd name="T119" fmla="*/ 238 h 612"/>
                <a:gd name="T120" fmla="*/ 728 w 822"/>
                <a:gd name="T121" fmla="*/ 252 h 612"/>
                <a:gd name="T122" fmla="*/ 674 w 822"/>
                <a:gd name="T123" fmla="*/ 284 h 612"/>
                <a:gd name="T124" fmla="*/ 664 w 822"/>
                <a:gd name="T125" fmla="*/ 248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2" h="612">
                  <a:moveTo>
                    <a:pt x="648" y="266"/>
                  </a:moveTo>
                  <a:lnTo>
                    <a:pt x="648" y="266"/>
                  </a:lnTo>
                  <a:lnTo>
                    <a:pt x="648" y="268"/>
                  </a:lnTo>
                  <a:lnTo>
                    <a:pt x="646" y="268"/>
                  </a:lnTo>
                  <a:lnTo>
                    <a:pt x="646" y="268"/>
                  </a:lnTo>
                  <a:lnTo>
                    <a:pt x="646" y="270"/>
                  </a:lnTo>
                  <a:lnTo>
                    <a:pt x="644" y="272"/>
                  </a:lnTo>
                  <a:lnTo>
                    <a:pt x="642" y="272"/>
                  </a:lnTo>
                  <a:lnTo>
                    <a:pt x="642" y="272"/>
                  </a:lnTo>
                  <a:lnTo>
                    <a:pt x="638" y="274"/>
                  </a:lnTo>
                  <a:lnTo>
                    <a:pt x="634" y="276"/>
                  </a:lnTo>
                  <a:lnTo>
                    <a:pt x="630" y="278"/>
                  </a:lnTo>
                  <a:lnTo>
                    <a:pt x="628" y="278"/>
                  </a:lnTo>
                  <a:lnTo>
                    <a:pt x="628" y="280"/>
                  </a:lnTo>
                  <a:lnTo>
                    <a:pt x="626" y="280"/>
                  </a:lnTo>
                  <a:lnTo>
                    <a:pt x="626" y="282"/>
                  </a:lnTo>
                  <a:lnTo>
                    <a:pt x="626" y="284"/>
                  </a:lnTo>
                  <a:lnTo>
                    <a:pt x="626" y="286"/>
                  </a:lnTo>
                  <a:lnTo>
                    <a:pt x="624" y="288"/>
                  </a:lnTo>
                  <a:lnTo>
                    <a:pt x="626" y="290"/>
                  </a:lnTo>
                  <a:lnTo>
                    <a:pt x="626" y="292"/>
                  </a:lnTo>
                  <a:lnTo>
                    <a:pt x="626" y="294"/>
                  </a:lnTo>
                  <a:lnTo>
                    <a:pt x="626" y="296"/>
                  </a:lnTo>
                  <a:lnTo>
                    <a:pt x="626" y="296"/>
                  </a:lnTo>
                  <a:lnTo>
                    <a:pt x="628" y="298"/>
                  </a:lnTo>
                  <a:lnTo>
                    <a:pt x="630" y="300"/>
                  </a:lnTo>
                  <a:lnTo>
                    <a:pt x="632" y="302"/>
                  </a:lnTo>
                  <a:lnTo>
                    <a:pt x="634" y="304"/>
                  </a:lnTo>
                  <a:lnTo>
                    <a:pt x="636" y="306"/>
                  </a:lnTo>
                  <a:lnTo>
                    <a:pt x="638" y="308"/>
                  </a:lnTo>
                  <a:lnTo>
                    <a:pt x="640" y="308"/>
                  </a:lnTo>
                  <a:lnTo>
                    <a:pt x="642" y="310"/>
                  </a:lnTo>
                  <a:lnTo>
                    <a:pt x="644" y="310"/>
                  </a:lnTo>
                  <a:lnTo>
                    <a:pt x="646" y="310"/>
                  </a:lnTo>
                  <a:lnTo>
                    <a:pt x="648" y="312"/>
                  </a:lnTo>
                  <a:lnTo>
                    <a:pt x="650" y="312"/>
                  </a:lnTo>
                  <a:lnTo>
                    <a:pt x="652" y="312"/>
                  </a:lnTo>
                  <a:lnTo>
                    <a:pt x="654" y="312"/>
                  </a:lnTo>
                  <a:lnTo>
                    <a:pt x="656" y="312"/>
                  </a:lnTo>
                  <a:lnTo>
                    <a:pt x="658" y="310"/>
                  </a:lnTo>
                  <a:lnTo>
                    <a:pt x="658" y="310"/>
                  </a:lnTo>
                  <a:lnTo>
                    <a:pt x="658" y="310"/>
                  </a:lnTo>
                  <a:lnTo>
                    <a:pt x="660" y="308"/>
                  </a:lnTo>
                  <a:lnTo>
                    <a:pt x="662" y="308"/>
                  </a:lnTo>
                  <a:lnTo>
                    <a:pt x="662" y="306"/>
                  </a:lnTo>
                  <a:lnTo>
                    <a:pt x="664" y="304"/>
                  </a:lnTo>
                  <a:lnTo>
                    <a:pt x="666" y="302"/>
                  </a:lnTo>
                  <a:lnTo>
                    <a:pt x="668" y="300"/>
                  </a:lnTo>
                  <a:lnTo>
                    <a:pt x="668" y="300"/>
                  </a:lnTo>
                  <a:lnTo>
                    <a:pt x="668" y="300"/>
                  </a:lnTo>
                  <a:lnTo>
                    <a:pt x="670" y="300"/>
                  </a:lnTo>
                  <a:lnTo>
                    <a:pt x="674" y="298"/>
                  </a:lnTo>
                  <a:lnTo>
                    <a:pt x="676" y="298"/>
                  </a:lnTo>
                  <a:lnTo>
                    <a:pt x="680" y="298"/>
                  </a:lnTo>
                  <a:lnTo>
                    <a:pt x="682" y="300"/>
                  </a:lnTo>
                  <a:lnTo>
                    <a:pt x="686" y="300"/>
                  </a:lnTo>
                  <a:lnTo>
                    <a:pt x="686" y="300"/>
                  </a:lnTo>
                  <a:lnTo>
                    <a:pt x="688" y="300"/>
                  </a:lnTo>
                  <a:lnTo>
                    <a:pt x="690" y="302"/>
                  </a:lnTo>
                  <a:lnTo>
                    <a:pt x="690" y="302"/>
                  </a:lnTo>
                  <a:lnTo>
                    <a:pt x="690" y="302"/>
                  </a:lnTo>
                  <a:lnTo>
                    <a:pt x="692" y="304"/>
                  </a:lnTo>
                  <a:lnTo>
                    <a:pt x="692" y="304"/>
                  </a:lnTo>
                  <a:lnTo>
                    <a:pt x="692" y="306"/>
                  </a:lnTo>
                  <a:lnTo>
                    <a:pt x="694" y="308"/>
                  </a:lnTo>
                  <a:lnTo>
                    <a:pt x="694" y="312"/>
                  </a:lnTo>
                  <a:lnTo>
                    <a:pt x="696" y="314"/>
                  </a:lnTo>
                  <a:lnTo>
                    <a:pt x="696" y="316"/>
                  </a:lnTo>
                  <a:lnTo>
                    <a:pt x="696" y="318"/>
                  </a:lnTo>
                  <a:lnTo>
                    <a:pt x="696" y="318"/>
                  </a:lnTo>
                  <a:lnTo>
                    <a:pt x="696" y="320"/>
                  </a:lnTo>
                  <a:lnTo>
                    <a:pt x="696" y="322"/>
                  </a:lnTo>
                  <a:lnTo>
                    <a:pt x="696" y="322"/>
                  </a:lnTo>
                  <a:lnTo>
                    <a:pt x="694" y="322"/>
                  </a:lnTo>
                  <a:lnTo>
                    <a:pt x="694" y="324"/>
                  </a:lnTo>
                  <a:lnTo>
                    <a:pt x="692" y="324"/>
                  </a:lnTo>
                  <a:lnTo>
                    <a:pt x="692" y="324"/>
                  </a:lnTo>
                  <a:lnTo>
                    <a:pt x="690" y="326"/>
                  </a:lnTo>
                  <a:lnTo>
                    <a:pt x="686" y="326"/>
                  </a:lnTo>
                  <a:lnTo>
                    <a:pt x="680" y="328"/>
                  </a:lnTo>
                  <a:lnTo>
                    <a:pt x="678" y="328"/>
                  </a:lnTo>
                  <a:lnTo>
                    <a:pt x="676" y="328"/>
                  </a:lnTo>
                  <a:lnTo>
                    <a:pt x="676" y="328"/>
                  </a:lnTo>
                  <a:lnTo>
                    <a:pt x="672" y="330"/>
                  </a:lnTo>
                  <a:lnTo>
                    <a:pt x="670" y="332"/>
                  </a:lnTo>
                  <a:lnTo>
                    <a:pt x="666" y="334"/>
                  </a:lnTo>
                  <a:lnTo>
                    <a:pt x="664" y="336"/>
                  </a:lnTo>
                  <a:lnTo>
                    <a:pt x="662" y="338"/>
                  </a:lnTo>
                  <a:lnTo>
                    <a:pt x="662" y="340"/>
                  </a:lnTo>
                  <a:lnTo>
                    <a:pt x="660" y="340"/>
                  </a:lnTo>
                  <a:lnTo>
                    <a:pt x="660" y="342"/>
                  </a:lnTo>
                  <a:lnTo>
                    <a:pt x="660" y="342"/>
                  </a:lnTo>
                  <a:lnTo>
                    <a:pt x="660" y="344"/>
                  </a:lnTo>
                  <a:lnTo>
                    <a:pt x="660" y="344"/>
                  </a:lnTo>
                  <a:lnTo>
                    <a:pt x="660" y="346"/>
                  </a:lnTo>
                  <a:lnTo>
                    <a:pt x="660" y="346"/>
                  </a:lnTo>
                  <a:lnTo>
                    <a:pt x="660" y="350"/>
                  </a:lnTo>
                  <a:lnTo>
                    <a:pt x="662" y="352"/>
                  </a:lnTo>
                  <a:lnTo>
                    <a:pt x="662" y="354"/>
                  </a:lnTo>
                  <a:lnTo>
                    <a:pt x="664" y="356"/>
                  </a:lnTo>
                  <a:lnTo>
                    <a:pt x="666" y="362"/>
                  </a:lnTo>
                  <a:lnTo>
                    <a:pt x="668" y="368"/>
                  </a:lnTo>
                  <a:lnTo>
                    <a:pt x="672" y="374"/>
                  </a:lnTo>
                  <a:lnTo>
                    <a:pt x="674" y="378"/>
                  </a:lnTo>
                  <a:lnTo>
                    <a:pt x="676" y="380"/>
                  </a:lnTo>
                  <a:lnTo>
                    <a:pt x="676" y="384"/>
                  </a:lnTo>
                  <a:lnTo>
                    <a:pt x="678" y="386"/>
                  </a:lnTo>
                  <a:lnTo>
                    <a:pt x="680" y="388"/>
                  </a:lnTo>
                  <a:lnTo>
                    <a:pt x="680" y="388"/>
                  </a:lnTo>
                  <a:lnTo>
                    <a:pt x="682" y="390"/>
                  </a:lnTo>
                  <a:lnTo>
                    <a:pt x="688" y="396"/>
                  </a:lnTo>
                  <a:lnTo>
                    <a:pt x="692" y="398"/>
                  </a:lnTo>
                  <a:lnTo>
                    <a:pt x="694" y="400"/>
                  </a:lnTo>
                  <a:lnTo>
                    <a:pt x="696" y="402"/>
                  </a:lnTo>
                  <a:lnTo>
                    <a:pt x="696" y="402"/>
                  </a:lnTo>
                  <a:lnTo>
                    <a:pt x="696" y="404"/>
                  </a:lnTo>
                  <a:lnTo>
                    <a:pt x="698" y="406"/>
                  </a:lnTo>
                  <a:lnTo>
                    <a:pt x="698" y="406"/>
                  </a:lnTo>
                  <a:lnTo>
                    <a:pt x="698" y="406"/>
                  </a:lnTo>
                  <a:lnTo>
                    <a:pt x="698" y="408"/>
                  </a:lnTo>
                  <a:lnTo>
                    <a:pt x="698" y="412"/>
                  </a:lnTo>
                  <a:lnTo>
                    <a:pt x="698" y="414"/>
                  </a:lnTo>
                  <a:lnTo>
                    <a:pt x="698" y="418"/>
                  </a:lnTo>
                  <a:lnTo>
                    <a:pt x="698" y="420"/>
                  </a:lnTo>
                  <a:lnTo>
                    <a:pt x="698" y="422"/>
                  </a:lnTo>
                  <a:lnTo>
                    <a:pt x="698" y="424"/>
                  </a:lnTo>
                  <a:lnTo>
                    <a:pt x="698" y="426"/>
                  </a:lnTo>
                  <a:lnTo>
                    <a:pt x="700" y="430"/>
                  </a:lnTo>
                  <a:lnTo>
                    <a:pt x="700" y="436"/>
                  </a:lnTo>
                  <a:lnTo>
                    <a:pt x="702" y="440"/>
                  </a:lnTo>
                  <a:lnTo>
                    <a:pt x="702" y="442"/>
                  </a:lnTo>
                  <a:lnTo>
                    <a:pt x="702" y="444"/>
                  </a:lnTo>
                  <a:lnTo>
                    <a:pt x="704" y="448"/>
                  </a:lnTo>
                  <a:lnTo>
                    <a:pt x="706" y="454"/>
                  </a:lnTo>
                  <a:lnTo>
                    <a:pt x="708" y="460"/>
                  </a:lnTo>
                  <a:lnTo>
                    <a:pt x="708" y="464"/>
                  </a:lnTo>
                  <a:lnTo>
                    <a:pt x="710" y="466"/>
                  </a:lnTo>
                  <a:lnTo>
                    <a:pt x="710" y="470"/>
                  </a:lnTo>
                  <a:lnTo>
                    <a:pt x="710" y="472"/>
                  </a:lnTo>
                  <a:lnTo>
                    <a:pt x="710" y="474"/>
                  </a:lnTo>
                  <a:lnTo>
                    <a:pt x="710" y="476"/>
                  </a:lnTo>
                  <a:lnTo>
                    <a:pt x="710" y="478"/>
                  </a:lnTo>
                  <a:lnTo>
                    <a:pt x="710" y="478"/>
                  </a:lnTo>
                  <a:lnTo>
                    <a:pt x="710" y="480"/>
                  </a:lnTo>
                  <a:lnTo>
                    <a:pt x="708" y="480"/>
                  </a:lnTo>
                  <a:lnTo>
                    <a:pt x="708" y="482"/>
                  </a:lnTo>
                  <a:lnTo>
                    <a:pt x="708" y="482"/>
                  </a:lnTo>
                  <a:lnTo>
                    <a:pt x="708" y="482"/>
                  </a:lnTo>
                  <a:lnTo>
                    <a:pt x="706" y="482"/>
                  </a:lnTo>
                  <a:lnTo>
                    <a:pt x="704" y="482"/>
                  </a:lnTo>
                  <a:lnTo>
                    <a:pt x="702" y="482"/>
                  </a:lnTo>
                  <a:lnTo>
                    <a:pt x="700" y="482"/>
                  </a:lnTo>
                  <a:lnTo>
                    <a:pt x="700" y="482"/>
                  </a:lnTo>
                  <a:lnTo>
                    <a:pt x="700" y="482"/>
                  </a:lnTo>
                  <a:lnTo>
                    <a:pt x="698" y="484"/>
                  </a:lnTo>
                  <a:lnTo>
                    <a:pt x="698" y="484"/>
                  </a:lnTo>
                  <a:lnTo>
                    <a:pt x="698" y="484"/>
                  </a:lnTo>
                  <a:lnTo>
                    <a:pt x="698" y="486"/>
                  </a:lnTo>
                  <a:lnTo>
                    <a:pt x="698" y="488"/>
                  </a:lnTo>
                  <a:lnTo>
                    <a:pt x="698" y="490"/>
                  </a:lnTo>
                  <a:lnTo>
                    <a:pt x="698" y="494"/>
                  </a:lnTo>
                  <a:lnTo>
                    <a:pt x="696" y="496"/>
                  </a:lnTo>
                  <a:lnTo>
                    <a:pt x="696" y="496"/>
                  </a:lnTo>
                  <a:lnTo>
                    <a:pt x="696" y="498"/>
                  </a:lnTo>
                  <a:lnTo>
                    <a:pt x="696" y="498"/>
                  </a:lnTo>
                  <a:lnTo>
                    <a:pt x="696" y="498"/>
                  </a:lnTo>
                  <a:lnTo>
                    <a:pt x="694" y="500"/>
                  </a:lnTo>
                  <a:lnTo>
                    <a:pt x="692" y="502"/>
                  </a:lnTo>
                  <a:lnTo>
                    <a:pt x="690" y="504"/>
                  </a:lnTo>
                  <a:lnTo>
                    <a:pt x="686" y="506"/>
                  </a:lnTo>
                  <a:lnTo>
                    <a:pt x="686" y="506"/>
                  </a:lnTo>
                  <a:lnTo>
                    <a:pt x="684" y="508"/>
                  </a:lnTo>
                  <a:lnTo>
                    <a:pt x="682" y="508"/>
                  </a:lnTo>
                  <a:lnTo>
                    <a:pt x="682" y="510"/>
                  </a:lnTo>
                  <a:lnTo>
                    <a:pt x="682" y="510"/>
                  </a:lnTo>
                  <a:lnTo>
                    <a:pt x="682" y="512"/>
                  </a:lnTo>
                  <a:lnTo>
                    <a:pt x="682" y="512"/>
                  </a:lnTo>
                  <a:lnTo>
                    <a:pt x="682" y="514"/>
                  </a:lnTo>
                  <a:lnTo>
                    <a:pt x="682" y="516"/>
                  </a:lnTo>
                  <a:lnTo>
                    <a:pt x="684" y="520"/>
                  </a:lnTo>
                  <a:lnTo>
                    <a:pt x="684" y="522"/>
                  </a:lnTo>
                  <a:lnTo>
                    <a:pt x="684" y="524"/>
                  </a:lnTo>
                  <a:lnTo>
                    <a:pt x="684" y="526"/>
                  </a:lnTo>
                  <a:lnTo>
                    <a:pt x="684" y="526"/>
                  </a:lnTo>
                  <a:lnTo>
                    <a:pt x="684" y="528"/>
                  </a:lnTo>
                  <a:lnTo>
                    <a:pt x="684" y="528"/>
                  </a:lnTo>
                  <a:lnTo>
                    <a:pt x="684" y="530"/>
                  </a:lnTo>
                  <a:lnTo>
                    <a:pt x="682" y="530"/>
                  </a:lnTo>
                  <a:lnTo>
                    <a:pt x="682" y="532"/>
                  </a:lnTo>
                  <a:lnTo>
                    <a:pt x="680" y="532"/>
                  </a:lnTo>
                  <a:lnTo>
                    <a:pt x="678" y="534"/>
                  </a:lnTo>
                  <a:lnTo>
                    <a:pt x="676" y="536"/>
                  </a:lnTo>
                  <a:lnTo>
                    <a:pt x="674" y="538"/>
                  </a:lnTo>
                  <a:lnTo>
                    <a:pt x="672" y="538"/>
                  </a:lnTo>
                  <a:lnTo>
                    <a:pt x="670" y="538"/>
                  </a:lnTo>
                  <a:lnTo>
                    <a:pt x="668" y="538"/>
                  </a:lnTo>
                  <a:lnTo>
                    <a:pt x="668" y="538"/>
                  </a:lnTo>
                  <a:lnTo>
                    <a:pt x="664" y="538"/>
                  </a:lnTo>
                  <a:lnTo>
                    <a:pt x="664" y="538"/>
                  </a:lnTo>
                  <a:lnTo>
                    <a:pt x="662" y="540"/>
                  </a:lnTo>
                  <a:lnTo>
                    <a:pt x="660" y="540"/>
                  </a:lnTo>
                  <a:lnTo>
                    <a:pt x="660" y="540"/>
                  </a:lnTo>
                  <a:lnTo>
                    <a:pt x="660" y="540"/>
                  </a:lnTo>
                  <a:lnTo>
                    <a:pt x="660" y="540"/>
                  </a:lnTo>
                  <a:lnTo>
                    <a:pt x="658" y="542"/>
                  </a:lnTo>
                  <a:lnTo>
                    <a:pt x="658" y="542"/>
                  </a:lnTo>
                  <a:lnTo>
                    <a:pt x="658" y="544"/>
                  </a:lnTo>
                  <a:lnTo>
                    <a:pt x="658" y="546"/>
                  </a:lnTo>
                  <a:lnTo>
                    <a:pt x="658" y="548"/>
                  </a:lnTo>
                  <a:lnTo>
                    <a:pt x="658" y="550"/>
                  </a:lnTo>
                  <a:lnTo>
                    <a:pt x="658" y="552"/>
                  </a:lnTo>
                  <a:lnTo>
                    <a:pt x="658" y="552"/>
                  </a:lnTo>
                  <a:lnTo>
                    <a:pt x="658" y="554"/>
                  </a:lnTo>
                  <a:lnTo>
                    <a:pt x="658" y="554"/>
                  </a:lnTo>
                  <a:lnTo>
                    <a:pt x="658" y="554"/>
                  </a:lnTo>
                  <a:lnTo>
                    <a:pt x="656" y="556"/>
                  </a:lnTo>
                  <a:lnTo>
                    <a:pt x="656" y="556"/>
                  </a:lnTo>
                  <a:lnTo>
                    <a:pt x="654" y="556"/>
                  </a:lnTo>
                  <a:lnTo>
                    <a:pt x="654" y="556"/>
                  </a:lnTo>
                  <a:lnTo>
                    <a:pt x="652" y="556"/>
                  </a:lnTo>
                  <a:lnTo>
                    <a:pt x="650" y="558"/>
                  </a:lnTo>
                  <a:lnTo>
                    <a:pt x="648" y="558"/>
                  </a:lnTo>
                  <a:lnTo>
                    <a:pt x="646" y="558"/>
                  </a:lnTo>
                  <a:lnTo>
                    <a:pt x="646" y="558"/>
                  </a:lnTo>
                  <a:lnTo>
                    <a:pt x="646" y="558"/>
                  </a:lnTo>
                  <a:lnTo>
                    <a:pt x="646" y="560"/>
                  </a:lnTo>
                  <a:lnTo>
                    <a:pt x="646" y="560"/>
                  </a:lnTo>
                  <a:lnTo>
                    <a:pt x="644" y="562"/>
                  </a:lnTo>
                  <a:lnTo>
                    <a:pt x="644" y="564"/>
                  </a:lnTo>
                  <a:lnTo>
                    <a:pt x="644" y="566"/>
                  </a:lnTo>
                  <a:lnTo>
                    <a:pt x="644" y="568"/>
                  </a:lnTo>
                  <a:lnTo>
                    <a:pt x="644" y="570"/>
                  </a:lnTo>
                  <a:lnTo>
                    <a:pt x="644" y="572"/>
                  </a:lnTo>
                  <a:lnTo>
                    <a:pt x="644" y="572"/>
                  </a:lnTo>
                  <a:lnTo>
                    <a:pt x="644" y="572"/>
                  </a:lnTo>
                  <a:lnTo>
                    <a:pt x="642" y="574"/>
                  </a:lnTo>
                  <a:lnTo>
                    <a:pt x="642" y="574"/>
                  </a:lnTo>
                  <a:lnTo>
                    <a:pt x="640" y="576"/>
                  </a:lnTo>
                  <a:lnTo>
                    <a:pt x="638" y="576"/>
                  </a:lnTo>
                  <a:lnTo>
                    <a:pt x="636" y="576"/>
                  </a:lnTo>
                  <a:lnTo>
                    <a:pt x="632" y="578"/>
                  </a:lnTo>
                  <a:lnTo>
                    <a:pt x="628" y="578"/>
                  </a:lnTo>
                  <a:lnTo>
                    <a:pt x="624" y="580"/>
                  </a:lnTo>
                  <a:lnTo>
                    <a:pt x="620" y="580"/>
                  </a:lnTo>
                  <a:lnTo>
                    <a:pt x="618" y="580"/>
                  </a:lnTo>
                  <a:lnTo>
                    <a:pt x="616" y="580"/>
                  </a:lnTo>
                  <a:lnTo>
                    <a:pt x="614" y="580"/>
                  </a:lnTo>
                  <a:lnTo>
                    <a:pt x="608" y="578"/>
                  </a:lnTo>
                  <a:lnTo>
                    <a:pt x="604" y="578"/>
                  </a:lnTo>
                  <a:lnTo>
                    <a:pt x="602" y="578"/>
                  </a:lnTo>
                  <a:lnTo>
                    <a:pt x="600" y="578"/>
                  </a:lnTo>
                  <a:lnTo>
                    <a:pt x="596" y="578"/>
                  </a:lnTo>
                  <a:lnTo>
                    <a:pt x="594" y="578"/>
                  </a:lnTo>
                  <a:lnTo>
                    <a:pt x="590" y="580"/>
                  </a:lnTo>
                  <a:lnTo>
                    <a:pt x="588" y="580"/>
                  </a:lnTo>
                  <a:lnTo>
                    <a:pt x="584" y="582"/>
                  </a:lnTo>
                  <a:lnTo>
                    <a:pt x="582" y="582"/>
                  </a:lnTo>
                  <a:lnTo>
                    <a:pt x="578" y="584"/>
                  </a:lnTo>
                  <a:lnTo>
                    <a:pt x="576" y="586"/>
                  </a:lnTo>
                  <a:lnTo>
                    <a:pt x="574" y="586"/>
                  </a:lnTo>
                  <a:lnTo>
                    <a:pt x="572" y="588"/>
                  </a:lnTo>
                  <a:lnTo>
                    <a:pt x="568" y="592"/>
                  </a:lnTo>
                  <a:lnTo>
                    <a:pt x="564" y="594"/>
                  </a:lnTo>
                  <a:lnTo>
                    <a:pt x="560" y="598"/>
                  </a:lnTo>
                  <a:lnTo>
                    <a:pt x="554" y="602"/>
                  </a:lnTo>
                  <a:lnTo>
                    <a:pt x="552" y="604"/>
                  </a:lnTo>
                  <a:lnTo>
                    <a:pt x="552" y="606"/>
                  </a:lnTo>
                  <a:lnTo>
                    <a:pt x="550" y="608"/>
                  </a:lnTo>
                  <a:lnTo>
                    <a:pt x="548" y="610"/>
                  </a:lnTo>
                  <a:lnTo>
                    <a:pt x="546" y="610"/>
                  </a:lnTo>
                  <a:lnTo>
                    <a:pt x="546" y="612"/>
                  </a:lnTo>
                  <a:lnTo>
                    <a:pt x="546" y="612"/>
                  </a:lnTo>
                  <a:lnTo>
                    <a:pt x="544" y="612"/>
                  </a:lnTo>
                  <a:lnTo>
                    <a:pt x="544" y="612"/>
                  </a:lnTo>
                  <a:lnTo>
                    <a:pt x="542" y="612"/>
                  </a:lnTo>
                  <a:lnTo>
                    <a:pt x="542" y="610"/>
                  </a:lnTo>
                  <a:lnTo>
                    <a:pt x="542" y="610"/>
                  </a:lnTo>
                  <a:lnTo>
                    <a:pt x="542" y="608"/>
                  </a:lnTo>
                  <a:lnTo>
                    <a:pt x="540" y="608"/>
                  </a:lnTo>
                  <a:lnTo>
                    <a:pt x="540" y="606"/>
                  </a:lnTo>
                  <a:lnTo>
                    <a:pt x="540" y="602"/>
                  </a:lnTo>
                  <a:lnTo>
                    <a:pt x="540" y="600"/>
                  </a:lnTo>
                  <a:lnTo>
                    <a:pt x="540" y="596"/>
                  </a:lnTo>
                  <a:lnTo>
                    <a:pt x="540" y="594"/>
                  </a:lnTo>
                  <a:lnTo>
                    <a:pt x="538" y="594"/>
                  </a:lnTo>
                  <a:lnTo>
                    <a:pt x="538" y="592"/>
                  </a:lnTo>
                  <a:lnTo>
                    <a:pt x="538" y="592"/>
                  </a:lnTo>
                  <a:lnTo>
                    <a:pt x="536" y="590"/>
                  </a:lnTo>
                  <a:lnTo>
                    <a:pt x="536" y="590"/>
                  </a:lnTo>
                  <a:lnTo>
                    <a:pt x="534" y="588"/>
                  </a:lnTo>
                  <a:lnTo>
                    <a:pt x="534" y="588"/>
                  </a:lnTo>
                  <a:lnTo>
                    <a:pt x="532" y="588"/>
                  </a:lnTo>
                  <a:lnTo>
                    <a:pt x="532" y="586"/>
                  </a:lnTo>
                  <a:lnTo>
                    <a:pt x="530" y="586"/>
                  </a:lnTo>
                  <a:lnTo>
                    <a:pt x="530" y="586"/>
                  </a:lnTo>
                  <a:lnTo>
                    <a:pt x="528" y="586"/>
                  </a:lnTo>
                  <a:lnTo>
                    <a:pt x="528" y="588"/>
                  </a:lnTo>
                  <a:lnTo>
                    <a:pt x="528" y="588"/>
                  </a:lnTo>
                  <a:lnTo>
                    <a:pt x="526" y="588"/>
                  </a:lnTo>
                  <a:lnTo>
                    <a:pt x="526" y="590"/>
                  </a:lnTo>
                  <a:lnTo>
                    <a:pt x="526" y="592"/>
                  </a:lnTo>
                  <a:lnTo>
                    <a:pt x="524" y="592"/>
                  </a:lnTo>
                  <a:lnTo>
                    <a:pt x="524" y="596"/>
                  </a:lnTo>
                  <a:lnTo>
                    <a:pt x="524" y="598"/>
                  </a:lnTo>
                  <a:lnTo>
                    <a:pt x="522" y="602"/>
                  </a:lnTo>
                  <a:lnTo>
                    <a:pt x="522" y="604"/>
                  </a:lnTo>
                  <a:lnTo>
                    <a:pt x="520" y="600"/>
                  </a:lnTo>
                  <a:lnTo>
                    <a:pt x="518" y="596"/>
                  </a:lnTo>
                  <a:lnTo>
                    <a:pt x="514" y="590"/>
                  </a:lnTo>
                  <a:lnTo>
                    <a:pt x="512" y="586"/>
                  </a:lnTo>
                  <a:lnTo>
                    <a:pt x="508" y="580"/>
                  </a:lnTo>
                  <a:lnTo>
                    <a:pt x="506" y="578"/>
                  </a:lnTo>
                  <a:lnTo>
                    <a:pt x="504" y="576"/>
                  </a:lnTo>
                  <a:lnTo>
                    <a:pt x="502" y="574"/>
                  </a:lnTo>
                  <a:lnTo>
                    <a:pt x="502" y="572"/>
                  </a:lnTo>
                  <a:lnTo>
                    <a:pt x="500" y="572"/>
                  </a:lnTo>
                  <a:lnTo>
                    <a:pt x="498" y="572"/>
                  </a:lnTo>
                  <a:lnTo>
                    <a:pt x="496" y="570"/>
                  </a:lnTo>
                  <a:lnTo>
                    <a:pt x="494" y="568"/>
                  </a:lnTo>
                  <a:lnTo>
                    <a:pt x="490" y="568"/>
                  </a:lnTo>
                  <a:lnTo>
                    <a:pt x="488" y="566"/>
                  </a:lnTo>
                  <a:lnTo>
                    <a:pt x="484" y="566"/>
                  </a:lnTo>
                  <a:lnTo>
                    <a:pt x="478" y="566"/>
                  </a:lnTo>
                  <a:lnTo>
                    <a:pt x="476" y="564"/>
                  </a:lnTo>
                  <a:lnTo>
                    <a:pt x="470" y="564"/>
                  </a:lnTo>
                  <a:lnTo>
                    <a:pt x="466" y="564"/>
                  </a:lnTo>
                  <a:lnTo>
                    <a:pt x="464" y="564"/>
                  </a:lnTo>
                  <a:lnTo>
                    <a:pt x="464" y="566"/>
                  </a:lnTo>
                  <a:lnTo>
                    <a:pt x="462" y="566"/>
                  </a:lnTo>
                  <a:lnTo>
                    <a:pt x="460" y="566"/>
                  </a:lnTo>
                  <a:lnTo>
                    <a:pt x="458" y="568"/>
                  </a:lnTo>
                  <a:lnTo>
                    <a:pt x="454" y="570"/>
                  </a:lnTo>
                  <a:lnTo>
                    <a:pt x="450" y="572"/>
                  </a:lnTo>
                  <a:lnTo>
                    <a:pt x="444" y="576"/>
                  </a:lnTo>
                  <a:lnTo>
                    <a:pt x="440" y="578"/>
                  </a:lnTo>
                  <a:lnTo>
                    <a:pt x="440" y="578"/>
                  </a:lnTo>
                  <a:lnTo>
                    <a:pt x="436" y="580"/>
                  </a:lnTo>
                  <a:lnTo>
                    <a:pt x="434" y="580"/>
                  </a:lnTo>
                  <a:lnTo>
                    <a:pt x="432" y="580"/>
                  </a:lnTo>
                  <a:lnTo>
                    <a:pt x="430" y="582"/>
                  </a:lnTo>
                  <a:lnTo>
                    <a:pt x="430" y="582"/>
                  </a:lnTo>
                  <a:lnTo>
                    <a:pt x="430" y="582"/>
                  </a:lnTo>
                  <a:lnTo>
                    <a:pt x="430" y="584"/>
                  </a:lnTo>
                  <a:lnTo>
                    <a:pt x="428" y="584"/>
                  </a:lnTo>
                  <a:lnTo>
                    <a:pt x="430" y="586"/>
                  </a:lnTo>
                  <a:lnTo>
                    <a:pt x="430" y="586"/>
                  </a:lnTo>
                  <a:lnTo>
                    <a:pt x="430" y="588"/>
                  </a:lnTo>
                  <a:lnTo>
                    <a:pt x="430" y="590"/>
                  </a:lnTo>
                  <a:lnTo>
                    <a:pt x="432" y="592"/>
                  </a:lnTo>
                  <a:lnTo>
                    <a:pt x="432" y="594"/>
                  </a:lnTo>
                  <a:lnTo>
                    <a:pt x="432" y="596"/>
                  </a:lnTo>
                  <a:lnTo>
                    <a:pt x="432" y="596"/>
                  </a:lnTo>
                  <a:lnTo>
                    <a:pt x="432" y="598"/>
                  </a:lnTo>
                  <a:lnTo>
                    <a:pt x="432" y="598"/>
                  </a:lnTo>
                  <a:lnTo>
                    <a:pt x="432" y="598"/>
                  </a:lnTo>
                  <a:lnTo>
                    <a:pt x="430" y="600"/>
                  </a:lnTo>
                  <a:lnTo>
                    <a:pt x="428" y="600"/>
                  </a:lnTo>
                  <a:lnTo>
                    <a:pt x="428" y="600"/>
                  </a:lnTo>
                  <a:lnTo>
                    <a:pt x="426" y="600"/>
                  </a:lnTo>
                  <a:lnTo>
                    <a:pt x="424" y="600"/>
                  </a:lnTo>
                  <a:lnTo>
                    <a:pt x="420" y="600"/>
                  </a:lnTo>
                  <a:lnTo>
                    <a:pt x="418" y="600"/>
                  </a:lnTo>
                  <a:lnTo>
                    <a:pt x="414" y="600"/>
                  </a:lnTo>
                  <a:lnTo>
                    <a:pt x="412" y="600"/>
                  </a:lnTo>
                  <a:lnTo>
                    <a:pt x="412" y="600"/>
                  </a:lnTo>
                  <a:lnTo>
                    <a:pt x="410" y="596"/>
                  </a:lnTo>
                  <a:lnTo>
                    <a:pt x="410" y="594"/>
                  </a:lnTo>
                  <a:lnTo>
                    <a:pt x="410" y="592"/>
                  </a:lnTo>
                  <a:lnTo>
                    <a:pt x="408" y="592"/>
                  </a:lnTo>
                  <a:lnTo>
                    <a:pt x="408" y="590"/>
                  </a:lnTo>
                  <a:lnTo>
                    <a:pt x="408" y="590"/>
                  </a:lnTo>
                  <a:lnTo>
                    <a:pt x="408" y="590"/>
                  </a:lnTo>
                  <a:lnTo>
                    <a:pt x="406" y="590"/>
                  </a:lnTo>
                  <a:lnTo>
                    <a:pt x="406" y="590"/>
                  </a:lnTo>
                  <a:lnTo>
                    <a:pt x="404" y="590"/>
                  </a:lnTo>
                  <a:lnTo>
                    <a:pt x="400" y="590"/>
                  </a:lnTo>
                  <a:lnTo>
                    <a:pt x="398" y="588"/>
                  </a:lnTo>
                  <a:lnTo>
                    <a:pt x="396" y="588"/>
                  </a:lnTo>
                  <a:lnTo>
                    <a:pt x="396" y="588"/>
                  </a:lnTo>
                  <a:lnTo>
                    <a:pt x="396" y="588"/>
                  </a:lnTo>
                  <a:lnTo>
                    <a:pt x="394" y="588"/>
                  </a:lnTo>
                  <a:lnTo>
                    <a:pt x="394" y="588"/>
                  </a:lnTo>
                  <a:lnTo>
                    <a:pt x="394" y="586"/>
                  </a:lnTo>
                  <a:lnTo>
                    <a:pt x="392" y="586"/>
                  </a:lnTo>
                  <a:lnTo>
                    <a:pt x="392" y="584"/>
                  </a:lnTo>
                  <a:lnTo>
                    <a:pt x="392" y="582"/>
                  </a:lnTo>
                  <a:lnTo>
                    <a:pt x="392" y="580"/>
                  </a:lnTo>
                  <a:lnTo>
                    <a:pt x="392" y="576"/>
                  </a:lnTo>
                  <a:lnTo>
                    <a:pt x="392" y="570"/>
                  </a:lnTo>
                  <a:lnTo>
                    <a:pt x="390" y="566"/>
                  </a:lnTo>
                  <a:lnTo>
                    <a:pt x="390" y="566"/>
                  </a:lnTo>
                  <a:lnTo>
                    <a:pt x="390" y="564"/>
                  </a:lnTo>
                  <a:lnTo>
                    <a:pt x="390" y="560"/>
                  </a:lnTo>
                  <a:lnTo>
                    <a:pt x="388" y="558"/>
                  </a:lnTo>
                  <a:lnTo>
                    <a:pt x="388" y="556"/>
                  </a:lnTo>
                  <a:lnTo>
                    <a:pt x="386" y="554"/>
                  </a:lnTo>
                  <a:lnTo>
                    <a:pt x="386" y="552"/>
                  </a:lnTo>
                  <a:lnTo>
                    <a:pt x="384" y="550"/>
                  </a:lnTo>
                  <a:lnTo>
                    <a:pt x="384" y="550"/>
                  </a:lnTo>
                  <a:lnTo>
                    <a:pt x="382" y="548"/>
                  </a:lnTo>
                  <a:lnTo>
                    <a:pt x="382" y="548"/>
                  </a:lnTo>
                  <a:lnTo>
                    <a:pt x="382" y="548"/>
                  </a:lnTo>
                  <a:lnTo>
                    <a:pt x="380" y="548"/>
                  </a:lnTo>
                  <a:lnTo>
                    <a:pt x="380" y="548"/>
                  </a:lnTo>
                  <a:lnTo>
                    <a:pt x="376" y="548"/>
                  </a:lnTo>
                  <a:lnTo>
                    <a:pt x="374" y="548"/>
                  </a:lnTo>
                  <a:lnTo>
                    <a:pt x="372" y="548"/>
                  </a:lnTo>
                  <a:lnTo>
                    <a:pt x="370" y="548"/>
                  </a:lnTo>
                  <a:lnTo>
                    <a:pt x="368" y="548"/>
                  </a:lnTo>
                  <a:lnTo>
                    <a:pt x="368" y="548"/>
                  </a:lnTo>
                  <a:lnTo>
                    <a:pt x="368" y="546"/>
                  </a:lnTo>
                  <a:lnTo>
                    <a:pt x="366" y="546"/>
                  </a:lnTo>
                  <a:lnTo>
                    <a:pt x="366" y="546"/>
                  </a:lnTo>
                  <a:lnTo>
                    <a:pt x="366" y="544"/>
                  </a:lnTo>
                  <a:lnTo>
                    <a:pt x="366" y="544"/>
                  </a:lnTo>
                  <a:lnTo>
                    <a:pt x="366" y="542"/>
                  </a:lnTo>
                  <a:lnTo>
                    <a:pt x="366" y="540"/>
                  </a:lnTo>
                  <a:lnTo>
                    <a:pt x="366" y="538"/>
                  </a:lnTo>
                  <a:lnTo>
                    <a:pt x="366" y="536"/>
                  </a:lnTo>
                  <a:lnTo>
                    <a:pt x="368" y="534"/>
                  </a:lnTo>
                  <a:lnTo>
                    <a:pt x="368" y="534"/>
                  </a:lnTo>
                  <a:lnTo>
                    <a:pt x="368" y="532"/>
                  </a:lnTo>
                  <a:lnTo>
                    <a:pt x="370" y="532"/>
                  </a:lnTo>
                  <a:lnTo>
                    <a:pt x="372" y="530"/>
                  </a:lnTo>
                  <a:lnTo>
                    <a:pt x="372" y="530"/>
                  </a:lnTo>
                  <a:lnTo>
                    <a:pt x="376" y="528"/>
                  </a:lnTo>
                  <a:lnTo>
                    <a:pt x="376" y="528"/>
                  </a:lnTo>
                  <a:lnTo>
                    <a:pt x="378" y="526"/>
                  </a:lnTo>
                  <a:lnTo>
                    <a:pt x="380" y="524"/>
                  </a:lnTo>
                  <a:lnTo>
                    <a:pt x="382" y="520"/>
                  </a:lnTo>
                  <a:lnTo>
                    <a:pt x="382" y="518"/>
                  </a:lnTo>
                  <a:lnTo>
                    <a:pt x="384" y="516"/>
                  </a:lnTo>
                  <a:lnTo>
                    <a:pt x="384" y="516"/>
                  </a:lnTo>
                  <a:lnTo>
                    <a:pt x="384" y="514"/>
                  </a:lnTo>
                  <a:lnTo>
                    <a:pt x="384" y="512"/>
                  </a:lnTo>
                  <a:lnTo>
                    <a:pt x="384" y="512"/>
                  </a:lnTo>
                  <a:lnTo>
                    <a:pt x="384" y="510"/>
                  </a:lnTo>
                  <a:lnTo>
                    <a:pt x="382" y="508"/>
                  </a:lnTo>
                  <a:lnTo>
                    <a:pt x="382" y="506"/>
                  </a:lnTo>
                  <a:lnTo>
                    <a:pt x="380" y="500"/>
                  </a:lnTo>
                  <a:lnTo>
                    <a:pt x="378" y="498"/>
                  </a:lnTo>
                  <a:lnTo>
                    <a:pt x="378" y="494"/>
                  </a:lnTo>
                  <a:lnTo>
                    <a:pt x="376" y="492"/>
                  </a:lnTo>
                  <a:lnTo>
                    <a:pt x="376" y="492"/>
                  </a:lnTo>
                  <a:lnTo>
                    <a:pt x="376" y="490"/>
                  </a:lnTo>
                  <a:lnTo>
                    <a:pt x="374" y="488"/>
                  </a:lnTo>
                  <a:lnTo>
                    <a:pt x="374" y="488"/>
                  </a:lnTo>
                  <a:lnTo>
                    <a:pt x="374" y="488"/>
                  </a:lnTo>
                  <a:lnTo>
                    <a:pt x="372" y="488"/>
                  </a:lnTo>
                  <a:lnTo>
                    <a:pt x="372" y="488"/>
                  </a:lnTo>
                  <a:lnTo>
                    <a:pt x="370" y="488"/>
                  </a:lnTo>
                  <a:lnTo>
                    <a:pt x="368" y="488"/>
                  </a:lnTo>
                  <a:lnTo>
                    <a:pt x="364" y="488"/>
                  </a:lnTo>
                  <a:lnTo>
                    <a:pt x="362" y="490"/>
                  </a:lnTo>
                  <a:lnTo>
                    <a:pt x="360" y="490"/>
                  </a:lnTo>
                  <a:lnTo>
                    <a:pt x="358" y="490"/>
                  </a:lnTo>
                  <a:lnTo>
                    <a:pt x="356" y="488"/>
                  </a:lnTo>
                  <a:lnTo>
                    <a:pt x="354" y="484"/>
                  </a:lnTo>
                  <a:lnTo>
                    <a:pt x="352" y="482"/>
                  </a:lnTo>
                  <a:lnTo>
                    <a:pt x="350" y="480"/>
                  </a:lnTo>
                  <a:lnTo>
                    <a:pt x="350" y="478"/>
                  </a:lnTo>
                  <a:lnTo>
                    <a:pt x="348" y="476"/>
                  </a:lnTo>
                  <a:lnTo>
                    <a:pt x="346" y="474"/>
                  </a:lnTo>
                  <a:lnTo>
                    <a:pt x="344" y="474"/>
                  </a:lnTo>
                  <a:lnTo>
                    <a:pt x="342" y="472"/>
                  </a:lnTo>
                  <a:lnTo>
                    <a:pt x="340" y="470"/>
                  </a:lnTo>
                  <a:lnTo>
                    <a:pt x="338" y="470"/>
                  </a:lnTo>
                  <a:lnTo>
                    <a:pt x="336" y="468"/>
                  </a:lnTo>
                  <a:lnTo>
                    <a:pt x="334" y="468"/>
                  </a:lnTo>
                  <a:lnTo>
                    <a:pt x="332" y="466"/>
                  </a:lnTo>
                  <a:lnTo>
                    <a:pt x="328" y="466"/>
                  </a:lnTo>
                  <a:lnTo>
                    <a:pt x="326" y="466"/>
                  </a:lnTo>
                  <a:lnTo>
                    <a:pt x="322" y="466"/>
                  </a:lnTo>
                  <a:lnTo>
                    <a:pt x="320" y="466"/>
                  </a:lnTo>
                  <a:lnTo>
                    <a:pt x="316" y="466"/>
                  </a:lnTo>
                  <a:lnTo>
                    <a:pt x="314" y="466"/>
                  </a:lnTo>
                  <a:lnTo>
                    <a:pt x="310" y="466"/>
                  </a:lnTo>
                  <a:lnTo>
                    <a:pt x="308" y="466"/>
                  </a:lnTo>
                  <a:lnTo>
                    <a:pt x="306" y="468"/>
                  </a:lnTo>
                  <a:lnTo>
                    <a:pt x="304" y="468"/>
                  </a:lnTo>
                  <a:lnTo>
                    <a:pt x="302" y="470"/>
                  </a:lnTo>
                  <a:lnTo>
                    <a:pt x="300" y="472"/>
                  </a:lnTo>
                  <a:lnTo>
                    <a:pt x="296" y="472"/>
                  </a:lnTo>
                  <a:lnTo>
                    <a:pt x="294" y="474"/>
                  </a:lnTo>
                  <a:lnTo>
                    <a:pt x="292" y="476"/>
                  </a:lnTo>
                  <a:lnTo>
                    <a:pt x="290" y="476"/>
                  </a:lnTo>
                  <a:lnTo>
                    <a:pt x="290" y="478"/>
                  </a:lnTo>
                  <a:lnTo>
                    <a:pt x="288" y="480"/>
                  </a:lnTo>
                  <a:lnTo>
                    <a:pt x="286" y="484"/>
                  </a:lnTo>
                  <a:lnTo>
                    <a:pt x="284" y="488"/>
                  </a:lnTo>
                  <a:lnTo>
                    <a:pt x="280" y="488"/>
                  </a:lnTo>
                  <a:lnTo>
                    <a:pt x="274" y="488"/>
                  </a:lnTo>
                  <a:lnTo>
                    <a:pt x="270" y="488"/>
                  </a:lnTo>
                  <a:lnTo>
                    <a:pt x="266" y="488"/>
                  </a:lnTo>
                  <a:lnTo>
                    <a:pt x="262" y="488"/>
                  </a:lnTo>
                  <a:lnTo>
                    <a:pt x="260" y="488"/>
                  </a:lnTo>
                  <a:lnTo>
                    <a:pt x="260" y="488"/>
                  </a:lnTo>
                  <a:lnTo>
                    <a:pt x="258" y="488"/>
                  </a:lnTo>
                  <a:lnTo>
                    <a:pt x="254" y="486"/>
                  </a:lnTo>
                  <a:lnTo>
                    <a:pt x="250" y="484"/>
                  </a:lnTo>
                  <a:lnTo>
                    <a:pt x="246" y="482"/>
                  </a:lnTo>
                  <a:lnTo>
                    <a:pt x="244" y="480"/>
                  </a:lnTo>
                  <a:lnTo>
                    <a:pt x="236" y="494"/>
                  </a:lnTo>
                  <a:lnTo>
                    <a:pt x="230" y="492"/>
                  </a:lnTo>
                  <a:lnTo>
                    <a:pt x="226" y="490"/>
                  </a:lnTo>
                  <a:lnTo>
                    <a:pt x="224" y="490"/>
                  </a:lnTo>
                  <a:lnTo>
                    <a:pt x="222" y="490"/>
                  </a:lnTo>
                  <a:lnTo>
                    <a:pt x="218" y="490"/>
                  </a:lnTo>
                  <a:lnTo>
                    <a:pt x="214" y="488"/>
                  </a:lnTo>
                  <a:lnTo>
                    <a:pt x="206" y="488"/>
                  </a:lnTo>
                  <a:lnTo>
                    <a:pt x="202" y="488"/>
                  </a:lnTo>
                  <a:lnTo>
                    <a:pt x="196" y="488"/>
                  </a:lnTo>
                  <a:lnTo>
                    <a:pt x="194" y="488"/>
                  </a:lnTo>
                  <a:lnTo>
                    <a:pt x="192" y="488"/>
                  </a:lnTo>
                  <a:lnTo>
                    <a:pt x="190" y="488"/>
                  </a:lnTo>
                  <a:lnTo>
                    <a:pt x="188" y="486"/>
                  </a:lnTo>
                  <a:lnTo>
                    <a:pt x="186" y="486"/>
                  </a:lnTo>
                  <a:lnTo>
                    <a:pt x="182" y="484"/>
                  </a:lnTo>
                  <a:lnTo>
                    <a:pt x="176" y="480"/>
                  </a:lnTo>
                  <a:lnTo>
                    <a:pt x="172" y="478"/>
                  </a:lnTo>
                  <a:lnTo>
                    <a:pt x="170" y="476"/>
                  </a:lnTo>
                  <a:lnTo>
                    <a:pt x="168" y="476"/>
                  </a:lnTo>
                  <a:lnTo>
                    <a:pt x="166" y="476"/>
                  </a:lnTo>
                  <a:lnTo>
                    <a:pt x="164" y="474"/>
                  </a:lnTo>
                  <a:lnTo>
                    <a:pt x="164" y="474"/>
                  </a:lnTo>
                  <a:lnTo>
                    <a:pt x="164" y="472"/>
                  </a:lnTo>
                  <a:lnTo>
                    <a:pt x="164" y="472"/>
                  </a:lnTo>
                  <a:lnTo>
                    <a:pt x="164" y="470"/>
                  </a:lnTo>
                  <a:lnTo>
                    <a:pt x="164" y="470"/>
                  </a:lnTo>
                  <a:lnTo>
                    <a:pt x="164" y="466"/>
                  </a:lnTo>
                  <a:lnTo>
                    <a:pt x="164" y="464"/>
                  </a:lnTo>
                  <a:lnTo>
                    <a:pt x="164" y="462"/>
                  </a:lnTo>
                  <a:lnTo>
                    <a:pt x="164" y="460"/>
                  </a:lnTo>
                  <a:lnTo>
                    <a:pt x="164" y="460"/>
                  </a:lnTo>
                  <a:lnTo>
                    <a:pt x="164" y="458"/>
                  </a:lnTo>
                  <a:lnTo>
                    <a:pt x="164" y="458"/>
                  </a:lnTo>
                  <a:lnTo>
                    <a:pt x="164" y="456"/>
                  </a:lnTo>
                  <a:lnTo>
                    <a:pt x="162" y="456"/>
                  </a:lnTo>
                  <a:lnTo>
                    <a:pt x="162" y="456"/>
                  </a:lnTo>
                  <a:lnTo>
                    <a:pt x="162" y="456"/>
                  </a:lnTo>
                  <a:lnTo>
                    <a:pt x="162" y="458"/>
                  </a:lnTo>
                  <a:lnTo>
                    <a:pt x="160" y="458"/>
                  </a:lnTo>
                  <a:lnTo>
                    <a:pt x="160" y="460"/>
                  </a:lnTo>
                  <a:lnTo>
                    <a:pt x="160" y="462"/>
                  </a:lnTo>
                  <a:lnTo>
                    <a:pt x="160" y="464"/>
                  </a:lnTo>
                  <a:lnTo>
                    <a:pt x="160" y="464"/>
                  </a:lnTo>
                  <a:lnTo>
                    <a:pt x="158" y="466"/>
                  </a:lnTo>
                  <a:lnTo>
                    <a:pt x="158" y="466"/>
                  </a:lnTo>
                  <a:lnTo>
                    <a:pt x="158" y="466"/>
                  </a:lnTo>
                  <a:lnTo>
                    <a:pt x="158" y="466"/>
                  </a:lnTo>
                  <a:lnTo>
                    <a:pt x="156" y="466"/>
                  </a:lnTo>
                  <a:lnTo>
                    <a:pt x="156" y="466"/>
                  </a:lnTo>
                  <a:lnTo>
                    <a:pt x="156" y="466"/>
                  </a:lnTo>
                  <a:lnTo>
                    <a:pt x="154" y="466"/>
                  </a:lnTo>
                  <a:lnTo>
                    <a:pt x="152" y="466"/>
                  </a:lnTo>
                  <a:lnTo>
                    <a:pt x="150" y="464"/>
                  </a:lnTo>
                  <a:lnTo>
                    <a:pt x="148" y="464"/>
                  </a:lnTo>
                  <a:lnTo>
                    <a:pt x="146" y="462"/>
                  </a:lnTo>
                  <a:lnTo>
                    <a:pt x="142" y="460"/>
                  </a:lnTo>
                  <a:lnTo>
                    <a:pt x="140" y="458"/>
                  </a:lnTo>
                  <a:lnTo>
                    <a:pt x="140" y="456"/>
                  </a:lnTo>
                  <a:lnTo>
                    <a:pt x="136" y="454"/>
                  </a:lnTo>
                  <a:lnTo>
                    <a:pt x="134" y="452"/>
                  </a:lnTo>
                  <a:lnTo>
                    <a:pt x="132" y="450"/>
                  </a:lnTo>
                  <a:lnTo>
                    <a:pt x="132" y="448"/>
                  </a:lnTo>
                  <a:lnTo>
                    <a:pt x="130" y="448"/>
                  </a:lnTo>
                  <a:lnTo>
                    <a:pt x="130" y="448"/>
                  </a:lnTo>
                  <a:lnTo>
                    <a:pt x="130" y="448"/>
                  </a:lnTo>
                  <a:lnTo>
                    <a:pt x="128" y="448"/>
                  </a:lnTo>
                  <a:lnTo>
                    <a:pt x="126" y="446"/>
                  </a:lnTo>
                  <a:lnTo>
                    <a:pt x="124" y="446"/>
                  </a:lnTo>
                  <a:lnTo>
                    <a:pt x="120" y="446"/>
                  </a:lnTo>
                  <a:lnTo>
                    <a:pt x="116" y="446"/>
                  </a:lnTo>
                  <a:lnTo>
                    <a:pt x="114" y="446"/>
                  </a:lnTo>
                  <a:lnTo>
                    <a:pt x="112" y="446"/>
                  </a:lnTo>
                  <a:lnTo>
                    <a:pt x="108" y="442"/>
                  </a:lnTo>
                  <a:lnTo>
                    <a:pt x="106" y="440"/>
                  </a:lnTo>
                  <a:lnTo>
                    <a:pt x="104" y="438"/>
                  </a:lnTo>
                  <a:lnTo>
                    <a:pt x="102" y="436"/>
                  </a:lnTo>
                  <a:lnTo>
                    <a:pt x="100" y="434"/>
                  </a:lnTo>
                  <a:lnTo>
                    <a:pt x="100" y="434"/>
                  </a:lnTo>
                  <a:lnTo>
                    <a:pt x="98" y="434"/>
                  </a:lnTo>
                  <a:lnTo>
                    <a:pt x="96" y="434"/>
                  </a:lnTo>
                  <a:lnTo>
                    <a:pt x="92" y="434"/>
                  </a:lnTo>
                  <a:lnTo>
                    <a:pt x="90" y="432"/>
                  </a:lnTo>
                  <a:lnTo>
                    <a:pt x="86" y="432"/>
                  </a:lnTo>
                  <a:lnTo>
                    <a:pt x="84" y="432"/>
                  </a:lnTo>
                  <a:lnTo>
                    <a:pt x="82" y="432"/>
                  </a:lnTo>
                  <a:lnTo>
                    <a:pt x="82" y="432"/>
                  </a:lnTo>
                  <a:lnTo>
                    <a:pt x="80" y="430"/>
                  </a:lnTo>
                  <a:lnTo>
                    <a:pt x="80" y="430"/>
                  </a:lnTo>
                  <a:lnTo>
                    <a:pt x="78" y="428"/>
                  </a:lnTo>
                  <a:lnTo>
                    <a:pt x="78" y="428"/>
                  </a:lnTo>
                  <a:lnTo>
                    <a:pt x="78" y="426"/>
                  </a:lnTo>
                  <a:lnTo>
                    <a:pt x="78" y="424"/>
                  </a:lnTo>
                  <a:lnTo>
                    <a:pt x="78" y="422"/>
                  </a:lnTo>
                  <a:lnTo>
                    <a:pt x="78" y="422"/>
                  </a:lnTo>
                  <a:lnTo>
                    <a:pt x="78" y="418"/>
                  </a:lnTo>
                  <a:lnTo>
                    <a:pt x="80" y="414"/>
                  </a:lnTo>
                  <a:lnTo>
                    <a:pt x="80" y="410"/>
                  </a:lnTo>
                  <a:lnTo>
                    <a:pt x="80" y="408"/>
                  </a:lnTo>
                  <a:lnTo>
                    <a:pt x="80" y="406"/>
                  </a:lnTo>
                  <a:lnTo>
                    <a:pt x="80" y="406"/>
                  </a:lnTo>
                  <a:lnTo>
                    <a:pt x="80" y="404"/>
                  </a:lnTo>
                  <a:lnTo>
                    <a:pt x="78" y="402"/>
                  </a:lnTo>
                  <a:lnTo>
                    <a:pt x="78" y="402"/>
                  </a:lnTo>
                  <a:lnTo>
                    <a:pt x="76" y="400"/>
                  </a:lnTo>
                  <a:lnTo>
                    <a:pt x="74" y="398"/>
                  </a:lnTo>
                  <a:lnTo>
                    <a:pt x="72" y="398"/>
                  </a:lnTo>
                  <a:lnTo>
                    <a:pt x="72" y="396"/>
                  </a:lnTo>
                  <a:lnTo>
                    <a:pt x="70" y="396"/>
                  </a:lnTo>
                  <a:lnTo>
                    <a:pt x="68" y="396"/>
                  </a:lnTo>
                  <a:lnTo>
                    <a:pt x="66" y="394"/>
                  </a:lnTo>
                  <a:lnTo>
                    <a:pt x="64" y="394"/>
                  </a:lnTo>
                  <a:lnTo>
                    <a:pt x="62" y="394"/>
                  </a:lnTo>
                  <a:lnTo>
                    <a:pt x="60" y="394"/>
                  </a:lnTo>
                  <a:lnTo>
                    <a:pt x="58" y="394"/>
                  </a:lnTo>
                  <a:lnTo>
                    <a:pt x="56" y="394"/>
                  </a:lnTo>
                  <a:lnTo>
                    <a:pt x="54" y="394"/>
                  </a:lnTo>
                  <a:lnTo>
                    <a:pt x="52" y="394"/>
                  </a:lnTo>
                  <a:lnTo>
                    <a:pt x="50" y="394"/>
                  </a:lnTo>
                  <a:lnTo>
                    <a:pt x="50" y="394"/>
                  </a:lnTo>
                  <a:lnTo>
                    <a:pt x="46" y="396"/>
                  </a:lnTo>
                  <a:lnTo>
                    <a:pt x="42" y="398"/>
                  </a:lnTo>
                  <a:lnTo>
                    <a:pt x="40" y="400"/>
                  </a:lnTo>
                  <a:lnTo>
                    <a:pt x="34" y="404"/>
                  </a:lnTo>
                  <a:lnTo>
                    <a:pt x="32" y="406"/>
                  </a:lnTo>
                  <a:lnTo>
                    <a:pt x="30" y="406"/>
                  </a:lnTo>
                  <a:lnTo>
                    <a:pt x="26" y="402"/>
                  </a:lnTo>
                  <a:lnTo>
                    <a:pt x="22" y="402"/>
                  </a:lnTo>
                  <a:lnTo>
                    <a:pt x="20" y="400"/>
                  </a:lnTo>
                  <a:lnTo>
                    <a:pt x="18" y="398"/>
                  </a:lnTo>
                  <a:lnTo>
                    <a:pt x="18" y="398"/>
                  </a:lnTo>
                  <a:lnTo>
                    <a:pt x="18" y="396"/>
                  </a:lnTo>
                  <a:lnTo>
                    <a:pt x="18" y="396"/>
                  </a:lnTo>
                  <a:lnTo>
                    <a:pt x="18" y="394"/>
                  </a:lnTo>
                  <a:lnTo>
                    <a:pt x="18" y="394"/>
                  </a:lnTo>
                  <a:lnTo>
                    <a:pt x="18" y="392"/>
                  </a:lnTo>
                  <a:lnTo>
                    <a:pt x="18" y="390"/>
                  </a:lnTo>
                  <a:lnTo>
                    <a:pt x="18" y="386"/>
                  </a:lnTo>
                  <a:lnTo>
                    <a:pt x="18" y="384"/>
                  </a:lnTo>
                  <a:lnTo>
                    <a:pt x="20" y="380"/>
                  </a:lnTo>
                  <a:lnTo>
                    <a:pt x="20" y="378"/>
                  </a:lnTo>
                  <a:lnTo>
                    <a:pt x="20" y="378"/>
                  </a:lnTo>
                  <a:lnTo>
                    <a:pt x="20" y="376"/>
                  </a:lnTo>
                  <a:lnTo>
                    <a:pt x="18" y="376"/>
                  </a:lnTo>
                  <a:lnTo>
                    <a:pt x="18" y="374"/>
                  </a:lnTo>
                  <a:lnTo>
                    <a:pt x="16" y="372"/>
                  </a:lnTo>
                  <a:lnTo>
                    <a:pt x="14" y="370"/>
                  </a:lnTo>
                  <a:lnTo>
                    <a:pt x="12" y="368"/>
                  </a:lnTo>
                  <a:lnTo>
                    <a:pt x="12" y="368"/>
                  </a:lnTo>
                  <a:lnTo>
                    <a:pt x="12" y="366"/>
                  </a:lnTo>
                  <a:lnTo>
                    <a:pt x="12" y="366"/>
                  </a:lnTo>
                  <a:lnTo>
                    <a:pt x="12" y="366"/>
                  </a:lnTo>
                  <a:lnTo>
                    <a:pt x="12" y="364"/>
                  </a:lnTo>
                  <a:lnTo>
                    <a:pt x="12" y="362"/>
                  </a:lnTo>
                  <a:lnTo>
                    <a:pt x="12" y="360"/>
                  </a:lnTo>
                  <a:lnTo>
                    <a:pt x="12" y="358"/>
                  </a:lnTo>
                  <a:lnTo>
                    <a:pt x="14" y="354"/>
                  </a:lnTo>
                  <a:lnTo>
                    <a:pt x="14" y="352"/>
                  </a:lnTo>
                  <a:lnTo>
                    <a:pt x="18" y="328"/>
                  </a:lnTo>
                  <a:lnTo>
                    <a:pt x="18" y="328"/>
                  </a:lnTo>
                  <a:lnTo>
                    <a:pt x="18" y="326"/>
                  </a:lnTo>
                  <a:lnTo>
                    <a:pt x="18" y="322"/>
                  </a:lnTo>
                  <a:lnTo>
                    <a:pt x="20" y="320"/>
                  </a:lnTo>
                  <a:lnTo>
                    <a:pt x="20" y="318"/>
                  </a:lnTo>
                  <a:lnTo>
                    <a:pt x="18" y="318"/>
                  </a:lnTo>
                  <a:lnTo>
                    <a:pt x="18" y="316"/>
                  </a:lnTo>
                  <a:lnTo>
                    <a:pt x="18" y="316"/>
                  </a:lnTo>
                  <a:lnTo>
                    <a:pt x="18" y="316"/>
                  </a:lnTo>
                  <a:lnTo>
                    <a:pt x="18" y="316"/>
                  </a:lnTo>
                  <a:lnTo>
                    <a:pt x="18" y="316"/>
                  </a:lnTo>
                  <a:lnTo>
                    <a:pt x="16" y="316"/>
                  </a:lnTo>
                  <a:lnTo>
                    <a:pt x="16" y="318"/>
                  </a:lnTo>
                  <a:lnTo>
                    <a:pt x="16" y="318"/>
                  </a:lnTo>
                  <a:lnTo>
                    <a:pt x="16" y="318"/>
                  </a:lnTo>
                  <a:lnTo>
                    <a:pt x="14" y="318"/>
                  </a:lnTo>
                  <a:lnTo>
                    <a:pt x="14" y="318"/>
                  </a:lnTo>
                  <a:lnTo>
                    <a:pt x="12" y="316"/>
                  </a:lnTo>
                  <a:lnTo>
                    <a:pt x="8" y="316"/>
                  </a:lnTo>
                  <a:lnTo>
                    <a:pt x="6" y="314"/>
                  </a:lnTo>
                  <a:lnTo>
                    <a:pt x="4" y="312"/>
                  </a:lnTo>
                  <a:lnTo>
                    <a:pt x="2" y="312"/>
                  </a:lnTo>
                  <a:lnTo>
                    <a:pt x="2" y="310"/>
                  </a:lnTo>
                  <a:lnTo>
                    <a:pt x="0" y="308"/>
                  </a:lnTo>
                  <a:lnTo>
                    <a:pt x="0" y="308"/>
                  </a:lnTo>
                  <a:lnTo>
                    <a:pt x="0" y="306"/>
                  </a:lnTo>
                  <a:lnTo>
                    <a:pt x="0" y="306"/>
                  </a:lnTo>
                  <a:lnTo>
                    <a:pt x="0" y="304"/>
                  </a:lnTo>
                  <a:lnTo>
                    <a:pt x="0" y="302"/>
                  </a:lnTo>
                  <a:lnTo>
                    <a:pt x="0" y="300"/>
                  </a:lnTo>
                  <a:lnTo>
                    <a:pt x="0" y="296"/>
                  </a:lnTo>
                  <a:lnTo>
                    <a:pt x="0" y="292"/>
                  </a:lnTo>
                  <a:lnTo>
                    <a:pt x="0" y="290"/>
                  </a:lnTo>
                  <a:lnTo>
                    <a:pt x="2" y="288"/>
                  </a:lnTo>
                  <a:lnTo>
                    <a:pt x="2" y="284"/>
                  </a:lnTo>
                  <a:lnTo>
                    <a:pt x="4" y="284"/>
                  </a:lnTo>
                  <a:lnTo>
                    <a:pt x="4" y="282"/>
                  </a:lnTo>
                  <a:lnTo>
                    <a:pt x="6" y="280"/>
                  </a:lnTo>
                  <a:lnTo>
                    <a:pt x="8" y="280"/>
                  </a:lnTo>
                  <a:lnTo>
                    <a:pt x="10" y="278"/>
                  </a:lnTo>
                  <a:lnTo>
                    <a:pt x="10" y="278"/>
                  </a:lnTo>
                  <a:lnTo>
                    <a:pt x="12" y="276"/>
                  </a:lnTo>
                  <a:lnTo>
                    <a:pt x="14" y="276"/>
                  </a:lnTo>
                  <a:lnTo>
                    <a:pt x="14" y="276"/>
                  </a:lnTo>
                  <a:lnTo>
                    <a:pt x="16" y="276"/>
                  </a:lnTo>
                  <a:lnTo>
                    <a:pt x="16" y="276"/>
                  </a:lnTo>
                  <a:lnTo>
                    <a:pt x="18" y="278"/>
                  </a:lnTo>
                  <a:lnTo>
                    <a:pt x="20" y="278"/>
                  </a:lnTo>
                  <a:lnTo>
                    <a:pt x="22" y="280"/>
                  </a:lnTo>
                  <a:lnTo>
                    <a:pt x="24" y="280"/>
                  </a:lnTo>
                  <a:lnTo>
                    <a:pt x="26" y="284"/>
                  </a:lnTo>
                  <a:lnTo>
                    <a:pt x="30" y="286"/>
                  </a:lnTo>
                  <a:lnTo>
                    <a:pt x="32" y="288"/>
                  </a:lnTo>
                  <a:lnTo>
                    <a:pt x="36" y="290"/>
                  </a:lnTo>
                  <a:lnTo>
                    <a:pt x="36" y="290"/>
                  </a:lnTo>
                  <a:lnTo>
                    <a:pt x="38" y="288"/>
                  </a:lnTo>
                  <a:lnTo>
                    <a:pt x="40" y="284"/>
                  </a:lnTo>
                  <a:lnTo>
                    <a:pt x="42" y="284"/>
                  </a:lnTo>
                  <a:lnTo>
                    <a:pt x="42" y="282"/>
                  </a:lnTo>
                  <a:lnTo>
                    <a:pt x="42" y="282"/>
                  </a:lnTo>
                  <a:lnTo>
                    <a:pt x="42" y="280"/>
                  </a:lnTo>
                  <a:lnTo>
                    <a:pt x="40" y="278"/>
                  </a:lnTo>
                  <a:lnTo>
                    <a:pt x="40" y="276"/>
                  </a:lnTo>
                  <a:lnTo>
                    <a:pt x="40" y="276"/>
                  </a:lnTo>
                  <a:lnTo>
                    <a:pt x="40" y="274"/>
                  </a:lnTo>
                  <a:lnTo>
                    <a:pt x="40" y="274"/>
                  </a:lnTo>
                  <a:lnTo>
                    <a:pt x="40" y="274"/>
                  </a:lnTo>
                  <a:lnTo>
                    <a:pt x="42" y="272"/>
                  </a:lnTo>
                  <a:lnTo>
                    <a:pt x="42" y="272"/>
                  </a:lnTo>
                  <a:lnTo>
                    <a:pt x="44" y="272"/>
                  </a:lnTo>
                  <a:lnTo>
                    <a:pt x="46" y="272"/>
                  </a:lnTo>
                  <a:lnTo>
                    <a:pt x="46" y="270"/>
                  </a:lnTo>
                  <a:lnTo>
                    <a:pt x="48" y="270"/>
                  </a:lnTo>
                  <a:lnTo>
                    <a:pt x="52" y="270"/>
                  </a:lnTo>
                  <a:lnTo>
                    <a:pt x="56" y="270"/>
                  </a:lnTo>
                  <a:lnTo>
                    <a:pt x="60" y="270"/>
                  </a:lnTo>
                  <a:lnTo>
                    <a:pt x="62" y="270"/>
                  </a:lnTo>
                  <a:lnTo>
                    <a:pt x="64" y="270"/>
                  </a:lnTo>
                  <a:lnTo>
                    <a:pt x="64" y="270"/>
                  </a:lnTo>
                  <a:lnTo>
                    <a:pt x="66" y="268"/>
                  </a:lnTo>
                  <a:lnTo>
                    <a:pt x="66" y="268"/>
                  </a:lnTo>
                  <a:lnTo>
                    <a:pt x="66" y="266"/>
                  </a:lnTo>
                  <a:lnTo>
                    <a:pt x="68" y="264"/>
                  </a:lnTo>
                  <a:lnTo>
                    <a:pt x="70" y="262"/>
                  </a:lnTo>
                  <a:lnTo>
                    <a:pt x="70" y="260"/>
                  </a:lnTo>
                  <a:lnTo>
                    <a:pt x="70" y="260"/>
                  </a:lnTo>
                  <a:lnTo>
                    <a:pt x="72" y="260"/>
                  </a:lnTo>
                  <a:lnTo>
                    <a:pt x="74" y="258"/>
                  </a:lnTo>
                  <a:lnTo>
                    <a:pt x="76" y="258"/>
                  </a:lnTo>
                  <a:lnTo>
                    <a:pt x="78" y="256"/>
                  </a:lnTo>
                  <a:lnTo>
                    <a:pt x="80" y="256"/>
                  </a:lnTo>
                  <a:lnTo>
                    <a:pt x="82" y="256"/>
                  </a:lnTo>
                  <a:lnTo>
                    <a:pt x="82" y="256"/>
                  </a:lnTo>
                  <a:lnTo>
                    <a:pt x="82" y="254"/>
                  </a:lnTo>
                  <a:lnTo>
                    <a:pt x="82" y="252"/>
                  </a:lnTo>
                  <a:lnTo>
                    <a:pt x="84" y="250"/>
                  </a:lnTo>
                  <a:lnTo>
                    <a:pt x="84" y="248"/>
                  </a:lnTo>
                  <a:lnTo>
                    <a:pt x="86" y="246"/>
                  </a:lnTo>
                  <a:lnTo>
                    <a:pt x="86" y="244"/>
                  </a:lnTo>
                  <a:lnTo>
                    <a:pt x="86" y="240"/>
                  </a:lnTo>
                  <a:lnTo>
                    <a:pt x="86" y="238"/>
                  </a:lnTo>
                  <a:lnTo>
                    <a:pt x="86" y="234"/>
                  </a:lnTo>
                  <a:lnTo>
                    <a:pt x="86" y="232"/>
                  </a:lnTo>
                  <a:lnTo>
                    <a:pt x="86" y="228"/>
                  </a:lnTo>
                  <a:lnTo>
                    <a:pt x="86" y="226"/>
                  </a:lnTo>
                  <a:lnTo>
                    <a:pt x="86" y="224"/>
                  </a:lnTo>
                  <a:lnTo>
                    <a:pt x="86" y="220"/>
                  </a:lnTo>
                  <a:lnTo>
                    <a:pt x="84" y="218"/>
                  </a:lnTo>
                  <a:lnTo>
                    <a:pt x="84" y="216"/>
                  </a:lnTo>
                  <a:lnTo>
                    <a:pt x="84" y="214"/>
                  </a:lnTo>
                  <a:lnTo>
                    <a:pt x="82" y="214"/>
                  </a:lnTo>
                  <a:lnTo>
                    <a:pt x="82" y="214"/>
                  </a:lnTo>
                  <a:lnTo>
                    <a:pt x="80" y="212"/>
                  </a:lnTo>
                  <a:lnTo>
                    <a:pt x="80" y="212"/>
                  </a:lnTo>
                  <a:lnTo>
                    <a:pt x="78" y="212"/>
                  </a:lnTo>
                  <a:lnTo>
                    <a:pt x="76" y="212"/>
                  </a:lnTo>
                  <a:lnTo>
                    <a:pt x="74" y="212"/>
                  </a:lnTo>
                  <a:lnTo>
                    <a:pt x="74" y="210"/>
                  </a:lnTo>
                  <a:lnTo>
                    <a:pt x="72" y="210"/>
                  </a:lnTo>
                  <a:lnTo>
                    <a:pt x="72" y="210"/>
                  </a:lnTo>
                  <a:lnTo>
                    <a:pt x="72" y="210"/>
                  </a:lnTo>
                  <a:lnTo>
                    <a:pt x="72" y="208"/>
                  </a:lnTo>
                  <a:lnTo>
                    <a:pt x="72" y="208"/>
                  </a:lnTo>
                  <a:lnTo>
                    <a:pt x="72" y="206"/>
                  </a:lnTo>
                  <a:lnTo>
                    <a:pt x="72" y="206"/>
                  </a:lnTo>
                  <a:lnTo>
                    <a:pt x="74" y="204"/>
                  </a:lnTo>
                  <a:lnTo>
                    <a:pt x="74" y="202"/>
                  </a:lnTo>
                  <a:lnTo>
                    <a:pt x="74" y="202"/>
                  </a:lnTo>
                  <a:lnTo>
                    <a:pt x="76" y="200"/>
                  </a:lnTo>
                  <a:lnTo>
                    <a:pt x="76" y="200"/>
                  </a:lnTo>
                  <a:lnTo>
                    <a:pt x="78" y="198"/>
                  </a:lnTo>
                  <a:lnTo>
                    <a:pt x="80" y="198"/>
                  </a:lnTo>
                  <a:lnTo>
                    <a:pt x="82" y="198"/>
                  </a:lnTo>
                  <a:lnTo>
                    <a:pt x="84" y="198"/>
                  </a:lnTo>
                  <a:lnTo>
                    <a:pt x="88" y="196"/>
                  </a:lnTo>
                  <a:lnTo>
                    <a:pt x="94" y="196"/>
                  </a:lnTo>
                  <a:lnTo>
                    <a:pt x="98" y="196"/>
                  </a:lnTo>
                  <a:lnTo>
                    <a:pt x="102" y="196"/>
                  </a:lnTo>
                  <a:lnTo>
                    <a:pt x="106" y="196"/>
                  </a:lnTo>
                  <a:lnTo>
                    <a:pt x="108" y="192"/>
                  </a:lnTo>
                  <a:lnTo>
                    <a:pt x="110" y="190"/>
                  </a:lnTo>
                  <a:lnTo>
                    <a:pt x="110" y="190"/>
                  </a:lnTo>
                  <a:lnTo>
                    <a:pt x="110" y="188"/>
                  </a:lnTo>
                  <a:lnTo>
                    <a:pt x="112" y="186"/>
                  </a:lnTo>
                  <a:lnTo>
                    <a:pt x="112" y="186"/>
                  </a:lnTo>
                  <a:lnTo>
                    <a:pt x="112" y="184"/>
                  </a:lnTo>
                  <a:lnTo>
                    <a:pt x="112" y="180"/>
                  </a:lnTo>
                  <a:lnTo>
                    <a:pt x="112" y="178"/>
                  </a:lnTo>
                  <a:lnTo>
                    <a:pt x="110" y="174"/>
                  </a:lnTo>
                  <a:lnTo>
                    <a:pt x="110" y="172"/>
                  </a:lnTo>
                  <a:lnTo>
                    <a:pt x="112" y="170"/>
                  </a:lnTo>
                  <a:lnTo>
                    <a:pt x="112" y="170"/>
                  </a:lnTo>
                  <a:lnTo>
                    <a:pt x="112" y="168"/>
                  </a:lnTo>
                  <a:lnTo>
                    <a:pt x="112" y="168"/>
                  </a:lnTo>
                  <a:lnTo>
                    <a:pt x="112" y="168"/>
                  </a:lnTo>
                  <a:lnTo>
                    <a:pt x="114" y="166"/>
                  </a:lnTo>
                  <a:lnTo>
                    <a:pt x="114" y="166"/>
                  </a:lnTo>
                  <a:lnTo>
                    <a:pt x="116" y="164"/>
                  </a:lnTo>
                  <a:lnTo>
                    <a:pt x="118" y="162"/>
                  </a:lnTo>
                  <a:lnTo>
                    <a:pt x="122" y="162"/>
                  </a:lnTo>
                  <a:lnTo>
                    <a:pt x="124" y="162"/>
                  </a:lnTo>
                  <a:lnTo>
                    <a:pt x="126" y="160"/>
                  </a:lnTo>
                  <a:lnTo>
                    <a:pt x="128" y="160"/>
                  </a:lnTo>
                  <a:lnTo>
                    <a:pt x="128" y="160"/>
                  </a:lnTo>
                  <a:lnTo>
                    <a:pt x="130" y="160"/>
                  </a:lnTo>
                  <a:lnTo>
                    <a:pt x="132" y="162"/>
                  </a:lnTo>
                  <a:lnTo>
                    <a:pt x="134" y="162"/>
                  </a:lnTo>
                  <a:lnTo>
                    <a:pt x="136" y="164"/>
                  </a:lnTo>
                  <a:lnTo>
                    <a:pt x="138" y="164"/>
                  </a:lnTo>
                  <a:lnTo>
                    <a:pt x="142" y="166"/>
                  </a:lnTo>
                  <a:lnTo>
                    <a:pt x="142" y="166"/>
                  </a:lnTo>
                  <a:lnTo>
                    <a:pt x="144" y="166"/>
                  </a:lnTo>
                  <a:lnTo>
                    <a:pt x="144" y="166"/>
                  </a:lnTo>
                  <a:lnTo>
                    <a:pt x="144" y="166"/>
                  </a:lnTo>
                  <a:lnTo>
                    <a:pt x="146" y="164"/>
                  </a:lnTo>
                  <a:lnTo>
                    <a:pt x="146" y="164"/>
                  </a:lnTo>
                  <a:lnTo>
                    <a:pt x="146" y="164"/>
                  </a:lnTo>
                  <a:lnTo>
                    <a:pt x="146" y="162"/>
                  </a:lnTo>
                  <a:lnTo>
                    <a:pt x="148" y="162"/>
                  </a:lnTo>
                  <a:lnTo>
                    <a:pt x="148" y="160"/>
                  </a:lnTo>
                  <a:lnTo>
                    <a:pt x="148" y="158"/>
                  </a:lnTo>
                  <a:lnTo>
                    <a:pt x="148" y="156"/>
                  </a:lnTo>
                  <a:lnTo>
                    <a:pt x="150" y="150"/>
                  </a:lnTo>
                  <a:lnTo>
                    <a:pt x="150" y="146"/>
                  </a:lnTo>
                  <a:lnTo>
                    <a:pt x="150" y="140"/>
                  </a:lnTo>
                  <a:lnTo>
                    <a:pt x="150" y="138"/>
                  </a:lnTo>
                  <a:lnTo>
                    <a:pt x="150" y="136"/>
                  </a:lnTo>
                  <a:lnTo>
                    <a:pt x="150" y="134"/>
                  </a:lnTo>
                  <a:lnTo>
                    <a:pt x="152" y="132"/>
                  </a:lnTo>
                  <a:lnTo>
                    <a:pt x="152" y="132"/>
                  </a:lnTo>
                  <a:lnTo>
                    <a:pt x="152" y="130"/>
                  </a:lnTo>
                  <a:lnTo>
                    <a:pt x="154" y="128"/>
                  </a:lnTo>
                  <a:lnTo>
                    <a:pt x="156" y="126"/>
                  </a:lnTo>
                  <a:lnTo>
                    <a:pt x="158" y="126"/>
                  </a:lnTo>
                  <a:lnTo>
                    <a:pt x="158" y="126"/>
                  </a:lnTo>
                  <a:lnTo>
                    <a:pt x="160" y="124"/>
                  </a:lnTo>
                  <a:lnTo>
                    <a:pt x="162" y="124"/>
                  </a:lnTo>
                  <a:lnTo>
                    <a:pt x="164" y="124"/>
                  </a:lnTo>
                  <a:lnTo>
                    <a:pt x="166" y="124"/>
                  </a:lnTo>
                  <a:lnTo>
                    <a:pt x="168" y="124"/>
                  </a:lnTo>
                  <a:lnTo>
                    <a:pt x="170" y="124"/>
                  </a:lnTo>
                  <a:lnTo>
                    <a:pt x="170" y="122"/>
                  </a:lnTo>
                  <a:lnTo>
                    <a:pt x="170" y="122"/>
                  </a:lnTo>
                  <a:lnTo>
                    <a:pt x="170" y="122"/>
                  </a:lnTo>
                  <a:lnTo>
                    <a:pt x="170" y="122"/>
                  </a:lnTo>
                  <a:lnTo>
                    <a:pt x="172" y="120"/>
                  </a:lnTo>
                  <a:lnTo>
                    <a:pt x="172" y="118"/>
                  </a:lnTo>
                  <a:lnTo>
                    <a:pt x="172" y="118"/>
                  </a:lnTo>
                  <a:lnTo>
                    <a:pt x="172" y="114"/>
                  </a:lnTo>
                  <a:lnTo>
                    <a:pt x="174" y="112"/>
                  </a:lnTo>
                  <a:lnTo>
                    <a:pt x="174" y="112"/>
                  </a:lnTo>
                  <a:lnTo>
                    <a:pt x="174" y="110"/>
                  </a:lnTo>
                  <a:lnTo>
                    <a:pt x="176" y="110"/>
                  </a:lnTo>
                  <a:lnTo>
                    <a:pt x="178" y="108"/>
                  </a:lnTo>
                  <a:lnTo>
                    <a:pt x="182" y="106"/>
                  </a:lnTo>
                  <a:lnTo>
                    <a:pt x="182" y="104"/>
                  </a:lnTo>
                  <a:lnTo>
                    <a:pt x="186" y="110"/>
                  </a:lnTo>
                  <a:lnTo>
                    <a:pt x="188" y="114"/>
                  </a:lnTo>
                  <a:lnTo>
                    <a:pt x="190" y="114"/>
                  </a:lnTo>
                  <a:lnTo>
                    <a:pt x="190" y="116"/>
                  </a:lnTo>
                  <a:lnTo>
                    <a:pt x="192" y="116"/>
                  </a:lnTo>
                  <a:lnTo>
                    <a:pt x="192" y="118"/>
                  </a:lnTo>
                  <a:lnTo>
                    <a:pt x="194" y="118"/>
                  </a:lnTo>
                  <a:lnTo>
                    <a:pt x="198" y="120"/>
                  </a:lnTo>
                  <a:lnTo>
                    <a:pt x="202" y="122"/>
                  </a:lnTo>
                  <a:lnTo>
                    <a:pt x="204" y="122"/>
                  </a:lnTo>
                  <a:lnTo>
                    <a:pt x="208" y="124"/>
                  </a:lnTo>
                  <a:lnTo>
                    <a:pt x="208" y="124"/>
                  </a:lnTo>
                  <a:lnTo>
                    <a:pt x="210" y="126"/>
                  </a:lnTo>
                  <a:lnTo>
                    <a:pt x="210" y="126"/>
                  </a:lnTo>
                  <a:lnTo>
                    <a:pt x="212" y="128"/>
                  </a:lnTo>
                  <a:lnTo>
                    <a:pt x="212" y="128"/>
                  </a:lnTo>
                  <a:lnTo>
                    <a:pt x="212" y="128"/>
                  </a:lnTo>
                  <a:lnTo>
                    <a:pt x="214" y="130"/>
                  </a:lnTo>
                  <a:lnTo>
                    <a:pt x="214" y="132"/>
                  </a:lnTo>
                  <a:lnTo>
                    <a:pt x="214" y="134"/>
                  </a:lnTo>
                  <a:lnTo>
                    <a:pt x="216" y="140"/>
                  </a:lnTo>
                  <a:lnTo>
                    <a:pt x="216" y="142"/>
                  </a:lnTo>
                  <a:lnTo>
                    <a:pt x="216" y="144"/>
                  </a:lnTo>
                  <a:lnTo>
                    <a:pt x="218" y="146"/>
                  </a:lnTo>
                  <a:lnTo>
                    <a:pt x="218" y="150"/>
                  </a:lnTo>
                  <a:lnTo>
                    <a:pt x="220" y="152"/>
                  </a:lnTo>
                  <a:lnTo>
                    <a:pt x="220" y="156"/>
                  </a:lnTo>
                  <a:lnTo>
                    <a:pt x="222" y="160"/>
                  </a:lnTo>
                  <a:lnTo>
                    <a:pt x="224" y="162"/>
                  </a:lnTo>
                  <a:lnTo>
                    <a:pt x="224" y="164"/>
                  </a:lnTo>
                  <a:lnTo>
                    <a:pt x="224" y="166"/>
                  </a:lnTo>
                  <a:lnTo>
                    <a:pt x="226" y="166"/>
                  </a:lnTo>
                  <a:lnTo>
                    <a:pt x="226" y="168"/>
                  </a:lnTo>
                  <a:lnTo>
                    <a:pt x="228" y="168"/>
                  </a:lnTo>
                  <a:lnTo>
                    <a:pt x="230" y="170"/>
                  </a:lnTo>
                  <a:lnTo>
                    <a:pt x="232" y="170"/>
                  </a:lnTo>
                  <a:lnTo>
                    <a:pt x="234" y="170"/>
                  </a:lnTo>
                  <a:lnTo>
                    <a:pt x="236" y="170"/>
                  </a:lnTo>
                  <a:lnTo>
                    <a:pt x="238" y="172"/>
                  </a:lnTo>
                  <a:lnTo>
                    <a:pt x="242" y="172"/>
                  </a:lnTo>
                  <a:lnTo>
                    <a:pt x="252" y="172"/>
                  </a:lnTo>
                  <a:lnTo>
                    <a:pt x="256" y="174"/>
                  </a:lnTo>
                  <a:lnTo>
                    <a:pt x="260" y="174"/>
                  </a:lnTo>
                  <a:lnTo>
                    <a:pt x="268" y="176"/>
                  </a:lnTo>
                  <a:lnTo>
                    <a:pt x="272" y="176"/>
                  </a:lnTo>
                  <a:lnTo>
                    <a:pt x="274" y="178"/>
                  </a:lnTo>
                  <a:lnTo>
                    <a:pt x="278" y="180"/>
                  </a:lnTo>
                  <a:lnTo>
                    <a:pt x="284" y="182"/>
                  </a:lnTo>
                  <a:lnTo>
                    <a:pt x="286" y="182"/>
                  </a:lnTo>
                  <a:lnTo>
                    <a:pt x="288" y="184"/>
                  </a:lnTo>
                  <a:lnTo>
                    <a:pt x="290" y="184"/>
                  </a:lnTo>
                  <a:lnTo>
                    <a:pt x="290" y="186"/>
                  </a:lnTo>
                  <a:lnTo>
                    <a:pt x="292" y="186"/>
                  </a:lnTo>
                  <a:lnTo>
                    <a:pt x="292" y="188"/>
                  </a:lnTo>
                  <a:lnTo>
                    <a:pt x="294" y="190"/>
                  </a:lnTo>
                  <a:lnTo>
                    <a:pt x="294" y="192"/>
                  </a:lnTo>
                  <a:lnTo>
                    <a:pt x="296" y="194"/>
                  </a:lnTo>
                  <a:lnTo>
                    <a:pt x="298" y="200"/>
                  </a:lnTo>
                  <a:lnTo>
                    <a:pt x="300" y="202"/>
                  </a:lnTo>
                  <a:lnTo>
                    <a:pt x="300" y="204"/>
                  </a:lnTo>
                  <a:lnTo>
                    <a:pt x="302" y="206"/>
                  </a:lnTo>
                  <a:lnTo>
                    <a:pt x="306" y="210"/>
                  </a:lnTo>
                  <a:lnTo>
                    <a:pt x="306" y="210"/>
                  </a:lnTo>
                  <a:lnTo>
                    <a:pt x="308" y="212"/>
                  </a:lnTo>
                  <a:lnTo>
                    <a:pt x="310" y="214"/>
                  </a:lnTo>
                  <a:lnTo>
                    <a:pt x="312" y="214"/>
                  </a:lnTo>
                  <a:lnTo>
                    <a:pt x="312" y="214"/>
                  </a:lnTo>
                  <a:lnTo>
                    <a:pt x="314" y="216"/>
                  </a:lnTo>
                  <a:lnTo>
                    <a:pt x="316" y="216"/>
                  </a:lnTo>
                  <a:lnTo>
                    <a:pt x="318" y="216"/>
                  </a:lnTo>
                  <a:lnTo>
                    <a:pt x="324" y="218"/>
                  </a:lnTo>
                  <a:lnTo>
                    <a:pt x="328" y="218"/>
                  </a:lnTo>
                  <a:lnTo>
                    <a:pt x="334" y="218"/>
                  </a:lnTo>
                  <a:lnTo>
                    <a:pt x="340" y="218"/>
                  </a:lnTo>
                  <a:lnTo>
                    <a:pt x="344" y="218"/>
                  </a:lnTo>
                  <a:lnTo>
                    <a:pt x="350" y="218"/>
                  </a:lnTo>
                  <a:lnTo>
                    <a:pt x="362" y="218"/>
                  </a:lnTo>
                  <a:lnTo>
                    <a:pt x="374" y="218"/>
                  </a:lnTo>
                  <a:lnTo>
                    <a:pt x="378" y="220"/>
                  </a:lnTo>
                  <a:lnTo>
                    <a:pt x="384" y="220"/>
                  </a:lnTo>
                  <a:lnTo>
                    <a:pt x="388" y="220"/>
                  </a:lnTo>
                  <a:lnTo>
                    <a:pt x="392" y="220"/>
                  </a:lnTo>
                  <a:lnTo>
                    <a:pt x="396" y="222"/>
                  </a:lnTo>
                  <a:lnTo>
                    <a:pt x="400" y="222"/>
                  </a:lnTo>
                  <a:lnTo>
                    <a:pt x="406" y="224"/>
                  </a:lnTo>
                  <a:lnTo>
                    <a:pt x="410" y="226"/>
                  </a:lnTo>
                  <a:lnTo>
                    <a:pt x="412" y="226"/>
                  </a:lnTo>
                  <a:lnTo>
                    <a:pt x="414" y="228"/>
                  </a:lnTo>
                  <a:lnTo>
                    <a:pt x="420" y="232"/>
                  </a:lnTo>
                  <a:lnTo>
                    <a:pt x="422" y="234"/>
                  </a:lnTo>
                  <a:lnTo>
                    <a:pt x="426" y="234"/>
                  </a:lnTo>
                  <a:lnTo>
                    <a:pt x="428" y="236"/>
                  </a:lnTo>
                  <a:lnTo>
                    <a:pt x="428" y="236"/>
                  </a:lnTo>
                  <a:lnTo>
                    <a:pt x="430" y="236"/>
                  </a:lnTo>
                  <a:lnTo>
                    <a:pt x="430" y="236"/>
                  </a:lnTo>
                  <a:lnTo>
                    <a:pt x="432" y="236"/>
                  </a:lnTo>
                  <a:lnTo>
                    <a:pt x="432" y="236"/>
                  </a:lnTo>
                  <a:lnTo>
                    <a:pt x="436" y="236"/>
                  </a:lnTo>
                  <a:lnTo>
                    <a:pt x="438" y="236"/>
                  </a:lnTo>
                  <a:lnTo>
                    <a:pt x="442" y="234"/>
                  </a:lnTo>
                  <a:lnTo>
                    <a:pt x="444" y="234"/>
                  </a:lnTo>
                  <a:lnTo>
                    <a:pt x="448" y="232"/>
                  </a:lnTo>
                  <a:lnTo>
                    <a:pt x="450" y="232"/>
                  </a:lnTo>
                  <a:lnTo>
                    <a:pt x="452" y="230"/>
                  </a:lnTo>
                  <a:lnTo>
                    <a:pt x="454" y="230"/>
                  </a:lnTo>
                  <a:lnTo>
                    <a:pt x="454" y="228"/>
                  </a:lnTo>
                  <a:lnTo>
                    <a:pt x="458" y="226"/>
                  </a:lnTo>
                  <a:lnTo>
                    <a:pt x="460" y="224"/>
                  </a:lnTo>
                  <a:lnTo>
                    <a:pt x="460" y="222"/>
                  </a:lnTo>
                  <a:lnTo>
                    <a:pt x="462" y="222"/>
                  </a:lnTo>
                  <a:lnTo>
                    <a:pt x="462" y="222"/>
                  </a:lnTo>
                  <a:lnTo>
                    <a:pt x="464" y="222"/>
                  </a:lnTo>
                  <a:lnTo>
                    <a:pt x="464" y="222"/>
                  </a:lnTo>
                  <a:lnTo>
                    <a:pt x="466" y="222"/>
                  </a:lnTo>
                  <a:lnTo>
                    <a:pt x="468" y="222"/>
                  </a:lnTo>
                  <a:lnTo>
                    <a:pt x="470" y="222"/>
                  </a:lnTo>
                  <a:lnTo>
                    <a:pt x="474" y="222"/>
                  </a:lnTo>
                  <a:lnTo>
                    <a:pt x="478" y="224"/>
                  </a:lnTo>
                  <a:lnTo>
                    <a:pt x="482" y="224"/>
                  </a:lnTo>
                  <a:lnTo>
                    <a:pt x="486" y="226"/>
                  </a:lnTo>
                  <a:lnTo>
                    <a:pt x="488" y="226"/>
                  </a:lnTo>
                  <a:lnTo>
                    <a:pt x="490" y="226"/>
                  </a:lnTo>
                  <a:lnTo>
                    <a:pt x="490" y="226"/>
                  </a:lnTo>
                  <a:lnTo>
                    <a:pt x="492" y="226"/>
                  </a:lnTo>
                  <a:lnTo>
                    <a:pt x="494" y="224"/>
                  </a:lnTo>
                  <a:lnTo>
                    <a:pt x="496" y="224"/>
                  </a:lnTo>
                  <a:lnTo>
                    <a:pt x="496" y="224"/>
                  </a:lnTo>
                  <a:lnTo>
                    <a:pt x="498" y="222"/>
                  </a:lnTo>
                  <a:lnTo>
                    <a:pt x="502" y="220"/>
                  </a:lnTo>
                  <a:lnTo>
                    <a:pt x="504" y="218"/>
                  </a:lnTo>
                  <a:lnTo>
                    <a:pt x="508" y="214"/>
                  </a:lnTo>
                  <a:lnTo>
                    <a:pt x="510" y="212"/>
                  </a:lnTo>
                  <a:lnTo>
                    <a:pt x="514" y="208"/>
                  </a:lnTo>
                  <a:lnTo>
                    <a:pt x="514" y="208"/>
                  </a:lnTo>
                  <a:lnTo>
                    <a:pt x="516" y="206"/>
                  </a:lnTo>
                  <a:lnTo>
                    <a:pt x="516" y="204"/>
                  </a:lnTo>
                  <a:lnTo>
                    <a:pt x="516" y="202"/>
                  </a:lnTo>
                  <a:lnTo>
                    <a:pt x="516" y="200"/>
                  </a:lnTo>
                  <a:lnTo>
                    <a:pt x="518" y="198"/>
                  </a:lnTo>
                  <a:lnTo>
                    <a:pt x="518" y="192"/>
                  </a:lnTo>
                  <a:lnTo>
                    <a:pt x="518" y="188"/>
                  </a:lnTo>
                  <a:lnTo>
                    <a:pt x="518" y="186"/>
                  </a:lnTo>
                  <a:lnTo>
                    <a:pt x="516" y="184"/>
                  </a:lnTo>
                  <a:lnTo>
                    <a:pt x="516" y="180"/>
                  </a:lnTo>
                  <a:lnTo>
                    <a:pt x="516" y="178"/>
                  </a:lnTo>
                  <a:lnTo>
                    <a:pt x="516" y="176"/>
                  </a:lnTo>
                  <a:lnTo>
                    <a:pt x="516" y="174"/>
                  </a:lnTo>
                  <a:lnTo>
                    <a:pt x="516" y="174"/>
                  </a:lnTo>
                  <a:lnTo>
                    <a:pt x="516" y="174"/>
                  </a:lnTo>
                  <a:lnTo>
                    <a:pt x="516" y="172"/>
                  </a:lnTo>
                  <a:lnTo>
                    <a:pt x="518" y="172"/>
                  </a:lnTo>
                  <a:lnTo>
                    <a:pt x="518" y="172"/>
                  </a:lnTo>
                  <a:lnTo>
                    <a:pt x="520" y="172"/>
                  </a:lnTo>
                  <a:lnTo>
                    <a:pt x="520" y="172"/>
                  </a:lnTo>
                  <a:lnTo>
                    <a:pt x="522" y="172"/>
                  </a:lnTo>
                  <a:lnTo>
                    <a:pt x="524" y="174"/>
                  </a:lnTo>
                  <a:lnTo>
                    <a:pt x="526" y="174"/>
                  </a:lnTo>
                  <a:lnTo>
                    <a:pt x="528" y="176"/>
                  </a:lnTo>
                  <a:lnTo>
                    <a:pt x="532" y="178"/>
                  </a:lnTo>
                  <a:lnTo>
                    <a:pt x="532" y="178"/>
                  </a:lnTo>
                  <a:lnTo>
                    <a:pt x="534" y="178"/>
                  </a:lnTo>
                  <a:lnTo>
                    <a:pt x="536" y="178"/>
                  </a:lnTo>
                  <a:lnTo>
                    <a:pt x="536" y="178"/>
                  </a:lnTo>
                  <a:lnTo>
                    <a:pt x="538" y="178"/>
                  </a:lnTo>
                  <a:lnTo>
                    <a:pt x="538" y="178"/>
                  </a:lnTo>
                  <a:lnTo>
                    <a:pt x="540" y="178"/>
                  </a:lnTo>
                  <a:lnTo>
                    <a:pt x="540" y="176"/>
                  </a:lnTo>
                  <a:lnTo>
                    <a:pt x="542" y="174"/>
                  </a:lnTo>
                  <a:lnTo>
                    <a:pt x="544" y="172"/>
                  </a:lnTo>
                  <a:lnTo>
                    <a:pt x="548" y="168"/>
                  </a:lnTo>
                  <a:lnTo>
                    <a:pt x="548" y="166"/>
                  </a:lnTo>
                  <a:lnTo>
                    <a:pt x="550" y="164"/>
                  </a:lnTo>
                  <a:lnTo>
                    <a:pt x="554" y="162"/>
                  </a:lnTo>
                  <a:lnTo>
                    <a:pt x="556" y="160"/>
                  </a:lnTo>
                  <a:lnTo>
                    <a:pt x="560" y="156"/>
                  </a:lnTo>
                  <a:lnTo>
                    <a:pt x="562" y="154"/>
                  </a:lnTo>
                  <a:lnTo>
                    <a:pt x="568" y="152"/>
                  </a:lnTo>
                  <a:lnTo>
                    <a:pt x="574" y="148"/>
                  </a:lnTo>
                  <a:lnTo>
                    <a:pt x="580" y="144"/>
                  </a:lnTo>
                  <a:lnTo>
                    <a:pt x="584" y="142"/>
                  </a:lnTo>
                  <a:lnTo>
                    <a:pt x="586" y="142"/>
                  </a:lnTo>
                  <a:lnTo>
                    <a:pt x="588" y="142"/>
                  </a:lnTo>
                  <a:lnTo>
                    <a:pt x="590" y="140"/>
                  </a:lnTo>
                  <a:lnTo>
                    <a:pt x="594" y="140"/>
                  </a:lnTo>
                  <a:lnTo>
                    <a:pt x="598" y="138"/>
                  </a:lnTo>
                  <a:lnTo>
                    <a:pt x="602" y="136"/>
                  </a:lnTo>
                  <a:lnTo>
                    <a:pt x="604" y="136"/>
                  </a:lnTo>
                  <a:lnTo>
                    <a:pt x="606" y="134"/>
                  </a:lnTo>
                  <a:lnTo>
                    <a:pt x="608" y="134"/>
                  </a:lnTo>
                  <a:lnTo>
                    <a:pt x="608" y="134"/>
                  </a:lnTo>
                  <a:lnTo>
                    <a:pt x="608" y="132"/>
                  </a:lnTo>
                  <a:lnTo>
                    <a:pt x="610" y="130"/>
                  </a:lnTo>
                  <a:lnTo>
                    <a:pt x="610" y="130"/>
                  </a:lnTo>
                  <a:lnTo>
                    <a:pt x="610" y="128"/>
                  </a:lnTo>
                  <a:lnTo>
                    <a:pt x="610" y="128"/>
                  </a:lnTo>
                  <a:lnTo>
                    <a:pt x="608" y="126"/>
                  </a:lnTo>
                  <a:lnTo>
                    <a:pt x="608" y="126"/>
                  </a:lnTo>
                  <a:lnTo>
                    <a:pt x="608" y="124"/>
                  </a:lnTo>
                  <a:lnTo>
                    <a:pt x="606" y="122"/>
                  </a:lnTo>
                  <a:lnTo>
                    <a:pt x="604" y="120"/>
                  </a:lnTo>
                  <a:lnTo>
                    <a:pt x="602" y="118"/>
                  </a:lnTo>
                  <a:lnTo>
                    <a:pt x="600" y="116"/>
                  </a:lnTo>
                  <a:lnTo>
                    <a:pt x="598" y="116"/>
                  </a:lnTo>
                  <a:lnTo>
                    <a:pt x="596" y="116"/>
                  </a:lnTo>
                  <a:lnTo>
                    <a:pt x="596" y="116"/>
                  </a:lnTo>
                  <a:lnTo>
                    <a:pt x="594" y="114"/>
                  </a:lnTo>
                  <a:lnTo>
                    <a:pt x="592" y="114"/>
                  </a:lnTo>
                  <a:lnTo>
                    <a:pt x="590" y="116"/>
                  </a:lnTo>
                  <a:lnTo>
                    <a:pt x="586" y="116"/>
                  </a:lnTo>
                  <a:lnTo>
                    <a:pt x="584" y="116"/>
                  </a:lnTo>
                  <a:lnTo>
                    <a:pt x="580" y="118"/>
                  </a:lnTo>
                  <a:lnTo>
                    <a:pt x="574" y="118"/>
                  </a:lnTo>
                  <a:lnTo>
                    <a:pt x="574" y="118"/>
                  </a:lnTo>
                  <a:lnTo>
                    <a:pt x="572" y="120"/>
                  </a:lnTo>
                  <a:lnTo>
                    <a:pt x="568" y="120"/>
                  </a:lnTo>
                  <a:lnTo>
                    <a:pt x="568" y="122"/>
                  </a:lnTo>
                  <a:lnTo>
                    <a:pt x="566" y="122"/>
                  </a:lnTo>
                  <a:lnTo>
                    <a:pt x="564" y="122"/>
                  </a:lnTo>
                  <a:lnTo>
                    <a:pt x="564" y="122"/>
                  </a:lnTo>
                  <a:lnTo>
                    <a:pt x="562" y="122"/>
                  </a:lnTo>
                  <a:lnTo>
                    <a:pt x="562" y="122"/>
                  </a:lnTo>
                  <a:lnTo>
                    <a:pt x="562" y="120"/>
                  </a:lnTo>
                  <a:lnTo>
                    <a:pt x="562" y="120"/>
                  </a:lnTo>
                  <a:lnTo>
                    <a:pt x="560" y="118"/>
                  </a:lnTo>
                  <a:lnTo>
                    <a:pt x="560" y="118"/>
                  </a:lnTo>
                  <a:lnTo>
                    <a:pt x="560" y="116"/>
                  </a:lnTo>
                  <a:lnTo>
                    <a:pt x="558" y="112"/>
                  </a:lnTo>
                  <a:lnTo>
                    <a:pt x="558" y="108"/>
                  </a:lnTo>
                  <a:lnTo>
                    <a:pt x="558" y="104"/>
                  </a:lnTo>
                  <a:lnTo>
                    <a:pt x="558" y="100"/>
                  </a:lnTo>
                  <a:lnTo>
                    <a:pt x="558" y="96"/>
                  </a:lnTo>
                  <a:lnTo>
                    <a:pt x="558" y="90"/>
                  </a:lnTo>
                  <a:lnTo>
                    <a:pt x="558" y="88"/>
                  </a:lnTo>
                  <a:lnTo>
                    <a:pt x="558" y="84"/>
                  </a:lnTo>
                  <a:lnTo>
                    <a:pt x="558" y="82"/>
                  </a:lnTo>
                  <a:lnTo>
                    <a:pt x="558" y="80"/>
                  </a:lnTo>
                  <a:lnTo>
                    <a:pt x="560" y="76"/>
                  </a:lnTo>
                  <a:lnTo>
                    <a:pt x="562" y="72"/>
                  </a:lnTo>
                  <a:lnTo>
                    <a:pt x="562" y="74"/>
                  </a:lnTo>
                  <a:lnTo>
                    <a:pt x="566" y="76"/>
                  </a:lnTo>
                  <a:lnTo>
                    <a:pt x="568" y="78"/>
                  </a:lnTo>
                  <a:lnTo>
                    <a:pt x="570" y="80"/>
                  </a:lnTo>
                  <a:lnTo>
                    <a:pt x="572" y="82"/>
                  </a:lnTo>
                  <a:lnTo>
                    <a:pt x="572" y="82"/>
                  </a:lnTo>
                  <a:lnTo>
                    <a:pt x="572" y="84"/>
                  </a:lnTo>
                  <a:lnTo>
                    <a:pt x="574" y="84"/>
                  </a:lnTo>
                  <a:lnTo>
                    <a:pt x="578" y="84"/>
                  </a:lnTo>
                  <a:lnTo>
                    <a:pt x="580" y="84"/>
                  </a:lnTo>
                  <a:lnTo>
                    <a:pt x="582" y="84"/>
                  </a:lnTo>
                  <a:lnTo>
                    <a:pt x="586" y="84"/>
                  </a:lnTo>
                  <a:lnTo>
                    <a:pt x="588" y="84"/>
                  </a:lnTo>
                  <a:lnTo>
                    <a:pt x="590" y="84"/>
                  </a:lnTo>
                  <a:lnTo>
                    <a:pt x="590" y="84"/>
                  </a:lnTo>
                  <a:lnTo>
                    <a:pt x="590" y="84"/>
                  </a:lnTo>
                  <a:lnTo>
                    <a:pt x="592" y="84"/>
                  </a:lnTo>
                  <a:lnTo>
                    <a:pt x="592" y="82"/>
                  </a:lnTo>
                  <a:lnTo>
                    <a:pt x="594" y="80"/>
                  </a:lnTo>
                  <a:lnTo>
                    <a:pt x="594" y="80"/>
                  </a:lnTo>
                  <a:lnTo>
                    <a:pt x="594" y="78"/>
                  </a:lnTo>
                  <a:lnTo>
                    <a:pt x="594" y="76"/>
                  </a:lnTo>
                  <a:lnTo>
                    <a:pt x="594" y="74"/>
                  </a:lnTo>
                  <a:lnTo>
                    <a:pt x="594" y="70"/>
                  </a:lnTo>
                  <a:lnTo>
                    <a:pt x="594" y="66"/>
                  </a:lnTo>
                  <a:lnTo>
                    <a:pt x="594" y="62"/>
                  </a:lnTo>
                  <a:lnTo>
                    <a:pt x="594" y="60"/>
                  </a:lnTo>
                  <a:lnTo>
                    <a:pt x="594" y="58"/>
                  </a:lnTo>
                  <a:lnTo>
                    <a:pt x="596" y="56"/>
                  </a:lnTo>
                  <a:lnTo>
                    <a:pt x="596" y="56"/>
                  </a:lnTo>
                  <a:lnTo>
                    <a:pt x="596" y="54"/>
                  </a:lnTo>
                  <a:lnTo>
                    <a:pt x="596" y="54"/>
                  </a:lnTo>
                  <a:lnTo>
                    <a:pt x="598" y="52"/>
                  </a:lnTo>
                  <a:lnTo>
                    <a:pt x="600" y="52"/>
                  </a:lnTo>
                  <a:lnTo>
                    <a:pt x="602" y="50"/>
                  </a:lnTo>
                  <a:lnTo>
                    <a:pt x="604" y="50"/>
                  </a:lnTo>
                  <a:lnTo>
                    <a:pt x="604" y="48"/>
                  </a:lnTo>
                  <a:lnTo>
                    <a:pt x="606" y="48"/>
                  </a:lnTo>
                  <a:lnTo>
                    <a:pt x="606" y="46"/>
                  </a:lnTo>
                  <a:lnTo>
                    <a:pt x="606" y="46"/>
                  </a:lnTo>
                  <a:lnTo>
                    <a:pt x="606" y="46"/>
                  </a:lnTo>
                  <a:lnTo>
                    <a:pt x="608" y="44"/>
                  </a:lnTo>
                  <a:lnTo>
                    <a:pt x="606" y="42"/>
                  </a:lnTo>
                  <a:lnTo>
                    <a:pt x="606" y="42"/>
                  </a:lnTo>
                  <a:lnTo>
                    <a:pt x="606" y="40"/>
                  </a:lnTo>
                  <a:lnTo>
                    <a:pt x="606" y="38"/>
                  </a:lnTo>
                  <a:lnTo>
                    <a:pt x="604" y="36"/>
                  </a:lnTo>
                  <a:lnTo>
                    <a:pt x="602" y="32"/>
                  </a:lnTo>
                  <a:lnTo>
                    <a:pt x="600" y="30"/>
                  </a:lnTo>
                  <a:lnTo>
                    <a:pt x="598" y="26"/>
                  </a:lnTo>
                  <a:lnTo>
                    <a:pt x="598" y="24"/>
                  </a:lnTo>
                  <a:lnTo>
                    <a:pt x="598" y="22"/>
                  </a:lnTo>
                  <a:lnTo>
                    <a:pt x="596" y="22"/>
                  </a:lnTo>
                  <a:lnTo>
                    <a:pt x="596" y="20"/>
                  </a:lnTo>
                  <a:lnTo>
                    <a:pt x="598" y="18"/>
                  </a:lnTo>
                  <a:lnTo>
                    <a:pt x="598" y="16"/>
                  </a:lnTo>
                  <a:lnTo>
                    <a:pt x="598" y="14"/>
                  </a:lnTo>
                  <a:lnTo>
                    <a:pt x="600" y="12"/>
                  </a:lnTo>
                  <a:lnTo>
                    <a:pt x="600" y="10"/>
                  </a:lnTo>
                  <a:lnTo>
                    <a:pt x="602" y="8"/>
                  </a:lnTo>
                  <a:lnTo>
                    <a:pt x="604" y="6"/>
                  </a:lnTo>
                  <a:lnTo>
                    <a:pt x="604" y="6"/>
                  </a:lnTo>
                  <a:lnTo>
                    <a:pt x="604" y="4"/>
                  </a:lnTo>
                  <a:lnTo>
                    <a:pt x="606" y="4"/>
                  </a:lnTo>
                  <a:lnTo>
                    <a:pt x="608" y="4"/>
                  </a:lnTo>
                  <a:lnTo>
                    <a:pt x="610" y="2"/>
                  </a:lnTo>
                  <a:lnTo>
                    <a:pt x="614" y="2"/>
                  </a:lnTo>
                  <a:lnTo>
                    <a:pt x="618" y="0"/>
                  </a:lnTo>
                  <a:lnTo>
                    <a:pt x="622" y="0"/>
                  </a:lnTo>
                  <a:lnTo>
                    <a:pt x="626" y="0"/>
                  </a:lnTo>
                  <a:lnTo>
                    <a:pt x="630" y="0"/>
                  </a:lnTo>
                  <a:lnTo>
                    <a:pt x="634" y="0"/>
                  </a:lnTo>
                  <a:lnTo>
                    <a:pt x="640" y="0"/>
                  </a:lnTo>
                  <a:lnTo>
                    <a:pt x="644" y="2"/>
                  </a:lnTo>
                  <a:lnTo>
                    <a:pt x="648" y="2"/>
                  </a:lnTo>
                  <a:lnTo>
                    <a:pt x="652" y="2"/>
                  </a:lnTo>
                  <a:lnTo>
                    <a:pt x="656" y="4"/>
                  </a:lnTo>
                  <a:lnTo>
                    <a:pt x="660" y="4"/>
                  </a:lnTo>
                  <a:lnTo>
                    <a:pt x="664" y="6"/>
                  </a:lnTo>
                  <a:lnTo>
                    <a:pt x="666" y="6"/>
                  </a:lnTo>
                  <a:lnTo>
                    <a:pt x="668" y="6"/>
                  </a:lnTo>
                  <a:lnTo>
                    <a:pt x="668" y="8"/>
                  </a:lnTo>
                  <a:lnTo>
                    <a:pt x="670" y="10"/>
                  </a:lnTo>
                  <a:lnTo>
                    <a:pt x="672" y="12"/>
                  </a:lnTo>
                  <a:lnTo>
                    <a:pt x="674" y="14"/>
                  </a:lnTo>
                  <a:lnTo>
                    <a:pt x="678" y="18"/>
                  </a:lnTo>
                  <a:lnTo>
                    <a:pt x="680" y="20"/>
                  </a:lnTo>
                  <a:lnTo>
                    <a:pt x="682" y="22"/>
                  </a:lnTo>
                  <a:lnTo>
                    <a:pt x="684" y="26"/>
                  </a:lnTo>
                  <a:lnTo>
                    <a:pt x="688" y="28"/>
                  </a:lnTo>
                  <a:lnTo>
                    <a:pt x="692" y="32"/>
                  </a:lnTo>
                  <a:lnTo>
                    <a:pt x="696" y="36"/>
                  </a:lnTo>
                  <a:lnTo>
                    <a:pt x="698" y="38"/>
                  </a:lnTo>
                  <a:lnTo>
                    <a:pt x="700" y="42"/>
                  </a:lnTo>
                  <a:lnTo>
                    <a:pt x="704" y="44"/>
                  </a:lnTo>
                  <a:lnTo>
                    <a:pt x="704" y="46"/>
                  </a:lnTo>
                  <a:lnTo>
                    <a:pt x="706" y="48"/>
                  </a:lnTo>
                  <a:lnTo>
                    <a:pt x="706" y="50"/>
                  </a:lnTo>
                  <a:lnTo>
                    <a:pt x="706" y="52"/>
                  </a:lnTo>
                  <a:lnTo>
                    <a:pt x="708" y="56"/>
                  </a:lnTo>
                  <a:lnTo>
                    <a:pt x="708" y="62"/>
                  </a:lnTo>
                  <a:lnTo>
                    <a:pt x="708" y="64"/>
                  </a:lnTo>
                  <a:lnTo>
                    <a:pt x="708" y="66"/>
                  </a:lnTo>
                  <a:lnTo>
                    <a:pt x="710" y="68"/>
                  </a:lnTo>
                  <a:lnTo>
                    <a:pt x="710" y="68"/>
                  </a:lnTo>
                  <a:lnTo>
                    <a:pt x="712" y="70"/>
                  </a:lnTo>
                  <a:lnTo>
                    <a:pt x="714" y="74"/>
                  </a:lnTo>
                  <a:lnTo>
                    <a:pt x="716" y="74"/>
                  </a:lnTo>
                  <a:lnTo>
                    <a:pt x="718" y="76"/>
                  </a:lnTo>
                  <a:lnTo>
                    <a:pt x="718" y="78"/>
                  </a:lnTo>
                  <a:lnTo>
                    <a:pt x="720" y="80"/>
                  </a:lnTo>
                  <a:lnTo>
                    <a:pt x="722" y="80"/>
                  </a:lnTo>
                  <a:lnTo>
                    <a:pt x="722" y="80"/>
                  </a:lnTo>
                  <a:lnTo>
                    <a:pt x="724" y="80"/>
                  </a:lnTo>
                  <a:lnTo>
                    <a:pt x="726" y="82"/>
                  </a:lnTo>
                  <a:lnTo>
                    <a:pt x="730" y="82"/>
                  </a:lnTo>
                  <a:lnTo>
                    <a:pt x="732" y="82"/>
                  </a:lnTo>
                  <a:lnTo>
                    <a:pt x="736" y="82"/>
                  </a:lnTo>
                  <a:lnTo>
                    <a:pt x="740" y="82"/>
                  </a:lnTo>
                  <a:lnTo>
                    <a:pt x="742" y="84"/>
                  </a:lnTo>
                  <a:lnTo>
                    <a:pt x="744" y="84"/>
                  </a:lnTo>
                  <a:lnTo>
                    <a:pt x="746" y="84"/>
                  </a:lnTo>
                  <a:lnTo>
                    <a:pt x="746" y="86"/>
                  </a:lnTo>
                  <a:lnTo>
                    <a:pt x="748" y="86"/>
                  </a:lnTo>
                  <a:lnTo>
                    <a:pt x="752" y="90"/>
                  </a:lnTo>
                  <a:lnTo>
                    <a:pt x="754" y="92"/>
                  </a:lnTo>
                  <a:lnTo>
                    <a:pt x="756" y="94"/>
                  </a:lnTo>
                  <a:lnTo>
                    <a:pt x="756" y="94"/>
                  </a:lnTo>
                  <a:lnTo>
                    <a:pt x="760" y="96"/>
                  </a:lnTo>
                  <a:lnTo>
                    <a:pt x="764" y="98"/>
                  </a:lnTo>
                  <a:lnTo>
                    <a:pt x="766" y="102"/>
                  </a:lnTo>
                  <a:lnTo>
                    <a:pt x="768" y="102"/>
                  </a:lnTo>
                  <a:lnTo>
                    <a:pt x="770" y="104"/>
                  </a:lnTo>
                  <a:lnTo>
                    <a:pt x="770" y="104"/>
                  </a:lnTo>
                  <a:lnTo>
                    <a:pt x="770" y="106"/>
                  </a:lnTo>
                  <a:lnTo>
                    <a:pt x="772" y="108"/>
                  </a:lnTo>
                  <a:lnTo>
                    <a:pt x="772" y="110"/>
                  </a:lnTo>
                  <a:lnTo>
                    <a:pt x="772" y="110"/>
                  </a:lnTo>
                  <a:lnTo>
                    <a:pt x="774" y="112"/>
                  </a:lnTo>
                  <a:lnTo>
                    <a:pt x="774" y="112"/>
                  </a:lnTo>
                  <a:lnTo>
                    <a:pt x="774" y="112"/>
                  </a:lnTo>
                  <a:lnTo>
                    <a:pt x="776" y="112"/>
                  </a:lnTo>
                  <a:lnTo>
                    <a:pt x="778" y="114"/>
                  </a:lnTo>
                  <a:lnTo>
                    <a:pt x="780" y="114"/>
                  </a:lnTo>
                  <a:lnTo>
                    <a:pt x="782" y="114"/>
                  </a:lnTo>
                  <a:lnTo>
                    <a:pt x="786" y="114"/>
                  </a:lnTo>
                  <a:lnTo>
                    <a:pt x="790" y="114"/>
                  </a:lnTo>
                  <a:lnTo>
                    <a:pt x="790" y="114"/>
                  </a:lnTo>
                  <a:lnTo>
                    <a:pt x="792" y="112"/>
                  </a:lnTo>
                  <a:lnTo>
                    <a:pt x="796" y="112"/>
                  </a:lnTo>
                  <a:lnTo>
                    <a:pt x="802" y="110"/>
                  </a:lnTo>
                  <a:lnTo>
                    <a:pt x="806" y="108"/>
                  </a:lnTo>
                  <a:lnTo>
                    <a:pt x="808" y="108"/>
                  </a:lnTo>
                  <a:lnTo>
                    <a:pt x="808" y="108"/>
                  </a:lnTo>
                  <a:lnTo>
                    <a:pt x="810" y="108"/>
                  </a:lnTo>
                  <a:lnTo>
                    <a:pt x="812" y="108"/>
                  </a:lnTo>
                  <a:lnTo>
                    <a:pt x="814" y="108"/>
                  </a:lnTo>
                  <a:lnTo>
                    <a:pt x="814" y="108"/>
                  </a:lnTo>
                  <a:lnTo>
                    <a:pt x="816" y="108"/>
                  </a:lnTo>
                  <a:lnTo>
                    <a:pt x="816" y="110"/>
                  </a:lnTo>
                  <a:lnTo>
                    <a:pt x="816" y="110"/>
                  </a:lnTo>
                  <a:lnTo>
                    <a:pt x="818" y="112"/>
                  </a:lnTo>
                  <a:lnTo>
                    <a:pt x="818" y="114"/>
                  </a:lnTo>
                  <a:lnTo>
                    <a:pt x="820" y="116"/>
                  </a:lnTo>
                  <a:lnTo>
                    <a:pt x="820" y="118"/>
                  </a:lnTo>
                  <a:lnTo>
                    <a:pt x="822" y="122"/>
                  </a:lnTo>
                  <a:lnTo>
                    <a:pt x="822" y="124"/>
                  </a:lnTo>
                  <a:lnTo>
                    <a:pt x="822" y="126"/>
                  </a:lnTo>
                  <a:lnTo>
                    <a:pt x="822" y="128"/>
                  </a:lnTo>
                  <a:lnTo>
                    <a:pt x="822" y="128"/>
                  </a:lnTo>
                  <a:lnTo>
                    <a:pt x="822" y="128"/>
                  </a:lnTo>
                  <a:lnTo>
                    <a:pt x="822" y="130"/>
                  </a:lnTo>
                  <a:lnTo>
                    <a:pt x="820" y="130"/>
                  </a:lnTo>
                  <a:lnTo>
                    <a:pt x="818" y="132"/>
                  </a:lnTo>
                  <a:lnTo>
                    <a:pt x="818" y="132"/>
                  </a:lnTo>
                  <a:lnTo>
                    <a:pt x="816" y="134"/>
                  </a:lnTo>
                  <a:lnTo>
                    <a:pt x="814" y="134"/>
                  </a:lnTo>
                  <a:lnTo>
                    <a:pt x="812" y="134"/>
                  </a:lnTo>
                  <a:lnTo>
                    <a:pt x="812" y="136"/>
                  </a:lnTo>
                  <a:lnTo>
                    <a:pt x="812" y="136"/>
                  </a:lnTo>
                  <a:lnTo>
                    <a:pt x="812" y="136"/>
                  </a:lnTo>
                  <a:lnTo>
                    <a:pt x="812" y="138"/>
                  </a:lnTo>
                  <a:lnTo>
                    <a:pt x="812" y="140"/>
                  </a:lnTo>
                  <a:lnTo>
                    <a:pt x="812" y="142"/>
                  </a:lnTo>
                  <a:lnTo>
                    <a:pt x="812" y="144"/>
                  </a:lnTo>
                  <a:lnTo>
                    <a:pt x="812" y="146"/>
                  </a:lnTo>
                  <a:lnTo>
                    <a:pt x="812" y="150"/>
                  </a:lnTo>
                  <a:lnTo>
                    <a:pt x="812" y="156"/>
                  </a:lnTo>
                  <a:lnTo>
                    <a:pt x="814" y="160"/>
                  </a:lnTo>
                  <a:lnTo>
                    <a:pt x="814" y="164"/>
                  </a:lnTo>
                  <a:lnTo>
                    <a:pt x="814" y="166"/>
                  </a:lnTo>
                  <a:lnTo>
                    <a:pt x="814" y="168"/>
                  </a:lnTo>
                  <a:lnTo>
                    <a:pt x="812" y="170"/>
                  </a:lnTo>
                  <a:lnTo>
                    <a:pt x="812" y="170"/>
                  </a:lnTo>
                  <a:lnTo>
                    <a:pt x="812" y="172"/>
                  </a:lnTo>
                  <a:lnTo>
                    <a:pt x="812" y="172"/>
                  </a:lnTo>
                  <a:lnTo>
                    <a:pt x="810" y="172"/>
                  </a:lnTo>
                  <a:lnTo>
                    <a:pt x="810" y="172"/>
                  </a:lnTo>
                  <a:lnTo>
                    <a:pt x="810" y="172"/>
                  </a:lnTo>
                  <a:lnTo>
                    <a:pt x="808" y="172"/>
                  </a:lnTo>
                  <a:lnTo>
                    <a:pt x="808" y="172"/>
                  </a:lnTo>
                  <a:lnTo>
                    <a:pt x="806" y="172"/>
                  </a:lnTo>
                  <a:lnTo>
                    <a:pt x="804" y="172"/>
                  </a:lnTo>
                  <a:lnTo>
                    <a:pt x="802" y="170"/>
                  </a:lnTo>
                  <a:lnTo>
                    <a:pt x="800" y="170"/>
                  </a:lnTo>
                  <a:lnTo>
                    <a:pt x="800" y="170"/>
                  </a:lnTo>
                  <a:lnTo>
                    <a:pt x="798" y="170"/>
                  </a:lnTo>
                  <a:lnTo>
                    <a:pt x="798" y="170"/>
                  </a:lnTo>
                  <a:lnTo>
                    <a:pt x="796" y="170"/>
                  </a:lnTo>
                  <a:lnTo>
                    <a:pt x="796" y="170"/>
                  </a:lnTo>
                  <a:lnTo>
                    <a:pt x="796" y="170"/>
                  </a:lnTo>
                  <a:lnTo>
                    <a:pt x="794" y="172"/>
                  </a:lnTo>
                  <a:lnTo>
                    <a:pt x="794" y="172"/>
                  </a:lnTo>
                  <a:lnTo>
                    <a:pt x="794" y="174"/>
                  </a:lnTo>
                  <a:lnTo>
                    <a:pt x="792" y="176"/>
                  </a:lnTo>
                  <a:lnTo>
                    <a:pt x="792" y="178"/>
                  </a:lnTo>
                  <a:lnTo>
                    <a:pt x="790" y="182"/>
                  </a:lnTo>
                  <a:lnTo>
                    <a:pt x="790" y="184"/>
                  </a:lnTo>
                  <a:lnTo>
                    <a:pt x="790" y="184"/>
                  </a:lnTo>
                  <a:lnTo>
                    <a:pt x="790" y="186"/>
                  </a:lnTo>
                  <a:lnTo>
                    <a:pt x="788" y="188"/>
                  </a:lnTo>
                  <a:lnTo>
                    <a:pt x="788" y="192"/>
                  </a:lnTo>
                  <a:lnTo>
                    <a:pt x="788" y="194"/>
                  </a:lnTo>
                  <a:lnTo>
                    <a:pt x="788" y="196"/>
                  </a:lnTo>
                  <a:lnTo>
                    <a:pt x="790" y="198"/>
                  </a:lnTo>
                  <a:lnTo>
                    <a:pt x="790" y="200"/>
                  </a:lnTo>
                  <a:lnTo>
                    <a:pt x="790" y="200"/>
                  </a:lnTo>
                  <a:lnTo>
                    <a:pt x="790" y="200"/>
                  </a:lnTo>
                  <a:lnTo>
                    <a:pt x="790" y="202"/>
                  </a:lnTo>
                  <a:lnTo>
                    <a:pt x="792" y="202"/>
                  </a:lnTo>
                  <a:lnTo>
                    <a:pt x="792" y="202"/>
                  </a:lnTo>
                  <a:lnTo>
                    <a:pt x="794" y="202"/>
                  </a:lnTo>
                  <a:lnTo>
                    <a:pt x="796" y="202"/>
                  </a:lnTo>
                  <a:lnTo>
                    <a:pt x="798" y="204"/>
                  </a:lnTo>
                  <a:lnTo>
                    <a:pt x="802" y="204"/>
                  </a:lnTo>
                  <a:lnTo>
                    <a:pt x="804" y="204"/>
                  </a:lnTo>
                  <a:lnTo>
                    <a:pt x="804" y="204"/>
                  </a:lnTo>
                  <a:lnTo>
                    <a:pt x="804" y="204"/>
                  </a:lnTo>
                  <a:lnTo>
                    <a:pt x="804" y="204"/>
                  </a:lnTo>
                  <a:lnTo>
                    <a:pt x="802" y="204"/>
                  </a:lnTo>
                  <a:lnTo>
                    <a:pt x="800" y="206"/>
                  </a:lnTo>
                  <a:lnTo>
                    <a:pt x="798" y="208"/>
                  </a:lnTo>
                  <a:lnTo>
                    <a:pt x="796" y="210"/>
                  </a:lnTo>
                  <a:lnTo>
                    <a:pt x="792" y="212"/>
                  </a:lnTo>
                  <a:lnTo>
                    <a:pt x="790" y="214"/>
                  </a:lnTo>
                  <a:lnTo>
                    <a:pt x="790" y="216"/>
                  </a:lnTo>
                  <a:lnTo>
                    <a:pt x="788" y="216"/>
                  </a:lnTo>
                  <a:lnTo>
                    <a:pt x="786" y="216"/>
                  </a:lnTo>
                  <a:lnTo>
                    <a:pt x="782" y="218"/>
                  </a:lnTo>
                  <a:lnTo>
                    <a:pt x="778" y="218"/>
                  </a:lnTo>
                  <a:lnTo>
                    <a:pt x="776" y="220"/>
                  </a:lnTo>
                  <a:lnTo>
                    <a:pt x="776" y="220"/>
                  </a:lnTo>
                  <a:lnTo>
                    <a:pt x="774" y="220"/>
                  </a:lnTo>
                  <a:lnTo>
                    <a:pt x="774" y="222"/>
                  </a:lnTo>
                  <a:lnTo>
                    <a:pt x="772" y="224"/>
                  </a:lnTo>
                  <a:lnTo>
                    <a:pt x="770" y="226"/>
                  </a:lnTo>
                  <a:lnTo>
                    <a:pt x="768" y="228"/>
                  </a:lnTo>
                  <a:lnTo>
                    <a:pt x="766" y="232"/>
                  </a:lnTo>
                  <a:lnTo>
                    <a:pt x="764" y="234"/>
                  </a:lnTo>
                  <a:lnTo>
                    <a:pt x="764" y="234"/>
                  </a:lnTo>
                  <a:lnTo>
                    <a:pt x="762" y="236"/>
                  </a:lnTo>
                  <a:lnTo>
                    <a:pt x="762" y="236"/>
                  </a:lnTo>
                  <a:lnTo>
                    <a:pt x="760" y="236"/>
                  </a:lnTo>
                  <a:lnTo>
                    <a:pt x="758" y="236"/>
                  </a:lnTo>
                  <a:lnTo>
                    <a:pt x="758" y="238"/>
                  </a:lnTo>
                  <a:lnTo>
                    <a:pt x="756" y="238"/>
                  </a:lnTo>
                  <a:lnTo>
                    <a:pt x="754" y="238"/>
                  </a:lnTo>
                  <a:lnTo>
                    <a:pt x="750" y="238"/>
                  </a:lnTo>
                  <a:lnTo>
                    <a:pt x="746" y="236"/>
                  </a:lnTo>
                  <a:lnTo>
                    <a:pt x="746" y="236"/>
                  </a:lnTo>
                  <a:lnTo>
                    <a:pt x="744" y="236"/>
                  </a:lnTo>
                  <a:lnTo>
                    <a:pt x="740" y="234"/>
                  </a:lnTo>
                  <a:lnTo>
                    <a:pt x="738" y="232"/>
                  </a:lnTo>
                  <a:lnTo>
                    <a:pt x="736" y="232"/>
                  </a:lnTo>
                  <a:lnTo>
                    <a:pt x="736" y="232"/>
                  </a:lnTo>
                  <a:lnTo>
                    <a:pt x="736" y="232"/>
                  </a:lnTo>
                  <a:lnTo>
                    <a:pt x="734" y="232"/>
                  </a:lnTo>
                  <a:lnTo>
                    <a:pt x="734" y="232"/>
                  </a:lnTo>
                  <a:lnTo>
                    <a:pt x="734" y="232"/>
                  </a:lnTo>
                  <a:lnTo>
                    <a:pt x="732" y="234"/>
                  </a:lnTo>
                  <a:lnTo>
                    <a:pt x="732" y="234"/>
                  </a:lnTo>
                  <a:lnTo>
                    <a:pt x="730" y="236"/>
                  </a:lnTo>
                  <a:lnTo>
                    <a:pt x="730" y="238"/>
                  </a:lnTo>
                  <a:lnTo>
                    <a:pt x="730" y="240"/>
                  </a:lnTo>
                  <a:lnTo>
                    <a:pt x="730" y="242"/>
                  </a:lnTo>
                  <a:lnTo>
                    <a:pt x="730" y="246"/>
                  </a:lnTo>
                  <a:lnTo>
                    <a:pt x="728" y="250"/>
                  </a:lnTo>
                  <a:lnTo>
                    <a:pt x="728" y="252"/>
                  </a:lnTo>
                  <a:lnTo>
                    <a:pt x="728" y="254"/>
                  </a:lnTo>
                  <a:lnTo>
                    <a:pt x="728" y="254"/>
                  </a:lnTo>
                  <a:lnTo>
                    <a:pt x="726" y="256"/>
                  </a:lnTo>
                  <a:lnTo>
                    <a:pt x="726" y="256"/>
                  </a:lnTo>
                  <a:lnTo>
                    <a:pt x="724" y="258"/>
                  </a:lnTo>
                  <a:lnTo>
                    <a:pt x="722" y="260"/>
                  </a:lnTo>
                  <a:lnTo>
                    <a:pt x="720" y="260"/>
                  </a:lnTo>
                  <a:lnTo>
                    <a:pt x="716" y="262"/>
                  </a:lnTo>
                  <a:lnTo>
                    <a:pt x="712" y="264"/>
                  </a:lnTo>
                  <a:lnTo>
                    <a:pt x="704" y="270"/>
                  </a:lnTo>
                  <a:lnTo>
                    <a:pt x="700" y="274"/>
                  </a:lnTo>
                  <a:lnTo>
                    <a:pt x="696" y="274"/>
                  </a:lnTo>
                  <a:lnTo>
                    <a:pt x="696" y="276"/>
                  </a:lnTo>
                  <a:lnTo>
                    <a:pt x="692" y="276"/>
                  </a:lnTo>
                  <a:lnTo>
                    <a:pt x="690" y="278"/>
                  </a:lnTo>
                  <a:lnTo>
                    <a:pt x="688" y="280"/>
                  </a:lnTo>
                  <a:lnTo>
                    <a:pt x="684" y="282"/>
                  </a:lnTo>
                  <a:lnTo>
                    <a:pt x="680" y="282"/>
                  </a:lnTo>
                  <a:lnTo>
                    <a:pt x="680" y="284"/>
                  </a:lnTo>
                  <a:lnTo>
                    <a:pt x="678" y="284"/>
                  </a:lnTo>
                  <a:lnTo>
                    <a:pt x="676" y="284"/>
                  </a:lnTo>
                  <a:lnTo>
                    <a:pt x="676" y="284"/>
                  </a:lnTo>
                  <a:lnTo>
                    <a:pt x="674" y="284"/>
                  </a:lnTo>
                  <a:lnTo>
                    <a:pt x="674" y="284"/>
                  </a:lnTo>
                  <a:lnTo>
                    <a:pt x="674" y="282"/>
                  </a:lnTo>
                  <a:lnTo>
                    <a:pt x="672" y="282"/>
                  </a:lnTo>
                  <a:lnTo>
                    <a:pt x="672" y="280"/>
                  </a:lnTo>
                  <a:lnTo>
                    <a:pt x="672" y="280"/>
                  </a:lnTo>
                  <a:lnTo>
                    <a:pt x="672" y="278"/>
                  </a:lnTo>
                  <a:lnTo>
                    <a:pt x="672" y="278"/>
                  </a:lnTo>
                  <a:lnTo>
                    <a:pt x="672" y="276"/>
                  </a:lnTo>
                  <a:lnTo>
                    <a:pt x="672" y="270"/>
                  </a:lnTo>
                  <a:lnTo>
                    <a:pt x="672" y="268"/>
                  </a:lnTo>
                  <a:lnTo>
                    <a:pt x="672" y="266"/>
                  </a:lnTo>
                  <a:lnTo>
                    <a:pt x="672" y="262"/>
                  </a:lnTo>
                  <a:lnTo>
                    <a:pt x="672" y="256"/>
                  </a:lnTo>
                  <a:lnTo>
                    <a:pt x="670" y="254"/>
                  </a:lnTo>
                  <a:lnTo>
                    <a:pt x="670" y="252"/>
                  </a:lnTo>
                  <a:lnTo>
                    <a:pt x="670" y="250"/>
                  </a:lnTo>
                  <a:lnTo>
                    <a:pt x="670" y="250"/>
                  </a:lnTo>
                  <a:lnTo>
                    <a:pt x="668" y="250"/>
                  </a:lnTo>
                  <a:lnTo>
                    <a:pt x="668" y="248"/>
                  </a:lnTo>
                  <a:lnTo>
                    <a:pt x="668" y="248"/>
                  </a:lnTo>
                  <a:lnTo>
                    <a:pt x="666" y="248"/>
                  </a:lnTo>
                  <a:lnTo>
                    <a:pt x="664" y="248"/>
                  </a:lnTo>
                  <a:lnTo>
                    <a:pt x="664" y="248"/>
                  </a:lnTo>
                  <a:lnTo>
                    <a:pt x="662" y="248"/>
                  </a:lnTo>
                  <a:lnTo>
                    <a:pt x="662" y="248"/>
                  </a:lnTo>
                  <a:lnTo>
                    <a:pt x="660" y="250"/>
                  </a:lnTo>
                  <a:lnTo>
                    <a:pt x="658" y="250"/>
                  </a:lnTo>
                  <a:lnTo>
                    <a:pt x="658" y="252"/>
                  </a:lnTo>
                  <a:lnTo>
                    <a:pt x="656" y="254"/>
                  </a:lnTo>
                  <a:lnTo>
                    <a:pt x="654" y="256"/>
                  </a:lnTo>
                  <a:lnTo>
                    <a:pt x="652" y="258"/>
                  </a:lnTo>
                  <a:lnTo>
                    <a:pt x="650" y="260"/>
                  </a:lnTo>
                  <a:lnTo>
                    <a:pt x="648" y="262"/>
                  </a:lnTo>
                  <a:lnTo>
                    <a:pt x="648" y="264"/>
                  </a:lnTo>
                  <a:lnTo>
                    <a:pt x="648" y="266"/>
                  </a:lnTo>
                  <a:lnTo>
                    <a:pt x="648" y="266"/>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26" name="Freeform 186">
              <a:extLst>
                <a:ext uri="{FF2B5EF4-FFF2-40B4-BE49-F238E27FC236}">
                  <a16:creationId xmlns:a16="http://schemas.microsoft.com/office/drawing/2014/main" id="{B2997D84-0E34-4AF7-A513-5B534BF45947}"/>
                </a:ext>
              </a:extLst>
            </p:cNvPr>
            <p:cNvSpPr>
              <a:spLocks/>
            </p:cNvSpPr>
            <p:nvPr/>
          </p:nvSpPr>
          <p:spPr bwMode="auto">
            <a:xfrm>
              <a:off x="7951012" y="2435711"/>
              <a:ext cx="1554570" cy="1046373"/>
            </a:xfrm>
            <a:custGeom>
              <a:avLst/>
              <a:gdLst>
                <a:gd name="T0" fmla="*/ 626 w 822"/>
                <a:gd name="T1" fmla="*/ 296 h 612"/>
                <a:gd name="T2" fmla="*/ 664 w 822"/>
                <a:gd name="T3" fmla="*/ 304 h 612"/>
                <a:gd name="T4" fmla="*/ 696 w 822"/>
                <a:gd name="T5" fmla="*/ 318 h 612"/>
                <a:gd name="T6" fmla="*/ 660 w 822"/>
                <a:gd name="T7" fmla="*/ 342 h 612"/>
                <a:gd name="T8" fmla="*/ 696 w 822"/>
                <a:gd name="T9" fmla="*/ 402 h 612"/>
                <a:gd name="T10" fmla="*/ 710 w 822"/>
                <a:gd name="T11" fmla="*/ 470 h 612"/>
                <a:gd name="T12" fmla="*/ 698 w 822"/>
                <a:gd name="T13" fmla="*/ 494 h 612"/>
                <a:gd name="T14" fmla="*/ 684 w 822"/>
                <a:gd name="T15" fmla="*/ 526 h 612"/>
                <a:gd name="T16" fmla="*/ 658 w 822"/>
                <a:gd name="T17" fmla="*/ 544 h 612"/>
                <a:gd name="T18" fmla="*/ 644 w 822"/>
                <a:gd name="T19" fmla="*/ 566 h 612"/>
                <a:gd name="T20" fmla="*/ 594 w 822"/>
                <a:gd name="T21" fmla="*/ 578 h 612"/>
                <a:gd name="T22" fmla="*/ 542 w 822"/>
                <a:gd name="T23" fmla="*/ 610 h 612"/>
                <a:gd name="T24" fmla="*/ 526 w 822"/>
                <a:gd name="T25" fmla="*/ 588 h 612"/>
                <a:gd name="T26" fmla="*/ 484 w 822"/>
                <a:gd name="T27" fmla="*/ 566 h 612"/>
                <a:gd name="T28" fmla="*/ 430 w 822"/>
                <a:gd name="T29" fmla="*/ 586 h 612"/>
                <a:gd name="T30" fmla="*/ 410 w 822"/>
                <a:gd name="T31" fmla="*/ 592 h 612"/>
                <a:gd name="T32" fmla="*/ 390 w 822"/>
                <a:gd name="T33" fmla="*/ 566 h 612"/>
                <a:gd name="T34" fmla="*/ 366 w 822"/>
                <a:gd name="T35" fmla="*/ 544 h 612"/>
                <a:gd name="T36" fmla="*/ 384 w 822"/>
                <a:gd name="T37" fmla="*/ 510 h 612"/>
                <a:gd name="T38" fmla="*/ 350 w 822"/>
                <a:gd name="T39" fmla="*/ 480 h 612"/>
                <a:gd name="T40" fmla="*/ 296 w 822"/>
                <a:gd name="T41" fmla="*/ 472 h 612"/>
                <a:gd name="T42" fmla="*/ 224 w 822"/>
                <a:gd name="T43" fmla="*/ 490 h 612"/>
                <a:gd name="T44" fmla="*/ 164 w 822"/>
                <a:gd name="T45" fmla="*/ 470 h 612"/>
                <a:gd name="T46" fmla="*/ 156 w 822"/>
                <a:gd name="T47" fmla="*/ 466 h 612"/>
                <a:gd name="T48" fmla="*/ 112 w 822"/>
                <a:gd name="T49" fmla="*/ 446 h 612"/>
                <a:gd name="T50" fmla="*/ 78 w 822"/>
                <a:gd name="T51" fmla="*/ 418 h 612"/>
                <a:gd name="T52" fmla="*/ 50 w 822"/>
                <a:gd name="T53" fmla="*/ 394 h 612"/>
                <a:gd name="T54" fmla="*/ 20 w 822"/>
                <a:gd name="T55" fmla="*/ 378 h 612"/>
                <a:gd name="T56" fmla="*/ 18 w 822"/>
                <a:gd name="T57" fmla="*/ 318 h 612"/>
                <a:gd name="T58" fmla="*/ 0 w 822"/>
                <a:gd name="T59" fmla="*/ 302 h 612"/>
                <a:gd name="T60" fmla="*/ 30 w 822"/>
                <a:gd name="T61" fmla="*/ 286 h 612"/>
                <a:gd name="T62" fmla="*/ 56 w 822"/>
                <a:gd name="T63" fmla="*/ 270 h 612"/>
                <a:gd name="T64" fmla="*/ 86 w 822"/>
                <a:gd name="T65" fmla="*/ 246 h 612"/>
                <a:gd name="T66" fmla="*/ 72 w 822"/>
                <a:gd name="T67" fmla="*/ 210 h 612"/>
                <a:gd name="T68" fmla="*/ 112 w 822"/>
                <a:gd name="T69" fmla="*/ 186 h 612"/>
                <a:gd name="T70" fmla="*/ 134 w 822"/>
                <a:gd name="T71" fmla="*/ 162 h 612"/>
                <a:gd name="T72" fmla="*/ 152 w 822"/>
                <a:gd name="T73" fmla="*/ 132 h 612"/>
                <a:gd name="T74" fmla="*/ 176 w 822"/>
                <a:gd name="T75" fmla="*/ 110 h 612"/>
                <a:gd name="T76" fmla="*/ 214 w 822"/>
                <a:gd name="T77" fmla="*/ 134 h 612"/>
                <a:gd name="T78" fmla="*/ 260 w 822"/>
                <a:gd name="T79" fmla="*/ 174 h 612"/>
                <a:gd name="T80" fmla="*/ 312 w 822"/>
                <a:gd name="T81" fmla="*/ 214 h 612"/>
                <a:gd name="T82" fmla="*/ 420 w 822"/>
                <a:gd name="T83" fmla="*/ 232 h 612"/>
                <a:gd name="T84" fmla="*/ 464 w 822"/>
                <a:gd name="T85" fmla="*/ 222 h 612"/>
                <a:gd name="T86" fmla="*/ 516 w 822"/>
                <a:gd name="T87" fmla="*/ 206 h 612"/>
                <a:gd name="T88" fmla="*/ 528 w 822"/>
                <a:gd name="T89" fmla="*/ 176 h 612"/>
                <a:gd name="T90" fmla="*/ 586 w 822"/>
                <a:gd name="T91" fmla="*/ 142 h 612"/>
                <a:gd name="T92" fmla="*/ 596 w 822"/>
                <a:gd name="T93" fmla="*/ 116 h 612"/>
                <a:gd name="T94" fmla="*/ 558 w 822"/>
                <a:gd name="T95" fmla="*/ 112 h 612"/>
                <a:gd name="T96" fmla="*/ 586 w 822"/>
                <a:gd name="T97" fmla="*/ 84 h 612"/>
                <a:gd name="T98" fmla="*/ 602 w 822"/>
                <a:gd name="T99" fmla="*/ 50 h 612"/>
                <a:gd name="T100" fmla="*/ 600 w 822"/>
                <a:gd name="T101" fmla="*/ 12 h 612"/>
                <a:gd name="T102" fmla="*/ 668 w 822"/>
                <a:gd name="T103" fmla="*/ 6 h 612"/>
                <a:gd name="T104" fmla="*/ 710 w 822"/>
                <a:gd name="T105" fmla="*/ 68 h 612"/>
                <a:gd name="T106" fmla="*/ 756 w 822"/>
                <a:gd name="T107" fmla="*/ 94 h 612"/>
                <a:gd name="T108" fmla="*/ 796 w 822"/>
                <a:gd name="T109" fmla="*/ 112 h 612"/>
                <a:gd name="T110" fmla="*/ 820 w 822"/>
                <a:gd name="T111" fmla="*/ 130 h 612"/>
                <a:gd name="T112" fmla="*/ 812 w 822"/>
                <a:gd name="T113" fmla="*/ 172 h 612"/>
                <a:gd name="T114" fmla="*/ 790 w 822"/>
                <a:gd name="T115" fmla="*/ 184 h 612"/>
                <a:gd name="T116" fmla="*/ 798 w 822"/>
                <a:gd name="T117" fmla="*/ 208 h 612"/>
                <a:gd name="T118" fmla="*/ 758 w 822"/>
                <a:gd name="T119" fmla="*/ 238 h 612"/>
                <a:gd name="T120" fmla="*/ 728 w 822"/>
                <a:gd name="T121" fmla="*/ 252 h 612"/>
                <a:gd name="T122" fmla="*/ 674 w 822"/>
                <a:gd name="T123" fmla="*/ 284 h 612"/>
                <a:gd name="T124" fmla="*/ 664 w 822"/>
                <a:gd name="T125" fmla="*/ 248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2" h="612">
                  <a:moveTo>
                    <a:pt x="648" y="266"/>
                  </a:moveTo>
                  <a:lnTo>
                    <a:pt x="648" y="266"/>
                  </a:lnTo>
                  <a:lnTo>
                    <a:pt x="648" y="268"/>
                  </a:lnTo>
                  <a:lnTo>
                    <a:pt x="646" y="268"/>
                  </a:lnTo>
                  <a:lnTo>
                    <a:pt x="646" y="268"/>
                  </a:lnTo>
                  <a:lnTo>
                    <a:pt x="646" y="270"/>
                  </a:lnTo>
                  <a:lnTo>
                    <a:pt x="644" y="272"/>
                  </a:lnTo>
                  <a:lnTo>
                    <a:pt x="642" y="272"/>
                  </a:lnTo>
                  <a:lnTo>
                    <a:pt x="642" y="272"/>
                  </a:lnTo>
                  <a:lnTo>
                    <a:pt x="638" y="274"/>
                  </a:lnTo>
                  <a:lnTo>
                    <a:pt x="634" y="276"/>
                  </a:lnTo>
                  <a:lnTo>
                    <a:pt x="630" y="278"/>
                  </a:lnTo>
                  <a:lnTo>
                    <a:pt x="628" y="278"/>
                  </a:lnTo>
                  <a:lnTo>
                    <a:pt x="628" y="280"/>
                  </a:lnTo>
                  <a:lnTo>
                    <a:pt x="626" y="280"/>
                  </a:lnTo>
                  <a:lnTo>
                    <a:pt x="626" y="282"/>
                  </a:lnTo>
                  <a:lnTo>
                    <a:pt x="626" y="284"/>
                  </a:lnTo>
                  <a:lnTo>
                    <a:pt x="626" y="286"/>
                  </a:lnTo>
                  <a:lnTo>
                    <a:pt x="624" y="288"/>
                  </a:lnTo>
                  <a:lnTo>
                    <a:pt x="626" y="290"/>
                  </a:lnTo>
                  <a:lnTo>
                    <a:pt x="626" y="292"/>
                  </a:lnTo>
                  <a:lnTo>
                    <a:pt x="626" y="294"/>
                  </a:lnTo>
                  <a:lnTo>
                    <a:pt x="626" y="296"/>
                  </a:lnTo>
                  <a:lnTo>
                    <a:pt x="626" y="296"/>
                  </a:lnTo>
                  <a:lnTo>
                    <a:pt x="628" y="298"/>
                  </a:lnTo>
                  <a:lnTo>
                    <a:pt x="630" y="300"/>
                  </a:lnTo>
                  <a:lnTo>
                    <a:pt x="632" y="302"/>
                  </a:lnTo>
                  <a:lnTo>
                    <a:pt x="634" y="304"/>
                  </a:lnTo>
                  <a:lnTo>
                    <a:pt x="636" y="306"/>
                  </a:lnTo>
                  <a:lnTo>
                    <a:pt x="638" y="308"/>
                  </a:lnTo>
                  <a:lnTo>
                    <a:pt x="640" y="308"/>
                  </a:lnTo>
                  <a:lnTo>
                    <a:pt x="642" y="310"/>
                  </a:lnTo>
                  <a:lnTo>
                    <a:pt x="644" y="310"/>
                  </a:lnTo>
                  <a:lnTo>
                    <a:pt x="646" y="310"/>
                  </a:lnTo>
                  <a:lnTo>
                    <a:pt x="648" y="312"/>
                  </a:lnTo>
                  <a:lnTo>
                    <a:pt x="650" y="312"/>
                  </a:lnTo>
                  <a:lnTo>
                    <a:pt x="652" y="312"/>
                  </a:lnTo>
                  <a:lnTo>
                    <a:pt x="654" y="312"/>
                  </a:lnTo>
                  <a:lnTo>
                    <a:pt x="656" y="312"/>
                  </a:lnTo>
                  <a:lnTo>
                    <a:pt x="658" y="310"/>
                  </a:lnTo>
                  <a:lnTo>
                    <a:pt x="658" y="310"/>
                  </a:lnTo>
                  <a:lnTo>
                    <a:pt x="658" y="310"/>
                  </a:lnTo>
                  <a:lnTo>
                    <a:pt x="660" y="308"/>
                  </a:lnTo>
                  <a:lnTo>
                    <a:pt x="662" y="308"/>
                  </a:lnTo>
                  <a:lnTo>
                    <a:pt x="662" y="306"/>
                  </a:lnTo>
                  <a:lnTo>
                    <a:pt x="664" y="304"/>
                  </a:lnTo>
                  <a:lnTo>
                    <a:pt x="666" y="302"/>
                  </a:lnTo>
                  <a:lnTo>
                    <a:pt x="668" y="300"/>
                  </a:lnTo>
                  <a:lnTo>
                    <a:pt x="668" y="300"/>
                  </a:lnTo>
                  <a:lnTo>
                    <a:pt x="668" y="300"/>
                  </a:lnTo>
                  <a:lnTo>
                    <a:pt x="670" y="300"/>
                  </a:lnTo>
                  <a:lnTo>
                    <a:pt x="674" y="298"/>
                  </a:lnTo>
                  <a:lnTo>
                    <a:pt x="676" y="298"/>
                  </a:lnTo>
                  <a:lnTo>
                    <a:pt x="680" y="298"/>
                  </a:lnTo>
                  <a:lnTo>
                    <a:pt x="682" y="300"/>
                  </a:lnTo>
                  <a:lnTo>
                    <a:pt x="686" y="300"/>
                  </a:lnTo>
                  <a:lnTo>
                    <a:pt x="686" y="300"/>
                  </a:lnTo>
                  <a:lnTo>
                    <a:pt x="688" y="300"/>
                  </a:lnTo>
                  <a:lnTo>
                    <a:pt x="690" y="302"/>
                  </a:lnTo>
                  <a:lnTo>
                    <a:pt x="690" y="302"/>
                  </a:lnTo>
                  <a:lnTo>
                    <a:pt x="690" y="302"/>
                  </a:lnTo>
                  <a:lnTo>
                    <a:pt x="692" y="304"/>
                  </a:lnTo>
                  <a:lnTo>
                    <a:pt x="692" y="304"/>
                  </a:lnTo>
                  <a:lnTo>
                    <a:pt x="692" y="306"/>
                  </a:lnTo>
                  <a:lnTo>
                    <a:pt x="694" y="308"/>
                  </a:lnTo>
                  <a:lnTo>
                    <a:pt x="694" y="312"/>
                  </a:lnTo>
                  <a:lnTo>
                    <a:pt x="696" y="314"/>
                  </a:lnTo>
                  <a:lnTo>
                    <a:pt x="696" y="316"/>
                  </a:lnTo>
                  <a:lnTo>
                    <a:pt x="696" y="318"/>
                  </a:lnTo>
                  <a:lnTo>
                    <a:pt x="696" y="318"/>
                  </a:lnTo>
                  <a:lnTo>
                    <a:pt x="696" y="320"/>
                  </a:lnTo>
                  <a:lnTo>
                    <a:pt x="696" y="322"/>
                  </a:lnTo>
                  <a:lnTo>
                    <a:pt x="696" y="322"/>
                  </a:lnTo>
                  <a:lnTo>
                    <a:pt x="694" y="322"/>
                  </a:lnTo>
                  <a:lnTo>
                    <a:pt x="694" y="324"/>
                  </a:lnTo>
                  <a:lnTo>
                    <a:pt x="692" y="324"/>
                  </a:lnTo>
                  <a:lnTo>
                    <a:pt x="692" y="324"/>
                  </a:lnTo>
                  <a:lnTo>
                    <a:pt x="690" y="326"/>
                  </a:lnTo>
                  <a:lnTo>
                    <a:pt x="686" y="326"/>
                  </a:lnTo>
                  <a:lnTo>
                    <a:pt x="680" y="328"/>
                  </a:lnTo>
                  <a:lnTo>
                    <a:pt x="678" y="328"/>
                  </a:lnTo>
                  <a:lnTo>
                    <a:pt x="676" y="328"/>
                  </a:lnTo>
                  <a:lnTo>
                    <a:pt x="676" y="328"/>
                  </a:lnTo>
                  <a:lnTo>
                    <a:pt x="672" y="330"/>
                  </a:lnTo>
                  <a:lnTo>
                    <a:pt x="670" y="332"/>
                  </a:lnTo>
                  <a:lnTo>
                    <a:pt x="666" y="334"/>
                  </a:lnTo>
                  <a:lnTo>
                    <a:pt x="664" y="336"/>
                  </a:lnTo>
                  <a:lnTo>
                    <a:pt x="662" y="338"/>
                  </a:lnTo>
                  <a:lnTo>
                    <a:pt x="662" y="340"/>
                  </a:lnTo>
                  <a:lnTo>
                    <a:pt x="660" y="340"/>
                  </a:lnTo>
                  <a:lnTo>
                    <a:pt x="660" y="342"/>
                  </a:lnTo>
                  <a:lnTo>
                    <a:pt x="660" y="342"/>
                  </a:lnTo>
                  <a:lnTo>
                    <a:pt x="660" y="344"/>
                  </a:lnTo>
                  <a:lnTo>
                    <a:pt x="660" y="344"/>
                  </a:lnTo>
                  <a:lnTo>
                    <a:pt x="660" y="346"/>
                  </a:lnTo>
                  <a:lnTo>
                    <a:pt x="660" y="346"/>
                  </a:lnTo>
                  <a:lnTo>
                    <a:pt x="660" y="350"/>
                  </a:lnTo>
                  <a:lnTo>
                    <a:pt x="662" y="352"/>
                  </a:lnTo>
                  <a:lnTo>
                    <a:pt x="662" y="354"/>
                  </a:lnTo>
                  <a:lnTo>
                    <a:pt x="664" y="356"/>
                  </a:lnTo>
                  <a:lnTo>
                    <a:pt x="666" y="362"/>
                  </a:lnTo>
                  <a:lnTo>
                    <a:pt x="668" y="368"/>
                  </a:lnTo>
                  <a:lnTo>
                    <a:pt x="672" y="374"/>
                  </a:lnTo>
                  <a:lnTo>
                    <a:pt x="674" y="378"/>
                  </a:lnTo>
                  <a:lnTo>
                    <a:pt x="676" y="380"/>
                  </a:lnTo>
                  <a:lnTo>
                    <a:pt x="676" y="384"/>
                  </a:lnTo>
                  <a:lnTo>
                    <a:pt x="678" y="386"/>
                  </a:lnTo>
                  <a:lnTo>
                    <a:pt x="680" y="388"/>
                  </a:lnTo>
                  <a:lnTo>
                    <a:pt x="680" y="388"/>
                  </a:lnTo>
                  <a:lnTo>
                    <a:pt x="682" y="390"/>
                  </a:lnTo>
                  <a:lnTo>
                    <a:pt x="688" y="396"/>
                  </a:lnTo>
                  <a:lnTo>
                    <a:pt x="692" y="398"/>
                  </a:lnTo>
                  <a:lnTo>
                    <a:pt x="694" y="400"/>
                  </a:lnTo>
                  <a:lnTo>
                    <a:pt x="696" y="402"/>
                  </a:lnTo>
                  <a:lnTo>
                    <a:pt x="696" y="402"/>
                  </a:lnTo>
                  <a:lnTo>
                    <a:pt x="696" y="404"/>
                  </a:lnTo>
                  <a:lnTo>
                    <a:pt x="698" y="406"/>
                  </a:lnTo>
                  <a:lnTo>
                    <a:pt x="698" y="406"/>
                  </a:lnTo>
                  <a:lnTo>
                    <a:pt x="698" y="406"/>
                  </a:lnTo>
                  <a:lnTo>
                    <a:pt x="698" y="408"/>
                  </a:lnTo>
                  <a:lnTo>
                    <a:pt x="698" y="412"/>
                  </a:lnTo>
                  <a:lnTo>
                    <a:pt x="698" y="414"/>
                  </a:lnTo>
                  <a:lnTo>
                    <a:pt x="698" y="418"/>
                  </a:lnTo>
                  <a:lnTo>
                    <a:pt x="698" y="420"/>
                  </a:lnTo>
                  <a:lnTo>
                    <a:pt x="698" y="422"/>
                  </a:lnTo>
                  <a:lnTo>
                    <a:pt x="698" y="424"/>
                  </a:lnTo>
                  <a:lnTo>
                    <a:pt x="698" y="426"/>
                  </a:lnTo>
                  <a:lnTo>
                    <a:pt x="700" y="430"/>
                  </a:lnTo>
                  <a:lnTo>
                    <a:pt x="700" y="436"/>
                  </a:lnTo>
                  <a:lnTo>
                    <a:pt x="702" y="440"/>
                  </a:lnTo>
                  <a:lnTo>
                    <a:pt x="702" y="442"/>
                  </a:lnTo>
                  <a:lnTo>
                    <a:pt x="702" y="444"/>
                  </a:lnTo>
                  <a:lnTo>
                    <a:pt x="704" y="448"/>
                  </a:lnTo>
                  <a:lnTo>
                    <a:pt x="706" y="454"/>
                  </a:lnTo>
                  <a:lnTo>
                    <a:pt x="708" y="460"/>
                  </a:lnTo>
                  <a:lnTo>
                    <a:pt x="708" y="464"/>
                  </a:lnTo>
                  <a:lnTo>
                    <a:pt x="710" y="466"/>
                  </a:lnTo>
                  <a:lnTo>
                    <a:pt x="710" y="470"/>
                  </a:lnTo>
                  <a:lnTo>
                    <a:pt x="710" y="472"/>
                  </a:lnTo>
                  <a:lnTo>
                    <a:pt x="710" y="474"/>
                  </a:lnTo>
                  <a:lnTo>
                    <a:pt x="710" y="476"/>
                  </a:lnTo>
                  <a:lnTo>
                    <a:pt x="710" y="478"/>
                  </a:lnTo>
                  <a:lnTo>
                    <a:pt x="710" y="478"/>
                  </a:lnTo>
                  <a:lnTo>
                    <a:pt x="710" y="480"/>
                  </a:lnTo>
                  <a:lnTo>
                    <a:pt x="708" y="480"/>
                  </a:lnTo>
                  <a:lnTo>
                    <a:pt x="708" y="482"/>
                  </a:lnTo>
                  <a:lnTo>
                    <a:pt x="708" y="482"/>
                  </a:lnTo>
                  <a:lnTo>
                    <a:pt x="708" y="482"/>
                  </a:lnTo>
                  <a:lnTo>
                    <a:pt x="706" y="482"/>
                  </a:lnTo>
                  <a:lnTo>
                    <a:pt x="704" y="482"/>
                  </a:lnTo>
                  <a:lnTo>
                    <a:pt x="702" y="482"/>
                  </a:lnTo>
                  <a:lnTo>
                    <a:pt x="700" y="482"/>
                  </a:lnTo>
                  <a:lnTo>
                    <a:pt x="700" y="482"/>
                  </a:lnTo>
                  <a:lnTo>
                    <a:pt x="700" y="482"/>
                  </a:lnTo>
                  <a:lnTo>
                    <a:pt x="698" y="484"/>
                  </a:lnTo>
                  <a:lnTo>
                    <a:pt x="698" y="484"/>
                  </a:lnTo>
                  <a:lnTo>
                    <a:pt x="698" y="484"/>
                  </a:lnTo>
                  <a:lnTo>
                    <a:pt x="698" y="486"/>
                  </a:lnTo>
                  <a:lnTo>
                    <a:pt x="698" y="488"/>
                  </a:lnTo>
                  <a:lnTo>
                    <a:pt x="698" y="490"/>
                  </a:lnTo>
                  <a:lnTo>
                    <a:pt x="698" y="494"/>
                  </a:lnTo>
                  <a:lnTo>
                    <a:pt x="696" y="496"/>
                  </a:lnTo>
                  <a:lnTo>
                    <a:pt x="696" y="496"/>
                  </a:lnTo>
                  <a:lnTo>
                    <a:pt x="696" y="498"/>
                  </a:lnTo>
                  <a:lnTo>
                    <a:pt x="696" y="498"/>
                  </a:lnTo>
                  <a:lnTo>
                    <a:pt x="696" y="498"/>
                  </a:lnTo>
                  <a:lnTo>
                    <a:pt x="694" y="500"/>
                  </a:lnTo>
                  <a:lnTo>
                    <a:pt x="692" y="502"/>
                  </a:lnTo>
                  <a:lnTo>
                    <a:pt x="690" y="504"/>
                  </a:lnTo>
                  <a:lnTo>
                    <a:pt x="686" y="506"/>
                  </a:lnTo>
                  <a:lnTo>
                    <a:pt x="686" y="506"/>
                  </a:lnTo>
                  <a:lnTo>
                    <a:pt x="684" y="508"/>
                  </a:lnTo>
                  <a:lnTo>
                    <a:pt x="682" y="508"/>
                  </a:lnTo>
                  <a:lnTo>
                    <a:pt x="682" y="510"/>
                  </a:lnTo>
                  <a:lnTo>
                    <a:pt x="682" y="510"/>
                  </a:lnTo>
                  <a:lnTo>
                    <a:pt x="682" y="512"/>
                  </a:lnTo>
                  <a:lnTo>
                    <a:pt x="682" y="512"/>
                  </a:lnTo>
                  <a:lnTo>
                    <a:pt x="682" y="514"/>
                  </a:lnTo>
                  <a:lnTo>
                    <a:pt x="682" y="516"/>
                  </a:lnTo>
                  <a:lnTo>
                    <a:pt x="684" y="520"/>
                  </a:lnTo>
                  <a:lnTo>
                    <a:pt x="684" y="522"/>
                  </a:lnTo>
                  <a:lnTo>
                    <a:pt x="684" y="524"/>
                  </a:lnTo>
                  <a:lnTo>
                    <a:pt x="684" y="526"/>
                  </a:lnTo>
                  <a:lnTo>
                    <a:pt x="684" y="526"/>
                  </a:lnTo>
                  <a:lnTo>
                    <a:pt x="684" y="528"/>
                  </a:lnTo>
                  <a:lnTo>
                    <a:pt x="684" y="528"/>
                  </a:lnTo>
                  <a:lnTo>
                    <a:pt x="684" y="530"/>
                  </a:lnTo>
                  <a:lnTo>
                    <a:pt x="682" y="530"/>
                  </a:lnTo>
                  <a:lnTo>
                    <a:pt x="682" y="532"/>
                  </a:lnTo>
                  <a:lnTo>
                    <a:pt x="680" y="532"/>
                  </a:lnTo>
                  <a:lnTo>
                    <a:pt x="678" y="534"/>
                  </a:lnTo>
                  <a:lnTo>
                    <a:pt x="676" y="536"/>
                  </a:lnTo>
                  <a:lnTo>
                    <a:pt x="674" y="538"/>
                  </a:lnTo>
                  <a:lnTo>
                    <a:pt x="672" y="538"/>
                  </a:lnTo>
                  <a:lnTo>
                    <a:pt x="670" y="538"/>
                  </a:lnTo>
                  <a:lnTo>
                    <a:pt x="668" y="538"/>
                  </a:lnTo>
                  <a:lnTo>
                    <a:pt x="668" y="538"/>
                  </a:lnTo>
                  <a:lnTo>
                    <a:pt x="664" y="538"/>
                  </a:lnTo>
                  <a:lnTo>
                    <a:pt x="664" y="538"/>
                  </a:lnTo>
                  <a:lnTo>
                    <a:pt x="662" y="540"/>
                  </a:lnTo>
                  <a:lnTo>
                    <a:pt x="660" y="540"/>
                  </a:lnTo>
                  <a:lnTo>
                    <a:pt x="660" y="540"/>
                  </a:lnTo>
                  <a:lnTo>
                    <a:pt x="660" y="540"/>
                  </a:lnTo>
                  <a:lnTo>
                    <a:pt x="660" y="540"/>
                  </a:lnTo>
                  <a:lnTo>
                    <a:pt x="658" y="542"/>
                  </a:lnTo>
                  <a:lnTo>
                    <a:pt x="658" y="542"/>
                  </a:lnTo>
                  <a:lnTo>
                    <a:pt x="658" y="544"/>
                  </a:lnTo>
                  <a:lnTo>
                    <a:pt x="658" y="546"/>
                  </a:lnTo>
                  <a:lnTo>
                    <a:pt x="658" y="548"/>
                  </a:lnTo>
                  <a:lnTo>
                    <a:pt x="658" y="550"/>
                  </a:lnTo>
                  <a:lnTo>
                    <a:pt x="658" y="552"/>
                  </a:lnTo>
                  <a:lnTo>
                    <a:pt x="658" y="552"/>
                  </a:lnTo>
                  <a:lnTo>
                    <a:pt x="658" y="554"/>
                  </a:lnTo>
                  <a:lnTo>
                    <a:pt x="658" y="554"/>
                  </a:lnTo>
                  <a:lnTo>
                    <a:pt x="658" y="554"/>
                  </a:lnTo>
                  <a:lnTo>
                    <a:pt x="656" y="556"/>
                  </a:lnTo>
                  <a:lnTo>
                    <a:pt x="656" y="556"/>
                  </a:lnTo>
                  <a:lnTo>
                    <a:pt x="654" y="556"/>
                  </a:lnTo>
                  <a:lnTo>
                    <a:pt x="654" y="556"/>
                  </a:lnTo>
                  <a:lnTo>
                    <a:pt x="652" y="556"/>
                  </a:lnTo>
                  <a:lnTo>
                    <a:pt x="650" y="558"/>
                  </a:lnTo>
                  <a:lnTo>
                    <a:pt x="648" y="558"/>
                  </a:lnTo>
                  <a:lnTo>
                    <a:pt x="646" y="558"/>
                  </a:lnTo>
                  <a:lnTo>
                    <a:pt x="646" y="558"/>
                  </a:lnTo>
                  <a:lnTo>
                    <a:pt x="646" y="558"/>
                  </a:lnTo>
                  <a:lnTo>
                    <a:pt x="646" y="560"/>
                  </a:lnTo>
                  <a:lnTo>
                    <a:pt x="646" y="560"/>
                  </a:lnTo>
                  <a:lnTo>
                    <a:pt x="644" y="562"/>
                  </a:lnTo>
                  <a:lnTo>
                    <a:pt x="644" y="564"/>
                  </a:lnTo>
                  <a:lnTo>
                    <a:pt x="644" y="566"/>
                  </a:lnTo>
                  <a:lnTo>
                    <a:pt x="644" y="568"/>
                  </a:lnTo>
                  <a:lnTo>
                    <a:pt x="644" y="570"/>
                  </a:lnTo>
                  <a:lnTo>
                    <a:pt x="644" y="572"/>
                  </a:lnTo>
                  <a:lnTo>
                    <a:pt x="644" y="572"/>
                  </a:lnTo>
                  <a:lnTo>
                    <a:pt x="644" y="572"/>
                  </a:lnTo>
                  <a:lnTo>
                    <a:pt x="642" y="574"/>
                  </a:lnTo>
                  <a:lnTo>
                    <a:pt x="642" y="574"/>
                  </a:lnTo>
                  <a:lnTo>
                    <a:pt x="640" y="576"/>
                  </a:lnTo>
                  <a:lnTo>
                    <a:pt x="638" y="576"/>
                  </a:lnTo>
                  <a:lnTo>
                    <a:pt x="636" y="576"/>
                  </a:lnTo>
                  <a:lnTo>
                    <a:pt x="632" y="578"/>
                  </a:lnTo>
                  <a:lnTo>
                    <a:pt x="628" y="578"/>
                  </a:lnTo>
                  <a:lnTo>
                    <a:pt x="624" y="580"/>
                  </a:lnTo>
                  <a:lnTo>
                    <a:pt x="620" y="580"/>
                  </a:lnTo>
                  <a:lnTo>
                    <a:pt x="618" y="580"/>
                  </a:lnTo>
                  <a:lnTo>
                    <a:pt x="616" y="580"/>
                  </a:lnTo>
                  <a:lnTo>
                    <a:pt x="614" y="580"/>
                  </a:lnTo>
                  <a:lnTo>
                    <a:pt x="608" y="578"/>
                  </a:lnTo>
                  <a:lnTo>
                    <a:pt x="604" y="578"/>
                  </a:lnTo>
                  <a:lnTo>
                    <a:pt x="602" y="578"/>
                  </a:lnTo>
                  <a:lnTo>
                    <a:pt x="600" y="578"/>
                  </a:lnTo>
                  <a:lnTo>
                    <a:pt x="596" y="578"/>
                  </a:lnTo>
                  <a:lnTo>
                    <a:pt x="594" y="578"/>
                  </a:lnTo>
                  <a:lnTo>
                    <a:pt x="590" y="580"/>
                  </a:lnTo>
                  <a:lnTo>
                    <a:pt x="588" y="580"/>
                  </a:lnTo>
                  <a:lnTo>
                    <a:pt x="584" y="582"/>
                  </a:lnTo>
                  <a:lnTo>
                    <a:pt x="582" y="582"/>
                  </a:lnTo>
                  <a:lnTo>
                    <a:pt x="578" y="584"/>
                  </a:lnTo>
                  <a:lnTo>
                    <a:pt x="576" y="586"/>
                  </a:lnTo>
                  <a:lnTo>
                    <a:pt x="574" y="586"/>
                  </a:lnTo>
                  <a:lnTo>
                    <a:pt x="572" y="588"/>
                  </a:lnTo>
                  <a:lnTo>
                    <a:pt x="568" y="592"/>
                  </a:lnTo>
                  <a:lnTo>
                    <a:pt x="564" y="594"/>
                  </a:lnTo>
                  <a:lnTo>
                    <a:pt x="560" y="598"/>
                  </a:lnTo>
                  <a:lnTo>
                    <a:pt x="554" y="602"/>
                  </a:lnTo>
                  <a:lnTo>
                    <a:pt x="552" y="604"/>
                  </a:lnTo>
                  <a:lnTo>
                    <a:pt x="552" y="606"/>
                  </a:lnTo>
                  <a:lnTo>
                    <a:pt x="550" y="608"/>
                  </a:lnTo>
                  <a:lnTo>
                    <a:pt x="548" y="610"/>
                  </a:lnTo>
                  <a:lnTo>
                    <a:pt x="546" y="610"/>
                  </a:lnTo>
                  <a:lnTo>
                    <a:pt x="546" y="612"/>
                  </a:lnTo>
                  <a:lnTo>
                    <a:pt x="546" y="612"/>
                  </a:lnTo>
                  <a:lnTo>
                    <a:pt x="544" y="612"/>
                  </a:lnTo>
                  <a:lnTo>
                    <a:pt x="544" y="612"/>
                  </a:lnTo>
                  <a:lnTo>
                    <a:pt x="542" y="612"/>
                  </a:lnTo>
                  <a:lnTo>
                    <a:pt x="542" y="610"/>
                  </a:lnTo>
                  <a:lnTo>
                    <a:pt x="542" y="610"/>
                  </a:lnTo>
                  <a:lnTo>
                    <a:pt x="542" y="608"/>
                  </a:lnTo>
                  <a:lnTo>
                    <a:pt x="540" y="608"/>
                  </a:lnTo>
                  <a:lnTo>
                    <a:pt x="540" y="606"/>
                  </a:lnTo>
                  <a:lnTo>
                    <a:pt x="540" y="602"/>
                  </a:lnTo>
                  <a:lnTo>
                    <a:pt x="540" y="600"/>
                  </a:lnTo>
                  <a:lnTo>
                    <a:pt x="540" y="596"/>
                  </a:lnTo>
                  <a:lnTo>
                    <a:pt x="540" y="594"/>
                  </a:lnTo>
                  <a:lnTo>
                    <a:pt x="538" y="594"/>
                  </a:lnTo>
                  <a:lnTo>
                    <a:pt x="538" y="592"/>
                  </a:lnTo>
                  <a:lnTo>
                    <a:pt x="538" y="592"/>
                  </a:lnTo>
                  <a:lnTo>
                    <a:pt x="536" y="590"/>
                  </a:lnTo>
                  <a:lnTo>
                    <a:pt x="536" y="590"/>
                  </a:lnTo>
                  <a:lnTo>
                    <a:pt x="534" y="588"/>
                  </a:lnTo>
                  <a:lnTo>
                    <a:pt x="534" y="588"/>
                  </a:lnTo>
                  <a:lnTo>
                    <a:pt x="532" y="588"/>
                  </a:lnTo>
                  <a:lnTo>
                    <a:pt x="532" y="586"/>
                  </a:lnTo>
                  <a:lnTo>
                    <a:pt x="530" y="586"/>
                  </a:lnTo>
                  <a:lnTo>
                    <a:pt x="530" y="586"/>
                  </a:lnTo>
                  <a:lnTo>
                    <a:pt x="528" y="586"/>
                  </a:lnTo>
                  <a:lnTo>
                    <a:pt x="528" y="588"/>
                  </a:lnTo>
                  <a:lnTo>
                    <a:pt x="528" y="588"/>
                  </a:lnTo>
                  <a:lnTo>
                    <a:pt x="526" y="588"/>
                  </a:lnTo>
                  <a:lnTo>
                    <a:pt x="526" y="590"/>
                  </a:lnTo>
                  <a:lnTo>
                    <a:pt x="526" y="592"/>
                  </a:lnTo>
                  <a:lnTo>
                    <a:pt x="524" y="592"/>
                  </a:lnTo>
                  <a:lnTo>
                    <a:pt x="524" y="596"/>
                  </a:lnTo>
                  <a:lnTo>
                    <a:pt x="524" y="598"/>
                  </a:lnTo>
                  <a:lnTo>
                    <a:pt x="522" y="602"/>
                  </a:lnTo>
                  <a:lnTo>
                    <a:pt x="522" y="604"/>
                  </a:lnTo>
                  <a:lnTo>
                    <a:pt x="520" y="600"/>
                  </a:lnTo>
                  <a:lnTo>
                    <a:pt x="518" y="596"/>
                  </a:lnTo>
                  <a:lnTo>
                    <a:pt x="514" y="590"/>
                  </a:lnTo>
                  <a:lnTo>
                    <a:pt x="512" y="586"/>
                  </a:lnTo>
                  <a:lnTo>
                    <a:pt x="508" y="580"/>
                  </a:lnTo>
                  <a:lnTo>
                    <a:pt x="506" y="578"/>
                  </a:lnTo>
                  <a:lnTo>
                    <a:pt x="504" y="576"/>
                  </a:lnTo>
                  <a:lnTo>
                    <a:pt x="502" y="574"/>
                  </a:lnTo>
                  <a:lnTo>
                    <a:pt x="502" y="572"/>
                  </a:lnTo>
                  <a:lnTo>
                    <a:pt x="500" y="572"/>
                  </a:lnTo>
                  <a:lnTo>
                    <a:pt x="498" y="572"/>
                  </a:lnTo>
                  <a:lnTo>
                    <a:pt x="496" y="570"/>
                  </a:lnTo>
                  <a:lnTo>
                    <a:pt x="494" y="568"/>
                  </a:lnTo>
                  <a:lnTo>
                    <a:pt x="490" y="568"/>
                  </a:lnTo>
                  <a:lnTo>
                    <a:pt x="488" y="566"/>
                  </a:lnTo>
                  <a:lnTo>
                    <a:pt x="484" y="566"/>
                  </a:lnTo>
                  <a:lnTo>
                    <a:pt x="478" y="566"/>
                  </a:lnTo>
                  <a:lnTo>
                    <a:pt x="476" y="564"/>
                  </a:lnTo>
                  <a:lnTo>
                    <a:pt x="470" y="564"/>
                  </a:lnTo>
                  <a:lnTo>
                    <a:pt x="466" y="564"/>
                  </a:lnTo>
                  <a:lnTo>
                    <a:pt x="464" y="564"/>
                  </a:lnTo>
                  <a:lnTo>
                    <a:pt x="464" y="566"/>
                  </a:lnTo>
                  <a:lnTo>
                    <a:pt x="462" y="566"/>
                  </a:lnTo>
                  <a:lnTo>
                    <a:pt x="460" y="566"/>
                  </a:lnTo>
                  <a:lnTo>
                    <a:pt x="458" y="568"/>
                  </a:lnTo>
                  <a:lnTo>
                    <a:pt x="454" y="570"/>
                  </a:lnTo>
                  <a:lnTo>
                    <a:pt x="450" y="572"/>
                  </a:lnTo>
                  <a:lnTo>
                    <a:pt x="444" y="576"/>
                  </a:lnTo>
                  <a:lnTo>
                    <a:pt x="440" y="578"/>
                  </a:lnTo>
                  <a:lnTo>
                    <a:pt x="440" y="578"/>
                  </a:lnTo>
                  <a:lnTo>
                    <a:pt x="436" y="580"/>
                  </a:lnTo>
                  <a:lnTo>
                    <a:pt x="434" y="580"/>
                  </a:lnTo>
                  <a:lnTo>
                    <a:pt x="432" y="580"/>
                  </a:lnTo>
                  <a:lnTo>
                    <a:pt x="430" y="582"/>
                  </a:lnTo>
                  <a:lnTo>
                    <a:pt x="430" y="582"/>
                  </a:lnTo>
                  <a:lnTo>
                    <a:pt x="430" y="582"/>
                  </a:lnTo>
                  <a:lnTo>
                    <a:pt x="430" y="584"/>
                  </a:lnTo>
                  <a:lnTo>
                    <a:pt x="428" y="584"/>
                  </a:lnTo>
                  <a:lnTo>
                    <a:pt x="430" y="586"/>
                  </a:lnTo>
                  <a:lnTo>
                    <a:pt x="430" y="586"/>
                  </a:lnTo>
                  <a:lnTo>
                    <a:pt x="430" y="588"/>
                  </a:lnTo>
                  <a:lnTo>
                    <a:pt x="430" y="590"/>
                  </a:lnTo>
                  <a:lnTo>
                    <a:pt x="432" y="592"/>
                  </a:lnTo>
                  <a:lnTo>
                    <a:pt x="432" y="594"/>
                  </a:lnTo>
                  <a:lnTo>
                    <a:pt x="432" y="596"/>
                  </a:lnTo>
                  <a:lnTo>
                    <a:pt x="432" y="596"/>
                  </a:lnTo>
                  <a:lnTo>
                    <a:pt x="432" y="598"/>
                  </a:lnTo>
                  <a:lnTo>
                    <a:pt x="432" y="598"/>
                  </a:lnTo>
                  <a:lnTo>
                    <a:pt x="432" y="598"/>
                  </a:lnTo>
                  <a:lnTo>
                    <a:pt x="430" y="600"/>
                  </a:lnTo>
                  <a:lnTo>
                    <a:pt x="428" y="600"/>
                  </a:lnTo>
                  <a:lnTo>
                    <a:pt x="428" y="600"/>
                  </a:lnTo>
                  <a:lnTo>
                    <a:pt x="426" y="600"/>
                  </a:lnTo>
                  <a:lnTo>
                    <a:pt x="424" y="600"/>
                  </a:lnTo>
                  <a:lnTo>
                    <a:pt x="420" y="600"/>
                  </a:lnTo>
                  <a:lnTo>
                    <a:pt x="418" y="600"/>
                  </a:lnTo>
                  <a:lnTo>
                    <a:pt x="414" y="600"/>
                  </a:lnTo>
                  <a:lnTo>
                    <a:pt x="412" y="600"/>
                  </a:lnTo>
                  <a:lnTo>
                    <a:pt x="412" y="600"/>
                  </a:lnTo>
                  <a:lnTo>
                    <a:pt x="410" y="596"/>
                  </a:lnTo>
                  <a:lnTo>
                    <a:pt x="410" y="594"/>
                  </a:lnTo>
                  <a:lnTo>
                    <a:pt x="410" y="592"/>
                  </a:lnTo>
                  <a:lnTo>
                    <a:pt x="408" y="592"/>
                  </a:lnTo>
                  <a:lnTo>
                    <a:pt x="408" y="590"/>
                  </a:lnTo>
                  <a:lnTo>
                    <a:pt x="408" y="590"/>
                  </a:lnTo>
                  <a:lnTo>
                    <a:pt x="408" y="590"/>
                  </a:lnTo>
                  <a:lnTo>
                    <a:pt x="406" y="590"/>
                  </a:lnTo>
                  <a:lnTo>
                    <a:pt x="406" y="590"/>
                  </a:lnTo>
                  <a:lnTo>
                    <a:pt x="404" y="590"/>
                  </a:lnTo>
                  <a:lnTo>
                    <a:pt x="400" y="590"/>
                  </a:lnTo>
                  <a:lnTo>
                    <a:pt x="398" y="588"/>
                  </a:lnTo>
                  <a:lnTo>
                    <a:pt x="396" y="588"/>
                  </a:lnTo>
                  <a:lnTo>
                    <a:pt x="396" y="588"/>
                  </a:lnTo>
                  <a:lnTo>
                    <a:pt x="396" y="588"/>
                  </a:lnTo>
                  <a:lnTo>
                    <a:pt x="394" y="588"/>
                  </a:lnTo>
                  <a:lnTo>
                    <a:pt x="394" y="588"/>
                  </a:lnTo>
                  <a:lnTo>
                    <a:pt x="394" y="586"/>
                  </a:lnTo>
                  <a:lnTo>
                    <a:pt x="392" y="586"/>
                  </a:lnTo>
                  <a:lnTo>
                    <a:pt x="392" y="584"/>
                  </a:lnTo>
                  <a:lnTo>
                    <a:pt x="392" y="582"/>
                  </a:lnTo>
                  <a:lnTo>
                    <a:pt x="392" y="580"/>
                  </a:lnTo>
                  <a:lnTo>
                    <a:pt x="392" y="576"/>
                  </a:lnTo>
                  <a:lnTo>
                    <a:pt x="392" y="570"/>
                  </a:lnTo>
                  <a:lnTo>
                    <a:pt x="390" y="566"/>
                  </a:lnTo>
                  <a:lnTo>
                    <a:pt x="390" y="566"/>
                  </a:lnTo>
                  <a:lnTo>
                    <a:pt x="390" y="564"/>
                  </a:lnTo>
                  <a:lnTo>
                    <a:pt x="390" y="560"/>
                  </a:lnTo>
                  <a:lnTo>
                    <a:pt x="388" y="558"/>
                  </a:lnTo>
                  <a:lnTo>
                    <a:pt x="388" y="556"/>
                  </a:lnTo>
                  <a:lnTo>
                    <a:pt x="386" y="554"/>
                  </a:lnTo>
                  <a:lnTo>
                    <a:pt x="386" y="552"/>
                  </a:lnTo>
                  <a:lnTo>
                    <a:pt x="384" y="550"/>
                  </a:lnTo>
                  <a:lnTo>
                    <a:pt x="384" y="550"/>
                  </a:lnTo>
                  <a:lnTo>
                    <a:pt x="382" y="548"/>
                  </a:lnTo>
                  <a:lnTo>
                    <a:pt x="382" y="548"/>
                  </a:lnTo>
                  <a:lnTo>
                    <a:pt x="382" y="548"/>
                  </a:lnTo>
                  <a:lnTo>
                    <a:pt x="380" y="548"/>
                  </a:lnTo>
                  <a:lnTo>
                    <a:pt x="380" y="548"/>
                  </a:lnTo>
                  <a:lnTo>
                    <a:pt x="376" y="548"/>
                  </a:lnTo>
                  <a:lnTo>
                    <a:pt x="374" y="548"/>
                  </a:lnTo>
                  <a:lnTo>
                    <a:pt x="372" y="548"/>
                  </a:lnTo>
                  <a:lnTo>
                    <a:pt x="370" y="548"/>
                  </a:lnTo>
                  <a:lnTo>
                    <a:pt x="368" y="548"/>
                  </a:lnTo>
                  <a:lnTo>
                    <a:pt x="368" y="548"/>
                  </a:lnTo>
                  <a:lnTo>
                    <a:pt x="368" y="546"/>
                  </a:lnTo>
                  <a:lnTo>
                    <a:pt x="366" y="546"/>
                  </a:lnTo>
                  <a:lnTo>
                    <a:pt x="366" y="546"/>
                  </a:lnTo>
                  <a:lnTo>
                    <a:pt x="366" y="544"/>
                  </a:lnTo>
                  <a:lnTo>
                    <a:pt x="366" y="544"/>
                  </a:lnTo>
                  <a:lnTo>
                    <a:pt x="366" y="542"/>
                  </a:lnTo>
                  <a:lnTo>
                    <a:pt x="366" y="540"/>
                  </a:lnTo>
                  <a:lnTo>
                    <a:pt x="366" y="538"/>
                  </a:lnTo>
                  <a:lnTo>
                    <a:pt x="366" y="536"/>
                  </a:lnTo>
                  <a:lnTo>
                    <a:pt x="368" y="534"/>
                  </a:lnTo>
                  <a:lnTo>
                    <a:pt x="368" y="534"/>
                  </a:lnTo>
                  <a:lnTo>
                    <a:pt x="368" y="532"/>
                  </a:lnTo>
                  <a:lnTo>
                    <a:pt x="370" y="532"/>
                  </a:lnTo>
                  <a:lnTo>
                    <a:pt x="372" y="530"/>
                  </a:lnTo>
                  <a:lnTo>
                    <a:pt x="372" y="530"/>
                  </a:lnTo>
                  <a:lnTo>
                    <a:pt x="376" y="528"/>
                  </a:lnTo>
                  <a:lnTo>
                    <a:pt x="376" y="528"/>
                  </a:lnTo>
                  <a:lnTo>
                    <a:pt x="378" y="526"/>
                  </a:lnTo>
                  <a:lnTo>
                    <a:pt x="380" y="524"/>
                  </a:lnTo>
                  <a:lnTo>
                    <a:pt x="382" y="520"/>
                  </a:lnTo>
                  <a:lnTo>
                    <a:pt x="382" y="518"/>
                  </a:lnTo>
                  <a:lnTo>
                    <a:pt x="384" y="516"/>
                  </a:lnTo>
                  <a:lnTo>
                    <a:pt x="384" y="516"/>
                  </a:lnTo>
                  <a:lnTo>
                    <a:pt x="384" y="514"/>
                  </a:lnTo>
                  <a:lnTo>
                    <a:pt x="384" y="512"/>
                  </a:lnTo>
                  <a:lnTo>
                    <a:pt x="384" y="512"/>
                  </a:lnTo>
                  <a:lnTo>
                    <a:pt x="384" y="510"/>
                  </a:lnTo>
                  <a:lnTo>
                    <a:pt x="382" y="508"/>
                  </a:lnTo>
                  <a:lnTo>
                    <a:pt x="382" y="506"/>
                  </a:lnTo>
                  <a:lnTo>
                    <a:pt x="380" y="500"/>
                  </a:lnTo>
                  <a:lnTo>
                    <a:pt x="378" y="498"/>
                  </a:lnTo>
                  <a:lnTo>
                    <a:pt x="378" y="494"/>
                  </a:lnTo>
                  <a:lnTo>
                    <a:pt x="376" y="492"/>
                  </a:lnTo>
                  <a:lnTo>
                    <a:pt x="376" y="492"/>
                  </a:lnTo>
                  <a:lnTo>
                    <a:pt x="376" y="490"/>
                  </a:lnTo>
                  <a:lnTo>
                    <a:pt x="374" y="488"/>
                  </a:lnTo>
                  <a:lnTo>
                    <a:pt x="374" y="488"/>
                  </a:lnTo>
                  <a:lnTo>
                    <a:pt x="374" y="488"/>
                  </a:lnTo>
                  <a:lnTo>
                    <a:pt x="372" y="488"/>
                  </a:lnTo>
                  <a:lnTo>
                    <a:pt x="372" y="488"/>
                  </a:lnTo>
                  <a:lnTo>
                    <a:pt x="370" y="488"/>
                  </a:lnTo>
                  <a:lnTo>
                    <a:pt x="368" y="488"/>
                  </a:lnTo>
                  <a:lnTo>
                    <a:pt x="364" y="488"/>
                  </a:lnTo>
                  <a:lnTo>
                    <a:pt x="362" y="490"/>
                  </a:lnTo>
                  <a:lnTo>
                    <a:pt x="360" y="490"/>
                  </a:lnTo>
                  <a:lnTo>
                    <a:pt x="358" y="490"/>
                  </a:lnTo>
                  <a:lnTo>
                    <a:pt x="356" y="488"/>
                  </a:lnTo>
                  <a:lnTo>
                    <a:pt x="354" y="484"/>
                  </a:lnTo>
                  <a:lnTo>
                    <a:pt x="352" y="482"/>
                  </a:lnTo>
                  <a:lnTo>
                    <a:pt x="350" y="480"/>
                  </a:lnTo>
                  <a:lnTo>
                    <a:pt x="350" y="478"/>
                  </a:lnTo>
                  <a:lnTo>
                    <a:pt x="348" y="476"/>
                  </a:lnTo>
                  <a:lnTo>
                    <a:pt x="346" y="474"/>
                  </a:lnTo>
                  <a:lnTo>
                    <a:pt x="344" y="474"/>
                  </a:lnTo>
                  <a:lnTo>
                    <a:pt x="342" y="472"/>
                  </a:lnTo>
                  <a:lnTo>
                    <a:pt x="340" y="470"/>
                  </a:lnTo>
                  <a:lnTo>
                    <a:pt x="338" y="470"/>
                  </a:lnTo>
                  <a:lnTo>
                    <a:pt x="336" y="468"/>
                  </a:lnTo>
                  <a:lnTo>
                    <a:pt x="334" y="468"/>
                  </a:lnTo>
                  <a:lnTo>
                    <a:pt x="332" y="466"/>
                  </a:lnTo>
                  <a:lnTo>
                    <a:pt x="328" y="466"/>
                  </a:lnTo>
                  <a:lnTo>
                    <a:pt x="326" y="466"/>
                  </a:lnTo>
                  <a:lnTo>
                    <a:pt x="322" y="466"/>
                  </a:lnTo>
                  <a:lnTo>
                    <a:pt x="320" y="466"/>
                  </a:lnTo>
                  <a:lnTo>
                    <a:pt x="316" y="466"/>
                  </a:lnTo>
                  <a:lnTo>
                    <a:pt x="314" y="466"/>
                  </a:lnTo>
                  <a:lnTo>
                    <a:pt x="310" y="466"/>
                  </a:lnTo>
                  <a:lnTo>
                    <a:pt x="308" y="466"/>
                  </a:lnTo>
                  <a:lnTo>
                    <a:pt x="306" y="468"/>
                  </a:lnTo>
                  <a:lnTo>
                    <a:pt x="304" y="468"/>
                  </a:lnTo>
                  <a:lnTo>
                    <a:pt x="302" y="470"/>
                  </a:lnTo>
                  <a:lnTo>
                    <a:pt x="300" y="472"/>
                  </a:lnTo>
                  <a:lnTo>
                    <a:pt x="296" y="472"/>
                  </a:lnTo>
                  <a:lnTo>
                    <a:pt x="294" y="474"/>
                  </a:lnTo>
                  <a:lnTo>
                    <a:pt x="292" y="476"/>
                  </a:lnTo>
                  <a:lnTo>
                    <a:pt x="290" y="476"/>
                  </a:lnTo>
                  <a:lnTo>
                    <a:pt x="290" y="478"/>
                  </a:lnTo>
                  <a:lnTo>
                    <a:pt x="288" y="480"/>
                  </a:lnTo>
                  <a:lnTo>
                    <a:pt x="286" y="484"/>
                  </a:lnTo>
                  <a:lnTo>
                    <a:pt x="284" y="488"/>
                  </a:lnTo>
                  <a:lnTo>
                    <a:pt x="280" y="488"/>
                  </a:lnTo>
                  <a:lnTo>
                    <a:pt x="274" y="488"/>
                  </a:lnTo>
                  <a:lnTo>
                    <a:pt x="270" y="488"/>
                  </a:lnTo>
                  <a:lnTo>
                    <a:pt x="266" y="488"/>
                  </a:lnTo>
                  <a:lnTo>
                    <a:pt x="262" y="488"/>
                  </a:lnTo>
                  <a:lnTo>
                    <a:pt x="260" y="488"/>
                  </a:lnTo>
                  <a:lnTo>
                    <a:pt x="260" y="488"/>
                  </a:lnTo>
                  <a:lnTo>
                    <a:pt x="258" y="488"/>
                  </a:lnTo>
                  <a:lnTo>
                    <a:pt x="254" y="486"/>
                  </a:lnTo>
                  <a:lnTo>
                    <a:pt x="250" y="484"/>
                  </a:lnTo>
                  <a:lnTo>
                    <a:pt x="246" y="482"/>
                  </a:lnTo>
                  <a:lnTo>
                    <a:pt x="244" y="480"/>
                  </a:lnTo>
                  <a:lnTo>
                    <a:pt x="236" y="494"/>
                  </a:lnTo>
                  <a:lnTo>
                    <a:pt x="230" y="492"/>
                  </a:lnTo>
                  <a:lnTo>
                    <a:pt x="226" y="490"/>
                  </a:lnTo>
                  <a:lnTo>
                    <a:pt x="224" y="490"/>
                  </a:lnTo>
                  <a:lnTo>
                    <a:pt x="222" y="490"/>
                  </a:lnTo>
                  <a:lnTo>
                    <a:pt x="218" y="490"/>
                  </a:lnTo>
                  <a:lnTo>
                    <a:pt x="214" y="488"/>
                  </a:lnTo>
                  <a:lnTo>
                    <a:pt x="206" y="488"/>
                  </a:lnTo>
                  <a:lnTo>
                    <a:pt x="202" y="488"/>
                  </a:lnTo>
                  <a:lnTo>
                    <a:pt x="196" y="488"/>
                  </a:lnTo>
                  <a:lnTo>
                    <a:pt x="194" y="488"/>
                  </a:lnTo>
                  <a:lnTo>
                    <a:pt x="192" y="488"/>
                  </a:lnTo>
                  <a:lnTo>
                    <a:pt x="190" y="488"/>
                  </a:lnTo>
                  <a:lnTo>
                    <a:pt x="188" y="486"/>
                  </a:lnTo>
                  <a:lnTo>
                    <a:pt x="186" y="486"/>
                  </a:lnTo>
                  <a:lnTo>
                    <a:pt x="182" y="484"/>
                  </a:lnTo>
                  <a:lnTo>
                    <a:pt x="176" y="480"/>
                  </a:lnTo>
                  <a:lnTo>
                    <a:pt x="172" y="478"/>
                  </a:lnTo>
                  <a:lnTo>
                    <a:pt x="170" y="476"/>
                  </a:lnTo>
                  <a:lnTo>
                    <a:pt x="168" y="476"/>
                  </a:lnTo>
                  <a:lnTo>
                    <a:pt x="166" y="476"/>
                  </a:lnTo>
                  <a:lnTo>
                    <a:pt x="164" y="474"/>
                  </a:lnTo>
                  <a:lnTo>
                    <a:pt x="164" y="474"/>
                  </a:lnTo>
                  <a:lnTo>
                    <a:pt x="164" y="472"/>
                  </a:lnTo>
                  <a:lnTo>
                    <a:pt x="164" y="472"/>
                  </a:lnTo>
                  <a:lnTo>
                    <a:pt x="164" y="470"/>
                  </a:lnTo>
                  <a:lnTo>
                    <a:pt x="164" y="470"/>
                  </a:lnTo>
                  <a:lnTo>
                    <a:pt x="164" y="466"/>
                  </a:lnTo>
                  <a:lnTo>
                    <a:pt x="164" y="464"/>
                  </a:lnTo>
                  <a:lnTo>
                    <a:pt x="164" y="462"/>
                  </a:lnTo>
                  <a:lnTo>
                    <a:pt x="164" y="460"/>
                  </a:lnTo>
                  <a:lnTo>
                    <a:pt x="164" y="460"/>
                  </a:lnTo>
                  <a:lnTo>
                    <a:pt x="164" y="458"/>
                  </a:lnTo>
                  <a:lnTo>
                    <a:pt x="164" y="458"/>
                  </a:lnTo>
                  <a:lnTo>
                    <a:pt x="164" y="456"/>
                  </a:lnTo>
                  <a:lnTo>
                    <a:pt x="162" y="456"/>
                  </a:lnTo>
                  <a:lnTo>
                    <a:pt x="162" y="456"/>
                  </a:lnTo>
                  <a:lnTo>
                    <a:pt x="162" y="456"/>
                  </a:lnTo>
                  <a:lnTo>
                    <a:pt x="162" y="458"/>
                  </a:lnTo>
                  <a:lnTo>
                    <a:pt x="160" y="458"/>
                  </a:lnTo>
                  <a:lnTo>
                    <a:pt x="160" y="460"/>
                  </a:lnTo>
                  <a:lnTo>
                    <a:pt x="160" y="462"/>
                  </a:lnTo>
                  <a:lnTo>
                    <a:pt x="160" y="464"/>
                  </a:lnTo>
                  <a:lnTo>
                    <a:pt x="160" y="464"/>
                  </a:lnTo>
                  <a:lnTo>
                    <a:pt x="158" y="466"/>
                  </a:lnTo>
                  <a:lnTo>
                    <a:pt x="158" y="466"/>
                  </a:lnTo>
                  <a:lnTo>
                    <a:pt x="158" y="466"/>
                  </a:lnTo>
                  <a:lnTo>
                    <a:pt x="158" y="466"/>
                  </a:lnTo>
                  <a:lnTo>
                    <a:pt x="156" y="466"/>
                  </a:lnTo>
                  <a:lnTo>
                    <a:pt x="156" y="466"/>
                  </a:lnTo>
                  <a:lnTo>
                    <a:pt x="156" y="466"/>
                  </a:lnTo>
                  <a:lnTo>
                    <a:pt x="154" y="466"/>
                  </a:lnTo>
                  <a:lnTo>
                    <a:pt x="152" y="466"/>
                  </a:lnTo>
                  <a:lnTo>
                    <a:pt x="150" y="464"/>
                  </a:lnTo>
                  <a:lnTo>
                    <a:pt x="148" y="464"/>
                  </a:lnTo>
                  <a:lnTo>
                    <a:pt x="146" y="462"/>
                  </a:lnTo>
                  <a:lnTo>
                    <a:pt x="142" y="460"/>
                  </a:lnTo>
                  <a:lnTo>
                    <a:pt x="140" y="458"/>
                  </a:lnTo>
                  <a:lnTo>
                    <a:pt x="140" y="456"/>
                  </a:lnTo>
                  <a:lnTo>
                    <a:pt x="136" y="454"/>
                  </a:lnTo>
                  <a:lnTo>
                    <a:pt x="134" y="452"/>
                  </a:lnTo>
                  <a:lnTo>
                    <a:pt x="132" y="450"/>
                  </a:lnTo>
                  <a:lnTo>
                    <a:pt x="132" y="448"/>
                  </a:lnTo>
                  <a:lnTo>
                    <a:pt x="130" y="448"/>
                  </a:lnTo>
                  <a:lnTo>
                    <a:pt x="130" y="448"/>
                  </a:lnTo>
                  <a:lnTo>
                    <a:pt x="130" y="448"/>
                  </a:lnTo>
                  <a:lnTo>
                    <a:pt x="128" y="448"/>
                  </a:lnTo>
                  <a:lnTo>
                    <a:pt x="126" y="446"/>
                  </a:lnTo>
                  <a:lnTo>
                    <a:pt x="124" y="446"/>
                  </a:lnTo>
                  <a:lnTo>
                    <a:pt x="120" y="446"/>
                  </a:lnTo>
                  <a:lnTo>
                    <a:pt x="116" y="446"/>
                  </a:lnTo>
                  <a:lnTo>
                    <a:pt x="114" y="446"/>
                  </a:lnTo>
                  <a:lnTo>
                    <a:pt x="112" y="446"/>
                  </a:lnTo>
                  <a:lnTo>
                    <a:pt x="108" y="442"/>
                  </a:lnTo>
                  <a:lnTo>
                    <a:pt x="106" y="440"/>
                  </a:lnTo>
                  <a:lnTo>
                    <a:pt x="104" y="438"/>
                  </a:lnTo>
                  <a:lnTo>
                    <a:pt x="102" y="436"/>
                  </a:lnTo>
                  <a:lnTo>
                    <a:pt x="100" y="434"/>
                  </a:lnTo>
                  <a:lnTo>
                    <a:pt x="100" y="434"/>
                  </a:lnTo>
                  <a:lnTo>
                    <a:pt x="98" y="434"/>
                  </a:lnTo>
                  <a:lnTo>
                    <a:pt x="96" y="434"/>
                  </a:lnTo>
                  <a:lnTo>
                    <a:pt x="92" y="434"/>
                  </a:lnTo>
                  <a:lnTo>
                    <a:pt x="90" y="432"/>
                  </a:lnTo>
                  <a:lnTo>
                    <a:pt x="86" y="432"/>
                  </a:lnTo>
                  <a:lnTo>
                    <a:pt x="84" y="432"/>
                  </a:lnTo>
                  <a:lnTo>
                    <a:pt x="82" y="432"/>
                  </a:lnTo>
                  <a:lnTo>
                    <a:pt x="82" y="432"/>
                  </a:lnTo>
                  <a:lnTo>
                    <a:pt x="80" y="430"/>
                  </a:lnTo>
                  <a:lnTo>
                    <a:pt x="80" y="430"/>
                  </a:lnTo>
                  <a:lnTo>
                    <a:pt x="78" y="428"/>
                  </a:lnTo>
                  <a:lnTo>
                    <a:pt x="78" y="428"/>
                  </a:lnTo>
                  <a:lnTo>
                    <a:pt x="78" y="426"/>
                  </a:lnTo>
                  <a:lnTo>
                    <a:pt x="78" y="424"/>
                  </a:lnTo>
                  <a:lnTo>
                    <a:pt x="78" y="422"/>
                  </a:lnTo>
                  <a:lnTo>
                    <a:pt x="78" y="422"/>
                  </a:lnTo>
                  <a:lnTo>
                    <a:pt x="78" y="418"/>
                  </a:lnTo>
                  <a:lnTo>
                    <a:pt x="80" y="414"/>
                  </a:lnTo>
                  <a:lnTo>
                    <a:pt x="80" y="410"/>
                  </a:lnTo>
                  <a:lnTo>
                    <a:pt x="80" y="408"/>
                  </a:lnTo>
                  <a:lnTo>
                    <a:pt x="80" y="406"/>
                  </a:lnTo>
                  <a:lnTo>
                    <a:pt x="80" y="406"/>
                  </a:lnTo>
                  <a:lnTo>
                    <a:pt x="80" y="404"/>
                  </a:lnTo>
                  <a:lnTo>
                    <a:pt x="78" y="402"/>
                  </a:lnTo>
                  <a:lnTo>
                    <a:pt x="78" y="402"/>
                  </a:lnTo>
                  <a:lnTo>
                    <a:pt x="76" y="400"/>
                  </a:lnTo>
                  <a:lnTo>
                    <a:pt x="74" y="398"/>
                  </a:lnTo>
                  <a:lnTo>
                    <a:pt x="72" y="398"/>
                  </a:lnTo>
                  <a:lnTo>
                    <a:pt x="72" y="396"/>
                  </a:lnTo>
                  <a:lnTo>
                    <a:pt x="70" y="396"/>
                  </a:lnTo>
                  <a:lnTo>
                    <a:pt x="68" y="396"/>
                  </a:lnTo>
                  <a:lnTo>
                    <a:pt x="66" y="394"/>
                  </a:lnTo>
                  <a:lnTo>
                    <a:pt x="64" y="394"/>
                  </a:lnTo>
                  <a:lnTo>
                    <a:pt x="62" y="394"/>
                  </a:lnTo>
                  <a:lnTo>
                    <a:pt x="60" y="394"/>
                  </a:lnTo>
                  <a:lnTo>
                    <a:pt x="58" y="394"/>
                  </a:lnTo>
                  <a:lnTo>
                    <a:pt x="56" y="394"/>
                  </a:lnTo>
                  <a:lnTo>
                    <a:pt x="54" y="394"/>
                  </a:lnTo>
                  <a:lnTo>
                    <a:pt x="52" y="394"/>
                  </a:lnTo>
                  <a:lnTo>
                    <a:pt x="50" y="394"/>
                  </a:lnTo>
                  <a:lnTo>
                    <a:pt x="50" y="394"/>
                  </a:lnTo>
                  <a:lnTo>
                    <a:pt x="46" y="396"/>
                  </a:lnTo>
                  <a:lnTo>
                    <a:pt x="42" y="398"/>
                  </a:lnTo>
                  <a:lnTo>
                    <a:pt x="40" y="400"/>
                  </a:lnTo>
                  <a:lnTo>
                    <a:pt x="34" y="404"/>
                  </a:lnTo>
                  <a:lnTo>
                    <a:pt x="32" y="406"/>
                  </a:lnTo>
                  <a:lnTo>
                    <a:pt x="30" y="406"/>
                  </a:lnTo>
                  <a:lnTo>
                    <a:pt x="26" y="402"/>
                  </a:lnTo>
                  <a:lnTo>
                    <a:pt x="22" y="402"/>
                  </a:lnTo>
                  <a:lnTo>
                    <a:pt x="20" y="400"/>
                  </a:lnTo>
                  <a:lnTo>
                    <a:pt x="18" y="398"/>
                  </a:lnTo>
                  <a:lnTo>
                    <a:pt x="18" y="398"/>
                  </a:lnTo>
                  <a:lnTo>
                    <a:pt x="18" y="396"/>
                  </a:lnTo>
                  <a:lnTo>
                    <a:pt x="18" y="396"/>
                  </a:lnTo>
                  <a:lnTo>
                    <a:pt x="18" y="394"/>
                  </a:lnTo>
                  <a:lnTo>
                    <a:pt x="18" y="394"/>
                  </a:lnTo>
                  <a:lnTo>
                    <a:pt x="18" y="392"/>
                  </a:lnTo>
                  <a:lnTo>
                    <a:pt x="18" y="390"/>
                  </a:lnTo>
                  <a:lnTo>
                    <a:pt x="18" y="386"/>
                  </a:lnTo>
                  <a:lnTo>
                    <a:pt x="18" y="384"/>
                  </a:lnTo>
                  <a:lnTo>
                    <a:pt x="20" y="380"/>
                  </a:lnTo>
                  <a:lnTo>
                    <a:pt x="20" y="378"/>
                  </a:lnTo>
                  <a:lnTo>
                    <a:pt x="20" y="378"/>
                  </a:lnTo>
                  <a:lnTo>
                    <a:pt x="20" y="376"/>
                  </a:lnTo>
                  <a:lnTo>
                    <a:pt x="18" y="376"/>
                  </a:lnTo>
                  <a:lnTo>
                    <a:pt x="18" y="374"/>
                  </a:lnTo>
                  <a:lnTo>
                    <a:pt x="16" y="372"/>
                  </a:lnTo>
                  <a:lnTo>
                    <a:pt x="14" y="370"/>
                  </a:lnTo>
                  <a:lnTo>
                    <a:pt x="12" y="368"/>
                  </a:lnTo>
                  <a:lnTo>
                    <a:pt x="12" y="368"/>
                  </a:lnTo>
                  <a:lnTo>
                    <a:pt x="12" y="366"/>
                  </a:lnTo>
                  <a:lnTo>
                    <a:pt x="12" y="366"/>
                  </a:lnTo>
                  <a:lnTo>
                    <a:pt x="12" y="366"/>
                  </a:lnTo>
                  <a:lnTo>
                    <a:pt x="12" y="364"/>
                  </a:lnTo>
                  <a:lnTo>
                    <a:pt x="12" y="362"/>
                  </a:lnTo>
                  <a:lnTo>
                    <a:pt x="12" y="360"/>
                  </a:lnTo>
                  <a:lnTo>
                    <a:pt x="12" y="358"/>
                  </a:lnTo>
                  <a:lnTo>
                    <a:pt x="14" y="354"/>
                  </a:lnTo>
                  <a:lnTo>
                    <a:pt x="14" y="352"/>
                  </a:lnTo>
                  <a:lnTo>
                    <a:pt x="18" y="328"/>
                  </a:lnTo>
                  <a:lnTo>
                    <a:pt x="18" y="328"/>
                  </a:lnTo>
                  <a:lnTo>
                    <a:pt x="18" y="326"/>
                  </a:lnTo>
                  <a:lnTo>
                    <a:pt x="18" y="322"/>
                  </a:lnTo>
                  <a:lnTo>
                    <a:pt x="20" y="320"/>
                  </a:lnTo>
                  <a:lnTo>
                    <a:pt x="20" y="318"/>
                  </a:lnTo>
                  <a:lnTo>
                    <a:pt x="18" y="318"/>
                  </a:lnTo>
                  <a:lnTo>
                    <a:pt x="18" y="316"/>
                  </a:lnTo>
                  <a:lnTo>
                    <a:pt x="18" y="316"/>
                  </a:lnTo>
                  <a:lnTo>
                    <a:pt x="18" y="316"/>
                  </a:lnTo>
                  <a:lnTo>
                    <a:pt x="18" y="316"/>
                  </a:lnTo>
                  <a:lnTo>
                    <a:pt x="18" y="316"/>
                  </a:lnTo>
                  <a:lnTo>
                    <a:pt x="16" y="316"/>
                  </a:lnTo>
                  <a:lnTo>
                    <a:pt x="16" y="318"/>
                  </a:lnTo>
                  <a:lnTo>
                    <a:pt x="16" y="318"/>
                  </a:lnTo>
                  <a:lnTo>
                    <a:pt x="16" y="318"/>
                  </a:lnTo>
                  <a:lnTo>
                    <a:pt x="14" y="318"/>
                  </a:lnTo>
                  <a:lnTo>
                    <a:pt x="14" y="318"/>
                  </a:lnTo>
                  <a:lnTo>
                    <a:pt x="12" y="316"/>
                  </a:lnTo>
                  <a:lnTo>
                    <a:pt x="8" y="316"/>
                  </a:lnTo>
                  <a:lnTo>
                    <a:pt x="6" y="314"/>
                  </a:lnTo>
                  <a:lnTo>
                    <a:pt x="4" y="312"/>
                  </a:lnTo>
                  <a:lnTo>
                    <a:pt x="2" y="312"/>
                  </a:lnTo>
                  <a:lnTo>
                    <a:pt x="2" y="310"/>
                  </a:lnTo>
                  <a:lnTo>
                    <a:pt x="0" y="308"/>
                  </a:lnTo>
                  <a:lnTo>
                    <a:pt x="0" y="308"/>
                  </a:lnTo>
                  <a:lnTo>
                    <a:pt x="0" y="306"/>
                  </a:lnTo>
                  <a:lnTo>
                    <a:pt x="0" y="306"/>
                  </a:lnTo>
                  <a:lnTo>
                    <a:pt x="0" y="304"/>
                  </a:lnTo>
                  <a:lnTo>
                    <a:pt x="0" y="302"/>
                  </a:lnTo>
                  <a:lnTo>
                    <a:pt x="0" y="300"/>
                  </a:lnTo>
                  <a:lnTo>
                    <a:pt x="0" y="296"/>
                  </a:lnTo>
                  <a:lnTo>
                    <a:pt x="0" y="292"/>
                  </a:lnTo>
                  <a:lnTo>
                    <a:pt x="0" y="290"/>
                  </a:lnTo>
                  <a:lnTo>
                    <a:pt x="2" y="288"/>
                  </a:lnTo>
                  <a:lnTo>
                    <a:pt x="2" y="284"/>
                  </a:lnTo>
                  <a:lnTo>
                    <a:pt x="4" y="284"/>
                  </a:lnTo>
                  <a:lnTo>
                    <a:pt x="4" y="282"/>
                  </a:lnTo>
                  <a:lnTo>
                    <a:pt x="6" y="280"/>
                  </a:lnTo>
                  <a:lnTo>
                    <a:pt x="8" y="280"/>
                  </a:lnTo>
                  <a:lnTo>
                    <a:pt x="10" y="278"/>
                  </a:lnTo>
                  <a:lnTo>
                    <a:pt x="10" y="278"/>
                  </a:lnTo>
                  <a:lnTo>
                    <a:pt x="12" y="276"/>
                  </a:lnTo>
                  <a:lnTo>
                    <a:pt x="14" y="276"/>
                  </a:lnTo>
                  <a:lnTo>
                    <a:pt x="14" y="276"/>
                  </a:lnTo>
                  <a:lnTo>
                    <a:pt x="16" y="276"/>
                  </a:lnTo>
                  <a:lnTo>
                    <a:pt x="16" y="276"/>
                  </a:lnTo>
                  <a:lnTo>
                    <a:pt x="18" y="278"/>
                  </a:lnTo>
                  <a:lnTo>
                    <a:pt x="20" y="278"/>
                  </a:lnTo>
                  <a:lnTo>
                    <a:pt x="22" y="280"/>
                  </a:lnTo>
                  <a:lnTo>
                    <a:pt x="24" y="280"/>
                  </a:lnTo>
                  <a:lnTo>
                    <a:pt x="26" y="284"/>
                  </a:lnTo>
                  <a:lnTo>
                    <a:pt x="30" y="286"/>
                  </a:lnTo>
                  <a:lnTo>
                    <a:pt x="32" y="288"/>
                  </a:lnTo>
                  <a:lnTo>
                    <a:pt x="36" y="290"/>
                  </a:lnTo>
                  <a:lnTo>
                    <a:pt x="36" y="290"/>
                  </a:lnTo>
                  <a:lnTo>
                    <a:pt x="38" y="288"/>
                  </a:lnTo>
                  <a:lnTo>
                    <a:pt x="40" y="284"/>
                  </a:lnTo>
                  <a:lnTo>
                    <a:pt x="42" y="284"/>
                  </a:lnTo>
                  <a:lnTo>
                    <a:pt x="42" y="282"/>
                  </a:lnTo>
                  <a:lnTo>
                    <a:pt x="42" y="282"/>
                  </a:lnTo>
                  <a:lnTo>
                    <a:pt x="42" y="280"/>
                  </a:lnTo>
                  <a:lnTo>
                    <a:pt x="40" y="278"/>
                  </a:lnTo>
                  <a:lnTo>
                    <a:pt x="40" y="276"/>
                  </a:lnTo>
                  <a:lnTo>
                    <a:pt x="40" y="276"/>
                  </a:lnTo>
                  <a:lnTo>
                    <a:pt x="40" y="274"/>
                  </a:lnTo>
                  <a:lnTo>
                    <a:pt x="40" y="274"/>
                  </a:lnTo>
                  <a:lnTo>
                    <a:pt x="40" y="274"/>
                  </a:lnTo>
                  <a:lnTo>
                    <a:pt x="42" y="272"/>
                  </a:lnTo>
                  <a:lnTo>
                    <a:pt x="42" y="272"/>
                  </a:lnTo>
                  <a:lnTo>
                    <a:pt x="44" y="272"/>
                  </a:lnTo>
                  <a:lnTo>
                    <a:pt x="46" y="272"/>
                  </a:lnTo>
                  <a:lnTo>
                    <a:pt x="46" y="270"/>
                  </a:lnTo>
                  <a:lnTo>
                    <a:pt x="48" y="270"/>
                  </a:lnTo>
                  <a:lnTo>
                    <a:pt x="52" y="270"/>
                  </a:lnTo>
                  <a:lnTo>
                    <a:pt x="56" y="270"/>
                  </a:lnTo>
                  <a:lnTo>
                    <a:pt x="60" y="270"/>
                  </a:lnTo>
                  <a:lnTo>
                    <a:pt x="62" y="270"/>
                  </a:lnTo>
                  <a:lnTo>
                    <a:pt x="64" y="270"/>
                  </a:lnTo>
                  <a:lnTo>
                    <a:pt x="64" y="270"/>
                  </a:lnTo>
                  <a:lnTo>
                    <a:pt x="66" y="268"/>
                  </a:lnTo>
                  <a:lnTo>
                    <a:pt x="66" y="268"/>
                  </a:lnTo>
                  <a:lnTo>
                    <a:pt x="66" y="266"/>
                  </a:lnTo>
                  <a:lnTo>
                    <a:pt x="68" y="264"/>
                  </a:lnTo>
                  <a:lnTo>
                    <a:pt x="70" y="262"/>
                  </a:lnTo>
                  <a:lnTo>
                    <a:pt x="70" y="260"/>
                  </a:lnTo>
                  <a:lnTo>
                    <a:pt x="70" y="260"/>
                  </a:lnTo>
                  <a:lnTo>
                    <a:pt x="72" y="260"/>
                  </a:lnTo>
                  <a:lnTo>
                    <a:pt x="74" y="258"/>
                  </a:lnTo>
                  <a:lnTo>
                    <a:pt x="76" y="258"/>
                  </a:lnTo>
                  <a:lnTo>
                    <a:pt x="78" y="256"/>
                  </a:lnTo>
                  <a:lnTo>
                    <a:pt x="80" y="256"/>
                  </a:lnTo>
                  <a:lnTo>
                    <a:pt x="82" y="256"/>
                  </a:lnTo>
                  <a:lnTo>
                    <a:pt x="82" y="256"/>
                  </a:lnTo>
                  <a:lnTo>
                    <a:pt x="82" y="254"/>
                  </a:lnTo>
                  <a:lnTo>
                    <a:pt x="82" y="252"/>
                  </a:lnTo>
                  <a:lnTo>
                    <a:pt x="84" y="250"/>
                  </a:lnTo>
                  <a:lnTo>
                    <a:pt x="84" y="248"/>
                  </a:lnTo>
                  <a:lnTo>
                    <a:pt x="86" y="246"/>
                  </a:lnTo>
                  <a:lnTo>
                    <a:pt x="86" y="244"/>
                  </a:lnTo>
                  <a:lnTo>
                    <a:pt x="86" y="240"/>
                  </a:lnTo>
                  <a:lnTo>
                    <a:pt x="86" y="238"/>
                  </a:lnTo>
                  <a:lnTo>
                    <a:pt x="86" y="234"/>
                  </a:lnTo>
                  <a:lnTo>
                    <a:pt x="86" y="232"/>
                  </a:lnTo>
                  <a:lnTo>
                    <a:pt x="86" y="228"/>
                  </a:lnTo>
                  <a:lnTo>
                    <a:pt x="86" y="226"/>
                  </a:lnTo>
                  <a:lnTo>
                    <a:pt x="86" y="224"/>
                  </a:lnTo>
                  <a:lnTo>
                    <a:pt x="86" y="220"/>
                  </a:lnTo>
                  <a:lnTo>
                    <a:pt x="84" y="218"/>
                  </a:lnTo>
                  <a:lnTo>
                    <a:pt x="84" y="216"/>
                  </a:lnTo>
                  <a:lnTo>
                    <a:pt x="84" y="214"/>
                  </a:lnTo>
                  <a:lnTo>
                    <a:pt x="82" y="214"/>
                  </a:lnTo>
                  <a:lnTo>
                    <a:pt x="82" y="214"/>
                  </a:lnTo>
                  <a:lnTo>
                    <a:pt x="80" y="212"/>
                  </a:lnTo>
                  <a:lnTo>
                    <a:pt x="80" y="212"/>
                  </a:lnTo>
                  <a:lnTo>
                    <a:pt x="78" y="212"/>
                  </a:lnTo>
                  <a:lnTo>
                    <a:pt x="76" y="212"/>
                  </a:lnTo>
                  <a:lnTo>
                    <a:pt x="74" y="212"/>
                  </a:lnTo>
                  <a:lnTo>
                    <a:pt x="74" y="210"/>
                  </a:lnTo>
                  <a:lnTo>
                    <a:pt x="72" y="210"/>
                  </a:lnTo>
                  <a:lnTo>
                    <a:pt x="72" y="210"/>
                  </a:lnTo>
                  <a:lnTo>
                    <a:pt x="72" y="210"/>
                  </a:lnTo>
                  <a:lnTo>
                    <a:pt x="72" y="208"/>
                  </a:lnTo>
                  <a:lnTo>
                    <a:pt x="72" y="208"/>
                  </a:lnTo>
                  <a:lnTo>
                    <a:pt x="72" y="206"/>
                  </a:lnTo>
                  <a:lnTo>
                    <a:pt x="72" y="206"/>
                  </a:lnTo>
                  <a:lnTo>
                    <a:pt x="74" y="204"/>
                  </a:lnTo>
                  <a:lnTo>
                    <a:pt x="74" y="202"/>
                  </a:lnTo>
                  <a:lnTo>
                    <a:pt x="74" y="202"/>
                  </a:lnTo>
                  <a:lnTo>
                    <a:pt x="76" y="200"/>
                  </a:lnTo>
                  <a:lnTo>
                    <a:pt x="76" y="200"/>
                  </a:lnTo>
                  <a:lnTo>
                    <a:pt x="78" y="198"/>
                  </a:lnTo>
                  <a:lnTo>
                    <a:pt x="80" y="198"/>
                  </a:lnTo>
                  <a:lnTo>
                    <a:pt x="82" y="198"/>
                  </a:lnTo>
                  <a:lnTo>
                    <a:pt x="84" y="198"/>
                  </a:lnTo>
                  <a:lnTo>
                    <a:pt x="88" y="196"/>
                  </a:lnTo>
                  <a:lnTo>
                    <a:pt x="94" y="196"/>
                  </a:lnTo>
                  <a:lnTo>
                    <a:pt x="98" y="196"/>
                  </a:lnTo>
                  <a:lnTo>
                    <a:pt x="102" y="196"/>
                  </a:lnTo>
                  <a:lnTo>
                    <a:pt x="106" y="196"/>
                  </a:lnTo>
                  <a:lnTo>
                    <a:pt x="108" y="192"/>
                  </a:lnTo>
                  <a:lnTo>
                    <a:pt x="110" y="190"/>
                  </a:lnTo>
                  <a:lnTo>
                    <a:pt x="110" y="190"/>
                  </a:lnTo>
                  <a:lnTo>
                    <a:pt x="110" y="188"/>
                  </a:lnTo>
                  <a:lnTo>
                    <a:pt x="112" y="186"/>
                  </a:lnTo>
                  <a:lnTo>
                    <a:pt x="112" y="186"/>
                  </a:lnTo>
                  <a:lnTo>
                    <a:pt x="112" y="184"/>
                  </a:lnTo>
                  <a:lnTo>
                    <a:pt x="112" y="180"/>
                  </a:lnTo>
                  <a:lnTo>
                    <a:pt x="112" y="178"/>
                  </a:lnTo>
                  <a:lnTo>
                    <a:pt x="110" y="174"/>
                  </a:lnTo>
                  <a:lnTo>
                    <a:pt x="110" y="172"/>
                  </a:lnTo>
                  <a:lnTo>
                    <a:pt x="112" y="170"/>
                  </a:lnTo>
                  <a:lnTo>
                    <a:pt x="112" y="170"/>
                  </a:lnTo>
                  <a:lnTo>
                    <a:pt x="112" y="168"/>
                  </a:lnTo>
                  <a:lnTo>
                    <a:pt x="112" y="168"/>
                  </a:lnTo>
                  <a:lnTo>
                    <a:pt x="112" y="168"/>
                  </a:lnTo>
                  <a:lnTo>
                    <a:pt x="114" y="166"/>
                  </a:lnTo>
                  <a:lnTo>
                    <a:pt x="114" y="166"/>
                  </a:lnTo>
                  <a:lnTo>
                    <a:pt x="116" y="164"/>
                  </a:lnTo>
                  <a:lnTo>
                    <a:pt x="118" y="162"/>
                  </a:lnTo>
                  <a:lnTo>
                    <a:pt x="122" y="162"/>
                  </a:lnTo>
                  <a:lnTo>
                    <a:pt x="124" y="162"/>
                  </a:lnTo>
                  <a:lnTo>
                    <a:pt x="126" y="160"/>
                  </a:lnTo>
                  <a:lnTo>
                    <a:pt x="128" y="160"/>
                  </a:lnTo>
                  <a:lnTo>
                    <a:pt x="128" y="160"/>
                  </a:lnTo>
                  <a:lnTo>
                    <a:pt x="130" y="160"/>
                  </a:lnTo>
                  <a:lnTo>
                    <a:pt x="132" y="162"/>
                  </a:lnTo>
                  <a:lnTo>
                    <a:pt x="134" y="162"/>
                  </a:lnTo>
                  <a:lnTo>
                    <a:pt x="136" y="164"/>
                  </a:lnTo>
                  <a:lnTo>
                    <a:pt x="138" y="164"/>
                  </a:lnTo>
                  <a:lnTo>
                    <a:pt x="142" y="166"/>
                  </a:lnTo>
                  <a:lnTo>
                    <a:pt x="142" y="166"/>
                  </a:lnTo>
                  <a:lnTo>
                    <a:pt x="144" y="166"/>
                  </a:lnTo>
                  <a:lnTo>
                    <a:pt x="144" y="166"/>
                  </a:lnTo>
                  <a:lnTo>
                    <a:pt x="144" y="166"/>
                  </a:lnTo>
                  <a:lnTo>
                    <a:pt x="146" y="164"/>
                  </a:lnTo>
                  <a:lnTo>
                    <a:pt x="146" y="164"/>
                  </a:lnTo>
                  <a:lnTo>
                    <a:pt x="146" y="164"/>
                  </a:lnTo>
                  <a:lnTo>
                    <a:pt x="146" y="162"/>
                  </a:lnTo>
                  <a:lnTo>
                    <a:pt x="148" y="162"/>
                  </a:lnTo>
                  <a:lnTo>
                    <a:pt x="148" y="160"/>
                  </a:lnTo>
                  <a:lnTo>
                    <a:pt x="148" y="158"/>
                  </a:lnTo>
                  <a:lnTo>
                    <a:pt x="148" y="156"/>
                  </a:lnTo>
                  <a:lnTo>
                    <a:pt x="150" y="150"/>
                  </a:lnTo>
                  <a:lnTo>
                    <a:pt x="150" y="146"/>
                  </a:lnTo>
                  <a:lnTo>
                    <a:pt x="150" y="140"/>
                  </a:lnTo>
                  <a:lnTo>
                    <a:pt x="150" y="138"/>
                  </a:lnTo>
                  <a:lnTo>
                    <a:pt x="150" y="136"/>
                  </a:lnTo>
                  <a:lnTo>
                    <a:pt x="150" y="134"/>
                  </a:lnTo>
                  <a:lnTo>
                    <a:pt x="152" y="132"/>
                  </a:lnTo>
                  <a:lnTo>
                    <a:pt x="152" y="132"/>
                  </a:lnTo>
                  <a:lnTo>
                    <a:pt x="152" y="130"/>
                  </a:lnTo>
                  <a:lnTo>
                    <a:pt x="154" y="128"/>
                  </a:lnTo>
                  <a:lnTo>
                    <a:pt x="156" y="126"/>
                  </a:lnTo>
                  <a:lnTo>
                    <a:pt x="158" y="126"/>
                  </a:lnTo>
                  <a:lnTo>
                    <a:pt x="158" y="126"/>
                  </a:lnTo>
                  <a:lnTo>
                    <a:pt x="160" y="124"/>
                  </a:lnTo>
                  <a:lnTo>
                    <a:pt x="162" y="124"/>
                  </a:lnTo>
                  <a:lnTo>
                    <a:pt x="164" y="124"/>
                  </a:lnTo>
                  <a:lnTo>
                    <a:pt x="166" y="124"/>
                  </a:lnTo>
                  <a:lnTo>
                    <a:pt x="168" y="124"/>
                  </a:lnTo>
                  <a:lnTo>
                    <a:pt x="170" y="124"/>
                  </a:lnTo>
                  <a:lnTo>
                    <a:pt x="170" y="122"/>
                  </a:lnTo>
                  <a:lnTo>
                    <a:pt x="170" y="122"/>
                  </a:lnTo>
                  <a:lnTo>
                    <a:pt x="170" y="122"/>
                  </a:lnTo>
                  <a:lnTo>
                    <a:pt x="170" y="122"/>
                  </a:lnTo>
                  <a:lnTo>
                    <a:pt x="172" y="120"/>
                  </a:lnTo>
                  <a:lnTo>
                    <a:pt x="172" y="118"/>
                  </a:lnTo>
                  <a:lnTo>
                    <a:pt x="172" y="118"/>
                  </a:lnTo>
                  <a:lnTo>
                    <a:pt x="172" y="114"/>
                  </a:lnTo>
                  <a:lnTo>
                    <a:pt x="174" y="112"/>
                  </a:lnTo>
                  <a:lnTo>
                    <a:pt x="174" y="112"/>
                  </a:lnTo>
                  <a:lnTo>
                    <a:pt x="174" y="110"/>
                  </a:lnTo>
                  <a:lnTo>
                    <a:pt x="176" y="110"/>
                  </a:lnTo>
                  <a:lnTo>
                    <a:pt x="178" y="108"/>
                  </a:lnTo>
                  <a:lnTo>
                    <a:pt x="182" y="106"/>
                  </a:lnTo>
                  <a:lnTo>
                    <a:pt x="182" y="104"/>
                  </a:lnTo>
                  <a:lnTo>
                    <a:pt x="186" y="110"/>
                  </a:lnTo>
                  <a:lnTo>
                    <a:pt x="188" y="114"/>
                  </a:lnTo>
                  <a:lnTo>
                    <a:pt x="190" y="114"/>
                  </a:lnTo>
                  <a:lnTo>
                    <a:pt x="190" y="116"/>
                  </a:lnTo>
                  <a:lnTo>
                    <a:pt x="192" y="116"/>
                  </a:lnTo>
                  <a:lnTo>
                    <a:pt x="192" y="118"/>
                  </a:lnTo>
                  <a:lnTo>
                    <a:pt x="194" y="118"/>
                  </a:lnTo>
                  <a:lnTo>
                    <a:pt x="198" y="120"/>
                  </a:lnTo>
                  <a:lnTo>
                    <a:pt x="202" y="122"/>
                  </a:lnTo>
                  <a:lnTo>
                    <a:pt x="204" y="122"/>
                  </a:lnTo>
                  <a:lnTo>
                    <a:pt x="208" y="124"/>
                  </a:lnTo>
                  <a:lnTo>
                    <a:pt x="208" y="124"/>
                  </a:lnTo>
                  <a:lnTo>
                    <a:pt x="210" y="126"/>
                  </a:lnTo>
                  <a:lnTo>
                    <a:pt x="210" y="126"/>
                  </a:lnTo>
                  <a:lnTo>
                    <a:pt x="212" y="128"/>
                  </a:lnTo>
                  <a:lnTo>
                    <a:pt x="212" y="128"/>
                  </a:lnTo>
                  <a:lnTo>
                    <a:pt x="212" y="128"/>
                  </a:lnTo>
                  <a:lnTo>
                    <a:pt x="214" y="130"/>
                  </a:lnTo>
                  <a:lnTo>
                    <a:pt x="214" y="132"/>
                  </a:lnTo>
                  <a:lnTo>
                    <a:pt x="214" y="134"/>
                  </a:lnTo>
                  <a:lnTo>
                    <a:pt x="216" y="140"/>
                  </a:lnTo>
                  <a:lnTo>
                    <a:pt x="216" y="142"/>
                  </a:lnTo>
                  <a:lnTo>
                    <a:pt x="216" y="144"/>
                  </a:lnTo>
                  <a:lnTo>
                    <a:pt x="218" y="146"/>
                  </a:lnTo>
                  <a:lnTo>
                    <a:pt x="218" y="150"/>
                  </a:lnTo>
                  <a:lnTo>
                    <a:pt x="220" y="152"/>
                  </a:lnTo>
                  <a:lnTo>
                    <a:pt x="220" y="156"/>
                  </a:lnTo>
                  <a:lnTo>
                    <a:pt x="222" y="160"/>
                  </a:lnTo>
                  <a:lnTo>
                    <a:pt x="224" y="162"/>
                  </a:lnTo>
                  <a:lnTo>
                    <a:pt x="224" y="164"/>
                  </a:lnTo>
                  <a:lnTo>
                    <a:pt x="224" y="166"/>
                  </a:lnTo>
                  <a:lnTo>
                    <a:pt x="226" y="166"/>
                  </a:lnTo>
                  <a:lnTo>
                    <a:pt x="226" y="168"/>
                  </a:lnTo>
                  <a:lnTo>
                    <a:pt x="228" y="168"/>
                  </a:lnTo>
                  <a:lnTo>
                    <a:pt x="230" y="170"/>
                  </a:lnTo>
                  <a:lnTo>
                    <a:pt x="232" y="170"/>
                  </a:lnTo>
                  <a:lnTo>
                    <a:pt x="234" y="170"/>
                  </a:lnTo>
                  <a:lnTo>
                    <a:pt x="236" y="170"/>
                  </a:lnTo>
                  <a:lnTo>
                    <a:pt x="238" y="172"/>
                  </a:lnTo>
                  <a:lnTo>
                    <a:pt x="242" y="172"/>
                  </a:lnTo>
                  <a:lnTo>
                    <a:pt x="252" y="172"/>
                  </a:lnTo>
                  <a:lnTo>
                    <a:pt x="256" y="174"/>
                  </a:lnTo>
                  <a:lnTo>
                    <a:pt x="260" y="174"/>
                  </a:lnTo>
                  <a:lnTo>
                    <a:pt x="268" y="176"/>
                  </a:lnTo>
                  <a:lnTo>
                    <a:pt x="272" y="176"/>
                  </a:lnTo>
                  <a:lnTo>
                    <a:pt x="274" y="178"/>
                  </a:lnTo>
                  <a:lnTo>
                    <a:pt x="278" y="180"/>
                  </a:lnTo>
                  <a:lnTo>
                    <a:pt x="284" y="182"/>
                  </a:lnTo>
                  <a:lnTo>
                    <a:pt x="286" y="182"/>
                  </a:lnTo>
                  <a:lnTo>
                    <a:pt x="288" y="184"/>
                  </a:lnTo>
                  <a:lnTo>
                    <a:pt x="290" y="184"/>
                  </a:lnTo>
                  <a:lnTo>
                    <a:pt x="290" y="186"/>
                  </a:lnTo>
                  <a:lnTo>
                    <a:pt x="292" y="186"/>
                  </a:lnTo>
                  <a:lnTo>
                    <a:pt x="292" y="188"/>
                  </a:lnTo>
                  <a:lnTo>
                    <a:pt x="294" y="190"/>
                  </a:lnTo>
                  <a:lnTo>
                    <a:pt x="294" y="192"/>
                  </a:lnTo>
                  <a:lnTo>
                    <a:pt x="296" y="194"/>
                  </a:lnTo>
                  <a:lnTo>
                    <a:pt x="298" y="200"/>
                  </a:lnTo>
                  <a:lnTo>
                    <a:pt x="300" y="202"/>
                  </a:lnTo>
                  <a:lnTo>
                    <a:pt x="300" y="204"/>
                  </a:lnTo>
                  <a:lnTo>
                    <a:pt x="302" y="206"/>
                  </a:lnTo>
                  <a:lnTo>
                    <a:pt x="306" y="210"/>
                  </a:lnTo>
                  <a:lnTo>
                    <a:pt x="306" y="210"/>
                  </a:lnTo>
                  <a:lnTo>
                    <a:pt x="308" y="212"/>
                  </a:lnTo>
                  <a:lnTo>
                    <a:pt x="310" y="214"/>
                  </a:lnTo>
                  <a:lnTo>
                    <a:pt x="312" y="214"/>
                  </a:lnTo>
                  <a:lnTo>
                    <a:pt x="312" y="214"/>
                  </a:lnTo>
                  <a:lnTo>
                    <a:pt x="314" y="216"/>
                  </a:lnTo>
                  <a:lnTo>
                    <a:pt x="316" y="216"/>
                  </a:lnTo>
                  <a:lnTo>
                    <a:pt x="318" y="216"/>
                  </a:lnTo>
                  <a:lnTo>
                    <a:pt x="324" y="218"/>
                  </a:lnTo>
                  <a:lnTo>
                    <a:pt x="328" y="218"/>
                  </a:lnTo>
                  <a:lnTo>
                    <a:pt x="334" y="218"/>
                  </a:lnTo>
                  <a:lnTo>
                    <a:pt x="340" y="218"/>
                  </a:lnTo>
                  <a:lnTo>
                    <a:pt x="344" y="218"/>
                  </a:lnTo>
                  <a:lnTo>
                    <a:pt x="350" y="218"/>
                  </a:lnTo>
                  <a:lnTo>
                    <a:pt x="362" y="218"/>
                  </a:lnTo>
                  <a:lnTo>
                    <a:pt x="374" y="218"/>
                  </a:lnTo>
                  <a:lnTo>
                    <a:pt x="378" y="220"/>
                  </a:lnTo>
                  <a:lnTo>
                    <a:pt x="384" y="220"/>
                  </a:lnTo>
                  <a:lnTo>
                    <a:pt x="388" y="220"/>
                  </a:lnTo>
                  <a:lnTo>
                    <a:pt x="392" y="220"/>
                  </a:lnTo>
                  <a:lnTo>
                    <a:pt x="396" y="222"/>
                  </a:lnTo>
                  <a:lnTo>
                    <a:pt x="400" y="222"/>
                  </a:lnTo>
                  <a:lnTo>
                    <a:pt x="406" y="224"/>
                  </a:lnTo>
                  <a:lnTo>
                    <a:pt x="410" y="226"/>
                  </a:lnTo>
                  <a:lnTo>
                    <a:pt x="412" y="226"/>
                  </a:lnTo>
                  <a:lnTo>
                    <a:pt x="414" y="228"/>
                  </a:lnTo>
                  <a:lnTo>
                    <a:pt x="420" y="232"/>
                  </a:lnTo>
                  <a:lnTo>
                    <a:pt x="422" y="234"/>
                  </a:lnTo>
                  <a:lnTo>
                    <a:pt x="426" y="234"/>
                  </a:lnTo>
                  <a:lnTo>
                    <a:pt x="428" y="236"/>
                  </a:lnTo>
                  <a:lnTo>
                    <a:pt x="428" y="236"/>
                  </a:lnTo>
                  <a:lnTo>
                    <a:pt x="430" y="236"/>
                  </a:lnTo>
                  <a:lnTo>
                    <a:pt x="430" y="236"/>
                  </a:lnTo>
                  <a:lnTo>
                    <a:pt x="432" y="236"/>
                  </a:lnTo>
                  <a:lnTo>
                    <a:pt x="432" y="236"/>
                  </a:lnTo>
                  <a:lnTo>
                    <a:pt x="436" y="236"/>
                  </a:lnTo>
                  <a:lnTo>
                    <a:pt x="438" y="236"/>
                  </a:lnTo>
                  <a:lnTo>
                    <a:pt x="442" y="234"/>
                  </a:lnTo>
                  <a:lnTo>
                    <a:pt x="444" y="234"/>
                  </a:lnTo>
                  <a:lnTo>
                    <a:pt x="448" y="232"/>
                  </a:lnTo>
                  <a:lnTo>
                    <a:pt x="450" y="232"/>
                  </a:lnTo>
                  <a:lnTo>
                    <a:pt x="452" y="230"/>
                  </a:lnTo>
                  <a:lnTo>
                    <a:pt x="454" y="230"/>
                  </a:lnTo>
                  <a:lnTo>
                    <a:pt x="454" y="228"/>
                  </a:lnTo>
                  <a:lnTo>
                    <a:pt x="458" y="226"/>
                  </a:lnTo>
                  <a:lnTo>
                    <a:pt x="460" y="224"/>
                  </a:lnTo>
                  <a:lnTo>
                    <a:pt x="460" y="222"/>
                  </a:lnTo>
                  <a:lnTo>
                    <a:pt x="462" y="222"/>
                  </a:lnTo>
                  <a:lnTo>
                    <a:pt x="462" y="222"/>
                  </a:lnTo>
                  <a:lnTo>
                    <a:pt x="464" y="222"/>
                  </a:lnTo>
                  <a:lnTo>
                    <a:pt x="464" y="222"/>
                  </a:lnTo>
                  <a:lnTo>
                    <a:pt x="466" y="222"/>
                  </a:lnTo>
                  <a:lnTo>
                    <a:pt x="468" y="222"/>
                  </a:lnTo>
                  <a:lnTo>
                    <a:pt x="470" y="222"/>
                  </a:lnTo>
                  <a:lnTo>
                    <a:pt x="474" y="222"/>
                  </a:lnTo>
                  <a:lnTo>
                    <a:pt x="478" y="224"/>
                  </a:lnTo>
                  <a:lnTo>
                    <a:pt x="482" y="224"/>
                  </a:lnTo>
                  <a:lnTo>
                    <a:pt x="486" y="226"/>
                  </a:lnTo>
                  <a:lnTo>
                    <a:pt x="488" y="226"/>
                  </a:lnTo>
                  <a:lnTo>
                    <a:pt x="490" y="226"/>
                  </a:lnTo>
                  <a:lnTo>
                    <a:pt x="490" y="226"/>
                  </a:lnTo>
                  <a:lnTo>
                    <a:pt x="492" y="226"/>
                  </a:lnTo>
                  <a:lnTo>
                    <a:pt x="494" y="224"/>
                  </a:lnTo>
                  <a:lnTo>
                    <a:pt x="496" y="224"/>
                  </a:lnTo>
                  <a:lnTo>
                    <a:pt x="496" y="224"/>
                  </a:lnTo>
                  <a:lnTo>
                    <a:pt x="498" y="222"/>
                  </a:lnTo>
                  <a:lnTo>
                    <a:pt x="502" y="220"/>
                  </a:lnTo>
                  <a:lnTo>
                    <a:pt x="504" y="218"/>
                  </a:lnTo>
                  <a:lnTo>
                    <a:pt x="508" y="214"/>
                  </a:lnTo>
                  <a:lnTo>
                    <a:pt x="510" y="212"/>
                  </a:lnTo>
                  <a:lnTo>
                    <a:pt x="514" y="208"/>
                  </a:lnTo>
                  <a:lnTo>
                    <a:pt x="514" y="208"/>
                  </a:lnTo>
                  <a:lnTo>
                    <a:pt x="516" y="206"/>
                  </a:lnTo>
                  <a:lnTo>
                    <a:pt x="516" y="204"/>
                  </a:lnTo>
                  <a:lnTo>
                    <a:pt x="516" y="202"/>
                  </a:lnTo>
                  <a:lnTo>
                    <a:pt x="516" y="200"/>
                  </a:lnTo>
                  <a:lnTo>
                    <a:pt x="518" y="198"/>
                  </a:lnTo>
                  <a:lnTo>
                    <a:pt x="518" y="192"/>
                  </a:lnTo>
                  <a:lnTo>
                    <a:pt x="518" y="188"/>
                  </a:lnTo>
                  <a:lnTo>
                    <a:pt x="518" y="186"/>
                  </a:lnTo>
                  <a:lnTo>
                    <a:pt x="516" y="184"/>
                  </a:lnTo>
                  <a:lnTo>
                    <a:pt x="516" y="180"/>
                  </a:lnTo>
                  <a:lnTo>
                    <a:pt x="516" y="178"/>
                  </a:lnTo>
                  <a:lnTo>
                    <a:pt x="516" y="176"/>
                  </a:lnTo>
                  <a:lnTo>
                    <a:pt x="516" y="174"/>
                  </a:lnTo>
                  <a:lnTo>
                    <a:pt x="516" y="174"/>
                  </a:lnTo>
                  <a:lnTo>
                    <a:pt x="516" y="174"/>
                  </a:lnTo>
                  <a:lnTo>
                    <a:pt x="516" y="172"/>
                  </a:lnTo>
                  <a:lnTo>
                    <a:pt x="518" y="172"/>
                  </a:lnTo>
                  <a:lnTo>
                    <a:pt x="518" y="172"/>
                  </a:lnTo>
                  <a:lnTo>
                    <a:pt x="520" y="172"/>
                  </a:lnTo>
                  <a:lnTo>
                    <a:pt x="520" y="172"/>
                  </a:lnTo>
                  <a:lnTo>
                    <a:pt x="522" y="172"/>
                  </a:lnTo>
                  <a:lnTo>
                    <a:pt x="524" y="174"/>
                  </a:lnTo>
                  <a:lnTo>
                    <a:pt x="526" y="174"/>
                  </a:lnTo>
                  <a:lnTo>
                    <a:pt x="528" y="176"/>
                  </a:lnTo>
                  <a:lnTo>
                    <a:pt x="532" y="178"/>
                  </a:lnTo>
                  <a:lnTo>
                    <a:pt x="532" y="178"/>
                  </a:lnTo>
                  <a:lnTo>
                    <a:pt x="534" y="178"/>
                  </a:lnTo>
                  <a:lnTo>
                    <a:pt x="536" y="178"/>
                  </a:lnTo>
                  <a:lnTo>
                    <a:pt x="536" y="178"/>
                  </a:lnTo>
                  <a:lnTo>
                    <a:pt x="538" y="178"/>
                  </a:lnTo>
                  <a:lnTo>
                    <a:pt x="538" y="178"/>
                  </a:lnTo>
                  <a:lnTo>
                    <a:pt x="540" y="178"/>
                  </a:lnTo>
                  <a:lnTo>
                    <a:pt x="540" y="176"/>
                  </a:lnTo>
                  <a:lnTo>
                    <a:pt x="542" y="174"/>
                  </a:lnTo>
                  <a:lnTo>
                    <a:pt x="544" y="172"/>
                  </a:lnTo>
                  <a:lnTo>
                    <a:pt x="548" y="168"/>
                  </a:lnTo>
                  <a:lnTo>
                    <a:pt x="548" y="166"/>
                  </a:lnTo>
                  <a:lnTo>
                    <a:pt x="550" y="164"/>
                  </a:lnTo>
                  <a:lnTo>
                    <a:pt x="554" y="162"/>
                  </a:lnTo>
                  <a:lnTo>
                    <a:pt x="556" y="160"/>
                  </a:lnTo>
                  <a:lnTo>
                    <a:pt x="560" y="156"/>
                  </a:lnTo>
                  <a:lnTo>
                    <a:pt x="562" y="154"/>
                  </a:lnTo>
                  <a:lnTo>
                    <a:pt x="568" y="152"/>
                  </a:lnTo>
                  <a:lnTo>
                    <a:pt x="574" y="148"/>
                  </a:lnTo>
                  <a:lnTo>
                    <a:pt x="580" y="144"/>
                  </a:lnTo>
                  <a:lnTo>
                    <a:pt x="584" y="142"/>
                  </a:lnTo>
                  <a:lnTo>
                    <a:pt x="586" y="142"/>
                  </a:lnTo>
                  <a:lnTo>
                    <a:pt x="588" y="142"/>
                  </a:lnTo>
                  <a:lnTo>
                    <a:pt x="590" y="140"/>
                  </a:lnTo>
                  <a:lnTo>
                    <a:pt x="594" y="140"/>
                  </a:lnTo>
                  <a:lnTo>
                    <a:pt x="598" y="138"/>
                  </a:lnTo>
                  <a:lnTo>
                    <a:pt x="602" y="136"/>
                  </a:lnTo>
                  <a:lnTo>
                    <a:pt x="604" y="136"/>
                  </a:lnTo>
                  <a:lnTo>
                    <a:pt x="606" y="134"/>
                  </a:lnTo>
                  <a:lnTo>
                    <a:pt x="608" y="134"/>
                  </a:lnTo>
                  <a:lnTo>
                    <a:pt x="608" y="134"/>
                  </a:lnTo>
                  <a:lnTo>
                    <a:pt x="608" y="132"/>
                  </a:lnTo>
                  <a:lnTo>
                    <a:pt x="610" y="130"/>
                  </a:lnTo>
                  <a:lnTo>
                    <a:pt x="610" y="130"/>
                  </a:lnTo>
                  <a:lnTo>
                    <a:pt x="610" y="128"/>
                  </a:lnTo>
                  <a:lnTo>
                    <a:pt x="610" y="128"/>
                  </a:lnTo>
                  <a:lnTo>
                    <a:pt x="608" y="126"/>
                  </a:lnTo>
                  <a:lnTo>
                    <a:pt x="608" y="126"/>
                  </a:lnTo>
                  <a:lnTo>
                    <a:pt x="608" y="124"/>
                  </a:lnTo>
                  <a:lnTo>
                    <a:pt x="606" y="122"/>
                  </a:lnTo>
                  <a:lnTo>
                    <a:pt x="604" y="120"/>
                  </a:lnTo>
                  <a:lnTo>
                    <a:pt x="602" y="118"/>
                  </a:lnTo>
                  <a:lnTo>
                    <a:pt x="600" y="116"/>
                  </a:lnTo>
                  <a:lnTo>
                    <a:pt x="598" y="116"/>
                  </a:lnTo>
                  <a:lnTo>
                    <a:pt x="596" y="116"/>
                  </a:lnTo>
                  <a:lnTo>
                    <a:pt x="596" y="116"/>
                  </a:lnTo>
                  <a:lnTo>
                    <a:pt x="594" y="114"/>
                  </a:lnTo>
                  <a:lnTo>
                    <a:pt x="592" y="114"/>
                  </a:lnTo>
                  <a:lnTo>
                    <a:pt x="590" y="116"/>
                  </a:lnTo>
                  <a:lnTo>
                    <a:pt x="586" y="116"/>
                  </a:lnTo>
                  <a:lnTo>
                    <a:pt x="584" y="116"/>
                  </a:lnTo>
                  <a:lnTo>
                    <a:pt x="580" y="118"/>
                  </a:lnTo>
                  <a:lnTo>
                    <a:pt x="574" y="118"/>
                  </a:lnTo>
                  <a:lnTo>
                    <a:pt x="574" y="118"/>
                  </a:lnTo>
                  <a:lnTo>
                    <a:pt x="572" y="120"/>
                  </a:lnTo>
                  <a:lnTo>
                    <a:pt x="568" y="120"/>
                  </a:lnTo>
                  <a:lnTo>
                    <a:pt x="568" y="122"/>
                  </a:lnTo>
                  <a:lnTo>
                    <a:pt x="566" y="122"/>
                  </a:lnTo>
                  <a:lnTo>
                    <a:pt x="564" y="122"/>
                  </a:lnTo>
                  <a:lnTo>
                    <a:pt x="564" y="122"/>
                  </a:lnTo>
                  <a:lnTo>
                    <a:pt x="562" y="122"/>
                  </a:lnTo>
                  <a:lnTo>
                    <a:pt x="562" y="122"/>
                  </a:lnTo>
                  <a:lnTo>
                    <a:pt x="562" y="120"/>
                  </a:lnTo>
                  <a:lnTo>
                    <a:pt x="562" y="120"/>
                  </a:lnTo>
                  <a:lnTo>
                    <a:pt x="560" y="118"/>
                  </a:lnTo>
                  <a:lnTo>
                    <a:pt x="560" y="118"/>
                  </a:lnTo>
                  <a:lnTo>
                    <a:pt x="560" y="116"/>
                  </a:lnTo>
                  <a:lnTo>
                    <a:pt x="558" y="112"/>
                  </a:lnTo>
                  <a:lnTo>
                    <a:pt x="558" y="108"/>
                  </a:lnTo>
                  <a:lnTo>
                    <a:pt x="558" y="104"/>
                  </a:lnTo>
                  <a:lnTo>
                    <a:pt x="558" y="100"/>
                  </a:lnTo>
                  <a:lnTo>
                    <a:pt x="558" y="96"/>
                  </a:lnTo>
                  <a:lnTo>
                    <a:pt x="558" y="90"/>
                  </a:lnTo>
                  <a:lnTo>
                    <a:pt x="558" y="88"/>
                  </a:lnTo>
                  <a:lnTo>
                    <a:pt x="558" y="84"/>
                  </a:lnTo>
                  <a:lnTo>
                    <a:pt x="558" y="82"/>
                  </a:lnTo>
                  <a:lnTo>
                    <a:pt x="558" y="80"/>
                  </a:lnTo>
                  <a:lnTo>
                    <a:pt x="560" y="76"/>
                  </a:lnTo>
                  <a:lnTo>
                    <a:pt x="562" y="72"/>
                  </a:lnTo>
                  <a:lnTo>
                    <a:pt x="562" y="74"/>
                  </a:lnTo>
                  <a:lnTo>
                    <a:pt x="566" y="76"/>
                  </a:lnTo>
                  <a:lnTo>
                    <a:pt x="568" y="78"/>
                  </a:lnTo>
                  <a:lnTo>
                    <a:pt x="570" y="80"/>
                  </a:lnTo>
                  <a:lnTo>
                    <a:pt x="572" y="82"/>
                  </a:lnTo>
                  <a:lnTo>
                    <a:pt x="572" y="82"/>
                  </a:lnTo>
                  <a:lnTo>
                    <a:pt x="572" y="84"/>
                  </a:lnTo>
                  <a:lnTo>
                    <a:pt x="574" y="84"/>
                  </a:lnTo>
                  <a:lnTo>
                    <a:pt x="578" y="84"/>
                  </a:lnTo>
                  <a:lnTo>
                    <a:pt x="580" y="84"/>
                  </a:lnTo>
                  <a:lnTo>
                    <a:pt x="582" y="84"/>
                  </a:lnTo>
                  <a:lnTo>
                    <a:pt x="586" y="84"/>
                  </a:lnTo>
                  <a:lnTo>
                    <a:pt x="588" y="84"/>
                  </a:lnTo>
                  <a:lnTo>
                    <a:pt x="590" y="84"/>
                  </a:lnTo>
                  <a:lnTo>
                    <a:pt x="590" y="84"/>
                  </a:lnTo>
                  <a:lnTo>
                    <a:pt x="590" y="84"/>
                  </a:lnTo>
                  <a:lnTo>
                    <a:pt x="592" y="84"/>
                  </a:lnTo>
                  <a:lnTo>
                    <a:pt x="592" y="82"/>
                  </a:lnTo>
                  <a:lnTo>
                    <a:pt x="594" y="80"/>
                  </a:lnTo>
                  <a:lnTo>
                    <a:pt x="594" y="80"/>
                  </a:lnTo>
                  <a:lnTo>
                    <a:pt x="594" y="78"/>
                  </a:lnTo>
                  <a:lnTo>
                    <a:pt x="594" y="76"/>
                  </a:lnTo>
                  <a:lnTo>
                    <a:pt x="594" y="74"/>
                  </a:lnTo>
                  <a:lnTo>
                    <a:pt x="594" y="70"/>
                  </a:lnTo>
                  <a:lnTo>
                    <a:pt x="594" y="66"/>
                  </a:lnTo>
                  <a:lnTo>
                    <a:pt x="594" y="62"/>
                  </a:lnTo>
                  <a:lnTo>
                    <a:pt x="594" y="60"/>
                  </a:lnTo>
                  <a:lnTo>
                    <a:pt x="594" y="58"/>
                  </a:lnTo>
                  <a:lnTo>
                    <a:pt x="596" y="56"/>
                  </a:lnTo>
                  <a:lnTo>
                    <a:pt x="596" y="56"/>
                  </a:lnTo>
                  <a:lnTo>
                    <a:pt x="596" y="54"/>
                  </a:lnTo>
                  <a:lnTo>
                    <a:pt x="596" y="54"/>
                  </a:lnTo>
                  <a:lnTo>
                    <a:pt x="598" y="52"/>
                  </a:lnTo>
                  <a:lnTo>
                    <a:pt x="600" y="52"/>
                  </a:lnTo>
                  <a:lnTo>
                    <a:pt x="602" y="50"/>
                  </a:lnTo>
                  <a:lnTo>
                    <a:pt x="604" y="50"/>
                  </a:lnTo>
                  <a:lnTo>
                    <a:pt x="604" y="48"/>
                  </a:lnTo>
                  <a:lnTo>
                    <a:pt x="606" y="48"/>
                  </a:lnTo>
                  <a:lnTo>
                    <a:pt x="606" y="46"/>
                  </a:lnTo>
                  <a:lnTo>
                    <a:pt x="606" y="46"/>
                  </a:lnTo>
                  <a:lnTo>
                    <a:pt x="606" y="46"/>
                  </a:lnTo>
                  <a:lnTo>
                    <a:pt x="608" y="44"/>
                  </a:lnTo>
                  <a:lnTo>
                    <a:pt x="606" y="42"/>
                  </a:lnTo>
                  <a:lnTo>
                    <a:pt x="606" y="42"/>
                  </a:lnTo>
                  <a:lnTo>
                    <a:pt x="606" y="40"/>
                  </a:lnTo>
                  <a:lnTo>
                    <a:pt x="606" y="38"/>
                  </a:lnTo>
                  <a:lnTo>
                    <a:pt x="604" y="36"/>
                  </a:lnTo>
                  <a:lnTo>
                    <a:pt x="602" y="32"/>
                  </a:lnTo>
                  <a:lnTo>
                    <a:pt x="600" y="30"/>
                  </a:lnTo>
                  <a:lnTo>
                    <a:pt x="598" y="26"/>
                  </a:lnTo>
                  <a:lnTo>
                    <a:pt x="598" y="24"/>
                  </a:lnTo>
                  <a:lnTo>
                    <a:pt x="598" y="22"/>
                  </a:lnTo>
                  <a:lnTo>
                    <a:pt x="596" y="22"/>
                  </a:lnTo>
                  <a:lnTo>
                    <a:pt x="596" y="20"/>
                  </a:lnTo>
                  <a:lnTo>
                    <a:pt x="598" y="18"/>
                  </a:lnTo>
                  <a:lnTo>
                    <a:pt x="598" y="16"/>
                  </a:lnTo>
                  <a:lnTo>
                    <a:pt x="598" y="14"/>
                  </a:lnTo>
                  <a:lnTo>
                    <a:pt x="600" y="12"/>
                  </a:lnTo>
                  <a:lnTo>
                    <a:pt x="600" y="10"/>
                  </a:lnTo>
                  <a:lnTo>
                    <a:pt x="602" y="8"/>
                  </a:lnTo>
                  <a:lnTo>
                    <a:pt x="604" y="6"/>
                  </a:lnTo>
                  <a:lnTo>
                    <a:pt x="604" y="6"/>
                  </a:lnTo>
                  <a:lnTo>
                    <a:pt x="604" y="4"/>
                  </a:lnTo>
                  <a:lnTo>
                    <a:pt x="606" y="4"/>
                  </a:lnTo>
                  <a:lnTo>
                    <a:pt x="608" y="4"/>
                  </a:lnTo>
                  <a:lnTo>
                    <a:pt x="610" y="2"/>
                  </a:lnTo>
                  <a:lnTo>
                    <a:pt x="614" y="2"/>
                  </a:lnTo>
                  <a:lnTo>
                    <a:pt x="618" y="0"/>
                  </a:lnTo>
                  <a:lnTo>
                    <a:pt x="622" y="0"/>
                  </a:lnTo>
                  <a:lnTo>
                    <a:pt x="626" y="0"/>
                  </a:lnTo>
                  <a:lnTo>
                    <a:pt x="630" y="0"/>
                  </a:lnTo>
                  <a:lnTo>
                    <a:pt x="634" y="0"/>
                  </a:lnTo>
                  <a:lnTo>
                    <a:pt x="640" y="0"/>
                  </a:lnTo>
                  <a:lnTo>
                    <a:pt x="644" y="2"/>
                  </a:lnTo>
                  <a:lnTo>
                    <a:pt x="648" y="2"/>
                  </a:lnTo>
                  <a:lnTo>
                    <a:pt x="652" y="2"/>
                  </a:lnTo>
                  <a:lnTo>
                    <a:pt x="656" y="4"/>
                  </a:lnTo>
                  <a:lnTo>
                    <a:pt x="660" y="4"/>
                  </a:lnTo>
                  <a:lnTo>
                    <a:pt x="664" y="6"/>
                  </a:lnTo>
                  <a:lnTo>
                    <a:pt x="666" y="6"/>
                  </a:lnTo>
                  <a:lnTo>
                    <a:pt x="668" y="6"/>
                  </a:lnTo>
                  <a:lnTo>
                    <a:pt x="668" y="8"/>
                  </a:lnTo>
                  <a:lnTo>
                    <a:pt x="670" y="10"/>
                  </a:lnTo>
                  <a:lnTo>
                    <a:pt x="672" y="12"/>
                  </a:lnTo>
                  <a:lnTo>
                    <a:pt x="674" y="14"/>
                  </a:lnTo>
                  <a:lnTo>
                    <a:pt x="678" y="18"/>
                  </a:lnTo>
                  <a:lnTo>
                    <a:pt x="680" y="20"/>
                  </a:lnTo>
                  <a:lnTo>
                    <a:pt x="682" y="22"/>
                  </a:lnTo>
                  <a:lnTo>
                    <a:pt x="684" y="26"/>
                  </a:lnTo>
                  <a:lnTo>
                    <a:pt x="688" y="28"/>
                  </a:lnTo>
                  <a:lnTo>
                    <a:pt x="692" y="32"/>
                  </a:lnTo>
                  <a:lnTo>
                    <a:pt x="696" y="36"/>
                  </a:lnTo>
                  <a:lnTo>
                    <a:pt x="698" y="38"/>
                  </a:lnTo>
                  <a:lnTo>
                    <a:pt x="700" y="42"/>
                  </a:lnTo>
                  <a:lnTo>
                    <a:pt x="704" y="44"/>
                  </a:lnTo>
                  <a:lnTo>
                    <a:pt x="704" y="46"/>
                  </a:lnTo>
                  <a:lnTo>
                    <a:pt x="706" y="48"/>
                  </a:lnTo>
                  <a:lnTo>
                    <a:pt x="706" y="50"/>
                  </a:lnTo>
                  <a:lnTo>
                    <a:pt x="706" y="52"/>
                  </a:lnTo>
                  <a:lnTo>
                    <a:pt x="708" y="56"/>
                  </a:lnTo>
                  <a:lnTo>
                    <a:pt x="708" y="62"/>
                  </a:lnTo>
                  <a:lnTo>
                    <a:pt x="708" y="64"/>
                  </a:lnTo>
                  <a:lnTo>
                    <a:pt x="708" y="66"/>
                  </a:lnTo>
                  <a:lnTo>
                    <a:pt x="710" y="68"/>
                  </a:lnTo>
                  <a:lnTo>
                    <a:pt x="710" y="68"/>
                  </a:lnTo>
                  <a:lnTo>
                    <a:pt x="712" y="70"/>
                  </a:lnTo>
                  <a:lnTo>
                    <a:pt x="714" y="74"/>
                  </a:lnTo>
                  <a:lnTo>
                    <a:pt x="716" y="74"/>
                  </a:lnTo>
                  <a:lnTo>
                    <a:pt x="718" y="76"/>
                  </a:lnTo>
                  <a:lnTo>
                    <a:pt x="718" y="78"/>
                  </a:lnTo>
                  <a:lnTo>
                    <a:pt x="720" y="80"/>
                  </a:lnTo>
                  <a:lnTo>
                    <a:pt x="722" y="80"/>
                  </a:lnTo>
                  <a:lnTo>
                    <a:pt x="722" y="80"/>
                  </a:lnTo>
                  <a:lnTo>
                    <a:pt x="724" y="80"/>
                  </a:lnTo>
                  <a:lnTo>
                    <a:pt x="726" y="82"/>
                  </a:lnTo>
                  <a:lnTo>
                    <a:pt x="730" y="82"/>
                  </a:lnTo>
                  <a:lnTo>
                    <a:pt x="732" y="82"/>
                  </a:lnTo>
                  <a:lnTo>
                    <a:pt x="736" y="82"/>
                  </a:lnTo>
                  <a:lnTo>
                    <a:pt x="740" y="82"/>
                  </a:lnTo>
                  <a:lnTo>
                    <a:pt x="742" y="84"/>
                  </a:lnTo>
                  <a:lnTo>
                    <a:pt x="744" y="84"/>
                  </a:lnTo>
                  <a:lnTo>
                    <a:pt x="746" y="84"/>
                  </a:lnTo>
                  <a:lnTo>
                    <a:pt x="746" y="86"/>
                  </a:lnTo>
                  <a:lnTo>
                    <a:pt x="748" y="86"/>
                  </a:lnTo>
                  <a:lnTo>
                    <a:pt x="752" y="90"/>
                  </a:lnTo>
                  <a:lnTo>
                    <a:pt x="754" y="92"/>
                  </a:lnTo>
                  <a:lnTo>
                    <a:pt x="756" y="94"/>
                  </a:lnTo>
                  <a:lnTo>
                    <a:pt x="756" y="94"/>
                  </a:lnTo>
                  <a:lnTo>
                    <a:pt x="760" y="96"/>
                  </a:lnTo>
                  <a:lnTo>
                    <a:pt x="764" y="98"/>
                  </a:lnTo>
                  <a:lnTo>
                    <a:pt x="766" y="102"/>
                  </a:lnTo>
                  <a:lnTo>
                    <a:pt x="768" y="102"/>
                  </a:lnTo>
                  <a:lnTo>
                    <a:pt x="770" y="104"/>
                  </a:lnTo>
                  <a:lnTo>
                    <a:pt x="770" y="104"/>
                  </a:lnTo>
                  <a:lnTo>
                    <a:pt x="770" y="106"/>
                  </a:lnTo>
                  <a:lnTo>
                    <a:pt x="772" y="108"/>
                  </a:lnTo>
                  <a:lnTo>
                    <a:pt x="772" y="110"/>
                  </a:lnTo>
                  <a:lnTo>
                    <a:pt x="772" y="110"/>
                  </a:lnTo>
                  <a:lnTo>
                    <a:pt x="774" y="112"/>
                  </a:lnTo>
                  <a:lnTo>
                    <a:pt x="774" y="112"/>
                  </a:lnTo>
                  <a:lnTo>
                    <a:pt x="774" y="112"/>
                  </a:lnTo>
                  <a:lnTo>
                    <a:pt x="776" y="112"/>
                  </a:lnTo>
                  <a:lnTo>
                    <a:pt x="778" y="114"/>
                  </a:lnTo>
                  <a:lnTo>
                    <a:pt x="780" y="114"/>
                  </a:lnTo>
                  <a:lnTo>
                    <a:pt x="782" y="114"/>
                  </a:lnTo>
                  <a:lnTo>
                    <a:pt x="786" y="114"/>
                  </a:lnTo>
                  <a:lnTo>
                    <a:pt x="790" y="114"/>
                  </a:lnTo>
                  <a:lnTo>
                    <a:pt x="790" y="114"/>
                  </a:lnTo>
                  <a:lnTo>
                    <a:pt x="792" y="112"/>
                  </a:lnTo>
                  <a:lnTo>
                    <a:pt x="796" y="112"/>
                  </a:lnTo>
                  <a:lnTo>
                    <a:pt x="802" y="110"/>
                  </a:lnTo>
                  <a:lnTo>
                    <a:pt x="806" y="108"/>
                  </a:lnTo>
                  <a:lnTo>
                    <a:pt x="808" y="108"/>
                  </a:lnTo>
                  <a:lnTo>
                    <a:pt x="808" y="108"/>
                  </a:lnTo>
                  <a:lnTo>
                    <a:pt x="810" y="108"/>
                  </a:lnTo>
                  <a:lnTo>
                    <a:pt x="812" y="108"/>
                  </a:lnTo>
                  <a:lnTo>
                    <a:pt x="814" y="108"/>
                  </a:lnTo>
                  <a:lnTo>
                    <a:pt x="814" y="108"/>
                  </a:lnTo>
                  <a:lnTo>
                    <a:pt x="816" y="108"/>
                  </a:lnTo>
                  <a:lnTo>
                    <a:pt x="816" y="110"/>
                  </a:lnTo>
                  <a:lnTo>
                    <a:pt x="816" y="110"/>
                  </a:lnTo>
                  <a:lnTo>
                    <a:pt x="818" y="112"/>
                  </a:lnTo>
                  <a:lnTo>
                    <a:pt x="818" y="114"/>
                  </a:lnTo>
                  <a:lnTo>
                    <a:pt x="820" y="116"/>
                  </a:lnTo>
                  <a:lnTo>
                    <a:pt x="820" y="118"/>
                  </a:lnTo>
                  <a:lnTo>
                    <a:pt x="822" y="122"/>
                  </a:lnTo>
                  <a:lnTo>
                    <a:pt x="822" y="124"/>
                  </a:lnTo>
                  <a:lnTo>
                    <a:pt x="822" y="126"/>
                  </a:lnTo>
                  <a:lnTo>
                    <a:pt x="822" y="128"/>
                  </a:lnTo>
                  <a:lnTo>
                    <a:pt x="822" y="128"/>
                  </a:lnTo>
                  <a:lnTo>
                    <a:pt x="822" y="128"/>
                  </a:lnTo>
                  <a:lnTo>
                    <a:pt x="822" y="130"/>
                  </a:lnTo>
                  <a:lnTo>
                    <a:pt x="820" y="130"/>
                  </a:lnTo>
                  <a:lnTo>
                    <a:pt x="818" y="132"/>
                  </a:lnTo>
                  <a:lnTo>
                    <a:pt x="818" y="132"/>
                  </a:lnTo>
                  <a:lnTo>
                    <a:pt x="816" y="134"/>
                  </a:lnTo>
                  <a:lnTo>
                    <a:pt x="814" y="134"/>
                  </a:lnTo>
                  <a:lnTo>
                    <a:pt x="812" y="134"/>
                  </a:lnTo>
                  <a:lnTo>
                    <a:pt x="812" y="136"/>
                  </a:lnTo>
                  <a:lnTo>
                    <a:pt x="812" y="136"/>
                  </a:lnTo>
                  <a:lnTo>
                    <a:pt x="812" y="136"/>
                  </a:lnTo>
                  <a:lnTo>
                    <a:pt x="812" y="138"/>
                  </a:lnTo>
                  <a:lnTo>
                    <a:pt x="812" y="140"/>
                  </a:lnTo>
                  <a:lnTo>
                    <a:pt x="812" y="142"/>
                  </a:lnTo>
                  <a:lnTo>
                    <a:pt x="812" y="144"/>
                  </a:lnTo>
                  <a:lnTo>
                    <a:pt x="812" y="146"/>
                  </a:lnTo>
                  <a:lnTo>
                    <a:pt x="812" y="150"/>
                  </a:lnTo>
                  <a:lnTo>
                    <a:pt x="812" y="156"/>
                  </a:lnTo>
                  <a:lnTo>
                    <a:pt x="814" y="160"/>
                  </a:lnTo>
                  <a:lnTo>
                    <a:pt x="814" y="164"/>
                  </a:lnTo>
                  <a:lnTo>
                    <a:pt x="814" y="166"/>
                  </a:lnTo>
                  <a:lnTo>
                    <a:pt x="814" y="168"/>
                  </a:lnTo>
                  <a:lnTo>
                    <a:pt x="812" y="170"/>
                  </a:lnTo>
                  <a:lnTo>
                    <a:pt x="812" y="170"/>
                  </a:lnTo>
                  <a:lnTo>
                    <a:pt x="812" y="172"/>
                  </a:lnTo>
                  <a:lnTo>
                    <a:pt x="812" y="172"/>
                  </a:lnTo>
                  <a:lnTo>
                    <a:pt x="810" y="172"/>
                  </a:lnTo>
                  <a:lnTo>
                    <a:pt x="810" y="172"/>
                  </a:lnTo>
                  <a:lnTo>
                    <a:pt x="810" y="172"/>
                  </a:lnTo>
                  <a:lnTo>
                    <a:pt x="808" y="172"/>
                  </a:lnTo>
                  <a:lnTo>
                    <a:pt x="808" y="172"/>
                  </a:lnTo>
                  <a:lnTo>
                    <a:pt x="806" y="172"/>
                  </a:lnTo>
                  <a:lnTo>
                    <a:pt x="804" y="172"/>
                  </a:lnTo>
                  <a:lnTo>
                    <a:pt x="802" y="170"/>
                  </a:lnTo>
                  <a:lnTo>
                    <a:pt x="800" y="170"/>
                  </a:lnTo>
                  <a:lnTo>
                    <a:pt x="800" y="170"/>
                  </a:lnTo>
                  <a:lnTo>
                    <a:pt x="798" y="170"/>
                  </a:lnTo>
                  <a:lnTo>
                    <a:pt x="798" y="170"/>
                  </a:lnTo>
                  <a:lnTo>
                    <a:pt x="796" y="170"/>
                  </a:lnTo>
                  <a:lnTo>
                    <a:pt x="796" y="170"/>
                  </a:lnTo>
                  <a:lnTo>
                    <a:pt x="796" y="170"/>
                  </a:lnTo>
                  <a:lnTo>
                    <a:pt x="794" y="172"/>
                  </a:lnTo>
                  <a:lnTo>
                    <a:pt x="794" y="172"/>
                  </a:lnTo>
                  <a:lnTo>
                    <a:pt x="794" y="174"/>
                  </a:lnTo>
                  <a:lnTo>
                    <a:pt x="792" y="176"/>
                  </a:lnTo>
                  <a:lnTo>
                    <a:pt x="792" y="178"/>
                  </a:lnTo>
                  <a:lnTo>
                    <a:pt x="790" y="182"/>
                  </a:lnTo>
                  <a:lnTo>
                    <a:pt x="790" y="184"/>
                  </a:lnTo>
                  <a:lnTo>
                    <a:pt x="790" y="184"/>
                  </a:lnTo>
                  <a:lnTo>
                    <a:pt x="790" y="186"/>
                  </a:lnTo>
                  <a:lnTo>
                    <a:pt x="788" y="188"/>
                  </a:lnTo>
                  <a:lnTo>
                    <a:pt x="788" y="192"/>
                  </a:lnTo>
                  <a:lnTo>
                    <a:pt x="788" y="194"/>
                  </a:lnTo>
                  <a:lnTo>
                    <a:pt x="788" y="196"/>
                  </a:lnTo>
                  <a:lnTo>
                    <a:pt x="790" y="198"/>
                  </a:lnTo>
                  <a:lnTo>
                    <a:pt x="790" y="200"/>
                  </a:lnTo>
                  <a:lnTo>
                    <a:pt x="790" y="200"/>
                  </a:lnTo>
                  <a:lnTo>
                    <a:pt x="790" y="200"/>
                  </a:lnTo>
                  <a:lnTo>
                    <a:pt x="790" y="202"/>
                  </a:lnTo>
                  <a:lnTo>
                    <a:pt x="792" y="202"/>
                  </a:lnTo>
                  <a:lnTo>
                    <a:pt x="792" y="202"/>
                  </a:lnTo>
                  <a:lnTo>
                    <a:pt x="794" y="202"/>
                  </a:lnTo>
                  <a:lnTo>
                    <a:pt x="796" y="202"/>
                  </a:lnTo>
                  <a:lnTo>
                    <a:pt x="798" y="204"/>
                  </a:lnTo>
                  <a:lnTo>
                    <a:pt x="802" y="204"/>
                  </a:lnTo>
                  <a:lnTo>
                    <a:pt x="804" y="204"/>
                  </a:lnTo>
                  <a:lnTo>
                    <a:pt x="804" y="204"/>
                  </a:lnTo>
                  <a:lnTo>
                    <a:pt x="804" y="204"/>
                  </a:lnTo>
                  <a:lnTo>
                    <a:pt x="804" y="204"/>
                  </a:lnTo>
                  <a:lnTo>
                    <a:pt x="802" y="204"/>
                  </a:lnTo>
                  <a:lnTo>
                    <a:pt x="800" y="206"/>
                  </a:lnTo>
                  <a:lnTo>
                    <a:pt x="798" y="208"/>
                  </a:lnTo>
                  <a:lnTo>
                    <a:pt x="796" y="210"/>
                  </a:lnTo>
                  <a:lnTo>
                    <a:pt x="792" y="212"/>
                  </a:lnTo>
                  <a:lnTo>
                    <a:pt x="790" y="214"/>
                  </a:lnTo>
                  <a:lnTo>
                    <a:pt x="790" y="216"/>
                  </a:lnTo>
                  <a:lnTo>
                    <a:pt x="788" y="216"/>
                  </a:lnTo>
                  <a:lnTo>
                    <a:pt x="786" y="216"/>
                  </a:lnTo>
                  <a:lnTo>
                    <a:pt x="782" y="218"/>
                  </a:lnTo>
                  <a:lnTo>
                    <a:pt x="778" y="218"/>
                  </a:lnTo>
                  <a:lnTo>
                    <a:pt x="776" y="220"/>
                  </a:lnTo>
                  <a:lnTo>
                    <a:pt x="776" y="220"/>
                  </a:lnTo>
                  <a:lnTo>
                    <a:pt x="774" y="220"/>
                  </a:lnTo>
                  <a:lnTo>
                    <a:pt x="774" y="222"/>
                  </a:lnTo>
                  <a:lnTo>
                    <a:pt x="772" y="224"/>
                  </a:lnTo>
                  <a:lnTo>
                    <a:pt x="770" y="226"/>
                  </a:lnTo>
                  <a:lnTo>
                    <a:pt x="768" y="228"/>
                  </a:lnTo>
                  <a:lnTo>
                    <a:pt x="766" y="232"/>
                  </a:lnTo>
                  <a:lnTo>
                    <a:pt x="764" y="234"/>
                  </a:lnTo>
                  <a:lnTo>
                    <a:pt x="764" y="234"/>
                  </a:lnTo>
                  <a:lnTo>
                    <a:pt x="762" y="236"/>
                  </a:lnTo>
                  <a:lnTo>
                    <a:pt x="762" y="236"/>
                  </a:lnTo>
                  <a:lnTo>
                    <a:pt x="760" y="236"/>
                  </a:lnTo>
                  <a:lnTo>
                    <a:pt x="758" y="236"/>
                  </a:lnTo>
                  <a:lnTo>
                    <a:pt x="758" y="238"/>
                  </a:lnTo>
                  <a:lnTo>
                    <a:pt x="756" y="238"/>
                  </a:lnTo>
                  <a:lnTo>
                    <a:pt x="754" y="238"/>
                  </a:lnTo>
                  <a:lnTo>
                    <a:pt x="750" y="238"/>
                  </a:lnTo>
                  <a:lnTo>
                    <a:pt x="746" y="236"/>
                  </a:lnTo>
                  <a:lnTo>
                    <a:pt x="746" y="236"/>
                  </a:lnTo>
                  <a:lnTo>
                    <a:pt x="744" y="236"/>
                  </a:lnTo>
                  <a:lnTo>
                    <a:pt x="740" y="234"/>
                  </a:lnTo>
                  <a:lnTo>
                    <a:pt x="738" y="232"/>
                  </a:lnTo>
                  <a:lnTo>
                    <a:pt x="736" y="232"/>
                  </a:lnTo>
                  <a:lnTo>
                    <a:pt x="736" y="232"/>
                  </a:lnTo>
                  <a:lnTo>
                    <a:pt x="736" y="232"/>
                  </a:lnTo>
                  <a:lnTo>
                    <a:pt x="734" y="232"/>
                  </a:lnTo>
                  <a:lnTo>
                    <a:pt x="734" y="232"/>
                  </a:lnTo>
                  <a:lnTo>
                    <a:pt x="734" y="232"/>
                  </a:lnTo>
                  <a:lnTo>
                    <a:pt x="732" y="234"/>
                  </a:lnTo>
                  <a:lnTo>
                    <a:pt x="732" y="234"/>
                  </a:lnTo>
                  <a:lnTo>
                    <a:pt x="730" y="236"/>
                  </a:lnTo>
                  <a:lnTo>
                    <a:pt x="730" y="238"/>
                  </a:lnTo>
                  <a:lnTo>
                    <a:pt x="730" y="240"/>
                  </a:lnTo>
                  <a:lnTo>
                    <a:pt x="730" y="242"/>
                  </a:lnTo>
                  <a:lnTo>
                    <a:pt x="730" y="246"/>
                  </a:lnTo>
                  <a:lnTo>
                    <a:pt x="728" y="250"/>
                  </a:lnTo>
                  <a:lnTo>
                    <a:pt x="728" y="252"/>
                  </a:lnTo>
                  <a:lnTo>
                    <a:pt x="728" y="254"/>
                  </a:lnTo>
                  <a:lnTo>
                    <a:pt x="728" y="254"/>
                  </a:lnTo>
                  <a:lnTo>
                    <a:pt x="726" y="256"/>
                  </a:lnTo>
                  <a:lnTo>
                    <a:pt x="726" y="256"/>
                  </a:lnTo>
                  <a:lnTo>
                    <a:pt x="724" y="258"/>
                  </a:lnTo>
                  <a:lnTo>
                    <a:pt x="722" y="260"/>
                  </a:lnTo>
                  <a:lnTo>
                    <a:pt x="720" y="260"/>
                  </a:lnTo>
                  <a:lnTo>
                    <a:pt x="716" y="262"/>
                  </a:lnTo>
                  <a:lnTo>
                    <a:pt x="712" y="264"/>
                  </a:lnTo>
                  <a:lnTo>
                    <a:pt x="704" y="270"/>
                  </a:lnTo>
                  <a:lnTo>
                    <a:pt x="700" y="274"/>
                  </a:lnTo>
                  <a:lnTo>
                    <a:pt x="696" y="274"/>
                  </a:lnTo>
                  <a:lnTo>
                    <a:pt x="696" y="276"/>
                  </a:lnTo>
                  <a:lnTo>
                    <a:pt x="692" y="276"/>
                  </a:lnTo>
                  <a:lnTo>
                    <a:pt x="690" y="278"/>
                  </a:lnTo>
                  <a:lnTo>
                    <a:pt x="688" y="280"/>
                  </a:lnTo>
                  <a:lnTo>
                    <a:pt x="684" y="282"/>
                  </a:lnTo>
                  <a:lnTo>
                    <a:pt x="680" y="282"/>
                  </a:lnTo>
                  <a:lnTo>
                    <a:pt x="680" y="284"/>
                  </a:lnTo>
                  <a:lnTo>
                    <a:pt x="678" y="284"/>
                  </a:lnTo>
                  <a:lnTo>
                    <a:pt x="676" y="284"/>
                  </a:lnTo>
                  <a:lnTo>
                    <a:pt x="676" y="284"/>
                  </a:lnTo>
                  <a:lnTo>
                    <a:pt x="674" y="284"/>
                  </a:lnTo>
                  <a:lnTo>
                    <a:pt x="674" y="284"/>
                  </a:lnTo>
                  <a:lnTo>
                    <a:pt x="674" y="282"/>
                  </a:lnTo>
                  <a:lnTo>
                    <a:pt x="672" y="282"/>
                  </a:lnTo>
                  <a:lnTo>
                    <a:pt x="672" y="280"/>
                  </a:lnTo>
                  <a:lnTo>
                    <a:pt x="672" y="280"/>
                  </a:lnTo>
                  <a:lnTo>
                    <a:pt x="672" y="278"/>
                  </a:lnTo>
                  <a:lnTo>
                    <a:pt x="672" y="278"/>
                  </a:lnTo>
                  <a:lnTo>
                    <a:pt x="672" y="276"/>
                  </a:lnTo>
                  <a:lnTo>
                    <a:pt x="672" y="270"/>
                  </a:lnTo>
                  <a:lnTo>
                    <a:pt x="672" y="268"/>
                  </a:lnTo>
                  <a:lnTo>
                    <a:pt x="672" y="266"/>
                  </a:lnTo>
                  <a:lnTo>
                    <a:pt x="672" y="262"/>
                  </a:lnTo>
                  <a:lnTo>
                    <a:pt x="672" y="256"/>
                  </a:lnTo>
                  <a:lnTo>
                    <a:pt x="670" y="254"/>
                  </a:lnTo>
                  <a:lnTo>
                    <a:pt x="670" y="252"/>
                  </a:lnTo>
                  <a:lnTo>
                    <a:pt x="670" y="250"/>
                  </a:lnTo>
                  <a:lnTo>
                    <a:pt x="670" y="250"/>
                  </a:lnTo>
                  <a:lnTo>
                    <a:pt x="668" y="250"/>
                  </a:lnTo>
                  <a:lnTo>
                    <a:pt x="668" y="248"/>
                  </a:lnTo>
                  <a:lnTo>
                    <a:pt x="668" y="248"/>
                  </a:lnTo>
                  <a:lnTo>
                    <a:pt x="666" y="248"/>
                  </a:lnTo>
                  <a:lnTo>
                    <a:pt x="664" y="248"/>
                  </a:lnTo>
                  <a:lnTo>
                    <a:pt x="664" y="248"/>
                  </a:lnTo>
                  <a:lnTo>
                    <a:pt x="662" y="248"/>
                  </a:lnTo>
                  <a:lnTo>
                    <a:pt x="662" y="248"/>
                  </a:lnTo>
                  <a:lnTo>
                    <a:pt x="660" y="250"/>
                  </a:lnTo>
                  <a:lnTo>
                    <a:pt x="658" y="250"/>
                  </a:lnTo>
                  <a:lnTo>
                    <a:pt x="658" y="252"/>
                  </a:lnTo>
                  <a:lnTo>
                    <a:pt x="656" y="254"/>
                  </a:lnTo>
                  <a:lnTo>
                    <a:pt x="654" y="256"/>
                  </a:lnTo>
                  <a:lnTo>
                    <a:pt x="652" y="258"/>
                  </a:lnTo>
                  <a:lnTo>
                    <a:pt x="650" y="260"/>
                  </a:lnTo>
                  <a:lnTo>
                    <a:pt x="648" y="262"/>
                  </a:lnTo>
                  <a:lnTo>
                    <a:pt x="648" y="264"/>
                  </a:lnTo>
                  <a:lnTo>
                    <a:pt x="648" y="266"/>
                  </a:lnTo>
                  <a:lnTo>
                    <a:pt x="648" y="266"/>
                  </a:lnTo>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27" name="Freeform 187">
              <a:extLst>
                <a:ext uri="{FF2B5EF4-FFF2-40B4-BE49-F238E27FC236}">
                  <a16:creationId xmlns:a16="http://schemas.microsoft.com/office/drawing/2014/main" id="{C22F7EF7-FEFC-4782-B9F0-565021238930}"/>
                </a:ext>
              </a:extLst>
            </p:cNvPr>
            <p:cNvSpPr>
              <a:spLocks/>
            </p:cNvSpPr>
            <p:nvPr/>
          </p:nvSpPr>
          <p:spPr bwMode="auto">
            <a:xfrm>
              <a:off x="7951012" y="2435711"/>
              <a:ext cx="1554570" cy="1046373"/>
            </a:xfrm>
            <a:custGeom>
              <a:avLst/>
              <a:gdLst>
                <a:gd name="T0" fmla="*/ 626 w 822"/>
                <a:gd name="T1" fmla="*/ 296 h 612"/>
                <a:gd name="T2" fmla="*/ 664 w 822"/>
                <a:gd name="T3" fmla="*/ 304 h 612"/>
                <a:gd name="T4" fmla="*/ 696 w 822"/>
                <a:gd name="T5" fmla="*/ 318 h 612"/>
                <a:gd name="T6" fmla="*/ 660 w 822"/>
                <a:gd name="T7" fmla="*/ 342 h 612"/>
                <a:gd name="T8" fmla="*/ 696 w 822"/>
                <a:gd name="T9" fmla="*/ 402 h 612"/>
                <a:gd name="T10" fmla="*/ 710 w 822"/>
                <a:gd name="T11" fmla="*/ 470 h 612"/>
                <a:gd name="T12" fmla="*/ 698 w 822"/>
                <a:gd name="T13" fmla="*/ 494 h 612"/>
                <a:gd name="T14" fmla="*/ 684 w 822"/>
                <a:gd name="T15" fmla="*/ 526 h 612"/>
                <a:gd name="T16" fmla="*/ 658 w 822"/>
                <a:gd name="T17" fmla="*/ 544 h 612"/>
                <a:gd name="T18" fmla="*/ 644 w 822"/>
                <a:gd name="T19" fmla="*/ 566 h 612"/>
                <a:gd name="T20" fmla="*/ 594 w 822"/>
                <a:gd name="T21" fmla="*/ 578 h 612"/>
                <a:gd name="T22" fmla="*/ 542 w 822"/>
                <a:gd name="T23" fmla="*/ 610 h 612"/>
                <a:gd name="T24" fmla="*/ 526 w 822"/>
                <a:gd name="T25" fmla="*/ 588 h 612"/>
                <a:gd name="T26" fmla="*/ 484 w 822"/>
                <a:gd name="T27" fmla="*/ 566 h 612"/>
                <a:gd name="T28" fmla="*/ 430 w 822"/>
                <a:gd name="T29" fmla="*/ 586 h 612"/>
                <a:gd name="T30" fmla="*/ 410 w 822"/>
                <a:gd name="T31" fmla="*/ 592 h 612"/>
                <a:gd name="T32" fmla="*/ 390 w 822"/>
                <a:gd name="T33" fmla="*/ 566 h 612"/>
                <a:gd name="T34" fmla="*/ 366 w 822"/>
                <a:gd name="T35" fmla="*/ 544 h 612"/>
                <a:gd name="T36" fmla="*/ 384 w 822"/>
                <a:gd name="T37" fmla="*/ 510 h 612"/>
                <a:gd name="T38" fmla="*/ 350 w 822"/>
                <a:gd name="T39" fmla="*/ 480 h 612"/>
                <a:gd name="T40" fmla="*/ 296 w 822"/>
                <a:gd name="T41" fmla="*/ 472 h 612"/>
                <a:gd name="T42" fmla="*/ 224 w 822"/>
                <a:gd name="T43" fmla="*/ 490 h 612"/>
                <a:gd name="T44" fmla="*/ 164 w 822"/>
                <a:gd name="T45" fmla="*/ 470 h 612"/>
                <a:gd name="T46" fmla="*/ 156 w 822"/>
                <a:gd name="T47" fmla="*/ 466 h 612"/>
                <a:gd name="T48" fmla="*/ 112 w 822"/>
                <a:gd name="T49" fmla="*/ 446 h 612"/>
                <a:gd name="T50" fmla="*/ 78 w 822"/>
                <a:gd name="T51" fmla="*/ 418 h 612"/>
                <a:gd name="T52" fmla="*/ 50 w 822"/>
                <a:gd name="T53" fmla="*/ 394 h 612"/>
                <a:gd name="T54" fmla="*/ 20 w 822"/>
                <a:gd name="T55" fmla="*/ 378 h 612"/>
                <a:gd name="T56" fmla="*/ 18 w 822"/>
                <a:gd name="T57" fmla="*/ 318 h 612"/>
                <a:gd name="T58" fmla="*/ 0 w 822"/>
                <a:gd name="T59" fmla="*/ 302 h 612"/>
                <a:gd name="T60" fmla="*/ 30 w 822"/>
                <a:gd name="T61" fmla="*/ 286 h 612"/>
                <a:gd name="T62" fmla="*/ 56 w 822"/>
                <a:gd name="T63" fmla="*/ 270 h 612"/>
                <a:gd name="T64" fmla="*/ 86 w 822"/>
                <a:gd name="T65" fmla="*/ 246 h 612"/>
                <a:gd name="T66" fmla="*/ 72 w 822"/>
                <a:gd name="T67" fmla="*/ 210 h 612"/>
                <a:gd name="T68" fmla="*/ 112 w 822"/>
                <a:gd name="T69" fmla="*/ 186 h 612"/>
                <a:gd name="T70" fmla="*/ 134 w 822"/>
                <a:gd name="T71" fmla="*/ 162 h 612"/>
                <a:gd name="T72" fmla="*/ 152 w 822"/>
                <a:gd name="T73" fmla="*/ 132 h 612"/>
                <a:gd name="T74" fmla="*/ 176 w 822"/>
                <a:gd name="T75" fmla="*/ 110 h 612"/>
                <a:gd name="T76" fmla="*/ 214 w 822"/>
                <a:gd name="T77" fmla="*/ 134 h 612"/>
                <a:gd name="T78" fmla="*/ 260 w 822"/>
                <a:gd name="T79" fmla="*/ 174 h 612"/>
                <a:gd name="T80" fmla="*/ 312 w 822"/>
                <a:gd name="T81" fmla="*/ 214 h 612"/>
                <a:gd name="T82" fmla="*/ 420 w 822"/>
                <a:gd name="T83" fmla="*/ 232 h 612"/>
                <a:gd name="T84" fmla="*/ 464 w 822"/>
                <a:gd name="T85" fmla="*/ 222 h 612"/>
                <a:gd name="T86" fmla="*/ 516 w 822"/>
                <a:gd name="T87" fmla="*/ 206 h 612"/>
                <a:gd name="T88" fmla="*/ 528 w 822"/>
                <a:gd name="T89" fmla="*/ 176 h 612"/>
                <a:gd name="T90" fmla="*/ 586 w 822"/>
                <a:gd name="T91" fmla="*/ 142 h 612"/>
                <a:gd name="T92" fmla="*/ 596 w 822"/>
                <a:gd name="T93" fmla="*/ 116 h 612"/>
                <a:gd name="T94" fmla="*/ 558 w 822"/>
                <a:gd name="T95" fmla="*/ 112 h 612"/>
                <a:gd name="T96" fmla="*/ 586 w 822"/>
                <a:gd name="T97" fmla="*/ 84 h 612"/>
                <a:gd name="T98" fmla="*/ 602 w 822"/>
                <a:gd name="T99" fmla="*/ 50 h 612"/>
                <a:gd name="T100" fmla="*/ 600 w 822"/>
                <a:gd name="T101" fmla="*/ 12 h 612"/>
                <a:gd name="T102" fmla="*/ 668 w 822"/>
                <a:gd name="T103" fmla="*/ 6 h 612"/>
                <a:gd name="T104" fmla="*/ 710 w 822"/>
                <a:gd name="T105" fmla="*/ 68 h 612"/>
                <a:gd name="T106" fmla="*/ 756 w 822"/>
                <a:gd name="T107" fmla="*/ 94 h 612"/>
                <a:gd name="T108" fmla="*/ 796 w 822"/>
                <a:gd name="T109" fmla="*/ 112 h 612"/>
                <a:gd name="T110" fmla="*/ 820 w 822"/>
                <a:gd name="T111" fmla="*/ 130 h 612"/>
                <a:gd name="T112" fmla="*/ 812 w 822"/>
                <a:gd name="T113" fmla="*/ 172 h 612"/>
                <a:gd name="T114" fmla="*/ 790 w 822"/>
                <a:gd name="T115" fmla="*/ 184 h 612"/>
                <a:gd name="T116" fmla="*/ 798 w 822"/>
                <a:gd name="T117" fmla="*/ 208 h 612"/>
                <a:gd name="T118" fmla="*/ 758 w 822"/>
                <a:gd name="T119" fmla="*/ 238 h 612"/>
                <a:gd name="T120" fmla="*/ 728 w 822"/>
                <a:gd name="T121" fmla="*/ 252 h 612"/>
                <a:gd name="T122" fmla="*/ 674 w 822"/>
                <a:gd name="T123" fmla="*/ 284 h 612"/>
                <a:gd name="T124" fmla="*/ 664 w 822"/>
                <a:gd name="T125" fmla="*/ 248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2" h="612">
                  <a:moveTo>
                    <a:pt x="648" y="266"/>
                  </a:moveTo>
                  <a:lnTo>
                    <a:pt x="648" y="266"/>
                  </a:lnTo>
                  <a:lnTo>
                    <a:pt x="648" y="268"/>
                  </a:lnTo>
                  <a:lnTo>
                    <a:pt x="646" y="268"/>
                  </a:lnTo>
                  <a:lnTo>
                    <a:pt x="646" y="268"/>
                  </a:lnTo>
                  <a:lnTo>
                    <a:pt x="646" y="270"/>
                  </a:lnTo>
                  <a:lnTo>
                    <a:pt x="644" y="272"/>
                  </a:lnTo>
                  <a:lnTo>
                    <a:pt x="642" y="272"/>
                  </a:lnTo>
                  <a:lnTo>
                    <a:pt x="642" y="272"/>
                  </a:lnTo>
                  <a:lnTo>
                    <a:pt x="638" y="274"/>
                  </a:lnTo>
                  <a:lnTo>
                    <a:pt x="634" y="276"/>
                  </a:lnTo>
                  <a:lnTo>
                    <a:pt x="630" y="278"/>
                  </a:lnTo>
                  <a:lnTo>
                    <a:pt x="628" y="278"/>
                  </a:lnTo>
                  <a:lnTo>
                    <a:pt x="628" y="280"/>
                  </a:lnTo>
                  <a:lnTo>
                    <a:pt x="626" y="280"/>
                  </a:lnTo>
                  <a:lnTo>
                    <a:pt x="626" y="282"/>
                  </a:lnTo>
                  <a:lnTo>
                    <a:pt x="626" y="284"/>
                  </a:lnTo>
                  <a:lnTo>
                    <a:pt x="626" y="286"/>
                  </a:lnTo>
                  <a:lnTo>
                    <a:pt x="624" y="288"/>
                  </a:lnTo>
                  <a:lnTo>
                    <a:pt x="626" y="290"/>
                  </a:lnTo>
                  <a:lnTo>
                    <a:pt x="626" y="292"/>
                  </a:lnTo>
                  <a:lnTo>
                    <a:pt x="626" y="294"/>
                  </a:lnTo>
                  <a:lnTo>
                    <a:pt x="626" y="296"/>
                  </a:lnTo>
                  <a:lnTo>
                    <a:pt x="626" y="296"/>
                  </a:lnTo>
                  <a:lnTo>
                    <a:pt x="628" y="298"/>
                  </a:lnTo>
                  <a:lnTo>
                    <a:pt x="630" y="300"/>
                  </a:lnTo>
                  <a:lnTo>
                    <a:pt x="632" y="302"/>
                  </a:lnTo>
                  <a:lnTo>
                    <a:pt x="634" y="304"/>
                  </a:lnTo>
                  <a:lnTo>
                    <a:pt x="636" y="306"/>
                  </a:lnTo>
                  <a:lnTo>
                    <a:pt x="638" y="308"/>
                  </a:lnTo>
                  <a:lnTo>
                    <a:pt x="640" y="308"/>
                  </a:lnTo>
                  <a:lnTo>
                    <a:pt x="642" y="310"/>
                  </a:lnTo>
                  <a:lnTo>
                    <a:pt x="644" y="310"/>
                  </a:lnTo>
                  <a:lnTo>
                    <a:pt x="646" y="310"/>
                  </a:lnTo>
                  <a:lnTo>
                    <a:pt x="648" y="312"/>
                  </a:lnTo>
                  <a:lnTo>
                    <a:pt x="650" y="312"/>
                  </a:lnTo>
                  <a:lnTo>
                    <a:pt x="652" y="312"/>
                  </a:lnTo>
                  <a:lnTo>
                    <a:pt x="654" y="312"/>
                  </a:lnTo>
                  <a:lnTo>
                    <a:pt x="656" y="312"/>
                  </a:lnTo>
                  <a:lnTo>
                    <a:pt x="658" y="310"/>
                  </a:lnTo>
                  <a:lnTo>
                    <a:pt x="658" y="310"/>
                  </a:lnTo>
                  <a:lnTo>
                    <a:pt x="658" y="310"/>
                  </a:lnTo>
                  <a:lnTo>
                    <a:pt x="660" y="308"/>
                  </a:lnTo>
                  <a:lnTo>
                    <a:pt x="662" y="308"/>
                  </a:lnTo>
                  <a:lnTo>
                    <a:pt x="662" y="306"/>
                  </a:lnTo>
                  <a:lnTo>
                    <a:pt x="664" y="304"/>
                  </a:lnTo>
                  <a:lnTo>
                    <a:pt x="666" y="302"/>
                  </a:lnTo>
                  <a:lnTo>
                    <a:pt x="668" y="300"/>
                  </a:lnTo>
                  <a:lnTo>
                    <a:pt x="668" y="300"/>
                  </a:lnTo>
                  <a:lnTo>
                    <a:pt x="668" y="300"/>
                  </a:lnTo>
                  <a:lnTo>
                    <a:pt x="670" y="300"/>
                  </a:lnTo>
                  <a:lnTo>
                    <a:pt x="674" y="298"/>
                  </a:lnTo>
                  <a:lnTo>
                    <a:pt x="676" y="298"/>
                  </a:lnTo>
                  <a:lnTo>
                    <a:pt x="680" y="298"/>
                  </a:lnTo>
                  <a:lnTo>
                    <a:pt x="682" y="300"/>
                  </a:lnTo>
                  <a:lnTo>
                    <a:pt x="686" y="300"/>
                  </a:lnTo>
                  <a:lnTo>
                    <a:pt x="686" y="300"/>
                  </a:lnTo>
                  <a:lnTo>
                    <a:pt x="688" y="300"/>
                  </a:lnTo>
                  <a:lnTo>
                    <a:pt x="690" y="302"/>
                  </a:lnTo>
                  <a:lnTo>
                    <a:pt x="690" y="302"/>
                  </a:lnTo>
                  <a:lnTo>
                    <a:pt x="690" y="302"/>
                  </a:lnTo>
                  <a:lnTo>
                    <a:pt x="692" y="304"/>
                  </a:lnTo>
                  <a:lnTo>
                    <a:pt x="692" y="304"/>
                  </a:lnTo>
                  <a:lnTo>
                    <a:pt x="692" y="306"/>
                  </a:lnTo>
                  <a:lnTo>
                    <a:pt x="694" y="308"/>
                  </a:lnTo>
                  <a:lnTo>
                    <a:pt x="694" y="312"/>
                  </a:lnTo>
                  <a:lnTo>
                    <a:pt x="696" y="314"/>
                  </a:lnTo>
                  <a:lnTo>
                    <a:pt x="696" y="316"/>
                  </a:lnTo>
                  <a:lnTo>
                    <a:pt x="696" y="318"/>
                  </a:lnTo>
                  <a:lnTo>
                    <a:pt x="696" y="318"/>
                  </a:lnTo>
                  <a:lnTo>
                    <a:pt x="696" y="320"/>
                  </a:lnTo>
                  <a:lnTo>
                    <a:pt x="696" y="322"/>
                  </a:lnTo>
                  <a:lnTo>
                    <a:pt x="696" y="322"/>
                  </a:lnTo>
                  <a:lnTo>
                    <a:pt x="694" y="322"/>
                  </a:lnTo>
                  <a:lnTo>
                    <a:pt x="694" y="324"/>
                  </a:lnTo>
                  <a:lnTo>
                    <a:pt x="692" y="324"/>
                  </a:lnTo>
                  <a:lnTo>
                    <a:pt x="692" y="324"/>
                  </a:lnTo>
                  <a:lnTo>
                    <a:pt x="690" y="326"/>
                  </a:lnTo>
                  <a:lnTo>
                    <a:pt x="686" y="326"/>
                  </a:lnTo>
                  <a:lnTo>
                    <a:pt x="680" y="328"/>
                  </a:lnTo>
                  <a:lnTo>
                    <a:pt x="678" y="328"/>
                  </a:lnTo>
                  <a:lnTo>
                    <a:pt x="676" y="328"/>
                  </a:lnTo>
                  <a:lnTo>
                    <a:pt x="676" y="328"/>
                  </a:lnTo>
                  <a:lnTo>
                    <a:pt x="672" y="330"/>
                  </a:lnTo>
                  <a:lnTo>
                    <a:pt x="670" y="332"/>
                  </a:lnTo>
                  <a:lnTo>
                    <a:pt x="666" y="334"/>
                  </a:lnTo>
                  <a:lnTo>
                    <a:pt x="664" y="336"/>
                  </a:lnTo>
                  <a:lnTo>
                    <a:pt x="662" y="338"/>
                  </a:lnTo>
                  <a:lnTo>
                    <a:pt x="662" y="340"/>
                  </a:lnTo>
                  <a:lnTo>
                    <a:pt x="660" y="340"/>
                  </a:lnTo>
                  <a:lnTo>
                    <a:pt x="660" y="342"/>
                  </a:lnTo>
                  <a:lnTo>
                    <a:pt x="660" y="342"/>
                  </a:lnTo>
                  <a:lnTo>
                    <a:pt x="660" y="344"/>
                  </a:lnTo>
                  <a:lnTo>
                    <a:pt x="660" y="344"/>
                  </a:lnTo>
                  <a:lnTo>
                    <a:pt x="660" y="346"/>
                  </a:lnTo>
                  <a:lnTo>
                    <a:pt x="660" y="346"/>
                  </a:lnTo>
                  <a:lnTo>
                    <a:pt x="660" y="350"/>
                  </a:lnTo>
                  <a:lnTo>
                    <a:pt x="662" y="352"/>
                  </a:lnTo>
                  <a:lnTo>
                    <a:pt x="662" y="354"/>
                  </a:lnTo>
                  <a:lnTo>
                    <a:pt x="664" y="356"/>
                  </a:lnTo>
                  <a:lnTo>
                    <a:pt x="666" y="362"/>
                  </a:lnTo>
                  <a:lnTo>
                    <a:pt x="668" y="368"/>
                  </a:lnTo>
                  <a:lnTo>
                    <a:pt x="672" y="374"/>
                  </a:lnTo>
                  <a:lnTo>
                    <a:pt x="674" y="378"/>
                  </a:lnTo>
                  <a:lnTo>
                    <a:pt x="676" y="380"/>
                  </a:lnTo>
                  <a:lnTo>
                    <a:pt x="676" y="384"/>
                  </a:lnTo>
                  <a:lnTo>
                    <a:pt x="678" y="386"/>
                  </a:lnTo>
                  <a:lnTo>
                    <a:pt x="680" y="388"/>
                  </a:lnTo>
                  <a:lnTo>
                    <a:pt x="680" y="388"/>
                  </a:lnTo>
                  <a:lnTo>
                    <a:pt x="682" y="390"/>
                  </a:lnTo>
                  <a:lnTo>
                    <a:pt x="688" y="396"/>
                  </a:lnTo>
                  <a:lnTo>
                    <a:pt x="692" y="398"/>
                  </a:lnTo>
                  <a:lnTo>
                    <a:pt x="694" y="400"/>
                  </a:lnTo>
                  <a:lnTo>
                    <a:pt x="696" y="402"/>
                  </a:lnTo>
                  <a:lnTo>
                    <a:pt x="696" y="402"/>
                  </a:lnTo>
                  <a:lnTo>
                    <a:pt x="696" y="404"/>
                  </a:lnTo>
                  <a:lnTo>
                    <a:pt x="698" y="406"/>
                  </a:lnTo>
                  <a:lnTo>
                    <a:pt x="698" y="406"/>
                  </a:lnTo>
                  <a:lnTo>
                    <a:pt x="698" y="406"/>
                  </a:lnTo>
                  <a:lnTo>
                    <a:pt x="698" y="408"/>
                  </a:lnTo>
                  <a:lnTo>
                    <a:pt x="698" y="412"/>
                  </a:lnTo>
                  <a:lnTo>
                    <a:pt x="698" y="414"/>
                  </a:lnTo>
                  <a:lnTo>
                    <a:pt x="698" y="418"/>
                  </a:lnTo>
                  <a:lnTo>
                    <a:pt x="698" y="420"/>
                  </a:lnTo>
                  <a:lnTo>
                    <a:pt x="698" y="422"/>
                  </a:lnTo>
                  <a:lnTo>
                    <a:pt x="698" y="424"/>
                  </a:lnTo>
                  <a:lnTo>
                    <a:pt x="698" y="426"/>
                  </a:lnTo>
                  <a:lnTo>
                    <a:pt x="700" y="430"/>
                  </a:lnTo>
                  <a:lnTo>
                    <a:pt x="700" y="436"/>
                  </a:lnTo>
                  <a:lnTo>
                    <a:pt x="702" y="440"/>
                  </a:lnTo>
                  <a:lnTo>
                    <a:pt x="702" y="442"/>
                  </a:lnTo>
                  <a:lnTo>
                    <a:pt x="702" y="444"/>
                  </a:lnTo>
                  <a:lnTo>
                    <a:pt x="704" y="448"/>
                  </a:lnTo>
                  <a:lnTo>
                    <a:pt x="706" y="454"/>
                  </a:lnTo>
                  <a:lnTo>
                    <a:pt x="708" y="460"/>
                  </a:lnTo>
                  <a:lnTo>
                    <a:pt x="708" y="464"/>
                  </a:lnTo>
                  <a:lnTo>
                    <a:pt x="710" y="466"/>
                  </a:lnTo>
                  <a:lnTo>
                    <a:pt x="710" y="470"/>
                  </a:lnTo>
                  <a:lnTo>
                    <a:pt x="710" y="472"/>
                  </a:lnTo>
                  <a:lnTo>
                    <a:pt x="710" y="474"/>
                  </a:lnTo>
                  <a:lnTo>
                    <a:pt x="710" y="476"/>
                  </a:lnTo>
                  <a:lnTo>
                    <a:pt x="710" y="478"/>
                  </a:lnTo>
                  <a:lnTo>
                    <a:pt x="710" y="478"/>
                  </a:lnTo>
                  <a:lnTo>
                    <a:pt x="710" y="480"/>
                  </a:lnTo>
                  <a:lnTo>
                    <a:pt x="708" y="480"/>
                  </a:lnTo>
                  <a:lnTo>
                    <a:pt x="708" y="482"/>
                  </a:lnTo>
                  <a:lnTo>
                    <a:pt x="708" y="482"/>
                  </a:lnTo>
                  <a:lnTo>
                    <a:pt x="708" y="482"/>
                  </a:lnTo>
                  <a:lnTo>
                    <a:pt x="706" y="482"/>
                  </a:lnTo>
                  <a:lnTo>
                    <a:pt x="704" y="482"/>
                  </a:lnTo>
                  <a:lnTo>
                    <a:pt x="702" y="482"/>
                  </a:lnTo>
                  <a:lnTo>
                    <a:pt x="700" y="482"/>
                  </a:lnTo>
                  <a:lnTo>
                    <a:pt x="700" y="482"/>
                  </a:lnTo>
                  <a:lnTo>
                    <a:pt x="700" y="482"/>
                  </a:lnTo>
                  <a:lnTo>
                    <a:pt x="698" y="484"/>
                  </a:lnTo>
                  <a:lnTo>
                    <a:pt x="698" y="484"/>
                  </a:lnTo>
                  <a:lnTo>
                    <a:pt x="698" y="484"/>
                  </a:lnTo>
                  <a:lnTo>
                    <a:pt x="698" y="486"/>
                  </a:lnTo>
                  <a:lnTo>
                    <a:pt x="698" y="488"/>
                  </a:lnTo>
                  <a:lnTo>
                    <a:pt x="698" y="490"/>
                  </a:lnTo>
                  <a:lnTo>
                    <a:pt x="698" y="494"/>
                  </a:lnTo>
                  <a:lnTo>
                    <a:pt x="696" y="496"/>
                  </a:lnTo>
                  <a:lnTo>
                    <a:pt x="696" y="496"/>
                  </a:lnTo>
                  <a:lnTo>
                    <a:pt x="696" y="498"/>
                  </a:lnTo>
                  <a:lnTo>
                    <a:pt x="696" y="498"/>
                  </a:lnTo>
                  <a:lnTo>
                    <a:pt x="696" y="498"/>
                  </a:lnTo>
                  <a:lnTo>
                    <a:pt x="694" y="500"/>
                  </a:lnTo>
                  <a:lnTo>
                    <a:pt x="692" y="502"/>
                  </a:lnTo>
                  <a:lnTo>
                    <a:pt x="690" y="504"/>
                  </a:lnTo>
                  <a:lnTo>
                    <a:pt x="686" y="506"/>
                  </a:lnTo>
                  <a:lnTo>
                    <a:pt x="686" y="506"/>
                  </a:lnTo>
                  <a:lnTo>
                    <a:pt x="684" y="508"/>
                  </a:lnTo>
                  <a:lnTo>
                    <a:pt x="682" y="508"/>
                  </a:lnTo>
                  <a:lnTo>
                    <a:pt x="682" y="510"/>
                  </a:lnTo>
                  <a:lnTo>
                    <a:pt x="682" y="510"/>
                  </a:lnTo>
                  <a:lnTo>
                    <a:pt x="682" y="512"/>
                  </a:lnTo>
                  <a:lnTo>
                    <a:pt x="682" y="512"/>
                  </a:lnTo>
                  <a:lnTo>
                    <a:pt x="682" y="514"/>
                  </a:lnTo>
                  <a:lnTo>
                    <a:pt x="682" y="516"/>
                  </a:lnTo>
                  <a:lnTo>
                    <a:pt x="684" y="520"/>
                  </a:lnTo>
                  <a:lnTo>
                    <a:pt x="684" y="522"/>
                  </a:lnTo>
                  <a:lnTo>
                    <a:pt x="684" y="524"/>
                  </a:lnTo>
                  <a:lnTo>
                    <a:pt x="684" y="526"/>
                  </a:lnTo>
                  <a:lnTo>
                    <a:pt x="684" y="526"/>
                  </a:lnTo>
                  <a:lnTo>
                    <a:pt x="684" y="528"/>
                  </a:lnTo>
                  <a:lnTo>
                    <a:pt x="684" y="528"/>
                  </a:lnTo>
                  <a:lnTo>
                    <a:pt x="684" y="530"/>
                  </a:lnTo>
                  <a:lnTo>
                    <a:pt x="682" y="530"/>
                  </a:lnTo>
                  <a:lnTo>
                    <a:pt x="682" y="532"/>
                  </a:lnTo>
                  <a:lnTo>
                    <a:pt x="680" y="532"/>
                  </a:lnTo>
                  <a:lnTo>
                    <a:pt x="678" y="534"/>
                  </a:lnTo>
                  <a:lnTo>
                    <a:pt x="676" y="536"/>
                  </a:lnTo>
                  <a:lnTo>
                    <a:pt x="674" y="538"/>
                  </a:lnTo>
                  <a:lnTo>
                    <a:pt x="672" y="538"/>
                  </a:lnTo>
                  <a:lnTo>
                    <a:pt x="670" y="538"/>
                  </a:lnTo>
                  <a:lnTo>
                    <a:pt x="668" y="538"/>
                  </a:lnTo>
                  <a:lnTo>
                    <a:pt x="668" y="538"/>
                  </a:lnTo>
                  <a:lnTo>
                    <a:pt x="664" y="538"/>
                  </a:lnTo>
                  <a:lnTo>
                    <a:pt x="664" y="538"/>
                  </a:lnTo>
                  <a:lnTo>
                    <a:pt x="662" y="540"/>
                  </a:lnTo>
                  <a:lnTo>
                    <a:pt x="660" y="540"/>
                  </a:lnTo>
                  <a:lnTo>
                    <a:pt x="660" y="540"/>
                  </a:lnTo>
                  <a:lnTo>
                    <a:pt x="660" y="540"/>
                  </a:lnTo>
                  <a:lnTo>
                    <a:pt x="660" y="540"/>
                  </a:lnTo>
                  <a:lnTo>
                    <a:pt x="658" y="542"/>
                  </a:lnTo>
                  <a:lnTo>
                    <a:pt x="658" y="542"/>
                  </a:lnTo>
                  <a:lnTo>
                    <a:pt x="658" y="544"/>
                  </a:lnTo>
                  <a:lnTo>
                    <a:pt x="658" y="546"/>
                  </a:lnTo>
                  <a:lnTo>
                    <a:pt x="658" y="548"/>
                  </a:lnTo>
                  <a:lnTo>
                    <a:pt x="658" y="550"/>
                  </a:lnTo>
                  <a:lnTo>
                    <a:pt x="658" y="552"/>
                  </a:lnTo>
                  <a:lnTo>
                    <a:pt x="658" y="552"/>
                  </a:lnTo>
                  <a:lnTo>
                    <a:pt x="658" y="554"/>
                  </a:lnTo>
                  <a:lnTo>
                    <a:pt x="658" y="554"/>
                  </a:lnTo>
                  <a:lnTo>
                    <a:pt x="658" y="554"/>
                  </a:lnTo>
                  <a:lnTo>
                    <a:pt x="656" y="556"/>
                  </a:lnTo>
                  <a:lnTo>
                    <a:pt x="656" y="556"/>
                  </a:lnTo>
                  <a:lnTo>
                    <a:pt x="654" y="556"/>
                  </a:lnTo>
                  <a:lnTo>
                    <a:pt x="654" y="556"/>
                  </a:lnTo>
                  <a:lnTo>
                    <a:pt x="652" y="556"/>
                  </a:lnTo>
                  <a:lnTo>
                    <a:pt x="650" y="558"/>
                  </a:lnTo>
                  <a:lnTo>
                    <a:pt x="648" y="558"/>
                  </a:lnTo>
                  <a:lnTo>
                    <a:pt x="646" y="558"/>
                  </a:lnTo>
                  <a:lnTo>
                    <a:pt x="646" y="558"/>
                  </a:lnTo>
                  <a:lnTo>
                    <a:pt x="646" y="558"/>
                  </a:lnTo>
                  <a:lnTo>
                    <a:pt x="646" y="560"/>
                  </a:lnTo>
                  <a:lnTo>
                    <a:pt x="646" y="560"/>
                  </a:lnTo>
                  <a:lnTo>
                    <a:pt x="644" y="562"/>
                  </a:lnTo>
                  <a:lnTo>
                    <a:pt x="644" y="564"/>
                  </a:lnTo>
                  <a:lnTo>
                    <a:pt x="644" y="566"/>
                  </a:lnTo>
                  <a:lnTo>
                    <a:pt x="644" y="568"/>
                  </a:lnTo>
                  <a:lnTo>
                    <a:pt x="644" y="570"/>
                  </a:lnTo>
                  <a:lnTo>
                    <a:pt x="644" y="572"/>
                  </a:lnTo>
                  <a:lnTo>
                    <a:pt x="644" y="572"/>
                  </a:lnTo>
                  <a:lnTo>
                    <a:pt x="644" y="572"/>
                  </a:lnTo>
                  <a:lnTo>
                    <a:pt x="642" y="574"/>
                  </a:lnTo>
                  <a:lnTo>
                    <a:pt x="642" y="574"/>
                  </a:lnTo>
                  <a:lnTo>
                    <a:pt x="640" y="576"/>
                  </a:lnTo>
                  <a:lnTo>
                    <a:pt x="638" y="576"/>
                  </a:lnTo>
                  <a:lnTo>
                    <a:pt x="636" y="576"/>
                  </a:lnTo>
                  <a:lnTo>
                    <a:pt x="632" y="578"/>
                  </a:lnTo>
                  <a:lnTo>
                    <a:pt x="628" y="578"/>
                  </a:lnTo>
                  <a:lnTo>
                    <a:pt x="624" y="580"/>
                  </a:lnTo>
                  <a:lnTo>
                    <a:pt x="620" y="580"/>
                  </a:lnTo>
                  <a:lnTo>
                    <a:pt x="618" y="580"/>
                  </a:lnTo>
                  <a:lnTo>
                    <a:pt x="616" y="580"/>
                  </a:lnTo>
                  <a:lnTo>
                    <a:pt x="614" y="580"/>
                  </a:lnTo>
                  <a:lnTo>
                    <a:pt x="608" y="578"/>
                  </a:lnTo>
                  <a:lnTo>
                    <a:pt x="604" y="578"/>
                  </a:lnTo>
                  <a:lnTo>
                    <a:pt x="602" y="578"/>
                  </a:lnTo>
                  <a:lnTo>
                    <a:pt x="600" y="578"/>
                  </a:lnTo>
                  <a:lnTo>
                    <a:pt x="596" y="578"/>
                  </a:lnTo>
                  <a:lnTo>
                    <a:pt x="594" y="578"/>
                  </a:lnTo>
                  <a:lnTo>
                    <a:pt x="590" y="580"/>
                  </a:lnTo>
                  <a:lnTo>
                    <a:pt x="588" y="580"/>
                  </a:lnTo>
                  <a:lnTo>
                    <a:pt x="584" y="582"/>
                  </a:lnTo>
                  <a:lnTo>
                    <a:pt x="582" y="582"/>
                  </a:lnTo>
                  <a:lnTo>
                    <a:pt x="578" y="584"/>
                  </a:lnTo>
                  <a:lnTo>
                    <a:pt x="576" y="586"/>
                  </a:lnTo>
                  <a:lnTo>
                    <a:pt x="574" y="586"/>
                  </a:lnTo>
                  <a:lnTo>
                    <a:pt x="572" y="588"/>
                  </a:lnTo>
                  <a:lnTo>
                    <a:pt x="568" y="592"/>
                  </a:lnTo>
                  <a:lnTo>
                    <a:pt x="564" y="594"/>
                  </a:lnTo>
                  <a:lnTo>
                    <a:pt x="560" y="598"/>
                  </a:lnTo>
                  <a:lnTo>
                    <a:pt x="554" y="602"/>
                  </a:lnTo>
                  <a:lnTo>
                    <a:pt x="552" y="604"/>
                  </a:lnTo>
                  <a:lnTo>
                    <a:pt x="552" y="606"/>
                  </a:lnTo>
                  <a:lnTo>
                    <a:pt x="550" y="608"/>
                  </a:lnTo>
                  <a:lnTo>
                    <a:pt x="548" y="610"/>
                  </a:lnTo>
                  <a:lnTo>
                    <a:pt x="546" y="610"/>
                  </a:lnTo>
                  <a:lnTo>
                    <a:pt x="546" y="612"/>
                  </a:lnTo>
                  <a:lnTo>
                    <a:pt x="546" y="612"/>
                  </a:lnTo>
                  <a:lnTo>
                    <a:pt x="544" y="612"/>
                  </a:lnTo>
                  <a:lnTo>
                    <a:pt x="544" y="612"/>
                  </a:lnTo>
                  <a:lnTo>
                    <a:pt x="542" y="612"/>
                  </a:lnTo>
                  <a:lnTo>
                    <a:pt x="542" y="610"/>
                  </a:lnTo>
                  <a:lnTo>
                    <a:pt x="542" y="610"/>
                  </a:lnTo>
                  <a:lnTo>
                    <a:pt x="542" y="608"/>
                  </a:lnTo>
                  <a:lnTo>
                    <a:pt x="540" y="608"/>
                  </a:lnTo>
                  <a:lnTo>
                    <a:pt x="540" y="606"/>
                  </a:lnTo>
                  <a:lnTo>
                    <a:pt x="540" y="602"/>
                  </a:lnTo>
                  <a:lnTo>
                    <a:pt x="540" y="600"/>
                  </a:lnTo>
                  <a:lnTo>
                    <a:pt x="540" y="596"/>
                  </a:lnTo>
                  <a:lnTo>
                    <a:pt x="540" y="594"/>
                  </a:lnTo>
                  <a:lnTo>
                    <a:pt x="538" y="594"/>
                  </a:lnTo>
                  <a:lnTo>
                    <a:pt x="538" y="592"/>
                  </a:lnTo>
                  <a:lnTo>
                    <a:pt x="538" y="592"/>
                  </a:lnTo>
                  <a:lnTo>
                    <a:pt x="536" y="590"/>
                  </a:lnTo>
                  <a:lnTo>
                    <a:pt x="536" y="590"/>
                  </a:lnTo>
                  <a:lnTo>
                    <a:pt x="534" y="588"/>
                  </a:lnTo>
                  <a:lnTo>
                    <a:pt x="534" y="588"/>
                  </a:lnTo>
                  <a:lnTo>
                    <a:pt x="532" y="588"/>
                  </a:lnTo>
                  <a:lnTo>
                    <a:pt x="532" y="586"/>
                  </a:lnTo>
                  <a:lnTo>
                    <a:pt x="530" y="586"/>
                  </a:lnTo>
                  <a:lnTo>
                    <a:pt x="530" y="586"/>
                  </a:lnTo>
                  <a:lnTo>
                    <a:pt x="528" y="586"/>
                  </a:lnTo>
                  <a:lnTo>
                    <a:pt x="528" y="588"/>
                  </a:lnTo>
                  <a:lnTo>
                    <a:pt x="528" y="588"/>
                  </a:lnTo>
                  <a:lnTo>
                    <a:pt x="526" y="588"/>
                  </a:lnTo>
                  <a:lnTo>
                    <a:pt x="526" y="590"/>
                  </a:lnTo>
                  <a:lnTo>
                    <a:pt x="526" y="592"/>
                  </a:lnTo>
                  <a:lnTo>
                    <a:pt x="524" y="592"/>
                  </a:lnTo>
                  <a:lnTo>
                    <a:pt x="524" y="596"/>
                  </a:lnTo>
                  <a:lnTo>
                    <a:pt x="524" y="598"/>
                  </a:lnTo>
                  <a:lnTo>
                    <a:pt x="522" y="602"/>
                  </a:lnTo>
                  <a:lnTo>
                    <a:pt x="522" y="604"/>
                  </a:lnTo>
                  <a:lnTo>
                    <a:pt x="520" y="600"/>
                  </a:lnTo>
                  <a:lnTo>
                    <a:pt x="518" y="596"/>
                  </a:lnTo>
                  <a:lnTo>
                    <a:pt x="514" y="590"/>
                  </a:lnTo>
                  <a:lnTo>
                    <a:pt x="512" y="586"/>
                  </a:lnTo>
                  <a:lnTo>
                    <a:pt x="508" y="580"/>
                  </a:lnTo>
                  <a:lnTo>
                    <a:pt x="506" y="578"/>
                  </a:lnTo>
                  <a:lnTo>
                    <a:pt x="504" y="576"/>
                  </a:lnTo>
                  <a:lnTo>
                    <a:pt x="502" y="574"/>
                  </a:lnTo>
                  <a:lnTo>
                    <a:pt x="502" y="572"/>
                  </a:lnTo>
                  <a:lnTo>
                    <a:pt x="500" y="572"/>
                  </a:lnTo>
                  <a:lnTo>
                    <a:pt x="498" y="572"/>
                  </a:lnTo>
                  <a:lnTo>
                    <a:pt x="496" y="570"/>
                  </a:lnTo>
                  <a:lnTo>
                    <a:pt x="494" y="568"/>
                  </a:lnTo>
                  <a:lnTo>
                    <a:pt x="490" y="568"/>
                  </a:lnTo>
                  <a:lnTo>
                    <a:pt x="488" y="566"/>
                  </a:lnTo>
                  <a:lnTo>
                    <a:pt x="484" y="566"/>
                  </a:lnTo>
                  <a:lnTo>
                    <a:pt x="478" y="566"/>
                  </a:lnTo>
                  <a:lnTo>
                    <a:pt x="476" y="564"/>
                  </a:lnTo>
                  <a:lnTo>
                    <a:pt x="470" y="564"/>
                  </a:lnTo>
                  <a:lnTo>
                    <a:pt x="466" y="564"/>
                  </a:lnTo>
                  <a:lnTo>
                    <a:pt x="464" y="564"/>
                  </a:lnTo>
                  <a:lnTo>
                    <a:pt x="464" y="566"/>
                  </a:lnTo>
                  <a:lnTo>
                    <a:pt x="462" y="566"/>
                  </a:lnTo>
                  <a:lnTo>
                    <a:pt x="460" y="566"/>
                  </a:lnTo>
                  <a:lnTo>
                    <a:pt x="458" y="568"/>
                  </a:lnTo>
                  <a:lnTo>
                    <a:pt x="454" y="570"/>
                  </a:lnTo>
                  <a:lnTo>
                    <a:pt x="450" y="572"/>
                  </a:lnTo>
                  <a:lnTo>
                    <a:pt x="444" y="576"/>
                  </a:lnTo>
                  <a:lnTo>
                    <a:pt x="440" y="578"/>
                  </a:lnTo>
                  <a:lnTo>
                    <a:pt x="440" y="578"/>
                  </a:lnTo>
                  <a:lnTo>
                    <a:pt x="436" y="580"/>
                  </a:lnTo>
                  <a:lnTo>
                    <a:pt x="434" y="580"/>
                  </a:lnTo>
                  <a:lnTo>
                    <a:pt x="432" y="580"/>
                  </a:lnTo>
                  <a:lnTo>
                    <a:pt x="430" y="582"/>
                  </a:lnTo>
                  <a:lnTo>
                    <a:pt x="430" y="582"/>
                  </a:lnTo>
                  <a:lnTo>
                    <a:pt x="430" y="582"/>
                  </a:lnTo>
                  <a:lnTo>
                    <a:pt x="430" y="584"/>
                  </a:lnTo>
                  <a:lnTo>
                    <a:pt x="428" y="584"/>
                  </a:lnTo>
                  <a:lnTo>
                    <a:pt x="430" y="586"/>
                  </a:lnTo>
                  <a:lnTo>
                    <a:pt x="430" y="586"/>
                  </a:lnTo>
                  <a:lnTo>
                    <a:pt x="430" y="588"/>
                  </a:lnTo>
                  <a:lnTo>
                    <a:pt x="430" y="590"/>
                  </a:lnTo>
                  <a:lnTo>
                    <a:pt x="432" y="592"/>
                  </a:lnTo>
                  <a:lnTo>
                    <a:pt x="432" y="594"/>
                  </a:lnTo>
                  <a:lnTo>
                    <a:pt x="432" y="596"/>
                  </a:lnTo>
                  <a:lnTo>
                    <a:pt x="432" y="596"/>
                  </a:lnTo>
                  <a:lnTo>
                    <a:pt x="432" y="598"/>
                  </a:lnTo>
                  <a:lnTo>
                    <a:pt x="432" y="598"/>
                  </a:lnTo>
                  <a:lnTo>
                    <a:pt x="432" y="598"/>
                  </a:lnTo>
                  <a:lnTo>
                    <a:pt x="430" y="600"/>
                  </a:lnTo>
                  <a:lnTo>
                    <a:pt x="428" y="600"/>
                  </a:lnTo>
                  <a:lnTo>
                    <a:pt x="428" y="600"/>
                  </a:lnTo>
                  <a:lnTo>
                    <a:pt x="426" y="600"/>
                  </a:lnTo>
                  <a:lnTo>
                    <a:pt x="424" y="600"/>
                  </a:lnTo>
                  <a:lnTo>
                    <a:pt x="420" y="600"/>
                  </a:lnTo>
                  <a:lnTo>
                    <a:pt x="418" y="600"/>
                  </a:lnTo>
                  <a:lnTo>
                    <a:pt x="414" y="600"/>
                  </a:lnTo>
                  <a:lnTo>
                    <a:pt x="412" y="600"/>
                  </a:lnTo>
                  <a:lnTo>
                    <a:pt x="412" y="600"/>
                  </a:lnTo>
                  <a:lnTo>
                    <a:pt x="410" y="596"/>
                  </a:lnTo>
                  <a:lnTo>
                    <a:pt x="410" y="594"/>
                  </a:lnTo>
                  <a:lnTo>
                    <a:pt x="410" y="592"/>
                  </a:lnTo>
                  <a:lnTo>
                    <a:pt x="408" y="592"/>
                  </a:lnTo>
                  <a:lnTo>
                    <a:pt x="408" y="590"/>
                  </a:lnTo>
                  <a:lnTo>
                    <a:pt x="408" y="590"/>
                  </a:lnTo>
                  <a:lnTo>
                    <a:pt x="408" y="590"/>
                  </a:lnTo>
                  <a:lnTo>
                    <a:pt x="406" y="590"/>
                  </a:lnTo>
                  <a:lnTo>
                    <a:pt x="406" y="590"/>
                  </a:lnTo>
                  <a:lnTo>
                    <a:pt x="404" y="590"/>
                  </a:lnTo>
                  <a:lnTo>
                    <a:pt x="400" y="590"/>
                  </a:lnTo>
                  <a:lnTo>
                    <a:pt x="398" y="588"/>
                  </a:lnTo>
                  <a:lnTo>
                    <a:pt x="396" y="588"/>
                  </a:lnTo>
                  <a:lnTo>
                    <a:pt x="396" y="588"/>
                  </a:lnTo>
                  <a:lnTo>
                    <a:pt x="396" y="588"/>
                  </a:lnTo>
                  <a:lnTo>
                    <a:pt x="394" y="588"/>
                  </a:lnTo>
                  <a:lnTo>
                    <a:pt x="394" y="588"/>
                  </a:lnTo>
                  <a:lnTo>
                    <a:pt x="394" y="586"/>
                  </a:lnTo>
                  <a:lnTo>
                    <a:pt x="392" y="586"/>
                  </a:lnTo>
                  <a:lnTo>
                    <a:pt x="392" y="584"/>
                  </a:lnTo>
                  <a:lnTo>
                    <a:pt x="392" y="582"/>
                  </a:lnTo>
                  <a:lnTo>
                    <a:pt x="392" y="580"/>
                  </a:lnTo>
                  <a:lnTo>
                    <a:pt x="392" y="576"/>
                  </a:lnTo>
                  <a:lnTo>
                    <a:pt x="392" y="570"/>
                  </a:lnTo>
                  <a:lnTo>
                    <a:pt x="390" y="566"/>
                  </a:lnTo>
                  <a:lnTo>
                    <a:pt x="390" y="566"/>
                  </a:lnTo>
                  <a:lnTo>
                    <a:pt x="390" y="564"/>
                  </a:lnTo>
                  <a:lnTo>
                    <a:pt x="390" y="560"/>
                  </a:lnTo>
                  <a:lnTo>
                    <a:pt x="388" y="558"/>
                  </a:lnTo>
                  <a:lnTo>
                    <a:pt x="388" y="556"/>
                  </a:lnTo>
                  <a:lnTo>
                    <a:pt x="386" y="554"/>
                  </a:lnTo>
                  <a:lnTo>
                    <a:pt x="386" y="552"/>
                  </a:lnTo>
                  <a:lnTo>
                    <a:pt x="384" y="550"/>
                  </a:lnTo>
                  <a:lnTo>
                    <a:pt x="384" y="550"/>
                  </a:lnTo>
                  <a:lnTo>
                    <a:pt x="382" y="548"/>
                  </a:lnTo>
                  <a:lnTo>
                    <a:pt x="382" y="548"/>
                  </a:lnTo>
                  <a:lnTo>
                    <a:pt x="382" y="548"/>
                  </a:lnTo>
                  <a:lnTo>
                    <a:pt x="380" y="548"/>
                  </a:lnTo>
                  <a:lnTo>
                    <a:pt x="380" y="548"/>
                  </a:lnTo>
                  <a:lnTo>
                    <a:pt x="376" y="548"/>
                  </a:lnTo>
                  <a:lnTo>
                    <a:pt x="374" y="548"/>
                  </a:lnTo>
                  <a:lnTo>
                    <a:pt x="372" y="548"/>
                  </a:lnTo>
                  <a:lnTo>
                    <a:pt x="370" y="548"/>
                  </a:lnTo>
                  <a:lnTo>
                    <a:pt x="368" y="548"/>
                  </a:lnTo>
                  <a:lnTo>
                    <a:pt x="368" y="548"/>
                  </a:lnTo>
                  <a:lnTo>
                    <a:pt x="368" y="546"/>
                  </a:lnTo>
                  <a:lnTo>
                    <a:pt x="366" y="546"/>
                  </a:lnTo>
                  <a:lnTo>
                    <a:pt x="366" y="546"/>
                  </a:lnTo>
                  <a:lnTo>
                    <a:pt x="366" y="544"/>
                  </a:lnTo>
                  <a:lnTo>
                    <a:pt x="366" y="544"/>
                  </a:lnTo>
                  <a:lnTo>
                    <a:pt x="366" y="542"/>
                  </a:lnTo>
                  <a:lnTo>
                    <a:pt x="366" y="540"/>
                  </a:lnTo>
                  <a:lnTo>
                    <a:pt x="366" y="538"/>
                  </a:lnTo>
                  <a:lnTo>
                    <a:pt x="366" y="536"/>
                  </a:lnTo>
                  <a:lnTo>
                    <a:pt x="368" y="534"/>
                  </a:lnTo>
                  <a:lnTo>
                    <a:pt x="368" y="534"/>
                  </a:lnTo>
                  <a:lnTo>
                    <a:pt x="368" y="532"/>
                  </a:lnTo>
                  <a:lnTo>
                    <a:pt x="370" y="532"/>
                  </a:lnTo>
                  <a:lnTo>
                    <a:pt x="372" y="530"/>
                  </a:lnTo>
                  <a:lnTo>
                    <a:pt x="372" y="530"/>
                  </a:lnTo>
                  <a:lnTo>
                    <a:pt x="376" y="528"/>
                  </a:lnTo>
                  <a:lnTo>
                    <a:pt x="376" y="528"/>
                  </a:lnTo>
                  <a:lnTo>
                    <a:pt x="378" y="526"/>
                  </a:lnTo>
                  <a:lnTo>
                    <a:pt x="380" y="524"/>
                  </a:lnTo>
                  <a:lnTo>
                    <a:pt x="382" y="520"/>
                  </a:lnTo>
                  <a:lnTo>
                    <a:pt x="382" y="518"/>
                  </a:lnTo>
                  <a:lnTo>
                    <a:pt x="384" y="516"/>
                  </a:lnTo>
                  <a:lnTo>
                    <a:pt x="384" y="516"/>
                  </a:lnTo>
                  <a:lnTo>
                    <a:pt x="384" y="514"/>
                  </a:lnTo>
                  <a:lnTo>
                    <a:pt x="384" y="512"/>
                  </a:lnTo>
                  <a:lnTo>
                    <a:pt x="384" y="512"/>
                  </a:lnTo>
                  <a:lnTo>
                    <a:pt x="384" y="510"/>
                  </a:lnTo>
                  <a:lnTo>
                    <a:pt x="382" y="508"/>
                  </a:lnTo>
                  <a:lnTo>
                    <a:pt x="382" y="506"/>
                  </a:lnTo>
                  <a:lnTo>
                    <a:pt x="380" y="500"/>
                  </a:lnTo>
                  <a:lnTo>
                    <a:pt x="378" y="498"/>
                  </a:lnTo>
                  <a:lnTo>
                    <a:pt x="378" y="494"/>
                  </a:lnTo>
                  <a:lnTo>
                    <a:pt x="376" y="492"/>
                  </a:lnTo>
                  <a:lnTo>
                    <a:pt x="376" y="492"/>
                  </a:lnTo>
                  <a:lnTo>
                    <a:pt x="376" y="490"/>
                  </a:lnTo>
                  <a:lnTo>
                    <a:pt x="374" y="488"/>
                  </a:lnTo>
                  <a:lnTo>
                    <a:pt x="374" y="488"/>
                  </a:lnTo>
                  <a:lnTo>
                    <a:pt x="374" y="488"/>
                  </a:lnTo>
                  <a:lnTo>
                    <a:pt x="372" y="488"/>
                  </a:lnTo>
                  <a:lnTo>
                    <a:pt x="372" y="488"/>
                  </a:lnTo>
                  <a:lnTo>
                    <a:pt x="370" y="488"/>
                  </a:lnTo>
                  <a:lnTo>
                    <a:pt x="368" y="488"/>
                  </a:lnTo>
                  <a:lnTo>
                    <a:pt x="364" y="488"/>
                  </a:lnTo>
                  <a:lnTo>
                    <a:pt x="362" y="490"/>
                  </a:lnTo>
                  <a:lnTo>
                    <a:pt x="360" y="490"/>
                  </a:lnTo>
                  <a:lnTo>
                    <a:pt x="358" y="490"/>
                  </a:lnTo>
                  <a:lnTo>
                    <a:pt x="356" y="488"/>
                  </a:lnTo>
                  <a:lnTo>
                    <a:pt x="354" y="484"/>
                  </a:lnTo>
                  <a:lnTo>
                    <a:pt x="352" y="482"/>
                  </a:lnTo>
                  <a:lnTo>
                    <a:pt x="350" y="480"/>
                  </a:lnTo>
                  <a:lnTo>
                    <a:pt x="350" y="478"/>
                  </a:lnTo>
                  <a:lnTo>
                    <a:pt x="348" y="476"/>
                  </a:lnTo>
                  <a:lnTo>
                    <a:pt x="346" y="474"/>
                  </a:lnTo>
                  <a:lnTo>
                    <a:pt x="344" y="474"/>
                  </a:lnTo>
                  <a:lnTo>
                    <a:pt x="342" y="472"/>
                  </a:lnTo>
                  <a:lnTo>
                    <a:pt x="340" y="470"/>
                  </a:lnTo>
                  <a:lnTo>
                    <a:pt x="338" y="470"/>
                  </a:lnTo>
                  <a:lnTo>
                    <a:pt x="336" y="468"/>
                  </a:lnTo>
                  <a:lnTo>
                    <a:pt x="334" y="468"/>
                  </a:lnTo>
                  <a:lnTo>
                    <a:pt x="332" y="466"/>
                  </a:lnTo>
                  <a:lnTo>
                    <a:pt x="328" y="466"/>
                  </a:lnTo>
                  <a:lnTo>
                    <a:pt x="326" y="466"/>
                  </a:lnTo>
                  <a:lnTo>
                    <a:pt x="322" y="466"/>
                  </a:lnTo>
                  <a:lnTo>
                    <a:pt x="320" y="466"/>
                  </a:lnTo>
                  <a:lnTo>
                    <a:pt x="316" y="466"/>
                  </a:lnTo>
                  <a:lnTo>
                    <a:pt x="314" y="466"/>
                  </a:lnTo>
                  <a:lnTo>
                    <a:pt x="310" y="466"/>
                  </a:lnTo>
                  <a:lnTo>
                    <a:pt x="308" y="466"/>
                  </a:lnTo>
                  <a:lnTo>
                    <a:pt x="306" y="468"/>
                  </a:lnTo>
                  <a:lnTo>
                    <a:pt x="304" y="468"/>
                  </a:lnTo>
                  <a:lnTo>
                    <a:pt x="302" y="470"/>
                  </a:lnTo>
                  <a:lnTo>
                    <a:pt x="300" y="472"/>
                  </a:lnTo>
                  <a:lnTo>
                    <a:pt x="296" y="472"/>
                  </a:lnTo>
                  <a:lnTo>
                    <a:pt x="294" y="474"/>
                  </a:lnTo>
                  <a:lnTo>
                    <a:pt x="292" y="476"/>
                  </a:lnTo>
                  <a:lnTo>
                    <a:pt x="290" y="476"/>
                  </a:lnTo>
                  <a:lnTo>
                    <a:pt x="290" y="478"/>
                  </a:lnTo>
                  <a:lnTo>
                    <a:pt x="288" y="480"/>
                  </a:lnTo>
                  <a:lnTo>
                    <a:pt x="286" y="484"/>
                  </a:lnTo>
                  <a:lnTo>
                    <a:pt x="284" y="488"/>
                  </a:lnTo>
                  <a:lnTo>
                    <a:pt x="280" y="488"/>
                  </a:lnTo>
                  <a:lnTo>
                    <a:pt x="274" y="488"/>
                  </a:lnTo>
                  <a:lnTo>
                    <a:pt x="270" y="488"/>
                  </a:lnTo>
                  <a:lnTo>
                    <a:pt x="266" y="488"/>
                  </a:lnTo>
                  <a:lnTo>
                    <a:pt x="262" y="488"/>
                  </a:lnTo>
                  <a:lnTo>
                    <a:pt x="260" y="488"/>
                  </a:lnTo>
                  <a:lnTo>
                    <a:pt x="260" y="488"/>
                  </a:lnTo>
                  <a:lnTo>
                    <a:pt x="258" y="488"/>
                  </a:lnTo>
                  <a:lnTo>
                    <a:pt x="254" y="486"/>
                  </a:lnTo>
                  <a:lnTo>
                    <a:pt x="250" y="484"/>
                  </a:lnTo>
                  <a:lnTo>
                    <a:pt x="246" y="482"/>
                  </a:lnTo>
                  <a:lnTo>
                    <a:pt x="244" y="480"/>
                  </a:lnTo>
                  <a:lnTo>
                    <a:pt x="236" y="494"/>
                  </a:lnTo>
                  <a:lnTo>
                    <a:pt x="230" y="492"/>
                  </a:lnTo>
                  <a:lnTo>
                    <a:pt x="226" y="490"/>
                  </a:lnTo>
                  <a:lnTo>
                    <a:pt x="224" y="490"/>
                  </a:lnTo>
                  <a:lnTo>
                    <a:pt x="222" y="490"/>
                  </a:lnTo>
                  <a:lnTo>
                    <a:pt x="218" y="490"/>
                  </a:lnTo>
                  <a:lnTo>
                    <a:pt x="214" y="488"/>
                  </a:lnTo>
                  <a:lnTo>
                    <a:pt x="206" y="488"/>
                  </a:lnTo>
                  <a:lnTo>
                    <a:pt x="202" y="488"/>
                  </a:lnTo>
                  <a:lnTo>
                    <a:pt x="196" y="488"/>
                  </a:lnTo>
                  <a:lnTo>
                    <a:pt x="194" y="488"/>
                  </a:lnTo>
                  <a:lnTo>
                    <a:pt x="192" y="488"/>
                  </a:lnTo>
                  <a:lnTo>
                    <a:pt x="190" y="488"/>
                  </a:lnTo>
                  <a:lnTo>
                    <a:pt x="188" y="486"/>
                  </a:lnTo>
                  <a:lnTo>
                    <a:pt x="186" y="486"/>
                  </a:lnTo>
                  <a:lnTo>
                    <a:pt x="182" y="484"/>
                  </a:lnTo>
                  <a:lnTo>
                    <a:pt x="176" y="480"/>
                  </a:lnTo>
                  <a:lnTo>
                    <a:pt x="172" y="478"/>
                  </a:lnTo>
                  <a:lnTo>
                    <a:pt x="170" y="476"/>
                  </a:lnTo>
                  <a:lnTo>
                    <a:pt x="168" y="476"/>
                  </a:lnTo>
                  <a:lnTo>
                    <a:pt x="166" y="476"/>
                  </a:lnTo>
                  <a:lnTo>
                    <a:pt x="164" y="474"/>
                  </a:lnTo>
                  <a:lnTo>
                    <a:pt x="164" y="474"/>
                  </a:lnTo>
                  <a:lnTo>
                    <a:pt x="164" y="472"/>
                  </a:lnTo>
                  <a:lnTo>
                    <a:pt x="164" y="472"/>
                  </a:lnTo>
                  <a:lnTo>
                    <a:pt x="164" y="470"/>
                  </a:lnTo>
                  <a:lnTo>
                    <a:pt x="164" y="470"/>
                  </a:lnTo>
                  <a:lnTo>
                    <a:pt x="164" y="466"/>
                  </a:lnTo>
                  <a:lnTo>
                    <a:pt x="164" y="464"/>
                  </a:lnTo>
                  <a:lnTo>
                    <a:pt x="164" y="462"/>
                  </a:lnTo>
                  <a:lnTo>
                    <a:pt x="164" y="460"/>
                  </a:lnTo>
                  <a:lnTo>
                    <a:pt x="164" y="460"/>
                  </a:lnTo>
                  <a:lnTo>
                    <a:pt x="164" y="458"/>
                  </a:lnTo>
                  <a:lnTo>
                    <a:pt x="164" y="458"/>
                  </a:lnTo>
                  <a:lnTo>
                    <a:pt x="164" y="456"/>
                  </a:lnTo>
                  <a:lnTo>
                    <a:pt x="162" y="456"/>
                  </a:lnTo>
                  <a:lnTo>
                    <a:pt x="162" y="456"/>
                  </a:lnTo>
                  <a:lnTo>
                    <a:pt x="162" y="456"/>
                  </a:lnTo>
                  <a:lnTo>
                    <a:pt x="162" y="458"/>
                  </a:lnTo>
                  <a:lnTo>
                    <a:pt x="160" y="458"/>
                  </a:lnTo>
                  <a:lnTo>
                    <a:pt x="160" y="460"/>
                  </a:lnTo>
                  <a:lnTo>
                    <a:pt x="160" y="462"/>
                  </a:lnTo>
                  <a:lnTo>
                    <a:pt x="160" y="464"/>
                  </a:lnTo>
                  <a:lnTo>
                    <a:pt x="160" y="464"/>
                  </a:lnTo>
                  <a:lnTo>
                    <a:pt x="158" y="466"/>
                  </a:lnTo>
                  <a:lnTo>
                    <a:pt x="158" y="466"/>
                  </a:lnTo>
                  <a:lnTo>
                    <a:pt x="158" y="466"/>
                  </a:lnTo>
                  <a:lnTo>
                    <a:pt x="158" y="466"/>
                  </a:lnTo>
                  <a:lnTo>
                    <a:pt x="156" y="466"/>
                  </a:lnTo>
                  <a:lnTo>
                    <a:pt x="156" y="466"/>
                  </a:lnTo>
                  <a:lnTo>
                    <a:pt x="156" y="466"/>
                  </a:lnTo>
                  <a:lnTo>
                    <a:pt x="154" y="466"/>
                  </a:lnTo>
                  <a:lnTo>
                    <a:pt x="152" y="466"/>
                  </a:lnTo>
                  <a:lnTo>
                    <a:pt x="150" y="464"/>
                  </a:lnTo>
                  <a:lnTo>
                    <a:pt x="148" y="464"/>
                  </a:lnTo>
                  <a:lnTo>
                    <a:pt x="146" y="462"/>
                  </a:lnTo>
                  <a:lnTo>
                    <a:pt x="142" y="460"/>
                  </a:lnTo>
                  <a:lnTo>
                    <a:pt x="140" y="458"/>
                  </a:lnTo>
                  <a:lnTo>
                    <a:pt x="140" y="456"/>
                  </a:lnTo>
                  <a:lnTo>
                    <a:pt x="136" y="454"/>
                  </a:lnTo>
                  <a:lnTo>
                    <a:pt x="134" y="452"/>
                  </a:lnTo>
                  <a:lnTo>
                    <a:pt x="132" y="450"/>
                  </a:lnTo>
                  <a:lnTo>
                    <a:pt x="132" y="448"/>
                  </a:lnTo>
                  <a:lnTo>
                    <a:pt x="130" y="448"/>
                  </a:lnTo>
                  <a:lnTo>
                    <a:pt x="130" y="448"/>
                  </a:lnTo>
                  <a:lnTo>
                    <a:pt x="130" y="448"/>
                  </a:lnTo>
                  <a:lnTo>
                    <a:pt x="128" y="448"/>
                  </a:lnTo>
                  <a:lnTo>
                    <a:pt x="126" y="446"/>
                  </a:lnTo>
                  <a:lnTo>
                    <a:pt x="124" y="446"/>
                  </a:lnTo>
                  <a:lnTo>
                    <a:pt x="120" y="446"/>
                  </a:lnTo>
                  <a:lnTo>
                    <a:pt x="116" y="446"/>
                  </a:lnTo>
                  <a:lnTo>
                    <a:pt x="114" y="446"/>
                  </a:lnTo>
                  <a:lnTo>
                    <a:pt x="112" y="446"/>
                  </a:lnTo>
                  <a:lnTo>
                    <a:pt x="108" y="442"/>
                  </a:lnTo>
                  <a:lnTo>
                    <a:pt x="106" y="440"/>
                  </a:lnTo>
                  <a:lnTo>
                    <a:pt x="104" y="438"/>
                  </a:lnTo>
                  <a:lnTo>
                    <a:pt x="102" y="436"/>
                  </a:lnTo>
                  <a:lnTo>
                    <a:pt x="100" y="434"/>
                  </a:lnTo>
                  <a:lnTo>
                    <a:pt x="100" y="434"/>
                  </a:lnTo>
                  <a:lnTo>
                    <a:pt x="98" y="434"/>
                  </a:lnTo>
                  <a:lnTo>
                    <a:pt x="96" y="434"/>
                  </a:lnTo>
                  <a:lnTo>
                    <a:pt x="92" y="434"/>
                  </a:lnTo>
                  <a:lnTo>
                    <a:pt x="90" y="432"/>
                  </a:lnTo>
                  <a:lnTo>
                    <a:pt x="86" y="432"/>
                  </a:lnTo>
                  <a:lnTo>
                    <a:pt x="84" y="432"/>
                  </a:lnTo>
                  <a:lnTo>
                    <a:pt x="82" y="432"/>
                  </a:lnTo>
                  <a:lnTo>
                    <a:pt x="82" y="432"/>
                  </a:lnTo>
                  <a:lnTo>
                    <a:pt x="80" y="430"/>
                  </a:lnTo>
                  <a:lnTo>
                    <a:pt x="80" y="430"/>
                  </a:lnTo>
                  <a:lnTo>
                    <a:pt x="78" y="428"/>
                  </a:lnTo>
                  <a:lnTo>
                    <a:pt x="78" y="428"/>
                  </a:lnTo>
                  <a:lnTo>
                    <a:pt x="78" y="426"/>
                  </a:lnTo>
                  <a:lnTo>
                    <a:pt x="78" y="424"/>
                  </a:lnTo>
                  <a:lnTo>
                    <a:pt x="78" y="422"/>
                  </a:lnTo>
                  <a:lnTo>
                    <a:pt x="78" y="422"/>
                  </a:lnTo>
                  <a:lnTo>
                    <a:pt x="78" y="418"/>
                  </a:lnTo>
                  <a:lnTo>
                    <a:pt x="80" y="414"/>
                  </a:lnTo>
                  <a:lnTo>
                    <a:pt x="80" y="410"/>
                  </a:lnTo>
                  <a:lnTo>
                    <a:pt x="80" y="408"/>
                  </a:lnTo>
                  <a:lnTo>
                    <a:pt x="80" y="406"/>
                  </a:lnTo>
                  <a:lnTo>
                    <a:pt x="80" y="406"/>
                  </a:lnTo>
                  <a:lnTo>
                    <a:pt x="80" y="404"/>
                  </a:lnTo>
                  <a:lnTo>
                    <a:pt x="78" y="402"/>
                  </a:lnTo>
                  <a:lnTo>
                    <a:pt x="78" y="402"/>
                  </a:lnTo>
                  <a:lnTo>
                    <a:pt x="76" y="400"/>
                  </a:lnTo>
                  <a:lnTo>
                    <a:pt x="74" y="398"/>
                  </a:lnTo>
                  <a:lnTo>
                    <a:pt x="72" y="398"/>
                  </a:lnTo>
                  <a:lnTo>
                    <a:pt x="72" y="396"/>
                  </a:lnTo>
                  <a:lnTo>
                    <a:pt x="70" y="396"/>
                  </a:lnTo>
                  <a:lnTo>
                    <a:pt x="68" y="396"/>
                  </a:lnTo>
                  <a:lnTo>
                    <a:pt x="66" y="394"/>
                  </a:lnTo>
                  <a:lnTo>
                    <a:pt x="64" y="394"/>
                  </a:lnTo>
                  <a:lnTo>
                    <a:pt x="62" y="394"/>
                  </a:lnTo>
                  <a:lnTo>
                    <a:pt x="60" y="394"/>
                  </a:lnTo>
                  <a:lnTo>
                    <a:pt x="58" y="394"/>
                  </a:lnTo>
                  <a:lnTo>
                    <a:pt x="56" y="394"/>
                  </a:lnTo>
                  <a:lnTo>
                    <a:pt x="54" y="394"/>
                  </a:lnTo>
                  <a:lnTo>
                    <a:pt x="52" y="394"/>
                  </a:lnTo>
                  <a:lnTo>
                    <a:pt x="50" y="394"/>
                  </a:lnTo>
                  <a:lnTo>
                    <a:pt x="50" y="394"/>
                  </a:lnTo>
                  <a:lnTo>
                    <a:pt x="46" y="396"/>
                  </a:lnTo>
                  <a:lnTo>
                    <a:pt x="42" y="398"/>
                  </a:lnTo>
                  <a:lnTo>
                    <a:pt x="40" y="400"/>
                  </a:lnTo>
                  <a:lnTo>
                    <a:pt x="34" y="404"/>
                  </a:lnTo>
                  <a:lnTo>
                    <a:pt x="32" y="406"/>
                  </a:lnTo>
                  <a:lnTo>
                    <a:pt x="30" y="406"/>
                  </a:lnTo>
                  <a:lnTo>
                    <a:pt x="26" y="402"/>
                  </a:lnTo>
                  <a:lnTo>
                    <a:pt x="22" y="402"/>
                  </a:lnTo>
                  <a:lnTo>
                    <a:pt x="20" y="400"/>
                  </a:lnTo>
                  <a:lnTo>
                    <a:pt x="18" y="398"/>
                  </a:lnTo>
                  <a:lnTo>
                    <a:pt x="18" y="398"/>
                  </a:lnTo>
                  <a:lnTo>
                    <a:pt x="18" y="396"/>
                  </a:lnTo>
                  <a:lnTo>
                    <a:pt x="18" y="396"/>
                  </a:lnTo>
                  <a:lnTo>
                    <a:pt x="18" y="394"/>
                  </a:lnTo>
                  <a:lnTo>
                    <a:pt x="18" y="394"/>
                  </a:lnTo>
                  <a:lnTo>
                    <a:pt x="18" y="392"/>
                  </a:lnTo>
                  <a:lnTo>
                    <a:pt x="18" y="390"/>
                  </a:lnTo>
                  <a:lnTo>
                    <a:pt x="18" y="386"/>
                  </a:lnTo>
                  <a:lnTo>
                    <a:pt x="18" y="384"/>
                  </a:lnTo>
                  <a:lnTo>
                    <a:pt x="20" y="380"/>
                  </a:lnTo>
                  <a:lnTo>
                    <a:pt x="20" y="378"/>
                  </a:lnTo>
                  <a:lnTo>
                    <a:pt x="20" y="378"/>
                  </a:lnTo>
                  <a:lnTo>
                    <a:pt x="20" y="376"/>
                  </a:lnTo>
                  <a:lnTo>
                    <a:pt x="18" y="376"/>
                  </a:lnTo>
                  <a:lnTo>
                    <a:pt x="18" y="374"/>
                  </a:lnTo>
                  <a:lnTo>
                    <a:pt x="16" y="372"/>
                  </a:lnTo>
                  <a:lnTo>
                    <a:pt x="14" y="370"/>
                  </a:lnTo>
                  <a:lnTo>
                    <a:pt x="12" y="368"/>
                  </a:lnTo>
                  <a:lnTo>
                    <a:pt x="12" y="368"/>
                  </a:lnTo>
                  <a:lnTo>
                    <a:pt x="12" y="366"/>
                  </a:lnTo>
                  <a:lnTo>
                    <a:pt x="12" y="366"/>
                  </a:lnTo>
                  <a:lnTo>
                    <a:pt x="12" y="366"/>
                  </a:lnTo>
                  <a:lnTo>
                    <a:pt x="12" y="364"/>
                  </a:lnTo>
                  <a:lnTo>
                    <a:pt x="12" y="362"/>
                  </a:lnTo>
                  <a:lnTo>
                    <a:pt x="12" y="360"/>
                  </a:lnTo>
                  <a:lnTo>
                    <a:pt x="12" y="358"/>
                  </a:lnTo>
                  <a:lnTo>
                    <a:pt x="14" y="354"/>
                  </a:lnTo>
                  <a:lnTo>
                    <a:pt x="14" y="352"/>
                  </a:lnTo>
                  <a:lnTo>
                    <a:pt x="18" y="328"/>
                  </a:lnTo>
                  <a:lnTo>
                    <a:pt x="18" y="328"/>
                  </a:lnTo>
                  <a:lnTo>
                    <a:pt x="18" y="326"/>
                  </a:lnTo>
                  <a:lnTo>
                    <a:pt x="18" y="322"/>
                  </a:lnTo>
                  <a:lnTo>
                    <a:pt x="20" y="320"/>
                  </a:lnTo>
                  <a:lnTo>
                    <a:pt x="20" y="318"/>
                  </a:lnTo>
                  <a:lnTo>
                    <a:pt x="18" y="318"/>
                  </a:lnTo>
                  <a:lnTo>
                    <a:pt x="18" y="316"/>
                  </a:lnTo>
                  <a:lnTo>
                    <a:pt x="18" y="316"/>
                  </a:lnTo>
                  <a:lnTo>
                    <a:pt x="18" y="316"/>
                  </a:lnTo>
                  <a:lnTo>
                    <a:pt x="18" y="316"/>
                  </a:lnTo>
                  <a:lnTo>
                    <a:pt x="18" y="316"/>
                  </a:lnTo>
                  <a:lnTo>
                    <a:pt x="16" y="316"/>
                  </a:lnTo>
                  <a:lnTo>
                    <a:pt x="16" y="318"/>
                  </a:lnTo>
                  <a:lnTo>
                    <a:pt x="16" y="318"/>
                  </a:lnTo>
                  <a:lnTo>
                    <a:pt x="16" y="318"/>
                  </a:lnTo>
                  <a:lnTo>
                    <a:pt x="14" y="318"/>
                  </a:lnTo>
                  <a:lnTo>
                    <a:pt x="14" y="318"/>
                  </a:lnTo>
                  <a:lnTo>
                    <a:pt x="12" y="316"/>
                  </a:lnTo>
                  <a:lnTo>
                    <a:pt x="8" y="316"/>
                  </a:lnTo>
                  <a:lnTo>
                    <a:pt x="6" y="314"/>
                  </a:lnTo>
                  <a:lnTo>
                    <a:pt x="4" y="312"/>
                  </a:lnTo>
                  <a:lnTo>
                    <a:pt x="2" y="312"/>
                  </a:lnTo>
                  <a:lnTo>
                    <a:pt x="2" y="310"/>
                  </a:lnTo>
                  <a:lnTo>
                    <a:pt x="0" y="308"/>
                  </a:lnTo>
                  <a:lnTo>
                    <a:pt x="0" y="308"/>
                  </a:lnTo>
                  <a:lnTo>
                    <a:pt x="0" y="306"/>
                  </a:lnTo>
                  <a:lnTo>
                    <a:pt x="0" y="306"/>
                  </a:lnTo>
                  <a:lnTo>
                    <a:pt x="0" y="304"/>
                  </a:lnTo>
                  <a:lnTo>
                    <a:pt x="0" y="302"/>
                  </a:lnTo>
                  <a:lnTo>
                    <a:pt x="0" y="300"/>
                  </a:lnTo>
                  <a:lnTo>
                    <a:pt x="0" y="296"/>
                  </a:lnTo>
                  <a:lnTo>
                    <a:pt x="0" y="292"/>
                  </a:lnTo>
                  <a:lnTo>
                    <a:pt x="0" y="290"/>
                  </a:lnTo>
                  <a:lnTo>
                    <a:pt x="2" y="288"/>
                  </a:lnTo>
                  <a:lnTo>
                    <a:pt x="2" y="284"/>
                  </a:lnTo>
                  <a:lnTo>
                    <a:pt x="4" y="284"/>
                  </a:lnTo>
                  <a:lnTo>
                    <a:pt x="4" y="282"/>
                  </a:lnTo>
                  <a:lnTo>
                    <a:pt x="6" y="280"/>
                  </a:lnTo>
                  <a:lnTo>
                    <a:pt x="8" y="280"/>
                  </a:lnTo>
                  <a:lnTo>
                    <a:pt x="10" y="278"/>
                  </a:lnTo>
                  <a:lnTo>
                    <a:pt x="10" y="278"/>
                  </a:lnTo>
                  <a:lnTo>
                    <a:pt x="12" y="276"/>
                  </a:lnTo>
                  <a:lnTo>
                    <a:pt x="14" y="276"/>
                  </a:lnTo>
                  <a:lnTo>
                    <a:pt x="14" y="276"/>
                  </a:lnTo>
                  <a:lnTo>
                    <a:pt x="16" y="276"/>
                  </a:lnTo>
                  <a:lnTo>
                    <a:pt x="16" y="276"/>
                  </a:lnTo>
                  <a:lnTo>
                    <a:pt x="18" y="278"/>
                  </a:lnTo>
                  <a:lnTo>
                    <a:pt x="20" y="278"/>
                  </a:lnTo>
                  <a:lnTo>
                    <a:pt x="22" y="280"/>
                  </a:lnTo>
                  <a:lnTo>
                    <a:pt x="24" y="280"/>
                  </a:lnTo>
                  <a:lnTo>
                    <a:pt x="26" y="284"/>
                  </a:lnTo>
                  <a:lnTo>
                    <a:pt x="30" y="286"/>
                  </a:lnTo>
                  <a:lnTo>
                    <a:pt x="32" y="288"/>
                  </a:lnTo>
                  <a:lnTo>
                    <a:pt x="36" y="290"/>
                  </a:lnTo>
                  <a:lnTo>
                    <a:pt x="36" y="290"/>
                  </a:lnTo>
                  <a:lnTo>
                    <a:pt x="38" y="288"/>
                  </a:lnTo>
                  <a:lnTo>
                    <a:pt x="40" y="284"/>
                  </a:lnTo>
                  <a:lnTo>
                    <a:pt x="42" y="284"/>
                  </a:lnTo>
                  <a:lnTo>
                    <a:pt x="42" y="282"/>
                  </a:lnTo>
                  <a:lnTo>
                    <a:pt x="42" y="282"/>
                  </a:lnTo>
                  <a:lnTo>
                    <a:pt x="42" y="280"/>
                  </a:lnTo>
                  <a:lnTo>
                    <a:pt x="40" y="278"/>
                  </a:lnTo>
                  <a:lnTo>
                    <a:pt x="40" y="276"/>
                  </a:lnTo>
                  <a:lnTo>
                    <a:pt x="40" y="276"/>
                  </a:lnTo>
                  <a:lnTo>
                    <a:pt x="40" y="274"/>
                  </a:lnTo>
                  <a:lnTo>
                    <a:pt x="40" y="274"/>
                  </a:lnTo>
                  <a:lnTo>
                    <a:pt x="40" y="274"/>
                  </a:lnTo>
                  <a:lnTo>
                    <a:pt x="42" y="272"/>
                  </a:lnTo>
                  <a:lnTo>
                    <a:pt x="42" y="272"/>
                  </a:lnTo>
                  <a:lnTo>
                    <a:pt x="44" y="272"/>
                  </a:lnTo>
                  <a:lnTo>
                    <a:pt x="46" y="272"/>
                  </a:lnTo>
                  <a:lnTo>
                    <a:pt x="46" y="270"/>
                  </a:lnTo>
                  <a:lnTo>
                    <a:pt x="48" y="270"/>
                  </a:lnTo>
                  <a:lnTo>
                    <a:pt x="52" y="270"/>
                  </a:lnTo>
                  <a:lnTo>
                    <a:pt x="56" y="270"/>
                  </a:lnTo>
                  <a:lnTo>
                    <a:pt x="60" y="270"/>
                  </a:lnTo>
                  <a:lnTo>
                    <a:pt x="62" y="270"/>
                  </a:lnTo>
                  <a:lnTo>
                    <a:pt x="64" y="270"/>
                  </a:lnTo>
                  <a:lnTo>
                    <a:pt x="64" y="270"/>
                  </a:lnTo>
                  <a:lnTo>
                    <a:pt x="66" y="268"/>
                  </a:lnTo>
                  <a:lnTo>
                    <a:pt x="66" y="268"/>
                  </a:lnTo>
                  <a:lnTo>
                    <a:pt x="66" y="266"/>
                  </a:lnTo>
                  <a:lnTo>
                    <a:pt x="68" y="264"/>
                  </a:lnTo>
                  <a:lnTo>
                    <a:pt x="70" y="262"/>
                  </a:lnTo>
                  <a:lnTo>
                    <a:pt x="70" y="260"/>
                  </a:lnTo>
                  <a:lnTo>
                    <a:pt x="70" y="260"/>
                  </a:lnTo>
                  <a:lnTo>
                    <a:pt x="72" y="260"/>
                  </a:lnTo>
                  <a:lnTo>
                    <a:pt x="74" y="258"/>
                  </a:lnTo>
                  <a:lnTo>
                    <a:pt x="76" y="258"/>
                  </a:lnTo>
                  <a:lnTo>
                    <a:pt x="78" y="256"/>
                  </a:lnTo>
                  <a:lnTo>
                    <a:pt x="80" y="256"/>
                  </a:lnTo>
                  <a:lnTo>
                    <a:pt x="82" y="256"/>
                  </a:lnTo>
                  <a:lnTo>
                    <a:pt x="82" y="256"/>
                  </a:lnTo>
                  <a:lnTo>
                    <a:pt x="82" y="254"/>
                  </a:lnTo>
                  <a:lnTo>
                    <a:pt x="82" y="252"/>
                  </a:lnTo>
                  <a:lnTo>
                    <a:pt x="84" y="250"/>
                  </a:lnTo>
                  <a:lnTo>
                    <a:pt x="84" y="248"/>
                  </a:lnTo>
                  <a:lnTo>
                    <a:pt x="86" y="246"/>
                  </a:lnTo>
                  <a:lnTo>
                    <a:pt x="86" y="244"/>
                  </a:lnTo>
                  <a:lnTo>
                    <a:pt x="86" y="240"/>
                  </a:lnTo>
                  <a:lnTo>
                    <a:pt x="86" y="238"/>
                  </a:lnTo>
                  <a:lnTo>
                    <a:pt x="86" y="234"/>
                  </a:lnTo>
                  <a:lnTo>
                    <a:pt x="86" y="232"/>
                  </a:lnTo>
                  <a:lnTo>
                    <a:pt x="86" y="228"/>
                  </a:lnTo>
                  <a:lnTo>
                    <a:pt x="86" y="226"/>
                  </a:lnTo>
                  <a:lnTo>
                    <a:pt x="86" y="224"/>
                  </a:lnTo>
                  <a:lnTo>
                    <a:pt x="86" y="220"/>
                  </a:lnTo>
                  <a:lnTo>
                    <a:pt x="84" y="218"/>
                  </a:lnTo>
                  <a:lnTo>
                    <a:pt x="84" y="216"/>
                  </a:lnTo>
                  <a:lnTo>
                    <a:pt x="84" y="214"/>
                  </a:lnTo>
                  <a:lnTo>
                    <a:pt x="82" y="214"/>
                  </a:lnTo>
                  <a:lnTo>
                    <a:pt x="82" y="214"/>
                  </a:lnTo>
                  <a:lnTo>
                    <a:pt x="80" y="212"/>
                  </a:lnTo>
                  <a:lnTo>
                    <a:pt x="80" y="212"/>
                  </a:lnTo>
                  <a:lnTo>
                    <a:pt x="78" y="212"/>
                  </a:lnTo>
                  <a:lnTo>
                    <a:pt x="76" y="212"/>
                  </a:lnTo>
                  <a:lnTo>
                    <a:pt x="74" y="212"/>
                  </a:lnTo>
                  <a:lnTo>
                    <a:pt x="74" y="210"/>
                  </a:lnTo>
                  <a:lnTo>
                    <a:pt x="72" y="210"/>
                  </a:lnTo>
                  <a:lnTo>
                    <a:pt x="72" y="210"/>
                  </a:lnTo>
                  <a:lnTo>
                    <a:pt x="72" y="210"/>
                  </a:lnTo>
                  <a:lnTo>
                    <a:pt x="72" y="208"/>
                  </a:lnTo>
                  <a:lnTo>
                    <a:pt x="72" y="208"/>
                  </a:lnTo>
                  <a:lnTo>
                    <a:pt x="72" y="206"/>
                  </a:lnTo>
                  <a:lnTo>
                    <a:pt x="72" y="206"/>
                  </a:lnTo>
                  <a:lnTo>
                    <a:pt x="74" y="204"/>
                  </a:lnTo>
                  <a:lnTo>
                    <a:pt x="74" y="202"/>
                  </a:lnTo>
                  <a:lnTo>
                    <a:pt x="74" y="202"/>
                  </a:lnTo>
                  <a:lnTo>
                    <a:pt x="76" y="200"/>
                  </a:lnTo>
                  <a:lnTo>
                    <a:pt x="76" y="200"/>
                  </a:lnTo>
                  <a:lnTo>
                    <a:pt x="78" y="198"/>
                  </a:lnTo>
                  <a:lnTo>
                    <a:pt x="80" y="198"/>
                  </a:lnTo>
                  <a:lnTo>
                    <a:pt x="82" y="198"/>
                  </a:lnTo>
                  <a:lnTo>
                    <a:pt x="84" y="198"/>
                  </a:lnTo>
                  <a:lnTo>
                    <a:pt x="88" y="196"/>
                  </a:lnTo>
                  <a:lnTo>
                    <a:pt x="94" y="196"/>
                  </a:lnTo>
                  <a:lnTo>
                    <a:pt x="98" y="196"/>
                  </a:lnTo>
                  <a:lnTo>
                    <a:pt x="102" y="196"/>
                  </a:lnTo>
                  <a:lnTo>
                    <a:pt x="106" y="196"/>
                  </a:lnTo>
                  <a:lnTo>
                    <a:pt x="108" y="192"/>
                  </a:lnTo>
                  <a:lnTo>
                    <a:pt x="110" y="190"/>
                  </a:lnTo>
                  <a:lnTo>
                    <a:pt x="110" y="190"/>
                  </a:lnTo>
                  <a:lnTo>
                    <a:pt x="110" y="188"/>
                  </a:lnTo>
                  <a:lnTo>
                    <a:pt x="112" y="186"/>
                  </a:lnTo>
                  <a:lnTo>
                    <a:pt x="112" y="186"/>
                  </a:lnTo>
                  <a:lnTo>
                    <a:pt x="112" y="184"/>
                  </a:lnTo>
                  <a:lnTo>
                    <a:pt x="112" y="180"/>
                  </a:lnTo>
                  <a:lnTo>
                    <a:pt x="112" y="178"/>
                  </a:lnTo>
                  <a:lnTo>
                    <a:pt x="110" y="174"/>
                  </a:lnTo>
                  <a:lnTo>
                    <a:pt x="110" y="172"/>
                  </a:lnTo>
                  <a:lnTo>
                    <a:pt x="112" y="170"/>
                  </a:lnTo>
                  <a:lnTo>
                    <a:pt x="112" y="170"/>
                  </a:lnTo>
                  <a:lnTo>
                    <a:pt x="112" y="168"/>
                  </a:lnTo>
                  <a:lnTo>
                    <a:pt x="112" y="168"/>
                  </a:lnTo>
                  <a:lnTo>
                    <a:pt x="112" y="168"/>
                  </a:lnTo>
                  <a:lnTo>
                    <a:pt x="114" y="166"/>
                  </a:lnTo>
                  <a:lnTo>
                    <a:pt x="114" y="166"/>
                  </a:lnTo>
                  <a:lnTo>
                    <a:pt x="116" y="164"/>
                  </a:lnTo>
                  <a:lnTo>
                    <a:pt x="118" y="162"/>
                  </a:lnTo>
                  <a:lnTo>
                    <a:pt x="122" y="162"/>
                  </a:lnTo>
                  <a:lnTo>
                    <a:pt x="124" y="162"/>
                  </a:lnTo>
                  <a:lnTo>
                    <a:pt x="126" y="160"/>
                  </a:lnTo>
                  <a:lnTo>
                    <a:pt x="128" y="160"/>
                  </a:lnTo>
                  <a:lnTo>
                    <a:pt x="128" y="160"/>
                  </a:lnTo>
                  <a:lnTo>
                    <a:pt x="130" y="160"/>
                  </a:lnTo>
                  <a:lnTo>
                    <a:pt x="132" y="162"/>
                  </a:lnTo>
                  <a:lnTo>
                    <a:pt x="134" y="162"/>
                  </a:lnTo>
                  <a:lnTo>
                    <a:pt x="136" y="164"/>
                  </a:lnTo>
                  <a:lnTo>
                    <a:pt x="138" y="164"/>
                  </a:lnTo>
                  <a:lnTo>
                    <a:pt x="142" y="166"/>
                  </a:lnTo>
                  <a:lnTo>
                    <a:pt x="142" y="166"/>
                  </a:lnTo>
                  <a:lnTo>
                    <a:pt x="144" y="166"/>
                  </a:lnTo>
                  <a:lnTo>
                    <a:pt x="144" y="166"/>
                  </a:lnTo>
                  <a:lnTo>
                    <a:pt x="144" y="166"/>
                  </a:lnTo>
                  <a:lnTo>
                    <a:pt x="146" y="164"/>
                  </a:lnTo>
                  <a:lnTo>
                    <a:pt x="146" y="164"/>
                  </a:lnTo>
                  <a:lnTo>
                    <a:pt x="146" y="164"/>
                  </a:lnTo>
                  <a:lnTo>
                    <a:pt x="146" y="162"/>
                  </a:lnTo>
                  <a:lnTo>
                    <a:pt x="148" y="162"/>
                  </a:lnTo>
                  <a:lnTo>
                    <a:pt x="148" y="160"/>
                  </a:lnTo>
                  <a:lnTo>
                    <a:pt x="148" y="158"/>
                  </a:lnTo>
                  <a:lnTo>
                    <a:pt x="148" y="156"/>
                  </a:lnTo>
                  <a:lnTo>
                    <a:pt x="150" y="150"/>
                  </a:lnTo>
                  <a:lnTo>
                    <a:pt x="150" y="146"/>
                  </a:lnTo>
                  <a:lnTo>
                    <a:pt x="150" y="140"/>
                  </a:lnTo>
                  <a:lnTo>
                    <a:pt x="150" y="138"/>
                  </a:lnTo>
                  <a:lnTo>
                    <a:pt x="150" y="136"/>
                  </a:lnTo>
                  <a:lnTo>
                    <a:pt x="150" y="134"/>
                  </a:lnTo>
                  <a:lnTo>
                    <a:pt x="152" y="132"/>
                  </a:lnTo>
                  <a:lnTo>
                    <a:pt x="152" y="132"/>
                  </a:lnTo>
                  <a:lnTo>
                    <a:pt x="152" y="130"/>
                  </a:lnTo>
                  <a:lnTo>
                    <a:pt x="154" y="128"/>
                  </a:lnTo>
                  <a:lnTo>
                    <a:pt x="156" y="126"/>
                  </a:lnTo>
                  <a:lnTo>
                    <a:pt x="158" y="126"/>
                  </a:lnTo>
                  <a:lnTo>
                    <a:pt x="158" y="126"/>
                  </a:lnTo>
                  <a:lnTo>
                    <a:pt x="160" y="124"/>
                  </a:lnTo>
                  <a:lnTo>
                    <a:pt x="162" y="124"/>
                  </a:lnTo>
                  <a:lnTo>
                    <a:pt x="164" y="124"/>
                  </a:lnTo>
                  <a:lnTo>
                    <a:pt x="166" y="124"/>
                  </a:lnTo>
                  <a:lnTo>
                    <a:pt x="168" y="124"/>
                  </a:lnTo>
                  <a:lnTo>
                    <a:pt x="170" y="124"/>
                  </a:lnTo>
                  <a:lnTo>
                    <a:pt x="170" y="122"/>
                  </a:lnTo>
                  <a:lnTo>
                    <a:pt x="170" y="122"/>
                  </a:lnTo>
                  <a:lnTo>
                    <a:pt x="170" y="122"/>
                  </a:lnTo>
                  <a:lnTo>
                    <a:pt x="170" y="122"/>
                  </a:lnTo>
                  <a:lnTo>
                    <a:pt x="172" y="120"/>
                  </a:lnTo>
                  <a:lnTo>
                    <a:pt x="172" y="118"/>
                  </a:lnTo>
                  <a:lnTo>
                    <a:pt x="172" y="118"/>
                  </a:lnTo>
                  <a:lnTo>
                    <a:pt x="172" y="114"/>
                  </a:lnTo>
                  <a:lnTo>
                    <a:pt x="174" y="112"/>
                  </a:lnTo>
                  <a:lnTo>
                    <a:pt x="174" y="112"/>
                  </a:lnTo>
                  <a:lnTo>
                    <a:pt x="174" y="110"/>
                  </a:lnTo>
                  <a:lnTo>
                    <a:pt x="176" y="110"/>
                  </a:lnTo>
                  <a:lnTo>
                    <a:pt x="178" y="108"/>
                  </a:lnTo>
                  <a:lnTo>
                    <a:pt x="182" y="106"/>
                  </a:lnTo>
                  <a:lnTo>
                    <a:pt x="182" y="104"/>
                  </a:lnTo>
                  <a:lnTo>
                    <a:pt x="186" y="110"/>
                  </a:lnTo>
                  <a:lnTo>
                    <a:pt x="188" y="114"/>
                  </a:lnTo>
                  <a:lnTo>
                    <a:pt x="190" y="114"/>
                  </a:lnTo>
                  <a:lnTo>
                    <a:pt x="190" y="116"/>
                  </a:lnTo>
                  <a:lnTo>
                    <a:pt x="192" y="116"/>
                  </a:lnTo>
                  <a:lnTo>
                    <a:pt x="192" y="118"/>
                  </a:lnTo>
                  <a:lnTo>
                    <a:pt x="194" y="118"/>
                  </a:lnTo>
                  <a:lnTo>
                    <a:pt x="198" y="120"/>
                  </a:lnTo>
                  <a:lnTo>
                    <a:pt x="202" y="122"/>
                  </a:lnTo>
                  <a:lnTo>
                    <a:pt x="204" y="122"/>
                  </a:lnTo>
                  <a:lnTo>
                    <a:pt x="208" y="124"/>
                  </a:lnTo>
                  <a:lnTo>
                    <a:pt x="208" y="124"/>
                  </a:lnTo>
                  <a:lnTo>
                    <a:pt x="210" y="126"/>
                  </a:lnTo>
                  <a:lnTo>
                    <a:pt x="210" y="126"/>
                  </a:lnTo>
                  <a:lnTo>
                    <a:pt x="212" y="128"/>
                  </a:lnTo>
                  <a:lnTo>
                    <a:pt x="212" y="128"/>
                  </a:lnTo>
                  <a:lnTo>
                    <a:pt x="212" y="128"/>
                  </a:lnTo>
                  <a:lnTo>
                    <a:pt x="214" y="130"/>
                  </a:lnTo>
                  <a:lnTo>
                    <a:pt x="214" y="132"/>
                  </a:lnTo>
                  <a:lnTo>
                    <a:pt x="214" y="134"/>
                  </a:lnTo>
                  <a:lnTo>
                    <a:pt x="216" y="140"/>
                  </a:lnTo>
                  <a:lnTo>
                    <a:pt x="216" y="142"/>
                  </a:lnTo>
                  <a:lnTo>
                    <a:pt x="216" y="144"/>
                  </a:lnTo>
                  <a:lnTo>
                    <a:pt x="218" y="146"/>
                  </a:lnTo>
                  <a:lnTo>
                    <a:pt x="218" y="150"/>
                  </a:lnTo>
                  <a:lnTo>
                    <a:pt x="220" y="152"/>
                  </a:lnTo>
                  <a:lnTo>
                    <a:pt x="220" y="156"/>
                  </a:lnTo>
                  <a:lnTo>
                    <a:pt x="222" y="160"/>
                  </a:lnTo>
                  <a:lnTo>
                    <a:pt x="224" y="162"/>
                  </a:lnTo>
                  <a:lnTo>
                    <a:pt x="224" y="164"/>
                  </a:lnTo>
                  <a:lnTo>
                    <a:pt x="224" y="166"/>
                  </a:lnTo>
                  <a:lnTo>
                    <a:pt x="226" y="166"/>
                  </a:lnTo>
                  <a:lnTo>
                    <a:pt x="226" y="168"/>
                  </a:lnTo>
                  <a:lnTo>
                    <a:pt x="228" y="168"/>
                  </a:lnTo>
                  <a:lnTo>
                    <a:pt x="230" y="170"/>
                  </a:lnTo>
                  <a:lnTo>
                    <a:pt x="232" y="170"/>
                  </a:lnTo>
                  <a:lnTo>
                    <a:pt x="234" y="170"/>
                  </a:lnTo>
                  <a:lnTo>
                    <a:pt x="236" y="170"/>
                  </a:lnTo>
                  <a:lnTo>
                    <a:pt x="238" y="172"/>
                  </a:lnTo>
                  <a:lnTo>
                    <a:pt x="242" y="172"/>
                  </a:lnTo>
                  <a:lnTo>
                    <a:pt x="252" y="172"/>
                  </a:lnTo>
                  <a:lnTo>
                    <a:pt x="256" y="174"/>
                  </a:lnTo>
                  <a:lnTo>
                    <a:pt x="260" y="174"/>
                  </a:lnTo>
                  <a:lnTo>
                    <a:pt x="268" y="176"/>
                  </a:lnTo>
                  <a:lnTo>
                    <a:pt x="272" y="176"/>
                  </a:lnTo>
                  <a:lnTo>
                    <a:pt x="274" y="178"/>
                  </a:lnTo>
                  <a:lnTo>
                    <a:pt x="278" y="180"/>
                  </a:lnTo>
                  <a:lnTo>
                    <a:pt x="284" y="182"/>
                  </a:lnTo>
                  <a:lnTo>
                    <a:pt x="286" y="182"/>
                  </a:lnTo>
                  <a:lnTo>
                    <a:pt x="288" y="184"/>
                  </a:lnTo>
                  <a:lnTo>
                    <a:pt x="290" y="184"/>
                  </a:lnTo>
                  <a:lnTo>
                    <a:pt x="290" y="186"/>
                  </a:lnTo>
                  <a:lnTo>
                    <a:pt x="292" y="186"/>
                  </a:lnTo>
                  <a:lnTo>
                    <a:pt x="292" y="188"/>
                  </a:lnTo>
                  <a:lnTo>
                    <a:pt x="294" y="190"/>
                  </a:lnTo>
                  <a:lnTo>
                    <a:pt x="294" y="192"/>
                  </a:lnTo>
                  <a:lnTo>
                    <a:pt x="296" y="194"/>
                  </a:lnTo>
                  <a:lnTo>
                    <a:pt x="298" y="200"/>
                  </a:lnTo>
                  <a:lnTo>
                    <a:pt x="300" y="202"/>
                  </a:lnTo>
                  <a:lnTo>
                    <a:pt x="300" y="204"/>
                  </a:lnTo>
                  <a:lnTo>
                    <a:pt x="302" y="206"/>
                  </a:lnTo>
                  <a:lnTo>
                    <a:pt x="306" y="210"/>
                  </a:lnTo>
                  <a:lnTo>
                    <a:pt x="306" y="210"/>
                  </a:lnTo>
                  <a:lnTo>
                    <a:pt x="308" y="212"/>
                  </a:lnTo>
                  <a:lnTo>
                    <a:pt x="310" y="214"/>
                  </a:lnTo>
                  <a:lnTo>
                    <a:pt x="312" y="214"/>
                  </a:lnTo>
                  <a:lnTo>
                    <a:pt x="312" y="214"/>
                  </a:lnTo>
                  <a:lnTo>
                    <a:pt x="314" y="216"/>
                  </a:lnTo>
                  <a:lnTo>
                    <a:pt x="316" y="216"/>
                  </a:lnTo>
                  <a:lnTo>
                    <a:pt x="318" y="216"/>
                  </a:lnTo>
                  <a:lnTo>
                    <a:pt x="324" y="218"/>
                  </a:lnTo>
                  <a:lnTo>
                    <a:pt x="328" y="218"/>
                  </a:lnTo>
                  <a:lnTo>
                    <a:pt x="334" y="218"/>
                  </a:lnTo>
                  <a:lnTo>
                    <a:pt x="340" y="218"/>
                  </a:lnTo>
                  <a:lnTo>
                    <a:pt x="344" y="218"/>
                  </a:lnTo>
                  <a:lnTo>
                    <a:pt x="350" y="218"/>
                  </a:lnTo>
                  <a:lnTo>
                    <a:pt x="362" y="218"/>
                  </a:lnTo>
                  <a:lnTo>
                    <a:pt x="374" y="218"/>
                  </a:lnTo>
                  <a:lnTo>
                    <a:pt x="378" y="220"/>
                  </a:lnTo>
                  <a:lnTo>
                    <a:pt x="384" y="220"/>
                  </a:lnTo>
                  <a:lnTo>
                    <a:pt x="388" y="220"/>
                  </a:lnTo>
                  <a:lnTo>
                    <a:pt x="392" y="220"/>
                  </a:lnTo>
                  <a:lnTo>
                    <a:pt x="396" y="222"/>
                  </a:lnTo>
                  <a:lnTo>
                    <a:pt x="400" y="222"/>
                  </a:lnTo>
                  <a:lnTo>
                    <a:pt x="406" y="224"/>
                  </a:lnTo>
                  <a:lnTo>
                    <a:pt x="410" y="226"/>
                  </a:lnTo>
                  <a:lnTo>
                    <a:pt x="412" y="226"/>
                  </a:lnTo>
                  <a:lnTo>
                    <a:pt x="414" y="228"/>
                  </a:lnTo>
                  <a:lnTo>
                    <a:pt x="420" y="232"/>
                  </a:lnTo>
                  <a:lnTo>
                    <a:pt x="422" y="234"/>
                  </a:lnTo>
                  <a:lnTo>
                    <a:pt x="426" y="234"/>
                  </a:lnTo>
                  <a:lnTo>
                    <a:pt x="428" y="236"/>
                  </a:lnTo>
                  <a:lnTo>
                    <a:pt x="428" y="236"/>
                  </a:lnTo>
                  <a:lnTo>
                    <a:pt x="430" y="236"/>
                  </a:lnTo>
                  <a:lnTo>
                    <a:pt x="430" y="236"/>
                  </a:lnTo>
                  <a:lnTo>
                    <a:pt x="432" y="236"/>
                  </a:lnTo>
                  <a:lnTo>
                    <a:pt x="432" y="236"/>
                  </a:lnTo>
                  <a:lnTo>
                    <a:pt x="436" y="236"/>
                  </a:lnTo>
                  <a:lnTo>
                    <a:pt x="438" y="236"/>
                  </a:lnTo>
                  <a:lnTo>
                    <a:pt x="442" y="234"/>
                  </a:lnTo>
                  <a:lnTo>
                    <a:pt x="444" y="234"/>
                  </a:lnTo>
                  <a:lnTo>
                    <a:pt x="448" y="232"/>
                  </a:lnTo>
                  <a:lnTo>
                    <a:pt x="450" y="232"/>
                  </a:lnTo>
                  <a:lnTo>
                    <a:pt x="452" y="230"/>
                  </a:lnTo>
                  <a:lnTo>
                    <a:pt x="454" y="230"/>
                  </a:lnTo>
                  <a:lnTo>
                    <a:pt x="454" y="228"/>
                  </a:lnTo>
                  <a:lnTo>
                    <a:pt x="458" y="226"/>
                  </a:lnTo>
                  <a:lnTo>
                    <a:pt x="460" y="224"/>
                  </a:lnTo>
                  <a:lnTo>
                    <a:pt x="460" y="222"/>
                  </a:lnTo>
                  <a:lnTo>
                    <a:pt x="462" y="222"/>
                  </a:lnTo>
                  <a:lnTo>
                    <a:pt x="462" y="222"/>
                  </a:lnTo>
                  <a:lnTo>
                    <a:pt x="464" y="222"/>
                  </a:lnTo>
                  <a:lnTo>
                    <a:pt x="464" y="222"/>
                  </a:lnTo>
                  <a:lnTo>
                    <a:pt x="466" y="222"/>
                  </a:lnTo>
                  <a:lnTo>
                    <a:pt x="468" y="222"/>
                  </a:lnTo>
                  <a:lnTo>
                    <a:pt x="470" y="222"/>
                  </a:lnTo>
                  <a:lnTo>
                    <a:pt x="474" y="222"/>
                  </a:lnTo>
                  <a:lnTo>
                    <a:pt x="478" y="224"/>
                  </a:lnTo>
                  <a:lnTo>
                    <a:pt x="482" y="224"/>
                  </a:lnTo>
                  <a:lnTo>
                    <a:pt x="486" y="226"/>
                  </a:lnTo>
                  <a:lnTo>
                    <a:pt x="488" y="226"/>
                  </a:lnTo>
                  <a:lnTo>
                    <a:pt x="490" y="226"/>
                  </a:lnTo>
                  <a:lnTo>
                    <a:pt x="490" y="226"/>
                  </a:lnTo>
                  <a:lnTo>
                    <a:pt x="492" y="226"/>
                  </a:lnTo>
                  <a:lnTo>
                    <a:pt x="494" y="224"/>
                  </a:lnTo>
                  <a:lnTo>
                    <a:pt x="496" y="224"/>
                  </a:lnTo>
                  <a:lnTo>
                    <a:pt x="496" y="224"/>
                  </a:lnTo>
                  <a:lnTo>
                    <a:pt x="498" y="222"/>
                  </a:lnTo>
                  <a:lnTo>
                    <a:pt x="502" y="220"/>
                  </a:lnTo>
                  <a:lnTo>
                    <a:pt x="504" y="218"/>
                  </a:lnTo>
                  <a:lnTo>
                    <a:pt x="508" y="214"/>
                  </a:lnTo>
                  <a:lnTo>
                    <a:pt x="510" y="212"/>
                  </a:lnTo>
                  <a:lnTo>
                    <a:pt x="514" y="208"/>
                  </a:lnTo>
                  <a:lnTo>
                    <a:pt x="514" y="208"/>
                  </a:lnTo>
                  <a:lnTo>
                    <a:pt x="516" y="206"/>
                  </a:lnTo>
                  <a:lnTo>
                    <a:pt x="516" y="204"/>
                  </a:lnTo>
                  <a:lnTo>
                    <a:pt x="516" y="202"/>
                  </a:lnTo>
                  <a:lnTo>
                    <a:pt x="516" y="200"/>
                  </a:lnTo>
                  <a:lnTo>
                    <a:pt x="518" y="198"/>
                  </a:lnTo>
                  <a:lnTo>
                    <a:pt x="518" y="192"/>
                  </a:lnTo>
                  <a:lnTo>
                    <a:pt x="518" y="188"/>
                  </a:lnTo>
                  <a:lnTo>
                    <a:pt x="518" y="186"/>
                  </a:lnTo>
                  <a:lnTo>
                    <a:pt x="516" y="184"/>
                  </a:lnTo>
                  <a:lnTo>
                    <a:pt x="516" y="180"/>
                  </a:lnTo>
                  <a:lnTo>
                    <a:pt x="516" y="178"/>
                  </a:lnTo>
                  <a:lnTo>
                    <a:pt x="516" y="176"/>
                  </a:lnTo>
                  <a:lnTo>
                    <a:pt x="516" y="174"/>
                  </a:lnTo>
                  <a:lnTo>
                    <a:pt x="516" y="174"/>
                  </a:lnTo>
                  <a:lnTo>
                    <a:pt x="516" y="174"/>
                  </a:lnTo>
                  <a:lnTo>
                    <a:pt x="516" y="172"/>
                  </a:lnTo>
                  <a:lnTo>
                    <a:pt x="518" y="172"/>
                  </a:lnTo>
                  <a:lnTo>
                    <a:pt x="518" y="172"/>
                  </a:lnTo>
                  <a:lnTo>
                    <a:pt x="520" y="172"/>
                  </a:lnTo>
                  <a:lnTo>
                    <a:pt x="520" y="172"/>
                  </a:lnTo>
                  <a:lnTo>
                    <a:pt x="522" y="172"/>
                  </a:lnTo>
                  <a:lnTo>
                    <a:pt x="524" y="174"/>
                  </a:lnTo>
                  <a:lnTo>
                    <a:pt x="526" y="174"/>
                  </a:lnTo>
                  <a:lnTo>
                    <a:pt x="528" y="176"/>
                  </a:lnTo>
                  <a:lnTo>
                    <a:pt x="532" y="178"/>
                  </a:lnTo>
                  <a:lnTo>
                    <a:pt x="532" y="178"/>
                  </a:lnTo>
                  <a:lnTo>
                    <a:pt x="534" y="178"/>
                  </a:lnTo>
                  <a:lnTo>
                    <a:pt x="536" y="178"/>
                  </a:lnTo>
                  <a:lnTo>
                    <a:pt x="536" y="178"/>
                  </a:lnTo>
                  <a:lnTo>
                    <a:pt x="538" y="178"/>
                  </a:lnTo>
                  <a:lnTo>
                    <a:pt x="538" y="178"/>
                  </a:lnTo>
                  <a:lnTo>
                    <a:pt x="540" y="178"/>
                  </a:lnTo>
                  <a:lnTo>
                    <a:pt x="540" y="176"/>
                  </a:lnTo>
                  <a:lnTo>
                    <a:pt x="542" y="174"/>
                  </a:lnTo>
                  <a:lnTo>
                    <a:pt x="544" y="172"/>
                  </a:lnTo>
                  <a:lnTo>
                    <a:pt x="548" y="168"/>
                  </a:lnTo>
                  <a:lnTo>
                    <a:pt x="548" y="166"/>
                  </a:lnTo>
                  <a:lnTo>
                    <a:pt x="550" y="164"/>
                  </a:lnTo>
                  <a:lnTo>
                    <a:pt x="554" y="162"/>
                  </a:lnTo>
                  <a:lnTo>
                    <a:pt x="556" y="160"/>
                  </a:lnTo>
                  <a:lnTo>
                    <a:pt x="560" y="156"/>
                  </a:lnTo>
                  <a:lnTo>
                    <a:pt x="562" y="154"/>
                  </a:lnTo>
                  <a:lnTo>
                    <a:pt x="568" y="152"/>
                  </a:lnTo>
                  <a:lnTo>
                    <a:pt x="574" y="148"/>
                  </a:lnTo>
                  <a:lnTo>
                    <a:pt x="580" y="144"/>
                  </a:lnTo>
                  <a:lnTo>
                    <a:pt x="584" y="142"/>
                  </a:lnTo>
                  <a:lnTo>
                    <a:pt x="586" y="142"/>
                  </a:lnTo>
                  <a:lnTo>
                    <a:pt x="588" y="142"/>
                  </a:lnTo>
                  <a:lnTo>
                    <a:pt x="590" y="140"/>
                  </a:lnTo>
                  <a:lnTo>
                    <a:pt x="594" y="140"/>
                  </a:lnTo>
                  <a:lnTo>
                    <a:pt x="598" y="138"/>
                  </a:lnTo>
                  <a:lnTo>
                    <a:pt x="602" y="136"/>
                  </a:lnTo>
                  <a:lnTo>
                    <a:pt x="604" y="136"/>
                  </a:lnTo>
                  <a:lnTo>
                    <a:pt x="606" y="134"/>
                  </a:lnTo>
                  <a:lnTo>
                    <a:pt x="608" y="134"/>
                  </a:lnTo>
                  <a:lnTo>
                    <a:pt x="608" y="134"/>
                  </a:lnTo>
                  <a:lnTo>
                    <a:pt x="608" y="132"/>
                  </a:lnTo>
                  <a:lnTo>
                    <a:pt x="610" y="130"/>
                  </a:lnTo>
                  <a:lnTo>
                    <a:pt x="610" y="130"/>
                  </a:lnTo>
                  <a:lnTo>
                    <a:pt x="610" y="128"/>
                  </a:lnTo>
                  <a:lnTo>
                    <a:pt x="610" y="128"/>
                  </a:lnTo>
                  <a:lnTo>
                    <a:pt x="608" y="126"/>
                  </a:lnTo>
                  <a:lnTo>
                    <a:pt x="608" y="126"/>
                  </a:lnTo>
                  <a:lnTo>
                    <a:pt x="608" y="124"/>
                  </a:lnTo>
                  <a:lnTo>
                    <a:pt x="606" y="122"/>
                  </a:lnTo>
                  <a:lnTo>
                    <a:pt x="604" y="120"/>
                  </a:lnTo>
                  <a:lnTo>
                    <a:pt x="602" y="118"/>
                  </a:lnTo>
                  <a:lnTo>
                    <a:pt x="600" y="116"/>
                  </a:lnTo>
                  <a:lnTo>
                    <a:pt x="598" y="116"/>
                  </a:lnTo>
                  <a:lnTo>
                    <a:pt x="596" y="116"/>
                  </a:lnTo>
                  <a:lnTo>
                    <a:pt x="596" y="116"/>
                  </a:lnTo>
                  <a:lnTo>
                    <a:pt x="594" y="114"/>
                  </a:lnTo>
                  <a:lnTo>
                    <a:pt x="592" y="114"/>
                  </a:lnTo>
                  <a:lnTo>
                    <a:pt x="590" y="116"/>
                  </a:lnTo>
                  <a:lnTo>
                    <a:pt x="586" y="116"/>
                  </a:lnTo>
                  <a:lnTo>
                    <a:pt x="584" y="116"/>
                  </a:lnTo>
                  <a:lnTo>
                    <a:pt x="580" y="118"/>
                  </a:lnTo>
                  <a:lnTo>
                    <a:pt x="574" y="118"/>
                  </a:lnTo>
                  <a:lnTo>
                    <a:pt x="574" y="118"/>
                  </a:lnTo>
                  <a:lnTo>
                    <a:pt x="572" y="120"/>
                  </a:lnTo>
                  <a:lnTo>
                    <a:pt x="568" y="120"/>
                  </a:lnTo>
                  <a:lnTo>
                    <a:pt x="568" y="122"/>
                  </a:lnTo>
                  <a:lnTo>
                    <a:pt x="566" y="122"/>
                  </a:lnTo>
                  <a:lnTo>
                    <a:pt x="564" y="122"/>
                  </a:lnTo>
                  <a:lnTo>
                    <a:pt x="564" y="122"/>
                  </a:lnTo>
                  <a:lnTo>
                    <a:pt x="562" y="122"/>
                  </a:lnTo>
                  <a:lnTo>
                    <a:pt x="562" y="122"/>
                  </a:lnTo>
                  <a:lnTo>
                    <a:pt x="562" y="120"/>
                  </a:lnTo>
                  <a:lnTo>
                    <a:pt x="562" y="120"/>
                  </a:lnTo>
                  <a:lnTo>
                    <a:pt x="560" y="118"/>
                  </a:lnTo>
                  <a:lnTo>
                    <a:pt x="560" y="118"/>
                  </a:lnTo>
                  <a:lnTo>
                    <a:pt x="560" y="116"/>
                  </a:lnTo>
                  <a:lnTo>
                    <a:pt x="558" y="112"/>
                  </a:lnTo>
                  <a:lnTo>
                    <a:pt x="558" y="108"/>
                  </a:lnTo>
                  <a:lnTo>
                    <a:pt x="558" y="104"/>
                  </a:lnTo>
                  <a:lnTo>
                    <a:pt x="558" y="100"/>
                  </a:lnTo>
                  <a:lnTo>
                    <a:pt x="558" y="96"/>
                  </a:lnTo>
                  <a:lnTo>
                    <a:pt x="558" y="90"/>
                  </a:lnTo>
                  <a:lnTo>
                    <a:pt x="558" y="88"/>
                  </a:lnTo>
                  <a:lnTo>
                    <a:pt x="558" y="84"/>
                  </a:lnTo>
                  <a:lnTo>
                    <a:pt x="558" y="82"/>
                  </a:lnTo>
                  <a:lnTo>
                    <a:pt x="558" y="80"/>
                  </a:lnTo>
                  <a:lnTo>
                    <a:pt x="560" y="76"/>
                  </a:lnTo>
                  <a:lnTo>
                    <a:pt x="562" y="72"/>
                  </a:lnTo>
                  <a:lnTo>
                    <a:pt x="562" y="74"/>
                  </a:lnTo>
                  <a:lnTo>
                    <a:pt x="566" y="76"/>
                  </a:lnTo>
                  <a:lnTo>
                    <a:pt x="568" y="78"/>
                  </a:lnTo>
                  <a:lnTo>
                    <a:pt x="570" y="80"/>
                  </a:lnTo>
                  <a:lnTo>
                    <a:pt x="572" y="82"/>
                  </a:lnTo>
                  <a:lnTo>
                    <a:pt x="572" y="82"/>
                  </a:lnTo>
                  <a:lnTo>
                    <a:pt x="572" y="84"/>
                  </a:lnTo>
                  <a:lnTo>
                    <a:pt x="574" y="84"/>
                  </a:lnTo>
                  <a:lnTo>
                    <a:pt x="578" y="84"/>
                  </a:lnTo>
                  <a:lnTo>
                    <a:pt x="580" y="84"/>
                  </a:lnTo>
                  <a:lnTo>
                    <a:pt x="582" y="84"/>
                  </a:lnTo>
                  <a:lnTo>
                    <a:pt x="586" y="84"/>
                  </a:lnTo>
                  <a:lnTo>
                    <a:pt x="588" y="84"/>
                  </a:lnTo>
                  <a:lnTo>
                    <a:pt x="590" y="84"/>
                  </a:lnTo>
                  <a:lnTo>
                    <a:pt x="590" y="84"/>
                  </a:lnTo>
                  <a:lnTo>
                    <a:pt x="590" y="84"/>
                  </a:lnTo>
                  <a:lnTo>
                    <a:pt x="592" y="84"/>
                  </a:lnTo>
                  <a:lnTo>
                    <a:pt x="592" y="82"/>
                  </a:lnTo>
                  <a:lnTo>
                    <a:pt x="594" y="80"/>
                  </a:lnTo>
                  <a:lnTo>
                    <a:pt x="594" y="80"/>
                  </a:lnTo>
                  <a:lnTo>
                    <a:pt x="594" y="78"/>
                  </a:lnTo>
                  <a:lnTo>
                    <a:pt x="594" y="76"/>
                  </a:lnTo>
                  <a:lnTo>
                    <a:pt x="594" y="74"/>
                  </a:lnTo>
                  <a:lnTo>
                    <a:pt x="594" y="70"/>
                  </a:lnTo>
                  <a:lnTo>
                    <a:pt x="594" y="66"/>
                  </a:lnTo>
                  <a:lnTo>
                    <a:pt x="594" y="62"/>
                  </a:lnTo>
                  <a:lnTo>
                    <a:pt x="594" y="60"/>
                  </a:lnTo>
                  <a:lnTo>
                    <a:pt x="594" y="58"/>
                  </a:lnTo>
                  <a:lnTo>
                    <a:pt x="596" y="56"/>
                  </a:lnTo>
                  <a:lnTo>
                    <a:pt x="596" y="56"/>
                  </a:lnTo>
                  <a:lnTo>
                    <a:pt x="596" y="54"/>
                  </a:lnTo>
                  <a:lnTo>
                    <a:pt x="596" y="54"/>
                  </a:lnTo>
                  <a:lnTo>
                    <a:pt x="598" y="52"/>
                  </a:lnTo>
                  <a:lnTo>
                    <a:pt x="600" y="52"/>
                  </a:lnTo>
                  <a:lnTo>
                    <a:pt x="602" y="50"/>
                  </a:lnTo>
                  <a:lnTo>
                    <a:pt x="604" y="50"/>
                  </a:lnTo>
                  <a:lnTo>
                    <a:pt x="604" y="48"/>
                  </a:lnTo>
                  <a:lnTo>
                    <a:pt x="606" y="48"/>
                  </a:lnTo>
                  <a:lnTo>
                    <a:pt x="606" y="46"/>
                  </a:lnTo>
                  <a:lnTo>
                    <a:pt x="606" y="46"/>
                  </a:lnTo>
                  <a:lnTo>
                    <a:pt x="606" y="46"/>
                  </a:lnTo>
                  <a:lnTo>
                    <a:pt x="608" y="44"/>
                  </a:lnTo>
                  <a:lnTo>
                    <a:pt x="606" y="42"/>
                  </a:lnTo>
                  <a:lnTo>
                    <a:pt x="606" y="42"/>
                  </a:lnTo>
                  <a:lnTo>
                    <a:pt x="606" y="40"/>
                  </a:lnTo>
                  <a:lnTo>
                    <a:pt x="606" y="38"/>
                  </a:lnTo>
                  <a:lnTo>
                    <a:pt x="604" y="36"/>
                  </a:lnTo>
                  <a:lnTo>
                    <a:pt x="602" y="32"/>
                  </a:lnTo>
                  <a:lnTo>
                    <a:pt x="600" y="30"/>
                  </a:lnTo>
                  <a:lnTo>
                    <a:pt x="598" y="26"/>
                  </a:lnTo>
                  <a:lnTo>
                    <a:pt x="598" y="24"/>
                  </a:lnTo>
                  <a:lnTo>
                    <a:pt x="598" y="22"/>
                  </a:lnTo>
                  <a:lnTo>
                    <a:pt x="596" y="22"/>
                  </a:lnTo>
                  <a:lnTo>
                    <a:pt x="596" y="20"/>
                  </a:lnTo>
                  <a:lnTo>
                    <a:pt x="598" y="18"/>
                  </a:lnTo>
                  <a:lnTo>
                    <a:pt x="598" y="16"/>
                  </a:lnTo>
                  <a:lnTo>
                    <a:pt x="598" y="14"/>
                  </a:lnTo>
                  <a:lnTo>
                    <a:pt x="600" y="12"/>
                  </a:lnTo>
                  <a:lnTo>
                    <a:pt x="600" y="10"/>
                  </a:lnTo>
                  <a:lnTo>
                    <a:pt x="602" y="8"/>
                  </a:lnTo>
                  <a:lnTo>
                    <a:pt x="604" y="6"/>
                  </a:lnTo>
                  <a:lnTo>
                    <a:pt x="604" y="6"/>
                  </a:lnTo>
                  <a:lnTo>
                    <a:pt x="604" y="4"/>
                  </a:lnTo>
                  <a:lnTo>
                    <a:pt x="606" y="4"/>
                  </a:lnTo>
                  <a:lnTo>
                    <a:pt x="608" y="4"/>
                  </a:lnTo>
                  <a:lnTo>
                    <a:pt x="610" y="2"/>
                  </a:lnTo>
                  <a:lnTo>
                    <a:pt x="614" y="2"/>
                  </a:lnTo>
                  <a:lnTo>
                    <a:pt x="618" y="0"/>
                  </a:lnTo>
                  <a:lnTo>
                    <a:pt x="622" y="0"/>
                  </a:lnTo>
                  <a:lnTo>
                    <a:pt x="626" y="0"/>
                  </a:lnTo>
                  <a:lnTo>
                    <a:pt x="630" y="0"/>
                  </a:lnTo>
                  <a:lnTo>
                    <a:pt x="634" y="0"/>
                  </a:lnTo>
                  <a:lnTo>
                    <a:pt x="640" y="0"/>
                  </a:lnTo>
                  <a:lnTo>
                    <a:pt x="644" y="2"/>
                  </a:lnTo>
                  <a:lnTo>
                    <a:pt x="648" y="2"/>
                  </a:lnTo>
                  <a:lnTo>
                    <a:pt x="652" y="2"/>
                  </a:lnTo>
                  <a:lnTo>
                    <a:pt x="656" y="4"/>
                  </a:lnTo>
                  <a:lnTo>
                    <a:pt x="660" y="4"/>
                  </a:lnTo>
                  <a:lnTo>
                    <a:pt x="664" y="6"/>
                  </a:lnTo>
                  <a:lnTo>
                    <a:pt x="666" y="6"/>
                  </a:lnTo>
                  <a:lnTo>
                    <a:pt x="668" y="6"/>
                  </a:lnTo>
                  <a:lnTo>
                    <a:pt x="668" y="8"/>
                  </a:lnTo>
                  <a:lnTo>
                    <a:pt x="670" y="10"/>
                  </a:lnTo>
                  <a:lnTo>
                    <a:pt x="672" y="12"/>
                  </a:lnTo>
                  <a:lnTo>
                    <a:pt x="674" y="14"/>
                  </a:lnTo>
                  <a:lnTo>
                    <a:pt x="678" y="18"/>
                  </a:lnTo>
                  <a:lnTo>
                    <a:pt x="680" y="20"/>
                  </a:lnTo>
                  <a:lnTo>
                    <a:pt x="682" y="22"/>
                  </a:lnTo>
                  <a:lnTo>
                    <a:pt x="684" y="26"/>
                  </a:lnTo>
                  <a:lnTo>
                    <a:pt x="688" y="28"/>
                  </a:lnTo>
                  <a:lnTo>
                    <a:pt x="692" y="32"/>
                  </a:lnTo>
                  <a:lnTo>
                    <a:pt x="696" y="36"/>
                  </a:lnTo>
                  <a:lnTo>
                    <a:pt x="698" y="38"/>
                  </a:lnTo>
                  <a:lnTo>
                    <a:pt x="700" y="42"/>
                  </a:lnTo>
                  <a:lnTo>
                    <a:pt x="704" y="44"/>
                  </a:lnTo>
                  <a:lnTo>
                    <a:pt x="704" y="46"/>
                  </a:lnTo>
                  <a:lnTo>
                    <a:pt x="706" y="48"/>
                  </a:lnTo>
                  <a:lnTo>
                    <a:pt x="706" y="50"/>
                  </a:lnTo>
                  <a:lnTo>
                    <a:pt x="706" y="52"/>
                  </a:lnTo>
                  <a:lnTo>
                    <a:pt x="708" y="56"/>
                  </a:lnTo>
                  <a:lnTo>
                    <a:pt x="708" y="62"/>
                  </a:lnTo>
                  <a:lnTo>
                    <a:pt x="708" y="64"/>
                  </a:lnTo>
                  <a:lnTo>
                    <a:pt x="708" y="66"/>
                  </a:lnTo>
                  <a:lnTo>
                    <a:pt x="710" y="68"/>
                  </a:lnTo>
                  <a:lnTo>
                    <a:pt x="710" y="68"/>
                  </a:lnTo>
                  <a:lnTo>
                    <a:pt x="712" y="70"/>
                  </a:lnTo>
                  <a:lnTo>
                    <a:pt x="714" y="74"/>
                  </a:lnTo>
                  <a:lnTo>
                    <a:pt x="716" y="74"/>
                  </a:lnTo>
                  <a:lnTo>
                    <a:pt x="718" y="76"/>
                  </a:lnTo>
                  <a:lnTo>
                    <a:pt x="718" y="78"/>
                  </a:lnTo>
                  <a:lnTo>
                    <a:pt x="720" y="80"/>
                  </a:lnTo>
                  <a:lnTo>
                    <a:pt x="722" y="80"/>
                  </a:lnTo>
                  <a:lnTo>
                    <a:pt x="722" y="80"/>
                  </a:lnTo>
                  <a:lnTo>
                    <a:pt x="724" y="80"/>
                  </a:lnTo>
                  <a:lnTo>
                    <a:pt x="726" y="82"/>
                  </a:lnTo>
                  <a:lnTo>
                    <a:pt x="730" y="82"/>
                  </a:lnTo>
                  <a:lnTo>
                    <a:pt x="732" y="82"/>
                  </a:lnTo>
                  <a:lnTo>
                    <a:pt x="736" y="82"/>
                  </a:lnTo>
                  <a:lnTo>
                    <a:pt x="740" y="82"/>
                  </a:lnTo>
                  <a:lnTo>
                    <a:pt x="742" y="84"/>
                  </a:lnTo>
                  <a:lnTo>
                    <a:pt x="744" y="84"/>
                  </a:lnTo>
                  <a:lnTo>
                    <a:pt x="746" y="84"/>
                  </a:lnTo>
                  <a:lnTo>
                    <a:pt x="746" y="86"/>
                  </a:lnTo>
                  <a:lnTo>
                    <a:pt x="748" y="86"/>
                  </a:lnTo>
                  <a:lnTo>
                    <a:pt x="752" y="90"/>
                  </a:lnTo>
                  <a:lnTo>
                    <a:pt x="754" y="92"/>
                  </a:lnTo>
                  <a:lnTo>
                    <a:pt x="756" y="94"/>
                  </a:lnTo>
                  <a:lnTo>
                    <a:pt x="756" y="94"/>
                  </a:lnTo>
                  <a:lnTo>
                    <a:pt x="760" y="96"/>
                  </a:lnTo>
                  <a:lnTo>
                    <a:pt x="764" y="98"/>
                  </a:lnTo>
                  <a:lnTo>
                    <a:pt x="766" y="102"/>
                  </a:lnTo>
                  <a:lnTo>
                    <a:pt x="768" y="102"/>
                  </a:lnTo>
                  <a:lnTo>
                    <a:pt x="770" y="104"/>
                  </a:lnTo>
                  <a:lnTo>
                    <a:pt x="770" y="104"/>
                  </a:lnTo>
                  <a:lnTo>
                    <a:pt x="770" y="106"/>
                  </a:lnTo>
                  <a:lnTo>
                    <a:pt x="772" y="108"/>
                  </a:lnTo>
                  <a:lnTo>
                    <a:pt x="772" y="110"/>
                  </a:lnTo>
                  <a:lnTo>
                    <a:pt x="772" y="110"/>
                  </a:lnTo>
                  <a:lnTo>
                    <a:pt x="774" y="112"/>
                  </a:lnTo>
                  <a:lnTo>
                    <a:pt x="774" y="112"/>
                  </a:lnTo>
                  <a:lnTo>
                    <a:pt x="774" y="112"/>
                  </a:lnTo>
                  <a:lnTo>
                    <a:pt x="776" y="112"/>
                  </a:lnTo>
                  <a:lnTo>
                    <a:pt x="778" y="114"/>
                  </a:lnTo>
                  <a:lnTo>
                    <a:pt x="780" y="114"/>
                  </a:lnTo>
                  <a:lnTo>
                    <a:pt x="782" y="114"/>
                  </a:lnTo>
                  <a:lnTo>
                    <a:pt x="786" y="114"/>
                  </a:lnTo>
                  <a:lnTo>
                    <a:pt x="790" y="114"/>
                  </a:lnTo>
                  <a:lnTo>
                    <a:pt x="790" y="114"/>
                  </a:lnTo>
                  <a:lnTo>
                    <a:pt x="792" y="112"/>
                  </a:lnTo>
                  <a:lnTo>
                    <a:pt x="796" y="112"/>
                  </a:lnTo>
                  <a:lnTo>
                    <a:pt x="802" y="110"/>
                  </a:lnTo>
                  <a:lnTo>
                    <a:pt x="806" y="108"/>
                  </a:lnTo>
                  <a:lnTo>
                    <a:pt x="808" y="108"/>
                  </a:lnTo>
                  <a:lnTo>
                    <a:pt x="808" y="108"/>
                  </a:lnTo>
                  <a:lnTo>
                    <a:pt x="810" y="108"/>
                  </a:lnTo>
                  <a:lnTo>
                    <a:pt x="812" y="108"/>
                  </a:lnTo>
                  <a:lnTo>
                    <a:pt x="814" y="108"/>
                  </a:lnTo>
                  <a:lnTo>
                    <a:pt x="814" y="108"/>
                  </a:lnTo>
                  <a:lnTo>
                    <a:pt x="816" y="108"/>
                  </a:lnTo>
                  <a:lnTo>
                    <a:pt x="816" y="110"/>
                  </a:lnTo>
                  <a:lnTo>
                    <a:pt x="816" y="110"/>
                  </a:lnTo>
                  <a:lnTo>
                    <a:pt x="818" y="112"/>
                  </a:lnTo>
                  <a:lnTo>
                    <a:pt x="818" y="114"/>
                  </a:lnTo>
                  <a:lnTo>
                    <a:pt x="820" y="116"/>
                  </a:lnTo>
                  <a:lnTo>
                    <a:pt x="820" y="118"/>
                  </a:lnTo>
                  <a:lnTo>
                    <a:pt x="822" y="122"/>
                  </a:lnTo>
                  <a:lnTo>
                    <a:pt x="822" y="124"/>
                  </a:lnTo>
                  <a:lnTo>
                    <a:pt x="822" y="126"/>
                  </a:lnTo>
                  <a:lnTo>
                    <a:pt x="822" y="128"/>
                  </a:lnTo>
                  <a:lnTo>
                    <a:pt x="822" y="128"/>
                  </a:lnTo>
                  <a:lnTo>
                    <a:pt x="822" y="128"/>
                  </a:lnTo>
                  <a:lnTo>
                    <a:pt x="822" y="130"/>
                  </a:lnTo>
                  <a:lnTo>
                    <a:pt x="820" y="130"/>
                  </a:lnTo>
                  <a:lnTo>
                    <a:pt x="818" y="132"/>
                  </a:lnTo>
                  <a:lnTo>
                    <a:pt x="818" y="132"/>
                  </a:lnTo>
                  <a:lnTo>
                    <a:pt x="816" y="134"/>
                  </a:lnTo>
                  <a:lnTo>
                    <a:pt x="814" y="134"/>
                  </a:lnTo>
                  <a:lnTo>
                    <a:pt x="812" y="134"/>
                  </a:lnTo>
                  <a:lnTo>
                    <a:pt x="812" y="136"/>
                  </a:lnTo>
                  <a:lnTo>
                    <a:pt x="812" y="136"/>
                  </a:lnTo>
                  <a:lnTo>
                    <a:pt x="812" y="136"/>
                  </a:lnTo>
                  <a:lnTo>
                    <a:pt x="812" y="138"/>
                  </a:lnTo>
                  <a:lnTo>
                    <a:pt x="812" y="140"/>
                  </a:lnTo>
                  <a:lnTo>
                    <a:pt x="812" y="142"/>
                  </a:lnTo>
                  <a:lnTo>
                    <a:pt x="812" y="144"/>
                  </a:lnTo>
                  <a:lnTo>
                    <a:pt x="812" y="146"/>
                  </a:lnTo>
                  <a:lnTo>
                    <a:pt x="812" y="150"/>
                  </a:lnTo>
                  <a:lnTo>
                    <a:pt x="812" y="156"/>
                  </a:lnTo>
                  <a:lnTo>
                    <a:pt x="814" y="160"/>
                  </a:lnTo>
                  <a:lnTo>
                    <a:pt x="814" y="164"/>
                  </a:lnTo>
                  <a:lnTo>
                    <a:pt x="814" y="166"/>
                  </a:lnTo>
                  <a:lnTo>
                    <a:pt x="814" y="168"/>
                  </a:lnTo>
                  <a:lnTo>
                    <a:pt x="812" y="170"/>
                  </a:lnTo>
                  <a:lnTo>
                    <a:pt x="812" y="170"/>
                  </a:lnTo>
                  <a:lnTo>
                    <a:pt x="812" y="172"/>
                  </a:lnTo>
                  <a:lnTo>
                    <a:pt x="812" y="172"/>
                  </a:lnTo>
                  <a:lnTo>
                    <a:pt x="810" y="172"/>
                  </a:lnTo>
                  <a:lnTo>
                    <a:pt x="810" y="172"/>
                  </a:lnTo>
                  <a:lnTo>
                    <a:pt x="810" y="172"/>
                  </a:lnTo>
                  <a:lnTo>
                    <a:pt x="808" y="172"/>
                  </a:lnTo>
                  <a:lnTo>
                    <a:pt x="808" y="172"/>
                  </a:lnTo>
                  <a:lnTo>
                    <a:pt x="806" y="172"/>
                  </a:lnTo>
                  <a:lnTo>
                    <a:pt x="804" y="172"/>
                  </a:lnTo>
                  <a:lnTo>
                    <a:pt x="802" y="170"/>
                  </a:lnTo>
                  <a:lnTo>
                    <a:pt x="800" y="170"/>
                  </a:lnTo>
                  <a:lnTo>
                    <a:pt x="800" y="170"/>
                  </a:lnTo>
                  <a:lnTo>
                    <a:pt x="798" y="170"/>
                  </a:lnTo>
                  <a:lnTo>
                    <a:pt x="798" y="170"/>
                  </a:lnTo>
                  <a:lnTo>
                    <a:pt x="796" y="170"/>
                  </a:lnTo>
                  <a:lnTo>
                    <a:pt x="796" y="170"/>
                  </a:lnTo>
                  <a:lnTo>
                    <a:pt x="796" y="170"/>
                  </a:lnTo>
                  <a:lnTo>
                    <a:pt x="794" y="172"/>
                  </a:lnTo>
                  <a:lnTo>
                    <a:pt x="794" y="172"/>
                  </a:lnTo>
                  <a:lnTo>
                    <a:pt x="794" y="174"/>
                  </a:lnTo>
                  <a:lnTo>
                    <a:pt x="792" y="176"/>
                  </a:lnTo>
                  <a:lnTo>
                    <a:pt x="792" y="178"/>
                  </a:lnTo>
                  <a:lnTo>
                    <a:pt x="790" y="182"/>
                  </a:lnTo>
                  <a:lnTo>
                    <a:pt x="790" y="184"/>
                  </a:lnTo>
                  <a:lnTo>
                    <a:pt x="790" y="184"/>
                  </a:lnTo>
                  <a:lnTo>
                    <a:pt x="790" y="186"/>
                  </a:lnTo>
                  <a:lnTo>
                    <a:pt x="788" y="188"/>
                  </a:lnTo>
                  <a:lnTo>
                    <a:pt x="788" y="192"/>
                  </a:lnTo>
                  <a:lnTo>
                    <a:pt x="788" y="194"/>
                  </a:lnTo>
                  <a:lnTo>
                    <a:pt x="788" y="196"/>
                  </a:lnTo>
                  <a:lnTo>
                    <a:pt x="790" y="198"/>
                  </a:lnTo>
                  <a:lnTo>
                    <a:pt x="790" y="200"/>
                  </a:lnTo>
                  <a:lnTo>
                    <a:pt x="790" y="200"/>
                  </a:lnTo>
                  <a:lnTo>
                    <a:pt x="790" y="200"/>
                  </a:lnTo>
                  <a:lnTo>
                    <a:pt x="790" y="202"/>
                  </a:lnTo>
                  <a:lnTo>
                    <a:pt x="792" y="202"/>
                  </a:lnTo>
                  <a:lnTo>
                    <a:pt x="792" y="202"/>
                  </a:lnTo>
                  <a:lnTo>
                    <a:pt x="794" y="202"/>
                  </a:lnTo>
                  <a:lnTo>
                    <a:pt x="796" y="202"/>
                  </a:lnTo>
                  <a:lnTo>
                    <a:pt x="798" y="204"/>
                  </a:lnTo>
                  <a:lnTo>
                    <a:pt x="802" y="204"/>
                  </a:lnTo>
                  <a:lnTo>
                    <a:pt x="804" y="204"/>
                  </a:lnTo>
                  <a:lnTo>
                    <a:pt x="804" y="204"/>
                  </a:lnTo>
                  <a:lnTo>
                    <a:pt x="804" y="204"/>
                  </a:lnTo>
                  <a:lnTo>
                    <a:pt x="804" y="204"/>
                  </a:lnTo>
                  <a:lnTo>
                    <a:pt x="802" y="204"/>
                  </a:lnTo>
                  <a:lnTo>
                    <a:pt x="800" y="206"/>
                  </a:lnTo>
                  <a:lnTo>
                    <a:pt x="798" y="208"/>
                  </a:lnTo>
                  <a:lnTo>
                    <a:pt x="796" y="210"/>
                  </a:lnTo>
                  <a:lnTo>
                    <a:pt x="792" y="212"/>
                  </a:lnTo>
                  <a:lnTo>
                    <a:pt x="790" y="214"/>
                  </a:lnTo>
                  <a:lnTo>
                    <a:pt x="790" y="216"/>
                  </a:lnTo>
                  <a:lnTo>
                    <a:pt x="788" y="216"/>
                  </a:lnTo>
                  <a:lnTo>
                    <a:pt x="786" y="216"/>
                  </a:lnTo>
                  <a:lnTo>
                    <a:pt x="782" y="218"/>
                  </a:lnTo>
                  <a:lnTo>
                    <a:pt x="778" y="218"/>
                  </a:lnTo>
                  <a:lnTo>
                    <a:pt x="776" y="220"/>
                  </a:lnTo>
                  <a:lnTo>
                    <a:pt x="776" y="220"/>
                  </a:lnTo>
                  <a:lnTo>
                    <a:pt x="774" y="220"/>
                  </a:lnTo>
                  <a:lnTo>
                    <a:pt x="774" y="222"/>
                  </a:lnTo>
                  <a:lnTo>
                    <a:pt x="772" y="224"/>
                  </a:lnTo>
                  <a:lnTo>
                    <a:pt x="770" y="226"/>
                  </a:lnTo>
                  <a:lnTo>
                    <a:pt x="768" y="228"/>
                  </a:lnTo>
                  <a:lnTo>
                    <a:pt x="766" y="232"/>
                  </a:lnTo>
                  <a:lnTo>
                    <a:pt x="764" y="234"/>
                  </a:lnTo>
                  <a:lnTo>
                    <a:pt x="764" y="234"/>
                  </a:lnTo>
                  <a:lnTo>
                    <a:pt x="762" y="236"/>
                  </a:lnTo>
                  <a:lnTo>
                    <a:pt x="762" y="236"/>
                  </a:lnTo>
                  <a:lnTo>
                    <a:pt x="760" y="236"/>
                  </a:lnTo>
                  <a:lnTo>
                    <a:pt x="758" y="236"/>
                  </a:lnTo>
                  <a:lnTo>
                    <a:pt x="758" y="238"/>
                  </a:lnTo>
                  <a:lnTo>
                    <a:pt x="756" y="238"/>
                  </a:lnTo>
                  <a:lnTo>
                    <a:pt x="754" y="238"/>
                  </a:lnTo>
                  <a:lnTo>
                    <a:pt x="750" y="238"/>
                  </a:lnTo>
                  <a:lnTo>
                    <a:pt x="746" y="236"/>
                  </a:lnTo>
                  <a:lnTo>
                    <a:pt x="746" y="236"/>
                  </a:lnTo>
                  <a:lnTo>
                    <a:pt x="744" y="236"/>
                  </a:lnTo>
                  <a:lnTo>
                    <a:pt x="740" y="234"/>
                  </a:lnTo>
                  <a:lnTo>
                    <a:pt x="738" y="232"/>
                  </a:lnTo>
                  <a:lnTo>
                    <a:pt x="736" y="232"/>
                  </a:lnTo>
                  <a:lnTo>
                    <a:pt x="736" y="232"/>
                  </a:lnTo>
                  <a:lnTo>
                    <a:pt x="736" y="232"/>
                  </a:lnTo>
                  <a:lnTo>
                    <a:pt x="734" y="232"/>
                  </a:lnTo>
                  <a:lnTo>
                    <a:pt x="734" y="232"/>
                  </a:lnTo>
                  <a:lnTo>
                    <a:pt x="734" y="232"/>
                  </a:lnTo>
                  <a:lnTo>
                    <a:pt x="732" y="234"/>
                  </a:lnTo>
                  <a:lnTo>
                    <a:pt x="732" y="234"/>
                  </a:lnTo>
                  <a:lnTo>
                    <a:pt x="730" y="236"/>
                  </a:lnTo>
                  <a:lnTo>
                    <a:pt x="730" y="238"/>
                  </a:lnTo>
                  <a:lnTo>
                    <a:pt x="730" y="240"/>
                  </a:lnTo>
                  <a:lnTo>
                    <a:pt x="730" y="242"/>
                  </a:lnTo>
                  <a:lnTo>
                    <a:pt x="730" y="246"/>
                  </a:lnTo>
                  <a:lnTo>
                    <a:pt x="728" y="250"/>
                  </a:lnTo>
                  <a:lnTo>
                    <a:pt x="728" y="252"/>
                  </a:lnTo>
                  <a:lnTo>
                    <a:pt x="728" y="254"/>
                  </a:lnTo>
                  <a:lnTo>
                    <a:pt x="728" y="254"/>
                  </a:lnTo>
                  <a:lnTo>
                    <a:pt x="726" y="256"/>
                  </a:lnTo>
                  <a:lnTo>
                    <a:pt x="726" y="256"/>
                  </a:lnTo>
                  <a:lnTo>
                    <a:pt x="724" y="258"/>
                  </a:lnTo>
                  <a:lnTo>
                    <a:pt x="722" y="260"/>
                  </a:lnTo>
                  <a:lnTo>
                    <a:pt x="720" y="260"/>
                  </a:lnTo>
                  <a:lnTo>
                    <a:pt x="716" y="262"/>
                  </a:lnTo>
                  <a:lnTo>
                    <a:pt x="712" y="264"/>
                  </a:lnTo>
                  <a:lnTo>
                    <a:pt x="704" y="270"/>
                  </a:lnTo>
                  <a:lnTo>
                    <a:pt x="700" y="274"/>
                  </a:lnTo>
                  <a:lnTo>
                    <a:pt x="696" y="274"/>
                  </a:lnTo>
                  <a:lnTo>
                    <a:pt x="696" y="276"/>
                  </a:lnTo>
                  <a:lnTo>
                    <a:pt x="692" y="276"/>
                  </a:lnTo>
                  <a:lnTo>
                    <a:pt x="690" y="278"/>
                  </a:lnTo>
                  <a:lnTo>
                    <a:pt x="688" y="280"/>
                  </a:lnTo>
                  <a:lnTo>
                    <a:pt x="684" y="282"/>
                  </a:lnTo>
                  <a:lnTo>
                    <a:pt x="680" y="282"/>
                  </a:lnTo>
                  <a:lnTo>
                    <a:pt x="680" y="284"/>
                  </a:lnTo>
                  <a:lnTo>
                    <a:pt x="678" y="284"/>
                  </a:lnTo>
                  <a:lnTo>
                    <a:pt x="676" y="284"/>
                  </a:lnTo>
                  <a:lnTo>
                    <a:pt x="676" y="284"/>
                  </a:lnTo>
                  <a:lnTo>
                    <a:pt x="674" y="284"/>
                  </a:lnTo>
                  <a:lnTo>
                    <a:pt x="674" y="284"/>
                  </a:lnTo>
                  <a:lnTo>
                    <a:pt x="674" y="282"/>
                  </a:lnTo>
                  <a:lnTo>
                    <a:pt x="672" y="282"/>
                  </a:lnTo>
                  <a:lnTo>
                    <a:pt x="672" y="280"/>
                  </a:lnTo>
                  <a:lnTo>
                    <a:pt x="672" y="280"/>
                  </a:lnTo>
                  <a:lnTo>
                    <a:pt x="672" y="278"/>
                  </a:lnTo>
                  <a:lnTo>
                    <a:pt x="672" y="278"/>
                  </a:lnTo>
                  <a:lnTo>
                    <a:pt x="672" y="276"/>
                  </a:lnTo>
                  <a:lnTo>
                    <a:pt x="672" y="270"/>
                  </a:lnTo>
                  <a:lnTo>
                    <a:pt x="672" y="268"/>
                  </a:lnTo>
                  <a:lnTo>
                    <a:pt x="672" y="266"/>
                  </a:lnTo>
                  <a:lnTo>
                    <a:pt x="672" y="262"/>
                  </a:lnTo>
                  <a:lnTo>
                    <a:pt x="672" y="256"/>
                  </a:lnTo>
                  <a:lnTo>
                    <a:pt x="670" y="254"/>
                  </a:lnTo>
                  <a:lnTo>
                    <a:pt x="670" y="252"/>
                  </a:lnTo>
                  <a:lnTo>
                    <a:pt x="670" y="250"/>
                  </a:lnTo>
                  <a:lnTo>
                    <a:pt x="670" y="250"/>
                  </a:lnTo>
                  <a:lnTo>
                    <a:pt x="668" y="250"/>
                  </a:lnTo>
                  <a:lnTo>
                    <a:pt x="668" y="248"/>
                  </a:lnTo>
                  <a:lnTo>
                    <a:pt x="668" y="248"/>
                  </a:lnTo>
                  <a:lnTo>
                    <a:pt x="666" y="248"/>
                  </a:lnTo>
                  <a:lnTo>
                    <a:pt x="664" y="248"/>
                  </a:lnTo>
                  <a:lnTo>
                    <a:pt x="664" y="248"/>
                  </a:lnTo>
                  <a:lnTo>
                    <a:pt x="662" y="248"/>
                  </a:lnTo>
                  <a:lnTo>
                    <a:pt x="662" y="248"/>
                  </a:lnTo>
                  <a:lnTo>
                    <a:pt x="660" y="250"/>
                  </a:lnTo>
                  <a:lnTo>
                    <a:pt x="658" y="250"/>
                  </a:lnTo>
                  <a:lnTo>
                    <a:pt x="658" y="252"/>
                  </a:lnTo>
                  <a:lnTo>
                    <a:pt x="656" y="254"/>
                  </a:lnTo>
                  <a:lnTo>
                    <a:pt x="654" y="256"/>
                  </a:lnTo>
                  <a:lnTo>
                    <a:pt x="652" y="258"/>
                  </a:lnTo>
                  <a:lnTo>
                    <a:pt x="650" y="260"/>
                  </a:lnTo>
                  <a:lnTo>
                    <a:pt x="648" y="262"/>
                  </a:lnTo>
                  <a:lnTo>
                    <a:pt x="648" y="264"/>
                  </a:lnTo>
                  <a:lnTo>
                    <a:pt x="648" y="266"/>
                  </a:lnTo>
                  <a:lnTo>
                    <a:pt x="648" y="266"/>
                  </a:lnTo>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28" name="Freeform 188">
              <a:extLst>
                <a:ext uri="{FF2B5EF4-FFF2-40B4-BE49-F238E27FC236}">
                  <a16:creationId xmlns:a16="http://schemas.microsoft.com/office/drawing/2014/main" id="{220CA1F2-B40F-4AD9-A946-0276AB66DF05}"/>
                </a:ext>
              </a:extLst>
            </p:cNvPr>
            <p:cNvSpPr>
              <a:spLocks/>
            </p:cNvSpPr>
            <p:nvPr/>
          </p:nvSpPr>
          <p:spPr bwMode="auto">
            <a:xfrm>
              <a:off x="8960915" y="3492343"/>
              <a:ext cx="56736" cy="71810"/>
            </a:xfrm>
            <a:custGeom>
              <a:avLst/>
              <a:gdLst>
                <a:gd name="T0" fmla="*/ 10 w 30"/>
                <a:gd name="T1" fmla="*/ 10 h 42"/>
                <a:gd name="T2" fmla="*/ 10 w 30"/>
                <a:gd name="T3" fmla="*/ 10 h 42"/>
                <a:gd name="T4" fmla="*/ 8 w 30"/>
                <a:gd name="T5" fmla="*/ 12 h 42"/>
                <a:gd name="T6" fmla="*/ 6 w 30"/>
                <a:gd name="T7" fmla="*/ 16 h 42"/>
                <a:gd name="T8" fmla="*/ 4 w 30"/>
                <a:gd name="T9" fmla="*/ 18 h 42"/>
                <a:gd name="T10" fmla="*/ 2 w 30"/>
                <a:gd name="T11" fmla="*/ 20 h 42"/>
                <a:gd name="T12" fmla="*/ 2 w 30"/>
                <a:gd name="T13" fmla="*/ 22 h 42"/>
                <a:gd name="T14" fmla="*/ 2 w 30"/>
                <a:gd name="T15" fmla="*/ 22 h 42"/>
                <a:gd name="T16" fmla="*/ 0 w 30"/>
                <a:gd name="T17" fmla="*/ 24 h 42"/>
                <a:gd name="T18" fmla="*/ 0 w 30"/>
                <a:gd name="T19" fmla="*/ 28 h 42"/>
                <a:gd name="T20" fmla="*/ 0 w 30"/>
                <a:gd name="T21" fmla="*/ 30 h 42"/>
                <a:gd name="T22" fmla="*/ 0 w 30"/>
                <a:gd name="T23" fmla="*/ 32 h 42"/>
                <a:gd name="T24" fmla="*/ 0 w 30"/>
                <a:gd name="T25" fmla="*/ 36 h 42"/>
                <a:gd name="T26" fmla="*/ 0 w 30"/>
                <a:gd name="T27" fmla="*/ 38 h 42"/>
                <a:gd name="T28" fmla="*/ 0 w 30"/>
                <a:gd name="T29" fmla="*/ 38 h 42"/>
                <a:gd name="T30" fmla="*/ 2 w 30"/>
                <a:gd name="T31" fmla="*/ 40 h 42"/>
                <a:gd name="T32" fmla="*/ 2 w 30"/>
                <a:gd name="T33" fmla="*/ 40 h 42"/>
                <a:gd name="T34" fmla="*/ 2 w 30"/>
                <a:gd name="T35" fmla="*/ 42 h 42"/>
                <a:gd name="T36" fmla="*/ 2 w 30"/>
                <a:gd name="T37" fmla="*/ 42 h 42"/>
                <a:gd name="T38" fmla="*/ 4 w 30"/>
                <a:gd name="T39" fmla="*/ 42 h 42"/>
                <a:gd name="T40" fmla="*/ 6 w 30"/>
                <a:gd name="T41" fmla="*/ 42 h 42"/>
                <a:gd name="T42" fmla="*/ 6 w 30"/>
                <a:gd name="T43" fmla="*/ 42 h 42"/>
                <a:gd name="T44" fmla="*/ 8 w 30"/>
                <a:gd name="T45" fmla="*/ 42 h 42"/>
                <a:gd name="T46" fmla="*/ 10 w 30"/>
                <a:gd name="T47" fmla="*/ 42 h 42"/>
                <a:gd name="T48" fmla="*/ 12 w 30"/>
                <a:gd name="T49" fmla="*/ 42 h 42"/>
                <a:gd name="T50" fmla="*/ 14 w 30"/>
                <a:gd name="T51" fmla="*/ 42 h 42"/>
                <a:gd name="T52" fmla="*/ 16 w 30"/>
                <a:gd name="T53" fmla="*/ 42 h 42"/>
                <a:gd name="T54" fmla="*/ 16 w 30"/>
                <a:gd name="T55" fmla="*/ 40 h 42"/>
                <a:gd name="T56" fmla="*/ 18 w 30"/>
                <a:gd name="T57" fmla="*/ 40 h 42"/>
                <a:gd name="T58" fmla="*/ 20 w 30"/>
                <a:gd name="T59" fmla="*/ 38 h 42"/>
                <a:gd name="T60" fmla="*/ 22 w 30"/>
                <a:gd name="T61" fmla="*/ 36 h 42"/>
                <a:gd name="T62" fmla="*/ 24 w 30"/>
                <a:gd name="T63" fmla="*/ 34 h 42"/>
                <a:gd name="T64" fmla="*/ 26 w 30"/>
                <a:gd name="T65" fmla="*/ 32 h 42"/>
                <a:gd name="T66" fmla="*/ 28 w 30"/>
                <a:gd name="T67" fmla="*/ 28 h 42"/>
                <a:gd name="T68" fmla="*/ 28 w 30"/>
                <a:gd name="T69" fmla="*/ 26 h 42"/>
                <a:gd name="T70" fmla="*/ 30 w 30"/>
                <a:gd name="T71" fmla="*/ 26 h 42"/>
                <a:gd name="T72" fmla="*/ 30 w 30"/>
                <a:gd name="T73" fmla="*/ 24 h 42"/>
                <a:gd name="T74" fmla="*/ 30 w 30"/>
                <a:gd name="T75" fmla="*/ 22 h 42"/>
                <a:gd name="T76" fmla="*/ 30 w 30"/>
                <a:gd name="T77" fmla="*/ 22 h 42"/>
                <a:gd name="T78" fmla="*/ 30 w 30"/>
                <a:gd name="T79" fmla="*/ 18 h 42"/>
                <a:gd name="T80" fmla="*/ 28 w 30"/>
                <a:gd name="T81" fmla="*/ 14 h 42"/>
                <a:gd name="T82" fmla="*/ 28 w 30"/>
                <a:gd name="T83" fmla="*/ 10 h 42"/>
                <a:gd name="T84" fmla="*/ 28 w 30"/>
                <a:gd name="T85" fmla="*/ 8 h 42"/>
                <a:gd name="T86" fmla="*/ 26 w 30"/>
                <a:gd name="T87" fmla="*/ 8 h 42"/>
                <a:gd name="T88" fmla="*/ 26 w 30"/>
                <a:gd name="T89" fmla="*/ 6 h 42"/>
                <a:gd name="T90" fmla="*/ 24 w 30"/>
                <a:gd name="T91" fmla="*/ 4 h 42"/>
                <a:gd name="T92" fmla="*/ 24 w 30"/>
                <a:gd name="T93" fmla="*/ 2 h 42"/>
                <a:gd name="T94" fmla="*/ 22 w 30"/>
                <a:gd name="T95" fmla="*/ 2 h 42"/>
                <a:gd name="T96" fmla="*/ 22 w 30"/>
                <a:gd name="T97" fmla="*/ 2 h 42"/>
                <a:gd name="T98" fmla="*/ 20 w 30"/>
                <a:gd name="T99" fmla="*/ 0 h 42"/>
                <a:gd name="T100" fmla="*/ 20 w 30"/>
                <a:gd name="T101" fmla="*/ 0 h 42"/>
                <a:gd name="T102" fmla="*/ 20 w 30"/>
                <a:gd name="T103" fmla="*/ 0 h 42"/>
                <a:gd name="T104" fmla="*/ 18 w 30"/>
                <a:gd name="T105" fmla="*/ 0 h 42"/>
                <a:gd name="T106" fmla="*/ 18 w 30"/>
                <a:gd name="T107" fmla="*/ 2 h 42"/>
                <a:gd name="T108" fmla="*/ 16 w 30"/>
                <a:gd name="T109" fmla="*/ 2 h 42"/>
                <a:gd name="T110" fmla="*/ 14 w 30"/>
                <a:gd name="T111" fmla="*/ 4 h 42"/>
                <a:gd name="T112" fmla="*/ 14 w 30"/>
                <a:gd name="T113" fmla="*/ 6 h 42"/>
                <a:gd name="T114" fmla="*/ 12 w 30"/>
                <a:gd name="T115" fmla="*/ 6 h 42"/>
                <a:gd name="T116" fmla="*/ 10 w 30"/>
                <a:gd name="T117" fmla="*/ 1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 h="42">
                  <a:moveTo>
                    <a:pt x="10" y="10"/>
                  </a:moveTo>
                  <a:lnTo>
                    <a:pt x="10" y="10"/>
                  </a:lnTo>
                  <a:lnTo>
                    <a:pt x="8" y="12"/>
                  </a:lnTo>
                  <a:lnTo>
                    <a:pt x="6" y="16"/>
                  </a:lnTo>
                  <a:lnTo>
                    <a:pt x="4" y="18"/>
                  </a:lnTo>
                  <a:lnTo>
                    <a:pt x="2" y="20"/>
                  </a:lnTo>
                  <a:lnTo>
                    <a:pt x="2" y="22"/>
                  </a:lnTo>
                  <a:lnTo>
                    <a:pt x="2" y="22"/>
                  </a:lnTo>
                  <a:lnTo>
                    <a:pt x="0" y="24"/>
                  </a:lnTo>
                  <a:lnTo>
                    <a:pt x="0" y="28"/>
                  </a:lnTo>
                  <a:lnTo>
                    <a:pt x="0" y="30"/>
                  </a:lnTo>
                  <a:lnTo>
                    <a:pt x="0" y="32"/>
                  </a:lnTo>
                  <a:lnTo>
                    <a:pt x="0" y="36"/>
                  </a:lnTo>
                  <a:lnTo>
                    <a:pt x="0" y="38"/>
                  </a:lnTo>
                  <a:lnTo>
                    <a:pt x="0" y="38"/>
                  </a:lnTo>
                  <a:lnTo>
                    <a:pt x="2" y="40"/>
                  </a:lnTo>
                  <a:lnTo>
                    <a:pt x="2" y="40"/>
                  </a:lnTo>
                  <a:lnTo>
                    <a:pt x="2" y="42"/>
                  </a:lnTo>
                  <a:lnTo>
                    <a:pt x="2" y="42"/>
                  </a:lnTo>
                  <a:lnTo>
                    <a:pt x="4" y="42"/>
                  </a:lnTo>
                  <a:lnTo>
                    <a:pt x="6" y="42"/>
                  </a:lnTo>
                  <a:lnTo>
                    <a:pt x="6" y="42"/>
                  </a:lnTo>
                  <a:lnTo>
                    <a:pt x="8" y="42"/>
                  </a:lnTo>
                  <a:lnTo>
                    <a:pt x="10" y="42"/>
                  </a:lnTo>
                  <a:lnTo>
                    <a:pt x="12" y="42"/>
                  </a:lnTo>
                  <a:lnTo>
                    <a:pt x="14" y="42"/>
                  </a:lnTo>
                  <a:lnTo>
                    <a:pt x="16" y="42"/>
                  </a:lnTo>
                  <a:lnTo>
                    <a:pt x="16" y="40"/>
                  </a:lnTo>
                  <a:lnTo>
                    <a:pt x="18" y="40"/>
                  </a:lnTo>
                  <a:lnTo>
                    <a:pt x="20" y="38"/>
                  </a:lnTo>
                  <a:lnTo>
                    <a:pt x="22" y="36"/>
                  </a:lnTo>
                  <a:lnTo>
                    <a:pt x="24" y="34"/>
                  </a:lnTo>
                  <a:lnTo>
                    <a:pt x="26" y="32"/>
                  </a:lnTo>
                  <a:lnTo>
                    <a:pt x="28" y="28"/>
                  </a:lnTo>
                  <a:lnTo>
                    <a:pt x="28" y="26"/>
                  </a:lnTo>
                  <a:lnTo>
                    <a:pt x="30" y="26"/>
                  </a:lnTo>
                  <a:lnTo>
                    <a:pt x="30" y="24"/>
                  </a:lnTo>
                  <a:lnTo>
                    <a:pt x="30" y="22"/>
                  </a:lnTo>
                  <a:lnTo>
                    <a:pt x="30" y="22"/>
                  </a:lnTo>
                  <a:lnTo>
                    <a:pt x="30" y="18"/>
                  </a:lnTo>
                  <a:lnTo>
                    <a:pt x="28" y="14"/>
                  </a:lnTo>
                  <a:lnTo>
                    <a:pt x="28" y="10"/>
                  </a:lnTo>
                  <a:lnTo>
                    <a:pt x="28" y="8"/>
                  </a:lnTo>
                  <a:lnTo>
                    <a:pt x="26" y="8"/>
                  </a:lnTo>
                  <a:lnTo>
                    <a:pt x="26" y="6"/>
                  </a:lnTo>
                  <a:lnTo>
                    <a:pt x="24" y="4"/>
                  </a:lnTo>
                  <a:lnTo>
                    <a:pt x="24" y="2"/>
                  </a:lnTo>
                  <a:lnTo>
                    <a:pt x="22" y="2"/>
                  </a:lnTo>
                  <a:lnTo>
                    <a:pt x="22" y="2"/>
                  </a:lnTo>
                  <a:lnTo>
                    <a:pt x="20" y="0"/>
                  </a:lnTo>
                  <a:lnTo>
                    <a:pt x="20" y="0"/>
                  </a:lnTo>
                  <a:lnTo>
                    <a:pt x="20" y="0"/>
                  </a:lnTo>
                  <a:lnTo>
                    <a:pt x="18" y="0"/>
                  </a:lnTo>
                  <a:lnTo>
                    <a:pt x="18" y="2"/>
                  </a:lnTo>
                  <a:lnTo>
                    <a:pt x="16" y="2"/>
                  </a:lnTo>
                  <a:lnTo>
                    <a:pt x="14" y="4"/>
                  </a:lnTo>
                  <a:lnTo>
                    <a:pt x="14" y="6"/>
                  </a:lnTo>
                  <a:lnTo>
                    <a:pt x="12" y="6"/>
                  </a:lnTo>
                  <a:lnTo>
                    <a:pt x="10" y="10"/>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29" name="Freeform 189">
              <a:extLst>
                <a:ext uri="{FF2B5EF4-FFF2-40B4-BE49-F238E27FC236}">
                  <a16:creationId xmlns:a16="http://schemas.microsoft.com/office/drawing/2014/main" id="{7400D0B5-9158-4312-90F2-691EBCA05521}"/>
                </a:ext>
              </a:extLst>
            </p:cNvPr>
            <p:cNvSpPr>
              <a:spLocks/>
            </p:cNvSpPr>
            <p:nvPr/>
          </p:nvSpPr>
          <p:spPr bwMode="auto">
            <a:xfrm>
              <a:off x="8960915" y="3492343"/>
              <a:ext cx="56736" cy="71810"/>
            </a:xfrm>
            <a:custGeom>
              <a:avLst/>
              <a:gdLst>
                <a:gd name="T0" fmla="*/ 10 w 30"/>
                <a:gd name="T1" fmla="*/ 10 h 42"/>
                <a:gd name="T2" fmla="*/ 10 w 30"/>
                <a:gd name="T3" fmla="*/ 10 h 42"/>
                <a:gd name="T4" fmla="*/ 8 w 30"/>
                <a:gd name="T5" fmla="*/ 12 h 42"/>
                <a:gd name="T6" fmla="*/ 6 w 30"/>
                <a:gd name="T7" fmla="*/ 16 h 42"/>
                <a:gd name="T8" fmla="*/ 4 w 30"/>
                <a:gd name="T9" fmla="*/ 18 h 42"/>
                <a:gd name="T10" fmla="*/ 2 w 30"/>
                <a:gd name="T11" fmla="*/ 20 h 42"/>
                <a:gd name="T12" fmla="*/ 2 w 30"/>
                <a:gd name="T13" fmla="*/ 22 h 42"/>
                <a:gd name="T14" fmla="*/ 2 w 30"/>
                <a:gd name="T15" fmla="*/ 22 h 42"/>
                <a:gd name="T16" fmla="*/ 0 w 30"/>
                <a:gd name="T17" fmla="*/ 24 h 42"/>
                <a:gd name="T18" fmla="*/ 0 w 30"/>
                <a:gd name="T19" fmla="*/ 28 h 42"/>
                <a:gd name="T20" fmla="*/ 0 w 30"/>
                <a:gd name="T21" fmla="*/ 30 h 42"/>
                <a:gd name="T22" fmla="*/ 0 w 30"/>
                <a:gd name="T23" fmla="*/ 32 h 42"/>
                <a:gd name="T24" fmla="*/ 0 w 30"/>
                <a:gd name="T25" fmla="*/ 36 h 42"/>
                <a:gd name="T26" fmla="*/ 0 w 30"/>
                <a:gd name="T27" fmla="*/ 38 h 42"/>
                <a:gd name="T28" fmla="*/ 0 w 30"/>
                <a:gd name="T29" fmla="*/ 38 h 42"/>
                <a:gd name="T30" fmla="*/ 2 w 30"/>
                <a:gd name="T31" fmla="*/ 40 h 42"/>
                <a:gd name="T32" fmla="*/ 2 w 30"/>
                <a:gd name="T33" fmla="*/ 40 h 42"/>
                <a:gd name="T34" fmla="*/ 2 w 30"/>
                <a:gd name="T35" fmla="*/ 42 h 42"/>
                <a:gd name="T36" fmla="*/ 2 w 30"/>
                <a:gd name="T37" fmla="*/ 42 h 42"/>
                <a:gd name="T38" fmla="*/ 4 w 30"/>
                <a:gd name="T39" fmla="*/ 42 h 42"/>
                <a:gd name="T40" fmla="*/ 6 w 30"/>
                <a:gd name="T41" fmla="*/ 42 h 42"/>
                <a:gd name="T42" fmla="*/ 6 w 30"/>
                <a:gd name="T43" fmla="*/ 42 h 42"/>
                <a:gd name="T44" fmla="*/ 8 w 30"/>
                <a:gd name="T45" fmla="*/ 42 h 42"/>
                <a:gd name="T46" fmla="*/ 10 w 30"/>
                <a:gd name="T47" fmla="*/ 42 h 42"/>
                <a:gd name="T48" fmla="*/ 12 w 30"/>
                <a:gd name="T49" fmla="*/ 42 h 42"/>
                <a:gd name="T50" fmla="*/ 14 w 30"/>
                <a:gd name="T51" fmla="*/ 42 h 42"/>
                <a:gd name="T52" fmla="*/ 16 w 30"/>
                <a:gd name="T53" fmla="*/ 42 h 42"/>
                <a:gd name="T54" fmla="*/ 16 w 30"/>
                <a:gd name="T55" fmla="*/ 40 h 42"/>
                <a:gd name="T56" fmla="*/ 18 w 30"/>
                <a:gd name="T57" fmla="*/ 40 h 42"/>
                <a:gd name="T58" fmla="*/ 20 w 30"/>
                <a:gd name="T59" fmla="*/ 38 h 42"/>
                <a:gd name="T60" fmla="*/ 22 w 30"/>
                <a:gd name="T61" fmla="*/ 36 h 42"/>
                <a:gd name="T62" fmla="*/ 24 w 30"/>
                <a:gd name="T63" fmla="*/ 34 h 42"/>
                <a:gd name="T64" fmla="*/ 26 w 30"/>
                <a:gd name="T65" fmla="*/ 32 h 42"/>
                <a:gd name="T66" fmla="*/ 28 w 30"/>
                <a:gd name="T67" fmla="*/ 28 h 42"/>
                <a:gd name="T68" fmla="*/ 28 w 30"/>
                <a:gd name="T69" fmla="*/ 26 h 42"/>
                <a:gd name="T70" fmla="*/ 30 w 30"/>
                <a:gd name="T71" fmla="*/ 26 h 42"/>
                <a:gd name="T72" fmla="*/ 30 w 30"/>
                <a:gd name="T73" fmla="*/ 24 h 42"/>
                <a:gd name="T74" fmla="*/ 30 w 30"/>
                <a:gd name="T75" fmla="*/ 22 h 42"/>
                <a:gd name="T76" fmla="*/ 30 w 30"/>
                <a:gd name="T77" fmla="*/ 22 h 42"/>
                <a:gd name="T78" fmla="*/ 30 w 30"/>
                <a:gd name="T79" fmla="*/ 18 h 42"/>
                <a:gd name="T80" fmla="*/ 28 w 30"/>
                <a:gd name="T81" fmla="*/ 14 h 42"/>
                <a:gd name="T82" fmla="*/ 28 w 30"/>
                <a:gd name="T83" fmla="*/ 10 h 42"/>
                <a:gd name="T84" fmla="*/ 28 w 30"/>
                <a:gd name="T85" fmla="*/ 8 h 42"/>
                <a:gd name="T86" fmla="*/ 26 w 30"/>
                <a:gd name="T87" fmla="*/ 8 h 42"/>
                <a:gd name="T88" fmla="*/ 26 w 30"/>
                <a:gd name="T89" fmla="*/ 6 h 42"/>
                <a:gd name="T90" fmla="*/ 24 w 30"/>
                <a:gd name="T91" fmla="*/ 4 h 42"/>
                <a:gd name="T92" fmla="*/ 24 w 30"/>
                <a:gd name="T93" fmla="*/ 2 h 42"/>
                <a:gd name="T94" fmla="*/ 22 w 30"/>
                <a:gd name="T95" fmla="*/ 2 h 42"/>
                <a:gd name="T96" fmla="*/ 22 w 30"/>
                <a:gd name="T97" fmla="*/ 2 h 42"/>
                <a:gd name="T98" fmla="*/ 20 w 30"/>
                <a:gd name="T99" fmla="*/ 0 h 42"/>
                <a:gd name="T100" fmla="*/ 20 w 30"/>
                <a:gd name="T101" fmla="*/ 0 h 42"/>
                <a:gd name="T102" fmla="*/ 20 w 30"/>
                <a:gd name="T103" fmla="*/ 0 h 42"/>
                <a:gd name="T104" fmla="*/ 18 w 30"/>
                <a:gd name="T105" fmla="*/ 0 h 42"/>
                <a:gd name="T106" fmla="*/ 18 w 30"/>
                <a:gd name="T107" fmla="*/ 2 h 42"/>
                <a:gd name="T108" fmla="*/ 16 w 30"/>
                <a:gd name="T109" fmla="*/ 2 h 42"/>
                <a:gd name="T110" fmla="*/ 14 w 30"/>
                <a:gd name="T111" fmla="*/ 4 h 42"/>
                <a:gd name="T112" fmla="*/ 14 w 30"/>
                <a:gd name="T113" fmla="*/ 6 h 42"/>
                <a:gd name="T114" fmla="*/ 12 w 30"/>
                <a:gd name="T115" fmla="*/ 6 h 42"/>
                <a:gd name="T116" fmla="*/ 10 w 30"/>
                <a:gd name="T117" fmla="*/ 1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 h="42">
                  <a:moveTo>
                    <a:pt x="10" y="10"/>
                  </a:moveTo>
                  <a:lnTo>
                    <a:pt x="10" y="10"/>
                  </a:lnTo>
                  <a:lnTo>
                    <a:pt x="8" y="12"/>
                  </a:lnTo>
                  <a:lnTo>
                    <a:pt x="6" y="16"/>
                  </a:lnTo>
                  <a:lnTo>
                    <a:pt x="4" y="18"/>
                  </a:lnTo>
                  <a:lnTo>
                    <a:pt x="2" y="20"/>
                  </a:lnTo>
                  <a:lnTo>
                    <a:pt x="2" y="22"/>
                  </a:lnTo>
                  <a:lnTo>
                    <a:pt x="2" y="22"/>
                  </a:lnTo>
                  <a:lnTo>
                    <a:pt x="0" y="24"/>
                  </a:lnTo>
                  <a:lnTo>
                    <a:pt x="0" y="28"/>
                  </a:lnTo>
                  <a:lnTo>
                    <a:pt x="0" y="30"/>
                  </a:lnTo>
                  <a:lnTo>
                    <a:pt x="0" y="32"/>
                  </a:lnTo>
                  <a:lnTo>
                    <a:pt x="0" y="36"/>
                  </a:lnTo>
                  <a:lnTo>
                    <a:pt x="0" y="38"/>
                  </a:lnTo>
                  <a:lnTo>
                    <a:pt x="0" y="38"/>
                  </a:lnTo>
                  <a:lnTo>
                    <a:pt x="2" y="40"/>
                  </a:lnTo>
                  <a:lnTo>
                    <a:pt x="2" y="40"/>
                  </a:lnTo>
                  <a:lnTo>
                    <a:pt x="2" y="42"/>
                  </a:lnTo>
                  <a:lnTo>
                    <a:pt x="2" y="42"/>
                  </a:lnTo>
                  <a:lnTo>
                    <a:pt x="4" y="42"/>
                  </a:lnTo>
                  <a:lnTo>
                    <a:pt x="6" y="42"/>
                  </a:lnTo>
                  <a:lnTo>
                    <a:pt x="6" y="42"/>
                  </a:lnTo>
                  <a:lnTo>
                    <a:pt x="8" y="42"/>
                  </a:lnTo>
                  <a:lnTo>
                    <a:pt x="10" y="42"/>
                  </a:lnTo>
                  <a:lnTo>
                    <a:pt x="12" y="42"/>
                  </a:lnTo>
                  <a:lnTo>
                    <a:pt x="14" y="42"/>
                  </a:lnTo>
                  <a:lnTo>
                    <a:pt x="16" y="42"/>
                  </a:lnTo>
                  <a:lnTo>
                    <a:pt x="16" y="40"/>
                  </a:lnTo>
                  <a:lnTo>
                    <a:pt x="18" y="40"/>
                  </a:lnTo>
                  <a:lnTo>
                    <a:pt x="20" y="38"/>
                  </a:lnTo>
                  <a:lnTo>
                    <a:pt x="22" y="36"/>
                  </a:lnTo>
                  <a:lnTo>
                    <a:pt x="24" y="34"/>
                  </a:lnTo>
                  <a:lnTo>
                    <a:pt x="26" y="32"/>
                  </a:lnTo>
                  <a:lnTo>
                    <a:pt x="28" y="28"/>
                  </a:lnTo>
                  <a:lnTo>
                    <a:pt x="28" y="26"/>
                  </a:lnTo>
                  <a:lnTo>
                    <a:pt x="30" y="26"/>
                  </a:lnTo>
                  <a:lnTo>
                    <a:pt x="30" y="24"/>
                  </a:lnTo>
                  <a:lnTo>
                    <a:pt x="30" y="22"/>
                  </a:lnTo>
                  <a:lnTo>
                    <a:pt x="30" y="22"/>
                  </a:lnTo>
                  <a:lnTo>
                    <a:pt x="30" y="18"/>
                  </a:lnTo>
                  <a:lnTo>
                    <a:pt x="28" y="14"/>
                  </a:lnTo>
                  <a:lnTo>
                    <a:pt x="28" y="10"/>
                  </a:lnTo>
                  <a:lnTo>
                    <a:pt x="28" y="8"/>
                  </a:lnTo>
                  <a:lnTo>
                    <a:pt x="26" y="8"/>
                  </a:lnTo>
                  <a:lnTo>
                    <a:pt x="26" y="6"/>
                  </a:lnTo>
                  <a:lnTo>
                    <a:pt x="24" y="4"/>
                  </a:lnTo>
                  <a:lnTo>
                    <a:pt x="24" y="2"/>
                  </a:lnTo>
                  <a:lnTo>
                    <a:pt x="22" y="2"/>
                  </a:lnTo>
                  <a:lnTo>
                    <a:pt x="22" y="2"/>
                  </a:lnTo>
                  <a:lnTo>
                    <a:pt x="20" y="0"/>
                  </a:lnTo>
                  <a:lnTo>
                    <a:pt x="20" y="0"/>
                  </a:lnTo>
                  <a:lnTo>
                    <a:pt x="20" y="0"/>
                  </a:lnTo>
                  <a:lnTo>
                    <a:pt x="18" y="0"/>
                  </a:lnTo>
                  <a:lnTo>
                    <a:pt x="18" y="2"/>
                  </a:lnTo>
                  <a:lnTo>
                    <a:pt x="16" y="2"/>
                  </a:lnTo>
                  <a:lnTo>
                    <a:pt x="14" y="4"/>
                  </a:lnTo>
                  <a:lnTo>
                    <a:pt x="14" y="6"/>
                  </a:lnTo>
                  <a:lnTo>
                    <a:pt x="12" y="6"/>
                  </a:lnTo>
                  <a:lnTo>
                    <a:pt x="10" y="10"/>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30" name="Freeform 190">
              <a:extLst>
                <a:ext uri="{FF2B5EF4-FFF2-40B4-BE49-F238E27FC236}">
                  <a16:creationId xmlns:a16="http://schemas.microsoft.com/office/drawing/2014/main" id="{4A3947B1-5123-4585-8854-09DAD1E6CECD}"/>
                </a:ext>
              </a:extLst>
            </p:cNvPr>
            <p:cNvSpPr>
              <a:spLocks/>
            </p:cNvSpPr>
            <p:nvPr/>
          </p:nvSpPr>
          <p:spPr bwMode="auto">
            <a:xfrm>
              <a:off x="9509363" y="4111276"/>
              <a:ext cx="34041" cy="10259"/>
            </a:xfrm>
            <a:custGeom>
              <a:avLst/>
              <a:gdLst>
                <a:gd name="T0" fmla="*/ 8 w 18"/>
                <a:gd name="T1" fmla="*/ 6 h 6"/>
                <a:gd name="T2" fmla="*/ 8 w 18"/>
                <a:gd name="T3" fmla="*/ 6 h 6"/>
                <a:gd name="T4" fmla="*/ 6 w 18"/>
                <a:gd name="T5" fmla="*/ 6 h 6"/>
                <a:gd name="T6" fmla="*/ 6 w 18"/>
                <a:gd name="T7" fmla="*/ 6 h 6"/>
                <a:gd name="T8" fmla="*/ 4 w 18"/>
                <a:gd name="T9" fmla="*/ 6 h 6"/>
                <a:gd name="T10" fmla="*/ 2 w 18"/>
                <a:gd name="T11" fmla="*/ 6 h 6"/>
                <a:gd name="T12" fmla="*/ 2 w 18"/>
                <a:gd name="T13" fmla="*/ 4 h 6"/>
                <a:gd name="T14" fmla="*/ 0 w 18"/>
                <a:gd name="T15" fmla="*/ 4 h 6"/>
                <a:gd name="T16" fmla="*/ 0 w 18"/>
                <a:gd name="T17" fmla="*/ 4 h 6"/>
                <a:gd name="T18" fmla="*/ 0 w 18"/>
                <a:gd name="T19" fmla="*/ 4 h 6"/>
                <a:gd name="T20" fmla="*/ 0 w 18"/>
                <a:gd name="T21" fmla="*/ 2 h 6"/>
                <a:gd name="T22" fmla="*/ 0 w 18"/>
                <a:gd name="T23" fmla="*/ 2 h 6"/>
                <a:gd name="T24" fmla="*/ 2 w 18"/>
                <a:gd name="T25" fmla="*/ 2 h 6"/>
                <a:gd name="T26" fmla="*/ 2 w 18"/>
                <a:gd name="T27" fmla="*/ 0 h 6"/>
                <a:gd name="T28" fmla="*/ 4 w 18"/>
                <a:gd name="T29" fmla="*/ 0 h 6"/>
                <a:gd name="T30" fmla="*/ 6 w 18"/>
                <a:gd name="T31" fmla="*/ 0 h 6"/>
                <a:gd name="T32" fmla="*/ 6 w 18"/>
                <a:gd name="T33" fmla="*/ 0 h 6"/>
                <a:gd name="T34" fmla="*/ 8 w 18"/>
                <a:gd name="T35" fmla="*/ 0 h 6"/>
                <a:gd name="T36" fmla="*/ 10 w 18"/>
                <a:gd name="T37" fmla="*/ 0 h 6"/>
                <a:gd name="T38" fmla="*/ 12 w 18"/>
                <a:gd name="T39" fmla="*/ 0 h 6"/>
                <a:gd name="T40" fmla="*/ 14 w 18"/>
                <a:gd name="T41" fmla="*/ 0 h 6"/>
                <a:gd name="T42" fmla="*/ 14 w 18"/>
                <a:gd name="T43" fmla="*/ 0 h 6"/>
                <a:gd name="T44" fmla="*/ 16 w 18"/>
                <a:gd name="T45" fmla="*/ 2 h 6"/>
                <a:gd name="T46" fmla="*/ 16 w 18"/>
                <a:gd name="T47" fmla="*/ 2 h 6"/>
                <a:gd name="T48" fmla="*/ 18 w 18"/>
                <a:gd name="T49" fmla="*/ 2 h 6"/>
                <a:gd name="T50" fmla="*/ 18 w 18"/>
                <a:gd name="T51" fmla="*/ 4 h 6"/>
                <a:gd name="T52" fmla="*/ 18 w 18"/>
                <a:gd name="T53" fmla="*/ 4 h 6"/>
                <a:gd name="T54" fmla="*/ 16 w 18"/>
                <a:gd name="T55" fmla="*/ 4 h 6"/>
                <a:gd name="T56" fmla="*/ 16 w 18"/>
                <a:gd name="T57" fmla="*/ 4 h 6"/>
                <a:gd name="T58" fmla="*/ 14 w 18"/>
                <a:gd name="T59" fmla="*/ 6 h 6"/>
                <a:gd name="T60" fmla="*/ 14 w 18"/>
                <a:gd name="T61" fmla="*/ 6 h 6"/>
                <a:gd name="T62" fmla="*/ 12 w 18"/>
                <a:gd name="T63" fmla="*/ 6 h 6"/>
                <a:gd name="T64" fmla="*/ 10 w 18"/>
                <a:gd name="T65" fmla="*/ 6 h 6"/>
                <a:gd name="T66" fmla="*/ 8 w 18"/>
                <a:gd name="T6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6">
                  <a:moveTo>
                    <a:pt x="8" y="6"/>
                  </a:moveTo>
                  <a:lnTo>
                    <a:pt x="8" y="6"/>
                  </a:lnTo>
                  <a:lnTo>
                    <a:pt x="6" y="6"/>
                  </a:lnTo>
                  <a:lnTo>
                    <a:pt x="6" y="6"/>
                  </a:lnTo>
                  <a:lnTo>
                    <a:pt x="4" y="6"/>
                  </a:lnTo>
                  <a:lnTo>
                    <a:pt x="2" y="6"/>
                  </a:lnTo>
                  <a:lnTo>
                    <a:pt x="2" y="4"/>
                  </a:lnTo>
                  <a:lnTo>
                    <a:pt x="0" y="4"/>
                  </a:lnTo>
                  <a:lnTo>
                    <a:pt x="0" y="4"/>
                  </a:lnTo>
                  <a:lnTo>
                    <a:pt x="0" y="4"/>
                  </a:lnTo>
                  <a:lnTo>
                    <a:pt x="0" y="2"/>
                  </a:lnTo>
                  <a:lnTo>
                    <a:pt x="0" y="2"/>
                  </a:lnTo>
                  <a:lnTo>
                    <a:pt x="2" y="2"/>
                  </a:lnTo>
                  <a:lnTo>
                    <a:pt x="2" y="0"/>
                  </a:lnTo>
                  <a:lnTo>
                    <a:pt x="4" y="0"/>
                  </a:lnTo>
                  <a:lnTo>
                    <a:pt x="6" y="0"/>
                  </a:lnTo>
                  <a:lnTo>
                    <a:pt x="6" y="0"/>
                  </a:lnTo>
                  <a:lnTo>
                    <a:pt x="8" y="0"/>
                  </a:lnTo>
                  <a:lnTo>
                    <a:pt x="10" y="0"/>
                  </a:lnTo>
                  <a:lnTo>
                    <a:pt x="12" y="0"/>
                  </a:lnTo>
                  <a:lnTo>
                    <a:pt x="14" y="0"/>
                  </a:lnTo>
                  <a:lnTo>
                    <a:pt x="14" y="0"/>
                  </a:lnTo>
                  <a:lnTo>
                    <a:pt x="16" y="2"/>
                  </a:lnTo>
                  <a:lnTo>
                    <a:pt x="16" y="2"/>
                  </a:lnTo>
                  <a:lnTo>
                    <a:pt x="18" y="2"/>
                  </a:lnTo>
                  <a:lnTo>
                    <a:pt x="18" y="4"/>
                  </a:lnTo>
                  <a:lnTo>
                    <a:pt x="18" y="4"/>
                  </a:lnTo>
                  <a:lnTo>
                    <a:pt x="16" y="4"/>
                  </a:lnTo>
                  <a:lnTo>
                    <a:pt x="16" y="4"/>
                  </a:lnTo>
                  <a:lnTo>
                    <a:pt x="14" y="6"/>
                  </a:lnTo>
                  <a:lnTo>
                    <a:pt x="14" y="6"/>
                  </a:lnTo>
                  <a:lnTo>
                    <a:pt x="12" y="6"/>
                  </a:lnTo>
                  <a:lnTo>
                    <a:pt x="10" y="6"/>
                  </a:lnTo>
                  <a:lnTo>
                    <a:pt x="8" y="6"/>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31" name="Freeform 203">
              <a:extLst>
                <a:ext uri="{FF2B5EF4-FFF2-40B4-BE49-F238E27FC236}">
                  <a16:creationId xmlns:a16="http://schemas.microsoft.com/office/drawing/2014/main" id="{C94C863B-C5E5-43EB-82C9-BB2560F2303C}"/>
                </a:ext>
              </a:extLst>
            </p:cNvPr>
            <p:cNvSpPr>
              <a:spLocks/>
            </p:cNvSpPr>
            <p:nvPr/>
          </p:nvSpPr>
          <p:spPr bwMode="auto">
            <a:xfrm>
              <a:off x="9214337" y="4299350"/>
              <a:ext cx="11346" cy="13678"/>
            </a:xfrm>
            <a:custGeom>
              <a:avLst/>
              <a:gdLst>
                <a:gd name="T0" fmla="*/ 4 w 6"/>
                <a:gd name="T1" fmla="*/ 8 h 8"/>
                <a:gd name="T2" fmla="*/ 4 w 6"/>
                <a:gd name="T3" fmla="*/ 8 h 8"/>
                <a:gd name="T4" fmla="*/ 2 w 6"/>
                <a:gd name="T5" fmla="*/ 8 h 8"/>
                <a:gd name="T6" fmla="*/ 2 w 6"/>
                <a:gd name="T7" fmla="*/ 8 h 8"/>
                <a:gd name="T8" fmla="*/ 2 w 6"/>
                <a:gd name="T9" fmla="*/ 8 h 8"/>
                <a:gd name="T10" fmla="*/ 2 w 6"/>
                <a:gd name="T11" fmla="*/ 6 h 8"/>
                <a:gd name="T12" fmla="*/ 2 w 6"/>
                <a:gd name="T13" fmla="*/ 6 h 8"/>
                <a:gd name="T14" fmla="*/ 0 w 6"/>
                <a:gd name="T15" fmla="*/ 6 h 8"/>
                <a:gd name="T16" fmla="*/ 0 w 6"/>
                <a:gd name="T17" fmla="*/ 4 h 8"/>
                <a:gd name="T18" fmla="*/ 0 w 6"/>
                <a:gd name="T19" fmla="*/ 4 h 8"/>
                <a:gd name="T20" fmla="*/ 0 w 6"/>
                <a:gd name="T21" fmla="*/ 4 h 8"/>
                <a:gd name="T22" fmla="*/ 0 w 6"/>
                <a:gd name="T23" fmla="*/ 2 h 8"/>
                <a:gd name="T24" fmla="*/ 2 w 6"/>
                <a:gd name="T25" fmla="*/ 2 h 8"/>
                <a:gd name="T26" fmla="*/ 2 w 6"/>
                <a:gd name="T27" fmla="*/ 2 h 8"/>
                <a:gd name="T28" fmla="*/ 2 w 6"/>
                <a:gd name="T29" fmla="*/ 0 h 8"/>
                <a:gd name="T30" fmla="*/ 2 w 6"/>
                <a:gd name="T31" fmla="*/ 0 h 8"/>
                <a:gd name="T32" fmla="*/ 2 w 6"/>
                <a:gd name="T33" fmla="*/ 0 h 8"/>
                <a:gd name="T34" fmla="*/ 4 w 6"/>
                <a:gd name="T35" fmla="*/ 0 h 8"/>
                <a:gd name="T36" fmla="*/ 4 w 6"/>
                <a:gd name="T37" fmla="*/ 0 h 8"/>
                <a:gd name="T38" fmla="*/ 4 w 6"/>
                <a:gd name="T39" fmla="*/ 0 h 8"/>
                <a:gd name="T40" fmla="*/ 4 w 6"/>
                <a:gd name="T41" fmla="*/ 0 h 8"/>
                <a:gd name="T42" fmla="*/ 6 w 6"/>
                <a:gd name="T43" fmla="*/ 2 h 8"/>
                <a:gd name="T44" fmla="*/ 6 w 6"/>
                <a:gd name="T45" fmla="*/ 2 h 8"/>
                <a:gd name="T46" fmla="*/ 6 w 6"/>
                <a:gd name="T47" fmla="*/ 2 h 8"/>
                <a:gd name="T48" fmla="*/ 6 w 6"/>
                <a:gd name="T49" fmla="*/ 4 h 8"/>
                <a:gd name="T50" fmla="*/ 6 w 6"/>
                <a:gd name="T51" fmla="*/ 4 h 8"/>
                <a:gd name="T52" fmla="*/ 6 w 6"/>
                <a:gd name="T53" fmla="*/ 4 h 8"/>
                <a:gd name="T54" fmla="*/ 6 w 6"/>
                <a:gd name="T55" fmla="*/ 6 h 8"/>
                <a:gd name="T56" fmla="*/ 6 w 6"/>
                <a:gd name="T57" fmla="*/ 6 h 8"/>
                <a:gd name="T58" fmla="*/ 6 w 6"/>
                <a:gd name="T59" fmla="*/ 6 h 8"/>
                <a:gd name="T60" fmla="*/ 4 w 6"/>
                <a:gd name="T61" fmla="*/ 8 h 8"/>
                <a:gd name="T62" fmla="*/ 4 w 6"/>
                <a:gd name="T63" fmla="*/ 8 h 8"/>
                <a:gd name="T64" fmla="*/ 4 w 6"/>
                <a:gd name="T65" fmla="*/ 8 h 8"/>
                <a:gd name="T66" fmla="*/ 4 w 6"/>
                <a:gd name="T6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 h="8">
                  <a:moveTo>
                    <a:pt x="4" y="8"/>
                  </a:moveTo>
                  <a:lnTo>
                    <a:pt x="4" y="8"/>
                  </a:lnTo>
                  <a:lnTo>
                    <a:pt x="2" y="8"/>
                  </a:lnTo>
                  <a:lnTo>
                    <a:pt x="2" y="8"/>
                  </a:lnTo>
                  <a:lnTo>
                    <a:pt x="2" y="8"/>
                  </a:lnTo>
                  <a:lnTo>
                    <a:pt x="2" y="6"/>
                  </a:lnTo>
                  <a:lnTo>
                    <a:pt x="2" y="6"/>
                  </a:lnTo>
                  <a:lnTo>
                    <a:pt x="0" y="6"/>
                  </a:lnTo>
                  <a:lnTo>
                    <a:pt x="0" y="4"/>
                  </a:lnTo>
                  <a:lnTo>
                    <a:pt x="0" y="4"/>
                  </a:lnTo>
                  <a:lnTo>
                    <a:pt x="0" y="4"/>
                  </a:lnTo>
                  <a:lnTo>
                    <a:pt x="0" y="2"/>
                  </a:lnTo>
                  <a:lnTo>
                    <a:pt x="2" y="2"/>
                  </a:lnTo>
                  <a:lnTo>
                    <a:pt x="2" y="2"/>
                  </a:lnTo>
                  <a:lnTo>
                    <a:pt x="2" y="0"/>
                  </a:lnTo>
                  <a:lnTo>
                    <a:pt x="2" y="0"/>
                  </a:lnTo>
                  <a:lnTo>
                    <a:pt x="2" y="0"/>
                  </a:lnTo>
                  <a:lnTo>
                    <a:pt x="4" y="0"/>
                  </a:lnTo>
                  <a:lnTo>
                    <a:pt x="4" y="0"/>
                  </a:lnTo>
                  <a:lnTo>
                    <a:pt x="4" y="0"/>
                  </a:lnTo>
                  <a:lnTo>
                    <a:pt x="4" y="0"/>
                  </a:lnTo>
                  <a:lnTo>
                    <a:pt x="6" y="2"/>
                  </a:lnTo>
                  <a:lnTo>
                    <a:pt x="6" y="2"/>
                  </a:lnTo>
                  <a:lnTo>
                    <a:pt x="6" y="2"/>
                  </a:lnTo>
                  <a:lnTo>
                    <a:pt x="6" y="4"/>
                  </a:lnTo>
                  <a:lnTo>
                    <a:pt x="6" y="4"/>
                  </a:lnTo>
                  <a:lnTo>
                    <a:pt x="6" y="4"/>
                  </a:lnTo>
                  <a:lnTo>
                    <a:pt x="6" y="6"/>
                  </a:lnTo>
                  <a:lnTo>
                    <a:pt x="6" y="6"/>
                  </a:lnTo>
                  <a:lnTo>
                    <a:pt x="6" y="6"/>
                  </a:lnTo>
                  <a:lnTo>
                    <a:pt x="4" y="8"/>
                  </a:lnTo>
                  <a:lnTo>
                    <a:pt x="4" y="8"/>
                  </a:lnTo>
                  <a:lnTo>
                    <a:pt x="4" y="8"/>
                  </a:lnTo>
                  <a:lnTo>
                    <a:pt x="4" y="8"/>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32" name="Freeform 210">
              <a:extLst>
                <a:ext uri="{FF2B5EF4-FFF2-40B4-BE49-F238E27FC236}">
                  <a16:creationId xmlns:a16="http://schemas.microsoft.com/office/drawing/2014/main" id="{76AE3339-E038-4B07-BF7D-A33AF70F43CC}"/>
                </a:ext>
              </a:extLst>
            </p:cNvPr>
            <p:cNvSpPr>
              <a:spLocks/>
            </p:cNvSpPr>
            <p:nvPr/>
          </p:nvSpPr>
          <p:spPr bwMode="auto">
            <a:xfrm>
              <a:off x="9308897" y="4299350"/>
              <a:ext cx="64302" cy="27356"/>
            </a:xfrm>
            <a:custGeom>
              <a:avLst/>
              <a:gdLst>
                <a:gd name="T0" fmla="*/ 0 w 34"/>
                <a:gd name="T1" fmla="*/ 4 h 16"/>
                <a:gd name="T2" fmla="*/ 0 w 34"/>
                <a:gd name="T3" fmla="*/ 4 h 16"/>
                <a:gd name="T4" fmla="*/ 0 w 34"/>
                <a:gd name="T5" fmla="*/ 2 h 16"/>
                <a:gd name="T6" fmla="*/ 2 w 34"/>
                <a:gd name="T7" fmla="*/ 2 h 16"/>
                <a:gd name="T8" fmla="*/ 2 w 34"/>
                <a:gd name="T9" fmla="*/ 2 h 16"/>
                <a:gd name="T10" fmla="*/ 2 w 34"/>
                <a:gd name="T11" fmla="*/ 0 h 16"/>
                <a:gd name="T12" fmla="*/ 6 w 34"/>
                <a:gd name="T13" fmla="*/ 0 h 16"/>
                <a:gd name="T14" fmla="*/ 8 w 34"/>
                <a:gd name="T15" fmla="*/ 0 h 16"/>
                <a:gd name="T16" fmla="*/ 10 w 34"/>
                <a:gd name="T17" fmla="*/ 0 h 16"/>
                <a:gd name="T18" fmla="*/ 14 w 34"/>
                <a:gd name="T19" fmla="*/ 0 h 16"/>
                <a:gd name="T20" fmla="*/ 18 w 34"/>
                <a:gd name="T21" fmla="*/ 0 h 16"/>
                <a:gd name="T22" fmla="*/ 22 w 34"/>
                <a:gd name="T23" fmla="*/ 2 h 16"/>
                <a:gd name="T24" fmla="*/ 24 w 34"/>
                <a:gd name="T25" fmla="*/ 2 h 16"/>
                <a:gd name="T26" fmla="*/ 26 w 34"/>
                <a:gd name="T27" fmla="*/ 2 h 16"/>
                <a:gd name="T28" fmla="*/ 28 w 34"/>
                <a:gd name="T29" fmla="*/ 4 h 16"/>
                <a:gd name="T30" fmla="*/ 30 w 34"/>
                <a:gd name="T31" fmla="*/ 4 h 16"/>
                <a:gd name="T32" fmla="*/ 30 w 34"/>
                <a:gd name="T33" fmla="*/ 4 h 16"/>
                <a:gd name="T34" fmla="*/ 32 w 34"/>
                <a:gd name="T35" fmla="*/ 4 h 16"/>
                <a:gd name="T36" fmla="*/ 32 w 34"/>
                <a:gd name="T37" fmla="*/ 6 h 16"/>
                <a:gd name="T38" fmla="*/ 32 w 34"/>
                <a:gd name="T39" fmla="*/ 6 h 16"/>
                <a:gd name="T40" fmla="*/ 34 w 34"/>
                <a:gd name="T41" fmla="*/ 6 h 16"/>
                <a:gd name="T42" fmla="*/ 34 w 34"/>
                <a:gd name="T43" fmla="*/ 8 h 16"/>
                <a:gd name="T44" fmla="*/ 32 w 34"/>
                <a:gd name="T45" fmla="*/ 8 h 16"/>
                <a:gd name="T46" fmla="*/ 32 w 34"/>
                <a:gd name="T47" fmla="*/ 10 h 16"/>
                <a:gd name="T48" fmla="*/ 32 w 34"/>
                <a:gd name="T49" fmla="*/ 10 h 16"/>
                <a:gd name="T50" fmla="*/ 30 w 34"/>
                <a:gd name="T51" fmla="*/ 12 h 16"/>
                <a:gd name="T52" fmla="*/ 28 w 34"/>
                <a:gd name="T53" fmla="*/ 12 h 16"/>
                <a:gd name="T54" fmla="*/ 26 w 34"/>
                <a:gd name="T55" fmla="*/ 14 h 16"/>
                <a:gd name="T56" fmla="*/ 24 w 34"/>
                <a:gd name="T57" fmla="*/ 14 h 16"/>
                <a:gd name="T58" fmla="*/ 22 w 34"/>
                <a:gd name="T59" fmla="*/ 16 h 16"/>
                <a:gd name="T60" fmla="*/ 22 w 34"/>
                <a:gd name="T61" fmla="*/ 16 h 16"/>
                <a:gd name="T62" fmla="*/ 20 w 34"/>
                <a:gd name="T63" fmla="*/ 16 h 16"/>
                <a:gd name="T64" fmla="*/ 18 w 34"/>
                <a:gd name="T65" fmla="*/ 16 h 16"/>
                <a:gd name="T66" fmla="*/ 14 w 34"/>
                <a:gd name="T67" fmla="*/ 16 h 16"/>
                <a:gd name="T68" fmla="*/ 12 w 34"/>
                <a:gd name="T69" fmla="*/ 16 h 16"/>
                <a:gd name="T70" fmla="*/ 8 w 34"/>
                <a:gd name="T71" fmla="*/ 16 h 16"/>
                <a:gd name="T72" fmla="*/ 6 w 34"/>
                <a:gd name="T73" fmla="*/ 14 h 16"/>
                <a:gd name="T74" fmla="*/ 4 w 34"/>
                <a:gd name="T75" fmla="*/ 14 h 16"/>
                <a:gd name="T76" fmla="*/ 4 w 34"/>
                <a:gd name="T77" fmla="*/ 12 h 16"/>
                <a:gd name="T78" fmla="*/ 2 w 34"/>
                <a:gd name="T79" fmla="*/ 12 h 16"/>
                <a:gd name="T80" fmla="*/ 2 w 34"/>
                <a:gd name="T81" fmla="*/ 12 h 16"/>
                <a:gd name="T82" fmla="*/ 2 w 34"/>
                <a:gd name="T83" fmla="*/ 10 h 16"/>
                <a:gd name="T84" fmla="*/ 0 w 34"/>
                <a:gd name="T85" fmla="*/ 10 h 16"/>
                <a:gd name="T86" fmla="*/ 0 w 34"/>
                <a:gd name="T87" fmla="*/ 8 h 16"/>
                <a:gd name="T88" fmla="*/ 0 w 34"/>
                <a:gd name="T89" fmla="*/ 6 h 16"/>
                <a:gd name="T90" fmla="*/ 0 w 34"/>
                <a:gd name="T91" fmla="*/ 6 h 16"/>
                <a:gd name="T92" fmla="*/ 0 w 34"/>
                <a:gd name="T93" fmla="*/ 4 h 16"/>
                <a:gd name="T94" fmla="*/ 0 w 34"/>
                <a:gd name="T95" fmla="*/ 4 h 16"/>
                <a:gd name="T96" fmla="*/ 0 w 34"/>
                <a:gd name="T97"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 h="16">
                  <a:moveTo>
                    <a:pt x="0" y="4"/>
                  </a:moveTo>
                  <a:lnTo>
                    <a:pt x="0" y="4"/>
                  </a:lnTo>
                  <a:lnTo>
                    <a:pt x="0" y="2"/>
                  </a:lnTo>
                  <a:lnTo>
                    <a:pt x="2" y="2"/>
                  </a:lnTo>
                  <a:lnTo>
                    <a:pt x="2" y="2"/>
                  </a:lnTo>
                  <a:lnTo>
                    <a:pt x="2" y="0"/>
                  </a:lnTo>
                  <a:lnTo>
                    <a:pt x="6" y="0"/>
                  </a:lnTo>
                  <a:lnTo>
                    <a:pt x="8" y="0"/>
                  </a:lnTo>
                  <a:lnTo>
                    <a:pt x="10" y="0"/>
                  </a:lnTo>
                  <a:lnTo>
                    <a:pt x="14" y="0"/>
                  </a:lnTo>
                  <a:lnTo>
                    <a:pt x="18" y="0"/>
                  </a:lnTo>
                  <a:lnTo>
                    <a:pt x="22" y="2"/>
                  </a:lnTo>
                  <a:lnTo>
                    <a:pt x="24" y="2"/>
                  </a:lnTo>
                  <a:lnTo>
                    <a:pt x="26" y="2"/>
                  </a:lnTo>
                  <a:lnTo>
                    <a:pt x="28" y="4"/>
                  </a:lnTo>
                  <a:lnTo>
                    <a:pt x="30" y="4"/>
                  </a:lnTo>
                  <a:lnTo>
                    <a:pt x="30" y="4"/>
                  </a:lnTo>
                  <a:lnTo>
                    <a:pt x="32" y="4"/>
                  </a:lnTo>
                  <a:lnTo>
                    <a:pt x="32" y="6"/>
                  </a:lnTo>
                  <a:lnTo>
                    <a:pt x="32" y="6"/>
                  </a:lnTo>
                  <a:lnTo>
                    <a:pt x="34" y="6"/>
                  </a:lnTo>
                  <a:lnTo>
                    <a:pt x="34" y="8"/>
                  </a:lnTo>
                  <a:lnTo>
                    <a:pt x="32" y="8"/>
                  </a:lnTo>
                  <a:lnTo>
                    <a:pt x="32" y="10"/>
                  </a:lnTo>
                  <a:lnTo>
                    <a:pt x="32" y="10"/>
                  </a:lnTo>
                  <a:lnTo>
                    <a:pt x="30" y="12"/>
                  </a:lnTo>
                  <a:lnTo>
                    <a:pt x="28" y="12"/>
                  </a:lnTo>
                  <a:lnTo>
                    <a:pt x="26" y="14"/>
                  </a:lnTo>
                  <a:lnTo>
                    <a:pt x="24" y="14"/>
                  </a:lnTo>
                  <a:lnTo>
                    <a:pt x="22" y="16"/>
                  </a:lnTo>
                  <a:lnTo>
                    <a:pt x="22" y="16"/>
                  </a:lnTo>
                  <a:lnTo>
                    <a:pt x="20" y="16"/>
                  </a:lnTo>
                  <a:lnTo>
                    <a:pt x="18" y="16"/>
                  </a:lnTo>
                  <a:lnTo>
                    <a:pt x="14" y="16"/>
                  </a:lnTo>
                  <a:lnTo>
                    <a:pt x="12" y="16"/>
                  </a:lnTo>
                  <a:lnTo>
                    <a:pt x="8" y="16"/>
                  </a:lnTo>
                  <a:lnTo>
                    <a:pt x="6" y="14"/>
                  </a:lnTo>
                  <a:lnTo>
                    <a:pt x="4" y="14"/>
                  </a:lnTo>
                  <a:lnTo>
                    <a:pt x="4" y="12"/>
                  </a:lnTo>
                  <a:lnTo>
                    <a:pt x="2" y="12"/>
                  </a:lnTo>
                  <a:lnTo>
                    <a:pt x="2" y="12"/>
                  </a:lnTo>
                  <a:lnTo>
                    <a:pt x="2" y="10"/>
                  </a:lnTo>
                  <a:lnTo>
                    <a:pt x="0" y="10"/>
                  </a:lnTo>
                  <a:lnTo>
                    <a:pt x="0" y="8"/>
                  </a:lnTo>
                  <a:lnTo>
                    <a:pt x="0" y="6"/>
                  </a:lnTo>
                  <a:lnTo>
                    <a:pt x="0" y="6"/>
                  </a:lnTo>
                  <a:lnTo>
                    <a:pt x="0" y="4"/>
                  </a:lnTo>
                  <a:lnTo>
                    <a:pt x="0" y="4"/>
                  </a:lnTo>
                  <a:lnTo>
                    <a:pt x="0" y="4"/>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33" name="Freeform 222">
              <a:extLst>
                <a:ext uri="{FF2B5EF4-FFF2-40B4-BE49-F238E27FC236}">
                  <a16:creationId xmlns:a16="http://schemas.microsoft.com/office/drawing/2014/main" id="{E259A259-98A4-4EAE-BF99-38F820E344BB}"/>
                </a:ext>
              </a:extLst>
            </p:cNvPr>
            <p:cNvSpPr>
              <a:spLocks/>
            </p:cNvSpPr>
            <p:nvPr/>
          </p:nvSpPr>
          <p:spPr bwMode="auto">
            <a:xfrm>
              <a:off x="9433715" y="4114696"/>
              <a:ext cx="52953" cy="6839"/>
            </a:xfrm>
            <a:custGeom>
              <a:avLst/>
              <a:gdLst>
                <a:gd name="T0" fmla="*/ 14 w 28"/>
                <a:gd name="T1" fmla="*/ 4 h 4"/>
                <a:gd name="T2" fmla="*/ 14 w 28"/>
                <a:gd name="T3" fmla="*/ 4 h 4"/>
                <a:gd name="T4" fmla="*/ 12 w 28"/>
                <a:gd name="T5" fmla="*/ 4 h 4"/>
                <a:gd name="T6" fmla="*/ 8 w 28"/>
                <a:gd name="T7" fmla="*/ 4 h 4"/>
                <a:gd name="T8" fmla="*/ 6 w 28"/>
                <a:gd name="T9" fmla="*/ 4 h 4"/>
                <a:gd name="T10" fmla="*/ 4 w 28"/>
                <a:gd name="T11" fmla="*/ 4 h 4"/>
                <a:gd name="T12" fmla="*/ 4 w 28"/>
                <a:gd name="T13" fmla="*/ 4 h 4"/>
                <a:gd name="T14" fmla="*/ 2 w 28"/>
                <a:gd name="T15" fmla="*/ 2 h 4"/>
                <a:gd name="T16" fmla="*/ 2 w 28"/>
                <a:gd name="T17" fmla="*/ 2 h 4"/>
                <a:gd name="T18" fmla="*/ 0 w 28"/>
                <a:gd name="T19" fmla="*/ 2 h 4"/>
                <a:gd name="T20" fmla="*/ 0 w 28"/>
                <a:gd name="T21" fmla="*/ 2 h 4"/>
                <a:gd name="T22" fmla="*/ 0 w 28"/>
                <a:gd name="T23" fmla="*/ 2 h 4"/>
                <a:gd name="T24" fmla="*/ 2 w 28"/>
                <a:gd name="T25" fmla="*/ 2 h 4"/>
                <a:gd name="T26" fmla="*/ 2 w 28"/>
                <a:gd name="T27" fmla="*/ 0 h 4"/>
                <a:gd name="T28" fmla="*/ 4 w 28"/>
                <a:gd name="T29" fmla="*/ 0 h 4"/>
                <a:gd name="T30" fmla="*/ 4 w 28"/>
                <a:gd name="T31" fmla="*/ 0 h 4"/>
                <a:gd name="T32" fmla="*/ 6 w 28"/>
                <a:gd name="T33" fmla="*/ 0 h 4"/>
                <a:gd name="T34" fmla="*/ 8 w 28"/>
                <a:gd name="T35" fmla="*/ 0 h 4"/>
                <a:gd name="T36" fmla="*/ 12 w 28"/>
                <a:gd name="T37" fmla="*/ 0 h 4"/>
                <a:gd name="T38" fmla="*/ 14 w 28"/>
                <a:gd name="T39" fmla="*/ 0 h 4"/>
                <a:gd name="T40" fmla="*/ 16 w 28"/>
                <a:gd name="T41" fmla="*/ 0 h 4"/>
                <a:gd name="T42" fmla="*/ 20 w 28"/>
                <a:gd name="T43" fmla="*/ 0 h 4"/>
                <a:gd name="T44" fmla="*/ 22 w 28"/>
                <a:gd name="T45" fmla="*/ 0 h 4"/>
                <a:gd name="T46" fmla="*/ 24 w 28"/>
                <a:gd name="T47" fmla="*/ 0 h 4"/>
                <a:gd name="T48" fmla="*/ 26 w 28"/>
                <a:gd name="T49" fmla="*/ 0 h 4"/>
                <a:gd name="T50" fmla="*/ 26 w 28"/>
                <a:gd name="T51" fmla="*/ 0 h 4"/>
                <a:gd name="T52" fmla="*/ 28 w 28"/>
                <a:gd name="T53" fmla="*/ 2 h 4"/>
                <a:gd name="T54" fmla="*/ 28 w 28"/>
                <a:gd name="T55" fmla="*/ 2 h 4"/>
                <a:gd name="T56" fmla="*/ 28 w 28"/>
                <a:gd name="T57" fmla="*/ 2 h 4"/>
                <a:gd name="T58" fmla="*/ 28 w 28"/>
                <a:gd name="T59" fmla="*/ 2 h 4"/>
                <a:gd name="T60" fmla="*/ 28 w 28"/>
                <a:gd name="T61" fmla="*/ 2 h 4"/>
                <a:gd name="T62" fmla="*/ 26 w 28"/>
                <a:gd name="T63" fmla="*/ 2 h 4"/>
                <a:gd name="T64" fmla="*/ 26 w 28"/>
                <a:gd name="T65" fmla="*/ 4 h 4"/>
                <a:gd name="T66" fmla="*/ 24 w 28"/>
                <a:gd name="T67" fmla="*/ 4 h 4"/>
                <a:gd name="T68" fmla="*/ 22 w 28"/>
                <a:gd name="T69" fmla="*/ 4 h 4"/>
                <a:gd name="T70" fmla="*/ 20 w 28"/>
                <a:gd name="T71" fmla="*/ 4 h 4"/>
                <a:gd name="T72" fmla="*/ 16 w 28"/>
                <a:gd name="T73" fmla="*/ 4 h 4"/>
                <a:gd name="T74" fmla="*/ 14 w 28"/>
                <a:gd name="T7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 h="4">
                  <a:moveTo>
                    <a:pt x="14" y="4"/>
                  </a:moveTo>
                  <a:lnTo>
                    <a:pt x="14" y="4"/>
                  </a:lnTo>
                  <a:lnTo>
                    <a:pt x="12" y="4"/>
                  </a:lnTo>
                  <a:lnTo>
                    <a:pt x="8" y="4"/>
                  </a:lnTo>
                  <a:lnTo>
                    <a:pt x="6" y="4"/>
                  </a:lnTo>
                  <a:lnTo>
                    <a:pt x="4" y="4"/>
                  </a:lnTo>
                  <a:lnTo>
                    <a:pt x="4" y="4"/>
                  </a:lnTo>
                  <a:lnTo>
                    <a:pt x="2" y="2"/>
                  </a:lnTo>
                  <a:lnTo>
                    <a:pt x="2" y="2"/>
                  </a:lnTo>
                  <a:lnTo>
                    <a:pt x="0" y="2"/>
                  </a:lnTo>
                  <a:lnTo>
                    <a:pt x="0" y="2"/>
                  </a:lnTo>
                  <a:lnTo>
                    <a:pt x="0" y="2"/>
                  </a:lnTo>
                  <a:lnTo>
                    <a:pt x="2" y="2"/>
                  </a:lnTo>
                  <a:lnTo>
                    <a:pt x="2" y="0"/>
                  </a:lnTo>
                  <a:lnTo>
                    <a:pt x="4" y="0"/>
                  </a:lnTo>
                  <a:lnTo>
                    <a:pt x="4" y="0"/>
                  </a:lnTo>
                  <a:lnTo>
                    <a:pt x="6" y="0"/>
                  </a:lnTo>
                  <a:lnTo>
                    <a:pt x="8" y="0"/>
                  </a:lnTo>
                  <a:lnTo>
                    <a:pt x="12" y="0"/>
                  </a:lnTo>
                  <a:lnTo>
                    <a:pt x="14" y="0"/>
                  </a:lnTo>
                  <a:lnTo>
                    <a:pt x="16" y="0"/>
                  </a:lnTo>
                  <a:lnTo>
                    <a:pt x="20" y="0"/>
                  </a:lnTo>
                  <a:lnTo>
                    <a:pt x="22" y="0"/>
                  </a:lnTo>
                  <a:lnTo>
                    <a:pt x="24" y="0"/>
                  </a:lnTo>
                  <a:lnTo>
                    <a:pt x="26" y="0"/>
                  </a:lnTo>
                  <a:lnTo>
                    <a:pt x="26" y="0"/>
                  </a:lnTo>
                  <a:lnTo>
                    <a:pt x="28" y="2"/>
                  </a:lnTo>
                  <a:lnTo>
                    <a:pt x="28" y="2"/>
                  </a:lnTo>
                  <a:lnTo>
                    <a:pt x="28" y="2"/>
                  </a:lnTo>
                  <a:lnTo>
                    <a:pt x="28" y="2"/>
                  </a:lnTo>
                  <a:lnTo>
                    <a:pt x="28" y="2"/>
                  </a:lnTo>
                  <a:lnTo>
                    <a:pt x="26" y="2"/>
                  </a:lnTo>
                  <a:lnTo>
                    <a:pt x="26" y="4"/>
                  </a:lnTo>
                  <a:lnTo>
                    <a:pt x="24" y="4"/>
                  </a:lnTo>
                  <a:lnTo>
                    <a:pt x="22" y="4"/>
                  </a:lnTo>
                  <a:lnTo>
                    <a:pt x="20" y="4"/>
                  </a:lnTo>
                  <a:lnTo>
                    <a:pt x="16" y="4"/>
                  </a:lnTo>
                  <a:lnTo>
                    <a:pt x="14" y="4"/>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34" name="Freeform 223">
              <a:extLst>
                <a:ext uri="{FF2B5EF4-FFF2-40B4-BE49-F238E27FC236}">
                  <a16:creationId xmlns:a16="http://schemas.microsoft.com/office/drawing/2014/main" id="{1475DC1A-1AD4-47FD-A768-22EF5A570D9F}"/>
                </a:ext>
              </a:extLst>
            </p:cNvPr>
            <p:cNvSpPr>
              <a:spLocks/>
            </p:cNvSpPr>
            <p:nvPr/>
          </p:nvSpPr>
          <p:spPr bwMode="auto">
            <a:xfrm>
              <a:off x="9433715" y="4114696"/>
              <a:ext cx="52953" cy="6839"/>
            </a:xfrm>
            <a:custGeom>
              <a:avLst/>
              <a:gdLst>
                <a:gd name="T0" fmla="*/ 14 w 28"/>
                <a:gd name="T1" fmla="*/ 4 h 4"/>
                <a:gd name="T2" fmla="*/ 14 w 28"/>
                <a:gd name="T3" fmla="*/ 4 h 4"/>
                <a:gd name="T4" fmla="*/ 12 w 28"/>
                <a:gd name="T5" fmla="*/ 4 h 4"/>
                <a:gd name="T6" fmla="*/ 8 w 28"/>
                <a:gd name="T7" fmla="*/ 4 h 4"/>
                <a:gd name="T8" fmla="*/ 6 w 28"/>
                <a:gd name="T9" fmla="*/ 4 h 4"/>
                <a:gd name="T10" fmla="*/ 4 w 28"/>
                <a:gd name="T11" fmla="*/ 4 h 4"/>
                <a:gd name="T12" fmla="*/ 4 w 28"/>
                <a:gd name="T13" fmla="*/ 4 h 4"/>
                <a:gd name="T14" fmla="*/ 2 w 28"/>
                <a:gd name="T15" fmla="*/ 2 h 4"/>
                <a:gd name="T16" fmla="*/ 2 w 28"/>
                <a:gd name="T17" fmla="*/ 2 h 4"/>
                <a:gd name="T18" fmla="*/ 0 w 28"/>
                <a:gd name="T19" fmla="*/ 2 h 4"/>
                <a:gd name="T20" fmla="*/ 0 w 28"/>
                <a:gd name="T21" fmla="*/ 2 h 4"/>
                <a:gd name="T22" fmla="*/ 0 w 28"/>
                <a:gd name="T23" fmla="*/ 2 h 4"/>
                <a:gd name="T24" fmla="*/ 2 w 28"/>
                <a:gd name="T25" fmla="*/ 2 h 4"/>
                <a:gd name="T26" fmla="*/ 2 w 28"/>
                <a:gd name="T27" fmla="*/ 0 h 4"/>
                <a:gd name="T28" fmla="*/ 4 w 28"/>
                <a:gd name="T29" fmla="*/ 0 h 4"/>
                <a:gd name="T30" fmla="*/ 4 w 28"/>
                <a:gd name="T31" fmla="*/ 0 h 4"/>
                <a:gd name="T32" fmla="*/ 6 w 28"/>
                <a:gd name="T33" fmla="*/ 0 h 4"/>
                <a:gd name="T34" fmla="*/ 8 w 28"/>
                <a:gd name="T35" fmla="*/ 0 h 4"/>
                <a:gd name="T36" fmla="*/ 12 w 28"/>
                <a:gd name="T37" fmla="*/ 0 h 4"/>
                <a:gd name="T38" fmla="*/ 14 w 28"/>
                <a:gd name="T39" fmla="*/ 0 h 4"/>
                <a:gd name="T40" fmla="*/ 16 w 28"/>
                <a:gd name="T41" fmla="*/ 0 h 4"/>
                <a:gd name="T42" fmla="*/ 20 w 28"/>
                <a:gd name="T43" fmla="*/ 0 h 4"/>
                <a:gd name="T44" fmla="*/ 22 w 28"/>
                <a:gd name="T45" fmla="*/ 0 h 4"/>
                <a:gd name="T46" fmla="*/ 24 w 28"/>
                <a:gd name="T47" fmla="*/ 0 h 4"/>
                <a:gd name="T48" fmla="*/ 26 w 28"/>
                <a:gd name="T49" fmla="*/ 0 h 4"/>
                <a:gd name="T50" fmla="*/ 26 w 28"/>
                <a:gd name="T51" fmla="*/ 0 h 4"/>
                <a:gd name="T52" fmla="*/ 28 w 28"/>
                <a:gd name="T53" fmla="*/ 2 h 4"/>
                <a:gd name="T54" fmla="*/ 28 w 28"/>
                <a:gd name="T55" fmla="*/ 2 h 4"/>
                <a:gd name="T56" fmla="*/ 28 w 28"/>
                <a:gd name="T57" fmla="*/ 2 h 4"/>
                <a:gd name="T58" fmla="*/ 28 w 28"/>
                <a:gd name="T59" fmla="*/ 2 h 4"/>
                <a:gd name="T60" fmla="*/ 28 w 28"/>
                <a:gd name="T61" fmla="*/ 2 h 4"/>
                <a:gd name="T62" fmla="*/ 26 w 28"/>
                <a:gd name="T63" fmla="*/ 2 h 4"/>
                <a:gd name="T64" fmla="*/ 26 w 28"/>
                <a:gd name="T65" fmla="*/ 4 h 4"/>
                <a:gd name="T66" fmla="*/ 24 w 28"/>
                <a:gd name="T67" fmla="*/ 4 h 4"/>
                <a:gd name="T68" fmla="*/ 22 w 28"/>
                <a:gd name="T69" fmla="*/ 4 h 4"/>
                <a:gd name="T70" fmla="*/ 20 w 28"/>
                <a:gd name="T71" fmla="*/ 4 h 4"/>
                <a:gd name="T72" fmla="*/ 16 w 28"/>
                <a:gd name="T73" fmla="*/ 4 h 4"/>
                <a:gd name="T74" fmla="*/ 14 w 28"/>
                <a:gd name="T7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 h="4">
                  <a:moveTo>
                    <a:pt x="14" y="4"/>
                  </a:moveTo>
                  <a:lnTo>
                    <a:pt x="14" y="4"/>
                  </a:lnTo>
                  <a:lnTo>
                    <a:pt x="12" y="4"/>
                  </a:lnTo>
                  <a:lnTo>
                    <a:pt x="8" y="4"/>
                  </a:lnTo>
                  <a:lnTo>
                    <a:pt x="6" y="4"/>
                  </a:lnTo>
                  <a:lnTo>
                    <a:pt x="4" y="4"/>
                  </a:lnTo>
                  <a:lnTo>
                    <a:pt x="4" y="4"/>
                  </a:lnTo>
                  <a:lnTo>
                    <a:pt x="2" y="2"/>
                  </a:lnTo>
                  <a:lnTo>
                    <a:pt x="2" y="2"/>
                  </a:lnTo>
                  <a:lnTo>
                    <a:pt x="0" y="2"/>
                  </a:lnTo>
                  <a:lnTo>
                    <a:pt x="0" y="2"/>
                  </a:lnTo>
                  <a:lnTo>
                    <a:pt x="0" y="2"/>
                  </a:lnTo>
                  <a:lnTo>
                    <a:pt x="2" y="2"/>
                  </a:lnTo>
                  <a:lnTo>
                    <a:pt x="2" y="0"/>
                  </a:lnTo>
                  <a:lnTo>
                    <a:pt x="4" y="0"/>
                  </a:lnTo>
                  <a:lnTo>
                    <a:pt x="4" y="0"/>
                  </a:lnTo>
                  <a:lnTo>
                    <a:pt x="6" y="0"/>
                  </a:lnTo>
                  <a:lnTo>
                    <a:pt x="8" y="0"/>
                  </a:lnTo>
                  <a:lnTo>
                    <a:pt x="12" y="0"/>
                  </a:lnTo>
                  <a:lnTo>
                    <a:pt x="14" y="0"/>
                  </a:lnTo>
                  <a:lnTo>
                    <a:pt x="16" y="0"/>
                  </a:lnTo>
                  <a:lnTo>
                    <a:pt x="20" y="0"/>
                  </a:lnTo>
                  <a:lnTo>
                    <a:pt x="22" y="0"/>
                  </a:lnTo>
                  <a:lnTo>
                    <a:pt x="24" y="0"/>
                  </a:lnTo>
                  <a:lnTo>
                    <a:pt x="26" y="0"/>
                  </a:lnTo>
                  <a:lnTo>
                    <a:pt x="26" y="0"/>
                  </a:lnTo>
                  <a:lnTo>
                    <a:pt x="28" y="2"/>
                  </a:lnTo>
                  <a:lnTo>
                    <a:pt x="28" y="2"/>
                  </a:lnTo>
                  <a:lnTo>
                    <a:pt x="28" y="2"/>
                  </a:lnTo>
                  <a:lnTo>
                    <a:pt x="28" y="2"/>
                  </a:lnTo>
                  <a:lnTo>
                    <a:pt x="28" y="2"/>
                  </a:lnTo>
                  <a:lnTo>
                    <a:pt x="26" y="2"/>
                  </a:lnTo>
                  <a:lnTo>
                    <a:pt x="26" y="4"/>
                  </a:lnTo>
                  <a:lnTo>
                    <a:pt x="24" y="4"/>
                  </a:lnTo>
                  <a:lnTo>
                    <a:pt x="22" y="4"/>
                  </a:lnTo>
                  <a:lnTo>
                    <a:pt x="20" y="4"/>
                  </a:lnTo>
                  <a:lnTo>
                    <a:pt x="16" y="4"/>
                  </a:lnTo>
                  <a:lnTo>
                    <a:pt x="14" y="4"/>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35" name="Freeform 228">
              <a:extLst>
                <a:ext uri="{FF2B5EF4-FFF2-40B4-BE49-F238E27FC236}">
                  <a16:creationId xmlns:a16="http://schemas.microsoft.com/office/drawing/2014/main" id="{19B70243-7B15-4ABF-83B2-43BF2934E244}"/>
                </a:ext>
              </a:extLst>
            </p:cNvPr>
            <p:cNvSpPr>
              <a:spLocks/>
            </p:cNvSpPr>
            <p:nvPr/>
          </p:nvSpPr>
          <p:spPr bwMode="auto">
            <a:xfrm>
              <a:off x="8737753" y="3779582"/>
              <a:ext cx="139950" cy="239366"/>
            </a:xfrm>
            <a:custGeom>
              <a:avLst/>
              <a:gdLst>
                <a:gd name="T0" fmla="*/ 48 w 74"/>
                <a:gd name="T1" fmla="*/ 46 h 140"/>
                <a:gd name="T2" fmla="*/ 46 w 74"/>
                <a:gd name="T3" fmla="*/ 46 h 140"/>
                <a:gd name="T4" fmla="*/ 46 w 74"/>
                <a:gd name="T5" fmla="*/ 44 h 140"/>
                <a:gd name="T6" fmla="*/ 42 w 74"/>
                <a:gd name="T7" fmla="*/ 42 h 140"/>
                <a:gd name="T8" fmla="*/ 38 w 74"/>
                <a:gd name="T9" fmla="*/ 40 h 140"/>
                <a:gd name="T10" fmla="*/ 30 w 74"/>
                <a:gd name="T11" fmla="*/ 38 h 140"/>
                <a:gd name="T12" fmla="*/ 28 w 74"/>
                <a:gd name="T13" fmla="*/ 36 h 140"/>
                <a:gd name="T14" fmla="*/ 26 w 74"/>
                <a:gd name="T15" fmla="*/ 34 h 140"/>
                <a:gd name="T16" fmla="*/ 24 w 74"/>
                <a:gd name="T17" fmla="*/ 32 h 140"/>
                <a:gd name="T18" fmla="*/ 22 w 74"/>
                <a:gd name="T19" fmla="*/ 26 h 140"/>
                <a:gd name="T20" fmla="*/ 18 w 74"/>
                <a:gd name="T21" fmla="*/ 14 h 140"/>
                <a:gd name="T22" fmla="*/ 14 w 74"/>
                <a:gd name="T23" fmla="*/ 4 h 140"/>
                <a:gd name="T24" fmla="*/ 0 w 74"/>
                <a:gd name="T25" fmla="*/ 12 h 140"/>
                <a:gd name="T26" fmla="*/ 2 w 74"/>
                <a:gd name="T27" fmla="*/ 30 h 140"/>
                <a:gd name="T28" fmla="*/ 2 w 74"/>
                <a:gd name="T29" fmla="*/ 42 h 140"/>
                <a:gd name="T30" fmla="*/ 4 w 74"/>
                <a:gd name="T31" fmla="*/ 56 h 140"/>
                <a:gd name="T32" fmla="*/ 6 w 74"/>
                <a:gd name="T33" fmla="*/ 72 h 140"/>
                <a:gd name="T34" fmla="*/ 6 w 74"/>
                <a:gd name="T35" fmla="*/ 84 h 140"/>
                <a:gd name="T36" fmla="*/ 8 w 74"/>
                <a:gd name="T37" fmla="*/ 90 h 140"/>
                <a:gd name="T38" fmla="*/ 10 w 74"/>
                <a:gd name="T39" fmla="*/ 94 h 140"/>
                <a:gd name="T40" fmla="*/ 12 w 74"/>
                <a:gd name="T41" fmla="*/ 98 h 140"/>
                <a:gd name="T42" fmla="*/ 18 w 74"/>
                <a:gd name="T43" fmla="*/ 104 h 140"/>
                <a:gd name="T44" fmla="*/ 28 w 74"/>
                <a:gd name="T45" fmla="*/ 116 h 140"/>
                <a:gd name="T46" fmla="*/ 34 w 74"/>
                <a:gd name="T47" fmla="*/ 126 h 140"/>
                <a:gd name="T48" fmla="*/ 38 w 74"/>
                <a:gd name="T49" fmla="*/ 130 h 140"/>
                <a:gd name="T50" fmla="*/ 40 w 74"/>
                <a:gd name="T51" fmla="*/ 134 h 140"/>
                <a:gd name="T52" fmla="*/ 44 w 74"/>
                <a:gd name="T53" fmla="*/ 136 h 140"/>
                <a:gd name="T54" fmla="*/ 52 w 74"/>
                <a:gd name="T55" fmla="*/ 138 h 140"/>
                <a:gd name="T56" fmla="*/ 60 w 74"/>
                <a:gd name="T57" fmla="*/ 140 h 140"/>
                <a:gd name="T58" fmla="*/ 64 w 74"/>
                <a:gd name="T59" fmla="*/ 140 h 140"/>
                <a:gd name="T60" fmla="*/ 68 w 74"/>
                <a:gd name="T61" fmla="*/ 140 h 140"/>
                <a:gd name="T62" fmla="*/ 70 w 74"/>
                <a:gd name="T63" fmla="*/ 138 h 140"/>
                <a:gd name="T64" fmla="*/ 72 w 74"/>
                <a:gd name="T65" fmla="*/ 138 h 140"/>
                <a:gd name="T66" fmla="*/ 74 w 74"/>
                <a:gd name="T67" fmla="*/ 136 h 140"/>
                <a:gd name="T68" fmla="*/ 74 w 74"/>
                <a:gd name="T69" fmla="*/ 134 h 140"/>
                <a:gd name="T70" fmla="*/ 74 w 74"/>
                <a:gd name="T71" fmla="*/ 128 h 140"/>
                <a:gd name="T72" fmla="*/ 74 w 74"/>
                <a:gd name="T73" fmla="*/ 116 h 140"/>
                <a:gd name="T74" fmla="*/ 74 w 74"/>
                <a:gd name="T75" fmla="*/ 102 h 140"/>
                <a:gd name="T76" fmla="*/ 72 w 74"/>
                <a:gd name="T77" fmla="*/ 90 h 140"/>
                <a:gd name="T78" fmla="*/ 70 w 74"/>
                <a:gd name="T79" fmla="*/ 84 h 140"/>
                <a:gd name="T80" fmla="*/ 70 w 74"/>
                <a:gd name="T81" fmla="*/ 78 h 140"/>
                <a:gd name="T82" fmla="*/ 68 w 74"/>
                <a:gd name="T83" fmla="*/ 74 h 140"/>
                <a:gd name="T84" fmla="*/ 64 w 74"/>
                <a:gd name="T85" fmla="*/ 70 h 140"/>
                <a:gd name="T86" fmla="*/ 56 w 74"/>
                <a:gd name="T87" fmla="*/ 62 h 140"/>
                <a:gd name="T88" fmla="*/ 52 w 74"/>
                <a:gd name="T89" fmla="*/ 56 h 140"/>
                <a:gd name="T90" fmla="*/ 48 w 74"/>
                <a:gd name="T91" fmla="*/ 52 h 140"/>
                <a:gd name="T92" fmla="*/ 48 w 74"/>
                <a:gd name="T93" fmla="*/ 48 h 140"/>
                <a:gd name="T94" fmla="*/ 48 w 74"/>
                <a:gd name="T95" fmla="*/ 4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140">
                  <a:moveTo>
                    <a:pt x="48" y="46"/>
                  </a:moveTo>
                  <a:lnTo>
                    <a:pt x="48" y="46"/>
                  </a:lnTo>
                  <a:lnTo>
                    <a:pt x="46" y="46"/>
                  </a:lnTo>
                  <a:lnTo>
                    <a:pt x="46" y="46"/>
                  </a:lnTo>
                  <a:lnTo>
                    <a:pt x="46" y="44"/>
                  </a:lnTo>
                  <a:lnTo>
                    <a:pt x="46" y="44"/>
                  </a:lnTo>
                  <a:lnTo>
                    <a:pt x="44" y="42"/>
                  </a:lnTo>
                  <a:lnTo>
                    <a:pt x="42" y="42"/>
                  </a:lnTo>
                  <a:lnTo>
                    <a:pt x="42" y="42"/>
                  </a:lnTo>
                  <a:lnTo>
                    <a:pt x="38" y="40"/>
                  </a:lnTo>
                  <a:lnTo>
                    <a:pt x="34" y="38"/>
                  </a:lnTo>
                  <a:lnTo>
                    <a:pt x="30" y="38"/>
                  </a:lnTo>
                  <a:lnTo>
                    <a:pt x="30" y="38"/>
                  </a:lnTo>
                  <a:lnTo>
                    <a:pt x="28" y="36"/>
                  </a:lnTo>
                  <a:lnTo>
                    <a:pt x="26" y="36"/>
                  </a:lnTo>
                  <a:lnTo>
                    <a:pt x="26" y="34"/>
                  </a:lnTo>
                  <a:lnTo>
                    <a:pt x="24" y="34"/>
                  </a:lnTo>
                  <a:lnTo>
                    <a:pt x="24" y="32"/>
                  </a:lnTo>
                  <a:lnTo>
                    <a:pt x="22" y="28"/>
                  </a:lnTo>
                  <a:lnTo>
                    <a:pt x="22" y="26"/>
                  </a:lnTo>
                  <a:lnTo>
                    <a:pt x="20" y="20"/>
                  </a:lnTo>
                  <a:lnTo>
                    <a:pt x="18" y="14"/>
                  </a:lnTo>
                  <a:lnTo>
                    <a:pt x="16" y="8"/>
                  </a:lnTo>
                  <a:lnTo>
                    <a:pt x="14" y="4"/>
                  </a:lnTo>
                  <a:lnTo>
                    <a:pt x="14" y="0"/>
                  </a:lnTo>
                  <a:lnTo>
                    <a:pt x="0" y="12"/>
                  </a:lnTo>
                  <a:lnTo>
                    <a:pt x="2" y="22"/>
                  </a:lnTo>
                  <a:lnTo>
                    <a:pt x="2" y="30"/>
                  </a:lnTo>
                  <a:lnTo>
                    <a:pt x="2" y="36"/>
                  </a:lnTo>
                  <a:lnTo>
                    <a:pt x="2" y="42"/>
                  </a:lnTo>
                  <a:lnTo>
                    <a:pt x="4" y="50"/>
                  </a:lnTo>
                  <a:lnTo>
                    <a:pt x="4" y="56"/>
                  </a:lnTo>
                  <a:lnTo>
                    <a:pt x="4" y="64"/>
                  </a:lnTo>
                  <a:lnTo>
                    <a:pt x="6" y="72"/>
                  </a:lnTo>
                  <a:lnTo>
                    <a:pt x="6" y="80"/>
                  </a:lnTo>
                  <a:lnTo>
                    <a:pt x="6" y="84"/>
                  </a:lnTo>
                  <a:lnTo>
                    <a:pt x="8" y="86"/>
                  </a:lnTo>
                  <a:lnTo>
                    <a:pt x="8" y="90"/>
                  </a:lnTo>
                  <a:lnTo>
                    <a:pt x="10" y="92"/>
                  </a:lnTo>
                  <a:lnTo>
                    <a:pt x="10" y="94"/>
                  </a:lnTo>
                  <a:lnTo>
                    <a:pt x="10" y="94"/>
                  </a:lnTo>
                  <a:lnTo>
                    <a:pt x="12" y="98"/>
                  </a:lnTo>
                  <a:lnTo>
                    <a:pt x="16" y="102"/>
                  </a:lnTo>
                  <a:lnTo>
                    <a:pt x="18" y="104"/>
                  </a:lnTo>
                  <a:lnTo>
                    <a:pt x="22" y="112"/>
                  </a:lnTo>
                  <a:lnTo>
                    <a:pt x="28" y="116"/>
                  </a:lnTo>
                  <a:lnTo>
                    <a:pt x="30" y="120"/>
                  </a:lnTo>
                  <a:lnTo>
                    <a:pt x="34" y="126"/>
                  </a:lnTo>
                  <a:lnTo>
                    <a:pt x="36" y="128"/>
                  </a:lnTo>
                  <a:lnTo>
                    <a:pt x="38" y="130"/>
                  </a:lnTo>
                  <a:lnTo>
                    <a:pt x="40" y="132"/>
                  </a:lnTo>
                  <a:lnTo>
                    <a:pt x="40" y="134"/>
                  </a:lnTo>
                  <a:lnTo>
                    <a:pt x="42" y="134"/>
                  </a:lnTo>
                  <a:lnTo>
                    <a:pt x="44" y="136"/>
                  </a:lnTo>
                  <a:lnTo>
                    <a:pt x="48" y="136"/>
                  </a:lnTo>
                  <a:lnTo>
                    <a:pt x="52" y="138"/>
                  </a:lnTo>
                  <a:lnTo>
                    <a:pt x="58" y="140"/>
                  </a:lnTo>
                  <a:lnTo>
                    <a:pt x="60" y="140"/>
                  </a:lnTo>
                  <a:lnTo>
                    <a:pt x="62" y="140"/>
                  </a:lnTo>
                  <a:lnTo>
                    <a:pt x="64" y="140"/>
                  </a:lnTo>
                  <a:lnTo>
                    <a:pt x="66" y="140"/>
                  </a:lnTo>
                  <a:lnTo>
                    <a:pt x="68" y="140"/>
                  </a:lnTo>
                  <a:lnTo>
                    <a:pt x="70" y="140"/>
                  </a:lnTo>
                  <a:lnTo>
                    <a:pt x="70" y="138"/>
                  </a:lnTo>
                  <a:lnTo>
                    <a:pt x="72" y="138"/>
                  </a:lnTo>
                  <a:lnTo>
                    <a:pt x="72" y="138"/>
                  </a:lnTo>
                  <a:lnTo>
                    <a:pt x="72" y="138"/>
                  </a:lnTo>
                  <a:lnTo>
                    <a:pt x="74" y="136"/>
                  </a:lnTo>
                  <a:lnTo>
                    <a:pt x="74" y="134"/>
                  </a:lnTo>
                  <a:lnTo>
                    <a:pt x="74" y="134"/>
                  </a:lnTo>
                  <a:lnTo>
                    <a:pt x="74" y="130"/>
                  </a:lnTo>
                  <a:lnTo>
                    <a:pt x="74" y="128"/>
                  </a:lnTo>
                  <a:lnTo>
                    <a:pt x="74" y="122"/>
                  </a:lnTo>
                  <a:lnTo>
                    <a:pt x="74" y="116"/>
                  </a:lnTo>
                  <a:lnTo>
                    <a:pt x="74" y="110"/>
                  </a:lnTo>
                  <a:lnTo>
                    <a:pt x="74" y="102"/>
                  </a:lnTo>
                  <a:lnTo>
                    <a:pt x="72" y="96"/>
                  </a:lnTo>
                  <a:lnTo>
                    <a:pt x="72" y="90"/>
                  </a:lnTo>
                  <a:lnTo>
                    <a:pt x="72" y="86"/>
                  </a:lnTo>
                  <a:lnTo>
                    <a:pt x="70" y="84"/>
                  </a:lnTo>
                  <a:lnTo>
                    <a:pt x="70" y="80"/>
                  </a:lnTo>
                  <a:lnTo>
                    <a:pt x="70" y="78"/>
                  </a:lnTo>
                  <a:lnTo>
                    <a:pt x="68" y="76"/>
                  </a:lnTo>
                  <a:lnTo>
                    <a:pt x="68" y="74"/>
                  </a:lnTo>
                  <a:lnTo>
                    <a:pt x="66" y="72"/>
                  </a:lnTo>
                  <a:lnTo>
                    <a:pt x="64" y="70"/>
                  </a:lnTo>
                  <a:lnTo>
                    <a:pt x="60" y="66"/>
                  </a:lnTo>
                  <a:lnTo>
                    <a:pt x="56" y="62"/>
                  </a:lnTo>
                  <a:lnTo>
                    <a:pt x="54" y="58"/>
                  </a:lnTo>
                  <a:lnTo>
                    <a:pt x="52" y="56"/>
                  </a:lnTo>
                  <a:lnTo>
                    <a:pt x="50" y="54"/>
                  </a:lnTo>
                  <a:lnTo>
                    <a:pt x="48" y="52"/>
                  </a:lnTo>
                  <a:lnTo>
                    <a:pt x="48" y="50"/>
                  </a:lnTo>
                  <a:lnTo>
                    <a:pt x="48" y="48"/>
                  </a:lnTo>
                  <a:lnTo>
                    <a:pt x="48" y="46"/>
                  </a:lnTo>
                  <a:lnTo>
                    <a:pt x="48" y="46"/>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36" name="Freeform 229">
              <a:extLst>
                <a:ext uri="{FF2B5EF4-FFF2-40B4-BE49-F238E27FC236}">
                  <a16:creationId xmlns:a16="http://schemas.microsoft.com/office/drawing/2014/main" id="{186A93D4-8388-45B5-9941-18E3BB7801CB}"/>
                </a:ext>
              </a:extLst>
            </p:cNvPr>
            <p:cNvSpPr>
              <a:spLocks/>
            </p:cNvSpPr>
            <p:nvPr/>
          </p:nvSpPr>
          <p:spPr bwMode="auto">
            <a:xfrm>
              <a:off x="8737753" y="3779582"/>
              <a:ext cx="139950" cy="239366"/>
            </a:xfrm>
            <a:custGeom>
              <a:avLst/>
              <a:gdLst>
                <a:gd name="T0" fmla="*/ 48 w 74"/>
                <a:gd name="T1" fmla="*/ 46 h 140"/>
                <a:gd name="T2" fmla="*/ 46 w 74"/>
                <a:gd name="T3" fmla="*/ 46 h 140"/>
                <a:gd name="T4" fmla="*/ 46 w 74"/>
                <a:gd name="T5" fmla="*/ 44 h 140"/>
                <a:gd name="T6" fmla="*/ 42 w 74"/>
                <a:gd name="T7" fmla="*/ 42 h 140"/>
                <a:gd name="T8" fmla="*/ 38 w 74"/>
                <a:gd name="T9" fmla="*/ 40 h 140"/>
                <a:gd name="T10" fmla="*/ 30 w 74"/>
                <a:gd name="T11" fmla="*/ 38 h 140"/>
                <a:gd name="T12" fmla="*/ 28 w 74"/>
                <a:gd name="T13" fmla="*/ 36 h 140"/>
                <a:gd name="T14" fmla="*/ 26 w 74"/>
                <a:gd name="T15" fmla="*/ 34 h 140"/>
                <a:gd name="T16" fmla="*/ 24 w 74"/>
                <a:gd name="T17" fmla="*/ 32 h 140"/>
                <a:gd name="T18" fmla="*/ 22 w 74"/>
                <a:gd name="T19" fmla="*/ 26 h 140"/>
                <a:gd name="T20" fmla="*/ 18 w 74"/>
                <a:gd name="T21" fmla="*/ 14 h 140"/>
                <a:gd name="T22" fmla="*/ 14 w 74"/>
                <a:gd name="T23" fmla="*/ 4 h 140"/>
                <a:gd name="T24" fmla="*/ 0 w 74"/>
                <a:gd name="T25" fmla="*/ 12 h 140"/>
                <a:gd name="T26" fmla="*/ 2 w 74"/>
                <a:gd name="T27" fmla="*/ 30 h 140"/>
                <a:gd name="T28" fmla="*/ 2 w 74"/>
                <a:gd name="T29" fmla="*/ 42 h 140"/>
                <a:gd name="T30" fmla="*/ 4 w 74"/>
                <a:gd name="T31" fmla="*/ 56 h 140"/>
                <a:gd name="T32" fmla="*/ 6 w 74"/>
                <a:gd name="T33" fmla="*/ 72 h 140"/>
                <a:gd name="T34" fmla="*/ 6 w 74"/>
                <a:gd name="T35" fmla="*/ 84 h 140"/>
                <a:gd name="T36" fmla="*/ 8 w 74"/>
                <a:gd name="T37" fmla="*/ 90 h 140"/>
                <a:gd name="T38" fmla="*/ 10 w 74"/>
                <a:gd name="T39" fmla="*/ 94 h 140"/>
                <a:gd name="T40" fmla="*/ 12 w 74"/>
                <a:gd name="T41" fmla="*/ 98 h 140"/>
                <a:gd name="T42" fmla="*/ 18 w 74"/>
                <a:gd name="T43" fmla="*/ 104 h 140"/>
                <a:gd name="T44" fmla="*/ 28 w 74"/>
                <a:gd name="T45" fmla="*/ 116 h 140"/>
                <a:gd name="T46" fmla="*/ 34 w 74"/>
                <a:gd name="T47" fmla="*/ 126 h 140"/>
                <a:gd name="T48" fmla="*/ 38 w 74"/>
                <a:gd name="T49" fmla="*/ 130 h 140"/>
                <a:gd name="T50" fmla="*/ 40 w 74"/>
                <a:gd name="T51" fmla="*/ 134 h 140"/>
                <a:gd name="T52" fmla="*/ 44 w 74"/>
                <a:gd name="T53" fmla="*/ 136 h 140"/>
                <a:gd name="T54" fmla="*/ 52 w 74"/>
                <a:gd name="T55" fmla="*/ 138 h 140"/>
                <a:gd name="T56" fmla="*/ 60 w 74"/>
                <a:gd name="T57" fmla="*/ 140 h 140"/>
                <a:gd name="T58" fmla="*/ 64 w 74"/>
                <a:gd name="T59" fmla="*/ 140 h 140"/>
                <a:gd name="T60" fmla="*/ 68 w 74"/>
                <a:gd name="T61" fmla="*/ 140 h 140"/>
                <a:gd name="T62" fmla="*/ 70 w 74"/>
                <a:gd name="T63" fmla="*/ 138 h 140"/>
                <a:gd name="T64" fmla="*/ 72 w 74"/>
                <a:gd name="T65" fmla="*/ 138 h 140"/>
                <a:gd name="T66" fmla="*/ 74 w 74"/>
                <a:gd name="T67" fmla="*/ 136 h 140"/>
                <a:gd name="T68" fmla="*/ 74 w 74"/>
                <a:gd name="T69" fmla="*/ 134 h 140"/>
                <a:gd name="T70" fmla="*/ 74 w 74"/>
                <a:gd name="T71" fmla="*/ 128 h 140"/>
                <a:gd name="T72" fmla="*/ 74 w 74"/>
                <a:gd name="T73" fmla="*/ 116 h 140"/>
                <a:gd name="T74" fmla="*/ 74 w 74"/>
                <a:gd name="T75" fmla="*/ 102 h 140"/>
                <a:gd name="T76" fmla="*/ 72 w 74"/>
                <a:gd name="T77" fmla="*/ 90 h 140"/>
                <a:gd name="T78" fmla="*/ 70 w 74"/>
                <a:gd name="T79" fmla="*/ 84 h 140"/>
                <a:gd name="T80" fmla="*/ 70 w 74"/>
                <a:gd name="T81" fmla="*/ 78 h 140"/>
                <a:gd name="T82" fmla="*/ 68 w 74"/>
                <a:gd name="T83" fmla="*/ 74 h 140"/>
                <a:gd name="T84" fmla="*/ 64 w 74"/>
                <a:gd name="T85" fmla="*/ 70 h 140"/>
                <a:gd name="T86" fmla="*/ 56 w 74"/>
                <a:gd name="T87" fmla="*/ 62 h 140"/>
                <a:gd name="T88" fmla="*/ 52 w 74"/>
                <a:gd name="T89" fmla="*/ 56 h 140"/>
                <a:gd name="T90" fmla="*/ 48 w 74"/>
                <a:gd name="T91" fmla="*/ 52 h 140"/>
                <a:gd name="T92" fmla="*/ 48 w 74"/>
                <a:gd name="T93" fmla="*/ 48 h 140"/>
                <a:gd name="T94" fmla="*/ 48 w 74"/>
                <a:gd name="T95" fmla="*/ 4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140">
                  <a:moveTo>
                    <a:pt x="48" y="46"/>
                  </a:moveTo>
                  <a:lnTo>
                    <a:pt x="48" y="46"/>
                  </a:lnTo>
                  <a:lnTo>
                    <a:pt x="46" y="46"/>
                  </a:lnTo>
                  <a:lnTo>
                    <a:pt x="46" y="46"/>
                  </a:lnTo>
                  <a:lnTo>
                    <a:pt x="46" y="44"/>
                  </a:lnTo>
                  <a:lnTo>
                    <a:pt x="46" y="44"/>
                  </a:lnTo>
                  <a:lnTo>
                    <a:pt x="44" y="42"/>
                  </a:lnTo>
                  <a:lnTo>
                    <a:pt x="42" y="42"/>
                  </a:lnTo>
                  <a:lnTo>
                    <a:pt x="42" y="42"/>
                  </a:lnTo>
                  <a:lnTo>
                    <a:pt x="38" y="40"/>
                  </a:lnTo>
                  <a:lnTo>
                    <a:pt x="34" y="38"/>
                  </a:lnTo>
                  <a:lnTo>
                    <a:pt x="30" y="38"/>
                  </a:lnTo>
                  <a:lnTo>
                    <a:pt x="30" y="38"/>
                  </a:lnTo>
                  <a:lnTo>
                    <a:pt x="28" y="36"/>
                  </a:lnTo>
                  <a:lnTo>
                    <a:pt x="26" y="36"/>
                  </a:lnTo>
                  <a:lnTo>
                    <a:pt x="26" y="34"/>
                  </a:lnTo>
                  <a:lnTo>
                    <a:pt x="24" y="34"/>
                  </a:lnTo>
                  <a:lnTo>
                    <a:pt x="24" y="32"/>
                  </a:lnTo>
                  <a:lnTo>
                    <a:pt x="22" y="28"/>
                  </a:lnTo>
                  <a:lnTo>
                    <a:pt x="22" y="26"/>
                  </a:lnTo>
                  <a:lnTo>
                    <a:pt x="20" y="20"/>
                  </a:lnTo>
                  <a:lnTo>
                    <a:pt x="18" y="14"/>
                  </a:lnTo>
                  <a:lnTo>
                    <a:pt x="16" y="8"/>
                  </a:lnTo>
                  <a:lnTo>
                    <a:pt x="14" y="4"/>
                  </a:lnTo>
                  <a:lnTo>
                    <a:pt x="14" y="0"/>
                  </a:lnTo>
                  <a:lnTo>
                    <a:pt x="0" y="12"/>
                  </a:lnTo>
                  <a:lnTo>
                    <a:pt x="2" y="22"/>
                  </a:lnTo>
                  <a:lnTo>
                    <a:pt x="2" y="30"/>
                  </a:lnTo>
                  <a:lnTo>
                    <a:pt x="2" y="36"/>
                  </a:lnTo>
                  <a:lnTo>
                    <a:pt x="2" y="42"/>
                  </a:lnTo>
                  <a:lnTo>
                    <a:pt x="4" y="50"/>
                  </a:lnTo>
                  <a:lnTo>
                    <a:pt x="4" y="56"/>
                  </a:lnTo>
                  <a:lnTo>
                    <a:pt x="4" y="64"/>
                  </a:lnTo>
                  <a:lnTo>
                    <a:pt x="6" y="72"/>
                  </a:lnTo>
                  <a:lnTo>
                    <a:pt x="6" y="80"/>
                  </a:lnTo>
                  <a:lnTo>
                    <a:pt x="6" y="84"/>
                  </a:lnTo>
                  <a:lnTo>
                    <a:pt x="8" y="86"/>
                  </a:lnTo>
                  <a:lnTo>
                    <a:pt x="8" y="90"/>
                  </a:lnTo>
                  <a:lnTo>
                    <a:pt x="10" y="92"/>
                  </a:lnTo>
                  <a:lnTo>
                    <a:pt x="10" y="94"/>
                  </a:lnTo>
                  <a:lnTo>
                    <a:pt x="10" y="94"/>
                  </a:lnTo>
                  <a:lnTo>
                    <a:pt x="12" y="98"/>
                  </a:lnTo>
                  <a:lnTo>
                    <a:pt x="16" y="102"/>
                  </a:lnTo>
                  <a:lnTo>
                    <a:pt x="18" y="104"/>
                  </a:lnTo>
                  <a:lnTo>
                    <a:pt x="22" y="112"/>
                  </a:lnTo>
                  <a:lnTo>
                    <a:pt x="28" y="116"/>
                  </a:lnTo>
                  <a:lnTo>
                    <a:pt x="30" y="120"/>
                  </a:lnTo>
                  <a:lnTo>
                    <a:pt x="34" y="126"/>
                  </a:lnTo>
                  <a:lnTo>
                    <a:pt x="36" y="128"/>
                  </a:lnTo>
                  <a:lnTo>
                    <a:pt x="38" y="130"/>
                  </a:lnTo>
                  <a:lnTo>
                    <a:pt x="40" y="132"/>
                  </a:lnTo>
                  <a:lnTo>
                    <a:pt x="40" y="134"/>
                  </a:lnTo>
                  <a:lnTo>
                    <a:pt x="42" y="134"/>
                  </a:lnTo>
                  <a:lnTo>
                    <a:pt x="44" y="136"/>
                  </a:lnTo>
                  <a:lnTo>
                    <a:pt x="48" y="136"/>
                  </a:lnTo>
                  <a:lnTo>
                    <a:pt x="52" y="138"/>
                  </a:lnTo>
                  <a:lnTo>
                    <a:pt x="58" y="140"/>
                  </a:lnTo>
                  <a:lnTo>
                    <a:pt x="60" y="140"/>
                  </a:lnTo>
                  <a:lnTo>
                    <a:pt x="62" y="140"/>
                  </a:lnTo>
                  <a:lnTo>
                    <a:pt x="64" y="140"/>
                  </a:lnTo>
                  <a:lnTo>
                    <a:pt x="66" y="140"/>
                  </a:lnTo>
                  <a:lnTo>
                    <a:pt x="68" y="140"/>
                  </a:lnTo>
                  <a:lnTo>
                    <a:pt x="70" y="140"/>
                  </a:lnTo>
                  <a:lnTo>
                    <a:pt x="70" y="138"/>
                  </a:lnTo>
                  <a:lnTo>
                    <a:pt x="72" y="138"/>
                  </a:lnTo>
                  <a:lnTo>
                    <a:pt x="72" y="138"/>
                  </a:lnTo>
                  <a:lnTo>
                    <a:pt x="72" y="138"/>
                  </a:lnTo>
                  <a:lnTo>
                    <a:pt x="74" y="136"/>
                  </a:lnTo>
                  <a:lnTo>
                    <a:pt x="74" y="134"/>
                  </a:lnTo>
                  <a:lnTo>
                    <a:pt x="74" y="134"/>
                  </a:lnTo>
                  <a:lnTo>
                    <a:pt x="74" y="130"/>
                  </a:lnTo>
                  <a:lnTo>
                    <a:pt x="74" y="128"/>
                  </a:lnTo>
                  <a:lnTo>
                    <a:pt x="74" y="122"/>
                  </a:lnTo>
                  <a:lnTo>
                    <a:pt x="74" y="116"/>
                  </a:lnTo>
                  <a:lnTo>
                    <a:pt x="74" y="110"/>
                  </a:lnTo>
                  <a:lnTo>
                    <a:pt x="74" y="102"/>
                  </a:lnTo>
                  <a:lnTo>
                    <a:pt x="72" y="96"/>
                  </a:lnTo>
                  <a:lnTo>
                    <a:pt x="72" y="90"/>
                  </a:lnTo>
                  <a:lnTo>
                    <a:pt x="72" y="86"/>
                  </a:lnTo>
                  <a:lnTo>
                    <a:pt x="70" y="84"/>
                  </a:lnTo>
                  <a:lnTo>
                    <a:pt x="70" y="80"/>
                  </a:lnTo>
                  <a:lnTo>
                    <a:pt x="70" y="78"/>
                  </a:lnTo>
                  <a:lnTo>
                    <a:pt x="68" y="76"/>
                  </a:lnTo>
                  <a:lnTo>
                    <a:pt x="68" y="74"/>
                  </a:lnTo>
                  <a:lnTo>
                    <a:pt x="66" y="72"/>
                  </a:lnTo>
                  <a:lnTo>
                    <a:pt x="64" y="70"/>
                  </a:lnTo>
                  <a:lnTo>
                    <a:pt x="60" y="66"/>
                  </a:lnTo>
                  <a:lnTo>
                    <a:pt x="56" y="62"/>
                  </a:lnTo>
                  <a:lnTo>
                    <a:pt x="54" y="58"/>
                  </a:lnTo>
                  <a:lnTo>
                    <a:pt x="52" y="56"/>
                  </a:lnTo>
                  <a:lnTo>
                    <a:pt x="50" y="54"/>
                  </a:lnTo>
                  <a:lnTo>
                    <a:pt x="48" y="52"/>
                  </a:lnTo>
                  <a:lnTo>
                    <a:pt x="48" y="50"/>
                  </a:lnTo>
                  <a:lnTo>
                    <a:pt x="48" y="48"/>
                  </a:lnTo>
                  <a:lnTo>
                    <a:pt x="48" y="46"/>
                  </a:lnTo>
                  <a:lnTo>
                    <a:pt x="48" y="46"/>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37" name="Freeform 230">
              <a:extLst>
                <a:ext uri="{FF2B5EF4-FFF2-40B4-BE49-F238E27FC236}">
                  <a16:creationId xmlns:a16="http://schemas.microsoft.com/office/drawing/2014/main" id="{5F1C37C8-E175-4CB5-B921-A12A45677091}"/>
                </a:ext>
              </a:extLst>
            </p:cNvPr>
            <p:cNvSpPr>
              <a:spLocks/>
            </p:cNvSpPr>
            <p:nvPr/>
          </p:nvSpPr>
          <p:spPr bwMode="auto">
            <a:xfrm>
              <a:off x="8737753" y="3779582"/>
              <a:ext cx="139950" cy="239366"/>
            </a:xfrm>
            <a:custGeom>
              <a:avLst/>
              <a:gdLst>
                <a:gd name="T0" fmla="*/ 48 w 74"/>
                <a:gd name="T1" fmla="*/ 46 h 140"/>
                <a:gd name="T2" fmla="*/ 46 w 74"/>
                <a:gd name="T3" fmla="*/ 46 h 140"/>
                <a:gd name="T4" fmla="*/ 46 w 74"/>
                <a:gd name="T5" fmla="*/ 44 h 140"/>
                <a:gd name="T6" fmla="*/ 42 w 74"/>
                <a:gd name="T7" fmla="*/ 42 h 140"/>
                <a:gd name="T8" fmla="*/ 38 w 74"/>
                <a:gd name="T9" fmla="*/ 40 h 140"/>
                <a:gd name="T10" fmla="*/ 30 w 74"/>
                <a:gd name="T11" fmla="*/ 38 h 140"/>
                <a:gd name="T12" fmla="*/ 28 w 74"/>
                <a:gd name="T13" fmla="*/ 36 h 140"/>
                <a:gd name="T14" fmla="*/ 26 w 74"/>
                <a:gd name="T15" fmla="*/ 34 h 140"/>
                <a:gd name="T16" fmla="*/ 24 w 74"/>
                <a:gd name="T17" fmla="*/ 32 h 140"/>
                <a:gd name="T18" fmla="*/ 22 w 74"/>
                <a:gd name="T19" fmla="*/ 26 h 140"/>
                <a:gd name="T20" fmla="*/ 18 w 74"/>
                <a:gd name="T21" fmla="*/ 14 h 140"/>
                <a:gd name="T22" fmla="*/ 14 w 74"/>
                <a:gd name="T23" fmla="*/ 4 h 140"/>
                <a:gd name="T24" fmla="*/ 0 w 74"/>
                <a:gd name="T25" fmla="*/ 12 h 140"/>
                <a:gd name="T26" fmla="*/ 2 w 74"/>
                <a:gd name="T27" fmla="*/ 30 h 140"/>
                <a:gd name="T28" fmla="*/ 2 w 74"/>
                <a:gd name="T29" fmla="*/ 42 h 140"/>
                <a:gd name="T30" fmla="*/ 4 w 74"/>
                <a:gd name="T31" fmla="*/ 56 h 140"/>
                <a:gd name="T32" fmla="*/ 6 w 74"/>
                <a:gd name="T33" fmla="*/ 72 h 140"/>
                <a:gd name="T34" fmla="*/ 6 w 74"/>
                <a:gd name="T35" fmla="*/ 84 h 140"/>
                <a:gd name="T36" fmla="*/ 8 w 74"/>
                <a:gd name="T37" fmla="*/ 90 h 140"/>
                <a:gd name="T38" fmla="*/ 10 w 74"/>
                <a:gd name="T39" fmla="*/ 94 h 140"/>
                <a:gd name="T40" fmla="*/ 12 w 74"/>
                <a:gd name="T41" fmla="*/ 98 h 140"/>
                <a:gd name="T42" fmla="*/ 18 w 74"/>
                <a:gd name="T43" fmla="*/ 104 h 140"/>
                <a:gd name="T44" fmla="*/ 28 w 74"/>
                <a:gd name="T45" fmla="*/ 116 h 140"/>
                <a:gd name="T46" fmla="*/ 34 w 74"/>
                <a:gd name="T47" fmla="*/ 126 h 140"/>
                <a:gd name="T48" fmla="*/ 38 w 74"/>
                <a:gd name="T49" fmla="*/ 130 h 140"/>
                <a:gd name="T50" fmla="*/ 40 w 74"/>
                <a:gd name="T51" fmla="*/ 134 h 140"/>
                <a:gd name="T52" fmla="*/ 44 w 74"/>
                <a:gd name="T53" fmla="*/ 136 h 140"/>
                <a:gd name="T54" fmla="*/ 52 w 74"/>
                <a:gd name="T55" fmla="*/ 138 h 140"/>
                <a:gd name="T56" fmla="*/ 60 w 74"/>
                <a:gd name="T57" fmla="*/ 140 h 140"/>
                <a:gd name="T58" fmla="*/ 64 w 74"/>
                <a:gd name="T59" fmla="*/ 140 h 140"/>
                <a:gd name="T60" fmla="*/ 68 w 74"/>
                <a:gd name="T61" fmla="*/ 140 h 140"/>
                <a:gd name="T62" fmla="*/ 70 w 74"/>
                <a:gd name="T63" fmla="*/ 138 h 140"/>
                <a:gd name="T64" fmla="*/ 72 w 74"/>
                <a:gd name="T65" fmla="*/ 138 h 140"/>
                <a:gd name="T66" fmla="*/ 74 w 74"/>
                <a:gd name="T67" fmla="*/ 136 h 140"/>
                <a:gd name="T68" fmla="*/ 74 w 74"/>
                <a:gd name="T69" fmla="*/ 134 h 140"/>
                <a:gd name="T70" fmla="*/ 74 w 74"/>
                <a:gd name="T71" fmla="*/ 128 h 140"/>
                <a:gd name="T72" fmla="*/ 74 w 74"/>
                <a:gd name="T73" fmla="*/ 116 h 140"/>
                <a:gd name="T74" fmla="*/ 74 w 74"/>
                <a:gd name="T75" fmla="*/ 102 h 140"/>
                <a:gd name="T76" fmla="*/ 72 w 74"/>
                <a:gd name="T77" fmla="*/ 90 h 140"/>
                <a:gd name="T78" fmla="*/ 70 w 74"/>
                <a:gd name="T79" fmla="*/ 84 h 140"/>
                <a:gd name="T80" fmla="*/ 70 w 74"/>
                <a:gd name="T81" fmla="*/ 78 h 140"/>
                <a:gd name="T82" fmla="*/ 68 w 74"/>
                <a:gd name="T83" fmla="*/ 74 h 140"/>
                <a:gd name="T84" fmla="*/ 64 w 74"/>
                <a:gd name="T85" fmla="*/ 70 h 140"/>
                <a:gd name="T86" fmla="*/ 56 w 74"/>
                <a:gd name="T87" fmla="*/ 62 h 140"/>
                <a:gd name="T88" fmla="*/ 52 w 74"/>
                <a:gd name="T89" fmla="*/ 56 h 140"/>
                <a:gd name="T90" fmla="*/ 48 w 74"/>
                <a:gd name="T91" fmla="*/ 52 h 140"/>
                <a:gd name="T92" fmla="*/ 48 w 74"/>
                <a:gd name="T93" fmla="*/ 48 h 140"/>
                <a:gd name="T94" fmla="*/ 48 w 74"/>
                <a:gd name="T95" fmla="*/ 4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140">
                  <a:moveTo>
                    <a:pt x="48" y="46"/>
                  </a:moveTo>
                  <a:lnTo>
                    <a:pt x="48" y="46"/>
                  </a:lnTo>
                  <a:lnTo>
                    <a:pt x="46" y="46"/>
                  </a:lnTo>
                  <a:lnTo>
                    <a:pt x="46" y="46"/>
                  </a:lnTo>
                  <a:lnTo>
                    <a:pt x="46" y="44"/>
                  </a:lnTo>
                  <a:lnTo>
                    <a:pt x="46" y="44"/>
                  </a:lnTo>
                  <a:lnTo>
                    <a:pt x="44" y="42"/>
                  </a:lnTo>
                  <a:lnTo>
                    <a:pt x="42" y="42"/>
                  </a:lnTo>
                  <a:lnTo>
                    <a:pt x="42" y="42"/>
                  </a:lnTo>
                  <a:lnTo>
                    <a:pt x="38" y="40"/>
                  </a:lnTo>
                  <a:lnTo>
                    <a:pt x="34" y="38"/>
                  </a:lnTo>
                  <a:lnTo>
                    <a:pt x="30" y="38"/>
                  </a:lnTo>
                  <a:lnTo>
                    <a:pt x="30" y="38"/>
                  </a:lnTo>
                  <a:lnTo>
                    <a:pt x="28" y="36"/>
                  </a:lnTo>
                  <a:lnTo>
                    <a:pt x="26" y="36"/>
                  </a:lnTo>
                  <a:lnTo>
                    <a:pt x="26" y="34"/>
                  </a:lnTo>
                  <a:lnTo>
                    <a:pt x="24" y="34"/>
                  </a:lnTo>
                  <a:lnTo>
                    <a:pt x="24" y="32"/>
                  </a:lnTo>
                  <a:lnTo>
                    <a:pt x="22" y="28"/>
                  </a:lnTo>
                  <a:lnTo>
                    <a:pt x="22" y="26"/>
                  </a:lnTo>
                  <a:lnTo>
                    <a:pt x="20" y="20"/>
                  </a:lnTo>
                  <a:lnTo>
                    <a:pt x="18" y="14"/>
                  </a:lnTo>
                  <a:lnTo>
                    <a:pt x="16" y="8"/>
                  </a:lnTo>
                  <a:lnTo>
                    <a:pt x="14" y="4"/>
                  </a:lnTo>
                  <a:lnTo>
                    <a:pt x="14" y="0"/>
                  </a:lnTo>
                  <a:lnTo>
                    <a:pt x="0" y="12"/>
                  </a:lnTo>
                  <a:lnTo>
                    <a:pt x="2" y="22"/>
                  </a:lnTo>
                  <a:lnTo>
                    <a:pt x="2" y="30"/>
                  </a:lnTo>
                  <a:lnTo>
                    <a:pt x="2" y="36"/>
                  </a:lnTo>
                  <a:lnTo>
                    <a:pt x="2" y="42"/>
                  </a:lnTo>
                  <a:lnTo>
                    <a:pt x="4" y="50"/>
                  </a:lnTo>
                  <a:lnTo>
                    <a:pt x="4" y="56"/>
                  </a:lnTo>
                  <a:lnTo>
                    <a:pt x="4" y="64"/>
                  </a:lnTo>
                  <a:lnTo>
                    <a:pt x="6" y="72"/>
                  </a:lnTo>
                  <a:lnTo>
                    <a:pt x="6" y="80"/>
                  </a:lnTo>
                  <a:lnTo>
                    <a:pt x="6" y="84"/>
                  </a:lnTo>
                  <a:lnTo>
                    <a:pt x="8" y="86"/>
                  </a:lnTo>
                  <a:lnTo>
                    <a:pt x="8" y="90"/>
                  </a:lnTo>
                  <a:lnTo>
                    <a:pt x="10" y="92"/>
                  </a:lnTo>
                  <a:lnTo>
                    <a:pt x="10" y="94"/>
                  </a:lnTo>
                  <a:lnTo>
                    <a:pt x="10" y="94"/>
                  </a:lnTo>
                  <a:lnTo>
                    <a:pt x="12" y="98"/>
                  </a:lnTo>
                  <a:lnTo>
                    <a:pt x="16" y="102"/>
                  </a:lnTo>
                  <a:lnTo>
                    <a:pt x="18" y="104"/>
                  </a:lnTo>
                  <a:lnTo>
                    <a:pt x="22" y="112"/>
                  </a:lnTo>
                  <a:lnTo>
                    <a:pt x="28" y="116"/>
                  </a:lnTo>
                  <a:lnTo>
                    <a:pt x="30" y="120"/>
                  </a:lnTo>
                  <a:lnTo>
                    <a:pt x="34" y="126"/>
                  </a:lnTo>
                  <a:lnTo>
                    <a:pt x="36" y="128"/>
                  </a:lnTo>
                  <a:lnTo>
                    <a:pt x="38" y="130"/>
                  </a:lnTo>
                  <a:lnTo>
                    <a:pt x="40" y="132"/>
                  </a:lnTo>
                  <a:lnTo>
                    <a:pt x="40" y="134"/>
                  </a:lnTo>
                  <a:lnTo>
                    <a:pt x="42" y="134"/>
                  </a:lnTo>
                  <a:lnTo>
                    <a:pt x="44" y="136"/>
                  </a:lnTo>
                  <a:lnTo>
                    <a:pt x="48" y="136"/>
                  </a:lnTo>
                  <a:lnTo>
                    <a:pt x="52" y="138"/>
                  </a:lnTo>
                  <a:lnTo>
                    <a:pt x="58" y="140"/>
                  </a:lnTo>
                  <a:lnTo>
                    <a:pt x="60" y="140"/>
                  </a:lnTo>
                  <a:lnTo>
                    <a:pt x="62" y="140"/>
                  </a:lnTo>
                  <a:lnTo>
                    <a:pt x="64" y="140"/>
                  </a:lnTo>
                  <a:lnTo>
                    <a:pt x="66" y="140"/>
                  </a:lnTo>
                  <a:lnTo>
                    <a:pt x="68" y="140"/>
                  </a:lnTo>
                  <a:lnTo>
                    <a:pt x="70" y="140"/>
                  </a:lnTo>
                  <a:lnTo>
                    <a:pt x="70" y="138"/>
                  </a:lnTo>
                  <a:lnTo>
                    <a:pt x="72" y="138"/>
                  </a:lnTo>
                  <a:lnTo>
                    <a:pt x="72" y="138"/>
                  </a:lnTo>
                  <a:lnTo>
                    <a:pt x="72" y="138"/>
                  </a:lnTo>
                  <a:lnTo>
                    <a:pt x="74" y="136"/>
                  </a:lnTo>
                  <a:lnTo>
                    <a:pt x="74" y="134"/>
                  </a:lnTo>
                  <a:lnTo>
                    <a:pt x="74" y="134"/>
                  </a:lnTo>
                  <a:lnTo>
                    <a:pt x="74" y="130"/>
                  </a:lnTo>
                  <a:lnTo>
                    <a:pt x="74" y="128"/>
                  </a:lnTo>
                  <a:lnTo>
                    <a:pt x="74" y="122"/>
                  </a:lnTo>
                  <a:lnTo>
                    <a:pt x="74" y="116"/>
                  </a:lnTo>
                  <a:lnTo>
                    <a:pt x="74" y="110"/>
                  </a:lnTo>
                  <a:lnTo>
                    <a:pt x="74" y="102"/>
                  </a:lnTo>
                  <a:lnTo>
                    <a:pt x="72" y="96"/>
                  </a:lnTo>
                  <a:lnTo>
                    <a:pt x="72" y="90"/>
                  </a:lnTo>
                  <a:lnTo>
                    <a:pt x="72" y="86"/>
                  </a:lnTo>
                  <a:lnTo>
                    <a:pt x="70" y="84"/>
                  </a:lnTo>
                  <a:lnTo>
                    <a:pt x="70" y="80"/>
                  </a:lnTo>
                  <a:lnTo>
                    <a:pt x="70" y="78"/>
                  </a:lnTo>
                  <a:lnTo>
                    <a:pt x="68" y="76"/>
                  </a:lnTo>
                  <a:lnTo>
                    <a:pt x="68" y="74"/>
                  </a:lnTo>
                  <a:lnTo>
                    <a:pt x="66" y="72"/>
                  </a:lnTo>
                  <a:lnTo>
                    <a:pt x="64" y="70"/>
                  </a:lnTo>
                  <a:lnTo>
                    <a:pt x="60" y="66"/>
                  </a:lnTo>
                  <a:lnTo>
                    <a:pt x="56" y="62"/>
                  </a:lnTo>
                  <a:lnTo>
                    <a:pt x="54" y="58"/>
                  </a:lnTo>
                  <a:lnTo>
                    <a:pt x="52" y="56"/>
                  </a:lnTo>
                  <a:lnTo>
                    <a:pt x="50" y="54"/>
                  </a:lnTo>
                  <a:lnTo>
                    <a:pt x="48" y="52"/>
                  </a:lnTo>
                  <a:lnTo>
                    <a:pt x="48" y="50"/>
                  </a:lnTo>
                  <a:lnTo>
                    <a:pt x="48" y="48"/>
                  </a:lnTo>
                  <a:lnTo>
                    <a:pt x="48" y="46"/>
                  </a:lnTo>
                  <a:lnTo>
                    <a:pt x="48" y="46"/>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38" name="Freeform 231">
              <a:extLst>
                <a:ext uri="{FF2B5EF4-FFF2-40B4-BE49-F238E27FC236}">
                  <a16:creationId xmlns:a16="http://schemas.microsoft.com/office/drawing/2014/main" id="{42AA1CB3-D08C-4B36-A074-427CB3533216}"/>
                </a:ext>
              </a:extLst>
            </p:cNvPr>
            <p:cNvSpPr>
              <a:spLocks/>
            </p:cNvSpPr>
            <p:nvPr/>
          </p:nvSpPr>
          <p:spPr bwMode="auto">
            <a:xfrm>
              <a:off x="8737753" y="3779582"/>
              <a:ext cx="139950" cy="239366"/>
            </a:xfrm>
            <a:custGeom>
              <a:avLst/>
              <a:gdLst>
                <a:gd name="T0" fmla="*/ 48 w 74"/>
                <a:gd name="T1" fmla="*/ 46 h 140"/>
                <a:gd name="T2" fmla="*/ 46 w 74"/>
                <a:gd name="T3" fmla="*/ 46 h 140"/>
                <a:gd name="T4" fmla="*/ 46 w 74"/>
                <a:gd name="T5" fmla="*/ 44 h 140"/>
                <a:gd name="T6" fmla="*/ 42 w 74"/>
                <a:gd name="T7" fmla="*/ 42 h 140"/>
                <a:gd name="T8" fmla="*/ 38 w 74"/>
                <a:gd name="T9" fmla="*/ 40 h 140"/>
                <a:gd name="T10" fmla="*/ 30 w 74"/>
                <a:gd name="T11" fmla="*/ 38 h 140"/>
                <a:gd name="T12" fmla="*/ 28 w 74"/>
                <a:gd name="T13" fmla="*/ 36 h 140"/>
                <a:gd name="T14" fmla="*/ 26 w 74"/>
                <a:gd name="T15" fmla="*/ 34 h 140"/>
                <a:gd name="T16" fmla="*/ 24 w 74"/>
                <a:gd name="T17" fmla="*/ 32 h 140"/>
                <a:gd name="T18" fmla="*/ 22 w 74"/>
                <a:gd name="T19" fmla="*/ 26 h 140"/>
                <a:gd name="T20" fmla="*/ 18 w 74"/>
                <a:gd name="T21" fmla="*/ 14 h 140"/>
                <a:gd name="T22" fmla="*/ 14 w 74"/>
                <a:gd name="T23" fmla="*/ 4 h 140"/>
                <a:gd name="T24" fmla="*/ 0 w 74"/>
                <a:gd name="T25" fmla="*/ 12 h 140"/>
                <a:gd name="T26" fmla="*/ 2 w 74"/>
                <a:gd name="T27" fmla="*/ 30 h 140"/>
                <a:gd name="T28" fmla="*/ 2 w 74"/>
                <a:gd name="T29" fmla="*/ 42 h 140"/>
                <a:gd name="T30" fmla="*/ 4 w 74"/>
                <a:gd name="T31" fmla="*/ 56 h 140"/>
                <a:gd name="T32" fmla="*/ 6 w 74"/>
                <a:gd name="T33" fmla="*/ 72 h 140"/>
                <a:gd name="T34" fmla="*/ 6 w 74"/>
                <a:gd name="T35" fmla="*/ 84 h 140"/>
                <a:gd name="T36" fmla="*/ 8 w 74"/>
                <a:gd name="T37" fmla="*/ 90 h 140"/>
                <a:gd name="T38" fmla="*/ 10 w 74"/>
                <a:gd name="T39" fmla="*/ 94 h 140"/>
                <a:gd name="T40" fmla="*/ 12 w 74"/>
                <a:gd name="T41" fmla="*/ 98 h 140"/>
                <a:gd name="T42" fmla="*/ 18 w 74"/>
                <a:gd name="T43" fmla="*/ 104 h 140"/>
                <a:gd name="T44" fmla="*/ 28 w 74"/>
                <a:gd name="T45" fmla="*/ 116 h 140"/>
                <a:gd name="T46" fmla="*/ 34 w 74"/>
                <a:gd name="T47" fmla="*/ 126 h 140"/>
                <a:gd name="T48" fmla="*/ 38 w 74"/>
                <a:gd name="T49" fmla="*/ 130 h 140"/>
                <a:gd name="T50" fmla="*/ 40 w 74"/>
                <a:gd name="T51" fmla="*/ 134 h 140"/>
                <a:gd name="T52" fmla="*/ 44 w 74"/>
                <a:gd name="T53" fmla="*/ 136 h 140"/>
                <a:gd name="T54" fmla="*/ 52 w 74"/>
                <a:gd name="T55" fmla="*/ 138 h 140"/>
                <a:gd name="T56" fmla="*/ 60 w 74"/>
                <a:gd name="T57" fmla="*/ 140 h 140"/>
                <a:gd name="T58" fmla="*/ 64 w 74"/>
                <a:gd name="T59" fmla="*/ 140 h 140"/>
                <a:gd name="T60" fmla="*/ 68 w 74"/>
                <a:gd name="T61" fmla="*/ 140 h 140"/>
                <a:gd name="T62" fmla="*/ 70 w 74"/>
                <a:gd name="T63" fmla="*/ 138 h 140"/>
                <a:gd name="T64" fmla="*/ 72 w 74"/>
                <a:gd name="T65" fmla="*/ 138 h 140"/>
                <a:gd name="T66" fmla="*/ 74 w 74"/>
                <a:gd name="T67" fmla="*/ 136 h 140"/>
                <a:gd name="T68" fmla="*/ 74 w 74"/>
                <a:gd name="T69" fmla="*/ 134 h 140"/>
                <a:gd name="T70" fmla="*/ 74 w 74"/>
                <a:gd name="T71" fmla="*/ 128 h 140"/>
                <a:gd name="T72" fmla="*/ 74 w 74"/>
                <a:gd name="T73" fmla="*/ 116 h 140"/>
                <a:gd name="T74" fmla="*/ 74 w 74"/>
                <a:gd name="T75" fmla="*/ 102 h 140"/>
                <a:gd name="T76" fmla="*/ 72 w 74"/>
                <a:gd name="T77" fmla="*/ 90 h 140"/>
                <a:gd name="T78" fmla="*/ 70 w 74"/>
                <a:gd name="T79" fmla="*/ 84 h 140"/>
                <a:gd name="T80" fmla="*/ 70 w 74"/>
                <a:gd name="T81" fmla="*/ 78 h 140"/>
                <a:gd name="T82" fmla="*/ 68 w 74"/>
                <a:gd name="T83" fmla="*/ 74 h 140"/>
                <a:gd name="T84" fmla="*/ 64 w 74"/>
                <a:gd name="T85" fmla="*/ 70 h 140"/>
                <a:gd name="T86" fmla="*/ 56 w 74"/>
                <a:gd name="T87" fmla="*/ 62 h 140"/>
                <a:gd name="T88" fmla="*/ 52 w 74"/>
                <a:gd name="T89" fmla="*/ 56 h 140"/>
                <a:gd name="T90" fmla="*/ 48 w 74"/>
                <a:gd name="T91" fmla="*/ 52 h 140"/>
                <a:gd name="T92" fmla="*/ 48 w 74"/>
                <a:gd name="T93" fmla="*/ 48 h 140"/>
                <a:gd name="T94" fmla="*/ 48 w 74"/>
                <a:gd name="T95" fmla="*/ 4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140">
                  <a:moveTo>
                    <a:pt x="48" y="46"/>
                  </a:moveTo>
                  <a:lnTo>
                    <a:pt x="48" y="46"/>
                  </a:lnTo>
                  <a:lnTo>
                    <a:pt x="46" y="46"/>
                  </a:lnTo>
                  <a:lnTo>
                    <a:pt x="46" y="46"/>
                  </a:lnTo>
                  <a:lnTo>
                    <a:pt x="46" y="44"/>
                  </a:lnTo>
                  <a:lnTo>
                    <a:pt x="46" y="44"/>
                  </a:lnTo>
                  <a:lnTo>
                    <a:pt x="44" y="42"/>
                  </a:lnTo>
                  <a:lnTo>
                    <a:pt x="42" y="42"/>
                  </a:lnTo>
                  <a:lnTo>
                    <a:pt x="42" y="42"/>
                  </a:lnTo>
                  <a:lnTo>
                    <a:pt x="38" y="40"/>
                  </a:lnTo>
                  <a:lnTo>
                    <a:pt x="34" y="38"/>
                  </a:lnTo>
                  <a:lnTo>
                    <a:pt x="30" y="38"/>
                  </a:lnTo>
                  <a:lnTo>
                    <a:pt x="30" y="38"/>
                  </a:lnTo>
                  <a:lnTo>
                    <a:pt x="28" y="36"/>
                  </a:lnTo>
                  <a:lnTo>
                    <a:pt x="26" y="36"/>
                  </a:lnTo>
                  <a:lnTo>
                    <a:pt x="26" y="34"/>
                  </a:lnTo>
                  <a:lnTo>
                    <a:pt x="24" y="34"/>
                  </a:lnTo>
                  <a:lnTo>
                    <a:pt x="24" y="32"/>
                  </a:lnTo>
                  <a:lnTo>
                    <a:pt x="22" y="28"/>
                  </a:lnTo>
                  <a:lnTo>
                    <a:pt x="22" y="26"/>
                  </a:lnTo>
                  <a:lnTo>
                    <a:pt x="20" y="20"/>
                  </a:lnTo>
                  <a:lnTo>
                    <a:pt x="18" y="14"/>
                  </a:lnTo>
                  <a:lnTo>
                    <a:pt x="16" y="8"/>
                  </a:lnTo>
                  <a:lnTo>
                    <a:pt x="14" y="4"/>
                  </a:lnTo>
                  <a:lnTo>
                    <a:pt x="14" y="0"/>
                  </a:lnTo>
                  <a:lnTo>
                    <a:pt x="0" y="12"/>
                  </a:lnTo>
                  <a:lnTo>
                    <a:pt x="2" y="22"/>
                  </a:lnTo>
                  <a:lnTo>
                    <a:pt x="2" y="30"/>
                  </a:lnTo>
                  <a:lnTo>
                    <a:pt x="2" y="36"/>
                  </a:lnTo>
                  <a:lnTo>
                    <a:pt x="2" y="42"/>
                  </a:lnTo>
                  <a:lnTo>
                    <a:pt x="4" y="50"/>
                  </a:lnTo>
                  <a:lnTo>
                    <a:pt x="4" y="56"/>
                  </a:lnTo>
                  <a:lnTo>
                    <a:pt x="4" y="64"/>
                  </a:lnTo>
                  <a:lnTo>
                    <a:pt x="6" y="72"/>
                  </a:lnTo>
                  <a:lnTo>
                    <a:pt x="6" y="80"/>
                  </a:lnTo>
                  <a:lnTo>
                    <a:pt x="6" y="84"/>
                  </a:lnTo>
                  <a:lnTo>
                    <a:pt x="8" y="86"/>
                  </a:lnTo>
                  <a:lnTo>
                    <a:pt x="8" y="90"/>
                  </a:lnTo>
                  <a:lnTo>
                    <a:pt x="10" y="92"/>
                  </a:lnTo>
                  <a:lnTo>
                    <a:pt x="10" y="94"/>
                  </a:lnTo>
                  <a:lnTo>
                    <a:pt x="10" y="94"/>
                  </a:lnTo>
                  <a:lnTo>
                    <a:pt x="12" y="98"/>
                  </a:lnTo>
                  <a:lnTo>
                    <a:pt x="16" y="102"/>
                  </a:lnTo>
                  <a:lnTo>
                    <a:pt x="18" y="104"/>
                  </a:lnTo>
                  <a:lnTo>
                    <a:pt x="22" y="112"/>
                  </a:lnTo>
                  <a:lnTo>
                    <a:pt x="28" y="116"/>
                  </a:lnTo>
                  <a:lnTo>
                    <a:pt x="30" y="120"/>
                  </a:lnTo>
                  <a:lnTo>
                    <a:pt x="34" y="126"/>
                  </a:lnTo>
                  <a:lnTo>
                    <a:pt x="36" y="128"/>
                  </a:lnTo>
                  <a:lnTo>
                    <a:pt x="38" y="130"/>
                  </a:lnTo>
                  <a:lnTo>
                    <a:pt x="40" y="132"/>
                  </a:lnTo>
                  <a:lnTo>
                    <a:pt x="40" y="134"/>
                  </a:lnTo>
                  <a:lnTo>
                    <a:pt x="42" y="134"/>
                  </a:lnTo>
                  <a:lnTo>
                    <a:pt x="44" y="136"/>
                  </a:lnTo>
                  <a:lnTo>
                    <a:pt x="48" y="136"/>
                  </a:lnTo>
                  <a:lnTo>
                    <a:pt x="52" y="138"/>
                  </a:lnTo>
                  <a:lnTo>
                    <a:pt x="58" y="140"/>
                  </a:lnTo>
                  <a:lnTo>
                    <a:pt x="60" y="140"/>
                  </a:lnTo>
                  <a:lnTo>
                    <a:pt x="62" y="140"/>
                  </a:lnTo>
                  <a:lnTo>
                    <a:pt x="64" y="140"/>
                  </a:lnTo>
                  <a:lnTo>
                    <a:pt x="66" y="140"/>
                  </a:lnTo>
                  <a:lnTo>
                    <a:pt x="68" y="140"/>
                  </a:lnTo>
                  <a:lnTo>
                    <a:pt x="70" y="140"/>
                  </a:lnTo>
                  <a:lnTo>
                    <a:pt x="70" y="138"/>
                  </a:lnTo>
                  <a:lnTo>
                    <a:pt x="72" y="138"/>
                  </a:lnTo>
                  <a:lnTo>
                    <a:pt x="72" y="138"/>
                  </a:lnTo>
                  <a:lnTo>
                    <a:pt x="72" y="138"/>
                  </a:lnTo>
                  <a:lnTo>
                    <a:pt x="74" y="136"/>
                  </a:lnTo>
                  <a:lnTo>
                    <a:pt x="74" y="134"/>
                  </a:lnTo>
                  <a:lnTo>
                    <a:pt x="74" y="134"/>
                  </a:lnTo>
                  <a:lnTo>
                    <a:pt x="74" y="130"/>
                  </a:lnTo>
                  <a:lnTo>
                    <a:pt x="74" y="128"/>
                  </a:lnTo>
                  <a:lnTo>
                    <a:pt x="74" y="122"/>
                  </a:lnTo>
                  <a:lnTo>
                    <a:pt x="74" y="116"/>
                  </a:lnTo>
                  <a:lnTo>
                    <a:pt x="74" y="110"/>
                  </a:lnTo>
                  <a:lnTo>
                    <a:pt x="74" y="102"/>
                  </a:lnTo>
                  <a:lnTo>
                    <a:pt x="72" y="96"/>
                  </a:lnTo>
                  <a:lnTo>
                    <a:pt x="72" y="90"/>
                  </a:lnTo>
                  <a:lnTo>
                    <a:pt x="72" y="86"/>
                  </a:lnTo>
                  <a:lnTo>
                    <a:pt x="70" y="84"/>
                  </a:lnTo>
                  <a:lnTo>
                    <a:pt x="70" y="80"/>
                  </a:lnTo>
                  <a:lnTo>
                    <a:pt x="70" y="78"/>
                  </a:lnTo>
                  <a:lnTo>
                    <a:pt x="68" y="76"/>
                  </a:lnTo>
                  <a:lnTo>
                    <a:pt x="68" y="74"/>
                  </a:lnTo>
                  <a:lnTo>
                    <a:pt x="66" y="72"/>
                  </a:lnTo>
                  <a:lnTo>
                    <a:pt x="64" y="70"/>
                  </a:lnTo>
                  <a:lnTo>
                    <a:pt x="60" y="66"/>
                  </a:lnTo>
                  <a:lnTo>
                    <a:pt x="56" y="62"/>
                  </a:lnTo>
                  <a:lnTo>
                    <a:pt x="54" y="58"/>
                  </a:lnTo>
                  <a:lnTo>
                    <a:pt x="52" y="56"/>
                  </a:lnTo>
                  <a:lnTo>
                    <a:pt x="50" y="54"/>
                  </a:lnTo>
                  <a:lnTo>
                    <a:pt x="48" y="52"/>
                  </a:lnTo>
                  <a:lnTo>
                    <a:pt x="48" y="50"/>
                  </a:lnTo>
                  <a:lnTo>
                    <a:pt x="48" y="48"/>
                  </a:lnTo>
                  <a:lnTo>
                    <a:pt x="48" y="46"/>
                  </a:lnTo>
                  <a:lnTo>
                    <a:pt x="48" y="46"/>
                  </a:lnTo>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39" name="Freeform 232">
              <a:extLst>
                <a:ext uri="{FF2B5EF4-FFF2-40B4-BE49-F238E27FC236}">
                  <a16:creationId xmlns:a16="http://schemas.microsoft.com/office/drawing/2014/main" id="{1D4D6C76-3F1A-459E-9AB5-8C56A65DBB91}"/>
                </a:ext>
              </a:extLst>
            </p:cNvPr>
            <p:cNvSpPr>
              <a:spLocks/>
            </p:cNvSpPr>
            <p:nvPr/>
          </p:nvSpPr>
          <p:spPr bwMode="auto">
            <a:xfrm>
              <a:off x="8737753" y="3779582"/>
              <a:ext cx="139950" cy="239366"/>
            </a:xfrm>
            <a:custGeom>
              <a:avLst/>
              <a:gdLst>
                <a:gd name="T0" fmla="*/ 48 w 74"/>
                <a:gd name="T1" fmla="*/ 46 h 140"/>
                <a:gd name="T2" fmla="*/ 46 w 74"/>
                <a:gd name="T3" fmla="*/ 46 h 140"/>
                <a:gd name="T4" fmla="*/ 46 w 74"/>
                <a:gd name="T5" fmla="*/ 44 h 140"/>
                <a:gd name="T6" fmla="*/ 42 w 74"/>
                <a:gd name="T7" fmla="*/ 42 h 140"/>
                <a:gd name="T8" fmla="*/ 38 w 74"/>
                <a:gd name="T9" fmla="*/ 40 h 140"/>
                <a:gd name="T10" fmla="*/ 30 w 74"/>
                <a:gd name="T11" fmla="*/ 38 h 140"/>
                <a:gd name="T12" fmla="*/ 28 w 74"/>
                <a:gd name="T13" fmla="*/ 36 h 140"/>
                <a:gd name="T14" fmla="*/ 26 w 74"/>
                <a:gd name="T15" fmla="*/ 34 h 140"/>
                <a:gd name="T16" fmla="*/ 24 w 74"/>
                <a:gd name="T17" fmla="*/ 32 h 140"/>
                <a:gd name="T18" fmla="*/ 22 w 74"/>
                <a:gd name="T19" fmla="*/ 26 h 140"/>
                <a:gd name="T20" fmla="*/ 18 w 74"/>
                <a:gd name="T21" fmla="*/ 14 h 140"/>
                <a:gd name="T22" fmla="*/ 14 w 74"/>
                <a:gd name="T23" fmla="*/ 4 h 140"/>
                <a:gd name="T24" fmla="*/ 0 w 74"/>
                <a:gd name="T25" fmla="*/ 12 h 140"/>
                <a:gd name="T26" fmla="*/ 2 w 74"/>
                <a:gd name="T27" fmla="*/ 30 h 140"/>
                <a:gd name="T28" fmla="*/ 2 w 74"/>
                <a:gd name="T29" fmla="*/ 42 h 140"/>
                <a:gd name="T30" fmla="*/ 4 w 74"/>
                <a:gd name="T31" fmla="*/ 56 h 140"/>
                <a:gd name="T32" fmla="*/ 6 w 74"/>
                <a:gd name="T33" fmla="*/ 72 h 140"/>
                <a:gd name="T34" fmla="*/ 6 w 74"/>
                <a:gd name="T35" fmla="*/ 84 h 140"/>
                <a:gd name="T36" fmla="*/ 8 w 74"/>
                <a:gd name="T37" fmla="*/ 90 h 140"/>
                <a:gd name="T38" fmla="*/ 10 w 74"/>
                <a:gd name="T39" fmla="*/ 94 h 140"/>
                <a:gd name="T40" fmla="*/ 12 w 74"/>
                <a:gd name="T41" fmla="*/ 98 h 140"/>
                <a:gd name="T42" fmla="*/ 18 w 74"/>
                <a:gd name="T43" fmla="*/ 104 h 140"/>
                <a:gd name="T44" fmla="*/ 28 w 74"/>
                <a:gd name="T45" fmla="*/ 116 h 140"/>
                <a:gd name="T46" fmla="*/ 34 w 74"/>
                <a:gd name="T47" fmla="*/ 126 h 140"/>
                <a:gd name="T48" fmla="*/ 38 w 74"/>
                <a:gd name="T49" fmla="*/ 130 h 140"/>
                <a:gd name="T50" fmla="*/ 40 w 74"/>
                <a:gd name="T51" fmla="*/ 134 h 140"/>
                <a:gd name="T52" fmla="*/ 44 w 74"/>
                <a:gd name="T53" fmla="*/ 136 h 140"/>
                <a:gd name="T54" fmla="*/ 52 w 74"/>
                <a:gd name="T55" fmla="*/ 138 h 140"/>
                <a:gd name="T56" fmla="*/ 60 w 74"/>
                <a:gd name="T57" fmla="*/ 140 h 140"/>
                <a:gd name="T58" fmla="*/ 64 w 74"/>
                <a:gd name="T59" fmla="*/ 140 h 140"/>
                <a:gd name="T60" fmla="*/ 68 w 74"/>
                <a:gd name="T61" fmla="*/ 140 h 140"/>
                <a:gd name="T62" fmla="*/ 70 w 74"/>
                <a:gd name="T63" fmla="*/ 138 h 140"/>
                <a:gd name="T64" fmla="*/ 72 w 74"/>
                <a:gd name="T65" fmla="*/ 138 h 140"/>
                <a:gd name="T66" fmla="*/ 74 w 74"/>
                <a:gd name="T67" fmla="*/ 136 h 140"/>
                <a:gd name="T68" fmla="*/ 74 w 74"/>
                <a:gd name="T69" fmla="*/ 134 h 140"/>
                <a:gd name="T70" fmla="*/ 74 w 74"/>
                <a:gd name="T71" fmla="*/ 128 h 140"/>
                <a:gd name="T72" fmla="*/ 74 w 74"/>
                <a:gd name="T73" fmla="*/ 116 h 140"/>
                <a:gd name="T74" fmla="*/ 74 w 74"/>
                <a:gd name="T75" fmla="*/ 102 h 140"/>
                <a:gd name="T76" fmla="*/ 72 w 74"/>
                <a:gd name="T77" fmla="*/ 90 h 140"/>
                <a:gd name="T78" fmla="*/ 70 w 74"/>
                <a:gd name="T79" fmla="*/ 84 h 140"/>
                <a:gd name="T80" fmla="*/ 70 w 74"/>
                <a:gd name="T81" fmla="*/ 78 h 140"/>
                <a:gd name="T82" fmla="*/ 68 w 74"/>
                <a:gd name="T83" fmla="*/ 74 h 140"/>
                <a:gd name="T84" fmla="*/ 64 w 74"/>
                <a:gd name="T85" fmla="*/ 70 h 140"/>
                <a:gd name="T86" fmla="*/ 56 w 74"/>
                <a:gd name="T87" fmla="*/ 62 h 140"/>
                <a:gd name="T88" fmla="*/ 52 w 74"/>
                <a:gd name="T89" fmla="*/ 56 h 140"/>
                <a:gd name="T90" fmla="*/ 48 w 74"/>
                <a:gd name="T91" fmla="*/ 52 h 140"/>
                <a:gd name="T92" fmla="*/ 48 w 74"/>
                <a:gd name="T93" fmla="*/ 48 h 140"/>
                <a:gd name="T94" fmla="*/ 48 w 74"/>
                <a:gd name="T95" fmla="*/ 4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140">
                  <a:moveTo>
                    <a:pt x="48" y="46"/>
                  </a:moveTo>
                  <a:lnTo>
                    <a:pt x="48" y="46"/>
                  </a:lnTo>
                  <a:lnTo>
                    <a:pt x="46" y="46"/>
                  </a:lnTo>
                  <a:lnTo>
                    <a:pt x="46" y="46"/>
                  </a:lnTo>
                  <a:lnTo>
                    <a:pt x="46" y="44"/>
                  </a:lnTo>
                  <a:lnTo>
                    <a:pt x="46" y="44"/>
                  </a:lnTo>
                  <a:lnTo>
                    <a:pt x="44" y="42"/>
                  </a:lnTo>
                  <a:lnTo>
                    <a:pt x="42" y="42"/>
                  </a:lnTo>
                  <a:lnTo>
                    <a:pt x="42" y="42"/>
                  </a:lnTo>
                  <a:lnTo>
                    <a:pt x="38" y="40"/>
                  </a:lnTo>
                  <a:lnTo>
                    <a:pt x="34" y="38"/>
                  </a:lnTo>
                  <a:lnTo>
                    <a:pt x="30" y="38"/>
                  </a:lnTo>
                  <a:lnTo>
                    <a:pt x="30" y="38"/>
                  </a:lnTo>
                  <a:lnTo>
                    <a:pt x="28" y="36"/>
                  </a:lnTo>
                  <a:lnTo>
                    <a:pt x="26" y="36"/>
                  </a:lnTo>
                  <a:lnTo>
                    <a:pt x="26" y="34"/>
                  </a:lnTo>
                  <a:lnTo>
                    <a:pt x="24" y="34"/>
                  </a:lnTo>
                  <a:lnTo>
                    <a:pt x="24" y="32"/>
                  </a:lnTo>
                  <a:lnTo>
                    <a:pt x="22" y="28"/>
                  </a:lnTo>
                  <a:lnTo>
                    <a:pt x="22" y="26"/>
                  </a:lnTo>
                  <a:lnTo>
                    <a:pt x="20" y="20"/>
                  </a:lnTo>
                  <a:lnTo>
                    <a:pt x="18" y="14"/>
                  </a:lnTo>
                  <a:lnTo>
                    <a:pt x="16" y="8"/>
                  </a:lnTo>
                  <a:lnTo>
                    <a:pt x="14" y="4"/>
                  </a:lnTo>
                  <a:lnTo>
                    <a:pt x="14" y="0"/>
                  </a:lnTo>
                  <a:lnTo>
                    <a:pt x="0" y="12"/>
                  </a:lnTo>
                  <a:lnTo>
                    <a:pt x="2" y="22"/>
                  </a:lnTo>
                  <a:lnTo>
                    <a:pt x="2" y="30"/>
                  </a:lnTo>
                  <a:lnTo>
                    <a:pt x="2" y="36"/>
                  </a:lnTo>
                  <a:lnTo>
                    <a:pt x="2" y="42"/>
                  </a:lnTo>
                  <a:lnTo>
                    <a:pt x="4" y="50"/>
                  </a:lnTo>
                  <a:lnTo>
                    <a:pt x="4" y="56"/>
                  </a:lnTo>
                  <a:lnTo>
                    <a:pt x="4" y="64"/>
                  </a:lnTo>
                  <a:lnTo>
                    <a:pt x="6" y="72"/>
                  </a:lnTo>
                  <a:lnTo>
                    <a:pt x="6" y="80"/>
                  </a:lnTo>
                  <a:lnTo>
                    <a:pt x="6" y="84"/>
                  </a:lnTo>
                  <a:lnTo>
                    <a:pt x="8" y="86"/>
                  </a:lnTo>
                  <a:lnTo>
                    <a:pt x="8" y="90"/>
                  </a:lnTo>
                  <a:lnTo>
                    <a:pt x="10" y="92"/>
                  </a:lnTo>
                  <a:lnTo>
                    <a:pt x="10" y="94"/>
                  </a:lnTo>
                  <a:lnTo>
                    <a:pt x="10" y="94"/>
                  </a:lnTo>
                  <a:lnTo>
                    <a:pt x="12" y="98"/>
                  </a:lnTo>
                  <a:lnTo>
                    <a:pt x="16" y="102"/>
                  </a:lnTo>
                  <a:lnTo>
                    <a:pt x="18" y="104"/>
                  </a:lnTo>
                  <a:lnTo>
                    <a:pt x="22" y="112"/>
                  </a:lnTo>
                  <a:lnTo>
                    <a:pt x="28" y="116"/>
                  </a:lnTo>
                  <a:lnTo>
                    <a:pt x="30" y="120"/>
                  </a:lnTo>
                  <a:lnTo>
                    <a:pt x="34" y="126"/>
                  </a:lnTo>
                  <a:lnTo>
                    <a:pt x="36" y="128"/>
                  </a:lnTo>
                  <a:lnTo>
                    <a:pt x="38" y="130"/>
                  </a:lnTo>
                  <a:lnTo>
                    <a:pt x="40" y="132"/>
                  </a:lnTo>
                  <a:lnTo>
                    <a:pt x="40" y="134"/>
                  </a:lnTo>
                  <a:lnTo>
                    <a:pt x="42" y="134"/>
                  </a:lnTo>
                  <a:lnTo>
                    <a:pt x="44" y="136"/>
                  </a:lnTo>
                  <a:lnTo>
                    <a:pt x="48" y="136"/>
                  </a:lnTo>
                  <a:lnTo>
                    <a:pt x="52" y="138"/>
                  </a:lnTo>
                  <a:lnTo>
                    <a:pt x="58" y="140"/>
                  </a:lnTo>
                  <a:lnTo>
                    <a:pt x="60" y="140"/>
                  </a:lnTo>
                  <a:lnTo>
                    <a:pt x="62" y="140"/>
                  </a:lnTo>
                  <a:lnTo>
                    <a:pt x="64" y="140"/>
                  </a:lnTo>
                  <a:lnTo>
                    <a:pt x="66" y="140"/>
                  </a:lnTo>
                  <a:lnTo>
                    <a:pt x="68" y="140"/>
                  </a:lnTo>
                  <a:lnTo>
                    <a:pt x="70" y="140"/>
                  </a:lnTo>
                  <a:lnTo>
                    <a:pt x="70" y="138"/>
                  </a:lnTo>
                  <a:lnTo>
                    <a:pt x="72" y="138"/>
                  </a:lnTo>
                  <a:lnTo>
                    <a:pt x="72" y="138"/>
                  </a:lnTo>
                  <a:lnTo>
                    <a:pt x="72" y="138"/>
                  </a:lnTo>
                  <a:lnTo>
                    <a:pt x="74" y="136"/>
                  </a:lnTo>
                  <a:lnTo>
                    <a:pt x="74" y="134"/>
                  </a:lnTo>
                  <a:lnTo>
                    <a:pt x="74" y="134"/>
                  </a:lnTo>
                  <a:lnTo>
                    <a:pt x="74" y="130"/>
                  </a:lnTo>
                  <a:lnTo>
                    <a:pt x="74" y="128"/>
                  </a:lnTo>
                  <a:lnTo>
                    <a:pt x="74" y="122"/>
                  </a:lnTo>
                  <a:lnTo>
                    <a:pt x="74" y="116"/>
                  </a:lnTo>
                  <a:lnTo>
                    <a:pt x="74" y="110"/>
                  </a:lnTo>
                  <a:lnTo>
                    <a:pt x="74" y="102"/>
                  </a:lnTo>
                  <a:lnTo>
                    <a:pt x="72" y="96"/>
                  </a:lnTo>
                  <a:lnTo>
                    <a:pt x="72" y="90"/>
                  </a:lnTo>
                  <a:lnTo>
                    <a:pt x="72" y="86"/>
                  </a:lnTo>
                  <a:lnTo>
                    <a:pt x="70" y="84"/>
                  </a:lnTo>
                  <a:lnTo>
                    <a:pt x="70" y="80"/>
                  </a:lnTo>
                  <a:lnTo>
                    <a:pt x="70" y="78"/>
                  </a:lnTo>
                  <a:lnTo>
                    <a:pt x="68" y="76"/>
                  </a:lnTo>
                  <a:lnTo>
                    <a:pt x="68" y="74"/>
                  </a:lnTo>
                  <a:lnTo>
                    <a:pt x="66" y="72"/>
                  </a:lnTo>
                  <a:lnTo>
                    <a:pt x="64" y="70"/>
                  </a:lnTo>
                  <a:lnTo>
                    <a:pt x="60" y="66"/>
                  </a:lnTo>
                  <a:lnTo>
                    <a:pt x="56" y="62"/>
                  </a:lnTo>
                  <a:lnTo>
                    <a:pt x="54" y="58"/>
                  </a:lnTo>
                  <a:lnTo>
                    <a:pt x="52" y="56"/>
                  </a:lnTo>
                  <a:lnTo>
                    <a:pt x="50" y="54"/>
                  </a:lnTo>
                  <a:lnTo>
                    <a:pt x="48" y="52"/>
                  </a:lnTo>
                  <a:lnTo>
                    <a:pt x="48" y="50"/>
                  </a:lnTo>
                  <a:lnTo>
                    <a:pt x="48" y="48"/>
                  </a:lnTo>
                  <a:lnTo>
                    <a:pt x="48" y="46"/>
                  </a:lnTo>
                  <a:lnTo>
                    <a:pt x="48" y="46"/>
                  </a:lnTo>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40" name="Freeform 234">
              <a:extLst>
                <a:ext uri="{FF2B5EF4-FFF2-40B4-BE49-F238E27FC236}">
                  <a16:creationId xmlns:a16="http://schemas.microsoft.com/office/drawing/2014/main" id="{2DFC315D-5196-4B96-ABAA-1B6F6F3E52AC}"/>
                </a:ext>
              </a:extLst>
            </p:cNvPr>
            <p:cNvSpPr>
              <a:spLocks/>
            </p:cNvSpPr>
            <p:nvPr/>
          </p:nvSpPr>
          <p:spPr bwMode="auto">
            <a:xfrm>
              <a:off x="6248928" y="1331206"/>
              <a:ext cx="317723" cy="174396"/>
            </a:xfrm>
            <a:custGeom>
              <a:avLst/>
              <a:gdLst>
                <a:gd name="T0" fmla="*/ 64 w 168"/>
                <a:gd name="T1" fmla="*/ 8 h 102"/>
                <a:gd name="T2" fmla="*/ 64 w 168"/>
                <a:gd name="T3" fmla="*/ 20 h 102"/>
                <a:gd name="T4" fmla="*/ 60 w 168"/>
                <a:gd name="T5" fmla="*/ 26 h 102"/>
                <a:gd name="T6" fmla="*/ 56 w 168"/>
                <a:gd name="T7" fmla="*/ 24 h 102"/>
                <a:gd name="T8" fmla="*/ 46 w 168"/>
                <a:gd name="T9" fmla="*/ 14 h 102"/>
                <a:gd name="T10" fmla="*/ 42 w 168"/>
                <a:gd name="T11" fmla="*/ 12 h 102"/>
                <a:gd name="T12" fmla="*/ 34 w 168"/>
                <a:gd name="T13" fmla="*/ 20 h 102"/>
                <a:gd name="T14" fmla="*/ 28 w 168"/>
                <a:gd name="T15" fmla="*/ 22 h 102"/>
                <a:gd name="T16" fmla="*/ 26 w 168"/>
                <a:gd name="T17" fmla="*/ 16 h 102"/>
                <a:gd name="T18" fmla="*/ 22 w 168"/>
                <a:gd name="T19" fmla="*/ 6 h 102"/>
                <a:gd name="T20" fmla="*/ 18 w 168"/>
                <a:gd name="T21" fmla="*/ 4 h 102"/>
                <a:gd name="T22" fmla="*/ 10 w 168"/>
                <a:gd name="T23" fmla="*/ 8 h 102"/>
                <a:gd name="T24" fmla="*/ 4 w 168"/>
                <a:gd name="T25" fmla="*/ 14 h 102"/>
                <a:gd name="T26" fmla="*/ 0 w 168"/>
                <a:gd name="T27" fmla="*/ 20 h 102"/>
                <a:gd name="T28" fmla="*/ 4 w 168"/>
                <a:gd name="T29" fmla="*/ 28 h 102"/>
                <a:gd name="T30" fmla="*/ 6 w 168"/>
                <a:gd name="T31" fmla="*/ 40 h 102"/>
                <a:gd name="T32" fmla="*/ 8 w 168"/>
                <a:gd name="T33" fmla="*/ 48 h 102"/>
                <a:gd name="T34" fmla="*/ 12 w 168"/>
                <a:gd name="T35" fmla="*/ 50 h 102"/>
                <a:gd name="T36" fmla="*/ 26 w 168"/>
                <a:gd name="T37" fmla="*/ 52 h 102"/>
                <a:gd name="T38" fmla="*/ 32 w 168"/>
                <a:gd name="T39" fmla="*/ 50 h 102"/>
                <a:gd name="T40" fmla="*/ 38 w 168"/>
                <a:gd name="T41" fmla="*/ 42 h 102"/>
                <a:gd name="T42" fmla="*/ 44 w 168"/>
                <a:gd name="T43" fmla="*/ 38 h 102"/>
                <a:gd name="T44" fmla="*/ 50 w 168"/>
                <a:gd name="T45" fmla="*/ 38 h 102"/>
                <a:gd name="T46" fmla="*/ 54 w 168"/>
                <a:gd name="T47" fmla="*/ 42 h 102"/>
                <a:gd name="T48" fmla="*/ 52 w 168"/>
                <a:gd name="T49" fmla="*/ 48 h 102"/>
                <a:gd name="T50" fmla="*/ 46 w 168"/>
                <a:gd name="T51" fmla="*/ 62 h 102"/>
                <a:gd name="T52" fmla="*/ 46 w 168"/>
                <a:gd name="T53" fmla="*/ 68 h 102"/>
                <a:gd name="T54" fmla="*/ 52 w 168"/>
                <a:gd name="T55" fmla="*/ 74 h 102"/>
                <a:gd name="T56" fmla="*/ 60 w 168"/>
                <a:gd name="T57" fmla="*/ 82 h 102"/>
                <a:gd name="T58" fmla="*/ 68 w 168"/>
                <a:gd name="T59" fmla="*/ 96 h 102"/>
                <a:gd name="T60" fmla="*/ 76 w 168"/>
                <a:gd name="T61" fmla="*/ 100 h 102"/>
                <a:gd name="T62" fmla="*/ 84 w 168"/>
                <a:gd name="T63" fmla="*/ 102 h 102"/>
                <a:gd name="T64" fmla="*/ 86 w 168"/>
                <a:gd name="T65" fmla="*/ 96 h 102"/>
                <a:gd name="T66" fmla="*/ 88 w 168"/>
                <a:gd name="T67" fmla="*/ 82 h 102"/>
                <a:gd name="T68" fmla="*/ 90 w 168"/>
                <a:gd name="T69" fmla="*/ 72 h 102"/>
                <a:gd name="T70" fmla="*/ 100 w 168"/>
                <a:gd name="T71" fmla="*/ 58 h 102"/>
                <a:gd name="T72" fmla="*/ 108 w 168"/>
                <a:gd name="T73" fmla="*/ 54 h 102"/>
                <a:gd name="T74" fmla="*/ 114 w 168"/>
                <a:gd name="T75" fmla="*/ 54 h 102"/>
                <a:gd name="T76" fmla="*/ 122 w 168"/>
                <a:gd name="T77" fmla="*/ 60 h 102"/>
                <a:gd name="T78" fmla="*/ 122 w 168"/>
                <a:gd name="T79" fmla="*/ 68 h 102"/>
                <a:gd name="T80" fmla="*/ 120 w 168"/>
                <a:gd name="T81" fmla="*/ 76 h 102"/>
                <a:gd name="T82" fmla="*/ 126 w 168"/>
                <a:gd name="T83" fmla="*/ 80 h 102"/>
                <a:gd name="T84" fmla="*/ 138 w 168"/>
                <a:gd name="T85" fmla="*/ 78 h 102"/>
                <a:gd name="T86" fmla="*/ 148 w 168"/>
                <a:gd name="T87" fmla="*/ 76 h 102"/>
                <a:gd name="T88" fmla="*/ 154 w 168"/>
                <a:gd name="T89" fmla="*/ 80 h 102"/>
                <a:gd name="T90" fmla="*/ 160 w 168"/>
                <a:gd name="T91" fmla="*/ 80 h 102"/>
                <a:gd name="T92" fmla="*/ 164 w 168"/>
                <a:gd name="T93" fmla="*/ 74 h 102"/>
                <a:gd name="T94" fmla="*/ 168 w 168"/>
                <a:gd name="T95" fmla="*/ 66 h 102"/>
                <a:gd name="T96" fmla="*/ 166 w 168"/>
                <a:gd name="T97" fmla="*/ 58 h 102"/>
                <a:gd name="T98" fmla="*/ 158 w 168"/>
                <a:gd name="T99" fmla="*/ 54 h 102"/>
                <a:gd name="T100" fmla="*/ 132 w 168"/>
                <a:gd name="T101" fmla="*/ 44 h 102"/>
                <a:gd name="T102" fmla="*/ 114 w 168"/>
                <a:gd name="T103" fmla="*/ 36 h 102"/>
                <a:gd name="T104" fmla="*/ 106 w 168"/>
                <a:gd name="T105" fmla="*/ 30 h 102"/>
                <a:gd name="T106" fmla="*/ 98 w 168"/>
                <a:gd name="T107" fmla="*/ 12 h 102"/>
                <a:gd name="T108" fmla="*/ 92 w 168"/>
                <a:gd name="T109" fmla="*/ 4 h 102"/>
                <a:gd name="T110" fmla="*/ 86 w 168"/>
                <a:gd name="T111" fmla="*/ 0 h 102"/>
                <a:gd name="T112" fmla="*/ 72 w 168"/>
                <a:gd name="T113" fmla="*/ 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8" h="102">
                  <a:moveTo>
                    <a:pt x="66" y="4"/>
                  </a:moveTo>
                  <a:lnTo>
                    <a:pt x="66" y="4"/>
                  </a:lnTo>
                  <a:lnTo>
                    <a:pt x="66" y="6"/>
                  </a:lnTo>
                  <a:lnTo>
                    <a:pt x="66" y="6"/>
                  </a:lnTo>
                  <a:lnTo>
                    <a:pt x="64" y="8"/>
                  </a:lnTo>
                  <a:lnTo>
                    <a:pt x="64" y="8"/>
                  </a:lnTo>
                  <a:lnTo>
                    <a:pt x="64" y="12"/>
                  </a:lnTo>
                  <a:lnTo>
                    <a:pt x="64" y="16"/>
                  </a:lnTo>
                  <a:lnTo>
                    <a:pt x="64" y="18"/>
                  </a:lnTo>
                  <a:lnTo>
                    <a:pt x="64" y="20"/>
                  </a:lnTo>
                  <a:lnTo>
                    <a:pt x="64" y="22"/>
                  </a:lnTo>
                  <a:lnTo>
                    <a:pt x="64" y="22"/>
                  </a:lnTo>
                  <a:lnTo>
                    <a:pt x="62" y="24"/>
                  </a:lnTo>
                  <a:lnTo>
                    <a:pt x="62" y="24"/>
                  </a:lnTo>
                  <a:lnTo>
                    <a:pt x="60" y="26"/>
                  </a:lnTo>
                  <a:lnTo>
                    <a:pt x="60" y="26"/>
                  </a:lnTo>
                  <a:lnTo>
                    <a:pt x="60" y="26"/>
                  </a:lnTo>
                  <a:lnTo>
                    <a:pt x="58" y="24"/>
                  </a:lnTo>
                  <a:lnTo>
                    <a:pt x="56" y="24"/>
                  </a:lnTo>
                  <a:lnTo>
                    <a:pt x="56" y="24"/>
                  </a:lnTo>
                  <a:lnTo>
                    <a:pt x="54" y="22"/>
                  </a:lnTo>
                  <a:lnTo>
                    <a:pt x="52" y="20"/>
                  </a:lnTo>
                  <a:lnTo>
                    <a:pt x="50" y="16"/>
                  </a:lnTo>
                  <a:lnTo>
                    <a:pt x="48" y="14"/>
                  </a:lnTo>
                  <a:lnTo>
                    <a:pt x="46" y="14"/>
                  </a:lnTo>
                  <a:lnTo>
                    <a:pt x="46" y="14"/>
                  </a:lnTo>
                  <a:lnTo>
                    <a:pt x="44" y="12"/>
                  </a:lnTo>
                  <a:lnTo>
                    <a:pt x="44" y="12"/>
                  </a:lnTo>
                  <a:lnTo>
                    <a:pt x="42" y="12"/>
                  </a:lnTo>
                  <a:lnTo>
                    <a:pt x="42" y="12"/>
                  </a:lnTo>
                  <a:lnTo>
                    <a:pt x="40" y="14"/>
                  </a:lnTo>
                  <a:lnTo>
                    <a:pt x="40" y="14"/>
                  </a:lnTo>
                  <a:lnTo>
                    <a:pt x="38" y="16"/>
                  </a:lnTo>
                  <a:lnTo>
                    <a:pt x="36" y="18"/>
                  </a:lnTo>
                  <a:lnTo>
                    <a:pt x="34" y="20"/>
                  </a:lnTo>
                  <a:lnTo>
                    <a:pt x="32" y="22"/>
                  </a:lnTo>
                  <a:lnTo>
                    <a:pt x="30" y="22"/>
                  </a:lnTo>
                  <a:lnTo>
                    <a:pt x="30" y="22"/>
                  </a:lnTo>
                  <a:lnTo>
                    <a:pt x="30" y="22"/>
                  </a:lnTo>
                  <a:lnTo>
                    <a:pt x="28" y="22"/>
                  </a:lnTo>
                  <a:lnTo>
                    <a:pt x="28" y="22"/>
                  </a:lnTo>
                  <a:lnTo>
                    <a:pt x="26" y="22"/>
                  </a:lnTo>
                  <a:lnTo>
                    <a:pt x="26" y="20"/>
                  </a:lnTo>
                  <a:lnTo>
                    <a:pt x="26" y="20"/>
                  </a:lnTo>
                  <a:lnTo>
                    <a:pt x="26" y="16"/>
                  </a:lnTo>
                  <a:lnTo>
                    <a:pt x="24" y="14"/>
                  </a:lnTo>
                  <a:lnTo>
                    <a:pt x="24" y="10"/>
                  </a:lnTo>
                  <a:lnTo>
                    <a:pt x="24" y="10"/>
                  </a:lnTo>
                  <a:lnTo>
                    <a:pt x="24" y="8"/>
                  </a:lnTo>
                  <a:lnTo>
                    <a:pt x="22" y="6"/>
                  </a:lnTo>
                  <a:lnTo>
                    <a:pt x="22" y="6"/>
                  </a:lnTo>
                  <a:lnTo>
                    <a:pt x="22" y="6"/>
                  </a:lnTo>
                  <a:lnTo>
                    <a:pt x="20" y="4"/>
                  </a:lnTo>
                  <a:lnTo>
                    <a:pt x="20" y="4"/>
                  </a:lnTo>
                  <a:lnTo>
                    <a:pt x="18" y="4"/>
                  </a:lnTo>
                  <a:lnTo>
                    <a:pt x="16" y="6"/>
                  </a:lnTo>
                  <a:lnTo>
                    <a:pt x="16" y="6"/>
                  </a:lnTo>
                  <a:lnTo>
                    <a:pt x="14" y="6"/>
                  </a:lnTo>
                  <a:lnTo>
                    <a:pt x="12" y="8"/>
                  </a:lnTo>
                  <a:lnTo>
                    <a:pt x="10" y="8"/>
                  </a:lnTo>
                  <a:lnTo>
                    <a:pt x="8" y="10"/>
                  </a:lnTo>
                  <a:lnTo>
                    <a:pt x="8" y="10"/>
                  </a:lnTo>
                  <a:lnTo>
                    <a:pt x="6" y="12"/>
                  </a:lnTo>
                  <a:lnTo>
                    <a:pt x="4" y="14"/>
                  </a:lnTo>
                  <a:lnTo>
                    <a:pt x="4" y="14"/>
                  </a:lnTo>
                  <a:lnTo>
                    <a:pt x="2" y="16"/>
                  </a:lnTo>
                  <a:lnTo>
                    <a:pt x="2" y="18"/>
                  </a:lnTo>
                  <a:lnTo>
                    <a:pt x="0" y="18"/>
                  </a:lnTo>
                  <a:lnTo>
                    <a:pt x="0" y="20"/>
                  </a:lnTo>
                  <a:lnTo>
                    <a:pt x="0" y="20"/>
                  </a:lnTo>
                  <a:lnTo>
                    <a:pt x="0" y="22"/>
                  </a:lnTo>
                  <a:lnTo>
                    <a:pt x="0" y="22"/>
                  </a:lnTo>
                  <a:lnTo>
                    <a:pt x="2" y="24"/>
                  </a:lnTo>
                  <a:lnTo>
                    <a:pt x="2" y="26"/>
                  </a:lnTo>
                  <a:lnTo>
                    <a:pt x="4" y="28"/>
                  </a:lnTo>
                  <a:lnTo>
                    <a:pt x="4" y="30"/>
                  </a:lnTo>
                  <a:lnTo>
                    <a:pt x="6" y="30"/>
                  </a:lnTo>
                  <a:lnTo>
                    <a:pt x="6" y="32"/>
                  </a:lnTo>
                  <a:lnTo>
                    <a:pt x="6" y="34"/>
                  </a:lnTo>
                  <a:lnTo>
                    <a:pt x="6" y="40"/>
                  </a:lnTo>
                  <a:lnTo>
                    <a:pt x="6" y="42"/>
                  </a:lnTo>
                  <a:lnTo>
                    <a:pt x="6" y="44"/>
                  </a:lnTo>
                  <a:lnTo>
                    <a:pt x="6" y="46"/>
                  </a:lnTo>
                  <a:lnTo>
                    <a:pt x="6" y="46"/>
                  </a:lnTo>
                  <a:lnTo>
                    <a:pt x="8" y="48"/>
                  </a:lnTo>
                  <a:lnTo>
                    <a:pt x="8" y="48"/>
                  </a:lnTo>
                  <a:lnTo>
                    <a:pt x="8" y="48"/>
                  </a:lnTo>
                  <a:lnTo>
                    <a:pt x="10" y="50"/>
                  </a:lnTo>
                  <a:lnTo>
                    <a:pt x="12" y="50"/>
                  </a:lnTo>
                  <a:lnTo>
                    <a:pt x="12" y="50"/>
                  </a:lnTo>
                  <a:lnTo>
                    <a:pt x="14" y="50"/>
                  </a:lnTo>
                  <a:lnTo>
                    <a:pt x="16" y="50"/>
                  </a:lnTo>
                  <a:lnTo>
                    <a:pt x="18" y="52"/>
                  </a:lnTo>
                  <a:lnTo>
                    <a:pt x="22" y="52"/>
                  </a:lnTo>
                  <a:lnTo>
                    <a:pt x="26" y="52"/>
                  </a:lnTo>
                  <a:lnTo>
                    <a:pt x="28" y="52"/>
                  </a:lnTo>
                  <a:lnTo>
                    <a:pt x="30" y="50"/>
                  </a:lnTo>
                  <a:lnTo>
                    <a:pt x="30" y="50"/>
                  </a:lnTo>
                  <a:lnTo>
                    <a:pt x="32" y="50"/>
                  </a:lnTo>
                  <a:lnTo>
                    <a:pt x="32" y="50"/>
                  </a:lnTo>
                  <a:lnTo>
                    <a:pt x="32" y="48"/>
                  </a:lnTo>
                  <a:lnTo>
                    <a:pt x="34" y="48"/>
                  </a:lnTo>
                  <a:lnTo>
                    <a:pt x="36" y="46"/>
                  </a:lnTo>
                  <a:lnTo>
                    <a:pt x="38" y="44"/>
                  </a:lnTo>
                  <a:lnTo>
                    <a:pt x="38" y="42"/>
                  </a:lnTo>
                  <a:lnTo>
                    <a:pt x="40" y="40"/>
                  </a:lnTo>
                  <a:lnTo>
                    <a:pt x="40" y="40"/>
                  </a:lnTo>
                  <a:lnTo>
                    <a:pt x="42" y="38"/>
                  </a:lnTo>
                  <a:lnTo>
                    <a:pt x="42" y="38"/>
                  </a:lnTo>
                  <a:lnTo>
                    <a:pt x="44" y="38"/>
                  </a:lnTo>
                  <a:lnTo>
                    <a:pt x="44" y="38"/>
                  </a:lnTo>
                  <a:lnTo>
                    <a:pt x="46" y="38"/>
                  </a:lnTo>
                  <a:lnTo>
                    <a:pt x="48" y="38"/>
                  </a:lnTo>
                  <a:lnTo>
                    <a:pt x="48" y="38"/>
                  </a:lnTo>
                  <a:lnTo>
                    <a:pt x="50" y="38"/>
                  </a:lnTo>
                  <a:lnTo>
                    <a:pt x="52" y="38"/>
                  </a:lnTo>
                  <a:lnTo>
                    <a:pt x="52" y="40"/>
                  </a:lnTo>
                  <a:lnTo>
                    <a:pt x="54" y="40"/>
                  </a:lnTo>
                  <a:lnTo>
                    <a:pt x="54" y="40"/>
                  </a:lnTo>
                  <a:lnTo>
                    <a:pt x="54" y="42"/>
                  </a:lnTo>
                  <a:lnTo>
                    <a:pt x="54" y="42"/>
                  </a:lnTo>
                  <a:lnTo>
                    <a:pt x="54" y="42"/>
                  </a:lnTo>
                  <a:lnTo>
                    <a:pt x="54" y="44"/>
                  </a:lnTo>
                  <a:lnTo>
                    <a:pt x="52" y="46"/>
                  </a:lnTo>
                  <a:lnTo>
                    <a:pt x="52" y="48"/>
                  </a:lnTo>
                  <a:lnTo>
                    <a:pt x="50" y="52"/>
                  </a:lnTo>
                  <a:lnTo>
                    <a:pt x="48" y="54"/>
                  </a:lnTo>
                  <a:lnTo>
                    <a:pt x="48" y="56"/>
                  </a:lnTo>
                  <a:lnTo>
                    <a:pt x="48" y="58"/>
                  </a:lnTo>
                  <a:lnTo>
                    <a:pt x="46" y="62"/>
                  </a:lnTo>
                  <a:lnTo>
                    <a:pt x="46" y="64"/>
                  </a:lnTo>
                  <a:lnTo>
                    <a:pt x="46" y="66"/>
                  </a:lnTo>
                  <a:lnTo>
                    <a:pt x="46" y="66"/>
                  </a:lnTo>
                  <a:lnTo>
                    <a:pt x="46" y="68"/>
                  </a:lnTo>
                  <a:lnTo>
                    <a:pt x="46" y="68"/>
                  </a:lnTo>
                  <a:lnTo>
                    <a:pt x="46" y="68"/>
                  </a:lnTo>
                  <a:lnTo>
                    <a:pt x="46" y="70"/>
                  </a:lnTo>
                  <a:lnTo>
                    <a:pt x="48" y="70"/>
                  </a:lnTo>
                  <a:lnTo>
                    <a:pt x="50" y="72"/>
                  </a:lnTo>
                  <a:lnTo>
                    <a:pt x="52" y="74"/>
                  </a:lnTo>
                  <a:lnTo>
                    <a:pt x="56" y="76"/>
                  </a:lnTo>
                  <a:lnTo>
                    <a:pt x="58" y="78"/>
                  </a:lnTo>
                  <a:lnTo>
                    <a:pt x="58" y="78"/>
                  </a:lnTo>
                  <a:lnTo>
                    <a:pt x="60" y="80"/>
                  </a:lnTo>
                  <a:lnTo>
                    <a:pt x="60" y="82"/>
                  </a:lnTo>
                  <a:lnTo>
                    <a:pt x="64" y="88"/>
                  </a:lnTo>
                  <a:lnTo>
                    <a:pt x="64" y="90"/>
                  </a:lnTo>
                  <a:lnTo>
                    <a:pt x="66" y="92"/>
                  </a:lnTo>
                  <a:lnTo>
                    <a:pt x="68" y="94"/>
                  </a:lnTo>
                  <a:lnTo>
                    <a:pt x="68" y="96"/>
                  </a:lnTo>
                  <a:lnTo>
                    <a:pt x="68" y="96"/>
                  </a:lnTo>
                  <a:lnTo>
                    <a:pt x="70" y="98"/>
                  </a:lnTo>
                  <a:lnTo>
                    <a:pt x="72" y="98"/>
                  </a:lnTo>
                  <a:lnTo>
                    <a:pt x="74" y="100"/>
                  </a:lnTo>
                  <a:lnTo>
                    <a:pt x="76" y="100"/>
                  </a:lnTo>
                  <a:lnTo>
                    <a:pt x="78" y="102"/>
                  </a:lnTo>
                  <a:lnTo>
                    <a:pt x="80" y="102"/>
                  </a:lnTo>
                  <a:lnTo>
                    <a:pt x="82" y="102"/>
                  </a:lnTo>
                  <a:lnTo>
                    <a:pt x="82" y="102"/>
                  </a:lnTo>
                  <a:lnTo>
                    <a:pt x="84" y="102"/>
                  </a:lnTo>
                  <a:lnTo>
                    <a:pt x="84" y="102"/>
                  </a:lnTo>
                  <a:lnTo>
                    <a:pt x="84" y="100"/>
                  </a:lnTo>
                  <a:lnTo>
                    <a:pt x="86" y="100"/>
                  </a:lnTo>
                  <a:lnTo>
                    <a:pt x="86" y="98"/>
                  </a:lnTo>
                  <a:lnTo>
                    <a:pt x="86" y="96"/>
                  </a:lnTo>
                  <a:lnTo>
                    <a:pt x="86" y="96"/>
                  </a:lnTo>
                  <a:lnTo>
                    <a:pt x="88" y="94"/>
                  </a:lnTo>
                  <a:lnTo>
                    <a:pt x="88" y="90"/>
                  </a:lnTo>
                  <a:lnTo>
                    <a:pt x="88" y="86"/>
                  </a:lnTo>
                  <a:lnTo>
                    <a:pt x="88" y="82"/>
                  </a:lnTo>
                  <a:lnTo>
                    <a:pt x="88" y="80"/>
                  </a:lnTo>
                  <a:lnTo>
                    <a:pt x="88" y="78"/>
                  </a:lnTo>
                  <a:lnTo>
                    <a:pt x="88" y="78"/>
                  </a:lnTo>
                  <a:lnTo>
                    <a:pt x="88" y="76"/>
                  </a:lnTo>
                  <a:lnTo>
                    <a:pt x="90" y="72"/>
                  </a:lnTo>
                  <a:lnTo>
                    <a:pt x="92" y="70"/>
                  </a:lnTo>
                  <a:lnTo>
                    <a:pt x="94" y="66"/>
                  </a:lnTo>
                  <a:lnTo>
                    <a:pt x="98" y="62"/>
                  </a:lnTo>
                  <a:lnTo>
                    <a:pt x="98" y="60"/>
                  </a:lnTo>
                  <a:lnTo>
                    <a:pt x="100" y="58"/>
                  </a:lnTo>
                  <a:lnTo>
                    <a:pt x="102" y="58"/>
                  </a:lnTo>
                  <a:lnTo>
                    <a:pt x="104" y="56"/>
                  </a:lnTo>
                  <a:lnTo>
                    <a:pt x="104" y="54"/>
                  </a:lnTo>
                  <a:lnTo>
                    <a:pt x="106" y="54"/>
                  </a:lnTo>
                  <a:lnTo>
                    <a:pt x="108" y="54"/>
                  </a:lnTo>
                  <a:lnTo>
                    <a:pt x="110" y="52"/>
                  </a:lnTo>
                  <a:lnTo>
                    <a:pt x="110" y="52"/>
                  </a:lnTo>
                  <a:lnTo>
                    <a:pt x="110" y="52"/>
                  </a:lnTo>
                  <a:lnTo>
                    <a:pt x="112" y="54"/>
                  </a:lnTo>
                  <a:lnTo>
                    <a:pt x="114" y="54"/>
                  </a:lnTo>
                  <a:lnTo>
                    <a:pt x="116" y="56"/>
                  </a:lnTo>
                  <a:lnTo>
                    <a:pt x="118" y="56"/>
                  </a:lnTo>
                  <a:lnTo>
                    <a:pt x="120" y="58"/>
                  </a:lnTo>
                  <a:lnTo>
                    <a:pt x="120" y="60"/>
                  </a:lnTo>
                  <a:lnTo>
                    <a:pt x="122" y="60"/>
                  </a:lnTo>
                  <a:lnTo>
                    <a:pt x="122" y="62"/>
                  </a:lnTo>
                  <a:lnTo>
                    <a:pt x="122" y="62"/>
                  </a:lnTo>
                  <a:lnTo>
                    <a:pt x="122" y="64"/>
                  </a:lnTo>
                  <a:lnTo>
                    <a:pt x="122" y="64"/>
                  </a:lnTo>
                  <a:lnTo>
                    <a:pt x="122" y="68"/>
                  </a:lnTo>
                  <a:lnTo>
                    <a:pt x="122" y="70"/>
                  </a:lnTo>
                  <a:lnTo>
                    <a:pt x="120" y="72"/>
                  </a:lnTo>
                  <a:lnTo>
                    <a:pt x="120" y="74"/>
                  </a:lnTo>
                  <a:lnTo>
                    <a:pt x="120" y="76"/>
                  </a:lnTo>
                  <a:lnTo>
                    <a:pt x="120" y="76"/>
                  </a:lnTo>
                  <a:lnTo>
                    <a:pt x="122" y="78"/>
                  </a:lnTo>
                  <a:lnTo>
                    <a:pt x="122" y="78"/>
                  </a:lnTo>
                  <a:lnTo>
                    <a:pt x="122" y="80"/>
                  </a:lnTo>
                  <a:lnTo>
                    <a:pt x="124" y="80"/>
                  </a:lnTo>
                  <a:lnTo>
                    <a:pt x="126" y="80"/>
                  </a:lnTo>
                  <a:lnTo>
                    <a:pt x="126" y="80"/>
                  </a:lnTo>
                  <a:lnTo>
                    <a:pt x="128" y="80"/>
                  </a:lnTo>
                  <a:lnTo>
                    <a:pt x="130" y="80"/>
                  </a:lnTo>
                  <a:lnTo>
                    <a:pt x="134" y="78"/>
                  </a:lnTo>
                  <a:lnTo>
                    <a:pt x="138" y="78"/>
                  </a:lnTo>
                  <a:lnTo>
                    <a:pt x="142" y="76"/>
                  </a:lnTo>
                  <a:lnTo>
                    <a:pt x="142" y="76"/>
                  </a:lnTo>
                  <a:lnTo>
                    <a:pt x="144" y="76"/>
                  </a:lnTo>
                  <a:lnTo>
                    <a:pt x="146" y="76"/>
                  </a:lnTo>
                  <a:lnTo>
                    <a:pt x="148" y="76"/>
                  </a:lnTo>
                  <a:lnTo>
                    <a:pt x="148" y="76"/>
                  </a:lnTo>
                  <a:lnTo>
                    <a:pt x="150" y="76"/>
                  </a:lnTo>
                  <a:lnTo>
                    <a:pt x="152" y="78"/>
                  </a:lnTo>
                  <a:lnTo>
                    <a:pt x="154" y="80"/>
                  </a:lnTo>
                  <a:lnTo>
                    <a:pt x="154" y="80"/>
                  </a:lnTo>
                  <a:lnTo>
                    <a:pt x="156" y="80"/>
                  </a:lnTo>
                  <a:lnTo>
                    <a:pt x="156" y="80"/>
                  </a:lnTo>
                  <a:lnTo>
                    <a:pt x="158" y="80"/>
                  </a:lnTo>
                  <a:lnTo>
                    <a:pt x="158" y="80"/>
                  </a:lnTo>
                  <a:lnTo>
                    <a:pt x="160" y="80"/>
                  </a:lnTo>
                  <a:lnTo>
                    <a:pt x="160" y="80"/>
                  </a:lnTo>
                  <a:lnTo>
                    <a:pt x="160" y="78"/>
                  </a:lnTo>
                  <a:lnTo>
                    <a:pt x="162" y="78"/>
                  </a:lnTo>
                  <a:lnTo>
                    <a:pt x="162" y="76"/>
                  </a:lnTo>
                  <a:lnTo>
                    <a:pt x="164" y="74"/>
                  </a:lnTo>
                  <a:lnTo>
                    <a:pt x="166" y="70"/>
                  </a:lnTo>
                  <a:lnTo>
                    <a:pt x="166" y="70"/>
                  </a:lnTo>
                  <a:lnTo>
                    <a:pt x="166" y="68"/>
                  </a:lnTo>
                  <a:lnTo>
                    <a:pt x="168" y="66"/>
                  </a:lnTo>
                  <a:lnTo>
                    <a:pt x="168" y="66"/>
                  </a:lnTo>
                  <a:lnTo>
                    <a:pt x="168" y="64"/>
                  </a:lnTo>
                  <a:lnTo>
                    <a:pt x="168" y="64"/>
                  </a:lnTo>
                  <a:lnTo>
                    <a:pt x="166" y="62"/>
                  </a:lnTo>
                  <a:lnTo>
                    <a:pt x="166" y="60"/>
                  </a:lnTo>
                  <a:lnTo>
                    <a:pt x="166" y="58"/>
                  </a:lnTo>
                  <a:lnTo>
                    <a:pt x="164" y="58"/>
                  </a:lnTo>
                  <a:lnTo>
                    <a:pt x="162" y="56"/>
                  </a:lnTo>
                  <a:lnTo>
                    <a:pt x="162" y="56"/>
                  </a:lnTo>
                  <a:lnTo>
                    <a:pt x="160" y="54"/>
                  </a:lnTo>
                  <a:lnTo>
                    <a:pt x="158" y="54"/>
                  </a:lnTo>
                  <a:lnTo>
                    <a:pt x="154" y="52"/>
                  </a:lnTo>
                  <a:lnTo>
                    <a:pt x="150" y="50"/>
                  </a:lnTo>
                  <a:lnTo>
                    <a:pt x="146" y="48"/>
                  </a:lnTo>
                  <a:lnTo>
                    <a:pt x="140" y="46"/>
                  </a:lnTo>
                  <a:lnTo>
                    <a:pt x="132" y="44"/>
                  </a:lnTo>
                  <a:lnTo>
                    <a:pt x="126" y="42"/>
                  </a:lnTo>
                  <a:lnTo>
                    <a:pt x="122" y="40"/>
                  </a:lnTo>
                  <a:lnTo>
                    <a:pt x="118" y="38"/>
                  </a:lnTo>
                  <a:lnTo>
                    <a:pt x="114" y="36"/>
                  </a:lnTo>
                  <a:lnTo>
                    <a:pt x="114" y="36"/>
                  </a:lnTo>
                  <a:lnTo>
                    <a:pt x="112" y="34"/>
                  </a:lnTo>
                  <a:lnTo>
                    <a:pt x="110" y="34"/>
                  </a:lnTo>
                  <a:lnTo>
                    <a:pt x="110" y="32"/>
                  </a:lnTo>
                  <a:lnTo>
                    <a:pt x="108" y="32"/>
                  </a:lnTo>
                  <a:lnTo>
                    <a:pt x="106" y="30"/>
                  </a:lnTo>
                  <a:lnTo>
                    <a:pt x="106" y="28"/>
                  </a:lnTo>
                  <a:lnTo>
                    <a:pt x="104" y="26"/>
                  </a:lnTo>
                  <a:lnTo>
                    <a:pt x="102" y="22"/>
                  </a:lnTo>
                  <a:lnTo>
                    <a:pt x="100" y="16"/>
                  </a:lnTo>
                  <a:lnTo>
                    <a:pt x="98" y="12"/>
                  </a:lnTo>
                  <a:lnTo>
                    <a:pt x="98" y="10"/>
                  </a:lnTo>
                  <a:lnTo>
                    <a:pt x="96" y="8"/>
                  </a:lnTo>
                  <a:lnTo>
                    <a:pt x="96" y="6"/>
                  </a:lnTo>
                  <a:lnTo>
                    <a:pt x="94" y="4"/>
                  </a:lnTo>
                  <a:lnTo>
                    <a:pt x="92" y="4"/>
                  </a:lnTo>
                  <a:lnTo>
                    <a:pt x="92" y="2"/>
                  </a:lnTo>
                  <a:lnTo>
                    <a:pt x="90" y="2"/>
                  </a:lnTo>
                  <a:lnTo>
                    <a:pt x="88" y="2"/>
                  </a:lnTo>
                  <a:lnTo>
                    <a:pt x="88" y="0"/>
                  </a:lnTo>
                  <a:lnTo>
                    <a:pt x="86" y="0"/>
                  </a:lnTo>
                  <a:lnTo>
                    <a:pt x="82" y="0"/>
                  </a:lnTo>
                  <a:lnTo>
                    <a:pt x="78" y="0"/>
                  </a:lnTo>
                  <a:lnTo>
                    <a:pt x="74" y="2"/>
                  </a:lnTo>
                  <a:lnTo>
                    <a:pt x="72" y="2"/>
                  </a:lnTo>
                  <a:lnTo>
                    <a:pt x="72" y="2"/>
                  </a:lnTo>
                  <a:lnTo>
                    <a:pt x="70" y="2"/>
                  </a:lnTo>
                  <a:lnTo>
                    <a:pt x="68" y="4"/>
                  </a:lnTo>
                  <a:lnTo>
                    <a:pt x="68" y="4"/>
                  </a:lnTo>
                  <a:lnTo>
                    <a:pt x="66" y="4"/>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41" name="Freeform 235">
              <a:extLst>
                <a:ext uri="{FF2B5EF4-FFF2-40B4-BE49-F238E27FC236}">
                  <a16:creationId xmlns:a16="http://schemas.microsoft.com/office/drawing/2014/main" id="{4C1B24D1-932D-41A8-B473-41100872576B}"/>
                </a:ext>
              </a:extLst>
            </p:cNvPr>
            <p:cNvSpPr>
              <a:spLocks/>
            </p:cNvSpPr>
            <p:nvPr/>
          </p:nvSpPr>
          <p:spPr bwMode="auto">
            <a:xfrm>
              <a:off x="6248928" y="1331206"/>
              <a:ext cx="317723" cy="174396"/>
            </a:xfrm>
            <a:custGeom>
              <a:avLst/>
              <a:gdLst>
                <a:gd name="T0" fmla="*/ 64 w 168"/>
                <a:gd name="T1" fmla="*/ 8 h 102"/>
                <a:gd name="T2" fmla="*/ 64 w 168"/>
                <a:gd name="T3" fmla="*/ 20 h 102"/>
                <a:gd name="T4" fmla="*/ 60 w 168"/>
                <a:gd name="T5" fmla="*/ 26 h 102"/>
                <a:gd name="T6" fmla="*/ 56 w 168"/>
                <a:gd name="T7" fmla="*/ 24 h 102"/>
                <a:gd name="T8" fmla="*/ 46 w 168"/>
                <a:gd name="T9" fmla="*/ 14 h 102"/>
                <a:gd name="T10" fmla="*/ 42 w 168"/>
                <a:gd name="T11" fmla="*/ 12 h 102"/>
                <a:gd name="T12" fmla="*/ 34 w 168"/>
                <a:gd name="T13" fmla="*/ 20 h 102"/>
                <a:gd name="T14" fmla="*/ 28 w 168"/>
                <a:gd name="T15" fmla="*/ 22 h 102"/>
                <a:gd name="T16" fmla="*/ 26 w 168"/>
                <a:gd name="T17" fmla="*/ 16 h 102"/>
                <a:gd name="T18" fmla="*/ 22 w 168"/>
                <a:gd name="T19" fmla="*/ 6 h 102"/>
                <a:gd name="T20" fmla="*/ 18 w 168"/>
                <a:gd name="T21" fmla="*/ 4 h 102"/>
                <a:gd name="T22" fmla="*/ 10 w 168"/>
                <a:gd name="T23" fmla="*/ 8 h 102"/>
                <a:gd name="T24" fmla="*/ 4 w 168"/>
                <a:gd name="T25" fmla="*/ 14 h 102"/>
                <a:gd name="T26" fmla="*/ 0 w 168"/>
                <a:gd name="T27" fmla="*/ 20 h 102"/>
                <a:gd name="T28" fmla="*/ 4 w 168"/>
                <a:gd name="T29" fmla="*/ 28 h 102"/>
                <a:gd name="T30" fmla="*/ 6 w 168"/>
                <a:gd name="T31" fmla="*/ 40 h 102"/>
                <a:gd name="T32" fmla="*/ 8 w 168"/>
                <a:gd name="T33" fmla="*/ 48 h 102"/>
                <a:gd name="T34" fmla="*/ 12 w 168"/>
                <a:gd name="T35" fmla="*/ 50 h 102"/>
                <a:gd name="T36" fmla="*/ 26 w 168"/>
                <a:gd name="T37" fmla="*/ 52 h 102"/>
                <a:gd name="T38" fmla="*/ 32 w 168"/>
                <a:gd name="T39" fmla="*/ 50 h 102"/>
                <a:gd name="T40" fmla="*/ 38 w 168"/>
                <a:gd name="T41" fmla="*/ 42 h 102"/>
                <a:gd name="T42" fmla="*/ 44 w 168"/>
                <a:gd name="T43" fmla="*/ 38 h 102"/>
                <a:gd name="T44" fmla="*/ 50 w 168"/>
                <a:gd name="T45" fmla="*/ 38 h 102"/>
                <a:gd name="T46" fmla="*/ 54 w 168"/>
                <a:gd name="T47" fmla="*/ 42 h 102"/>
                <a:gd name="T48" fmla="*/ 52 w 168"/>
                <a:gd name="T49" fmla="*/ 48 h 102"/>
                <a:gd name="T50" fmla="*/ 46 w 168"/>
                <a:gd name="T51" fmla="*/ 62 h 102"/>
                <a:gd name="T52" fmla="*/ 46 w 168"/>
                <a:gd name="T53" fmla="*/ 68 h 102"/>
                <a:gd name="T54" fmla="*/ 52 w 168"/>
                <a:gd name="T55" fmla="*/ 74 h 102"/>
                <a:gd name="T56" fmla="*/ 60 w 168"/>
                <a:gd name="T57" fmla="*/ 82 h 102"/>
                <a:gd name="T58" fmla="*/ 68 w 168"/>
                <a:gd name="T59" fmla="*/ 96 h 102"/>
                <a:gd name="T60" fmla="*/ 76 w 168"/>
                <a:gd name="T61" fmla="*/ 100 h 102"/>
                <a:gd name="T62" fmla="*/ 84 w 168"/>
                <a:gd name="T63" fmla="*/ 102 h 102"/>
                <a:gd name="T64" fmla="*/ 86 w 168"/>
                <a:gd name="T65" fmla="*/ 96 h 102"/>
                <a:gd name="T66" fmla="*/ 88 w 168"/>
                <a:gd name="T67" fmla="*/ 82 h 102"/>
                <a:gd name="T68" fmla="*/ 90 w 168"/>
                <a:gd name="T69" fmla="*/ 72 h 102"/>
                <a:gd name="T70" fmla="*/ 100 w 168"/>
                <a:gd name="T71" fmla="*/ 58 h 102"/>
                <a:gd name="T72" fmla="*/ 108 w 168"/>
                <a:gd name="T73" fmla="*/ 54 h 102"/>
                <a:gd name="T74" fmla="*/ 114 w 168"/>
                <a:gd name="T75" fmla="*/ 54 h 102"/>
                <a:gd name="T76" fmla="*/ 122 w 168"/>
                <a:gd name="T77" fmla="*/ 60 h 102"/>
                <a:gd name="T78" fmla="*/ 122 w 168"/>
                <a:gd name="T79" fmla="*/ 68 h 102"/>
                <a:gd name="T80" fmla="*/ 120 w 168"/>
                <a:gd name="T81" fmla="*/ 76 h 102"/>
                <a:gd name="T82" fmla="*/ 126 w 168"/>
                <a:gd name="T83" fmla="*/ 80 h 102"/>
                <a:gd name="T84" fmla="*/ 138 w 168"/>
                <a:gd name="T85" fmla="*/ 78 h 102"/>
                <a:gd name="T86" fmla="*/ 148 w 168"/>
                <a:gd name="T87" fmla="*/ 76 h 102"/>
                <a:gd name="T88" fmla="*/ 154 w 168"/>
                <a:gd name="T89" fmla="*/ 80 h 102"/>
                <a:gd name="T90" fmla="*/ 160 w 168"/>
                <a:gd name="T91" fmla="*/ 80 h 102"/>
                <a:gd name="T92" fmla="*/ 164 w 168"/>
                <a:gd name="T93" fmla="*/ 74 h 102"/>
                <a:gd name="T94" fmla="*/ 168 w 168"/>
                <a:gd name="T95" fmla="*/ 66 h 102"/>
                <a:gd name="T96" fmla="*/ 166 w 168"/>
                <a:gd name="T97" fmla="*/ 58 h 102"/>
                <a:gd name="T98" fmla="*/ 158 w 168"/>
                <a:gd name="T99" fmla="*/ 54 h 102"/>
                <a:gd name="T100" fmla="*/ 132 w 168"/>
                <a:gd name="T101" fmla="*/ 44 h 102"/>
                <a:gd name="T102" fmla="*/ 114 w 168"/>
                <a:gd name="T103" fmla="*/ 36 h 102"/>
                <a:gd name="T104" fmla="*/ 106 w 168"/>
                <a:gd name="T105" fmla="*/ 30 h 102"/>
                <a:gd name="T106" fmla="*/ 98 w 168"/>
                <a:gd name="T107" fmla="*/ 12 h 102"/>
                <a:gd name="T108" fmla="*/ 92 w 168"/>
                <a:gd name="T109" fmla="*/ 4 h 102"/>
                <a:gd name="T110" fmla="*/ 86 w 168"/>
                <a:gd name="T111" fmla="*/ 0 h 102"/>
                <a:gd name="T112" fmla="*/ 72 w 168"/>
                <a:gd name="T113" fmla="*/ 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8" h="102">
                  <a:moveTo>
                    <a:pt x="66" y="4"/>
                  </a:moveTo>
                  <a:lnTo>
                    <a:pt x="66" y="4"/>
                  </a:lnTo>
                  <a:lnTo>
                    <a:pt x="66" y="6"/>
                  </a:lnTo>
                  <a:lnTo>
                    <a:pt x="66" y="6"/>
                  </a:lnTo>
                  <a:lnTo>
                    <a:pt x="64" y="8"/>
                  </a:lnTo>
                  <a:lnTo>
                    <a:pt x="64" y="8"/>
                  </a:lnTo>
                  <a:lnTo>
                    <a:pt x="64" y="12"/>
                  </a:lnTo>
                  <a:lnTo>
                    <a:pt x="64" y="16"/>
                  </a:lnTo>
                  <a:lnTo>
                    <a:pt x="64" y="18"/>
                  </a:lnTo>
                  <a:lnTo>
                    <a:pt x="64" y="20"/>
                  </a:lnTo>
                  <a:lnTo>
                    <a:pt x="64" y="22"/>
                  </a:lnTo>
                  <a:lnTo>
                    <a:pt x="64" y="22"/>
                  </a:lnTo>
                  <a:lnTo>
                    <a:pt x="62" y="24"/>
                  </a:lnTo>
                  <a:lnTo>
                    <a:pt x="62" y="24"/>
                  </a:lnTo>
                  <a:lnTo>
                    <a:pt x="60" y="26"/>
                  </a:lnTo>
                  <a:lnTo>
                    <a:pt x="60" y="26"/>
                  </a:lnTo>
                  <a:lnTo>
                    <a:pt x="60" y="26"/>
                  </a:lnTo>
                  <a:lnTo>
                    <a:pt x="58" y="24"/>
                  </a:lnTo>
                  <a:lnTo>
                    <a:pt x="56" y="24"/>
                  </a:lnTo>
                  <a:lnTo>
                    <a:pt x="56" y="24"/>
                  </a:lnTo>
                  <a:lnTo>
                    <a:pt x="54" y="22"/>
                  </a:lnTo>
                  <a:lnTo>
                    <a:pt x="52" y="20"/>
                  </a:lnTo>
                  <a:lnTo>
                    <a:pt x="50" y="16"/>
                  </a:lnTo>
                  <a:lnTo>
                    <a:pt x="48" y="14"/>
                  </a:lnTo>
                  <a:lnTo>
                    <a:pt x="46" y="14"/>
                  </a:lnTo>
                  <a:lnTo>
                    <a:pt x="46" y="14"/>
                  </a:lnTo>
                  <a:lnTo>
                    <a:pt x="44" y="12"/>
                  </a:lnTo>
                  <a:lnTo>
                    <a:pt x="44" y="12"/>
                  </a:lnTo>
                  <a:lnTo>
                    <a:pt x="42" y="12"/>
                  </a:lnTo>
                  <a:lnTo>
                    <a:pt x="42" y="12"/>
                  </a:lnTo>
                  <a:lnTo>
                    <a:pt x="40" y="14"/>
                  </a:lnTo>
                  <a:lnTo>
                    <a:pt x="40" y="14"/>
                  </a:lnTo>
                  <a:lnTo>
                    <a:pt x="38" y="16"/>
                  </a:lnTo>
                  <a:lnTo>
                    <a:pt x="36" y="18"/>
                  </a:lnTo>
                  <a:lnTo>
                    <a:pt x="34" y="20"/>
                  </a:lnTo>
                  <a:lnTo>
                    <a:pt x="32" y="22"/>
                  </a:lnTo>
                  <a:lnTo>
                    <a:pt x="30" y="22"/>
                  </a:lnTo>
                  <a:lnTo>
                    <a:pt x="30" y="22"/>
                  </a:lnTo>
                  <a:lnTo>
                    <a:pt x="30" y="22"/>
                  </a:lnTo>
                  <a:lnTo>
                    <a:pt x="28" y="22"/>
                  </a:lnTo>
                  <a:lnTo>
                    <a:pt x="28" y="22"/>
                  </a:lnTo>
                  <a:lnTo>
                    <a:pt x="26" y="22"/>
                  </a:lnTo>
                  <a:lnTo>
                    <a:pt x="26" y="20"/>
                  </a:lnTo>
                  <a:lnTo>
                    <a:pt x="26" y="20"/>
                  </a:lnTo>
                  <a:lnTo>
                    <a:pt x="26" y="16"/>
                  </a:lnTo>
                  <a:lnTo>
                    <a:pt x="24" y="14"/>
                  </a:lnTo>
                  <a:lnTo>
                    <a:pt x="24" y="10"/>
                  </a:lnTo>
                  <a:lnTo>
                    <a:pt x="24" y="10"/>
                  </a:lnTo>
                  <a:lnTo>
                    <a:pt x="24" y="8"/>
                  </a:lnTo>
                  <a:lnTo>
                    <a:pt x="22" y="6"/>
                  </a:lnTo>
                  <a:lnTo>
                    <a:pt x="22" y="6"/>
                  </a:lnTo>
                  <a:lnTo>
                    <a:pt x="22" y="6"/>
                  </a:lnTo>
                  <a:lnTo>
                    <a:pt x="20" y="4"/>
                  </a:lnTo>
                  <a:lnTo>
                    <a:pt x="20" y="4"/>
                  </a:lnTo>
                  <a:lnTo>
                    <a:pt x="18" y="4"/>
                  </a:lnTo>
                  <a:lnTo>
                    <a:pt x="16" y="6"/>
                  </a:lnTo>
                  <a:lnTo>
                    <a:pt x="16" y="6"/>
                  </a:lnTo>
                  <a:lnTo>
                    <a:pt x="14" y="6"/>
                  </a:lnTo>
                  <a:lnTo>
                    <a:pt x="12" y="8"/>
                  </a:lnTo>
                  <a:lnTo>
                    <a:pt x="10" y="8"/>
                  </a:lnTo>
                  <a:lnTo>
                    <a:pt x="8" y="10"/>
                  </a:lnTo>
                  <a:lnTo>
                    <a:pt x="8" y="10"/>
                  </a:lnTo>
                  <a:lnTo>
                    <a:pt x="6" y="12"/>
                  </a:lnTo>
                  <a:lnTo>
                    <a:pt x="4" y="14"/>
                  </a:lnTo>
                  <a:lnTo>
                    <a:pt x="4" y="14"/>
                  </a:lnTo>
                  <a:lnTo>
                    <a:pt x="2" y="16"/>
                  </a:lnTo>
                  <a:lnTo>
                    <a:pt x="2" y="18"/>
                  </a:lnTo>
                  <a:lnTo>
                    <a:pt x="0" y="18"/>
                  </a:lnTo>
                  <a:lnTo>
                    <a:pt x="0" y="20"/>
                  </a:lnTo>
                  <a:lnTo>
                    <a:pt x="0" y="20"/>
                  </a:lnTo>
                  <a:lnTo>
                    <a:pt x="0" y="22"/>
                  </a:lnTo>
                  <a:lnTo>
                    <a:pt x="0" y="22"/>
                  </a:lnTo>
                  <a:lnTo>
                    <a:pt x="2" y="24"/>
                  </a:lnTo>
                  <a:lnTo>
                    <a:pt x="2" y="26"/>
                  </a:lnTo>
                  <a:lnTo>
                    <a:pt x="4" y="28"/>
                  </a:lnTo>
                  <a:lnTo>
                    <a:pt x="4" y="30"/>
                  </a:lnTo>
                  <a:lnTo>
                    <a:pt x="6" y="30"/>
                  </a:lnTo>
                  <a:lnTo>
                    <a:pt x="6" y="32"/>
                  </a:lnTo>
                  <a:lnTo>
                    <a:pt x="6" y="34"/>
                  </a:lnTo>
                  <a:lnTo>
                    <a:pt x="6" y="40"/>
                  </a:lnTo>
                  <a:lnTo>
                    <a:pt x="6" y="42"/>
                  </a:lnTo>
                  <a:lnTo>
                    <a:pt x="6" y="44"/>
                  </a:lnTo>
                  <a:lnTo>
                    <a:pt x="6" y="46"/>
                  </a:lnTo>
                  <a:lnTo>
                    <a:pt x="6" y="46"/>
                  </a:lnTo>
                  <a:lnTo>
                    <a:pt x="8" y="48"/>
                  </a:lnTo>
                  <a:lnTo>
                    <a:pt x="8" y="48"/>
                  </a:lnTo>
                  <a:lnTo>
                    <a:pt x="8" y="48"/>
                  </a:lnTo>
                  <a:lnTo>
                    <a:pt x="10" y="50"/>
                  </a:lnTo>
                  <a:lnTo>
                    <a:pt x="12" y="50"/>
                  </a:lnTo>
                  <a:lnTo>
                    <a:pt x="12" y="50"/>
                  </a:lnTo>
                  <a:lnTo>
                    <a:pt x="14" y="50"/>
                  </a:lnTo>
                  <a:lnTo>
                    <a:pt x="16" y="50"/>
                  </a:lnTo>
                  <a:lnTo>
                    <a:pt x="18" y="52"/>
                  </a:lnTo>
                  <a:lnTo>
                    <a:pt x="22" y="52"/>
                  </a:lnTo>
                  <a:lnTo>
                    <a:pt x="26" y="52"/>
                  </a:lnTo>
                  <a:lnTo>
                    <a:pt x="28" y="52"/>
                  </a:lnTo>
                  <a:lnTo>
                    <a:pt x="30" y="50"/>
                  </a:lnTo>
                  <a:lnTo>
                    <a:pt x="30" y="50"/>
                  </a:lnTo>
                  <a:lnTo>
                    <a:pt x="32" y="50"/>
                  </a:lnTo>
                  <a:lnTo>
                    <a:pt x="32" y="50"/>
                  </a:lnTo>
                  <a:lnTo>
                    <a:pt x="32" y="48"/>
                  </a:lnTo>
                  <a:lnTo>
                    <a:pt x="34" y="48"/>
                  </a:lnTo>
                  <a:lnTo>
                    <a:pt x="36" y="46"/>
                  </a:lnTo>
                  <a:lnTo>
                    <a:pt x="38" y="44"/>
                  </a:lnTo>
                  <a:lnTo>
                    <a:pt x="38" y="42"/>
                  </a:lnTo>
                  <a:lnTo>
                    <a:pt x="40" y="40"/>
                  </a:lnTo>
                  <a:lnTo>
                    <a:pt x="40" y="40"/>
                  </a:lnTo>
                  <a:lnTo>
                    <a:pt x="42" y="38"/>
                  </a:lnTo>
                  <a:lnTo>
                    <a:pt x="42" y="38"/>
                  </a:lnTo>
                  <a:lnTo>
                    <a:pt x="44" y="38"/>
                  </a:lnTo>
                  <a:lnTo>
                    <a:pt x="44" y="38"/>
                  </a:lnTo>
                  <a:lnTo>
                    <a:pt x="46" y="38"/>
                  </a:lnTo>
                  <a:lnTo>
                    <a:pt x="48" y="38"/>
                  </a:lnTo>
                  <a:lnTo>
                    <a:pt x="48" y="38"/>
                  </a:lnTo>
                  <a:lnTo>
                    <a:pt x="50" y="38"/>
                  </a:lnTo>
                  <a:lnTo>
                    <a:pt x="52" y="38"/>
                  </a:lnTo>
                  <a:lnTo>
                    <a:pt x="52" y="40"/>
                  </a:lnTo>
                  <a:lnTo>
                    <a:pt x="54" y="40"/>
                  </a:lnTo>
                  <a:lnTo>
                    <a:pt x="54" y="40"/>
                  </a:lnTo>
                  <a:lnTo>
                    <a:pt x="54" y="42"/>
                  </a:lnTo>
                  <a:lnTo>
                    <a:pt x="54" y="42"/>
                  </a:lnTo>
                  <a:lnTo>
                    <a:pt x="54" y="42"/>
                  </a:lnTo>
                  <a:lnTo>
                    <a:pt x="54" y="44"/>
                  </a:lnTo>
                  <a:lnTo>
                    <a:pt x="52" y="46"/>
                  </a:lnTo>
                  <a:lnTo>
                    <a:pt x="52" y="48"/>
                  </a:lnTo>
                  <a:lnTo>
                    <a:pt x="50" y="52"/>
                  </a:lnTo>
                  <a:lnTo>
                    <a:pt x="48" y="54"/>
                  </a:lnTo>
                  <a:lnTo>
                    <a:pt x="48" y="56"/>
                  </a:lnTo>
                  <a:lnTo>
                    <a:pt x="48" y="58"/>
                  </a:lnTo>
                  <a:lnTo>
                    <a:pt x="46" y="62"/>
                  </a:lnTo>
                  <a:lnTo>
                    <a:pt x="46" y="64"/>
                  </a:lnTo>
                  <a:lnTo>
                    <a:pt x="46" y="66"/>
                  </a:lnTo>
                  <a:lnTo>
                    <a:pt x="46" y="66"/>
                  </a:lnTo>
                  <a:lnTo>
                    <a:pt x="46" y="68"/>
                  </a:lnTo>
                  <a:lnTo>
                    <a:pt x="46" y="68"/>
                  </a:lnTo>
                  <a:lnTo>
                    <a:pt x="46" y="68"/>
                  </a:lnTo>
                  <a:lnTo>
                    <a:pt x="46" y="70"/>
                  </a:lnTo>
                  <a:lnTo>
                    <a:pt x="48" y="70"/>
                  </a:lnTo>
                  <a:lnTo>
                    <a:pt x="50" y="72"/>
                  </a:lnTo>
                  <a:lnTo>
                    <a:pt x="52" y="74"/>
                  </a:lnTo>
                  <a:lnTo>
                    <a:pt x="56" y="76"/>
                  </a:lnTo>
                  <a:lnTo>
                    <a:pt x="58" y="78"/>
                  </a:lnTo>
                  <a:lnTo>
                    <a:pt x="58" y="78"/>
                  </a:lnTo>
                  <a:lnTo>
                    <a:pt x="60" y="80"/>
                  </a:lnTo>
                  <a:lnTo>
                    <a:pt x="60" y="82"/>
                  </a:lnTo>
                  <a:lnTo>
                    <a:pt x="64" y="88"/>
                  </a:lnTo>
                  <a:lnTo>
                    <a:pt x="64" y="90"/>
                  </a:lnTo>
                  <a:lnTo>
                    <a:pt x="66" y="92"/>
                  </a:lnTo>
                  <a:lnTo>
                    <a:pt x="68" y="94"/>
                  </a:lnTo>
                  <a:lnTo>
                    <a:pt x="68" y="96"/>
                  </a:lnTo>
                  <a:lnTo>
                    <a:pt x="68" y="96"/>
                  </a:lnTo>
                  <a:lnTo>
                    <a:pt x="70" y="98"/>
                  </a:lnTo>
                  <a:lnTo>
                    <a:pt x="72" y="98"/>
                  </a:lnTo>
                  <a:lnTo>
                    <a:pt x="74" y="100"/>
                  </a:lnTo>
                  <a:lnTo>
                    <a:pt x="76" y="100"/>
                  </a:lnTo>
                  <a:lnTo>
                    <a:pt x="78" y="102"/>
                  </a:lnTo>
                  <a:lnTo>
                    <a:pt x="80" y="102"/>
                  </a:lnTo>
                  <a:lnTo>
                    <a:pt x="82" y="102"/>
                  </a:lnTo>
                  <a:lnTo>
                    <a:pt x="82" y="102"/>
                  </a:lnTo>
                  <a:lnTo>
                    <a:pt x="84" y="102"/>
                  </a:lnTo>
                  <a:lnTo>
                    <a:pt x="84" y="102"/>
                  </a:lnTo>
                  <a:lnTo>
                    <a:pt x="84" y="100"/>
                  </a:lnTo>
                  <a:lnTo>
                    <a:pt x="86" y="100"/>
                  </a:lnTo>
                  <a:lnTo>
                    <a:pt x="86" y="98"/>
                  </a:lnTo>
                  <a:lnTo>
                    <a:pt x="86" y="96"/>
                  </a:lnTo>
                  <a:lnTo>
                    <a:pt x="86" y="96"/>
                  </a:lnTo>
                  <a:lnTo>
                    <a:pt x="88" y="94"/>
                  </a:lnTo>
                  <a:lnTo>
                    <a:pt x="88" y="90"/>
                  </a:lnTo>
                  <a:lnTo>
                    <a:pt x="88" y="86"/>
                  </a:lnTo>
                  <a:lnTo>
                    <a:pt x="88" y="82"/>
                  </a:lnTo>
                  <a:lnTo>
                    <a:pt x="88" y="80"/>
                  </a:lnTo>
                  <a:lnTo>
                    <a:pt x="88" y="78"/>
                  </a:lnTo>
                  <a:lnTo>
                    <a:pt x="88" y="78"/>
                  </a:lnTo>
                  <a:lnTo>
                    <a:pt x="88" y="76"/>
                  </a:lnTo>
                  <a:lnTo>
                    <a:pt x="90" y="72"/>
                  </a:lnTo>
                  <a:lnTo>
                    <a:pt x="92" y="70"/>
                  </a:lnTo>
                  <a:lnTo>
                    <a:pt x="94" y="66"/>
                  </a:lnTo>
                  <a:lnTo>
                    <a:pt x="98" y="62"/>
                  </a:lnTo>
                  <a:lnTo>
                    <a:pt x="98" y="60"/>
                  </a:lnTo>
                  <a:lnTo>
                    <a:pt x="100" y="58"/>
                  </a:lnTo>
                  <a:lnTo>
                    <a:pt x="102" y="58"/>
                  </a:lnTo>
                  <a:lnTo>
                    <a:pt x="104" y="56"/>
                  </a:lnTo>
                  <a:lnTo>
                    <a:pt x="104" y="54"/>
                  </a:lnTo>
                  <a:lnTo>
                    <a:pt x="106" y="54"/>
                  </a:lnTo>
                  <a:lnTo>
                    <a:pt x="108" y="54"/>
                  </a:lnTo>
                  <a:lnTo>
                    <a:pt x="110" y="52"/>
                  </a:lnTo>
                  <a:lnTo>
                    <a:pt x="110" y="52"/>
                  </a:lnTo>
                  <a:lnTo>
                    <a:pt x="110" y="52"/>
                  </a:lnTo>
                  <a:lnTo>
                    <a:pt x="112" y="54"/>
                  </a:lnTo>
                  <a:lnTo>
                    <a:pt x="114" y="54"/>
                  </a:lnTo>
                  <a:lnTo>
                    <a:pt x="116" y="56"/>
                  </a:lnTo>
                  <a:lnTo>
                    <a:pt x="118" y="56"/>
                  </a:lnTo>
                  <a:lnTo>
                    <a:pt x="120" y="58"/>
                  </a:lnTo>
                  <a:lnTo>
                    <a:pt x="120" y="60"/>
                  </a:lnTo>
                  <a:lnTo>
                    <a:pt x="122" y="60"/>
                  </a:lnTo>
                  <a:lnTo>
                    <a:pt x="122" y="62"/>
                  </a:lnTo>
                  <a:lnTo>
                    <a:pt x="122" y="62"/>
                  </a:lnTo>
                  <a:lnTo>
                    <a:pt x="122" y="64"/>
                  </a:lnTo>
                  <a:lnTo>
                    <a:pt x="122" y="64"/>
                  </a:lnTo>
                  <a:lnTo>
                    <a:pt x="122" y="68"/>
                  </a:lnTo>
                  <a:lnTo>
                    <a:pt x="122" y="70"/>
                  </a:lnTo>
                  <a:lnTo>
                    <a:pt x="120" y="72"/>
                  </a:lnTo>
                  <a:lnTo>
                    <a:pt x="120" y="74"/>
                  </a:lnTo>
                  <a:lnTo>
                    <a:pt x="120" y="76"/>
                  </a:lnTo>
                  <a:lnTo>
                    <a:pt x="120" y="76"/>
                  </a:lnTo>
                  <a:lnTo>
                    <a:pt x="122" y="78"/>
                  </a:lnTo>
                  <a:lnTo>
                    <a:pt x="122" y="78"/>
                  </a:lnTo>
                  <a:lnTo>
                    <a:pt x="122" y="80"/>
                  </a:lnTo>
                  <a:lnTo>
                    <a:pt x="124" y="80"/>
                  </a:lnTo>
                  <a:lnTo>
                    <a:pt x="126" y="80"/>
                  </a:lnTo>
                  <a:lnTo>
                    <a:pt x="126" y="80"/>
                  </a:lnTo>
                  <a:lnTo>
                    <a:pt x="128" y="80"/>
                  </a:lnTo>
                  <a:lnTo>
                    <a:pt x="130" y="80"/>
                  </a:lnTo>
                  <a:lnTo>
                    <a:pt x="134" y="78"/>
                  </a:lnTo>
                  <a:lnTo>
                    <a:pt x="138" y="78"/>
                  </a:lnTo>
                  <a:lnTo>
                    <a:pt x="142" y="76"/>
                  </a:lnTo>
                  <a:lnTo>
                    <a:pt x="142" y="76"/>
                  </a:lnTo>
                  <a:lnTo>
                    <a:pt x="144" y="76"/>
                  </a:lnTo>
                  <a:lnTo>
                    <a:pt x="146" y="76"/>
                  </a:lnTo>
                  <a:lnTo>
                    <a:pt x="148" y="76"/>
                  </a:lnTo>
                  <a:lnTo>
                    <a:pt x="148" y="76"/>
                  </a:lnTo>
                  <a:lnTo>
                    <a:pt x="150" y="76"/>
                  </a:lnTo>
                  <a:lnTo>
                    <a:pt x="152" y="78"/>
                  </a:lnTo>
                  <a:lnTo>
                    <a:pt x="154" y="80"/>
                  </a:lnTo>
                  <a:lnTo>
                    <a:pt x="154" y="80"/>
                  </a:lnTo>
                  <a:lnTo>
                    <a:pt x="156" y="80"/>
                  </a:lnTo>
                  <a:lnTo>
                    <a:pt x="156" y="80"/>
                  </a:lnTo>
                  <a:lnTo>
                    <a:pt x="158" y="80"/>
                  </a:lnTo>
                  <a:lnTo>
                    <a:pt x="158" y="80"/>
                  </a:lnTo>
                  <a:lnTo>
                    <a:pt x="160" y="80"/>
                  </a:lnTo>
                  <a:lnTo>
                    <a:pt x="160" y="80"/>
                  </a:lnTo>
                  <a:lnTo>
                    <a:pt x="160" y="78"/>
                  </a:lnTo>
                  <a:lnTo>
                    <a:pt x="162" y="78"/>
                  </a:lnTo>
                  <a:lnTo>
                    <a:pt x="162" y="76"/>
                  </a:lnTo>
                  <a:lnTo>
                    <a:pt x="164" y="74"/>
                  </a:lnTo>
                  <a:lnTo>
                    <a:pt x="166" y="70"/>
                  </a:lnTo>
                  <a:lnTo>
                    <a:pt x="166" y="70"/>
                  </a:lnTo>
                  <a:lnTo>
                    <a:pt x="166" y="68"/>
                  </a:lnTo>
                  <a:lnTo>
                    <a:pt x="168" y="66"/>
                  </a:lnTo>
                  <a:lnTo>
                    <a:pt x="168" y="66"/>
                  </a:lnTo>
                  <a:lnTo>
                    <a:pt x="168" y="64"/>
                  </a:lnTo>
                  <a:lnTo>
                    <a:pt x="168" y="64"/>
                  </a:lnTo>
                  <a:lnTo>
                    <a:pt x="166" y="62"/>
                  </a:lnTo>
                  <a:lnTo>
                    <a:pt x="166" y="60"/>
                  </a:lnTo>
                  <a:lnTo>
                    <a:pt x="166" y="58"/>
                  </a:lnTo>
                  <a:lnTo>
                    <a:pt x="164" y="58"/>
                  </a:lnTo>
                  <a:lnTo>
                    <a:pt x="162" y="56"/>
                  </a:lnTo>
                  <a:lnTo>
                    <a:pt x="162" y="56"/>
                  </a:lnTo>
                  <a:lnTo>
                    <a:pt x="160" y="54"/>
                  </a:lnTo>
                  <a:lnTo>
                    <a:pt x="158" y="54"/>
                  </a:lnTo>
                  <a:lnTo>
                    <a:pt x="154" y="52"/>
                  </a:lnTo>
                  <a:lnTo>
                    <a:pt x="150" y="50"/>
                  </a:lnTo>
                  <a:lnTo>
                    <a:pt x="146" y="48"/>
                  </a:lnTo>
                  <a:lnTo>
                    <a:pt x="140" y="46"/>
                  </a:lnTo>
                  <a:lnTo>
                    <a:pt x="132" y="44"/>
                  </a:lnTo>
                  <a:lnTo>
                    <a:pt x="126" y="42"/>
                  </a:lnTo>
                  <a:lnTo>
                    <a:pt x="122" y="40"/>
                  </a:lnTo>
                  <a:lnTo>
                    <a:pt x="118" y="38"/>
                  </a:lnTo>
                  <a:lnTo>
                    <a:pt x="114" y="36"/>
                  </a:lnTo>
                  <a:lnTo>
                    <a:pt x="114" y="36"/>
                  </a:lnTo>
                  <a:lnTo>
                    <a:pt x="112" y="34"/>
                  </a:lnTo>
                  <a:lnTo>
                    <a:pt x="110" y="34"/>
                  </a:lnTo>
                  <a:lnTo>
                    <a:pt x="110" y="32"/>
                  </a:lnTo>
                  <a:lnTo>
                    <a:pt x="108" y="32"/>
                  </a:lnTo>
                  <a:lnTo>
                    <a:pt x="106" y="30"/>
                  </a:lnTo>
                  <a:lnTo>
                    <a:pt x="106" y="28"/>
                  </a:lnTo>
                  <a:lnTo>
                    <a:pt x="104" y="26"/>
                  </a:lnTo>
                  <a:lnTo>
                    <a:pt x="102" y="22"/>
                  </a:lnTo>
                  <a:lnTo>
                    <a:pt x="100" y="16"/>
                  </a:lnTo>
                  <a:lnTo>
                    <a:pt x="98" y="12"/>
                  </a:lnTo>
                  <a:lnTo>
                    <a:pt x="98" y="10"/>
                  </a:lnTo>
                  <a:lnTo>
                    <a:pt x="96" y="8"/>
                  </a:lnTo>
                  <a:lnTo>
                    <a:pt x="96" y="6"/>
                  </a:lnTo>
                  <a:lnTo>
                    <a:pt x="94" y="4"/>
                  </a:lnTo>
                  <a:lnTo>
                    <a:pt x="92" y="4"/>
                  </a:lnTo>
                  <a:lnTo>
                    <a:pt x="92" y="2"/>
                  </a:lnTo>
                  <a:lnTo>
                    <a:pt x="90" y="2"/>
                  </a:lnTo>
                  <a:lnTo>
                    <a:pt x="88" y="2"/>
                  </a:lnTo>
                  <a:lnTo>
                    <a:pt x="88" y="0"/>
                  </a:lnTo>
                  <a:lnTo>
                    <a:pt x="86" y="0"/>
                  </a:lnTo>
                  <a:lnTo>
                    <a:pt x="82" y="0"/>
                  </a:lnTo>
                  <a:lnTo>
                    <a:pt x="78" y="0"/>
                  </a:lnTo>
                  <a:lnTo>
                    <a:pt x="74" y="2"/>
                  </a:lnTo>
                  <a:lnTo>
                    <a:pt x="72" y="2"/>
                  </a:lnTo>
                  <a:lnTo>
                    <a:pt x="72" y="2"/>
                  </a:lnTo>
                  <a:lnTo>
                    <a:pt x="70" y="2"/>
                  </a:lnTo>
                  <a:lnTo>
                    <a:pt x="68" y="4"/>
                  </a:lnTo>
                  <a:lnTo>
                    <a:pt x="68" y="4"/>
                  </a:lnTo>
                  <a:lnTo>
                    <a:pt x="66" y="4"/>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42" name="Freeform 236">
              <a:extLst>
                <a:ext uri="{FF2B5EF4-FFF2-40B4-BE49-F238E27FC236}">
                  <a16:creationId xmlns:a16="http://schemas.microsoft.com/office/drawing/2014/main" id="{3BB19CEC-22B4-497A-A28F-3A04C51ECA22}"/>
                </a:ext>
              </a:extLst>
            </p:cNvPr>
            <p:cNvSpPr>
              <a:spLocks/>
            </p:cNvSpPr>
            <p:nvPr/>
          </p:nvSpPr>
          <p:spPr bwMode="auto">
            <a:xfrm>
              <a:off x="6456961" y="1310689"/>
              <a:ext cx="181556" cy="68390"/>
            </a:xfrm>
            <a:custGeom>
              <a:avLst/>
              <a:gdLst>
                <a:gd name="T0" fmla="*/ 2 w 96"/>
                <a:gd name="T1" fmla="*/ 4 h 40"/>
                <a:gd name="T2" fmla="*/ 0 w 96"/>
                <a:gd name="T3" fmla="*/ 6 h 40"/>
                <a:gd name="T4" fmla="*/ 0 w 96"/>
                <a:gd name="T5" fmla="*/ 10 h 40"/>
                <a:gd name="T6" fmla="*/ 0 w 96"/>
                <a:gd name="T7" fmla="*/ 14 h 40"/>
                <a:gd name="T8" fmla="*/ 0 w 96"/>
                <a:gd name="T9" fmla="*/ 18 h 40"/>
                <a:gd name="T10" fmla="*/ 2 w 96"/>
                <a:gd name="T11" fmla="*/ 24 h 40"/>
                <a:gd name="T12" fmla="*/ 4 w 96"/>
                <a:gd name="T13" fmla="*/ 28 h 40"/>
                <a:gd name="T14" fmla="*/ 6 w 96"/>
                <a:gd name="T15" fmla="*/ 30 h 40"/>
                <a:gd name="T16" fmla="*/ 10 w 96"/>
                <a:gd name="T17" fmla="*/ 32 h 40"/>
                <a:gd name="T18" fmla="*/ 14 w 96"/>
                <a:gd name="T19" fmla="*/ 34 h 40"/>
                <a:gd name="T20" fmla="*/ 18 w 96"/>
                <a:gd name="T21" fmla="*/ 36 h 40"/>
                <a:gd name="T22" fmla="*/ 24 w 96"/>
                <a:gd name="T23" fmla="*/ 38 h 40"/>
                <a:gd name="T24" fmla="*/ 34 w 96"/>
                <a:gd name="T25" fmla="*/ 40 h 40"/>
                <a:gd name="T26" fmla="*/ 44 w 96"/>
                <a:gd name="T27" fmla="*/ 40 h 40"/>
                <a:gd name="T28" fmla="*/ 48 w 96"/>
                <a:gd name="T29" fmla="*/ 40 h 40"/>
                <a:gd name="T30" fmla="*/ 54 w 96"/>
                <a:gd name="T31" fmla="*/ 38 h 40"/>
                <a:gd name="T32" fmla="*/ 62 w 96"/>
                <a:gd name="T33" fmla="*/ 34 h 40"/>
                <a:gd name="T34" fmla="*/ 70 w 96"/>
                <a:gd name="T35" fmla="*/ 32 h 40"/>
                <a:gd name="T36" fmla="*/ 80 w 96"/>
                <a:gd name="T37" fmla="*/ 26 h 40"/>
                <a:gd name="T38" fmla="*/ 88 w 96"/>
                <a:gd name="T39" fmla="*/ 20 h 40"/>
                <a:gd name="T40" fmla="*/ 90 w 96"/>
                <a:gd name="T41" fmla="*/ 16 h 40"/>
                <a:gd name="T42" fmla="*/ 94 w 96"/>
                <a:gd name="T43" fmla="*/ 12 h 40"/>
                <a:gd name="T44" fmla="*/ 96 w 96"/>
                <a:gd name="T45" fmla="*/ 10 h 40"/>
                <a:gd name="T46" fmla="*/ 96 w 96"/>
                <a:gd name="T47" fmla="*/ 8 h 40"/>
                <a:gd name="T48" fmla="*/ 94 w 96"/>
                <a:gd name="T49" fmla="*/ 6 h 40"/>
                <a:gd name="T50" fmla="*/ 94 w 96"/>
                <a:gd name="T51" fmla="*/ 6 h 40"/>
                <a:gd name="T52" fmla="*/ 92 w 96"/>
                <a:gd name="T53" fmla="*/ 4 h 40"/>
                <a:gd name="T54" fmla="*/ 90 w 96"/>
                <a:gd name="T55" fmla="*/ 4 h 40"/>
                <a:gd name="T56" fmla="*/ 86 w 96"/>
                <a:gd name="T57" fmla="*/ 2 h 40"/>
                <a:gd name="T58" fmla="*/ 80 w 96"/>
                <a:gd name="T59" fmla="*/ 4 h 40"/>
                <a:gd name="T60" fmla="*/ 70 w 96"/>
                <a:gd name="T61" fmla="*/ 4 h 40"/>
                <a:gd name="T62" fmla="*/ 62 w 96"/>
                <a:gd name="T63" fmla="*/ 6 h 40"/>
                <a:gd name="T64" fmla="*/ 56 w 96"/>
                <a:gd name="T65" fmla="*/ 6 h 40"/>
                <a:gd name="T66" fmla="*/ 52 w 96"/>
                <a:gd name="T67" fmla="*/ 6 h 40"/>
                <a:gd name="T68" fmla="*/ 42 w 96"/>
                <a:gd name="T69" fmla="*/ 4 h 40"/>
                <a:gd name="T70" fmla="*/ 34 w 96"/>
                <a:gd name="T71" fmla="*/ 2 h 40"/>
                <a:gd name="T72" fmla="*/ 24 w 96"/>
                <a:gd name="T73" fmla="*/ 2 h 40"/>
                <a:gd name="T74" fmla="*/ 16 w 96"/>
                <a:gd name="T75" fmla="*/ 0 h 40"/>
                <a:gd name="T76" fmla="*/ 10 w 96"/>
                <a:gd name="T77" fmla="*/ 0 h 40"/>
                <a:gd name="T78" fmla="*/ 6 w 96"/>
                <a:gd name="T79" fmla="*/ 2 h 40"/>
                <a:gd name="T80" fmla="*/ 4 w 96"/>
                <a:gd name="T81" fmla="*/ 2 h 40"/>
                <a:gd name="T82" fmla="*/ 2 w 96"/>
                <a:gd name="T83"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6" h="40">
                  <a:moveTo>
                    <a:pt x="2" y="4"/>
                  </a:moveTo>
                  <a:lnTo>
                    <a:pt x="2" y="4"/>
                  </a:lnTo>
                  <a:lnTo>
                    <a:pt x="0" y="6"/>
                  </a:lnTo>
                  <a:lnTo>
                    <a:pt x="0" y="6"/>
                  </a:lnTo>
                  <a:lnTo>
                    <a:pt x="0" y="8"/>
                  </a:lnTo>
                  <a:lnTo>
                    <a:pt x="0" y="10"/>
                  </a:lnTo>
                  <a:lnTo>
                    <a:pt x="0" y="12"/>
                  </a:lnTo>
                  <a:lnTo>
                    <a:pt x="0" y="14"/>
                  </a:lnTo>
                  <a:lnTo>
                    <a:pt x="0" y="16"/>
                  </a:lnTo>
                  <a:lnTo>
                    <a:pt x="0" y="18"/>
                  </a:lnTo>
                  <a:lnTo>
                    <a:pt x="2" y="20"/>
                  </a:lnTo>
                  <a:lnTo>
                    <a:pt x="2" y="24"/>
                  </a:lnTo>
                  <a:lnTo>
                    <a:pt x="4" y="26"/>
                  </a:lnTo>
                  <a:lnTo>
                    <a:pt x="4" y="28"/>
                  </a:lnTo>
                  <a:lnTo>
                    <a:pt x="6" y="28"/>
                  </a:lnTo>
                  <a:lnTo>
                    <a:pt x="6" y="30"/>
                  </a:lnTo>
                  <a:lnTo>
                    <a:pt x="8" y="30"/>
                  </a:lnTo>
                  <a:lnTo>
                    <a:pt x="10" y="32"/>
                  </a:lnTo>
                  <a:lnTo>
                    <a:pt x="12" y="34"/>
                  </a:lnTo>
                  <a:lnTo>
                    <a:pt x="14" y="34"/>
                  </a:lnTo>
                  <a:lnTo>
                    <a:pt x="16" y="36"/>
                  </a:lnTo>
                  <a:lnTo>
                    <a:pt x="18" y="36"/>
                  </a:lnTo>
                  <a:lnTo>
                    <a:pt x="22" y="36"/>
                  </a:lnTo>
                  <a:lnTo>
                    <a:pt x="24" y="38"/>
                  </a:lnTo>
                  <a:lnTo>
                    <a:pt x="30" y="38"/>
                  </a:lnTo>
                  <a:lnTo>
                    <a:pt x="34" y="40"/>
                  </a:lnTo>
                  <a:lnTo>
                    <a:pt x="40" y="40"/>
                  </a:lnTo>
                  <a:lnTo>
                    <a:pt x="44" y="40"/>
                  </a:lnTo>
                  <a:lnTo>
                    <a:pt x="46" y="40"/>
                  </a:lnTo>
                  <a:lnTo>
                    <a:pt x="48" y="40"/>
                  </a:lnTo>
                  <a:lnTo>
                    <a:pt x="50" y="38"/>
                  </a:lnTo>
                  <a:lnTo>
                    <a:pt x="54" y="38"/>
                  </a:lnTo>
                  <a:lnTo>
                    <a:pt x="58" y="36"/>
                  </a:lnTo>
                  <a:lnTo>
                    <a:pt x="62" y="34"/>
                  </a:lnTo>
                  <a:lnTo>
                    <a:pt x="66" y="32"/>
                  </a:lnTo>
                  <a:lnTo>
                    <a:pt x="70" y="32"/>
                  </a:lnTo>
                  <a:lnTo>
                    <a:pt x="72" y="30"/>
                  </a:lnTo>
                  <a:lnTo>
                    <a:pt x="80" y="26"/>
                  </a:lnTo>
                  <a:lnTo>
                    <a:pt x="84" y="22"/>
                  </a:lnTo>
                  <a:lnTo>
                    <a:pt x="88" y="20"/>
                  </a:lnTo>
                  <a:lnTo>
                    <a:pt x="90" y="18"/>
                  </a:lnTo>
                  <a:lnTo>
                    <a:pt x="90" y="16"/>
                  </a:lnTo>
                  <a:lnTo>
                    <a:pt x="92" y="14"/>
                  </a:lnTo>
                  <a:lnTo>
                    <a:pt x="94" y="12"/>
                  </a:lnTo>
                  <a:lnTo>
                    <a:pt x="94" y="12"/>
                  </a:lnTo>
                  <a:lnTo>
                    <a:pt x="96" y="10"/>
                  </a:lnTo>
                  <a:lnTo>
                    <a:pt x="96" y="10"/>
                  </a:lnTo>
                  <a:lnTo>
                    <a:pt x="96" y="8"/>
                  </a:lnTo>
                  <a:lnTo>
                    <a:pt x="96" y="8"/>
                  </a:lnTo>
                  <a:lnTo>
                    <a:pt x="94" y="6"/>
                  </a:lnTo>
                  <a:lnTo>
                    <a:pt x="94" y="6"/>
                  </a:lnTo>
                  <a:lnTo>
                    <a:pt x="94" y="6"/>
                  </a:lnTo>
                  <a:lnTo>
                    <a:pt x="94" y="4"/>
                  </a:lnTo>
                  <a:lnTo>
                    <a:pt x="92" y="4"/>
                  </a:lnTo>
                  <a:lnTo>
                    <a:pt x="92" y="4"/>
                  </a:lnTo>
                  <a:lnTo>
                    <a:pt x="90" y="4"/>
                  </a:lnTo>
                  <a:lnTo>
                    <a:pt x="88" y="4"/>
                  </a:lnTo>
                  <a:lnTo>
                    <a:pt x="86" y="2"/>
                  </a:lnTo>
                  <a:lnTo>
                    <a:pt x="84" y="4"/>
                  </a:lnTo>
                  <a:lnTo>
                    <a:pt x="80" y="4"/>
                  </a:lnTo>
                  <a:lnTo>
                    <a:pt x="78" y="4"/>
                  </a:lnTo>
                  <a:lnTo>
                    <a:pt x="70" y="4"/>
                  </a:lnTo>
                  <a:lnTo>
                    <a:pt x="64" y="6"/>
                  </a:lnTo>
                  <a:lnTo>
                    <a:pt x="62" y="6"/>
                  </a:lnTo>
                  <a:lnTo>
                    <a:pt x="58" y="6"/>
                  </a:lnTo>
                  <a:lnTo>
                    <a:pt x="56" y="6"/>
                  </a:lnTo>
                  <a:lnTo>
                    <a:pt x="54" y="6"/>
                  </a:lnTo>
                  <a:lnTo>
                    <a:pt x="52" y="6"/>
                  </a:lnTo>
                  <a:lnTo>
                    <a:pt x="50" y="6"/>
                  </a:lnTo>
                  <a:lnTo>
                    <a:pt x="42" y="4"/>
                  </a:lnTo>
                  <a:lnTo>
                    <a:pt x="36" y="2"/>
                  </a:lnTo>
                  <a:lnTo>
                    <a:pt x="34" y="2"/>
                  </a:lnTo>
                  <a:lnTo>
                    <a:pt x="32" y="2"/>
                  </a:lnTo>
                  <a:lnTo>
                    <a:pt x="24" y="2"/>
                  </a:lnTo>
                  <a:lnTo>
                    <a:pt x="20" y="0"/>
                  </a:lnTo>
                  <a:lnTo>
                    <a:pt x="16" y="0"/>
                  </a:lnTo>
                  <a:lnTo>
                    <a:pt x="12" y="0"/>
                  </a:lnTo>
                  <a:lnTo>
                    <a:pt x="10" y="0"/>
                  </a:lnTo>
                  <a:lnTo>
                    <a:pt x="8" y="0"/>
                  </a:lnTo>
                  <a:lnTo>
                    <a:pt x="6" y="2"/>
                  </a:lnTo>
                  <a:lnTo>
                    <a:pt x="4" y="2"/>
                  </a:lnTo>
                  <a:lnTo>
                    <a:pt x="4" y="2"/>
                  </a:lnTo>
                  <a:lnTo>
                    <a:pt x="2" y="4"/>
                  </a:lnTo>
                  <a:lnTo>
                    <a:pt x="2" y="4"/>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43" name="Freeform 237">
              <a:extLst>
                <a:ext uri="{FF2B5EF4-FFF2-40B4-BE49-F238E27FC236}">
                  <a16:creationId xmlns:a16="http://schemas.microsoft.com/office/drawing/2014/main" id="{27B1BF1D-2342-4AC4-BE9B-2142B676D701}"/>
                </a:ext>
              </a:extLst>
            </p:cNvPr>
            <p:cNvSpPr>
              <a:spLocks/>
            </p:cNvSpPr>
            <p:nvPr/>
          </p:nvSpPr>
          <p:spPr bwMode="auto">
            <a:xfrm>
              <a:off x="6456961" y="1310689"/>
              <a:ext cx="181556" cy="68390"/>
            </a:xfrm>
            <a:custGeom>
              <a:avLst/>
              <a:gdLst>
                <a:gd name="T0" fmla="*/ 2 w 96"/>
                <a:gd name="T1" fmla="*/ 4 h 40"/>
                <a:gd name="T2" fmla="*/ 0 w 96"/>
                <a:gd name="T3" fmla="*/ 6 h 40"/>
                <a:gd name="T4" fmla="*/ 0 w 96"/>
                <a:gd name="T5" fmla="*/ 10 h 40"/>
                <a:gd name="T6" fmla="*/ 0 w 96"/>
                <a:gd name="T7" fmla="*/ 14 h 40"/>
                <a:gd name="T8" fmla="*/ 0 w 96"/>
                <a:gd name="T9" fmla="*/ 18 h 40"/>
                <a:gd name="T10" fmla="*/ 2 w 96"/>
                <a:gd name="T11" fmla="*/ 24 h 40"/>
                <a:gd name="T12" fmla="*/ 4 w 96"/>
                <a:gd name="T13" fmla="*/ 28 h 40"/>
                <a:gd name="T14" fmla="*/ 6 w 96"/>
                <a:gd name="T15" fmla="*/ 30 h 40"/>
                <a:gd name="T16" fmla="*/ 10 w 96"/>
                <a:gd name="T17" fmla="*/ 32 h 40"/>
                <a:gd name="T18" fmla="*/ 14 w 96"/>
                <a:gd name="T19" fmla="*/ 34 h 40"/>
                <a:gd name="T20" fmla="*/ 18 w 96"/>
                <a:gd name="T21" fmla="*/ 36 h 40"/>
                <a:gd name="T22" fmla="*/ 24 w 96"/>
                <a:gd name="T23" fmla="*/ 38 h 40"/>
                <a:gd name="T24" fmla="*/ 34 w 96"/>
                <a:gd name="T25" fmla="*/ 40 h 40"/>
                <a:gd name="T26" fmla="*/ 44 w 96"/>
                <a:gd name="T27" fmla="*/ 40 h 40"/>
                <a:gd name="T28" fmla="*/ 48 w 96"/>
                <a:gd name="T29" fmla="*/ 40 h 40"/>
                <a:gd name="T30" fmla="*/ 54 w 96"/>
                <a:gd name="T31" fmla="*/ 38 h 40"/>
                <a:gd name="T32" fmla="*/ 62 w 96"/>
                <a:gd name="T33" fmla="*/ 34 h 40"/>
                <a:gd name="T34" fmla="*/ 70 w 96"/>
                <a:gd name="T35" fmla="*/ 32 h 40"/>
                <a:gd name="T36" fmla="*/ 80 w 96"/>
                <a:gd name="T37" fmla="*/ 26 h 40"/>
                <a:gd name="T38" fmla="*/ 88 w 96"/>
                <a:gd name="T39" fmla="*/ 20 h 40"/>
                <a:gd name="T40" fmla="*/ 90 w 96"/>
                <a:gd name="T41" fmla="*/ 16 h 40"/>
                <a:gd name="T42" fmla="*/ 94 w 96"/>
                <a:gd name="T43" fmla="*/ 12 h 40"/>
                <a:gd name="T44" fmla="*/ 96 w 96"/>
                <a:gd name="T45" fmla="*/ 10 h 40"/>
                <a:gd name="T46" fmla="*/ 96 w 96"/>
                <a:gd name="T47" fmla="*/ 8 h 40"/>
                <a:gd name="T48" fmla="*/ 94 w 96"/>
                <a:gd name="T49" fmla="*/ 6 h 40"/>
                <a:gd name="T50" fmla="*/ 94 w 96"/>
                <a:gd name="T51" fmla="*/ 6 h 40"/>
                <a:gd name="T52" fmla="*/ 92 w 96"/>
                <a:gd name="T53" fmla="*/ 4 h 40"/>
                <a:gd name="T54" fmla="*/ 90 w 96"/>
                <a:gd name="T55" fmla="*/ 4 h 40"/>
                <a:gd name="T56" fmla="*/ 86 w 96"/>
                <a:gd name="T57" fmla="*/ 2 h 40"/>
                <a:gd name="T58" fmla="*/ 80 w 96"/>
                <a:gd name="T59" fmla="*/ 4 h 40"/>
                <a:gd name="T60" fmla="*/ 70 w 96"/>
                <a:gd name="T61" fmla="*/ 4 h 40"/>
                <a:gd name="T62" fmla="*/ 62 w 96"/>
                <a:gd name="T63" fmla="*/ 6 h 40"/>
                <a:gd name="T64" fmla="*/ 56 w 96"/>
                <a:gd name="T65" fmla="*/ 6 h 40"/>
                <a:gd name="T66" fmla="*/ 52 w 96"/>
                <a:gd name="T67" fmla="*/ 6 h 40"/>
                <a:gd name="T68" fmla="*/ 42 w 96"/>
                <a:gd name="T69" fmla="*/ 4 h 40"/>
                <a:gd name="T70" fmla="*/ 34 w 96"/>
                <a:gd name="T71" fmla="*/ 2 h 40"/>
                <a:gd name="T72" fmla="*/ 24 w 96"/>
                <a:gd name="T73" fmla="*/ 2 h 40"/>
                <a:gd name="T74" fmla="*/ 16 w 96"/>
                <a:gd name="T75" fmla="*/ 0 h 40"/>
                <a:gd name="T76" fmla="*/ 10 w 96"/>
                <a:gd name="T77" fmla="*/ 0 h 40"/>
                <a:gd name="T78" fmla="*/ 6 w 96"/>
                <a:gd name="T79" fmla="*/ 2 h 40"/>
                <a:gd name="T80" fmla="*/ 4 w 96"/>
                <a:gd name="T81" fmla="*/ 2 h 40"/>
                <a:gd name="T82" fmla="*/ 2 w 96"/>
                <a:gd name="T83"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6" h="40">
                  <a:moveTo>
                    <a:pt x="2" y="4"/>
                  </a:moveTo>
                  <a:lnTo>
                    <a:pt x="2" y="4"/>
                  </a:lnTo>
                  <a:lnTo>
                    <a:pt x="0" y="6"/>
                  </a:lnTo>
                  <a:lnTo>
                    <a:pt x="0" y="6"/>
                  </a:lnTo>
                  <a:lnTo>
                    <a:pt x="0" y="8"/>
                  </a:lnTo>
                  <a:lnTo>
                    <a:pt x="0" y="10"/>
                  </a:lnTo>
                  <a:lnTo>
                    <a:pt x="0" y="12"/>
                  </a:lnTo>
                  <a:lnTo>
                    <a:pt x="0" y="14"/>
                  </a:lnTo>
                  <a:lnTo>
                    <a:pt x="0" y="16"/>
                  </a:lnTo>
                  <a:lnTo>
                    <a:pt x="0" y="18"/>
                  </a:lnTo>
                  <a:lnTo>
                    <a:pt x="2" y="20"/>
                  </a:lnTo>
                  <a:lnTo>
                    <a:pt x="2" y="24"/>
                  </a:lnTo>
                  <a:lnTo>
                    <a:pt x="4" y="26"/>
                  </a:lnTo>
                  <a:lnTo>
                    <a:pt x="4" y="28"/>
                  </a:lnTo>
                  <a:lnTo>
                    <a:pt x="6" y="28"/>
                  </a:lnTo>
                  <a:lnTo>
                    <a:pt x="6" y="30"/>
                  </a:lnTo>
                  <a:lnTo>
                    <a:pt x="8" y="30"/>
                  </a:lnTo>
                  <a:lnTo>
                    <a:pt x="10" y="32"/>
                  </a:lnTo>
                  <a:lnTo>
                    <a:pt x="12" y="34"/>
                  </a:lnTo>
                  <a:lnTo>
                    <a:pt x="14" y="34"/>
                  </a:lnTo>
                  <a:lnTo>
                    <a:pt x="16" y="36"/>
                  </a:lnTo>
                  <a:lnTo>
                    <a:pt x="18" y="36"/>
                  </a:lnTo>
                  <a:lnTo>
                    <a:pt x="22" y="36"/>
                  </a:lnTo>
                  <a:lnTo>
                    <a:pt x="24" y="38"/>
                  </a:lnTo>
                  <a:lnTo>
                    <a:pt x="30" y="38"/>
                  </a:lnTo>
                  <a:lnTo>
                    <a:pt x="34" y="40"/>
                  </a:lnTo>
                  <a:lnTo>
                    <a:pt x="40" y="40"/>
                  </a:lnTo>
                  <a:lnTo>
                    <a:pt x="44" y="40"/>
                  </a:lnTo>
                  <a:lnTo>
                    <a:pt x="46" y="40"/>
                  </a:lnTo>
                  <a:lnTo>
                    <a:pt x="48" y="40"/>
                  </a:lnTo>
                  <a:lnTo>
                    <a:pt x="50" y="38"/>
                  </a:lnTo>
                  <a:lnTo>
                    <a:pt x="54" y="38"/>
                  </a:lnTo>
                  <a:lnTo>
                    <a:pt x="58" y="36"/>
                  </a:lnTo>
                  <a:lnTo>
                    <a:pt x="62" y="34"/>
                  </a:lnTo>
                  <a:lnTo>
                    <a:pt x="66" y="32"/>
                  </a:lnTo>
                  <a:lnTo>
                    <a:pt x="70" y="32"/>
                  </a:lnTo>
                  <a:lnTo>
                    <a:pt x="72" y="30"/>
                  </a:lnTo>
                  <a:lnTo>
                    <a:pt x="80" y="26"/>
                  </a:lnTo>
                  <a:lnTo>
                    <a:pt x="84" y="22"/>
                  </a:lnTo>
                  <a:lnTo>
                    <a:pt x="88" y="20"/>
                  </a:lnTo>
                  <a:lnTo>
                    <a:pt x="90" y="18"/>
                  </a:lnTo>
                  <a:lnTo>
                    <a:pt x="90" y="16"/>
                  </a:lnTo>
                  <a:lnTo>
                    <a:pt x="92" y="14"/>
                  </a:lnTo>
                  <a:lnTo>
                    <a:pt x="94" y="12"/>
                  </a:lnTo>
                  <a:lnTo>
                    <a:pt x="94" y="12"/>
                  </a:lnTo>
                  <a:lnTo>
                    <a:pt x="96" y="10"/>
                  </a:lnTo>
                  <a:lnTo>
                    <a:pt x="96" y="10"/>
                  </a:lnTo>
                  <a:lnTo>
                    <a:pt x="96" y="8"/>
                  </a:lnTo>
                  <a:lnTo>
                    <a:pt x="96" y="8"/>
                  </a:lnTo>
                  <a:lnTo>
                    <a:pt x="94" y="6"/>
                  </a:lnTo>
                  <a:lnTo>
                    <a:pt x="94" y="6"/>
                  </a:lnTo>
                  <a:lnTo>
                    <a:pt x="94" y="6"/>
                  </a:lnTo>
                  <a:lnTo>
                    <a:pt x="94" y="4"/>
                  </a:lnTo>
                  <a:lnTo>
                    <a:pt x="92" y="4"/>
                  </a:lnTo>
                  <a:lnTo>
                    <a:pt x="92" y="4"/>
                  </a:lnTo>
                  <a:lnTo>
                    <a:pt x="90" y="4"/>
                  </a:lnTo>
                  <a:lnTo>
                    <a:pt x="88" y="4"/>
                  </a:lnTo>
                  <a:lnTo>
                    <a:pt x="86" y="2"/>
                  </a:lnTo>
                  <a:lnTo>
                    <a:pt x="84" y="4"/>
                  </a:lnTo>
                  <a:lnTo>
                    <a:pt x="80" y="4"/>
                  </a:lnTo>
                  <a:lnTo>
                    <a:pt x="78" y="4"/>
                  </a:lnTo>
                  <a:lnTo>
                    <a:pt x="70" y="4"/>
                  </a:lnTo>
                  <a:lnTo>
                    <a:pt x="64" y="6"/>
                  </a:lnTo>
                  <a:lnTo>
                    <a:pt x="62" y="6"/>
                  </a:lnTo>
                  <a:lnTo>
                    <a:pt x="58" y="6"/>
                  </a:lnTo>
                  <a:lnTo>
                    <a:pt x="56" y="6"/>
                  </a:lnTo>
                  <a:lnTo>
                    <a:pt x="54" y="6"/>
                  </a:lnTo>
                  <a:lnTo>
                    <a:pt x="52" y="6"/>
                  </a:lnTo>
                  <a:lnTo>
                    <a:pt x="50" y="6"/>
                  </a:lnTo>
                  <a:lnTo>
                    <a:pt x="42" y="4"/>
                  </a:lnTo>
                  <a:lnTo>
                    <a:pt x="36" y="2"/>
                  </a:lnTo>
                  <a:lnTo>
                    <a:pt x="34" y="2"/>
                  </a:lnTo>
                  <a:lnTo>
                    <a:pt x="32" y="2"/>
                  </a:lnTo>
                  <a:lnTo>
                    <a:pt x="24" y="2"/>
                  </a:lnTo>
                  <a:lnTo>
                    <a:pt x="20" y="0"/>
                  </a:lnTo>
                  <a:lnTo>
                    <a:pt x="16" y="0"/>
                  </a:lnTo>
                  <a:lnTo>
                    <a:pt x="12" y="0"/>
                  </a:lnTo>
                  <a:lnTo>
                    <a:pt x="10" y="0"/>
                  </a:lnTo>
                  <a:lnTo>
                    <a:pt x="8" y="0"/>
                  </a:lnTo>
                  <a:lnTo>
                    <a:pt x="6" y="2"/>
                  </a:lnTo>
                  <a:lnTo>
                    <a:pt x="4" y="2"/>
                  </a:lnTo>
                  <a:lnTo>
                    <a:pt x="4" y="2"/>
                  </a:lnTo>
                  <a:lnTo>
                    <a:pt x="2" y="4"/>
                  </a:lnTo>
                  <a:lnTo>
                    <a:pt x="2" y="4"/>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44" name="Freeform 238">
              <a:extLst>
                <a:ext uri="{FF2B5EF4-FFF2-40B4-BE49-F238E27FC236}">
                  <a16:creationId xmlns:a16="http://schemas.microsoft.com/office/drawing/2014/main" id="{D412D7CF-59A1-4140-867E-BE5C61F1923B}"/>
                </a:ext>
              </a:extLst>
            </p:cNvPr>
            <p:cNvSpPr>
              <a:spLocks/>
            </p:cNvSpPr>
            <p:nvPr/>
          </p:nvSpPr>
          <p:spPr bwMode="auto">
            <a:xfrm>
              <a:off x="6506131" y="2805020"/>
              <a:ext cx="49172" cy="68390"/>
            </a:xfrm>
            <a:custGeom>
              <a:avLst/>
              <a:gdLst>
                <a:gd name="T0" fmla="*/ 26 w 26"/>
                <a:gd name="T1" fmla="*/ 28 h 40"/>
                <a:gd name="T2" fmla="*/ 12 w 26"/>
                <a:gd name="T3" fmla="*/ 40 h 40"/>
                <a:gd name="T4" fmla="*/ 10 w 26"/>
                <a:gd name="T5" fmla="*/ 38 h 40"/>
                <a:gd name="T6" fmla="*/ 8 w 26"/>
                <a:gd name="T7" fmla="*/ 36 h 40"/>
                <a:gd name="T8" fmla="*/ 6 w 26"/>
                <a:gd name="T9" fmla="*/ 36 h 40"/>
                <a:gd name="T10" fmla="*/ 6 w 26"/>
                <a:gd name="T11" fmla="*/ 36 h 40"/>
                <a:gd name="T12" fmla="*/ 6 w 26"/>
                <a:gd name="T13" fmla="*/ 34 h 40"/>
                <a:gd name="T14" fmla="*/ 4 w 26"/>
                <a:gd name="T15" fmla="*/ 34 h 40"/>
                <a:gd name="T16" fmla="*/ 2 w 26"/>
                <a:gd name="T17" fmla="*/ 32 h 40"/>
                <a:gd name="T18" fmla="*/ 2 w 26"/>
                <a:gd name="T19" fmla="*/ 32 h 40"/>
                <a:gd name="T20" fmla="*/ 0 w 26"/>
                <a:gd name="T21" fmla="*/ 32 h 40"/>
                <a:gd name="T22" fmla="*/ 0 w 26"/>
                <a:gd name="T23" fmla="*/ 30 h 40"/>
                <a:gd name="T24" fmla="*/ 0 w 26"/>
                <a:gd name="T25" fmla="*/ 30 h 40"/>
                <a:gd name="T26" fmla="*/ 0 w 26"/>
                <a:gd name="T27" fmla="*/ 28 h 40"/>
                <a:gd name="T28" fmla="*/ 2 w 26"/>
                <a:gd name="T29" fmla="*/ 28 h 40"/>
                <a:gd name="T30" fmla="*/ 2 w 26"/>
                <a:gd name="T31" fmla="*/ 26 h 40"/>
                <a:gd name="T32" fmla="*/ 2 w 26"/>
                <a:gd name="T33" fmla="*/ 24 h 40"/>
                <a:gd name="T34" fmla="*/ 4 w 26"/>
                <a:gd name="T35" fmla="*/ 22 h 40"/>
                <a:gd name="T36" fmla="*/ 6 w 26"/>
                <a:gd name="T37" fmla="*/ 18 h 40"/>
                <a:gd name="T38" fmla="*/ 8 w 26"/>
                <a:gd name="T39" fmla="*/ 16 h 40"/>
                <a:gd name="T40" fmla="*/ 8 w 26"/>
                <a:gd name="T41" fmla="*/ 16 h 40"/>
                <a:gd name="T42" fmla="*/ 8 w 26"/>
                <a:gd name="T43" fmla="*/ 14 h 40"/>
                <a:gd name="T44" fmla="*/ 8 w 26"/>
                <a:gd name="T45" fmla="*/ 10 h 40"/>
                <a:gd name="T46" fmla="*/ 6 w 26"/>
                <a:gd name="T47" fmla="*/ 8 h 40"/>
                <a:gd name="T48" fmla="*/ 6 w 26"/>
                <a:gd name="T49" fmla="*/ 6 h 40"/>
                <a:gd name="T50" fmla="*/ 6 w 26"/>
                <a:gd name="T51" fmla="*/ 4 h 40"/>
                <a:gd name="T52" fmla="*/ 6 w 26"/>
                <a:gd name="T53" fmla="*/ 4 h 40"/>
                <a:gd name="T54" fmla="*/ 6 w 26"/>
                <a:gd name="T55" fmla="*/ 4 h 40"/>
                <a:gd name="T56" fmla="*/ 6 w 26"/>
                <a:gd name="T57" fmla="*/ 4 h 40"/>
                <a:gd name="T58" fmla="*/ 6 w 26"/>
                <a:gd name="T59" fmla="*/ 2 h 40"/>
                <a:gd name="T60" fmla="*/ 8 w 26"/>
                <a:gd name="T61" fmla="*/ 2 h 40"/>
                <a:gd name="T62" fmla="*/ 10 w 26"/>
                <a:gd name="T63" fmla="*/ 2 h 40"/>
                <a:gd name="T64" fmla="*/ 12 w 26"/>
                <a:gd name="T65" fmla="*/ 0 h 40"/>
                <a:gd name="T66" fmla="*/ 14 w 26"/>
                <a:gd name="T67" fmla="*/ 0 h 40"/>
                <a:gd name="T68" fmla="*/ 16 w 26"/>
                <a:gd name="T69" fmla="*/ 0 h 40"/>
                <a:gd name="T70" fmla="*/ 22 w 26"/>
                <a:gd name="T71" fmla="*/ 14 h 40"/>
                <a:gd name="T72" fmla="*/ 24 w 26"/>
                <a:gd name="T73" fmla="*/ 16 h 40"/>
                <a:gd name="T74" fmla="*/ 24 w 26"/>
                <a:gd name="T75" fmla="*/ 18 h 40"/>
                <a:gd name="T76" fmla="*/ 24 w 26"/>
                <a:gd name="T77" fmla="*/ 22 h 40"/>
                <a:gd name="T78" fmla="*/ 26 w 26"/>
                <a:gd name="T79" fmla="*/ 26 h 40"/>
                <a:gd name="T80" fmla="*/ 26 w 26"/>
                <a:gd name="T81"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40">
                  <a:moveTo>
                    <a:pt x="26" y="28"/>
                  </a:moveTo>
                  <a:lnTo>
                    <a:pt x="12" y="40"/>
                  </a:lnTo>
                  <a:lnTo>
                    <a:pt x="10" y="38"/>
                  </a:lnTo>
                  <a:lnTo>
                    <a:pt x="8" y="36"/>
                  </a:lnTo>
                  <a:lnTo>
                    <a:pt x="6" y="36"/>
                  </a:lnTo>
                  <a:lnTo>
                    <a:pt x="6" y="36"/>
                  </a:lnTo>
                  <a:lnTo>
                    <a:pt x="6" y="34"/>
                  </a:lnTo>
                  <a:lnTo>
                    <a:pt x="4" y="34"/>
                  </a:lnTo>
                  <a:lnTo>
                    <a:pt x="2" y="32"/>
                  </a:lnTo>
                  <a:lnTo>
                    <a:pt x="2" y="32"/>
                  </a:lnTo>
                  <a:lnTo>
                    <a:pt x="0" y="32"/>
                  </a:lnTo>
                  <a:lnTo>
                    <a:pt x="0" y="30"/>
                  </a:lnTo>
                  <a:lnTo>
                    <a:pt x="0" y="30"/>
                  </a:lnTo>
                  <a:lnTo>
                    <a:pt x="0" y="28"/>
                  </a:lnTo>
                  <a:lnTo>
                    <a:pt x="2" y="28"/>
                  </a:lnTo>
                  <a:lnTo>
                    <a:pt x="2" y="26"/>
                  </a:lnTo>
                  <a:lnTo>
                    <a:pt x="2" y="24"/>
                  </a:lnTo>
                  <a:lnTo>
                    <a:pt x="4" y="22"/>
                  </a:lnTo>
                  <a:lnTo>
                    <a:pt x="6" y="18"/>
                  </a:lnTo>
                  <a:lnTo>
                    <a:pt x="8" y="16"/>
                  </a:lnTo>
                  <a:lnTo>
                    <a:pt x="8" y="16"/>
                  </a:lnTo>
                  <a:lnTo>
                    <a:pt x="8" y="14"/>
                  </a:lnTo>
                  <a:lnTo>
                    <a:pt x="8" y="10"/>
                  </a:lnTo>
                  <a:lnTo>
                    <a:pt x="6" y="8"/>
                  </a:lnTo>
                  <a:lnTo>
                    <a:pt x="6" y="6"/>
                  </a:lnTo>
                  <a:lnTo>
                    <a:pt x="6" y="4"/>
                  </a:lnTo>
                  <a:lnTo>
                    <a:pt x="6" y="4"/>
                  </a:lnTo>
                  <a:lnTo>
                    <a:pt x="6" y="4"/>
                  </a:lnTo>
                  <a:lnTo>
                    <a:pt x="6" y="4"/>
                  </a:lnTo>
                  <a:lnTo>
                    <a:pt x="6" y="2"/>
                  </a:lnTo>
                  <a:lnTo>
                    <a:pt x="8" y="2"/>
                  </a:lnTo>
                  <a:lnTo>
                    <a:pt x="10" y="2"/>
                  </a:lnTo>
                  <a:lnTo>
                    <a:pt x="12" y="0"/>
                  </a:lnTo>
                  <a:lnTo>
                    <a:pt x="14" y="0"/>
                  </a:lnTo>
                  <a:lnTo>
                    <a:pt x="16" y="0"/>
                  </a:lnTo>
                  <a:lnTo>
                    <a:pt x="22" y="14"/>
                  </a:lnTo>
                  <a:lnTo>
                    <a:pt x="24" y="16"/>
                  </a:lnTo>
                  <a:lnTo>
                    <a:pt x="24" y="18"/>
                  </a:lnTo>
                  <a:lnTo>
                    <a:pt x="24" y="22"/>
                  </a:lnTo>
                  <a:lnTo>
                    <a:pt x="26" y="26"/>
                  </a:lnTo>
                  <a:lnTo>
                    <a:pt x="26" y="28"/>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45" name="Freeform 239">
              <a:extLst>
                <a:ext uri="{FF2B5EF4-FFF2-40B4-BE49-F238E27FC236}">
                  <a16:creationId xmlns:a16="http://schemas.microsoft.com/office/drawing/2014/main" id="{76D5A363-D374-4675-801D-4B288213B5FC}"/>
                </a:ext>
              </a:extLst>
            </p:cNvPr>
            <p:cNvSpPr>
              <a:spLocks/>
            </p:cNvSpPr>
            <p:nvPr/>
          </p:nvSpPr>
          <p:spPr bwMode="auto">
            <a:xfrm>
              <a:off x="6506131" y="2805020"/>
              <a:ext cx="49172" cy="68390"/>
            </a:xfrm>
            <a:custGeom>
              <a:avLst/>
              <a:gdLst>
                <a:gd name="T0" fmla="*/ 26 w 26"/>
                <a:gd name="T1" fmla="*/ 28 h 40"/>
                <a:gd name="T2" fmla="*/ 12 w 26"/>
                <a:gd name="T3" fmla="*/ 40 h 40"/>
                <a:gd name="T4" fmla="*/ 10 w 26"/>
                <a:gd name="T5" fmla="*/ 38 h 40"/>
                <a:gd name="T6" fmla="*/ 8 w 26"/>
                <a:gd name="T7" fmla="*/ 36 h 40"/>
                <a:gd name="T8" fmla="*/ 6 w 26"/>
                <a:gd name="T9" fmla="*/ 36 h 40"/>
                <a:gd name="T10" fmla="*/ 6 w 26"/>
                <a:gd name="T11" fmla="*/ 36 h 40"/>
                <a:gd name="T12" fmla="*/ 6 w 26"/>
                <a:gd name="T13" fmla="*/ 34 h 40"/>
                <a:gd name="T14" fmla="*/ 4 w 26"/>
                <a:gd name="T15" fmla="*/ 34 h 40"/>
                <a:gd name="T16" fmla="*/ 2 w 26"/>
                <a:gd name="T17" fmla="*/ 32 h 40"/>
                <a:gd name="T18" fmla="*/ 2 w 26"/>
                <a:gd name="T19" fmla="*/ 32 h 40"/>
                <a:gd name="T20" fmla="*/ 0 w 26"/>
                <a:gd name="T21" fmla="*/ 32 h 40"/>
                <a:gd name="T22" fmla="*/ 0 w 26"/>
                <a:gd name="T23" fmla="*/ 30 h 40"/>
                <a:gd name="T24" fmla="*/ 0 w 26"/>
                <a:gd name="T25" fmla="*/ 30 h 40"/>
                <a:gd name="T26" fmla="*/ 0 w 26"/>
                <a:gd name="T27" fmla="*/ 28 h 40"/>
                <a:gd name="T28" fmla="*/ 2 w 26"/>
                <a:gd name="T29" fmla="*/ 28 h 40"/>
                <a:gd name="T30" fmla="*/ 2 w 26"/>
                <a:gd name="T31" fmla="*/ 26 h 40"/>
                <a:gd name="T32" fmla="*/ 2 w 26"/>
                <a:gd name="T33" fmla="*/ 24 h 40"/>
                <a:gd name="T34" fmla="*/ 4 w 26"/>
                <a:gd name="T35" fmla="*/ 22 h 40"/>
                <a:gd name="T36" fmla="*/ 6 w 26"/>
                <a:gd name="T37" fmla="*/ 18 h 40"/>
                <a:gd name="T38" fmla="*/ 8 w 26"/>
                <a:gd name="T39" fmla="*/ 16 h 40"/>
                <a:gd name="T40" fmla="*/ 8 w 26"/>
                <a:gd name="T41" fmla="*/ 16 h 40"/>
                <a:gd name="T42" fmla="*/ 8 w 26"/>
                <a:gd name="T43" fmla="*/ 14 h 40"/>
                <a:gd name="T44" fmla="*/ 8 w 26"/>
                <a:gd name="T45" fmla="*/ 10 h 40"/>
                <a:gd name="T46" fmla="*/ 6 w 26"/>
                <a:gd name="T47" fmla="*/ 8 h 40"/>
                <a:gd name="T48" fmla="*/ 6 w 26"/>
                <a:gd name="T49" fmla="*/ 6 h 40"/>
                <a:gd name="T50" fmla="*/ 6 w 26"/>
                <a:gd name="T51" fmla="*/ 4 h 40"/>
                <a:gd name="T52" fmla="*/ 6 w 26"/>
                <a:gd name="T53" fmla="*/ 4 h 40"/>
                <a:gd name="T54" fmla="*/ 6 w 26"/>
                <a:gd name="T55" fmla="*/ 4 h 40"/>
                <a:gd name="T56" fmla="*/ 6 w 26"/>
                <a:gd name="T57" fmla="*/ 4 h 40"/>
                <a:gd name="T58" fmla="*/ 6 w 26"/>
                <a:gd name="T59" fmla="*/ 2 h 40"/>
                <a:gd name="T60" fmla="*/ 8 w 26"/>
                <a:gd name="T61" fmla="*/ 2 h 40"/>
                <a:gd name="T62" fmla="*/ 10 w 26"/>
                <a:gd name="T63" fmla="*/ 2 h 40"/>
                <a:gd name="T64" fmla="*/ 12 w 26"/>
                <a:gd name="T65" fmla="*/ 0 h 40"/>
                <a:gd name="T66" fmla="*/ 14 w 26"/>
                <a:gd name="T67" fmla="*/ 0 h 40"/>
                <a:gd name="T68" fmla="*/ 16 w 26"/>
                <a:gd name="T69" fmla="*/ 0 h 40"/>
                <a:gd name="T70" fmla="*/ 22 w 26"/>
                <a:gd name="T71" fmla="*/ 14 h 40"/>
                <a:gd name="T72" fmla="*/ 24 w 26"/>
                <a:gd name="T73" fmla="*/ 16 h 40"/>
                <a:gd name="T74" fmla="*/ 24 w 26"/>
                <a:gd name="T75" fmla="*/ 18 h 40"/>
                <a:gd name="T76" fmla="*/ 24 w 26"/>
                <a:gd name="T77" fmla="*/ 22 h 40"/>
                <a:gd name="T78" fmla="*/ 26 w 26"/>
                <a:gd name="T79" fmla="*/ 26 h 40"/>
                <a:gd name="T80" fmla="*/ 26 w 26"/>
                <a:gd name="T81"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40">
                  <a:moveTo>
                    <a:pt x="26" y="28"/>
                  </a:moveTo>
                  <a:lnTo>
                    <a:pt x="12" y="40"/>
                  </a:lnTo>
                  <a:lnTo>
                    <a:pt x="10" y="38"/>
                  </a:lnTo>
                  <a:lnTo>
                    <a:pt x="8" y="36"/>
                  </a:lnTo>
                  <a:lnTo>
                    <a:pt x="6" y="36"/>
                  </a:lnTo>
                  <a:lnTo>
                    <a:pt x="6" y="36"/>
                  </a:lnTo>
                  <a:lnTo>
                    <a:pt x="6" y="34"/>
                  </a:lnTo>
                  <a:lnTo>
                    <a:pt x="4" y="34"/>
                  </a:lnTo>
                  <a:lnTo>
                    <a:pt x="2" y="32"/>
                  </a:lnTo>
                  <a:lnTo>
                    <a:pt x="2" y="32"/>
                  </a:lnTo>
                  <a:lnTo>
                    <a:pt x="0" y="32"/>
                  </a:lnTo>
                  <a:lnTo>
                    <a:pt x="0" y="30"/>
                  </a:lnTo>
                  <a:lnTo>
                    <a:pt x="0" y="30"/>
                  </a:lnTo>
                  <a:lnTo>
                    <a:pt x="0" y="28"/>
                  </a:lnTo>
                  <a:lnTo>
                    <a:pt x="2" y="28"/>
                  </a:lnTo>
                  <a:lnTo>
                    <a:pt x="2" y="26"/>
                  </a:lnTo>
                  <a:lnTo>
                    <a:pt x="2" y="24"/>
                  </a:lnTo>
                  <a:lnTo>
                    <a:pt x="4" y="22"/>
                  </a:lnTo>
                  <a:lnTo>
                    <a:pt x="6" y="18"/>
                  </a:lnTo>
                  <a:lnTo>
                    <a:pt x="8" y="16"/>
                  </a:lnTo>
                  <a:lnTo>
                    <a:pt x="8" y="16"/>
                  </a:lnTo>
                  <a:lnTo>
                    <a:pt x="8" y="14"/>
                  </a:lnTo>
                  <a:lnTo>
                    <a:pt x="8" y="10"/>
                  </a:lnTo>
                  <a:lnTo>
                    <a:pt x="6" y="8"/>
                  </a:lnTo>
                  <a:lnTo>
                    <a:pt x="6" y="6"/>
                  </a:lnTo>
                  <a:lnTo>
                    <a:pt x="6" y="4"/>
                  </a:lnTo>
                  <a:lnTo>
                    <a:pt x="6" y="4"/>
                  </a:lnTo>
                  <a:lnTo>
                    <a:pt x="6" y="4"/>
                  </a:lnTo>
                  <a:lnTo>
                    <a:pt x="6" y="4"/>
                  </a:lnTo>
                  <a:lnTo>
                    <a:pt x="6" y="2"/>
                  </a:lnTo>
                  <a:lnTo>
                    <a:pt x="8" y="2"/>
                  </a:lnTo>
                  <a:lnTo>
                    <a:pt x="10" y="2"/>
                  </a:lnTo>
                  <a:lnTo>
                    <a:pt x="12" y="0"/>
                  </a:lnTo>
                  <a:lnTo>
                    <a:pt x="14" y="0"/>
                  </a:lnTo>
                  <a:lnTo>
                    <a:pt x="16" y="0"/>
                  </a:lnTo>
                  <a:lnTo>
                    <a:pt x="22" y="14"/>
                  </a:lnTo>
                  <a:lnTo>
                    <a:pt x="24" y="16"/>
                  </a:lnTo>
                  <a:lnTo>
                    <a:pt x="24" y="18"/>
                  </a:lnTo>
                  <a:lnTo>
                    <a:pt x="24" y="22"/>
                  </a:lnTo>
                  <a:lnTo>
                    <a:pt x="26" y="26"/>
                  </a:lnTo>
                  <a:lnTo>
                    <a:pt x="26" y="28"/>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46" name="Freeform 240">
              <a:extLst>
                <a:ext uri="{FF2B5EF4-FFF2-40B4-BE49-F238E27FC236}">
                  <a16:creationId xmlns:a16="http://schemas.microsoft.com/office/drawing/2014/main" id="{CF3E6097-3737-48EF-9EE1-C9CBF904889C}"/>
                </a:ext>
              </a:extLst>
            </p:cNvPr>
            <p:cNvSpPr>
              <a:spLocks/>
            </p:cNvSpPr>
            <p:nvPr/>
          </p:nvSpPr>
          <p:spPr bwMode="auto">
            <a:xfrm>
              <a:off x="6419137" y="2610108"/>
              <a:ext cx="166427" cy="85488"/>
            </a:xfrm>
            <a:custGeom>
              <a:avLst/>
              <a:gdLst>
                <a:gd name="T0" fmla="*/ 88 w 88"/>
                <a:gd name="T1" fmla="*/ 12 h 50"/>
                <a:gd name="T2" fmla="*/ 80 w 88"/>
                <a:gd name="T3" fmla="*/ 6 h 50"/>
                <a:gd name="T4" fmla="*/ 76 w 88"/>
                <a:gd name="T5" fmla="*/ 2 h 50"/>
                <a:gd name="T6" fmla="*/ 72 w 88"/>
                <a:gd name="T7" fmla="*/ 2 h 50"/>
                <a:gd name="T8" fmla="*/ 70 w 88"/>
                <a:gd name="T9" fmla="*/ 0 h 50"/>
                <a:gd name="T10" fmla="*/ 66 w 88"/>
                <a:gd name="T11" fmla="*/ 0 h 50"/>
                <a:gd name="T12" fmla="*/ 60 w 88"/>
                <a:gd name="T13" fmla="*/ 2 h 50"/>
                <a:gd name="T14" fmla="*/ 50 w 88"/>
                <a:gd name="T15" fmla="*/ 4 h 50"/>
                <a:gd name="T16" fmla="*/ 46 w 88"/>
                <a:gd name="T17" fmla="*/ 6 h 50"/>
                <a:gd name="T18" fmla="*/ 38 w 88"/>
                <a:gd name="T19" fmla="*/ 6 h 50"/>
                <a:gd name="T20" fmla="*/ 28 w 88"/>
                <a:gd name="T21" fmla="*/ 6 h 50"/>
                <a:gd name="T22" fmla="*/ 18 w 88"/>
                <a:gd name="T23" fmla="*/ 4 h 50"/>
                <a:gd name="T24" fmla="*/ 10 w 88"/>
                <a:gd name="T25" fmla="*/ 4 h 50"/>
                <a:gd name="T26" fmla="*/ 10 w 88"/>
                <a:gd name="T27" fmla="*/ 10 h 50"/>
                <a:gd name="T28" fmla="*/ 10 w 88"/>
                <a:gd name="T29" fmla="*/ 14 h 50"/>
                <a:gd name="T30" fmla="*/ 10 w 88"/>
                <a:gd name="T31" fmla="*/ 18 h 50"/>
                <a:gd name="T32" fmla="*/ 8 w 88"/>
                <a:gd name="T33" fmla="*/ 20 h 50"/>
                <a:gd name="T34" fmla="*/ 6 w 88"/>
                <a:gd name="T35" fmla="*/ 24 h 50"/>
                <a:gd name="T36" fmla="*/ 4 w 88"/>
                <a:gd name="T37" fmla="*/ 26 h 50"/>
                <a:gd name="T38" fmla="*/ 4 w 88"/>
                <a:gd name="T39" fmla="*/ 28 h 50"/>
                <a:gd name="T40" fmla="*/ 4 w 88"/>
                <a:gd name="T41" fmla="*/ 30 h 50"/>
                <a:gd name="T42" fmla="*/ 2 w 88"/>
                <a:gd name="T43" fmla="*/ 34 h 50"/>
                <a:gd name="T44" fmla="*/ 2 w 88"/>
                <a:gd name="T45" fmla="*/ 36 h 50"/>
                <a:gd name="T46" fmla="*/ 6 w 88"/>
                <a:gd name="T47" fmla="*/ 38 h 50"/>
                <a:gd name="T48" fmla="*/ 8 w 88"/>
                <a:gd name="T49" fmla="*/ 38 h 50"/>
                <a:gd name="T50" fmla="*/ 18 w 88"/>
                <a:gd name="T51" fmla="*/ 44 h 50"/>
                <a:gd name="T52" fmla="*/ 22 w 88"/>
                <a:gd name="T53" fmla="*/ 46 h 50"/>
                <a:gd name="T54" fmla="*/ 26 w 88"/>
                <a:gd name="T55" fmla="*/ 46 h 50"/>
                <a:gd name="T56" fmla="*/ 38 w 88"/>
                <a:gd name="T57" fmla="*/ 50 h 50"/>
                <a:gd name="T58" fmla="*/ 40 w 88"/>
                <a:gd name="T59" fmla="*/ 46 h 50"/>
                <a:gd name="T60" fmla="*/ 44 w 88"/>
                <a:gd name="T61" fmla="*/ 44 h 50"/>
                <a:gd name="T62" fmla="*/ 46 w 88"/>
                <a:gd name="T63" fmla="*/ 42 h 50"/>
                <a:gd name="T64" fmla="*/ 50 w 88"/>
                <a:gd name="T65" fmla="*/ 42 h 50"/>
                <a:gd name="T66" fmla="*/ 52 w 88"/>
                <a:gd name="T67" fmla="*/ 42 h 50"/>
                <a:gd name="T68" fmla="*/ 58 w 88"/>
                <a:gd name="T69" fmla="*/ 42 h 50"/>
                <a:gd name="T70" fmla="*/ 64 w 88"/>
                <a:gd name="T71" fmla="*/ 42 h 50"/>
                <a:gd name="T72" fmla="*/ 68 w 88"/>
                <a:gd name="T73" fmla="*/ 40 h 50"/>
                <a:gd name="T74" fmla="*/ 70 w 88"/>
                <a:gd name="T75" fmla="*/ 40 h 50"/>
                <a:gd name="T76" fmla="*/ 72 w 88"/>
                <a:gd name="T77" fmla="*/ 38 h 50"/>
                <a:gd name="T78" fmla="*/ 74 w 88"/>
                <a:gd name="T79" fmla="*/ 36 h 50"/>
                <a:gd name="T80" fmla="*/ 78 w 88"/>
                <a:gd name="T81" fmla="*/ 30 h 50"/>
                <a:gd name="T82" fmla="*/ 80 w 88"/>
                <a:gd name="T83" fmla="*/ 24 h 50"/>
                <a:gd name="T84" fmla="*/ 88 w 88"/>
                <a:gd name="T85" fmla="*/ 1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8" h="50">
                  <a:moveTo>
                    <a:pt x="88" y="12"/>
                  </a:moveTo>
                  <a:lnTo>
                    <a:pt x="88" y="12"/>
                  </a:lnTo>
                  <a:lnTo>
                    <a:pt x="84" y="8"/>
                  </a:lnTo>
                  <a:lnTo>
                    <a:pt x="80" y="6"/>
                  </a:lnTo>
                  <a:lnTo>
                    <a:pt x="78" y="4"/>
                  </a:lnTo>
                  <a:lnTo>
                    <a:pt x="76" y="2"/>
                  </a:lnTo>
                  <a:lnTo>
                    <a:pt x="74" y="2"/>
                  </a:lnTo>
                  <a:lnTo>
                    <a:pt x="72" y="2"/>
                  </a:lnTo>
                  <a:lnTo>
                    <a:pt x="70" y="0"/>
                  </a:lnTo>
                  <a:lnTo>
                    <a:pt x="70" y="0"/>
                  </a:lnTo>
                  <a:lnTo>
                    <a:pt x="68" y="0"/>
                  </a:lnTo>
                  <a:lnTo>
                    <a:pt x="66" y="0"/>
                  </a:lnTo>
                  <a:lnTo>
                    <a:pt x="64" y="0"/>
                  </a:lnTo>
                  <a:lnTo>
                    <a:pt x="60" y="2"/>
                  </a:lnTo>
                  <a:lnTo>
                    <a:pt x="58" y="2"/>
                  </a:lnTo>
                  <a:lnTo>
                    <a:pt x="50" y="4"/>
                  </a:lnTo>
                  <a:lnTo>
                    <a:pt x="48" y="4"/>
                  </a:lnTo>
                  <a:lnTo>
                    <a:pt x="46" y="6"/>
                  </a:lnTo>
                  <a:lnTo>
                    <a:pt x="42" y="6"/>
                  </a:lnTo>
                  <a:lnTo>
                    <a:pt x="38" y="6"/>
                  </a:lnTo>
                  <a:lnTo>
                    <a:pt x="32" y="6"/>
                  </a:lnTo>
                  <a:lnTo>
                    <a:pt x="28" y="6"/>
                  </a:lnTo>
                  <a:lnTo>
                    <a:pt x="24" y="4"/>
                  </a:lnTo>
                  <a:lnTo>
                    <a:pt x="18" y="4"/>
                  </a:lnTo>
                  <a:lnTo>
                    <a:pt x="8" y="2"/>
                  </a:lnTo>
                  <a:lnTo>
                    <a:pt x="10" y="4"/>
                  </a:lnTo>
                  <a:lnTo>
                    <a:pt x="10" y="8"/>
                  </a:lnTo>
                  <a:lnTo>
                    <a:pt x="10" y="10"/>
                  </a:lnTo>
                  <a:lnTo>
                    <a:pt x="10" y="12"/>
                  </a:lnTo>
                  <a:lnTo>
                    <a:pt x="10" y="14"/>
                  </a:lnTo>
                  <a:lnTo>
                    <a:pt x="10" y="16"/>
                  </a:lnTo>
                  <a:lnTo>
                    <a:pt x="10" y="18"/>
                  </a:lnTo>
                  <a:lnTo>
                    <a:pt x="10" y="18"/>
                  </a:lnTo>
                  <a:lnTo>
                    <a:pt x="8" y="20"/>
                  </a:lnTo>
                  <a:lnTo>
                    <a:pt x="6" y="24"/>
                  </a:lnTo>
                  <a:lnTo>
                    <a:pt x="6" y="24"/>
                  </a:lnTo>
                  <a:lnTo>
                    <a:pt x="6" y="26"/>
                  </a:lnTo>
                  <a:lnTo>
                    <a:pt x="4" y="26"/>
                  </a:lnTo>
                  <a:lnTo>
                    <a:pt x="4" y="26"/>
                  </a:lnTo>
                  <a:lnTo>
                    <a:pt x="4" y="28"/>
                  </a:lnTo>
                  <a:lnTo>
                    <a:pt x="4" y="28"/>
                  </a:lnTo>
                  <a:lnTo>
                    <a:pt x="4" y="30"/>
                  </a:lnTo>
                  <a:lnTo>
                    <a:pt x="4" y="30"/>
                  </a:lnTo>
                  <a:lnTo>
                    <a:pt x="2" y="34"/>
                  </a:lnTo>
                  <a:lnTo>
                    <a:pt x="0" y="36"/>
                  </a:lnTo>
                  <a:lnTo>
                    <a:pt x="2" y="36"/>
                  </a:lnTo>
                  <a:lnTo>
                    <a:pt x="4" y="38"/>
                  </a:lnTo>
                  <a:lnTo>
                    <a:pt x="6" y="38"/>
                  </a:lnTo>
                  <a:lnTo>
                    <a:pt x="8" y="38"/>
                  </a:lnTo>
                  <a:lnTo>
                    <a:pt x="8" y="38"/>
                  </a:lnTo>
                  <a:lnTo>
                    <a:pt x="14" y="42"/>
                  </a:lnTo>
                  <a:lnTo>
                    <a:pt x="18" y="44"/>
                  </a:lnTo>
                  <a:lnTo>
                    <a:pt x="20" y="44"/>
                  </a:lnTo>
                  <a:lnTo>
                    <a:pt x="22" y="46"/>
                  </a:lnTo>
                  <a:lnTo>
                    <a:pt x="22" y="46"/>
                  </a:lnTo>
                  <a:lnTo>
                    <a:pt x="26" y="46"/>
                  </a:lnTo>
                  <a:lnTo>
                    <a:pt x="30" y="48"/>
                  </a:lnTo>
                  <a:lnTo>
                    <a:pt x="38" y="50"/>
                  </a:lnTo>
                  <a:lnTo>
                    <a:pt x="38" y="48"/>
                  </a:lnTo>
                  <a:lnTo>
                    <a:pt x="40" y="46"/>
                  </a:lnTo>
                  <a:lnTo>
                    <a:pt x="42" y="44"/>
                  </a:lnTo>
                  <a:lnTo>
                    <a:pt x="44" y="44"/>
                  </a:lnTo>
                  <a:lnTo>
                    <a:pt x="44" y="42"/>
                  </a:lnTo>
                  <a:lnTo>
                    <a:pt x="46" y="42"/>
                  </a:lnTo>
                  <a:lnTo>
                    <a:pt x="48" y="42"/>
                  </a:lnTo>
                  <a:lnTo>
                    <a:pt x="50" y="42"/>
                  </a:lnTo>
                  <a:lnTo>
                    <a:pt x="52" y="42"/>
                  </a:lnTo>
                  <a:lnTo>
                    <a:pt x="52" y="42"/>
                  </a:lnTo>
                  <a:lnTo>
                    <a:pt x="56" y="42"/>
                  </a:lnTo>
                  <a:lnTo>
                    <a:pt x="58" y="42"/>
                  </a:lnTo>
                  <a:lnTo>
                    <a:pt x="60" y="42"/>
                  </a:lnTo>
                  <a:lnTo>
                    <a:pt x="64" y="42"/>
                  </a:lnTo>
                  <a:lnTo>
                    <a:pt x="66" y="40"/>
                  </a:lnTo>
                  <a:lnTo>
                    <a:pt x="68" y="40"/>
                  </a:lnTo>
                  <a:lnTo>
                    <a:pt x="70" y="40"/>
                  </a:lnTo>
                  <a:lnTo>
                    <a:pt x="70" y="40"/>
                  </a:lnTo>
                  <a:lnTo>
                    <a:pt x="72" y="38"/>
                  </a:lnTo>
                  <a:lnTo>
                    <a:pt x="72" y="38"/>
                  </a:lnTo>
                  <a:lnTo>
                    <a:pt x="74" y="38"/>
                  </a:lnTo>
                  <a:lnTo>
                    <a:pt x="74" y="36"/>
                  </a:lnTo>
                  <a:lnTo>
                    <a:pt x="76" y="34"/>
                  </a:lnTo>
                  <a:lnTo>
                    <a:pt x="78" y="30"/>
                  </a:lnTo>
                  <a:lnTo>
                    <a:pt x="80" y="26"/>
                  </a:lnTo>
                  <a:lnTo>
                    <a:pt x="80" y="24"/>
                  </a:lnTo>
                  <a:lnTo>
                    <a:pt x="82" y="22"/>
                  </a:lnTo>
                  <a:lnTo>
                    <a:pt x="88" y="12"/>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47" name="Freeform 241">
              <a:extLst>
                <a:ext uri="{FF2B5EF4-FFF2-40B4-BE49-F238E27FC236}">
                  <a16:creationId xmlns:a16="http://schemas.microsoft.com/office/drawing/2014/main" id="{9123EAE7-37BB-4F70-985A-896B7630F156}"/>
                </a:ext>
              </a:extLst>
            </p:cNvPr>
            <p:cNvSpPr>
              <a:spLocks/>
            </p:cNvSpPr>
            <p:nvPr/>
          </p:nvSpPr>
          <p:spPr bwMode="auto">
            <a:xfrm>
              <a:off x="6419137" y="2610108"/>
              <a:ext cx="166427" cy="85488"/>
            </a:xfrm>
            <a:custGeom>
              <a:avLst/>
              <a:gdLst>
                <a:gd name="T0" fmla="*/ 88 w 88"/>
                <a:gd name="T1" fmla="*/ 12 h 50"/>
                <a:gd name="T2" fmla="*/ 80 w 88"/>
                <a:gd name="T3" fmla="*/ 6 h 50"/>
                <a:gd name="T4" fmla="*/ 76 w 88"/>
                <a:gd name="T5" fmla="*/ 2 h 50"/>
                <a:gd name="T6" fmla="*/ 72 w 88"/>
                <a:gd name="T7" fmla="*/ 2 h 50"/>
                <a:gd name="T8" fmla="*/ 70 w 88"/>
                <a:gd name="T9" fmla="*/ 0 h 50"/>
                <a:gd name="T10" fmla="*/ 66 w 88"/>
                <a:gd name="T11" fmla="*/ 0 h 50"/>
                <a:gd name="T12" fmla="*/ 60 w 88"/>
                <a:gd name="T13" fmla="*/ 2 h 50"/>
                <a:gd name="T14" fmla="*/ 50 w 88"/>
                <a:gd name="T15" fmla="*/ 4 h 50"/>
                <a:gd name="T16" fmla="*/ 46 w 88"/>
                <a:gd name="T17" fmla="*/ 6 h 50"/>
                <a:gd name="T18" fmla="*/ 38 w 88"/>
                <a:gd name="T19" fmla="*/ 6 h 50"/>
                <a:gd name="T20" fmla="*/ 28 w 88"/>
                <a:gd name="T21" fmla="*/ 6 h 50"/>
                <a:gd name="T22" fmla="*/ 18 w 88"/>
                <a:gd name="T23" fmla="*/ 4 h 50"/>
                <a:gd name="T24" fmla="*/ 10 w 88"/>
                <a:gd name="T25" fmla="*/ 4 h 50"/>
                <a:gd name="T26" fmla="*/ 10 w 88"/>
                <a:gd name="T27" fmla="*/ 10 h 50"/>
                <a:gd name="T28" fmla="*/ 10 w 88"/>
                <a:gd name="T29" fmla="*/ 14 h 50"/>
                <a:gd name="T30" fmla="*/ 10 w 88"/>
                <a:gd name="T31" fmla="*/ 18 h 50"/>
                <a:gd name="T32" fmla="*/ 8 w 88"/>
                <a:gd name="T33" fmla="*/ 20 h 50"/>
                <a:gd name="T34" fmla="*/ 6 w 88"/>
                <a:gd name="T35" fmla="*/ 24 h 50"/>
                <a:gd name="T36" fmla="*/ 4 w 88"/>
                <a:gd name="T37" fmla="*/ 26 h 50"/>
                <a:gd name="T38" fmla="*/ 4 w 88"/>
                <a:gd name="T39" fmla="*/ 28 h 50"/>
                <a:gd name="T40" fmla="*/ 4 w 88"/>
                <a:gd name="T41" fmla="*/ 30 h 50"/>
                <a:gd name="T42" fmla="*/ 2 w 88"/>
                <a:gd name="T43" fmla="*/ 34 h 50"/>
                <a:gd name="T44" fmla="*/ 2 w 88"/>
                <a:gd name="T45" fmla="*/ 36 h 50"/>
                <a:gd name="T46" fmla="*/ 6 w 88"/>
                <a:gd name="T47" fmla="*/ 38 h 50"/>
                <a:gd name="T48" fmla="*/ 8 w 88"/>
                <a:gd name="T49" fmla="*/ 38 h 50"/>
                <a:gd name="T50" fmla="*/ 18 w 88"/>
                <a:gd name="T51" fmla="*/ 44 h 50"/>
                <a:gd name="T52" fmla="*/ 22 w 88"/>
                <a:gd name="T53" fmla="*/ 46 h 50"/>
                <a:gd name="T54" fmla="*/ 26 w 88"/>
                <a:gd name="T55" fmla="*/ 46 h 50"/>
                <a:gd name="T56" fmla="*/ 38 w 88"/>
                <a:gd name="T57" fmla="*/ 50 h 50"/>
                <a:gd name="T58" fmla="*/ 40 w 88"/>
                <a:gd name="T59" fmla="*/ 46 h 50"/>
                <a:gd name="T60" fmla="*/ 44 w 88"/>
                <a:gd name="T61" fmla="*/ 44 h 50"/>
                <a:gd name="T62" fmla="*/ 46 w 88"/>
                <a:gd name="T63" fmla="*/ 42 h 50"/>
                <a:gd name="T64" fmla="*/ 50 w 88"/>
                <a:gd name="T65" fmla="*/ 42 h 50"/>
                <a:gd name="T66" fmla="*/ 52 w 88"/>
                <a:gd name="T67" fmla="*/ 42 h 50"/>
                <a:gd name="T68" fmla="*/ 58 w 88"/>
                <a:gd name="T69" fmla="*/ 42 h 50"/>
                <a:gd name="T70" fmla="*/ 64 w 88"/>
                <a:gd name="T71" fmla="*/ 42 h 50"/>
                <a:gd name="T72" fmla="*/ 68 w 88"/>
                <a:gd name="T73" fmla="*/ 40 h 50"/>
                <a:gd name="T74" fmla="*/ 70 w 88"/>
                <a:gd name="T75" fmla="*/ 40 h 50"/>
                <a:gd name="T76" fmla="*/ 72 w 88"/>
                <a:gd name="T77" fmla="*/ 38 h 50"/>
                <a:gd name="T78" fmla="*/ 74 w 88"/>
                <a:gd name="T79" fmla="*/ 36 h 50"/>
                <a:gd name="T80" fmla="*/ 78 w 88"/>
                <a:gd name="T81" fmla="*/ 30 h 50"/>
                <a:gd name="T82" fmla="*/ 80 w 88"/>
                <a:gd name="T83" fmla="*/ 24 h 50"/>
                <a:gd name="T84" fmla="*/ 88 w 88"/>
                <a:gd name="T85" fmla="*/ 1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8" h="50">
                  <a:moveTo>
                    <a:pt x="88" y="12"/>
                  </a:moveTo>
                  <a:lnTo>
                    <a:pt x="88" y="12"/>
                  </a:lnTo>
                  <a:lnTo>
                    <a:pt x="84" y="8"/>
                  </a:lnTo>
                  <a:lnTo>
                    <a:pt x="80" y="6"/>
                  </a:lnTo>
                  <a:lnTo>
                    <a:pt x="78" y="4"/>
                  </a:lnTo>
                  <a:lnTo>
                    <a:pt x="76" y="2"/>
                  </a:lnTo>
                  <a:lnTo>
                    <a:pt x="74" y="2"/>
                  </a:lnTo>
                  <a:lnTo>
                    <a:pt x="72" y="2"/>
                  </a:lnTo>
                  <a:lnTo>
                    <a:pt x="70" y="0"/>
                  </a:lnTo>
                  <a:lnTo>
                    <a:pt x="70" y="0"/>
                  </a:lnTo>
                  <a:lnTo>
                    <a:pt x="68" y="0"/>
                  </a:lnTo>
                  <a:lnTo>
                    <a:pt x="66" y="0"/>
                  </a:lnTo>
                  <a:lnTo>
                    <a:pt x="64" y="0"/>
                  </a:lnTo>
                  <a:lnTo>
                    <a:pt x="60" y="2"/>
                  </a:lnTo>
                  <a:lnTo>
                    <a:pt x="58" y="2"/>
                  </a:lnTo>
                  <a:lnTo>
                    <a:pt x="50" y="4"/>
                  </a:lnTo>
                  <a:lnTo>
                    <a:pt x="48" y="4"/>
                  </a:lnTo>
                  <a:lnTo>
                    <a:pt x="46" y="6"/>
                  </a:lnTo>
                  <a:lnTo>
                    <a:pt x="42" y="6"/>
                  </a:lnTo>
                  <a:lnTo>
                    <a:pt x="38" y="6"/>
                  </a:lnTo>
                  <a:lnTo>
                    <a:pt x="32" y="6"/>
                  </a:lnTo>
                  <a:lnTo>
                    <a:pt x="28" y="6"/>
                  </a:lnTo>
                  <a:lnTo>
                    <a:pt x="24" y="4"/>
                  </a:lnTo>
                  <a:lnTo>
                    <a:pt x="18" y="4"/>
                  </a:lnTo>
                  <a:lnTo>
                    <a:pt x="8" y="2"/>
                  </a:lnTo>
                  <a:lnTo>
                    <a:pt x="10" y="4"/>
                  </a:lnTo>
                  <a:lnTo>
                    <a:pt x="10" y="8"/>
                  </a:lnTo>
                  <a:lnTo>
                    <a:pt x="10" y="10"/>
                  </a:lnTo>
                  <a:lnTo>
                    <a:pt x="10" y="12"/>
                  </a:lnTo>
                  <a:lnTo>
                    <a:pt x="10" y="14"/>
                  </a:lnTo>
                  <a:lnTo>
                    <a:pt x="10" y="16"/>
                  </a:lnTo>
                  <a:lnTo>
                    <a:pt x="10" y="18"/>
                  </a:lnTo>
                  <a:lnTo>
                    <a:pt x="10" y="18"/>
                  </a:lnTo>
                  <a:lnTo>
                    <a:pt x="8" y="20"/>
                  </a:lnTo>
                  <a:lnTo>
                    <a:pt x="6" y="24"/>
                  </a:lnTo>
                  <a:lnTo>
                    <a:pt x="6" y="24"/>
                  </a:lnTo>
                  <a:lnTo>
                    <a:pt x="6" y="26"/>
                  </a:lnTo>
                  <a:lnTo>
                    <a:pt x="4" y="26"/>
                  </a:lnTo>
                  <a:lnTo>
                    <a:pt x="4" y="26"/>
                  </a:lnTo>
                  <a:lnTo>
                    <a:pt x="4" y="28"/>
                  </a:lnTo>
                  <a:lnTo>
                    <a:pt x="4" y="28"/>
                  </a:lnTo>
                  <a:lnTo>
                    <a:pt x="4" y="30"/>
                  </a:lnTo>
                  <a:lnTo>
                    <a:pt x="4" y="30"/>
                  </a:lnTo>
                  <a:lnTo>
                    <a:pt x="2" y="34"/>
                  </a:lnTo>
                  <a:lnTo>
                    <a:pt x="0" y="36"/>
                  </a:lnTo>
                  <a:lnTo>
                    <a:pt x="2" y="36"/>
                  </a:lnTo>
                  <a:lnTo>
                    <a:pt x="4" y="38"/>
                  </a:lnTo>
                  <a:lnTo>
                    <a:pt x="6" y="38"/>
                  </a:lnTo>
                  <a:lnTo>
                    <a:pt x="8" y="38"/>
                  </a:lnTo>
                  <a:lnTo>
                    <a:pt x="8" y="38"/>
                  </a:lnTo>
                  <a:lnTo>
                    <a:pt x="14" y="42"/>
                  </a:lnTo>
                  <a:lnTo>
                    <a:pt x="18" y="44"/>
                  </a:lnTo>
                  <a:lnTo>
                    <a:pt x="20" y="44"/>
                  </a:lnTo>
                  <a:lnTo>
                    <a:pt x="22" y="46"/>
                  </a:lnTo>
                  <a:lnTo>
                    <a:pt x="22" y="46"/>
                  </a:lnTo>
                  <a:lnTo>
                    <a:pt x="26" y="46"/>
                  </a:lnTo>
                  <a:lnTo>
                    <a:pt x="30" y="48"/>
                  </a:lnTo>
                  <a:lnTo>
                    <a:pt x="38" y="50"/>
                  </a:lnTo>
                  <a:lnTo>
                    <a:pt x="38" y="48"/>
                  </a:lnTo>
                  <a:lnTo>
                    <a:pt x="40" y="46"/>
                  </a:lnTo>
                  <a:lnTo>
                    <a:pt x="42" y="44"/>
                  </a:lnTo>
                  <a:lnTo>
                    <a:pt x="44" y="44"/>
                  </a:lnTo>
                  <a:lnTo>
                    <a:pt x="44" y="42"/>
                  </a:lnTo>
                  <a:lnTo>
                    <a:pt x="46" y="42"/>
                  </a:lnTo>
                  <a:lnTo>
                    <a:pt x="48" y="42"/>
                  </a:lnTo>
                  <a:lnTo>
                    <a:pt x="50" y="42"/>
                  </a:lnTo>
                  <a:lnTo>
                    <a:pt x="52" y="42"/>
                  </a:lnTo>
                  <a:lnTo>
                    <a:pt x="52" y="42"/>
                  </a:lnTo>
                  <a:lnTo>
                    <a:pt x="56" y="42"/>
                  </a:lnTo>
                  <a:lnTo>
                    <a:pt x="58" y="42"/>
                  </a:lnTo>
                  <a:lnTo>
                    <a:pt x="60" y="42"/>
                  </a:lnTo>
                  <a:lnTo>
                    <a:pt x="64" y="42"/>
                  </a:lnTo>
                  <a:lnTo>
                    <a:pt x="66" y="40"/>
                  </a:lnTo>
                  <a:lnTo>
                    <a:pt x="68" y="40"/>
                  </a:lnTo>
                  <a:lnTo>
                    <a:pt x="70" y="40"/>
                  </a:lnTo>
                  <a:lnTo>
                    <a:pt x="70" y="40"/>
                  </a:lnTo>
                  <a:lnTo>
                    <a:pt x="72" y="38"/>
                  </a:lnTo>
                  <a:lnTo>
                    <a:pt x="72" y="38"/>
                  </a:lnTo>
                  <a:lnTo>
                    <a:pt x="74" y="38"/>
                  </a:lnTo>
                  <a:lnTo>
                    <a:pt x="74" y="36"/>
                  </a:lnTo>
                  <a:lnTo>
                    <a:pt x="76" y="34"/>
                  </a:lnTo>
                  <a:lnTo>
                    <a:pt x="78" y="30"/>
                  </a:lnTo>
                  <a:lnTo>
                    <a:pt x="80" y="26"/>
                  </a:lnTo>
                  <a:lnTo>
                    <a:pt x="80" y="24"/>
                  </a:lnTo>
                  <a:lnTo>
                    <a:pt x="82" y="22"/>
                  </a:lnTo>
                  <a:lnTo>
                    <a:pt x="88" y="12"/>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48" name="Freeform 242">
              <a:extLst>
                <a:ext uri="{FF2B5EF4-FFF2-40B4-BE49-F238E27FC236}">
                  <a16:creationId xmlns:a16="http://schemas.microsoft.com/office/drawing/2014/main" id="{7E864A7B-1B76-4DFD-850C-B3936FF077A7}"/>
                </a:ext>
              </a:extLst>
            </p:cNvPr>
            <p:cNvSpPr>
              <a:spLocks/>
            </p:cNvSpPr>
            <p:nvPr/>
          </p:nvSpPr>
          <p:spPr bwMode="auto">
            <a:xfrm>
              <a:off x="6086286" y="2507521"/>
              <a:ext cx="86995" cy="61551"/>
            </a:xfrm>
            <a:custGeom>
              <a:avLst/>
              <a:gdLst>
                <a:gd name="T0" fmla="*/ 2 w 46"/>
                <a:gd name="T1" fmla="*/ 2 h 36"/>
                <a:gd name="T2" fmla="*/ 2 w 46"/>
                <a:gd name="T3" fmla="*/ 2 h 36"/>
                <a:gd name="T4" fmla="*/ 2 w 46"/>
                <a:gd name="T5" fmla="*/ 4 h 36"/>
                <a:gd name="T6" fmla="*/ 0 w 46"/>
                <a:gd name="T7" fmla="*/ 6 h 36"/>
                <a:gd name="T8" fmla="*/ 0 w 46"/>
                <a:gd name="T9" fmla="*/ 8 h 36"/>
                <a:gd name="T10" fmla="*/ 0 w 46"/>
                <a:gd name="T11" fmla="*/ 8 h 36"/>
                <a:gd name="T12" fmla="*/ 0 w 46"/>
                <a:gd name="T13" fmla="*/ 10 h 36"/>
                <a:gd name="T14" fmla="*/ 0 w 46"/>
                <a:gd name="T15" fmla="*/ 12 h 36"/>
                <a:gd name="T16" fmla="*/ 0 w 46"/>
                <a:gd name="T17" fmla="*/ 12 h 36"/>
                <a:gd name="T18" fmla="*/ 2 w 46"/>
                <a:gd name="T19" fmla="*/ 12 h 36"/>
                <a:gd name="T20" fmla="*/ 2 w 46"/>
                <a:gd name="T21" fmla="*/ 14 h 36"/>
                <a:gd name="T22" fmla="*/ 4 w 46"/>
                <a:gd name="T23" fmla="*/ 14 h 36"/>
                <a:gd name="T24" fmla="*/ 6 w 46"/>
                <a:gd name="T25" fmla="*/ 14 h 36"/>
                <a:gd name="T26" fmla="*/ 10 w 46"/>
                <a:gd name="T27" fmla="*/ 16 h 36"/>
                <a:gd name="T28" fmla="*/ 10 w 46"/>
                <a:gd name="T29" fmla="*/ 16 h 36"/>
                <a:gd name="T30" fmla="*/ 12 w 46"/>
                <a:gd name="T31" fmla="*/ 18 h 36"/>
                <a:gd name="T32" fmla="*/ 12 w 46"/>
                <a:gd name="T33" fmla="*/ 18 h 36"/>
                <a:gd name="T34" fmla="*/ 14 w 46"/>
                <a:gd name="T35" fmla="*/ 20 h 36"/>
                <a:gd name="T36" fmla="*/ 14 w 46"/>
                <a:gd name="T37" fmla="*/ 24 h 36"/>
                <a:gd name="T38" fmla="*/ 16 w 46"/>
                <a:gd name="T39" fmla="*/ 26 h 36"/>
                <a:gd name="T40" fmla="*/ 16 w 46"/>
                <a:gd name="T41" fmla="*/ 28 h 36"/>
                <a:gd name="T42" fmla="*/ 18 w 46"/>
                <a:gd name="T43" fmla="*/ 28 h 36"/>
                <a:gd name="T44" fmla="*/ 18 w 46"/>
                <a:gd name="T45" fmla="*/ 30 h 36"/>
                <a:gd name="T46" fmla="*/ 18 w 46"/>
                <a:gd name="T47" fmla="*/ 30 h 36"/>
                <a:gd name="T48" fmla="*/ 18 w 46"/>
                <a:gd name="T49" fmla="*/ 30 h 36"/>
                <a:gd name="T50" fmla="*/ 20 w 46"/>
                <a:gd name="T51" fmla="*/ 30 h 36"/>
                <a:gd name="T52" fmla="*/ 22 w 46"/>
                <a:gd name="T53" fmla="*/ 32 h 36"/>
                <a:gd name="T54" fmla="*/ 24 w 46"/>
                <a:gd name="T55" fmla="*/ 34 h 36"/>
                <a:gd name="T56" fmla="*/ 28 w 46"/>
                <a:gd name="T57" fmla="*/ 34 h 36"/>
                <a:gd name="T58" fmla="*/ 32 w 46"/>
                <a:gd name="T59" fmla="*/ 36 h 36"/>
                <a:gd name="T60" fmla="*/ 34 w 46"/>
                <a:gd name="T61" fmla="*/ 36 h 36"/>
                <a:gd name="T62" fmla="*/ 34 w 46"/>
                <a:gd name="T63" fmla="*/ 34 h 36"/>
                <a:gd name="T64" fmla="*/ 36 w 46"/>
                <a:gd name="T65" fmla="*/ 30 h 36"/>
                <a:gd name="T66" fmla="*/ 36 w 46"/>
                <a:gd name="T67" fmla="*/ 30 h 36"/>
                <a:gd name="T68" fmla="*/ 36 w 46"/>
                <a:gd name="T69" fmla="*/ 28 h 36"/>
                <a:gd name="T70" fmla="*/ 38 w 46"/>
                <a:gd name="T71" fmla="*/ 28 h 36"/>
                <a:gd name="T72" fmla="*/ 38 w 46"/>
                <a:gd name="T73" fmla="*/ 26 h 36"/>
                <a:gd name="T74" fmla="*/ 42 w 46"/>
                <a:gd name="T75" fmla="*/ 22 h 36"/>
                <a:gd name="T76" fmla="*/ 46 w 46"/>
                <a:gd name="T77" fmla="*/ 18 h 36"/>
                <a:gd name="T78" fmla="*/ 36 w 46"/>
                <a:gd name="T79" fmla="*/ 14 h 36"/>
                <a:gd name="T80" fmla="*/ 36 w 46"/>
                <a:gd name="T81" fmla="*/ 12 h 36"/>
                <a:gd name="T82" fmla="*/ 36 w 46"/>
                <a:gd name="T83" fmla="*/ 8 h 36"/>
                <a:gd name="T84" fmla="*/ 36 w 46"/>
                <a:gd name="T85" fmla="*/ 6 h 36"/>
                <a:gd name="T86" fmla="*/ 36 w 46"/>
                <a:gd name="T87" fmla="*/ 4 h 36"/>
                <a:gd name="T88" fmla="*/ 34 w 46"/>
                <a:gd name="T89" fmla="*/ 2 h 36"/>
                <a:gd name="T90" fmla="*/ 34 w 46"/>
                <a:gd name="T91" fmla="*/ 2 h 36"/>
                <a:gd name="T92" fmla="*/ 34 w 46"/>
                <a:gd name="T93" fmla="*/ 2 h 36"/>
                <a:gd name="T94" fmla="*/ 34 w 46"/>
                <a:gd name="T95" fmla="*/ 0 h 36"/>
                <a:gd name="T96" fmla="*/ 32 w 46"/>
                <a:gd name="T97" fmla="*/ 0 h 36"/>
                <a:gd name="T98" fmla="*/ 30 w 46"/>
                <a:gd name="T99" fmla="*/ 0 h 36"/>
                <a:gd name="T100" fmla="*/ 30 w 46"/>
                <a:gd name="T101" fmla="*/ 0 h 36"/>
                <a:gd name="T102" fmla="*/ 26 w 46"/>
                <a:gd name="T103" fmla="*/ 0 h 36"/>
                <a:gd name="T104" fmla="*/ 24 w 46"/>
                <a:gd name="T105" fmla="*/ 0 h 36"/>
                <a:gd name="T106" fmla="*/ 24 w 46"/>
                <a:gd name="T107" fmla="*/ 0 h 36"/>
                <a:gd name="T108" fmla="*/ 22 w 46"/>
                <a:gd name="T109" fmla="*/ 0 h 36"/>
                <a:gd name="T110" fmla="*/ 20 w 46"/>
                <a:gd name="T111" fmla="*/ 2 h 36"/>
                <a:gd name="T112" fmla="*/ 16 w 46"/>
                <a:gd name="T113" fmla="*/ 2 h 36"/>
                <a:gd name="T114" fmla="*/ 2 w 46"/>
                <a:gd name="T115" fmla="*/ 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6" h="36">
                  <a:moveTo>
                    <a:pt x="2" y="2"/>
                  </a:moveTo>
                  <a:lnTo>
                    <a:pt x="2" y="2"/>
                  </a:lnTo>
                  <a:lnTo>
                    <a:pt x="2" y="4"/>
                  </a:lnTo>
                  <a:lnTo>
                    <a:pt x="0" y="6"/>
                  </a:lnTo>
                  <a:lnTo>
                    <a:pt x="0" y="8"/>
                  </a:lnTo>
                  <a:lnTo>
                    <a:pt x="0" y="8"/>
                  </a:lnTo>
                  <a:lnTo>
                    <a:pt x="0" y="10"/>
                  </a:lnTo>
                  <a:lnTo>
                    <a:pt x="0" y="12"/>
                  </a:lnTo>
                  <a:lnTo>
                    <a:pt x="0" y="12"/>
                  </a:lnTo>
                  <a:lnTo>
                    <a:pt x="2" y="12"/>
                  </a:lnTo>
                  <a:lnTo>
                    <a:pt x="2" y="14"/>
                  </a:lnTo>
                  <a:lnTo>
                    <a:pt x="4" y="14"/>
                  </a:lnTo>
                  <a:lnTo>
                    <a:pt x="6" y="14"/>
                  </a:lnTo>
                  <a:lnTo>
                    <a:pt x="10" y="16"/>
                  </a:lnTo>
                  <a:lnTo>
                    <a:pt x="10" y="16"/>
                  </a:lnTo>
                  <a:lnTo>
                    <a:pt x="12" y="18"/>
                  </a:lnTo>
                  <a:lnTo>
                    <a:pt x="12" y="18"/>
                  </a:lnTo>
                  <a:lnTo>
                    <a:pt x="14" y="20"/>
                  </a:lnTo>
                  <a:lnTo>
                    <a:pt x="14" y="24"/>
                  </a:lnTo>
                  <a:lnTo>
                    <a:pt x="16" y="26"/>
                  </a:lnTo>
                  <a:lnTo>
                    <a:pt x="16" y="28"/>
                  </a:lnTo>
                  <a:lnTo>
                    <a:pt x="18" y="28"/>
                  </a:lnTo>
                  <a:lnTo>
                    <a:pt x="18" y="30"/>
                  </a:lnTo>
                  <a:lnTo>
                    <a:pt x="18" y="30"/>
                  </a:lnTo>
                  <a:lnTo>
                    <a:pt x="18" y="30"/>
                  </a:lnTo>
                  <a:lnTo>
                    <a:pt x="20" y="30"/>
                  </a:lnTo>
                  <a:lnTo>
                    <a:pt x="22" y="32"/>
                  </a:lnTo>
                  <a:lnTo>
                    <a:pt x="24" y="34"/>
                  </a:lnTo>
                  <a:lnTo>
                    <a:pt x="28" y="34"/>
                  </a:lnTo>
                  <a:lnTo>
                    <a:pt x="32" y="36"/>
                  </a:lnTo>
                  <a:lnTo>
                    <a:pt x="34" y="36"/>
                  </a:lnTo>
                  <a:lnTo>
                    <a:pt x="34" y="34"/>
                  </a:lnTo>
                  <a:lnTo>
                    <a:pt x="36" y="30"/>
                  </a:lnTo>
                  <a:lnTo>
                    <a:pt x="36" y="30"/>
                  </a:lnTo>
                  <a:lnTo>
                    <a:pt x="36" y="28"/>
                  </a:lnTo>
                  <a:lnTo>
                    <a:pt x="38" y="28"/>
                  </a:lnTo>
                  <a:lnTo>
                    <a:pt x="38" y="26"/>
                  </a:lnTo>
                  <a:lnTo>
                    <a:pt x="42" y="22"/>
                  </a:lnTo>
                  <a:lnTo>
                    <a:pt x="46" y="18"/>
                  </a:lnTo>
                  <a:lnTo>
                    <a:pt x="36" y="14"/>
                  </a:lnTo>
                  <a:lnTo>
                    <a:pt x="36" y="12"/>
                  </a:lnTo>
                  <a:lnTo>
                    <a:pt x="36" y="8"/>
                  </a:lnTo>
                  <a:lnTo>
                    <a:pt x="36" y="6"/>
                  </a:lnTo>
                  <a:lnTo>
                    <a:pt x="36" y="4"/>
                  </a:lnTo>
                  <a:lnTo>
                    <a:pt x="34" y="2"/>
                  </a:lnTo>
                  <a:lnTo>
                    <a:pt x="34" y="2"/>
                  </a:lnTo>
                  <a:lnTo>
                    <a:pt x="34" y="2"/>
                  </a:lnTo>
                  <a:lnTo>
                    <a:pt x="34" y="0"/>
                  </a:lnTo>
                  <a:lnTo>
                    <a:pt x="32" y="0"/>
                  </a:lnTo>
                  <a:lnTo>
                    <a:pt x="30" y="0"/>
                  </a:lnTo>
                  <a:lnTo>
                    <a:pt x="30" y="0"/>
                  </a:lnTo>
                  <a:lnTo>
                    <a:pt x="26" y="0"/>
                  </a:lnTo>
                  <a:lnTo>
                    <a:pt x="24" y="0"/>
                  </a:lnTo>
                  <a:lnTo>
                    <a:pt x="24" y="0"/>
                  </a:lnTo>
                  <a:lnTo>
                    <a:pt x="22" y="0"/>
                  </a:lnTo>
                  <a:lnTo>
                    <a:pt x="20" y="2"/>
                  </a:lnTo>
                  <a:lnTo>
                    <a:pt x="16" y="2"/>
                  </a:lnTo>
                  <a:lnTo>
                    <a:pt x="2" y="2"/>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49" name="Freeform 243">
              <a:extLst>
                <a:ext uri="{FF2B5EF4-FFF2-40B4-BE49-F238E27FC236}">
                  <a16:creationId xmlns:a16="http://schemas.microsoft.com/office/drawing/2014/main" id="{316018C5-0A50-475A-8B73-6C2C64B4F292}"/>
                </a:ext>
              </a:extLst>
            </p:cNvPr>
            <p:cNvSpPr>
              <a:spLocks/>
            </p:cNvSpPr>
            <p:nvPr/>
          </p:nvSpPr>
          <p:spPr bwMode="auto">
            <a:xfrm>
              <a:off x="6086286" y="2507521"/>
              <a:ext cx="86995" cy="61551"/>
            </a:xfrm>
            <a:custGeom>
              <a:avLst/>
              <a:gdLst>
                <a:gd name="T0" fmla="*/ 2 w 46"/>
                <a:gd name="T1" fmla="*/ 2 h 36"/>
                <a:gd name="T2" fmla="*/ 2 w 46"/>
                <a:gd name="T3" fmla="*/ 2 h 36"/>
                <a:gd name="T4" fmla="*/ 2 w 46"/>
                <a:gd name="T5" fmla="*/ 4 h 36"/>
                <a:gd name="T6" fmla="*/ 0 w 46"/>
                <a:gd name="T7" fmla="*/ 6 h 36"/>
                <a:gd name="T8" fmla="*/ 0 w 46"/>
                <a:gd name="T9" fmla="*/ 8 h 36"/>
                <a:gd name="T10" fmla="*/ 0 w 46"/>
                <a:gd name="T11" fmla="*/ 8 h 36"/>
                <a:gd name="T12" fmla="*/ 0 w 46"/>
                <a:gd name="T13" fmla="*/ 10 h 36"/>
                <a:gd name="T14" fmla="*/ 0 w 46"/>
                <a:gd name="T15" fmla="*/ 12 h 36"/>
                <a:gd name="T16" fmla="*/ 0 w 46"/>
                <a:gd name="T17" fmla="*/ 12 h 36"/>
                <a:gd name="T18" fmla="*/ 2 w 46"/>
                <a:gd name="T19" fmla="*/ 12 h 36"/>
                <a:gd name="T20" fmla="*/ 2 w 46"/>
                <a:gd name="T21" fmla="*/ 14 h 36"/>
                <a:gd name="T22" fmla="*/ 4 w 46"/>
                <a:gd name="T23" fmla="*/ 14 h 36"/>
                <a:gd name="T24" fmla="*/ 6 w 46"/>
                <a:gd name="T25" fmla="*/ 14 h 36"/>
                <a:gd name="T26" fmla="*/ 10 w 46"/>
                <a:gd name="T27" fmla="*/ 16 h 36"/>
                <a:gd name="T28" fmla="*/ 10 w 46"/>
                <a:gd name="T29" fmla="*/ 16 h 36"/>
                <a:gd name="T30" fmla="*/ 12 w 46"/>
                <a:gd name="T31" fmla="*/ 18 h 36"/>
                <a:gd name="T32" fmla="*/ 12 w 46"/>
                <a:gd name="T33" fmla="*/ 18 h 36"/>
                <a:gd name="T34" fmla="*/ 14 w 46"/>
                <a:gd name="T35" fmla="*/ 20 h 36"/>
                <a:gd name="T36" fmla="*/ 14 w 46"/>
                <a:gd name="T37" fmla="*/ 24 h 36"/>
                <a:gd name="T38" fmla="*/ 16 w 46"/>
                <a:gd name="T39" fmla="*/ 26 h 36"/>
                <a:gd name="T40" fmla="*/ 16 w 46"/>
                <a:gd name="T41" fmla="*/ 28 h 36"/>
                <a:gd name="T42" fmla="*/ 18 w 46"/>
                <a:gd name="T43" fmla="*/ 28 h 36"/>
                <a:gd name="T44" fmla="*/ 18 w 46"/>
                <a:gd name="T45" fmla="*/ 30 h 36"/>
                <a:gd name="T46" fmla="*/ 18 w 46"/>
                <a:gd name="T47" fmla="*/ 30 h 36"/>
                <a:gd name="T48" fmla="*/ 18 w 46"/>
                <a:gd name="T49" fmla="*/ 30 h 36"/>
                <a:gd name="T50" fmla="*/ 20 w 46"/>
                <a:gd name="T51" fmla="*/ 30 h 36"/>
                <a:gd name="T52" fmla="*/ 22 w 46"/>
                <a:gd name="T53" fmla="*/ 32 h 36"/>
                <a:gd name="T54" fmla="*/ 24 w 46"/>
                <a:gd name="T55" fmla="*/ 34 h 36"/>
                <a:gd name="T56" fmla="*/ 28 w 46"/>
                <a:gd name="T57" fmla="*/ 34 h 36"/>
                <a:gd name="T58" fmla="*/ 32 w 46"/>
                <a:gd name="T59" fmla="*/ 36 h 36"/>
                <a:gd name="T60" fmla="*/ 34 w 46"/>
                <a:gd name="T61" fmla="*/ 36 h 36"/>
                <a:gd name="T62" fmla="*/ 34 w 46"/>
                <a:gd name="T63" fmla="*/ 34 h 36"/>
                <a:gd name="T64" fmla="*/ 36 w 46"/>
                <a:gd name="T65" fmla="*/ 30 h 36"/>
                <a:gd name="T66" fmla="*/ 36 w 46"/>
                <a:gd name="T67" fmla="*/ 30 h 36"/>
                <a:gd name="T68" fmla="*/ 36 w 46"/>
                <a:gd name="T69" fmla="*/ 28 h 36"/>
                <a:gd name="T70" fmla="*/ 38 w 46"/>
                <a:gd name="T71" fmla="*/ 28 h 36"/>
                <a:gd name="T72" fmla="*/ 38 w 46"/>
                <a:gd name="T73" fmla="*/ 26 h 36"/>
                <a:gd name="T74" fmla="*/ 42 w 46"/>
                <a:gd name="T75" fmla="*/ 22 h 36"/>
                <a:gd name="T76" fmla="*/ 46 w 46"/>
                <a:gd name="T77" fmla="*/ 18 h 36"/>
                <a:gd name="T78" fmla="*/ 36 w 46"/>
                <a:gd name="T79" fmla="*/ 14 h 36"/>
                <a:gd name="T80" fmla="*/ 36 w 46"/>
                <a:gd name="T81" fmla="*/ 12 h 36"/>
                <a:gd name="T82" fmla="*/ 36 w 46"/>
                <a:gd name="T83" fmla="*/ 8 h 36"/>
                <a:gd name="T84" fmla="*/ 36 w 46"/>
                <a:gd name="T85" fmla="*/ 6 h 36"/>
                <a:gd name="T86" fmla="*/ 36 w 46"/>
                <a:gd name="T87" fmla="*/ 4 h 36"/>
                <a:gd name="T88" fmla="*/ 34 w 46"/>
                <a:gd name="T89" fmla="*/ 2 h 36"/>
                <a:gd name="T90" fmla="*/ 34 w 46"/>
                <a:gd name="T91" fmla="*/ 2 h 36"/>
                <a:gd name="T92" fmla="*/ 34 w 46"/>
                <a:gd name="T93" fmla="*/ 2 h 36"/>
                <a:gd name="T94" fmla="*/ 34 w 46"/>
                <a:gd name="T95" fmla="*/ 0 h 36"/>
                <a:gd name="T96" fmla="*/ 32 w 46"/>
                <a:gd name="T97" fmla="*/ 0 h 36"/>
                <a:gd name="T98" fmla="*/ 30 w 46"/>
                <a:gd name="T99" fmla="*/ 0 h 36"/>
                <a:gd name="T100" fmla="*/ 30 w 46"/>
                <a:gd name="T101" fmla="*/ 0 h 36"/>
                <a:gd name="T102" fmla="*/ 26 w 46"/>
                <a:gd name="T103" fmla="*/ 0 h 36"/>
                <a:gd name="T104" fmla="*/ 24 w 46"/>
                <a:gd name="T105" fmla="*/ 0 h 36"/>
                <a:gd name="T106" fmla="*/ 24 w 46"/>
                <a:gd name="T107" fmla="*/ 0 h 36"/>
                <a:gd name="T108" fmla="*/ 22 w 46"/>
                <a:gd name="T109" fmla="*/ 0 h 36"/>
                <a:gd name="T110" fmla="*/ 20 w 46"/>
                <a:gd name="T111" fmla="*/ 2 h 36"/>
                <a:gd name="T112" fmla="*/ 16 w 46"/>
                <a:gd name="T113" fmla="*/ 2 h 36"/>
                <a:gd name="T114" fmla="*/ 2 w 46"/>
                <a:gd name="T115" fmla="*/ 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6" h="36">
                  <a:moveTo>
                    <a:pt x="2" y="2"/>
                  </a:moveTo>
                  <a:lnTo>
                    <a:pt x="2" y="2"/>
                  </a:lnTo>
                  <a:lnTo>
                    <a:pt x="2" y="4"/>
                  </a:lnTo>
                  <a:lnTo>
                    <a:pt x="0" y="6"/>
                  </a:lnTo>
                  <a:lnTo>
                    <a:pt x="0" y="8"/>
                  </a:lnTo>
                  <a:lnTo>
                    <a:pt x="0" y="8"/>
                  </a:lnTo>
                  <a:lnTo>
                    <a:pt x="0" y="10"/>
                  </a:lnTo>
                  <a:lnTo>
                    <a:pt x="0" y="12"/>
                  </a:lnTo>
                  <a:lnTo>
                    <a:pt x="0" y="12"/>
                  </a:lnTo>
                  <a:lnTo>
                    <a:pt x="2" y="12"/>
                  </a:lnTo>
                  <a:lnTo>
                    <a:pt x="2" y="14"/>
                  </a:lnTo>
                  <a:lnTo>
                    <a:pt x="4" y="14"/>
                  </a:lnTo>
                  <a:lnTo>
                    <a:pt x="6" y="14"/>
                  </a:lnTo>
                  <a:lnTo>
                    <a:pt x="10" y="16"/>
                  </a:lnTo>
                  <a:lnTo>
                    <a:pt x="10" y="16"/>
                  </a:lnTo>
                  <a:lnTo>
                    <a:pt x="12" y="18"/>
                  </a:lnTo>
                  <a:lnTo>
                    <a:pt x="12" y="18"/>
                  </a:lnTo>
                  <a:lnTo>
                    <a:pt x="14" y="20"/>
                  </a:lnTo>
                  <a:lnTo>
                    <a:pt x="14" y="24"/>
                  </a:lnTo>
                  <a:lnTo>
                    <a:pt x="16" y="26"/>
                  </a:lnTo>
                  <a:lnTo>
                    <a:pt x="16" y="28"/>
                  </a:lnTo>
                  <a:lnTo>
                    <a:pt x="18" y="28"/>
                  </a:lnTo>
                  <a:lnTo>
                    <a:pt x="18" y="30"/>
                  </a:lnTo>
                  <a:lnTo>
                    <a:pt x="18" y="30"/>
                  </a:lnTo>
                  <a:lnTo>
                    <a:pt x="18" y="30"/>
                  </a:lnTo>
                  <a:lnTo>
                    <a:pt x="20" y="30"/>
                  </a:lnTo>
                  <a:lnTo>
                    <a:pt x="22" y="32"/>
                  </a:lnTo>
                  <a:lnTo>
                    <a:pt x="24" y="34"/>
                  </a:lnTo>
                  <a:lnTo>
                    <a:pt x="28" y="34"/>
                  </a:lnTo>
                  <a:lnTo>
                    <a:pt x="32" y="36"/>
                  </a:lnTo>
                  <a:lnTo>
                    <a:pt x="34" y="36"/>
                  </a:lnTo>
                  <a:lnTo>
                    <a:pt x="34" y="34"/>
                  </a:lnTo>
                  <a:lnTo>
                    <a:pt x="36" y="30"/>
                  </a:lnTo>
                  <a:lnTo>
                    <a:pt x="36" y="30"/>
                  </a:lnTo>
                  <a:lnTo>
                    <a:pt x="36" y="28"/>
                  </a:lnTo>
                  <a:lnTo>
                    <a:pt x="38" y="28"/>
                  </a:lnTo>
                  <a:lnTo>
                    <a:pt x="38" y="26"/>
                  </a:lnTo>
                  <a:lnTo>
                    <a:pt x="42" y="22"/>
                  </a:lnTo>
                  <a:lnTo>
                    <a:pt x="46" y="18"/>
                  </a:lnTo>
                  <a:lnTo>
                    <a:pt x="36" y="14"/>
                  </a:lnTo>
                  <a:lnTo>
                    <a:pt x="36" y="12"/>
                  </a:lnTo>
                  <a:lnTo>
                    <a:pt x="36" y="8"/>
                  </a:lnTo>
                  <a:lnTo>
                    <a:pt x="36" y="6"/>
                  </a:lnTo>
                  <a:lnTo>
                    <a:pt x="36" y="4"/>
                  </a:lnTo>
                  <a:lnTo>
                    <a:pt x="34" y="2"/>
                  </a:lnTo>
                  <a:lnTo>
                    <a:pt x="34" y="2"/>
                  </a:lnTo>
                  <a:lnTo>
                    <a:pt x="34" y="2"/>
                  </a:lnTo>
                  <a:lnTo>
                    <a:pt x="34" y="0"/>
                  </a:lnTo>
                  <a:lnTo>
                    <a:pt x="32" y="0"/>
                  </a:lnTo>
                  <a:lnTo>
                    <a:pt x="30" y="0"/>
                  </a:lnTo>
                  <a:lnTo>
                    <a:pt x="30" y="0"/>
                  </a:lnTo>
                  <a:lnTo>
                    <a:pt x="26" y="0"/>
                  </a:lnTo>
                  <a:lnTo>
                    <a:pt x="24" y="0"/>
                  </a:lnTo>
                  <a:lnTo>
                    <a:pt x="24" y="0"/>
                  </a:lnTo>
                  <a:lnTo>
                    <a:pt x="22" y="0"/>
                  </a:lnTo>
                  <a:lnTo>
                    <a:pt x="20" y="2"/>
                  </a:lnTo>
                  <a:lnTo>
                    <a:pt x="16" y="2"/>
                  </a:lnTo>
                  <a:lnTo>
                    <a:pt x="2" y="2"/>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50" name="Freeform 244">
              <a:extLst>
                <a:ext uri="{FF2B5EF4-FFF2-40B4-BE49-F238E27FC236}">
                  <a16:creationId xmlns:a16="http://schemas.microsoft.com/office/drawing/2014/main" id="{92161484-ABCF-4A1D-A568-E4D360B043D0}"/>
                </a:ext>
              </a:extLst>
            </p:cNvPr>
            <p:cNvSpPr>
              <a:spLocks/>
            </p:cNvSpPr>
            <p:nvPr/>
          </p:nvSpPr>
          <p:spPr bwMode="auto">
            <a:xfrm>
              <a:off x="6173280" y="2634044"/>
              <a:ext cx="90778" cy="51293"/>
            </a:xfrm>
            <a:custGeom>
              <a:avLst/>
              <a:gdLst>
                <a:gd name="T0" fmla="*/ 8 w 48"/>
                <a:gd name="T1" fmla="*/ 30 h 30"/>
                <a:gd name="T2" fmla="*/ 4 w 48"/>
                <a:gd name="T3" fmla="*/ 28 h 30"/>
                <a:gd name="T4" fmla="*/ 2 w 48"/>
                <a:gd name="T5" fmla="*/ 26 h 30"/>
                <a:gd name="T6" fmla="*/ 0 w 48"/>
                <a:gd name="T7" fmla="*/ 24 h 30"/>
                <a:gd name="T8" fmla="*/ 0 w 48"/>
                <a:gd name="T9" fmla="*/ 22 h 30"/>
                <a:gd name="T10" fmla="*/ 0 w 48"/>
                <a:gd name="T11" fmla="*/ 20 h 30"/>
                <a:gd name="T12" fmla="*/ 2 w 48"/>
                <a:gd name="T13" fmla="*/ 16 h 30"/>
                <a:gd name="T14" fmla="*/ 4 w 48"/>
                <a:gd name="T15" fmla="*/ 10 h 30"/>
                <a:gd name="T16" fmla="*/ 8 w 48"/>
                <a:gd name="T17" fmla="*/ 6 h 30"/>
                <a:gd name="T18" fmla="*/ 8 w 48"/>
                <a:gd name="T19" fmla="*/ 4 h 30"/>
                <a:gd name="T20" fmla="*/ 12 w 48"/>
                <a:gd name="T21" fmla="*/ 2 h 30"/>
                <a:gd name="T22" fmla="*/ 18 w 48"/>
                <a:gd name="T23" fmla="*/ 2 h 30"/>
                <a:gd name="T24" fmla="*/ 24 w 48"/>
                <a:gd name="T25" fmla="*/ 2 h 30"/>
                <a:gd name="T26" fmla="*/ 28 w 48"/>
                <a:gd name="T27" fmla="*/ 2 h 30"/>
                <a:gd name="T28" fmla="*/ 30 w 48"/>
                <a:gd name="T29" fmla="*/ 2 h 30"/>
                <a:gd name="T30" fmla="*/ 36 w 48"/>
                <a:gd name="T31" fmla="*/ 0 h 30"/>
                <a:gd name="T32" fmla="*/ 38 w 48"/>
                <a:gd name="T33" fmla="*/ 0 h 30"/>
                <a:gd name="T34" fmla="*/ 40 w 48"/>
                <a:gd name="T35" fmla="*/ 0 h 30"/>
                <a:gd name="T36" fmla="*/ 44 w 48"/>
                <a:gd name="T37" fmla="*/ 4 h 30"/>
                <a:gd name="T38" fmla="*/ 48 w 48"/>
                <a:gd name="T39" fmla="*/ 16 h 30"/>
                <a:gd name="T40" fmla="*/ 46 w 48"/>
                <a:gd name="T41" fmla="*/ 22 h 30"/>
                <a:gd name="T42" fmla="*/ 46 w 48"/>
                <a:gd name="T43" fmla="*/ 26 h 30"/>
                <a:gd name="T44" fmla="*/ 44 w 48"/>
                <a:gd name="T45" fmla="*/ 26 h 30"/>
                <a:gd name="T46" fmla="*/ 44 w 48"/>
                <a:gd name="T47" fmla="*/ 28 h 30"/>
                <a:gd name="T48" fmla="*/ 42 w 48"/>
                <a:gd name="T49" fmla="*/ 28 h 30"/>
                <a:gd name="T50" fmla="*/ 38 w 48"/>
                <a:gd name="T51" fmla="*/ 26 h 30"/>
                <a:gd name="T52" fmla="*/ 38 w 48"/>
                <a:gd name="T53" fmla="*/ 26 h 30"/>
                <a:gd name="T54" fmla="*/ 36 w 48"/>
                <a:gd name="T55" fmla="*/ 26 h 30"/>
                <a:gd name="T56" fmla="*/ 36 w 48"/>
                <a:gd name="T57" fmla="*/ 28 h 30"/>
                <a:gd name="T58" fmla="*/ 34 w 48"/>
                <a:gd name="T59" fmla="*/ 30 h 30"/>
                <a:gd name="T60" fmla="*/ 34 w 48"/>
                <a:gd name="T61" fmla="*/ 30 h 30"/>
                <a:gd name="T62" fmla="*/ 32 w 48"/>
                <a:gd name="T63" fmla="*/ 30 h 30"/>
                <a:gd name="T64" fmla="*/ 32 w 48"/>
                <a:gd name="T65" fmla="*/ 30 h 30"/>
                <a:gd name="T66" fmla="*/ 30 w 48"/>
                <a:gd name="T67" fmla="*/ 28 h 30"/>
                <a:gd name="T68" fmla="*/ 30 w 48"/>
                <a:gd name="T69" fmla="*/ 24 h 30"/>
                <a:gd name="T70" fmla="*/ 28 w 48"/>
                <a:gd name="T71" fmla="*/ 24 h 30"/>
                <a:gd name="T72" fmla="*/ 28 w 48"/>
                <a:gd name="T73" fmla="*/ 24 h 30"/>
                <a:gd name="T74" fmla="*/ 26 w 48"/>
                <a:gd name="T75" fmla="*/ 24 h 30"/>
                <a:gd name="T76" fmla="*/ 26 w 48"/>
                <a:gd name="T77" fmla="*/ 26 h 30"/>
                <a:gd name="T78" fmla="*/ 22 w 48"/>
                <a:gd name="T79" fmla="*/ 28 h 30"/>
                <a:gd name="T80" fmla="*/ 20 w 48"/>
                <a:gd name="T81" fmla="*/ 30 h 30"/>
                <a:gd name="T82" fmla="*/ 16 w 48"/>
                <a:gd name="T83" fmla="*/ 30 h 30"/>
                <a:gd name="T84" fmla="*/ 10 w 48"/>
                <a:gd name="T85"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8" h="30">
                  <a:moveTo>
                    <a:pt x="8" y="30"/>
                  </a:moveTo>
                  <a:lnTo>
                    <a:pt x="8" y="30"/>
                  </a:lnTo>
                  <a:lnTo>
                    <a:pt x="8" y="30"/>
                  </a:lnTo>
                  <a:lnTo>
                    <a:pt x="4" y="28"/>
                  </a:lnTo>
                  <a:lnTo>
                    <a:pt x="4" y="26"/>
                  </a:lnTo>
                  <a:lnTo>
                    <a:pt x="2" y="26"/>
                  </a:lnTo>
                  <a:lnTo>
                    <a:pt x="0" y="24"/>
                  </a:lnTo>
                  <a:lnTo>
                    <a:pt x="0" y="24"/>
                  </a:lnTo>
                  <a:lnTo>
                    <a:pt x="0" y="24"/>
                  </a:lnTo>
                  <a:lnTo>
                    <a:pt x="0" y="22"/>
                  </a:lnTo>
                  <a:lnTo>
                    <a:pt x="0" y="22"/>
                  </a:lnTo>
                  <a:lnTo>
                    <a:pt x="0" y="20"/>
                  </a:lnTo>
                  <a:lnTo>
                    <a:pt x="0" y="18"/>
                  </a:lnTo>
                  <a:lnTo>
                    <a:pt x="2" y="16"/>
                  </a:lnTo>
                  <a:lnTo>
                    <a:pt x="2" y="14"/>
                  </a:lnTo>
                  <a:lnTo>
                    <a:pt x="4" y="10"/>
                  </a:lnTo>
                  <a:lnTo>
                    <a:pt x="6" y="8"/>
                  </a:lnTo>
                  <a:lnTo>
                    <a:pt x="8" y="6"/>
                  </a:lnTo>
                  <a:lnTo>
                    <a:pt x="8" y="4"/>
                  </a:lnTo>
                  <a:lnTo>
                    <a:pt x="8" y="4"/>
                  </a:lnTo>
                  <a:lnTo>
                    <a:pt x="10" y="4"/>
                  </a:lnTo>
                  <a:lnTo>
                    <a:pt x="12" y="2"/>
                  </a:lnTo>
                  <a:lnTo>
                    <a:pt x="14" y="2"/>
                  </a:lnTo>
                  <a:lnTo>
                    <a:pt x="18" y="2"/>
                  </a:lnTo>
                  <a:lnTo>
                    <a:pt x="22" y="2"/>
                  </a:lnTo>
                  <a:lnTo>
                    <a:pt x="24" y="2"/>
                  </a:lnTo>
                  <a:lnTo>
                    <a:pt x="26" y="2"/>
                  </a:lnTo>
                  <a:lnTo>
                    <a:pt x="28" y="2"/>
                  </a:lnTo>
                  <a:lnTo>
                    <a:pt x="28" y="2"/>
                  </a:lnTo>
                  <a:lnTo>
                    <a:pt x="30" y="2"/>
                  </a:lnTo>
                  <a:lnTo>
                    <a:pt x="32" y="2"/>
                  </a:lnTo>
                  <a:lnTo>
                    <a:pt x="36" y="0"/>
                  </a:lnTo>
                  <a:lnTo>
                    <a:pt x="36" y="0"/>
                  </a:lnTo>
                  <a:lnTo>
                    <a:pt x="38" y="0"/>
                  </a:lnTo>
                  <a:lnTo>
                    <a:pt x="38" y="0"/>
                  </a:lnTo>
                  <a:lnTo>
                    <a:pt x="40" y="0"/>
                  </a:lnTo>
                  <a:lnTo>
                    <a:pt x="42" y="2"/>
                  </a:lnTo>
                  <a:lnTo>
                    <a:pt x="44" y="4"/>
                  </a:lnTo>
                  <a:lnTo>
                    <a:pt x="46" y="6"/>
                  </a:lnTo>
                  <a:lnTo>
                    <a:pt x="48" y="16"/>
                  </a:lnTo>
                  <a:lnTo>
                    <a:pt x="48" y="18"/>
                  </a:lnTo>
                  <a:lnTo>
                    <a:pt x="46" y="22"/>
                  </a:lnTo>
                  <a:lnTo>
                    <a:pt x="46" y="24"/>
                  </a:lnTo>
                  <a:lnTo>
                    <a:pt x="46" y="26"/>
                  </a:lnTo>
                  <a:lnTo>
                    <a:pt x="44" y="26"/>
                  </a:lnTo>
                  <a:lnTo>
                    <a:pt x="44" y="26"/>
                  </a:lnTo>
                  <a:lnTo>
                    <a:pt x="44" y="28"/>
                  </a:lnTo>
                  <a:lnTo>
                    <a:pt x="44" y="28"/>
                  </a:lnTo>
                  <a:lnTo>
                    <a:pt x="42" y="28"/>
                  </a:lnTo>
                  <a:lnTo>
                    <a:pt x="42" y="28"/>
                  </a:lnTo>
                  <a:lnTo>
                    <a:pt x="40" y="26"/>
                  </a:lnTo>
                  <a:lnTo>
                    <a:pt x="38" y="26"/>
                  </a:lnTo>
                  <a:lnTo>
                    <a:pt x="38" y="26"/>
                  </a:lnTo>
                  <a:lnTo>
                    <a:pt x="38" y="26"/>
                  </a:lnTo>
                  <a:lnTo>
                    <a:pt x="38" y="26"/>
                  </a:lnTo>
                  <a:lnTo>
                    <a:pt x="36" y="26"/>
                  </a:lnTo>
                  <a:lnTo>
                    <a:pt x="36" y="26"/>
                  </a:lnTo>
                  <a:lnTo>
                    <a:pt x="36" y="28"/>
                  </a:lnTo>
                  <a:lnTo>
                    <a:pt x="34" y="30"/>
                  </a:lnTo>
                  <a:lnTo>
                    <a:pt x="34" y="30"/>
                  </a:lnTo>
                  <a:lnTo>
                    <a:pt x="34" y="30"/>
                  </a:lnTo>
                  <a:lnTo>
                    <a:pt x="34" y="30"/>
                  </a:lnTo>
                  <a:lnTo>
                    <a:pt x="34" y="30"/>
                  </a:lnTo>
                  <a:lnTo>
                    <a:pt x="32" y="30"/>
                  </a:lnTo>
                  <a:lnTo>
                    <a:pt x="32" y="30"/>
                  </a:lnTo>
                  <a:lnTo>
                    <a:pt x="32" y="30"/>
                  </a:lnTo>
                  <a:lnTo>
                    <a:pt x="32" y="28"/>
                  </a:lnTo>
                  <a:lnTo>
                    <a:pt x="30" y="28"/>
                  </a:lnTo>
                  <a:lnTo>
                    <a:pt x="30" y="26"/>
                  </a:lnTo>
                  <a:lnTo>
                    <a:pt x="30" y="24"/>
                  </a:lnTo>
                  <a:lnTo>
                    <a:pt x="28" y="24"/>
                  </a:lnTo>
                  <a:lnTo>
                    <a:pt x="28" y="24"/>
                  </a:lnTo>
                  <a:lnTo>
                    <a:pt x="28" y="24"/>
                  </a:lnTo>
                  <a:lnTo>
                    <a:pt x="28" y="24"/>
                  </a:lnTo>
                  <a:lnTo>
                    <a:pt x="28" y="24"/>
                  </a:lnTo>
                  <a:lnTo>
                    <a:pt x="26" y="24"/>
                  </a:lnTo>
                  <a:lnTo>
                    <a:pt x="26" y="26"/>
                  </a:lnTo>
                  <a:lnTo>
                    <a:pt x="26" y="26"/>
                  </a:lnTo>
                  <a:lnTo>
                    <a:pt x="24" y="28"/>
                  </a:lnTo>
                  <a:lnTo>
                    <a:pt x="22" y="28"/>
                  </a:lnTo>
                  <a:lnTo>
                    <a:pt x="22" y="30"/>
                  </a:lnTo>
                  <a:lnTo>
                    <a:pt x="20" y="30"/>
                  </a:lnTo>
                  <a:lnTo>
                    <a:pt x="18" y="30"/>
                  </a:lnTo>
                  <a:lnTo>
                    <a:pt x="16" y="30"/>
                  </a:lnTo>
                  <a:lnTo>
                    <a:pt x="14" y="30"/>
                  </a:lnTo>
                  <a:lnTo>
                    <a:pt x="10" y="30"/>
                  </a:lnTo>
                  <a:lnTo>
                    <a:pt x="8" y="30"/>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51" name="Freeform 245">
              <a:extLst>
                <a:ext uri="{FF2B5EF4-FFF2-40B4-BE49-F238E27FC236}">
                  <a16:creationId xmlns:a16="http://schemas.microsoft.com/office/drawing/2014/main" id="{9F685DD9-7F77-478C-A650-C42AD9848EA9}"/>
                </a:ext>
              </a:extLst>
            </p:cNvPr>
            <p:cNvSpPr>
              <a:spLocks/>
            </p:cNvSpPr>
            <p:nvPr/>
          </p:nvSpPr>
          <p:spPr bwMode="auto">
            <a:xfrm>
              <a:off x="6173280" y="2634044"/>
              <a:ext cx="90778" cy="51293"/>
            </a:xfrm>
            <a:custGeom>
              <a:avLst/>
              <a:gdLst>
                <a:gd name="T0" fmla="*/ 8 w 48"/>
                <a:gd name="T1" fmla="*/ 30 h 30"/>
                <a:gd name="T2" fmla="*/ 4 w 48"/>
                <a:gd name="T3" fmla="*/ 28 h 30"/>
                <a:gd name="T4" fmla="*/ 2 w 48"/>
                <a:gd name="T5" fmla="*/ 26 h 30"/>
                <a:gd name="T6" fmla="*/ 0 w 48"/>
                <a:gd name="T7" fmla="*/ 24 h 30"/>
                <a:gd name="T8" fmla="*/ 0 w 48"/>
                <a:gd name="T9" fmla="*/ 22 h 30"/>
                <a:gd name="T10" fmla="*/ 0 w 48"/>
                <a:gd name="T11" fmla="*/ 20 h 30"/>
                <a:gd name="T12" fmla="*/ 2 w 48"/>
                <a:gd name="T13" fmla="*/ 16 h 30"/>
                <a:gd name="T14" fmla="*/ 4 w 48"/>
                <a:gd name="T15" fmla="*/ 10 h 30"/>
                <a:gd name="T16" fmla="*/ 8 w 48"/>
                <a:gd name="T17" fmla="*/ 6 h 30"/>
                <a:gd name="T18" fmla="*/ 8 w 48"/>
                <a:gd name="T19" fmla="*/ 4 h 30"/>
                <a:gd name="T20" fmla="*/ 12 w 48"/>
                <a:gd name="T21" fmla="*/ 2 h 30"/>
                <a:gd name="T22" fmla="*/ 18 w 48"/>
                <a:gd name="T23" fmla="*/ 2 h 30"/>
                <a:gd name="T24" fmla="*/ 24 w 48"/>
                <a:gd name="T25" fmla="*/ 2 h 30"/>
                <a:gd name="T26" fmla="*/ 28 w 48"/>
                <a:gd name="T27" fmla="*/ 2 h 30"/>
                <a:gd name="T28" fmla="*/ 30 w 48"/>
                <a:gd name="T29" fmla="*/ 2 h 30"/>
                <a:gd name="T30" fmla="*/ 36 w 48"/>
                <a:gd name="T31" fmla="*/ 0 h 30"/>
                <a:gd name="T32" fmla="*/ 38 w 48"/>
                <a:gd name="T33" fmla="*/ 0 h 30"/>
                <a:gd name="T34" fmla="*/ 40 w 48"/>
                <a:gd name="T35" fmla="*/ 0 h 30"/>
                <a:gd name="T36" fmla="*/ 44 w 48"/>
                <a:gd name="T37" fmla="*/ 4 h 30"/>
                <a:gd name="T38" fmla="*/ 48 w 48"/>
                <a:gd name="T39" fmla="*/ 16 h 30"/>
                <a:gd name="T40" fmla="*/ 46 w 48"/>
                <a:gd name="T41" fmla="*/ 22 h 30"/>
                <a:gd name="T42" fmla="*/ 46 w 48"/>
                <a:gd name="T43" fmla="*/ 26 h 30"/>
                <a:gd name="T44" fmla="*/ 44 w 48"/>
                <a:gd name="T45" fmla="*/ 26 h 30"/>
                <a:gd name="T46" fmla="*/ 44 w 48"/>
                <a:gd name="T47" fmla="*/ 28 h 30"/>
                <a:gd name="T48" fmla="*/ 42 w 48"/>
                <a:gd name="T49" fmla="*/ 28 h 30"/>
                <a:gd name="T50" fmla="*/ 38 w 48"/>
                <a:gd name="T51" fmla="*/ 26 h 30"/>
                <a:gd name="T52" fmla="*/ 38 w 48"/>
                <a:gd name="T53" fmla="*/ 26 h 30"/>
                <a:gd name="T54" fmla="*/ 36 w 48"/>
                <a:gd name="T55" fmla="*/ 26 h 30"/>
                <a:gd name="T56" fmla="*/ 36 w 48"/>
                <a:gd name="T57" fmla="*/ 28 h 30"/>
                <a:gd name="T58" fmla="*/ 34 w 48"/>
                <a:gd name="T59" fmla="*/ 30 h 30"/>
                <a:gd name="T60" fmla="*/ 34 w 48"/>
                <a:gd name="T61" fmla="*/ 30 h 30"/>
                <a:gd name="T62" fmla="*/ 32 w 48"/>
                <a:gd name="T63" fmla="*/ 30 h 30"/>
                <a:gd name="T64" fmla="*/ 32 w 48"/>
                <a:gd name="T65" fmla="*/ 30 h 30"/>
                <a:gd name="T66" fmla="*/ 30 w 48"/>
                <a:gd name="T67" fmla="*/ 28 h 30"/>
                <a:gd name="T68" fmla="*/ 30 w 48"/>
                <a:gd name="T69" fmla="*/ 24 h 30"/>
                <a:gd name="T70" fmla="*/ 28 w 48"/>
                <a:gd name="T71" fmla="*/ 24 h 30"/>
                <a:gd name="T72" fmla="*/ 28 w 48"/>
                <a:gd name="T73" fmla="*/ 24 h 30"/>
                <a:gd name="T74" fmla="*/ 26 w 48"/>
                <a:gd name="T75" fmla="*/ 24 h 30"/>
                <a:gd name="T76" fmla="*/ 26 w 48"/>
                <a:gd name="T77" fmla="*/ 26 h 30"/>
                <a:gd name="T78" fmla="*/ 22 w 48"/>
                <a:gd name="T79" fmla="*/ 28 h 30"/>
                <a:gd name="T80" fmla="*/ 20 w 48"/>
                <a:gd name="T81" fmla="*/ 30 h 30"/>
                <a:gd name="T82" fmla="*/ 16 w 48"/>
                <a:gd name="T83" fmla="*/ 30 h 30"/>
                <a:gd name="T84" fmla="*/ 10 w 48"/>
                <a:gd name="T85"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8" h="30">
                  <a:moveTo>
                    <a:pt x="8" y="30"/>
                  </a:moveTo>
                  <a:lnTo>
                    <a:pt x="8" y="30"/>
                  </a:lnTo>
                  <a:lnTo>
                    <a:pt x="8" y="30"/>
                  </a:lnTo>
                  <a:lnTo>
                    <a:pt x="4" y="28"/>
                  </a:lnTo>
                  <a:lnTo>
                    <a:pt x="4" y="26"/>
                  </a:lnTo>
                  <a:lnTo>
                    <a:pt x="2" y="26"/>
                  </a:lnTo>
                  <a:lnTo>
                    <a:pt x="0" y="24"/>
                  </a:lnTo>
                  <a:lnTo>
                    <a:pt x="0" y="24"/>
                  </a:lnTo>
                  <a:lnTo>
                    <a:pt x="0" y="24"/>
                  </a:lnTo>
                  <a:lnTo>
                    <a:pt x="0" y="22"/>
                  </a:lnTo>
                  <a:lnTo>
                    <a:pt x="0" y="22"/>
                  </a:lnTo>
                  <a:lnTo>
                    <a:pt x="0" y="20"/>
                  </a:lnTo>
                  <a:lnTo>
                    <a:pt x="0" y="18"/>
                  </a:lnTo>
                  <a:lnTo>
                    <a:pt x="2" y="16"/>
                  </a:lnTo>
                  <a:lnTo>
                    <a:pt x="2" y="14"/>
                  </a:lnTo>
                  <a:lnTo>
                    <a:pt x="4" y="10"/>
                  </a:lnTo>
                  <a:lnTo>
                    <a:pt x="6" y="8"/>
                  </a:lnTo>
                  <a:lnTo>
                    <a:pt x="8" y="6"/>
                  </a:lnTo>
                  <a:lnTo>
                    <a:pt x="8" y="4"/>
                  </a:lnTo>
                  <a:lnTo>
                    <a:pt x="8" y="4"/>
                  </a:lnTo>
                  <a:lnTo>
                    <a:pt x="10" y="4"/>
                  </a:lnTo>
                  <a:lnTo>
                    <a:pt x="12" y="2"/>
                  </a:lnTo>
                  <a:lnTo>
                    <a:pt x="14" y="2"/>
                  </a:lnTo>
                  <a:lnTo>
                    <a:pt x="18" y="2"/>
                  </a:lnTo>
                  <a:lnTo>
                    <a:pt x="22" y="2"/>
                  </a:lnTo>
                  <a:lnTo>
                    <a:pt x="24" y="2"/>
                  </a:lnTo>
                  <a:lnTo>
                    <a:pt x="26" y="2"/>
                  </a:lnTo>
                  <a:lnTo>
                    <a:pt x="28" y="2"/>
                  </a:lnTo>
                  <a:lnTo>
                    <a:pt x="28" y="2"/>
                  </a:lnTo>
                  <a:lnTo>
                    <a:pt x="30" y="2"/>
                  </a:lnTo>
                  <a:lnTo>
                    <a:pt x="32" y="2"/>
                  </a:lnTo>
                  <a:lnTo>
                    <a:pt x="36" y="0"/>
                  </a:lnTo>
                  <a:lnTo>
                    <a:pt x="36" y="0"/>
                  </a:lnTo>
                  <a:lnTo>
                    <a:pt x="38" y="0"/>
                  </a:lnTo>
                  <a:lnTo>
                    <a:pt x="38" y="0"/>
                  </a:lnTo>
                  <a:lnTo>
                    <a:pt x="40" y="0"/>
                  </a:lnTo>
                  <a:lnTo>
                    <a:pt x="42" y="2"/>
                  </a:lnTo>
                  <a:lnTo>
                    <a:pt x="44" y="4"/>
                  </a:lnTo>
                  <a:lnTo>
                    <a:pt x="46" y="6"/>
                  </a:lnTo>
                  <a:lnTo>
                    <a:pt x="48" y="16"/>
                  </a:lnTo>
                  <a:lnTo>
                    <a:pt x="48" y="18"/>
                  </a:lnTo>
                  <a:lnTo>
                    <a:pt x="46" y="22"/>
                  </a:lnTo>
                  <a:lnTo>
                    <a:pt x="46" y="24"/>
                  </a:lnTo>
                  <a:lnTo>
                    <a:pt x="46" y="26"/>
                  </a:lnTo>
                  <a:lnTo>
                    <a:pt x="44" y="26"/>
                  </a:lnTo>
                  <a:lnTo>
                    <a:pt x="44" y="26"/>
                  </a:lnTo>
                  <a:lnTo>
                    <a:pt x="44" y="28"/>
                  </a:lnTo>
                  <a:lnTo>
                    <a:pt x="44" y="28"/>
                  </a:lnTo>
                  <a:lnTo>
                    <a:pt x="42" y="28"/>
                  </a:lnTo>
                  <a:lnTo>
                    <a:pt x="42" y="28"/>
                  </a:lnTo>
                  <a:lnTo>
                    <a:pt x="40" y="26"/>
                  </a:lnTo>
                  <a:lnTo>
                    <a:pt x="38" y="26"/>
                  </a:lnTo>
                  <a:lnTo>
                    <a:pt x="38" y="26"/>
                  </a:lnTo>
                  <a:lnTo>
                    <a:pt x="38" y="26"/>
                  </a:lnTo>
                  <a:lnTo>
                    <a:pt x="38" y="26"/>
                  </a:lnTo>
                  <a:lnTo>
                    <a:pt x="36" y="26"/>
                  </a:lnTo>
                  <a:lnTo>
                    <a:pt x="36" y="26"/>
                  </a:lnTo>
                  <a:lnTo>
                    <a:pt x="36" y="28"/>
                  </a:lnTo>
                  <a:lnTo>
                    <a:pt x="34" y="30"/>
                  </a:lnTo>
                  <a:lnTo>
                    <a:pt x="34" y="30"/>
                  </a:lnTo>
                  <a:lnTo>
                    <a:pt x="34" y="30"/>
                  </a:lnTo>
                  <a:lnTo>
                    <a:pt x="34" y="30"/>
                  </a:lnTo>
                  <a:lnTo>
                    <a:pt x="34" y="30"/>
                  </a:lnTo>
                  <a:lnTo>
                    <a:pt x="32" y="30"/>
                  </a:lnTo>
                  <a:lnTo>
                    <a:pt x="32" y="30"/>
                  </a:lnTo>
                  <a:lnTo>
                    <a:pt x="32" y="30"/>
                  </a:lnTo>
                  <a:lnTo>
                    <a:pt x="32" y="28"/>
                  </a:lnTo>
                  <a:lnTo>
                    <a:pt x="30" y="28"/>
                  </a:lnTo>
                  <a:lnTo>
                    <a:pt x="30" y="26"/>
                  </a:lnTo>
                  <a:lnTo>
                    <a:pt x="30" y="24"/>
                  </a:lnTo>
                  <a:lnTo>
                    <a:pt x="28" y="24"/>
                  </a:lnTo>
                  <a:lnTo>
                    <a:pt x="28" y="24"/>
                  </a:lnTo>
                  <a:lnTo>
                    <a:pt x="28" y="24"/>
                  </a:lnTo>
                  <a:lnTo>
                    <a:pt x="28" y="24"/>
                  </a:lnTo>
                  <a:lnTo>
                    <a:pt x="28" y="24"/>
                  </a:lnTo>
                  <a:lnTo>
                    <a:pt x="26" y="24"/>
                  </a:lnTo>
                  <a:lnTo>
                    <a:pt x="26" y="26"/>
                  </a:lnTo>
                  <a:lnTo>
                    <a:pt x="26" y="26"/>
                  </a:lnTo>
                  <a:lnTo>
                    <a:pt x="24" y="28"/>
                  </a:lnTo>
                  <a:lnTo>
                    <a:pt x="22" y="28"/>
                  </a:lnTo>
                  <a:lnTo>
                    <a:pt x="22" y="30"/>
                  </a:lnTo>
                  <a:lnTo>
                    <a:pt x="20" y="30"/>
                  </a:lnTo>
                  <a:lnTo>
                    <a:pt x="18" y="30"/>
                  </a:lnTo>
                  <a:lnTo>
                    <a:pt x="16" y="30"/>
                  </a:lnTo>
                  <a:lnTo>
                    <a:pt x="14" y="30"/>
                  </a:lnTo>
                  <a:lnTo>
                    <a:pt x="10" y="30"/>
                  </a:lnTo>
                  <a:lnTo>
                    <a:pt x="8" y="30"/>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52" name="Freeform 246">
              <a:extLst>
                <a:ext uri="{FF2B5EF4-FFF2-40B4-BE49-F238E27FC236}">
                  <a16:creationId xmlns:a16="http://schemas.microsoft.com/office/drawing/2014/main" id="{EAEDF955-28EB-41DF-8872-FF6BE847B260}"/>
                </a:ext>
              </a:extLst>
            </p:cNvPr>
            <p:cNvSpPr>
              <a:spLocks/>
            </p:cNvSpPr>
            <p:nvPr/>
          </p:nvSpPr>
          <p:spPr bwMode="auto">
            <a:xfrm>
              <a:off x="6207322" y="2288672"/>
              <a:ext cx="79430" cy="109424"/>
            </a:xfrm>
            <a:custGeom>
              <a:avLst/>
              <a:gdLst>
                <a:gd name="T0" fmla="*/ 18 w 42"/>
                <a:gd name="T1" fmla="*/ 64 h 64"/>
                <a:gd name="T2" fmla="*/ 16 w 42"/>
                <a:gd name="T3" fmla="*/ 56 h 64"/>
                <a:gd name="T4" fmla="*/ 14 w 42"/>
                <a:gd name="T5" fmla="*/ 52 h 64"/>
                <a:gd name="T6" fmla="*/ 12 w 42"/>
                <a:gd name="T7" fmla="*/ 50 h 64"/>
                <a:gd name="T8" fmla="*/ 10 w 42"/>
                <a:gd name="T9" fmla="*/ 48 h 64"/>
                <a:gd name="T10" fmla="*/ 6 w 42"/>
                <a:gd name="T11" fmla="*/ 46 h 64"/>
                <a:gd name="T12" fmla="*/ 4 w 42"/>
                <a:gd name="T13" fmla="*/ 46 h 64"/>
                <a:gd name="T14" fmla="*/ 2 w 42"/>
                <a:gd name="T15" fmla="*/ 44 h 64"/>
                <a:gd name="T16" fmla="*/ 2 w 42"/>
                <a:gd name="T17" fmla="*/ 44 h 64"/>
                <a:gd name="T18" fmla="*/ 0 w 42"/>
                <a:gd name="T19" fmla="*/ 40 h 64"/>
                <a:gd name="T20" fmla="*/ 0 w 42"/>
                <a:gd name="T21" fmla="*/ 36 h 64"/>
                <a:gd name="T22" fmla="*/ 0 w 42"/>
                <a:gd name="T23" fmla="*/ 30 h 64"/>
                <a:gd name="T24" fmla="*/ 0 w 42"/>
                <a:gd name="T25" fmla="*/ 26 h 64"/>
                <a:gd name="T26" fmla="*/ 0 w 42"/>
                <a:gd name="T27" fmla="*/ 22 h 64"/>
                <a:gd name="T28" fmla="*/ 2 w 42"/>
                <a:gd name="T29" fmla="*/ 20 h 64"/>
                <a:gd name="T30" fmla="*/ 4 w 42"/>
                <a:gd name="T31" fmla="*/ 18 h 64"/>
                <a:gd name="T32" fmla="*/ 4 w 42"/>
                <a:gd name="T33" fmla="*/ 18 h 64"/>
                <a:gd name="T34" fmla="*/ 8 w 42"/>
                <a:gd name="T35" fmla="*/ 18 h 64"/>
                <a:gd name="T36" fmla="*/ 14 w 42"/>
                <a:gd name="T37" fmla="*/ 18 h 64"/>
                <a:gd name="T38" fmla="*/ 18 w 42"/>
                <a:gd name="T39" fmla="*/ 18 h 64"/>
                <a:gd name="T40" fmla="*/ 20 w 42"/>
                <a:gd name="T41" fmla="*/ 18 h 64"/>
                <a:gd name="T42" fmla="*/ 22 w 42"/>
                <a:gd name="T43" fmla="*/ 18 h 64"/>
                <a:gd name="T44" fmla="*/ 24 w 42"/>
                <a:gd name="T45" fmla="*/ 16 h 64"/>
                <a:gd name="T46" fmla="*/ 24 w 42"/>
                <a:gd name="T47" fmla="*/ 10 h 64"/>
                <a:gd name="T48" fmla="*/ 26 w 42"/>
                <a:gd name="T49" fmla="*/ 4 h 64"/>
                <a:gd name="T50" fmla="*/ 28 w 42"/>
                <a:gd name="T51" fmla="*/ 2 h 64"/>
                <a:gd name="T52" fmla="*/ 28 w 42"/>
                <a:gd name="T53" fmla="*/ 0 h 64"/>
                <a:gd name="T54" fmla="*/ 30 w 42"/>
                <a:gd name="T55" fmla="*/ 0 h 64"/>
                <a:gd name="T56" fmla="*/ 32 w 42"/>
                <a:gd name="T57" fmla="*/ 0 h 64"/>
                <a:gd name="T58" fmla="*/ 34 w 42"/>
                <a:gd name="T59" fmla="*/ 2 h 64"/>
                <a:gd name="T60" fmla="*/ 36 w 42"/>
                <a:gd name="T61" fmla="*/ 4 h 64"/>
                <a:gd name="T62" fmla="*/ 38 w 42"/>
                <a:gd name="T63" fmla="*/ 10 h 64"/>
                <a:gd name="T64" fmla="*/ 40 w 42"/>
                <a:gd name="T65" fmla="*/ 16 h 64"/>
                <a:gd name="T66" fmla="*/ 42 w 42"/>
                <a:gd name="T67" fmla="*/ 20 h 64"/>
                <a:gd name="T68" fmla="*/ 40 w 42"/>
                <a:gd name="T69" fmla="*/ 22 h 64"/>
                <a:gd name="T70" fmla="*/ 38 w 42"/>
                <a:gd name="T71" fmla="*/ 26 h 64"/>
                <a:gd name="T72" fmla="*/ 34 w 42"/>
                <a:gd name="T73" fmla="*/ 34 h 64"/>
                <a:gd name="T74" fmla="*/ 32 w 42"/>
                <a:gd name="T75" fmla="*/ 40 h 64"/>
                <a:gd name="T76" fmla="*/ 32 w 42"/>
                <a:gd name="T77" fmla="*/ 44 h 64"/>
                <a:gd name="T78" fmla="*/ 32 w 42"/>
                <a:gd name="T79" fmla="*/ 48 h 64"/>
                <a:gd name="T80" fmla="*/ 32 w 42"/>
                <a:gd name="T81"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2" h="64">
                  <a:moveTo>
                    <a:pt x="34" y="60"/>
                  </a:moveTo>
                  <a:lnTo>
                    <a:pt x="18" y="64"/>
                  </a:lnTo>
                  <a:lnTo>
                    <a:pt x="16" y="62"/>
                  </a:lnTo>
                  <a:lnTo>
                    <a:pt x="16" y="56"/>
                  </a:lnTo>
                  <a:lnTo>
                    <a:pt x="14" y="54"/>
                  </a:lnTo>
                  <a:lnTo>
                    <a:pt x="14" y="52"/>
                  </a:lnTo>
                  <a:lnTo>
                    <a:pt x="12" y="50"/>
                  </a:lnTo>
                  <a:lnTo>
                    <a:pt x="12" y="50"/>
                  </a:lnTo>
                  <a:lnTo>
                    <a:pt x="12" y="48"/>
                  </a:lnTo>
                  <a:lnTo>
                    <a:pt x="10" y="48"/>
                  </a:lnTo>
                  <a:lnTo>
                    <a:pt x="10" y="48"/>
                  </a:lnTo>
                  <a:lnTo>
                    <a:pt x="6" y="46"/>
                  </a:lnTo>
                  <a:lnTo>
                    <a:pt x="6" y="46"/>
                  </a:lnTo>
                  <a:lnTo>
                    <a:pt x="4" y="46"/>
                  </a:lnTo>
                  <a:lnTo>
                    <a:pt x="4" y="46"/>
                  </a:lnTo>
                  <a:lnTo>
                    <a:pt x="2" y="44"/>
                  </a:lnTo>
                  <a:lnTo>
                    <a:pt x="2" y="44"/>
                  </a:lnTo>
                  <a:lnTo>
                    <a:pt x="2" y="44"/>
                  </a:lnTo>
                  <a:lnTo>
                    <a:pt x="2" y="42"/>
                  </a:lnTo>
                  <a:lnTo>
                    <a:pt x="0" y="40"/>
                  </a:lnTo>
                  <a:lnTo>
                    <a:pt x="0" y="40"/>
                  </a:lnTo>
                  <a:lnTo>
                    <a:pt x="0" y="36"/>
                  </a:lnTo>
                  <a:lnTo>
                    <a:pt x="0" y="32"/>
                  </a:lnTo>
                  <a:lnTo>
                    <a:pt x="0" y="30"/>
                  </a:lnTo>
                  <a:lnTo>
                    <a:pt x="0" y="28"/>
                  </a:lnTo>
                  <a:lnTo>
                    <a:pt x="0" y="26"/>
                  </a:lnTo>
                  <a:lnTo>
                    <a:pt x="0" y="24"/>
                  </a:lnTo>
                  <a:lnTo>
                    <a:pt x="0" y="22"/>
                  </a:lnTo>
                  <a:lnTo>
                    <a:pt x="0" y="22"/>
                  </a:lnTo>
                  <a:lnTo>
                    <a:pt x="2" y="20"/>
                  </a:lnTo>
                  <a:lnTo>
                    <a:pt x="2" y="20"/>
                  </a:lnTo>
                  <a:lnTo>
                    <a:pt x="4" y="18"/>
                  </a:lnTo>
                  <a:lnTo>
                    <a:pt x="4" y="18"/>
                  </a:lnTo>
                  <a:lnTo>
                    <a:pt x="4" y="18"/>
                  </a:lnTo>
                  <a:lnTo>
                    <a:pt x="6" y="18"/>
                  </a:lnTo>
                  <a:lnTo>
                    <a:pt x="8" y="18"/>
                  </a:lnTo>
                  <a:lnTo>
                    <a:pt x="12" y="18"/>
                  </a:lnTo>
                  <a:lnTo>
                    <a:pt x="14" y="18"/>
                  </a:lnTo>
                  <a:lnTo>
                    <a:pt x="18" y="18"/>
                  </a:lnTo>
                  <a:lnTo>
                    <a:pt x="18" y="18"/>
                  </a:lnTo>
                  <a:lnTo>
                    <a:pt x="20" y="18"/>
                  </a:lnTo>
                  <a:lnTo>
                    <a:pt x="20" y="18"/>
                  </a:lnTo>
                  <a:lnTo>
                    <a:pt x="22" y="18"/>
                  </a:lnTo>
                  <a:lnTo>
                    <a:pt x="22" y="18"/>
                  </a:lnTo>
                  <a:lnTo>
                    <a:pt x="22" y="16"/>
                  </a:lnTo>
                  <a:lnTo>
                    <a:pt x="24" y="16"/>
                  </a:lnTo>
                  <a:lnTo>
                    <a:pt x="24" y="14"/>
                  </a:lnTo>
                  <a:lnTo>
                    <a:pt x="24" y="10"/>
                  </a:lnTo>
                  <a:lnTo>
                    <a:pt x="26" y="8"/>
                  </a:lnTo>
                  <a:lnTo>
                    <a:pt x="26" y="4"/>
                  </a:lnTo>
                  <a:lnTo>
                    <a:pt x="26" y="4"/>
                  </a:lnTo>
                  <a:lnTo>
                    <a:pt x="28" y="2"/>
                  </a:lnTo>
                  <a:lnTo>
                    <a:pt x="28" y="2"/>
                  </a:lnTo>
                  <a:lnTo>
                    <a:pt x="28" y="0"/>
                  </a:lnTo>
                  <a:lnTo>
                    <a:pt x="30" y="0"/>
                  </a:lnTo>
                  <a:lnTo>
                    <a:pt x="30" y="0"/>
                  </a:lnTo>
                  <a:lnTo>
                    <a:pt x="30" y="0"/>
                  </a:lnTo>
                  <a:lnTo>
                    <a:pt x="32" y="0"/>
                  </a:lnTo>
                  <a:lnTo>
                    <a:pt x="32" y="0"/>
                  </a:lnTo>
                  <a:lnTo>
                    <a:pt x="34" y="2"/>
                  </a:lnTo>
                  <a:lnTo>
                    <a:pt x="34" y="2"/>
                  </a:lnTo>
                  <a:lnTo>
                    <a:pt x="36" y="4"/>
                  </a:lnTo>
                  <a:lnTo>
                    <a:pt x="38" y="6"/>
                  </a:lnTo>
                  <a:lnTo>
                    <a:pt x="38" y="10"/>
                  </a:lnTo>
                  <a:lnTo>
                    <a:pt x="40" y="12"/>
                  </a:lnTo>
                  <a:lnTo>
                    <a:pt x="40" y="16"/>
                  </a:lnTo>
                  <a:lnTo>
                    <a:pt x="42" y="18"/>
                  </a:lnTo>
                  <a:lnTo>
                    <a:pt x="42" y="20"/>
                  </a:lnTo>
                  <a:lnTo>
                    <a:pt x="42" y="20"/>
                  </a:lnTo>
                  <a:lnTo>
                    <a:pt x="40" y="22"/>
                  </a:lnTo>
                  <a:lnTo>
                    <a:pt x="40" y="24"/>
                  </a:lnTo>
                  <a:lnTo>
                    <a:pt x="38" y="26"/>
                  </a:lnTo>
                  <a:lnTo>
                    <a:pt x="36" y="30"/>
                  </a:lnTo>
                  <a:lnTo>
                    <a:pt x="34" y="34"/>
                  </a:lnTo>
                  <a:lnTo>
                    <a:pt x="34" y="38"/>
                  </a:lnTo>
                  <a:lnTo>
                    <a:pt x="32" y="40"/>
                  </a:lnTo>
                  <a:lnTo>
                    <a:pt x="32" y="42"/>
                  </a:lnTo>
                  <a:lnTo>
                    <a:pt x="32" y="44"/>
                  </a:lnTo>
                  <a:lnTo>
                    <a:pt x="32" y="46"/>
                  </a:lnTo>
                  <a:lnTo>
                    <a:pt x="32" y="48"/>
                  </a:lnTo>
                  <a:lnTo>
                    <a:pt x="32" y="52"/>
                  </a:lnTo>
                  <a:lnTo>
                    <a:pt x="32" y="58"/>
                  </a:lnTo>
                  <a:lnTo>
                    <a:pt x="34" y="60"/>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53" name="Freeform 247">
              <a:extLst>
                <a:ext uri="{FF2B5EF4-FFF2-40B4-BE49-F238E27FC236}">
                  <a16:creationId xmlns:a16="http://schemas.microsoft.com/office/drawing/2014/main" id="{56E5BB9F-E731-4586-981E-3EE3F42E065C}"/>
                </a:ext>
              </a:extLst>
            </p:cNvPr>
            <p:cNvSpPr>
              <a:spLocks/>
            </p:cNvSpPr>
            <p:nvPr/>
          </p:nvSpPr>
          <p:spPr bwMode="auto">
            <a:xfrm>
              <a:off x="6207322" y="2288672"/>
              <a:ext cx="79430" cy="109424"/>
            </a:xfrm>
            <a:custGeom>
              <a:avLst/>
              <a:gdLst>
                <a:gd name="T0" fmla="*/ 18 w 42"/>
                <a:gd name="T1" fmla="*/ 64 h 64"/>
                <a:gd name="T2" fmla="*/ 16 w 42"/>
                <a:gd name="T3" fmla="*/ 56 h 64"/>
                <a:gd name="T4" fmla="*/ 14 w 42"/>
                <a:gd name="T5" fmla="*/ 52 h 64"/>
                <a:gd name="T6" fmla="*/ 12 w 42"/>
                <a:gd name="T7" fmla="*/ 50 h 64"/>
                <a:gd name="T8" fmla="*/ 10 w 42"/>
                <a:gd name="T9" fmla="*/ 48 h 64"/>
                <a:gd name="T10" fmla="*/ 6 w 42"/>
                <a:gd name="T11" fmla="*/ 46 h 64"/>
                <a:gd name="T12" fmla="*/ 4 w 42"/>
                <a:gd name="T13" fmla="*/ 46 h 64"/>
                <a:gd name="T14" fmla="*/ 2 w 42"/>
                <a:gd name="T15" fmla="*/ 44 h 64"/>
                <a:gd name="T16" fmla="*/ 2 w 42"/>
                <a:gd name="T17" fmla="*/ 44 h 64"/>
                <a:gd name="T18" fmla="*/ 0 w 42"/>
                <a:gd name="T19" fmla="*/ 40 h 64"/>
                <a:gd name="T20" fmla="*/ 0 w 42"/>
                <a:gd name="T21" fmla="*/ 36 h 64"/>
                <a:gd name="T22" fmla="*/ 0 w 42"/>
                <a:gd name="T23" fmla="*/ 30 h 64"/>
                <a:gd name="T24" fmla="*/ 0 w 42"/>
                <a:gd name="T25" fmla="*/ 26 h 64"/>
                <a:gd name="T26" fmla="*/ 0 w 42"/>
                <a:gd name="T27" fmla="*/ 22 h 64"/>
                <a:gd name="T28" fmla="*/ 2 w 42"/>
                <a:gd name="T29" fmla="*/ 20 h 64"/>
                <a:gd name="T30" fmla="*/ 4 w 42"/>
                <a:gd name="T31" fmla="*/ 18 h 64"/>
                <a:gd name="T32" fmla="*/ 4 w 42"/>
                <a:gd name="T33" fmla="*/ 18 h 64"/>
                <a:gd name="T34" fmla="*/ 8 w 42"/>
                <a:gd name="T35" fmla="*/ 18 h 64"/>
                <a:gd name="T36" fmla="*/ 14 w 42"/>
                <a:gd name="T37" fmla="*/ 18 h 64"/>
                <a:gd name="T38" fmla="*/ 18 w 42"/>
                <a:gd name="T39" fmla="*/ 18 h 64"/>
                <a:gd name="T40" fmla="*/ 20 w 42"/>
                <a:gd name="T41" fmla="*/ 18 h 64"/>
                <a:gd name="T42" fmla="*/ 22 w 42"/>
                <a:gd name="T43" fmla="*/ 18 h 64"/>
                <a:gd name="T44" fmla="*/ 24 w 42"/>
                <a:gd name="T45" fmla="*/ 16 h 64"/>
                <a:gd name="T46" fmla="*/ 24 w 42"/>
                <a:gd name="T47" fmla="*/ 10 h 64"/>
                <a:gd name="T48" fmla="*/ 26 w 42"/>
                <a:gd name="T49" fmla="*/ 4 h 64"/>
                <a:gd name="T50" fmla="*/ 28 w 42"/>
                <a:gd name="T51" fmla="*/ 2 h 64"/>
                <a:gd name="T52" fmla="*/ 28 w 42"/>
                <a:gd name="T53" fmla="*/ 0 h 64"/>
                <a:gd name="T54" fmla="*/ 30 w 42"/>
                <a:gd name="T55" fmla="*/ 0 h 64"/>
                <a:gd name="T56" fmla="*/ 32 w 42"/>
                <a:gd name="T57" fmla="*/ 0 h 64"/>
                <a:gd name="T58" fmla="*/ 34 w 42"/>
                <a:gd name="T59" fmla="*/ 2 h 64"/>
                <a:gd name="T60" fmla="*/ 36 w 42"/>
                <a:gd name="T61" fmla="*/ 4 h 64"/>
                <a:gd name="T62" fmla="*/ 38 w 42"/>
                <a:gd name="T63" fmla="*/ 10 h 64"/>
                <a:gd name="T64" fmla="*/ 40 w 42"/>
                <a:gd name="T65" fmla="*/ 16 h 64"/>
                <a:gd name="T66" fmla="*/ 42 w 42"/>
                <a:gd name="T67" fmla="*/ 20 h 64"/>
                <a:gd name="T68" fmla="*/ 40 w 42"/>
                <a:gd name="T69" fmla="*/ 22 h 64"/>
                <a:gd name="T70" fmla="*/ 38 w 42"/>
                <a:gd name="T71" fmla="*/ 26 h 64"/>
                <a:gd name="T72" fmla="*/ 34 w 42"/>
                <a:gd name="T73" fmla="*/ 34 h 64"/>
                <a:gd name="T74" fmla="*/ 32 w 42"/>
                <a:gd name="T75" fmla="*/ 40 h 64"/>
                <a:gd name="T76" fmla="*/ 32 w 42"/>
                <a:gd name="T77" fmla="*/ 44 h 64"/>
                <a:gd name="T78" fmla="*/ 32 w 42"/>
                <a:gd name="T79" fmla="*/ 48 h 64"/>
                <a:gd name="T80" fmla="*/ 32 w 42"/>
                <a:gd name="T81"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2" h="64">
                  <a:moveTo>
                    <a:pt x="34" y="60"/>
                  </a:moveTo>
                  <a:lnTo>
                    <a:pt x="18" y="64"/>
                  </a:lnTo>
                  <a:lnTo>
                    <a:pt x="16" y="62"/>
                  </a:lnTo>
                  <a:lnTo>
                    <a:pt x="16" y="56"/>
                  </a:lnTo>
                  <a:lnTo>
                    <a:pt x="14" y="54"/>
                  </a:lnTo>
                  <a:lnTo>
                    <a:pt x="14" y="52"/>
                  </a:lnTo>
                  <a:lnTo>
                    <a:pt x="12" y="50"/>
                  </a:lnTo>
                  <a:lnTo>
                    <a:pt x="12" y="50"/>
                  </a:lnTo>
                  <a:lnTo>
                    <a:pt x="12" y="48"/>
                  </a:lnTo>
                  <a:lnTo>
                    <a:pt x="10" y="48"/>
                  </a:lnTo>
                  <a:lnTo>
                    <a:pt x="10" y="48"/>
                  </a:lnTo>
                  <a:lnTo>
                    <a:pt x="6" y="46"/>
                  </a:lnTo>
                  <a:lnTo>
                    <a:pt x="6" y="46"/>
                  </a:lnTo>
                  <a:lnTo>
                    <a:pt x="4" y="46"/>
                  </a:lnTo>
                  <a:lnTo>
                    <a:pt x="4" y="46"/>
                  </a:lnTo>
                  <a:lnTo>
                    <a:pt x="2" y="44"/>
                  </a:lnTo>
                  <a:lnTo>
                    <a:pt x="2" y="44"/>
                  </a:lnTo>
                  <a:lnTo>
                    <a:pt x="2" y="44"/>
                  </a:lnTo>
                  <a:lnTo>
                    <a:pt x="2" y="42"/>
                  </a:lnTo>
                  <a:lnTo>
                    <a:pt x="0" y="40"/>
                  </a:lnTo>
                  <a:lnTo>
                    <a:pt x="0" y="40"/>
                  </a:lnTo>
                  <a:lnTo>
                    <a:pt x="0" y="36"/>
                  </a:lnTo>
                  <a:lnTo>
                    <a:pt x="0" y="32"/>
                  </a:lnTo>
                  <a:lnTo>
                    <a:pt x="0" y="30"/>
                  </a:lnTo>
                  <a:lnTo>
                    <a:pt x="0" y="28"/>
                  </a:lnTo>
                  <a:lnTo>
                    <a:pt x="0" y="26"/>
                  </a:lnTo>
                  <a:lnTo>
                    <a:pt x="0" y="24"/>
                  </a:lnTo>
                  <a:lnTo>
                    <a:pt x="0" y="22"/>
                  </a:lnTo>
                  <a:lnTo>
                    <a:pt x="0" y="22"/>
                  </a:lnTo>
                  <a:lnTo>
                    <a:pt x="2" y="20"/>
                  </a:lnTo>
                  <a:lnTo>
                    <a:pt x="2" y="20"/>
                  </a:lnTo>
                  <a:lnTo>
                    <a:pt x="4" y="18"/>
                  </a:lnTo>
                  <a:lnTo>
                    <a:pt x="4" y="18"/>
                  </a:lnTo>
                  <a:lnTo>
                    <a:pt x="4" y="18"/>
                  </a:lnTo>
                  <a:lnTo>
                    <a:pt x="6" y="18"/>
                  </a:lnTo>
                  <a:lnTo>
                    <a:pt x="8" y="18"/>
                  </a:lnTo>
                  <a:lnTo>
                    <a:pt x="12" y="18"/>
                  </a:lnTo>
                  <a:lnTo>
                    <a:pt x="14" y="18"/>
                  </a:lnTo>
                  <a:lnTo>
                    <a:pt x="18" y="18"/>
                  </a:lnTo>
                  <a:lnTo>
                    <a:pt x="18" y="18"/>
                  </a:lnTo>
                  <a:lnTo>
                    <a:pt x="20" y="18"/>
                  </a:lnTo>
                  <a:lnTo>
                    <a:pt x="20" y="18"/>
                  </a:lnTo>
                  <a:lnTo>
                    <a:pt x="22" y="18"/>
                  </a:lnTo>
                  <a:lnTo>
                    <a:pt x="22" y="18"/>
                  </a:lnTo>
                  <a:lnTo>
                    <a:pt x="22" y="16"/>
                  </a:lnTo>
                  <a:lnTo>
                    <a:pt x="24" y="16"/>
                  </a:lnTo>
                  <a:lnTo>
                    <a:pt x="24" y="14"/>
                  </a:lnTo>
                  <a:lnTo>
                    <a:pt x="24" y="10"/>
                  </a:lnTo>
                  <a:lnTo>
                    <a:pt x="26" y="8"/>
                  </a:lnTo>
                  <a:lnTo>
                    <a:pt x="26" y="4"/>
                  </a:lnTo>
                  <a:lnTo>
                    <a:pt x="26" y="4"/>
                  </a:lnTo>
                  <a:lnTo>
                    <a:pt x="28" y="2"/>
                  </a:lnTo>
                  <a:lnTo>
                    <a:pt x="28" y="2"/>
                  </a:lnTo>
                  <a:lnTo>
                    <a:pt x="28" y="0"/>
                  </a:lnTo>
                  <a:lnTo>
                    <a:pt x="30" y="0"/>
                  </a:lnTo>
                  <a:lnTo>
                    <a:pt x="30" y="0"/>
                  </a:lnTo>
                  <a:lnTo>
                    <a:pt x="30" y="0"/>
                  </a:lnTo>
                  <a:lnTo>
                    <a:pt x="32" y="0"/>
                  </a:lnTo>
                  <a:lnTo>
                    <a:pt x="32" y="0"/>
                  </a:lnTo>
                  <a:lnTo>
                    <a:pt x="34" y="2"/>
                  </a:lnTo>
                  <a:lnTo>
                    <a:pt x="34" y="2"/>
                  </a:lnTo>
                  <a:lnTo>
                    <a:pt x="36" y="4"/>
                  </a:lnTo>
                  <a:lnTo>
                    <a:pt x="38" y="6"/>
                  </a:lnTo>
                  <a:lnTo>
                    <a:pt x="38" y="10"/>
                  </a:lnTo>
                  <a:lnTo>
                    <a:pt x="40" y="12"/>
                  </a:lnTo>
                  <a:lnTo>
                    <a:pt x="40" y="16"/>
                  </a:lnTo>
                  <a:lnTo>
                    <a:pt x="42" y="18"/>
                  </a:lnTo>
                  <a:lnTo>
                    <a:pt x="42" y="20"/>
                  </a:lnTo>
                  <a:lnTo>
                    <a:pt x="42" y="20"/>
                  </a:lnTo>
                  <a:lnTo>
                    <a:pt x="40" y="22"/>
                  </a:lnTo>
                  <a:lnTo>
                    <a:pt x="40" y="24"/>
                  </a:lnTo>
                  <a:lnTo>
                    <a:pt x="38" y="26"/>
                  </a:lnTo>
                  <a:lnTo>
                    <a:pt x="36" y="30"/>
                  </a:lnTo>
                  <a:lnTo>
                    <a:pt x="34" y="34"/>
                  </a:lnTo>
                  <a:lnTo>
                    <a:pt x="34" y="38"/>
                  </a:lnTo>
                  <a:lnTo>
                    <a:pt x="32" y="40"/>
                  </a:lnTo>
                  <a:lnTo>
                    <a:pt x="32" y="42"/>
                  </a:lnTo>
                  <a:lnTo>
                    <a:pt x="32" y="44"/>
                  </a:lnTo>
                  <a:lnTo>
                    <a:pt x="32" y="46"/>
                  </a:lnTo>
                  <a:lnTo>
                    <a:pt x="32" y="48"/>
                  </a:lnTo>
                  <a:lnTo>
                    <a:pt x="32" y="52"/>
                  </a:lnTo>
                  <a:lnTo>
                    <a:pt x="32" y="58"/>
                  </a:lnTo>
                  <a:lnTo>
                    <a:pt x="34" y="60"/>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54" name="Freeform 248">
              <a:extLst>
                <a:ext uri="{FF2B5EF4-FFF2-40B4-BE49-F238E27FC236}">
                  <a16:creationId xmlns:a16="http://schemas.microsoft.com/office/drawing/2014/main" id="{44610B8B-155A-4AC8-8F87-9B16D247A722}"/>
                </a:ext>
              </a:extLst>
            </p:cNvPr>
            <p:cNvSpPr>
              <a:spLocks/>
            </p:cNvSpPr>
            <p:nvPr/>
          </p:nvSpPr>
          <p:spPr bwMode="auto">
            <a:xfrm>
              <a:off x="6237582" y="2271575"/>
              <a:ext cx="37825" cy="13678"/>
            </a:xfrm>
            <a:custGeom>
              <a:avLst/>
              <a:gdLst>
                <a:gd name="T0" fmla="*/ 2 w 20"/>
                <a:gd name="T1" fmla="*/ 8 h 8"/>
                <a:gd name="T2" fmla="*/ 2 w 20"/>
                <a:gd name="T3" fmla="*/ 8 h 8"/>
                <a:gd name="T4" fmla="*/ 2 w 20"/>
                <a:gd name="T5" fmla="*/ 8 h 8"/>
                <a:gd name="T6" fmla="*/ 2 w 20"/>
                <a:gd name="T7" fmla="*/ 6 h 8"/>
                <a:gd name="T8" fmla="*/ 0 w 20"/>
                <a:gd name="T9" fmla="*/ 6 h 8"/>
                <a:gd name="T10" fmla="*/ 2 w 20"/>
                <a:gd name="T11" fmla="*/ 4 h 8"/>
                <a:gd name="T12" fmla="*/ 2 w 20"/>
                <a:gd name="T13" fmla="*/ 4 h 8"/>
                <a:gd name="T14" fmla="*/ 2 w 20"/>
                <a:gd name="T15" fmla="*/ 2 h 8"/>
                <a:gd name="T16" fmla="*/ 2 w 20"/>
                <a:gd name="T17" fmla="*/ 2 h 8"/>
                <a:gd name="T18" fmla="*/ 4 w 20"/>
                <a:gd name="T19" fmla="*/ 0 h 8"/>
                <a:gd name="T20" fmla="*/ 4 w 20"/>
                <a:gd name="T21" fmla="*/ 0 h 8"/>
                <a:gd name="T22" fmla="*/ 4 w 20"/>
                <a:gd name="T23" fmla="*/ 0 h 8"/>
                <a:gd name="T24" fmla="*/ 6 w 20"/>
                <a:gd name="T25" fmla="*/ 0 h 8"/>
                <a:gd name="T26" fmla="*/ 8 w 20"/>
                <a:gd name="T27" fmla="*/ 0 h 8"/>
                <a:gd name="T28" fmla="*/ 8 w 20"/>
                <a:gd name="T29" fmla="*/ 0 h 8"/>
                <a:gd name="T30" fmla="*/ 12 w 20"/>
                <a:gd name="T31" fmla="*/ 0 h 8"/>
                <a:gd name="T32" fmla="*/ 14 w 20"/>
                <a:gd name="T33" fmla="*/ 0 h 8"/>
                <a:gd name="T34" fmla="*/ 14 w 20"/>
                <a:gd name="T35" fmla="*/ 0 h 8"/>
                <a:gd name="T36" fmla="*/ 18 w 20"/>
                <a:gd name="T37" fmla="*/ 0 h 8"/>
                <a:gd name="T38" fmla="*/ 18 w 20"/>
                <a:gd name="T39" fmla="*/ 0 h 8"/>
                <a:gd name="T40" fmla="*/ 20 w 20"/>
                <a:gd name="T41" fmla="*/ 0 h 8"/>
                <a:gd name="T42" fmla="*/ 20 w 20"/>
                <a:gd name="T43" fmla="*/ 0 h 8"/>
                <a:gd name="T44" fmla="*/ 20 w 20"/>
                <a:gd name="T45" fmla="*/ 0 h 8"/>
                <a:gd name="T46" fmla="*/ 20 w 20"/>
                <a:gd name="T47" fmla="*/ 0 h 8"/>
                <a:gd name="T48" fmla="*/ 20 w 20"/>
                <a:gd name="T49" fmla="*/ 0 h 8"/>
                <a:gd name="T50" fmla="*/ 20 w 20"/>
                <a:gd name="T51" fmla="*/ 2 h 8"/>
                <a:gd name="T52" fmla="*/ 18 w 20"/>
                <a:gd name="T53" fmla="*/ 2 h 8"/>
                <a:gd name="T54" fmla="*/ 18 w 20"/>
                <a:gd name="T55" fmla="*/ 4 h 8"/>
                <a:gd name="T56" fmla="*/ 16 w 20"/>
                <a:gd name="T57" fmla="*/ 4 h 8"/>
                <a:gd name="T58" fmla="*/ 16 w 20"/>
                <a:gd name="T59" fmla="*/ 6 h 8"/>
                <a:gd name="T60" fmla="*/ 14 w 20"/>
                <a:gd name="T61" fmla="*/ 6 h 8"/>
                <a:gd name="T62" fmla="*/ 12 w 20"/>
                <a:gd name="T63" fmla="*/ 6 h 8"/>
                <a:gd name="T64" fmla="*/ 10 w 20"/>
                <a:gd name="T65" fmla="*/ 8 h 8"/>
                <a:gd name="T66" fmla="*/ 10 w 20"/>
                <a:gd name="T67" fmla="*/ 8 h 8"/>
                <a:gd name="T68" fmla="*/ 8 w 20"/>
                <a:gd name="T69" fmla="*/ 8 h 8"/>
                <a:gd name="T70" fmla="*/ 6 w 20"/>
                <a:gd name="T71" fmla="*/ 8 h 8"/>
                <a:gd name="T72" fmla="*/ 4 w 20"/>
                <a:gd name="T73" fmla="*/ 8 h 8"/>
                <a:gd name="T74" fmla="*/ 4 w 20"/>
                <a:gd name="T75" fmla="*/ 8 h 8"/>
                <a:gd name="T76" fmla="*/ 2 w 20"/>
                <a:gd name="T77" fmla="*/ 8 h 8"/>
                <a:gd name="T78" fmla="*/ 2 w 20"/>
                <a:gd name="T7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 h="8">
                  <a:moveTo>
                    <a:pt x="2" y="8"/>
                  </a:moveTo>
                  <a:lnTo>
                    <a:pt x="2" y="8"/>
                  </a:lnTo>
                  <a:lnTo>
                    <a:pt x="2" y="8"/>
                  </a:lnTo>
                  <a:lnTo>
                    <a:pt x="2" y="6"/>
                  </a:lnTo>
                  <a:lnTo>
                    <a:pt x="0" y="6"/>
                  </a:lnTo>
                  <a:lnTo>
                    <a:pt x="2" y="4"/>
                  </a:lnTo>
                  <a:lnTo>
                    <a:pt x="2" y="4"/>
                  </a:lnTo>
                  <a:lnTo>
                    <a:pt x="2" y="2"/>
                  </a:lnTo>
                  <a:lnTo>
                    <a:pt x="2" y="2"/>
                  </a:lnTo>
                  <a:lnTo>
                    <a:pt x="4" y="0"/>
                  </a:lnTo>
                  <a:lnTo>
                    <a:pt x="4" y="0"/>
                  </a:lnTo>
                  <a:lnTo>
                    <a:pt x="4" y="0"/>
                  </a:lnTo>
                  <a:lnTo>
                    <a:pt x="6" y="0"/>
                  </a:lnTo>
                  <a:lnTo>
                    <a:pt x="8" y="0"/>
                  </a:lnTo>
                  <a:lnTo>
                    <a:pt x="8" y="0"/>
                  </a:lnTo>
                  <a:lnTo>
                    <a:pt x="12" y="0"/>
                  </a:lnTo>
                  <a:lnTo>
                    <a:pt x="14" y="0"/>
                  </a:lnTo>
                  <a:lnTo>
                    <a:pt x="14" y="0"/>
                  </a:lnTo>
                  <a:lnTo>
                    <a:pt x="18" y="0"/>
                  </a:lnTo>
                  <a:lnTo>
                    <a:pt x="18" y="0"/>
                  </a:lnTo>
                  <a:lnTo>
                    <a:pt x="20" y="0"/>
                  </a:lnTo>
                  <a:lnTo>
                    <a:pt x="20" y="0"/>
                  </a:lnTo>
                  <a:lnTo>
                    <a:pt x="20" y="0"/>
                  </a:lnTo>
                  <a:lnTo>
                    <a:pt x="20" y="0"/>
                  </a:lnTo>
                  <a:lnTo>
                    <a:pt x="20" y="0"/>
                  </a:lnTo>
                  <a:lnTo>
                    <a:pt x="20" y="2"/>
                  </a:lnTo>
                  <a:lnTo>
                    <a:pt x="18" y="2"/>
                  </a:lnTo>
                  <a:lnTo>
                    <a:pt x="18" y="4"/>
                  </a:lnTo>
                  <a:lnTo>
                    <a:pt x="16" y="4"/>
                  </a:lnTo>
                  <a:lnTo>
                    <a:pt x="16" y="6"/>
                  </a:lnTo>
                  <a:lnTo>
                    <a:pt x="14" y="6"/>
                  </a:lnTo>
                  <a:lnTo>
                    <a:pt x="12" y="6"/>
                  </a:lnTo>
                  <a:lnTo>
                    <a:pt x="10" y="8"/>
                  </a:lnTo>
                  <a:lnTo>
                    <a:pt x="10" y="8"/>
                  </a:lnTo>
                  <a:lnTo>
                    <a:pt x="8" y="8"/>
                  </a:lnTo>
                  <a:lnTo>
                    <a:pt x="6" y="8"/>
                  </a:lnTo>
                  <a:lnTo>
                    <a:pt x="4" y="8"/>
                  </a:lnTo>
                  <a:lnTo>
                    <a:pt x="4" y="8"/>
                  </a:lnTo>
                  <a:lnTo>
                    <a:pt x="2" y="8"/>
                  </a:lnTo>
                  <a:lnTo>
                    <a:pt x="2" y="8"/>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55" name="Freeform 250">
              <a:extLst>
                <a:ext uri="{FF2B5EF4-FFF2-40B4-BE49-F238E27FC236}">
                  <a16:creationId xmlns:a16="http://schemas.microsoft.com/office/drawing/2014/main" id="{44FF6DC0-8993-4594-8F71-792B47435DEE}"/>
                </a:ext>
              </a:extLst>
            </p:cNvPr>
            <p:cNvSpPr>
              <a:spLocks/>
            </p:cNvSpPr>
            <p:nvPr/>
          </p:nvSpPr>
          <p:spPr bwMode="auto">
            <a:xfrm>
              <a:off x="6116544" y="2439131"/>
              <a:ext cx="83213" cy="92327"/>
            </a:xfrm>
            <a:custGeom>
              <a:avLst/>
              <a:gdLst>
                <a:gd name="T0" fmla="*/ 0 w 44"/>
                <a:gd name="T1" fmla="*/ 42 h 54"/>
                <a:gd name="T2" fmla="*/ 6 w 44"/>
                <a:gd name="T3" fmla="*/ 40 h 54"/>
                <a:gd name="T4" fmla="*/ 8 w 44"/>
                <a:gd name="T5" fmla="*/ 40 h 54"/>
                <a:gd name="T6" fmla="*/ 14 w 44"/>
                <a:gd name="T7" fmla="*/ 40 h 54"/>
                <a:gd name="T8" fmla="*/ 16 w 44"/>
                <a:gd name="T9" fmla="*/ 40 h 54"/>
                <a:gd name="T10" fmla="*/ 18 w 44"/>
                <a:gd name="T11" fmla="*/ 40 h 54"/>
                <a:gd name="T12" fmla="*/ 20 w 44"/>
                <a:gd name="T13" fmla="*/ 42 h 54"/>
                <a:gd name="T14" fmla="*/ 20 w 44"/>
                <a:gd name="T15" fmla="*/ 46 h 54"/>
                <a:gd name="T16" fmla="*/ 20 w 44"/>
                <a:gd name="T17" fmla="*/ 52 h 54"/>
                <a:gd name="T18" fmla="*/ 22 w 44"/>
                <a:gd name="T19" fmla="*/ 52 h 54"/>
                <a:gd name="T20" fmla="*/ 22 w 44"/>
                <a:gd name="T21" fmla="*/ 44 h 54"/>
                <a:gd name="T22" fmla="*/ 22 w 44"/>
                <a:gd name="T23" fmla="*/ 38 h 54"/>
                <a:gd name="T24" fmla="*/ 22 w 44"/>
                <a:gd name="T25" fmla="*/ 36 h 54"/>
                <a:gd name="T26" fmla="*/ 24 w 44"/>
                <a:gd name="T27" fmla="*/ 36 h 54"/>
                <a:gd name="T28" fmla="*/ 26 w 44"/>
                <a:gd name="T29" fmla="*/ 34 h 54"/>
                <a:gd name="T30" fmla="*/ 32 w 44"/>
                <a:gd name="T31" fmla="*/ 32 h 54"/>
                <a:gd name="T32" fmla="*/ 34 w 44"/>
                <a:gd name="T33" fmla="*/ 30 h 54"/>
                <a:gd name="T34" fmla="*/ 36 w 44"/>
                <a:gd name="T35" fmla="*/ 26 h 54"/>
                <a:gd name="T36" fmla="*/ 40 w 44"/>
                <a:gd name="T37" fmla="*/ 22 h 54"/>
                <a:gd name="T38" fmla="*/ 42 w 44"/>
                <a:gd name="T39" fmla="*/ 18 h 54"/>
                <a:gd name="T40" fmla="*/ 44 w 44"/>
                <a:gd name="T41" fmla="*/ 14 h 54"/>
                <a:gd name="T42" fmla="*/ 44 w 44"/>
                <a:gd name="T43" fmla="*/ 10 h 54"/>
                <a:gd name="T44" fmla="*/ 44 w 44"/>
                <a:gd name="T45" fmla="*/ 2 h 54"/>
                <a:gd name="T46" fmla="*/ 40 w 44"/>
                <a:gd name="T47" fmla="*/ 0 h 54"/>
                <a:gd name="T48" fmla="*/ 32 w 44"/>
                <a:gd name="T49" fmla="*/ 2 h 54"/>
                <a:gd name="T50" fmla="*/ 26 w 44"/>
                <a:gd name="T51" fmla="*/ 4 h 54"/>
                <a:gd name="T52" fmla="*/ 24 w 44"/>
                <a:gd name="T53" fmla="*/ 4 h 54"/>
                <a:gd name="T54" fmla="*/ 22 w 44"/>
                <a:gd name="T55" fmla="*/ 6 h 54"/>
                <a:gd name="T56" fmla="*/ 20 w 44"/>
                <a:gd name="T57" fmla="*/ 8 h 54"/>
                <a:gd name="T58" fmla="*/ 18 w 44"/>
                <a:gd name="T59" fmla="*/ 12 h 54"/>
                <a:gd name="T60" fmla="*/ 18 w 44"/>
                <a:gd name="T61" fmla="*/ 14 h 54"/>
                <a:gd name="T62" fmla="*/ 18 w 44"/>
                <a:gd name="T63" fmla="*/ 16 h 54"/>
                <a:gd name="T64" fmla="*/ 18 w 44"/>
                <a:gd name="T65" fmla="*/ 18 h 54"/>
                <a:gd name="T66" fmla="*/ 16 w 44"/>
                <a:gd name="T67" fmla="*/ 18 h 54"/>
                <a:gd name="T68" fmla="*/ 16 w 44"/>
                <a:gd name="T69" fmla="*/ 16 h 54"/>
                <a:gd name="T70" fmla="*/ 14 w 44"/>
                <a:gd name="T71" fmla="*/ 14 h 54"/>
                <a:gd name="T72" fmla="*/ 10 w 44"/>
                <a:gd name="T73" fmla="*/ 12 h 54"/>
                <a:gd name="T74" fmla="*/ 10 w 44"/>
                <a:gd name="T75" fmla="*/ 12 h 54"/>
                <a:gd name="T76" fmla="*/ 8 w 44"/>
                <a:gd name="T77" fmla="*/ 12 h 54"/>
                <a:gd name="T78" fmla="*/ 8 w 44"/>
                <a:gd name="T79" fmla="*/ 14 h 54"/>
                <a:gd name="T80" fmla="*/ 6 w 44"/>
                <a:gd name="T81" fmla="*/ 14 h 54"/>
                <a:gd name="T82" fmla="*/ 4 w 44"/>
                <a:gd name="T83" fmla="*/ 20 h 54"/>
                <a:gd name="T84" fmla="*/ 2 w 44"/>
                <a:gd name="T85" fmla="*/ 24 h 54"/>
                <a:gd name="T86" fmla="*/ 2 w 44"/>
                <a:gd name="T87" fmla="*/ 28 h 54"/>
                <a:gd name="T88" fmla="*/ 2 w 44"/>
                <a:gd name="T89" fmla="*/ 28 h 54"/>
                <a:gd name="T90" fmla="*/ 4 w 44"/>
                <a:gd name="T91" fmla="*/ 30 h 54"/>
                <a:gd name="T92" fmla="*/ 6 w 44"/>
                <a:gd name="T93" fmla="*/ 30 h 54"/>
                <a:gd name="T94" fmla="*/ 6 w 44"/>
                <a:gd name="T95" fmla="*/ 32 h 54"/>
                <a:gd name="T96" fmla="*/ 6 w 44"/>
                <a:gd name="T97" fmla="*/ 34 h 54"/>
                <a:gd name="T98" fmla="*/ 4 w 44"/>
                <a:gd name="T99" fmla="*/ 38 h 54"/>
                <a:gd name="T100" fmla="*/ 0 w 44"/>
                <a:gd name="T101"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 h="54">
                  <a:moveTo>
                    <a:pt x="0" y="42"/>
                  </a:moveTo>
                  <a:lnTo>
                    <a:pt x="0" y="42"/>
                  </a:lnTo>
                  <a:lnTo>
                    <a:pt x="4" y="42"/>
                  </a:lnTo>
                  <a:lnTo>
                    <a:pt x="6" y="40"/>
                  </a:lnTo>
                  <a:lnTo>
                    <a:pt x="8" y="40"/>
                  </a:lnTo>
                  <a:lnTo>
                    <a:pt x="8" y="40"/>
                  </a:lnTo>
                  <a:lnTo>
                    <a:pt x="12" y="40"/>
                  </a:lnTo>
                  <a:lnTo>
                    <a:pt x="14" y="40"/>
                  </a:lnTo>
                  <a:lnTo>
                    <a:pt x="16" y="40"/>
                  </a:lnTo>
                  <a:lnTo>
                    <a:pt x="16" y="40"/>
                  </a:lnTo>
                  <a:lnTo>
                    <a:pt x="18" y="40"/>
                  </a:lnTo>
                  <a:lnTo>
                    <a:pt x="18" y="40"/>
                  </a:lnTo>
                  <a:lnTo>
                    <a:pt x="18" y="42"/>
                  </a:lnTo>
                  <a:lnTo>
                    <a:pt x="20" y="42"/>
                  </a:lnTo>
                  <a:lnTo>
                    <a:pt x="20" y="44"/>
                  </a:lnTo>
                  <a:lnTo>
                    <a:pt x="20" y="46"/>
                  </a:lnTo>
                  <a:lnTo>
                    <a:pt x="20" y="48"/>
                  </a:lnTo>
                  <a:lnTo>
                    <a:pt x="20" y="52"/>
                  </a:lnTo>
                  <a:lnTo>
                    <a:pt x="22" y="54"/>
                  </a:lnTo>
                  <a:lnTo>
                    <a:pt x="22" y="52"/>
                  </a:lnTo>
                  <a:lnTo>
                    <a:pt x="22" y="46"/>
                  </a:lnTo>
                  <a:lnTo>
                    <a:pt x="22" y="44"/>
                  </a:lnTo>
                  <a:lnTo>
                    <a:pt x="22" y="40"/>
                  </a:lnTo>
                  <a:lnTo>
                    <a:pt x="22" y="38"/>
                  </a:lnTo>
                  <a:lnTo>
                    <a:pt x="22" y="38"/>
                  </a:lnTo>
                  <a:lnTo>
                    <a:pt x="22" y="36"/>
                  </a:lnTo>
                  <a:lnTo>
                    <a:pt x="24" y="36"/>
                  </a:lnTo>
                  <a:lnTo>
                    <a:pt x="24" y="36"/>
                  </a:lnTo>
                  <a:lnTo>
                    <a:pt x="24" y="34"/>
                  </a:lnTo>
                  <a:lnTo>
                    <a:pt x="26" y="34"/>
                  </a:lnTo>
                  <a:lnTo>
                    <a:pt x="28" y="32"/>
                  </a:lnTo>
                  <a:lnTo>
                    <a:pt x="32" y="32"/>
                  </a:lnTo>
                  <a:lnTo>
                    <a:pt x="32" y="30"/>
                  </a:lnTo>
                  <a:lnTo>
                    <a:pt x="34" y="30"/>
                  </a:lnTo>
                  <a:lnTo>
                    <a:pt x="34" y="28"/>
                  </a:lnTo>
                  <a:lnTo>
                    <a:pt x="36" y="26"/>
                  </a:lnTo>
                  <a:lnTo>
                    <a:pt x="40" y="24"/>
                  </a:lnTo>
                  <a:lnTo>
                    <a:pt x="40" y="22"/>
                  </a:lnTo>
                  <a:lnTo>
                    <a:pt x="42" y="20"/>
                  </a:lnTo>
                  <a:lnTo>
                    <a:pt x="42" y="18"/>
                  </a:lnTo>
                  <a:lnTo>
                    <a:pt x="42" y="16"/>
                  </a:lnTo>
                  <a:lnTo>
                    <a:pt x="44" y="14"/>
                  </a:lnTo>
                  <a:lnTo>
                    <a:pt x="44" y="12"/>
                  </a:lnTo>
                  <a:lnTo>
                    <a:pt x="44" y="10"/>
                  </a:lnTo>
                  <a:lnTo>
                    <a:pt x="44" y="8"/>
                  </a:lnTo>
                  <a:lnTo>
                    <a:pt x="44" y="2"/>
                  </a:lnTo>
                  <a:lnTo>
                    <a:pt x="42" y="0"/>
                  </a:lnTo>
                  <a:lnTo>
                    <a:pt x="40" y="0"/>
                  </a:lnTo>
                  <a:lnTo>
                    <a:pt x="34" y="2"/>
                  </a:lnTo>
                  <a:lnTo>
                    <a:pt x="32" y="2"/>
                  </a:lnTo>
                  <a:lnTo>
                    <a:pt x="28" y="2"/>
                  </a:lnTo>
                  <a:lnTo>
                    <a:pt x="26" y="4"/>
                  </a:lnTo>
                  <a:lnTo>
                    <a:pt x="24" y="4"/>
                  </a:lnTo>
                  <a:lnTo>
                    <a:pt x="24" y="4"/>
                  </a:lnTo>
                  <a:lnTo>
                    <a:pt x="22" y="4"/>
                  </a:lnTo>
                  <a:lnTo>
                    <a:pt x="22" y="6"/>
                  </a:lnTo>
                  <a:lnTo>
                    <a:pt x="20" y="8"/>
                  </a:lnTo>
                  <a:lnTo>
                    <a:pt x="20" y="8"/>
                  </a:lnTo>
                  <a:lnTo>
                    <a:pt x="20" y="10"/>
                  </a:lnTo>
                  <a:lnTo>
                    <a:pt x="18" y="12"/>
                  </a:lnTo>
                  <a:lnTo>
                    <a:pt x="18" y="14"/>
                  </a:lnTo>
                  <a:lnTo>
                    <a:pt x="18" y="14"/>
                  </a:lnTo>
                  <a:lnTo>
                    <a:pt x="18" y="16"/>
                  </a:lnTo>
                  <a:lnTo>
                    <a:pt x="18" y="16"/>
                  </a:lnTo>
                  <a:lnTo>
                    <a:pt x="18" y="16"/>
                  </a:lnTo>
                  <a:lnTo>
                    <a:pt x="18" y="18"/>
                  </a:lnTo>
                  <a:lnTo>
                    <a:pt x="18" y="18"/>
                  </a:lnTo>
                  <a:lnTo>
                    <a:pt x="16" y="18"/>
                  </a:lnTo>
                  <a:lnTo>
                    <a:pt x="16" y="16"/>
                  </a:lnTo>
                  <a:lnTo>
                    <a:pt x="16" y="16"/>
                  </a:lnTo>
                  <a:lnTo>
                    <a:pt x="14" y="16"/>
                  </a:lnTo>
                  <a:lnTo>
                    <a:pt x="14" y="14"/>
                  </a:lnTo>
                  <a:lnTo>
                    <a:pt x="12" y="14"/>
                  </a:lnTo>
                  <a:lnTo>
                    <a:pt x="10" y="12"/>
                  </a:lnTo>
                  <a:lnTo>
                    <a:pt x="10" y="12"/>
                  </a:lnTo>
                  <a:lnTo>
                    <a:pt x="10" y="12"/>
                  </a:lnTo>
                  <a:lnTo>
                    <a:pt x="10" y="12"/>
                  </a:lnTo>
                  <a:lnTo>
                    <a:pt x="8" y="12"/>
                  </a:lnTo>
                  <a:lnTo>
                    <a:pt x="8" y="12"/>
                  </a:lnTo>
                  <a:lnTo>
                    <a:pt x="8" y="14"/>
                  </a:lnTo>
                  <a:lnTo>
                    <a:pt x="6" y="14"/>
                  </a:lnTo>
                  <a:lnTo>
                    <a:pt x="6" y="14"/>
                  </a:lnTo>
                  <a:lnTo>
                    <a:pt x="4" y="16"/>
                  </a:lnTo>
                  <a:lnTo>
                    <a:pt x="4" y="20"/>
                  </a:lnTo>
                  <a:lnTo>
                    <a:pt x="2" y="22"/>
                  </a:lnTo>
                  <a:lnTo>
                    <a:pt x="2" y="24"/>
                  </a:lnTo>
                  <a:lnTo>
                    <a:pt x="2" y="26"/>
                  </a:lnTo>
                  <a:lnTo>
                    <a:pt x="2" y="28"/>
                  </a:lnTo>
                  <a:lnTo>
                    <a:pt x="2" y="28"/>
                  </a:lnTo>
                  <a:lnTo>
                    <a:pt x="2" y="28"/>
                  </a:lnTo>
                  <a:lnTo>
                    <a:pt x="2" y="30"/>
                  </a:lnTo>
                  <a:lnTo>
                    <a:pt x="4" y="30"/>
                  </a:lnTo>
                  <a:lnTo>
                    <a:pt x="4" y="30"/>
                  </a:lnTo>
                  <a:lnTo>
                    <a:pt x="6" y="30"/>
                  </a:lnTo>
                  <a:lnTo>
                    <a:pt x="6" y="30"/>
                  </a:lnTo>
                  <a:lnTo>
                    <a:pt x="6" y="32"/>
                  </a:lnTo>
                  <a:lnTo>
                    <a:pt x="6" y="32"/>
                  </a:lnTo>
                  <a:lnTo>
                    <a:pt x="6" y="34"/>
                  </a:lnTo>
                  <a:lnTo>
                    <a:pt x="4" y="36"/>
                  </a:lnTo>
                  <a:lnTo>
                    <a:pt x="4" y="38"/>
                  </a:lnTo>
                  <a:lnTo>
                    <a:pt x="2" y="40"/>
                  </a:lnTo>
                  <a:lnTo>
                    <a:pt x="0" y="42"/>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56" name="Freeform 251">
              <a:extLst>
                <a:ext uri="{FF2B5EF4-FFF2-40B4-BE49-F238E27FC236}">
                  <a16:creationId xmlns:a16="http://schemas.microsoft.com/office/drawing/2014/main" id="{80FCC66C-D3F4-4C47-957F-8B5726B54C1D}"/>
                </a:ext>
              </a:extLst>
            </p:cNvPr>
            <p:cNvSpPr>
              <a:spLocks/>
            </p:cNvSpPr>
            <p:nvPr/>
          </p:nvSpPr>
          <p:spPr bwMode="auto">
            <a:xfrm>
              <a:off x="6116544" y="2439131"/>
              <a:ext cx="83213" cy="92327"/>
            </a:xfrm>
            <a:custGeom>
              <a:avLst/>
              <a:gdLst>
                <a:gd name="T0" fmla="*/ 0 w 44"/>
                <a:gd name="T1" fmla="*/ 42 h 54"/>
                <a:gd name="T2" fmla="*/ 6 w 44"/>
                <a:gd name="T3" fmla="*/ 40 h 54"/>
                <a:gd name="T4" fmla="*/ 8 w 44"/>
                <a:gd name="T5" fmla="*/ 40 h 54"/>
                <a:gd name="T6" fmla="*/ 14 w 44"/>
                <a:gd name="T7" fmla="*/ 40 h 54"/>
                <a:gd name="T8" fmla="*/ 16 w 44"/>
                <a:gd name="T9" fmla="*/ 40 h 54"/>
                <a:gd name="T10" fmla="*/ 18 w 44"/>
                <a:gd name="T11" fmla="*/ 40 h 54"/>
                <a:gd name="T12" fmla="*/ 20 w 44"/>
                <a:gd name="T13" fmla="*/ 42 h 54"/>
                <a:gd name="T14" fmla="*/ 20 w 44"/>
                <a:gd name="T15" fmla="*/ 46 h 54"/>
                <a:gd name="T16" fmla="*/ 20 w 44"/>
                <a:gd name="T17" fmla="*/ 52 h 54"/>
                <a:gd name="T18" fmla="*/ 22 w 44"/>
                <a:gd name="T19" fmla="*/ 52 h 54"/>
                <a:gd name="T20" fmla="*/ 22 w 44"/>
                <a:gd name="T21" fmla="*/ 44 h 54"/>
                <a:gd name="T22" fmla="*/ 22 w 44"/>
                <a:gd name="T23" fmla="*/ 38 h 54"/>
                <a:gd name="T24" fmla="*/ 22 w 44"/>
                <a:gd name="T25" fmla="*/ 36 h 54"/>
                <a:gd name="T26" fmla="*/ 24 w 44"/>
                <a:gd name="T27" fmla="*/ 36 h 54"/>
                <a:gd name="T28" fmla="*/ 26 w 44"/>
                <a:gd name="T29" fmla="*/ 34 h 54"/>
                <a:gd name="T30" fmla="*/ 32 w 44"/>
                <a:gd name="T31" fmla="*/ 32 h 54"/>
                <a:gd name="T32" fmla="*/ 34 w 44"/>
                <a:gd name="T33" fmla="*/ 30 h 54"/>
                <a:gd name="T34" fmla="*/ 36 w 44"/>
                <a:gd name="T35" fmla="*/ 26 h 54"/>
                <a:gd name="T36" fmla="*/ 40 w 44"/>
                <a:gd name="T37" fmla="*/ 22 h 54"/>
                <a:gd name="T38" fmla="*/ 42 w 44"/>
                <a:gd name="T39" fmla="*/ 18 h 54"/>
                <a:gd name="T40" fmla="*/ 44 w 44"/>
                <a:gd name="T41" fmla="*/ 14 h 54"/>
                <a:gd name="T42" fmla="*/ 44 w 44"/>
                <a:gd name="T43" fmla="*/ 10 h 54"/>
                <a:gd name="T44" fmla="*/ 44 w 44"/>
                <a:gd name="T45" fmla="*/ 2 h 54"/>
                <a:gd name="T46" fmla="*/ 40 w 44"/>
                <a:gd name="T47" fmla="*/ 0 h 54"/>
                <a:gd name="T48" fmla="*/ 32 w 44"/>
                <a:gd name="T49" fmla="*/ 2 h 54"/>
                <a:gd name="T50" fmla="*/ 26 w 44"/>
                <a:gd name="T51" fmla="*/ 4 h 54"/>
                <a:gd name="T52" fmla="*/ 24 w 44"/>
                <a:gd name="T53" fmla="*/ 4 h 54"/>
                <a:gd name="T54" fmla="*/ 22 w 44"/>
                <a:gd name="T55" fmla="*/ 6 h 54"/>
                <a:gd name="T56" fmla="*/ 20 w 44"/>
                <a:gd name="T57" fmla="*/ 8 h 54"/>
                <a:gd name="T58" fmla="*/ 18 w 44"/>
                <a:gd name="T59" fmla="*/ 12 h 54"/>
                <a:gd name="T60" fmla="*/ 18 w 44"/>
                <a:gd name="T61" fmla="*/ 14 h 54"/>
                <a:gd name="T62" fmla="*/ 18 w 44"/>
                <a:gd name="T63" fmla="*/ 16 h 54"/>
                <a:gd name="T64" fmla="*/ 18 w 44"/>
                <a:gd name="T65" fmla="*/ 18 h 54"/>
                <a:gd name="T66" fmla="*/ 16 w 44"/>
                <a:gd name="T67" fmla="*/ 18 h 54"/>
                <a:gd name="T68" fmla="*/ 16 w 44"/>
                <a:gd name="T69" fmla="*/ 16 h 54"/>
                <a:gd name="T70" fmla="*/ 14 w 44"/>
                <a:gd name="T71" fmla="*/ 14 h 54"/>
                <a:gd name="T72" fmla="*/ 10 w 44"/>
                <a:gd name="T73" fmla="*/ 12 h 54"/>
                <a:gd name="T74" fmla="*/ 10 w 44"/>
                <a:gd name="T75" fmla="*/ 12 h 54"/>
                <a:gd name="T76" fmla="*/ 8 w 44"/>
                <a:gd name="T77" fmla="*/ 12 h 54"/>
                <a:gd name="T78" fmla="*/ 8 w 44"/>
                <a:gd name="T79" fmla="*/ 14 h 54"/>
                <a:gd name="T80" fmla="*/ 6 w 44"/>
                <a:gd name="T81" fmla="*/ 14 h 54"/>
                <a:gd name="T82" fmla="*/ 4 w 44"/>
                <a:gd name="T83" fmla="*/ 20 h 54"/>
                <a:gd name="T84" fmla="*/ 2 w 44"/>
                <a:gd name="T85" fmla="*/ 24 h 54"/>
                <a:gd name="T86" fmla="*/ 2 w 44"/>
                <a:gd name="T87" fmla="*/ 28 h 54"/>
                <a:gd name="T88" fmla="*/ 2 w 44"/>
                <a:gd name="T89" fmla="*/ 28 h 54"/>
                <a:gd name="T90" fmla="*/ 4 w 44"/>
                <a:gd name="T91" fmla="*/ 30 h 54"/>
                <a:gd name="T92" fmla="*/ 6 w 44"/>
                <a:gd name="T93" fmla="*/ 30 h 54"/>
                <a:gd name="T94" fmla="*/ 6 w 44"/>
                <a:gd name="T95" fmla="*/ 32 h 54"/>
                <a:gd name="T96" fmla="*/ 6 w 44"/>
                <a:gd name="T97" fmla="*/ 34 h 54"/>
                <a:gd name="T98" fmla="*/ 4 w 44"/>
                <a:gd name="T99" fmla="*/ 38 h 54"/>
                <a:gd name="T100" fmla="*/ 0 w 44"/>
                <a:gd name="T101"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 h="54">
                  <a:moveTo>
                    <a:pt x="0" y="42"/>
                  </a:moveTo>
                  <a:lnTo>
                    <a:pt x="0" y="42"/>
                  </a:lnTo>
                  <a:lnTo>
                    <a:pt x="4" y="42"/>
                  </a:lnTo>
                  <a:lnTo>
                    <a:pt x="6" y="40"/>
                  </a:lnTo>
                  <a:lnTo>
                    <a:pt x="8" y="40"/>
                  </a:lnTo>
                  <a:lnTo>
                    <a:pt x="8" y="40"/>
                  </a:lnTo>
                  <a:lnTo>
                    <a:pt x="12" y="40"/>
                  </a:lnTo>
                  <a:lnTo>
                    <a:pt x="14" y="40"/>
                  </a:lnTo>
                  <a:lnTo>
                    <a:pt x="16" y="40"/>
                  </a:lnTo>
                  <a:lnTo>
                    <a:pt x="16" y="40"/>
                  </a:lnTo>
                  <a:lnTo>
                    <a:pt x="18" y="40"/>
                  </a:lnTo>
                  <a:lnTo>
                    <a:pt x="18" y="40"/>
                  </a:lnTo>
                  <a:lnTo>
                    <a:pt x="18" y="42"/>
                  </a:lnTo>
                  <a:lnTo>
                    <a:pt x="20" y="42"/>
                  </a:lnTo>
                  <a:lnTo>
                    <a:pt x="20" y="44"/>
                  </a:lnTo>
                  <a:lnTo>
                    <a:pt x="20" y="46"/>
                  </a:lnTo>
                  <a:lnTo>
                    <a:pt x="20" y="48"/>
                  </a:lnTo>
                  <a:lnTo>
                    <a:pt x="20" y="52"/>
                  </a:lnTo>
                  <a:lnTo>
                    <a:pt x="22" y="54"/>
                  </a:lnTo>
                  <a:lnTo>
                    <a:pt x="22" y="52"/>
                  </a:lnTo>
                  <a:lnTo>
                    <a:pt x="22" y="46"/>
                  </a:lnTo>
                  <a:lnTo>
                    <a:pt x="22" y="44"/>
                  </a:lnTo>
                  <a:lnTo>
                    <a:pt x="22" y="40"/>
                  </a:lnTo>
                  <a:lnTo>
                    <a:pt x="22" y="38"/>
                  </a:lnTo>
                  <a:lnTo>
                    <a:pt x="22" y="38"/>
                  </a:lnTo>
                  <a:lnTo>
                    <a:pt x="22" y="36"/>
                  </a:lnTo>
                  <a:lnTo>
                    <a:pt x="24" y="36"/>
                  </a:lnTo>
                  <a:lnTo>
                    <a:pt x="24" y="36"/>
                  </a:lnTo>
                  <a:lnTo>
                    <a:pt x="24" y="34"/>
                  </a:lnTo>
                  <a:lnTo>
                    <a:pt x="26" y="34"/>
                  </a:lnTo>
                  <a:lnTo>
                    <a:pt x="28" y="32"/>
                  </a:lnTo>
                  <a:lnTo>
                    <a:pt x="32" y="32"/>
                  </a:lnTo>
                  <a:lnTo>
                    <a:pt x="32" y="30"/>
                  </a:lnTo>
                  <a:lnTo>
                    <a:pt x="34" y="30"/>
                  </a:lnTo>
                  <a:lnTo>
                    <a:pt x="34" y="28"/>
                  </a:lnTo>
                  <a:lnTo>
                    <a:pt x="36" y="26"/>
                  </a:lnTo>
                  <a:lnTo>
                    <a:pt x="40" y="24"/>
                  </a:lnTo>
                  <a:lnTo>
                    <a:pt x="40" y="22"/>
                  </a:lnTo>
                  <a:lnTo>
                    <a:pt x="42" y="20"/>
                  </a:lnTo>
                  <a:lnTo>
                    <a:pt x="42" y="18"/>
                  </a:lnTo>
                  <a:lnTo>
                    <a:pt x="42" y="16"/>
                  </a:lnTo>
                  <a:lnTo>
                    <a:pt x="44" y="14"/>
                  </a:lnTo>
                  <a:lnTo>
                    <a:pt x="44" y="12"/>
                  </a:lnTo>
                  <a:lnTo>
                    <a:pt x="44" y="10"/>
                  </a:lnTo>
                  <a:lnTo>
                    <a:pt x="44" y="8"/>
                  </a:lnTo>
                  <a:lnTo>
                    <a:pt x="44" y="2"/>
                  </a:lnTo>
                  <a:lnTo>
                    <a:pt x="42" y="0"/>
                  </a:lnTo>
                  <a:lnTo>
                    <a:pt x="40" y="0"/>
                  </a:lnTo>
                  <a:lnTo>
                    <a:pt x="34" y="2"/>
                  </a:lnTo>
                  <a:lnTo>
                    <a:pt x="32" y="2"/>
                  </a:lnTo>
                  <a:lnTo>
                    <a:pt x="28" y="2"/>
                  </a:lnTo>
                  <a:lnTo>
                    <a:pt x="26" y="4"/>
                  </a:lnTo>
                  <a:lnTo>
                    <a:pt x="24" y="4"/>
                  </a:lnTo>
                  <a:lnTo>
                    <a:pt x="24" y="4"/>
                  </a:lnTo>
                  <a:lnTo>
                    <a:pt x="22" y="4"/>
                  </a:lnTo>
                  <a:lnTo>
                    <a:pt x="22" y="6"/>
                  </a:lnTo>
                  <a:lnTo>
                    <a:pt x="20" y="8"/>
                  </a:lnTo>
                  <a:lnTo>
                    <a:pt x="20" y="8"/>
                  </a:lnTo>
                  <a:lnTo>
                    <a:pt x="20" y="10"/>
                  </a:lnTo>
                  <a:lnTo>
                    <a:pt x="18" y="12"/>
                  </a:lnTo>
                  <a:lnTo>
                    <a:pt x="18" y="14"/>
                  </a:lnTo>
                  <a:lnTo>
                    <a:pt x="18" y="14"/>
                  </a:lnTo>
                  <a:lnTo>
                    <a:pt x="18" y="16"/>
                  </a:lnTo>
                  <a:lnTo>
                    <a:pt x="18" y="16"/>
                  </a:lnTo>
                  <a:lnTo>
                    <a:pt x="18" y="16"/>
                  </a:lnTo>
                  <a:lnTo>
                    <a:pt x="18" y="18"/>
                  </a:lnTo>
                  <a:lnTo>
                    <a:pt x="18" y="18"/>
                  </a:lnTo>
                  <a:lnTo>
                    <a:pt x="16" y="18"/>
                  </a:lnTo>
                  <a:lnTo>
                    <a:pt x="16" y="16"/>
                  </a:lnTo>
                  <a:lnTo>
                    <a:pt x="16" y="16"/>
                  </a:lnTo>
                  <a:lnTo>
                    <a:pt x="14" y="16"/>
                  </a:lnTo>
                  <a:lnTo>
                    <a:pt x="14" y="14"/>
                  </a:lnTo>
                  <a:lnTo>
                    <a:pt x="12" y="14"/>
                  </a:lnTo>
                  <a:lnTo>
                    <a:pt x="10" y="12"/>
                  </a:lnTo>
                  <a:lnTo>
                    <a:pt x="10" y="12"/>
                  </a:lnTo>
                  <a:lnTo>
                    <a:pt x="10" y="12"/>
                  </a:lnTo>
                  <a:lnTo>
                    <a:pt x="10" y="12"/>
                  </a:lnTo>
                  <a:lnTo>
                    <a:pt x="8" y="12"/>
                  </a:lnTo>
                  <a:lnTo>
                    <a:pt x="8" y="12"/>
                  </a:lnTo>
                  <a:lnTo>
                    <a:pt x="8" y="14"/>
                  </a:lnTo>
                  <a:lnTo>
                    <a:pt x="6" y="14"/>
                  </a:lnTo>
                  <a:lnTo>
                    <a:pt x="6" y="14"/>
                  </a:lnTo>
                  <a:lnTo>
                    <a:pt x="4" y="16"/>
                  </a:lnTo>
                  <a:lnTo>
                    <a:pt x="4" y="20"/>
                  </a:lnTo>
                  <a:lnTo>
                    <a:pt x="2" y="22"/>
                  </a:lnTo>
                  <a:lnTo>
                    <a:pt x="2" y="24"/>
                  </a:lnTo>
                  <a:lnTo>
                    <a:pt x="2" y="26"/>
                  </a:lnTo>
                  <a:lnTo>
                    <a:pt x="2" y="28"/>
                  </a:lnTo>
                  <a:lnTo>
                    <a:pt x="2" y="28"/>
                  </a:lnTo>
                  <a:lnTo>
                    <a:pt x="2" y="28"/>
                  </a:lnTo>
                  <a:lnTo>
                    <a:pt x="2" y="30"/>
                  </a:lnTo>
                  <a:lnTo>
                    <a:pt x="4" y="30"/>
                  </a:lnTo>
                  <a:lnTo>
                    <a:pt x="4" y="30"/>
                  </a:lnTo>
                  <a:lnTo>
                    <a:pt x="6" y="30"/>
                  </a:lnTo>
                  <a:lnTo>
                    <a:pt x="6" y="30"/>
                  </a:lnTo>
                  <a:lnTo>
                    <a:pt x="6" y="32"/>
                  </a:lnTo>
                  <a:lnTo>
                    <a:pt x="6" y="32"/>
                  </a:lnTo>
                  <a:lnTo>
                    <a:pt x="6" y="34"/>
                  </a:lnTo>
                  <a:lnTo>
                    <a:pt x="4" y="36"/>
                  </a:lnTo>
                  <a:lnTo>
                    <a:pt x="4" y="38"/>
                  </a:lnTo>
                  <a:lnTo>
                    <a:pt x="2" y="40"/>
                  </a:lnTo>
                  <a:lnTo>
                    <a:pt x="0" y="42"/>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57" name="Freeform 252">
              <a:extLst>
                <a:ext uri="{FF2B5EF4-FFF2-40B4-BE49-F238E27FC236}">
                  <a16:creationId xmlns:a16="http://schemas.microsoft.com/office/drawing/2014/main" id="{C291FCE6-1586-457E-BD3D-F0E7EAF04EBB}"/>
                </a:ext>
              </a:extLst>
            </p:cNvPr>
            <p:cNvSpPr>
              <a:spLocks/>
            </p:cNvSpPr>
            <p:nvPr/>
          </p:nvSpPr>
          <p:spPr bwMode="auto">
            <a:xfrm>
              <a:off x="5416799" y="1939882"/>
              <a:ext cx="253421" cy="136781"/>
            </a:xfrm>
            <a:custGeom>
              <a:avLst/>
              <a:gdLst>
                <a:gd name="T0" fmla="*/ 38 w 134"/>
                <a:gd name="T1" fmla="*/ 14 h 80"/>
                <a:gd name="T2" fmla="*/ 34 w 134"/>
                <a:gd name="T3" fmla="*/ 10 h 80"/>
                <a:gd name="T4" fmla="*/ 28 w 134"/>
                <a:gd name="T5" fmla="*/ 2 h 80"/>
                <a:gd name="T6" fmla="*/ 22 w 134"/>
                <a:gd name="T7" fmla="*/ 0 h 80"/>
                <a:gd name="T8" fmla="*/ 16 w 134"/>
                <a:gd name="T9" fmla="*/ 2 h 80"/>
                <a:gd name="T10" fmla="*/ 8 w 134"/>
                <a:gd name="T11" fmla="*/ 8 h 80"/>
                <a:gd name="T12" fmla="*/ 4 w 134"/>
                <a:gd name="T13" fmla="*/ 18 h 80"/>
                <a:gd name="T14" fmla="*/ 0 w 134"/>
                <a:gd name="T15" fmla="*/ 24 h 80"/>
                <a:gd name="T16" fmla="*/ 0 w 134"/>
                <a:gd name="T17" fmla="*/ 32 h 80"/>
                <a:gd name="T18" fmla="*/ 2 w 134"/>
                <a:gd name="T19" fmla="*/ 36 h 80"/>
                <a:gd name="T20" fmla="*/ 4 w 134"/>
                <a:gd name="T21" fmla="*/ 38 h 80"/>
                <a:gd name="T22" fmla="*/ 12 w 134"/>
                <a:gd name="T23" fmla="*/ 36 h 80"/>
                <a:gd name="T24" fmla="*/ 22 w 134"/>
                <a:gd name="T25" fmla="*/ 32 h 80"/>
                <a:gd name="T26" fmla="*/ 28 w 134"/>
                <a:gd name="T27" fmla="*/ 32 h 80"/>
                <a:gd name="T28" fmla="*/ 30 w 134"/>
                <a:gd name="T29" fmla="*/ 34 h 80"/>
                <a:gd name="T30" fmla="*/ 30 w 134"/>
                <a:gd name="T31" fmla="*/ 42 h 80"/>
                <a:gd name="T32" fmla="*/ 28 w 134"/>
                <a:gd name="T33" fmla="*/ 52 h 80"/>
                <a:gd name="T34" fmla="*/ 22 w 134"/>
                <a:gd name="T35" fmla="*/ 58 h 80"/>
                <a:gd name="T36" fmla="*/ 20 w 134"/>
                <a:gd name="T37" fmla="*/ 64 h 80"/>
                <a:gd name="T38" fmla="*/ 20 w 134"/>
                <a:gd name="T39" fmla="*/ 66 h 80"/>
                <a:gd name="T40" fmla="*/ 26 w 134"/>
                <a:gd name="T41" fmla="*/ 66 h 80"/>
                <a:gd name="T42" fmla="*/ 38 w 134"/>
                <a:gd name="T43" fmla="*/ 60 h 80"/>
                <a:gd name="T44" fmla="*/ 42 w 134"/>
                <a:gd name="T45" fmla="*/ 60 h 80"/>
                <a:gd name="T46" fmla="*/ 54 w 134"/>
                <a:gd name="T47" fmla="*/ 64 h 80"/>
                <a:gd name="T48" fmla="*/ 66 w 134"/>
                <a:gd name="T49" fmla="*/ 70 h 80"/>
                <a:gd name="T50" fmla="*/ 70 w 134"/>
                <a:gd name="T51" fmla="*/ 78 h 80"/>
                <a:gd name="T52" fmla="*/ 72 w 134"/>
                <a:gd name="T53" fmla="*/ 80 h 80"/>
                <a:gd name="T54" fmla="*/ 76 w 134"/>
                <a:gd name="T55" fmla="*/ 80 h 80"/>
                <a:gd name="T56" fmla="*/ 80 w 134"/>
                <a:gd name="T57" fmla="*/ 74 h 80"/>
                <a:gd name="T58" fmla="*/ 90 w 134"/>
                <a:gd name="T59" fmla="*/ 62 h 80"/>
                <a:gd name="T60" fmla="*/ 94 w 134"/>
                <a:gd name="T61" fmla="*/ 60 h 80"/>
                <a:gd name="T62" fmla="*/ 102 w 134"/>
                <a:gd name="T63" fmla="*/ 60 h 80"/>
                <a:gd name="T64" fmla="*/ 110 w 134"/>
                <a:gd name="T65" fmla="*/ 60 h 80"/>
                <a:gd name="T66" fmla="*/ 118 w 134"/>
                <a:gd name="T67" fmla="*/ 56 h 80"/>
                <a:gd name="T68" fmla="*/ 126 w 134"/>
                <a:gd name="T69" fmla="*/ 48 h 80"/>
                <a:gd name="T70" fmla="*/ 132 w 134"/>
                <a:gd name="T71" fmla="*/ 40 h 80"/>
                <a:gd name="T72" fmla="*/ 132 w 134"/>
                <a:gd name="T73" fmla="*/ 30 h 80"/>
                <a:gd name="T74" fmla="*/ 132 w 134"/>
                <a:gd name="T75" fmla="*/ 18 h 80"/>
                <a:gd name="T76" fmla="*/ 130 w 134"/>
                <a:gd name="T77" fmla="*/ 8 h 80"/>
                <a:gd name="T78" fmla="*/ 128 w 134"/>
                <a:gd name="T79" fmla="*/ 4 h 80"/>
                <a:gd name="T80" fmla="*/ 122 w 134"/>
                <a:gd name="T81" fmla="*/ 2 h 80"/>
                <a:gd name="T82" fmla="*/ 112 w 134"/>
                <a:gd name="T83" fmla="*/ 2 h 80"/>
                <a:gd name="T84" fmla="*/ 100 w 134"/>
                <a:gd name="T85" fmla="*/ 4 h 80"/>
                <a:gd name="T86" fmla="*/ 84 w 134"/>
                <a:gd name="T87" fmla="*/ 10 h 80"/>
                <a:gd name="T88" fmla="*/ 76 w 134"/>
                <a:gd name="T89" fmla="*/ 12 h 80"/>
                <a:gd name="T90" fmla="*/ 68 w 134"/>
                <a:gd name="T91" fmla="*/ 8 h 80"/>
                <a:gd name="T92" fmla="*/ 56 w 134"/>
                <a:gd name="T93" fmla="*/ 2 h 80"/>
                <a:gd name="T94" fmla="*/ 50 w 134"/>
                <a:gd name="T95" fmla="*/ 2 h 80"/>
                <a:gd name="T96" fmla="*/ 48 w 134"/>
                <a:gd name="T97" fmla="*/ 4 h 80"/>
                <a:gd name="T98" fmla="*/ 42 w 134"/>
                <a:gd name="T99" fmla="*/ 12 h 80"/>
                <a:gd name="T100" fmla="*/ 40 w 134"/>
                <a:gd name="T101" fmla="*/ 1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4" h="80">
                  <a:moveTo>
                    <a:pt x="40" y="14"/>
                  </a:moveTo>
                  <a:lnTo>
                    <a:pt x="40" y="14"/>
                  </a:lnTo>
                  <a:lnTo>
                    <a:pt x="40" y="14"/>
                  </a:lnTo>
                  <a:lnTo>
                    <a:pt x="38" y="14"/>
                  </a:lnTo>
                  <a:lnTo>
                    <a:pt x="36" y="14"/>
                  </a:lnTo>
                  <a:lnTo>
                    <a:pt x="36" y="12"/>
                  </a:lnTo>
                  <a:lnTo>
                    <a:pt x="34" y="10"/>
                  </a:lnTo>
                  <a:lnTo>
                    <a:pt x="34" y="10"/>
                  </a:lnTo>
                  <a:lnTo>
                    <a:pt x="32" y="6"/>
                  </a:lnTo>
                  <a:lnTo>
                    <a:pt x="30" y="4"/>
                  </a:lnTo>
                  <a:lnTo>
                    <a:pt x="28" y="2"/>
                  </a:lnTo>
                  <a:lnTo>
                    <a:pt x="28" y="2"/>
                  </a:lnTo>
                  <a:lnTo>
                    <a:pt x="26" y="0"/>
                  </a:lnTo>
                  <a:lnTo>
                    <a:pt x="24" y="0"/>
                  </a:lnTo>
                  <a:lnTo>
                    <a:pt x="24" y="0"/>
                  </a:lnTo>
                  <a:lnTo>
                    <a:pt x="22" y="0"/>
                  </a:lnTo>
                  <a:lnTo>
                    <a:pt x="22" y="0"/>
                  </a:lnTo>
                  <a:lnTo>
                    <a:pt x="20" y="0"/>
                  </a:lnTo>
                  <a:lnTo>
                    <a:pt x="18" y="2"/>
                  </a:lnTo>
                  <a:lnTo>
                    <a:pt x="16" y="2"/>
                  </a:lnTo>
                  <a:lnTo>
                    <a:pt x="14" y="4"/>
                  </a:lnTo>
                  <a:lnTo>
                    <a:pt x="12" y="6"/>
                  </a:lnTo>
                  <a:lnTo>
                    <a:pt x="10" y="8"/>
                  </a:lnTo>
                  <a:lnTo>
                    <a:pt x="8" y="8"/>
                  </a:lnTo>
                  <a:lnTo>
                    <a:pt x="8" y="10"/>
                  </a:lnTo>
                  <a:lnTo>
                    <a:pt x="6" y="14"/>
                  </a:lnTo>
                  <a:lnTo>
                    <a:pt x="4" y="16"/>
                  </a:lnTo>
                  <a:lnTo>
                    <a:pt x="4" y="18"/>
                  </a:lnTo>
                  <a:lnTo>
                    <a:pt x="2" y="20"/>
                  </a:lnTo>
                  <a:lnTo>
                    <a:pt x="2" y="20"/>
                  </a:lnTo>
                  <a:lnTo>
                    <a:pt x="0" y="22"/>
                  </a:lnTo>
                  <a:lnTo>
                    <a:pt x="0" y="24"/>
                  </a:lnTo>
                  <a:lnTo>
                    <a:pt x="0" y="26"/>
                  </a:lnTo>
                  <a:lnTo>
                    <a:pt x="0" y="28"/>
                  </a:lnTo>
                  <a:lnTo>
                    <a:pt x="0" y="30"/>
                  </a:lnTo>
                  <a:lnTo>
                    <a:pt x="0" y="32"/>
                  </a:lnTo>
                  <a:lnTo>
                    <a:pt x="0" y="32"/>
                  </a:lnTo>
                  <a:lnTo>
                    <a:pt x="0" y="34"/>
                  </a:lnTo>
                  <a:lnTo>
                    <a:pt x="2" y="36"/>
                  </a:lnTo>
                  <a:lnTo>
                    <a:pt x="2" y="36"/>
                  </a:lnTo>
                  <a:lnTo>
                    <a:pt x="2" y="36"/>
                  </a:lnTo>
                  <a:lnTo>
                    <a:pt x="4" y="38"/>
                  </a:lnTo>
                  <a:lnTo>
                    <a:pt x="4" y="38"/>
                  </a:lnTo>
                  <a:lnTo>
                    <a:pt x="4" y="38"/>
                  </a:lnTo>
                  <a:lnTo>
                    <a:pt x="6" y="38"/>
                  </a:lnTo>
                  <a:lnTo>
                    <a:pt x="8" y="38"/>
                  </a:lnTo>
                  <a:lnTo>
                    <a:pt x="10" y="36"/>
                  </a:lnTo>
                  <a:lnTo>
                    <a:pt x="12" y="36"/>
                  </a:lnTo>
                  <a:lnTo>
                    <a:pt x="16" y="34"/>
                  </a:lnTo>
                  <a:lnTo>
                    <a:pt x="18" y="32"/>
                  </a:lnTo>
                  <a:lnTo>
                    <a:pt x="20" y="32"/>
                  </a:lnTo>
                  <a:lnTo>
                    <a:pt x="22" y="32"/>
                  </a:lnTo>
                  <a:lnTo>
                    <a:pt x="24" y="32"/>
                  </a:lnTo>
                  <a:lnTo>
                    <a:pt x="26" y="32"/>
                  </a:lnTo>
                  <a:lnTo>
                    <a:pt x="26" y="32"/>
                  </a:lnTo>
                  <a:lnTo>
                    <a:pt x="28" y="32"/>
                  </a:lnTo>
                  <a:lnTo>
                    <a:pt x="28" y="32"/>
                  </a:lnTo>
                  <a:lnTo>
                    <a:pt x="28" y="32"/>
                  </a:lnTo>
                  <a:lnTo>
                    <a:pt x="28" y="34"/>
                  </a:lnTo>
                  <a:lnTo>
                    <a:pt x="30" y="34"/>
                  </a:lnTo>
                  <a:lnTo>
                    <a:pt x="30" y="36"/>
                  </a:lnTo>
                  <a:lnTo>
                    <a:pt x="30" y="38"/>
                  </a:lnTo>
                  <a:lnTo>
                    <a:pt x="30" y="38"/>
                  </a:lnTo>
                  <a:lnTo>
                    <a:pt x="30" y="42"/>
                  </a:lnTo>
                  <a:lnTo>
                    <a:pt x="30" y="44"/>
                  </a:lnTo>
                  <a:lnTo>
                    <a:pt x="28" y="48"/>
                  </a:lnTo>
                  <a:lnTo>
                    <a:pt x="28" y="50"/>
                  </a:lnTo>
                  <a:lnTo>
                    <a:pt x="28" y="52"/>
                  </a:lnTo>
                  <a:lnTo>
                    <a:pt x="28" y="52"/>
                  </a:lnTo>
                  <a:lnTo>
                    <a:pt x="28" y="54"/>
                  </a:lnTo>
                  <a:lnTo>
                    <a:pt x="26" y="56"/>
                  </a:lnTo>
                  <a:lnTo>
                    <a:pt x="22" y="58"/>
                  </a:lnTo>
                  <a:lnTo>
                    <a:pt x="22" y="60"/>
                  </a:lnTo>
                  <a:lnTo>
                    <a:pt x="20" y="62"/>
                  </a:lnTo>
                  <a:lnTo>
                    <a:pt x="20" y="62"/>
                  </a:lnTo>
                  <a:lnTo>
                    <a:pt x="20" y="64"/>
                  </a:lnTo>
                  <a:lnTo>
                    <a:pt x="20" y="64"/>
                  </a:lnTo>
                  <a:lnTo>
                    <a:pt x="20" y="64"/>
                  </a:lnTo>
                  <a:lnTo>
                    <a:pt x="20" y="66"/>
                  </a:lnTo>
                  <a:lnTo>
                    <a:pt x="20" y="66"/>
                  </a:lnTo>
                  <a:lnTo>
                    <a:pt x="22" y="66"/>
                  </a:lnTo>
                  <a:lnTo>
                    <a:pt x="24" y="66"/>
                  </a:lnTo>
                  <a:lnTo>
                    <a:pt x="24" y="66"/>
                  </a:lnTo>
                  <a:lnTo>
                    <a:pt x="26" y="66"/>
                  </a:lnTo>
                  <a:lnTo>
                    <a:pt x="28" y="66"/>
                  </a:lnTo>
                  <a:lnTo>
                    <a:pt x="30" y="64"/>
                  </a:lnTo>
                  <a:lnTo>
                    <a:pt x="34" y="62"/>
                  </a:lnTo>
                  <a:lnTo>
                    <a:pt x="38" y="60"/>
                  </a:lnTo>
                  <a:lnTo>
                    <a:pt x="38" y="60"/>
                  </a:lnTo>
                  <a:lnTo>
                    <a:pt x="40" y="60"/>
                  </a:lnTo>
                  <a:lnTo>
                    <a:pt x="42" y="60"/>
                  </a:lnTo>
                  <a:lnTo>
                    <a:pt x="42" y="60"/>
                  </a:lnTo>
                  <a:lnTo>
                    <a:pt x="46" y="60"/>
                  </a:lnTo>
                  <a:lnTo>
                    <a:pt x="48" y="62"/>
                  </a:lnTo>
                  <a:lnTo>
                    <a:pt x="52" y="62"/>
                  </a:lnTo>
                  <a:lnTo>
                    <a:pt x="54" y="64"/>
                  </a:lnTo>
                  <a:lnTo>
                    <a:pt x="58" y="66"/>
                  </a:lnTo>
                  <a:lnTo>
                    <a:pt x="60" y="66"/>
                  </a:lnTo>
                  <a:lnTo>
                    <a:pt x="64" y="68"/>
                  </a:lnTo>
                  <a:lnTo>
                    <a:pt x="66" y="70"/>
                  </a:lnTo>
                  <a:lnTo>
                    <a:pt x="66" y="70"/>
                  </a:lnTo>
                  <a:lnTo>
                    <a:pt x="68" y="72"/>
                  </a:lnTo>
                  <a:lnTo>
                    <a:pt x="68" y="76"/>
                  </a:lnTo>
                  <a:lnTo>
                    <a:pt x="70" y="78"/>
                  </a:lnTo>
                  <a:lnTo>
                    <a:pt x="70" y="78"/>
                  </a:lnTo>
                  <a:lnTo>
                    <a:pt x="72" y="80"/>
                  </a:lnTo>
                  <a:lnTo>
                    <a:pt x="72" y="80"/>
                  </a:lnTo>
                  <a:lnTo>
                    <a:pt x="72" y="80"/>
                  </a:lnTo>
                  <a:lnTo>
                    <a:pt x="72" y="80"/>
                  </a:lnTo>
                  <a:lnTo>
                    <a:pt x="74" y="80"/>
                  </a:lnTo>
                  <a:lnTo>
                    <a:pt x="74" y="80"/>
                  </a:lnTo>
                  <a:lnTo>
                    <a:pt x="76" y="80"/>
                  </a:lnTo>
                  <a:lnTo>
                    <a:pt x="76" y="78"/>
                  </a:lnTo>
                  <a:lnTo>
                    <a:pt x="78" y="78"/>
                  </a:lnTo>
                  <a:lnTo>
                    <a:pt x="80" y="76"/>
                  </a:lnTo>
                  <a:lnTo>
                    <a:pt x="80" y="74"/>
                  </a:lnTo>
                  <a:lnTo>
                    <a:pt x="84" y="70"/>
                  </a:lnTo>
                  <a:lnTo>
                    <a:pt x="86" y="68"/>
                  </a:lnTo>
                  <a:lnTo>
                    <a:pt x="88" y="64"/>
                  </a:lnTo>
                  <a:lnTo>
                    <a:pt x="90" y="62"/>
                  </a:lnTo>
                  <a:lnTo>
                    <a:pt x="90" y="62"/>
                  </a:lnTo>
                  <a:lnTo>
                    <a:pt x="92" y="60"/>
                  </a:lnTo>
                  <a:lnTo>
                    <a:pt x="92" y="60"/>
                  </a:lnTo>
                  <a:lnTo>
                    <a:pt x="94" y="60"/>
                  </a:lnTo>
                  <a:lnTo>
                    <a:pt x="94" y="60"/>
                  </a:lnTo>
                  <a:lnTo>
                    <a:pt x="96" y="60"/>
                  </a:lnTo>
                  <a:lnTo>
                    <a:pt x="100" y="60"/>
                  </a:lnTo>
                  <a:lnTo>
                    <a:pt x="102" y="60"/>
                  </a:lnTo>
                  <a:lnTo>
                    <a:pt x="104" y="60"/>
                  </a:lnTo>
                  <a:lnTo>
                    <a:pt x="106" y="60"/>
                  </a:lnTo>
                  <a:lnTo>
                    <a:pt x="108" y="60"/>
                  </a:lnTo>
                  <a:lnTo>
                    <a:pt x="110" y="60"/>
                  </a:lnTo>
                  <a:lnTo>
                    <a:pt x="110" y="60"/>
                  </a:lnTo>
                  <a:lnTo>
                    <a:pt x="112" y="58"/>
                  </a:lnTo>
                  <a:lnTo>
                    <a:pt x="114" y="58"/>
                  </a:lnTo>
                  <a:lnTo>
                    <a:pt x="118" y="56"/>
                  </a:lnTo>
                  <a:lnTo>
                    <a:pt x="120" y="54"/>
                  </a:lnTo>
                  <a:lnTo>
                    <a:pt x="122" y="52"/>
                  </a:lnTo>
                  <a:lnTo>
                    <a:pt x="124" y="50"/>
                  </a:lnTo>
                  <a:lnTo>
                    <a:pt x="126" y="48"/>
                  </a:lnTo>
                  <a:lnTo>
                    <a:pt x="128" y="48"/>
                  </a:lnTo>
                  <a:lnTo>
                    <a:pt x="130" y="46"/>
                  </a:lnTo>
                  <a:lnTo>
                    <a:pt x="130" y="42"/>
                  </a:lnTo>
                  <a:lnTo>
                    <a:pt x="132" y="40"/>
                  </a:lnTo>
                  <a:lnTo>
                    <a:pt x="132" y="38"/>
                  </a:lnTo>
                  <a:lnTo>
                    <a:pt x="132" y="34"/>
                  </a:lnTo>
                  <a:lnTo>
                    <a:pt x="132" y="32"/>
                  </a:lnTo>
                  <a:lnTo>
                    <a:pt x="132" y="30"/>
                  </a:lnTo>
                  <a:lnTo>
                    <a:pt x="134" y="26"/>
                  </a:lnTo>
                  <a:lnTo>
                    <a:pt x="132" y="24"/>
                  </a:lnTo>
                  <a:lnTo>
                    <a:pt x="132" y="22"/>
                  </a:lnTo>
                  <a:lnTo>
                    <a:pt x="132" y="18"/>
                  </a:lnTo>
                  <a:lnTo>
                    <a:pt x="132" y="14"/>
                  </a:lnTo>
                  <a:lnTo>
                    <a:pt x="132" y="12"/>
                  </a:lnTo>
                  <a:lnTo>
                    <a:pt x="132" y="10"/>
                  </a:lnTo>
                  <a:lnTo>
                    <a:pt x="130" y="8"/>
                  </a:lnTo>
                  <a:lnTo>
                    <a:pt x="130" y="8"/>
                  </a:lnTo>
                  <a:lnTo>
                    <a:pt x="130" y="6"/>
                  </a:lnTo>
                  <a:lnTo>
                    <a:pt x="128" y="4"/>
                  </a:lnTo>
                  <a:lnTo>
                    <a:pt x="128" y="4"/>
                  </a:lnTo>
                  <a:lnTo>
                    <a:pt x="128" y="4"/>
                  </a:lnTo>
                  <a:lnTo>
                    <a:pt x="126" y="4"/>
                  </a:lnTo>
                  <a:lnTo>
                    <a:pt x="124" y="2"/>
                  </a:lnTo>
                  <a:lnTo>
                    <a:pt x="122" y="2"/>
                  </a:lnTo>
                  <a:lnTo>
                    <a:pt x="122" y="2"/>
                  </a:lnTo>
                  <a:lnTo>
                    <a:pt x="120" y="2"/>
                  </a:lnTo>
                  <a:lnTo>
                    <a:pt x="116" y="2"/>
                  </a:lnTo>
                  <a:lnTo>
                    <a:pt x="112" y="2"/>
                  </a:lnTo>
                  <a:lnTo>
                    <a:pt x="108" y="4"/>
                  </a:lnTo>
                  <a:lnTo>
                    <a:pt x="102" y="4"/>
                  </a:lnTo>
                  <a:lnTo>
                    <a:pt x="102" y="4"/>
                  </a:lnTo>
                  <a:lnTo>
                    <a:pt x="100" y="4"/>
                  </a:lnTo>
                  <a:lnTo>
                    <a:pt x="98" y="6"/>
                  </a:lnTo>
                  <a:lnTo>
                    <a:pt x="90" y="8"/>
                  </a:lnTo>
                  <a:lnTo>
                    <a:pt x="86" y="10"/>
                  </a:lnTo>
                  <a:lnTo>
                    <a:pt x="84" y="10"/>
                  </a:lnTo>
                  <a:lnTo>
                    <a:pt x="80" y="12"/>
                  </a:lnTo>
                  <a:lnTo>
                    <a:pt x="80" y="12"/>
                  </a:lnTo>
                  <a:lnTo>
                    <a:pt x="78" y="12"/>
                  </a:lnTo>
                  <a:lnTo>
                    <a:pt x="76" y="12"/>
                  </a:lnTo>
                  <a:lnTo>
                    <a:pt x="74" y="12"/>
                  </a:lnTo>
                  <a:lnTo>
                    <a:pt x="74" y="10"/>
                  </a:lnTo>
                  <a:lnTo>
                    <a:pt x="72" y="10"/>
                  </a:lnTo>
                  <a:lnTo>
                    <a:pt x="68" y="8"/>
                  </a:lnTo>
                  <a:lnTo>
                    <a:pt x="64" y="6"/>
                  </a:lnTo>
                  <a:lnTo>
                    <a:pt x="60" y="4"/>
                  </a:lnTo>
                  <a:lnTo>
                    <a:pt x="58" y="4"/>
                  </a:lnTo>
                  <a:lnTo>
                    <a:pt x="56" y="2"/>
                  </a:lnTo>
                  <a:lnTo>
                    <a:pt x="54" y="2"/>
                  </a:lnTo>
                  <a:lnTo>
                    <a:pt x="54" y="2"/>
                  </a:lnTo>
                  <a:lnTo>
                    <a:pt x="52" y="2"/>
                  </a:lnTo>
                  <a:lnTo>
                    <a:pt x="50" y="2"/>
                  </a:lnTo>
                  <a:lnTo>
                    <a:pt x="50" y="2"/>
                  </a:lnTo>
                  <a:lnTo>
                    <a:pt x="48" y="2"/>
                  </a:lnTo>
                  <a:lnTo>
                    <a:pt x="48" y="4"/>
                  </a:lnTo>
                  <a:lnTo>
                    <a:pt x="48" y="4"/>
                  </a:lnTo>
                  <a:lnTo>
                    <a:pt x="46" y="6"/>
                  </a:lnTo>
                  <a:lnTo>
                    <a:pt x="46" y="8"/>
                  </a:lnTo>
                  <a:lnTo>
                    <a:pt x="44" y="10"/>
                  </a:lnTo>
                  <a:lnTo>
                    <a:pt x="42" y="12"/>
                  </a:lnTo>
                  <a:lnTo>
                    <a:pt x="42" y="14"/>
                  </a:lnTo>
                  <a:lnTo>
                    <a:pt x="42" y="14"/>
                  </a:lnTo>
                  <a:lnTo>
                    <a:pt x="42" y="14"/>
                  </a:lnTo>
                  <a:lnTo>
                    <a:pt x="40" y="14"/>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58" name="Freeform 253">
              <a:extLst>
                <a:ext uri="{FF2B5EF4-FFF2-40B4-BE49-F238E27FC236}">
                  <a16:creationId xmlns:a16="http://schemas.microsoft.com/office/drawing/2014/main" id="{A2E1B2E8-5D59-4F4F-93E2-917AA2ED8BCC}"/>
                </a:ext>
              </a:extLst>
            </p:cNvPr>
            <p:cNvSpPr>
              <a:spLocks/>
            </p:cNvSpPr>
            <p:nvPr/>
          </p:nvSpPr>
          <p:spPr bwMode="auto">
            <a:xfrm>
              <a:off x="5416799" y="1939882"/>
              <a:ext cx="253421" cy="136781"/>
            </a:xfrm>
            <a:custGeom>
              <a:avLst/>
              <a:gdLst>
                <a:gd name="T0" fmla="*/ 38 w 134"/>
                <a:gd name="T1" fmla="*/ 14 h 80"/>
                <a:gd name="T2" fmla="*/ 34 w 134"/>
                <a:gd name="T3" fmla="*/ 10 h 80"/>
                <a:gd name="T4" fmla="*/ 28 w 134"/>
                <a:gd name="T5" fmla="*/ 2 h 80"/>
                <a:gd name="T6" fmla="*/ 22 w 134"/>
                <a:gd name="T7" fmla="*/ 0 h 80"/>
                <a:gd name="T8" fmla="*/ 16 w 134"/>
                <a:gd name="T9" fmla="*/ 2 h 80"/>
                <a:gd name="T10" fmla="*/ 8 w 134"/>
                <a:gd name="T11" fmla="*/ 8 h 80"/>
                <a:gd name="T12" fmla="*/ 4 w 134"/>
                <a:gd name="T13" fmla="*/ 18 h 80"/>
                <a:gd name="T14" fmla="*/ 0 w 134"/>
                <a:gd name="T15" fmla="*/ 24 h 80"/>
                <a:gd name="T16" fmla="*/ 0 w 134"/>
                <a:gd name="T17" fmla="*/ 32 h 80"/>
                <a:gd name="T18" fmla="*/ 2 w 134"/>
                <a:gd name="T19" fmla="*/ 36 h 80"/>
                <a:gd name="T20" fmla="*/ 4 w 134"/>
                <a:gd name="T21" fmla="*/ 38 h 80"/>
                <a:gd name="T22" fmla="*/ 12 w 134"/>
                <a:gd name="T23" fmla="*/ 36 h 80"/>
                <a:gd name="T24" fmla="*/ 22 w 134"/>
                <a:gd name="T25" fmla="*/ 32 h 80"/>
                <a:gd name="T26" fmla="*/ 28 w 134"/>
                <a:gd name="T27" fmla="*/ 32 h 80"/>
                <a:gd name="T28" fmla="*/ 30 w 134"/>
                <a:gd name="T29" fmla="*/ 34 h 80"/>
                <a:gd name="T30" fmla="*/ 30 w 134"/>
                <a:gd name="T31" fmla="*/ 42 h 80"/>
                <a:gd name="T32" fmla="*/ 28 w 134"/>
                <a:gd name="T33" fmla="*/ 52 h 80"/>
                <a:gd name="T34" fmla="*/ 22 w 134"/>
                <a:gd name="T35" fmla="*/ 58 h 80"/>
                <a:gd name="T36" fmla="*/ 20 w 134"/>
                <a:gd name="T37" fmla="*/ 64 h 80"/>
                <a:gd name="T38" fmla="*/ 20 w 134"/>
                <a:gd name="T39" fmla="*/ 66 h 80"/>
                <a:gd name="T40" fmla="*/ 26 w 134"/>
                <a:gd name="T41" fmla="*/ 66 h 80"/>
                <a:gd name="T42" fmla="*/ 38 w 134"/>
                <a:gd name="T43" fmla="*/ 60 h 80"/>
                <a:gd name="T44" fmla="*/ 42 w 134"/>
                <a:gd name="T45" fmla="*/ 60 h 80"/>
                <a:gd name="T46" fmla="*/ 54 w 134"/>
                <a:gd name="T47" fmla="*/ 64 h 80"/>
                <a:gd name="T48" fmla="*/ 66 w 134"/>
                <a:gd name="T49" fmla="*/ 70 h 80"/>
                <a:gd name="T50" fmla="*/ 70 w 134"/>
                <a:gd name="T51" fmla="*/ 78 h 80"/>
                <a:gd name="T52" fmla="*/ 72 w 134"/>
                <a:gd name="T53" fmla="*/ 80 h 80"/>
                <a:gd name="T54" fmla="*/ 76 w 134"/>
                <a:gd name="T55" fmla="*/ 80 h 80"/>
                <a:gd name="T56" fmla="*/ 80 w 134"/>
                <a:gd name="T57" fmla="*/ 74 h 80"/>
                <a:gd name="T58" fmla="*/ 90 w 134"/>
                <a:gd name="T59" fmla="*/ 62 h 80"/>
                <a:gd name="T60" fmla="*/ 94 w 134"/>
                <a:gd name="T61" fmla="*/ 60 h 80"/>
                <a:gd name="T62" fmla="*/ 102 w 134"/>
                <a:gd name="T63" fmla="*/ 60 h 80"/>
                <a:gd name="T64" fmla="*/ 110 w 134"/>
                <a:gd name="T65" fmla="*/ 60 h 80"/>
                <a:gd name="T66" fmla="*/ 118 w 134"/>
                <a:gd name="T67" fmla="*/ 56 h 80"/>
                <a:gd name="T68" fmla="*/ 126 w 134"/>
                <a:gd name="T69" fmla="*/ 48 h 80"/>
                <a:gd name="T70" fmla="*/ 132 w 134"/>
                <a:gd name="T71" fmla="*/ 40 h 80"/>
                <a:gd name="T72" fmla="*/ 132 w 134"/>
                <a:gd name="T73" fmla="*/ 30 h 80"/>
                <a:gd name="T74" fmla="*/ 132 w 134"/>
                <a:gd name="T75" fmla="*/ 18 h 80"/>
                <a:gd name="T76" fmla="*/ 130 w 134"/>
                <a:gd name="T77" fmla="*/ 8 h 80"/>
                <a:gd name="T78" fmla="*/ 128 w 134"/>
                <a:gd name="T79" fmla="*/ 4 h 80"/>
                <a:gd name="T80" fmla="*/ 122 w 134"/>
                <a:gd name="T81" fmla="*/ 2 h 80"/>
                <a:gd name="T82" fmla="*/ 112 w 134"/>
                <a:gd name="T83" fmla="*/ 2 h 80"/>
                <a:gd name="T84" fmla="*/ 100 w 134"/>
                <a:gd name="T85" fmla="*/ 4 h 80"/>
                <a:gd name="T86" fmla="*/ 84 w 134"/>
                <a:gd name="T87" fmla="*/ 10 h 80"/>
                <a:gd name="T88" fmla="*/ 76 w 134"/>
                <a:gd name="T89" fmla="*/ 12 h 80"/>
                <a:gd name="T90" fmla="*/ 68 w 134"/>
                <a:gd name="T91" fmla="*/ 8 h 80"/>
                <a:gd name="T92" fmla="*/ 56 w 134"/>
                <a:gd name="T93" fmla="*/ 2 h 80"/>
                <a:gd name="T94" fmla="*/ 50 w 134"/>
                <a:gd name="T95" fmla="*/ 2 h 80"/>
                <a:gd name="T96" fmla="*/ 48 w 134"/>
                <a:gd name="T97" fmla="*/ 4 h 80"/>
                <a:gd name="T98" fmla="*/ 42 w 134"/>
                <a:gd name="T99" fmla="*/ 12 h 80"/>
                <a:gd name="T100" fmla="*/ 40 w 134"/>
                <a:gd name="T101" fmla="*/ 1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4" h="80">
                  <a:moveTo>
                    <a:pt x="40" y="14"/>
                  </a:moveTo>
                  <a:lnTo>
                    <a:pt x="40" y="14"/>
                  </a:lnTo>
                  <a:lnTo>
                    <a:pt x="40" y="14"/>
                  </a:lnTo>
                  <a:lnTo>
                    <a:pt x="38" y="14"/>
                  </a:lnTo>
                  <a:lnTo>
                    <a:pt x="36" y="14"/>
                  </a:lnTo>
                  <a:lnTo>
                    <a:pt x="36" y="12"/>
                  </a:lnTo>
                  <a:lnTo>
                    <a:pt x="34" y="10"/>
                  </a:lnTo>
                  <a:lnTo>
                    <a:pt x="34" y="10"/>
                  </a:lnTo>
                  <a:lnTo>
                    <a:pt x="32" y="6"/>
                  </a:lnTo>
                  <a:lnTo>
                    <a:pt x="30" y="4"/>
                  </a:lnTo>
                  <a:lnTo>
                    <a:pt x="28" y="2"/>
                  </a:lnTo>
                  <a:lnTo>
                    <a:pt x="28" y="2"/>
                  </a:lnTo>
                  <a:lnTo>
                    <a:pt x="26" y="0"/>
                  </a:lnTo>
                  <a:lnTo>
                    <a:pt x="24" y="0"/>
                  </a:lnTo>
                  <a:lnTo>
                    <a:pt x="24" y="0"/>
                  </a:lnTo>
                  <a:lnTo>
                    <a:pt x="22" y="0"/>
                  </a:lnTo>
                  <a:lnTo>
                    <a:pt x="22" y="0"/>
                  </a:lnTo>
                  <a:lnTo>
                    <a:pt x="20" y="0"/>
                  </a:lnTo>
                  <a:lnTo>
                    <a:pt x="18" y="2"/>
                  </a:lnTo>
                  <a:lnTo>
                    <a:pt x="16" y="2"/>
                  </a:lnTo>
                  <a:lnTo>
                    <a:pt x="14" y="4"/>
                  </a:lnTo>
                  <a:lnTo>
                    <a:pt x="12" y="6"/>
                  </a:lnTo>
                  <a:lnTo>
                    <a:pt x="10" y="8"/>
                  </a:lnTo>
                  <a:lnTo>
                    <a:pt x="8" y="8"/>
                  </a:lnTo>
                  <a:lnTo>
                    <a:pt x="8" y="10"/>
                  </a:lnTo>
                  <a:lnTo>
                    <a:pt x="6" y="14"/>
                  </a:lnTo>
                  <a:lnTo>
                    <a:pt x="4" y="16"/>
                  </a:lnTo>
                  <a:lnTo>
                    <a:pt x="4" y="18"/>
                  </a:lnTo>
                  <a:lnTo>
                    <a:pt x="2" y="20"/>
                  </a:lnTo>
                  <a:lnTo>
                    <a:pt x="2" y="20"/>
                  </a:lnTo>
                  <a:lnTo>
                    <a:pt x="0" y="22"/>
                  </a:lnTo>
                  <a:lnTo>
                    <a:pt x="0" y="24"/>
                  </a:lnTo>
                  <a:lnTo>
                    <a:pt x="0" y="26"/>
                  </a:lnTo>
                  <a:lnTo>
                    <a:pt x="0" y="28"/>
                  </a:lnTo>
                  <a:lnTo>
                    <a:pt x="0" y="30"/>
                  </a:lnTo>
                  <a:lnTo>
                    <a:pt x="0" y="32"/>
                  </a:lnTo>
                  <a:lnTo>
                    <a:pt x="0" y="32"/>
                  </a:lnTo>
                  <a:lnTo>
                    <a:pt x="0" y="34"/>
                  </a:lnTo>
                  <a:lnTo>
                    <a:pt x="2" y="36"/>
                  </a:lnTo>
                  <a:lnTo>
                    <a:pt x="2" y="36"/>
                  </a:lnTo>
                  <a:lnTo>
                    <a:pt x="2" y="36"/>
                  </a:lnTo>
                  <a:lnTo>
                    <a:pt x="4" y="38"/>
                  </a:lnTo>
                  <a:lnTo>
                    <a:pt x="4" y="38"/>
                  </a:lnTo>
                  <a:lnTo>
                    <a:pt x="4" y="38"/>
                  </a:lnTo>
                  <a:lnTo>
                    <a:pt x="6" y="38"/>
                  </a:lnTo>
                  <a:lnTo>
                    <a:pt x="8" y="38"/>
                  </a:lnTo>
                  <a:lnTo>
                    <a:pt x="10" y="36"/>
                  </a:lnTo>
                  <a:lnTo>
                    <a:pt x="12" y="36"/>
                  </a:lnTo>
                  <a:lnTo>
                    <a:pt x="16" y="34"/>
                  </a:lnTo>
                  <a:lnTo>
                    <a:pt x="18" y="32"/>
                  </a:lnTo>
                  <a:lnTo>
                    <a:pt x="20" y="32"/>
                  </a:lnTo>
                  <a:lnTo>
                    <a:pt x="22" y="32"/>
                  </a:lnTo>
                  <a:lnTo>
                    <a:pt x="24" y="32"/>
                  </a:lnTo>
                  <a:lnTo>
                    <a:pt x="26" y="32"/>
                  </a:lnTo>
                  <a:lnTo>
                    <a:pt x="26" y="32"/>
                  </a:lnTo>
                  <a:lnTo>
                    <a:pt x="28" y="32"/>
                  </a:lnTo>
                  <a:lnTo>
                    <a:pt x="28" y="32"/>
                  </a:lnTo>
                  <a:lnTo>
                    <a:pt x="28" y="32"/>
                  </a:lnTo>
                  <a:lnTo>
                    <a:pt x="28" y="34"/>
                  </a:lnTo>
                  <a:lnTo>
                    <a:pt x="30" y="34"/>
                  </a:lnTo>
                  <a:lnTo>
                    <a:pt x="30" y="36"/>
                  </a:lnTo>
                  <a:lnTo>
                    <a:pt x="30" y="38"/>
                  </a:lnTo>
                  <a:lnTo>
                    <a:pt x="30" y="38"/>
                  </a:lnTo>
                  <a:lnTo>
                    <a:pt x="30" y="42"/>
                  </a:lnTo>
                  <a:lnTo>
                    <a:pt x="30" y="44"/>
                  </a:lnTo>
                  <a:lnTo>
                    <a:pt x="28" y="48"/>
                  </a:lnTo>
                  <a:lnTo>
                    <a:pt x="28" y="50"/>
                  </a:lnTo>
                  <a:lnTo>
                    <a:pt x="28" y="52"/>
                  </a:lnTo>
                  <a:lnTo>
                    <a:pt x="28" y="52"/>
                  </a:lnTo>
                  <a:lnTo>
                    <a:pt x="28" y="54"/>
                  </a:lnTo>
                  <a:lnTo>
                    <a:pt x="26" y="56"/>
                  </a:lnTo>
                  <a:lnTo>
                    <a:pt x="22" y="58"/>
                  </a:lnTo>
                  <a:lnTo>
                    <a:pt x="22" y="60"/>
                  </a:lnTo>
                  <a:lnTo>
                    <a:pt x="20" y="62"/>
                  </a:lnTo>
                  <a:lnTo>
                    <a:pt x="20" y="62"/>
                  </a:lnTo>
                  <a:lnTo>
                    <a:pt x="20" y="64"/>
                  </a:lnTo>
                  <a:lnTo>
                    <a:pt x="20" y="64"/>
                  </a:lnTo>
                  <a:lnTo>
                    <a:pt x="20" y="64"/>
                  </a:lnTo>
                  <a:lnTo>
                    <a:pt x="20" y="66"/>
                  </a:lnTo>
                  <a:lnTo>
                    <a:pt x="20" y="66"/>
                  </a:lnTo>
                  <a:lnTo>
                    <a:pt x="22" y="66"/>
                  </a:lnTo>
                  <a:lnTo>
                    <a:pt x="24" y="66"/>
                  </a:lnTo>
                  <a:lnTo>
                    <a:pt x="24" y="66"/>
                  </a:lnTo>
                  <a:lnTo>
                    <a:pt x="26" y="66"/>
                  </a:lnTo>
                  <a:lnTo>
                    <a:pt x="28" y="66"/>
                  </a:lnTo>
                  <a:lnTo>
                    <a:pt x="30" y="64"/>
                  </a:lnTo>
                  <a:lnTo>
                    <a:pt x="34" y="62"/>
                  </a:lnTo>
                  <a:lnTo>
                    <a:pt x="38" y="60"/>
                  </a:lnTo>
                  <a:lnTo>
                    <a:pt x="38" y="60"/>
                  </a:lnTo>
                  <a:lnTo>
                    <a:pt x="40" y="60"/>
                  </a:lnTo>
                  <a:lnTo>
                    <a:pt x="42" y="60"/>
                  </a:lnTo>
                  <a:lnTo>
                    <a:pt x="42" y="60"/>
                  </a:lnTo>
                  <a:lnTo>
                    <a:pt x="46" y="60"/>
                  </a:lnTo>
                  <a:lnTo>
                    <a:pt x="48" y="62"/>
                  </a:lnTo>
                  <a:lnTo>
                    <a:pt x="52" y="62"/>
                  </a:lnTo>
                  <a:lnTo>
                    <a:pt x="54" y="64"/>
                  </a:lnTo>
                  <a:lnTo>
                    <a:pt x="58" y="66"/>
                  </a:lnTo>
                  <a:lnTo>
                    <a:pt x="60" y="66"/>
                  </a:lnTo>
                  <a:lnTo>
                    <a:pt x="64" y="68"/>
                  </a:lnTo>
                  <a:lnTo>
                    <a:pt x="66" y="70"/>
                  </a:lnTo>
                  <a:lnTo>
                    <a:pt x="66" y="70"/>
                  </a:lnTo>
                  <a:lnTo>
                    <a:pt x="68" y="72"/>
                  </a:lnTo>
                  <a:lnTo>
                    <a:pt x="68" y="76"/>
                  </a:lnTo>
                  <a:lnTo>
                    <a:pt x="70" y="78"/>
                  </a:lnTo>
                  <a:lnTo>
                    <a:pt x="70" y="78"/>
                  </a:lnTo>
                  <a:lnTo>
                    <a:pt x="72" y="80"/>
                  </a:lnTo>
                  <a:lnTo>
                    <a:pt x="72" y="80"/>
                  </a:lnTo>
                  <a:lnTo>
                    <a:pt x="72" y="80"/>
                  </a:lnTo>
                  <a:lnTo>
                    <a:pt x="72" y="80"/>
                  </a:lnTo>
                  <a:lnTo>
                    <a:pt x="74" y="80"/>
                  </a:lnTo>
                  <a:lnTo>
                    <a:pt x="74" y="80"/>
                  </a:lnTo>
                  <a:lnTo>
                    <a:pt x="76" y="80"/>
                  </a:lnTo>
                  <a:lnTo>
                    <a:pt x="76" y="78"/>
                  </a:lnTo>
                  <a:lnTo>
                    <a:pt x="78" y="78"/>
                  </a:lnTo>
                  <a:lnTo>
                    <a:pt x="80" y="76"/>
                  </a:lnTo>
                  <a:lnTo>
                    <a:pt x="80" y="74"/>
                  </a:lnTo>
                  <a:lnTo>
                    <a:pt x="84" y="70"/>
                  </a:lnTo>
                  <a:lnTo>
                    <a:pt x="86" y="68"/>
                  </a:lnTo>
                  <a:lnTo>
                    <a:pt x="88" y="64"/>
                  </a:lnTo>
                  <a:lnTo>
                    <a:pt x="90" y="62"/>
                  </a:lnTo>
                  <a:lnTo>
                    <a:pt x="90" y="62"/>
                  </a:lnTo>
                  <a:lnTo>
                    <a:pt x="92" y="60"/>
                  </a:lnTo>
                  <a:lnTo>
                    <a:pt x="92" y="60"/>
                  </a:lnTo>
                  <a:lnTo>
                    <a:pt x="94" y="60"/>
                  </a:lnTo>
                  <a:lnTo>
                    <a:pt x="94" y="60"/>
                  </a:lnTo>
                  <a:lnTo>
                    <a:pt x="96" y="60"/>
                  </a:lnTo>
                  <a:lnTo>
                    <a:pt x="100" y="60"/>
                  </a:lnTo>
                  <a:lnTo>
                    <a:pt x="102" y="60"/>
                  </a:lnTo>
                  <a:lnTo>
                    <a:pt x="104" y="60"/>
                  </a:lnTo>
                  <a:lnTo>
                    <a:pt x="106" y="60"/>
                  </a:lnTo>
                  <a:lnTo>
                    <a:pt x="108" y="60"/>
                  </a:lnTo>
                  <a:lnTo>
                    <a:pt x="110" y="60"/>
                  </a:lnTo>
                  <a:lnTo>
                    <a:pt x="110" y="60"/>
                  </a:lnTo>
                  <a:lnTo>
                    <a:pt x="112" y="58"/>
                  </a:lnTo>
                  <a:lnTo>
                    <a:pt x="114" y="58"/>
                  </a:lnTo>
                  <a:lnTo>
                    <a:pt x="118" y="56"/>
                  </a:lnTo>
                  <a:lnTo>
                    <a:pt x="120" y="54"/>
                  </a:lnTo>
                  <a:lnTo>
                    <a:pt x="122" y="52"/>
                  </a:lnTo>
                  <a:lnTo>
                    <a:pt x="124" y="50"/>
                  </a:lnTo>
                  <a:lnTo>
                    <a:pt x="126" y="48"/>
                  </a:lnTo>
                  <a:lnTo>
                    <a:pt x="128" y="48"/>
                  </a:lnTo>
                  <a:lnTo>
                    <a:pt x="130" y="46"/>
                  </a:lnTo>
                  <a:lnTo>
                    <a:pt x="130" y="42"/>
                  </a:lnTo>
                  <a:lnTo>
                    <a:pt x="132" y="40"/>
                  </a:lnTo>
                  <a:lnTo>
                    <a:pt x="132" y="38"/>
                  </a:lnTo>
                  <a:lnTo>
                    <a:pt x="132" y="34"/>
                  </a:lnTo>
                  <a:lnTo>
                    <a:pt x="132" y="32"/>
                  </a:lnTo>
                  <a:lnTo>
                    <a:pt x="132" y="30"/>
                  </a:lnTo>
                  <a:lnTo>
                    <a:pt x="134" y="26"/>
                  </a:lnTo>
                  <a:lnTo>
                    <a:pt x="132" y="24"/>
                  </a:lnTo>
                  <a:lnTo>
                    <a:pt x="132" y="22"/>
                  </a:lnTo>
                  <a:lnTo>
                    <a:pt x="132" y="18"/>
                  </a:lnTo>
                  <a:lnTo>
                    <a:pt x="132" y="14"/>
                  </a:lnTo>
                  <a:lnTo>
                    <a:pt x="132" y="12"/>
                  </a:lnTo>
                  <a:lnTo>
                    <a:pt x="132" y="10"/>
                  </a:lnTo>
                  <a:lnTo>
                    <a:pt x="130" y="8"/>
                  </a:lnTo>
                  <a:lnTo>
                    <a:pt x="130" y="8"/>
                  </a:lnTo>
                  <a:lnTo>
                    <a:pt x="130" y="6"/>
                  </a:lnTo>
                  <a:lnTo>
                    <a:pt x="128" y="4"/>
                  </a:lnTo>
                  <a:lnTo>
                    <a:pt x="128" y="4"/>
                  </a:lnTo>
                  <a:lnTo>
                    <a:pt x="128" y="4"/>
                  </a:lnTo>
                  <a:lnTo>
                    <a:pt x="126" y="4"/>
                  </a:lnTo>
                  <a:lnTo>
                    <a:pt x="124" y="2"/>
                  </a:lnTo>
                  <a:lnTo>
                    <a:pt x="122" y="2"/>
                  </a:lnTo>
                  <a:lnTo>
                    <a:pt x="122" y="2"/>
                  </a:lnTo>
                  <a:lnTo>
                    <a:pt x="120" y="2"/>
                  </a:lnTo>
                  <a:lnTo>
                    <a:pt x="116" y="2"/>
                  </a:lnTo>
                  <a:lnTo>
                    <a:pt x="112" y="2"/>
                  </a:lnTo>
                  <a:lnTo>
                    <a:pt x="108" y="4"/>
                  </a:lnTo>
                  <a:lnTo>
                    <a:pt x="102" y="4"/>
                  </a:lnTo>
                  <a:lnTo>
                    <a:pt x="102" y="4"/>
                  </a:lnTo>
                  <a:lnTo>
                    <a:pt x="100" y="4"/>
                  </a:lnTo>
                  <a:lnTo>
                    <a:pt x="98" y="6"/>
                  </a:lnTo>
                  <a:lnTo>
                    <a:pt x="90" y="8"/>
                  </a:lnTo>
                  <a:lnTo>
                    <a:pt x="86" y="10"/>
                  </a:lnTo>
                  <a:lnTo>
                    <a:pt x="84" y="10"/>
                  </a:lnTo>
                  <a:lnTo>
                    <a:pt x="80" y="12"/>
                  </a:lnTo>
                  <a:lnTo>
                    <a:pt x="80" y="12"/>
                  </a:lnTo>
                  <a:lnTo>
                    <a:pt x="78" y="12"/>
                  </a:lnTo>
                  <a:lnTo>
                    <a:pt x="76" y="12"/>
                  </a:lnTo>
                  <a:lnTo>
                    <a:pt x="74" y="12"/>
                  </a:lnTo>
                  <a:lnTo>
                    <a:pt x="74" y="10"/>
                  </a:lnTo>
                  <a:lnTo>
                    <a:pt x="72" y="10"/>
                  </a:lnTo>
                  <a:lnTo>
                    <a:pt x="68" y="8"/>
                  </a:lnTo>
                  <a:lnTo>
                    <a:pt x="64" y="6"/>
                  </a:lnTo>
                  <a:lnTo>
                    <a:pt x="60" y="4"/>
                  </a:lnTo>
                  <a:lnTo>
                    <a:pt x="58" y="4"/>
                  </a:lnTo>
                  <a:lnTo>
                    <a:pt x="56" y="2"/>
                  </a:lnTo>
                  <a:lnTo>
                    <a:pt x="54" y="2"/>
                  </a:lnTo>
                  <a:lnTo>
                    <a:pt x="54" y="2"/>
                  </a:lnTo>
                  <a:lnTo>
                    <a:pt x="52" y="2"/>
                  </a:lnTo>
                  <a:lnTo>
                    <a:pt x="50" y="2"/>
                  </a:lnTo>
                  <a:lnTo>
                    <a:pt x="50" y="2"/>
                  </a:lnTo>
                  <a:lnTo>
                    <a:pt x="48" y="2"/>
                  </a:lnTo>
                  <a:lnTo>
                    <a:pt x="48" y="4"/>
                  </a:lnTo>
                  <a:lnTo>
                    <a:pt x="48" y="4"/>
                  </a:lnTo>
                  <a:lnTo>
                    <a:pt x="46" y="6"/>
                  </a:lnTo>
                  <a:lnTo>
                    <a:pt x="46" y="8"/>
                  </a:lnTo>
                  <a:lnTo>
                    <a:pt x="44" y="10"/>
                  </a:lnTo>
                  <a:lnTo>
                    <a:pt x="42" y="12"/>
                  </a:lnTo>
                  <a:lnTo>
                    <a:pt x="42" y="14"/>
                  </a:lnTo>
                  <a:lnTo>
                    <a:pt x="42" y="14"/>
                  </a:lnTo>
                  <a:lnTo>
                    <a:pt x="42" y="14"/>
                  </a:lnTo>
                  <a:lnTo>
                    <a:pt x="40" y="14"/>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59" name="Freeform 254">
              <a:extLst>
                <a:ext uri="{FF2B5EF4-FFF2-40B4-BE49-F238E27FC236}">
                  <a16:creationId xmlns:a16="http://schemas.microsoft.com/office/drawing/2014/main" id="{2EA28AFC-2E65-4B23-8599-5D81D6BCE980}"/>
                </a:ext>
              </a:extLst>
            </p:cNvPr>
            <p:cNvSpPr>
              <a:spLocks/>
            </p:cNvSpPr>
            <p:nvPr/>
          </p:nvSpPr>
          <p:spPr bwMode="auto">
            <a:xfrm>
              <a:off x="6547738" y="2233960"/>
              <a:ext cx="223163" cy="95746"/>
            </a:xfrm>
            <a:custGeom>
              <a:avLst/>
              <a:gdLst>
                <a:gd name="T0" fmla="*/ 86 w 118"/>
                <a:gd name="T1" fmla="*/ 56 h 56"/>
                <a:gd name="T2" fmla="*/ 86 w 118"/>
                <a:gd name="T3" fmla="*/ 48 h 56"/>
                <a:gd name="T4" fmla="*/ 84 w 118"/>
                <a:gd name="T5" fmla="*/ 46 h 56"/>
                <a:gd name="T6" fmla="*/ 80 w 118"/>
                <a:gd name="T7" fmla="*/ 42 h 56"/>
                <a:gd name="T8" fmla="*/ 72 w 118"/>
                <a:gd name="T9" fmla="*/ 38 h 56"/>
                <a:gd name="T10" fmla="*/ 62 w 118"/>
                <a:gd name="T11" fmla="*/ 34 h 56"/>
                <a:gd name="T12" fmla="*/ 56 w 118"/>
                <a:gd name="T13" fmla="*/ 34 h 56"/>
                <a:gd name="T14" fmla="*/ 50 w 118"/>
                <a:gd name="T15" fmla="*/ 36 h 56"/>
                <a:gd name="T16" fmla="*/ 46 w 118"/>
                <a:gd name="T17" fmla="*/ 40 h 56"/>
                <a:gd name="T18" fmla="*/ 34 w 118"/>
                <a:gd name="T19" fmla="*/ 48 h 56"/>
                <a:gd name="T20" fmla="*/ 28 w 118"/>
                <a:gd name="T21" fmla="*/ 52 h 56"/>
                <a:gd name="T22" fmla="*/ 24 w 118"/>
                <a:gd name="T23" fmla="*/ 54 h 56"/>
                <a:gd name="T24" fmla="*/ 12 w 118"/>
                <a:gd name="T25" fmla="*/ 54 h 56"/>
                <a:gd name="T26" fmla="*/ 2 w 118"/>
                <a:gd name="T27" fmla="*/ 50 h 56"/>
                <a:gd name="T28" fmla="*/ 0 w 118"/>
                <a:gd name="T29" fmla="*/ 38 h 56"/>
                <a:gd name="T30" fmla="*/ 0 w 118"/>
                <a:gd name="T31" fmla="*/ 30 h 56"/>
                <a:gd name="T32" fmla="*/ 2 w 118"/>
                <a:gd name="T33" fmla="*/ 26 h 56"/>
                <a:gd name="T34" fmla="*/ 6 w 118"/>
                <a:gd name="T35" fmla="*/ 22 h 56"/>
                <a:gd name="T36" fmla="*/ 8 w 118"/>
                <a:gd name="T37" fmla="*/ 18 h 56"/>
                <a:gd name="T38" fmla="*/ 10 w 118"/>
                <a:gd name="T39" fmla="*/ 18 h 56"/>
                <a:gd name="T40" fmla="*/ 14 w 118"/>
                <a:gd name="T41" fmla="*/ 20 h 56"/>
                <a:gd name="T42" fmla="*/ 16 w 118"/>
                <a:gd name="T43" fmla="*/ 22 h 56"/>
                <a:gd name="T44" fmla="*/ 20 w 118"/>
                <a:gd name="T45" fmla="*/ 32 h 56"/>
                <a:gd name="T46" fmla="*/ 22 w 118"/>
                <a:gd name="T47" fmla="*/ 34 h 56"/>
                <a:gd name="T48" fmla="*/ 26 w 118"/>
                <a:gd name="T49" fmla="*/ 36 h 56"/>
                <a:gd name="T50" fmla="*/ 32 w 118"/>
                <a:gd name="T51" fmla="*/ 36 h 56"/>
                <a:gd name="T52" fmla="*/ 36 w 118"/>
                <a:gd name="T53" fmla="*/ 36 h 56"/>
                <a:gd name="T54" fmla="*/ 38 w 118"/>
                <a:gd name="T55" fmla="*/ 34 h 56"/>
                <a:gd name="T56" fmla="*/ 40 w 118"/>
                <a:gd name="T57" fmla="*/ 28 h 56"/>
                <a:gd name="T58" fmla="*/ 42 w 118"/>
                <a:gd name="T59" fmla="*/ 20 h 56"/>
                <a:gd name="T60" fmla="*/ 40 w 118"/>
                <a:gd name="T61" fmla="*/ 18 h 56"/>
                <a:gd name="T62" fmla="*/ 38 w 118"/>
                <a:gd name="T63" fmla="*/ 16 h 56"/>
                <a:gd name="T64" fmla="*/ 30 w 118"/>
                <a:gd name="T65" fmla="*/ 14 h 56"/>
                <a:gd name="T66" fmla="*/ 28 w 118"/>
                <a:gd name="T67" fmla="*/ 14 h 56"/>
                <a:gd name="T68" fmla="*/ 26 w 118"/>
                <a:gd name="T69" fmla="*/ 8 h 56"/>
                <a:gd name="T70" fmla="*/ 28 w 118"/>
                <a:gd name="T71" fmla="*/ 2 h 56"/>
                <a:gd name="T72" fmla="*/ 40 w 118"/>
                <a:gd name="T73" fmla="*/ 0 h 56"/>
                <a:gd name="T74" fmla="*/ 50 w 118"/>
                <a:gd name="T75" fmla="*/ 0 h 56"/>
                <a:gd name="T76" fmla="*/ 54 w 118"/>
                <a:gd name="T77" fmla="*/ 0 h 56"/>
                <a:gd name="T78" fmla="*/ 58 w 118"/>
                <a:gd name="T79" fmla="*/ 4 h 56"/>
                <a:gd name="T80" fmla="*/ 64 w 118"/>
                <a:gd name="T81" fmla="*/ 10 h 56"/>
                <a:gd name="T82" fmla="*/ 66 w 118"/>
                <a:gd name="T83" fmla="*/ 12 h 56"/>
                <a:gd name="T84" fmla="*/ 74 w 118"/>
                <a:gd name="T85" fmla="*/ 14 h 56"/>
                <a:gd name="T86" fmla="*/ 92 w 118"/>
                <a:gd name="T87" fmla="*/ 14 h 56"/>
                <a:gd name="T88" fmla="*/ 116 w 118"/>
                <a:gd name="T89" fmla="*/ 36 h 56"/>
                <a:gd name="T90" fmla="*/ 110 w 118"/>
                <a:gd name="T91" fmla="*/ 40 h 56"/>
                <a:gd name="T92" fmla="*/ 106 w 118"/>
                <a:gd name="T93" fmla="*/ 42 h 56"/>
                <a:gd name="T94" fmla="*/ 104 w 118"/>
                <a:gd name="T95" fmla="*/ 40 h 56"/>
                <a:gd name="T96" fmla="*/ 98 w 118"/>
                <a:gd name="T97" fmla="*/ 38 h 56"/>
                <a:gd name="T98" fmla="*/ 94 w 118"/>
                <a:gd name="T99" fmla="*/ 36 h 56"/>
                <a:gd name="T100" fmla="*/ 92 w 118"/>
                <a:gd name="T101" fmla="*/ 38 h 56"/>
                <a:gd name="T102" fmla="*/ 90 w 118"/>
                <a:gd name="T103" fmla="*/ 40 h 56"/>
                <a:gd name="T104" fmla="*/ 88 w 118"/>
                <a:gd name="T105" fmla="*/ 48 h 56"/>
                <a:gd name="T106" fmla="*/ 86 w 118"/>
                <a:gd name="T10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8" h="56">
                  <a:moveTo>
                    <a:pt x="86" y="56"/>
                  </a:moveTo>
                  <a:lnTo>
                    <a:pt x="86" y="56"/>
                  </a:lnTo>
                  <a:lnTo>
                    <a:pt x="86" y="56"/>
                  </a:lnTo>
                  <a:lnTo>
                    <a:pt x="86" y="52"/>
                  </a:lnTo>
                  <a:lnTo>
                    <a:pt x="86" y="50"/>
                  </a:lnTo>
                  <a:lnTo>
                    <a:pt x="86" y="48"/>
                  </a:lnTo>
                  <a:lnTo>
                    <a:pt x="86" y="48"/>
                  </a:lnTo>
                  <a:lnTo>
                    <a:pt x="84" y="46"/>
                  </a:lnTo>
                  <a:lnTo>
                    <a:pt x="84" y="46"/>
                  </a:lnTo>
                  <a:lnTo>
                    <a:pt x="82" y="44"/>
                  </a:lnTo>
                  <a:lnTo>
                    <a:pt x="82" y="42"/>
                  </a:lnTo>
                  <a:lnTo>
                    <a:pt x="80" y="42"/>
                  </a:lnTo>
                  <a:lnTo>
                    <a:pt x="78" y="40"/>
                  </a:lnTo>
                  <a:lnTo>
                    <a:pt x="76" y="40"/>
                  </a:lnTo>
                  <a:lnTo>
                    <a:pt x="72" y="38"/>
                  </a:lnTo>
                  <a:lnTo>
                    <a:pt x="68" y="36"/>
                  </a:lnTo>
                  <a:lnTo>
                    <a:pt x="64" y="36"/>
                  </a:lnTo>
                  <a:lnTo>
                    <a:pt x="62" y="34"/>
                  </a:lnTo>
                  <a:lnTo>
                    <a:pt x="60" y="34"/>
                  </a:lnTo>
                  <a:lnTo>
                    <a:pt x="58" y="34"/>
                  </a:lnTo>
                  <a:lnTo>
                    <a:pt x="56" y="34"/>
                  </a:lnTo>
                  <a:lnTo>
                    <a:pt x="54" y="34"/>
                  </a:lnTo>
                  <a:lnTo>
                    <a:pt x="52" y="36"/>
                  </a:lnTo>
                  <a:lnTo>
                    <a:pt x="50" y="36"/>
                  </a:lnTo>
                  <a:lnTo>
                    <a:pt x="48" y="38"/>
                  </a:lnTo>
                  <a:lnTo>
                    <a:pt x="48" y="38"/>
                  </a:lnTo>
                  <a:lnTo>
                    <a:pt x="46" y="40"/>
                  </a:lnTo>
                  <a:lnTo>
                    <a:pt x="42" y="42"/>
                  </a:lnTo>
                  <a:lnTo>
                    <a:pt x="38" y="46"/>
                  </a:lnTo>
                  <a:lnTo>
                    <a:pt x="34" y="48"/>
                  </a:lnTo>
                  <a:lnTo>
                    <a:pt x="32" y="50"/>
                  </a:lnTo>
                  <a:lnTo>
                    <a:pt x="30" y="52"/>
                  </a:lnTo>
                  <a:lnTo>
                    <a:pt x="28" y="52"/>
                  </a:lnTo>
                  <a:lnTo>
                    <a:pt x="26" y="52"/>
                  </a:lnTo>
                  <a:lnTo>
                    <a:pt x="26" y="52"/>
                  </a:lnTo>
                  <a:lnTo>
                    <a:pt x="24" y="54"/>
                  </a:lnTo>
                  <a:lnTo>
                    <a:pt x="20" y="54"/>
                  </a:lnTo>
                  <a:lnTo>
                    <a:pt x="16" y="54"/>
                  </a:lnTo>
                  <a:lnTo>
                    <a:pt x="12" y="54"/>
                  </a:lnTo>
                  <a:lnTo>
                    <a:pt x="6" y="54"/>
                  </a:lnTo>
                  <a:lnTo>
                    <a:pt x="2" y="54"/>
                  </a:lnTo>
                  <a:lnTo>
                    <a:pt x="2" y="50"/>
                  </a:lnTo>
                  <a:lnTo>
                    <a:pt x="2" y="48"/>
                  </a:lnTo>
                  <a:lnTo>
                    <a:pt x="0" y="44"/>
                  </a:lnTo>
                  <a:lnTo>
                    <a:pt x="0" y="38"/>
                  </a:lnTo>
                  <a:lnTo>
                    <a:pt x="0" y="34"/>
                  </a:lnTo>
                  <a:lnTo>
                    <a:pt x="0" y="32"/>
                  </a:lnTo>
                  <a:lnTo>
                    <a:pt x="0" y="30"/>
                  </a:lnTo>
                  <a:lnTo>
                    <a:pt x="0" y="30"/>
                  </a:lnTo>
                  <a:lnTo>
                    <a:pt x="0" y="28"/>
                  </a:lnTo>
                  <a:lnTo>
                    <a:pt x="2" y="26"/>
                  </a:lnTo>
                  <a:lnTo>
                    <a:pt x="2" y="26"/>
                  </a:lnTo>
                  <a:lnTo>
                    <a:pt x="4" y="24"/>
                  </a:lnTo>
                  <a:lnTo>
                    <a:pt x="6" y="22"/>
                  </a:lnTo>
                  <a:lnTo>
                    <a:pt x="6" y="20"/>
                  </a:lnTo>
                  <a:lnTo>
                    <a:pt x="8" y="20"/>
                  </a:lnTo>
                  <a:lnTo>
                    <a:pt x="8" y="18"/>
                  </a:lnTo>
                  <a:lnTo>
                    <a:pt x="10" y="18"/>
                  </a:lnTo>
                  <a:lnTo>
                    <a:pt x="10" y="18"/>
                  </a:lnTo>
                  <a:lnTo>
                    <a:pt x="10" y="18"/>
                  </a:lnTo>
                  <a:lnTo>
                    <a:pt x="12" y="18"/>
                  </a:lnTo>
                  <a:lnTo>
                    <a:pt x="12" y="18"/>
                  </a:lnTo>
                  <a:lnTo>
                    <a:pt x="14" y="20"/>
                  </a:lnTo>
                  <a:lnTo>
                    <a:pt x="14" y="20"/>
                  </a:lnTo>
                  <a:lnTo>
                    <a:pt x="14" y="22"/>
                  </a:lnTo>
                  <a:lnTo>
                    <a:pt x="16" y="22"/>
                  </a:lnTo>
                  <a:lnTo>
                    <a:pt x="16" y="26"/>
                  </a:lnTo>
                  <a:lnTo>
                    <a:pt x="18" y="28"/>
                  </a:lnTo>
                  <a:lnTo>
                    <a:pt x="20" y="32"/>
                  </a:lnTo>
                  <a:lnTo>
                    <a:pt x="20" y="32"/>
                  </a:lnTo>
                  <a:lnTo>
                    <a:pt x="20" y="34"/>
                  </a:lnTo>
                  <a:lnTo>
                    <a:pt x="22" y="34"/>
                  </a:lnTo>
                  <a:lnTo>
                    <a:pt x="22" y="34"/>
                  </a:lnTo>
                  <a:lnTo>
                    <a:pt x="24" y="36"/>
                  </a:lnTo>
                  <a:lnTo>
                    <a:pt x="26" y="36"/>
                  </a:lnTo>
                  <a:lnTo>
                    <a:pt x="28" y="36"/>
                  </a:lnTo>
                  <a:lnTo>
                    <a:pt x="30" y="36"/>
                  </a:lnTo>
                  <a:lnTo>
                    <a:pt x="32" y="36"/>
                  </a:lnTo>
                  <a:lnTo>
                    <a:pt x="34" y="36"/>
                  </a:lnTo>
                  <a:lnTo>
                    <a:pt x="36" y="36"/>
                  </a:lnTo>
                  <a:lnTo>
                    <a:pt x="36" y="36"/>
                  </a:lnTo>
                  <a:lnTo>
                    <a:pt x="38" y="34"/>
                  </a:lnTo>
                  <a:lnTo>
                    <a:pt x="38" y="34"/>
                  </a:lnTo>
                  <a:lnTo>
                    <a:pt x="38" y="34"/>
                  </a:lnTo>
                  <a:lnTo>
                    <a:pt x="40" y="32"/>
                  </a:lnTo>
                  <a:lnTo>
                    <a:pt x="40" y="30"/>
                  </a:lnTo>
                  <a:lnTo>
                    <a:pt x="40" y="28"/>
                  </a:lnTo>
                  <a:lnTo>
                    <a:pt x="42" y="26"/>
                  </a:lnTo>
                  <a:lnTo>
                    <a:pt x="42" y="22"/>
                  </a:lnTo>
                  <a:lnTo>
                    <a:pt x="42" y="20"/>
                  </a:lnTo>
                  <a:lnTo>
                    <a:pt x="42" y="20"/>
                  </a:lnTo>
                  <a:lnTo>
                    <a:pt x="40" y="20"/>
                  </a:lnTo>
                  <a:lnTo>
                    <a:pt x="40" y="18"/>
                  </a:lnTo>
                  <a:lnTo>
                    <a:pt x="40" y="18"/>
                  </a:lnTo>
                  <a:lnTo>
                    <a:pt x="38" y="18"/>
                  </a:lnTo>
                  <a:lnTo>
                    <a:pt x="38" y="16"/>
                  </a:lnTo>
                  <a:lnTo>
                    <a:pt x="36" y="16"/>
                  </a:lnTo>
                  <a:lnTo>
                    <a:pt x="32" y="16"/>
                  </a:lnTo>
                  <a:lnTo>
                    <a:pt x="30" y="14"/>
                  </a:lnTo>
                  <a:lnTo>
                    <a:pt x="30" y="14"/>
                  </a:lnTo>
                  <a:lnTo>
                    <a:pt x="30" y="14"/>
                  </a:lnTo>
                  <a:lnTo>
                    <a:pt x="28" y="14"/>
                  </a:lnTo>
                  <a:lnTo>
                    <a:pt x="28" y="12"/>
                  </a:lnTo>
                  <a:lnTo>
                    <a:pt x="28" y="10"/>
                  </a:lnTo>
                  <a:lnTo>
                    <a:pt x="26" y="8"/>
                  </a:lnTo>
                  <a:lnTo>
                    <a:pt x="26" y="4"/>
                  </a:lnTo>
                  <a:lnTo>
                    <a:pt x="24" y="2"/>
                  </a:lnTo>
                  <a:lnTo>
                    <a:pt x="28" y="2"/>
                  </a:lnTo>
                  <a:lnTo>
                    <a:pt x="32" y="2"/>
                  </a:lnTo>
                  <a:lnTo>
                    <a:pt x="36" y="0"/>
                  </a:lnTo>
                  <a:lnTo>
                    <a:pt x="40" y="0"/>
                  </a:lnTo>
                  <a:lnTo>
                    <a:pt x="46" y="0"/>
                  </a:lnTo>
                  <a:lnTo>
                    <a:pt x="48" y="0"/>
                  </a:lnTo>
                  <a:lnTo>
                    <a:pt x="50" y="0"/>
                  </a:lnTo>
                  <a:lnTo>
                    <a:pt x="52" y="0"/>
                  </a:lnTo>
                  <a:lnTo>
                    <a:pt x="52" y="0"/>
                  </a:lnTo>
                  <a:lnTo>
                    <a:pt x="54" y="0"/>
                  </a:lnTo>
                  <a:lnTo>
                    <a:pt x="54" y="0"/>
                  </a:lnTo>
                  <a:lnTo>
                    <a:pt x="56" y="2"/>
                  </a:lnTo>
                  <a:lnTo>
                    <a:pt x="58" y="4"/>
                  </a:lnTo>
                  <a:lnTo>
                    <a:pt x="60" y="6"/>
                  </a:lnTo>
                  <a:lnTo>
                    <a:pt x="62" y="8"/>
                  </a:lnTo>
                  <a:lnTo>
                    <a:pt x="64" y="10"/>
                  </a:lnTo>
                  <a:lnTo>
                    <a:pt x="66" y="12"/>
                  </a:lnTo>
                  <a:lnTo>
                    <a:pt x="66" y="12"/>
                  </a:lnTo>
                  <a:lnTo>
                    <a:pt x="66" y="12"/>
                  </a:lnTo>
                  <a:lnTo>
                    <a:pt x="68" y="12"/>
                  </a:lnTo>
                  <a:lnTo>
                    <a:pt x="70" y="14"/>
                  </a:lnTo>
                  <a:lnTo>
                    <a:pt x="74" y="14"/>
                  </a:lnTo>
                  <a:lnTo>
                    <a:pt x="78" y="14"/>
                  </a:lnTo>
                  <a:lnTo>
                    <a:pt x="84" y="14"/>
                  </a:lnTo>
                  <a:lnTo>
                    <a:pt x="92" y="14"/>
                  </a:lnTo>
                  <a:lnTo>
                    <a:pt x="94" y="14"/>
                  </a:lnTo>
                  <a:lnTo>
                    <a:pt x="118" y="34"/>
                  </a:lnTo>
                  <a:lnTo>
                    <a:pt x="116" y="36"/>
                  </a:lnTo>
                  <a:lnTo>
                    <a:pt x="114" y="38"/>
                  </a:lnTo>
                  <a:lnTo>
                    <a:pt x="112" y="40"/>
                  </a:lnTo>
                  <a:lnTo>
                    <a:pt x="110" y="40"/>
                  </a:lnTo>
                  <a:lnTo>
                    <a:pt x="108" y="42"/>
                  </a:lnTo>
                  <a:lnTo>
                    <a:pt x="108" y="42"/>
                  </a:lnTo>
                  <a:lnTo>
                    <a:pt x="106" y="42"/>
                  </a:lnTo>
                  <a:lnTo>
                    <a:pt x="106" y="42"/>
                  </a:lnTo>
                  <a:lnTo>
                    <a:pt x="104" y="42"/>
                  </a:lnTo>
                  <a:lnTo>
                    <a:pt x="104" y="40"/>
                  </a:lnTo>
                  <a:lnTo>
                    <a:pt x="102" y="40"/>
                  </a:lnTo>
                  <a:lnTo>
                    <a:pt x="100" y="38"/>
                  </a:lnTo>
                  <a:lnTo>
                    <a:pt x="98" y="38"/>
                  </a:lnTo>
                  <a:lnTo>
                    <a:pt x="96" y="36"/>
                  </a:lnTo>
                  <a:lnTo>
                    <a:pt x="94" y="36"/>
                  </a:lnTo>
                  <a:lnTo>
                    <a:pt x="94" y="36"/>
                  </a:lnTo>
                  <a:lnTo>
                    <a:pt x="92" y="36"/>
                  </a:lnTo>
                  <a:lnTo>
                    <a:pt x="92" y="36"/>
                  </a:lnTo>
                  <a:lnTo>
                    <a:pt x="92" y="38"/>
                  </a:lnTo>
                  <a:lnTo>
                    <a:pt x="90" y="38"/>
                  </a:lnTo>
                  <a:lnTo>
                    <a:pt x="90" y="40"/>
                  </a:lnTo>
                  <a:lnTo>
                    <a:pt x="90" y="40"/>
                  </a:lnTo>
                  <a:lnTo>
                    <a:pt x="88" y="42"/>
                  </a:lnTo>
                  <a:lnTo>
                    <a:pt x="88" y="44"/>
                  </a:lnTo>
                  <a:lnTo>
                    <a:pt x="88" y="48"/>
                  </a:lnTo>
                  <a:lnTo>
                    <a:pt x="86" y="50"/>
                  </a:lnTo>
                  <a:lnTo>
                    <a:pt x="86" y="54"/>
                  </a:lnTo>
                  <a:lnTo>
                    <a:pt x="86" y="56"/>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60" name="Freeform 255">
              <a:extLst>
                <a:ext uri="{FF2B5EF4-FFF2-40B4-BE49-F238E27FC236}">
                  <a16:creationId xmlns:a16="http://schemas.microsoft.com/office/drawing/2014/main" id="{AEC52215-2BCB-4960-B571-3F692C3FB933}"/>
                </a:ext>
              </a:extLst>
            </p:cNvPr>
            <p:cNvSpPr>
              <a:spLocks/>
            </p:cNvSpPr>
            <p:nvPr/>
          </p:nvSpPr>
          <p:spPr bwMode="auto">
            <a:xfrm>
              <a:off x="6547738" y="2233960"/>
              <a:ext cx="223163" cy="95746"/>
            </a:xfrm>
            <a:custGeom>
              <a:avLst/>
              <a:gdLst>
                <a:gd name="T0" fmla="*/ 86 w 118"/>
                <a:gd name="T1" fmla="*/ 56 h 56"/>
                <a:gd name="T2" fmla="*/ 86 w 118"/>
                <a:gd name="T3" fmla="*/ 48 h 56"/>
                <a:gd name="T4" fmla="*/ 84 w 118"/>
                <a:gd name="T5" fmla="*/ 46 h 56"/>
                <a:gd name="T6" fmla="*/ 80 w 118"/>
                <a:gd name="T7" fmla="*/ 42 h 56"/>
                <a:gd name="T8" fmla="*/ 72 w 118"/>
                <a:gd name="T9" fmla="*/ 38 h 56"/>
                <a:gd name="T10" fmla="*/ 62 w 118"/>
                <a:gd name="T11" fmla="*/ 34 h 56"/>
                <a:gd name="T12" fmla="*/ 56 w 118"/>
                <a:gd name="T13" fmla="*/ 34 h 56"/>
                <a:gd name="T14" fmla="*/ 50 w 118"/>
                <a:gd name="T15" fmla="*/ 36 h 56"/>
                <a:gd name="T16" fmla="*/ 46 w 118"/>
                <a:gd name="T17" fmla="*/ 40 h 56"/>
                <a:gd name="T18" fmla="*/ 34 w 118"/>
                <a:gd name="T19" fmla="*/ 48 h 56"/>
                <a:gd name="T20" fmla="*/ 28 w 118"/>
                <a:gd name="T21" fmla="*/ 52 h 56"/>
                <a:gd name="T22" fmla="*/ 24 w 118"/>
                <a:gd name="T23" fmla="*/ 54 h 56"/>
                <a:gd name="T24" fmla="*/ 12 w 118"/>
                <a:gd name="T25" fmla="*/ 54 h 56"/>
                <a:gd name="T26" fmla="*/ 2 w 118"/>
                <a:gd name="T27" fmla="*/ 50 h 56"/>
                <a:gd name="T28" fmla="*/ 0 w 118"/>
                <a:gd name="T29" fmla="*/ 38 h 56"/>
                <a:gd name="T30" fmla="*/ 0 w 118"/>
                <a:gd name="T31" fmla="*/ 30 h 56"/>
                <a:gd name="T32" fmla="*/ 2 w 118"/>
                <a:gd name="T33" fmla="*/ 26 h 56"/>
                <a:gd name="T34" fmla="*/ 6 w 118"/>
                <a:gd name="T35" fmla="*/ 22 h 56"/>
                <a:gd name="T36" fmla="*/ 8 w 118"/>
                <a:gd name="T37" fmla="*/ 18 h 56"/>
                <a:gd name="T38" fmla="*/ 10 w 118"/>
                <a:gd name="T39" fmla="*/ 18 h 56"/>
                <a:gd name="T40" fmla="*/ 14 w 118"/>
                <a:gd name="T41" fmla="*/ 20 h 56"/>
                <a:gd name="T42" fmla="*/ 16 w 118"/>
                <a:gd name="T43" fmla="*/ 22 h 56"/>
                <a:gd name="T44" fmla="*/ 20 w 118"/>
                <a:gd name="T45" fmla="*/ 32 h 56"/>
                <a:gd name="T46" fmla="*/ 22 w 118"/>
                <a:gd name="T47" fmla="*/ 34 h 56"/>
                <a:gd name="T48" fmla="*/ 26 w 118"/>
                <a:gd name="T49" fmla="*/ 36 h 56"/>
                <a:gd name="T50" fmla="*/ 32 w 118"/>
                <a:gd name="T51" fmla="*/ 36 h 56"/>
                <a:gd name="T52" fmla="*/ 36 w 118"/>
                <a:gd name="T53" fmla="*/ 36 h 56"/>
                <a:gd name="T54" fmla="*/ 38 w 118"/>
                <a:gd name="T55" fmla="*/ 34 h 56"/>
                <a:gd name="T56" fmla="*/ 40 w 118"/>
                <a:gd name="T57" fmla="*/ 28 h 56"/>
                <a:gd name="T58" fmla="*/ 42 w 118"/>
                <a:gd name="T59" fmla="*/ 20 h 56"/>
                <a:gd name="T60" fmla="*/ 40 w 118"/>
                <a:gd name="T61" fmla="*/ 18 h 56"/>
                <a:gd name="T62" fmla="*/ 38 w 118"/>
                <a:gd name="T63" fmla="*/ 16 h 56"/>
                <a:gd name="T64" fmla="*/ 30 w 118"/>
                <a:gd name="T65" fmla="*/ 14 h 56"/>
                <a:gd name="T66" fmla="*/ 28 w 118"/>
                <a:gd name="T67" fmla="*/ 14 h 56"/>
                <a:gd name="T68" fmla="*/ 26 w 118"/>
                <a:gd name="T69" fmla="*/ 8 h 56"/>
                <a:gd name="T70" fmla="*/ 28 w 118"/>
                <a:gd name="T71" fmla="*/ 2 h 56"/>
                <a:gd name="T72" fmla="*/ 40 w 118"/>
                <a:gd name="T73" fmla="*/ 0 h 56"/>
                <a:gd name="T74" fmla="*/ 50 w 118"/>
                <a:gd name="T75" fmla="*/ 0 h 56"/>
                <a:gd name="T76" fmla="*/ 54 w 118"/>
                <a:gd name="T77" fmla="*/ 0 h 56"/>
                <a:gd name="T78" fmla="*/ 58 w 118"/>
                <a:gd name="T79" fmla="*/ 4 h 56"/>
                <a:gd name="T80" fmla="*/ 64 w 118"/>
                <a:gd name="T81" fmla="*/ 10 h 56"/>
                <a:gd name="T82" fmla="*/ 66 w 118"/>
                <a:gd name="T83" fmla="*/ 12 h 56"/>
                <a:gd name="T84" fmla="*/ 74 w 118"/>
                <a:gd name="T85" fmla="*/ 14 h 56"/>
                <a:gd name="T86" fmla="*/ 92 w 118"/>
                <a:gd name="T87" fmla="*/ 14 h 56"/>
                <a:gd name="T88" fmla="*/ 116 w 118"/>
                <a:gd name="T89" fmla="*/ 36 h 56"/>
                <a:gd name="T90" fmla="*/ 110 w 118"/>
                <a:gd name="T91" fmla="*/ 40 h 56"/>
                <a:gd name="T92" fmla="*/ 106 w 118"/>
                <a:gd name="T93" fmla="*/ 42 h 56"/>
                <a:gd name="T94" fmla="*/ 104 w 118"/>
                <a:gd name="T95" fmla="*/ 40 h 56"/>
                <a:gd name="T96" fmla="*/ 98 w 118"/>
                <a:gd name="T97" fmla="*/ 38 h 56"/>
                <a:gd name="T98" fmla="*/ 94 w 118"/>
                <a:gd name="T99" fmla="*/ 36 h 56"/>
                <a:gd name="T100" fmla="*/ 92 w 118"/>
                <a:gd name="T101" fmla="*/ 38 h 56"/>
                <a:gd name="T102" fmla="*/ 90 w 118"/>
                <a:gd name="T103" fmla="*/ 40 h 56"/>
                <a:gd name="T104" fmla="*/ 88 w 118"/>
                <a:gd name="T105" fmla="*/ 48 h 56"/>
                <a:gd name="T106" fmla="*/ 86 w 118"/>
                <a:gd name="T10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8" h="56">
                  <a:moveTo>
                    <a:pt x="86" y="56"/>
                  </a:moveTo>
                  <a:lnTo>
                    <a:pt x="86" y="56"/>
                  </a:lnTo>
                  <a:lnTo>
                    <a:pt x="86" y="56"/>
                  </a:lnTo>
                  <a:lnTo>
                    <a:pt x="86" y="52"/>
                  </a:lnTo>
                  <a:lnTo>
                    <a:pt x="86" y="50"/>
                  </a:lnTo>
                  <a:lnTo>
                    <a:pt x="86" y="48"/>
                  </a:lnTo>
                  <a:lnTo>
                    <a:pt x="86" y="48"/>
                  </a:lnTo>
                  <a:lnTo>
                    <a:pt x="84" y="46"/>
                  </a:lnTo>
                  <a:lnTo>
                    <a:pt x="84" y="46"/>
                  </a:lnTo>
                  <a:lnTo>
                    <a:pt x="82" y="44"/>
                  </a:lnTo>
                  <a:lnTo>
                    <a:pt x="82" y="42"/>
                  </a:lnTo>
                  <a:lnTo>
                    <a:pt x="80" y="42"/>
                  </a:lnTo>
                  <a:lnTo>
                    <a:pt x="78" y="40"/>
                  </a:lnTo>
                  <a:lnTo>
                    <a:pt x="76" y="40"/>
                  </a:lnTo>
                  <a:lnTo>
                    <a:pt x="72" y="38"/>
                  </a:lnTo>
                  <a:lnTo>
                    <a:pt x="68" y="36"/>
                  </a:lnTo>
                  <a:lnTo>
                    <a:pt x="64" y="36"/>
                  </a:lnTo>
                  <a:lnTo>
                    <a:pt x="62" y="34"/>
                  </a:lnTo>
                  <a:lnTo>
                    <a:pt x="60" y="34"/>
                  </a:lnTo>
                  <a:lnTo>
                    <a:pt x="58" y="34"/>
                  </a:lnTo>
                  <a:lnTo>
                    <a:pt x="56" y="34"/>
                  </a:lnTo>
                  <a:lnTo>
                    <a:pt x="54" y="34"/>
                  </a:lnTo>
                  <a:lnTo>
                    <a:pt x="52" y="36"/>
                  </a:lnTo>
                  <a:lnTo>
                    <a:pt x="50" y="36"/>
                  </a:lnTo>
                  <a:lnTo>
                    <a:pt x="48" y="38"/>
                  </a:lnTo>
                  <a:lnTo>
                    <a:pt x="48" y="38"/>
                  </a:lnTo>
                  <a:lnTo>
                    <a:pt x="46" y="40"/>
                  </a:lnTo>
                  <a:lnTo>
                    <a:pt x="42" y="42"/>
                  </a:lnTo>
                  <a:lnTo>
                    <a:pt x="38" y="46"/>
                  </a:lnTo>
                  <a:lnTo>
                    <a:pt x="34" y="48"/>
                  </a:lnTo>
                  <a:lnTo>
                    <a:pt x="32" y="50"/>
                  </a:lnTo>
                  <a:lnTo>
                    <a:pt x="30" y="52"/>
                  </a:lnTo>
                  <a:lnTo>
                    <a:pt x="28" y="52"/>
                  </a:lnTo>
                  <a:lnTo>
                    <a:pt x="26" y="52"/>
                  </a:lnTo>
                  <a:lnTo>
                    <a:pt x="26" y="52"/>
                  </a:lnTo>
                  <a:lnTo>
                    <a:pt x="24" y="54"/>
                  </a:lnTo>
                  <a:lnTo>
                    <a:pt x="20" y="54"/>
                  </a:lnTo>
                  <a:lnTo>
                    <a:pt x="16" y="54"/>
                  </a:lnTo>
                  <a:lnTo>
                    <a:pt x="12" y="54"/>
                  </a:lnTo>
                  <a:lnTo>
                    <a:pt x="6" y="54"/>
                  </a:lnTo>
                  <a:lnTo>
                    <a:pt x="2" y="54"/>
                  </a:lnTo>
                  <a:lnTo>
                    <a:pt x="2" y="50"/>
                  </a:lnTo>
                  <a:lnTo>
                    <a:pt x="2" y="48"/>
                  </a:lnTo>
                  <a:lnTo>
                    <a:pt x="0" y="44"/>
                  </a:lnTo>
                  <a:lnTo>
                    <a:pt x="0" y="38"/>
                  </a:lnTo>
                  <a:lnTo>
                    <a:pt x="0" y="34"/>
                  </a:lnTo>
                  <a:lnTo>
                    <a:pt x="0" y="32"/>
                  </a:lnTo>
                  <a:lnTo>
                    <a:pt x="0" y="30"/>
                  </a:lnTo>
                  <a:lnTo>
                    <a:pt x="0" y="30"/>
                  </a:lnTo>
                  <a:lnTo>
                    <a:pt x="0" y="28"/>
                  </a:lnTo>
                  <a:lnTo>
                    <a:pt x="2" y="26"/>
                  </a:lnTo>
                  <a:lnTo>
                    <a:pt x="2" y="26"/>
                  </a:lnTo>
                  <a:lnTo>
                    <a:pt x="4" y="24"/>
                  </a:lnTo>
                  <a:lnTo>
                    <a:pt x="6" y="22"/>
                  </a:lnTo>
                  <a:lnTo>
                    <a:pt x="6" y="20"/>
                  </a:lnTo>
                  <a:lnTo>
                    <a:pt x="8" y="20"/>
                  </a:lnTo>
                  <a:lnTo>
                    <a:pt x="8" y="18"/>
                  </a:lnTo>
                  <a:lnTo>
                    <a:pt x="10" y="18"/>
                  </a:lnTo>
                  <a:lnTo>
                    <a:pt x="10" y="18"/>
                  </a:lnTo>
                  <a:lnTo>
                    <a:pt x="10" y="18"/>
                  </a:lnTo>
                  <a:lnTo>
                    <a:pt x="12" y="18"/>
                  </a:lnTo>
                  <a:lnTo>
                    <a:pt x="12" y="18"/>
                  </a:lnTo>
                  <a:lnTo>
                    <a:pt x="14" y="20"/>
                  </a:lnTo>
                  <a:lnTo>
                    <a:pt x="14" y="20"/>
                  </a:lnTo>
                  <a:lnTo>
                    <a:pt x="14" y="22"/>
                  </a:lnTo>
                  <a:lnTo>
                    <a:pt x="16" y="22"/>
                  </a:lnTo>
                  <a:lnTo>
                    <a:pt x="16" y="26"/>
                  </a:lnTo>
                  <a:lnTo>
                    <a:pt x="18" y="28"/>
                  </a:lnTo>
                  <a:lnTo>
                    <a:pt x="20" y="32"/>
                  </a:lnTo>
                  <a:lnTo>
                    <a:pt x="20" y="32"/>
                  </a:lnTo>
                  <a:lnTo>
                    <a:pt x="20" y="34"/>
                  </a:lnTo>
                  <a:lnTo>
                    <a:pt x="22" y="34"/>
                  </a:lnTo>
                  <a:lnTo>
                    <a:pt x="22" y="34"/>
                  </a:lnTo>
                  <a:lnTo>
                    <a:pt x="24" y="36"/>
                  </a:lnTo>
                  <a:lnTo>
                    <a:pt x="26" y="36"/>
                  </a:lnTo>
                  <a:lnTo>
                    <a:pt x="28" y="36"/>
                  </a:lnTo>
                  <a:lnTo>
                    <a:pt x="30" y="36"/>
                  </a:lnTo>
                  <a:lnTo>
                    <a:pt x="32" y="36"/>
                  </a:lnTo>
                  <a:lnTo>
                    <a:pt x="34" y="36"/>
                  </a:lnTo>
                  <a:lnTo>
                    <a:pt x="36" y="36"/>
                  </a:lnTo>
                  <a:lnTo>
                    <a:pt x="36" y="36"/>
                  </a:lnTo>
                  <a:lnTo>
                    <a:pt x="38" y="34"/>
                  </a:lnTo>
                  <a:lnTo>
                    <a:pt x="38" y="34"/>
                  </a:lnTo>
                  <a:lnTo>
                    <a:pt x="38" y="34"/>
                  </a:lnTo>
                  <a:lnTo>
                    <a:pt x="40" y="32"/>
                  </a:lnTo>
                  <a:lnTo>
                    <a:pt x="40" y="30"/>
                  </a:lnTo>
                  <a:lnTo>
                    <a:pt x="40" y="28"/>
                  </a:lnTo>
                  <a:lnTo>
                    <a:pt x="42" y="26"/>
                  </a:lnTo>
                  <a:lnTo>
                    <a:pt x="42" y="22"/>
                  </a:lnTo>
                  <a:lnTo>
                    <a:pt x="42" y="20"/>
                  </a:lnTo>
                  <a:lnTo>
                    <a:pt x="42" y="20"/>
                  </a:lnTo>
                  <a:lnTo>
                    <a:pt x="40" y="20"/>
                  </a:lnTo>
                  <a:lnTo>
                    <a:pt x="40" y="18"/>
                  </a:lnTo>
                  <a:lnTo>
                    <a:pt x="40" y="18"/>
                  </a:lnTo>
                  <a:lnTo>
                    <a:pt x="38" y="18"/>
                  </a:lnTo>
                  <a:lnTo>
                    <a:pt x="38" y="16"/>
                  </a:lnTo>
                  <a:lnTo>
                    <a:pt x="36" y="16"/>
                  </a:lnTo>
                  <a:lnTo>
                    <a:pt x="32" y="16"/>
                  </a:lnTo>
                  <a:lnTo>
                    <a:pt x="30" y="14"/>
                  </a:lnTo>
                  <a:lnTo>
                    <a:pt x="30" y="14"/>
                  </a:lnTo>
                  <a:lnTo>
                    <a:pt x="30" y="14"/>
                  </a:lnTo>
                  <a:lnTo>
                    <a:pt x="28" y="14"/>
                  </a:lnTo>
                  <a:lnTo>
                    <a:pt x="28" y="12"/>
                  </a:lnTo>
                  <a:lnTo>
                    <a:pt x="28" y="10"/>
                  </a:lnTo>
                  <a:lnTo>
                    <a:pt x="26" y="8"/>
                  </a:lnTo>
                  <a:lnTo>
                    <a:pt x="26" y="4"/>
                  </a:lnTo>
                  <a:lnTo>
                    <a:pt x="24" y="2"/>
                  </a:lnTo>
                  <a:lnTo>
                    <a:pt x="28" y="2"/>
                  </a:lnTo>
                  <a:lnTo>
                    <a:pt x="32" y="2"/>
                  </a:lnTo>
                  <a:lnTo>
                    <a:pt x="36" y="0"/>
                  </a:lnTo>
                  <a:lnTo>
                    <a:pt x="40" y="0"/>
                  </a:lnTo>
                  <a:lnTo>
                    <a:pt x="46" y="0"/>
                  </a:lnTo>
                  <a:lnTo>
                    <a:pt x="48" y="0"/>
                  </a:lnTo>
                  <a:lnTo>
                    <a:pt x="50" y="0"/>
                  </a:lnTo>
                  <a:lnTo>
                    <a:pt x="52" y="0"/>
                  </a:lnTo>
                  <a:lnTo>
                    <a:pt x="52" y="0"/>
                  </a:lnTo>
                  <a:lnTo>
                    <a:pt x="54" y="0"/>
                  </a:lnTo>
                  <a:lnTo>
                    <a:pt x="54" y="0"/>
                  </a:lnTo>
                  <a:lnTo>
                    <a:pt x="56" y="2"/>
                  </a:lnTo>
                  <a:lnTo>
                    <a:pt x="58" y="4"/>
                  </a:lnTo>
                  <a:lnTo>
                    <a:pt x="60" y="6"/>
                  </a:lnTo>
                  <a:lnTo>
                    <a:pt x="62" y="8"/>
                  </a:lnTo>
                  <a:lnTo>
                    <a:pt x="64" y="10"/>
                  </a:lnTo>
                  <a:lnTo>
                    <a:pt x="66" y="12"/>
                  </a:lnTo>
                  <a:lnTo>
                    <a:pt x="66" y="12"/>
                  </a:lnTo>
                  <a:lnTo>
                    <a:pt x="66" y="12"/>
                  </a:lnTo>
                  <a:lnTo>
                    <a:pt x="68" y="12"/>
                  </a:lnTo>
                  <a:lnTo>
                    <a:pt x="70" y="14"/>
                  </a:lnTo>
                  <a:lnTo>
                    <a:pt x="74" y="14"/>
                  </a:lnTo>
                  <a:lnTo>
                    <a:pt x="78" y="14"/>
                  </a:lnTo>
                  <a:lnTo>
                    <a:pt x="84" y="14"/>
                  </a:lnTo>
                  <a:lnTo>
                    <a:pt x="92" y="14"/>
                  </a:lnTo>
                  <a:lnTo>
                    <a:pt x="94" y="14"/>
                  </a:lnTo>
                  <a:lnTo>
                    <a:pt x="118" y="34"/>
                  </a:lnTo>
                  <a:lnTo>
                    <a:pt x="116" y="36"/>
                  </a:lnTo>
                  <a:lnTo>
                    <a:pt x="114" y="38"/>
                  </a:lnTo>
                  <a:lnTo>
                    <a:pt x="112" y="40"/>
                  </a:lnTo>
                  <a:lnTo>
                    <a:pt x="110" y="40"/>
                  </a:lnTo>
                  <a:lnTo>
                    <a:pt x="108" y="42"/>
                  </a:lnTo>
                  <a:lnTo>
                    <a:pt x="108" y="42"/>
                  </a:lnTo>
                  <a:lnTo>
                    <a:pt x="106" y="42"/>
                  </a:lnTo>
                  <a:lnTo>
                    <a:pt x="106" y="42"/>
                  </a:lnTo>
                  <a:lnTo>
                    <a:pt x="104" y="42"/>
                  </a:lnTo>
                  <a:lnTo>
                    <a:pt x="104" y="40"/>
                  </a:lnTo>
                  <a:lnTo>
                    <a:pt x="102" y="40"/>
                  </a:lnTo>
                  <a:lnTo>
                    <a:pt x="100" y="38"/>
                  </a:lnTo>
                  <a:lnTo>
                    <a:pt x="98" y="38"/>
                  </a:lnTo>
                  <a:lnTo>
                    <a:pt x="96" y="36"/>
                  </a:lnTo>
                  <a:lnTo>
                    <a:pt x="94" y="36"/>
                  </a:lnTo>
                  <a:lnTo>
                    <a:pt x="94" y="36"/>
                  </a:lnTo>
                  <a:lnTo>
                    <a:pt x="92" y="36"/>
                  </a:lnTo>
                  <a:lnTo>
                    <a:pt x="92" y="36"/>
                  </a:lnTo>
                  <a:lnTo>
                    <a:pt x="92" y="38"/>
                  </a:lnTo>
                  <a:lnTo>
                    <a:pt x="90" y="38"/>
                  </a:lnTo>
                  <a:lnTo>
                    <a:pt x="90" y="40"/>
                  </a:lnTo>
                  <a:lnTo>
                    <a:pt x="90" y="40"/>
                  </a:lnTo>
                  <a:lnTo>
                    <a:pt x="88" y="42"/>
                  </a:lnTo>
                  <a:lnTo>
                    <a:pt x="88" y="44"/>
                  </a:lnTo>
                  <a:lnTo>
                    <a:pt x="88" y="48"/>
                  </a:lnTo>
                  <a:lnTo>
                    <a:pt x="86" y="50"/>
                  </a:lnTo>
                  <a:lnTo>
                    <a:pt x="86" y="54"/>
                  </a:lnTo>
                  <a:lnTo>
                    <a:pt x="86" y="56"/>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61" name="Freeform 256">
              <a:extLst>
                <a:ext uri="{FF2B5EF4-FFF2-40B4-BE49-F238E27FC236}">
                  <a16:creationId xmlns:a16="http://schemas.microsoft.com/office/drawing/2014/main" id="{1FC1E115-727D-4957-AA0E-670754E2C6B4}"/>
                </a:ext>
              </a:extLst>
            </p:cNvPr>
            <p:cNvSpPr>
              <a:spLocks/>
            </p:cNvSpPr>
            <p:nvPr/>
          </p:nvSpPr>
          <p:spPr bwMode="auto">
            <a:xfrm>
              <a:off x="6581780" y="2743469"/>
              <a:ext cx="151296" cy="106005"/>
            </a:xfrm>
            <a:custGeom>
              <a:avLst/>
              <a:gdLst>
                <a:gd name="T0" fmla="*/ 44 w 80"/>
                <a:gd name="T1" fmla="*/ 54 h 62"/>
                <a:gd name="T2" fmla="*/ 40 w 80"/>
                <a:gd name="T3" fmla="*/ 54 h 62"/>
                <a:gd name="T4" fmla="*/ 36 w 80"/>
                <a:gd name="T5" fmla="*/ 58 h 62"/>
                <a:gd name="T6" fmla="*/ 32 w 80"/>
                <a:gd name="T7" fmla="*/ 62 h 62"/>
                <a:gd name="T8" fmla="*/ 28 w 80"/>
                <a:gd name="T9" fmla="*/ 62 h 62"/>
                <a:gd name="T10" fmla="*/ 20 w 80"/>
                <a:gd name="T11" fmla="*/ 58 h 62"/>
                <a:gd name="T12" fmla="*/ 16 w 80"/>
                <a:gd name="T13" fmla="*/ 58 h 62"/>
                <a:gd name="T14" fmla="*/ 10 w 80"/>
                <a:gd name="T15" fmla="*/ 46 h 62"/>
                <a:gd name="T16" fmla="*/ 8 w 80"/>
                <a:gd name="T17" fmla="*/ 36 h 62"/>
                <a:gd name="T18" fmla="*/ 8 w 80"/>
                <a:gd name="T19" fmla="*/ 32 h 62"/>
                <a:gd name="T20" fmla="*/ 2 w 80"/>
                <a:gd name="T21" fmla="*/ 22 h 62"/>
                <a:gd name="T22" fmla="*/ 0 w 80"/>
                <a:gd name="T23" fmla="*/ 16 h 62"/>
                <a:gd name="T24" fmla="*/ 0 w 80"/>
                <a:gd name="T25" fmla="*/ 12 h 62"/>
                <a:gd name="T26" fmla="*/ 0 w 80"/>
                <a:gd name="T27" fmla="*/ 10 h 62"/>
                <a:gd name="T28" fmla="*/ 6 w 80"/>
                <a:gd name="T29" fmla="*/ 6 h 62"/>
                <a:gd name="T30" fmla="*/ 12 w 80"/>
                <a:gd name="T31" fmla="*/ 2 h 62"/>
                <a:gd name="T32" fmla="*/ 16 w 80"/>
                <a:gd name="T33" fmla="*/ 6 h 62"/>
                <a:gd name="T34" fmla="*/ 18 w 80"/>
                <a:gd name="T35" fmla="*/ 6 h 62"/>
                <a:gd name="T36" fmla="*/ 18 w 80"/>
                <a:gd name="T37" fmla="*/ 2 h 62"/>
                <a:gd name="T38" fmla="*/ 20 w 80"/>
                <a:gd name="T39" fmla="*/ 0 h 62"/>
                <a:gd name="T40" fmla="*/ 24 w 80"/>
                <a:gd name="T41" fmla="*/ 0 h 62"/>
                <a:gd name="T42" fmla="*/ 32 w 80"/>
                <a:gd name="T43" fmla="*/ 2 h 62"/>
                <a:gd name="T44" fmla="*/ 38 w 80"/>
                <a:gd name="T45" fmla="*/ 6 h 62"/>
                <a:gd name="T46" fmla="*/ 38 w 80"/>
                <a:gd name="T47" fmla="*/ 8 h 62"/>
                <a:gd name="T48" fmla="*/ 40 w 80"/>
                <a:gd name="T49" fmla="*/ 14 h 62"/>
                <a:gd name="T50" fmla="*/ 40 w 80"/>
                <a:gd name="T51" fmla="*/ 18 h 62"/>
                <a:gd name="T52" fmla="*/ 42 w 80"/>
                <a:gd name="T53" fmla="*/ 18 h 62"/>
                <a:gd name="T54" fmla="*/ 46 w 80"/>
                <a:gd name="T55" fmla="*/ 18 h 62"/>
                <a:gd name="T56" fmla="*/ 58 w 80"/>
                <a:gd name="T57" fmla="*/ 16 h 62"/>
                <a:gd name="T58" fmla="*/ 76 w 80"/>
                <a:gd name="T59" fmla="*/ 14 h 62"/>
                <a:gd name="T60" fmla="*/ 80 w 80"/>
                <a:gd name="T61" fmla="*/ 20 h 62"/>
                <a:gd name="T62" fmla="*/ 80 w 80"/>
                <a:gd name="T63" fmla="*/ 26 h 62"/>
                <a:gd name="T64" fmla="*/ 80 w 80"/>
                <a:gd name="T65" fmla="*/ 30 h 62"/>
                <a:gd name="T66" fmla="*/ 76 w 80"/>
                <a:gd name="T67" fmla="*/ 36 h 62"/>
                <a:gd name="T68" fmla="*/ 72 w 80"/>
                <a:gd name="T69" fmla="*/ 40 h 62"/>
                <a:gd name="T70" fmla="*/ 70 w 80"/>
                <a:gd name="T71" fmla="*/ 42 h 62"/>
                <a:gd name="T72" fmla="*/ 70 w 80"/>
                <a:gd name="T73" fmla="*/ 44 h 62"/>
                <a:gd name="T74" fmla="*/ 72 w 80"/>
                <a:gd name="T75" fmla="*/ 48 h 62"/>
                <a:gd name="T76" fmla="*/ 74 w 80"/>
                <a:gd name="T77" fmla="*/ 50 h 62"/>
                <a:gd name="T78" fmla="*/ 74 w 80"/>
                <a:gd name="T79" fmla="*/ 52 h 62"/>
                <a:gd name="T80" fmla="*/ 72 w 80"/>
                <a:gd name="T81" fmla="*/ 52 h 62"/>
                <a:gd name="T82" fmla="*/ 64 w 80"/>
                <a:gd name="T83" fmla="*/ 5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0" h="62">
                  <a:moveTo>
                    <a:pt x="60" y="52"/>
                  </a:moveTo>
                  <a:lnTo>
                    <a:pt x="48" y="56"/>
                  </a:lnTo>
                  <a:lnTo>
                    <a:pt x="44" y="54"/>
                  </a:lnTo>
                  <a:lnTo>
                    <a:pt x="42" y="54"/>
                  </a:lnTo>
                  <a:lnTo>
                    <a:pt x="40" y="54"/>
                  </a:lnTo>
                  <a:lnTo>
                    <a:pt x="40" y="54"/>
                  </a:lnTo>
                  <a:lnTo>
                    <a:pt x="38" y="56"/>
                  </a:lnTo>
                  <a:lnTo>
                    <a:pt x="38" y="56"/>
                  </a:lnTo>
                  <a:lnTo>
                    <a:pt x="36" y="58"/>
                  </a:lnTo>
                  <a:lnTo>
                    <a:pt x="34" y="60"/>
                  </a:lnTo>
                  <a:lnTo>
                    <a:pt x="32" y="60"/>
                  </a:lnTo>
                  <a:lnTo>
                    <a:pt x="32" y="62"/>
                  </a:lnTo>
                  <a:lnTo>
                    <a:pt x="30" y="62"/>
                  </a:lnTo>
                  <a:lnTo>
                    <a:pt x="30" y="62"/>
                  </a:lnTo>
                  <a:lnTo>
                    <a:pt x="28" y="62"/>
                  </a:lnTo>
                  <a:lnTo>
                    <a:pt x="26" y="60"/>
                  </a:lnTo>
                  <a:lnTo>
                    <a:pt x="24" y="60"/>
                  </a:lnTo>
                  <a:lnTo>
                    <a:pt x="20" y="58"/>
                  </a:lnTo>
                  <a:lnTo>
                    <a:pt x="18" y="58"/>
                  </a:lnTo>
                  <a:lnTo>
                    <a:pt x="18" y="58"/>
                  </a:lnTo>
                  <a:lnTo>
                    <a:pt x="16" y="58"/>
                  </a:lnTo>
                  <a:lnTo>
                    <a:pt x="14" y="58"/>
                  </a:lnTo>
                  <a:lnTo>
                    <a:pt x="10" y="58"/>
                  </a:lnTo>
                  <a:lnTo>
                    <a:pt x="10" y="46"/>
                  </a:lnTo>
                  <a:lnTo>
                    <a:pt x="10" y="42"/>
                  </a:lnTo>
                  <a:lnTo>
                    <a:pt x="8" y="38"/>
                  </a:lnTo>
                  <a:lnTo>
                    <a:pt x="8" y="36"/>
                  </a:lnTo>
                  <a:lnTo>
                    <a:pt x="8" y="34"/>
                  </a:lnTo>
                  <a:lnTo>
                    <a:pt x="8" y="34"/>
                  </a:lnTo>
                  <a:lnTo>
                    <a:pt x="8" y="32"/>
                  </a:lnTo>
                  <a:lnTo>
                    <a:pt x="4" y="28"/>
                  </a:lnTo>
                  <a:lnTo>
                    <a:pt x="2" y="24"/>
                  </a:lnTo>
                  <a:lnTo>
                    <a:pt x="2" y="22"/>
                  </a:lnTo>
                  <a:lnTo>
                    <a:pt x="2" y="20"/>
                  </a:lnTo>
                  <a:lnTo>
                    <a:pt x="0" y="18"/>
                  </a:lnTo>
                  <a:lnTo>
                    <a:pt x="0" y="16"/>
                  </a:lnTo>
                  <a:lnTo>
                    <a:pt x="0" y="16"/>
                  </a:lnTo>
                  <a:lnTo>
                    <a:pt x="0" y="14"/>
                  </a:lnTo>
                  <a:lnTo>
                    <a:pt x="0" y="12"/>
                  </a:lnTo>
                  <a:lnTo>
                    <a:pt x="0" y="12"/>
                  </a:lnTo>
                  <a:lnTo>
                    <a:pt x="0" y="12"/>
                  </a:lnTo>
                  <a:lnTo>
                    <a:pt x="0" y="10"/>
                  </a:lnTo>
                  <a:lnTo>
                    <a:pt x="2" y="8"/>
                  </a:lnTo>
                  <a:lnTo>
                    <a:pt x="4" y="8"/>
                  </a:lnTo>
                  <a:lnTo>
                    <a:pt x="6" y="6"/>
                  </a:lnTo>
                  <a:lnTo>
                    <a:pt x="10" y="2"/>
                  </a:lnTo>
                  <a:lnTo>
                    <a:pt x="12" y="2"/>
                  </a:lnTo>
                  <a:lnTo>
                    <a:pt x="12" y="2"/>
                  </a:lnTo>
                  <a:lnTo>
                    <a:pt x="14" y="4"/>
                  </a:lnTo>
                  <a:lnTo>
                    <a:pt x="16" y="4"/>
                  </a:lnTo>
                  <a:lnTo>
                    <a:pt x="16" y="6"/>
                  </a:lnTo>
                  <a:lnTo>
                    <a:pt x="16" y="6"/>
                  </a:lnTo>
                  <a:lnTo>
                    <a:pt x="16" y="6"/>
                  </a:lnTo>
                  <a:lnTo>
                    <a:pt x="18" y="6"/>
                  </a:lnTo>
                  <a:lnTo>
                    <a:pt x="18" y="4"/>
                  </a:lnTo>
                  <a:lnTo>
                    <a:pt x="18" y="4"/>
                  </a:lnTo>
                  <a:lnTo>
                    <a:pt x="18" y="2"/>
                  </a:lnTo>
                  <a:lnTo>
                    <a:pt x="20" y="0"/>
                  </a:lnTo>
                  <a:lnTo>
                    <a:pt x="20" y="0"/>
                  </a:lnTo>
                  <a:lnTo>
                    <a:pt x="20" y="0"/>
                  </a:lnTo>
                  <a:lnTo>
                    <a:pt x="22" y="0"/>
                  </a:lnTo>
                  <a:lnTo>
                    <a:pt x="22" y="0"/>
                  </a:lnTo>
                  <a:lnTo>
                    <a:pt x="24" y="0"/>
                  </a:lnTo>
                  <a:lnTo>
                    <a:pt x="28" y="0"/>
                  </a:lnTo>
                  <a:lnTo>
                    <a:pt x="30" y="0"/>
                  </a:lnTo>
                  <a:lnTo>
                    <a:pt x="32" y="2"/>
                  </a:lnTo>
                  <a:lnTo>
                    <a:pt x="34" y="2"/>
                  </a:lnTo>
                  <a:lnTo>
                    <a:pt x="36" y="4"/>
                  </a:lnTo>
                  <a:lnTo>
                    <a:pt x="38" y="6"/>
                  </a:lnTo>
                  <a:lnTo>
                    <a:pt x="38" y="6"/>
                  </a:lnTo>
                  <a:lnTo>
                    <a:pt x="38" y="6"/>
                  </a:lnTo>
                  <a:lnTo>
                    <a:pt x="38" y="8"/>
                  </a:lnTo>
                  <a:lnTo>
                    <a:pt x="40" y="10"/>
                  </a:lnTo>
                  <a:lnTo>
                    <a:pt x="40" y="12"/>
                  </a:lnTo>
                  <a:lnTo>
                    <a:pt x="40" y="14"/>
                  </a:lnTo>
                  <a:lnTo>
                    <a:pt x="40" y="16"/>
                  </a:lnTo>
                  <a:lnTo>
                    <a:pt x="40" y="16"/>
                  </a:lnTo>
                  <a:lnTo>
                    <a:pt x="40" y="18"/>
                  </a:lnTo>
                  <a:lnTo>
                    <a:pt x="42" y="18"/>
                  </a:lnTo>
                  <a:lnTo>
                    <a:pt x="42" y="18"/>
                  </a:lnTo>
                  <a:lnTo>
                    <a:pt x="42" y="18"/>
                  </a:lnTo>
                  <a:lnTo>
                    <a:pt x="44" y="18"/>
                  </a:lnTo>
                  <a:lnTo>
                    <a:pt x="44" y="18"/>
                  </a:lnTo>
                  <a:lnTo>
                    <a:pt x="46" y="18"/>
                  </a:lnTo>
                  <a:lnTo>
                    <a:pt x="48" y="18"/>
                  </a:lnTo>
                  <a:lnTo>
                    <a:pt x="52" y="18"/>
                  </a:lnTo>
                  <a:lnTo>
                    <a:pt x="58" y="16"/>
                  </a:lnTo>
                  <a:lnTo>
                    <a:pt x="60" y="16"/>
                  </a:lnTo>
                  <a:lnTo>
                    <a:pt x="62" y="16"/>
                  </a:lnTo>
                  <a:lnTo>
                    <a:pt x="76" y="14"/>
                  </a:lnTo>
                  <a:lnTo>
                    <a:pt x="76" y="16"/>
                  </a:lnTo>
                  <a:lnTo>
                    <a:pt x="78" y="18"/>
                  </a:lnTo>
                  <a:lnTo>
                    <a:pt x="80" y="20"/>
                  </a:lnTo>
                  <a:lnTo>
                    <a:pt x="80" y="22"/>
                  </a:lnTo>
                  <a:lnTo>
                    <a:pt x="80" y="24"/>
                  </a:lnTo>
                  <a:lnTo>
                    <a:pt x="80" y="26"/>
                  </a:lnTo>
                  <a:lnTo>
                    <a:pt x="80" y="28"/>
                  </a:lnTo>
                  <a:lnTo>
                    <a:pt x="80" y="28"/>
                  </a:lnTo>
                  <a:lnTo>
                    <a:pt x="80" y="30"/>
                  </a:lnTo>
                  <a:lnTo>
                    <a:pt x="78" y="32"/>
                  </a:lnTo>
                  <a:lnTo>
                    <a:pt x="78" y="34"/>
                  </a:lnTo>
                  <a:lnTo>
                    <a:pt x="76" y="36"/>
                  </a:lnTo>
                  <a:lnTo>
                    <a:pt x="76" y="36"/>
                  </a:lnTo>
                  <a:lnTo>
                    <a:pt x="74" y="38"/>
                  </a:lnTo>
                  <a:lnTo>
                    <a:pt x="72" y="40"/>
                  </a:lnTo>
                  <a:lnTo>
                    <a:pt x="72" y="40"/>
                  </a:lnTo>
                  <a:lnTo>
                    <a:pt x="72" y="42"/>
                  </a:lnTo>
                  <a:lnTo>
                    <a:pt x="70" y="42"/>
                  </a:lnTo>
                  <a:lnTo>
                    <a:pt x="70" y="44"/>
                  </a:lnTo>
                  <a:lnTo>
                    <a:pt x="70" y="44"/>
                  </a:lnTo>
                  <a:lnTo>
                    <a:pt x="70" y="44"/>
                  </a:lnTo>
                  <a:lnTo>
                    <a:pt x="70" y="46"/>
                  </a:lnTo>
                  <a:lnTo>
                    <a:pt x="72" y="46"/>
                  </a:lnTo>
                  <a:lnTo>
                    <a:pt x="72" y="48"/>
                  </a:lnTo>
                  <a:lnTo>
                    <a:pt x="74" y="48"/>
                  </a:lnTo>
                  <a:lnTo>
                    <a:pt x="74" y="50"/>
                  </a:lnTo>
                  <a:lnTo>
                    <a:pt x="74" y="50"/>
                  </a:lnTo>
                  <a:lnTo>
                    <a:pt x="74" y="50"/>
                  </a:lnTo>
                  <a:lnTo>
                    <a:pt x="74" y="50"/>
                  </a:lnTo>
                  <a:lnTo>
                    <a:pt x="74" y="52"/>
                  </a:lnTo>
                  <a:lnTo>
                    <a:pt x="74" y="52"/>
                  </a:lnTo>
                  <a:lnTo>
                    <a:pt x="72" y="52"/>
                  </a:lnTo>
                  <a:lnTo>
                    <a:pt x="72" y="52"/>
                  </a:lnTo>
                  <a:lnTo>
                    <a:pt x="70" y="52"/>
                  </a:lnTo>
                  <a:lnTo>
                    <a:pt x="68" y="54"/>
                  </a:lnTo>
                  <a:lnTo>
                    <a:pt x="64" y="54"/>
                  </a:lnTo>
                  <a:lnTo>
                    <a:pt x="62" y="52"/>
                  </a:lnTo>
                  <a:lnTo>
                    <a:pt x="60" y="52"/>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62" name="Freeform 257">
              <a:extLst>
                <a:ext uri="{FF2B5EF4-FFF2-40B4-BE49-F238E27FC236}">
                  <a16:creationId xmlns:a16="http://schemas.microsoft.com/office/drawing/2014/main" id="{A63566E9-7D6D-4696-81DC-9A68AAB7E9FE}"/>
                </a:ext>
              </a:extLst>
            </p:cNvPr>
            <p:cNvSpPr>
              <a:spLocks/>
            </p:cNvSpPr>
            <p:nvPr/>
          </p:nvSpPr>
          <p:spPr bwMode="auto">
            <a:xfrm>
              <a:off x="6581780" y="2743469"/>
              <a:ext cx="151296" cy="106005"/>
            </a:xfrm>
            <a:custGeom>
              <a:avLst/>
              <a:gdLst>
                <a:gd name="T0" fmla="*/ 44 w 80"/>
                <a:gd name="T1" fmla="*/ 54 h 62"/>
                <a:gd name="T2" fmla="*/ 40 w 80"/>
                <a:gd name="T3" fmla="*/ 54 h 62"/>
                <a:gd name="T4" fmla="*/ 36 w 80"/>
                <a:gd name="T5" fmla="*/ 58 h 62"/>
                <a:gd name="T6" fmla="*/ 32 w 80"/>
                <a:gd name="T7" fmla="*/ 62 h 62"/>
                <a:gd name="T8" fmla="*/ 28 w 80"/>
                <a:gd name="T9" fmla="*/ 62 h 62"/>
                <a:gd name="T10" fmla="*/ 20 w 80"/>
                <a:gd name="T11" fmla="*/ 58 h 62"/>
                <a:gd name="T12" fmla="*/ 16 w 80"/>
                <a:gd name="T13" fmla="*/ 58 h 62"/>
                <a:gd name="T14" fmla="*/ 10 w 80"/>
                <a:gd name="T15" fmla="*/ 46 h 62"/>
                <a:gd name="T16" fmla="*/ 8 w 80"/>
                <a:gd name="T17" fmla="*/ 36 h 62"/>
                <a:gd name="T18" fmla="*/ 8 w 80"/>
                <a:gd name="T19" fmla="*/ 32 h 62"/>
                <a:gd name="T20" fmla="*/ 2 w 80"/>
                <a:gd name="T21" fmla="*/ 22 h 62"/>
                <a:gd name="T22" fmla="*/ 0 w 80"/>
                <a:gd name="T23" fmla="*/ 16 h 62"/>
                <a:gd name="T24" fmla="*/ 0 w 80"/>
                <a:gd name="T25" fmla="*/ 12 h 62"/>
                <a:gd name="T26" fmla="*/ 0 w 80"/>
                <a:gd name="T27" fmla="*/ 10 h 62"/>
                <a:gd name="T28" fmla="*/ 6 w 80"/>
                <a:gd name="T29" fmla="*/ 6 h 62"/>
                <a:gd name="T30" fmla="*/ 12 w 80"/>
                <a:gd name="T31" fmla="*/ 2 h 62"/>
                <a:gd name="T32" fmla="*/ 16 w 80"/>
                <a:gd name="T33" fmla="*/ 6 h 62"/>
                <a:gd name="T34" fmla="*/ 18 w 80"/>
                <a:gd name="T35" fmla="*/ 6 h 62"/>
                <a:gd name="T36" fmla="*/ 18 w 80"/>
                <a:gd name="T37" fmla="*/ 2 h 62"/>
                <a:gd name="T38" fmla="*/ 20 w 80"/>
                <a:gd name="T39" fmla="*/ 0 h 62"/>
                <a:gd name="T40" fmla="*/ 24 w 80"/>
                <a:gd name="T41" fmla="*/ 0 h 62"/>
                <a:gd name="T42" fmla="*/ 32 w 80"/>
                <a:gd name="T43" fmla="*/ 2 h 62"/>
                <a:gd name="T44" fmla="*/ 38 w 80"/>
                <a:gd name="T45" fmla="*/ 6 h 62"/>
                <a:gd name="T46" fmla="*/ 38 w 80"/>
                <a:gd name="T47" fmla="*/ 8 h 62"/>
                <a:gd name="T48" fmla="*/ 40 w 80"/>
                <a:gd name="T49" fmla="*/ 14 h 62"/>
                <a:gd name="T50" fmla="*/ 40 w 80"/>
                <a:gd name="T51" fmla="*/ 18 h 62"/>
                <a:gd name="T52" fmla="*/ 42 w 80"/>
                <a:gd name="T53" fmla="*/ 18 h 62"/>
                <a:gd name="T54" fmla="*/ 46 w 80"/>
                <a:gd name="T55" fmla="*/ 18 h 62"/>
                <a:gd name="T56" fmla="*/ 58 w 80"/>
                <a:gd name="T57" fmla="*/ 16 h 62"/>
                <a:gd name="T58" fmla="*/ 76 w 80"/>
                <a:gd name="T59" fmla="*/ 14 h 62"/>
                <a:gd name="T60" fmla="*/ 80 w 80"/>
                <a:gd name="T61" fmla="*/ 20 h 62"/>
                <a:gd name="T62" fmla="*/ 80 w 80"/>
                <a:gd name="T63" fmla="*/ 26 h 62"/>
                <a:gd name="T64" fmla="*/ 80 w 80"/>
                <a:gd name="T65" fmla="*/ 30 h 62"/>
                <a:gd name="T66" fmla="*/ 76 w 80"/>
                <a:gd name="T67" fmla="*/ 36 h 62"/>
                <a:gd name="T68" fmla="*/ 72 w 80"/>
                <a:gd name="T69" fmla="*/ 40 h 62"/>
                <a:gd name="T70" fmla="*/ 70 w 80"/>
                <a:gd name="T71" fmla="*/ 42 h 62"/>
                <a:gd name="T72" fmla="*/ 70 w 80"/>
                <a:gd name="T73" fmla="*/ 44 h 62"/>
                <a:gd name="T74" fmla="*/ 72 w 80"/>
                <a:gd name="T75" fmla="*/ 48 h 62"/>
                <a:gd name="T76" fmla="*/ 74 w 80"/>
                <a:gd name="T77" fmla="*/ 50 h 62"/>
                <a:gd name="T78" fmla="*/ 74 w 80"/>
                <a:gd name="T79" fmla="*/ 52 h 62"/>
                <a:gd name="T80" fmla="*/ 72 w 80"/>
                <a:gd name="T81" fmla="*/ 52 h 62"/>
                <a:gd name="T82" fmla="*/ 64 w 80"/>
                <a:gd name="T83" fmla="*/ 5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0" h="62">
                  <a:moveTo>
                    <a:pt x="60" y="52"/>
                  </a:moveTo>
                  <a:lnTo>
                    <a:pt x="48" y="56"/>
                  </a:lnTo>
                  <a:lnTo>
                    <a:pt x="44" y="54"/>
                  </a:lnTo>
                  <a:lnTo>
                    <a:pt x="42" y="54"/>
                  </a:lnTo>
                  <a:lnTo>
                    <a:pt x="40" y="54"/>
                  </a:lnTo>
                  <a:lnTo>
                    <a:pt x="40" y="54"/>
                  </a:lnTo>
                  <a:lnTo>
                    <a:pt x="38" y="56"/>
                  </a:lnTo>
                  <a:lnTo>
                    <a:pt x="38" y="56"/>
                  </a:lnTo>
                  <a:lnTo>
                    <a:pt x="36" y="58"/>
                  </a:lnTo>
                  <a:lnTo>
                    <a:pt x="34" y="60"/>
                  </a:lnTo>
                  <a:lnTo>
                    <a:pt x="32" y="60"/>
                  </a:lnTo>
                  <a:lnTo>
                    <a:pt x="32" y="62"/>
                  </a:lnTo>
                  <a:lnTo>
                    <a:pt x="30" y="62"/>
                  </a:lnTo>
                  <a:lnTo>
                    <a:pt x="30" y="62"/>
                  </a:lnTo>
                  <a:lnTo>
                    <a:pt x="28" y="62"/>
                  </a:lnTo>
                  <a:lnTo>
                    <a:pt x="26" y="60"/>
                  </a:lnTo>
                  <a:lnTo>
                    <a:pt x="24" y="60"/>
                  </a:lnTo>
                  <a:lnTo>
                    <a:pt x="20" y="58"/>
                  </a:lnTo>
                  <a:lnTo>
                    <a:pt x="18" y="58"/>
                  </a:lnTo>
                  <a:lnTo>
                    <a:pt x="18" y="58"/>
                  </a:lnTo>
                  <a:lnTo>
                    <a:pt x="16" y="58"/>
                  </a:lnTo>
                  <a:lnTo>
                    <a:pt x="14" y="58"/>
                  </a:lnTo>
                  <a:lnTo>
                    <a:pt x="10" y="58"/>
                  </a:lnTo>
                  <a:lnTo>
                    <a:pt x="10" y="46"/>
                  </a:lnTo>
                  <a:lnTo>
                    <a:pt x="10" y="42"/>
                  </a:lnTo>
                  <a:lnTo>
                    <a:pt x="8" y="38"/>
                  </a:lnTo>
                  <a:lnTo>
                    <a:pt x="8" y="36"/>
                  </a:lnTo>
                  <a:lnTo>
                    <a:pt x="8" y="34"/>
                  </a:lnTo>
                  <a:lnTo>
                    <a:pt x="8" y="34"/>
                  </a:lnTo>
                  <a:lnTo>
                    <a:pt x="8" y="32"/>
                  </a:lnTo>
                  <a:lnTo>
                    <a:pt x="4" y="28"/>
                  </a:lnTo>
                  <a:lnTo>
                    <a:pt x="2" y="24"/>
                  </a:lnTo>
                  <a:lnTo>
                    <a:pt x="2" y="22"/>
                  </a:lnTo>
                  <a:lnTo>
                    <a:pt x="2" y="20"/>
                  </a:lnTo>
                  <a:lnTo>
                    <a:pt x="0" y="18"/>
                  </a:lnTo>
                  <a:lnTo>
                    <a:pt x="0" y="16"/>
                  </a:lnTo>
                  <a:lnTo>
                    <a:pt x="0" y="16"/>
                  </a:lnTo>
                  <a:lnTo>
                    <a:pt x="0" y="14"/>
                  </a:lnTo>
                  <a:lnTo>
                    <a:pt x="0" y="12"/>
                  </a:lnTo>
                  <a:lnTo>
                    <a:pt x="0" y="12"/>
                  </a:lnTo>
                  <a:lnTo>
                    <a:pt x="0" y="12"/>
                  </a:lnTo>
                  <a:lnTo>
                    <a:pt x="0" y="10"/>
                  </a:lnTo>
                  <a:lnTo>
                    <a:pt x="2" y="8"/>
                  </a:lnTo>
                  <a:lnTo>
                    <a:pt x="4" y="8"/>
                  </a:lnTo>
                  <a:lnTo>
                    <a:pt x="6" y="6"/>
                  </a:lnTo>
                  <a:lnTo>
                    <a:pt x="10" y="2"/>
                  </a:lnTo>
                  <a:lnTo>
                    <a:pt x="12" y="2"/>
                  </a:lnTo>
                  <a:lnTo>
                    <a:pt x="12" y="2"/>
                  </a:lnTo>
                  <a:lnTo>
                    <a:pt x="14" y="4"/>
                  </a:lnTo>
                  <a:lnTo>
                    <a:pt x="16" y="4"/>
                  </a:lnTo>
                  <a:lnTo>
                    <a:pt x="16" y="6"/>
                  </a:lnTo>
                  <a:lnTo>
                    <a:pt x="16" y="6"/>
                  </a:lnTo>
                  <a:lnTo>
                    <a:pt x="16" y="6"/>
                  </a:lnTo>
                  <a:lnTo>
                    <a:pt x="18" y="6"/>
                  </a:lnTo>
                  <a:lnTo>
                    <a:pt x="18" y="4"/>
                  </a:lnTo>
                  <a:lnTo>
                    <a:pt x="18" y="4"/>
                  </a:lnTo>
                  <a:lnTo>
                    <a:pt x="18" y="2"/>
                  </a:lnTo>
                  <a:lnTo>
                    <a:pt x="20" y="0"/>
                  </a:lnTo>
                  <a:lnTo>
                    <a:pt x="20" y="0"/>
                  </a:lnTo>
                  <a:lnTo>
                    <a:pt x="20" y="0"/>
                  </a:lnTo>
                  <a:lnTo>
                    <a:pt x="22" y="0"/>
                  </a:lnTo>
                  <a:lnTo>
                    <a:pt x="22" y="0"/>
                  </a:lnTo>
                  <a:lnTo>
                    <a:pt x="24" y="0"/>
                  </a:lnTo>
                  <a:lnTo>
                    <a:pt x="28" y="0"/>
                  </a:lnTo>
                  <a:lnTo>
                    <a:pt x="30" y="0"/>
                  </a:lnTo>
                  <a:lnTo>
                    <a:pt x="32" y="2"/>
                  </a:lnTo>
                  <a:lnTo>
                    <a:pt x="34" y="2"/>
                  </a:lnTo>
                  <a:lnTo>
                    <a:pt x="36" y="4"/>
                  </a:lnTo>
                  <a:lnTo>
                    <a:pt x="38" y="6"/>
                  </a:lnTo>
                  <a:lnTo>
                    <a:pt x="38" y="6"/>
                  </a:lnTo>
                  <a:lnTo>
                    <a:pt x="38" y="6"/>
                  </a:lnTo>
                  <a:lnTo>
                    <a:pt x="38" y="8"/>
                  </a:lnTo>
                  <a:lnTo>
                    <a:pt x="40" y="10"/>
                  </a:lnTo>
                  <a:lnTo>
                    <a:pt x="40" y="12"/>
                  </a:lnTo>
                  <a:lnTo>
                    <a:pt x="40" y="14"/>
                  </a:lnTo>
                  <a:lnTo>
                    <a:pt x="40" y="16"/>
                  </a:lnTo>
                  <a:lnTo>
                    <a:pt x="40" y="16"/>
                  </a:lnTo>
                  <a:lnTo>
                    <a:pt x="40" y="18"/>
                  </a:lnTo>
                  <a:lnTo>
                    <a:pt x="42" y="18"/>
                  </a:lnTo>
                  <a:lnTo>
                    <a:pt x="42" y="18"/>
                  </a:lnTo>
                  <a:lnTo>
                    <a:pt x="42" y="18"/>
                  </a:lnTo>
                  <a:lnTo>
                    <a:pt x="44" y="18"/>
                  </a:lnTo>
                  <a:lnTo>
                    <a:pt x="44" y="18"/>
                  </a:lnTo>
                  <a:lnTo>
                    <a:pt x="46" y="18"/>
                  </a:lnTo>
                  <a:lnTo>
                    <a:pt x="48" y="18"/>
                  </a:lnTo>
                  <a:lnTo>
                    <a:pt x="52" y="18"/>
                  </a:lnTo>
                  <a:lnTo>
                    <a:pt x="58" y="16"/>
                  </a:lnTo>
                  <a:lnTo>
                    <a:pt x="60" y="16"/>
                  </a:lnTo>
                  <a:lnTo>
                    <a:pt x="62" y="16"/>
                  </a:lnTo>
                  <a:lnTo>
                    <a:pt x="76" y="14"/>
                  </a:lnTo>
                  <a:lnTo>
                    <a:pt x="76" y="16"/>
                  </a:lnTo>
                  <a:lnTo>
                    <a:pt x="78" y="18"/>
                  </a:lnTo>
                  <a:lnTo>
                    <a:pt x="80" y="20"/>
                  </a:lnTo>
                  <a:lnTo>
                    <a:pt x="80" y="22"/>
                  </a:lnTo>
                  <a:lnTo>
                    <a:pt x="80" y="24"/>
                  </a:lnTo>
                  <a:lnTo>
                    <a:pt x="80" y="26"/>
                  </a:lnTo>
                  <a:lnTo>
                    <a:pt x="80" y="28"/>
                  </a:lnTo>
                  <a:lnTo>
                    <a:pt x="80" y="28"/>
                  </a:lnTo>
                  <a:lnTo>
                    <a:pt x="80" y="30"/>
                  </a:lnTo>
                  <a:lnTo>
                    <a:pt x="78" y="32"/>
                  </a:lnTo>
                  <a:lnTo>
                    <a:pt x="78" y="34"/>
                  </a:lnTo>
                  <a:lnTo>
                    <a:pt x="76" y="36"/>
                  </a:lnTo>
                  <a:lnTo>
                    <a:pt x="76" y="36"/>
                  </a:lnTo>
                  <a:lnTo>
                    <a:pt x="74" y="38"/>
                  </a:lnTo>
                  <a:lnTo>
                    <a:pt x="72" y="40"/>
                  </a:lnTo>
                  <a:lnTo>
                    <a:pt x="72" y="40"/>
                  </a:lnTo>
                  <a:lnTo>
                    <a:pt x="72" y="42"/>
                  </a:lnTo>
                  <a:lnTo>
                    <a:pt x="70" y="42"/>
                  </a:lnTo>
                  <a:lnTo>
                    <a:pt x="70" y="44"/>
                  </a:lnTo>
                  <a:lnTo>
                    <a:pt x="70" y="44"/>
                  </a:lnTo>
                  <a:lnTo>
                    <a:pt x="70" y="44"/>
                  </a:lnTo>
                  <a:lnTo>
                    <a:pt x="70" y="46"/>
                  </a:lnTo>
                  <a:lnTo>
                    <a:pt x="72" y="46"/>
                  </a:lnTo>
                  <a:lnTo>
                    <a:pt x="72" y="48"/>
                  </a:lnTo>
                  <a:lnTo>
                    <a:pt x="74" y="48"/>
                  </a:lnTo>
                  <a:lnTo>
                    <a:pt x="74" y="50"/>
                  </a:lnTo>
                  <a:lnTo>
                    <a:pt x="74" y="50"/>
                  </a:lnTo>
                  <a:lnTo>
                    <a:pt x="74" y="50"/>
                  </a:lnTo>
                  <a:lnTo>
                    <a:pt x="74" y="50"/>
                  </a:lnTo>
                  <a:lnTo>
                    <a:pt x="74" y="52"/>
                  </a:lnTo>
                  <a:lnTo>
                    <a:pt x="74" y="52"/>
                  </a:lnTo>
                  <a:lnTo>
                    <a:pt x="72" y="52"/>
                  </a:lnTo>
                  <a:lnTo>
                    <a:pt x="72" y="52"/>
                  </a:lnTo>
                  <a:lnTo>
                    <a:pt x="70" y="52"/>
                  </a:lnTo>
                  <a:lnTo>
                    <a:pt x="68" y="54"/>
                  </a:lnTo>
                  <a:lnTo>
                    <a:pt x="64" y="54"/>
                  </a:lnTo>
                  <a:lnTo>
                    <a:pt x="62" y="52"/>
                  </a:lnTo>
                  <a:lnTo>
                    <a:pt x="60" y="52"/>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63" name="Freeform 258">
              <a:extLst>
                <a:ext uri="{FF2B5EF4-FFF2-40B4-BE49-F238E27FC236}">
                  <a16:creationId xmlns:a16="http://schemas.microsoft.com/office/drawing/2014/main" id="{EEC087A0-7B66-46DB-A475-3A094C208FED}"/>
                </a:ext>
              </a:extLst>
            </p:cNvPr>
            <p:cNvSpPr>
              <a:spLocks/>
            </p:cNvSpPr>
            <p:nvPr/>
          </p:nvSpPr>
          <p:spPr bwMode="auto">
            <a:xfrm>
              <a:off x="6593128" y="2206604"/>
              <a:ext cx="132384" cy="51293"/>
            </a:xfrm>
            <a:custGeom>
              <a:avLst/>
              <a:gdLst>
                <a:gd name="T0" fmla="*/ 70 w 70"/>
                <a:gd name="T1" fmla="*/ 30 h 30"/>
                <a:gd name="T2" fmla="*/ 70 w 70"/>
                <a:gd name="T3" fmla="*/ 30 h 30"/>
                <a:gd name="T4" fmla="*/ 68 w 70"/>
                <a:gd name="T5" fmla="*/ 30 h 30"/>
                <a:gd name="T6" fmla="*/ 58 w 70"/>
                <a:gd name="T7" fmla="*/ 30 h 30"/>
                <a:gd name="T8" fmla="*/ 54 w 70"/>
                <a:gd name="T9" fmla="*/ 30 h 30"/>
                <a:gd name="T10" fmla="*/ 50 w 70"/>
                <a:gd name="T11" fmla="*/ 30 h 30"/>
                <a:gd name="T12" fmla="*/ 46 w 70"/>
                <a:gd name="T13" fmla="*/ 30 h 30"/>
                <a:gd name="T14" fmla="*/ 44 w 70"/>
                <a:gd name="T15" fmla="*/ 30 h 30"/>
                <a:gd name="T16" fmla="*/ 42 w 70"/>
                <a:gd name="T17" fmla="*/ 28 h 30"/>
                <a:gd name="T18" fmla="*/ 42 w 70"/>
                <a:gd name="T19" fmla="*/ 28 h 30"/>
                <a:gd name="T20" fmla="*/ 40 w 70"/>
                <a:gd name="T21" fmla="*/ 28 h 30"/>
                <a:gd name="T22" fmla="*/ 40 w 70"/>
                <a:gd name="T23" fmla="*/ 26 h 30"/>
                <a:gd name="T24" fmla="*/ 38 w 70"/>
                <a:gd name="T25" fmla="*/ 24 h 30"/>
                <a:gd name="T26" fmla="*/ 36 w 70"/>
                <a:gd name="T27" fmla="*/ 22 h 30"/>
                <a:gd name="T28" fmla="*/ 34 w 70"/>
                <a:gd name="T29" fmla="*/ 20 h 30"/>
                <a:gd name="T30" fmla="*/ 32 w 70"/>
                <a:gd name="T31" fmla="*/ 18 h 30"/>
                <a:gd name="T32" fmla="*/ 30 w 70"/>
                <a:gd name="T33" fmla="*/ 18 h 30"/>
                <a:gd name="T34" fmla="*/ 30 w 70"/>
                <a:gd name="T35" fmla="*/ 18 h 30"/>
                <a:gd name="T36" fmla="*/ 28 w 70"/>
                <a:gd name="T37" fmla="*/ 16 h 30"/>
                <a:gd name="T38" fmla="*/ 26 w 70"/>
                <a:gd name="T39" fmla="*/ 16 h 30"/>
                <a:gd name="T40" fmla="*/ 26 w 70"/>
                <a:gd name="T41" fmla="*/ 16 h 30"/>
                <a:gd name="T42" fmla="*/ 24 w 70"/>
                <a:gd name="T43" fmla="*/ 16 h 30"/>
                <a:gd name="T44" fmla="*/ 22 w 70"/>
                <a:gd name="T45" fmla="*/ 16 h 30"/>
                <a:gd name="T46" fmla="*/ 16 w 70"/>
                <a:gd name="T47" fmla="*/ 16 h 30"/>
                <a:gd name="T48" fmla="*/ 12 w 70"/>
                <a:gd name="T49" fmla="*/ 18 h 30"/>
                <a:gd name="T50" fmla="*/ 8 w 70"/>
                <a:gd name="T51" fmla="*/ 18 h 30"/>
                <a:gd name="T52" fmla="*/ 4 w 70"/>
                <a:gd name="T53" fmla="*/ 18 h 30"/>
                <a:gd name="T54" fmla="*/ 0 w 70"/>
                <a:gd name="T55" fmla="*/ 20 h 30"/>
                <a:gd name="T56" fmla="*/ 4 w 70"/>
                <a:gd name="T57" fmla="*/ 16 h 30"/>
                <a:gd name="T58" fmla="*/ 8 w 70"/>
                <a:gd name="T59" fmla="*/ 12 h 30"/>
                <a:gd name="T60" fmla="*/ 10 w 70"/>
                <a:gd name="T61" fmla="*/ 10 h 30"/>
                <a:gd name="T62" fmla="*/ 12 w 70"/>
                <a:gd name="T63" fmla="*/ 10 h 30"/>
                <a:gd name="T64" fmla="*/ 16 w 70"/>
                <a:gd name="T65" fmla="*/ 6 h 30"/>
                <a:gd name="T66" fmla="*/ 18 w 70"/>
                <a:gd name="T67" fmla="*/ 4 h 30"/>
                <a:gd name="T68" fmla="*/ 22 w 70"/>
                <a:gd name="T69" fmla="*/ 4 h 30"/>
                <a:gd name="T70" fmla="*/ 24 w 70"/>
                <a:gd name="T71" fmla="*/ 2 h 30"/>
                <a:gd name="T72" fmla="*/ 26 w 70"/>
                <a:gd name="T73" fmla="*/ 0 h 30"/>
                <a:gd name="T74" fmla="*/ 30 w 70"/>
                <a:gd name="T75" fmla="*/ 0 h 30"/>
                <a:gd name="T76" fmla="*/ 30 w 70"/>
                <a:gd name="T77" fmla="*/ 0 h 30"/>
                <a:gd name="T78" fmla="*/ 32 w 70"/>
                <a:gd name="T79" fmla="*/ 0 h 30"/>
                <a:gd name="T80" fmla="*/ 34 w 70"/>
                <a:gd name="T81" fmla="*/ 0 h 30"/>
                <a:gd name="T82" fmla="*/ 34 w 70"/>
                <a:gd name="T83" fmla="*/ 0 h 30"/>
                <a:gd name="T84" fmla="*/ 36 w 70"/>
                <a:gd name="T85" fmla="*/ 0 h 30"/>
                <a:gd name="T86" fmla="*/ 38 w 70"/>
                <a:gd name="T87" fmla="*/ 0 h 30"/>
                <a:gd name="T88" fmla="*/ 42 w 70"/>
                <a:gd name="T89" fmla="*/ 2 h 30"/>
                <a:gd name="T90" fmla="*/ 46 w 70"/>
                <a:gd name="T91" fmla="*/ 4 h 30"/>
                <a:gd name="T92" fmla="*/ 52 w 70"/>
                <a:gd name="T93" fmla="*/ 6 h 30"/>
                <a:gd name="T94" fmla="*/ 54 w 70"/>
                <a:gd name="T95" fmla="*/ 8 h 30"/>
                <a:gd name="T96" fmla="*/ 70 w 70"/>
                <a:gd name="T9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0" h="30">
                  <a:moveTo>
                    <a:pt x="70" y="30"/>
                  </a:moveTo>
                  <a:lnTo>
                    <a:pt x="70" y="30"/>
                  </a:lnTo>
                  <a:lnTo>
                    <a:pt x="68" y="30"/>
                  </a:lnTo>
                  <a:lnTo>
                    <a:pt x="58" y="30"/>
                  </a:lnTo>
                  <a:lnTo>
                    <a:pt x="54" y="30"/>
                  </a:lnTo>
                  <a:lnTo>
                    <a:pt x="50" y="30"/>
                  </a:lnTo>
                  <a:lnTo>
                    <a:pt x="46" y="30"/>
                  </a:lnTo>
                  <a:lnTo>
                    <a:pt x="44" y="30"/>
                  </a:lnTo>
                  <a:lnTo>
                    <a:pt x="42" y="28"/>
                  </a:lnTo>
                  <a:lnTo>
                    <a:pt x="42" y="28"/>
                  </a:lnTo>
                  <a:lnTo>
                    <a:pt x="40" y="28"/>
                  </a:lnTo>
                  <a:lnTo>
                    <a:pt x="40" y="26"/>
                  </a:lnTo>
                  <a:lnTo>
                    <a:pt x="38" y="24"/>
                  </a:lnTo>
                  <a:lnTo>
                    <a:pt x="36" y="22"/>
                  </a:lnTo>
                  <a:lnTo>
                    <a:pt x="34" y="20"/>
                  </a:lnTo>
                  <a:lnTo>
                    <a:pt x="32" y="18"/>
                  </a:lnTo>
                  <a:lnTo>
                    <a:pt x="30" y="18"/>
                  </a:lnTo>
                  <a:lnTo>
                    <a:pt x="30" y="18"/>
                  </a:lnTo>
                  <a:lnTo>
                    <a:pt x="28" y="16"/>
                  </a:lnTo>
                  <a:lnTo>
                    <a:pt x="26" y="16"/>
                  </a:lnTo>
                  <a:lnTo>
                    <a:pt x="26" y="16"/>
                  </a:lnTo>
                  <a:lnTo>
                    <a:pt x="24" y="16"/>
                  </a:lnTo>
                  <a:lnTo>
                    <a:pt x="22" y="16"/>
                  </a:lnTo>
                  <a:lnTo>
                    <a:pt x="16" y="16"/>
                  </a:lnTo>
                  <a:lnTo>
                    <a:pt x="12" y="18"/>
                  </a:lnTo>
                  <a:lnTo>
                    <a:pt x="8" y="18"/>
                  </a:lnTo>
                  <a:lnTo>
                    <a:pt x="4" y="18"/>
                  </a:lnTo>
                  <a:lnTo>
                    <a:pt x="0" y="20"/>
                  </a:lnTo>
                  <a:lnTo>
                    <a:pt x="4" y="16"/>
                  </a:lnTo>
                  <a:lnTo>
                    <a:pt x="8" y="12"/>
                  </a:lnTo>
                  <a:lnTo>
                    <a:pt x="10" y="10"/>
                  </a:lnTo>
                  <a:lnTo>
                    <a:pt x="12" y="10"/>
                  </a:lnTo>
                  <a:lnTo>
                    <a:pt x="16" y="6"/>
                  </a:lnTo>
                  <a:lnTo>
                    <a:pt x="18" y="4"/>
                  </a:lnTo>
                  <a:lnTo>
                    <a:pt x="22" y="4"/>
                  </a:lnTo>
                  <a:lnTo>
                    <a:pt x="24" y="2"/>
                  </a:lnTo>
                  <a:lnTo>
                    <a:pt x="26" y="0"/>
                  </a:lnTo>
                  <a:lnTo>
                    <a:pt x="30" y="0"/>
                  </a:lnTo>
                  <a:lnTo>
                    <a:pt x="30" y="0"/>
                  </a:lnTo>
                  <a:lnTo>
                    <a:pt x="32" y="0"/>
                  </a:lnTo>
                  <a:lnTo>
                    <a:pt x="34" y="0"/>
                  </a:lnTo>
                  <a:lnTo>
                    <a:pt x="34" y="0"/>
                  </a:lnTo>
                  <a:lnTo>
                    <a:pt x="36" y="0"/>
                  </a:lnTo>
                  <a:lnTo>
                    <a:pt x="38" y="0"/>
                  </a:lnTo>
                  <a:lnTo>
                    <a:pt x="42" y="2"/>
                  </a:lnTo>
                  <a:lnTo>
                    <a:pt x="46" y="4"/>
                  </a:lnTo>
                  <a:lnTo>
                    <a:pt x="52" y="6"/>
                  </a:lnTo>
                  <a:lnTo>
                    <a:pt x="54" y="8"/>
                  </a:lnTo>
                  <a:lnTo>
                    <a:pt x="70" y="30"/>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64" name="Freeform 259">
              <a:extLst>
                <a:ext uri="{FF2B5EF4-FFF2-40B4-BE49-F238E27FC236}">
                  <a16:creationId xmlns:a16="http://schemas.microsoft.com/office/drawing/2014/main" id="{37426EFD-E292-448F-A67E-D91C6A16AE7F}"/>
                </a:ext>
              </a:extLst>
            </p:cNvPr>
            <p:cNvSpPr>
              <a:spLocks/>
            </p:cNvSpPr>
            <p:nvPr/>
          </p:nvSpPr>
          <p:spPr bwMode="auto">
            <a:xfrm>
              <a:off x="6593128" y="2206604"/>
              <a:ext cx="132384" cy="51293"/>
            </a:xfrm>
            <a:custGeom>
              <a:avLst/>
              <a:gdLst>
                <a:gd name="T0" fmla="*/ 70 w 70"/>
                <a:gd name="T1" fmla="*/ 30 h 30"/>
                <a:gd name="T2" fmla="*/ 70 w 70"/>
                <a:gd name="T3" fmla="*/ 30 h 30"/>
                <a:gd name="T4" fmla="*/ 68 w 70"/>
                <a:gd name="T5" fmla="*/ 30 h 30"/>
                <a:gd name="T6" fmla="*/ 58 w 70"/>
                <a:gd name="T7" fmla="*/ 30 h 30"/>
                <a:gd name="T8" fmla="*/ 54 w 70"/>
                <a:gd name="T9" fmla="*/ 30 h 30"/>
                <a:gd name="T10" fmla="*/ 50 w 70"/>
                <a:gd name="T11" fmla="*/ 30 h 30"/>
                <a:gd name="T12" fmla="*/ 46 w 70"/>
                <a:gd name="T13" fmla="*/ 30 h 30"/>
                <a:gd name="T14" fmla="*/ 44 w 70"/>
                <a:gd name="T15" fmla="*/ 30 h 30"/>
                <a:gd name="T16" fmla="*/ 42 w 70"/>
                <a:gd name="T17" fmla="*/ 28 h 30"/>
                <a:gd name="T18" fmla="*/ 42 w 70"/>
                <a:gd name="T19" fmla="*/ 28 h 30"/>
                <a:gd name="T20" fmla="*/ 40 w 70"/>
                <a:gd name="T21" fmla="*/ 28 h 30"/>
                <a:gd name="T22" fmla="*/ 40 w 70"/>
                <a:gd name="T23" fmla="*/ 26 h 30"/>
                <a:gd name="T24" fmla="*/ 38 w 70"/>
                <a:gd name="T25" fmla="*/ 24 h 30"/>
                <a:gd name="T26" fmla="*/ 36 w 70"/>
                <a:gd name="T27" fmla="*/ 22 h 30"/>
                <a:gd name="T28" fmla="*/ 34 w 70"/>
                <a:gd name="T29" fmla="*/ 20 h 30"/>
                <a:gd name="T30" fmla="*/ 32 w 70"/>
                <a:gd name="T31" fmla="*/ 18 h 30"/>
                <a:gd name="T32" fmla="*/ 30 w 70"/>
                <a:gd name="T33" fmla="*/ 18 h 30"/>
                <a:gd name="T34" fmla="*/ 30 w 70"/>
                <a:gd name="T35" fmla="*/ 18 h 30"/>
                <a:gd name="T36" fmla="*/ 28 w 70"/>
                <a:gd name="T37" fmla="*/ 16 h 30"/>
                <a:gd name="T38" fmla="*/ 26 w 70"/>
                <a:gd name="T39" fmla="*/ 16 h 30"/>
                <a:gd name="T40" fmla="*/ 26 w 70"/>
                <a:gd name="T41" fmla="*/ 16 h 30"/>
                <a:gd name="T42" fmla="*/ 24 w 70"/>
                <a:gd name="T43" fmla="*/ 16 h 30"/>
                <a:gd name="T44" fmla="*/ 22 w 70"/>
                <a:gd name="T45" fmla="*/ 16 h 30"/>
                <a:gd name="T46" fmla="*/ 16 w 70"/>
                <a:gd name="T47" fmla="*/ 16 h 30"/>
                <a:gd name="T48" fmla="*/ 12 w 70"/>
                <a:gd name="T49" fmla="*/ 18 h 30"/>
                <a:gd name="T50" fmla="*/ 8 w 70"/>
                <a:gd name="T51" fmla="*/ 18 h 30"/>
                <a:gd name="T52" fmla="*/ 4 w 70"/>
                <a:gd name="T53" fmla="*/ 18 h 30"/>
                <a:gd name="T54" fmla="*/ 0 w 70"/>
                <a:gd name="T55" fmla="*/ 20 h 30"/>
                <a:gd name="T56" fmla="*/ 4 w 70"/>
                <a:gd name="T57" fmla="*/ 16 h 30"/>
                <a:gd name="T58" fmla="*/ 8 w 70"/>
                <a:gd name="T59" fmla="*/ 12 h 30"/>
                <a:gd name="T60" fmla="*/ 10 w 70"/>
                <a:gd name="T61" fmla="*/ 10 h 30"/>
                <a:gd name="T62" fmla="*/ 12 w 70"/>
                <a:gd name="T63" fmla="*/ 10 h 30"/>
                <a:gd name="T64" fmla="*/ 16 w 70"/>
                <a:gd name="T65" fmla="*/ 6 h 30"/>
                <a:gd name="T66" fmla="*/ 18 w 70"/>
                <a:gd name="T67" fmla="*/ 4 h 30"/>
                <a:gd name="T68" fmla="*/ 22 w 70"/>
                <a:gd name="T69" fmla="*/ 4 h 30"/>
                <a:gd name="T70" fmla="*/ 24 w 70"/>
                <a:gd name="T71" fmla="*/ 2 h 30"/>
                <a:gd name="T72" fmla="*/ 26 w 70"/>
                <a:gd name="T73" fmla="*/ 0 h 30"/>
                <a:gd name="T74" fmla="*/ 30 w 70"/>
                <a:gd name="T75" fmla="*/ 0 h 30"/>
                <a:gd name="T76" fmla="*/ 30 w 70"/>
                <a:gd name="T77" fmla="*/ 0 h 30"/>
                <a:gd name="T78" fmla="*/ 32 w 70"/>
                <a:gd name="T79" fmla="*/ 0 h 30"/>
                <a:gd name="T80" fmla="*/ 34 w 70"/>
                <a:gd name="T81" fmla="*/ 0 h 30"/>
                <a:gd name="T82" fmla="*/ 34 w 70"/>
                <a:gd name="T83" fmla="*/ 0 h 30"/>
                <a:gd name="T84" fmla="*/ 36 w 70"/>
                <a:gd name="T85" fmla="*/ 0 h 30"/>
                <a:gd name="T86" fmla="*/ 38 w 70"/>
                <a:gd name="T87" fmla="*/ 0 h 30"/>
                <a:gd name="T88" fmla="*/ 42 w 70"/>
                <a:gd name="T89" fmla="*/ 2 h 30"/>
                <a:gd name="T90" fmla="*/ 46 w 70"/>
                <a:gd name="T91" fmla="*/ 4 h 30"/>
                <a:gd name="T92" fmla="*/ 52 w 70"/>
                <a:gd name="T93" fmla="*/ 6 h 30"/>
                <a:gd name="T94" fmla="*/ 54 w 70"/>
                <a:gd name="T95" fmla="*/ 8 h 30"/>
                <a:gd name="T96" fmla="*/ 70 w 70"/>
                <a:gd name="T9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0" h="30">
                  <a:moveTo>
                    <a:pt x="70" y="30"/>
                  </a:moveTo>
                  <a:lnTo>
                    <a:pt x="70" y="30"/>
                  </a:lnTo>
                  <a:lnTo>
                    <a:pt x="68" y="30"/>
                  </a:lnTo>
                  <a:lnTo>
                    <a:pt x="58" y="30"/>
                  </a:lnTo>
                  <a:lnTo>
                    <a:pt x="54" y="30"/>
                  </a:lnTo>
                  <a:lnTo>
                    <a:pt x="50" y="30"/>
                  </a:lnTo>
                  <a:lnTo>
                    <a:pt x="46" y="30"/>
                  </a:lnTo>
                  <a:lnTo>
                    <a:pt x="44" y="30"/>
                  </a:lnTo>
                  <a:lnTo>
                    <a:pt x="42" y="28"/>
                  </a:lnTo>
                  <a:lnTo>
                    <a:pt x="42" y="28"/>
                  </a:lnTo>
                  <a:lnTo>
                    <a:pt x="40" y="28"/>
                  </a:lnTo>
                  <a:lnTo>
                    <a:pt x="40" y="26"/>
                  </a:lnTo>
                  <a:lnTo>
                    <a:pt x="38" y="24"/>
                  </a:lnTo>
                  <a:lnTo>
                    <a:pt x="36" y="22"/>
                  </a:lnTo>
                  <a:lnTo>
                    <a:pt x="34" y="20"/>
                  </a:lnTo>
                  <a:lnTo>
                    <a:pt x="32" y="18"/>
                  </a:lnTo>
                  <a:lnTo>
                    <a:pt x="30" y="18"/>
                  </a:lnTo>
                  <a:lnTo>
                    <a:pt x="30" y="18"/>
                  </a:lnTo>
                  <a:lnTo>
                    <a:pt x="28" y="16"/>
                  </a:lnTo>
                  <a:lnTo>
                    <a:pt x="26" y="16"/>
                  </a:lnTo>
                  <a:lnTo>
                    <a:pt x="26" y="16"/>
                  </a:lnTo>
                  <a:lnTo>
                    <a:pt x="24" y="16"/>
                  </a:lnTo>
                  <a:lnTo>
                    <a:pt x="22" y="16"/>
                  </a:lnTo>
                  <a:lnTo>
                    <a:pt x="16" y="16"/>
                  </a:lnTo>
                  <a:lnTo>
                    <a:pt x="12" y="18"/>
                  </a:lnTo>
                  <a:lnTo>
                    <a:pt x="8" y="18"/>
                  </a:lnTo>
                  <a:lnTo>
                    <a:pt x="4" y="18"/>
                  </a:lnTo>
                  <a:lnTo>
                    <a:pt x="0" y="20"/>
                  </a:lnTo>
                  <a:lnTo>
                    <a:pt x="4" y="16"/>
                  </a:lnTo>
                  <a:lnTo>
                    <a:pt x="8" y="12"/>
                  </a:lnTo>
                  <a:lnTo>
                    <a:pt x="10" y="10"/>
                  </a:lnTo>
                  <a:lnTo>
                    <a:pt x="12" y="10"/>
                  </a:lnTo>
                  <a:lnTo>
                    <a:pt x="16" y="6"/>
                  </a:lnTo>
                  <a:lnTo>
                    <a:pt x="18" y="4"/>
                  </a:lnTo>
                  <a:lnTo>
                    <a:pt x="22" y="4"/>
                  </a:lnTo>
                  <a:lnTo>
                    <a:pt x="24" y="2"/>
                  </a:lnTo>
                  <a:lnTo>
                    <a:pt x="26" y="0"/>
                  </a:lnTo>
                  <a:lnTo>
                    <a:pt x="30" y="0"/>
                  </a:lnTo>
                  <a:lnTo>
                    <a:pt x="30" y="0"/>
                  </a:lnTo>
                  <a:lnTo>
                    <a:pt x="32" y="0"/>
                  </a:lnTo>
                  <a:lnTo>
                    <a:pt x="34" y="0"/>
                  </a:lnTo>
                  <a:lnTo>
                    <a:pt x="34" y="0"/>
                  </a:lnTo>
                  <a:lnTo>
                    <a:pt x="36" y="0"/>
                  </a:lnTo>
                  <a:lnTo>
                    <a:pt x="38" y="0"/>
                  </a:lnTo>
                  <a:lnTo>
                    <a:pt x="42" y="2"/>
                  </a:lnTo>
                  <a:lnTo>
                    <a:pt x="46" y="4"/>
                  </a:lnTo>
                  <a:lnTo>
                    <a:pt x="52" y="6"/>
                  </a:lnTo>
                  <a:lnTo>
                    <a:pt x="54" y="8"/>
                  </a:lnTo>
                  <a:lnTo>
                    <a:pt x="70" y="30"/>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65" name="Freeform 260">
              <a:extLst>
                <a:ext uri="{FF2B5EF4-FFF2-40B4-BE49-F238E27FC236}">
                  <a16:creationId xmlns:a16="http://schemas.microsoft.com/office/drawing/2014/main" id="{FBA43CED-1F73-4E2E-8A75-9804C3BECF16}"/>
                </a:ext>
              </a:extLst>
            </p:cNvPr>
            <p:cNvSpPr>
              <a:spLocks/>
            </p:cNvSpPr>
            <p:nvPr/>
          </p:nvSpPr>
          <p:spPr bwMode="auto">
            <a:xfrm>
              <a:off x="6528826" y="1792842"/>
              <a:ext cx="264770" cy="420600"/>
            </a:xfrm>
            <a:custGeom>
              <a:avLst/>
              <a:gdLst>
                <a:gd name="T0" fmla="*/ 26 w 140"/>
                <a:gd name="T1" fmla="*/ 100 h 246"/>
                <a:gd name="T2" fmla="*/ 30 w 140"/>
                <a:gd name="T3" fmla="*/ 94 h 246"/>
                <a:gd name="T4" fmla="*/ 32 w 140"/>
                <a:gd name="T5" fmla="*/ 86 h 246"/>
                <a:gd name="T6" fmla="*/ 28 w 140"/>
                <a:gd name="T7" fmla="*/ 64 h 246"/>
                <a:gd name="T8" fmla="*/ 26 w 140"/>
                <a:gd name="T9" fmla="*/ 54 h 246"/>
                <a:gd name="T10" fmla="*/ 18 w 140"/>
                <a:gd name="T11" fmla="*/ 46 h 246"/>
                <a:gd name="T12" fmla="*/ 8 w 140"/>
                <a:gd name="T13" fmla="*/ 32 h 246"/>
                <a:gd name="T14" fmla="*/ 28 w 140"/>
                <a:gd name="T15" fmla="*/ 36 h 246"/>
                <a:gd name="T16" fmla="*/ 44 w 140"/>
                <a:gd name="T17" fmla="*/ 36 h 246"/>
                <a:gd name="T18" fmla="*/ 50 w 140"/>
                <a:gd name="T19" fmla="*/ 34 h 246"/>
                <a:gd name="T20" fmla="*/ 54 w 140"/>
                <a:gd name="T21" fmla="*/ 22 h 246"/>
                <a:gd name="T22" fmla="*/ 62 w 140"/>
                <a:gd name="T23" fmla="*/ 10 h 246"/>
                <a:gd name="T24" fmla="*/ 70 w 140"/>
                <a:gd name="T25" fmla="*/ 2 h 246"/>
                <a:gd name="T26" fmla="*/ 78 w 140"/>
                <a:gd name="T27" fmla="*/ 0 h 246"/>
                <a:gd name="T28" fmla="*/ 90 w 140"/>
                <a:gd name="T29" fmla="*/ 6 h 246"/>
                <a:gd name="T30" fmla="*/ 96 w 140"/>
                <a:gd name="T31" fmla="*/ 12 h 246"/>
                <a:gd name="T32" fmla="*/ 94 w 140"/>
                <a:gd name="T33" fmla="*/ 20 h 246"/>
                <a:gd name="T34" fmla="*/ 88 w 140"/>
                <a:gd name="T35" fmla="*/ 34 h 246"/>
                <a:gd name="T36" fmla="*/ 102 w 140"/>
                <a:gd name="T37" fmla="*/ 66 h 246"/>
                <a:gd name="T38" fmla="*/ 106 w 140"/>
                <a:gd name="T39" fmla="*/ 84 h 246"/>
                <a:gd name="T40" fmla="*/ 108 w 140"/>
                <a:gd name="T41" fmla="*/ 100 h 246"/>
                <a:gd name="T42" fmla="*/ 110 w 140"/>
                <a:gd name="T43" fmla="*/ 116 h 246"/>
                <a:gd name="T44" fmla="*/ 120 w 140"/>
                <a:gd name="T45" fmla="*/ 146 h 246"/>
                <a:gd name="T46" fmla="*/ 124 w 140"/>
                <a:gd name="T47" fmla="*/ 156 h 246"/>
                <a:gd name="T48" fmla="*/ 136 w 140"/>
                <a:gd name="T49" fmla="*/ 168 h 246"/>
                <a:gd name="T50" fmla="*/ 126 w 140"/>
                <a:gd name="T51" fmla="*/ 186 h 246"/>
                <a:gd name="T52" fmla="*/ 104 w 140"/>
                <a:gd name="T53" fmla="*/ 210 h 246"/>
                <a:gd name="T54" fmla="*/ 98 w 140"/>
                <a:gd name="T55" fmla="*/ 222 h 246"/>
                <a:gd name="T56" fmla="*/ 98 w 140"/>
                <a:gd name="T57" fmla="*/ 238 h 246"/>
                <a:gd name="T58" fmla="*/ 90 w 140"/>
                <a:gd name="T59" fmla="*/ 232 h 246"/>
                <a:gd name="T60" fmla="*/ 84 w 140"/>
                <a:gd name="T61" fmla="*/ 224 h 246"/>
                <a:gd name="T62" fmla="*/ 78 w 140"/>
                <a:gd name="T63" fmla="*/ 222 h 246"/>
                <a:gd name="T64" fmla="*/ 66 w 140"/>
                <a:gd name="T65" fmla="*/ 226 h 246"/>
                <a:gd name="T66" fmla="*/ 58 w 140"/>
                <a:gd name="T67" fmla="*/ 232 h 246"/>
                <a:gd name="T68" fmla="*/ 52 w 140"/>
                <a:gd name="T69" fmla="*/ 236 h 246"/>
                <a:gd name="T70" fmla="*/ 36 w 140"/>
                <a:gd name="T71" fmla="*/ 236 h 246"/>
                <a:gd name="T72" fmla="*/ 24 w 140"/>
                <a:gd name="T73" fmla="*/ 230 h 246"/>
                <a:gd name="T74" fmla="*/ 12 w 140"/>
                <a:gd name="T75" fmla="*/ 222 h 246"/>
                <a:gd name="T76" fmla="*/ 6 w 140"/>
                <a:gd name="T77" fmla="*/ 204 h 246"/>
                <a:gd name="T78" fmla="*/ 0 w 140"/>
                <a:gd name="T79" fmla="*/ 186 h 246"/>
                <a:gd name="T80" fmla="*/ 2 w 140"/>
                <a:gd name="T81" fmla="*/ 166 h 246"/>
                <a:gd name="T82" fmla="*/ 6 w 140"/>
                <a:gd name="T83" fmla="*/ 160 h 246"/>
                <a:gd name="T84" fmla="*/ 14 w 140"/>
                <a:gd name="T85" fmla="*/ 156 h 246"/>
                <a:gd name="T86" fmla="*/ 24 w 140"/>
                <a:gd name="T87" fmla="*/ 152 h 246"/>
                <a:gd name="T88" fmla="*/ 34 w 140"/>
                <a:gd name="T89" fmla="*/ 142 h 246"/>
                <a:gd name="T90" fmla="*/ 36 w 140"/>
                <a:gd name="T91" fmla="*/ 132 h 246"/>
                <a:gd name="T92" fmla="*/ 38 w 140"/>
                <a:gd name="T93" fmla="*/ 124 h 246"/>
                <a:gd name="T94" fmla="*/ 44 w 140"/>
                <a:gd name="T95" fmla="*/ 124 h 246"/>
                <a:gd name="T96" fmla="*/ 56 w 140"/>
                <a:gd name="T97" fmla="*/ 128 h 246"/>
                <a:gd name="T98" fmla="*/ 60 w 140"/>
                <a:gd name="T99" fmla="*/ 126 h 246"/>
                <a:gd name="T100" fmla="*/ 60 w 140"/>
                <a:gd name="T101" fmla="*/ 120 h 246"/>
                <a:gd name="T102" fmla="*/ 52 w 140"/>
                <a:gd name="T103" fmla="*/ 110 h 246"/>
                <a:gd name="T104" fmla="*/ 44 w 140"/>
                <a:gd name="T105" fmla="*/ 104 h 246"/>
                <a:gd name="T106" fmla="*/ 28 w 140"/>
                <a:gd name="T107" fmla="*/ 10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0" h="246">
                  <a:moveTo>
                    <a:pt x="20" y="102"/>
                  </a:moveTo>
                  <a:lnTo>
                    <a:pt x="20" y="102"/>
                  </a:lnTo>
                  <a:lnTo>
                    <a:pt x="22" y="102"/>
                  </a:lnTo>
                  <a:lnTo>
                    <a:pt x="24" y="100"/>
                  </a:lnTo>
                  <a:lnTo>
                    <a:pt x="26" y="100"/>
                  </a:lnTo>
                  <a:lnTo>
                    <a:pt x="28" y="98"/>
                  </a:lnTo>
                  <a:lnTo>
                    <a:pt x="30" y="98"/>
                  </a:lnTo>
                  <a:lnTo>
                    <a:pt x="30" y="96"/>
                  </a:lnTo>
                  <a:lnTo>
                    <a:pt x="30" y="96"/>
                  </a:lnTo>
                  <a:lnTo>
                    <a:pt x="30" y="94"/>
                  </a:lnTo>
                  <a:lnTo>
                    <a:pt x="32" y="94"/>
                  </a:lnTo>
                  <a:lnTo>
                    <a:pt x="32" y="92"/>
                  </a:lnTo>
                  <a:lnTo>
                    <a:pt x="32" y="90"/>
                  </a:lnTo>
                  <a:lnTo>
                    <a:pt x="32" y="88"/>
                  </a:lnTo>
                  <a:lnTo>
                    <a:pt x="32" y="86"/>
                  </a:lnTo>
                  <a:lnTo>
                    <a:pt x="30" y="80"/>
                  </a:lnTo>
                  <a:lnTo>
                    <a:pt x="30" y="76"/>
                  </a:lnTo>
                  <a:lnTo>
                    <a:pt x="30" y="72"/>
                  </a:lnTo>
                  <a:lnTo>
                    <a:pt x="30" y="68"/>
                  </a:lnTo>
                  <a:lnTo>
                    <a:pt x="28" y="64"/>
                  </a:lnTo>
                  <a:lnTo>
                    <a:pt x="28" y="60"/>
                  </a:lnTo>
                  <a:lnTo>
                    <a:pt x="28" y="56"/>
                  </a:lnTo>
                  <a:lnTo>
                    <a:pt x="28" y="56"/>
                  </a:lnTo>
                  <a:lnTo>
                    <a:pt x="28" y="54"/>
                  </a:lnTo>
                  <a:lnTo>
                    <a:pt x="26" y="54"/>
                  </a:lnTo>
                  <a:lnTo>
                    <a:pt x="26" y="52"/>
                  </a:lnTo>
                  <a:lnTo>
                    <a:pt x="24" y="50"/>
                  </a:lnTo>
                  <a:lnTo>
                    <a:pt x="22" y="50"/>
                  </a:lnTo>
                  <a:lnTo>
                    <a:pt x="18" y="46"/>
                  </a:lnTo>
                  <a:lnTo>
                    <a:pt x="18" y="46"/>
                  </a:lnTo>
                  <a:lnTo>
                    <a:pt x="16" y="44"/>
                  </a:lnTo>
                  <a:lnTo>
                    <a:pt x="14" y="42"/>
                  </a:lnTo>
                  <a:lnTo>
                    <a:pt x="10" y="36"/>
                  </a:lnTo>
                  <a:lnTo>
                    <a:pt x="4" y="32"/>
                  </a:lnTo>
                  <a:lnTo>
                    <a:pt x="8" y="32"/>
                  </a:lnTo>
                  <a:lnTo>
                    <a:pt x="14" y="34"/>
                  </a:lnTo>
                  <a:lnTo>
                    <a:pt x="22" y="36"/>
                  </a:lnTo>
                  <a:lnTo>
                    <a:pt x="26" y="36"/>
                  </a:lnTo>
                  <a:lnTo>
                    <a:pt x="28" y="36"/>
                  </a:lnTo>
                  <a:lnTo>
                    <a:pt x="28" y="36"/>
                  </a:lnTo>
                  <a:lnTo>
                    <a:pt x="34" y="36"/>
                  </a:lnTo>
                  <a:lnTo>
                    <a:pt x="36" y="36"/>
                  </a:lnTo>
                  <a:lnTo>
                    <a:pt x="40" y="36"/>
                  </a:lnTo>
                  <a:lnTo>
                    <a:pt x="42" y="36"/>
                  </a:lnTo>
                  <a:lnTo>
                    <a:pt x="44" y="36"/>
                  </a:lnTo>
                  <a:lnTo>
                    <a:pt x="46" y="36"/>
                  </a:lnTo>
                  <a:lnTo>
                    <a:pt x="48" y="36"/>
                  </a:lnTo>
                  <a:lnTo>
                    <a:pt x="48" y="34"/>
                  </a:lnTo>
                  <a:lnTo>
                    <a:pt x="48" y="34"/>
                  </a:lnTo>
                  <a:lnTo>
                    <a:pt x="50" y="34"/>
                  </a:lnTo>
                  <a:lnTo>
                    <a:pt x="50" y="34"/>
                  </a:lnTo>
                  <a:lnTo>
                    <a:pt x="50" y="32"/>
                  </a:lnTo>
                  <a:lnTo>
                    <a:pt x="52" y="30"/>
                  </a:lnTo>
                  <a:lnTo>
                    <a:pt x="52" y="28"/>
                  </a:lnTo>
                  <a:lnTo>
                    <a:pt x="54" y="22"/>
                  </a:lnTo>
                  <a:lnTo>
                    <a:pt x="54" y="20"/>
                  </a:lnTo>
                  <a:lnTo>
                    <a:pt x="56" y="20"/>
                  </a:lnTo>
                  <a:lnTo>
                    <a:pt x="58" y="16"/>
                  </a:lnTo>
                  <a:lnTo>
                    <a:pt x="60" y="14"/>
                  </a:lnTo>
                  <a:lnTo>
                    <a:pt x="62" y="10"/>
                  </a:lnTo>
                  <a:lnTo>
                    <a:pt x="64" y="8"/>
                  </a:lnTo>
                  <a:lnTo>
                    <a:pt x="66" y="6"/>
                  </a:lnTo>
                  <a:lnTo>
                    <a:pt x="68" y="4"/>
                  </a:lnTo>
                  <a:lnTo>
                    <a:pt x="70" y="2"/>
                  </a:lnTo>
                  <a:lnTo>
                    <a:pt x="70" y="2"/>
                  </a:lnTo>
                  <a:lnTo>
                    <a:pt x="72" y="0"/>
                  </a:lnTo>
                  <a:lnTo>
                    <a:pt x="72" y="0"/>
                  </a:lnTo>
                  <a:lnTo>
                    <a:pt x="74" y="0"/>
                  </a:lnTo>
                  <a:lnTo>
                    <a:pt x="76" y="0"/>
                  </a:lnTo>
                  <a:lnTo>
                    <a:pt x="78" y="0"/>
                  </a:lnTo>
                  <a:lnTo>
                    <a:pt x="78" y="0"/>
                  </a:lnTo>
                  <a:lnTo>
                    <a:pt x="82" y="2"/>
                  </a:lnTo>
                  <a:lnTo>
                    <a:pt x="84" y="2"/>
                  </a:lnTo>
                  <a:lnTo>
                    <a:pt x="88" y="4"/>
                  </a:lnTo>
                  <a:lnTo>
                    <a:pt x="90" y="6"/>
                  </a:lnTo>
                  <a:lnTo>
                    <a:pt x="90" y="8"/>
                  </a:lnTo>
                  <a:lnTo>
                    <a:pt x="92" y="8"/>
                  </a:lnTo>
                  <a:lnTo>
                    <a:pt x="94" y="10"/>
                  </a:lnTo>
                  <a:lnTo>
                    <a:pt x="96" y="12"/>
                  </a:lnTo>
                  <a:lnTo>
                    <a:pt x="96" y="12"/>
                  </a:lnTo>
                  <a:lnTo>
                    <a:pt x="96" y="12"/>
                  </a:lnTo>
                  <a:lnTo>
                    <a:pt x="96" y="14"/>
                  </a:lnTo>
                  <a:lnTo>
                    <a:pt x="96" y="16"/>
                  </a:lnTo>
                  <a:lnTo>
                    <a:pt x="96" y="18"/>
                  </a:lnTo>
                  <a:lnTo>
                    <a:pt x="94" y="20"/>
                  </a:lnTo>
                  <a:lnTo>
                    <a:pt x="94" y="22"/>
                  </a:lnTo>
                  <a:lnTo>
                    <a:pt x="94" y="24"/>
                  </a:lnTo>
                  <a:lnTo>
                    <a:pt x="92" y="28"/>
                  </a:lnTo>
                  <a:lnTo>
                    <a:pt x="90" y="30"/>
                  </a:lnTo>
                  <a:lnTo>
                    <a:pt x="88" y="34"/>
                  </a:lnTo>
                  <a:lnTo>
                    <a:pt x="86" y="36"/>
                  </a:lnTo>
                  <a:lnTo>
                    <a:pt x="102" y="52"/>
                  </a:lnTo>
                  <a:lnTo>
                    <a:pt x="102" y="58"/>
                  </a:lnTo>
                  <a:lnTo>
                    <a:pt x="102" y="64"/>
                  </a:lnTo>
                  <a:lnTo>
                    <a:pt x="102" y="66"/>
                  </a:lnTo>
                  <a:lnTo>
                    <a:pt x="102" y="68"/>
                  </a:lnTo>
                  <a:lnTo>
                    <a:pt x="104" y="70"/>
                  </a:lnTo>
                  <a:lnTo>
                    <a:pt x="104" y="72"/>
                  </a:lnTo>
                  <a:lnTo>
                    <a:pt x="106" y="78"/>
                  </a:lnTo>
                  <a:lnTo>
                    <a:pt x="106" y="84"/>
                  </a:lnTo>
                  <a:lnTo>
                    <a:pt x="108" y="86"/>
                  </a:lnTo>
                  <a:lnTo>
                    <a:pt x="108" y="88"/>
                  </a:lnTo>
                  <a:lnTo>
                    <a:pt x="108" y="90"/>
                  </a:lnTo>
                  <a:lnTo>
                    <a:pt x="108" y="94"/>
                  </a:lnTo>
                  <a:lnTo>
                    <a:pt x="108" y="100"/>
                  </a:lnTo>
                  <a:lnTo>
                    <a:pt x="108" y="106"/>
                  </a:lnTo>
                  <a:lnTo>
                    <a:pt x="108" y="110"/>
                  </a:lnTo>
                  <a:lnTo>
                    <a:pt x="110" y="112"/>
                  </a:lnTo>
                  <a:lnTo>
                    <a:pt x="110" y="114"/>
                  </a:lnTo>
                  <a:lnTo>
                    <a:pt x="110" y="116"/>
                  </a:lnTo>
                  <a:lnTo>
                    <a:pt x="112" y="122"/>
                  </a:lnTo>
                  <a:lnTo>
                    <a:pt x="116" y="132"/>
                  </a:lnTo>
                  <a:lnTo>
                    <a:pt x="118" y="138"/>
                  </a:lnTo>
                  <a:lnTo>
                    <a:pt x="118" y="144"/>
                  </a:lnTo>
                  <a:lnTo>
                    <a:pt x="120" y="146"/>
                  </a:lnTo>
                  <a:lnTo>
                    <a:pt x="120" y="150"/>
                  </a:lnTo>
                  <a:lnTo>
                    <a:pt x="122" y="152"/>
                  </a:lnTo>
                  <a:lnTo>
                    <a:pt x="124" y="154"/>
                  </a:lnTo>
                  <a:lnTo>
                    <a:pt x="124" y="156"/>
                  </a:lnTo>
                  <a:lnTo>
                    <a:pt x="124" y="156"/>
                  </a:lnTo>
                  <a:lnTo>
                    <a:pt x="126" y="160"/>
                  </a:lnTo>
                  <a:lnTo>
                    <a:pt x="128" y="162"/>
                  </a:lnTo>
                  <a:lnTo>
                    <a:pt x="130" y="164"/>
                  </a:lnTo>
                  <a:lnTo>
                    <a:pt x="134" y="166"/>
                  </a:lnTo>
                  <a:lnTo>
                    <a:pt x="136" y="168"/>
                  </a:lnTo>
                  <a:lnTo>
                    <a:pt x="140" y="172"/>
                  </a:lnTo>
                  <a:lnTo>
                    <a:pt x="136" y="176"/>
                  </a:lnTo>
                  <a:lnTo>
                    <a:pt x="132" y="180"/>
                  </a:lnTo>
                  <a:lnTo>
                    <a:pt x="130" y="182"/>
                  </a:lnTo>
                  <a:lnTo>
                    <a:pt x="126" y="186"/>
                  </a:lnTo>
                  <a:lnTo>
                    <a:pt x="122" y="190"/>
                  </a:lnTo>
                  <a:lnTo>
                    <a:pt x="114" y="198"/>
                  </a:lnTo>
                  <a:lnTo>
                    <a:pt x="108" y="206"/>
                  </a:lnTo>
                  <a:lnTo>
                    <a:pt x="106" y="208"/>
                  </a:lnTo>
                  <a:lnTo>
                    <a:pt x="104" y="210"/>
                  </a:lnTo>
                  <a:lnTo>
                    <a:pt x="102" y="212"/>
                  </a:lnTo>
                  <a:lnTo>
                    <a:pt x="100" y="214"/>
                  </a:lnTo>
                  <a:lnTo>
                    <a:pt x="100" y="216"/>
                  </a:lnTo>
                  <a:lnTo>
                    <a:pt x="100" y="218"/>
                  </a:lnTo>
                  <a:lnTo>
                    <a:pt x="98" y="222"/>
                  </a:lnTo>
                  <a:lnTo>
                    <a:pt x="98" y="226"/>
                  </a:lnTo>
                  <a:lnTo>
                    <a:pt x="96" y="228"/>
                  </a:lnTo>
                  <a:lnTo>
                    <a:pt x="96" y="230"/>
                  </a:lnTo>
                  <a:lnTo>
                    <a:pt x="96" y="234"/>
                  </a:lnTo>
                  <a:lnTo>
                    <a:pt x="98" y="238"/>
                  </a:lnTo>
                  <a:lnTo>
                    <a:pt x="98" y="246"/>
                  </a:lnTo>
                  <a:lnTo>
                    <a:pt x="96" y="242"/>
                  </a:lnTo>
                  <a:lnTo>
                    <a:pt x="94" y="238"/>
                  </a:lnTo>
                  <a:lnTo>
                    <a:pt x="92" y="236"/>
                  </a:lnTo>
                  <a:lnTo>
                    <a:pt x="90" y="232"/>
                  </a:lnTo>
                  <a:lnTo>
                    <a:pt x="90" y="230"/>
                  </a:lnTo>
                  <a:lnTo>
                    <a:pt x="88" y="228"/>
                  </a:lnTo>
                  <a:lnTo>
                    <a:pt x="86" y="226"/>
                  </a:lnTo>
                  <a:lnTo>
                    <a:pt x="86" y="224"/>
                  </a:lnTo>
                  <a:lnTo>
                    <a:pt x="84" y="224"/>
                  </a:lnTo>
                  <a:lnTo>
                    <a:pt x="84" y="222"/>
                  </a:lnTo>
                  <a:lnTo>
                    <a:pt x="82" y="222"/>
                  </a:lnTo>
                  <a:lnTo>
                    <a:pt x="82" y="222"/>
                  </a:lnTo>
                  <a:lnTo>
                    <a:pt x="80" y="222"/>
                  </a:lnTo>
                  <a:lnTo>
                    <a:pt x="78" y="222"/>
                  </a:lnTo>
                  <a:lnTo>
                    <a:pt x="76" y="222"/>
                  </a:lnTo>
                  <a:lnTo>
                    <a:pt x="74" y="222"/>
                  </a:lnTo>
                  <a:lnTo>
                    <a:pt x="70" y="224"/>
                  </a:lnTo>
                  <a:lnTo>
                    <a:pt x="68" y="224"/>
                  </a:lnTo>
                  <a:lnTo>
                    <a:pt x="66" y="226"/>
                  </a:lnTo>
                  <a:lnTo>
                    <a:pt x="64" y="226"/>
                  </a:lnTo>
                  <a:lnTo>
                    <a:pt x="62" y="228"/>
                  </a:lnTo>
                  <a:lnTo>
                    <a:pt x="62" y="228"/>
                  </a:lnTo>
                  <a:lnTo>
                    <a:pt x="60" y="230"/>
                  </a:lnTo>
                  <a:lnTo>
                    <a:pt x="58" y="232"/>
                  </a:lnTo>
                  <a:lnTo>
                    <a:pt x="58" y="234"/>
                  </a:lnTo>
                  <a:lnTo>
                    <a:pt x="56" y="234"/>
                  </a:lnTo>
                  <a:lnTo>
                    <a:pt x="56" y="236"/>
                  </a:lnTo>
                  <a:lnTo>
                    <a:pt x="54" y="236"/>
                  </a:lnTo>
                  <a:lnTo>
                    <a:pt x="52" y="236"/>
                  </a:lnTo>
                  <a:lnTo>
                    <a:pt x="50" y="236"/>
                  </a:lnTo>
                  <a:lnTo>
                    <a:pt x="46" y="236"/>
                  </a:lnTo>
                  <a:lnTo>
                    <a:pt x="42" y="236"/>
                  </a:lnTo>
                  <a:lnTo>
                    <a:pt x="40" y="236"/>
                  </a:lnTo>
                  <a:lnTo>
                    <a:pt x="36" y="236"/>
                  </a:lnTo>
                  <a:lnTo>
                    <a:pt x="32" y="234"/>
                  </a:lnTo>
                  <a:lnTo>
                    <a:pt x="30" y="234"/>
                  </a:lnTo>
                  <a:lnTo>
                    <a:pt x="28" y="232"/>
                  </a:lnTo>
                  <a:lnTo>
                    <a:pt x="26" y="232"/>
                  </a:lnTo>
                  <a:lnTo>
                    <a:pt x="24" y="230"/>
                  </a:lnTo>
                  <a:lnTo>
                    <a:pt x="20" y="228"/>
                  </a:lnTo>
                  <a:lnTo>
                    <a:pt x="18" y="226"/>
                  </a:lnTo>
                  <a:lnTo>
                    <a:pt x="16" y="224"/>
                  </a:lnTo>
                  <a:lnTo>
                    <a:pt x="14" y="222"/>
                  </a:lnTo>
                  <a:lnTo>
                    <a:pt x="12" y="222"/>
                  </a:lnTo>
                  <a:lnTo>
                    <a:pt x="12" y="220"/>
                  </a:lnTo>
                  <a:lnTo>
                    <a:pt x="10" y="218"/>
                  </a:lnTo>
                  <a:lnTo>
                    <a:pt x="10" y="216"/>
                  </a:lnTo>
                  <a:lnTo>
                    <a:pt x="8" y="214"/>
                  </a:lnTo>
                  <a:lnTo>
                    <a:pt x="6" y="204"/>
                  </a:lnTo>
                  <a:lnTo>
                    <a:pt x="2" y="196"/>
                  </a:lnTo>
                  <a:lnTo>
                    <a:pt x="2" y="192"/>
                  </a:lnTo>
                  <a:lnTo>
                    <a:pt x="2" y="190"/>
                  </a:lnTo>
                  <a:lnTo>
                    <a:pt x="2" y="188"/>
                  </a:lnTo>
                  <a:lnTo>
                    <a:pt x="0" y="186"/>
                  </a:lnTo>
                  <a:lnTo>
                    <a:pt x="0" y="182"/>
                  </a:lnTo>
                  <a:lnTo>
                    <a:pt x="0" y="178"/>
                  </a:lnTo>
                  <a:lnTo>
                    <a:pt x="2" y="174"/>
                  </a:lnTo>
                  <a:lnTo>
                    <a:pt x="2" y="170"/>
                  </a:lnTo>
                  <a:lnTo>
                    <a:pt x="2" y="166"/>
                  </a:lnTo>
                  <a:lnTo>
                    <a:pt x="2" y="164"/>
                  </a:lnTo>
                  <a:lnTo>
                    <a:pt x="4" y="164"/>
                  </a:lnTo>
                  <a:lnTo>
                    <a:pt x="4" y="162"/>
                  </a:lnTo>
                  <a:lnTo>
                    <a:pt x="4" y="160"/>
                  </a:lnTo>
                  <a:lnTo>
                    <a:pt x="6" y="160"/>
                  </a:lnTo>
                  <a:lnTo>
                    <a:pt x="6" y="160"/>
                  </a:lnTo>
                  <a:lnTo>
                    <a:pt x="8" y="158"/>
                  </a:lnTo>
                  <a:lnTo>
                    <a:pt x="8" y="158"/>
                  </a:lnTo>
                  <a:lnTo>
                    <a:pt x="10" y="158"/>
                  </a:lnTo>
                  <a:lnTo>
                    <a:pt x="14" y="156"/>
                  </a:lnTo>
                  <a:lnTo>
                    <a:pt x="18" y="154"/>
                  </a:lnTo>
                  <a:lnTo>
                    <a:pt x="20" y="154"/>
                  </a:lnTo>
                  <a:lnTo>
                    <a:pt x="22" y="154"/>
                  </a:lnTo>
                  <a:lnTo>
                    <a:pt x="22" y="154"/>
                  </a:lnTo>
                  <a:lnTo>
                    <a:pt x="24" y="152"/>
                  </a:lnTo>
                  <a:lnTo>
                    <a:pt x="26" y="150"/>
                  </a:lnTo>
                  <a:lnTo>
                    <a:pt x="30" y="148"/>
                  </a:lnTo>
                  <a:lnTo>
                    <a:pt x="32" y="146"/>
                  </a:lnTo>
                  <a:lnTo>
                    <a:pt x="32" y="144"/>
                  </a:lnTo>
                  <a:lnTo>
                    <a:pt x="34" y="142"/>
                  </a:lnTo>
                  <a:lnTo>
                    <a:pt x="34" y="140"/>
                  </a:lnTo>
                  <a:lnTo>
                    <a:pt x="36" y="140"/>
                  </a:lnTo>
                  <a:lnTo>
                    <a:pt x="36" y="138"/>
                  </a:lnTo>
                  <a:lnTo>
                    <a:pt x="36" y="136"/>
                  </a:lnTo>
                  <a:lnTo>
                    <a:pt x="36" y="132"/>
                  </a:lnTo>
                  <a:lnTo>
                    <a:pt x="36" y="130"/>
                  </a:lnTo>
                  <a:lnTo>
                    <a:pt x="38" y="128"/>
                  </a:lnTo>
                  <a:lnTo>
                    <a:pt x="38" y="126"/>
                  </a:lnTo>
                  <a:lnTo>
                    <a:pt x="38" y="126"/>
                  </a:lnTo>
                  <a:lnTo>
                    <a:pt x="38" y="124"/>
                  </a:lnTo>
                  <a:lnTo>
                    <a:pt x="38" y="124"/>
                  </a:lnTo>
                  <a:lnTo>
                    <a:pt x="40" y="124"/>
                  </a:lnTo>
                  <a:lnTo>
                    <a:pt x="40" y="124"/>
                  </a:lnTo>
                  <a:lnTo>
                    <a:pt x="42" y="124"/>
                  </a:lnTo>
                  <a:lnTo>
                    <a:pt x="44" y="124"/>
                  </a:lnTo>
                  <a:lnTo>
                    <a:pt x="46" y="124"/>
                  </a:lnTo>
                  <a:lnTo>
                    <a:pt x="50" y="126"/>
                  </a:lnTo>
                  <a:lnTo>
                    <a:pt x="54" y="126"/>
                  </a:lnTo>
                  <a:lnTo>
                    <a:pt x="54" y="128"/>
                  </a:lnTo>
                  <a:lnTo>
                    <a:pt x="56" y="128"/>
                  </a:lnTo>
                  <a:lnTo>
                    <a:pt x="58" y="128"/>
                  </a:lnTo>
                  <a:lnTo>
                    <a:pt x="58" y="128"/>
                  </a:lnTo>
                  <a:lnTo>
                    <a:pt x="60" y="128"/>
                  </a:lnTo>
                  <a:lnTo>
                    <a:pt x="60" y="126"/>
                  </a:lnTo>
                  <a:lnTo>
                    <a:pt x="60" y="126"/>
                  </a:lnTo>
                  <a:lnTo>
                    <a:pt x="60" y="126"/>
                  </a:lnTo>
                  <a:lnTo>
                    <a:pt x="60" y="124"/>
                  </a:lnTo>
                  <a:lnTo>
                    <a:pt x="60" y="122"/>
                  </a:lnTo>
                  <a:lnTo>
                    <a:pt x="60" y="122"/>
                  </a:lnTo>
                  <a:lnTo>
                    <a:pt x="60" y="120"/>
                  </a:lnTo>
                  <a:lnTo>
                    <a:pt x="60" y="118"/>
                  </a:lnTo>
                  <a:lnTo>
                    <a:pt x="58" y="116"/>
                  </a:lnTo>
                  <a:lnTo>
                    <a:pt x="58" y="116"/>
                  </a:lnTo>
                  <a:lnTo>
                    <a:pt x="54" y="112"/>
                  </a:lnTo>
                  <a:lnTo>
                    <a:pt x="52" y="110"/>
                  </a:lnTo>
                  <a:lnTo>
                    <a:pt x="50" y="106"/>
                  </a:lnTo>
                  <a:lnTo>
                    <a:pt x="48" y="106"/>
                  </a:lnTo>
                  <a:lnTo>
                    <a:pt x="48" y="106"/>
                  </a:lnTo>
                  <a:lnTo>
                    <a:pt x="46" y="104"/>
                  </a:lnTo>
                  <a:lnTo>
                    <a:pt x="44" y="104"/>
                  </a:lnTo>
                  <a:lnTo>
                    <a:pt x="42" y="104"/>
                  </a:lnTo>
                  <a:lnTo>
                    <a:pt x="40" y="104"/>
                  </a:lnTo>
                  <a:lnTo>
                    <a:pt x="36" y="102"/>
                  </a:lnTo>
                  <a:lnTo>
                    <a:pt x="32" y="102"/>
                  </a:lnTo>
                  <a:lnTo>
                    <a:pt x="28" y="102"/>
                  </a:lnTo>
                  <a:lnTo>
                    <a:pt x="24" y="102"/>
                  </a:lnTo>
                  <a:lnTo>
                    <a:pt x="20" y="102"/>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66" name="Freeform 261">
              <a:extLst>
                <a:ext uri="{FF2B5EF4-FFF2-40B4-BE49-F238E27FC236}">
                  <a16:creationId xmlns:a16="http://schemas.microsoft.com/office/drawing/2014/main" id="{45BC7984-BBF1-4A83-A65A-0DC8E5EBCB65}"/>
                </a:ext>
              </a:extLst>
            </p:cNvPr>
            <p:cNvSpPr>
              <a:spLocks/>
            </p:cNvSpPr>
            <p:nvPr/>
          </p:nvSpPr>
          <p:spPr bwMode="auto">
            <a:xfrm>
              <a:off x="6528826" y="1792842"/>
              <a:ext cx="264770" cy="420600"/>
            </a:xfrm>
            <a:custGeom>
              <a:avLst/>
              <a:gdLst>
                <a:gd name="T0" fmla="*/ 26 w 140"/>
                <a:gd name="T1" fmla="*/ 100 h 246"/>
                <a:gd name="T2" fmla="*/ 30 w 140"/>
                <a:gd name="T3" fmla="*/ 94 h 246"/>
                <a:gd name="T4" fmla="*/ 32 w 140"/>
                <a:gd name="T5" fmla="*/ 86 h 246"/>
                <a:gd name="T6" fmla="*/ 28 w 140"/>
                <a:gd name="T7" fmla="*/ 64 h 246"/>
                <a:gd name="T8" fmla="*/ 26 w 140"/>
                <a:gd name="T9" fmla="*/ 54 h 246"/>
                <a:gd name="T10" fmla="*/ 18 w 140"/>
                <a:gd name="T11" fmla="*/ 46 h 246"/>
                <a:gd name="T12" fmla="*/ 8 w 140"/>
                <a:gd name="T13" fmla="*/ 32 h 246"/>
                <a:gd name="T14" fmla="*/ 28 w 140"/>
                <a:gd name="T15" fmla="*/ 36 h 246"/>
                <a:gd name="T16" fmla="*/ 44 w 140"/>
                <a:gd name="T17" fmla="*/ 36 h 246"/>
                <a:gd name="T18" fmla="*/ 50 w 140"/>
                <a:gd name="T19" fmla="*/ 34 h 246"/>
                <a:gd name="T20" fmla="*/ 54 w 140"/>
                <a:gd name="T21" fmla="*/ 22 h 246"/>
                <a:gd name="T22" fmla="*/ 62 w 140"/>
                <a:gd name="T23" fmla="*/ 10 h 246"/>
                <a:gd name="T24" fmla="*/ 70 w 140"/>
                <a:gd name="T25" fmla="*/ 2 h 246"/>
                <a:gd name="T26" fmla="*/ 78 w 140"/>
                <a:gd name="T27" fmla="*/ 0 h 246"/>
                <a:gd name="T28" fmla="*/ 90 w 140"/>
                <a:gd name="T29" fmla="*/ 6 h 246"/>
                <a:gd name="T30" fmla="*/ 96 w 140"/>
                <a:gd name="T31" fmla="*/ 12 h 246"/>
                <a:gd name="T32" fmla="*/ 94 w 140"/>
                <a:gd name="T33" fmla="*/ 20 h 246"/>
                <a:gd name="T34" fmla="*/ 88 w 140"/>
                <a:gd name="T35" fmla="*/ 34 h 246"/>
                <a:gd name="T36" fmla="*/ 102 w 140"/>
                <a:gd name="T37" fmla="*/ 66 h 246"/>
                <a:gd name="T38" fmla="*/ 106 w 140"/>
                <a:gd name="T39" fmla="*/ 84 h 246"/>
                <a:gd name="T40" fmla="*/ 108 w 140"/>
                <a:gd name="T41" fmla="*/ 100 h 246"/>
                <a:gd name="T42" fmla="*/ 110 w 140"/>
                <a:gd name="T43" fmla="*/ 116 h 246"/>
                <a:gd name="T44" fmla="*/ 120 w 140"/>
                <a:gd name="T45" fmla="*/ 146 h 246"/>
                <a:gd name="T46" fmla="*/ 124 w 140"/>
                <a:gd name="T47" fmla="*/ 156 h 246"/>
                <a:gd name="T48" fmla="*/ 136 w 140"/>
                <a:gd name="T49" fmla="*/ 168 h 246"/>
                <a:gd name="T50" fmla="*/ 126 w 140"/>
                <a:gd name="T51" fmla="*/ 186 h 246"/>
                <a:gd name="T52" fmla="*/ 104 w 140"/>
                <a:gd name="T53" fmla="*/ 210 h 246"/>
                <a:gd name="T54" fmla="*/ 98 w 140"/>
                <a:gd name="T55" fmla="*/ 222 h 246"/>
                <a:gd name="T56" fmla="*/ 98 w 140"/>
                <a:gd name="T57" fmla="*/ 238 h 246"/>
                <a:gd name="T58" fmla="*/ 90 w 140"/>
                <a:gd name="T59" fmla="*/ 232 h 246"/>
                <a:gd name="T60" fmla="*/ 84 w 140"/>
                <a:gd name="T61" fmla="*/ 224 h 246"/>
                <a:gd name="T62" fmla="*/ 78 w 140"/>
                <a:gd name="T63" fmla="*/ 222 h 246"/>
                <a:gd name="T64" fmla="*/ 66 w 140"/>
                <a:gd name="T65" fmla="*/ 226 h 246"/>
                <a:gd name="T66" fmla="*/ 58 w 140"/>
                <a:gd name="T67" fmla="*/ 232 h 246"/>
                <a:gd name="T68" fmla="*/ 52 w 140"/>
                <a:gd name="T69" fmla="*/ 236 h 246"/>
                <a:gd name="T70" fmla="*/ 36 w 140"/>
                <a:gd name="T71" fmla="*/ 236 h 246"/>
                <a:gd name="T72" fmla="*/ 24 w 140"/>
                <a:gd name="T73" fmla="*/ 230 h 246"/>
                <a:gd name="T74" fmla="*/ 12 w 140"/>
                <a:gd name="T75" fmla="*/ 222 h 246"/>
                <a:gd name="T76" fmla="*/ 6 w 140"/>
                <a:gd name="T77" fmla="*/ 204 h 246"/>
                <a:gd name="T78" fmla="*/ 0 w 140"/>
                <a:gd name="T79" fmla="*/ 186 h 246"/>
                <a:gd name="T80" fmla="*/ 2 w 140"/>
                <a:gd name="T81" fmla="*/ 166 h 246"/>
                <a:gd name="T82" fmla="*/ 6 w 140"/>
                <a:gd name="T83" fmla="*/ 160 h 246"/>
                <a:gd name="T84" fmla="*/ 14 w 140"/>
                <a:gd name="T85" fmla="*/ 156 h 246"/>
                <a:gd name="T86" fmla="*/ 24 w 140"/>
                <a:gd name="T87" fmla="*/ 152 h 246"/>
                <a:gd name="T88" fmla="*/ 34 w 140"/>
                <a:gd name="T89" fmla="*/ 142 h 246"/>
                <a:gd name="T90" fmla="*/ 36 w 140"/>
                <a:gd name="T91" fmla="*/ 132 h 246"/>
                <a:gd name="T92" fmla="*/ 38 w 140"/>
                <a:gd name="T93" fmla="*/ 124 h 246"/>
                <a:gd name="T94" fmla="*/ 44 w 140"/>
                <a:gd name="T95" fmla="*/ 124 h 246"/>
                <a:gd name="T96" fmla="*/ 56 w 140"/>
                <a:gd name="T97" fmla="*/ 128 h 246"/>
                <a:gd name="T98" fmla="*/ 60 w 140"/>
                <a:gd name="T99" fmla="*/ 126 h 246"/>
                <a:gd name="T100" fmla="*/ 60 w 140"/>
                <a:gd name="T101" fmla="*/ 120 h 246"/>
                <a:gd name="T102" fmla="*/ 52 w 140"/>
                <a:gd name="T103" fmla="*/ 110 h 246"/>
                <a:gd name="T104" fmla="*/ 44 w 140"/>
                <a:gd name="T105" fmla="*/ 104 h 246"/>
                <a:gd name="T106" fmla="*/ 28 w 140"/>
                <a:gd name="T107" fmla="*/ 10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0" h="246">
                  <a:moveTo>
                    <a:pt x="20" y="102"/>
                  </a:moveTo>
                  <a:lnTo>
                    <a:pt x="20" y="102"/>
                  </a:lnTo>
                  <a:lnTo>
                    <a:pt x="22" y="102"/>
                  </a:lnTo>
                  <a:lnTo>
                    <a:pt x="24" y="100"/>
                  </a:lnTo>
                  <a:lnTo>
                    <a:pt x="26" y="100"/>
                  </a:lnTo>
                  <a:lnTo>
                    <a:pt x="28" y="98"/>
                  </a:lnTo>
                  <a:lnTo>
                    <a:pt x="30" y="98"/>
                  </a:lnTo>
                  <a:lnTo>
                    <a:pt x="30" y="96"/>
                  </a:lnTo>
                  <a:lnTo>
                    <a:pt x="30" y="96"/>
                  </a:lnTo>
                  <a:lnTo>
                    <a:pt x="30" y="94"/>
                  </a:lnTo>
                  <a:lnTo>
                    <a:pt x="32" y="94"/>
                  </a:lnTo>
                  <a:lnTo>
                    <a:pt x="32" y="92"/>
                  </a:lnTo>
                  <a:lnTo>
                    <a:pt x="32" y="90"/>
                  </a:lnTo>
                  <a:lnTo>
                    <a:pt x="32" y="88"/>
                  </a:lnTo>
                  <a:lnTo>
                    <a:pt x="32" y="86"/>
                  </a:lnTo>
                  <a:lnTo>
                    <a:pt x="30" y="80"/>
                  </a:lnTo>
                  <a:lnTo>
                    <a:pt x="30" y="76"/>
                  </a:lnTo>
                  <a:lnTo>
                    <a:pt x="30" y="72"/>
                  </a:lnTo>
                  <a:lnTo>
                    <a:pt x="30" y="68"/>
                  </a:lnTo>
                  <a:lnTo>
                    <a:pt x="28" y="64"/>
                  </a:lnTo>
                  <a:lnTo>
                    <a:pt x="28" y="60"/>
                  </a:lnTo>
                  <a:lnTo>
                    <a:pt x="28" y="56"/>
                  </a:lnTo>
                  <a:lnTo>
                    <a:pt x="28" y="56"/>
                  </a:lnTo>
                  <a:lnTo>
                    <a:pt x="28" y="54"/>
                  </a:lnTo>
                  <a:lnTo>
                    <a:pt x="26" y="54"/>
                  </a:lnTo>
                  <a:lnTo>
                    <a:pt x="26" y="52"/>
                  </a:lnTo>
                  <a:lnTo>
                    <a:pt x="24" y="50"/>
                  </a:lnTo>
                  <a:lnTo>
                    <a:pt x="22" y="50"/>
                  </a:lnTo>
                  <a:lnTo>
                    <a:pt x="18" y="46"/>
                  </a:lnTo>
                  <a:lnTo>
                    <a:pt x="18" y="46"/>
                  </a:lnTo>
                  <a:lnTo>
                    <a:pt x="16" y="44"/>
                  </a:lnTo>
                  <a:lnTo>
                    <a:pt x="14" y="42"/>
                  </a:lnTo>
                  <a:lnTo>
                    <a:pt x="10" y="36"/>
                  </a:lnTo>
                  <a:lnTo>
                    <a:pt x="4" y="32"/>
                  </a:lnTo>
                  <a:lnTo>
                    <a:pt x="8" y="32"/>
                  </a:lnTo>
                  <a:lnTo>
                    <a:pt x="14" y="34"/>
                  </a:lnTo>
                  <a:lnTo>
                    <a:pt x="22" y="36"/>
                  </a:lnTo>
                  <a:lnTo>
                    <a:pt x="26" y="36"/>
                  </a:lnTo>
                  <a:lnTo>
                    <a:pt x="28" y="36"/>
                  </a:lnTo>
                  <a:lnTo>
                    <a:pt x="28" y="36"/>
                  </a:lnTo>
                  <a:lnTo>
                    <a:pt x="34" y="36"/>
                  </a:lnTo>
                  <a:lnTo>
                    <a:pt x="36" y="36"/>
                  </a:lnTo>
                  <a:lnTo>
                    <a:pt x="40" y="36"/>
                  </a:lnTo>
                  <a:lnTo>
                    <a:pt x="42" y="36"/>
                  </a:lnTo>
                  <a:lnTo>
                    <a:pt x="44" y="36"/>
                  </a:lnTo>
                  <a:lnTo>
                    <a:pt x="46" y="36"/>
                  </a:lnTo>
                  <a:lnTo>
                    <a:pt x="48" y="36"/>
                  </a:lnTo>
                  <a:lnTo>
                    <a:pt x="48" y="34"/>
                  </a:lnTo>
                  <a:lnTo>
                    <a:pt x="48" y="34"/>
                  </a:lnTo>
                  <a:lnTo>
                    <a:pt x="50" y="34"/>
                  </a:lnTo>
                  <a:lnTo>
                    <a:pt x="50" y="34"/>
                  </a:lnTo>
                  <a:lnTo>
                    <a:pt x="50" y="32"/>
                  </a:lnTo>
                  <a:lnTo>
                    <a:pt x="52" y="30"/>
                  </a:lnTo>
                  <a:lnTo>
                    <a:pt x="52" y="28"/>
                  </a:lnTo>
                  <a:lnTo>
                    <a:pt x="54" y="22"/>
                  </a:lnTo>
                  <a:lnTo>
                    <a:pt x="54" y="20"/>
                  </a:lnTo>
                  <a:lnTo>
                    <a:pt x="56" y="20"/>
                  </a:lnTo>
                  <a:lnTo>
                    <a:pt x="58" y="16"/>
                  </a:lnTo>
                  <a:lnTo>
                    <a:pt x="60" y="14"/>
                  </a:lnTo>
                  <a:lnTo>
                    <a:pt x="62" y="10"/>
                  </a:lnTo>
                  <a:lnTo>
                    <a:pt x="64" y="8"/>
                  </a:lnTo>
                  <a:lnTo>
                    <a:pt x="66" y="6"/>
                  </a:lnTo>
                  <a:lnTo>
                    <a:pt x="68" y="4"/>
                  </a:lnTo>
                  <a:lnTo>
                    <a:pt x="70" y="2"/>
                  </a:lnTo>
                  <a:lnTo>
                    <a:pt x="70" y="2"/>
                  </a:lnTo>
                  <a:lnTo>
                    <a:pt x="72" y="0"/>
                  </a:lnTo>
                  <a:lnTo>
                    <a:pt x="72" y="0"/>
                  </a:lnTo>
                  <a:lnTo>
                    <a:pt x="74" y="0"/>
                  </a:lnTo>
                  <a:lnTo>
                    <a:pt x="76" y="0"/>
                  </a:lnTo>
                  <a:lnTo>
                    <a:pt x="78" y="0"/>
                  </a:lnTo>
                  <a:lnTo>
                    <a:pt x="78" y="0"/>
                  </a:lnTo>
                  <a:lnTo>
                    <a:pt x="82" y="2"/>
                  </a:lnTo>
                  <a:lnTo>
                    <a:pt x="84" y="2"/>
                  </a:lnTo>
                  <a:lnTo>
                    <a:pt x="88" y="4"/>
                  </a:lnTo>
                  <a:lnTo>
                    <a:pt x="90" y="6"/>
                  </a:lnTo>
                  <a:lnTo>
                    <a:pt x="90" y="8"/>
                  </a:lnTo>
                  <a:lnTo>
                    <a:pt x="92" y="8"/>
                  </a:lnTo>
                  <a:lnTo>
                    <a:pt x="94" y="10"/>
                  </a:lnTo>
                  <a:lnTo>
                    <a:pt x="96" y="12"/>
                  </a:lnTo>
                  <a:lnTo>
                    <a:pt x="96" y="12"/>
                  </a:lnTo>
                  <a:lnTo>
                    <a:pt x="96" y="12"/>
                  </a:lnTo>
                  <a:lnTo>
                    <a:pt x="96" y="14"/>
                  </a:lnTo>
                  <a:lnTo>
                    <a:pt x="96" y="16"/>
                  </a:lnTo>
                  <a:lnTo>
                    <a:pt x="96" y="18"/>
                  </a:lnTo>
                  <a:lnTo>
                    <a:pt x="94" y="20"/>
                  </a:lnTo>
                  <a:lnTo>
                    <a:pt x="94" y="22"/>
                  </a:lnTo>
                  <a:lnTo>
                    <a:pt x="94" y="24"/>
                  </a:lnTo>
                  <a:lnTo>
                    <a:pt x="92" y="28"/>
                  </a:lnTo>
                  <a:lnTo>
                    <a:pt x="90" y="30"/>
                  </a:lnTo>
                  <a:lnTo>
                    <a:pt x="88" y="34"/>
                  </a:lnTo>
                  <a:lnTo>
                    <a:pt x="86" y="36"/>
                  </a:lnTo>
                  <a:lnTo>
                    <a:pt x="102" y="52"/>
                  </a:lnTo>
                  <a:lnTo>
                    <a:pt x="102" y="58"/>
                  </a:lnTo>
                  <a:lnTo>
                    <a:pt x="102" y="64"/>
                  </a:lnTo>
                  <a:lnTo>
                    <a:pt x="102" y="66"/>
                  </a:lnTo>
                  <a:lnTo>
                    <a:pt x="102" y="68"/>
                  </a:lnTo>
                  <a:lnTo>
                    <a:pt x="104" y="70"/>
                  </a:lnTo>
                  <a:lnTo>
                    <a:pt x="104" y="72"/>
                  </a:lnTo>
                  <a:lnTo>
                    <a:pt x="106" y="78"/>
                  </a:lnTo>
                  <a:lnTo>
                    <a:pt x="106" y="84"/>
                  </a:lnTo>
                  <a:lnTo>
                    <a:pt x="108" y="86"/>
                  </a:lnTo>
                  <a:lnTo>
                    <a:pt x="108" y="88"/>
                  </a:lnTo>
                  <a:lnTo>
                    <a:pt x="108" y="90"/>
                  </a:lnTo>
                  <a:lnTo>
                    <a:pt x="108" y="94"/>
                  </a:lnTo>
                  <a:lnTo>
                    <a:pt x="108" y="100"/>
                  </a:lnTo>
                  <a:lnTo>
                    <a:pt x="108" y="106"/>
                  </a:lnTo>
                  <a:lnTo>
                    <a:pt x="108" y="110"/>
                  </a:lnTo>
                  <a:lnTo>
                    <a:pt x="110" y="112"/>
                  </a:lnTo>
                  <a:lnTo>
                    <a:pt x="110" y="114"/>
                  </a:lnTo>
                  <a:lnTo>
                    <a:pt x="110" y="116"/>
                  </a:lnTo>
                  <a:lnTo>
                    <a:pt x="112" y="122"/>
                  </a:lnTo>
                  <a:lnTo>
                    <a:pt x="116" y="132"/>
                  </a:lnTo>
                  <a:lnTo>
                    <a:pt x="118" y="138"/>
                  </a:lnTo>
                  <a:lnTo>
                    <a:pt x="118" y="144"/>
                  </a:lnTo>
                  <a:lnTo>
                    <a:pt x="120" y="146"/>
                  </a:lnTo>
                  <a:lnTo>
                    <a:pt x="120" y="150"/>
                  </a:lnTo>
                  <a:lnTo>
                    <a:pt x="122" y="152"/>
                  </a:lnTo>
                  <a:lnTo>
                    <a:pt x="124" y="154"/>
                  </a:lnTo>
                  <a:lnTo>
                    <a:pt x="124" y="156"/>
                  </a:lnTo>
                  <a:lnTo>
                    <a:pt x="124" y="156"/>
                  </a:lnTo>
                  <a:lnTo>
                    <a:pt x="126" y="160"/>
                  </a:lnTo>
                  <a:lnTo>
                    <a:pt x="128" y="162"/>
                  </a:lnTo>
                  <a:lnTo>
                    <a:pt x="130" y="164"/>
                  </a:lnTo>
                  <a:lnTo>
                    <a:pt x="134" y="166"/>
                  </a:lnTo>
                  <a:lnTo>
                    <a:pt x="136" y="168"/>
                  </a:lnTo>
                  <a:lnTo>
                    <a:pt x="140" y="172"/>
                  </a:lnTo>
                  <a:lnTo>
                    <a:pt x="136" y="176"/>
                  </a:lnTo>
                  <a:lnTo>
                    <a:pt x="132" y="180"/>
                  </a:lnTo>
                  <a:lnTo>
                    <a:pt x="130" y="182"/>
                  </a:lnTo>
                  <a:lnTo>
                    <a:pt x="126" y="186"/>
                  </a:lnTo>
                  <a:lnTo>
                    <a:pt x="122" y="190"/>
                  </a:lnTo>
                  <a:lnTo>
                    <a:pt x="114" y="198"/>
                  </a:lnTo>
                  <a:lnTo>
                    <a:pt x="108" y="206"/>
                  </a:lnTo>
                  <a:lnTo>
                    <a:pt x="106" y="208"/>
                  </a:lnTo>
                  <a:lnTo>
                    <a:pt x="104" y="210"/>
                  </a:lnTo>
                  <a:lnTo>
                    <a:pt x="102" y="212"/>
                  </a:lnTo>
                  <a:lnTo>
                    <a:pt x="100" y="214"/>
                  </a:lnTo>
                  <a:lnTo>
                    <a:pt x="100" y="216"/>
                  </a:lnTo>
                  <a:lnTo>
                    <a:pt x="100" y="218"/>
                  </a:lnTo>
                  <a:lnTo>
                    <a:pt x="98" y="222"/>
                  </a:lnTo>
                  <a:lnTo>
                    <a:pt x="98" y="226"/>
                  </a:lnTo>
                  <a:lnTo>
                    <a:pt x="96" y="228"/>
                  </a:lnTo>
                  <a:lnTo>
                    <a:pt x="96" y="230"/>
                  </a:lnTo>
                  <a:lnTo>
                    <a:pt x="96" y="234"/>
                  </a:lnTo>
                  <a:lnTo>
                    <a:pt x="98" y="238"/>
                  </a:lnTo>
                  <a:lnTo>
                    <a:pt x="98" y="246"/>
                  </a:lnTo>
                  <a:lnTo>
                    <a:pt x="96" y="242"/>
                  </a:lnTo>
                  <a:lnTo>
                    <a:pt x="94" y="238"/>
                  </a:lnTo>
                  <a:lnTo>
                    <a:pt x="92" y="236"/>
                  </a:lnTo>
                  <a:lnTo>
                    <a:pt x="90" y="232"/>
                  </a:lnTo>
                  <a:lnTo>
                    <a:pt x="90" y="230"/>
                  </a:lnTo>
                  <a:lnTo>
                    <a:pt x="88" y="228"/>
                  </a:lnTo>
                  <a:lnTo>
                    <a:pt x="86" y="226"/>
                  </a:lnTo>
                  <a:lnTo>
                    <a:pt x="86" y="224"/>
                  </a:lnTo>
                  <a:lnTo>
                    <a:pt x="84" y="224"/>
                  </a:lnTo>
                  <a:lnTo>
                    <a:pt x="84" y="222"/>
                  </a:lnTo>
                  <a:lnTo>
                    <a:pt x="82" y="222"/>
                  </a:lnTo>
                  <a:lnTo>
                    <a:pt x="82" y="222"/>
                  </a:lnTo>
                  <a:lnTo>
                    <a:pt x="80" y="222"/>
                  </a:lnTo>
                  <a:lnTo>
                    <a:pt x="78" y="222"/>
                  </a:lnTo>
                  <a:lnTo>
                    <a:pt x="76" y="222"/>
                  </a:lnTo>
                  <a:lnTo>
                    <a:pt x="74" y="222"/>
                  </a:lnTo>
                  <a:lnTo>
                    <a:pt x="70" y="224"/>
                  </a:lnTo>
                  <a:lnTo>
                    <a:pt x="68" y="224"/>
                  </a:lnTo>
                  <a:lnTo>
                    <a:pt x="66" y="226"/>
                  </a:lnTo>
                  <a:lnTo>
                    <a:pt x="64" y="226"/>
                  </a:lnTo>
                  <a:lnTo>
                    <a:pt x="62" y="228"/>
                  </a:lnTo>
                  <a:lnTo>
                    <a:pt x="62" y="228"/>
                  </a:lnTo>
                  <a:lnTo>
                    <a:pt x="60" y="230"/>
                  </a:lnTo>
                  <a:lnTo>
                    <a:pt x="58" y="232"/>
                  </a:lnTo>
                  <a:lnTo>
                    <a:pt x="58" y="234"/>
                  </a:lnTo>
                  <a:lnTo>
                    <a:pt x="56" y="234"/>
                  </a:lnTo>
                  <a:lnTo>
                    <a:pt x="56" y="236"/>
                  </a:lnTo>
                  <a:lnTo>
                    <a:pt x="54" y="236"/>
                  </a:lnTo>
                  <a:lnTo>
                    <a:pt x="52" y="236"/>
                  </a:lnTo>
                  <a:lnTo>
                    <a:pt x="50" y="236"/>
                  </a:lnTo>
                  <a:lnTo>
                    <a:pt x="46" y="236"/>
                  </a:lnTo>
                  <a:lnTo>
                    <a:pt x="42" y="236"/>
                  </a:lnTo>
                  <a:lnTo>
                    <a:pt x="40" y="236"/>
                  </a:lnTo>
                  <a:lnTo>
                    <a:pt x="36" y="236"/>
                  </a:lnTo>
                  <a:lnTo>
                    <a:pt x="32" y="234"/>
                  </a:lnTo>
                  <a:lnTo>
                    <a:pt x="30" y="234"/>
                  </a:lnTo>
                  <a:lnTo>
                    <a:pt x="28" y="232"/>
                  </a:lnTo>
                  <a:lnTo>
                    <a:pt x="26" y="232"/>
                  </a:lnTo>
                  <a:lnTo>
                    <a:pt x="24" y="230"/>
                  </a:lnTo>
                  <a:lnTo>
                    <a:pt x="20" y="228"/>
                  </a:lnTo>
                  <a:lnTo>
                    <a:pt x="18" y="226"/>
                  </a:lnTo>
                  <a:lnTo>
                    <a:pt x="16" y="224"/>
                  </a:lnTo>
                  <a:lnTo>
                    <a:pt x="14" y="222"/>
                  </a:lnTo>
                  <a:lnTo>
                    <a:pt x="12" y="222"/>
                  </a:lnTo>
                  <a:lnTo>
                    <a:pt x="12" y="220"/>
                  </a:lnTo>
                  <a:lnTo>
                    <a:pt x="10" y="218"/>
                  </a:lnTo>
                  <a:lnTo>
                    <a:pt x="10" y="216"/>
                  </a:lnTo>
                  <a:lnTo>
                    <a:pt x="8" y="214"/>
                  </a:lnTo>
                  <a:lnTo>
                    <a:pt x="6" y="204"/>
                  </a:lnTo>
                  <a:lnTo>
                    <a:pt x="2" y="196"/>
                  </a:lnTo>
                  <a:lnTo>
                    <a:pt x="2" y="192"/>
                  </a:lnTo>
                  <a:lnTo>
                    <a:pt x="2" y="190"/>
                  </a:lnTo>
                  <a:lnTo>
                    <a:pt x="2" y="188"/>
                  </a:lnTo>
                  <a:lnTo>
                    <a:pt x="0" y="186"/>
                  </a:lnTo>
                  <a:lnTo>
                    <a:pt x="0" y="182"/>
                  </a:lnTo>
                  <a:lnTo>
                    <a:pt x="0" y="178"/>
                  </a:lnTo>
                  <a:lnTo>
                    <a:pt x="2" y="174"/>
                  </a:lnTo>
                  <a:lnTo>
                    <a:pt x="2" y="170"/>
                  </a:lnTo>
                  <a:lnTo>
                    <a:pt x="2" y="166"/>
                  </a:lnTo>
                  <a:lnTo>
                    <a:pt x="2" y="164"/>
                  </a:lnTo>
                  <a:lnTo>
                    <a:pt x="4" y="164"/>
                  </a:lnTo>
                  <a:lnTo>
                    <a:pt x="4" y="162"/>
                  </a:lnTo>
                  <a:lnTo>
                    <a:pt x="4" y="160"/>
                  </a:lnTo>
                  <a:lnTo>
                    <a:pt x="6" y="160"/>
                  </a:lnTo>
                  <a:lnTo>
                    <a:pt x="6" y="160"/>
                  </a:lnTo>
                  <a:lnTo>
                    <a:pt x="8" y="158"/>
                  </a:lnTo>
                  <a:lnTo>
                    <a:pt x="8" y="158"/>
                  </a:lnTo>
                  <a:lnTo>
                    <a:pt x="10" y="158"/>
                  </a:lnTo>
                  <a:lnTo>
                    <a:pt x="14" y="156"/>
                  </a:lnTo>
                  <a:lnTo>
                    <a:pt x="18" y="154"/>
                  </a:lnTo>
                  <a:lnTo>
                    <a:pt x="20" y="154"/>
                  </a:lnTo>
                  <a:lnTo>
                    <a:pt x="22" y="154"/>
                  </a:lnTo>
                  <a:lnTo>
                    <a:pt x="22" y="154"/>
                  </a:lnTo>
                  <a:lnTo>
                    <a:pt x="24" y="152"/>
                  </a:lnTo>
                  <a:lnTo>
                    <a:pt x="26" y="150"/>
                  </a:lnTo>
                  <a:lnTo>
                    <a:pt x="30" y="148"/>
                  </a:lnTo>
                  <a:lnTo>
                    <a:pt x="32" y="146"/>
                  </a:lnTo>
                  <a:lnTo>
                    <a:pt x="32" y="144"/>
                  </a:lnTo>
                  <a:lnTo>
                    <a:pt x="34" y="142"/>
                  </a:lnTo>
                  <a:lnTo>
                    <a:pt x="34" y="140"/>
                  </a:lnTo>
                  <a:lnTo>
                    <a:pt x="36" y="140"/>
                  </a:lnTo>
                  <a:lnTo>
                    <a:pt x="36" y="138"/>
                  </a:lnTo>
                  <a:lnTo>
                    <a:pt x="36" y="136"/>
                  </a:lnTo>
                  <a:lnTo>
                    <a:pt x="36" y="132"/>
                  </a:lnTo>
                  <a:lnTo>
                    <a:pt x="36" y="130"/>
                  </a:lnTo>
                  <a:lnTo>
                    <a:pt x="38" y="128"/>
                  </a:lnTo>
                  <a:lnTo>
                    <a:pt x="38" y="126"/>
                  </a:lnTo>
                  <a:lnTo>
                    <a:pt x="38" y="126"/>
                  </a:lnTo>
                  <a:lnTo>
                    <a:pt x="38" y="124"/>
                  </a:lnTo>
                  <a:lnTo>
                    <a:pt x="38" y="124"/>
                  </a:lnTo>
                  <a:lnTo>
                    <a:pt x="40" y="124"/>
                  </a:lnTo>
                  <a:lnTo>
                    <a:pt x="40" y="124"/>
                  </a:lnTo>
                  <a:lnTo>
                    <a:pt x="42" y="124"/>
                  </a:lnTo>
                  <a:lnTo>
                    <a:pt x="44" y="124"/>
                  </a:lnTo>
                  <a:lnTo>
                    <a:pt x="46" y="124"/>
                  </a:lnTo>
                  <a:lnTo>
                    <a:pt x="50" y="126"/>
                  </a:lnTo>
                  <a:lnTo>
                    <a:pt x="54" y="126"/>
                  </a:lnTo>
                  <a:lnTo>
                    <a:pt x="54" y="128"/>
                  </a:lnTo>
                  <a:lnTo>
                    <a:pt x="56" y="128"/>
                  </a:lnTo>
                  <a:lnTo>
                    <a:pt x="58" y="128"/>
                  </a:lnTo>
                  <a:lnTo>
                    <a:pt x="58" y="128"/>
                  </a:lnTo>
                  <a:lnTo>
                    <a:pt x="60" y="128"/>
                  </a:lnTo>
                  <a:lnTo>
                    <a:pt x="60" y="126"/>
                  </a:lnTo>
                  <a:lnTo>
                    <a:pt x="60" y="126"/>
                  </a:lnTo>
                  <a:lnTo>
                    <a:pt x="60" y="126"/>
                  </a:lnTo>
                  <a:lnTo>
                    <a:pt x="60" y="124"/>
                  </a:lnTo>
                  <a:lnTo>
                    <a:pt x="60" y="122"/>
                  </a:lnTo>
                  <a:lnTo>
                    <a:pt x="60" y="122"/>
                  </a:lnTo>
                  <a:lnTo>
                    <a:pt x="60" y="120"/>
                  </a:lnTo>
                  <a:lnTo>
                    <a:pt x="60" y="118"/>
                  </a:lnTo>
                  <a:lnTo>
                    <a:pt x="58" y="116"/>
                  </a:lnTo>
                  <a:lnTo>
                    <a:pt x="58" y="116"/>
                  </a:lnTo>
                  <a:lnTo>
                    <a:pt x="54" y="112"/>
                  </a:lnTo>
                  <a:lnTo>
                    <a:pt x="52" y="110"/>
                  </a:lnTo>
                  <a:lnTo>
                    <a:pt x="50" y="106"/>
                  </a:lnTo>
                  <a:lnTo>
                    <a:pt x="48" y="106"/>
                  </a:lnTo>
                  <a:lnTo>
                    <a:pt x="48" y="106"/>
                  </a:lnTo>
                  <a:lnTo>
                    <a:pt x="46" y="104"/>
                  </a:lnTo>
                  <a:lnTo>
                    <a:pt x="44" y="104"/>
                  </a:lnTo>
                  <a:lnTo>
                    <a:pt x="42" y="104"/>
                  </a:lnTo>
                  <a:lnTo>
                    <a:pt x="40" y="104"/>
                  </a:lnTo>
                  <a:lnTo>
                    <a:pt x="36" y="102"/>
                  </a:lnTo>
                  <a:lnTo>
                    <a:pt x="32" y="102"/>
                  </a:lnTo>
                  <a:lnTo>
                    <a:pt x="28" y="102"/>
                  </a:lnTo>
                  <a:lnTo>
                    <a:pt x="24" y="102"/>
                  </a:lnTo>
                  <a:lnTo>
                    <a:pt x="20" y="102"/>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67" name="Freeform 262">
              <a:extLst>
                <a:ext uri="{FF2B5EF4-FFF2-40B4-BE49-F238E27FC236}">
                  <a16:creationId xmlns:a16="http://schemas.microsoft.com/office/drawing/2014/main" id="{0EB51E49-CE1C-4B09-B6E6-59534AD4D860}"/>
                </a:ext>
              </a:extLst>
            </p:cNvPr>
            <p:cNvSpPr>
              <a:spLocks/>
            </p:cNvSpPr>
            <p:nvPr/>
          </p:nvSpPr>
          <p:spPr bwMode="auto">
            <a:xfrm>
              <a:off x="6260276" y="2586171"/>
              <a:ext cx="177773" cy="95746"/>
            </a:xfrm>
            <a:custGeom>
              <a:avLst/>
              <a:gdLst>
                <a:gd name="T0" fmla="*/ 2 w 94"/>
                <a:gd name="T1" fmla="*/ 34 h 56"/>
                <a:gd name="T2" fmla="*/ 10 w 94"/>
                <a:gd name="T3" fmla="*/ 36 h 56"/>
                <a:gd name="T4" fmla="*/ 14 w 94"/>
                <a:gd name="T5" fmla="*/ 36 h 56"/>
                <a:gd name="T6" fmla="*/ 24 w 94"/>
                <a:gd name="T7" fmla="*/ 30 h 56"/>
                <a:gd name="T8" fmla="*/ 36 w 94"/>
                <a:gd name="T9" fmla="*/ 24 h 56"/>
                <a:gd name="T10" fmla="*/ 44 w 94"/>
                <a:gd name="T11" fmla="*/ 18 h 56"/>
                <a:gd name="T12" fmla="*/ 46 w 94"/>
                <a:gd name="T13" fmla="*/ 16 h 56"/>
                <a:gd name="T14" fmla="*/ 48 w 94"/>
                <a:gd name="T15" fmla="*/ 10 h 56"/>
                <a:gd name="T16" fmla="*/ 48 w 94"/>
                <a:gd name="T17" fmla="*/ 0 h 56"/>
                <a:gd name="T18" fmla="*/ 54 w 94"/>
                <a:gd name="T19" fmla="*/ 6 h 56"/>
                <a:gd name="T20" fmla="*/ 58 w 94"/>
                <a:gd name="T21" fmla="*/ 10 h 56"/>
                <a:gd name="T22" fmla="*/ 60 w 94"/>
                <a:gd name="T23" fmla="*/ 10 h 56"/>
                <a:gd name="T24" fmla="*/ 66 w 94"/>
                <a:gd name="T25" fmla="*/ 10 h 56"/>
                <a:gd name="T26" fmla="*/ 68 w 94"/>
                <a:gd name="T27" fmla="*/ 10 h 56"/>
                <a:gd name="T28" fmla="*/ 70 w 94"/>
                <a:gd name="T29" fmla="*/ 8 h 56"/>
                <a:gd name="T30" fmla="*/ 70 w 94"/>
                <a:gd name="T31" fmla="*/ 2 h 56"/>
                <a:gd name="T32" fmla="*/ 72 w 94"/>
                <a:gd name="T33" fmla="*/ 0 h 56"/>
                <a:gd name="T34" fmla="*/ 76 w 94"/>
                <a:gd name="T35" fmla="*/ 0 h 56"/>
                <a:gd name="T36" fmla="*/ 82 w 94"/>
                <a:gd name="T37" fmla="*/ 0 h 56"/>
                <a:gd name="T38" fmla="*/ 84 w 94"/>
                <a:gd name="T39" fmla="*/ 2 h 56"/>
                <a:gd name="T40" fmla="*/ 84 w 94"/>
                <a:gd name="T41" fmla="*/ 4 h 56"/>
                <a:gd name="T42" fmla="*/ 84 w 94"/>
                <a:gd name="T43" fmla="*/ 8 h 56"/>
                <a:gd name="T44" fmla="*/ 82 w 94"/>
                <a:gd name="T45" fmla="*/ 10 h 56"/>
                <a:gd name="T46" fmla="*/ 84 w 94"/>
                <a:gd name="T47" fmla="*/ 12 h 56"/>
                <a:gd name="T48" fmla="*/ 88 w 94"/>
                <a:gd name="T49" fmla="*/ 16 h 56"/>
                <a:gd name="T50" fmla="*/ 92 w 94"/>
                <a:gd name="T51" fmla="*/ 18 h 56"/>
                <a:gd name="T52" fmla="*/ 94 w 94"/>
                <a:gd name="T53" fmla="*/ 28 h 56"/>
                <a:gd name="T54" fmla="*/ 94 w 94"/>
                <a:gd name="T55" fmla="*/ 32 h 56"/>
                <a:gd name="T56" fmla="*/ 90 w 94"/>
                <a:gd name="T57" fmla="*/ 38 h 56"/>
                <a:gd name="T58" fmla="*/ 88 w 94"/>
                <a:gd name="T59" fmla="*/ 40 h 56"/>
                <a:gd name="T60" fmla="*/ 88 w 94"/>
                <a:gd name="T61" fmla="*/ 44 h 56"/>
                <a:gd name="T62" fmla="*/ 84 w 94"/>
                <a:gd name="T63" fmla="*/ 48 h 56"/>
                <a:gd name="T64" fmla="*/ 76 w 94"/>
                <a:gd name="T65" fmla="*/ 54 h 56"/>
                <a:gd name="T66" fmla="*/ 70 w 94"/>
                <a:gd name="T67" fmla="*/ 56 h 56"/>
                <a:gd name="T68" fmla="*/ 66 w 94"/>
                <a:gd name="T69" fmla="*/ 56 h 56"/>
                <a:gd name="T70" fmla="*/ 54 w 94"/>
                <a:gd name="T71" fmla="*/ 54 h 56"/>
                <a:gd name="T72" fmla="*/ 44 w 94"/>
                <a:gd name="T73" fmla="*/ 50 h 56"/>
                <a:gd name="T74" fmla="*/ 38 w 94"/>
                <a:gd name="T75" fmla="*/ 44 h 56"/>
                <a:gd name="T76" fmla="*/ 36 w 94"/>
                <a:gd name="T77" fmla="*/ 42 h 56"/>
                <a:gd name="T78" fmla="*/ 34 w 94"/>
                <a:gd name="T79" fmla="*/ 42 h 56"/>
                <a:gd name="T80" fmla="*/ 30 w 94"/>
                <a:gd name="T81" fmla="*/ 44 h 56"/>
                <a:gd name="T82" fmla="*/ 24 w 94"/>
                <a:gd name="T83" fmla="*/ 48 h 56"/>
                <a:gd name="T84" fmla="*/ 16 w 94"/>
                <a:gd name="T85" fmla="*/ 48 h 56"/>
                <a:gd name="T86" fmla="*/ 8 w 94"/>
                <a:gd name="T87" fmla="*/ 48 h 56"/>
                <a:gd name="T88" fmla="*/ 4 w 94"/>
                <a:gd name="T89"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56">
                  <a:moveTo>
                    <a:pt x="2" y="44"/>
                  </a:moveTo>
                  <a:lnTo>
                    <a:pt x="0" y="34"/>
                  </a:lnTo>
                  <a:lnTo>
                    <a:pt x="2" y="34"/>
                  </a:lnTo>
                  <a:lnTo>
                    <a:pt x="6" y="36"/>
                  </a:lnTo>
                  <a:lnTo>
                    <a:pt x="8" y="36"/>
                  </a:lnTo>
                  <a:lnTo>
                    <a:pt x="10" y="36"/>
                  </a:lnTo>
                  <a:lnTo>
                    <a:pt x="10" y="36"/>
                  </a:lnTo>
                  <a:lnTo>
                    <a:pt x="12" y="36"/>
                  </a:lnTo>
                  <a:lnTo>
                    <a:pt x="14" y="36"/>
                  </a:lnTo>
                  <a:lnTo>
                    <a:pt x="18" y="34"/>
                  </a:lnTo>
                  <a:lnTo>
                    <a:pt x="20" y="32"/>
                  </a:lnTo>
                  <a:lnTo>
                    <a:pt x="24" y="30"/>
                  </a:lnTo>
                  <a:lnTo>
                    <a:pt x="28" y="28"/>
                  </a:lnTo>
                  <a:lnTo>
                    <a:pt x="32" y="28"/>
                  </a:lnTo>
                  <a:lnTo>
                    <a:pt x="36" y="24"/>
                  </a:lnTo>
                  <a:lnTo>
                    <a:pt x="38" y="22"/>
                  </a:lnTo>
                  <a:lnTo>
                    <a:pt x="42" y="20"/>
                  </a:lnTo>
                  <a:lnTo>
                    <a:pt x="44" y="18"/>
                  </a:lnTo>
                  <a:lnTo>
                    <a:pt x="46" y="16"/>
                  </a:lnTo>
                  <a:lnTo>
                    <a:pt x="46" y="16"/>
                  </a:lnTo>
                  <a:lnTo>
                    <a:pt x="46" y="16"/>
                  </a:lnTo>
                  <a:lnTo>
                    <a:pt x="46" y="14"/>
                  </a:lnTo>
                  <a:lnTo>
                    <a:pt x="48" y="12"/>
                  </a:lnTo>
                  <a:lnTo>
                    <a:pt x="48" y="10"/>
                  </a:lnTo>
                  <a:lnTo>
                    <a:pt x="48" y="6"/>
                  </a:lnTo>
                  <a:lnTo>
                    <a:pt x="48" y="2"/>
                  </a:lnTo>
                  <a:lnTo>
                    <a:pt x="48" y="0"/>
                  </a:lnTo>
                  <a:lnTo>
                    <a:pt x="48" y="2"/>
                  </a:lnTo>
                  <a:lnTo>
                    <a:pt x="52" y="4"/>
                  </a:lnTo>
                  <a:lnTo>
                    <a:pt x="54" y="6"/>
                  </a:lnTo>
                  <a:lnTo>
                    <a:pt x="56" y="8"/>
                  </a:lnTo>
                  <a:lnTo>
                    <a:pt x="56" y="10"/>
                  </a:lnTo>
                  <a:lnTo>
                    <a:pt x="58" y="10"/>
                  </a:lnTo>
                  <a:lnTo>
                    <a:pt x="58" y="10"/>
                  </a:lnTo>
                  <a:lnTo>
                    <a:pt x="60" y="10"/>
                  </a:lnTo>
                  <a:lnTo>
                    <a:pt x="60" y="10"/>
                  </a:lnTo>
                  <a:lnTo>
                    <a:pt x="62" y="10"/>
                  </a:lnTo>
                  <a:lnTo>
                    <a:pt x="64" y="10"/>
                  </a:lnTo>
                  <a:lnTo>
                    <a:pt x="66" y="10"/>
                  </a:lnTo>
                  <a:lnTo>
                    <a:pt x="66" y="10"/>
                  </a:lnTo>
                  <a:lnTo>
                    <a:pt x="68" y="10"/>
                  </a:lnTo>
                  <a:lnTo>
                    <a:pt x="68" y="10"/>
                  </a:lnTo>
                  <a:lnTo>
                    <a:pt x="68" y="8"/>
                  </a:lnTo>
                  <a:lnTo>
                    <a:pt x="70" y="8"/>
                  </a:lnTo>
                  <a:lnTo>
                    <a:pt x="70" y="8"/>
                  </a:lnTo>
                  <a:lnTo>
                    <a:pt x="70" y="4"/>
                  </a:lnTo>
                  <a:lnTo>
                    <a:pt x="70" y="4"/>
                  </a:lnTo>
                  <a:lnTo>
                    <a:pt x="70" y="2"/>
                  </a:lnTo>
                  <a:lnTo>
                    <a:pt x="72" y="2"/>
                  </a:lnTo>
                  <a:lnTo>
                    <a:pt x="72" y="0"/>
                  </a:lnTo>
                  <a:lnTo>
                    <a:pt x="72" y="0"/>
                  </a:lnTo>
                  <a:lnTo>
                    <a:pt x="72" y="0"/>
                  </a:lnTo>
                  <a:lnTo>
                    <a:pt x="74" y="0"/>
                  </a:lnTo>
                  <a:lnTo>
                    <a:pt x="76" y="0"/>
                  </a:lnTo>
                  <a:lnTo>
                    <a:pt x="78" y="0"/>
                  </a:lnTo>
                  <a:lnTo>
                    <a:pt x="80" y="0"/>
                  </a:lnTo>
                  <a:lnTo>
                    <a:pt x="82" y="0"/>
                  </a:lnTo>
                  <a:lnTo>
                    <a:pt x="84" y="2"/>
                  </a:lnTo>
                  <a:lnTo>
                    <a:pt x="84" y="2"/>
                  </a:lnTo>
                  <a:lnTo>
                    <a:pt x="84" y="2"/>
                  </a:lnTo>
                  <a:lnTo>
                    <a:pt x="84" y="2"/>
                  </a:lnTo>
                  <a:lnTo>
                    <a:pt x="84" y="2"/>
                  </a:lnTo>
                  <a:lnTo>
                    <a:pt x="84" y="4"/>
                  </a:lnTo>
                  <a:lnTo>
                    <a:pt x="84" y="6"/>
                  </a:lnTo>
                  <a:lnTo>
                    <a:pt x="84" y="6"/>
                  </a:lnTo>
                  <a:lnTo>
                    <a:pt x="84" y="8"/>
                  </a:lnTo>
                  <a:lnTo>
                    <a:pt x="82" y="10"/>
                  </a:lnTo>
                  <a:lnTo>
                    <a:pt x="82" y="10"/>
                  </a:lnTo>
                  <a:lnTo>
                    <a:pt x="82" y="10"/>
                  </a:lnTo>
                  <a:lnTo>
                    <a:pt x="82" y="12"/>
                  </a:lnTo>
                  <a:lnTo>
                    <a:pt x="84" y="12"/>
                  </a:lnTo>
                  <a:lnTo>
                    <a:pt x="84" y="12"/>
                  </a:lnTo>
                  <a:lnTo>
                    <a:pt x="84" y="14"/>
                  </a:lnTo>
                  <a:lnTo>
                    <a:pt x="86" y="14"/>
                  </a:lnTo>
                  <a:lnTo>
                    <a:pt x="88" y="16"/>
                  </a:lnTo>
                  <a:lnTo>
                    <a:pt x="90" y="16"/>
                  </a:lnTo>
                  <a:lnTo>
                    <a:pt x="92" y="16"/>
                  </a:lnTo>
                  <a:lnTo>
                    <a:pt x="92" y="18"/>
                  </a:lnTo>
                  <a:lnTo>
                    <a:pt x="94" y="22"/>
                  </a:lnTo>
                  <a:lnTo>
                    <a:pt x="94" y="24"/>
                  </a:lnTo>
                  <a:lnTo>
                    <a:pt x="94" y="28"/>
                  </a:lnTo>
                  <a:lnTo>
                    <a:pt x="94" y="30"/>
                  </a:lnTo>
                  <a:lnTo>
                    <a:pt x="94" y="30"/>
                  </a:lnTo>
                  <a:lnTo>
                    <a:pt x="94" y="32"/>
                  </a:lnTo>
                  <a:lnTo>
                    <a:pt x="94" y="32"/>
                  </a:lnTo>
                  <a:lnTo>
                    <a:pt x="92" y="36"/>
                  </a:lnTo>
                  <a:lnTo>
                    <a:pt x="90" y="38"/>
                  </a:lnTo>
                  <a:lnTo>
                    <a:pt x="88" y="38"/>
                  </a:lnTo>
                  <a:lnTo>
                    <a:pt x="88" y="40"/>
                  </a:lnTo>
                  <a:lnTo>
                    <a:pt x="88" y="40"/>
                  </a:lnTo>
                  <a:lnTo>
                    <a:pt x="88" y="42"/>
                  </a:lnTo>
                  <a:lnTo>
                    <a:pt x="88" y="42"/>
                  </a:lnTo>
                  <a:lnTo>
                    <a:pt x="88" y="44"/>
                  </a:lnTo>
                  <a:lnTo>
                    <a:pt x="88" y="44"/>
                  </a:lnTo>
                  <a:lnTo>
                    <a:pt x="86" y="46"/>
                  </a:lnTo>
                  <a:lnTo>
                    <a:pt x="84" y="48"/>
                  </a:lnTo>
                  <a:lnTo>
                    <a:pt x="82" y="50"/>
                  </a:lnTo>
                  <a:lnTo>
                    <a:pt x="80" y="52"/>
                  </a:lnTo>
                  <a:lnTo>
                    <a:pt x="76" y="54"/>
                  </a:lnTo>
                  <a:lnTo>
                    <a:pt x="74" y="54"/>
                  </a:lnTo>
                  <a:lnTo>
                    <a:pt x="72" y="56"/>
                  </a:lnTo>
                  <a:lnTo>
                    <a:pt x="70" y="56"/>
                  </a:lnTo>
                  <a:lnTo>
                    <a:pt x="68" y="56"/>
                  </a:lnTo>
                  <a:lnTo>
                    <a:pt x="68" y="56"/>
                  </a:lnTo>
                  <a:lnTo>
                    <a:pt x="66" y="56"/>
                  </a:lnTo>
                  <a:lnTo>
                    <a:pt x="62" y="56"/>
                  </a:lnTo>
                  <a:lnTo>
                    <a:pt x="58" y="54"/>
                  </a:lnTo>
                  <a:lnTo>
                    <a:pt x="54" y="54"/>
                  </a:lnTo>
                  <a:lnTo>
                    <a:pt x="48" y="52"/>
                  </a:lnTo>
                  <a:lnTo>
                    <a:pt x="44" y="52"/>
                  </a:lnTo>
                  <a:lnTo>
                    <a:pt x="44" y="50"/>
                  </a:lnTo>
                  <a:lnTo>
                    <a:pt x="42" y="46"/>
                  </a:lnTo>
                  <a:lnTo>
                    <a:pt x="40" y="44"/>
                  </a:lnTo>
                  <a:lnTo>
                    <a:pt x="38" y="44"/>
                  </a:lnTo>
                  <a:lnTo>
                    <a:pt x="38" y="42"/>
                  </a:lnTo>
                  <a:lnTo>
                    <a:pt x="38" y="42"/>
                  </a:lnTo>
                  <a:lnTo>
                    <a:pt x="36" y="42"/>
                  </a:lnTo>
                  <a:lnTo>
                    <a:pt x="36" y="42"/>
                  </a:lnTo>
                  <a:lnTo>
                    <a:pt x="36" y="42"/>
                  </a:lnTo>
                  <a:lnTo>
                    <a:pt x="34" y="42"/>
                  </a:lnTo>
                  <a:lnTo>
                    <a:pt x="34" y="42"/>
                  </a:lnTo>
                  <a:lnTo>
                    <a:pt x="32" y="42"/>
                  </a:lnTo>
                  <a:lnTo>
                    <a:pt x="30" y="44"/>
                  </a:lnTo>
                  <a:lnTo>
                    <a:pt x="26" y="46"/>
                  </a:lnTo>
                  <a:lnTo>
                    <a:pt x="26" y="48"/>
                  </a:lnTo>
                  <a:lnTo>
                    <a:pt x="24" y="48"/>
                  </a:lnTo>
                  <a:lnTo>
                    <a:pt x="22" y="48"/>
                  </a:lnTo>
                  <a:lnTo>
                    <a:pt x="20" y="48"/>
                  </a:lnTo>
                  <a:lnTo>
                    <a:pt x="16" y="48"/>
                  </a:lnTo>
                  <a:lnTo>
                    <a:pt x="12" y="48"/>
                  </a:lnTo>
                  <a:lnTo>
                    <a:pt x="10" y="48"/>
                  </a:lnTo>
                  <a:lnTo>
                    <a:pt x="8" y="48"/>
                  </a:lnTo>
                  <a:lnTo>
                    <a:pt x="8" y="48"/>
                  </a:lnTo>
                  <a:lnTo>
                    <a:pt x="6" y="46"/>
                  </a:lnTo>
                  <a:lnTo>
                    <a:pt x="4" y="46"/>
                  </a:lnTo>
                  <a:lnTo>
                    <a:pt x="2" y="44"/>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68" name="Freeform 263">
              <a:extLst>
                <a:ext uri="{FF2B5EF4-FFF2-40B4-BE49-F238E27FC236}">
                  <a16:creationId xmlns:a16="http://schemas.microsoft.com/office/drawing/2014/main" id="{B84B6757-09A8-4D8E-B8D1-5192772F2ADA}"/>
                </a:ext>
              </a:extLst>
            </p:cNvPr>
            <p:cNvSpPr>
              <a:spLocks/>
            </p:cNvSpPr>
            <p:nvPr/>
          </p:nvSpPr>
          <p:spPr bwMode="auto">
            <a:xfrm>
              <a:off x="6260276" y="2586171"/>
              <a:ext cx="177773" cy="95746"/>
            </a:xfrm>
            <a:custGeom>
              <a:avLst/>
              <a:gdLst>
                <a:gd name="T0" fmla="*/ 2 w 94"/>
                <a:gd name="T1" fmla="*/ 34 h 56"/>
                <a:gd name="T2" fmla="*/ 10 w 94"/>
                <a:gd name="T3" fmla="*/ 36 h 56"/>
                <a:gd name="T4" fmla="*/ 14 w 94"/>
                <a:gd name="T5" fmla="*/ 36 h 56"/>
                <a:gd name="T6" fmla="*/ 24 w 94"/>
                <a:gd name="T7" fmla="*/ 30 h 56"/>
                <a:gd name="T8" fmla="*/ 36 w 94"/>
                <a:gd name="T9" fmla="*/ 24 h 56"/>
                <a:gd name="T10" fmla="*/ 44 w 94"/>
                <a:gd name="T11" fmla="*/ 18 h 56"/>
                <a:gd name="T12" fmla="*/ 46 w 94"/>
                <a:gd name="T13" fmla="*/ 16 h 56"/>
                <a:gd name="T14" fmla="*/ 48 w 94"/>
                <a:gd name="T15" fmla="*/ 10 h 56"/>
                <a:gd name="T16" fmla="*/ 48 w 94"/>
                <a:gd name="T17" fmla="*/ 0 h 56"/>
                <a:gd name="T18" fmla="*/ 54 w 94"/>
                <a:gd name="T19" fmla="*/ 6 h 56"/>
                <a:gd name="T20" fmla="*/ 58 w 94"/>
                <a:gd name="T21" fmla="*/ 10 h 56"/>
                <a:gd name="T22" fmla="*/ 60 w 94"/>
                <a:gd name="T23" fmla="*/ 10 h 56"/>
                <a:gd name="T24" fmla="*/ 66 w 94"/>
                <a:gd name="T25" fmla="*/ 10 h 56"/>
                <a:gd name="T26" fmla="*/ 68 w 94"/>
                <a:gd name="T27" fmla="*/ 10 h 56"/>
                <a:gd name="T28" fmla="*/ 70 w 94"/>
                <a:gd name="T29" fmla="*/ 8 h 56"/>
                <a:gd name="T30" fmla="*/ 70 w 94"/>
                <a:gd name="T31" fmla="*/ 2 h 56"/>
                <a:gd name="T32" fmla="*/ 72 w 94"/>
                <a:gd name="T33" fmla="*/ 0 h 56"/>
                <a:gd name="T34" fmla="*/ 76 w 94"/>
                <a:gd name="T35" fmla="*/ 0 h 56"/>
                <a:gd name="T36" fmla="*/ 82 w 94"/>
                <a:gd name="T37" fmla="*/ 0 h 56"/>
                <a:gd name="T38" fmla="*/ 84 w 94"/>
                <a:gd name="T39" fmla="*/ 2 h 56"/>
                <a:gd name="T40" fmla="*/ 84 w 94"/>
                <a:gd name="T41" fmla="*/ 4 h 56"/>
                <a:gd name="T42" fmla="*/ 84 w 94"/>
                <a:gd name="T43" fmla="*/ 8 h 56"/>
                <a:gd name="T44" fmla="*/ 82 w 94"/>
                <a:gd name="T45" fmla="*/ 10 h 56"/>
                <a:gd name="T46" fmla="*/ 84 w 94"/>
                <a:gd name="T47" fmla="*/ 12 h 56"/>
                <a:gd name="T48" fmla="*/ 88 w 94"/>
                <a:gd name="T49" fmla="*/ 16 h 56"/>
                <a:gd name="T50" fmla="*/ 92 w 94"/>
                <a:gd name="T51" fmla="*/ 18 h 56"/>
                <a:gd name="T52" fmla="*/ 94 w 94"/>
                <a:gd name="T53" fmla="*/ 28 h 56"/>
                <a:gd name="T54" fmla="*/ 94 w 94"/>
                <a:gd name="T55" fmla="*/ 32 h 56"/>
                <a:gd name="T56" fmla="*/ 90 w 94"/>
                <a:gd name="T57" fmla="*/ 38 h 56"/>
                <a:gd name="T58" fmla="*/ 88 w 94"/>
                <a:gd name="T59" fmla="*/ 40 h 56"/>
                <a:gd name="T60" fmla="*/ 88 w 94"/>
                <a:gd name="T61" fmla="*/ 44 h 56"/>
                <a:gd name="T62" fmla="*/ 84 w 94"/>
                <a:gd name="T63" fmla="*/ 48 h 56"/>
                <a:gd name="T64" fmla="*/ 76 w 94"/>
                <a:gd name="T65" fmla="*/ 54 h 56"/>
                <a:gd name="T66" fmla="*/ 70 w 94"/>
                <a:gd name="T67" fmla="*/ 56 h 56"/>
                <a:gd name="T68" fmla="*/ 66 w 94"/>
                <a:gd name="T69" fmla="*/ 56 h 56"/>
                <a:gd name="T70" fmla="*/ 54 w 94"/>
                <a:gd name="T71" fmla="*/ 54 h 56"/>
                <a:gd name="T72" fmla="*/ 44 w 94"/>
                <a:gd name="T73" fmla="*/ 50 h 56"/>
                <a:gd name="T74" fmla="*/ 38 w 94"/>
                <a:gd name="T75" fmla="*/ 44 h 56"/>
                <a:gd name="T76" fmla="*/ 36 w 94"/>
                <a:gd name="T77" fmla="*/ 42 h 56"/>
                <a:gd name="T78" fmla="*/ 34 w 94"/>
                <a:gd name="T79" fmla="*/ 42 h 56"/>
                <a:gd name="T80" fmla="*/ 30 w 94"/>
                <a:gd name="T81" fmla="*/ 44 h 56"/>
                <a:gd name="T82" fmla="*/ 24 w 94"/>
                <a:gd name="T83" fmla="*/ 48 h 56"/>
                <a:gd name="T84" fmla="*/ 16 w 94"/>
                <a:gd name="T85" fmla="*/ 48 h 56"/>
                <a:gd name="T86" fmla="*/ 8 w 94"/>
                <a:gd name="T87" fmla="*/ 48 h 56"/>
                <a:gd name="T88" fmla="*/ 4 w 94"/>
                <a:gd name="T89"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56">
                  <a:moveTo>
                    <a:pt x="2" y="44"/>
                  </a:moveTo>
                  <a:lnTo>
                    <a:pt x="0" y="34"/>
                  </a:lnTo>
                  <a:lnTo>
                    <a:pt x="2" y="34"/>
                  </a:lnTo>
                  <a:lnTo>
                    <a:pt x="6" y="36"/>
                  </a:lnTo>
                  <a:lnTo>
                    <a:pt x="8" y="36"/>
                  </a:lnTo>
                  <a:lnTo>
                    <a:pt x="10" y="36"/>
                  </a:lnTo>
                  <a:lnTo>
                    <a:pt x="10" y="36"/>
                  </a:lnTo>
                  <a:lnTo>
                    <a:pt x="12" y="36"/>
                  </a:lnTo>
                  <a:lnTo>
                    <a:pt x="14" y="36"/>
                  </a:lnTo>
                  <a:lnTo>
                    <a:pt x="18" y="34"/>
                  </a:lnTo>
                  <a:lnTo>
                    <a:pt x="20" y="32"/>
                  </a:lnTo>
                  <a:lnTo>
                    <a:pt x="24" y="30"/>
                  </a:lnTo>
                  <a:lnTo>
                    <a:pt x="28" y="28"/>
                  </a:lnTo>
                  <a:lnTo>
                    <a:pt x="32" y="28"/>
                  </a:lnTo>
                  <a:lnTo>
                    <a:pt x="36" y="24"/>
                  </a:lnTo>
                  <a:lnTo>
                    <a:pt x="38" y="22"/>
                  </a:lnTo>
                  <a:lnTo>
                    <a:pt x="42" y="20"/>
                  </a:lnTo>
                  <a:lnTo>
                    <a:pt x="44" y="18"/>
                  </a:lnTo>
                  <a:lnTo>
                    <a:pt x="46" y="16"/>
                  </a:lnTo>
                  <a:lnTo>
                    <a:pt x="46" y="16"/>
                  </a:lnTo>
                  <a:lnTo>
                    <a:pt x="46" y="16"/>
                  </a:lnTo>
                  <a:lnTo>
                    <a:pt x="46" y="14"/>
                  </a:lnTo>
                  <a:lnTo>
                    <a:pt x="48" y="12"/>
                  </a:lnTo>
                  <a:lnTo>
                    <a:pt x="48" y="10"/>
                  </a:lnTo>
                  <a:lnTo>
                    <a:pt x="48" y="6"/>
                  </a:lnTo>
                  <a:lnTo>
                    <a:pt x="48" y="2"/>
                  </a:lnTo>
                  <a:lnTo>
                    <a:pt x="48" y="0"/>
                  </a:lnTo>
                  <a:lnTo>
                    <a:pt x="48" y="2"/>
                  </a:lnTo>
                  <a:lnTo>
                    <a:pt x="52" y="4"/>
                  </a:lnTo>
                  <a:lnTo>
                    <a:pt x="54" y="6"/>
                  </a:lnTo>
                  <a:lnTo>
                    <a:pt x="56" y="8"/>
                  </a:lnTo>
                  <a:lnTo>
                    <a:pt x="56" y="10"/>
                  </a:lnTo>
                  <a:lnTo>
                    <a:pt x="58" y="10"/>
                  </a:lnTo>
                  <a:lnTo>
                    <a:pt x="58" y="10"/>
                  </a:lnTo>
                  <a:lnTo>
                    <a:pt x="60" y="10"/>
                  </a:lnTo>
                  <a:lnTo>
                    <a:pt x="60" y="10"/>
                  </a:lnTo>
                  <a:lnTo>
                    <a:pt x="62" y="10"/>
                  </a:lnTo>
                  <a:lnTo>
                    <a:pt x="64" y="10"/>
                  </a:lnTo>
                  <a:lnTo>
                    <a:pt x="66" y="10"/>
                  </a:lnTo>
                  <a:lnTo>
                    <a:pt x="66" y="10"/>
                  </a:lnTo>
                  <a:lnTo>
                    <a:pt x="68" y="10"/>
                  </a:lnTo>
                  <a:lnTo>
                    <a:pt x="68" y="10"/>
                  </a:lnTo>
                  <a:lnTo>
                    <a:pt x="68" y="8"/>
                  </a:lnTo>
                  <a:lnTo>
                    <a:pt x="70" y="8"/>
                  </a:lnTo>
                  <a:lnTo>
                    <a:pt x="70" y="8"/>
                  </a:lnTo>
                  <a:lnTo>
                    <a:pt x="70" y="4"/>
                  </a:lnTo>
                  <a:lnTo>
                    <a:pt x="70" y="4"/>
                  </a:lnTo>
                  <a:lnTo>
                    <a:pt x="70" y="2"/>
                  </a:lnTo>
                  <a:lnTo>
                    <a:pt x="72" y="2"/>
                  </a:lnTo>
                  <a:lnTo>
                    <a:pt x="72" y="0"/>
                  </a:lnTo>
                  <a:lnTo>
                    <a:pt x="72" y="0"/>
                  </a:lnTo>
                  <a:lnTo>
                    <a:pt x="72" y="0"/>
                  </a:lnTo>
                  <a:lnTo>
                    <a:pt x="74" y="0"/>
                  </a:lnTo>
                  <a:lnTo>
                    <a:pt x="76" y="0"/>
                  </a:lnTo>
                  <a:lnTo>
                    <a:pt x="78" y="0"/>
                  </a:lnTo>
                  <a:lnTo>
                    <a:pt x="80" y="0"/>
                  </a:lnTo>
                  <a:lnTo>
                    <a:pt x="82" y="0"/>
                  </a:lnTo>
                  <a:lnTo>
                    <a:pt x="84" y="2"/>
                  </a:lnTo>
                  <a:lnTo>
                    <a:pt x="84" y="2"/>
                  </a:lnTo>
                  <a:lnTo>
                    <a:pt x="84" y="2"/>
                  </a:lnTo>
                  <a:lnTo>
                    <a:pt x="84" y="2"/>
                  </a:lnTo>
                  <a:lnTo>
                    <a:pt x="84" y="2"/>
                  </a:lnTo>
                  <a:lnTo>
                    <a:pt x="84" y="4"/>
                  </a:lnTo>
                  <a:lnTo>
                    <a:pt x="84" y="6"/>
                  </a:lnTo>
                  <a:lnTo>
                    <a:pt x="84" y="6"/>
                  </a:lnTo>
                  <a:lnTo>
                    <a:pt x="84" y="8"/>
                  </a:lnTo>
                  <a:lnTo>
                    <a:pt x="82" y="10"/>
                  </a:lnTo>
                  <a:lnTo>
                    <a:pt x="82" y="10"/>
                  </a:lnTo>
                  <a:lnTo>
                    <a:pt x="82" y="10"/>
                  </a:lnTo>
                  <a:lnTo>
                    <a:pt x="82" y="12"/>
                  </a:lnTo>
                  <a:lnTo>
                    <a:pt x="84" y="12"/>
                  </a:lnTo>
                  <a:lnTo>
                    <a:pt x="84" y="12"/>
                  </a:lnTo>
                  <a:lnTo>
                    <a:pt x="84" y="14"/>
                  </a:lnTo>
                  <a:lnTo>
                    <a:pt x="86" y="14"/>
                  </a:lnTo>
                  <a:lnTo>
                    <a:pt x="88" y="16"/>
                  </a:lnTo>
                  <a:lnTo>
                    <a:pt x="90" y="16"/>
                  </a:lnTo>
                  <a:lnTo>
                    <a:pt x="92" y="16"/>
                  </a:lnTo>
                  <a:lnTo>
                    <a:pt x="92" y="18"/>
                  </a:lnTo>
                  <a:lnTo>
                    <a:pt x="94" y="22"/>
                  </a:lnTo>
                  <a:lnTo>
                    <a:pt x="94" y="24"/>
                  </a:lnTo>
                  <a:lnTo>
                    <a:pt x="94" y="28"/>
                  </a:lnTo>
                  <a:lnTo>
                    <a:pt x="94" y="30"/>
                  </a:lnTo>
                  <a:lnTo>
                    <a:pt x="94" y="30"/>
                  </a:lnTo>
                  <a:lnTo>
                    <a:pt x="94" y="32"/>
                  </a:lnTo>
                  <a:lnTo>
                    <a:pt x="94" y="32"/>
                  </a:lnTo>
                  <a:lnTo>
                    <a:pt x="92" y="36"/>
                  </a:lnTo>
                  <a:lnTo>
                    <a:pt x="90" y="38"/>
                  </a:lnTo>
                  <a:lnTo>
                    <a:pt x="88" y="38"/>
                  </a:lnTo>
                  <a:lnTo>
                    <a:pt x="88" y="40"/>
                  </a:lnTo>
                  <a:lnTo>
                    <a:pt x="88" y="40"/>
                  </a:lnTo>
                  <a:lnTo>
                    <a:pt x="88" y="42"/>
                  </a:lnTo>
                  <a:lnTo>
                    <a:pt x="88" y="42"/>
                  </a:lnTo>
                  <a:lnTo>
                    <a:pt x="88" y="44"/>
                  </a:lnTo>
                  <a:lnTo>
                    <a:pt x="88" y="44"/>
                  </a:lnTo>
                  <a:lnTo>
                    <a:pt x="86" y="46"/>
                  </a:lnTo>
                  <a:lnTo>
                    <a:pt x="84" y="48"/>
                  </a:lnTo>
                  <a:lnTo>
                    <a:pt x="82" y="50"/>
                  </a:lnTo>
                  <a:lnTo>
                    <a:pt x="80" y="52"/>
                  </a:lnTo>
                  <a:lnTo>
                    <a:pt x="76" y="54"/>
                  </a:lnTo>
                  <a:lnTo>
                    <a:pt x="74" y="54"/>
                  </a:lnTo>
                  <a:lnTo>
                    <a:pt x="72" y="56"/>
                  </a:lnTo>
                  <a:lnTo>
                    <a:pt x="70" y="56"/>
                  </a:lnTo>
                  <a:lnTo>
                    <a:pt x="68" y="56"/>
                  </a:lnTo>
                  <a:lnTo>
                    <a:pt x="68" y="56"/>
                  </a:lnTo>
                  <a:lnTo>
                    <a:pt x="66" y="56"/>
                  </a:lnTo>
                  <a:lnTo>
                    <a:pt x="62" y="56"/>
                  </a:lnTo>
                  <a:lnTo>
                    <a:pt x="58" y="54"/>
                  </a:lnTo>
                  <a:lnTo>
                    <a:pt x="54" y="54"/>
                  </a:lnTo>
                  <a:lnTo>
                    <a:pt x="48" y="52"/>
                  </a:lnTo>
                  <a:lnTo>
                    <a:pt x="44" y="52"/>
                  </a:lnTo>
                  <a:lnTo>
                    <a:pt x="44" y="50"/>
                  </a:lnTo>
                  <a:lnTo>
                    <a:pt x="42" y="46"/>
                  </a:lnTo>
                  <a:lnTo>
                    <a:pt x="40" y="44"/>
                  </a:lnTo>
                  <a:lnTo>
                    <a:pt x="38" y="44"/>
                  </a:lnTo>
                  <a:lnTo>
                    <a:pt x="38" y="42"/>
                  </a:lnTo>
                  <a:lnTo>
                    <a:pt x="38" y="42"/>
                  </a:lnTo>
                  <a:lnTo>
                    <a:pt x="36" y="42"/>
                  </a:lnTo>
                  <a:lnTo>
                    <a:pt x="36" y="42"/>
                  </a:lnTo>
                  <a:lnTo>
                    <a:pt x="36" y="42"/>
                  </a:lnTo>
                  <a:lnTo>
                    <a:pt x="34" y="42"/>
                  </a:lnTo>
                  <a:lnTo>
                    <a:pt x="34" y="42"/>
                  </a:lnTo>
                  <a:lnTo>
                    <a:pt x="32" y="42"/>
                  </a:lnTo>
                  <a:lnTo>
                    <a:pt x="30" y="44"/>
                  </a:lnTo>
                  <a:lnTo>
                    <a:pt x="26" y="46"/>
                  </a:lnTo>
                  <a:lnTo>
                    <a:pt x="26" y="48"/>
                  </a:lnTo>
                  <a:lnTo>
                    <a:pt x="24" y="48"/>
                  </a:lnTo>
                  <a:lnTo>
                    <a:pt x="22" y="48"/>
                  </a:lnTo>
                  <a:lnTo>
                    <a:pt x="20" y="48"/>
                  </a:lnTo>
                  <a:lnTo>
                    <a:pt x="16" y="48"/>
                  </a:lnTo>
                  <a:lnTo>
                    <a:pt x="12" y="48"/>
                  </a:lnTo>
                  <a:lnTo>
                    <a:pt x="10" y="48"/>
                  </a:lnTo>
                  <a:lnTo>
                    <a:pt x="8" y="48"/>
                  </a:lnTo>
                  <a:lnTo>
                    <a:pt x="8" y="48"/>
                  </a:lnTo>
                  <a:lnTo>
                    <a:pt x="6" y="46"/>
                  </a:lnTo>
                  <a:lnTo>
                    <a:pt x="4" y="46"/>
                  </a:lnTo>
                  <a:lnTo>
                    <a:pt x="2" y="44"/>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69" name="Freeform 264">
              <a:extLst>
                <a:ext uri="{FF2B5EF4-FFF2-40B4-BE49-F238E27FC236}">
                  <a16:creationId xmlns:a16="http://schemas.microsoft.com/office/drawing/2014/main" id="{9F0432D5-F50E-4F7D-A03D-BAF5C25F9307}"/>
                </a:ext>
              </a:extLst>
            </p:cNvPr>
            <p:cNvSpPr>
              <a:spLocks/>
            </p:cNvSpPr>
            <p:nvPr/>
          </p:nvSpPr>
          <p:spPr bwMode="auto">
            <a:xfrm>
              <a:off x="6260276" y="2586171"/>
              <a:ext cx="177773" cy="95746"/>
            </a:xfrm>
            <a:custGeom>
              <a:avLst/>
              <a:gdLst>
                <a:gd name="T0" fmla="*/ 2 w 94"/>
                <a:gd name="T1" fmla="*/ 34 h 56"/>
                <a:gd name="T2" fmla="*/ 10 w 94"/>
                <a:gd name="T3" fmla="*/ 36 h 56"/>
                <a:gd name="T4" fmla="*/ 14 w 94"/>
                <a:gd name="T5" fmla="*/ 36 h 56"/>
                <a:gd name="T6" fmla="*/ 24 w 94"/>
                <a:gd name="T7" fmla="*/ 30 h 56"/>
                <a:gd name="T8" fmla="*/ 36 w 94"/>
                <a:gd name="T9" fmla="*/ 24 h 56"/>
                <a:gd name="T10" fmla="*/ 44 w 94"/>
                <a:gd name="T11" fmla="*/ 18 h 56"/>
                <a:gd name="T12" fmla="*/ 46 w 94"/>
                <a:gd name="T13" fmla="*/ 16 h 56"/>
                <a:gd name="T14" fmla="*/ 48 w 94"/>
                <a:gd name="T15" fmla="*/ 10 h 56"/>
                <a:gd name="T16" fmla="*/ 48 w 94"/>
                <a:gd name="T17" fmla="*/ 0 h 56"/>
                <a:gd name="T18" fmla="*/ 54 w 94"/>
                <a:gd name="T19" fmla="*/ 6 h 56"/>
                <a:gd name="T20" fmla="*/ 58 w 94"/>
                <a:gd name="T21" fmla="*/ 10 h 56"/>
                <a:gd name="T22" fmla="*/ 60 w 94"/>
                <a:gd name="T23" fmla="*/ 10 h 56"/>
                <a:gd name="T24" fmla="*/ 66 w 94"/>
                <a:gd name="T25" fmla="*/ 10 h 56"/>
                <a:gd name="T26" fmla="*/ 68 w 94"/>
                <a:gd name="T27" fmla="*/ 10 h 56"/>
                <a:gd name="T28" fmla="*/ 70 w 94"/>
                <a:gd name="T29" fmla="*/ 8 h 56"/>
                <a:gd name="T30" fmla="*/ 70 w 94"/>
                <a:gd name="T31" fmla="*/ 2 h 56"/>
                <a:gd name="T32" fmla="*/ 72 w 94"/>
                <a:gd name="T33" fmla="*/ 0 h 56"/>
                <a:gd name="T34" fmla="*/ 76 w 94"/>
                <a:gd name="T35" fmla="*/ 0 h 56"/>
                <a:gd name="T36" fmla="*/ 82 w 94"/>
                <a:gd name="T37" fmla="*/ 0 h 56"/>
                <a:gd name="T38" fmla="*/ 84 w 94"/>
                <a:gd name="T39" fmla="*/ 2 h 56"/>
                <a:gd name="T40" fmla="*/ 84 w 94"/>
                <a:gd name="T41" fmla="*/ 4 h 56"/>
                <a:gd name="T42" fmla="*/ 84 w 94"/>
                <a:gd name="T43" fmla="*/ 8 h 56"/>
                <a:gd name="T44" fmla="*/ 82 w 94"/>
                <a:gd name="T45" fmla="*/ 10 h 56"/>
                <a:gd name="T46" fmla="*/ 84 w 94"/>
                <a:gd name="T47" fmla="*/ 12 h 56"/>
                <a:gd name="T48" fmla="*/ 88 w 94"/>
                <a:gd name="T49" fmla="*/ 16 h 56"/>
                <a:gd name="T50" fmla="*/ 92 w 94"/>
                <a:gd name="T51" fmla="*/ 18 h 56"/>
                <a:gd name="T52" fmla="*/ 94 w 94"/>
                <a:gd name="T53" fmla="*/ 28 h 56"/>
                <a:gd name="T54" fmla="*/ 94 w 94"/>
                <a:gd name="T55" fmla="*/ 32 h 56"/>
                <a:gd name="T56" fmla="*/ 90 w 94"/>
                <a:gd name="T57" fmla="*/ 38 h 56"/>
                <a:gd name="T58" fmla="*/ 88 w 94"/>
                <a:gd name="T59" fmla="*/ 40 h 56"/>
                <a:gd name="T60" fmla="*/ 88 w 94"/>
                <a:gd name="T61" fmla="*/ 44 h 56"/>
                <a:gd name="T62" fmla="*/ 84 w 94"/>
                <a:gd name="T63" fmla="*/ 48 h 56"/>
                <a:gd name="T64" fmla="*/ 76 w 94"/>
                <a:gd name="T65" fmla="*/ 54 h 56"/>
                <a:gd name="T66" fmla="*/ 70 w 94"/>
                <a:gd name="T67" fmla="*/ 56 h 56"/>
                <a:gd name="T68" fmla="*/ 66 w 94"/>
                <a:gd name="T69" fmla="*/ 56 h 56"/>
                <a:gd name="T70" fmla="*/ 54 w 94"/>
                <a:gd name="T71" fmla="*/ 54 h 56"/>
                <a:gd name="T72" fmla="*/ 44 w 94"/>
                <a:gd name="T73" fmla="*/ 50 h 56"/>
                <a:gd name="T74" fmla="*/ 38 w 94"/>
                <a:gd name="T75" fmla="*/ 44 h 56"/>
                <a:gd name="T76" fmla="*/ 36 w 94"/>
                <a:gd name="T77" fmla="*/ 42 h 56"/>
                <a:gd name="T78" fmla="*/ 34 w 94"/>
                <a:gd name="T79" fmla="*/ 42 h 56"/>
                <a:gd name="T80" fmla="*/ 30 w 94"/>
                <a:gd name="T81" fmla="*/ 44 h 56"/>
                <a:gd name="T82" fmla="*/ 24 w 94"/>
                <a:gd name="T83" fmla="*/ 48 h 56"/>
                <a:gd name="T84" fmla="*/ 16 w 94"/>
                <a:gd name="T85" fmla="*/ 48 h 56"/>
                <a:gd name="T86" fmla="*/ 8 w 94"/>
                <a:gd name="T87" fmla="*/ 48 h 56"/>
                <a:gd name="T88" fmla="*/ 4 w 94"/>
                <a:gd name="T89"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56">
                  <a:moveTo>
                    <a:pt x="2" y="44"/>
                  </a:moveTo>
                  <a:lnTo>
                    <a:pt x="0" y="34"/>
                  </a:lnTo>
                  <a:lnTo>
                    <a:pt x="2" y="34"/>
                  </a:lnTo>
                  <a:lnTo>
                    <a:pt x="6" y="36"/>
                  </a:lnTo>
                  <a:lnTo>
                    <a:pt x="8" y="36"/>
                  </a:lnTo>
                  <a:lnTo>
                    <a:pt x="10" y="36"/>
                  </a:lnTo>
                  <a:lnTo>
                    <a:pt x="10" y="36"/>
                  </a:lnTo>
                  <a:lnTo>
                    <a:pt x="12" y="36"/>
                  </a:lnTo>
                  <a:lnTo>
                    <a:pt x="14" y="36"/>
                  </a:lnTo>
                  <a:lnTo>
                    <a:pt x="18" y="34"/>
                  </a:lnTo>
                  <a:lnTo>
                    <a:pt x="20" y="32"/>
                  </a:lnTo>
                  <a:lnTo>
                    <a:pt x="24" y="30"/>
                  </a:lnTo>
                  <a:lnTo>
                    <a:pt x="28" y="28"/>
                  </a:lnTo>
                  <a:lnTo>
                    <a:pt x="32" y="28"/>
                  </a:lnTo>
                  <a:lnTo>
                    <a:pt x="36" y="24"/>
                  </a:lnTo>
                  <a:lnTo>
                    <a:pt x="38" y="22"/>
                  </a:lnTo>
                  <a:lnTo>
                    <a:pt x="42" y="20"/>
                  </a:lnTo>
                  <a:lnTo>
                    <a:pt x="44" y="18"/>
                  </a:lnTo>
                  <a:lnTo>
                    <a:pt x="46" y="16"/>
                  </a:lnTo>
                  <a:lnTo>
                    <a:pt x="46" y="16"/>
                  </a:lnTo>
                  <a:lnTo>
                    <a:pt x="46" y="16"/>
                  </a:lnTo>
                  <a:lnTo>
                    <a:pt x="46" y="14"/>
                  </a:lnTo>
                  <a:lnTo>
                    <a:pt x="48" y="12"/>
                  </a:lnTo>
                  <a:lnTo>
                    <a:pt x="48" y="10"/>
                  </a:lnTo>
                  <a:lnTo>
                    <a:pt x="48" y="6"/>
                  </a:lnTo>
                  <a:lnTo>
                    <a:pt x="48" y="2"/>
                  </a:lnTo>
                  <a:lnTo>
                    <a:pt x="48" y="0"/>
                  </a:lnTo>
                  <a:lnTo>
                    <a:pt x="48" y="2"/>
                  </a:lnTo>
                  <a:lnTo>
                    <a:pt x="52" y="4"/>
                  </a:lnTo>
                  <a:lnTo>
                    <a:pt x="54" y="6"/>
                  </a:lnTo>
                  <a:lnTo>
                    <a:pt x="56" y="8"/>
                  </a:lnTo>
                  <a:lnTo>
                    <a:pt x="56" y="10"/>
                  </a:lnTo>
                  <a:lnTo>
                    <a:pt x="58" y="10"/>
                  </a:lnTo>
                  <a:lnTo>
                    <a:pt x="58" y="10"/>
                  </a:lnTo>
                  <a:lnTo>
                    <a:pt x="60" y="10"/>
                  </a:lnTo>
                  <a:lnTo>
                    <a:pt x="60" y="10"/>
                  </a:lnTo>
                  <a:lnTo>
                    <a:pt x="62" y="10"/>
                  </a:lnTo>
                  <a:lnTo>
                    <a:pt x="64" y="10"/>
                  </a:lnTo>
                  <a:lnTo>
                    <a:pt x="66" y="10"/>
                  </a:lnTo>
                  <a:lnTo>
                    <a:pt x="66" y="10"/>
                  </a:lnTo>
                  <a:lnTo>
                    <a:pt x="68" y="10"/>
                  </a:lnTo>
                  <a:lnTo>
                    <a:pt x="68" y="10"/>
                  </a:lnTo>
                  <a:lnTo>
                    <a:pt x="68" y="8"/>
                  </a:lnTo>
                  <a:lnTo>
                    <a:pt x="70" y="8"/>
                  </a:lnTo>
                  <a:lnTo>
                    <a:pt x="70" y="8"/>
                  </a:lnTo>
                  <a:lnTo>
                    <a:pt x="70" y="4"/>
                  </a:lnTo>
                  <a:lnTo>
                    <a:pt x="70" y="4"/>
                  </a:lnTo>
                  <a:lnTo>
                    <a:pt x="70" y="2"/>
                  </a:lnTo>
                  <a:lnTo>
                    <a:pt x="72" y="2"/>
                  </a:lnTo>
                  <a:lnTo>
                    <a:pt x="72" y="0"/>
                  </a:lnTo>
                  <a:lnTo>
                    <a:pt x="72" y="0"/>
                  </a:lnTo>
                  <a:lnTo>
                    <a:pt x="72" y="0"/>
                  </a:lnTo>
                  <a:lnTo>
                    <a:pt x="74" y="0"/>
                  </a:lnTo>
                  <a:lnTo>
                    <a:pt x="76" y="0"/>
                  </a:lnTo>
                  <a:lnTo>
                    <a:pt x="78" y="0"/>
                  </a:lnTo>
                  <a:lnTo>
                    <a:pt x="80" y="0"/>
                  </a:lnTo>
                  <a:lnTo>
                    <a:pt x="82" y="0"/>
                  </a:lnTo>
                  <a:lnTo>
                    <a:pt x="84" y="2"/>
                  </a:lnTo>
                  <a:lnTo>
                    <a:pt x="84" y="2"/>
                  </a:lnTo>
                  <a:lnTo>
                    <a:pt x="84" y="2"/>
                  </a:lnTo>
                  <a:lnTo>
                    <a:pt x="84" y="2"/>
                  </a:lnTo>
                  <a:lnTo>
                    <a:pt x="84" y="2"/>
                  </a:lnTo>
                  <a:lnTo>
                    <a:pt x="84" y="4"/>
                  </a:lnTo>
                  <a:lnTo>
                    <a:pt x="84" y="6"/>
                  </a:lnTo>
                  <a:lnTo>
                    <a:pt x="84" y="6"/>
                  </a:lnTo>
                  <a:lnTo>
                    <a:pt x="84" y="8"/>
                  </a:lnTo>
                  <a:lnTo>
                    <a:pt x="82" y="10"/>
                  </a:lnTo>
                  <a:lnTo>
                    <a:pt x="82" y="10"/>
                  </a:lnTo>
                  <a:lnTo>
                    <a:pt x="82" y="10"/>
                  </a:lnTo>
                  <a:lnTo>
                    <a:pt x="82" y="12"/>
                  </a:lnTo>
                  <a:lnTo>
                    <a:pt x="84" y="12"/>
                  </a:lnTo>
                  <a:lnTo>
                    <a:pt x="84" y="12"/>
                  </a:lnTo>
                  <a:lnTo>
                    <a:pt x="84" y="14"/>
                  </a:lnTo>
                  <a:lnTo>
                    <a:pt x="86" y="14"/>
                  </a:lnTo>
                  <a:lnTo>
                    <a:pt x="88" y="16"/>
                  </a:lnTo>
                  <a:lnTo>
                    <a:pt x="90" y="16"/>
                  </a:lnTo>
                  <a:lnTo>
                    <a:pt x="92" y="16"/>
                  </a:lnTo>
                  <a:lnTo>
                    <a:pt x="92" y="18"/>
                  </a:lnTo>
                  <a:lnTo>
                    <a:pt x="94" y="22"/>
                  </a:lnTo>
                  <a:lnTo>
                    <a:pt x="94" y="24"/>
                  </a:lnTo>
                  <a:lnTo>
                    <a:pt x="94" y="28"/>
                  </a:lnTo>
                  <a:lnTo>
                    <a:pt x="94" y="30"/>
                  </a:lnTo>
                  <a:lnTo>
                    <a:pt x="94" y="30"/>
                  </a:lnTo>
                  <a:lnTo>
                    <a:pt x="94" y="32"/>
                  </a:lnTo>
                  <a:lnTo>
                    <a:pt x="94" y="32"/>
                  </a:lnTo>
                  <a:lnTo>
                    <a:pt x="92" y="36"/>
                  </a:lnTo>
                  <a:lnTo>
                    <a:pt x="90" y="38"/>
                  </a:lnTo>
                  <a:lnTo>
                    <a:pt x="88" y="38"/>
                  </a:lnTo>
                  <a:lnTo>
                    <a:pt x="88" y="40"/>
                  </a:lnTo>
                  <a:lnTo>
                    <a:pt x="88" y="40"/>
                  </a:lnTo>
                  <a:lnTo>
                    <a:pt x="88" y="42"/>
                  </a:lnTo>
                  <a:lnTo>
                    <a:pt x="88" y="42"/>
                  </a:lnTo>
                  <a:lnTo>
                    <a:pt x="88" y="44"/>
                  </a:lnTo>
                  <a:lnTo>
                    <a:pt x="88" y="44"/>
                  </a:lnTo>
                  <a:lnTo>
                    <a:pt x="86" y="46"/>
                  </a:lnTo>
                  <a:lnTo>
                    <a:pt x="84" y="48"/>
                  </a:lnTo>
                  <a:lnTo>
                    <a:pt x="82" y="50"/>
                  </a:lnTo>
                  <a:lnTo>
                    <a:pt x="80" y="52"/>
                  </a:lnTo>
                  <a:lnTo>
                    <a:pt x="76" y="54"/>
                  </a:lnTo>
                  <a:lnTo>
                    <a:pt x="74" y="54"/>
                  </a:lnTo>
                  <a:lnTo>
                    <a:pt x="72" y="56"/>
                  </a:lnTo>
                  <a:lnTo>
                    <a:pt x="70" y="56"/>
                  </a:lnTo>
                  <a:lnTo>
                    <a:pt x="68" y="56"/>
                  </a:lnTo>
                  <a:lnTo>
                    <a:pt x="68" y="56"/>
                  </a:lnTo>
                  <a:lnTo>
                    <a:pt x="66" y="56"/>
                  </a:lnTo>
                  <a:lnTo>
                    <a:pt x="62" y="56"/>
                  </a:lnTo>
                  <a:lnTo>
                    <a:pt x="58" y="54"/>
                  </a:lnTo>
                  <a:lnTo>
                    <a:pt x="54" y="54"/>
                  </a:lnTo>
                  <a:lnTo>
                    <a:pt x="48" y="52"/>
                  </a:lnTo>
                  <a:lnTo>
                    <a:pt x="44" y="52"/>
                  </a:lnTo>
                  <a:lnTo>
                    <a:pt x="44" y="50"/>
                  </a:lnTo>
                  <a:lnTo>
                    <a:pt x="42" y="46"/>
                  </a:lnTo>
                  <a:lnTo>
                    <a:pt x="40" y="44"/>
                  </a:lnTo>
                  <a:lnTo>
                    <a:pt x="38" y="44"/>
                  </a:lnTo>
                  <a:lnTo>
                    <a:pt x="38" y="42"/>
                  </a:lnTo>
                  <a:lnTo>
                    <a:pt x="38" y="42"/>
                  </a:lnTo>
                  <a:lnTo>
                    <a:pt x="36" y="42"/>
                  </a:lnTo>
                  <a:lnTo>
                    <a:pt x="36" y="42"/>
                  </a:lnTo>
                  <a:lnTo>
                    <a:pt x="36" y="42"/>
                  </a:lnTo>
                  <a:lnTo>
                    <a:pt x="34" y="42"/>
                  </a:lnTo>
                  <a:lnTo>
                    <a:pt x="34" y="42"/>
                  </a:lnTo>
                  <a:lnTo>
                    <a:pt x="32" y="42"/>
                  </a:lnTo>
                  <a:lnTo>
                    <a:pt x="30" y="44"/>
                  </a:lnTo>
                  <a:lnTo>
                    <a:pt x="26" y="46"/>
                  </a:lnTo>
                  <a:lnTo>
                    <a:pt x="26" y="48"/>
                  </a:lnTo>
                  <a:lnTo>
                    <a:pt x="24" y="48"/>
                  </a:lnTo>
                  <a:lnTo>
                    <a:pt x="22" y="48"/>
                  </a:lnTo>
                  <a:lnTo>
                    <a:pt x="20" y="48"/>
                  </a:lnTo>
                  <a:lnTo>
                    <a:pt x="16" y="48"/>
                  </a:lnTo>
                  <a:lnTo>
                    <a:pt x="12" y="48"/>
                  </a:lnTo>
                  <a:lnTo>
                    <a:pt x="10" y="48"/>
                  </a:lnTo>
                  <a:lnTo>
                    <a:pt x="8" y="48"/>
                  </a:lnTo>
                  <a:lnTo>
                    <a:pt x="8" y="48"/>
                  </a:lnTo>
                  <a:lnTo>
                    <a:pt x="6" y="46"/>
                  </a:lnTo>
                  <a:lnTo>
                    <a:pt x="4" y="46"/>
                  </a:lnTo>
                  <a:lnTo>
                    <a:pt x="2" y="44"/>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70" name="Freeform 265">
              <a:extLst>
                <a:ext uri="{FF2B5EF4-FFF2-40B4-BE49-F238E27FC236}">
                  <a16:creationId xmlns:a16="http://schemas.microsoft.com/office/drawing/2014/main" id="{E6838E24-EDAA-4EB7-8AC6-5265B08CC8F4}"/>
                </a:ext>
              </a:extLst>
            </p:cNvPr>
            <p:cNvSpPr>
              <a:spLocks/>
            </p:cNvSpPr>
            <p:nvPr/>
          </p:nvSpPr>
          <p:spPr bwMode="auto">
            <a:xfrm>
              <a:off x="6260276" y="2586171"/>
              <a:ext cx="177773" cy="95746"/>
            </a:xfrm>
            <a:custGeom>
              <a:avLst/>
              <a:gdLst>
                <a:gd name="T0" fmla="*/ 2 w 94"/>
                <a:gd name="T1" fmla="*/ 34 h 56"/>
                <a:gd name="T2" fmla="*/ 10 w 94"/>
                <a:gd name="T3" fmla="*/ 36 h 56"/>
                <a:gd name="T4" fmla="*/ 14 w 94"/>
                <a:gd name="T5" fmla="*/ 36 h 56"/>
                <a:gd name="T6" fmla="*/ 24 w 94"/>
                <a:gd name="T7" fmla="*/ 30 h 56"/>
                <a:gd name="T8" fmla="*/ 36 w 94"/>
                <a:gd name="T9" fmla="*/ 24 h 56"/>
                <a:gd name="T10" fmla="*/ 44 w 94"/>
                <a:gd name="T11" fmla="*/ 18 h 56"/>
                <a:gd name="T12" fmla="*/ 46 w 94"/>
                <a:gd name="T13" fmla="*/ 16 h 56"/>
                <a:gd name="T14" fmla="*/ 48 w 94"/>
                <a:gd name="T15" fmla="*/ 10 h 56"/>
                <a:gd name="T16" fmla="*/ 48 w 94"/>
                <a:gd name="T17" fmla="*/ 0 h 56"/>
                <a:gd name="T18" fmla="*/ 54 w 94"/>
                <a:gd name="T19" fmla="*/ 6 h 56"/>
                <a:gd name="T20" fmla="*/ 58 w 94"/>
                <a:gd name="T21" fmla="*/ 10 h 56"/>
                <a:gd name="T22" fmla="*/ 60 w 94"/>
                <a:gd name="T23" fmla="*/ 10 h 56"/>
                <a:gd name="T24" fmla="*/ 66 w 94"/>
                <a:gd name="T25" fmla="*/ 10 h 56"/>
                <a:gd name="T26" fmla="*/ 68 w 94"/>
                <a:gd name="T27" fmla="*/ 10 h 56"/>
                <a:gd name="T28" fmla="*/ 70 w 94"/>
                <a:gd name="T29" fmla="*/ 8 h 56"/>
                <a:gd name="T30" fmla="*/ 70 w 94"/>
                <a:gd name="T31" fmla="*/ 2 h 56"/>
                <a:gd name="T32" fmla="*/ 72 w 94"/>
                <a:gd name="T33" fmla="*/ 0 h 56"/>
                <a:gd name="T34" fmla="*/ 76 w 94"/>
                <a:gd name="T35" fmla="*/ 0 h 56"/>
                <a:gd name="T36" fmla="*/ 82 w 94"/>
                <a:gd name="T37" fmla="*/ 0 h 56"/>
                <a:gd name="T38" fmla="*/ 84 w 94"/>
                <a:gd name="T39" fmla="*/ 2 h 56"/>
                <a:gd name="T40" fmla="*/ 84 w 94"/>
                <a:gd name="T41" fmla="*/ 4 h 56"/>
                <a:gd name="T42" fmla="*/ 84 w 94"/>
                <a:gd name="T43" fmla="*/ 8 h 56"/>
                <a:gd name="T44" fmla="*/ 82 w 94"/>
                <a:gd name="T45" fmla="*/ 10 h 56"/>
                <a:gd name="T46" fmla="*/ 84 w 94"/>
                <a:gd name="T47" fmla="*/ 12 h 56"/>
                <a:gd name="T48" fmla="*/ 88 w 94"/>
                <a:gd name="T49" fmla="*/ 16 h 56"/>
                <a:gd name="T50" fmla="*/ 92 w 94"/>
                <a:gd name="T51" fmla="*/ 18 h 56"/>
                <a:gd name="T52" fmla="*/ 94 w 94"/>
                <a:gd name="T53" fmla="*/ 28 h 56"/>
                <a:gd name="T54" fmla="*/ 94 w 94"/>
                <a:gd name="T55" fmla="*/ 32 h 56"/>
                <a:gd name="T56" fmla="*/ 90 w 94"/>
                <a:gd name="T57" fmla="*/ 38 h 56"/>
                <a:gd name="T58" fmla="*/ 88 w 94"/>
                <a:gd name="T59" fmla="*/ 40 h 56"/>
                <a:gd name="T60" fmla="*/ 88 w 94"/>
                <a:gd name="T61" fmla="*/ 44 h 56"/>
                <a:gd name="T62" fmla="*/ 84 w 94"/>
                <a:gd name="T63" fmla="*/ 48 h 56"/>
                <a:gd name="T64" fmla="*/ 76 w 94"/>
                <a:gd name="T65" fmla="*/ 54 h 56"/>
                <a:gd name="T66" fmla="*/ 70 w 94"/>
                <a:gd name="T67" fmla="*/ 56 h 56"/>
                <a:gd name="T68" fmla="*/ 66 w 94"/>
                <a:gd name="T69" fmla="*/ 56 h 56"/>
                <a:gd name="T70" fmla="*/ 54 w 94"/>
                <a:gd name="T71" fmla="*/ 54 h 56"/>
                <a:gd name="T72" fmla="*/ 44 w 94"/>
                <a:gd name="T73" fmla="*/ 50 h 56"/>
                <a:gd name="T74" fmla="*/ 38 w 94"/>
                <a:gd name="T75" fmla="*/ 44 h 56"/>
                <a:gd name="T76" fmla="*/ 36 w 94"/>
                <a:gd name="T77" fmla="*/ 42 h 56"/>
                <a:gd name="T78" fmla="*/ 34 w 94"/>
                <a:gd name="T79" fmla="*/ 42 h 56"/>
                <a:gd name="T80" fmla="*/ 30 w 94"/>
                <a:gd name="T81" fmla="*/ 44 h 56"/>
                <a:gd name="T82" fmla="*/ 24 w 94"/>
                <a:gd name="T83" fmla="*/ 48 h 56"/>
                <a:gd name="T84" fmla="*/ 16 w 94"/>
                <a:gd name="T85" fmla="*/ 48 h 56"/>
                <a:gd name="T86" fmla="*/ 8 w 94"/>
                <a:gd name="T87" fmla="*/ 48 h 56"/>
                <a:gd name="T88" fmla="*/ 4 w 94"/>
                <a:gd name="T89"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56">
                  <a:moveTo>
                    <a:pt x="2" y="44"/>
                  </a:moveTo>
                  <a:lnTo>
                    <a:pt x="0" y="34"/>
                  </a:lnTo>
                  <a:lnTo>
                    <a:pt x="2" y="34"/>
                  </a:lnTo>
                  <a:lnTo>
                    <a:pt x="6" y="36"/>
                  </a:lnTo>
                  <a:lnTo>
                    <a:pt x="8" y="36"/>
                  </a:lnTo>
                  <a:lnTo>
                    <a:pt x="10" y="36"/>
                  </a:lnTo>
                  <a:lnTo>
                    <a:pt x="10" y="36"/>
                  </a:lnTo>
                  <a:lnTo>
                    <a:pt x="12" y="36"/>
                  </a:lnTo>
                  <a:lnTo>
                    <a:pt x="14" y="36"/>
                  </a:lnTo>
                  <a:lnTo>
                    <a:pt x="18" y="34"/>
                  </a:lnTo>
                  <a:lnTo>
                    <a:pt x="20" y="32"/>
                  </a:lnTo>
                  <a:lnTo>
                    <a:pt x="24" y="30"/>
                  </a:lnTo>
                  <a:lnTo>
                    <a:pt x="28" y="28"/>
                  </a:lnTo>
                  <a:lnTo>
                    <a:pt x="32" y="28"/>
                  </a:lnTo>
                  <a:lnTo>
                    <a:pt x="36" y="24"/>
                  </a:lnTo>
                  <a:lnTo>
                    <a:pt x="38" y="22"/>
                  </a:lnTo>
                  <a:lnTo>
                    <a:pt x="42" y="20"/>
                  </a:lnTo>
                  <a:lnTo>
                    <a:pt x="44" y="18"/>
                  </a:lnTo>
                  <a:lnTo>
                    <a:pt x="46" y="16"/>
                  </a:lnTo>
                  <a:lnTo>
                    <a:pt x="46" y="16"/>
                  </a:lnTo>
                  <a:lnTo>
                    <a:pt x="46" y="16"/>
                  </a:lnTo>
                  <a:lnTo>
                    <a:pt x="46" y="14"/>
                  </a:lnTo>
                  <a:lnTo>
                    <a:pt x="48" y="12"/>
                  </a:lnTo>
                  <a:lnTo>
                    <a:pt x="48" y="10"/>
                  </a:lnTo>
                  <a:lnTo>
                    <a:pt x="48" y="6"/>
                  </a:lnTo>
                  <a:lnTo>
                    <a:pt x="48" y="2"/>
                  </a:lnTo>
                  <a:lnTo>
                    <a:pt x="48" y="0"/>
                  </a:lnTo>
                  <a:lnTo>
                    <a:pt x="48" y="2"/>
                  </a:lnTo>
                  <a:lnTo>
                    <a:pt x="52" y="4"/>
                  </a:lnTo>
                  <a:lnTo>
                    <a:pt x="54" y="6"/>
                  </a:lnTo>
                  <a:lnTo>
                    <a:pt x="56" y="8"/>
                  </a:lnTo>
                  <a:lnTo>
                    <a:pt x="56" y="10"/>
                  </a:lnTo>
                  <a:lnTo>
                    <a:pt x="58" y="10"/>
                  </a:lnTo>
                  <a:lnTo>
                    <a:pt x="58" y="10"/>
                  </a:lnTo>
                  <a:lnTo>
                    <a:pt x="60" y="10"/>
                  </a:lnTo>
                  <a:lnTo>
                    <a:pt x="60" y="10"/>
                  </a:lnTo>
                  <a:lnTo>
                    <a:pt x="62" y="10"/>
                  </a:lnTo>
                  <a:lnTo>
                    <a:pt x="64" y="10"/>
                  </a:lnTo>
                  <a:lnTo>
                    <a:pt x="66" y="10"/>
                  </a:lnTo>
                  <a:lnTo>
                    <a:pt x="66" y="10"/>
                  </a:lnTo>
                  <a:lnTo>
                    <a:pt x="68" y="10"/>
                  </a:lnTo>
                  <a:lnTo>
                    <a:pt x="68" y="10"/>
                  </a:lnTo>
                  <a:lnTo>
                    <a:pt x="68" y="8"/>
                  </a:lnTo>
                  <a:lnTo>
                    <a:pt x="70" y="8"/>
                  </a:lnTo>
                  <a:lnTo>
                    <a:pt x="70" y="8"/>
                  </a:lnTo>
                  <a:lnTo>
                    <a:pt x="70" y="4"/>
                  </a:lnTo>
                  <a:lnTo>
                    <a:pt x="70" y="4"/>
                  </a:lnTo>
                  <a:lnTo>
                    <a:pt x="70" y="2"/>
                  </a:lnTo>
                  <a:lnTo>
                    <a:pt x="72" y="2"/>
                  </a:lnTo>
                  <a:lnTo>
                    <a:pt x="72" y="0"/>
                  </a:lnTo>
                  <a:lnTo>
                    <a:pt x="72" y="0"/>
                  </a:lnTo>
                  <a:lnTo>
                    <a:pt x="72" y="0"/>
                  </a:lnTo>
                  <a:lnTo>
                    <a:pt x="74" y="0"/>
                  </a:lnTo>
                  <a:lnTo>
                    <a:pt x="76" y="0"/>
                  </a:lnTo>
                  <a:lnTo>
                    <a:pt x="78" y="0"/>
                  </a:lnTo>
                  <a:lnTo>
                    <a:pt x="80" y="0"/>
                  </a:lnTo>
                  <a:lnTo>
                    <a:pt x="82" y="0"/>
                  </a:lnTo>
                  <a:lnTo>
                    <a:pt x="84" y="2"/>
                  </a:lnTo>
                  <a:lnTo>
                    <a:pt x="84" y="2"/>
                  </a:lnTo>
                  <a:lnTo>
                    <a:pt x="84" y="2"/>
                  </a:lnTo>
                  <a:lnTo>
                    <a:pt x="84" y="2"/>
                  </a:lnTo>
                  <a:lnTo>
                    <a:pt x="84" y="2"/>
                  </a:lnTo>
                  <a:lnTo>
                    <a:pt x="84" y="4"/>
                  </a:lnTo>
                  <a:lnTo>
                    <a:pt x="84" y="6"/>
                  </a:lnTo>
                  <a:lnTo>
                    <a:pt x="84" y="6"/>
                  </a:lnTo>
                  <a:lnTo>
                    <a:pt x="84" y="8"/>
                  </a:lnTo>
                  <a:lnTo>
                    <a:pt x="82" y="10"/>
                  </a:lnTo>
                  <a:lnTo>
                    <a:pt x="82" y="10"/>
                  </a:lnTo>
                  <a:lnTo>
                    <a:pt x="82" y="10"/>
                  </a:lnTo>
                  <a:lnTo>
                    <a:pt x="82" y="12"/>
                  </a:lnTo>
                  <a:lnTo>
                    <a:pt x="84" y="12"/>
                  </a:lnTo>
                  <a:lnTo>
                    <a:pt x="84" y="12"/>
                  </a:lnTo>
                  <a:lnTo>
                    <a:pt x="84" y="14"/>
                  </a:lnTo>
                  <a:lnTo>
                    <a:pt x="86" y="14"/>
                  </a:lnTo>
                  <a:lnTo>
                    <a:pt x="88" y="16"/>
                  </a:lnTo>
                  <a:lnTo>
                    <a:pt x="90" y="16"/>
                  </a:lnTo>
                  <a:lnTo>
                    <a:pt x="92" y="16"/>
                  </a:lnTo>
                  <a:lnTo>
                    <a:pt x="92" y="18"/>
                  </a:lnTo>
                  <a:lnTo>
                    <a:pt x="94" y="22"/>
                  </a:lnTo>
                  <a:lnTo>
                    <a:pt x="94" y="24"/>
                  </a:lnTo>
                  <a:lnTo>
                    <a:pt x="94" y="28"/>
                  </a:lnTo>
                  <a:lnTo>
                    <a:pt x="94" y="30"/>
                  </a:lnTo>
                  <a:lnTo>
                    <a:pt x="94" y="30"/>
                  </a:lnTo>
                  <a:lnTo>
                    <a:pt x="94" y="32"/>
                  </a:lnTo>
                  <a:lnTo>
                    <a:pt x="94" y="32"/>
                  </a:lnTo>
                  <a:lnTo>
                    <a:pt x="92" y="36"/>
                  </a:lnTo>
                  <a:lnTo>
                    <a:pt x="90" y="38"/>
                  </a:lnTo>
                  <a:lnTo>
                    <a:pt x="88" y="38"/>
                  </a:lnTo>
                  <a:lnTo>
                    <a:pt x="88" y="40"/>
                  </a:lnTo>
                  <a:lnTo>
                    <a:pt x="88" y="40"/>
                  </a:lnTo>
                  <a:lnTo>
                    <a:pt x="88" y="42"/>
                  </a:lnTo>
                  <a:lnTo>
                    <a:pt x="88" y="42"/>
                  </a:lnTo>
                  <a:lnTo>
                    <a:pt x="88" y="44"/>
                  </a:lnTo>
                  <a:lnTo>
                    <a:pt x="88" y="44"/>
                  </a:lnTo>
                  <a:lnTo>
                    <a:pt x="86" y="46"/>
                  </a:lnTo>
                  <a:lnTo>
                    <a:pt x="84" y="48"/>
                  </a:lnTo>
                  <a:lnTo>
                    <a:pt x="82" y="50"/>
                  </a:lnTo>
                  <a:lnTo>
                    <a:pt x="80" y="52"/>
                  </a:lnTo>
                  <a:lnTo>
                    <a:pt x="76" y="54"/>
                  </a:lnTo>
                  <a:lnTo>
                    <a:pt x="74" y="54"/>
                  </a:lnTo>
                  <a:lnTo>
                    <a:pt x="72" y="56"/>
                  </a:lnTo>
                  <a:lnTo>
                    <a:pt x="70" y="56"/>
                  </a:lnTo>
                  <a:lnTo>
                    <a:pt x="68" y="56"/>
                  </a:lnTo>
                  <a:lnTo>
                    <a:pt x="68" y="56"/>
                  </a:lnTo>
                  <a:lnTo>
                    <a:pt x="66" y="56"/>
                  </a:lnTo>
                  <a:lnTo>
                    <a:pt x="62" y="56"/>
                  </a:lnTo>
                  <a:lnTo>
                    <a:pt x="58" y="54"/>
                  </a:lnTo>
                  <a:lnTo>
                    <a:pt x="54" y="54"/>
                  </a:lnTo>
                  <a:lnTo>
                    <a:pt x="48" y="52"/>
                  </a:lnTo>
                  <a:lnTo>
                    <a:pt x="44" y="52"/>
                  </a:lnTo>
                  <a:lnTo>
                    <a:pt x="44" y="50"/>
                  </a:lnTo>
                  <a:lnTo>
                    <a:pt x="42" y="46"/>
                  </a:lnTo>
                  <a:lnTo>
                    <a:pt x="40" y="44"/>
                  </a:lnTo>
                  <a:lnTo>
                    <a:pt x="38" y="44"/>
                  </a:lnTo>
                  <a:lnTo>
                    <a:pt x="38" y="42"/>
                  </a:lnTo>
                  <a:lnTo>
                    <a:pt x="38" y="42"/>
                  </a:lnTo>
                  <a:lnTo>
                    <a:pt x="36" y="42"/>
                  </a:lnTo>
                  <a:lnTo>
                    <a:pt x="36" y="42"/>
                  </a:lnTo>
                  <a:lnTo>
                    <a:pt x="36" y="42"/>
                  </a:lnTo>
                  <a:lnTo>
                    <a:pt x="34" y="42"/>
                  </a:lnTo>
                  <a:lnTo>
                    <a:pt x="34" y="42"/>
                  </a:lnTo>
                  <a:lnTo>
                    <a:pt x="32" y="42"/>
                  </a:lnTo>
                  <a:lnTo>
                    <a:pt x="30" y="44"/>
                  </a:lnTo>
                  <a:lnTo>
                    <a:pt x="26" y="46"/>
                  </a:lnTo>
                  <a:lnTo>
                    <a:pt x="26" y="48"/>
                  </a:lnTo>
                  <a:lnTo>
                    <a:pt x="24" y="48"/>
                  </a:lnTo>
                  <a:lnTo>
                    <a:pt x="22" y="48"/>
                  </a:lnTo>
                  <a:lnTo>
                    <a:pt x="20" y="48"/>
                  </a:lnTo>
                  <a:lnTo>
                    <a:pt x="16" y="48"/>
                  </a:lnTo>
                  <a:lnTo>
                    <a:pt x="12" y="48"/>
                  </a:lnTo>
                  <a:lnTo>
                    <a:pt x="10" y="48"/>
                  </a:lnTo>
                  <a:lnTo>
                    <a:pt x="8" y="48"/>
                  </a:lnTo>
                  <a:lnTo>
                    <a:pt x="8" y="48"/>
                  </a:lnTo>
                  <a:lnTo>
                    <a:pt x="6" y="46"/>
                  </a:lnTo>
                  <a:lnTo>
                    <a:pt x="4" y="46"/>
                  </a:lnTo>
                  <a:lnTo>
                    <a:pt x="2" y="44"/>
                  </a:lnTo>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71" name="Freeform 266">
              <a:extLst>
                <a:ext uri="{FF2B5EF4-FFF2-40B4-BE49-F238E27FC236}">
                  <a16:creationId xmlns:a16="http://schemas.microsoft.com/office/drawing/2014/main" id="{98AF4E44-DBE5-4EE1-90CA-E24D53A686A0}"/>
                </a:ext>
              </a:extLst>
            </p:cNvPr>
            <p:cNvSpPr>
              <a:spLocks/>
            </p:cNvSpPr>
            <p:nvPr/>
          </p:nvSpPr>
          <p:spPr bwMode="auto">
            <a:xfrm>
              <a:off x="6260276" y="2586171"/>
              <a:ext cx="177773" cy="95746"/>
            </a:xfrm>
            <a:custGeom>
              <a:avLst/>
              <a:gdLst>
                <a:gd name="T0" fmla="*/ 2 w 94"/>
                <a:gd name="T1" fmla="*/ 34 h 56"/>
                <a:gd name="T2" fmla="*/ 10 w 94"/>
                <a:gd name="T3" fmla="*/ 36 h 56"/>
                <a:gd name="T4" fmla="*/ 14 w 94"/>
                <a:gd name="T5" fmla="*/ 36 h 56"/>
                <a:gd name="T6" fmla="*/ 24 w 94"/>
                <a:gd name="T7" fmla="*/ 30 h 56"/>
                <a:gd name="T8" fmla="*/ 36 w 94"/>
                <a:gd name="T9" fmla="*/ 24 h 56"/>
                <a:gd name="T10" fmla="*/ 44 w 94"/>
                <a:gd name="T11" fmla="*/ 18 h 56"/>
                <a:gd name="T12" fmla="*/ 46 w 94"/>
                <a:gd name="T13" fmla="*/ 16 h 56"/>
                <a:gd name="T14" fmla="*/ 48 w 94"/>
                <a:gd name="T15" fmla="*/ 10 h 56"/>
                <a:gd name="T16" fmla="*/ 48 w 94"/>
                <a:gd name="T17" fmla="*/ 0 h 56"/>
                <a:gd name="T18" fmla="*/ 54 w 94"/>
                <a:gd name="T19" fmla="*/ 6 h 56"/>
                <a:gd name="T20" fmla="*/ 58 w 94"/>
                <a:gd name="T21" fmla="*/ 10 h 56"/>
                <a:gd name="T22" fmla="*/ 60 w 94"/>
                <a:gd name="T23" fmla="*/ 10 h 56"/>
                <a:gd name="T24" fmla="*/ 66 w 94"/>
                <a:gd name="T25" fmla="*/ 10 h 56"/>
                <a:gd name="T26" fmla="*/ 68 w 94"/>
                <a:gd name="T27" fmla="*/ 10 h 56"/>
                <a:gd name="T28" fmla="*/ 70 w 94"/>
                <a:gd name="T29" fmla="*/ 8 h 56"/>
                <a:gd name="T30" fmla="*/ 70 w 94"/>
                <a:gd name="T31" fmla="*/ 2 h 56"/>
                <a:gd name="T32" fmla="*/ 72 w 94"/>
                <a:gd name="T33" fmla="*/ 0 h 56"/>
                <a:gd name="T34" fmla="*/ 76 w 94"/>
                <a:gd name="T35" fmla="*/ 0 h 56"/>
                <a:gd name="T36" fmla="*/ 82 w 94"/>
                <a:gd name="T37" fmla="*/ 0 h 56"/>
                <a:gd name="T38" fmla="*/ 84 w 94"/>
                <a:gd name="T39" fmla="*/ 2 h 56"/>
                <a:gd name="T40" fmla="*/ 84 w 94"/>
                <a:gd name="T41" fmla="*/ 4 h 56"/>
                <a:gd name="T42" fmla="*/ 84 w 94"/>
                <a:gd name="T43" fmla="*/ 8 h 56"/>
                <a:gd name="T44" fmla="*/ 82 w 94"/>
                <a:gd name="T45" fmla="*/ 10 h 56"/>
                <a:gd name="T46" fmla="*/ 84 w 94"/>
                <a:gd name="T47" fmla="*/ 12 h 56"/>
                <a:gd name="T48" fmla="*/ 88 w 94"/>
                <a:gd name="T49" fmla="*/ 16 h 56"/>
                <a:gd name="T50" fmla="*/ 92 w 94"/>
                <a:gd name="T51" fmla="*/ 18 h 56"/>
                <a:gd name="T52" fmla="*/ 94 w 94"/>
                <a:gd name="T53" fmla="*/ 28 h 56"/>
                <a:gd name="T54" fmla="*/ 94 w 94"/>
                <a:gd name="T55" fmla="*/ 32 h 56"/>
                <a:gd name="T56" fmla="*/ 90 w 94"/>
                <a:gd name="T57" fmla="*/ 38 h 56"/>
                <a:gd name="T58" fmla="*/ 88 w 94"/>
                <a:gd name="T59" fmla="*/ 40 h 56"/>
                <a:gd name="T60" fmla="*/ 88 w 94"/>
                <a:gd name="T61" fmla="*/ 44 h 56"/>
                <a:gd name="T62" fmla="*/ 84 w 94"/>
                <a:gd name="T63" fmla="*/ 48 h 56"/>
                <a:gd name="T64" fmla="*/ 76 w 94"/>
                <a:gd name="T65" fmla="*/ 54 h 56"/>
                <a:gd name="T66" fmla="*/ 70 w 94"/>
                <a:gd name="T67" fmla="*/ 56 h 56"/>
                <a:gd name="T68" fmla="*/ 66 w 94"/>
                <a:gd name="T69" fmla="*/ 56 h 56"/>
                <a:gd name="T70" fmla="*/ 54 w 94"/>
                <a:gd name="T71" fmla="*/ 54 h 56"/>
                <a:gd name="T72" fmla="*/ 44 w 94"/>
                <a:gd name="T73" fmla="*/ 50 h 56"/>
                <a:gd name="T74" fmla="*/ 38 w 94"/>
                <a:gd name="T75" fmla="*/ 44 h 56"/>
                <a:gd name="T76" fmla="*/ 36 w 94"/>
                <a:gd name="T77" fmla="*/ 42 h 56"/>
                <a:gd name="T78" fmla="*/ 34 w 94"/>
                <a:gd name="T79" fmla="*/ 42 h 56"/>
                <a:gd name="T80" fmla="*/ 30 w 94"/>
                <a:gd name="T81" fmla="*/ 44 h 56"/>
                <a:gd name="T82" fmla="*/ 24 w 94"/>
                <a:gd name="T83" fmla="*/ 48 h 56"/>
                <a:gd name="T84" fmla="*/ 16 w 94"/>
                <a:gd name="T85" fmla="*/ 48 h 56"/>
                <a:gd name="T86" fmla="*/ 8 w 94"/>
                <a:gd name="T87" fmla="*/ 48 h 56"/>
                <a:gd name="T88" fmla="*/ 4 w 94"/>
                <a:gd name="T89"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56">
                  <a:moveTo>
                    <a:pt x="2" y="44"/>
                  </a:moveTo>
                  <a:lnTo>
                    <a:pt x="0" y="34"/>
                  </a:lnTo>
                  <a:lnTo>
                    <a:pt x="2" y="34"/>
                  </a:lnTo>
                  <a:lnTo>
                    <a:pt x="6" y="36"/>
                  </a:lnTo>
                  <a:lnTo>
                    <a:pt x="8" y="36"/>
                  </a:lnTo>
                  <a:lnTo>
                    <a:pt x="10" y="36"/>
                  </a:lnTo>
                  <a:lnTo>
                    <a:pt x="10" y="36"/>
                  </a:lnTo>
                  <a:lnTo>
                    <a:pt x="12" y="36"/>
                  </a:lnTo>
                  <a:lnTo>
                    <a:pt x="14" y="36"/>
                  </a:lnTo>
                  <a:lnTo>
                    <a:pt x="18" y="34"/>
                  </a:lnTo>
                  <a:lnTo>
                    <a:pt x="20" y="32"/>
                  </a:lnTo>
                  <a:lnTo>
                    <a:pt x="24" y="30"/>
                  </a:lnTo>
                  <a:lnTo>
                    <a:pt x="28" y="28"/>
                  </a:lnTo>
                  <a:lnTo>
                    <a:pt x="32" y="28"/>
                  </a:lnTo>
                  <a:lnTo>
                    <a:pt x="36" y="24"/>
                  </a:lnTo>
                  <a:lnTo>
                    <a:pt x="38" y="22"/>
                  </a:lnTo>
                  <a:lnTo>
                    <a:pt x="42" y="20"/>
                  </a:lnTo>
                  <a:lnTo>
                    <a:pt x="44" y="18"/>
                  </a:lnTo>
                  <a:lnTo>
                    <a:pt x="46" y="16"/>
                  </a:lnTo>
                  <a:lnTo>
                    <a:pt x="46" y="16"/>
                  </a:lnTo>
                  <a:lnTo>
                    <a:pt x="46" y="16"/>
                  </a:lnTo>
                  <a:lnTo>
                    <a:pt x="46" y="14"/>
                  </a:lnTo>
                  <a:lnTo>
                    <a:pt x="48" y="12"/>
                  </a:lnTo>
                  <a:lnTo>
                    <a:pt x="48" y="10"/>
                  </a:lnTo>
                  <a:lnTo>
                    <a:pt x="48" y="6"/>
                  </a:lnTo>
                  <a:lnTo>
                    <a:pt x="48" y="2"/>
                  </a:lnTo>
                  <a:lnTo>
                    <a:pt x="48" y="0"/>
                  </a:lnTo>
                  <a:lnTo>
                    <a:pt x="48" y="2"/>
                  </a:lnTo>
                  <a:lnTo>
                    <a:pt x="52" y="4"/>
                  </a:lnTo>
                  <a:lnTo>
                    <a:pt x="54" y="6"/>
                  </a:lnTo>
                  <a:lnTo>
                    <a:pt x="56" y="8"/>
                  </a:lnTo>
                  <a:lnTo>
                    <a:pt x="56" y="10"/>
                  </a:lnTo>
                  <a:lnTo>
                    <a:pt x="58" y="10"/>
                  </a:lnTo>
                  <a:lnTo>
                    <a:pt x="58" y="10"/>
                  </a:lnTo>
                  <a:lnTo>
                    <a:pt x="60" y="10"/>
                  </a:lnTo>
                  <a:lnTo>
                    <a:pt x="60" y="10"/>
                  </a:lnTo>
                  <a:lnTo>
                    <a:pt x="62" y="10"/>
                  </a:lnTo>
                  <a:lnTo>
                    <a:pt x="64" y="10"/>
                  </a:lnTo>
                  <a:lnTo>
                    <a:pt x="66" y="10"/>
                  </a:lnTo>
                  <a:lnTo>
                    <a:pt x="66" y="10"/>
                  </a:lnTo>
                  <a:lnTo>
                    <a:pt x="68" y="10"/>
                  </a:lnTo>
                  <a:lnTo>
                    <a:pt x="68" y="10"/>
                  </a:lnTo>
                  <a:lnTo>
                    <a:pt x="68" y="8"/>
                  </a:lnTo>
                  <a:lnTo>
                    <a:pt x="70" y="8"/>
                  </a:lnTo>
                  <a:lnTo>
                    <a:pt x="70" y="8"/>
                  </a:lnTo>
                  <a:lnTo>
                    <a:pt x="70" y="4"/>
                  </a:lnTo>
                  <a:lnTo>
                    <a:pt x="70" y="4"/>
                  </a:lnTo>
                  <a:lnTo>
                    <a:pt x="70" y="2"/>
                  </a:lnTo>
                  <a:lnTo>
                    <a:pt x="72" y="2"/>
                  </a:lnTo>
                  <a:lnTo>
                    <a:pt x="72" y="0"/>
                  </a:lnTo>
                  <a:lnTo>
                    <a:pt x="72" y="0"/>
                  </a:lnTo>
                  <a:lnTo>
                    <a:pt x="72" y="0"/>
                  </a:lnTo>
                  <a:lnTo>
                    <a:pt x="74" y="0"/>
                  </a:lnTo>
                  <a:lnTo>
                    <a:pt x="76" y="0"/>
                  </a:lnTo>
                  <a:lnTo>
                    <a:pt x="78" y="0"/>
                  </a:lnTo>
                  <a:lnTo>
                    <a:pt x="80" y="0"/>
                  </a:lnTo>
                  <a:lnTo>
                    <a:pt x="82" y="0"/>
                  </a:lnTo>
                  <a:lnTo>
                    <a:pt x="84" y="2"/>
                  </a:lnTo>
                  <a:lnTo>
                    <a:pt x="84" y="2"/>
                  </a:lnTo>
                  <a:lnTo>
                    <a:pt x="84" y="2"/>
                  </a:lnTo>
                  <a:lnTo>
                    <a:pt x="84" y="2"/>
                  </a:lnTo>
                  <a:lnTo>
                    <a:pt x="84" y="2"/>
                  </a:lnTo>
                  <a:lnTo>
                    <a:pt x="84" y="4"/>
                  </a:lnTo>
                  <a:lnTo>
                    <a:pt x="84" y="6"/>
                  </a:lnTo>
                  <a:lnTo>
                    <a:pt x="84" y="6"/>
                  </a:lnTo>
                  <a:lnTo>
                    <a:pt x="84" y="8"/>
                  </a:lnTo>
                  <a:lnTo>
                    <a:pt x="82" y="10"/>
                  </a:lnTo>
                  <a:lnTo>
                    <a:pt x="82" y="10"/>
                  </a:lnTo>
                  <a:lnTo>
                    <a:pt x="82" y="10"/>
                  </a:lnTo>
                  <a:lnTo>
                    <a:pt x="82" y="12"/>
                  </a:lnTo>
                  <a:lnTo>
                    <a:pt x="84" y="12"/>
                  </a:lnTo>
                  <a:lnTo>
                    <a:pt x="84" y="12"/>
                  </a:lnTo>
                  <a:lnTo>
                    <a:pt x="84" y="14"/>
                  </a:lnTo>
                  <a:lnTo>
                    <a:pt x="86" y="14"/>
                  </a:lnTo>
                  <a:lnTo>
                    <a:pt x="88" y="16"/>
                  </a:lnTo>
                  <a:lnTo>
                    <a:pt x="90" y="16"/>
                  </a:lnTo>
                  <a:lnTo>
                    <a:pt x="92" y="16"/>
                  </a:lnTo>
                  <a:lnTo>
                    <a:pt x="92" y="18"/>
                  </a:lnTo>
                  <a:lnTo>
                    <a:pt x="94" y="22"/>
                  </a:lnTo>
                  <a:lnTo>
                    <a:pt x="94" y="24"/>
                  </a:lnTo>
                  <a:lnTo>
                    <a:pt x="94" y="28"/>
                  </a:lnTo>
                  <a:lnTo>
                    <a:pt x="94" y="30"/>
                  </a:lnTo>
                  <a:lnTo>
                    <a:pt x="94" y="30"/>
                  </a:lnTo>
                  <a:lnTo>
                    <a:pt x="94" y="32"/>
                  </a:lnTo>
                  <a:lnTo>
                    <a:pt x="94" y="32"/>
                  </a:lnTo>
                  <a:lnTo>
                    <a:pt x="92" y="36"/>
                  </a:lnTo>
                  <a:lnTo>
                    <a:pt x="90" y="38"/>
                  </a:lnTo>
                  <a:lnTo>
                    <a:pt x="88" y="38"/>
                  </a:lnTo>
                  <a:lnTo>
                    <a:pt x="88" y="40"/>
                  </a:lnTo>
                  <a:lnTo>
                    <a:pt x="88" y="40"/>
                  </a:lnTo>
                  <a:lnTo>
                    <a:pt x="88" y="42"/>
                  </a:lnTo>
                  <a:lnTo>
                    <a:pt x="88" y="42"/>
                  </a:lnTo>
                  <a:lnTo>
                    <a:pt x="88" y="44"/>
                  </a:lnTo>
                  <a:lnTo>
                    <a:pt x="88" y="44"/>
                  </a:lnTo>
                  <a:lnTo>
                    <a:pt x="86" y="46"/>
                  </a:lnTo>
                  <a:lnTo>
                    <a:pt x="84" y="48"/>
                  </a:lnTo>
                  <a:lnTo>
                    <a:pt x="82" y="50"/>
                  </a:lnTo>
                  <a:lnTo>
                    <a:pt x="80" y="52"/>
                  </a:lnTo>
                  <a:lnTo>
                    <a:pt x="76" y="54"/>
                  </a:lnTo>
                  <a:lnTo>
                    <a:pt x="74" y="54"/>
                  </a:lnTo>
                  <a:lnTo>
                    <a:pt x="72" y="56"/>
                  </a:lnTo>
                  <a:lnTo>
                    <a:pt x="70" y="56"/>
                  </a:lnTo>
                  <a:lnTo>
                    <a:pt x="68" y="56"/>
                  </a:lnTo>
                  <a:lnTo>
                    <a:pt x="68" y="56"/>
                  </a:lnTo>
                  <a:lnTo>
                    <a:pt x="66" y="56"/>
                  </a:lnTo>
                  <a:lnTo>
                    <a:pt x="62" y="56"/>
                  </a:lnTo>
                  <a:lnTo>
                    <a:pt x="58" y="54"/>
                  </a:lnTo>
                  <a:lnTo>
                    <a:pt x="54" y="54"/>
                  </a:lnTo>
                  <a:lnTo>
                    <a:pt x="48" y="52"/>
                  </a:lnTo>
                  <a:lnTo>
                    <a:pt x="44" y="52"/>
                  </a:lnTo>
                  <a:lnTo>
                    <a:pt x="44" y="50"/>
                  </a:lnTo>
                  <a:lnTo>
                    <a:pt x="42" y="46"/>
                  </a:lnTo>
                  <a:lnTo>
                    <a:pt x="40" y="44"/>
                  </a:lnTo>
                  <a:lnTo>
                    <a:pt x="38" y="44"/>
                  </a:lnTo>
                  <a:lnTo>
                    <a:pt x="38" y="42"/>
                  </a:lnTo>
                  <a:lnTo>
                    <a:pt x="38" y="42"/>
                  </a:lnTo>
                  <a:lnTo>
                    <a:pt x="36" y="42"/>
                  </a:lnTo>
                  <a:lnTo>
                    <a:pt x="36" y="42"/>
                  </a:lnTo>
                  <a:lnTo>
                    <a:pt x="36" y="42"/>
                  </a:lnTo>
                  <a:lnTo>
                    <a:pt x="34" y="42"/>
                  </a:lnTo>
                  <a:lnTo>
                    <a:pt x="34" y="42"/>
                  </a:lnTo>
                  <a:lnTo>
                    <a:pt x="32" y="42"/>
                  </a:lnTo>
                  <a:lnTo>
                    <a:pt x="30" y="44"/>
                  </a:lnTo>
                  <a:lnTo>
                    <a:pt x="26" y="46"/>
                  </a:lnTo>
                  <a:lnTo>
                    <a:pt x="26" y="48"/>
                  </a:lnTo>
                  <a:lnTo>
                    <a:pt x="24" y="48"/>
                  </a:lnTo>
                  <a:lnTo>
                    <a:pt x="22" y="48"/>
                  </a:lnTo>
                  <a:lnTo>
                    <a:pt x="20" y="48"/>
                  </a:lnTo>
                  <a:lnTo>
                    <a:pt x="16" y="48"/>
                  </a:lnTo>
                  <a:lnTo>
                    <a:pt x="12" y="48"/>
                  </a:lnTo>
                  <a:lnTo>
                    <a:pt x="10" y="48"/>
                  </a:lnTo>
                  <a:lnTo>
                    <a:pt x="8" y="48"/>
                  </a:lnTo>
                  <a:lnTo>
                    <a:pt x="8" y="48"/>
                  </a:lnTo>
                  <a:lnTo>
                    <a:pt x="6" y="46"/>
                  </a:lnTo>
                  <a:lnTo>
                    <a:pt x="4" y="46"/>
                  </a:lnTo>
                  <a:lnTo>
                    <a:pt x="2" y="44"/>
                  </a:lnTo>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72" name="Freeform 267">
              <a:extLst>
                <a:ext uri="{FF2B5EF4-FFF2-40B4-BE49-F238E27FC236}">
                  <a16:creationId xmlns:a16="http://schemas.microsoft.com/office/drawing/2014/main" id="{48FDC06B-0704-4302-9D6C-6F11169761C7}"/>
                </a:ext>
              </a:extLst>
            </p:cNvPr>
            <p:cNvSpPr>
              <a:spLocks/>
            </p:cNvSpPr>
            <p:nvPr/>
          </p:nvSpPr>
          <p:spPr bwMode="auto">
            <a:xfrm>
              <a:off x="5742086" y="2380999"/>
              <a:ext cx="113473" cy="129941"/>
            </a:xfrm>
            <a:custGeom>
              <a:avLst/>
              <a:gdLst>
                <a:gd name="T0" fmla="*/ 32 w 60"/>
                <a:gd name="T1" fmla="*/ 0 h 76"/>
                <a:gd name="T2" fmla="*/ 30 w 60"/>
                <a:gd name="T3" fmla="*/ 2 h 76"/>
                <a:gd name="T4" fmla="*/ 28 w 60"/>
                <a:gd name="T5" fmla="*/ 8 h 76"/>
                <a:gd name="T6" fmla="*/ 28 w 60"/>
                <a:gd name="T7" fmla="*/ 12 h 76"/>
                <a:gd name="T8" fmla="*/ 28 w 60"/>
                <a:gd name="T9" fmla="*/ 16 h 76"/>
                <a:gd name="T10" fmla="*/ 26 w 60"/>
                <a:gd name="T11" fmla="*/ 18 h 76"/>
                <a:gd name="T12" fmla="*/ 22 w 60"/>
                <a:gd name="T13" fmla="*/ 18 h 76"/>
                <a:gd name="T14" fmla="*/ 12 w 60"/>
                <a:gd name="T15" fmla="*/ 18 h 76"/>
                <a:gd name="T16" fmla="*/ 6 w 60"/>
                <a:gd name="T17" fmla="*/ 18 h 76"/>
                <a:gd name="T18" fmla="*/ 4 w 60"/>
                <a:gd name="T19" fmla="*/ 18 h 76"/>
                <a:gd name="T20" fmla="*/ 2 w 60"/>
                <a:gd name="T21" fmla="*/ 22 h 76"/>
                <a:gd name="T22" fmla="*/ 0 w 60"/>
                <a:gd name="T23" fmla="*/ 28 h 76"/>
                <a:gd name="T24" fmla="*/ 0 w 60"/>
                <a:gd name="T25" fmla="*/ 36 h 76"/>
                <a:gd name="T26" fmla="*/ 2 w 60"/>
                <a:gd name="T27" fmla="*/ 38 h 76"/>
                <a:gd name="T28" fmla="*/ 2 w 60"/>
                <a:gd name="T29" fmla="*/ 38 h 76"/>
                <a:gd name="T30" fmla="*/ 6 w 60"/>
                <a:gd name="T31" fmla="*/ 38 h 76"/>
                <a:gd name="T32" fmla="*/ 8 w 60"/>
                <a:gd name="T33" fmla="*/ 40 h 76"/>
                <a:gd name="T34" fmla="*/ 10 w 60"/>
                <a:gd name="T35" fmla="*/ 42 h 76"/>
                <a:gd name="T36" fmla="*/ 10 w 60"/>
                <a:gd name="T37" fmla="*/ 44 h 76"/>
                <a:gd name="T38" fmla="*/ 8 w 60"/>
                <a:gd name="T39" fmla="*/ 48 h 76"/>
                <a:gd name="T40" fmla="*/ 6 w 60"/>
                <a:gd name="T41" fmla="*/ 50 h 76"/>
                <a:gd name="T42" fmla="*/ 2 w 60"/>
                <a:gd name="T43" fmla="*/ 52 h 76"/>
                <a:gd name="T44" fmla="*/ 0 w 60"/>
                <a:gd name="T45" fmla="*/ 54 h 76"/>
                <a:gd name="T46" fmla="*/ 2 w 60"/>
                <a:gd name="T47" fmla="*/ 60 h 76"/>
                <a:gd name="T48" fmla="*/ 2 w 60"/>
                <a:gd name="T49" fmla="*/ 66 h 76"/>
                <a:gd name="T50" fmla="*/ 2 w 60"/>
                <a:gd name="T51" fmla="*/ 70 h 76"/>
                <a:gd name="T52" fmla="*/ 2 w 60"/>
                <a:gd name="T53" fmla="*/ 74 h 76"/>
                <a:gd name="T54" fmla="*/ 4 w 60"/>
                <a:gd name="T55" fmla="*/ 74 h 76"/>
                <a:gd name="T56" fmla="*/ 6 w 60"/>
                <a:gd name="T57" fmla="*/ 76 h 76"/>
                <a:gd name="T58" fmla="*/ 12 w 60"/>
                <a:gd name="T59" fmla="*/ 74 h 76"/>
                <a:gd name="T60" fmla="*/ 20 w 60"/>
                <a:gd name="T61" fmla="*/ 72 h 76"/>
                <a:gd name="T62" fmla="*/ 26 w 60"/>
                <a:gd name="T63" fmla="*/ 68 h 76"/>
                <a:gd name="T64" fmla="*/ 32 w 60"/>
                <a:gd name="T65" fmla="*/ 64 h 76"/>
                <a:gd name="T66" fmla="*/ 36 w 60"/>
                <a:gd name="T67" fmla="*/ 62 h 76"/>
                <a:gd name="T68" fmla="*/ 44 w 60"/>
                <a:gd name="T69" fmla="*/ 64 h 76"/>
                <a:gd name="T70" fmla="*/ 50 w 60"/>
                <a:gd name="T71" fmla="*/ 62 h 76"/>
                <a:gd name="T72" fmla="*/ 54 w 60"/>
                <a:gd name="T73" fmla="*/ 62 h 76"/>
                <a:gd name="T74" fmla="*/ 58 w 60"/>
                <a:gd name="T75" fmla="*/ 60 h 76"/>
                <a:gd name="T76" fmla="*/ 60 w 60"/>
                <a:gd name="T77" fmla="*/ 56 h 76"/>
                <a:gd name="T78" fmla="*/ 60 w 60"/>
                <a:gd name="T79" fmla="*/ 48 h 76"/>
                <a:gd name="T80" fmla="*/ 60 w 60"/>
                <a:gd name="T81" fmla="*/ 40 h 76"/>
                <a:gd name="T82" fmla="*/ 58 w 60"/>
                <a:gd name="T83" fmla="*/ 32 h 76"/>
                <a:gd name="T84" fmla="*/ 54 w 60"/>
                <a:gd name="T85" fmla="*/ 24 h 76"/>
                <a:gd name="T86" fmla="*/ 48 w 60"/>
                <a:gd name="T87" fmla="*/ 24 h 76"/>
                <a:gd name="T88" fmla="*/ 42 w 60"/>
                <a:gd name="T89" fmla="*/ 24 h 76"/>
                <a:gd name="T90" fmla="*/ 38 w 60"/>
                <a:gd name="T91" fmla="*/ 24 h 76"/>
                <a:gd name="T92" fmla="*/ 38 w 60"/>
                <a:gd name="T93" fmla="*/ 22 h 76"/>
                <a:gd name="T94" fmla="*/ 36 w 60"/>
                <a:gd name="T95" fmla="*/ 16 h 76"/>
                <a:gd name="T96" fmla="*/ 38 w 60"/>
                <a:gd name="T97" fmla="*/ 8 h 76"/>
                <a:gd name="T98" fmla="*/ 40 w 60"/>
                <a:gd name="T99" fmla="*/ 4 h 76"/>
                <a:gd name="T100" fmla="*/ 34 w 60"/>
                <a:gd name="T101" fmla="*/ 0 h 76"/>
                <a:gd name="T102" fmla="*/ 32 w 60"/>
                <a:gd name="T10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 h="76">
                  <a:moveTo>
                    <a:pt x="32" y="0"/>
                  </a:moveTo>
                  <a:lnTo>
                    <a:pt x="32" y="0"/>
                  </a:lnTo>
                  <a:lnTo>
                    <a:pt x="32" y="0"/>
                  </a:lnTo>
                  <a:lnTo>
                    <a:pt x="32" y="0"/>
                  </a:lnTo>
                  <a:lnTo>
                    <a:pt x="30" y="2"/>
                  </a:lnTo>
                  <a:lnTo>
                    <a:pt x="30" y="2"/>
                  </a:lnTo>
                  <a:lnTo>
                    <a:pt x="28" y="4"/>
                  </a:lnTo>
                  <a:lnTo>
                    <a:pt x="28" y="6"/>
                  </a:lnTo>
                  <a:lnTo>
                    <a:pt x="28" y="8"/>
                  </a:lnTo>
                  <a:lnTo>
                    <a:pt x="28" y="8"/>
                  </a:lnTo>
                  <a:lnTo>
                    <a:pt x="28" y="10"/>
                  </a:lnTo>
                  <a:lnTo>
                    <a:pt x="28" y="12"/>
                  </a:lnTo>
                  <a:lnTo>
                    <a:pt x="28" y="14"/>
                  </a:lnTo>
                  <a:lnTo>
                    <a:pt x="28" y="14"/>
                  </a:lnTo>
                  <a:lnTo>
                    <a:pt x="28" y="16"/>
                  </a:lnTo>
                  <a:lnTo>
                    <a:pt x="28" y="16"/>
                  </a:lnTo>
                  <a:lnTo>
                    <a:pt x="26" y="16"/>
                  </a:lnTo>
                  <a:lnTo>
                    <a:pt x="26" y="18"/>
                  </a:lnTo>
                  <a:lnTo>
                    <a:pt x="24" y="18"/>
                  </a:lnTo>
                  <a:lnTo>
                    <a:pt x="24" y="18"/>
                  </a:lnTo>
                  <a:lnTo>
                    <a:pt x="22" y="18"/>
                  </a:lnTo>
                  <a:lnTo>
                    <a:pt x="20" y="18"/>
                  </a:lnTo>
                  <a:lnTo>
                    <a:pt x="16" y="18"/>
                  </a:lnTo>
                  <a:lnTo>
                    <a:pt x="12" y="18"/>
                  </a:lnTo>
                  <a:lnTo>
                    <a:pt x="10" y="16"/>
                  </a:lnTo>
                  <a:lnTo>
                    <a:pt x="8" y="18"/>
                  </a:lnTo>
                  <a:lnTo>
                    <a:pt x="6" y="18"/>
                  </a:lnTo>
                  <a:lnTo>
                    <a:pt x="4" y="18"/>
                  </a:lnTo>
                  <a:lnTo>
                    <a:pt x="4" y="18"/>
                  </a:lnTo>
                  <a:lnTo>
                    <a:pt x="4" y="18"/>
                  </a:lnTo>
                  <a:lnTo>
                    <a:pt x="2" y="20"/>
                  </a:lnTo>
                  <a:lnTo>
                    <a:pt x="2" y="20"/>
                  </a:lnTo>
                  <a:lnTo>
                    <a:pt x="2" y="22"/>
                  </a:lnTo>
                  <a:lnTo>
                    <a:pt x="2" y="24"/>
                  </a:lnTo>
                  <a:lnTo>
                    <a:pt x="2" y="26"/>
                  </a:lnTo>
                  <a:lnTo>
                    <a:pt x="0" y="28"/>
                  </a:lnTo>
                  <a:lnTo>
                    <a:pt x="0" y="32"/>
                  </a:lnTo>
                  <a:lnTo>
                    <a:pt x="0" y="34"/>
                  </a:lnTo>
                  <a:lnTo>
                    <a:pt x="0" y="36"/>
                  </a:lnTo>
                  <a:lnTo>
                    <a:pt x="0" y="38"/>
                  </a:lnTo>
                  <a:lnTo>
                    <a:pt x="0" y="38"/>
                  </a:lnTo>
                  <a:lnTo>
                    <a:pt x="2" y="38"/>
                  </a:lnTo>
                  <a:lnTo>
                    <a:pt x="2" y="38"/>
                  </a:lnTo>
                  <a:lnTo>
                    <a:pt x="2" y="38"/>
                  </a:lnTo>
                  <a:lnTo>
                    <a:pt x="2" y="38"/>
                  </a:lnTo>
                  <a:lnTo>
                    <a:pt x="4" y="38"/>
                  </a:lnTo>
                  <a:lnTo>
                    <a:pt x="6" y="38"/>
                  </a:lnTo>
                  <a:lnTo>
                    <a:pt x="6" y="38"/>
                  </a:lnTo>
                  <a:lnTo>
                    <a:pt x="8" y="38"/>
                  </a:lnTo>
                  <a:lnTo>
                    <a:pt x="8" y="38"/>
                  </a:lnTo>
                  <a:lnTo>
                    <a:pt x="8" y="40"/>
                  </a:lnTo>
                  <a:lnTo>
                    <a:pt x="8" y="40"/>
                  </a:lnTo>
                  <a:lnTo>
                    <a:pt x="10" y="40"/>
                  </a:lnTo>
                  <a:lnTo>
                    <a:pt x="10" y="42"/>
                  </a:lnTo>
                  <a:lnTo>
                    <a:pt x="10" y="42"/>
                  </a:lnTo>
                  <a:lnTo>
                    <a:pt x="10" y="44"/>
                  </a:lnTo>
                  <a:lnTo>
                    <a:pt x="10" y="44"/>
                  </a:lnTo>
                  <a:lnTo>
                    <a:pt x="10" y="46"/>
                  </a:lnTo>
                  <a:lnTo>
                    <a:pt x="10" y="48"/>
                  </a:lnTo>
                  <a:lnTo>
                    <a:pt x="8" y="48"/>
                  </a:lnTo>
                  <a:lnTo>
                    <a:pt x="8" y="48"/>
                  </a:lnTo>
                  <a:lnTo>
                    <a:pt x="8" y="50"/>
                  </a:lnTo>
                  <a:lnTo>
                    <a:pt x="6" y="50"/>
                  </a:lnTo>
                  <a:lnTo>
                    <a:pt x="4" y="52"/>
                  </a:lnTo>
                  <a:lnTo>
                    <a:pt x="2" y="52"/>
                  </a:lnTo>
                  <a:lnTo>
                    <a:pt x="2" y="52"/>
                  </a:lnTo>
                  <a:lnTo>
                    <a:pt x="2" y="52"/>
                  </a:lnTo>
                  <a:lnTo>
                    <a:pt x="0" y="54"/>
                  </a:lnTo>
                  <a:lnTo>
                    <a:pt x="0" y="54"/>
                  </a:lnTo>
                  <a:lnTo>
                    <a:pt x="0" y="56"/>
                  </a:lnTo>
                  <a:lnTo>
                    <a:pt x="0" y="58"/>
                  </a:lnTo>
                  <a:lnTo>
                    <a:pt x="2" y="60"/>
                  </a:lnTo>
                  <a:lnTo>
                    <a:pt x="2" y="62"/>
                  </a:lnTo>
                  <a:lnTo>
                    <a:pt x="2" y="64"/>
                  </a:lnTo>
                  <a:lnTo>
                    <a:pt x="2" y="66"/>
                  </a:lnTo>
                  <a:lnTo>
                    <a:pt x="2" y="66"/>
                  </a:lnTo>
                  <a:lnTo>
                    <a:pt x="2" y="68"/>
                  </a:lnTo>
                  <a:lnTo>
                    <a:pt x="2" y="70"/>
                  </a:lnTo>
                  <a:lnTo>
                    <a:pt x="2" y="72"/>
                  </a:lnTo>
                  <a:lnTo>
                    <a:pt x="2" y="72"/>
                  </a:lnTo>
                  <a:lnTo>
                    <a:pt x="2" y="74"/>
                  </a:lnTo>
                  <a:lnTo>
                    <a:pt x="2" y="74"/>
                  </a:lnTo>
                  <a:lnTo>
                    <a:pt x="2" y="74"/>
                  </a:lnTo>
                  <a:lnTo>
                    <a:pt x="4" y="74"/>
                  </a:lnTo>
                  <a:lnTo>
                    <a:pt x="4" y="74"/>
                  </a:lnTo>
                  <a:lnTo>
                    <a:pt x="4" y="76"/>
                  </a:lnTo>
                  <a:lnTo>
                    <a:pt x="6" y="76"/>
                  </a:lnTo>
                  <a:lnTo>
                    <a:pt x="8" y="76"/>
                  </a:lnTo>
                  <a:lnTo>
                    <a:pt x="10" y="74"/>
                  </a:lnTo>
                  <a:lnTo>
                    <a:pt x="12" y="74"/>
                  </a:lnTo>
                  <a:lnTo>
                    <a:pt x="16" y="74"/>
                  </a:lnTo>
                  <a:lnTo>
                    <a:pt x="20" y="72"/>
                  </a:lnTo>
                  <a:lnTo>
                    <a:pt x="20" y="72"/>
                  </a:lnTo>
                  <a:lnTo>
                    <a:pt x="22" y="70"/>
                  </a:lnTo>
                  <a:lnTo>
                    <a:pt x="24" y="70"/>
                  </a:lnTo>
                  <a:lnTo>
                    <a:pt x="26" y="68"/>
                  </a:lnTo>
                  <a:lnTo>
                    <a:pt x="28" y="66"/>
                  </a:lnTo>
                  <a:lnTo>
                    <a:pt x="30" y="64"/>
                  </a:lnTo>
                  <a:lnTo>
                    <a:pt x="32" y="64"/>
                  </a:lnTo>
                  <a:lnTo>
                    <a:pt x="34" y="64"/>
                  </a:lnTo>
                  <a:lnTo>
                    <a:pt x="34" y="62"/>
                  </a:lnTo>
                  <a:lnTo>
                    <a:pt x="36" y="62"/>
                  </a:lnTo>
                  <a:lnTo>
                    <a:pt x="38" y="62"/>
                  </a:lnTo>
                  <a:lnTo>
                    <a:pt x="40" y="62"/>
                  </a:lnTo>
                  <a:lnTo>
                    <a:pt x="44" y="64"/>
                  </a:lnTo>
                  <a:lnTo>
                    <a:pt x="46" y="64"/>
                  </a:lnTo>
                  <a:lnTo>
                    <a:pt x="46" y="62"/>
                  </a:lnTo>
                  <a:lnTo>
                    <a:pt x="50" y="62"/>
                  </a:lnTo>
                  <a:lnTo>
                    <a:pt x="52" y="62"/>
                  </a:lnTo>
                  <a:lnTo>
                    <a:pt x="54" y="62"/>
                  </a:lnTo>
                  <a:lnTo>
                    <a:pt x="54" y="62"/>
                  </a:lnTo>
                  <a:lnTo>
                    <a:pt x="56" y="60"/>
                  </a:lnTo>
                  <a:lnTo>
                    <a:pt x="56" y="60"/>
                  </a:lnTo>
                  <a:lnTo>
                    <a:pt x="58" y="60"/>
                  </a:lnTo>
                  <a:lnTo>
                    <a:pt x="58" y="58"/>
                  </a:lnTo>
                  <a:lnTo>
                    <a:pt x="58" y="58"/>
                  </a:lnTo>
                  <a:lnTo>
                    <a:pt x="60" y="56"/>
                  </a:lnTo>
                  <a:lnTo>
                    <a:pt x="60" y="54"/>
                  </a:lnTo>
                  <a:lnTo>
                    <a:pt x="60" y="50"/>
                  </a:lnTo>
                  <a:lnTo>
                    <a:pt x="60" y="48"/>
                  </a:lnTo>
                  <a:lnTo>
                    <a:pt x="60" y="44"/>
                  </a:lnTo>
                  <a:lnTo>
                    <a:pt x="60" y="42"/>
                  </a:lnTo>
                  <a:lnTo>
                    <a:pt x="60" y="40"/>
                  </a:lnTo>
                  <a:lnTo>
                    <a:pt x="60" y="38"/>
                  </a:lnTo>
                  <a:lnTo>
                    <a:pt x="60" y="36"/>
                  </a:lnTo>
                  <a:lnTo>
                    <a:pt x="58" y="32"/>
                  </a:lnTo>
                  <a:lnTo>
                    <a:pt x="58" y="30"/>
                  </a:lnTo>
                  <a:lnTo>
                    <a:pt x="56" y="26"/>
                  </a:lnTo>
                  <a:lnTo>
                    <a:pt x="54" y="24"/>
                  </a:lnTo>
                  <a:lnTo>
                    <a:pt x="54" y="24"/>
                  </a:lnTo>
                  <a:lnTo>
                    <a:pt x="50" y="24"/>
                  </a:lnTo>
                  <a:lnTo>
                    <a:pt x="48" y="24"/>
                  </a:lnTo>
                  <a:lnTo>
                    <a:pt x="46" y="24"/>
                  </a:lnTo>
                  <a:lnTo>
                    <a:pt x="42" y="24"/>
                  </a:lnTo>
                  <a:lnTo>
                    <a:pt x="42" y="24"/>
                  </a:lnTo>
                  <a:lnTo>
                    <a:pt x="40" y="24"/>
                  </a:lnTo>
                  <a:lnTo>
                    <a:pt x="40" y="24"/>
                  </a:lnTo>
                  <a:lnTo>
                    <a:pt x="38" y="24"/>
                  </a:lnTo>
                  <a:lnTo>
                    <a:pt x="38" y="24"/>
                  </a:lnTo>
                  <a:lnTo>
                    <a:pt x="38" y="22"/>
                  </a:lnTo>
                  <a:lnTo>
                    <a:pt x="38" y="22"/>
                  </a:lnTo>
                  <a:lnTo>
                    <a:pt x="36" y="20"/>
                  </a:lnTo>
                  <a:lnTo>
                    <a:pt x="36" y="18"/>
                  </a:lnTo>
                  <a:lnTo>
                    <a:pt x="36" y="16"/>
                  </a:lnTo>
                  <a:lnTo>
                    <a:pt x="36" y="14"/>
                  </a:lnTo>
                  <a:lnTo>
                    <a:pt x="36" y="12"/>
                  </a:lnTo>
                  <a:lnTo>
                    <a:pt x="38" y="8"/>
                  </a:lnTo>
                  <a:lnTo>
                    <a:pt x="40" y="6"/>
                  </a:lnTo>
                  <a:lnTo>
                    <a:pt x="40" y="4"/>
                  </a:lnTo>
                  <a:lnTo>
                    <a:pt x="40" y="4"/>
                  </a:lnTo>
                  <a:lnTo>
                    <a:pt x="38" y="2"/>
                  </a:lnTo>
                  <a:lnTo>
                    <a:pt x="36" y="0"/>
                  </a:lnTo>
                  <a:lnTo>
                    <a:pt x="34" y="0"/>
                  </a:lnTo>
                  <a:lnTo>
                    <a:pt x="34" y="0"/>
                  </a:lnTo>
                  <a:lnTo>
                    <a:pt x="34" y="0"/>
                  </a:lnTo>
                  <a:lnTo>
                    <a:pt x="32" y="0"/>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73" name="Freeform 268">
              <a:extLst>
                <a:ext uri="{FF2B5EF4-FFF2-40B4-BE49-F238E27FC236}">
                  <a16:creationId xmlns:a16="http://schemas.microsoft.com/office/drawing/2014/main" id="{F8861062-BFBB-4076-985C-C4E87483103E}"/>
                </a:ext>
              </a:extLst>
            </p:cNvPr>
            <p:cNvSpPr>
              <a:spLocks/>
            </p:cNvSpPr>
            <p:nvPr/>
          </p:nvSpPr>
          <p:spPr bwMode="auto">
            <a:xfrm>
              <a:off x="5742086" y="2380999"/>
              <a:ext cx="113473" cy="129941"/>
            </a:xfrm>
            <a:custGeom>
              <a:avLst/>
              <a:gdLst>
                <a:gd name="T0" fmla="*/ 32 w 60"/>
                <a:gd name="T1" fmla="*/ 0 h 76"/>
                <a:gd name="T2" fmla="*/ 30 w 60"/>
                <a:gd name="T3" fmla="*/ 2 h 76"/>
                <a:gd name="T4" fmla="*/ 28 w 60"/>
                <a:gd name="T5" fmla="*/ 8 h 76"/>
                <a:gd name="T6" fmla="*/ 28 w 60"/>
                <a:gd name="T7" fmla="*/ 12 h 76"/>
                <a:gd name="T8" fmla="*/ 28 w 60"/>
                <a:gd name="T9" fmla="*/ 16 h 76"/>
                <a:gd name="T10" fmla="*/ 26 w 60"/>
                <a:gd name="T11" fmla="*/ 18 h 76"/>
                <a:gd name="T12" fmla="*/ 22 w 60"/>
                <a:gd name="T13" fmla="*/ 18 h 76"/>
                <a:gd name="T14" fmla="*/ 12 w 60"/>
                <a:gd name="T15" fmla="*/ 18 h 76"/>
                <a:gd name="T16" fmla="*/ 6 w 60"/>
                <a:gd name="T17" fmla="*/ 18 h 76"/>
                <a:gd name="T18" fmla="*/ 4 w 60"/>
                <a:gd name="T19" fmla="*/ 18 h 76"/>
                <a:gd name="T20" fmla="*/ 2 w 60"/>
                <a:gd name="T21" fmla="*/ 22 h 76"/>
                <a:gd name="T22" fmla="*/ 0 w 60"/>
                <a:gd name="T23" fmla="*/ 28 h 76"/>
                <a:gd name="T24" fmla="*/ 0 w 60"/>
                <a:gd name="T25" fmla="*/ 36 h 76"/>
                <a:gd name="T26" fmla="*/ 2 w 60"/>
                <a:gd name="T27" fmla="*/ 38 h 76"/>
                <a:gd name="T28" fmla="*/ 2 w 60"/>
                <a:gd name="T29" fmla="*/ 38 h 76"/>
                <a:gd name="T30" fmla="*/ 6 w 60"/>
                <a:gd name="T31" fmla="*/ 38 h 76"/>
                <a:gd name="T32" fmla="*/ 8 w 60"/>
                <a:gd name="T33" fmla="*/ 40 h 76"/>
                <a:gd name="T34" fmla="*/ 10 w 60"/>
                <a:gd name="T35" fmla="*/ 42 h 76"/>
                <a:gd name="T36" fmla="*/ 10 w 60"/>
                <a:gd name="T37" fmla="*/ 44 h 76"/>
                <a:gd name="T38" fmla="*/ 8 w 60"/>
                <a:gd name="T39" fmla="*/ 48 h 76"/>
                <a:gd name="T40" fmla="*/ 6 w 60"/>
                <a:gd name="T41" fmla="*/ 50 h 76"/>
                <a:gd name="T42" fmla="*/ 2 w 60"/>
                <a:gd name="T43" fmla="*/ 52 h 76"/>
                <a:gd name="T44" fmla="*/ 0 w 60"/>
                <a:gd name="T45" fmla="*/ 54 h 76"/>
                <a:gd name="T46" fmla="*/ 2 w 60"/>
                <a:gd name="T47" fmla="*/ 60 h 76"/>
                <a:gd name="T48" fmla="*/ 2 w 60"/>
                <a:gd name="T49" fmla="*/ 66 h 76"/>
                <a:gd name="T50" fmla="*/ 2 w 60"/>
                <a:gd name="T51" fmla="*/ 70 h 76"/>
                <a:gd name="T52" fmla="*/ 2 w 60"/>
                <a:gd name="T53" fmla="*/ 74 h 76"/>
                <a:gd name="T54" fmla="*/ 4 w 60"/>
                <a:gd name="T55" fmla="*/ 74 h 76"/>
                <a:gd name="T56" fmla="*/ 6 w 60"/>
                <a:gd name="T57" fmla="*/ 76 h 76"/>
                <a:gd name="T58" fmla="*/ 12 w 60"/>
                <a:gd name="T59" fmla="*/ 74 h 76"/>
                <a:gd name="T60" fmla="*/ 20 w 60"/>
                <a:gd name="T61" fmla="*/ 72 h 76"/>
                <a:gd name="T62" fmla="*/ 26 w 60"/>
                <a:gd name="T63" fmla="*/ 68 h 76"/>
                <a:gd name="T64" fmla="*/ 32 w 60"/>
                <a:gd name="T65" fmla="*/ 64 h 76"/>
                <a:gd name="T66" fmla="*/ 36 w 60"/>
                <a:gd name="T67" fmla="*/ 62 h 76"/>
                <a:gd name="T68" fmla="*/ 44 w 60"/>
                <a:gd name="T69" fmla="*/ 64 h 76"/>
                <a:gd name="T70" fmla="*/ 50 w 60"/>
                <a:gd name="T71" fmla="*/ 62 h 76"/>
                <a:gd name="T72" fmla="*/ 54 w 60"/>
                <a:gd name="T73" fmla="*/ 62 h 76"/>
                <a:gd name="T74" fmla="*/ 58 w 60"/>
                <a:gd name="T75" fmla="*/ 60 h 76"/>
                <a:gd name="T76" fmla="*/ 60 w 60"/>
                <a:gd name="T77" fmla="*/ 56 h 76"/>
                <a:gd name="T78" fmla="*/ 60 w 60"/>
                <a:gd name="T79" fmla="*/ 48 h 76"/>
                <a:gd name="T80" fmla="*/ 60 w 60"/>
                <a:gd name="T81" fmla="*/ 40 h 76"/>
                <a:gd name="T82" fmla="*/ 58 w 60"/>
                <a:gd name="T83" fmla="*/ 32 h 76"/>
                <a:gd name="T84" fmla="*/ 54 w 60"/>
                <a:gd name="T85" fmla="*/ 24 h 76"/>
                <a:gd name="T86" fmla="*/ 48 w 60"/>
                <a:gd name="T87" fmla="*/ 24 h 76"/>
                <a:gd name="T88" fmla="*/ 42 w 60"/>
                <a:gd name="T89" fmla="*/ 24 h 76"/>
                <a:gd name="T90" fmla="*/ 38 w 60"/>
                <a:gd name="T91" fmla="*/ 24 h 76"/>
                <a:gd name="T92" fmla="*/ 38 w 60"/>
                <a:gd name="T93" fmla="*/ 22 h 76"/>
                <a:gd name="T94" fmla="*/ 36 w 60"/>
                <a:gd name="T95" fmla="*/ 16 h 76"/>
                <a:gd name="T96" fmla="*/ 38 w 60"/>
                <a:gd name="T97" fmla="*/ 8 h 76"/>
                <a:gd name="T98" fmla="*/ 40 w 60"/>
                <a:gd name="T99" fmla="*/ 4 h 76"/>
                <a:gd name="T100" fmla="*/ 34 w 60"/>
                <a:gd name="T101" fmla="*/ 0 h 76"/>
                <a:gd name="T102" fmla="*/ 32 w 60"/>
                <a:gd name="T10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 h="76">
                  <a:moveTo>
                    <a:pt x="32" y="0"/>
                  </a:moveTo>
                  <a:lnTo>
                    <a:pt x="32" y="0"/>
                  </a:lnTo>
                  <a:lnTo>
                    <a:pt x="32" y="0"/>
                  </a:lnTo>
                  <a:lnTo>
                    <a:pt x="32" y="0"/>
                  </a:lnTo>
                  <a:lnTo>
                    <a:pt x="30" y="2"/>
                  </a:lnTo>
                  <a:lnTo>
                    <a:pt x="30" y="2"/>
                  </a:lnTo>
                  <a:lnTo>
                    <a:pt x="28" y="4"/>
                  </a:lnTo>
                  <a:lnTo>
                    <a:pt x="28" y="6"/>
                  </a:lnTo>
                  <a:lnTo>
                    <a:pt x="28" y="8"/>
                  </a:lnTo>
                  <a:lnTo>
                    <a:pt x="28" y="8"/>
                  </a:lnTo>
                  <a:lnTo>
                    <a:pt x="28" y="10"/>
                  </a:lnTo>
                  <a:lnTo>
                    <a:pt x="28" y="12"/>
                  </a:lnTo>
                  <a:lnTo>
                    <a:pt x="28" y="14"/>
                  </a:lnTo>
                  <a:lnTo>
                    <a:pt x="28" y="14"/>
                  </a:lnTo>
                  <a:lnTo>
                    <a:pt x="28" y="16"/>
                  </a:lnTo>
                  <a:lnTo>
                    <a:pt x="28" y="16"/>
                  </a:lnTo>
                  <a:lnTo>
                    <a:pt x="26" y="16"/>
                  </a:lnTo>
                  <a:lnTo>
                    <a:pt x="26" y="18"/>
                  </a:lnTo>
                  <a:lnTo>
                    <a:pt x="24" y="18"/>
                  </a:lnTo>
                  <a:lnTo>
                    <a:pt x="24" y="18"/>
                  </a:lnTo>
                  <a:lnTo>
                    <a:pt x="22" y="18"/>
                  </a:lnTo>
                  <a:lnTo>
                    <a:pt x="20" y="18"/>
                  </a:lnTo>
                  <a:lnTo>
                    <a:pt x="16" y="18"/>
                  </a:lnTo>
                  <a:lnTo>
                    <a:pt x="12" y="18"/>
                  </a:lnTo>
                  <a:lnTo>
                    <a:pt x="10" y="16"/>
                  </a:lnTo>
                  <a:lnTo>
                    <a:pt x="8" y="18"/>
                  </a:lnTo>
                  <a:lnTo>
                    <a:pt x="6" y="18"/>
                  </a:lnTo>
                  <a:lnTo>
                    <a:pt x="4" y="18"/>
                  </a:lnTo>
                  <a:lnTo>
                    <a:pt x="4" y="18"/>
                  </a:lnTo>
                  <a:lnTo>
                    <a:pt x="4" y="18"/>
                  </a:lnTo>
                  <a:lnTo>
                    <a:pt x="2" y="20"/>
                  </a:lnTo>
                  <a:lnTo>
                    <a:pt x="2" y="20"/>
                  </a:lnTo>
                  <a:lnTo>
                    <a:pt x="2" y="22"/>
                  </a:lnTo>
                  <a:lnTo>
                    <a:pt x="2" y="24"/>
                  </a:lnTo>
                  <a:lnTo>
                    <a:pt x="2" y="26"/>
                  </a:lnTo>
                  <a:lnTo>
                    <a:pt x="0" y="28"/>
                  </a:lnTo>
                  <a:lnTo>
                    <a:pt x="0" y="32"/>
                  </a:lnTo>
                  <a:lnTo>
                    <a:pt x="0" y="34"/>
                  </a:lnTo>
                  <a:lnTo>
                    <a:pt x="0" y="36"/>
                  </a:lnTo>
                  <a:lnTo>
                    <a:pt x="0" y="38"/>
                  </a:lnTo>
                  <a:lnTo>
                    <a:pt x="0" y="38"/>
                  </a:lnTo>
                  <a:lnTo>
                    <a:pt x="2" y="38"/>
                  </a:lnTo>
                  <a:lnTo>
                    <a:pt x="2" y="38"/>
                  </a:lnTo>
                  <a:lnTo>
                    <a:pt x="2" y="38"/>
                  </a:lnTo>
                  <a:lnTo>
                    <a:pt x="2" y="38"/>
                  </a:lnTo>
                  <a:lnTo>
                    <a:pt x="4" y="38"/>
                  </a:lnTo>
                  <a:lnTo>
                    <a:pt x="6" y="38"/>
                  </a:lnTo>
                  <a:lnTo>
                    <a:pt x="6" y="38"/>
                  </a:lnTo>
                  <a:lnTo>
                    <a:pt x="8" y="38"/>
                  </a:lnTo>
                  <a:lnTo>
                    <a:pt x="8" y="38"/>
                  </a:lnTo>
                  <a:lnTo>
                    <a:pt x="8" y="40"/>
                  </a:lnTo>
                  <a:lnTo>
                    <a:pt x="8" y="40"/>
                  </a:lnTo>
                  <a:lnTo>
                    <a:pt x="10" y="40"/>
                  </a:lnTo>
                  <a:lnTo>
                    <a:pt x="10" y="42"/>
                  </a:lnTo>
                  <a:lnTo>
                    <a:pt x="10" y="42"/>
                  </a:lnTo>
                  <a:lnTo>
                    <a:pt x="10" y="44"/>
                  </a:lnTo>
                  <a:lnTo>
                    <a:pt x="10" y="44"/>
                  </a:lnTo>
                  <a:lnTo>
                    <a:pt x="10" y="46"/>
                  </a:lnTo>
                  <a:lnTo>
                    <a:pt x="10" y="48"/>
                  </a:lnTo>
                  <a:lnTo>
                    <a:pt x="8" y="48"/>
                  </a:lnTo>
                  <a:lnTo>
                    <a:pt x="8" y="48"/>
                  </a:lnTo>
                  <a:lnTo>
                    <a:pt x="8" y="50"/>
                  </a:lnTo>
                  <a:lnTo>
                    <a:pt x="6" y="50"/>
                  </a:lnTo>
                  <a:lnTo>
                    <a:pt x="4" y="52"/>
                  </a:lnTo>
                  <a:lnTo>
                    <a:pt x="2" y="52"/>
                  </a:lnTo>
                  <a:lnTo>
                    <a:pt x="2" y="52"/>
                  </a:lnTo>
                  <a:lnTo>
                    <a:pt x="2" y="52"/>
                  </a:lnTo>
                  <a:lnTo>
                    <a:pt x="0" y="54"/>
                  </a:lnTo>
                  <a:lnTo>
                    <a:pt x="0" y="54"/>
                  </a:lnTo>
                  <a:lnTo>
                    <a:pt x="0" y="56"/>
                  </a:lnTo>
                  <a:lnTo>
                    <a:pt x="0" y="58"/>
                  </a:lnTo>
                  <a:lnTo>
                    <a:pt x="2" y="60"/>
                  </a:lnTo>
                  <a:lnTo>
                    <a:pt x="2" y="62"/>
                  </a:lnTo>
                  <a:lnTo>
                    <a:pt x="2" y="64"/>
                  </a:lnTo>
                  <a:lnTo>
                    <a:pt x="2" y="66"/>
                  </a:lnTo>
                  <a:lnTo>
                    <a:pt x="2" y="66"/>
                  </a:lnTo>
                  <a:lnTo>
                    <a:pt x="2" y="68"/>
                  </a:lnTo>
                  <a:lnTo>
                    <a:pt x="2" y="70"/>
                  </a:lnTo>
                  <a:lnTo>
                    <a:pt x="2" y="72"/>
                  </a:lnTo>
                  <a:lnTo>
                    <a:pt x="2" y="72"/>
                  </a:lnTo>
                  <a:lnTo>
                    <a:pt x="2" y="74"/>
                  </a:lnTo>
                  <a:lnTo>
                    <a:pt x="2" y="74"/>
                  </a:lnTo>
                  <a:lnTo>
                    <a:pt x="2" y="74"/>
                  </a:lnTo>
                  <a:lnTo>
                    <a:pt x="4" y="74"/>
                  </a:lnTo>
                  <a:lnTo>
                    <a:pt x="4" y="74"/>
                  </a:lnTo>
                  <a:lnTo>
                    <a:pt x="4" y="76"/>
                  </a:lnTo>
                  <a:lnTo>
                    <a:pt x="6" y="76"/>
                  </a:lnTo>
                  <a:lnTo>
                    <a:pt x="8" y="76"/>
                  </a:lnTo>
                  <a:lnTo>
                    <a:pt x="10" y="74"/>
                  </a:lnTo>
                  <a:lnTo>
                    <a:pt x="12" y="74"/>
                  </a:lnTo>
                  <a:lnTo>
                    <a:pt x="16" y="74"/>
                  </a:lnTo>
                  <a:lnTo>
                    <a:pt x="20" y="72"/>
                  </a:lnTo>
                  <a:lnTo>
                    <a:pt x="20" y="72"/>
                  </a:lnTo>
                  <a:lnTo>
                    <a:pt x="22" y="70"/>
                  </a:lnTo>
                  <a:lnTo>
                    <a:pt x="24" y="70"/>
                  </a:lnTo>
                  <a:lnTo>
                    <a:pt x="26" y="68"/>
                  </a:lnTo>
                  <a:lnTo>
                    <a:pt x="28" y="66"/>
                  </a:lnTo>
                  <a:lnTo>
                    <a:pt x="30" y="64"/>
                  </a:lnTo>
                  <a:lnTo>
                    <a:pt x="32" y="64"/>
                  </a:lnTo>
                  <a:lnTo>
                    <a:pt x="34" y="64"/>
                  </a:lnTo>
                  <a:lnTo>
                    <a:pt x="34" y="62"/>
                  </a:lnTo>
                  <a:lnTo>
                    <a:pt x="36" y="62"/>
                  </a:lnTo>
                  <a:lnTo>
                    <a:pt x="38" y="62"/>
                  </a:lnTo>
                  <a:lnTo>
                    <a:pt x="40" y="62"/>
                  </a:lnTo>
                  <a:lnTo>
                    <a:pt x="44" y="64"/>
                  </a:lnTo>
                  <a:lnTo>
                    <a:pt x="46" y="64"/>
                  </a:lnTo>
                  <a:lnTo>
                    <a:pt x="46" y="62"/>
                  </a:lnTo>
                  <a:lnTo>
                    <a:pt x="50" y="62"/>
                  </a:lnTo>
                  <a:lnTo>
                    <a:pt x="52" y="62"/>
                  </a:lnTo>
                  <a:lnTo>
                    <a:pt x="54" y="62"/>
                  </a:lnTo>
                  <a:lnTo>
                    <a:pt x="54" y="62"/>
                  </a:lnTo>
                  <a:lnTo>
                    <a:pt x="56" y="60"/>
                  </a:lnTo>
                  <a:lnTo>
                    <a:pt x="56" y="60"/>
                  </a:lnTo>
                  <a:lnTo>
                    <a:pt x="58" y="60"/>
                  </a:lnTo>
                  <a:lnTo>
                    <a:pt x="58" y="58"/>
                  </a:lnTo>
                  <a:lnTo>
                    <a:pt x="58" y="58"/>
                  </a:lnTo>
                  <a:lnTo>
                    <a:pt x="60" y="56"/>
                  </a:lnTo>
                  <a:lnTo>
                    <a:pt x="60" y="54"/>
                  </a:lnTo>
                  <a:lnTo>
                    <a:pt x="60" y="50"/>
                  </a:lnTo>
                  <a:lnTo>
                    <a:pt x="60" y="48"/>
                  </a:lnTo>
                  <a:lnTo>
                    <a:pt x="60" y="44"/>
                  </a:lnTo>
                  <a:lnTo>
                    <a:pt x="60" y="42"/>
                  </a:lnTo>
                  <a:lnTo>
                    <a:pt x="60" y="40"/>
                  </a:lnTo>
                  <a:lnTo>
                    <a:pt x="60" y="38"/>
                  </a:lnTo>
                  <a:lnTo>
                    <a:pt x="60" y="36"/>
                  </a:lnTo>
                  <a:lnTo>
                    <a:pt x="58" y="32"/>
                  </a:lnTo>
                  <a:lnTo>
                    <a:pt x="58" y="30"/>
                  </a:lnTo>
                  <a:lnTo>
                    <a:pt x="56" y="26"/>
                  </a:lnTo>
                  <a:lnTo>
                    <a:pt x="54" y="24"/>
                  </a:lnTo>
                  <a:lnTo>
                    <a:pt x="54" y="24"/>
                  </a:lnTo>
                  <a:lnTo>
                    <a:pt x="50" y="24"/>
                  </a:lnTo>
                  <a:lnTo>
                    <a:pt x="48" y="24"/>
                  </a:lnTo>
                  <a:lnTo>
                    <a:pt x="46" y="24"/>
                  </a:lnTo>
                  <a:lnTo>
                    <a:pt x="42" y="24"/>
                  </a:lnTo>
                  <a:lnTo>
                    <a:pt x="42" y="24"/>
                  </a:lnTo>
                  <a:lnTo>
                    <a:pt x="40" y="24"/>
                  </a:lnTo>
                  <a:lnTo>
                    <a:pt x="40" y="24"/>
                  </a:lnTo>
                  <a:lnTo>
                    <a:pt x="38" y="24"/>
                  </a:lnTo>
                  <a:lnTo>
                    <a:pt x="38" y="24"/>
                  </a:lnTo>
                  <a:lnTo>
                    <a:pt x="38" y="22"/>
                  </a:lnTo>
                  <a:lnTo>
                    <a:pt x="38" y="22"/>
                  </a:lnTo>
                  <a:lnTo>
                    <a:pt x="36" y="20"/>
                  </a:lnTo>
                  <a:lnTo>
                    <a:pt x="36" y="18"/>
                  </a:lnTo>
                  <a:lnTo>
                    <a:pt x="36" y="16"/>
                  </a:lnTo>
                  <a:lnTo>
                    <a:pt x="36" y="14"/>
                  </a:lnTo>
                  <a:lnTo>
                    <a:pt x="36" y="12"/>
                  </a:lnTo>
                  <a:lnTo>
                    <a:pt x="38" y="8"/>
                  </a:lnTo>
                  <a:lnTo>
                    <a:pt x="40" y="6"/>
                  </a:lnTo>
                  <a:lnTo>
                    <a:pt x="40" y="4"/>
                  </a:lnTo>
                  <a:lnTo>
                    <a:pt x="40" y="4"/>
                  </a:lnTo>
                  <a:lnTo>
                    <a:pt x="38" y="2"/>
                  </a:lnTo>
                  <a:lnTo>
                    <a:pt x="36" y="0"/>
                  </a:lnTo>
                  <a:lnTo>
                    <a:pt x="34" y="0"/>
                  </a:lnTo>
                  <a:lnTo>
                    <a:pt x="34" y="0"/>
                  </a:lnTo>
                  <a:lnTo>
                    <a:pt x="34" y="0"/>
                  </a:lnTo>
                  <a:lnTo>
                    <a:pt x="32" y="0"/>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74" name="Freeform 269">
              <a:extLst>
                <a:ext uri="{FF2B5EF4-FFF2-40B4-BE49-F238E27FC236}">
                  <a16:creationId xmlns:a16="http://schemas.microsoft.com/office/drawing/2014/main" id="{2982E0F6-ED8E-4999-B53A-BEA5A314FB0A}"/>
                </a:ext>
              </a:extLst>
            </p:cNvPr>
            <p:cNvSpPr>
              <a:spLocks/>
            </p:cNvSpPr>
            <p:nvPr/>
          </p:nvSpPr>
          <p:spPr bwMode="auto">
            <a:xfrm>
              <a:off x="6351053" y="1827038"/>
              <a:ext cx="34041" cy="20517"/>
            </a:xfrm>
            <a:custGeom>
              <a:avLst/>
              <a:gdLst>
                <a:gd name="T0" fmla="*/ 6 w 18"/>
                <a:gd name="T1" fmla="*/ 0 h 12"/>
                <a:gd name="T2" fmla="*/ 6 w 18"/>
                <a:gd name="T3" fmla="*/ 0 h 12"/>
                <a:gd name="T4" fmla="*/ 6 w 18"/>
                <a:gd name="T5" fmla="*/ 2 h 12"/>
                <a:gd name="T6" fmla="*/ 4 w 18"/>
                <a:gd name="T7" fmla="*/ 2 h 12"/>
                <a:gd name="T8" fmla="*/ 4 w 18"/>
                <a:gd name="T9" fmla="*/ 2 h 12"/>
                <a:gd name="T10" fmla="*/ 2 w 18"/>
                <a:gd name="T11" fmla="*/ 4 h 12"/>
                <a:gd name="T12" fmla="*/ 2 w 18"/>
                <a:gd name="T13" fmla="*/ 6 h 12"/>
                <a:gd name="T14" fmla="*/ 0 w 18"/>
                <a:gd name="T15" fmla="*/ 6 h 12"/>
                <a:gd name="T16" fmla="*/ 0 w 18"/>
                <a:gd name="T17" fmla="*/ 8 h 12"/>
                <a:gd name="T18" fmla="*/ 0 w 18"/>
                <a:gd name="T19" fmla="*/ 8 h 12"/>
                <a:gd name="T20" fmla="*/ 0 w 18"/>
                <a:gd name="T21" fmla="*/ 8 h 12"/>
                <a:gd name="T22" fmla="*/ 0 w 18"/>
                <a:gd name="T23" fmla="*/ 10 h 12"/>
                <a:gd name="T24" fmla="*/ 0 w 18"/>
                <a:gd name="T25" fmla="*/ 10 h 12"/>
                <a:gd name="T26" fmla="*/ 2 w 18"/>
                <a:gd name="T27" fmla="*/ 10 h 12"/>
                <a:gd name="T28" fmla="*/ 2 w 18"/>
                <a:gd name="T29" fmla="*/ 10 h 12"/>
                <a:gd name="T30" fmla="*/ 4 w 18"/>
                <a:gd name="T31" fmla="*/ 12 h 12"/>
                <a:gd name="T32" fmla="*/ 6 w 18"/>
                <a:gd name="T33" fmla="*/ 12 h 12"/>
                <a:gd name="T34" fmla="*/ 8 w 18"/>
                <a:gd name="T35" fmla="*/ 12 h 12"/>
                <a:gd name="T36" fmla="*/ 10 w 18"/>
                <a:gd name="T37" fmla="*/ 12 h 12"/>
                <a:gd name="T38" fmla="*/ 12 w 18"/>
                <a:gd name="T39" fmla="*/ 10 h 12"/>
                <a:gd name="T40" fmla="*/ 12 w 18"/>
                <a:gd name="T41" fmla="*/ 10 h 12"/>
                <a:gd name="T42" fmla="*/ 14 w 18"/>
                <a:gd name="T43" fmla="*/ 10 h 12"/>
                <a:gd name="T44" fmla="*/ 14 w 18"/>
                <a:gd name="T45" fmla="*/ 8 h 12"/>
                <a:gd name="T46" fmla="*/ 16 w 18"/>
                <a:gd name="T47" fmla="*/ 8 h 12"/>
                <a:gd name="T48" fmla="*/ 16 w 18"/>
                <a:gd name="T49" fmla="*/ 6 h 12"/>
                <a:gd name="T50" fmla="*/ 18 w 18"/>
                <a:gd name="T51" fmla="*/ 4 h 12"/>
                <a:gd name="T52" fmla="*/ 18 w 18"/>
                <a:gd name="T53" fmla="*/ 2 h 12"/>
                <a:gd name="T54" fmla="*/ 18 w 18"/>
                <a:gd name="T55" fmla="*/ 2 h 12"/>
                <a:gd name="T56" fmla="*/ 18 w 18"/>
                <a:gd name="T57" fmla="*/ 2 h 12"/>
                <a:gd name="T58" fmla="*/ 18 w 18"/>
                <a:gd name="T59" fmla="*/ 0 h 12"/>
                <a:gd name="T60" fmla="*/ 18 w 18"/>
                <a:gd name="T61" fmla="*/ 0 h 12"/>
                <a:gd name="T62" fmla="*/ 16 w 18"/>
                <a:gd name="T63" fmla="*/ 0 h 12"/>
                <a:gd name="T64" fmla="*/ 16 w 18"/>
                <a:gd name="T65" fmla="*/ 0 h 12"/>
                <a:gd name="T66" fmla="*/ 16 w 18"/>
                <a:gd name="T67" fmla="*/ 0 h 12"/>
                <a:gd name="T68" fmla="*/ 14 w 18"/>
                <a:gd name="T69" fmla="*/ 0 h 12"/>
                <a:gd name="T70" fmla="*/ 12 w 18"/>
                <a:gd name="T71" fmla="*/ 0 h 12"/>
                <a:gd name="T72" fmla="*/ 10 w 18"/>
                <a:gd name="T73" fmla="*/ 0 h 12"/>
                <a:gd name="T74" fmla="*/ 10 w 18"/>
                <a:gd name="T75" fmla="*/ 0 h 12"/>
                <a:gd name="T76" fmla="*/ 8 w 18"/>
                <a:gd name="T77" fmla="*/ 0 h 12"/>
                <a:gd name="T78" fmla="*/ 6 w 18"/>
                <a:gd name="T7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 h="12">
                  <a:moveTo>
                    <a:pt x="6" y="0"/>
                  </a:moveTo>
                  <a:lnTo>
                    <a:pt x="6" y="0"/>
                  </a:lnTo>
                  <a:lnTo>
                    <a:pt x="6" y="2"/>
                  </a:lnTo>
                  <a:lnTo>
                    <a:pt x="4" y="2"/>
                  </a:lnTo>
                  <a:lnTo>
                    <a:pt x="4" y="2"/>
                  </a:lnTo>
                  <a:lnTo>
                    <a:pt x="2" y="4"/>
                  </a:lnTo>
                  <a:lnTo>
                    <a:pt x="2" y="6"/>
                  </a:lnTo>
                  <a:lnTo>
                    <a:pt x="0" y="6"/>
                  </a:lnTo>
                  <a:lnTo>
                    <a:pt x="0" y="8"/>
                  </a:lnTo>
                  <a:lnTo>
                    <a:pt x="0" y="8"/>
                  </a:lnTo>
                  <a:lnTo>
                    <a:pt x="0" y="8"/>
                  </a:lnTo>
                  <a:lnTo>
                    <a:pt x="0" y="10"/>
                  </a:lnTo>
                  <a:lnTo>
                    <a:pt x="0" y="10"/>
                  </a:lnTo>
                  <a:lnTo>
                    <a:pt x="2" y="10"/>
                  </a:lnTo>
                  <a:lnTo>
                    <a:pt x="2" y="10"/>
                  </a:lnTo>
                  <a:lnTo>
                    <a:pt x="4" y="12"/>
                  </a:lnTo>
                  <a:lnTo>
                    <a:pt x="6" y="12"/>
                  </a:lnTo>
                  <a:lnTo>
                    <a:pt x="8" y="12"/>
                  </a:lnTo>
                  <a:lnTo>
                    <a:pt x="10" y="12"/>
                  </a:lnTo>
                  <a:lnTo>
                    <a:pt x="12" y="10"/>
                  </a:lnTo>
                  <a:lnTo>
                    <a:pt x="12" y="10"/>
                  </a:lnTo>
                  <a:lnTo>
                    <a:pt x="14" y="10"/>
                  </a:lnTo>
                  <a:lnTo>
                    <a:pt x="14" y="8"/>
                  </a:lnTo>
                  <a:lnTo>
                    <a:pt x="16" y="8"/>
                  </a:lnTo>
                  <a:lnTo>
                    <a:pt x="16" y="6"/>
                  </a:lnTo>
                  <a:lnTo>
                    <a:pt x="18" y="4"/>
                  </a:lnTo>
                  <a:lnTo>
                    <a:pt x="18" y="2"/>
                  </a:lnTo>
                  <a:lnTo>
                    <a:pt x="18" y="2"/>
                  </a:lnTo>
                  <a:lnTo>
                    <a:pt x="18" y="2"/>
                  </a:lnTo>
                  <a:lnTo>
                    <a:pt x="18" y="0"/>
                  </a:lnTo>
                  <a:lnTo>
                    <a:pt x="18" y="0"/>
                  </a:lnTo>
                  <a:lnTo>
                    <a:pt x="16" y="0"/>
                  </a:lnTo>
                  <a:lnTo>
                    <a:pt x="16" y="0"/>
                  </a:lnTo>
                  <a:lnTo>
                    <a:pt x="16" y="0"/>
                  </a:lnTo>
                  <a:lnTo>
                    <a:pt x="14" y="0"/>
                  </a:lnTo>
                  <a:lnTo>
                    <a:pt x="12" y="0"/>
                  </a:lnTo>
                  <a:lnTo>
                    <a:pt x="10" y="0"/>
                  </a:lnTo>
                  <a:lnTo>
                    <a:pt x="10" y="0"/>
                  </a:lnTo>
                  <a:lnTo>
                    <a:pt x="8" y="0"/>
                  </a:lnTo>
                  <a:lnTo>
                    <a:pt x="6" y="0"/>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75" name="Freeform 270">
              <a:extLst>
                <a:ext uri="{FF2B5EF4-FFF2-40B4-BE49-F238E27FC236}">
                  <a16:creationId xmlns:a16="http://schemas.microsoft.com/office/drawing/2014/main" id="{DB66C27C-DCBE-4025-83B0-24D7CACBB730}"/>
                </a:ext>
              </a:extLst>
            </p:cNvPr>
            <p:cNvSpPr>
              <a:spLocks/>
            </p:cNvSpPr>
            <p:nvPr/>
          </p:nvSpPr>
          <p:spPr bwMode="auto">
            <a:xfrm>
              <a:off x="6351053" y="1827038"/>
              <a:ext cx="34041" cy="20517"/>
            </a:xfrm>
            <a:custGeom>
              <a:avLst/>
              <a:gdLst>
                <a:gd name="T0" fmla="*/ 6 w 18"/>
                <a:gd name="T1" fmla="*/ 0 h 12"/>
                <a:gd name="T2" fmla="*/ 6 w 18"/>
                <a:gd name="T3" fmla="*/ 0 h 12"/>
                <a:gd name="T4" fmla="*/ 6 w 18"/>
                <a:gd name="T5" fmla="*/ 2 h 12"/>
                <a:gd name="T6" fmla="*/ 4 w 18"/>
                <a:gd name="T7" fmla="*/ 2 h 12"/>
                <a:gd name="T8" fmla="*/ 4 w 18"/>
                <a:gd name="T9" fmla="*/ 2 h 12"/>
                <a:gd name="T10" fmla="*/ 2 w 18"/>
                <a:gd name="T11" fmla="*/ 4 h 12"/>
                <a:gd name="T12" fmla="*/ 2 w 18"/>
                <a:gd name="T13" fmla="*/ 6 h 12"/>
                <a:gd name="T14" fmla="*/ 0 w 18"/>
                <a:gd name="T15" fmla="*/ 6 h 12"/>
                <a:gd name="T16" fmla="*/ 0 w 18"/>
                <a:gd name="T17" fmla="*/ 8 h 12"/>
                <a:gd name="T18" fmla="*/ 0 w 18"/>
                <a:gd name="T19" fmla="*/ 8 h 12"/>
                <a:gd name="T20" fmla="*/ 0 w 18"/>
                <a:gd name="T21" fmla="*/ 8 h 12"/>
                <a:gd name="T22" fmla="*/ 0 w 18"/>
                <a:gd name="T23" fmla="*/ 10 h 12"/>
                <a:gd name="T24" fmla="*/ 0 w 18"/>
                <a:gd name="T25" fmla="*/ 10 h 12"/>
                <a:gd name="T26" fmla="*/ 2 w 18"/>
                <a:gd name="T27" fmla="*/ 10 h 12"/>
                <a:gd name="T28" fmla="*/ 2 w 18"/>
                <a:gd name="T29" fmla="*/ 10 h 12"/>
                <a:gd name="T30" fmla="*/ 4 w 18"/>
                <a:gd name="T31" fmla="*/ 12 h 12"/>
                <a:gd name="T32" fmla="*/ 6 w 18"/>
                <a:gd name="T33" fmla="*/ 12 h 12"/>
                <a:gd name="T34" fmla="*/ 8 w 18"/>
                <a:gd name="T35" fmla="*/ 12 h 12"/>
                <a:gd name="T36" fmla="*/ 10 w 18"/>
                <a:gd name="T37" fmla="*/ 12 h 12"/>
                <a:gd name="T38" fmla="*/ 12 w 18"/>
                <a:gd name="T39" fmla="*/ 10 h 12"/>
                <a:gd name="T40" fmla="*/ 12 w 18"/>
                <a:gd name="T41" fmla="*/ 10 h 12"/>
                <a:gd name="T42" fmla="*/ 14 w 18"/>
                <a:gd name="T43" fmla="*/ 10 h 12"/>
                <a:gd name="T44" fmla="*/ 14 w 18"/>
                <a:gd name="T45" fmla="*/ 8 h 12"/>
                <a:gd name="T46" fmla="*/ 16 w 18"/>
                <a:gd name="T47" fmla="*/ 8 h 12"/>
                <a:gd name="T48" fmla="*/ 16 w 18"/>
                <a:gd name="T49" fmla="*/ 6 h 12"/>
                <a:gd name="T50" fmla="*/ 18 w 18"/>
                <a:gd name="T51" fmla="*/ 4 h 12"/>
                <a:gd name="T52" fmla="*/ 18 w 18"/>
                <a:gd name="T53" fmla="*/ 2 h 12"/>
                <a:gd name="T54" fmla="*/ 18 w 18"/>
                <a:gd name="T55" fmla="*/ 2 h 12"/>
                <a:gd name="T56" fmla="*/ 18 w 18"/>
                <a:gd name="T57" fmla="*/ 2 h 12"/>
                <a:gd name="T58" fmla="*/ 18 w 18"/>
                <a:gd name="T59" fmla="*/ 0 h 12"/>
                <a:gd name="T60" fmla="*/ 18 w 18"/>
                <a:gd name="T61" fmla="*/ 0 h 12"/>
                <a:gd name="T62" fmla="*/ 16 w 18"/>
                <a:gd name="T63" fmla="*/ 0 h 12"/>
                <a:gd name="T64" fmla="*/ 16 w 18"/>
                <a:gd name="T65" fmla="*/ 0 h 12"/>
                <a:gd name="T66" fmla="*/ 16 w 18"/>
                <a:gd name="T67" fmla="*/ 0 h 12"/>
                <a:gd name="T68" fmla="*/ 14 w 18"/>
                <a:gd name="T69" fmla="*/ 0 h 12"/>
                <a:gd name="T70" fmla="*/ 12 w 18"/>
                <a:gd name="T71" fmla="*/ 0 h 12"/>
                <a:gd name="T72" fmla="*/ 10 w 18"/>
                <a:gd name="T73" fmla="*/ 0 h 12"/>
                <a:gd name="T74" fmla="*/ 10 w 18"/>
                <a:gd name="T75" fmla="*/ 0 h 12"/>
                <a:gd name="T76" fmla="*/ 8 w 18"/>
                <a:gd name="T77" fmla="*/ 0 h 12"/>
                <a:gd name="T78" fmla="*/ 6 w 18"/>
                <a:gd name="T7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 h="12">
                  <a:moveTo>
                    <a:pt x="6" y="0"/>
                  </a:moveTo>
                  <a:lnTo>
                    <a:pt x="6" y="0"/>
                  </a:lnTo>
                  <a:lnTo>
                    <a:pt x="6" y="2"/>
                  </a:lnTo>
                  <a:lnTo>
                    <a:pt x="4" y="2"/>
                  </a:lnTo>
                  <a:lnTo>
                    <a:pt x="4" y="2"/>
                  </a:lnTo>
                  <a:lnTo>
                    <a:pt x="2" y="4"/>
                  </a:lnTo>
                  <a:lnTo>
                    <a:pt x="2" y="6"/>
                  </a:lnTo>
                  <a:lnTo>
                    <a:pt x="0" y="6"/>
                  </a:lnTo>
                  <a:lnTo>
                    <a:pt x="0" y="8"/>
                  </a:lnTo>
                  <a:lnTo>
                    <a:pt x="0" y="8"/>
                  </a:lnTo>
                  <a:lnTo>
                    <a:pt x="0" y="8"/>
                  </a:lnTo>
                  <a:lnTo>
                    <a:pt x="0" y="10"/>
                  </a:lnTo>
                  <a:lnTo>
                    <a:pt x="0" y="10"/>
                  </a:lnTo>
                  <a:lnTo>
                    <a:pt x="2" y="10"/>
                  </a:lnTo>
                  <a:lnTo>
                    <a:pt x="2" y="10"/>
                  </a:lnTo>
                  <a:lnTo>
                    <a:pt x="4" y="12"/>
                  </a:lnTo>
                  <a:lnTo>
                    <a:pt x="6" y="12"/>
                  </a:lnTo>
                  <a:lnTo>
                    <a:pt x="8" y="12"/>
                  </a:lnTo>
                  <a:lnTo>
                    <a:pt x="10" y="12"/>
                  </a:lnTo>
                  <a:lnTo>
                    <a:pt x="12" y="10"/>
                  </a:lnTo>
                  <a:lnTo>
                    <a:pt x="12" y="10"/>
                  </a:lnTo>
                  <a:lnTo>
                    <a:pt x="14" y="10"/>
                  </a:lnTo>
                  <a:lnTo>
                    <a:pt x="14" y="8"/>
                  </a:lnTo>
                  <a:lnTo>
                    <a:pt x="16" y="8"/>
                  </a:lnTo>
                  <a:lnTo>
                    <a:pt x="16" y="6"/>
                  </a:lnTo>
                  <a:lnTo>
                    <a:pt x="18" y="4"/>
                  </a:lnTo>
                  <a:lnTo>
                    <a:pt x="18" y="2"/>
                  </a:lnTo>
                  <a:lnTo>
                    <a:pt x="18" y="2"/>
                  </a:lnTo>
                  <a:lnTo>
                    <a:pt x="18" y="2"/>
                  </a:lnTo>
                  <a:lnTo>
                    <a:pt x="18" y="0"/>
                  </a:lnTo>
                  <a:lnTo>
                    <a:pt x="18" y="0"/>
                  </a:lnTo>
                  <a:lnTo>
                    <a:pt x="16" y="0"/>
                  </a:lnTo>
                  <a:lnTo>
                    <a:pt x="16" y="0"/>
                  </a:lnTo>
                  <a:lnTo>
                    <a:pt x="16" y="0"/>
                  </a:lnTo>
                  <a:lnTo>
                    <a:pt x="14" y="0"/>
                  </a:lnTo>
                  <a:lnTo>
                    <a:pt x="12" y="0"/>
                  </a:lnTo>
                  <a:lnTo>
                    <a:pt x="10" y="0"/>
                  </a:lnTo>
                  <a:lnTo>
                    <a:pt x="10" y="0"/>
                  </a:lnTo>
                  <a:lnTo>
                    <a:pt x="8" y="0"/>
                  </a:lnTo>
                  <a:lnTo>
                    <a:pt x="6" y="0"/>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76" name="Freeform 271">
              <a:extLst>
                <a:ext uri="{FF2B5EF4-FFF2-40B4-BE49-F238E27FC236}">
                  <a16:creationId xmlns:a16="http://schemas.microsoft.com/office/drawing/2014/main" id="{7D32426F-0B28-43AA-A8E3-81172C93E013}"/>
                </a:ext>
              </a:extLst>
            </p:cNvPr>
            <p:cNvSpPr>
              <a:spLocks/>
            </p:cNvSpPr>
            <p:nvPr/>
          </p:nvSpPr>
          <p:spPr bwMode="auto">
            <a:xfrm>
              <a:off x="6404007" y="1803102"/>
              <a:ext cx="30258" cy="58132"/>
            </a:xfrm>
            <a:custGeom>
              <a:avLst/>
              <a:gdLst>
                <a:gd name="T0" fmla="*/ 2 w 16"/>
                <a:gd name="T1" fmla="*/ 2 h 34"/>
                <a:gd name="T2" fmla="*/ 2 w 16"/>
                <a:gd name="T3" fmla="*/ 2 h 34"/>
                <a:gd name="T4" fmla="*/ 2 w 16"/>
                <a:gd name="T5" fmla="*/ 2 h 34"/>
                <a:gd name="T6" fmla="*/ 0 w 16"/>
                <a:gd name="T7" fmla="*/ 2 h 34"/>
                <a:gd name="T8" fmla="*/ 0 w 16"/>
                <a:gd name="T9" fmla="*/ 4 h 34"/>
                <a:gd name="T10" fmla="*/ 0 w 16"/>
                <a:gd name="T11" fmla="*/ 4 h 34"/>
                <a:gd name="T12" fmla="*/ 0 w 16"/>
                <a:gd name="T13" fmla="*/ 6 h 34"/>
                <a:gd name="T14" fmla="*/ 0 w 16"/>
                <a:gd name="T15" fmla="*/ 8 h 34"/>
                <a:gd name="T16" fmla="*/ 0 w 16"/>
                <a:gd name="T17" fmla="*/ 10 h 34"/>
                <a:gd name="T18" fmla="*/ 2 w 16"/>
                <a:gd name="T19" fmla="*/ 12 h 34"/>
                <a:gd name="T20" fmla="*/ 2 w 16"/>
                <a:gd name="T21" fmla="*/ 14 h 34"/>
                <a:gd name="T22" fmla="*/ 4 w 16"/>
                <a:gd name="T23" fmla="*/ 14 h 34"/>
                <a:gd name="T24" fmla="*/ 4 w 16"/>
                <a:gd name="T25" fmla="*/ 16 h 34"/>
                <a:gd name="T26" fmla="*/ 4 w 16"/>
                <a:gd name="T27" fmla="*/ 16 h 34"/>
                <a:gd name="T28" fmla="*/ 6 w 16"/>
                <a:gd name="T29" fmla="*/ 16 h 34"/>
                <a:gd name="T30" fmla="*/ 8 w 16"/>
                <a:gd name="T31" fmla="*/ 16 h 34"/>
                <a:gd name="T32" fmla="*/ 10 w 16"/>
                <a:gd name="T33" fmla="*/ 16 h 34"/>
                <a:gd name="T34" fmla="*/ 10 w 16"/>
                <a:gd name="T35" fmla="*/ 18 h 34"/>
                <a:gd name="T36" fmla="*/ 10 w 16"/>
                <a:gd name="T37" fmla="*/ 18 h 34"/>
                <a:gd name="T38" fmla="*/ 12 w 16"/>
                <a:gd name="T39" fmla="*/ 18 h 34"/>
                <a:gd name="T40" fmla="*/ 12 w 16"/>
                <a:gd name="T41" fmla="*/ 20 h 34"/>
                <a:gd name="T42" fmla="*/ 12 w 16"/>
                <a:gd name="T43" fmla="*/ 22 h 34"/>
                <a:gd name="T44" fmla="*/ 12 w 16"/>
                <a:gd name="T45" fmla="*/ 24 h 34"/>
                <a:gd name="T46" fmla="*/ 12 w 16"/>
                <a:gd name="T47" fmla="*/ 26 h 34"/>
                <a:gd name="T48" fmla="*/ 12 w 16"/>
                <a:gd name="T49" fmla="*/ 28 h 34"/>
                <a:gd name="T50" fmla="*/ 12 w 16"/>
                <a:gd name="T51" fmla="*/ 30 h 34"/>
                <a:gd name="T52" fmla="*/ 12 w 16"/>
                <a:gd name="T53" fmla="*/ 32 h 34"/>
                <a:gd name="T54" fmla="*/ 12 w 16"/>
                <a:gd name="T55" fmla="*/ 32 h 34"/>
                <a:gd name="T56" fmla="*/ 12 w 16"/>
                <a:gd name="T57" fmla="*/ 32 h 34"/>
                <a:gd name="T58" fmla="*/ 12 w 16"/>
                <a:gd name="T59" fmla="*/ 34 h 34"/>
                <a:gd name="T60" fmla="*/ 12 w 16"/>
                <a:gd name="T61" fmla="*/ 34 h 34"/>
                <a:gd name="T62" fmla="*/ 14 w 16"/>
                <a:gd name="T63" fmla="*/ 34 h 34"/>
                <a:gd name="T64" fmla="*/ 14 w 16"/>
                <a:gd name="T65" fmla="*/ 32 h 34"/>
                <a:gd name="T66" fmla="*/ 14 w 16"/>
                <a:gd name="T67" fmla="*/ 32 h 34"/>
                <a:gd name="T68" fmla="*/ 14 w 16"/>
                <a:gd name="T69" fmla="*/ 32 h 34"/>
                <a:gd name="T70" fmla="*/ 16 w 16"/>
                <a:gd name="T71" fmla="*/ 30 h 34"/>
                <a:gd name="T72" fmla="*/ 16 w 16"/>
                <a:gd name="T73" fmla="*/ 30 h 34"/>
                <a:gd name="T74" fmla="*/ 16 w 16"/>
                <a:gd name="T75" fmla="*/ 26 h 34"/>
                <a:gd name="T76" fmla="*/ 16 w 16"/>
                <a:gd name="T77" fmla="*/ 26 h 34"/>
                <a:gd name="T78" fmla="*/ 16 w 16"/>
                <a:gd name="T79" fmla="*/ 22 h 34"/>
                <a:gd name="T80" fmla="*/ 16 w 16"/>
                <a:gd name="T81" fmla="*/ 20 h 34"/>
                <a:gd name="T82" fmla="*/ 16 w 16"/>
                <a:gd name="T83" fmla="*/ 18 h 34"/>
                <a:gd name="T84" fmla="*/ 16 w 16"/>
                <a:gd name="T85" fmla="*/ 12 h 34"/>
                <a:gd name="T86" fmla="*/ 16 w 16"/>
                <a:gd name="T87" fmla="*/ 10 h 34"/>
                <a:gd name="T88" fmla="*/ 16 w 16"/>
                <a:gd name="T89" fmla="*/ 6 h 34"/>
                <a:gd name="T90" fmla="*/ 16 w 16"/>
                <a:gd name="T91" fmla="*/ 4 h 34"/>
                <a:gd name="T92" fmla="*/ 16 w 16"/>
                <a:gd name="T93" fmla="*/ 4 h 34"/>
                <a:gd name="T94" fmla="*/ 16 w 16"/>
                <a:gd name="T95" fmla="*/ 2 h 34"/>
                <a:gd name="T96" fmla="*/ 16 w 16"/>
                <a:gd name="T97" fmla="*/ 2 h 34"/>
                <a:gd name="T98" fmla="*/ 16 w 16"/>
                <a:gd name="T99" fmla="*/ 2 h 34"/>
                <a:gd name="T100" fmla="*/ 14 w 16"/>
                <a:gd name="T101" fmla="*/ 0 h 34"/>
                <a:gd name="T102" fmla="*/ 14 w 16"/>
                <a:gd name="T103" fmla="*/ 0 h 34"/>
                <a:gd name="T104" fmla="*/ 12 w 16"/>
                <a:gd name="T105" fmla="*/ 0 h 34"/>
                <a:gd name="T106" fmla="*/ 10 w 16"/>
                <a:gd name="T107" fmla="*/ 0 h 34"/>
                <a:gd name="T108" fmla="*/ 8 w 16"/>
                <a:gd name="T109" fmla="*/ 0 h 34"/>
                <a:gd name="T110" fmla="*/ 6 w 16"/>
                <a:gd name="T111" fmla="*/ 0 h 34"/>
                <a:gd name="T112" fmla="*/ 4 w 16"/>
                <a:gd name="T113" fmla="*/ 0 h 34"/>
                <a:gd name="T114" fmla="*/ 2 w 16"/>
                <a:gd name="T115" fmla="*/ 0 h 34"/>
                <a:gd name="T116" fmla="*/ 2 w 16"/>
                <a:gd name="T117" fmla="*/ 0 h 34"/>
                <a:gd name="T118" fmla="*/ 2 w 16"/>
                <a:gd name="T119"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 h="34">
                  <a:moveTo>
                    <a:pt x="2" y="2"/>
                  </a:moveTo>
                  <a:lnTo>
                    <a:pt x="2" y="2"/>
                  </a:lnTo>
                  <a:lnTo>
                    <a:pt x="2" y="2"/>
                  </a:lnTo>
                  <a:lnTo>
                    <a:pt x="0" y="2"/>
                  </a:lnTo>
                  <a:lnTo>
                    <a:pt x="0" y="4"/>
                  </a:lnTo>
                  <a:lnTo>
                    <a:pt x="0" y="4"/>
                  </a:lnTo>
                  <a:lnTo>
                    <a:pt x="0" y="6"/>
                  </a:lnTo>
                  <a:lnTo>
                    <a:pt x="0" y="8"/>
                  </a:lnTo>
                  <a:lnTo>
                    <a:pt x="0" y="10"/>
                  </a:lnTo>
                  <a:lnTo>
                    <a:pt x="2" y="12"/>
                  </a:lnTo>
                  <a:lnTo>
                    <a:pt x="2" y="14"/>
                  </a:lnTo>
                  <a:lnTo>
                    <a:pt x="4" y="14"/>
                  </a:lnTo>
                  <a:lnTo>
                    <a:pt x="4" y="16"/>
                  </a:lnTo>
                  <a:lnTo>
                    <a:pt x="4" y="16"/>
                  </a:lnTo>
                  <a:lnTo>
                    <a:pt x="6" y="16"/>
                  </a:lnTo>
                  <a:lnTo>
                    <a:pt x="8" y="16"/>
                  </a:lnTo>
                  <a:lnTo>
                    <a:pt x="10" y="16"/>
                  </a:lnTo>
                  <a:lnTo>
                    <a:pt x="10" y="18"/>
                  </a:lnTo>
                  <a:lnTo>
                    <a:pt x="10" y="18"/>
                  </a:lnTo>
                  <a:lnTo>
                    <a:pt x="12" y="18"/>
                  </a:lnTo>
                  <a:lnTo>
                    <a:pt x="12" y="20"/>
                  </a:lnTo>
                  <a:lnTo>
                    <a:pt x="12" y="22"/>
                  </a:lnTo>
                  <a:lnTo>
                    <a:pt x="12" y="24"/>
                  </a:lnTo>
                  <a:lnTo>
                    <a:pt x="12" y="26"/>
                  </a:lnTo>
                  <a:lnTo>
                    <a:pt x="12" y="28"/>
                  </a:lnTo>
                  <a:lnTo>
                    <a:pt x="12" y="30"/>
                  </a:lnTo>
                  <a:lnTo>
                    <a:pt x="12" y="32"/>
                  </a:lnTo>
                  <a:lnTo>
                    <a:pt x="12" y="32"/>
                  </a:lnTo>
                  <a:lnTo>
                    <a:pt x="12" y="32"/>
                  </a:lnTo>
                  <a:lnTo>
                    <a:pt x="12" y="34"/>
                  </a:lnTo>
                  <a:lnTo>
                    <a:pt x="12" y="34"/>
                  </a:lnTo>
                  <a:lnTo>
                    <a:pt x="14" y="34"/>
                  </a:lnTo>
                  <a:lnTo>
                    <a:pt x="14" y="32"/>
                  </a:lnTo>
                  <a:lnTo>
                    <a:pt x="14" y="32"/>
                  </a:lnTo>
                  <a:lnTo>
                    <a:pt x="14" y="32"/>
                  </a:lnTo>
                  <a:lnTo>
                    <a:pt x="16" y="30"/>
                  </a:lnTo>
                  <a:lnTo>
                    <a:pt x="16" y="30"/>
                  </a:lnTo>
                  <a:lnTo>
                    <a:pt x="16" y="26"/>
                  </a:lnTo>
                  <a:lnTo>
                    <a:pt x="16" y="26"/>
                  </a:lnTo>
                  <a:lnTo>
                    <a:pt x="16" y="22"/>
                  </a:lnTo>
                  <a:lnTo>
                    <a:pt x="16" y="20"/>
                  </a:lnTo>
                  <a:lnTo>
                    <a:pt x="16" y="18"/>
                  </a:lnTo>
                  <a:lnTo>
                    <a:pt x="16" y="12"/>
                  </a:lnTo>
                  <a:lnTo>
                    <a:pt x="16" y="10"/>
                  </a:lnTo>
                  <a:lnTo>
                    <a:pt x="16" y="6"/>
                  </a:lnTo>
                  <a:lnTo>
                    <a:pt x="16" y="4"/>
                  </a:lnTo>
                  <a:lnTo>
                    <a:pt x="16" y="4"/>
                  </a:lnTo>
                  <a:lnTo>
                    <a:pt x="16" y="2"/>
                  </a:lnTo>
                  <a:lnTo>
                    <a:pt x="16" y="2"/>
                  </a:lnTo>
                  <a:lnTo>
                    <a:pt x="16" y="2"/>
                  </a:lnTo>
                  <a:lnTo>
                    <a:pt x="14" y="0"/>
                  </a:lnTo>
                  <a:lnTo>
                    <a:pt x="14" y="0"/>
                  </a:lnTo>
                  <a:lnTo>
                    <a:pt x="12" y="0"/>
                  </a:lnTo>
                  <a:lnTo>
                    <a:pt x="10" y="0"/>
                  </a:lnTo>
                  <a:lnTo>
                    <a:pt x="8" y="0"/>
                  </a:lnTo>
                  <a:lnTo>
                    <a:pt x="6" y="0"/>
                  </a:lnTo>
                  <a:lnTo>
                    <a:pt x="4" y="0"/>
                  </a:lnTo>
                  <a:lnTo>
                    <a:pt x="2" y="0"/>
                  </a:lnTo>
                  <a:lnTo>
                    <a:pt x="2" y="0"/>
                  </a:lnTo>
                  <a:lnTo>
                    <a:pt x="2" y="2"/>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77" name="Freeform 272">
              <a:extLst>
                <a:ext uri="{FF2B5EF4-FFF2-40B4-BE49-F238E27FC236}">
                  <a16:creationId xmlns:a16="http://schemas.microsoft.com/office/drawing/2014/main" id="{1375DC9E-96E3-46EE-8B25-85B959488525}"/>
                </a:ext>
              </a:extLst>
            </p:cNvPr>
            <p:cNvSpPr>
              <a:spLocks/>
            </p:cNvSpPr>
            <p:nvPr/>
          </p:nvSpPr>
          <p:spPr bwMode="auto">
            <a:xfrm>
              <a:off x="6404007" y="1803102"/>
              <a:ext cx="30258" cy="58132"/>
            </a:xfrm>
            <a:custGeom>
              <a:avLst/>
              <a:gdLst>
                <a:gd name="T0" fmla="*/ 2 w 16"/>
                <a:gd name="T1" fmla="*/ 2 h 34"/>
                <a:gd name="T2" fmla="*/ 2 w 16"/>
                <a:gd name="T3" fmla="*/ 2 h 34"/>
                <a:gd name="T4" fmla="*/ 2 w 16"/>
                <a:gd name="T5" fmla="*/ 2 h 34"/>
                <a:gd name="T6" fmla="*/ 0 w 16"/>
                <a:gd name="T7" fmla="*/ 2 h 34"/>
                <a:gd name="T8" fmla="*/ 0 w 16"/>
                <a:gd name="T9" fmla="*/ 4 h 34"/>
                <a:gd name="T10" fmla="*/ 0 w 16"/>
                <a:gd name="T11" fmla="*/ 4 h 34"/>
                <a:gd name="T12" fmla="*/ 0 w 16"/>
                <a:gd name="T13" fmla="*/ 6 h 34"/>
                <a:gd name="T14" fmla="*/ 0 w 16"/>
                <a:gd name="T15" fmla="*/ 8 h 34"/>
                <a:gd name="T16" fmla="*/ 0 w 16"/>
                <a:gd name="T17" fmla="*/ 10 h 34"/>
                <a:gd name="T18" fmla="*/ 2 w 16"/>
                <a:gd name="T19" fmla="*/ 12 h 34"/>
                <a:gd name="T20" fmla="*/ 2 w 16"/>
                <a:gd name="T21" fmla="*/ 14 h 34"/>
                <a:gd name="T22" fmla="*/ 4 w 16"/>
                <a:gd name="T23" fmla="*/ 14 h 34"/>
                <a:gd name="T24" fmla="*/ 4 w 16"/>
                <a:gd name="T25" fmla="*/ 16 h 34"/>
                <a:gd name="T26" fmla="*/ 4 w 16"/>
                <a:gd name="T27" fmla="*/ 16 h 34"/>
                <a:gd name="T28" fmla="*/ 6 w 16"/>
                <a:gd name="T29" fmla="*/ 16 h 34"/>
                <a:gd name="T30" fmla="*/ 8 w 16"/>
                <a:gd name="T31" fmla="*/ 16 h 34"/>
                <a:gd name="T32" fmla="*/ 10 w 16"/>
                <a:gd name="T33" fmla="*/ 16 h 34"/>
                <a:gd name="T34" fmla="*/ 10 w 16"/>
                <a:gd name="T35" fmla="*/ 18 h 34"/>
                <a:gd name="T36" fmla="*/ 10 w 16"/>
                <a:gd name="T37" fmla="*/ 18 h 34"/>
                <a:gd name="T38" fmla="*/ 12 w 16"/>
                <a:gd name="T39" fmla="*/ 18 h 34"/>
                <a:gd name="T40" fmla="*/ 12 w 16"/>
                <a:gd name="T41" fmla="*/ 20 h 34"/>
                <a:gd name="T42" fmla="*/ 12 w 16"/>
                <a:gd name="T43" fmla="*/ 22 h 34"/>
                <a:gd name="T44" fmla="*/ 12 w 16"/>
                <a:gd name="T45" fmla="*/ 24 h 34"/>
                <a:gd name="T46" fmla="*/ 12 w 16"/>
                <a:gd name="T47" fmla="*/ 26 h 34"/>
                <a:gd name="T48" fmla="*/ 12 w 16"/>
                <a:gd name="T49" fmla="*/ 28 h 34"/>
                <a:gd name="T50" fmla="*/ 12 w 16"/>
                <a:gd name="T51" fmla="*/ 30 h 34"/>
                <a:gd name="T52" fmla="*/ 12 w 16"/>
                <a:gd name="T53" fmla="*/ 32 h 34"/>
                <a:gd name="T54" fmla="*/ 12 w 16"/>
                <a:gd name="T55" fmla="*/ 32 h 34"/>
                <a:gd name="T56" fmla="*/ 12 w 16"/>
                <a:gd name="T57" fmla="*/ 32 h 34"/>
                <a:gd name="T58" fmla="*/ 12 w 16"/>
                <a:gd name="T59" fmla="*/ 34 h 34"/>
                <a:gd name="T60" fmla="*/ 12 w 16"/>
                <a:gd name="T61" fmla="*/ 34 h 34"/>
                <a:gd name="T62" fmla="*/ 14 w 16"/>
                <a:gd name="T63" fmla="*/ 34 h 34"/>
                <a:gd name="T64" fmla="*/ 14 w 16"/>
                <a:gd name="T65" fmla="*/ 32 h 34"/>
                <a:gd name="T66" fmla="*/ 14 w 16"/>
                <a:gd name="T67" fmla="*/ 32 h 34"/>
                <a:gd name="T68" fmla="*/ 14 w 16"/>
                <a:gd name="T69" fmla="*/ 32 h 34"/>
                <a:gd name="T70" fmla="*/ 16 w 16"/>
                <a:gd name="T71" fmla="*/ 30 h 34"/>
                <a:gd name="T72" fmla="*/ 16 w 16"/>
                <a:gd name="T73" fmla="*/ 30 h 34"/>
                <a:gd name="T74" fmla="*/ 16 w 16"/>
                <a:gd name="T75" fmla="*/ 26 h 34"/>
                <a:gd name="T76" fmla="*/ 16 w 16"/>
                <a:gd name="T77" fmla="*/ 26 h 34"/>
                <a:gd name="T78" fmla="*/ 16 w 16"/>
                <a:gd name="T79" fmla="*/ 22 h 34"/>
                <a:gd name="T80" fmla="*/ 16 w 16"/>
                <a:gd name="T81" fmla="*/ 20 h 34"/>
                <a:gd name="T82" fmla="*/ 16 w 16"/>
                <a:gd name="T83" fmla="*/ 18 h 34"/>
                <a:gd name="T84" fmla="*/ 16 w 16"/>
                <a:gd name="T85" fmla="*/ 12 h 34"/>
                <a:gd name="T86" fmla="*/ 16 w 16"/>
                <a:gd name="T87" fmla="*/ 10 h 34"/>
                <a:gd name="T88" fmla="*/ 16 w 16"/>
                <a:gd name="T89" fmla="*/ 6 h 34"/>
                <a:gd name="T90" fmla="*/ 16 w 16"/>
                <a:gd name="T91" fmla="*/ 4 h 34"/>
                <a:gd name="T92" fmla="*/ 16 w 16"/>
                <a:gd name="T93" fmla="*/ 4 h 34"/>
                <a:gd name="T94" fmla="*/ 16 w 16"/>
                <a:gd name="T95" fmla="*/ 2 h 34"/>
                <a:gd name="T96" fmla="*/ 16 w 16"/>
                <a:gd name="T97" fmla="*/ 2 h 34"/>
                <a:gd name="T98" fmla="*/ 16 w 16"/>
                <a:gd name="T99" fmla="*/ 2 h 34"/>
                <a:gd name="T100" fmla="*/ 14 w 16"/>
                <a:gd name="T101" fmla="*/ 0 h 34"/>
                <a:gd name="T102" fmla="*/ 14 w 16"/>
                <a:gd name="T103" fmla="*/ 0 h 34"/>
                <a:gd name="T104" fmla="*/ 12 w 16"/>
                <a:gd name="T105" fmla="*/ 0 h 34"/>
                <a:gd name="T106" fmla="*/ 10 w 16"/>
                <a:gd name="T107" fmla="*/ 0 h 34"/>
                <a:gd name="T108" fmla="*/ 8 w 16"/>
                <a:gd name="T109" fmla="*/ 0 h 34"/>
                <a:gd name="T110" fmla="*/ 6 w 16"/>
                <a:gd name="T111" fmla="*/ 0 h 34"/>
                <a:gd name="T112" fmla="*/ 4 w 16"/>
                <a:gd name="T113" fmla="*/ 0 h 34"/>
                <a:gd name="T114" fmla="*/ 2 w 16"/>
                <a:gd name="T115" fmla="*/ 0 h 34"/>
                <a:gd name="T116" fmla="*/ 2 w 16"/>
                <a:gd name="T117" fmla="*/ 0 h 34"/>
                <a:gd name="T118" fmla="*/ 2 w 16"/>
                <a:gd name="T119"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 h="34">
                  <a:moveTo>
                    <a:pt x="2" y="2"/>
                  </a:moveTo>
                  <a:lnTo>
                    <a:pt x="2" y="2"/>
                  </a:lnTo>
                  <a:lnTo>
                    <a:pt x="2" y="2"/>
                  </a:lnTo>
                  <a:lnTo>
                    <a:pt x="0" y="2"/>
                  </a:lnTo>
                  <a:lnTo>
                    <a:pt x="0" y="4"/>
                  </a:lnTo>
                  <a:lnTo>
                    <a:pt x="0" y="4"/>
                  </a:lnTo>
                  <a:lnTo>
                    <a:pt x="0" y="6"/>
                  </a:lnTo>
                  <a:lnTo>
                    <a:pt x="0" y="8"/>
                  </a:lnTo>
                  <a:lnTo>
                    <a:pt x="0" y="10"/>
                  </a:lnTo>
                  <a:lnTo>
                    <a:pt x="2" y="12"/>
                  </a:lnTo>
                  <a:lnTo>
                    <a:pt x="2" y="14"/>
                  </a:lnTo>
                  <a:lnTo>
                    <a:pt x="4" y="14"/>
                  </a:lnTo>
                  <a:lnTo>
                    <a:pt x="4" y="16"/>
                  </a:lnTo>
                  <a:lnTo>
                    <a:pt x="4" y="16"/>
                  </a:lnTo>
                  <a:lnTo>
                    <a:pt x="6" y="16"/>
                  </a:lnTo>
                  <a:lnTo>
                    <a:pt x="8" y="16"/>
                  </a:lnTo>
                  <a:lnTo>
                    <a:pt x="10" y="16"/>
                  </a:lnTo>
                  <a:lnTo>
                    <a:pt x="10" y="18"/>
                  </a:lnTo>
                  <a:lnTo>
                    <a:pt x="10" y="18"/>
                  </a:lnTo>
                  <a:lnTo>
                    <a:pt x="12" y="18"/>
                  </a:lnTo>
                  <a:lnTo>
                    <a:pt x="12" y="20"/>
                  </a:lnTo>
                  <a:lnTo>
                    <a:pt x="12" y="22"/>
                  </a:lnTo>
                  <a:lnTo>
                    <a:pt x="12" y="24"/>
                  </a:lnTo>
                  <a:lnTo>
                    <a:pt x="12" y="26"/>
                  </a:lnTo>
                  <a:lnTo>
                    <a:pt x="12" y="28"/>
                  </a:lnTo>
                  <a:lnTo>
                    <a:pt x="12" y="30"/>
                  </a:lnTo>
                  <a:lnTo>
                    <a:pt x="12" y="32"/>
                  </a:lnTo>
                  <a:lnTo>
                    <a:pt x="12" y="32"/>
                  </a:lnTo>
                  <a:lnTo>
                    <a:pt x="12" y="32"/>
                  </a:lnTo>
                  <a:lnTo>
                    <a:pt x="12" y="34"/>
                  </a:lnTo>
                  <a:lnTo>
                    <a:pt x="12" y="34"/>
                  </a:lnTo>
                  <a:lnTo>
                    <a:pt x="14" y="34"/>
                  </a:lnTo>
                  <a:lnTo>
                    <a:pt x="14" y="32"/>
                  </a:lnTo>
                  <a:lnTo>
                    <a:pt x="14" y="32"/>
                  </a:lnTo>
                  <a:lnTo>
                    <a:pt x="14" y="32"/>
                  </a:lnTo>
                  <a:lnTo>
                    <a:pt x="16" y="30"/>
                  </a:lnTo>
                  <a:lnTo>
                    <a:pt x="16" y="30"/>
                  </a:lnTo>
                  <a:lnTo>
                    <a:pt x="16" y="26"/>
                  </a:lnTo>
                  <a:lnTo>
                    <a:pt x="16" y="26"/>
                  </a:lnTo>
                  <a:lnTo>
                    <a:pt x="16" y="22"/>
                  </a:lnTo>
                  <a:lnTo>
                    <a:pt x="16" y="20"/>
                  </a:lnTo>
                  <a:lnTo>
                    <a:pt x="16" y="18"/>
                  </a:lnTo>
                  <a:lnTo>
                    <a:pt x="16" y="12"/>
                  </a:lnTo>
                  <a:lnTo>
                    <a:pt x="16" y="10"/>
                  </a:lnTo>
                  <a:lnTo>
                    <a:pt x="16" y="6"/>
                  </a:lnTo>
                  <a:lnTo>
                    <a:pt x="16" y="4"/>
                  </a:lnTo>
                  <a:lnTo>
                    <a:pt x="16" y="4"/>
                  </a:lnTo>
                  <a:lnTo>
                    <a:pt x="16" y="2"/>
                  </a:lnTo>
                  <a:lnTo>
                    <a:pt x="16" y="2"/>
                  </a:lnTo>
                  <a:lnTo>
                    <a:pt x="16" y="2"/>
                  </a:lnTo>
                  <a:lnTo>
                    <a:pt x="14" y="0"/>
                  </a:lnTo>
                  <a:lnTo>
                    <a:pt x="14" y="0"/>
                  </a:lnTo>
                  <a:lnTo>
                    <a:pt x="12" y="0"/>
                  </a:lnTo>
                  <a:lnTo>
                    <a:pt x="10" y="0"/>
                  </a:lnTo>
                  <a:lnTo>
                    <a:pt x="8" y="0"/>
                  </a:lnTo>
                  <a:lnTo>
                    <a:pt x="6" y="0"/>
                  </a:lnTo>
                  <a:lnTo>
                    <a:pt x="4" y="0"/>
                  </a:lnTo>
                  <a:lnTo>
                    <a:pt x="2" y="0"/>
                  </a:lnTo>
                  <a:lnTo>
                    <a:pt x="2" y="0"/>
                  </a:lnTo>
                  <a:lnTo>
                    <a:pt x="2" y="2"/>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78" name="Freeform 273">
              <a:extLst>
                <a:ext uri="{FF2B5EF4-FFF2-40B4-BE49-F238E27FC236}">
                  <a16:creationId xmlns:a16="http://schemas.microsoft.com/office/drawing/2014/main" id="{D403975C-CA5C-43C6-8DD2-9B0CC9549A1F}"/>
                </a:ext>
              </a:extLst>
            </p:cNvPr>
            <p:cNvSpPr>
              <a:spLocks/>
            </p:cNvSpPr>
            <p:nvPr/>
          </p:nvSpPr>
          <p:spPr bwMode="auto">
            <a:xfrm>
              <a:off x="6453178" y="1806520"/>
              <a:ext cx="18912" cy="20517"/>
            </a:xfrm>
            <a:custGeom>
              <a:avLst/>
              <a:gdLst>
                <a:gd name="T0" fmla="*/ 0 w 10"/>
                <a:gd name="T1" fmla="*/ 4 h 12"/>
                <a:gd name="T2" fmla="*/ 0 w 10"/>
                <a:gd name="T3" fmla="*/ 4 h 12"/>
                <a:gd name="T4" fmla="*/ 0 w 10"/>
                <a:gd name="T5" fmla="*/ 4 h 12"/>
                <a:gd name="T6" fmla="*/ 0 w 10"/>
                <a:gd name="T7" fmla="*/ 4 h 12"/>
                <a:gd name="T8" fmla="*/ 0 w 10"/>
                <a:gd name="T9" fmla="*/ 6 h 12"/>
                <a:gd name="T10" fmla="*/ 2 w 10"/>
                <a:gd name="T11" fmla="*/ 6 h 12"/>
                <a:gd name="T12" fmla="*/ 2 w 10"/>
                <a:gd name="T13" fmla="*/ 8 h 12"/>
                <a:gd name="T14" fmla="*/ 4 w 10"/>
                <a:gd name="T15" fmla="*/ 10 h 12"/>
                <a:gd name="T16" fmla="*/ 4 w 10"/>
                <a:gd name="T17" fmla="*/ 10 h 12"/>
                <a:gd name="T18" fmla="*/ 6 w 10"/>
                <a:gd name="T19" fmla="*/ 10 h 12"/>
                <a:gd name="T20" fmla="*/ 6 w 10"/>
                <a:gd name="T21" fmla="*/ 12 h 12"/>
                <a:gd name="T22" fmla="*/ 6 w 10"/>
                <a:gd name="T23" fmla="*/ 12 h 12"/>
                <a:gd name="T24" fmla="*/ 6 w 10"/>
                <a:gd name="T25" fmla="*/ 10 h 12"/>
                <a:gd name="T26" fmla="*/ 8 w 10"/>
                <a:gd name="T27" fmla="*/ 10 h 12"/>
                <a:gd name="T28" fmla="*/ 8 w 10"/>
                <a:gd name="T29" fmla="*/ 10 h 12"/>
                <a:gd name="T30" fmla="*/ 10 w 10"/>
                <a:gd name="T31" fmla="*/ 8 h 12"/>
                <a:gd name="T32" fmla="*/ 10 w 10"/>
                <a:gd name="T33" fmla="*/ 6 h 12"/>
                <a:gd name="T34" fmla="*/ 10 w 10"/>
                <a:gd name="T35" fmla="*/ 6 h 12"/>
                <a:gd name="T36" fmla="*/ 10 w 10"/>
                <a:gd name="T37" fmla="*/ 4 h 12"/>
                <a:gd name="T38" fmla="*/ 10 w 10"/>
                <a:gd name="T39" fmla="*/ 2 h 12"/>
                <a:gd name="T40" fmla="*/ 10 w 10"/>
                <a:gd name="T41" fmla="*/ 2 h 12"/>
                <a:gd name="T42" fmla="*/ 10 w 10"/>
                <a:gd name="T43" fmla="*/ 2 h 12"/>
                <a:gd name="T44" fmla="*/ 10 w 10"/>
                <a:gd name="T45" fmla="*/ 2 h 12"/>
                <a:gd name="T46" fmla="*/ 10 w 10"/>
                <a:gd name="T47" fmla="*/ 0 h 12"/>
                <a:gd name="T48" fmla="*/ 10 w 10"/>
                <a:gd name="T49" fmla="*/ 0 h 12"/>
                <a:gd name="T50" fmla="*/ 10 w 10"/>
                <a:gd name="T51" fmla="*/ 0 h 12"/>
                <a:gd name="T52" fmla="*/ 8 w 10"/>
                <a:gd name="T53" fmla="*/ 0 h 12"/>
                <a:gd name="T54" fmla="*/ 6 w 10"/>
                <a:gd name="T55" fmla="*/ 0 h 12"/>
                <a:gd name="T56" fmla="*/ 6 w 10"/>
                <a:gd name="T57" fmla="*/ 0 h 12"/>
                <a:gd name="T58" fmla="*/ 4 w 10"/>
                <a:gd name="T59" fmla="*/ 0 h 12"/>
                <a:gd name="T60" fmla="*/ 2 w 10"/>
                <a:gd name="T61" fmla="*/ 2 h 12"/>
                <a:gd name="T62" fmla="*/ 2 w 10"/>
                <a:gd name="T63" fmla="*/ 2 h 12"/>
                <a:gd name="T64" fmla="*/ 0 w 10"/>
                <a:gd name="T65" fmla="*/ 2 h 12"/>
                <a:gd name="T66" fmla="*/ 0 w 10"/>
                <a:gd name="T67" fmla="*/ 4 h 12"/>
                <a:gd name="T68" fmla="*/ 0 w 10"/>
                <a:gd name="T69"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12">
                  <a:moveTo>
                    <a:pt x="0" y="4"/>
                  </a:moveTo>
                  <a:lnTo>
                    <a:pt x="0" y="4"/>
                  </a:lnTo>
                  <a:lnTo>
                    <a:pt x="0" y="4"/>
                  </a:lnTo>
                  <a:lnTo>
                    <a:pt x="0" y="4"/>
                  </a:lnTo>
                  <a:lnTo>
                    <a:pt x="0" y="6"/>
                  </a:lnTo>
                  <a:lnTo>
                    <a:pt x="2" y="6"/>
                  </a:lnTo>
                  <a:lnTo>
                    <a:pt x="2" y="8"/>
                  </a:lnTo>
                  <a:lnTo>
                    <a:pt x="4" y="10"/>
                  </a:lnTo>
                  <a:lnTo>
                    <a:pt x="4" y="10"/>
                  </a:lnTo>
                  <a:lnTo>
                    <a:pt x="6" y="10"/>
                  </a:lnTo>
                  <a:lnTo>
                    <a:pt x="6" y="12"/>
                  </a:lnTo>
                  <a:lnTo>
                    <a:pt x="6" y="12"/>
                  </a:lnTo>
                  <a:lnTo>
                    <a:pt x="6" y="10"/>
                  </a:lnTo>
                  <a:lnTo>
                    <a:pt x="8" y="10"/>
                  </a:lnTo>
                  <a:lnTo>
                    <a:pt x="8" y="10"/>
                  </a:lnTo>
                  <a:lnTo>
                    <a:pt x="10" y="8"/>
                  </a:lnTo>
                  <a:lnTo>
                    <a:pt x="10" y="6"/>
                  </a:lnTo>
                  <a:lnTo>
                    <a:pt x="10" y="6"/>
                  </a:lnTo>
                  <a:lnTo>
                    <a:pt x="10" y="4"/>
                  </a:lnTo>
                  <a:lnTo>
                    <a:pt x="10" y="2"/>
                  </a:lnTo>
                  <a:lnTo>
                    <a:pt x="10" y="2"/>
                  </a:lnTo>
                  <a:lnTo>
                    <a:pt x="10" y="2"/>
                  </a:lnTo>
                  <a:lnTo>
                    <a:pt x="10" y="2"/>
                  </a:lnTo>
                  <a:lnTo>
                    <a:pt x="10" y="0"/>
                  </a:lnTo>
                  <a:lnTo>
                    <a:pt x="10" y="0"/>
                  </a:lnTo>
                  <a:lnTo>
                    <a:pt x="10" y="0"/>
                  </a:lnTo>
                  <a:lnTo>
                    <a:pt x="8" y="0"/>
                  </a:lnTo>
                  <a:lnTo>
                    <a:pt x="6" y="0"/>
                  </a:lnTo>
                  <a:lnTo>
                    <a:pt x="6" y="0"/>
                  </a:lnTo>
                  <a:lnTo>
                    <a:pt x="4" y="0"/>
                  </a:lnTo>
                  <a:lnTo>
                    <a:pt x="2" y="2"/>
                  </a:lnTo>
                  <a:lnTo>
                    <a:pt x="2" y="2"/>
                  </a:lnTo>
                  <a:lnTo>
                    <a:pt x="0" y="2"/>
                  </a:lnTo>
                  <a:lnTo>
                    <a:pt x="0" y="4"/>
                  </a:lnTo>
                  <a:lnTo>
                    <a:pt x="0" y="4"/>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79" name="Freeform 274">
              <a:extLst>
                <a:ext uri="{FF2B5EF4-FFF2-40B4-BE49-F238E27FC236}">
                  <a16:creationId xmlns:a16="http://schemas.microsoft.com/office/drawing/2014/main" id="{BFD9AB33-CE72-4130-B5B2-D2E21B1B0121}"/>
                </a:ext>
              </a:extLst>
            </p:cNvPr>
            <p:cNvSpPr>
              <a:spLocks/>
            </p:cNvSpPr>
            <p:nvPr/>
          </p:nvSpPr>
          <p:spPr bwMode="auto">
            <a:xfrm>
              <a:off x="6453178" y="1806520"/>
              <a:ext cx="18912" cy="20517"/>
            </a:xfrm>
            <a:custGeom>
              <a:avLst/>
              <a:gdLst>
                <a:gd name="T0" fmla="*/ 0 w 10"/>
                <a:gd name="T1" fmla="*/ 4 h 12"/>
                <a:gd name="T2" fmla="*/ 0 w 10"/>
                <a:gd name="T3" fmla="*/ 4 h 12"/>
                <a:gd name="T4" fmla="*/ 0 w 10"/>
                <a:gd name="T5" fmla="*/ 4 h 12"/>
                <a:gd name="T6" fmla="*/ 0 w 10"/>
                <a:gd name="T7" fmla="*/ 4 h 12"/>
                <a:gd name="T8" fmla="*/ 0 w 10"/>
                <a:gd name="T9" fmla="*/ 6 h 12"/>
                <a:gd name="T10" fmla="*/ 2 w 10"/>
                <a:gd name="T11" fmla="*/ 6 h 12"/>
                <a:gd name="T12" fmla="*/ 2 w 10"/>
                <a:gd name="T13" fmla="*/ 8 h 12"/>
                <a:gd name="T14" fmla="*/ 4 w 10"/>
                <a:gd name="T15" fmla="*/ 10 h 12"/>
                <a:gd name="T16" fmla="*/ 4 w 10"/>
                <a:gd name="T17" fmla="*/ 10 h 12"/>
                <a:gd name="T18" fmla="*/ 6 w 10"/>
                <a:gd name="T19" fmla="*/ 10 h 12"/>
                <a:gd name="T20" fmla="*/ 6 w 10"/>
                <a:gd name="T21" fmla="*/ 12 h 12"/>
                <a:gd name="T22" fmla="*/ 6 w 10"/>
                <a:gd name="T23" fmla="*/ 12 h 12"/>
                <a:gd name="T24" fmla="*/ 6 w 10"/>
                <a:gd name="T25" fmla="*/ 10 h 12"/>
                <a:gd name="T26" fmla="*/ 8 w 10"/>
                <a:gd name="T27" fmla="*/ 10 h 12"/>
                <a:gd name="T28" fmla="*/ 8 w 10"/>
                <a:gd name="T29" fmla="*/ 10 h 12"/>
                <a:gd name="T30" fmla="*/ 10 w 10"/>
                <a:gd name="T31" fmla="*/ 8 h 12"/>
                <a:gd name="T32" fmla="*/ 10 w 10"/>
                <a:gd name="T33" fmla="*/ 6 h 12"/>
                <a:gd name="T34" fmla="*/ 10 w 10"/>
                <a:gd name="T35" fmla="*/ 6 h 12"/>
                <a:gd name="T36" fmla="*/ 10 w 10"/>
                <a:gd name="T37" fmla="*/ 4 h 12"/>
                <a:gd name="T38" fmla="*/ 10 w 10"/>
                <a:gd name="T39" fmla="*/ 2 h 12"/>
                <a:gd name="T40" fmla="*/ 10 w 10"/>
                <a:gd name="T41" fmla="*/ 2 h 12"/>
                <a:gd name="T42" fmla="*/ 10 w 10"/>
                <a:gd name="T43" fmla="*/ 2 h 12"/>
                <a:gd name="T44" fmla="*/ 10 w 10"/>
                <a:gd name="T45" fmla="*/ 2 h 12"/>
                <a:gd name="T46" fmla="*/ 10 w 10"/>
                <a:gd name="T47" fmla="*/ 0 h 12"/>
                <a:gd name="T48" fmla="*/ 10 w 10"/>
                <a:gd name="T49" fmla="*/ 0 h 12"/>
                <a:gd name="T50" fmla="*/ 10 w 10"/>
                <a:gd name="T51" fmla="*/ 0 h 12"/>
                <a:gd name="T52" fmla="*/ 8 w 10"/>
                <a:gd name="T53" fmla="*/ 0 h 12"/>
                <a:gd name="T54" fmla="*/ 6 w 10"/>
                <a:gd name="T55" fmla="*/ 0 h 12"/>
                <a:gd name="T56" fmla="*/ 6 w 10"/>
                <a:gd name="T57" fmla="*/ 0 h 12"/>
                <a:gd name="T58" fmla="*/ 4 w 10"/>
                <a:gd name="T59" fmla="*/ 0 h 12"/>
                <a:gd name="T60" fmla="*/ 2 w 10"/>
                <a:gd name="T61" fmla="*/ 2 h 12"/>
                <a:gd name="T62" fmla="*/ 2 w 10"/>
                <a:gd name="T63" fmla="*/ 2 h 12"/>
                <a:gd name="T64" fmla="*/ 0 w 10"/>
                <a:gd name="T65" fmla="*/ 2 h 12"/>
                <a:gd name="T66" fmla="*/ 0 w 10"/>
                <a:gd name="T67" fmla="*/ 4 h 12"/>
                <a:gd name="T68" fmla="*/ 0 w 10"/>
                <a:gd name="T69"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12">
                  <a:moveTo>
                    <a:pt x="0" y="4"/>
                  </a:moveTo>
                  <a:lnTo>
                    <a:pt x="0" y="4"/>
                  </a:lnTo>
                  <a:lnTo>
                    <a:pt x="0" y="4"/>
                  </a:lnTo>
                  <a:lnTo>
                    <a:pt x="0" y="4"/>
                  </a:lnTo>
                  <a:lnTo>
                    <a:pt x="0" y="6"/>
                  </a:lnTo>
                  <a:lnTo>
                    <a:pt x="2" y="6"/>
                  </a:lnTo>
                  <a:lnTo>
                    <a:pt x="2" y="8"/>
                  </a:lnTo>
                  <a:lnTo>
                    <a:pt x="4" y="10"/>
                  </a:lnTo>
                  <a:lnTo>
                    <a:pt x="4" y="10"/>
                  </a:lnTo>
                  <a:lnTo>
                    <a:pt x="6" y="10"/>
                  </a:lnTo>
                  <a:lnTo>
                    <a:pt x="6" y="12"/>
                  </a:lnTo>
                  <a:lnTo>
                    <a:pt x="6" y="12"/>
                  </a:lnTo>
                  <a:lnTo>
                    <a:pt x="6" y="10"/>
                  </a:lnTo>
                  <a:lnTo>
                    <a:pt x="8" y="10"/>
                  </a:lnTo>
                  <a:lnTo>
                    <a:pt x="8" y="10"/>
                  </a:lnTo>
                  <a:lnTo>
                    <a:pt x="10" y="8"/>
                  </a:lnTo>
                  <a:lnTo>
                    <a:pt x="10" y="6"/>
                  </a:lnTo>
                  <a:lnTo>
                    <a:pt x="10" y="6"/>
                  </a:lnTo>
                  <a:lnTo>
                    <a:pt x="10" y="4"/>
                  </a:lnTo>
                  <a:lnTo>
                    <a:pt x="10" y="2"/>
                  </a:lnTo>
                  <a:lnTo>
                    <a:pt x="10" y="2"/>
                  </a:lnTo>
                  <a:lnTo>
                    <a:pt x="10" y="2"/>
                  </a:lnTo>
                  <a:lnTo>
                    <a:pt x="10" y="2"/>
                  </a:lnTo>
                  <a:lnTo>
                    <a:pt x="10" y="0"/>
                  </a:lnTo>
                  <a:lnTo>
                    <a:pt x="10" y="0"/>
                  </a:lnTo>
                  <a:lnTo>
                    <a:pt x="10" y="0"/>
                  </a:lnTo>
                  <a:lnTo>
                    <a:pt x="8" y="0"/>
                  </a:lnTo>
                  <a:lnTo>
                    <a:pt x="6" y="0"/>
                  </a:lnTo>
                  <a:lnTo>
                    <a:pt x="6" y="0"/>
                  </a:lnTo>
                  <a:lnTo>
                    <a:pt x="4" y="0"/>
                  </a:lnTo>
                  <a:lnTo>
                    <a:pt x="2" y="2"/>
                  </a:lnTo>
                  <a:lnTo>
                    <a:pt x="2" y="2"/>
                  </a:lnTo>
                  <a:lnTo>
                    <a:pt x="0" y="2"/>
                  </a:lnTo>
                  <a:lnTo>
                    <a:pt x="0" y="4"/>
                  </a:lnTo>
                  <a:lnTo>
                    <a:pt x="0" y="4"/>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80" name="Line 275">
              <a:extLst>
                <a:ext uri="{FF2B5EF4-FFF2-40B4-BE49-F238E27FC236}">
                  <a16:creationId xmlns:a16="http://schemas.microsoft.com/office/drawing/2014/main" id="{D60EF79B-A6FA-493F-9CFB-78BD3719BD78}"/>
                </a:ext>
              </a:extLst>
            </p:cNvPr>
            <p:cNvSpPr>
              <a:spLocks noChangeShapeType="1"/>
            </p:cNvSpPr>
            <p:nvPr/>
          </p:nvSpPr>
          <p:spPr bwMode="auto">
            <a:xfrm>
              <a:off x="6710382" y="1816778"/>
              <a:ext cx="3782" cy="0"/>
            </a:xfrm>
            <a:prstGeom prst="line">
              <a:avLst/>
            </a:prstGeom>
            <a:solidFill>
              <a:schemeClr val="tx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81" name="Line 276">
              <a:extLst>
                <a:ext uri="{FF2B5EF4-FFF2-40B4-BE49-F238E27FC236}">
                  <a16:creationId xmlns:a16="http://schemas.microsoft.com/office/drawing/2014/main" id="{0DA2828D-249E-40AD-B50A-B547670BB123}"/>
                </a:ext>
              </a:extLst>
            </p:cNvPr>
            <p:cNvSpPr>
              <a:spLocks noChangeShapeType="1"/>
            </p:cNvSpPr>
            <p:nvPr/>
          </p:nvSpPr>
          <p:spPr bwMode="auto">
            <a:xfrm>
              <a:off x="6710382" y="1816778"/>
              <a:ext cx="3782" cy="0"/>
            </a:xfrm>
            <a:prstGeom prst="line">
              <a:avLst/>
            </a:prstGeom>
            <a:solidFill>
              <a:schemeClr val="tx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82" name="Freeform 277">
              <a:extLst>
                <a:ext uri="{FF2B5EF4-FFF2-40B4-BE49-F238E27FC236}">
                  <a16:creationId xmlns:a16="http://schemas.microsoft.com/office/drawing/2014/main" id="{C513260D-3CC6-44C2-8128-59D1C632D8A2}"/>
                </a:ext>
              </a:extLst>
            </p:cNvPr>
            <p:cNvSpPr>
              <a:spLocks/>
            </p:cNvSpPr>
            <p:nvPr/>
          </p:nvSpPr>
          <p:spPr bwMode="auto">
            <a:xfrm>
              <a:off x="6124109" y="1741549"/>
              <a:ext cx="677052" cy="530026"/>
            </a:xfrm>
            <a:custGeom>
              <a:avLst/>
              <a:gdLst>
                <a:gd name="T0" fmla="*/ 310 w 358"/>
                <a:gd name="T1" fmla="*/ 44 h 310"/>
                <a:gd name="T2" fmla="*/ 290 w 358"/>
                <a:gd name="T3" fmla="*/ 30 h 310"/>
                <a:gd name="T4" fmla="*/ 270 w 358"/>
                <a:gd name="T5" fmla="*/ 50 h 310"/>
                <a:gd name="T6" fmla="*/ 260 w 358"/>
                <a:gd name="T7" fmla="*/ 66 h 310"/>
                <a:gd name="T8" fmla="*/ 216 w 358"/>
                <a:gd name="T9" fmla="*/ 66 h 310"/>
                <a:gd name="T10" fmla="*/ 198 w 358"/>
                <a:gd name="T11" fmla="*/ 80 h 310"/>
                <a:gd name="T12" fmla="*/ 174 w 358"/>
                <a:gd name="T13" fmla="*/ 86 h 310"/>
                <a:gd name="T14" fmla="*/ 158 w 358"/>
                <a:gd name="T15" fmla="*/ 88 h 310"/>
                <a:gd name="T16" fmla="*/ 154 w 358"/>
                <a:gd name="T17" fmla="*/ 100 h 310"/>
                <a:gd name="T18" fmla="*/ 146 w 358"/>
                <a:gd name="T19" fmla="*/ 110 h 310"/>
                <a:gd name="T20" fmla="*/ 138 w 358"/>
                <a:gd name="T21" fmla="*/ 120 h 310"/>
                <a:gd name="T22" fmla="*/ 130 w 358"/>
                <a:gd name="T23" fmla="*/ 132 h 310"/>
                <a:gd name="T24" fmla="*/ 120 w 358"/>
                <a:gd name="T25" fmla="*/ 142 h 310"/>
                <a:gd name="T26" fmla="*/ 114 w 358"/>
                <a:gd name="T27" fmla="*/ 166 h 310"/>
                <a:gd name="T28" fmla="*/ 122 w 358"/>
                <a:gd name="T29" fmla="*/ 176 h 310"/>
                <a:gd name="T30" fmla="*/ 110 w 358"/>
                <a:gd name="T31" fmla="*/ 178 h 310"/>
                <a:gd name="T32" fmla="*/ 100 w 358"/>
                <a:gd name="T33" fmla="*/ 184 h 310"/>
                <a:gd name="T34" fmla="*/ 104 w 358"/>
                <a:gd name="T35" fmla="*/ 230 h 310"/>
                <a:gd name="T36" fmla="*/ 116 w 358"/>
                <a:gd name="T37" fmla="*/ 262 h 310"/>
                <a:gd name="T38" fmla="*/ 104 w 358"/>
                <a:gd name="T39" fmla="*/ 270 h 310"/>
                <a:gd name="T40" fmla="*/ 94 w 358"/>
                <a:gd name="T41" fmla="*/ 296 h 310"/>
                <a:gd name="T42" fmla="*/ 72 w 358"/>
                <a:gd name="T43" fmla="*/ 294 h 310"/>
                <a:gd name="T44" fmla="*/ 44 w 358"/>
                <a:gd name="T45" fmla="*/ 306 h 310"/>
                <a:gd name="T46" fmla="*/ 20 w 358"/>
                <a:gd name="T47" fmla="*/ 308 h 310"/>
                <a:gd name="T48" fmla="*/ 18 w 358"/>
                <a:gd name="T49" fmla="*/ 290 h 310"/>
                <a:gd name="T50" fmla="*/ 14 w 358"/>
                <a:gd name="T51" fmla="*/ 274 h 310"/>
                <a:gd name="T52" fmla="*/ 12 w 358"/>
                <a:gd name="T53" fmla="*/ 260 h 310"/>
                <a:gd name="T54" fmla="*/ 0 w 358"/>
                <a:gd name="T55" fmla="*/ 246 h 310"/>
                <a:gd name="T56" fmla="*/ 6 w 358"/>
                <a:gd name="T57" fmla="*/ 220 h 310"/>
                <a:gd name="T58" fmla="*/ 18 w 358"/>
                <a:gd name="T59" fmla="*/ 210 h 310"/>
                <a:gd name="T60" fmla="*/ 40 w 358"/>
                <a:gd name="T61" fmla="*/ 204 h 310"/>
                <a:gd name="T62" fmla="*/ 52 w 358"/>
                <a:gd name="T63" fmla="*/ 192 h 310"/>
                <a:gd name="T64" fmla="*/ 66 w 358"/>
                <a:gd name="T65" fmla="*/ 190 h 310"/>
                <a:gd name="T66" fmla="*/ 70 w 358"/>
                <a:gd name="T67" fmla="*/ 172 h 310"/>
                <a:gd name="T68" fmla="*/ 88 w 358"/>
                <a:gd name="T69" fmla="*/ 166 h 310"/>
                <a:gd name="T70" fmla="*/ 98 w 358"/>
                <a:gd name="T71" fmla="*/ 148 h 310"/>
                <a:gd name="T72" fmla="*/ 106 w 358"/>
                <a:gd name="T73" fmla="*/ 120 h 310"/>
                <a:gd name="T74" fmla="*/ 134 w 358"/>
                <a:gd name="T75" fmla="*/ 90 h 310"/>
                <a:gd name="T76" fmla="*/ 164 w 358"/>
                <a:gd name="T77" fmla="*/ 76 h 310"/>
                <a:gd name="T78" fmla="*/ 192 w 358"/>
                <a:gd name="T79" fmla="*/ 68 h 310"/>
                <a:gd name="T80" fmla="*/ 204 w 358"/>
                <a:gd name="T81" fmla="*/ 58 h 310"/>
                <a:gd name="T82" fmla="*/ 216 w 358"/>
                <a:gd name="T83" fmla="*/ 48 h 310"/>
                <a:gd name="T84" fmla="*/ 214 w 358"/>
                <a:gd name="T85" fmla="*/ 32 h 310"/>
                <a:gd name="T86" fmla="*/ 206 w 358"/>
                <a:gd name="T87" fmla="*/ 24 h 310"/>
                <a:gd name="T88" fmla="*/ 220 w 358"/>
                <a:gd name="T89" fmla="*/ 18 h 310"/>
                <a:gd name="T90" fmla="*/ 226 w 358"/>
                <a:gd name="T91" fmla="*/ 14 h 310"/>
                <a:gd name="T92" fmla="*/ 232 w 358"/>
                <a:gd name="T93" fmla="*/ 26 h 310"/>
                <a:gd name="T94" fmla="*/ 234 w 358"/>
                <a:gd name="T95" fmla="*/ 18 h 310"/>
                <a:gd name="T96" fmla="*/ 244 w 358"/>
                <a:gd name="T97" fmla="*/ 22 h 310"/>
                <a:gd name="T98" fmla="*/ 256 w 358"/>
                <a:gd name="T99" fmla="*/ 26 h 310"/>
                <a:gd name="T100" fmla="*/ 258 w 358"/>
                <a:gd name="T101" fmla="*/ 14 h 310"/>
                <a:gd name="T102" fmla="*/ 256 w 358"/>
                <a:gd name="T103" fmla="*/ 6 h 310"/>
                <a:gd name="T104" fmla="*/ 272 w 358"/>
                <a:gd name="T105" fmla="*/ 10 h 310"/>
                <a:gd name="T106" fmla="*/ 282 w 358"/>
                <a:gd name="T107" fmla="*/ 4 h 310"/>
                <a:gd name="T108" fmla="*/ 288 w 358"/>
                <a:gd name="T109" fmla="*/ 10 h 310"/>
                <a:gd name="T110" fmla="*/ 300 w 358"/>
                <a:gd name="T111" fmla="*/ 16 h 310"/>
                <a:gd name="T112" fmla="*/ 316 w 358"/>
                <a:gd name="T113" fmla="*/ 6 h 310"/>
                <a:gd name="T114" fmla="*/ 332 w 358"/>
                <a:gd name="T115" fmla="*/ 16 h 310"/>
                <a:gd name="T116" fmla="*/ 332 w 358"/>
                <a:gd name="T117" fmla="*/ 30 h 310"/>
                <a:gd name="T118" fmla="*/ 340 w 358"/>
                <a:gd name="T119" fmla="*/ 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8" h="310">
                  <a:moveTo>
                    <a:pt x="302" y="68"/>
                  </a:moveTo>
                  <a:lnTo>
                    <a:pt x="302" y="68"/>
                  </a:lnTo>
                  <a:lnTo>
                    <a:pt x="304" y="64"/>
                  </a:lnTo>
                  <a:lnTo>
                    <a:pt x="304" y="62"/>
                  </a:lnTo>
                  <a:lnTo>
                    <a:pt x="306" y="58"/>
                  </a:lnTo>
                  <a:lnTo>
                    <a:pt x="308" y="54"/>
                  </a:lnTo>
                  <a:lnTo>
                    <a:pt x="308" y="52"/>
                  </a:lnTo>
                  <a:lnTo>
                    <a:pt x="310" y="50"/>
                  </a:lnTo>
                  <a:lnTo>
                    <a:pt x="310" y="48"/>
                  </a:lnTo>
                  <a:lnTo>
                    <a:pt x="310" y="46"/>
                  </a:lnTo>
                  <a:lnTo>
                    <a:pt x="310" y="44"/>
                  </a:lnTo>
                  <a:lnTo>
                    <a:pt x="310" y="44"/>
                  </a:lnTo>
                  <a:lnTo>
                    <a:pt x="310" y="42"/>
                  </a:lnTo>
                  <a:lnTo>
                    <a:pt x="310" y="42"/>
                  </a:lnTo>
                  <a:lnTo>
                    <a:pt x="308" y="40"/>
                  </a:lnTo>
                  <a:lnTo>
                    <a:pt x="308" y="40"/>
                  </a:lnTo>
                  <a:lnTo>
                    <a:pt x="306" y="38"/>
                  </a:lnTo>
                  <a:lnTo>
                    <a:pt x="304" y="36"/>
                  </a:lnTo>
                  <a:lnTo>
                    <a:pt x="302" y="36"/>
                  </a:lnTo>
                  <a:lnTo>
                    <a:pt x="298" y="34"/>
                  </a:lnTo>
                  <a:lnTo>
                    <a:pt x="296" y="32"/>
                  </a:lnTo>
                  <a:lnTo>
                    <a:pt x="294" y="32"/>
                  </a:lnTo>
                  <a:lnTo>
                    <a:pt x="292" y="32"/>
                  </a:lnTo>
                  <a:lnTo>
                    <a:pt x="290" y="30"/>
                  </a:lnTo>
                  <a:lnTo>
                    <a:pt x="288" y="30"/>
                  </a:lnTo>
                  <a:lnTo>
                    <a:pt x="288" y="30"/>
                  </a:lnTo>
                  <a:lnTo>
                    <a:pt x="286" y="32"/>
                  </a:lnTo>
                  <a:lnTo>
                    <a:pt x="286" y="32"/>
                  </a:lnTo>
                  <a:lnTo>
                    <a:pt x="284" y="32"/>
                  </a:lnTo>
                  <a:lnTo>
                    <a:pt x="282" y="34"/>
                  </a:lnTo>
                  <a:lnTo>
                    <a:pt x="280" y="36"/>
                  </a:lnTo>
                  <a:lnTo>
                    <a:pt x="278" y="38"/>
                  </a:lnTo>
                  <a:lnTo>
                    <a:pt x="276" y="40"/>
                  </a:lnTo>
                  <a:lnTo>
                    <a:pt x="274" y="44"/>
                  </a:lnTo>
                  <a:lnTo>
                    <a:pt x="272" y="48"/>
                  </a:lnTo>
                  <a:lnTo>
                    <a:pt x="270" y="50"/>
                  </a:lnTo>
                  <a:lnTo>
                    <a:pt x="270" y="52"/>
                  </a:lnTo>
                  <a:lnTo>
                    <a:pt x="268" y="54"/>
                  </a:lnTo>
                  <a:lnTo>
                    <a:pt x="268" y="58"/>
                  </a:lnTo>
                  <a:lnTo>
                    <a:pt x="266" y="60"/>
                  </a:lnTo>
                  <a:lnTo>
                    <a:pt x="266" y="62"/>
                  </a:lnTo>
                  <a:lnTo>
                    <a:pt x="264" y="64"/>
                  </a:lnTo>
                  <a:lnTo>
                    <a:pt x="264" y="64"/>
                  </a:lnTo>
                  <a:lnTo>
                    <a:pt x="264" y="64"/>
                  </a:lnTo>
                  <a:lnTo>
                    <a:pt x="262" y="66"/>
                  </a:lnTo>
                  <a:lnTo>
                    <a:pt x="262" y="66"/>
                  </a:lnTo>
                  <a:lnTo>
                    <a:pt x="260" y="66"/>
                  </a:lnTo>
                  <a:lnTo>
                    <a:pt x="260" y="66"/>
                  </a:lnTo>
                  <a:lnTo>
                    <a:pt x="256" y="68"/>
                  </a:lnTo>
                  <a:lnTo>
                    <a:pt x="254" y="68"/>
                  </a:lnTo>
                  <a:lnTo>
                    <a:pt x="252" y="68"/>
                  </a:lnTo>
                  <a:lnTo>
                    <a:pt x="248" y="68"/>
                  </a:lnTo>
                  <a:lnTo>
                    <a:pt x="244" y="68"/>
                  </a:lnTo>
                  <a:lnTo>
                    <a:pt x="242" y="68"/>
                  </a:lnTo>
                  <a:lnTo>
                    <a:pt x="240" y="68"/>
                  </a:lnTo>
                  <a:lnTo>
                    <a:pt x="236" y="66"/>
                  </a:lnTo>
                  <a:lnTo>
                    <a:pt x="230" y="64"/>
                  </a:lnTo>
                  <a:lnTo>
                    <a:pt x="224" y="64"/>
                  </a:lnTo>
                  <a:lnTo>
                    <a:pt x="220" y="62"/>
                  </a:lnTo>
                  <a:lnTo>
                    <a:pt x="216" y="66"/>
                  </a:lnTo>
                  <a:lnTo>
                    <a:pt x="214" y="68"/>
                  </a:lnTo>
                  <a:lnTo>
                    <a:pt x="210" y="70"/>
                  </a:lnTo>
                  <a:lnTo>
                    <a:pt x="210" y="70"/>
                  </a:lnTo>
                  <a:lnTo>
                    <a:pt x="208" y="72"/>
                  </a:lnTo>
                  <a:lnTo>
                    <a:pt x="208" y="74"/>
                  </a:lnTo>
                  <a:lnTo>
                    <a:pt x="206" y="76"/>
                  </a:lnTo>
                  <a:lnTo>
                    <a:pt x="206" y="78"/>
                  </a:lnTo>
                  <a:lnTo>
                    <a:pt x="204" y="78"/>
                  </a:lnTo>
                  <a:lnTo>
                    <a:pt x="204" y="78"/>
                  </a:lnTo>
                  <a:lnTo>
                    <a:pt x="202" y="80"/>
                  </a:lnTo>
                  <a:lnTo>
                    <a:pt x="200" y="80"/>
                  </a:lnTo>
                  <a:lnTo>
                    <a:pt x="198" y="80"/>
                  </a:lnTo>
                  <a:lnTo>
                    <a:pt x="196" y="80"/>
                  </a:lnTo>
                  <a:lnTo>
                    <a:pt x="192" y="78"/>
                  </a:lnTo>
                  <a:lnTo>
                    <a:pt x="190" y="78"/>
                  </a:lnTo>
                  <a:lnTo>
                    <a:pt x="190" y="78"/>
                  </a:lnTo>
                  <a:lnTo>
                    <a:pt x="184" y="80"/>
                  </a:lnTo>
                  <a:lnTo>
                    <a:pt x="182" y="80"/>
                  </a:lnTo>
                  <a:lnTo>
                    <a:pt x="180" y="80"/>
                  </a:lnTo>
                  <a:lnTo>
                    <a:pt x="180" y="80"/>
                  </a:lnTo>
                  <a:lnTo>
                    <a:pt x="178" y="80"/>
                  </a:lnTo>
                  <a:lnTo>
                    <a:pt x="178" y="82"/>
                  </a:lnTo>
                  <a:lnTo>
                    <a:pt x="176" y="84"/>
                  </a:lnTo>
                  <a:lnTo>
                    <a:pt x="174" y="86"/>
                  </a:lnTo>
                  <a:lnTo>
                    <a:pt x="172" y="86"/>
                  </a:lnTo>
                  <a:lnTo>
                    <a:pt x="172" y="88"/>
                  </a:lnTo>
                  <a:lnTo>
                    <a:pt x="170" y="88"/>
                  </a:lnTo>
                  <a:lnTo>
                    <a:pt x="168" y="90"/>
                  </a:lnTo>
                  <a:lnTo>
                    <a:pt x="166" y="90"/>
                  </a:lnTo>
                  <a:lnTo>
                    <a:pt x="164" y="92"/>
                  </a:lnTo>
                  <a:lnTo>
                    <a:pt x="164" y="92"/>
                  </a:lnTo>
                  <a:lnTo>
                    <a:pt x="164" y="92"/>
                  </a:lnTo>
                  <a:lnTo>
                    <a:pt x="162" y="90"/>
                  </a:lnTo>
                  <a:lnTo>
                    <a:pt x="160" y="90"/>
                  </a:lnTo>
                  <a:lnTo>
                    <a:pt x="158" y="90"/>
                  </a:lnTo>
                  <a:lnTo>
                    <a:pt x="158" y="88"/>
                  </a:lnTo>
                  <a:lnTo>
                    <a:pt x="156" y="88"/>
                  </a:lnTo>
                  <a:lnTo>
                    <a:pt x="156" y="88"/>
                  </a:lnTo>
                  <a:lnTo>
                    <a:pt x="156" y="88"/>
                  </a:lnTo>
                  <a:lnTo>
                    <a:pt x="154" y="90"/>
                  </a:lnTo>
                  <a:lnTo>
                    <a:pt x="154" y="90"/>
                  </a:lnTo>
                  <a:lnTo>
                    <a:pt x="154" y="90"/>
                  </a:lnTo>
                  <a:lnTo>
                    <a:pt x="154" y="92"/>
                  </a:lnTo>
                  <a:lnTo>
                    <a:pt x="154" y="92"/>
                  </a:lnTo>
                  <a:lnTo>
                    <a:pt x="154" y="94"/>
                  </a:lnTo>
                  <a:lnTo>
                    <a:pt x="154" y="96"/>
                  </a:lnTo>
                  <a:lnTo>
                    <a:pt x="154" y="98"/>
                  </a:lnTo>
                  <a:lnTo>
                    <a:pt x="154" y="100"/>
                  </a:lnTo>
                  <a:lnTo>
                    <a:pt x="154" y="100"/>
                  </a:lnTo>
                  <a:lnTo>
                    <a:pt x="154" y="102"/>
                  </a:lnTo>
                  <a:lnTo>
                    <a:pt x="154" y="102"/>
                  </a:lnTo>
                  <a:lnTo>
                    <a:pt x="152" y="102"/>
                  </a:lnTo>
                  <a:lnTo>
                    <a:pt x="150" y="104"/>
                  </a:lnTo>
                  <a:lnTo>
                    <a:pt x="148" y="106"/>
                  </a:lnTo>
                  <a:lnTo>
                    <a:pt x="148" y="106"/>
                  </a:lnTo>
                  <a:lnTo>
                    <a:pt x="146" y="106"/>
                  </a:lnTo>
                  <a:lnTo>
                    <a:pt x="146" y="108"/>
                  </a:lnTo>
                  <a:lnTo>
                    <a:pt x="146" y="108"/>
                  </a:lnTo>
                  <a:lnTo>
                    <a:pt x="146" y="110"/>
                  </a:lnTo>
                  <a:lnTo>
                    <a:pt x="146" y="110"/>
                  </a:lnTo>
                  <a:lnTo>
                    <a:pt x="146" y="112"/>
                  </a:lnTo>
                  <a:lnTo>
                    <a:pt x="146" y="114"/>
                  </a:lnTo>
                  <a:lnTo>
                    <a:pt x="146" y="116"/>
                  </a:lnTo>
                  <a:lnTo>
                    <a:pt x="144" y="118"/>
                  </a:lnTo>
                  <a:lnTo>
                    <a:pt x="144" y="118"/>
                  </a:lnTo>
                  <a:lnTo>
                    <a:pt x="144" y="120"/>
                  </a:lnTo>
                  <a:lnTo>
                    <a:pt x="144" y="120"/>
                  </a:lnTo>
                  <a:lnTo>
                    <a:pt x="144" y="120"/>
                  </a:lnTo>
                  <a:lnTo>
                    <a:pt x="142" y="120"/>
                  </a:lnTo>
                  <a:lnTo>
                    <a:pt x="140" y="120"/>
                  </a:lnTo>
                  <a:lnTo>
                    <a:pt x="140" y="120"/>
                  </a:lnTo>
                  <a:lnTo>
                    <a:pt x="138" y="120"/>
                  </a:lnTo>
                  <a:lnTo>
                    <a:pt x="136" y="120"/>
                  </a:lnTo>
                  <a:lnTo>
                    <a:pt x="134" y="120"/>
                  </a:lnTo>
                  <a:lnTo>
                    <a:pt x="134" y="120"/>
                  </a:lnTo>
                  <a:lnTo>
                    <a:pt x="134" y="120"/>
                  </a:lnTo>
                  <a:lnTo>
                    <a:pt x="134" y="120"/>
                  </a:lnTo>
                  <a:lnTo>
                    <a:pt x="134" y="122"/>
                  </a:lnTo>
                  <a:lnTo>
                    <a:pt x="132" y="122"/>
                  </a:lnTo>
                  <a:lnTo>
                    <a:pt x="132" y="124"/>
                  </a:lnTo>
                  <a:lnTo>
                    <a:pt x="132" y="126"/>
                  </a:lnTo>
                  <a:lnTo>
                    <a:pt x="132" y="130"/>
                  </a:lnTo>
                  <a:lnTo>
                    <a:pt x="130" y="130"/>
                  </a:lnTo>
                  <a:lnTo>
                    <a:pt x="130" y="132"/>
                  </a:lnTo>
                  <a:lnTo>
                    <a:pt x="130" y="132"/>
                  </a:lnTo>
                  <a:lnTo>
                    <a:pt x="130" y="132"/>
                  </a:lnTo>
                  <a:lnTo>
                    <a:pt x="128" y="132"/>
                  </a:lnTo>
                  <a:lnTo>
                    <a:pt x="126" y="134"/>
                  </a:lnTo>
                  <a:lnTo>
                    <a:pt x="124" y="134"/>
                  </a:lnTo>
                  <a:lnTo>
                    <a:pt x="124" y="134"/>
                  </a:lnTo>
                  <a:lnTo>
                    <a:pt x="122" y="136"/>
                  </a:lnTo>
                  <a:lnTo>
                    <a:pt x="122" y="136"/>
                  </a:lnTo>
                  <a:lnTo>
                    <a:pt x="122" y="136"/>
                  </a:lnTo>
                  <a:lnTo>
                    <a:pt x="122" y="138"/>
                  </a:lnTo>
                  <a:lnTo>
                    <a:pt x="122" y="140"/>
                  </a:lnTo>
                  <a:lnTo>
                    <a:pt x="120" y="142"/>
                  </a:lnTo>
                  <a:lnTo>
                    <a:pt x="120" y="144"/>
                  </a:lnTo>
                  <a:lnTo>
                    <a:pt x="120" y="150"/>
                  </a:lnTo>
                  <a:lnTo>
                    <a:pt x="120" y="152"/>
                  </a:lnTo>
                  <a:lnTo>
                    <a:pt x="120" y="154"/>
                  </a:lnTo>
                  <a:lnTo>
                    <a:pt x="120" y="156"/>
                  </a:lnTo>
                  <a:lnTo>
                    <a:pt x="118" y="158"/>
                  </a:lnTo>
                  <a:lnTo>
                    <a:pt x="116" y="160"/>
                  </a:lnTo>
                  <a:lnTo>
                    <a:pt x="116" y="162"/>
                  </a:lnTo>
                  <a:lnTo>
                    <a:pt x="114" y="164"/>
                  </a:lnTo>
                  <a:lnTo>
                    <a:pt x="114" y="166"/>
                  </a:lnTo>
                  <a:lnTo>
                    <a:pt x="114" y="166"/>
                  </a:lnTo>
                  <a:lnTo>
                    <a:pt x="114" y="166"/>
                  </a:lnTo>
                  <a:lnTo>
                    <a:pt x="114" y="168"/>
                  </a:lnTo>
                  <a:lnTo>
                    <a:pt x="114" y="168"/>
                  </a:lnTo>
                  <a:lnTo>
                    <a:pt x="116" y="168"/>
                  </a:lnTo>
                  <a:lnTo>
                    <a:pt x="116" y="170"/>
                  </a:lnTo>
                  <a:lnTo>
                    <a:pt x="118" y="170"/>
                  </a:lnTo>
                  <a:lnTo>
                    <a:pt x="120" y="172"/>
                  </a:lnTo>
                  <a:lnTo>
                    <a:pt x="122" y="172"/>
                  </a:lnTo>
                  <a:lnTo>
                    <a:pt x="122" y="172"/>
                  </a:lnTo>
                  <a:lnTo>
                    <a:pt x="122" y="174"/>
                  </a:lnTo>
                  <a:lnTo>
                    <a:pt x="122" y="174"/>
                  </a:lnTo>
                  <a:lnTo>
                    <a:pt x="122" y="174"/>
                  </a:lnTo>
                  <a:lnTo>
                    <a:pt x="122" y="176"/>
                  </a:lnTo>
                  <a:lnTo>
                    <a:pt x="122" y="176"/>
                  </a:lnTo>
                  <a:lnTo>
                    <a:pt x="122" y="176"/>
                  </a:lnTo>
                  <a:lnTo>
                    <a:pt x="120" y="178"/>
                  </a:lnTo>
                  <a:lnTo>
                    <a:pt x="120" y="178"/>
                  </a:lnTo>
                  <a:lnTo>
                    <a:pt x="118" y="178"/>
                  </a:lnTo>
                  <a:lnTo>
                    <a:pt x="118" y="180"/>
                  </a:lnTo>
                  <a:lnTo>
                    <a:pt x="116" y="180"/>
                  </a:lnTo>
                  <a:lnTo>
                    <a:pt x="116" y="180"/>
                  </a:lnTo>
                  <a:lnTo>
                    <a:pt x="114" y="180"/>
                  </a:lnTo>
                  <a:lnTo>
                    <a:pt x="114" y="180"/>
                  </a:lnTo>
                  <a:lnTo>
                    <a:pt x="112" y="178"/>
                  </a:lnTo>
                  <a:lnTo>
                    <a:pt x="110" y="178"/>
                  </a:lnTo>
                  <a:lnTo>
                    <a:pt x="108" y="178"/>
                  </a:lnTo>
                  <a:lnTo>
                    <a:pt x="106" y="176"/>
                  </a:lnTo>
                  <a:lnTo>
                    <a:pt x="104" y="176"/>
                  </a:lnTo>
                  <a:lnTo>
                    <a:pt x="104" y="176"/>
                  </a:lnTo>
                  <a:lnTo>
                    <a:pt x="102" y="176"/>
                  </a:lnTo>
                  <a:lnTo>
                    <a:pt x="102" y="176"/>
                  </a:lnTo>
                  <a:lnTo>
                    <a:pt x="102" y="178"/>
                  </a:lnTo>
                  <a:lnTo>
                    <a:pt x="102" y="178"/>
                  </a:lnTo>
                  <a:lnTo>
                    <a:pt x="100" y="178"/>
                  </a:lnTo>
                  <a:lnTo>
                    <a:pt x="100" y="180"/>
                  </a:lnTo>
                  <a:lnTo>
                    <a:pt x="100" y="182"/>
                  </a:lnTo>
                  <a:lnTo>
                    <a:pt x="100" y="184"/>
                  </a:lnTo>
                  <a:lnTo>
                    <a:pt x="98" y="188"/>
                  </a:lnTo>
                  <a:lnTo>
                    <a:pt x="98" y="188"/>
                  </a:lnTo>
                  <a:lnTo>
                    <a:pt x="98" y="190"/>
                  </a:lnTo>
                  <a:lnTo>
                    <a:pt x="98" y="194"/>
                  </a:lnTo>
                  <a:lnTo>
                    <a:pt x="100" y="196"/>
                  </a:lnTo>
                  <a:lnTo>
                    <a:pt x="100" y="200"/>
                  </a:lnTo>
                  <a:lnTo>
                    <a:pt x="102" y="208"/>
                  </a:lnTo>
                  <a:lnTo>
                    <a:pt x="102" y="214"/>
                  </a:lnTo>
                  <a:lnTo>
                    <a:pt x="104" y="222"/>
                  </a:lnTo>
                  <a:lnTo>
                    <a:pt x="104" y="226"/>
                  </a:lnTo>
                  <a:lnTo>
                    <a:pt x="104" y="228"/>
                  </a:lnTo>
                  <a:lnTo>
                    <a:pt x="104" y="230"/>
                  </a:lnTo>
                  <a:lnTo>
                    <a:pt x="106" y="232"/>
                  </a:lnTo>
                  <a:lnTo>
                    <a:pt x="106" y="234"/>
                  </a:lnTo>
                  <a:lnTo>
                    <a:pt x="108" y="238"/>
                  </a:lnTo>
                  <a:lnTo>
                    <a:pt x="110" y="242"/>
                  </a:lnTo>
                  <a:lnTo>
                    <a:pt x="112" y="244"/>
                  </a:lnTo>
                  <a:lnTo>
                    <a:pt x="112" y="246"/>
                  </a:lnTo>
                  <a:lnTo>
                    <a:pt x="114" y="250"/>
                  </a:lnTo>
                  <a:lnTo>
                    <a:pt x="114" y="252"/>
                  </a:lnTo>
                  <a:lnTo>
                    <a:pt x="116" y="256"/>
                  </a:lnTo>
                  <a:lnTo>
                    <a:pt x="116" y="258"/>
                  </a:lnTo>
                  <a:lnTo>
                    <a:pt x="116" y="260"/>
                  </a:lnTo>
                  <a:lnTo>
                    <a:pt x="116" y="262"/>
                  </a:lnTo>
                  <a:lnTo>
                    <a:pt x="116" y="262"/>
                  </a:lnTo>
                  <a:lnTo>
                    <a:pt x="116" y="262"/>
                  </a:lnTo>
                  <a:lnTo>
                    <a:pt x="116" y="264"/>
                  </a:lnTo>
                  <a:lnTo>
                    <a:pt x="116" y="264"/>
                  </a:lnTo>
                  <a:lnTo>
                    <a:pt x="116" y="266"/>
                  </a:lnTo>
                  <a:lnTo>
                    <a:pt x="114" y="266"/>
                  </a:lnTo>
                  <a:lnTo>
                    <a:pt x="114" y="266"/>
                  </a:lnTo>
                  <a:lnTo>
                    <a:pt x="112" y="268"/>
                  </a:lnTo>
                  <a:lnTo>
                    <a:pt x="110" y="268"/>
                  </a:lnTo>
                  <a:lnTo>
                    <a:pt x="108" y="268"/>
                  </a:lnTo>
                  <a:lnTo>
                    <a:pt x="106" y="270"/>
                  </a:lnTo>
                  <a:lnTo>
                    <a:pt x="104" y="270"/>
                  </a:lnTo>
                  <a:lnTo>
                    <a:pt x="102" y="270"/>
                  </a:lnTo>
                  <a:lnTo>
                    <a:pt x="102" y="272"/>
                  </a:lnTo>
                  <a:lnTo>
                    <a:pt x="102" y="272"/>
                  </a:lnTo>
                  <a:lnTo>
                    <a:pt x="102" y="274"/>
                  </a:lnTo>
                  <a:lnTo>
                    <a:pt x="100" y="276"/>
                  </a:lnTo>
                  <a:lnTo>
                    <a:pt x="100" y="278"/>
                  </a:lnTo>
                  <a:lnTo>
                    <a:pt x="100" y="280"/>
                  </a:lnTo>
                  <a:lnTo>
                    <a:pt x="98" y="284"/>
                  </a:lnTo>
                  <a:lnTo>
                    <a:pt x="98" y="288"/>
                  </a:lnTo>
                  <a:lnTo>
                    <a:pt x="98" y="290"/>
                  </a:lnTo>
                  <a:lnTo>
                    <a:pt x="96" y="292"/>
                  </a:lnTo>
                  <a:lnTo>
                    <a:pt x="94" y="296"/>
                  </a:lnTo>
                  <a:lnTo>
                    <a:pt x="92" y="300"/>
                  </a:lnTo>
                  <a:lnTo>
                    <a:pt x="92" y="298"/>
                  </a:lnTo>
                  <a:lnTo>
                    <a:pt x="88" y="296"/>
                  </a:lnTo>
                  <a:lnTo>
                    <a:pt x="86" y="296"/>
                  </a:lnTo>
                  <a:lnTo>
                    <a:pt x="86" y="294"/>
                  </a:lnTo>
                  <a:lnTo>
                    <a:pt x="84" y="294"/>
                  </a:lnTo>
                  <a:lnTo>
                    <a:pt x="82" y="292"/>
                  </a:lnTo>
                  <a:lnTo>
                    <a:pt x="82" y="292"/>
                  </a:lnTo>
                  <a:lnTo>
                    <a:pt x="80" y="292"/>
                  </a:lnTo>
                  <a:lnTo>
                    <a:pt x="78" y="292"/>
                  </a:lnTo>
                  <a:lnTo>
                    <a:pt x="74" y="294"/>
                  </a:lnTo>
                  <a:lnTo>
                    <a:pt x="72" y="294"/>
                  </a:lnTo>
                  <a:lnTo>
                    <a:pt x="68" y="294"/>
                  </a:lnTo>
                  <a:lnTo>
                    <a:pt x="66" y="296"/>
                  </a:lnTo>
                  <a:lnTo>
                    <a:pt x="64" y="296"/>
                  </a:lnTo>
                  <a:lnTo>
                    <a:pt x="60" y="296"/>
                  </a:lnTo>
                  <a:lnTo>
                    <a:pt x="60" y="298"/>
                  </a:lnTo>
                  <a:lnTo>
                    <a:pt x="58" y="298"/>
                  </a:lnTo>
                  <a:lnTo>
                    <a:pt x="56" y="300"/>
                  </a:lnTo>
                  <a:lnTo>
                    <a:pt x="52" y="302"/>
                  </a:lnTo>
                  <a:lnTo>
                    <a:pt x="50" y="304"/>
                  </a:lnTo>
                  <a:lnTo>
                    <a:pt x="50" y="304"/>
                  </a:lnTo>
                  <a:lnTo>
                    <a:pt x="46" y="306"/>
                  </a:lnTo>
                  <a:lnTo>
                    <a:pt x="44" y="306"/>
                  </a:lnTo>
                  <a:lnTo>
                    <a:pt x="40" y="308"/>
                  </a:lnTo>
                  <a:lnTo>
                    <a:pt x="38" y="308"/>
                  </a:lnTo>
                  <a:lnTo>
                    <a:pt x="34" y="308"/>
                  </a:lnTo>
                  <a:lnTo>
                    <a:pt x="32" y="310"/>
                  </a:lnTo>
                  <a:lnTo>
                    <a:pt x="30" y="310"/>
                  </a:lnTo>
                  <a:lnTo>
                    <a:pt x="26" y="310"/>
                  </a:lnTo>
                  <a:lnTo>
                    <a:pt x="24" y="310"/>
                  </a:lnTo>
                  <a:lnTo>
                    <a:pt x="24" y="310"/>
                  </a:lnTo>
                  <a:lnTo>
                    <a:pt x="22" y="310"/>
                  </a:lnTo>
                  <a:lnTo>
                    <a:pt x="22" y="310"/>
                  </a:lnTo>
                  <a:lnTo>
                    <a:pt x="20" y="310"/>
                  </a:lnTo>
                  <a:lnTo>
                    <a:pt x="20" y="308"/>
                  </a:lnTo>
                  <a:lnTo>
                    <a:pt x="20" y="308"/>
                  </a:lnTo>
                  <a:lnTo>
                    <a:pt x="20" y="306"/>
                  </a:lnTo>
                  <a:lnTo>
                    <a:pt x="20" y="306"/>
                  </a:lnTo>
                  <a:lnTo>
                    <a:pt x="20" y="304"/>
                  </a:lnTo>
                  <a:lnTo>
                    <a:pt x="20" y="300"/>
                  </a:lnTo>
                  <a:lnTo>
                    <a:pt x="20" y="298"/>
                  </a:lnTo>
                  <a:lnTo>
                    <a:pt x="20" y="296"/>
                  </a:lnTo>
                  <a:lnTo>
                    <a:pt x="20" y="294"/>
                  </a:lnTo>
                  <a:lnTo>
                    <a:pt x="20" y="294"/>
                  </a:lnTo>
                  <a:lnTo>
                    <a:pt x="20" y="292"/>
                  </a:lnTo>
                  <a:lnTo>
                    <a:pt x="20" y="292"/>
                  </a:lnTo>
                  <a:lnTo>
                    <a:pt x="18" y="290"/>
                  </a:lnTo>
                  <a:lnTo>
                    <a:pt x="18" y="290"/>
                  </a:lnTo>
                  <a:lnTo>
                    <a:pt x="16" y="290"/>
                  </a:lnTo>
                  <a:lnTo>
                    <a:pt x="14" y="288"/>
                  </a:lnTo>
                  <a:lnTo>
                    <a:pt x="14" y="288"/>
                  </a:lnTo>
                  <a:lnTo>
                    <a:pt x="12" y="288"/>
                  </a:lnTo>
                  <a:lnTo>
                    <a:pt x="12" y="286"/>
                  </a:lnTo>
                  <a:lnTo>
                    <a:pt x="12" y="286"/>
                  </a:lnTo>
                  <a:lnTo>
                    <a:pt x="12" y="284"/>
                  </a:lnTo>
                  <a:lnTo>
                    <a:pt x="12" y="282"/>
                  </a:lnTo>
                  <a:lnTo>
                    <a:pt x="12" y="280"/>
                  </a:lnTo>
                  <a:lnTo>
                    <a:pt x="12" y="276"/>
                  </a:lnTo>
                  <a:lnTo>
                    <a:pt x="14" y="274"/>
                  </a:lnTo>
                  <a:lnTo>
                    <a:pt x="16" y="270"/>
                  </a:lnTo>
                  <a:lnTo>
                    <a:pt x="16" y="268"/>
                  </a:lnTo>
                  <a:lnTo>
                    <a:pt x="16" y="266"/>
                  </a:lnTo>
                  <a:lnTo>
                    <a:pt x="16" y="264"/>
                  </a:lnTo>
                  <a:lnTo>
                    <a:pt x="16" y="262"/>
                  </a:lnTo>
                  <a:lnTo>
                    <a:pt x="16" y="262"/>
                  </a:lnTo>
                  <a:lnTo>
                    <a:pt x="16" y="260"/>
                  </a:lnTo>
                  <a:lnTo>
                    <a:pt x="16" y="260"/>
                  </a:lnTo>
                  <a:lnTo>
                    <a:pt x="16" y="260"/>
                  </a:lnTo>
                  <a:lnTo>
                    <a:pt x="14" y="260"/>
                  </a:lnTo>
                  <a:lnTo>
                    <a:pt x="14" y="260"/>
                  </a:lnTo>
                  <a:lnTo>
                    <a:pt x="12" y="260"/>
                  </a:lnTo>
                  <a:lnTo>
                    <a:pt x="10" y="260"/>
                  </a:lnTo>
                  <a:lnTo>
                    <a:pt x="8" y="260"/>
                  </a:lnTo>
                  <a:lnTo>
                    <a:pt x="8" y="260"/>
                  </a:lnTo>
                  <a:lnTo>
                    <a:pt x="6" y="260"/>
                  </a:lnTo>
                  <a:lnTo>
                    <a:pt x="6" y="260"/>
                  </a:lnTo>
                  <a:lnTo>
                    <a:pt x="6" y="258"/>
                  </a:lnTo>
                  <a:lnTo>
                    <a:pt x="4" y="258"/>
                  </a:lnTo>
                  <a:lnTo>
                    <a:pt x="4" y="256"/>
                  </a:lnTo>
                  <a:lnTo>
                    <a:pt x="2" y="254"/>
                  </a:lnTo>
                  <a:lnTo>
                    <a:pt x="2" y="252"/>
                  </a:lnTo>
                  <a:lnTo>
                    <a:pt x="2" y="248"/>
                  </a:lnTo>
                  <a:lnTo>
                    <a:pt x="0" y="246"/>
                  </a:lnTo>
                  <a:lnTo>
                    <a:pt x="0" y="244"/>
                  </a:lnTo>
                  <a:lnTo>
                    <a:pt x="0" y="240"/>
                  </a:lnTo>
                  <a:lnTo>
                    <a:pt x="0" y="238"/>
                  </a:lnTo>
                  <a:lnTo>
                    <a:pt x="0" y="234"/>
                  </a:lnTo>
                  <a:lnTo>
                    <a:pt x="0" y="232"/>
                  </a:lnTo>
                  <a:lnTo>
                    <a:pt x="2" y="230"/>
                  </a:lnTo>
                  <a:lnTo>
                    <a:pt x="2" y="226"/>
                  </a:lnTo>
                  <a:lnTo>
                    <a:pt x="2" y="224"/>
                  </a:lnTo>
                  <a:lnTo>
                    <a:pt x="4" y="222"/>
                  </a:lnTo>
                  <a:lnTo>
                    <a:pt x="4" y="222"/>
                  </a:lnTo>
                  <a:lnTo>
                    <a:pt x="4" y="220"/>
                  </a:lnTo>
                  <a:lnTo>
                    <a:pt x="6" y="220"/>
                  </a:lnTo>
                  <a:lnTo>
                    <a:pt x="6" y="220"/>
                  </a:lnTo>
                  <a:lnTo>
                    <a:pt x="8" y="220"/>
                  </a:lnTo>
                  <a:lnTo>
                    <a:pt x="10" y="218"/>
                  </a:lnTo>
                  <a:lnTo>
                    <a:pt x="12" y="218"/>
                  </a:lnTo>
                  <a:lnTo>
                    <a:pt x="14" y="218"/>
                  </a:lnTo>
                  <a:lnTo>
                    <a:pt x="14" y="218"/>
                  </a:lnTo>
                  <a:lnTo>
                    <a:pt x="16" y="218"/>
                  </a:lnTo>
                  <a:lnTo>
                    <a:pt x="16" y="218"/>
                  </a:lnTo>
                  <a:lnTo>
                    <a:pt x="16" y="216"/>
                  </a:lnTo>
                  <a:lnTo>
                    <a:pt x="16" y="216"/>
                  </a:lnTo>
                  <a:lnTo>
                    <a:pt x="16" y="212"/>
                  </a:lnTo>
                  <a:lnTo>
                    <a:pt x="18" y="210"/>
                  </a:lnTo>
                  <a:lnTo>
                    <a:pt x="18" y="210"/>
                  </a:lnTo>
                  <a:lnTo>
                    <a:pt x="18" y="208"/>
                  </a:lnTo>
                  <a:lnTo>
                    <a:pt x="20" y="208"/>
                  </a:lnTo>
                  <a:lnTo>
                    <a:pt x="20" y="206"/>
                  </a:lnTo>
                  <a:lnTo>
                    <a:pt x="22" y="206"/>
                  </a:lnTo>
                  <a:lnTo>
                    <a:pt x="24" y="206"/>
                  </a:lnTo>
                  <a:lnTo>
                    <a:pt x="28" y="204"/>
                  </a:lnTo>
                  <a:lnTo>
                    <a:pt x="32" y="204"/>
                  </a:lnTo>
                  <a:lnTo>
                    <a:pt x="34" y="204"/>
                  </a:lnTo>
                  <a:lnTo>
                    <a:pt x="34" y="204"/>
                  </a:lnTo>
                  <a:lnTo>
                    <a:pt x="38" y="204"/>
                  </a:lnTo>
                  <a:lnTo>
                    <a:pt x="40" y="204"/>
                  </a:lnTo>
                  <a:lnTo>
                    <a:pt x="42" y="202"/>
                  </a:lnTo>
                  <a:lnTo>
                    <a:pt x="44" y="202"/>
                  </a:lnTo>
                  <a:lnTo>
                    <a:pt x="44" y="202"/>
                  </a:lnTo>
                  <a:lnTo>
                    <a:pt x="46" y="202"/>
                  </a:lnTo>
                  <a:lnTo>
                    <a:pt x="46" y="200"/>
                  </a:lnTo>
                  <a:lnTo>
                    <a:pt x="48" y="198"/>
                  </a:lnTo>
                  <a:lnTo>
                    <a:pt x="48" y="196"/>
                  </a:lnTo>
                  <a:lnTo>
                    <a:pt x="50" y="196"/>
                  </a:lnTo>
                  <a:lnTo>
                    <a:pt x="50" y="194"/>
                  </a:lnTo>
                  <a:lnTo>
                    <a:pt x="50" y="194"/>
                  </a:lnTo>
                  <a:lnTo>
                    <a:pt x="52" y="194"/>
                  </a:lnTo>
                  <a:lnTo>
                    <a:pt x="52" y="192"/>
                  </a:lnTo>
                  <a:lnTo>
                    <a:pt x="54" y="192"/>
                  </a:lnTo>
                  <a:lnTo>
                    <a:pt x="56" y="192"/>
                  </a:lnTo>
                  <a:lnTo>
                    <a:pt x="58" y="194"/>
                  </a:lnTo>
                  <a:lnTo>
                    <a:pt x="60" y="194"/>
                  </a:lnTo>
                  <a:lnTo>
                    <a:pt x="62" y="194"/>
                  </a:lnTo>
                  <a:lnTo>
                    <a:pt x="64" y="194"/>
                  </a:lnTo>
                  <a:lnTo>
                    <a:pt x="64" y="192"/>
                  </a:lnTo>
                  <a:lnTo>
                    <a:pt x="66" y="192"/>
                  </a:lnTo>
                  <a:lnTo>
                    <a:pt x="66" y="192"/>
                  </a:lnTo>
                  <a:lnTo>
                    <a:pt x="66" y="192"/>
                  </a:lnTo>
                  <a:lnTo>
                    <a:pt x="66" y="190"/>
                  </a:lnTo>
                  <a:lnTo>
                    <a:pt x="66" y="190"/>
                  </a:lnTo>
                  <a:lnTo>
                    <a:pt x="66" y="188"/>
                  </a:lnTo>
                  <a:lnTo>
                    <a:pt x="66" y="186"/>
                  </a:lnTo>
                  <a:lnTo>
                    <a:pt x="66" y="184"/>
                  </a:lnTo>
                  <a:lnTo>
                    <a:pt x="66" y="180"/>
                  </a:lnTo>
                  <a:lnTo>
                    <a:pt x="66" y="178"/>
                  </a:lnTo>
                  <a:lnTo>
                    <a:pt x="66" y="176"/>
                  </a:lnTo>
                  <a:lnTo>
                    <a:pt x="66" y="176"/>
                  </a:lnTo>
                  <a:lnTo>
                    <a:pt x="66" y="176"/>
                  </a:lnTo>
                  <a:lnTo>
                    <a:pt x="68" y="174"/>
                  </a:lnTo>
                  <a:lnTo>
                    <a:pt x="68" y="174"/>
                  </a:lnTo>
                  <a:lnTo>
                    <a:pt x="68" y="174"/>
                  </a:lnTo>
                  <a:lnTo>
                    <a:pt x="70" y="172"/>
                  </a:lnTo>
                  <a:lnTo>
                    <a:pt x="72" y="172"/>
                  </a:lnTo>
                  <a:lnTo>
                    <a:pt x="74" y="172"/>
                  </a:lnTo>
                  <a:lnTo>
                    <a:pt x="78" y="172"/>
                  </a:lnTo>
                  <a:lnTo>
                    <a:pt x="80" y="170"/>
                  </a:lnTo>
                  <a:lnTo>
                    <a:pt x="84" y="170"/>
                  </a:lnTo>
                  <a:lnTo>
                    <a:pt x="84" y="170"/>
                  </a:lnTo>
                  <a:lnTo>
                    <a:pt x="86" y="170"/>
                  </a:lnTo>
                  <a:lnTo>
                    <a:pt x="86" y="168"/>
                  </a:lnTo>
                  <a:lnTo>
                    <a:pt x="88" y="168"/>
                  </a:lnTo>
                  <a:lnTo>
                    <a:pt x="88" y="168"/>
                  </a:lnTo>
                  <a:lnTo>
                    <a:pt x="88" y="166"/>
                  </a:lnTo>
                  <a:lnTo>
                    <a:pt x="88" y="166"/>
                  </a:lnTo>
                  <a:lnTo>
                    <a:pt x="88" y="164"/>
                  </a:lnTo>
                  <a:lnTo>
                    <a:pt x="88" y="162"/>
                  </a:lnTo>
                  <a:lnTo>
                    <a:pt x="88" y="160"/>
                  </a:lnTo>
                  <a:lnTo>
                    <a:pt x="88" y="158"/>
                  </a:lnTo>
                  <a:lnTo>
                    <a:pt x="90" y="156"/>
                  </a:lnTo>
                  <a:lnTo>
                    <a:pt x="90" y="154"/>
                  </a:lnTo>
                  <a:lnTo>
                    <a:pt x="90" y="154"/>
                  </a:lnTo>
                  <a:lnTo>
                    <a:pt x="90" y="154"/>
                  </a:lnTo>
                  <a:lnTo>
                    <a:pt x="92" y="152"/>
                  </a:lnTo>
                  <a:lnTo>
                    <a:pt x="94" y="152"/>
                  </a:lnTo>
                  <a:lnTo>
                    <a:pt x="94" y="150"/>
                  </a:lnTo>
                  <a:lnTo>
                    <a:pt x="98" y="148"/>
                  </a:lnTo>
                  <a:lnTo>
                    <a:pt x="100" y="148"/>
                  </a:lnTo>
                  <a:lnTo>
                    <a:pt x="100" y="146"/>
                  </a:lnTo>
                  <a:lnTo>
                    <a:pt x="100" y="146"/>
                  </a:lnTo>
                  <a:lnTo>
                    <a:pt x="102" y="144"/>
                  </a:lnTo>
                  <a:lnTo>
                    <a:pt x="102" y="142"/>
                  </a:lnTo>
                  <a:lnTo>
                    <a:pt x="102" y="140"/>
                  </a:lnTo>
                  <a:lnTo>
                    <a:pt x="102" y="136"/>
                  </a:lnTo>
                  <a:lnTo>
                    <a:pt x="104" y="132"/>
                  </a:lnTo>
                  <a:lnTo>
                    <a:pt x="104" y="130"/>
                  </a:lnTo>
                  <a:lnTo>
                    <a:pt x="106" y="126"/>
                  </a:lnTo>
                  <a:lnTo>
                    <a:pt x="106" y="122"/>
                  </a:lnTo>
                  <a:lnTo>
                    <a:pt x="106" y="120"/>
                  </a:lnTo>
                  <a:lnTo>
                    <a:pt x="108" y="120"/>
                  </a:lnTo>
                  <a:lnTo>
                    <a:pt x="108" y="118"/>
                  </a:lnTo>
                  <a:lnTo>
                    <a:pt x="110" y="116"/>
                  </a:lnTo>
                  <a:lnTo>
                    <a:pt x="112" y="114"/>
                  </a:lnTo>
                  <a:lnTo>
                    <a:pt x="114" y="112"/>
                  </a:lnTo>
                  <a:lnTo>
                    <a:pt x="120" y="108"/>
                  </a:lnTo>
                  <a:lnTo>
                    <a:pt x="120" y="106"/>
                  </a:lnTo>
                  <a:lnTo>
                    <a:pt x="122" y="104"/>
                  </a:lnTo>
                  <a:lnTo>
                    <a:pt x="126" y="100"/>
                  </a:lnTo>
                  <a:lnTo>
                    <a:pt x="128" y="96"/>
                  </a:lnTo>
                  <a:lnTo>
                    <a:pt x="132" y="92"/>
                  </a:lnTo>
                  <a:lnTo>
                    <a:pt x="134" y="90"/>
                  </a:lnTo>
                  <a:lnTo>
                    <a:pt x="136" y="88"/>
                  </a:lnTo>
                  <a:lnTo>
                    <a:pt x="138" y="86"/>
                  </a:lnTo>
                  <a:lnTo>
                    <a:pt x="142" y="84"/>
                  </a:lnTo>
                  <a:lnTo>
                    <a:pt x="144" y="82"/>
                  </a:lnTo>
                  <a:lnTo>
                    <a:pt x="146" y="80"/>
                  </a:lnTo>
                  <a:lnTo>
                    <a:pt x="148" y="80"/>
                  </a:lnTo>
                  <a:lnTo>
                    <a:pt x="150" y="78"/>
                  </a:lnTo>
                  <a:lnTo>
                    <a:pt x="152" y="78"/>
                  </a:lnTo>
                  <a:lnTo>
                    <a:pt x="154" y="78"/>
                  </a:lnTo>
                  <a:lnTo>
                    <a:pt x="156" y="78"/>
                  </a:lnTo>
                  <a:lnTo>
                    <a:pt x="158" y="78"/>
                  </a:lnTo>
                  <a:lnTo>
                    <a:pt x="164" y="76"/>
                  </a:lnTo>
                  <a:lnTo>
                    <a:pt x="168" y="76"/>
                  </a:lnTo>
                  <a:lnTo>
                    <a:pt x="170" y="76"/>
                  </a:lnTo>
                  <a:lnTo>
                    <a:pt x="170" y="76"/>
                  </a:lnTo>
                  <a:lnTo>
                    <a:pt x="172" y="74"/>
                  </a:lnTo>
                  <a:lnTo>
                    <a:pt x="174" y="74"/>
                  </a:lnTo>
                  <a:lnTo>
                    <a:pt x="178" y="72"/>
                  </a:lnTo>
                  <a:lnTo>
                    <a:pt x="180" y="70"/>
                  </a:lnTo>
                  <a:lnTo>
                    <a:pt x="180" y="70"/>
                  </a:lnTo>
                  <a:lnTo>
                    <a:pt x="182" y="70"/>
                  </a:lnTo>
                  <a:lnTo>
                    <a:pt x="182" y="70"/>
                  </a:lnTo>
                  <a:lnTo>
                    <a:pt x="186" y="70"/>
                  </a:lnTo>
                  <a:lnTo>
                    <a:pt x="192" y="68"/>
                  </a:lnTo>
                  <a:lnTo>
                    <a:pt x="194" y="68"/>
                  </a:lnTo>
                  <a:lnTo>
                    <a:pt x="198" y="68"/>
                  </a:lnTo>
                  <a:lnTo>
                    <a:pt x="198" y="68"/>
                  </a:lnTo>
                  <a:lnTo>
                    <a:pt x="200" y="68"/>
                  </a:lnTo>
                  <a:lnTo>
                    <a:pt x="202" y="66"/>
                  </a:lnTo>
                  <a:lnTo>
                    <a:pt x="202" y="66"/>
                  </a:lnTo>
                  <a:lnTo>
                    <a:pt x="202" y="66"/>
                  </a:lnTo>
                  <a:lnTo>
                    <a:pt x="202" y="64"/>
                  </a:lnTo>
                  <a:lnTo>
                    <a:pt x="204" y="64"/>
                  </a:lnTo>
                  <a:lnTo>
                    <a:pt x="204" y="62"/>
                  </a:lnTo>
                  <a:lnTo>
                    <a:pt x="204" y="60"/>
                  </a:lnTo>
                  <a:lnTo>
                    <a:pt x="204" y="58"/>
                  </a:lnTo>
                  <a:lnTo>
                    <a:pt x="204" y="56"/>
                  </a:lnTo>
                  <a:lnTo>
                    <a:pt x="206" y="54"/>
                  </a:lnTo>
                  <a:lnTo>
                    <a:pt x="206" y="54"/>
                  </a:lnTo>
                  <a:lnTo>
                    <a:pt x="206" y="54"/>
                  </a:lnTo>
                  <a:lnTo>
                    <a:pt x="206" y="54"/>
                  </a:lnTo>
                  <a:lnTo>
                    <a:pt x="206" y="52"/>
                  </a:lnTo>
                  <a:lnTo>
                    <a:pt x="208" y="52"/>
                  </a:lnTo>
                  <a:lnTo>
                    <a:pt x="210" y="52"/>
                  </a:lnTo>
                  <a:lnTo>
                    <a:pt x="212" y="50"/>
                  </a:lnTo>
                  <a:lnTo>
                    <a:pt x="214" y="50"/>
                  </a:lnTo>
                  <a:lnTo>
                    <a:pt x="216" y="50"/>
                  </a:lnTo>
                  <a:lnTo>
                    <a:pt x="216" y="48"/>
                  </a:lnTo>
                  <a:lnTo>
                    <a:pt x="218" y="48"/>
                  </a:lnTo>
                  <a:lnTo>
                    <a:pt x="218" y="48"/>
                  </a:lnTo>
                  <a:lnTo>
                    <a:pt x="218" y="48"/>
                  </a:lnTo>
                  <a:lnTo>
                    <a:pt x="218" y="46"/>
                  </a:lnTo>
                  <a:lnTo>
                    <a:pt x="218" y="46"/>
                  </a:lnTo>
                  <a:lnTo>
                    <a:pt x="218" y="44"/>
                  </a:lnTo>
                  <a:lnTo>
                    <a:pt x="218" y="42"/>
                  </a:lnTo>
                  <a:lnTo>
                    <a:pt x="218" y="40"/>
                  </a:lnTo>
                  <a:lnTo>
                    <a:pt x="218" y="38"/>
                  </a:lnTo>
                  <a:lnTo>
                    <a:pt x="216" y="36"/>
                  </a:lnTo>
                  <a:lnTo>
                    <a:pt x="216" y="34"/>
                  </a:lnTo>
                  <a:lnTo>
                    <a:pt x="214" y="32"/>
                  </a:lnTo>
                  <a:lnTo>
                    <a:pt x="214" y="32"/>
                  </a:lnTo>
                  <a:lnTo>
                    <a:pt x="214" y="32"/>
                  </a:lnTo>
                  <a:lnTo>
                    <a:pt x="212" y="30"/>
                  </a:lnTo>
                  <a:lnTo>
                    <a:pt x="208" y="28"/>
                  </a:lnTo>
                  <a:lnTo>
                    <a:pt x="208" y="28"/>
                  </a:lnTo>
                  <a:lnTo>
                    <a:pt x="206" y="26"/>
                  </a:lnTo>
                  <a:lnTo>
                    <a:pt x="206" y="26"/>
                  </a:lnTo>
                  <a:lnTo>
                    <a:pt x="204" y="26"/>
                  </a:lnTo>
                  <a:lnTo>
                    <a:pt x="204" y="26"/>
                  </a:lnTo>
                  <a:lnTo>
                    <a:pt x="204" y="24"/>
                  </a:lnTo>
                  <a:lnTo>
                    <a:pt x="204" y="24"/>
                  </a:lnTo>
                  <a:lnTo>
                    <a:pt x="206" y="24"/>
                  </a:lnTo>
                  <a:lnTo>
                    <a:pt x="206" y="22"/>
                  </a:lnTo>
                  <a:lnTo>
                    <a:pt x="206" y="22"/>
                  </a:lnTo>
                  <a:lnTo>
                    <a:pt x="208" y="22"/>
                  </a:lnTo>
                  <a:lnTo>
                    <a:pt x="212" y="22"/>
                  </a:lnTo>
                  <a:lnTo>
                    <a:pt x="214" y="22"/>
                  </a:lnTo>
                  <a:lnTo>
                    <a:pt x="216" y="20"/>
                  </a:lnTo>
                  <a:lnTo>
                    <a:pt x="218" y="20"/>
                  </a:lnTo>
                  <a:lnTo>
                    <a:pt x="220" y="20"/>
                  </a:lnTo>
                  <a:lnTo>
                    <a:pt x="220" y="20"/>
                  </a:lnTo>
                  <a:lnTo>
                    <a:pt x="220" y="20"/>
                  </a:lnTo>
                  <a:lnTo>
                    <a:pt x="220" y="18"/>
                  </a:lnTo>
                  <a:lnTo>
                    <a:pt x="220" y="18"/>
                  </a:lnTo>
                  <a:lnTo>
                    <a:pt x="222" y="14"/>
                  </a:lnTo>
                  <a:lnTo>
                    <a:pt x="222" y="12"/>
                  </a:lnTo>
                  <a:lnTo>
                    <a:pt x="222" y="10"/>
                  </a:lnTo>
                  <a:lnTo>
                    <a:pt x="224" y="10"/>
                  </a:lnTo>
                  <a:lnTo>
                    <a:pt x="224" y="10"/>
                  </a:lnTo>
                  <a:lnTo>
                    <a:pt x="224" y="10"/>
                  </a:lnTo>
                  <a:lnTo>
                    <a:pt x="224" y="10"/>
                  </a:lnTo>
                  <a:lnTo>
                    <a:pt x="226" y="10"/>
                  </a:lnTo>
                  <a:lnTo>
                    <a:pt x="226" y="10"/>
                  </a:lnTo>
                  <a:lnTo>
                    <a:pt x="226" y="10"/>
                  </a:lnTo>
                  <a:lnTo>
                    <a:pt x="226" y="12"/>
                  </a:lnTo>
                  <a:lnTo>
                    <a:pt x="226" y="14"/>
                  </a:lnTo>
                  <a:lnTo>
                    <a:pt x="226" y="16"/>
                  </a:lnTo>
                  <a:lnTo>
                    <a:pt x="226" y="18"/>
                  </a:lnTo>
                  <a:lnTo>
                    <a:pt x="226" y="20"/>
                  </a:lnTo>
                  <a:lnTo>
                    <a:pt x="226" y="20"/>
                  </a:lnTo>
                  <a:lnTo>
                    <a:pt x="226" y="22"/>
                  </a:lnTo>
                  <a:lnTo>
                    <a:pt x="226" y="22"/>
                  </a:lnTo>
                  <a:lnTo>
                    <a:pt x="228" y="24"/>
                  </a:lnTo>
                  <a:lnTo>
                    <a:pt x="228" y="24"/>
                  </a:lnTo>
                  <a:lnTo>
                    <a:pt x="228" y="24"/>
                  </a:lnTo>
                  <a:lnTo>
                    <a:pt x="230" y="26"/>
                  </a:lnTo>
                  <a:lnTo>
                    <a:pt x="230" y="26"/>
                  </a:lnTo>
                  <a:lnTo>
                    <a:pt x="232" y="26"/>
                  </a:lnTo>
                  <a:lnTo>
                    <a:pt x="232" y="26"/>
                  </a:lnTo>
                  <a:lnTo>
                    <a:pt x="234" y="26"/>
                  </a:lnTo>
                  <a:lnTo>
                    <a:pt x="234" y="26"/>
                  </a:lnTo>
                  <a:lnTo>
                    <a:pt x="236" y="26"/>
                  </a:lnTo>
                  <a:lnTo>
                    <a:pt x="236" y="26"/>
                  </a:lnTo>
                  <a:lnTo>
                    <a:pt x="236" y="24"/>
                  </a:lnTo>
                  <a:lnTo>
                    <a:pt x="236" y="24"/>
                  </a:lnTo>
                  <a:lnTo>
                    <a:pt x="234" y="22"/>
                  </a:lnTo>
                  <a:lnTo>
                    <a:pt x="234" y="20"/>
                  </a:lnTo>
                  <a:lnTo>
                    <a:pt x="234" y="20"/>
                  </a:lnTo>
                  <a:lnTo>
                    <a:pt x="234" y="18"/>
                  </a:lnTo>
                  <a:lnTo>
                    <a:pt x="234" y="18"/>
                  </a:lnTo>
                  <a:lnTo>
                    <a:pt x="234" y="18"/>
                  </a:lnTo>
                  <a:lnTo>
                    <a:pt x="236" y="18"/>
                  </a:lnTo>
                  <a:lnTo>
                    <a:pt x="236" y="18"/>
                  </a:lnTo>
                  <a:lnTo>
                    <a:pt x="238" y="18"/>
                  </a:lnTo>
                  <a:lnTo>
                    <a:pt x="238" y="18"/>
                  </a:lnTo>
                  <a:lnTo>
                    <a:pt x="240" y="18"/>
                  </a:lnTo>
                  <a:lnTo>
                    <a:pt x="240" y="18"/>
                  </a:lnTo>
                  <a:lnTo>
                    <a:pt x="242" y="18"/>
                  </a:lnTo>
                  <a:lnTo>
                    <a:pt x="242" y="18"/>
                  </a:lnTo>
                  <a:lnTo>
                    <a:pt x="242" y="18"/>
                  </a:lnTo>
                  <a:lnTo>
                    <a:pt x="242" y="20"/>
                  </a:lnTo>
                  <a:lnTo>
                    <a:pt x="244" y="22"/>
                  </a:lnTo>
                  <a:lnTo>
                    <a:pt x="244" y="24"/>
                  </a:lnTo>
                  <a:lnTo>
                    <a:pt x="244" y="24"/>
                  </a:lnTo>
                  <a:lnTo>
                    <a:pt x="244" y="24"/>
                  </a:lnTo>
                  <a:lnTo>
                    <a:pt x="246" y="26"/>
                  </a:lnTo>
                  <a:lnTo>
                    <a:pt x="246" y="26"/>
                  </a:lnTo>
                  <a:lnTo>
                    <a:pt x="248" y="26"/>
                  </a:lnTo>
                  <a:lnTo>
                    <a:pt x="250" y="26"/>
                  </a:lnTo>
                  <a:lnTo>
                    <a:pt x="252" y="28"/>
                  </a:lnTo>
                  <a:lnTo>
                    <a:pt x="252" y="28"/>
                  </a:lnTo>
                  <a:lnTo>
                    <a:pt x="254" y="28"/>
                  </a:lnTo>
                  <a:lnTo>
                    <a:pt x="254" y="28"/>
                  </a:lnTo>
                  <a:lnTo>
                    <a:pt x="256" y="26"/>
                  </a:lnTo>
                  <a:lnTo>
                    <a:pt x="256" y="26"/>
                  </a:lnTo>
                  <a:lnTo>
                    <a:pt x="256" y="26"/>
                  </a:lnTo>
                  <a:lnTo>
                    <a:pt x="258" y="24"/>
                  </a:lnTo>
                  <a:lnTo>
                    <a:pt x="258" y="22"/>
                  </a:lnTo>
                  <a:lnTo>
                    <a:pt x="260" y="20"/>
                  </a:lnTo>
                  <a:lnTo>
                    <a:pt x="260" y="18"/>
                  </a:lnTo>
                  <a:lnTo>
                    <a:pt x="260" y="18"/>
                  </a:lnTo>
                  <a:lnTo>
                    <a:pt x="260" y="16"/>
                  </a:lnTo>
                  <a:lnTo>
                    <a:pt x="260" y="16"/>
                  </a:lnTo>
                  <a:lnTo>
                    <a:pt x="260" y="16"/>
                  </a:lnTo>
                  <a:lnTo>
                    <a:pt x="260" y="16"/>
                  </a:lnTo>
                  <a:lnTo>
                    <a:pt x="258" y="14"/>
                  </a:lnTo>
                  <a:lnTo>
                    <a:pt x="258" y="14"/>
                  </a:lnTo>
                  <a:lnTo>
                    <a:pt x="256" y="14"/>
                  </a:lnTo>
                  <a:lnTo>
                    <a:pt x="254" y="12"/>
                  </a:lnTo>
                  <a:lnTo>
                    <a:pt x="254" y="12"/>
                  </a:lnTo>
                  <a:lnTo>
                    <a:pt x="252" y="12"/>
                  </a:lnTo>
                  <a:lnTo>
                    <a:pt x="252" y="12"/>
                  </a:lnTo>
                  <a:lnTo>
                    <a:pt x="252" y="10"/>
                  </a:lnTo>
                  <a:lnTo>
                    <a:pt x="252" y="10"/>
                  </a:lnTo>
                  <a:lnTo>
                    <a:pt x="252" y="10"/>
                  </a:lnTo>
                  <a:lnTo>
                    <a:pt x="254" y="8"/>
                  </a:lnTo>
                  <a:lnTo>
                    <a:pt x="254" y="8"/>
                  </a:lnTo>
                  <a:lnTo>
                    <a:pt x="256" y="6"/>
                  </a:lnTo>
                  <a:lnTo>
                    <a:pt x="258" y="6"/>
                  </a:lnTo>
                  <a:lnTo>
                    <a:pt x="260" y="4"/>
                  </a:lnTo>
                  <a:lnTo>
                    <a:pt x="262" y="4"/>
                  </a:lnTo>
                  <a:lnTo>
                    <a:pt x="264" y="4"/>
                  </a:lnTo>
                  <a:lnTo>
                    <a:pt x="264" y="4"/>
                  </a:lnTo>
                  <a:lnTo>
                    <a:pt x="266" y="4"/>
                  </a:lnTo>
                  <a:lnTo>
                    <a:pt x="266" y="4"/>
                  </a:lnTo>
                  <a:lnTo>
                    <a:pt x="268" y="4"/>
                  </a:lnTo>
                  <a:lnTo>
                    <a:pt x="268" y="4"/>
                  </a:lnTo>
                  <a:lnTo>
                    <a:pt x="270" y="6"/>
                  </a:lnTo>
                  <a:lnTo>
                    <a:pt x="272" y="8"/>
                  </a:lnTo>
                  <a:lnTo>
                    <a:pt x="272" y="10"/>
                  </a:lnTo>
                  <a:lnTo>
                    <a:pt x="274" y="12"/>
                  </a:lnTo>
                  <a:lnTo>
                    <a:pt x="276" y="12"/>
                  </a:lnTo>
                  <a:lnTo>
                    <a:pt x="276" y="12"/>
                  </a:lnTo>
                  <a:lnTo>
                    <a:pt x="276" y="14"/>
                  </a:lnTo>
                  <a:lnTo>
                    <a:pt x="278" y="14"/>
                  </a:lnTo>
                  <a:lnTo>
                    <a:pt x="278" y="12"/>
                  </a:lnTo>
                  <a:lnTo>
                    <a:pt x="278" y="12"/>
                  </a:lnTo>
                  <a:lnTo>
                    <a:pt x="280" y="12"/>
                  </a:lnTo>
                  <a:lnTo>
                    <a:pt x="280" y="10"/>
                  </a:lnTo>
                  <a:lnTo>
                    <a:pt x="280" y="8"/>
                  </a:lnTo>
                  <a:lnTo>
                    <a:pt x="282" y="6"/>
                  </a:lnTo>
                  <a:lnTo>
                    <a:pt x="282" y="4"/>
                  </a:lnTo>
                  <a:lnTo>
                    <a:pt x="282" y="2"/>
                  </a:lnTo>
                  <a:lnTo>
                    <a:pt x="284" y="2"/>
                  </a:lnTo>
                  <a:lnTo>
                    <a:pt x="284" y="0"/>
                  </a:lnTo>
                  <a:lnTo>
                    <a:pt x="284" y="0"/>
                  </a:lnTo>
                  <a:lnTo>
                    <a:pt x="286" y="0"/>
                  </a:lnTo>
                  <a:lnTo>
                    <a:pt x="286" y="0"/>
                  </a:lnTo>
                  <a:lnTo>
                    <a:pt x="286" y="2"/>
                  </a:lnTo>
                  <a:lnTo>
                    <a:pt x="286" y="2"/>
                  </a:lnTo>
                  <a:lnTo>
                    <a:pt x="286" y="2"/>
                  </a:lnTo>
                  <a:lnTo>
                    <a:pt x="288" y="4"/>
                  </a:lnTo>
                  <a:lnTo>
                    <a:pt x="288" y="6"/>
                  </a:lnTo>
                  <a:lnTo>
                    <a:pt x="288" y="10"/>
                  </a:lnTo>
                  <a:lnTo>
                    <a:pt x="288" y="12"/>
                  </a:lnTo>
                  <a:lnTo>
                    <a:pt x="288" y="12"/>
                  </a:lnTo>
                  <a:lnTo>
                    <a:pt x="288" y="14"/>
                  </a:lnTo>
                  <a:lnTo>
                    <a:pt x="288" y="14"/>
                  </a:lnTo>
                  <a:lnTo>
                    <a:pt x="288" y="14"/>
                  </a:lnTo>
                  <a:lnTo>
                    <a:pt x="290" y="16"/>
                  </a:lnTo>
                  <a:lnTo>
                    <a:pt x="292" y="16"/>
                  </a:lnTo>
                  <a:lnTo>
                    <a:pt x="294" y="16"/>
                  </a:lnTo>
                  <a:lnTo>
                    <a:pt x="294" y="16"/>
                  </a:lnTo>
                  <a:lnTo>
                    <a:pt x="296" y="16"/>
                  </a:lnTo>
                  <a:lnTo>
                    <a:pt x="298" y="16"/>
                  </a:lnTo>
                  <a:lnTo>
                    <a:pt x="300" y="16"/>
                  </a:lnTo>
                  <a:lnTo>
                    <a:pt x="302" y="16"/>
                  </a:lnTo>
                  <a:lnTo>
                    <a:pt x="302" y="16"/>
                  </a:lnTo>
                  <a:lnTo>
                    <a:pt x="304" y="16"/>
                  </a:lnTo>
                  <a:lnTo>
                    <a:pt x="304" y="14"/>
                  </a:lnTo>
                  <a:lnTo>
                    <a:pt x="306" y="12"/>
                  </a:lnTo>
                  <a:lnTo>
                    <a:pt x="308" y="10"/>
                  </a:lnTo>
                  <a:lnTo>
                    <a:pt x="310" y="8"/>
                  </a:lnTo>
                  <a:lnTo>
                    <a:pt x="312" y="8"/>
                  </a:lnTo>
                  <a:lnTo>
                    <a:pt x="312" y="6"/>
                  </a:lnTo>
                  <a:lnTo>
                    <a:pt x="314" y="6"/>
                  </a:lnTo>
                  <a:lnTo>
                    <a:pt x="314" y="6"/>
                  </a:lnTo>
                  <a:lnTo>
                    <a:pt x="316" y="6"/>
                  </a:lnTo>
                  <a:lnTo>
                    <a:pt x="316" y="6"/>
                  </a:lnTo>
                  <a:lnTo>
                    <a:pt x="318" y="6"/>
                  </a:lnTo>
                  <a:lnTo>
                    <a:pt x="320" y="6"/>
                  </a:lnTo>
                  <a:lnTo>
                    <a:pt x="322" y="8"/>
                  </a:lnTo>
                  <a:lnTo>
                    <a:pt x="324" y="10"/>
                  </a:lnTo>
                  <a:lnTo>
                    <a:pt x="326" y="10"/>
                  </a:lnTo>
                  <a:lnTo>
                    <a:pt x="330" y="12"/>
                  </a:lnTo>
                  <a:lnTo>
                    <a:pt x="330" y="14"/>
                  </a:lnTo>
                  <a:lnTo>
                    <a:pt x="330" y="14"/>
                  </a:lnTo>
                  <a:lnTo>
                    <a:pt x="332" y="14"/>
                  </a:lnTo>
                  <a:lnTo>
                    <a:pt x="332" y="16"/>
                  </a:lnTo>
                  <a:lnTo>
                    <a:pt x="332" y="16"/>
                  </a:lnTo>
                  <a:lnTo>
                    <a:pt x="332" y="16"/>
                  </a:lnTo>
                  <a:lnTo>
                    <a:pt x="332" y="18"/>
                  </a:lnTo>
                  <a:lnTo>
                    <a:pt x="332" y="20"/>
                  </a:lnTo>
                  <a:lnTo>
                    <a:pt x="330" y="22"/>
                  </a:lnTo>
                  <a:lnTo>
                    <a:pt x="330" y="24"/>
                  </a:lnTo>
                  <a:lnTo>
                    <a:pt x="330" y="24"/>
                  </a:lnTo>
                  <a:lnTo>
                    <a:pt x="328" y="26"/>
                  </a:lnTo>
                  <a:lnTo>
                    <a:pt x="328" y="26"/>
                  </a:lnTo>
                  <a:lnTo>
                    <a:pt x="330" y="28"/>
                  </a:lnTo>
                  <a:lnTo>
                    <a:pt x="330" y="28"/>
                  </a:lnTo>
                  <a:lnTo>
                    <a:pt x="330" y="28"/>
                  </a:lnTo>
                  <a:lnTo>
                    <a:pt x="332" y="30"/>
                  </a:lnTo>
                  <a:lnTo>
                    <a:pt x="334" y="30"/>
                  </a:lnTo>
                  <a:lnTo>
                    <a:pt x="336" y="32"/>
                  </a:lnTo>
                  <a:lnTo>
                    <a:pt x="338" y="32"/>
                  </a:lnTo>
                  <a:lnTo>
                    <a:pt x="340" y="34"/>
                  </a:lnTo>
                  <a:lnTo>
                    <a:pt x="344" y="34"/>
                  </a:lnTo>
                  <a:lnTo>
                    <a:pt x="350" y="36"/>
                  </a:lnTo>
                  <a:lnTo>
                    <a:pt x="354" y="38"/>
                  </a:lnTo>
                  <a:lnTo>
                    <a:pt x="358" y="38"/>
                  </a:lnTo>
                  <a:lnTo>
                    <a:pt x="350" y="42"/>
                  </a:lnTo>
                  <a:lnTo>
                    <a:pt x="344" y="46"/>
                  </a:lnTo>
                  <a:lnTo>
                    <a:pt x="342" y="48"/>
                  </a:lnTo>
                  <a:lnTo>
                    <a:pt x="340" y="48"/>
                  </a:lnTo>
                  <a:lnTo>
                    <a:pt x="336" y="52"/>
                  </a:lnTo>
                  <a:lnTo>
                    <a:pt x="332" y="58"/>
                  </a:lnTo>
                  <a:lnTo>
                    <a:pt x="330" y="60"/>
                  </a:lnTo>
                  <a:lnTo>
                    <a:pt x="328" y="62"/>
                  </a:lnTo>
                  <a:lnTo>
                    <a:pt x="326" y="64"/>
                  </a:lnTo>
                  <a:lnTo>
                    <a:pt x="324" y="66"/>
                  </a:lnTo>
                  <a:lnTo>
                    <a:pt x="322" y="68"/>
                  </a:lnTo>
                  <a:lnTo>
                    <a:pt x="322" y="70"/>
                  </a:lnTo>
                  <a:lnTo>
                    <a:pt x="320" y="76"/>
                  </a:lnTo>
                  <a:lnTo>
                    <a:pt x="318" y="82"/>
                  </a:lnTo>
                  <a:lnTo>
                    <a:pt x="302" y="68"/>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83" name="Freeform 278">
              <a:extLst>
                <a:ext uri="{FF2B5EF4-FFF2-40B4-BE49-F238E27FC236}">
                  <a16:creationId xmlns:a16="http://schemas.microsoft.com/office/drawing/2014/main" id="{9286AFE1-692C-4869-872B-70B2CA4315F4}"/>
                </a:ext>
              </a:extLst>
            </p:cNvPr>
            <p:cNvSpPr>
              <a:spLocks/>
            </p:cNvSpPr>
            <p:nvPr/>
          </p:nvSpPr>
          <p:spPr bwMode="auto">
            <a:xfrm>
              <a:off x="6124109" y="1741549"/>
              <a:ext cx="677052" cy="530026"/>
            </a:xfrm>
            <a:custGeom>
              <a:avLst/>
              <a:gdLst>
                <a:gd name="T0" fmla="*/ 310 w 358"/>
                <a:gd name="T1" fmla="*/ 44 h 310"/>
                <a:gd name="T2" fmla="*/ 290 w 358"/>
                <a:gd name="T3" fmla="*/ 30 h 310"/>
                <a:gd name="T4" fmla="*/ 270 w 358"/>
                <a:gd name="T5" fmla="*/ 50 h 310"/>
                <a:gd name="T6" fmla="*/ 260 w 358"/>
                <a:gd name="T7" fmla="*/ 66 h 310"/>
                <a:gd name="T8" fmla="*/ 216 w 358"/>
                <a:gd name="T9" fmla="*/ 66 h 310"/>
                <a:gd name="T10" fmla="*/ 198 w 358"/>
                <a:gd name="T11" fmla="*/ 80 h 310"/>
                <a:gd name="T12" fmla="*/ 174 w 358"/>
                <a:gd name="T13" fmla="*/ 86 h 310"/>
                <a:gd name="T14" fmla="*/ 158 w 358"/>
                <a:gd name="T15" fmla="*/ 88 h 310"/>
                <a:gd name="T16" fmla="*/ 154 w 358"/>
                <a:gd name="T17" fmla="*/ 100 h 310"/>
                <a:gd name="T18" fmla="*/ 146 w 358"/>
                <a:gd name="T19" fmla="*/ 110 h 310"/>
                <a:gd name="T20" fmla="*/ 138 w 358"/>
                <a:gd name="T21" fmla="*/ 120 h 310"/>
                <a:gd name="T22" fmla="*/ 130 w 358"/>
                <a:gd name="T23" fmla="*/ 132 h 310"/>
                <a:gd name="T24" fmla="*/ 120 w 358"/>
                <a:gd name="T25" fmla="*/ 142 h 310"/>
                <a:gd name="T26" fmla="*/ 114 w 358"/>
                <a:gd name="T27" fmla="*/ 166 h 310"/>
                <a:gd name="T28" fmla="*/ 122 w 358"/>
                <a:gd name="T29" fmla="*/ 176 h 310"/>
                <a:gd name="T30" fmla="*/ 110 w 358"/>
                <a:gd name="T31" fmla="*/ 178 h 310"/>
                <a:gd name="T32" fmla="*/ 100 w 358"/>
                <a:gd name="T33" fmla="*/ 184 h 310"/>
                <a:gd name="T34" fmla="*/ 104 w 358"/>
                <a:gd name="T35" fmla="*/ 230 h 310"/>
                <a:gd name="T36" fmla="*/ 116 w 358"/>
                <a:gd name="T37" fmla="*/ 262 h 310"/>
                <a:gd name="T38" fmla="*/ 104 w 358"/>
                <a:gd name="T39" fmla="*/ 270 h 310"/>
                <a:gd name="T40" fmla="*/ 94 w 358"/>
                <a:gd name="T41" fmla="*/ 296 h 310"/>
                <a:gd name="T42" fmla="*/ 72 w 358"/>
                <a:gd name="T43" fmla="*/ 294 h 310"/>
                <a:gd name="T44" fmla="*/ 44 w 358"/>
                <a:gd name="T45" fmla="*/ 306 h 310"/>
                <a:gd name="T46" fmla="*/ 20 w 358"/>
                <a:gd name="T47" fmla="*/ 308 h 310"/>
                <a:gd name="T48" fmla="*/ 18 w 358"/>
                <a:gd name="T49" fmla="*/ 290 h 310"/>
                <a:gd name="T50" fmla="*/ 14 w 358"/>
                <a:gd name="T51" fmla="*/ 274 h 310"/>
                <a:gd name="T52" fmla="*/ 12 w 358"/>
                <a:gd name="T53" fmla="*/ 260 h 310"/>
                <a:gd name="T54" fmla="*/ 0 w 358"/>
                <a:gd name="T55" fmla="*/ 246 h 310"/>
                <a:gd name="T56" fmla="*/ 6 w 358"/>
                <a:gd name="T57" fmla="*/ 220 h 310"/>
                <a:gd name="T58" fmla="*/ 18 w 358"/>
                <a:gd name="T59" fmla="*/ 210 h 310"/>
                <a:gd name="T60" fmla="*/ 40 w 358"/>
                <a:gd name="T61" fmla="*/ 204 h 310"/>
                <a:gd name="T62" fmla="*/ 52 w 358"/>
                <a:gd name="T63" fmla="*/ 192 h 310"/>
                <a:gd name="T64" fmla="*/ 66 w 358"/>
                <a:gd name="T65" fmla="*/ 190 h 310"/>
                <a:gd name="T66" fmla="*/ 70 w 358"/>
                <a:gd name="T67" fmla="*/ 172 h 310"/>
                <a:gd name="T68" fmla="*/ 88 w 358"/>
                <a:gd name="T69" fmla="*/ 166 h 310"/>
                <a:gd name="T70" fmla="*/ 98 w 358"/>
                <a:gd name="T71" fmla="*/ 148 h 310"/>
                <a:gd name="T72" fmla="*/ 106 w 358"/>
                <a:gd name="T73" fmla="*/ 120 h 310"/>
                <a:gd name="T74" fmla="*/ 134 w 358"/>
                <a:gd name="T75" fmla="*/ 90 h 310"/>
                <a:gd name="T76" fmla="*/ 164 w 358"/>
                <a:gd name="T77" fmla="*/ 76 h 310"/>
                <a:gd name="T78" fmla="*/ 192 w 358"/>
                <a:gd name="T79" fmla="*/ 68 h 310"/>
                <a:gd name="T80" fmla="*/ 204 w 358"/>
                <a:gd name="T81" fmla="*/ 58 h 310"/>
                <a:gd name="T82" fmla="*/ 216 w 358"/>
                <a:gd name="T83" fmla="*/ 48 h 310"/>
                <a:gd name="T84" fmla="*/ 214 w 358"/>
                <a:gd name="T85" fmla="*/ 32 h 310"/>
                <a:gd name="T86" fmla="*/ 206 w 358"/>
                <a:gd name="T87" fmla="*/ 24 h 310"/>
                <a:gd name="T88" fmla="*/ 220 w 358"/>
                <a:gd name="T89" fmla="*/ 18 h 310"/>
                <a:gd name="T90" fmla="*/ 226 w 358"/>
                <a:gd name="T91" fmla="*/ 14 h 310"/>
                <a:gd name="T92" fmla="*/ 232 w 358"/>
                <a:gd name="T93" fmla="*/ 26 h 310"/>
                <a:gd name="T94" fmla="*/ 234 w 358"/>
                <a:gd name="T95" fmla="*/ 18 h 310"/>
                <a:gd name="T96" fmla="*/ 244 w 358"/>
                <a:gd name="T97" fmla="*/ 22 h 310"/>
                <a:gd name="T98" fmla="*/ 256 w 358"/>
                <a:gd name="T99" fmla="*/ 26 h 310"/>
                <a:gd name="T100" fmla="*/ 258 w 358"/>
                <a:gd name="T101" fmla="*/ 14 h 310"/>
                <a:gd name="T102" fmla="*/ 256 w 358"/>
                <a:gd name="T103" fmla="*/ 6 h 310"/>
                <a:gd name="T104" fmla="*/ 272 w 358"/>
                <a:gd name="T105" fmla="*/ 10 h 310"/>
                <a:gd name="T106" fmla="*/ 282 w 358"/>
                <a:gd name="T107" fmla="*/ 4 h 310"/>
                <a:gd name="T108" fmla="*/ 288 w 358"/>
                <a:gd name="T109" fmla="*/ 10 h 310"/>
                <a:gd name="T110" fmla="*/ 300 w 358"/>
                <a:gd name="T111" fmla="*/ 16 h 310"/>
                <a:gd name="T112" fmla="*/ 316 w 358"/>
                <a:gd name="T113" fmla="*/ 6 h 310"/>
                <a:gd name="T114" fmla="*/ 332 w 358"/>
                <a:gd name="T115" fmla="*/ 16 h 310"/>
                <a:gd name="T116" fmla="*/ 332 w 358"/>
                <a:gd name="T117" fmla="*/ 30 h 310"/>
                <a:gd name="T118" fmla="*/ 340 w 358"/>
                <a:gd name="T119" fmla="*/ 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8" h="310">
                  <a:moveTo>
                    <a:pt x="302" y="68"/>
                  </a:moveTo>
                  <a:lnTo>
                    <a:pt x="302" y="68"/>
                  </a:lnTo>
                  <a:lnTo>
                    <a:pt x="304" y="64"/>
                  </a:lnTo>
                  <a:lnTo>
                    <a:pt x="304" y="62"/>
                  </a:lnTo>
                  <a:lnTo>
                    <a:pt x="306" y="58"/>
                  </a:lnTo>
                  <a:lnTo>
                    <a:pt x="308" y="54"/>
                  </a:lnTo>
                  <a:lnTo>
                    <a:pt x="308" y="52"/>
                  </a:lnTo>
                  <a:lnTo>
                    <a:pt x="310" y="50"/>
                  </a:lnTo>
                  <a:lnTo>
                    <a:pt x="310" y="48"/>
                  </a:lnTo>
                  <a:lnTo>
                    <a:pt x="310" y="46"/>
                  </a:lnTo>
                  <a:lnTo>
                    <a:pt x="310" y="44"/>
                  </a:lnTo>
                  <a:lnTo>
                    <a:pt x="310" y="44"/>
                  </a:lnTo>
                  <a:lnTo>
                    <a:pt x="310" y="42"/>
                  </a:lnTo>
                  <a:lnTo>
                    <a:pt x="310" y="42"/>
                  </a:lnTo>
                  <a:lnTo>
                    <a:pt x="308" y="40"/>
                  </a:lnTo>
                  <a:lnTo>
                    <a:pt x="308" y="40"/>
                  </a:lnTo>
                  <a:lnTo>
                    <a:pt x="306" y="38"/>
                  </a:lnTo>
                  <a:lnTo>
                    <a:pt x="304" y="36"/>
                  </a:lnTo>
                  <a:lnTo>
                    <a:pt x="302" y="36"/>
                  </a:lnTo>
                  <a:lnTo>
                    <a:pt x="298" y="34"/>
                  </a:lnTo>
                  <a:lnTo>
                    <a:pt x="296" y="32"/>
                  </a:lnTo>
                  <a:lnTo>
                    <a:pt x="294" y="32"/>
                  </a:lnTo>
                  <a:lnTo>
                    <a:pt x="292" y="32"/>
                  </a:lnTo>
                  <a:lnTo>
                    <a:pt x="290" y="30"/>
                  </a:lnTo>
                  <a:lnTo>
                    <a:pt x="288" y="30"/>
                  </a:lnTo>
                  <a:lnTo>
                    <a:pt x="288" y="30"/>
                  </a:lnTo>
                  <a:lnTo>
                    <a:pt x="286" y="32"/>
                  </a:lnTo>
                  <a:lnTo>
                    <a:pt x="286" y="32"/>
                  </a:lnTo>
                  <a:lnTo>
                    <a:pt x="284" y="32"/>
                  </a:lnTo>
                  <a:lnTo>
                    <a:pt x="282" y="34"/>
                  </a:lnTo>
                  <a:lnTo>
                    <a:pt x="280" y="36"/>
                  </a:lnTo>
                  <a:lnTo>
                    <a:pt x="278" y="38"/>
                  </a:lnTo>
                  <a:lnTo>
                    <a:pt x="276" y="40"/>
                  </a:lnTo>
                  <a:lnTo>
                    <a:pt x="274" y="44"/>
                  </a:lnTo>
                  <a:lnTo>
                    <a:pt x="272" y="48"/>
                  </a:lnTo>
                  <a:lnTo>
                    <a:pt x="270" y="50"/>
                  </a:lnTo>
                  <a:lnTo>
                    <a:pt x="270" y="52"/>
                  </a:lnTo>
                  <a:lnTo>
                    <a:pt x="268" y="54"/>
                  </a:lnTo>
                  <a:lnTo>
                    <a:pt x="268" y="58"/>
                  </a:lnTo>
                  <a:lnTo>
                    <a:pt x="266" y="60"/>
                  </a:lnTo>
                  <a:lnTo>
                    <a:pt x="266" y="62"/>
                  </a:lnTo>
                  <a:lnTo>
                    <a:pt x="264" y="64"/>
                  </a:lnTo>
                  <a:lnTo>
                    <a:pt x="264" y="64"/>
                  </a:lnTo>
                  <a:lnTo>
                    <a:pt x="264" y="64"/>
                  </a:lnTo>
                  <a:lnTo>
                    <a:pt x="262" y="66"/>
                  </a:lnTo>
                  <a:lnTo>
                    <a:pt x="262" y="66"/>
                  </a:lnTo>
                  <a:lnTo>
                    <a:pt x="260" y="66"/>
                  </a:lnTo>
                  <a:lnTo>
                    <a:pt x="260" y="66"/>
                  </a:lnTo>
                  <a:lnTo>
                    <a:pt x="256" y="68"/>
                  </a:lnTo>
                  <a:lnTo>
                    <a:pt x="254" y="68"/>
                  </a:lnTo>
                  <a:lnTo>
                    <a:pt x="252" y="68"/>
                  </a:lnTo>
                  <a:lnTo>
                    <a:pt x="248" y="68"/>
                  </a:lnTo>
                  <a:lnTo>
                    <a:pt x="244" y="68"/>
                  </a:lnTo>
                  <a:lnTo>
                    <a:pt x="242" y="68"/>
                  </a:lnTo>
                  <a:lnTo>
                    <a:pt x="240" y="68"/>
                  </a:lnTo>
                  <a:lnTo>
                    <a:pt x="236" y="66"/>
                  </a:lnTo>
                  <a:lnTo>
                    <a:pt x="230" y="64"/>
                  </a:lnTo>
                  <a:lnTo>
                    <a:pt x="224" y="64"/>
                  </a:lnTo>
                  <a:lnTo>
                    <a:pt x="220" y="62"/>
                  </a:lnTo>
                  <a:lnTo>
                    <a:pt x="216" y="66"/>
                  </a:lnTo>
                  <a:lnTo>
                    <a:pt x="214" y="68"/>
                  </a:lnTo>
                  <a:lnTo>
                    <a:pt x="210" y="70"/>
                  </a:lnTo>
                  <a:lnTo>
                    <a:pt x="210" y="70"/>
                  </a:lnTo>
                  <a:lnTo>
                    <a:pt x="208" y="72"/>
                  </a:lnTo>
                  <a:lnTo>
                    <a:pt x="208" y="74"/>
                  </a:lnTo>
                  <a:lnTo>
                    <a:pt x="206" y="76"/>
                  </a:lnTo>
                  <a:lnTo>
                    <a:pt x="206" y="78"/>
                  </a:lnTo>
                  <a:lnTo>
                    <a:pt x="204" y="78"/>
                  </a:lnTo>
                  <a:lnTo>
                    <a:pt x="204" y="78"/>
                  </a:lnTo>
                  <a:lnTo>
                    <a:pt x="202" y="80"/>
                  </a:lnTo>
                  <a:lnTo>
                    <a:pt x="200" y="80"/>
                  </a:lnTo>
                  <a:lnTo>
                    <a:pt x="198" y="80"/>
                  </a:lnTo>
                  <a:lnTo>
                    <a:pt x="196" y="80"/>
                  </a:lnTo>
                  <a:lnTo>
                    <a:pt x="192" y="78"/>
                  </a:lnTo>
                  <a:lnTo>
                    <a:pt x="190" y="78"/>
                  </a:lnTo>
                  <a:lnTo>
                    <a:pt x="190" y="78"/>
                  </a:lnTo>
                  <a:lnTo>
                    <a:pt x="184" y="80"/>
                  </a:lnTo>
                  <a:lnTo>
                    <a:pt x="182" y="80"/>
                  </a:lnTo>
                  <a:lnTo>
                    <a:pt x="180" y="80"/>
                  </a:lnTo>
                  <a:lnTo>
                    <a:pt x="180" y="80"/>
                  </a:lnTo>
                  <a:lnTo>
                    <a:pt x="178" y="80"/>
                  </a:lnTo>
                  <a:lnTo>
                    <a:pt x="178" y="82"/>
                  </a:lnTo>
                  <a:lnTo>
                    <a:pt x="176" y="84"/>
                  </a:lnTo>
                  <a:lnTo>
                    <a:pt x="174" y="86"/>
                  </a:lnTo>
                  <a:lnTo>
                    <a:pt x="172" y="86"/>
                  </a:lnTo>
                  <a:lnTo>
                    <a:pt x="172" y="88"/>
                  </a:lnTo>
                  <a:lnTo>
                    <a:pt x="170" y="88"/>
                  </a:lnTo>
                  <a:lnTo>
                    <a:pt x="168" y="90"/>
                  </a:lnTo>
                  <a:lnTo>
                    <a:pt x="166" y="90"/>
                  </a:lnTo>
                  <a:lnTo>
                    <a:pt x="164" y="92"/>
                  </a:lnTo>
                  <a:lnTo>
                    <a:pt x="164" y="92"/>
                  </a:lnTo>
                  <a:lnTo>
                    <a:pt x="164" y="92"/>
                  </a:lnTo>
                  <a:lnTo>
                    <a:pt x="162" y="90"/>
                  </a:lnTo>
                  <a:lnTo>
                    <a:pt x="160" y="90"/>
                  </a:lnTo>
                  <a:lnTo>
                    <a:pt x="158" y="90"/>
                  </a:lnTo>
                  <a:lnTo>
                    <a:pt x="158" y="88"/>
                  </a:lnTo>
                  <a:lnTo>
                    <a:pt x="156" y="88"/>
                  </a:lnTo>
                  <a:lnTo>
                    <a:pt x="156" y="88"/>
                  </a:lnTo>
                  <a:lnTo>
                    <a:pt x="156" y="88"/>
                  </a:lnTo>
                  <a:lnTo>
                    <a:pt x="154" y="90"/>
                  </a:lnTo>
                  <a:lnTo>
                    <a:pt x="154" y="90"/>
                  </a:lnTo>
                  <a:lnTo>
                    <a:pt x="154" y="90"/>
                  </a:lnTo>
                  <a:lnTo>
                    <a:pt x="154" y="92"/>
                  </a:lnTo>
                  <a:lnTo>
                    <a:pt x="154" y="92"/>
                  </a:lnTo>
                  <a:lnTo>
                    <a:pt x="154" y="94"/>
                  </a:lnTo>
                  <a:lnTo>
                    <a:pt x="154" y="96"/>
                  </a:lnTo>
                  <a:lnTo>
                    <a:pt x="154" y="98"/>
                  </a:lnTo>
                  <a:lnTo>
                    <a:pt x="154" y="100"/>
                  </a:lnTo>
                  <a:lnTo>
                    <a:pt x="154" y="100"/>
                  </a:lnTo>
                  <a:lnTo>
                    <a:pt x="154" y="102"/>
                  </a:lnTo>
                  <a:lnTo>
                    <a:pt x="154" y="102"/>
                  </a:lnTo>
                  <a:lnTo>
                    <a:pt x="152" y="102"/>
                  </a:lnTo>
                  <a:lnTo>
                    <a:pt x="150" y="104"/>
                  </a:lnTo>
                  <a:lnTo>
                    <a:pt x="148" y="106"/>
                  </a:lnTo>
                  <a:lnTo>
                    <a:pt x="148" y="106"/>
                  </a:lnTo>
                  <a:lnTo>
                    <a:pt x="146" y="106"/>
                  </a:lnTo>
                  <a:lnTo>
                    <a:pt x="146" y="108"/>
                  </a:lnTo>
                  <a:lnTo>
                    <a:pt x="146" y="108"/>
                  </a:lnTo>
                  <a:lnTo>
                    <a:pt x="146" y="110"/>
                  </a:lnTo>
                  <a:lnTo>
                    <a:pt x="146" y="110"/>
                  </a:lnTo>
                  <a:lnTo>
                    <a:pt x="146" y="112"/>
                  </a:lnTo>
                  <a:lnTo>
                    <a:pt x="146" y="114"/>
                  </a:lnTo>
                  <a:lnTo>
                    <a:pt x="146" y="116"/>
                  </a:lnTo>
                  <a:lnTo>
                    <a:pt x="144" y="118"/>
                  </a:lnTo>
                  <a:lnTo>
                    <a:pt x="144" y="118"/>
                  </a:lnTo>
                  <a:lnTo>
                    <a:pt x="144" y="120"/>
                  </a:lnTo>
                  <a:lnTo>
                    <a:pt x="144" y="120"/>
                  </a:lnTo>
                  <a:lnTo>
                    <a:pt x="144" y="120"/>
                  </a:lnTo>
                  <a:lnTo>
                    <a:pt x="142" y="120"/>
                  </a:lnTo>
                  <a:lnTo>
                    <a:pt x="140" y="120"/>
                  </a:lnTo>
                  <a:lnTo>
                    <a:pt x="140" y="120"/>
                  </a:lnTo>
                  <a:lnTo>
                    <a:pt x="138" y="120"/>
                  </a:lnTo>
                  <a:lnTo>
                    <a:pt x="136" y="120"/>
                  </a:lnTo>
                  <a:lnTo>
                    <a:pt x="134" y="120"/>
                  </a:lnTo>
                  <a:lnTo>
                    <a:pt x="134" y="120"/>
                  </a:lnTo>
                  <a:lnTo>
                    <a:pt x="134" y="120"/>
                  </a:lnTo>
                  <a:lnTo>
                    <a:pt x="134" y="120"/>
                  </a:lnTo>
                  <a:lnTo>
                    <a:pt x="134" y="122"/>
                  </a:lnTo>
                  <a:lnTo>
                    <a:pt x="132" y="122"/>
                  </a:lnTo>
                  <a:lnTo>
                    <a:pt x="132" y="124"/>
                  </a:lnTo>
                  <a:lnTo>
                    <a:pt x="132" y="126"/>
                  </a:lnTo>
                  <a:lnTo>
                    <a:pt x="132" y="130"/>
                  </a:lnTo>
                  <a:lnTo>
                    <a:pt x="130" y="130"/>
                  </a:lnTo>
                  <a:lnTo>
                    <a:pt x="130" y="132"/>
                  </a:lnTo>
                  <a:lnTo>
                    <a:pt x="130" y="132"/>
                  </a:lnTo>
                  <a:lnTo>
                    <a:pt x="130" y="132"/>
                  </a:lnTo>
                  <a:lnTo>
                    <a:pt x="128" y="132"/>
                  </a:lnTo>
                  <a:lnTo>
                    <a:pt x="126" y="134"/>
                  </a:lnTo>
                  <a:lnTo>
                    <a:pt x="124" y="134"/>
                  </a:lnTo>
                  <a:lnTo>
                    <a:pt x="124" y="134"/>
                  </a:lnTo>
                  <a:lnTo>
                    <a:pt x="122" y="136"/>
                  </a:lnTo>
                  <a:lnTo>
                    <a:pt x="122" y="136"/>
                  </a:lnTo>
                  <a:lnTo>
                    <a:pt x="122" y="136"/>
                  </a:lnTo>
                  <a:lnTo>
                    <a:pt x="122" y="138"/>
                  </a:lnTo>
                  <a:lnTo>
                    <a:pt x="122" y="140"/>
                  </a:lnTo>
                  <a:lnTo>
                    <a:pt x="120" y="142"/>
                  </a:lnTo>
                  <a:lnTo>
                    <a:pt x="120" y="144"/>
                  </a:lnTo>
                  <a:lnTo>
                    <a:pt x="120" y="150"/>
                  </a:lnTo>
                  <a:lnTo>
                    <a:pt x="120" y="152"/>
                  </a:lnTo>
                  <a:lnTo>
                    <a:pt x="120" y="154"/>
                  </a:lnTo>
                  <a:lnTo>
                    <a:pt x="120" y="156"/>
                  </a:lnTo>
                  <a:lnTo>
                    <a:pt x="118" y="158"/>
                  </a:lnTo>
                  <a:lnTo>
                    <a:pt x="116" y="160"/>
                  </a:lnTo>
                  <a:lnTo>
                    <a:pt x="116" y="162"/>
                  </a:lnTo>
                  <a:lnTo>
                    <a:pt x="114" y="164"/>
                  </a:lnTo>
                  <a:lnTo>
                    <a:pt x="114" y="166"/>
                  </a:lnTo>
                  <a:lnTo>
                    <a:pt x="114" y="166"/>
                  </a:lnTo>
                  <a:lnTo>
                    <a:pt x="114" y="166"/>
                  </a:lnTo>
                  <a:lnTo>
                    <a:pt x="114" y="168"/>
                  </a:lnTo>
                  <a:lnTo>
                    <a:pt x="114" y="168"/>
                  </a:lnTo>
                  <a:lnTo>
                    <a:pt x="116" y="168"/>
                  </a:lnTo>
                  <a:lnTo>
                    <a:pt x="116" y="170"/>
                  </a:lnTo>
                  <a:lnTo>
                    <a:pt x="118" y="170"/>
                  </a:lnTo>
                  <a:lnTo>
                    <a:pt x="120" y="172"/>
                  </a:lnTo>
                  <a:lnTo>
                    <a:pt x="122" y="172"/>
                  </a:lnTo>
                  <a:lnTo>
                    <a:pt x="122" y="172"/>
                  </a:lnTo>
                  <a:lnTo>
                    <a:pt x="122" y="174"/>
                  </a:lnTo>
                  <a:lnTo>
                    <a:pt x="122" y="174"/>
                  </a:lnTo>
                  <a:lnTo>
                    <a:pt x="122" y="174"/>
                  </a:lnTo>
                  <a:lnTo>
                    <a:pt x="122" y="176"/>
                  </a:lnTo>
                  <a:lnTo>
                    <a:pt x="122" y="176"/>
                  </a:lnTo>
                  <a:lnTo>
                    <a:pt x="122" y="176"/>
                  </a:lnTo>
                  <a:lnTo>
                    <a:pt x="120" y="178"/>
                  </a:lnTo>
                  <a:lnTo>
                    <a:pt x="120" y="178"/>
                  </a:lnTo>
                  <a:lnTo>
                    <a:pt x="118" y="178"/>
                  </a:lnTo>
                  <a:lnTo>
                    <a:pt x="118" y="180"/>
                  </a:lnTo>
                  <a:lnTo>
                    <a:pt x="116" y="180"/>
                  </a:lnTo>
                  <a:lnTo>
                    <a:pt x="116" y="180"/>
                  </a:lnTo>
                  <a:lnTo>
                    <a:pt x="114" y="180"/>
                  </a:lnTo>
                  <a:lnTo>
                    <a:pt x="114" y="180"/>
                  </a:lnTo>
                  <a:lnTo>
                    <a:pt x="112" y="178"/>
                  </a:lnTo>
                  <a:lnTo>
                    <a:pt x="110" y="178"/>
                  </a:lnTo>
                  <a:lnTo>
                    <a:pt x="108" y="178"/>
                  </a:lnTo>
                  <a:lnTo>
                    <a:pt x="106" y="176"/>
                  </a:lnTo>
                  <a:lnTo>
                    <a:pt x="104" y="176"/>
                  </a:lnTo>
                  <a:lnTo>
                    <a:pt x="104" y="176"/>
                  </a:lnTo>
                  <a:lnTo>
                    <a:pt x="102" y="176"/>
                  </a:lnTo>
                  <a:lnTo>
                    <a:pt x="102" y="176"/>
                  </a:lnTo>
                  <a:lnTo>
                    <a:pt x="102" y="178"/>
                  </a:lnTo>
                  <a:lnTo>
                    <a:pt x="102" y="178"/>
                  </a:lnTo>
                  <a:lnTo>
                    <a:pt x="100" y="178"/>
                  </a:lnTo>
                  <a:lnTo>
                    <a:pt x="100" y="180"/>
                  </a:lnTo>
                  <a:lnTo>
                    <a:pt x="100" y="182"/>
                  </a:lnTo>
                  <a:lnTo>
                    <a:pt x="100" y="184"/>
                  </a:lnTo>
                  <a:lnTo>
                    <a:pt x="98" y="188"/>
                  </a:lnTo>
                  <a:lnTo>
                    <a:pt x="98" y="188"/>
                  </a:lnTo>
                  <a:lnTo>
                    <a:pt x="98" y="190"/>
                  </a:lnTo>
                  <a:lnTo>
                    <a:pt x="98" y="194"/>
                  </a:lnTo>
                  <a:lnTo>
                    <a:pt x="100" y="196"/>
                  </a:lnTo>
                  <a:lnTo>
                    <a:pt x="100" y="200"/>
                  </a:lnTo>
                  <a:lnTo>
                    <a:pt x="102" y="208"/>
                  </a:lnTo>
                  <a:lnTo>
                    <a:pt x="102" y="214"/>
                  </a:lnTo>
                  <a:lnTo>
                    <a:pt x="104" y="222"/>
                  </a:lnTo>
                  <a:lnTo>
                    <a:pt x="104" y="226"/>
                  </a:lnTo>
                  <a:lnTo>
                    <a:pt x="104" y="228"/>
                  </a:lnTo>
                  <a:lnTo>
                    <a:pt x="104" y="230"/>
                  </a:lnTo>
                  <a:lnTo>
                    <a:pt x="106" y="232"/>
                  </a:lnTo>
                  <a:lnTo>
                    <a:pt x="106" y="234"/>
                  </a:lnTo>
                  <a:lnTo>
                    <a:pt x="108" y="238"/>
                  </a:lnTo>
                  <a:lnTo>
                    <a:pt x="110" y="242"/>
                  </a:lnTo>
                  <a:lnTo>
                    <a:pt x="112" y="244"/>
                  </a:lnTo>
                  <a:lnTo>
                    <a:pt x="112" y="246"/>
                  </a:lnTo>
                  <a:lnTo>
                    <a:pt x="114" y="250"/>
                  </a:lnTo>
                  <a:lnTo>
                    <a:pt x="114" y="252"/>
                  </a:lnTo>
                  <a:lnTo>
                    <a:pt x="116" y="256"/>
                  </a:lnTo>
                  <a:lnTo>
                    <a:pt x="116" y="258"/>
                  </a:lnTo>
                  <a:lnTo>
                    <a:pt x="116" y="260"/>
                  </a:lnTo>
                  <a:lnTo>
                    <a:pt x="116" y="262"/>
                  </a:lnTo>
                  <a:lnTo>
                    <a:pt x="116" y="262"/>
                  </a:lnTo>
                  <a:lnTo>
                    <a:pt x="116" y="262"/>
                  </a:lnTo>
                  <a:lnTo>
                    <a:pt x="116" y="264"/>
                  </a:lnTo>
                  <a:lnTo>
                    <a:pt x="116" y="264"/>
                  </a:lnTo>
                  <a:lnTo>
                    <a:pt x="116" y="266"/>
                  </a:lnTo>
                  <a:lnTo>
                    <a:pt x="114" y="266"/>
                  </a:lnTo>
                  <a:lnTo>
                    <a:pt x="114" y="266"/>
                  </a:lnTo>
                  <a:lnTo>
                    <a:pt x="112" y="268"/>
                  </a:lnTo>
                  <a:lnTo>
                    <a:pt x="110" y="268"/>
                  </a:lnTo>
                  <a:lnTo>
                    <a:pt x="108" y="268"/>
                  </a:lnTo>
                  <a:lnTo>
                    <a:pt x="106" y="270"/>
                  </a:lnTo>
                  <a:lnTo>
                    <a:pt x="104" y="270"/>
                  </a:lnTo>
                  <a:lnTo>
                    <a:pt x="102" y="270"/>
                  </a:lnTo>
                  <a:lnTo>
                    <a:pt x="102" y="272"/>
                  </a:lnTo>
                  <a:lnTo>
                    <a:pt x="102" y="272"/>
                  </a:lnTo>
                  <a:lnTo>
                    <a:pt x="102" y="274"/>
                  </a:lnTo>
                  <a:lnTo>
                    <a:pt x="100" y="276"/>
                  </a:lnTo>
                  <a:lnTo>
                    <a:pt x="100" y="278"/>
                  </a:lnTo>
                  <a:lnTo>
                    <a:pt x="100" y="280"/>
                  </a:lnTo>
                  <a:lnTo>
                    <a:pt x="98" y="284"/>
                  </a:lnTo>
                  <a:lnTo>
                    <a:pt x="98" y="288"/>
                  </a:lnTo>
                  <a:lnTo>
                    <a:pt x="98" y="290"/>
                  </a:lnTo>
                  <a:lnTo>
                    <a:pt x="96" y="292"/>
                  </a:lnTo>
                  <a:lnTo>
                    <a:pt x="94" y="296"/>
                  </a:lnTo>
                  <a:lnTo>
                    <a:pt x="92" y="300"/>
                  </a:lnTo>
                  <a:lnTo>
                    <a:pt x="92" y="298"/>
                  </a:lnTo>
                  <a:lnTo>
                    <a:pt x="88" y="296"/>
                  </a:lnTo>
                  <a:lnTo>
                    <a:pt x="86" y="296"/>
                  </a:lnTo>
                  <a:lnTo>
                    <a:pt x="86" y="294"/>
                  </a:lnTo>
                  <a:lnTo>
                    <a:pt x="84" y="294"/>
                  </a:lnTo>
                  <a:lnTo>
                    <a:pt x="82" y="292"/>
                  </a:lnTo>
                  <a:lnTo>
                    <a:pt x="82" y="292"/>
                  </a:lnTo>
                  <a:lnTo>
                    <a:pt x="80" y="292"/>
                  </a:lnTo>
                  <a:lnTo>
                    <a:pt x="78" y="292"/>
                  </a:lnTo>
                  <a:lnTo>
                    <a:pt x="74" y="294"/>
                  </a:lnTo>
                  <a:lnTo>
                    <a:pt x="72" y="294"/>
                  </a:lnTo>
                  <a:lnTo>
                    <a:pt x="68" y="294"/>
                  </a:lnTo>
                  <a:lnTo>
                    <a:pt x="66" y="296"/>
                  </a:lnTo>
                  <a:lnTo>
                    <a:pt x="64" y="296"/>
                  </a:lnTo>
                  <a:lnTo>
                    <a:pt x="60" y="296"/>
                  </a:lnTo>
                  <a:lnTo>
                    <a:pt x="60" y="298"/>
                  </a:lnTo>
                  <a:lnTo>
                    <a:pt x="58" y="298"/>
                  </a:lnTo>
                  <a:lnTo>
                    <a:pt x="56" y="300"/>
                  </a:lnTo>
                  <a:lnTo>
                    <a:pt x="52" y="302"/>
                  </a:lnTo>
                  <a:lnTo>
                    <a:pt x="50" y="304"/>
                  </a:lnTo>
                  <a:lnTo>
                    <a:pt x="50" y="304"/>
                  </a:lnTo>
                  <a:lnTo>
                    <a:pt x="46" y="306"/>
                  </a:lnTo>
                  <a:lnTo>
                    <a:pt x="44" y="306"/>
                  </a:lnTo>
                  <a:lnTo>
                    <a:pt x="40" y="308"/>
                  </a:lnTo>
                  <a:lnTo>
                    <a:pt x="38" y="308"/>
                  </a:lnTo>
                  <a:lnTo>
                    <a:pt x="34" y="308"/>
                  </a:lnTo>
                  <a:lnTo>
                    <a:pt x="32" y="310"/>
                  </a:lnTo>
                  <a:lnTo>
                    <a:pt x="30" y="310"/>
                  </a:lnTo>
                  <a:lnTo>
                    <a:pt x="26" y="310"/>
                  </a:lnTo>
                  <a:lnTo>
                    <a:pt x="24" y="310"/>
                  </a:lnTo>
                  <a:lnTo>
                    <a:pt x="24" y="310"/>
                  </a:lnTo>
                  <a:lnTo>
                    <a:pt x="22" y="310"/>
                  </a:lnTo>
                  <a:lnTo>
                    <a:pt x="22" y="310"/>
                  </a:lnTo>
                  <a:lnTo>
                    <a:pt x="20" y="310"/>
                  </a:lnTo>
                  <a:lnTo>
                    <a:pt x="20" y="308"/>
                  </a:lnTo>
                  <a:lnTo>
                    <a:pt x="20" y="308"/>
                  </a:lnTo>
                  <a:lnTo>
                    <a:pt x="20" y="306"/>
                  </a:lnTo>
                  <a:lnTo>
                    <a:pt x="20" y="306"/>
                  </a:lnTo>
                  <a:lnTo>
                    <a:pt x="20" y="304"/>
                  </a:lnTo>
                  <a:lnTo>
                    <a:pt x="20" y="300"/>
                  </a:lnTo>
                  <a:lnTo>
                    <a:pt x="20" y="298"/>
                  </a:lnTo>
                  <a:lnTo>
                    <a:pt x="20" y="296"/>
                  </a:lnTo>
                  <a:lnTo>
                    <a:pt x="20" y="294"/>
                  </a:lnTo>
                  <a:lnTo>
                    <a:pt x="20" y="294"/>
                  </a:lnTo>
                  <a:lnTo>
                    <a:pt x="20" y="292"/>
                  </a:lnTo>
                  <a:lnTo>
                    <a:pt x="20" y="292"/>
                  </a:lnTo>
                  <a:lnTo>
                    <a:pt x="18" y="290"/>
                  </a:lnTo>
                  <a:lnTo>
                    <a:pt x="18" y="290"/>
                  </a:lnTo>
                  <a:lnTo>
                    <a:pt x="16" y="290"/>
                  </a:lnTo>
                  <a:lnTo>
                    <a:pt x="14" y="288"/>
                  </a:lnTo>
                  <a:lnTo>
                    <a:pt x="14" y="288"/>
                  </a:lnTo>
                  <a:lnTo>
                    <a:pt x="12" y="288"/>
                  </a:lnTo>
                  <a:lnTo>
                    <a:pt x="12" y="286"/>
                  </a:lnTo>
                  <a:lnTo>
                    <a:pt x="12" y="286"/>
                  </a:lnTo>
                  <a:lnTo>
                    <a:pt x="12" y="284"/>
                  </a:lnTo>
                  <a:lnTo>
                    <a:pt x="12" y="282"/>
                  </a:lnTo>
                  <a:lnTo>
                    <a:pt x="12" y="280"/>
                  </a:lnTo>
                  <a:lnTo>
                    <a:pt x="12" y="276"/>
                  </a:lnTo>
                  <a:lnTo>
                    <a:pt x="14" y="274"/>
                  </a:lnTo>
                  <a:lnTo>
                    <a:pt x="16" y="270"/>
                  </a:lnTo>
                  <a:lnTo>
                    <a:pt x="16" y="268"/>
                  </a:lnTo>
                  <a:lnTo>
                    <a:pt x="16" y="266"/>
                  </a:lnTo>
                  <a:lnTo>
                    <a:pt x="16" y="264"/>
                  </a:lnTo>
                  <a:lnTo>
                    <a:pt x="16" y="262"/>
                  </a:lnTo>
                  <a:lnTo>
                    <a:pt x="16" y="262"/>
                  </a:lnTo>
                  <a:lnTo>
                    <a:pt x="16" y="260"/>
                  </a:lnTo>
                  <a:lnTo>
                    <a:pt x="16" y="260"/>
                  </a:lnTo>
                  <a:lnTo>
                    <a:pt x="16" y="260"/>
                  </a:lnTo>
                  <a:lnTo>
                    <a:pt x="14" y="260"/>
                  </a:lnTo>
                  <a:lnTo>
                    <a:pt x="14" y="260"/>
                  </a:lnTo>
                  <a:lnTo>
                    <a:pt x="12" y="260"/>
                  </a:lnTo>
                  <a:lnTo>
                    <a:pt x="10" y="260"/>
                  </a:lnTo>
                  <a:lnTo>
                    <a:pt x="8" y="260"/>
                  </a:lnTo>
                  <a:lnTo>
                    <a:pt x="8" y="260"/>
                  </a:lnTo>
                  <a:lnTo>
                    <a:pt x="6" y="260"/>
                  </a:lnTo>
                  <a:lnTo>
                    <a:pt x="6" y="260"/>
                  </a:lnTo>
                  <a:lnTo>
                    <a:pt x="6" y="258"/>
                  </a:lnTo>
                  <a:lnTo>
                    <a:pt x="4" y="258"/>
                  </a:lnTo>
                  <a:lnTo>
                    <a:pt x="4" y="256"/>
                  </a:lnTo>
                  <a:lnTo>
                    <a:pt x="2" y="254"/>
                  </a:lnTo>
                  <a:lnTo>
                    <a:pt x="2" y="252"/>
                  </a:lnTo>
                  <a:lnTo>
                    <a:pt x="2" y="248"/>
                  </a:lnTo>
                  <a:lnTo>
                    <a:pt x="0" y="246"/>
                  </a:lnTo>
                  <a:lnTo>
                    <a:pt x="0" y="244"/>
                  </a:lnTo>
                  <a:lnTo>
                    <a:pt x="0" y="240"/>
                  </a:lnTo>
                  <a:lnTo>
                    <a:pt x="0" y="238"/>
                  </a:lnTo>
                  <a:lnTo>
                    <a:pt x="0" y="234"/>
                  </a:lnTo>
                  <a:lnTo>
                    <a:pt x="0" y="232"/>
                  </a:lnTo>
                  <a:lnTo>
                    <a:pt x="2" y="230"/>
                  </a:lnTo>
                  <a:lnTo>
                    <a:pt x="2" y="226"/>
                  </a:lnTo>
                  <a:lnTo>
                    <a:pt x="2" y="224"/>
                  </a:lnTo>
                  <a:lnTo>
                    <a:pt x="4" y="222"/>
                  </a:lnTo>
                  <a:lnTo>
                    <a:pt x="4" y="222"/>
                  </a:lnTo>
                  <a:lnTo>
                    <a:pt x="4" y="220"/>
                  </a:lnTo>
                  <a:lnTo>
                    <a:pt x="6" y="220"/>
                  </a:lnTo>
                  <a:lnTo>
                    <a:pt x="6" y="220"/>
                  </a:lnTo>
                  <a:lnTo>
                    <a:pt x="8" y="220"/>
                  </a:lnTo>
                  <a:lnTo>
                    <a:pt x="10" y="218"/>
                  </a:lnTo>
                  <a:lnTo>
                    <a:pt x="12" y="218"/>
                  </a:lnTo>
                  <a:lnTo>
                    <a:pt x="14" y="218"/>
                  </a:lnTo>
                  <a:lnTo>
                    <a:pt x="14" y="218"/>
                  </a:lnTo>
                  <a:lnTo>
                    <a:pt x="16" y="218"/>
                  </a:lnTo>
                  <a:lnTo>
                    <a:pt x="16" y="218"/>
                  </a:lnTo>
                  <a:lnTo>
                    <a:pt x="16" y="216"/>
                  </a:lnTo>
                  <a:lnTo>
                    <a:pt x="16" y="216"/>
                  </a:lnTo>
                  <a:lnTo>
                    <a:pt x="16" y="212"/>
                  </a:lnTo>
                  <a:lnTo>
                    <a:pt x="18" y="210"/>
                  </a:lnTo>
                  <a:lnTo>
                    <a:pt x="18" y="210"/>
                  </a:lnTo>
                  <a:lnTo>
                    <a:pt x="18" y="208"/>
                  </a:lnTo>
                  <a:lnTo>
                    <a:pt x="20" y="208"/>
                  </a:lnTo>
                  <a:lnTo>
                    <a:pt x="20" y="206"/>
                  </a:lnTo>
                  <a:lnTo>
                    <a:pt x="22" y="206"/>
                  </a:lnTo>
                  <a:lnTo>
                    <a:pt x="24" y="206"/>
                  </a:lnTo>
                  <a:lnTo>
                    <a:pt x="28" y="204"/>
                  </a:lnTo>
                  <a:lnTo>
                    <a:pt x="32" y="204"/>
                  </a:lnTo>
                  <a:lnTo>
                    <a:pt x="34" y="204"/>
                  </a:lnTo>
                  <a:lnTo>
                    <a:pt x="34" y="204"/>
                  </a:lnTo>
                  <a:lnTo>
                    <a:pt x="38" y="204"/>
                  </a:lnTo>
                  <a:lnTo>
                    <a:pt x="40" y="204"/>
                  </a:lnTo>
                  <a:lnTo>
                    <a:pt x="42" y="202"/>
                  </a:lnTo>
                  <a:lnTo>
                    <a:pt x="44" y="202"/>
                  </a:lnTo>
                  <a:lnTo>
                    <a:pt x="44" y="202"/>
                  </a:lnTo>
                  <a:lnTo>
                    <a:pt x="46" y="202"/>
                  </a:lnTo>
                  <a:lnTo>
                    <a:pt x="46" y="200"/>
                  </a:lnTo>
                  <a:lnTo>
                    <a:pt x="48" y="198"/>
                  </a:lnTo>
                  <a:lnTo>
                    <a:pt x="48" y="196"/>
                  </a:lnTo>
                  <a:lnTo>
                    <a:pt x="50" y="196"/>
                  </a:lnTo>
                  <a:lnTo>
                    <a:pt x="50" y="194"/>
                  </a:lnTo>
                  <a:lnTo>
                    <a:pt x="50" y="194"/>
                  </a:lnTo>
                  <a:lnTo>
                    <a:pt x="52" y="194"/>
                  </a:lnTo>
                  <a:lnTo>
                    <a:pt x="52" y="192"/>
                  </a:lnTo>
                  <a:lnTo>
                    <a:pt x="54" y="192"/>
                  </a:lnTo>
                  <a:lnTo>
                    <a:pt x="56" y="192"/>
                  </a:lnTo>
                  <a:lnTo>
                    <a:pt x="58" y="194"/>
                  </a:lnTo>
                  <a:lnTo>
                    <a:pt x="60" y="194"/>
                  </a:lnTo>
                  <a:lnTo>
                    <a:pt x="62" y="194"/>
                  </a:lnTo>
                  <a:lnTo>
                    <a:pt x="64" y="194"/>
                  </a:lnTo>
                  <a:lnTo>
                    <a:pt x="64" y="192"/>
                  </a:lnTo>
                  <a:lnTo>
                    <a:pt x="66" y="192"/>
                  </a:lnTo>
                  <a:lnTo>
                    <a:pt x="66" y="192"/>
                  </a:lnTo>
                  <a:lnTo>
                    <a:pt x="66" y="192"/>
                  </a:lnTo>
                  <a:lnTo>
                    <a:pt x="66" y="190"/>
                  </a:lnTo>
                  <a:lnTo>
                    <a:pt x="66" y="190"/>
                  </a:lnTo>
                  <a:lnTo>
                    <a:pt x="66" y="188"/>
                  </a:lnTo>
                  <a:lnTo>
                    <a:pt x="66" y="186"/>
                  </a:lnTo>
                  <a:lnTo>
                    <a:pt x="66" y="184"/>
                  </a:lnTo>
                  <a:lnTo>
                    <a:pt x="66" y="180"/>
                  </a:lnTo>
                  <a:lnTo>
                    <a:pt x="66" y="178"/>
                  </a:lnTo>
                  <a:lnTo>
                    <a:pt x="66" y="176"/>
                  </a:lnTo>
                  <a:lnTo>
                    <a:pt x="66" y="176"/>
                  </a:lnTo>
                  <a:lnTo>
                    <a:pt x="66" y="176"/>
                  </a:lnTo>
                  <a:lnTo>
                    <a:pt x="68" y="174"/>
                  </a:lnTo>
                  <a:lnTo>
                    <a:pt x="68" y="174"/>
                  </a:lnTo>
                  <a:lnTo>
                    <a:pt x="68" y="174"/>
                  </a:lnTo>
                  <a:lnTo>
                    <a:pt x="70" y="172"/>
                  </a:lnTo>
                  <a:lnTo>
                    <a:pt x="72" y="172"/>
                  </a:lnTo>
                  <a:lnTo>
                    <a:pt x="74" y="172"/>
                  </a:lnTo>
                  <a:lnTo>
                    <a:pt x="78" y="172"/>
                  </a:lnTo>
                  <a:lnTo>
                    <a:pt x="80" y="170"/>
                  </a:lnTo>
                  <a:lnTo>
                    <a:pt x="84" y="170"/>
                  </a:lnTo>
                  <a:lnTo>
                    <a:pt x="84" y="170"/>
                  </a:lnTo>
                  <a:lnTo>
                    <a:pt x="86" y="170"/>
                  </a:lnTo>
                  <a:lnTo>
                    <a:pt x="86" y="168"/>
                  </a:lnTo>
                  <a:lnTo>
                    <a:pt x="88" y="168"/>
                  </a:lnTo>
                  <a:lnTo>
                    <a:pt x="88" y="168"/>
                  </a:lnTo>
                  <a:lnTo>
                    <a:pt x="88" y="166"/>
                  </a:lnTo>
                  <a:lnTo>
                    <a:pt x="88" y="166"/>
                  </a:lnTo>
                  <a:lnTo>
                    <a:pt x="88" y="164"/>
                  </a:lnTo>
                  <a:lnTo>
                    <a:pt x="88" y="162"/>
                  </a:lnTo>
                  <a:lnTo>
                    <a:pt x="88" y="160"/>
                  </a:lnTo>
                  <a:lnTo>
                    <a:pt x="88" y="158"/>
                  </a:lnTo>
                  <a:lnTo>
                    <a:pt x="90" y="156"/>
                  </a:lnTo>
                  <a:lnTo>
                    <a:pt x="90" y="154"/>
                  </a:lnTo>
                  <a:lnTo>
                    <a:pt x="90" y="154"/>
                  </a:lnTo>
                  <a:lnTo>
                    <a:pt x="90" y="154"/>
                  </a:lnTo>
                  <a:lnTo>
                    <a:pt x="92" y="152"/>
                  </a:lnTo>
                  <a:lnTo>
                    <a:pt x="94" y="152"/>
                  </a:lnTo>
                  <a:lnTo>
                    <a:pt x="94" y="150"/>
                  </a:lnTo>
                  <a:lnTo>
                    <a:pt x="98" y="148"/>
                  </a:lnTo>
                  <a:lnTo>
                    <a:pt x="100" y="148"/>
                  </a:lnTo>
                  <a:lnTo>
                    <a:pt x="100" y="146"/>
                  </a:lnTo>
                  <a:lnTo>
                    <a:pt x="100" y="146"/>
                  </a:lnTo>
                  <a:lnTo>
                    <a:pt x="102" y="144"/>
                  </a:lnTo>
                  <a:lnTo>
                    <a:pt x="102" y="142"/>
                  </a:lnTo>
                  <a:lnTo>
                    <a:pt x="102" y="140"/>
                  </a:lnTo>
                  <a:lnTo>
                    <a:pt x="102" y="136"/>
                  </a:lnTo>
                  <a:lnTo>
                    <a:pt x="104" y="132"/>
                  </a:lnTo>
                  <a:lnTo>
                    <a:pt x="104" y="130"/>
                  </a:lnTo>
                  <a:lnTo>
                    <a:pt x="106" y="126"/>
                  </a:lnTo>
                  <a:lnTo>
                    <a:pt x="106" y="122"/>
                  </a:lnTo>
                  <a:lnTo>
                    <a:pt x="106" y="120"/>
                  </a:lnTo>
                  <a:lnTo>
                    <a:pt x="108" y="120"/>
                  </a:lnTo>
                  <a:lnTo>
                    <a:pt x="108" y="118"/>
                  </a:lnTo>
                  <a:lnTo>
                    <a:pt x="110" y="116"/>
                  </a:lnTo>
                  <a:lnTo>
                    <a:pt x="112" y="114"/>
                  </a:lnTo>
                  <a:lnTo>
                    <a:pt x="114" y="112"/>
                  </a:lnTo>
                  <a:lnTo>
                    <a:pt x="120" y="108"/>
                  </a:lnTo>
                  <a:lnTo>
                    <a:pt x="120" y="106"/>
                  </a:lnTo>
                  <a:lnTo>
                    <a:pt x="122" y="104"/>
                  </a:lnTo>
                  <a:lnTo>
                    <a:pt x="126" y="100"/>
                  </a:lnTo>
                  <a:lnTo>
                    <a:pt x="128" y="96"/>
                  </a:lnTo>
                  <a:lnTo>
                    <a:pt x="132" y="92"/>
                  </a:lnTo>
                  <a:lnTo>
                    <a:pt x="134" y="90"/>
                  </a:lnTo>
                  <a:lnTo>
                    <a:pt x="136" y="88"/>
                  </a:lnTo>
                  <a:lnTo>
                    <a:pt x="138" y="86"/>
                  </a:lnTo>
                  <a:lnTo>
                    <a:pt x="142" y="84"/>
                  </a:lnTo>
                  <a:lnTo>
                    <a:pt x="144" y="82"/>
                  </a:lnTo>
                  <a:lnTo>
                    <a:pt x="146" y="80"/>
                  </a:lnTo>
                  <a:lnTo>
                    <a:pt x="148" y="80"/>
                  </a:lnTo>
                  <a:lnTo>
                    <a:pt x="150" y="78"/>
                  </a:lnTo>
                  <a:lnTo>
                    <a:pt x="152" y="78"/>
                  </a:lnTo>
                  <a:lnTo>
                    <a:pt x="154" y="78"/>
                  </a:lnTo>
                  <a:lnTo>
                    <a:pt x="156" y="78"/>
                  </a:lnTo>
                  <a:lnTo>
                    <a:pt x="158" y="78"/>
                  </a:lnTo>
                  <a:lnTo>
                    <a:pt x="164" y="76"/>
                  </a:lnTo>
                  <a:lnTo>
                    <a:pt x="168" y="76"/>
                  </a:lnTo>
                  <a:lnTo>
                    <a:pt x="170" y="76"/>
                  </a:lnTo>
                  <a:lnTo>
                    <a:pt x="170" y="76"/>
                  </a:lnTo>
                  <a:lnTo>
                    <a:pt x="172" y="74"/>
                  </a:lnTo>
                  <a:lnTo>
                    <a:pt x="174" y="74"/>
                  </a:lnTo>
                  <a:lnTo>
                    <a:pt x="178" y="72"/>
                  </a:lnTo>
                  <a:lnTo>
                    <a:pt x="180" y="70"/>
                  </a:lnTo>
                  <a:lnTo>
                    <a:pt x="180" y="70"/>
                  </a:lnTo>
                  <a:lnTo>
                    <a:pt x="182" y="70"/>
                  </a:lnTo>
                  <a:lnTo>
                    <a:pt x="182" y="70"/>
                  </a:lnTo>
                  <a:lnTo>
                    <a:pt x="186" y="70"/>
                  </a:lnTo>
                  <a:lnTo>
                    <a:pt x="192" y="68"/>
                  </a:lnTo>
                  <a:lnTo>
                    <a:pt x="194" y="68"/>
                  </a:lnTo>
                  <a:lnTo>
                    <a:pt x="198" y="68"/>
                  </a:lnTo>
                  <a:lnTo>
                    <a:pt x="198" y="68"/>
                  </a:lnTo>
                  <a:lnTo>
                    <a:pt x="200" y="68"/>
                  </a:lnTo>
                  <a:lnTo>
                    <a:pt x="202" y="66"/>
                  </a:lnTo>
                  <a:lnTo>
                    <a:pt x="202" y="66"/>
                  </a:lnTo>
                  <a:lnTo>
                    <a:pt x="202" y="66"/>
                  </a:lnTo>
                  <a:lnTo>
                    <a:pt x="202" y="64"/>
                  </a:lnTo>
                  <a:lnTo>
                    <a:pt x="204" y="64"/>
                  </a:lnTo>
                  <a:lnTo>
                    <a:pt x="204" y="62"/>
                  </a:lnTo>
                  <a:lnTo>
                    <a:pt x="204" y="60"/>
                  </a:lnTo>
                  <a:lnTo>
                    <a:pt x="204" y="58"/>
                  </a:lnTo>
                  <a:lnTo>
                    <a:pt x="204" y="56"/>
                  </a:lnTo>
                  <a:lnTo>
                    <a:pt x="206" y="54"/>
                  </a:lnTo>
                  <a:lnTo>
                    <a:pt x="206" y="54"/>
                  </a:lnTo>
                  <a:lnTo>
                    <a:pt x="206" y="54"/>
                  </a:lnTo>
                  <a:lnTo>
                    <a:pt x="206" y="54"/>
                  </a:lnTo>
                  <a:lnTo>
                    <a:pt x="206" y="52"/>
                  </a:lnTo>
                  <a:lnTo>
                    <a:pt x="208" y="52"/>
                  </a:lnTo>
                  <a:lnTo>
                    <a:pt x="210" y="52"/>
                  </a:lnTo>
                  <a:lnTo>
                    <a:pt x="212" y="50"/>
                  </a:lnTo>
                  <a:lnTo>
                    <a:pt x="214" y="50"/>
                  </a:lnTo>
                  <a:lnTo>
                    <a:pt x="216" y="50"/>
                  </a:lnTo>
                  <a:lnTo>
                    <a:pt x="216" y="48"/>
                  </a:lnTo>
                  <a:lnTo>
                    <a:pt x="218" y="48"/>
                  </a:lnTo>
                  <a:lnTo>
                    <a:pt x="218" y="48"/>
                  </a:lnTo>
                  <a:lnTo>
                    <a:pt x="218" y="48"/>
                  </a:lnTo>
                  <a:lnTo>
                    <a:pt x="218" y="46"/>
                  </a:lnTo>
                  <a:lnTo>
                    <a:pt x="218" y="46"/>
                  </a:lnTo>
                  <a:lnTo>
                    <a:pt x="218" y="44"/>
                  </a:lnTo>
                  <a:lnTo>
                    <a:pt x="218" y="42"/>
                  </a:lnTo>
                  <a:lnTo>
                    <a:pt x="218" y="40"/>
                  </a:lnTo>
                  <a:lnTo>
                    <a:pt x="218" y="38"/>
                  </a:lnTo>
                  <a:lnTo>
                    <a:pt x="216" y="36"/>
                  </a:lnTo>
                  <a:lnTo>
                    <a:pt x="216" y="34"/>
                  </a:lnTo>
                  <a:lnTo>
                    <a:pt x="214" y="32"/>
                  </a:lnTo>
                  <a:lnTo>
                    <a:pt x="214" y="32"/>
                  </a:lnTo>
                  <a:lnTo>
                    <a:pt x="214" y="32"/>
                  </a:lnTo>
                  <a:lnTo>
                    <a:pt x="212" y="30"/>
                  </a:lnTo>
                  <a:lnTo>
                    <a:pt x="208" y="28"/>
                  </a:lnTo>
                  <a:lnTo>
                    <a:pt x="208" y="28"/>
                  </a:lnTo>
                  <a:lnTo>
                    <a:pt x="206" y="26"/>
                  </a:lnTo>
                  <a:lnTo>
                    <a:pt x="206" y="26"/>
                  </a:lnTo>
                  <a:lnTo>
                    <a:pt x="204" y="26"/>
                  </a:lnTo>
                  <a:lnTo>
                    <a:pt x="204" y="26"/>
                  </a:lnTo>
                  <a:lnTo>
                    <a:pt x="204" y="24"/>
                  </a:lnTo>
                  <a:lnTo>
                    <a:pt x="204" y="24"/>
                  </a:lnTo>
                  <a:lnTo>
                    <a:pt x="206" y="24"/>
                  </a:lnTo>
                  <a:lnTo>
                    <a:pt x="206" y="22"/>
                  </a:lnTo>
                  <a:lnTo>
                    <a:pt x="206" y="22"/>
                  </a:lnTo>
                  <a:lnTo>
                    <a:pt x="208" y="22"/>
                  </a:lnTo>
                  <a:lnTo>
                    <a:pt x="212" y="22"/>
                  </a:lnTo>
                  <a:lnTo>
                    <a:pt x="214" y="22"/>
                  </a:lnTo>
                  <a:lnTo>
                    <a:pt x="216" y="20"/>
                  </a:lnTo>
                  <a:lnTo>
                    <a:pt x="218" y="20"/>
                  </a:lnTo>
                  <a:lnTo>
                    <a:pt x="220" y="20"/>
                  </a:lnTo>
                  <a:lnTo>
                    <a:pt x="220" y="20"/>
                  </a:lnTo>
                  <a:lnTo>
                    <a:pt x="220" y="20"/>
                  </a:lnTo>
                  <a:lnTo>
                    <a:pt x="220" y="18"/>
                  </a:lnTo>
                  <a:lnTo>
                    <a:pt x="220" y="18"/>
                  </a:lnTo>
                  <a:lnTo>
                    <a:pt x="222" y="14"/>
                  </a:lnTo>
                  <a:lnTo>
                    <a:pt x="222" y="12"/>
                  </a:lnTo>
                  <a:lnTo>
                    <a:pt x="222" y="10"/>
                  </a:lnTo>
                  <a:lnTo>
                    <a:pt x="224" y="10"/>
                  </a:lnTo>
                  <a:lnTo>
                    <a:pt x="224" y="10"/>
                  </a:lnTo>
                  <a:lnTo>
                    <a:pt x="224" y="10"/>
                  </a:lnTo>
                  <a:lnTo>
                    <a:pt x="224" y="10"/>
                  </a:lnTo>
                  <a:lnTo>
                    <a:pt x="226" y="10"/>
                  </a:lnTo>
                  <a:lnTo>
                    <a:pt x="226" y="10"/>
                  </a:lnTo>
                  <a:lnTo>
                    <a:pt x="226" y="10"/>
                  </a:lnTo>
                  <a:lnTo>
                    <a:pt x="226" y="12"/>
                  </a:lnTo>
                  <a:lnTo>
                    <a:pt x="226" y="14"/>
                  </a:lnTo>
                  <a:lnTo>
                    <a:pt x="226" y="16"/>
                  </a:lnTo>
                  <a:lnTo>
                    <a:pt x="226" y="18"/>
                  </a:lnTo>
                  <a:lnTo>
                    <a:pt x="226" y="20"/>
                  </a:lnTo>
                  <a:lnTo>
                    <a:pt x="226" y="20"/>
                  </a:lnTo>
                  <a:lnTo>
                    <a:pt x="226" y="22"/>
                  </a:lnTo>
                  <a:lnTo>
                    <a:pt x="226" y="22"/>
                  </a:lnTo>
                  <a:lnTo>
                    <a:pt x="228" y="24"/>
                  </a:lnTo>
                  <a:lnTo>
                    <a:pt x="228" y="24"/>
                  </a:lnTo>
                  <a:lnTo>
                    <a:pt x="228" y="24"/>
                  </a:lnTo>
                  <a:lnTo>
                    <a:pt x="230" y="26"/>
                  </a:lnTo>
                  <a:lnTo>
                    <a:pt x="230" y="26"/>
                  </a:lnTo>
                  <a:lnTo>
                    <a:pt x="232" y="26"/>
                  </a:lnTo>
                  <a:lnTo>
                    <a:pt x="232" y="26"/>
                  </a:lnTo>
                  <a:lnTo>
                    <a:pt x="234" y="26"/>
                  </a:lnTo>
                  <a:lnTo>
                    <a:pt x="234" y="26"/>
                  </a:lnTo>
                  <a:lnTo>
                    <a:pt x="236" y="26"/>
                  </a:lnTo>
                  <a:lnTo>
                    <a:pt x="236" y="26"/>
                  </a:lnTo>
                  <a:lnTo>
                    <a:pt x="236" y="24"/>
                  </a:lnTo>
                  <a:lnTo>
                    <a:pt x="236" y="24"/>
                  </a:lnTo>
                  <a:lnTo>
                    <a:pt x="234" y="22"/>
                  </a:lnTo>
                  <a:lnTo>
                    <a:pt x="234" y="20"/>
                  </a:lnTo>
                  <a:lnTo>
                    <a:pt x="234" y="20"/>
                  </a:lnTo>
                  <a:lnTo>
                    <a:pt x="234" y="18"/>
                  </a:lnTo>
                  <a:lnTo>
                    <a:pt x="234" y="18"/>
                  </a:lnTo>
                  <a:lnTo>
                    <a:pt x="234" y="18"/>
                  </a:lnTo>
                  <a:lnTo>
                    <a:pt x="236" y="18"/>
                  </a:lnTo>
                  <a:lnTo>
                    <a:pt x="236" y="18"/>
                  </a:lnTo>
                  <a:lnTo>
                    <a:pt x="238" y="18"/>
                  </a:lnTo>
                  <a:lnTo>
                    <a:pt x="238" y="18"/>
                  </a:lnTo>
                  <a:lnTo>
                    <a:pt x="240" y="18"/>
                  </a:lnTo>
                  <a:lnTo>
                    <a:pt x="240" y="18"/>
                  </a:lnTo>
                  <a:lnTo>
                    <a:pt x="242" y="18"/>
                  </a:lnTo>
                  <a:lnTo>
                    <a:pt x="242" y="18"/>
                  </a:lnTo>
                  <a:lnTo>
                    <a:pt x="242" y="18"/>
                  </a:lnTo>
                  <a:lnTo>
                    <a:pt x="242" y="20"/>
                  </a:lnTo>
                  <a:lnTo>
                    <a:pt x="244" y="22"/>
                  </a:lnTo>
                  <a:lnTo>
                    <a:pt x="244" y="24"/>
                  </a:lnTo>
                  <a:lnTo>
                    <a:pt x="244" y="24"/>
                  </a:lnTo>
                  <a:lnTo>
                    <a:pt x="244" y="24"/>
                  </a:lnTo>
                  <a:lnTo>
                    <a:pt x="246" y="26"/>
                  </a:lnTo>
                  <a:lnTo>
                    <a:pt x="246" y="26"/>
                  </a:lnTo>
                  <a:lnTo>
                    <a:pt x="248" y="26"/>
                  </a:lnTo>
                  <a:lnTo>
                    <a:pt x="250" y="26"/>
                  </a:lnTo>
                  <a:lnTo>
                    <a:pt x="252" y="28"/>
                  </a:lnTo>
                  <a:lnTo>
                    <a:pt x="252" y="28"/>
                  </a:lnTo>
                  <a:lnTo>
                    <a:pt x="254" y="28"/>
                  </a:lnTo>
                  <a:lnTo>
                    <a:pt x="254" y="28"/>
                  </a:lnTo>
                  <a:lnTo>
                    <a:pt x="256" y="26"/>
                  </a:lnTo>
                  <a:lnTo>
                    <a:pt x="256" y="26"/>
                  </a:lnTo>
                  <a:lnTo>
                    <a:pt x="256" y="26"/>
                  </a:lnTo>
                  <a:lnTo>
                    <a:pt x="258" y="24"/>
                  </a:lnTo>
                  <a:lnTo>
                    <a:pt x="258" y="22"/>
                  </a:lnTo>
                  <a:lnTo>
                    <a:pt x="260" y="20"/>
                  </a:lnTo>
                  <a:lnTo>
                    <a:pt x="260" y="18"/>
                  </a:lnTo>
                  <a:lnTo>
                    <a:pt x="260" y="18"/>
                  </a:lnTo>
                  <a:lnTo>
                    <a:pt x="260" y="16"/>
                  </a:lnTo>
                  <a:lnTo>
                    <a:pt x="260" y="16"/>
                  </a:lnTo>
                  <a:lnTo>
                    <a:pt x="260" y="16"/>
                  </a:lnTo>
                  <a:lnTo>
                    <a:pt x="260" y="16"/>
                  </a:lnTo>
                  <a:lnTo>
                    <a:pt x="258" y="14"/>
                  </a:lnTo>
                  <a:lnTo>
                    <a:pt x="258" y="14"/>
                  </a:lnTo>
                  <a:lnTo>
                    <a:pt x="256" y="14"/>
                  </a:lnTo>
                  <a:lnTo>
                    <a:pt x="254" y="12"/>
                  </a:lnTo>
                  <a:lnTo>
                    <a:pt x="254" y="12"/>
                  </a:lnTo>
                  <a:lnTo>
                    <a:pt x="252" y="12"/>
                  </a:lnTo>
                  <a:lnTo>
                    <a:pt x="252" y="12"/>
                  </a:lnTo>
                  <a:lnTo>
                    <a:pt x="252" y="10"/>
                  </a:lnTo>
                  <a:lnTo>
                    <a:pt x="252" y="10"/>
                  </a:lnTo>
                  <a:lnTo>
                    <a:pt x="252" y="10"/>
                  </a:lnTo>
                  <a:lnTo>
                    <a:pt x="254" y="8"/>
                  </a:lnTo>
                  <a:lnTo>
                    <a:pt x="254" y="8"/>
                  </a:lnTo>
                  <a:lnTo>
                    <a:pt x="256" y="6"/>
                  </a:lnTo>
                  <a:lnTo>
                    <a:pt x="258" y="6"/>
                  </a:lnTo>
                  <a:lnTo>
                    <a:pt x="260" y="4"/>
                  </a:lnTo>
                  <a:lnTo>
                    <a:pt x="262" y="4"/>
                  </a:lnTo>
                  <a:lnTo>
                    <a:pt x="264" y="4"/>
                  </a:lnTo>
                  <a:lnTo>
                    <a:pt x="264" y="4"/>
                  </a:lnTo>
                  <a:lnTo>
                    <a:pt x="266" y="4"/>
                  </a:lnTo>
                  <a:lnTo>
                    <a:pt x="266" y="4"/>
                  </a:lnTo>
                  <a:lnTo>
                    <a:pt x="268" y="4"/>
                  </a:lnTo>
                  <a:lnTo>
                    <a:pt x="268" y="4"/>
                  </a:lnTo>
                  <a:lnTo>
                    <a:pt x="270" y="6"/>
                  </a:lnTo>
                  <a:lnTo>
                    <a:pt x="272" y="8"/>
                  </a:lnTo>
                  <a:lnTo>
                    <a:pt x="272" y="10"/>
                  </a:lnTo>
                  <a:lnTo>
                    <a:pt x="274" y="12"/>
                  </a:lnTo>
                  <a:lnTo>
                    <a:pt x="276" y="12"/>
                  </a:lnTo>
                  <a:lnTo>
                    <a:pt x="276" y="12"/>
                  </a:lnTo>
                  <a:lnTo>
                    <a:pt x="276" y="14"/>
                  </a:lnTo>
                  <a:lnTo>
                    <a:pt x="278" y="14"/>
                  </a:lnTo>
                  <a:lnTo>
                    <a:pt x="278" y="12"/>
                  </a:lnTo>
                  <a:lnTo>
                    <a:pt x="278" y="12"/>
                  </a:lnTo>
                  <a:lnTo>
                    <a:pt x="280" y="12"/>
                  </a:lnTo>
                  <a:lnTo>
                    <a:pt x="280" y="10"/>
                  </a:lnTo>
                  <a:lnTo>
                    <a:pt x="280" y="8"/>
                  </a:lnTo>
                  <a:lnTo>
                    <a:pt x="282" y="6"/>
                  </a:lnTo>
                  <a:lnTo>
                    <a:pt x="282" y="4"/>
                  </a:lnTo>
                  <a:lnTo>
                    <a:pt x="282" y="2"/>
                  </a:lnTo>
                  <a:lnTo>
                    <a:pt x="284" y="2"/>
                  </a:lnTo>
                  <a:lnTo>
                    <a:pt x="284" y="0"/>
                  </a:lnTo>
                  <a:lnTo>
                    <a:pt x="284" y="0"/>
                  </a:lnTo>
                  <a:lnTo>
                    <a:pt x="286" y="0"/>
                  </a:lnTo>
                  <a:lnTo>
                    <a:pt x="286" y="0"/>
                  </a:lnTo>
                  <a:lnTo>
                    <a:pt x="286" y="2"/>
                  </a:lnTo>
                  <a:lnTo>
                    <a:pt x="286" y="2"/>
                  </a:lnTo>
                  <a:lnTo>
                    <a:pt x="286" y="2"/>
                  </a:lnTo>
                  <a:lnTo>
                    <a:pt x="288" y="4"/>
                  </a:lnTo>
                  <a:lnTo>
                    <a:pt x="288" y="6"/>
                  </a:lnTo>
                  <a:lnTo>
                    <a:pt x="288" y="10"/>
                  </a:lnTo>
                  <a:lnTo>
                    <a:pt x="288" y="12"/>
                  </a:lnTo>
                  <a:lnTo>
                    <a:pt x="288" y="12"/>
                  </a:lnTo>
                  <a:lnTo>
                    <a:pt x="288" y="14"/>
                  </a:lnTo>
                  <a:lnTo>
                    <a:pt x="288" y="14"/>
                  </a:lnTo>
                  <a:lnTo>
                    <a:pt x="288" y="14"/>
                  </a:lnTo>
                  <a:lnTo>
                    <a:pt x="290" y="16"/>
                  </a:lnTo>
                  <a:lnTo>
                    <a:pt x="292" y="16"/>
                  </a:lnTo>
                  <a:lnTo>
                    <a:pt x="294" y="16"/>
                  </a:lnTo>
                  <a:lnTo>
                    <a:pt x="294" y="16"/>
                  </a:lnTo>
                  <a:lnTo>
                    <a:pt x="296" y="16"/>
                  </a:lnTo>
                  <a:lnTo>
                    <a:pt x="298" y="16"/>
                  </a:lnTo>
                  <a:lnTo>
                    <a:pt x="300" y="16"/>
                  </a:lnTo>
                  <a:lnTo>
                    <a:pt x="302" y="16"/>
                  </a:lnTo>
                  <a:lnTo>
                    <a:pt x="302" y="16"/>
                  </a:lnTo>
                  <a:lnTo>
                    <a:pt x="304" y="16"/>
                  </a:lnTo>
                  <a:lnTo>
                    <a:pt x="304" y="14"/>
                  </a:lnTo>
                  <a:lnTo>
                    <a:pt x="306" y="12"/>
                  </a:lnTo>
                  <a:lnTo>
                    <a:pt x="308" y="10"/>
                  </a:lnTo>
                  <a:lnTo>
                    <a:pt x="310" y="8"/>
                  </a:lnTo>
                  <a:lnTo>
                    <a:pt x="312" y="8"/>
                  </a:lnTo>
                  <a:lnTo>
                    <a:pt x="312" y="6"/>
                  </a:lnTo>
                  <a:lnTo>
                    <a:pt x="314" y="6"/>
                  </a:lnTo>
                  <a:lnTo>
                    <a:pt x="314" y="6"/>
                  </a:lnTo>
                  <a:lnTo>
                    <a:pt x="316" y="6"/>
                  </a:lnTo>
                  <a:lnTo>
                    <a:pt x="316" y="6"/>
                  </a:lnTo>
                  <a:lnTo>
                    <a:pt x="318" y="6"/>
                  </a:lnTo>
                  <a:lnTo>
                    <a:pt x="320" y="6"/>
                  </a:lnTo>
                  <a:lnTo>
                    <a:pt x="322" y="8"/>
                  </a:lnTo>
                  <a:lnTo>
                    <a:pt x="324" y="10"/>
                  </a:lnTo>
                  <a:lnTo>
                    <a:pt x="326" y="10"/>
                  </a:lnTo>
                  <a:lnTo>
                    <a:pt x="330" y="12"/>
                  </a:lnTo>
                  <a:lnTo>
                    <a:pt x="330" y="14"/>
                  </a:lnTo>
                  <a:lnTo>
                    <a:pt x="330" y="14"/>
                  </a:lnTo>
                  <a:lnTo>
                    <a:pt x="332" y="14"/>
                  </a:lnTo>
                  <a:lnTo>
                    <a:pt x="332" y="16"/>
                  </a:lnTo>
                  <a:lnTo>
                    <a:pt x="332" y="16"/>
                  </a:lnTo>
                  <a:lnTo>
                    <a:pt x="332" y="16"/>
                  </a:lnTo>
                  <a:lnTo>
                    <a:pt x="332" y="18"/>
                  </a:lnTo>
                  <a:lnTo>
                    <a:pt x="332" y="20"/>
                  </a:lnTo>
                  <a:lnTo>
                    <a:pt x="330" y="22"/>
                  </a:lnTo>
                  <a:lnTo>
                    <a:pt x="330" y="24"/>
                  </a:lnTo>
                  <a:lnTo>
                    <a:pt x="330" y="24"/>
                  </a:lnTo>
                  <a:lnTo>
                    <a:pt x="328" y="26"/>
                  </a:lnTo>
                  <a:lnTo>
                    <a:pt x="328" y="26"/>
                  </a:lnTo>
                  <a:lnTo>
                    <a:pt x="330" y="28"/>
                  </a:lnTo>
                  <a:lnTo>
                    <a:pt x="330" y="28"/>
                  </a:lnTo>
                  <a:lnTo>
                    <a:pt x="330" y="28"/>
                  </a:lnTo>
                  <a:lnTo>
                    <a:pt x="332" y="30"/>
                  </a:lnTo>
                  <a:lnTo>
                    <a:pt x="334" y="30"/>
                  </a:lnTo>
                  <a:lnTo>
                    <a:pt x="336" y="32"/>
                  </a:lnTo>
                  <a:lnTo>
                    <a:pt x="338" y="32"/>
                  </a:lnTo>
                  <a:lnTo>
                    <a:pt x="340" y="34"/>
                  </a:lnTo>
                  <a:lnTo>
                    <a:pt x="344" y="34"/>
                  </a:lnTo>
                  <a:lnTo>
                    <a:pt x="350" y="36"/>
                  </a:lnTo>
                  <a:lnTo>
                    <a:pt x="354" y="38"/>
                  </a:lnTo>
                  <a:lnTo>
                    <a:pt x="358" y="38"/>
                  </a:lnTo>
                  <a:lnTo>
                    <a:pt x="350" y="42"/>
                  </a:lnTo>
                  <a:lnTo>
                    <a:pt x="344" y="46"/>
                  </a:lnTo>
                  <a:lnTo>
                    <a:pt x="342" y="48"/>
                  </a:lnTo>
                  <a:lnTo>
                    <a:pt x="340" y="48"/>
                  </a:lnTo>
                  <a:lnTo>
                    <a:pt x="336" y="52"/>
                  </a:lnTo>
                  <a:lnTo>
                    <a:pt x="332" y="58"/>
                  </a:lnTo>
                  <a:lnTo>
                    <a:pt x="330" y="60"/>
                  </a:lnTo>
                  <a:lnTo>
                    <a:pt x="328" y="62"/>
                  </a:lnTo>
                  <a:lnTo>
                    <a:pt x="326" y="64"/>
                  </a:lnTo>
                  <a:lnTo>
                    <a:pt x="324" y="66"/>
                  </a:lnTo>
                  <a:lnTo>
                    <a:pt x="322" y="68"/>
                  </a:lnTo>
                  <a:lnTo>
                    <a:pt x="322" y="70"/>
                  </a:lnTo>
                  <a:lnTo>
                    <a:pt x="320" y="76"/>
                  </a:lnTo>
                  <a:lnTo>
                    <a:pt x="318" y="82"/>
                  </a:lnTo>
                  <a:lnTo>
                    <a:pt x="302" y="68"/>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84" name="Freeform 279">
              <a:extLst>
                <a:ext uri="{FF2B5EF4-FFF2-40B4-BE49-F238E27FC236}">
                  <a16:creationId xmlns:a16="http://schemas.microsoft.com/office/drawing/2014/main" id="{1C6B79E4-7035-4AA3-AC98-BD4DBDED19CD}"/>
                </a:ext>
              </a:extLst>
            </p:cNvPr>
            <p:cNvSpPr>
              <a:spLocks/>
            </p:cNvSpPr>
            <p:nvPr/>
          </p:nvSpPr>
          <p:spPr bwMode="auto">
            <a:xfrm>
              <a:off x="5764780" y="2763986"/>
              <a:ext cx="332851" cy="246206"/>
            </a:xfrm>
            <a:custGeom>
              <a:avLst/>
              <a:gdLst>
                <a:gd name="T0" fmla="*/ 166 w 176"/>
                <a:gd name="T1" fmla="*/ 30 h 144"/>
                <a:gd name="T2" fmla="*/ 150 w 176"/>
                <a:gd name="T3" fmla="*/ 30 h 144"/>
                <a:gd name="T4" fmla="*/ 146 w 176"/>
                <a:gd name="T5" fmla="*/ 28 h 144"/>
                <a:gd name="T6" fmla="*/ 138 w 176"/>
                <a:gd name="T7" fmla="*/ 22 h 144"/>
                <a:gd name="T8" fmla="*/ 124 w 176"/>
                <a:gd name="T9" fmla="*/ 20 h 144"/>
                <a:gd name="T10" fmla="*/ 108 w 176"/>
                <a:gd name="T11" fmla="*/ 18 h 144"/>
                <a:gd name="T12" fmla="*/ 86 w 176"/>
                <a:gd name="T13" fmla="*/ 8 h 144"/>
                <a:gd name="T14" fmla="*/ 76 w 176"/>
                <a:gd name="T15" fmla="*/ 6 h 144"/>
                <a:gd name="T16" fmla="*/ 66 w 176"/>
                <a:gd name="T17" fmla="*/ 10 h 144"/>
                <a:gd name="T18" fmla="*/ 62 w 176"/>
                <a:gd name="T19" fmla="*/ 8 h 144"/>
                <a:gd name="T20" fmla="*/ 50 w 176"/>
                <a:gd name="T21" fmla="*/ 2 h 144"/>
                <a:gd name="T22" fmla="*/ 28 w 176"/>
                <a:gd name="T23" fmla="*/ 0 h 144"/>
                <a:gd name="T24" fmla="*/ 12 w 176"/>
                <a:gd name="T25" fmla="*/ 2 h 144"/>
                <a:gd name="T26" fmla="*/ 6 w 176"/>
                <a:gd name="T27" fmla="*/ 4 h 144"/>
                <a:gd name="T28" fmla="*/ 6 w 176"/>
                <a:gd name="T29" fmla="*/ 8 h 144"/>
                <a:gd name="T30" fmla="*/ 8 w 176"/>
                <a:gd name="T31" fmla="*/ 12 h 144"/>
                <a:gd name="T32" fmla="*/ 6 w 176"/>
                <a:gd name="T33" fmla="*/ 14 h 144"/>
                <a:gd name="T34" fmla="*/ 2 w 176"/>
                <a:gd name="T35" fmla="*/ 16 h 144"/>
                <a:gd name="T36" fmla="*/ 0 w 176"/>
                <a:gd name="T37" fmla="*/ 20 h 144"/>
                <a:gd name="T38" fmla="*/ 2 w 176"/>
                <a:gd name="T39" fmla="*/ 26 h 144"/>
                <a:gd name="T40" fmla="*/ 10 w 176"/>
                <a:gd name="T41" fmla="*/ 34 h 144"/>
                <a:gd name="T42" fmla="*/ 12 w 176"/>
                <a:gd name="T43" fmla="*/ 44 h 144"/>
                <a:gd name="T44" fmla="*/ 16 w 176"/>
                <a:gd name="T45" fmla="*/ 46 h 144"/>
                <a:gd name="T46" fmla="*/ 28 w 176"/>
                <a:gd name="T47" fmla="*/ 42 h 144"/>
                <a:gd name="T48" fmla="*/ 36 w 176"/>
                <a:gd name="T49" fmla="*/ 40 h 144"/>
                <a:gd name="T50" fmla="*/ 38 w 176"/>
                <a:gd name="T51" fmla="*/ 40 h 144"/>
                <a:gd name="T52" fmla="*/ 40 w 176"/>
                <a:gd name="T53" fmla="*/ 44 h 144"/>
                <a:gd name="T54" fmla="*/ 36 w 176"/>
                <a:gd name="T55" fmla="*/ 52 h 144"/>
                <a:gd name="T56" fmla="*/ 32 w 176"/>
                <a:gd name="T57" fmla="*/ 60 h 144"/>
                <a:gd name="T58" fmla="*/ 30 w 176"/>
                <a:gd name="T59" fmla="*/ 78 h 144"/>
                <a:gd name="T60" fmla="*/ 28 w 176"/>
                <a:gd name="T61" fmla="*/ 84 h 144"/>
                <a:gd name="T62" fmla="*/ 22 w 176"/>
                <a:gd name="T63" fmla="*/ 88 h 144"/>
                <a:gd name="T64" fmla="*/ 24 w 176"/>
                <a:gd name="T65" fmla="*/ 90 h 144"/>
                <a:gd name="T66" fmla="*/ 30 w 176"/>
                <a:gd name="T67" fmla="*/ 96 h 144"/>
                <a:gd name="T68" fmla="*/ 32 w 176"/>
                <a:gd name="T69" fmla="*/ 114 h 144"/>
                <a:gd name="T70" fmla="*/ 32 w 176"/>
                <a:gd name="T71" fmla="*/ 124 h 144"/>
                <a:gd name="T72" fmla="*/ 34 w 176"/>
                <a:gd name="T73" fmla="*/ 126 h 144"/>
                <a:gd name="T74" fmla="*/ 40 w 176"/>
                <a:gd name="T75" fmla="*/ 126 h 144"/>
                <a:gd name="T76" fmla="*/ 42 w 176"/>
                <a:gd name="T77" fmla="*/ 128 h 144"/>
                <a:gd name="T78" fmla="*/ 42 w 176"/>
                <a:gd name="T79" fmla="*/ 134 h 144"/>
                <a:gd name="T80" fmla="*/ 44 w 176"/>
                <a:gd name="T81" fmla="*/ 140 h 144"/>
                <a:gd name="T82" fmla="*/ 50 w 176"/>
                <a:gd name="T83" fmla="*/ 144 h 144"/>
                <a:gd name="T84" fmla="*/ 56 w 176"/>
                <a:gd name="T85" fmla="*/ 142 h 144"/>
                <a:gd name="T86" fmla="*/ 64 w 176"/>
                <a:gd name="T87" fmla="*/ 138 h 144"/>
                <a:gd name="T88" fmla="*/ 72 w 176"/>
                <a:gd name="T89" fmla="*/ 136 h 144"/>
                <a:gd name="T90" fmla="*/ 90 w 176"/>
                <a:gd name="T91" fmla="*/ 138 h 144"/>
                <a:gd name="T92" fmla="*/ 104 w 176"/>
                <a:gd name="T93" fmla="*/ 138 h 144"/>
                <a:gd name="T94" fmla="*/ 110 w 176"/>
                <a:gd name="T95" fmla="*/ 132 h 144"/>
                <a:gd name="T96" fmla="*/ 110 w 176"/>
                <a:gd name="T97" fmla="*/ 126 h 144"/>
                <a:gd name="T98" fmla="*/ 112 w 176"/>
                <a:gd name="T99" fmla="*/ 122 h 144"/>
                <a:gd name="T100" fmla="*/ 120 w 176"/>
                <a:gd name="T101" fmla="*/ 116 h 144"/>
                <a:gd name="T102" fmla="*/ 128 w 176"/>
                <a:gd name="T103" fmla="*/ 108 h 144"/>
                <a:gd name="T104" fmla="*/ 132 w 176"/>
                <a:gd name="T105" fmla="*/ 100 h 144"/>
                <a:gd name="T106" fmla="*/ 130 w 176"/>
                <a:gd name="T107" fmla="*/ 94 h 144"/>
                <a:gd name="T108" fmla="*/ 122 w 176"/>
                <a:gd name="T109" fmla="*/ 86 h 144"/>
                <a:gd name="T110" fmla="*/ 122 w 176"/>
                <a:gd name="T111" fmla="*/ 84 h 144"/>
                <a:gd name="T112" fmla="*/ 128 w 176"/>
                <a:gd name="T113" fmla="*/ 76 h 144"/>
                <a:gd name="T114" fmla="*/ 132 w 176"/>
                <a:gd name="T115" fmla="*/ 68 h 144"/>
                <a:gd name="T116" fmla="*/ 138 w 176"/>
                <a:gd name="T117" fmla="*/ 64 h 144"/>
                <a:gd name="T118" fmla="*/ 146 w 176"/>
                <a:gd name="T119" fmla="*/ 64 h 144"/>
                <a:gd name="T120" fmla="*/ 152 w 176"/>
                <a:gd name="T121" fmla="*/ 56 h 144"/>
                <a:gd name="T122" fmla="*/ 162 w 176"/>
                <a:gd name="T123" fmla="*/ 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6" h="144">
                  <a:moveTo>
                    <a:pt x="176" y="30"/>
                  </a:moveTo>
                  <a:lnTo>
                    <a:pt x="176" y="30"/>
                  </a:lnTo>
                  <a:lnTo>
                    <a:pt x="174" y="30"/>
                  </a:lnTo>
                  <a:lnTo>
                    <a:pt x="170" y="30"/>
                  </a:lnTo>
                  <a:lnTo>
                    <a:pt x="166" y="30"/>
                  </a:lnTo>
                  <a:lnTo>
                    <a:pt x="160" y="30"/>
                  </a:lnTo>
                  <a:lnTo>
                    <a:pt x="156" y="32"/>
                  </a:lnTo>
                  <a:lnTo>
                    <a:pt x="154" y="32"/>
                  </a:lnTo>
                  <a:lnTo>
                    <a:pt x="152" y="30"/>
                  </a:lnTo>
                  <a:lnTo>
                    <a:pt x="150" y="30"/>
                  </a:lnTo>
                  <a:lnTo>
                    <a:pt x="150" y="30"/>
                  </a:lnTo>
                  <a:lnTo>
                    <a:pt x="148" y="30"/>
                  </a:lnTo>
                  <a:lnTo>
                    <a:pt x="148" y="30"/>
                  </a:lnTo>
                  <a:lnTo>
                    <a:pt x="146" y="28"/>
                  </a:lnTo>
                  <a:lnTo>
                    <a:pt x="146" y="28"/>
                  </a:lnTo>
                  <a:lnTo>
                    <a:pt x="144" y="26"/>
                  </a:lnTo>
                  <a:lnTo>
                    <a:pt x="142" y="24"/>
                  </a:lnTo>
                  <a:lnTo>
                    <a:pt x="140" y="22"/>
                  </a:lnTo>
                  <a:lnTo>
                    <a:pt x="138" y="22"/>
                  </a:lnTo>
                  <a:lnTo>
                    <a:pt x="138" y="22"/>
                  </a:lnTo>
                  <a:lnTo>
                    <a:pt x="136" y="22"/>
                  </a:lnTo>
                  <a:lnTo>
                    <a:pt x="134" y="20"/>
                  </a:lnTo>
                  <a:lnTo>
                    <a:pt x="132" y="20"/>
                  </a:lnTo>
                  <a:lnTo>
                    <a:pt x="128" y="20"/>
                  </a:lnTo>
                  <a:lnTo>
                    <a:pt x="124" y="20"/>
                  </a:lnTo>
                  <a:lnTo>
                    <a:pt x="120" y="20"/>
                  </a:lnTo>
                  <a:lnTo>
                    <a:pt x="118" y="20"/>
                  </a:lnTo>
                  <a:lnTo>
                    <a:pt x="116" y="20"/>
                  </a:lnTo>
                  <a:lnTo>
                    <a:pt x="114" y="20"/>
                  </a:lnTo>
                  <a:lnTo>
                    <a:pt x="108" y="18"/>
                  </a:lnTo>
                  <a:lnTo>
                    <a:pt x="100" y="14"/>
                  </a:lnTo>
                  <a:lnTo>
                    <a:pt x="98" y="14"/>
                  </a:lnTo>
                  <a:lnTo>
                    <a:pt x="94" y="12"/>
                  </a:lnTo>
                  <a:lnTo>
                    <a:pt x="88" y="10"/>
                  </a:lnTo>
                  <a:lnTo>
                    <a:pt x="86" y="8"/>
                  </a:lnTo>
                  <a:lnTo>
                    <a:pt x="84" y="8"/>
                  </a:lnTo>
                  <a:lnTo>
                    <a:pt x="80" y="6"/>
                  </a:lnTo>
                  <a:lnTo>
                    <a:pt x="80" y="6"/>
                  </a:lnTo>
                  <a:lnTo>
                    <a:pt x="78" y="6"/>
                  </a:lnTo>
                  <a:lnTo>
                    <a:pt x="76" y="6"/>
                  </a:lnTo>
                  <a:lnTo>
                    <a:pt x="76" y="6"/>
                  </a:lnTo>
                  <a:lnTo>
                    <a:pt x="72" y="8"/>
                  </a:lnTo>
                  <a:lnTo>
                    <a:pt x="70" y="10"/>
                  </a:lnTo>
                  <a:lnTo>
                    <a:pt x="68" y="10"/>
                  </a:lnTo>
                  <a:lnTo>
                    <a:pt x="66" y="10"/>
                  </a:lnTo>
                  <a:lnTo>
                    <a:pt x="66" y="10"/>
                  </a:lnTo>
                  <a:lnTo>
                    <a:pt x="66" y="10"/>
                  </a:lnTo>
                  <a:lnTo>
                    <a:pt x="64" y="10"/>
                  </a:lnTo>
                  <a:lnTo>
                    <a:pt x="64" y="10"/>
                  </a:lnTo>
                  <a:lnTo>
                    <a:pt x="62" y="8"/>
                  </a:lnTo>
                  <a:lnTo>
                    <a:pt x="60" y="8"/>
                  </a:lnTo>
                  <a:lnTo>
                    <a:pt x="58" y="6"/>
                  </a:lnTo>
                  <a:lnTo>
                    <a:pt x="56" y="4"/>
                  </a:lnTo>
                  <a:lnTo>
                    <a:pt x="56" y="4"/>
                  </a:lnTo>
                  <a:lnTo>
                    <a:pt x="50" y="2"/>
                  </a:lnTo>
                  <a:lnTo>
                    <a:pt x="44" y="2"/>
                  </a:lnTo>
                  <a:lnTo>
                    <a:pt x="40" y="0"/>
                  </a:lnTo>
                  <a:lnTo>
                    <a:pt x="36" y="0"/>
                  </a:lnTo>
                  <a:lnTo>
                    <a:pt x="32" y="0"/>
                  </a:lnTo>
                  <a:lnTo>
                    <a:pt x="28" y="0"/>
                  </a:lnTo>
                  <a:lnTo>
                    <a:pt x="26" y="0"/>
                  </a:lnTo>
                  <a:lnTo>
                    <a:pt x="22" y="0"/>
                  </a:lnTo>
                  <a:lnTo>
                    <a:pt x="18" y="0"/>
                  </a:lnTo>
                  <a:lnTo>
                    <a:pt x="14" y="0"/>
                  </a:lnTo>
                  <a:lnTo>
                    <a:pt x="12" y="2"/>
                  </a:lnTo>
                  <a:lnTo>
                    <a:pt x="10" y="2"/>
                  </a:lnTo>
                  <a:lnTo>
                    <a:pt x="10" y="2"/>
                  </a:lnTo>
                  <a:lnTo>
                    <a:pt x="8" y="2"/>
                  </a:lnTo>
                  <a:lnTo>
                    <a:pt x="8" y="4"/>
                  </a:lnTo>
                  <a:lnTo>
                    <a:pt x="6" y="4"/>
                  </a:lnTo>
                  <a:lnTo>
                    <a:pt x="6" y="6"/>
                  </a:lnTo>
                  <a:lnTo>
                    <a:pt x="6" y="6"/>
                  </a:lnTo>
                  <a:lnTo>
                    <a:pt x="6" y="6"/>
                  </a:lnTo>
                  <a:lnTo>
                    <a:pt x="6" y="6"/>
                  </a:lnTo>
                  <a:lnTo>
                    <a:pt x="6" y="8"/>
                  </a:lnTo>
                  <a:lnTo>
                    <a:pt x="8" y="8"/>
                  </a:lnTo>
                  <a:lnTo>
                    <a:pt x="8" y="10"/>
                  </a:lnTo>
                  <a:lnTo>
                    <a:pt x="8" y="12"/>
                  </a:lnTo>
                  <a:lnTo>
                    <a:pt x="8" y="12"/>
                  </a:lnTo>
                  <a:lnTo>
                    <a:pt x="8" y="12"/>
                  </a:lnTo>
                  <a:lnTo>
                    <a:pt x="8" y="12"/>
                  </a:lnTo>
                  <a:lnTo>
                    <a:pt x="8" y="12"/>
                  </a:lnTo>
                  <a:lnTo>
                    <a:pt x="8" y="14"/>
                  </a:lnTo>
                  <a:lnTo>
                    <a:pt x="8" y="14"/>
                  </a:lnTo>
                  <a:lnTo>
                    <a:pt x="6" y="14"/>
                  </a:lnTo>
                  <a:lnTo>
                    <a:pt x="4" y="14"/>
                  </a:lnTo>
                  <a:lnTo>
                    <a:pt x="4" y="14"/>
                  </a:lnTo>
                  <a:lnTo>
                    <a:pt x="2" y="14"/>
                  </a:lnTo>
                  <a:lnTo>
                    <a:pt x="2" y="14"/>
                  </a:lnTo>
                  <a:lnTo>
                    <a:pt x="2" y="16"/>
                  </a:lnTo>
                  <a:lnTo>
                    <a:pt x="0" y="16"/>
                  </a:lnTo>
                  <a:lnTo>
                    <a:pt x="0" y="16"/>
                  </a:lnTo>
                  <a:lnTo>
                    <a:pt x="0" y="16"/>
                  </a:lnTo>
                  <a:lnTo>
                    <a:pt x="0" y="18"/>
                  </a:lnTo>
                  <a:lnTo>
                    <a:pt x="0" y="20"/>
                  </a:lnTo>
                  <a:lnTo>
                    <a:pt x="0" y="20"/>
                  </a:lnTo>
                  <a:lnTo>
                    <a:pt x="0" y="22"/>
                  </a:lnTo>
                  <a:lnTo>
                    <a:pt x="2" y="24"/>
                  </a:lnTo>
                  <a:lnTo>
                    <a:pt x="2" y="26"/>
                  </a:lnTo>
                  <a:lnTo>
                    <a:pt x="2" y="26"/>
                  </a:lnTo>
                  <a:lnTo>
                    <a:pt x="2" y="28"/>
                  </a:lnTo>
                  <a:lnTo>
                    <a:pt x="4" y="28"/>
                  </a:lnTo>
                  <a:lnTo>
                    <a:pt x="6" y="32"/>
                  </a:lnTo>
                  <a:lnTo>
                    <a:pt x="8" y="34"/>
                  </a:lnTo>
                  <a:lnTo>
                    <a:pt x="10" y="34"/>
                  </a:lnTo>
                  <a:lnTo>
                    <a:pt x="10" y="36"/>
                  </a:lnTo>
                  <a:lnTo>
                    <a:pt x="10" y="38"/>
                  </a:lnTo>
                  <a:lnTo>
                    <a:pt x="10" y="40"/>
                  </a:lnTo>
                  <a:lnTo>
                    <a:pt x="12" y="42"/>
                  </a:lnTo>
                  <a:lnTo>
                    <a:pt x="12" y="44"/>
                  </a:lnTo>
                  <a:lnTo>
                    <a:pt x="12" y="44"/>
                  </a:lnTo>
                  <a:lnTo>
                    <a:pt x="12" y="44"/>
                  </a:lnTo>
                  <a:lnTo>
                    <a:pt x="12" y="44"/>
                  </a:lnTo>
                  <a:lnTo>
                    <a:pt x="14" y="44"/>
                  </a:lnTo>
                  <a:lnTo>
                    <a:pt x="16" y="46"/>
                  </a:lnTo>
                  <a:lnTo>
                    <a:pt x="18" y="44"/>
                  </a:lnTo>
                  <a:lnTo>
                    <a:pt x="20" y="44"/>
                  </a:lnTo>
                  <a:lnTo>
                    <a:pt x="24" y="44"/>
                  </a:lnTo>
                  <a:lnTo>
                    <a:pt x="26" y="42"/>
                  </a:lnTo>
                  <a:lnTo>
                    <a:pt x="28" y="42"/>
                  </a:lnTo>
                  <a:lnTo>
                    <a:pt x="28" y="42"/>
                  </a:lnTo>
                  <a:lnTo>
                    <a:pt x="32" y="40"/>
                  </a:lnTo>
                  <a:lnTo>
                    <a:pt x="32" y="40"/>
                  </a:lnTo>
                  <a:lnTo>
                    <a:pt x="34" y="40"/>
                  </a:lnTo>
                  <a:lnTo>
                    <a:pt x="36" y="40"/>
                  </a:lnTo>
                  <a:lnTo>
                    <a:pt x="36" y="40"/>
                  </a:lnTo>
                  <a:lnTo>
                    <a:pt x="36" y="40"/>
                  </a:lnTo>
                  <a:lnTo>
                    <a:pt x="36" y="40"/>
                  </a:lnTo>
                  <a:lnTo>
                    <a:pt x="38" y="40"/>
                  </a:lnTo>
                  <a:lnTo>
                    <a:pt x="38" y="40"/>
                  </a:lnTo>
                  <a:lnTo>
                    <a:pt x="38" y="42"/>
                  </a:lnTo>
                  <a:lnTo>
                    <a:pt x="40" y="42"/>
                  </a:lnTo>
                  <a:lnTo>
                    <a:pt x="40" y="44"/>
                  </a:lnTo>
                  <a:lnTo>
                    <a:pt x="40" y="44"/>
                  </a:lnTo>
                  <a:lnTo>
                    <a:pt x="40" y="44"/>
                  </a:lnTo>
                  <a:lnTo>
                    <a:pt x="40" y="46"/>
                  </a:lnTo>
                  <a:lnTo>
                    <a:pt x="40" y="46"/>
                  </a:lnTo>
                  <a:lnTo>
                    <a:pt x="38" y="50"/>
                  </a:lnTo>
                  <a:lnTo>
                    <a:pt x="36" y="50"/>
                  </a:lnTo>
                  <a:lnTo>
                    <a:pt x="36" y="52"/>
                  </a:lnTo>
                  <a:lnTo>
                    <a:pt x="34" y="54"/>
                  </a:lnTo>
                  <a:lnTo>
                    <a:pt x="34" y="54"/>
                  </a:lnTo>
                  <a:lnTo>
                    <a:pt x="34" y="56"/>
                  </a:lnTo>
                  <a:lnTo>
                    <a:pt x="32" y="56"/>
                  </a:lnTo>
                  <a:lnTo>
                    <a:pt x="32" y="60"/>
                  </a:lnTo>
                  <a:lnTo>
                    <a:pt x="32" y="64"/>
                  </a:lnTo>
                  <a:lnTo>
                    <a:pt x="32" y="68"/>
                  </a:lnTo>
                  <a:lnTo>
                    <a:pt x="30" y="72"/>
                  </a:lnTo>
                  <a:lnTo>
                    <a:pt x="30" y="76"/>
                  </a:lnTo>
                  <a:lnTo>
                    <a:pt x="30" y="78"/>
                  </a:lnTo>
                  <a:lnTo>
                    <a:pt x="30" y="80"/>
                  </a:lnTo>
                  <a:lnTo>
                    <a:pt x="30" y="80"/>
                  </a:lnTo>
                  <a:lnTo>
                    <a:pt x="28" y="82"/>
                  </a:lnTo>
                  <a:lnTo>
                    <a:pt x="28" y="82"/>
                  </a:lnTo>
                  <a:lnTo>
                    <a:pt x="28" y="84"/>
                  </a:lnTo>
                  <a:lnTo>
                    <a:pt x="26" y="84"/>
                  </a:lnTo>
                  <a:lnTo>
                    <a:pt x="24" y="86"/>
                  </a:lnTo>
                  <a:lnTo>
                    <a:pt x="24" y="86"/>
                  </a:lnTo>
                  <a:lnTo>
                    <a:pt x="22" y="88"/>
                  </a:lnTo>
                  <a:lnTo>
                    <a:pt x="22" y="88"/>
                  </a:lnTo>
                  <a:lnTo>
                    <a:pt x="22" y="88"/>
                  </a:lnTo>
                  <a:lnTo>
                    <a:pt x="22" y="88"/>
                  </a:lnTo>
                  <a:lnTo>
                    <a:pt x="22" y="90"/>
                  </a:lnTo>
                  <a:lnTo>
                    <a:pt x="24" y="90"/>
                  </a:lnTo>
                  <a:lnTo>
                    <a:pt x="24" y="90"/>
                  </a:lnTo>
                  <a:lnTo>
                    <a:pt x="26" y="92"/>
                  </a:lnTo>
                  <a:lnTo>
                    <a:pt x="28" y="92"/>
                  </a:lnTo>
                  <a:lnTo>
                    <a:pt x="30" y="94"/>
                  </a:lnTo>
                  <a:lnTo>
                    <a:pt x="30" y="94"/>
                  </a:lnTo>
                  <a:lnTo>
                    <a:pt x="30" y="96"/>
                  </a:lnTo>
                  <a:lnTo>
                    <a:pt x="30" y="96"/>
                  </a:lnTo>
                  <a:lnTo>
                    <a:pt x="32" y="100"/>
                  </a:lnTo>
                  <a:lnTo>
                    <a:pt x="32" y="104"/>
                  </a:lnTo>
                  <a:lnTo>
                    <a:pt x="32" y="106"/>
                  </a:lnTo>
                  <a:lnTo>
                    <a:pt x="32" y="114"/>
                  </a:lnTo>
                  <a:lnTo>
                    <a:pt x="32" y="116"/>
                  </a:lnTo>
                  <a:lnTo>
                    <a:pt x="32" y="118"/>
                  </a:lnTo>
                  <a:lnTo>
                    <a:pt x="32" y="120"/>
                  </a:lnTo>
                  <a:lnTo>
                    <a:pt x="32" y="122"/>
                  </a:lnTo>
                  <a:lnTo>
                    <a:pt x="32" y="124"/>
                  </a:lnTo>
                  <a:lnTo>
                    <a:pt x="32" y="124"/>
                  </a:lnTo>
                  <a:lnTo>
                    <a:pt x="32" y="126"/>
                  </a:lnTo>
                  <a:lnTo>
                    <a:pt x="32" y="126"/>
                  </a:lnTo>
                  <a:lnTo>
                    <a:pt x="32" y="126"/>
                  </a:lnTo>
                  <a:lnTo>
                    <a:pt x="34" y="126"/>
                  </a:lnTo>
                  <a:lnTo>
                    <a:pt x="34" y="126"/>
                  </a:lnTo>
                  <a:lnTo>
                    <a:pt x="36" y="126"/>
                  </a:lnTo>
                  <a:lnTo>
                    <a:pt x="36" y="126"/>
                  </a:lnTo>
                  <a:lnTo>
                    <a:pt x="38" y="126"/>
                  </a:lnTo>
                  <a:lnTo>
                    <a:pt x="40" y="126"/>
                  </a:lnTo>
                  <a:lnTo>
                    <a:pt x="40" y="126"/>
                  </a:lnTo>
                  <a:lnTo>
                    <a:pt x="42" y="126"/>
                  </a:lnTo>
                  <a:lnTo>
                    <a:pt x="42" y="128"/>
                  </a:lnTo>
                  <a:lnTo>
                    <a:pt x="42" y="128"/>
                  </a:lnTo>
                  <a:lnTo>
                    <a:pt x="42" y="128"/>
                  </a:lnTo>
                  <a:lnTo>
                    <a:pt x="42" y="130"/>
                  </a:lnTo>
                  <a:lnTo>
                    <a:pt x="42" y="130"/>
                  </a:lnTo>
                  <a:lnTo>
                    <a:pt x="42" y="132"/>
                  </a:lnTo>
                  <a:lnTo>
                    <a:pt x="42" y="134"/>
                  </a:lnTo>
                  <a:lnTo>
                    <a:pt x="42" y="134"/>
                  </a:lnTo>
                  <a:lnTo>
                    <a:pt x="42" y="136"/>
                  </a:lnTo>
                  <a:lnTo>
                    <a:pt x="42" y="136"/>
                  </a:lnTo>
                  <a:lnTo>
                    <a:pt x="42" y="138"/>
                  </a:lnTo>
                  <a:lnTo>
                    <a:pt x="42" y="138"/>
                  </a:lnTo>
                  <a:lnTo>
                    <a:pt x="44" y="140"/>
                  </a:lnTo>
                  <a:lnTo>
                    <a:pt x="44" y="140"/>
                  </a:lnTo>
                  <a:lnTo>
                    <a:pt x="46" y="142"/>
                  </a:lnTo>
                  <a:lnTo>
                    <a:pt x="48" y="142"/>
                  </a:lnTo>
                  <a:lnTo>
                    <a:pt x="48" y="142"/>
                  </a:lnTo>
                  <a:lnTo>
                    <a:pt x="50" y="144"/>
                  </a:lnTo>
                  <a:lnTo>
                    <a:pt x="52" y="144"/>
                  </a:lnTo>
                  <a:lnTo>
                    <a:pt x="52" y="144"/>
                  </a:lnTo>
                  <a:lnTo>
                    <a:pt x="54" y="144"/>
                  </a:lnTo>
                  <a:lnTo>
                    <a:pt x="56" y="144"/>
                  </a:lnTo>
                  <a:lnTo>
                    <a:pt x="56" y="142"/>
                  </a:lnTo>
                  <a:lnTo>
                    <a:pt x="60" y="142"/>
                  </a:lnTo>
                  <a:lnTo>
                    <a:pt x="62" y="140"/>
                  </a:lnTo>
                  <a:lnTo>
                    <a:pt x="62" y="140"/>
                  </a:lnTo>
                  <a:lnTo>
                    <a:pt x="64" y="140"/>
                  </a:lnTo>
                  <a:lnTo>
                    <a:pt x="64" y="138"/>
                  </a:lnTo>
                  <a:lnTo>
                    <a:pt x="66" y="136"/>
                  </a:lnTo>
                  <a:lnTo>
                    <a:pt x="68" y="136"/>
                  </a:lnTo>
                  <a:lnTo>
                    <a:pt x="68" y="136"/>
                  </a:lnTo>
                  <a:lnTo>
                    <a:pt x="70" y="136"/>
                  </a:lnTo>
                  <a:lnTo>
                    <a:pt x="72" y="136"/>
                  </a:lnTo>
                  <a:lnTo>
                    <a:pt x="74" y="136"/>
                  </a:lnTo>
                  <a:lnTo>
                    <a:pt x="76" y="136"/>
                  </a:lnTo>
                  <a:lnTo>
                    <a:pt x="80" y="136"/>
                  </a:lnTo>
                  <a:lnTo>
                    <a:pt x="86" y="136"/>
                  </a:lnTo>
                  <a:lnTo>
                    <a:pt x="90" y="138"/>
                  </a:lnTo>
                  <a:lnTo>
                    <a:pt x="96" y="138"/>
                  </a:lnTo>
                  <a:lnTo>
                    <a:pt x="98" y="138"/>
                  </a:lnTo>
                  <a:lnTo>
                    <a:pt x="100" y="138"/>
                  </a:lnTo>
                  <a:lnTo>
                    <a:pt x="102" y="138"/>
                  </a:lnTo>
                  <a:lnTo>
                    <a:pt x="104" y="138"/>
                  </a:lnTo>
                  <a:lnTo>
                    <a:pt x="104" y="136"/>
                  </a:lnTo>
                  <a:lnTo>
                    <a:pt x="106" y="136"/>
                  </a:lnTo>
                  <a:lnTo>
                    <a:pt x="108" y="134"/>
                  </a:lnTo>
                  <a:lnTo>
                    <a:pt x="108" y="134"/>
                  </a:lnTo>
                  <a:lnTo>
                    <a:pt x="110" y="132"/>
                  </a:lnTo>
                  <a:lnTo>
                    <a:pt x="110" y="132"/>
                  </a:lnTo>
                  <a:lnTo>
                    <a:pt x="110" y="130"/>
                  </a:lnTo>
                  <a:lnTo>
                    <a:pt x="112" y="130"/>
                  </a:lnTo>
                  <a:lnTo>
                    <a:pt x="112" y="128"/>
                  </a:lnTo>
                  <a:lnTo>
                    <a:pt x="110" y="126"/>
                  </a:lnTo>
                  <a:lnTo>
                    <a:pt x="110" y="124"/>
                  </a:lnTo>
                  <a:lnTo>
                    <a:pt x="110" y="124"/>
                  </a:lnTo>
                  <a:lnTo>
                    <a:pt x="110" y="122"/>
                  </a:lnTo>
                  <a:lnTo>
                    <a:pt x="112" y="122"/>
                  </a:lnTo>
                  <a:lnTo>
                    <a:pt x="112" y="122"/>
                  </a:lnTo>
                  <a:lnTo>
                    <a:pt x="112" y="120"/>
                  </a:lnTo>
                  <a:lnTo>
                    <a:pt x="114" y="120"/>
                  </a:lnTo>
                  <a:lnTo>
                    <a:pt x="116" y="118"/>
                  </a:lnTo>
                  <a:lnTo>
                    <a:pt x="118" y="118"/>
                  </a:lnTo>
                  <a:lnTo>
                    <a:pt x="120" y="116"/>
                  </a:lnTo>
                  <a:lnTo>
                    <a:pt x="122" y="116"/>
                  </a:lnTo>
                  <a:lnTo>
                    <a:pt x="124" y="114"/>
                  </a:lnTo>
                  <a:lnTo>
                    <a:pt x="126" y="112"/>
                  </a:lnTo>
                  <a:lnTo>
                    <a:pt x="128" y="110"/>
                  </a:lnTo>
                  <a:lnTo>
                    <a:pt x="128" y="108"/>
                  </a:lnTo>
                  <a:lnTo>
                    <a:pt x="128" y="106"/>
                  </a:lnTo>
                  <a:lnTo>
                    <a:pt x="130" y="104"/>
                  </a:lnTo>
                  <a:lnTo>
                    <a:pt x="130" y="102"/>
                  </a:lnTo>
                  <a:lnTo>
                    <a:pt x="130" y="100"/>
                  </a:lnTo>
                  <a:lnTo>
                    <a:pt x="132" y="100"/>
                  </a:lnTo>
                  <a:lnTo>
                    <a:pt x="132" y="98"/>
                  </a:lnTo>
                  <a:lnTo>
                    <a:pt x="132" y="96"/>
                  </a:lnTo>
                  <a:lnTo>
                    <a:pt x="130" y="96"/>
                  </a:lnTo>
                  <a:lnTo>
                    <a:pt x="130" y="96"/>
                  </a:lnTo>
                  <a:lnTo>
                    <a:pt x="130" y="94"/>
                  </a:lnTo>
                  <a:lnTo>
                    <a:pt x="128" y="92"/>
                  </a:lnTo>
                  <a:lnTo>
                    <a:pt x="126" y="90"/>
                  </a:lnTo>
                  <a:lnTo>
                    <a:pt x="124" y="90"/>
                  </a:lnTo>
                  <a:lnTo>
                    <a:pt x="122" y="88"/>
                  </a:lnTo>
                  <a:lnTo>
                    <a:pt x="122" y="86"/>
                  </a:lnTo>
                  <a:lnTo>
                    <a:pt x="122" y="86"/>
                  </a:lnTo>
                  <a:lnTo>
                    <a:pt x="122" y="86"/>
                  </a:lnTo>
                  <a:lnTo>
                    <a:pt x="122" y="84"/>
                  </a:lnTo>
                  <a:lnTo>
                    <a:pt x="122" y="84"/>
                  </a:lnTo>
                  <a:lnTo>
                    <a:pt x="122" y="84"/>
                  </a:lnTo>
                  <a:lnTo>
                    <a:pt x="122" y="82"/>
                  </a:lnTo>
                  <a:lnTo>
                    <a:pt x="124" y="80"/>
                  </a:lnTo>
                  <a:lnTo>
                    <a:pt x="124" y="80"/>
                  </a:lnTo>
                  <a:lnTo>
                    <a:pt x="126" y="78"/>
                  </a:lnTo>
                  <a:lnTo>
                    <a:pt x="128" y="76"/>
                  </a:lnTo>
                  <a:lnTo>
                    <a:pt x="128" y="76"/>
                  </a:lnTo>
                  <a:lnTo>
                    <a:pt x="130" y="74"/>
                  </a:lnTo>
                  <a:lnTo>
                    <a:pt x="130" y="74"/>
                  </a:lnTo>
                  <a:lnTo>
                    <a:pt x="132" y="70"/>
                  </a:lnTo>
                  <a:lnTo>
                    <a:pt x="132" y="68"/>
                  </a:lnTo>
                  <a:lnTo>
                    <a:pt x="134" y="68"/>
                  </a:lnTo>
                  <a:lnTo>
                    <a:pt x="134" y="66"/>
                  </a:lnTo>
                  <a:lnTo>
                    <a:pt x="136" y="66"/>
                  </a:lnTo>
                  <a:lnTo>
                    <a:pt x="136" y="64"/>
                  </a:lnTo>
                  <a:lnTo>
                    <a:pt x="138" y="64"/>
                  </a:lnTo>
                  <a:lnTo>
                    <a:pt x="140" y="64"/>
                  </a:lnTo>
                  <a:lnTo>
                    <a:pt x="140" y="64"/>
                  </a:lnTo>
                  <a:lnTo>
                    <a:pt x="144" y="64"/>
                  </a:lnTo>
                  <a:lnTo>
                    <a:pt x="146" y="64"/>
                  </a:lnTo>
                  <a:lnTo>
                    <a:pt x="146" y="64"/>
                  </a:lnTo>
                  <a:lnTo>
                    <a:pt x="148" y="62"/>
                  </a:lnTo>
                  <a:lnTo>
                    <a:pt x="148" y="62"/>
                  </a:lnTo>
                  <a:lnTo>
                    <a:pt x="150" y="60"/>
                  </a:lnTo>
                  <a:lnTo>
                    <a:pt x="150" y="58"/>
                  </a:lnTo>
                  <a:lnTo>
                    <a:pt x="152" y="56"/>
                  </a:lnTo>
                  <a:lnTo>
                    <a:pt x="156" y="52"/>
                  </a:lnTo>
                  <a:lnTo>
                    <a:pt x="156" y="50"/>
                  </a:lnTo>
                  <a:lnTo>
                    <a:pt x="158" y="48"/>
                  </a:lnTo>
                  <a:lnTo>
                    <a:pt x="160" y="46"/>
                  </a:lnTo>
                  <a:lnTo>
                    <a:pt x="162" y="44"/>
                  </a:lnTo>
                  <a:lnTo>
                    <a:pt x="166" y="40"/>
                  </a:lnTo>
                  <a:lnTo>
                    <a:pt x="176" y="30"/>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85" name="Freeform 280">
              <a:extLst>
                <a:ext uri="{FF2B5EF4-FFF2-40B4-BE49-F238E27FC236}">
                  <a16:creationId xmlns:a16="http://schemas.microsoft.com/office/drawing/2014/main" id="{9C0A22A2-B86E-4CCE-9807-584229F3C1F2}"/>
                </a:ext>
              </a:extLst>
            </p:cNvPr>
            <p:cNvSpPr>
              <a:spLocks/>
            </p:cNvSpPr>
            <p:nvPr/>
          </p:nvSpPr>
          <p:spPr bwMode="auto">
            <a:xfrm>
              <a:off x="5764780" y="2763986"/>
              <a:ext cx="332851" cy="246206"/>
            </a:xfrm>
            <a:custGeom>
              <a:avLst/>
              <a:gdLst>
                <a:gd name="T0" fmla="*/ 166 w 176"/>
                <a:gd name="T1" fmla="*/ 30 h 144"/>
                <a:gd name="T2" fmla="*/ 150 w 176"/>
                <a:gd name="T3" fmla="*/ 30 h 144"/>
                <a:gd name="T4" fmla="*/ 146 w 176"/>
                <a:gd name="T5" fmla="*/ 28 h 144"/>
                <a:gd name="T6" fmla="*/ 138 w 176"/>
                <a:gd name="T7" fmla="*/ 22 h 144"/>
                <a:gd name="T8" fmla="*/ 124 w 176"/>
                <a:gd name="T9" fmla="*/ 20 h 144"/>
                <a:gd name="T10" fmla="*/ 108 w 176"/>
                <a:gd name="T11" fmla="*/ 18 h 144"/>
                <a:gd name="T12" fmla="*/ 86 w 176"/>
                <a:gd name="T13" fmla="*/ 8 h 144"/>
                <a:gd name="T14" fmla="*/ 76 w 176"/>
                <a:gd name="T15" fmla="*/ 6 h 144"/>
                <a:gd name="T16" fmla="*/ 66 w 176"/>
                <a:gd name="T17" fmla="*/ 10 h 144"/>
                <a:gd name="T18" fmla="*/ 62 w 176"/>
                <a:gd name="T19" fmla="*/ 8 h 144"/>
                <a:gd name="T20" fmla="*/ 50 w 176"/>
                <a:gd name="T21" fmla="*/ 2 h 144"/>
                <a:gd name="T22" fmla="*/ 28 w 176"/>
                <a:gd name="T23" fmla="*/ 0 h 144"/>
                <a:gd name="T24" fmla="*/ 12 w 176"/>
                <a:gd name="T25" fmla="*/ 2 h 144"/>
                <a:gd name="T26" fmla="*/ 6 w 176"/>
                <a:gd name="T27" fmla="*/ 4 h 144"/>
                <a:gd name="T28" fmla="*/ 6 w 176"/>
                <a:gd name="T29" fmla="*/ 8 h 144"/>
                <a:gd name="T30" fmla="*/ 8 w 176"/>
                <a:gd name="T31" fmla="*/ 12 h 144"/>
                <a:gd name="T32" fmla="*/ 6 w 176"/>
                <a:gd name="T33" fmla="*/ 14 h 144"/>
                <a:gd name="T34" fmla="*/ 2 w 176"/>
                <a:gd name="T35" fmla="*/ 16 h 144"/>
                <a:gd name="T36" fmla="*/ 0 w 176"/>
                <a:gd name="T37" fmla="*/ 20 h 144"/>
                <a:gd name="T38" fmla="*/ 2 w 176"/>
                <a:gd name="T39" fmla="*/ 26 h 144"/>
                <a:gd name="T40" fmla="*/ 10 w 176"/>
                <a:gd name="T41" fmla="*/ 34 h 144"/>
                <a:gd name="T42" fmla="*/ 12 w 176"/>
                <a:gd name="T43" fmla="*/ 44 h 144"/>
                <a:gd name="T44" fmla="*/ 16 w 176"/>
                <a:gd name="T45" fmla="*/ 46 h 144"/>
                <a:gd name="T46" fmla="*/ 28 w 176"/>
                <a:gd name="T47" fmla="*/ 42 h 144"/>
                <a:gd name="T48" fmla="*/ 36 w 176"/>
                <a:gd name="T49" fmla="*/ 40 h 144"/>
                <a:gd name="T50" fmla="*/ 38 w 176"/>
                <a:gd name="T51" fmla="*/ 40 h 144"/>
                <a:gd name="T52" fmla="*/ 40 w 176"/>
                <a:gd name="T53" fmla="*/ 44 h 144"/>
                <a:gd name="T54" fmla="*/ 36 w 176"/>
                <a:gd name="T55" fmla="*/ 52 h 144"/>
                <a:gd name="T56" fmla="*/ 32 w 176"/>
                <a:gd name="T57" fmla="*/ 60 h 144"/>
                <a:gd name="T58" fmla="*/ 30 w 176"/>
                <a:gd name="T59" fmla="*/ 78 h 144"/>
                <a:gd name="T60" fmla="*/ 28 w 176"/>
                <a:gd name="T61" fmla="*/ 84 h 144"/>
                <a:gd name="T62" fmla="*/ 22 w 176"/>
                <a:gd name="T63" fmla="*/ 88 h 144"/>
                <a:gd name="T64" fmla="*/ 24 w 176"/>
                <a:gd name="T65" fmla="*/ 90 h 144"/>
                <a:gd name="T66" fmla="*/ 30 w 176"/>
                <a:gd name="T67" fmla="*/ 96 h 144"/>
                <a:gd name="T68" fmla="*/ 32 w 176"/>
                <a:gd name="T69" fmla="*/ 114 h 144"/>
                <a:gd name="T70" fmla="*/ 32 w 176"/>
                <a:gd name="T71" fmla="*/ 124 h 144"/>
                <a:gd name="T72" fmla="*/ 34 w 176"/>
                <a:gd name="T73" fmla="*/ 126 h 144"/>
                <a:gd name="T74" fmla="*/ 40 w 176"/>
                <a:gd name="T75" fmla="*/ 126 h 144"/>
                <a:gd name="T76" fmla="*/ 42 w 176"/>
                <a:gd name="T77" fmla="*/ 128 h 144"/>
                <a:gd name="T78" fmla="*/ 42 w 176"/>
                <a:gd name="T79" fmla="*/ 134 h 144"/>
                <a:gd name="T80" fmla="*/ 44 w 176"/>
                <a:gd name="T81" fmla="*/ 140 h 144"/>
                <a:gd name="T82" fmla="*/ 50 w 176"/>
                <a:gd name="T83" fmla="*/ 144 h 144"/>
                <a:gd name="T84" fmla="*/ 56 w 176"/>
                <a:gd name="T85" fmla="*/ 142 h 144"/>
                <a:gd name="T86" fmla="*/ 64 w 176"/>
                <a:gd name="T87" fmla="*/ 138 h 144"/>
                <a:gd name="T88" fmla="*/ 72 w 176"/>
                <a:gd name="T89" fmla="*/ 136 h 144"/>
                <a:gd name="T90" fmla="*/ 90 w 176"/>
                <a:gd name="T91" fmla="*/ 138 h 144"/>
                <a:gd name="T92" fmla="*/ 104 w 176"/>
                <a:gd name="T93" fmla="*/ 138 h 144"/>
                <a:gd name="T94" fmla="*/ 110 w 176"/>
                <a:gd name="T95" fmla="*/ 132 h 144"/>
                <a:gd name="T96" fmla="*/ 110 w 176"/>
                <a:gd name="T97" fmla="*/ 126 h 144"/>
                <a:gd name="T98" fmla="*/ 112 w 176"/>
                <a:gd name="T99" fmla="*/ 122 h 144"/>
                <a:gd name="T100" fmla="*/ 120 w 176"/>
                <a:gd name="T101" fmla="*/ 116 h 144"/>
                <a:gd name="T102" fmla="*/ 128 w 176"/>
                <a:gd name="T103" fmla="*/ 108 h 144"/>
                <a:gd name="T104" fmla="*/ 132 w 176"/>
                <a:gd name="T105" fmla="*/ 100 h 144"/>
                <a:gd name="T106" fmla="*/ 130 w 176"/>
                <a:gd name="T107" fmla="*/ 94 h 144"/>
                <a:gd name="T108" fmla="*/ 122 w 176"/>
                <a:gd name="T109" fmla="*/ 86 h 144"/>
                <a:gd name="T110" fmla="*/ 122 w 176"/>
                <a:gd name="T111" fmla="*/ 84 h 144"/>
                <a:gd name="T112" fmla="*/ 128 w 176"/>
                <a:gd name="T113" fmla="*/ 76 h 144"/>
                <a:gd name="T114" fmla="*/ 132 w 176"/>
                <a:gd name="T115" fmla="*/ 68 h 144"/>
                <a:gd name="T116" fmla="*/ 138 w 176"/>
                <a:gd name="T117" fmla="*/ 64 h 144"/>
                <a:gd name="T118" fmla="*/ 146 w 176"/>
                <a:gd name="T119" fmla="*/ 64 h 144"/>
                <a:gd name="T120" fmla="*/ 152 w 176"/>
                <a:gd name="T121" fmla="*/ 56 h 144"/>
                <a:gd name="T122" fmla="*/ 162 w 176"/>
                <a:gd name="T123" fmla="*/ 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6" h="144">
                  <a:moveTo>
                    <a:pt x="176" y="30"/>
                  </a:moveTo>
                  <a:lnTo>
                    <a:pt x="176" y="30"/>
                  </a:lnTo>
                  <a:lnTo>
                    <a:pt x="174" y="30"/>
                  </a:lnTo>
                  <a:lnTo>
                    <a:pt x="170" y="30"/>
                  </a:lnTo>
                  <a:lnTo>
                    <a:pt x="166" y="30"/>
                  </a:lnTo>
                  <a:lnTo>
                    <a:pt x="160" y="30"/>
                  </a:lnTo>
                  <a:lnTo>
                    <a:pt x="156" y="32"/>
                  </a:lnTo>
                  <a:lnTo>
                    <a:pt x="154" y="32"/>
                  </a:lnTo>
                  <a:lnTo>
                    <a:pt x="152" y="30"/>
                  </a:lnTo>
                  <a:lnTo>
                    <a:pt x="150" y="30"/>
                  </a:lnTo>
                  <a:lnTo>
                    <a:pt x="150" y="30"/>
                  </a:lnTo>
                  <a:lnTo>
                    <a:pt x="148" y="30"/>
                  </a:lnTo>
                  <a:lnTo>
                    <a:pt x="148" y="30"/>
                  </a:lnTo>
                  <a:lnTo>
                    <a:pt x="146" y="28"/>
                  </a:lnTo>
                  <a:lnTo>
                    <a:pt x="146" y="28"/>
                  </a:lnTo>
                  <a:lnTo>
                    <a:pt x="144" y="26"/>
                  </a:lnTo>
                  <a:lnTo>
                    <a:pt x="142" y="24"/>
                  </a:lnTo>
                  <a:lnTo>
                    <a:pt x="140" y="22"/>
                  </a:lnTo>
                  <a:lnTo>
                    <a:pt x="138" y="22"/>
                  </a:lnTo>
                  <a:lnTo>
                    <a:pt x="138" y="22"/>
                  </a:lnTo>
                  <a:lnTo>
                    <a:pt x="136" y="22"/>
                  </a:lnTo>
                  <a:lnTo>
                    <a:pt x="134" y="20"/>
                  </a:lnTo>
                  <a:lnTo>
                    <a:pt x="132" y="20"/>
                  </a:lnTo>
                  <a:lnTo>
                    <a:pt x="128" y="20"/>
                  </a:lnTo>
                  <a:lnTo>
                    <a:pt x="124" y="20"/>
                  </a:lnTo>
                  <a:lnTo>
                    <a:pt x="120" y="20"/>
                  </a:lnTo>
                  <a:lnTo>
                    <a:pt x="118" y="20"/>
                  </a:lnTo>
                  <a:lnTo>
                    <a:pt x="116" y="20"/>
                  </a:lnTo>
                  <a:lnTo>
                    <a:pt x="114" y="20"/>
                  </a:lnTo>
                  <a:lnTo>
                    <a:pt x="108" y="18"/>
                  </a:lnTo>
                  <a:lnTo>
                    <a:pt x="100" y="14"/>
                  </a:lnTo>
                  <a:lnTo>
                    <a:pt x="98" y="14"/>
                  </a:lnTo>
                  <a:lnTo>
                    <a:pt x="94" y="12"/>
                  </a:lnTo>
                  <a:lnTo>
                    <a:pt x="88" y="10"/>
                  </a:lnTo>
                  <a:lnTo>
                    <a:pt x="86" y="8"/>
                  </a:lnTo>
                  <a:lnTo>
                    <a:pt x="84" y="8"/>
                  </a:lnTo>
                  <a:lnTo>
                    <a:pt x="80" y="6"/>
                  </a:lnTo>
                  <a:lnTo>
                    <a:pt x="80" y="6"/>
                  </a:lnTo>
                  <a:lnTo>
                    <a:pt x="78" y="6"/>
                  </a:lnTo>
                  <a:lnTo>
                    <a:pt x="76" y="6"/>
                  </a:lnTo>
                  <a:lnTo>
                    <a:pt x="76" y="6"/>
                  </a:lnTo>
                  <a:lnTo>
                    <a:pt x="72" y="8"/>
                  </a:lnTo>
                  <a:lnTo>
                    <a:pt x="70" y="10"/>
                  </a:lnTo>
                  <a:lnTo>
                    <a:pt x="68" y="10"/>
                  </a:lnTo>
                  <a:lnTo>
                    <a:pt x="66" y="10"/>
                  </a:lnTo>
                  <a:lnTo>
                    <a:pt x="66" y="10"/>
                  </a:lnTo>
                  <a:lnTo>
                    <a:pt x="66" y="10"/>
                  </a:lnTo>
                  <a:lnTo>
                    <a:pt x="64" y="10"/>
                  </a:lnTo>
                  <a:lnTo>
                    <a:pt x="64" y="10"/>
                  </a:lnTo>
                  <a:lnTo>
                    <a:pt x="62" y="8"/>
                  </a:lnTo>
                  <a:lnTo>
                    <a:pt x="60" y="8"/>
                  </a:lnTo>
                  <a:lnTo>
                    <a:pt x="58" y="6"/>
                  </a:lnTo>
                  <a:lnTo>
                    <a:pt x="56" y="4"/>
                  </a:lnTo>
                  <a:lnTo>
                    <a:pt x="56" y="4"/>
                  </a:lnTo>
                  <a:lnTo>
                    <a:pt x="50" y="2"/>
                  </a:lnTo>
                  <a:lnTo>
                    <a:pt x="44" y="2"/>
                  </a:lnTo>
                  <a:lnTo>
                    <a:pt x="40" y="0"/>
                  </a:lnTo>
                  <a:lnTo>
                    <a:pt x="36" y="0"/>
                  </a:lnTo>
                  <a:lnTo>
                    <a:pt x="32" y="0"/>
                  </a:lnTo>
                  <a:lnTo>
                    <a:pt x="28" y="0"/>
                  </a:lnTo>
                  <a:lnTo>
                    <a:pt x="26" y="0"/>
                  </a:lnTo>
                  <a:lnTo>
                    <a:pt x="22" y="0"/>
                  </a:lnTo>
                  <a:lnTo>
                    <a:pt x="18" y="0"/>
                  </a:lnTo>
                  <a:lnTo>
                    <a:pt x="14" y="0"/>
                  </a:lnTo>
                  <a:lnTo>
                    <a:pt x="12" y="2"/>
                  </a:lnTo>
                  <a:lnTo>
                    <a:pt x="10" y="2"/>
                  </a:lnTo>
                  <a:lnTo>
                    <a:pt x="10" y="2"/>
                  </a:lnTo>
                  <a:lnTo>
                    <a:pt x="8" y="2"/>
                  </a:lnTo>
                  <a:lnTo>
                    <a:pt x="8" y="4"/>
                  </a:lnTo>
                  <a:lnTo>
                    <a:pt x="6" y="4"/>
                  </a:lnTo>
                  <a:lnTo>
                    <a:pt x="6" y="6"/>
                  </a:lnTo>
                  <a:lnTo>
                    <a:pt x="6" y="6"/>
                  </a:lnTo>
                  <a:lnTo>
                    <a:pt x="6" y="6"/>
                  </a:lnTo>
                  <a:lnTo>
                    <a:pt x="6" y="6"/>
                  </a:lnTo>
                  <a:lnTo>
                    <a:pt x="6" y="8"/>
                  </a:lnTo>
                  <a:lnTo>
                    <a:pt x="8" y="8"/>
                  </a:lnTo>
                  <a:lnTo>
                    <a:pt x="8" y="10"/>
                  </a:lnTo>
                  <a:lnTo>
                    <a:pt x="8" y="12"/>
                  </a:lnTo>
                  <a:lnTo>
                    <a:pt x="8" y="12"/>
                  </a:lnTo>
                  <a:lnTo>
                    <a:pt x="8" y="12"/>
                  </a:lnTo>
                  <a:lnTo>
                    <a:pt x="8" y="12"/>
                  </a:lnTo>
                  <a:lnTo>
                    <a:pt x="8" y="12"/>
                  </a:lnTo>
                  <a:lnTo>
                    <a:pt x="8" y="14"/>
                  </a:lnTo>
                  <a:lnTo>
                    <a:pt x="8" y="14"/>
                  </a:lnTo>
                  <a:lnTo>
                    <a:pt x="6" y="14"/>
                  </a:lnTo>
                  <a:lnTo>
                    <a:pt x="4" y="14"/>
                  </a:lnTo>
                  <a:lnTo>
                    <a:pt x="4" y="14"/>
                  </a:lnTo>
                  <a:lnTo>
                    <a:pt x="2" y="14"/>
                  </a:lnTo>
                  <a:lnTo>
                    <a:pt x="2" y="14"/>
                  </a:lnTo>
                  <a:lnTo>
                    <a:pt x="2" y="16"/>
                  </a:lnTo>
                  <a:lnTo>
                    <a:pt x="0" y="16"/>
                  </a:lnTo>
                  <a:lnTo>
                    <a:pt x="0" y="16"/>
                  </a:lnTo>
                  <a:lnTo>
                    <a:pt x="0" y="16"/>
                  </a:lnTo>
                  <a:lnTo>
                    <a:pt x="0" y="18"/>
                  </a:lnTo>
                  <a:lnTo>
                    <a:pt x="0" y="20"/>
                  </a:lnTo>
                  <a:lnTo>
                    <a:pt x="0" y="20"/>
                  </a:lnTo>
                  <a:lnTo>
                    <a:pt x="0" y="22"/>
                  </a:lnTo>
                  <a:lnTo>
                    <a:pt x="2" y="24"/>
                  </a:lnTo>
                  <a:lnTo>
                    <a:pt x="2" y="26"/>
                  </a:lnTo>
                  <a:lnTo>
                    <a:pt x="2" y="26"/>
                  </a:lnTo>
                  <a:lnTo>
                    <a:pt x="2" y="28"/>
                  </a:lnTo>
                  <a:lnTo>
                    <a:pt x="4" y="28"/>
                  </a:lnTo>
                  <a:lnTo>
                    <a:pt x="6" y="32"/>
                  </a:lnTo>
                  <a:lnTo>
                    <a:pt x="8" y="34"/>
                  </a:lnTo>
                  <a:lnTo>
                    <a:pt x="10" y="34"/>
                  </a:lnTo>
                  <a:lnTo>
                    <a:pt x="10" y="36"/>
                  </a:lnTo>
                  <a:lnTo>
                    <a:pt x="10" y="38"/>
                  </a:lnTo>
                  <a:lnTo>
                    <a:pt x="10" y="40"/>
                  </a:lnTo>
                  <a:lnTo>
                    <a:pt x="12" y="42"/>
                  </a:lnTo>
                  <a:lnTo>
                    <a:pt x="12" y="44"/>
                  </a:lnTo>
                  <a:lnTo>
                    <a:pt x="12" y="44"/>
                  </a:lnTo>
                  <a:lnTo>
                    <a:pt x="12" y="44"/>
                  </a:lnTo>
                  <a:lnTo>
                    <a:pt x="12" y="44"/>
                  </a:lnTo>
                  <a:lnTo>
                    <a:pt x="14" y="44"/>
                  </a:lnTo>
                  <a:lnTo>
                    <a:pt x="16" y="46"/>
                  </a:lnTo>
                  <a:lnTo>
                    <a:pt x="18" y="44"/>
                  </a:lnTo>
                  <a:lnTo>
                    <a:pt x="20" y="44"/>
                  </a:lnTo>
                  <a:lnTo>
                    <a:pt x="24" y="44"/>
                  </a:lnTo>
                  <a:lnTo>
                    <a:pt x="26" y="42"/>
                  </a:lnTo>
                  <a:lnTo>
                    <a:pt x="28" y="42"/>
                  </a:lnTo>
                  <a:lnTo>
                    <a:pt x="28" y="42"/>
                  </a:lnTo>
                  <a:lnTo>
                    <a:pt x="32" y="40"/>
                  </a:lnTo>
                  <a:lnTo>
                    <a:pt x="32" y="40"/>
                  </a:lnTo>
                  <a:lnTo>
                    <a:pt x="34" y="40"/>
                  </a:lnTo>
                  <a:lnTo>
                    <a:pt x="36" y="40"/>
                  </a:lnTo>
                  <a:lnTo>
                    <a:pt x="36" y="40"/>
                  </a:lnTo>
                  <a:lnTo>
                    <a:pt x="36" y="40"/>
                  </a:lnTo>
                  <a:lnTo>
                    <a:pt x="36" y="40"/>
                  </a:lnTo>
                  <a:lnTo>
                    <a:pt x="38" y="40"/>
                  </a:lnTo>
                  <a:lnTo>
                    <a:pt x="38" y="40"/>
                  </a:lnTo>
                  <a:lnTo>
                    <a:pt x="38" y="42"/>
                  </a:lnTo>
                  <a:lnTo>
                    <a:pt x="40" y="42"/>
                  </a:lnTo>
                  <a:lnTo>
                    <a:pt x="40" y="44"/>
                  </a:lnTo>
                  <a:lnTo>
                    <a:pt x="40" y="44"/>
                  </a:lnTo>
                  <a:lnTo>
                    <a:pt x="40" y="44"/>
                  </a:lnTo>
                  <a:lnTo>
                    <a:pt x="40" y="46"/>
                  </a:lnTo>
                  <a:lnTo>
                    <a:pt x="40" y="46"/>
                  </a:lnTo>
                  <a:lnTo>
                    <a:pt x="38" y="50"/>
                  </a:lnTo>
                  <a:lnTo>
                    <a:pt x="36" y="50"/>
                  </a:lnTo>
                  <a:lnTo>
                    <a:pt x="36" y="52"/>
                  </a:lnTo>
                  <a:lnTo>
                    <a:pt x="34" y="54"/>
                  </a:lnTo>
                  <a:lnTo>
                    <a:pt x="34" y="54"/>
                  </a:lnTo>
                  <a:lnTo>
                    <a:pt x="34" y="56"/>
                  </a:lnTo>
                  <a:lnTo>
                    <a:pt x="32" y="56"/>
                  </a:lnTo>
                  <a:lnTo>
                    <a:pt x="32" y="60"/>
                  </a:lnTo>
                  <a:lnTo>
                    <a:pt x="32" y="64"/>
                  </a:lnTo>
                  <a:lnTo>
                    <a:pt x="32" y="68"/>
                  </a:lnTo>
                  <a:lnTo>
                    <a:pt x="30" y="72"/>
                  </a:lnTo>
                  <a:lnTo>
                    <a:pt x="30" y="76"/>
                  </a:lnTo>
                  <a:lnTo>
                    <a:pt x="30" y="78"/>
                  </a:lnTo>
                  <a:lnTo>
                    <a:pt x="30" y="80"/>
                  </a:lnTo>
                  <a:lnTo>
                    <a:pt x="30" y="80"/>
                  </a:lnTo>
                  <a:lnTo>
                    <a:pt x="28" y="82"/>
                  </a:lnTo>
                  <a:lnTo>
                    <a:pt x="28" y="82"/>
                  </a:lnTo>
                  <a:lnTo>
                    <a:pt x="28" y="84"/>
                  </a:lnTo>
                  <a:lnTo>
                    <a:pt x="26" y="84"/>
                  </a:lnTo>
                  <a:lnTo>
                    <a:pt x="24" y="86"/>
                  </a:lnTo>
                  <a:lnTo>
                    <a:pt x="24" y="86"/>
                  </a:lnTo>
                  <a:lnTo>
                    <a:pt x="22" y="88"/>
                  </a:lnTo>
                  <a:lnTo>
                    <a:pt x="22" y="88"/>
                  </a:lnTo>
                  <a:lnTo>
                    <a:pt x="22" y="88"/>
                  </a:lnTo>
                  <a:lnTo>
                    <a:pt x="22" y="88"/>
                  </a:lnTo>
                  <a:lnTo>
                    <a:pt x="22" y="90"/>
                  </a:lnTo>
                  <a:lnTo>
                    <a:pt x="24" y="90"/>
                  </a:lnTo>
                  <a:lnTo>
                    <a:pt x="24" y="90"/>
                  </a:lnTo>
                  <a:lnTo>
                    <a:pt x="26" y="92"/>
                  </a:lnTo>
                  <a:lnTo>
                    <a:pt x="28" y="92"/>
                  </a:lnTo>
                  <a:lnTo>
                    <a:pt x="30" y="94"/>
                  </a:lnTo>
                  <a:lnTo>
                    <a:pt x="30" y="94"/>
                  </a:lnTo>
                  <a:lnTo>
                    <a:pt x="30" y="96"/>
                  </a:lnTo>
                  <a:lnTo>
                    <a:pt x="30" y="96"/>
                  </a:lnTo>
                  <a:lnTo>
                    <a:pt x="32" y="100"/>
                  </a:lnTo>
                  <a:lnTo>
                    <a:pt x="32" y="104"/>
                  </a:lnTo>
                  <a:lnTo>
                    <a:pt x="32" y="106"/>
                  </a:lnTo>
                  <a:lnTo>
                    <a:pt x="32" y="114"/>
                  </a:lnTo>
                  <a:lnTo>
                    <a:pt x="32" y="116"/>
                  </a:lnTo>
                  <a:lnTo>
                    <a:pt x="32" y="118"/>
                  </a:lnTo>
                  <a:lnTo>
                    <a:pt x="32" y="120"/>
                  </a:lnTo>
                  <a:lnTo>
                    <a:pt x="32" y="122"/>
                  </a:lnTo>
                  <a:lnTo>
                    <a:pt x="32" y="124"/>
                  </a:lnTo>
                  <a:lnTo>
                    <a:pt x="32" y="124"/>
                  </a:lnTo>
                  <a:lnTo>
                    <a:pt x="32" y="126"/>
                  </a:lnTo>
                  <a:lnTo>
                    <a:pt x="32" y="126"/>
                  </a:lnTo>
                  <a:lnTo>
                    <a:pt x="32" y="126"/>
                  </a:lnTo>
                  <a:lnTo>
                    <a:pt x="34" y="126"/>
                  </a:lnTo>
                  <a:lnTo>
                    <a:pt x="34" y="126"/>
                  </a:lnTo>
                  <a:lnTo>
                    <a:pt x="36" y="126"/>
                  </a:lnTo>
                  <a:lnTo>
                    <a:pt x="36" y="126"/>
                  </a:lnTo>
                  <a:lnTo>
                    <a:pt x="38" y="126"/>
                  </a:lnTo>
                  <a:lnTo>
                    <a:pt x="40" y="126"/>
                  </a:lnTo>
                  <a:lnTo>
                    <a:pt x="40" y="126"/>
                  </a:lnTo>
                  <a:lnTo>
                    <a:pt x="42" y="126"/>
                  </a:lnTo>
                  <a:lnTo>
                    <a:pt x="42" y="128"/>
                  </a:lnTo>
                  <a:lnTo>
                    <a:pt x="42" y="128"/>
                  </a:lnTo>
                  <a:lnTo>
                    <a:pt x="42" y="128"/>
                  </a:lnTo>
                  <a:lnTo>
                    <a:pt x="42" y="130"/>
                  </a:lnTo>
                  <a:lnTo>
                    <a:pt x="42" y="130"/>
                  </a:lnTo>
                  <a:lnTo>
                    <a:pt x="42" y="132"/>
                  </a:lnTo>
                  <a:lnTo>
                    <a:pt x="42" y="134"/>
                  </a:lnTo>
                  <a:lnTo>
                    <a:pt x="42" y="134"/>
                  </a:lnTo>
                  <a:lnTo>
                    <a:pt x="42" y="136"/>
                  </a:lnTo>
                  <a:lnTo>
                    <a:pt x="42" y="136"/>
                  </a:lnTo>
                  <a:lnTo>
                    <a:pt x="42" y="138"/>
                  </a:lnTo>
                  <a:lnTo>
                    <a:pt x="42" y="138"/>
                  </a:lnTo>
                  <a:lnTo>
                    <a:pt x="44" y="140"/>
                  </a:lnTo>
                  <a:lnTo>
                    <a:pt x="44" y="140"/>
                  </a:lnTo>
                  <a:lnTo>
                    <a:pt x="46" y="142"/>
                  </a:lnTo>
                  <a:lnTo>
                    <a:pt x="48" y="142"/>
                  </a:lnTo>
                  <a:lnTo>
                    <a:pt x="48" y="142"/>
                  </a:lnTo>
                  <a:lnTo>
                    <a:pt x="50" y="144"/>
                  </a:lnTo>
                  <a:lnTo>
                    <a:pt x="52" y="144"/>
                  </a:lnTo>
                  <a:lnTo>
                    <a:pt x="52" y="144"/>
                  </a:lnTo>
                  <a:lnTo>
                    <a:pt x="54" y="144"/>
                  </a:lnTo>
                  <a:lnTo>
                    <a:pt x="56" y="144"/>
                  </a:lnTo>
                  <a:lnTo>
                    <a:pt x="56" y="142"/>
                  </a:lnTo>
                  <a:lnTo>
                    <a:pt x="60" y="142"/>
                  </a:lnTo>
                  <a:lnTo>
                    <a:pt x="62" y="140"/>
                  </a:lnTo>
                  <a:lnTo>
                    <a:pt x="62" y="140"/>
                  </a:lnTo>
                  <a:lnTo>
                    <a:pt x="64" y="140"/>
                  </a:lnTo>
                  <a:lnTo>
                    <a:pt x="64" y="138"/>
                  </a:lnTo>
                  <a:lnTo>
                    <a:pt x="66" y="136"/>
                  </a:lnTo>
                  <a:lnTo>
                    <a:pt x="68" y="136"/>
                  </a:lnTo>
                  <a:lnTo>
                    <a:pt x="68" y="136"/>
                  </a:lnTo>
                  <a:lnTo>
                    <a:pt x="70" y="136"/>
                  </a:lnTo>
                  <a:lnTo>
                    <a:pt x="72" y="136"/>
                  </a:lnTo>
                  <a:lnTo>
                    <a:pt x="74" y="136"/>
                  </a:lnTo>
                  <a:lnTo>
                    <a:pt x="76" y="136"/>
                  </a:lnTo>
                  <a:lnTo>
                    <a:pt x="80" y="136"/>
                  </a:lnTo>
                  <a:lnTo>
                    <a:pt x="86" y="136"/>
                  </a:lnTo>
                  <a:lnTo>
                    <a:pt x="90" y="138"/>
                  </a:lnTo>
                  <a:lnTo>
                    <a:pt x="96" y="138"/>
                  </a:lnTo>
                  <a:lnTo>
                    <a:pt x="98" y="138"/>
                  </a:lnTo>
                  <a:lnTo>
                    <a:pt x="100" y="138"/>
                  </a:lnTo>
                  <a:lnTo>
                    <a:pt x="102" y="138"/>
                  </a:lnTo>
                  <a:lnTo>
                    <a:pt x="104" y="138"/>
                  </a:lnTo>
                  <a:lnTo>
                    <a:pt x="104" y="136"/>
                  </a:lnTo>
                  <a:lnTo>
                    <a:pt x="106" y="136"/>
                  </a:lnTo>
                  <a:lnTo>
                    <a:pt x="108" y="134"/>
                  </a:lnTo>
                  <a:lnTo>
                    <a:pt x="108" y="134"/>
                  </a:lnTo>
                  <a:lnTo>
                    <a:pt x="110" y="132"/>
                  </a:lnTo>
                  <a:lnTo>
                    <a:pt x="110" y="132"/>
                  </a:lnTo>
                  <a:lnTo>
                    <a:pt x="110" y="130"/>
                  </a:lnTo>
                  <a:lnTo>
                    <a:pt x="112" y="130"/>
                  </a:lnTo>
                  <a:lnTo>
                    <a:pt x="112" y="128"/>
                  </a:lnTo>
                  <a:lnTo>
                    <a:pt x="110" y="126"/>
                  </a:lnTo>
                  <a:lnTo>
                    <a:pt x="110" y="124"/>
                  </a:lnTo>
                  <a:lnTo>
                    <a:pt x="110" y="124"/>
                  </a:lnTo>
                  <a:lnTo>
                    <a:pt x="110" y="122"/>
                  </a:lnTo>
                  <a:lnTo>
                    <a:pt x="112" y="122"/>
                  </a:lnTo>
                  <a:lnTo>
                    <a:pt x="112" y="122"/>
                  </a:lnTo>
                  <a:lnTo>
                    <a:pt x="112" y="120"/>
                  </a:lnTo>
                  <a:lnTo>
                    <a:pt x="114" y="120"/>
                  </a:lnTo>
                  <a:lnTo>
                    <a:pt x="116" y="118"/>
                  </a:lnTo>
                  <a:lnTo>
                    <a:pt x="118" y="118"/>
                  </a:lnTo>
                  <a:lnTo>
                    <a:pt x="120" y="116"/>
                  </a:lnTo>
                  <a:lnTo>
                    <a:pt x="122" y="116"/>
                  </a:lnTo>
                  <a:lnTo>
                    <a:pt x="124" y="114"/>
                  </a:lnTo>
                  <a:lnTo>
                    <a:pt x="126" y="112"/>
                  </a:lnTo>
                  <a:lnTo>
                    <a:pt x="128" y="110"/>
                  </a:lnTo>
                  <a:lnTo>
                    <a:pt x="128" y="108"/>
                  </a:lnTo>
                  <a:lnTo>
                    <a:pt x="128" y="106"/>
                  </a:lnTo>
                  <a:lnTo>
                    <a:pt x="130" y="104"/>
                  </a:lnTo>
                  <a:lnTo>
                    <a:pt x="130" y="102"/>
                  </a:lnTo>
                  <a:lnTo>
                    <a:pt x="130" y="100"/>
                  </a:lnTo>
                  <a:lnTo>
                    <a:pt x="132" y="100"/>
                  </a:lnTo>
                  <a:lnTo>
                    <a:pt x="132" y="98"/>
                  </a:lnTo>
                  <a:lnTo>
                    <a:pt x="132" y="96"/>
                  </a:lnTo>
                  <a:lnTo>
                    <a:pt x="130" y="96"/>
                  </a:lnTo>
                  <a:lnTo>
                    <a:pt x="130" y="96"/>
                  </a:lnTo>
                  <a:lnTo>
                    <a:pt x="130" y="94"/>
                  </a:lnTo>
                  <a:lnTo>
                    <a:pt x="128" y="92"/>
                  </a:lnTo>
                  <a:lnTo>
                    <a:pt x="126" y="90"/>
                  </a:lnTo>
                  <a:lnTo>
                    <a:pt x="124" y="90"/>
                  </a:lnTo>
                  <a:lnTo>
                    <a:pt x="122" y="88"/>
                  </a:lnTo>
                  <a:lnTo>
                    <a:pt x="122" y="86"/>
                  </a:lnTo>
                  <a:lnTo>
                    <a:pt x="122" y="86"/>
                  </a:lnTo>
                  <a:lnTo>
                    <a:pt x="122" y="86"/>
                  </a:lnTo>
                  <a:lnTo>
                    <a:pt x="122" y="84"/>
                  </a:lnTo>
                  <a:lnTo>
                    <a:pt x="122" y="84"/>
                  </a:lnTo>
                  <a:lnTo>
                    <a:pt x="122" y="84"/>
                  </a:lnTo>
                  <a:lnTo>
                    <a:pt x="122" y="82"/>
                  </a:lnTo>
                  <a:lnTo>
                    <a:pt x="124" y="80"/>
                  </a:lnTo>
                  <a:lnTo>
                    <a:pt x="124" y="80"/>
                  </a:lnTo>
                  <a:lnTo>
                    <a:pt x="126" y="78"/>
                  </a:lnTo>
                  <a:lnTo>
                    <a:pt x="128" y="76"/>
                  </a:lnTo>
                  <a:lnTo>
                    <a:pt x="128" y="76"/>
                  </a:lnTo>
                  <a:lnTo>
                    <a:pt x="130" y="74"/>
                  </a:lnTo>
                  <a:lnTo>
                    <a:pt x="130" y="74"/>
                  </a:lnTo>
                  <a:lnTo>
                    <a:pt x="132" y="70"/>
                  </a:lnTo>
                  <a:lnTo>
                    <a:pt x="132" y="68"/>
                  </a:lnTo>
                  <a:lnTo>
                    <a:pt x="134" y="68"/>
                  </a:lnTo>
                  <a:lnTo>
                    <a:pt x="134" y="66"/>
                  </a:lnTo>
                  <a:lnTo>
                    <a:pt x="136" y="66"/>
                  </a:lnTo>
                  <a:lnTo>
                    <a:pt x="136" y="64"/>
                  </a:lnTo>
                  <a:lnTo>
                    <a:pt x="138" y="64"/>
                  </a:lnTo>
                  <a:lnTo>
                    <a:pt x="140" y="64"/>
                  </a:lnTo>
                  <a:lnTo>
                    <a:pt x="140" y="64"/>
                  </a:lnTo>
                  <a:lnTo>
                    <a:pt x="144" y="64"/>
                  </a:lnTo>
                  <a:lnTo>
                    <a:pt x="146" y="64"/>
                  </a:lnTo>
                  <a:lnTo>
                    <a:pt x="146" y="64"/>
                  </a:lnTo>
                  <a:lnTo>
                    <a:pt x="148" y="62"/>
                  </a:lnTo>
                  <a:lnTo>
                    <a:pt x="148" y="62"/>
                  </a:lnTo>
                  <a:lnTo>
                    <a:pt x="150" y="60"/>
                  </a:lnTo>
                  <a:lnTo>
                    <a:pt x="150" y="58"/>
                  </a:lnTo>
                  <a:lnTo>
                    <a:pt x="152" y="56"/>
                  </a:lnTo>
                  <a:lnTo>
                    <a:pt x="156" y="52"/>
                  </a:lnTo>
                  <a:lnTo>
                    <a:pt x="156" y="50"/>
                  </a:lnTo>
                  <a:lnTo>
                    <a:pt x="158" y="48"/>
                  </a:lnTo>
                  <a:lnTo>
                    <a:pt x="160" y="46"/>
                  </a:lnTo>
                  <a:lnTo>
                    <a:pt x="162" y="44"/>
                  </a:lnTo>
                  <a:lnTo>
                    <a:pt x="166" y="40"/>
                  </a:lnTo>
                  <a:lnTo>
                    <a:pt x="176" y="30"/>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86" name="Freeform 281">
              <a:extLst>
                <a:ext uri="{FF2B5EF4-FFF2-40B4-BE49-F238E27FC236}">
                  <a16:creationId xmlns:a16="http://schemas.microsoft.com/office/drawing/2014/main" id="{F35EE00A-E9B2-495F-A72D-48D675D60AB5}"/>
                </a:ext>
              </a:extLst>
            </p:cNvPr>
            <p:cNvSpPr>
              <a:spLocks/>
            </p:cNvSpPr>
            <p:nvPr/>
          </p:nvSpPr>
          <p:spPr bwMode="auto">
            <a:xfrm>
              <a:off x="5745868" y="2822118"/>
              <a:ext cx="94560" cy="164137"/>
            </a:xfrm>
            <a:custGeom>
              <a:avLst/>
              <a:gdLst>
                <a:gd name="T0" fmla="*/ 42 w 50"/>
                <a:gd name="T1" fmla="*/ 80 h 96"/>
                <a:gd name="T2" fmla="*/ 42 w 50"/>
                <a:gd name="T3" fmla="*/ 66 h 96"/>
                <a:gd name="T4" fmla="*/ 40 w 50"/>
                <a:gd name="T5" fmla="*/ 62 h 96"/>
                <a:gd name="T6" fmla="*/ 36 w 50"/>
                <a:gd name="T7" fmla="*/ 58 h 96"/>
                <a:gd name="T8" fmla="*/ 34 w 50"/>
                <a:gd name="T9" fmla="*/ 56 h 96"/>
                <a:gd name="T10" fmla="*/ 34 w 50"/>
                <a:gd name="T11" fmla="*/ 54 h 96"/>
                <a:gd name="T12" fmla="*/ 34 w 50"/>
                <a:gd name="T13" fmla="*/ 52 h 96"/>
                <a:gd name="T14" fmla="*/ 38 w 50"/>
                <a:gd name="T15" fmla="*/ 50 h 96"/>
                <a:gd name="T16" fmla="*/ 40 w 50"/>
                <a:gd name="T17" fmla="*/ 46 h 96"/>
                <a:gd name="T18" fmla="*/ 42 w 50"/>
                <a:gd name="T19" fmla="*/ 38 h 96"/>
                <a:gd name="T20" fmla="*/ 42 w 50"/>
                <a:gd name="T21" fmla="*/ 26 h 96"/>
                <a:gd name="T22" fmla="*/ 44 w 50"/>
                <a:gd name="T23" fmla="*/ 20 h 96"/>
                <a:gd name="T24" fmla="*/ 48 w 50"/>
                <a:gd name="T25" fmla="*/ 16 h 96"/>
                <a:gd name="T26" fmla="*/ 50 w 50"/>
                <a:gd name="T27" fmla="*/ 12 h 96"/>
                <a:gd name="T28" fmla="*/ 50 w 50"/>
                <a:gd name="T29" fmla="*/ 10 h 96"/>
                <a:gd name="T30" fmla="*/ 48 w 50"/>
                <a:gd name="T31" fmla="*/ 6 h 96"/>
                <a:gd name="T32" fmla="*/ 48 w 50"/>
                <a:gd name="T33" fmla="*/ 6 h 96"/>
                <a:gd name="T34" fmla="*/ 44 w 50"/>
                <a:gd name="T35" fmla="*/ 6 h 96"/>
                <a:gd name="T36" fmla="*/ 40 w 50"/>
                <a:gd name="T37" fmla="*/ 8 h 96"/>
                <a:gd name="T38" fmla="*/ 34 w 50"/>
                <a:gd name="T39" fmla="*/ 10 h 96"/>
                <a:gd name="T40" fmla="*/ 26 w 50"/>
                <a:gd name="T41" fmla="*/ 12 h 96"/>
                <a:gd name="T42" fmla="*/ 24 w 50"/>
                <a:gd name="T43" fmla="*/ 10 h 96"/>
                <a:gd name="T44" fmla="*/ 22 w 50"/>
                <a:gd name="T45" fmla="*/ 8 h 96"/>
                <a:gd name="T46" fmla="*/ 20 w 50"/>
                <a:gd name="T47" fmla="*/ 2 h 96"/>
                <a:gd name="T48" fmla="*/ 16 w 50"/>
                <a:gd name="T49" fmla="*/ 10 h 96"/>
                <a:gd name="T50" fmla="*/ 14 w 50"/>
                <a:gd name="T51" fmla="*/ 14 h 96"/>
                <a:gd name="T52" fmla="*/ 14 w 50"/>
                <a:gd name="T53" fmla="*/ 24 h 96"/>
                <a:gd name="T54" fmla="*/ 14 w 50"/>
                <a:gd name="T55" fmla="*/ 28 h 96"/>
                <a:gd name="T56" fmla="*/ 16 w 50"/>
                <a:gd name="T57" fmla="*/ 34 h 96"/>
                <a:gd name="T58" fmla="*/ 16 w 50"/>
                <a:gd name="T59" fmla="*/ 36 h 96"/>
                <a:gd name="T60" fmla="*/ 14 w 50"/>
                <a:gd name="T61" fmla="*/ 40 h 96"/>
                <a:gd name="T62" fmla="*/ 10 w 50"/>
                <a:gd name="T63" fmla="*/ 46 h 96"/>
                <a:gd name="T64" fmla="*/ 4 w 50"/>
                <a:gd name="T65" fmla="*/ 48 h 96"/>
                <a:gd name="T66" fmla="*/ 2 w 50"/>
                <a:gd name="T67" fmla="*/ 52 h 96"/>
                <a:gd name="T68" fmla="*/ 0 w 50"/>
                <a:gd name="T69" fmla="*/ 56 h 96"/>
                <a:gd name="T70" fmla="*/ 0 w 50"/>
                <a:gd name="T71" fmla="*/ 64 h 96"/>
                <a:gd name="T72" fmla="*/ 0 w 50"/>
                <a:gd name="T73" fmla="*/ 66 h 96"/>
                <a:gd name="T74" fmla="*/ 2 w 50"/>
                <a:gd name="T75" fmla="*/ 68 h 96"/>
                <a:gd name="T76" fmla="*/ 6 w 50"/>
                <a:gd name="T77" fmla="*/ 70 h 96"/>
                <a:gd name="T78" fmla="*/ 10 w 50"/>
                <a:gd name="T79" fmla="*/ 70 h 96"/>
                <a:gd name="T80" fmla="*/ 12 w 50"/>
                <a:gd name="T81" fmla="*/ 74 h 96"/>
                <a:gd name="T82" fmla="*/ 12 w 50"/>
                <a:gd name="T83" fmla="*/ 80 h 96"/>
                <a:gd name="T84" fmla="*/ 12 w 50"/>
                <a:gd name="T85" fmla="*/ 86 h 96"/>
                <a:gd name="T86" fmla="*/ 12 w 50"/>
                <a:gd name="T87" fmla="*/ 90 h 96"/>
                <a:gd name="T88" fmla="*/ 14 w 50"/>
                <a:gd name="T89" fmla="*/ 94 h 96"/>
                <a:gd name="T90" fmla="*/ 20 w 50"/>
                <a:gd name="T91" fmla="*/ 94 h 96"/>
                <a:gd name="T92" fmla="*/ 28 w 50"/>
                <a:gd name="T93" fmla="*/ 96 h 96"/>
                <a:gd name="T94" fmla="*/ 34 w 50"/>
                <a:gd name="T95" fmla="*/ 96 h 96"/>
                <a:gd name="T96" fmla="*/ 36 w 50"/>
                <a:gd name="T97" fmla="*/ 94 h 96"/>
                <a:gd name="T98" fmla="*/ 40 w 50"/>
                <a:gd name="T99" fmla="*/ 8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0" h="96">
                  <a:moveTo>
                    <a:pt x="42" y="82"/>
                  </a:moveTo>
                  <a:lnTo>
                    <a:pt x="42" y="82"/>
                  </a:lnTo>
                  <a:lnTo>
                    <a:pt x="42" y="80"/>
                  </a:lnTo>
                  <a:lnTo>
                    <a:pt x="42" y="74"/>
                  </a:lnTo>
                  <a:lnTo>
                    <a:pt x="42" y="70"/>
                  </a:lnTo>
                  <a:lnTo>
                    <a:pt x="42" y="66"/>
                  </a:lnTo>
                  <a:lnTo>
                    <a:pt x="42" y="64"/>
                  </a:lnTo>
                  <a:lnTo>
                    <a:pt x="42" y="62"/>
                  </a:lnTo>
                  <a:lnTo>
                    <a:pt x="40" y="62"/>
                  </a:lnTo>
                  <a:lnTo>
                    <a:pt x="40" y="60"/>
                  </a:lnTo>
                  <a:lnTo>
                    <a:pt x="40" y="60"/>
                  </a:lnTo>
                  <a:lnTo>
                    <a:pt x="36" y="58"/>
                  </a:lnTo>
                  <a:lnTo>
                    <a:pt x="36" y="58"/>
                  </a:lnTo>
                  <a:lnTo>
                    <a:pt x="34" y="56"/>
                  </a:lnTo>
                  <a:lnTo>
                    <a:pt x="34" y="56"/>
                  </a:lnTo>
                  <a:lnTo>
                    <a:pt x="34" y="56"/>
                  </a:lnTo>
                  <a:lnTo>
                    <a:pt x="34" y="54"/>
                  </a:lnTo>
                  <a:lnTo>
                    <a:pt x="34" y="54"/>
                  </a:lnTo>
                  <a:lnTo>
                    <a:pt x="34" y="54"/>
                  </a:lnTo>
                  <a:lnTo>
                    <a:pt x="34" y="54"/>
                  </a:lnTo>
                  <a:lnTo>
                    <a:pt x="34" y="52"/>
                  </a:lnTo>
                  <a:lnTo>
                    <a:pt x="36" y="52"/>
                  </a:lnTo>
                  <a:lnTo>
                    <a:pt x="38" y="50"/>
                  </a:lnTo>
                  <a:lnTo>
                    <a:pt x="38" y="50"/>
                  </a:lnTo>
                  <a:lnTo>
                    <a:pt x="40" y="48"/>
                  </a:lnTo>
                  <a:lnTo>
                    <a:pt x="40" y="48"/>
                  </a:lnTo>
                  <a:lnTo>
                    <a:pt x="40" y="46"/>
                  </a:lnTo>
                  <a:lnTo>
                    <a:pt x="40" y="44"/>
                  </a:lnTo>
                  <a:lnTo>
                    <a:pt x="42" y="42"/>
                  </a:lnTo>
                  <a:lnTo>
                    <a:pt x="42" y="38"/>
                  </a:lnTo>
                  <a:lnTo>
                    <a:pt x="42" y="34"/>
                  </a:lnTo>
                  <a:lnTo>
                    <a:pt x="42" y="30"/>
                  </a:lnTo>
                  <a:lnTo>
                    <a:pt x="42" y="26"/>
                  </a:lnTo>
                  <a:lnTo>
                    <a:pt x="44" y="24"/>
                  </a:lnTo>
                  <a:lnTo>
                    <a:pt x="44" y="22"/>
                  </a:lnTo>
                  <a:lnTo>
                    <a:pt x="44" y="20"/>
                  </a:lnTo>
                  <a:lnTo>
                    <a:pt x="46" y="20"/>
                  </a:lnTo>
                  <a:lnTo>
                    <a:pt x="46" y="18"/>
                  </a:lnTo>
                  <a:lnTo>
                    <a:pt x="48" y="16"/>
                  </a:lnTo>
                  <a:lnTo>
                    <a:pt x="48" y="16"/>
                  </a:lnTo>
                  <a:lnTo>
                    <a:pt x="50" y="14"/>
                  </a:lnTo>
                  <a:lnTo>
                    <a:pt x="50" y="12"/>
                  </a:lnTo>
                  <a:lnTo>
                    <a:pt x="50" y="12"/>
                  </a:lnTo>
                  <a:lnTo>
                    <a:pt x="50" y="10"/>
                  </a:lnTo>
                  <a:lnTo>
                    <a:pt x="50" y="10"/>
                  </a:lnTo>
                  <a:lnTo>
                    <a:pt x="50" y="10"/>
                  </a:lnTo>
                  <a:lnTo>
                    <a:pt x="50" y="8"/>
                  </a:lnTo>
                  <a:lnTo>
                    <a:pt x="48" y="6"/>
                  </a:lnTo>
                  <a:lnTo>
                    <a:pt x="48" y="6"/>
                  </a:lnTo>
                  <a:lnTo>
                    <a:pt x="48" y="6"/>
                  </a:lnTo>
                  <a:lnTo>
                    <a:pt x="48" y="6"/>
                  </a:lnTo>
                  <a:lnTo>
                    <a:pt x="46" y="6"/>
                  </a:lnTo>
                  <a:lnTo>
                    <a:pt x="46" y="6"/>
                  </a:lnTo>
                  <a:lnTo>
                    <a:pt x="44" y="6"/>
                  </a:lnTo>
                  <a:lnTo>
                    <a:pt x="44" y="6"/>
                  </a:lnTo>
                  <a:lnTo>
                    <a:pt x="42" y="6"/>
                  </a:lnTo>
                  <a:lnTo>
                    <a:pt x="40" y="8"/>
                  </a:lnTo>
                  <a:lnTo>
                    <a:pt x="38" y="8"/>
                  </a:lnTo>
                  <a:lnTo>
                    <a:pt x="36" y="10"/>
                  </a:lnTo>
                  <a:lnTo>
                    <a:pt x="34" y="10"/>
                  </a:lnTo>
                  <a:lnTo>
                    <a:pt x="30" y="10"/>
                  </a:lnTo>
                  <a:lnTo>
                    <a:pt x="28" y="12"/>
                  </a:lnTo>
                  <a:lnTo>
                    <a:pt x="26" y="12"/>
                  </a:lnTo>
                  <a:lnTo>
                    <a:pt x="24" y="12"/>
                  </a:lnTo>
                  <a:lnTo>
                    <a:pt x="24" y="10"/>
                  </a:lnTo>
                  <a:lnTo>
                    <a:pt x="24" y="10"/>
                  </a:lnTo>
                  <a:lnTo>
                    <a:pt x="22" y="10"/>
                  </a:lnTo>
                  <a:lnTo>
                    <a:pt x="22" y="10"/>
                  </a:lnTo>
                  <a:lnTo>
                    <a:pt x="22" y="8"/>
                  </a:lnTo>
                  <a:lnTo>
                    <a:pt x="22" y="6"/>
                  </a:lnTo>
                  <a:lnTo>
                    <a:pt x="22" y="6"/>
                  </a:lnTo>
                  <a:lnTo>
                    <a:pt x="20" y="2"/>
                  </a:lnTo>
                  <a:lnTo>
                    <a:pt x="20" y="0"/>
                  </a:lnTo>
                  <a:lnTo>
                    <a:pt x="18" y="6"/>
                  </a:lnTo>
                  <a:lnTo>
                    <a:pt x="16" y="10"/>
                  </a:lnTo>
                  <a:lnTo>
                    <a:pt x="14" y="12"/>
                  </a:lnTo>
                  <a:lnTo>
                    <a:pt x="14" y="14"/>
                  </a:lnTo>
                  <a:lnTo>
                    <a:pt x="14" y="14"/>
                  </a:lnTo>
                  <a:lnTo>
                    <a:pt x="14" y="16"/>
                  </a:lnTo>
                  <a:lnTo>
                    <a:pt x="14" y="20"/>
                  </a:lnTo>
                  <a:lnTo>
                    <a:pt x="14" y="24"/>
                  </a:lnTo>
                  <a:lnTo>
                    <a:pt x="14" y="26"/>
                  </a:lnTo>
                  <a:lnTo>
                    <a:pt x="14" y="28"/>
                  </a:lnTo>
                  <a:lnTo>
                    <a:pt x="14" y="28"/>
                  </a:lnTo>
                  <a:lnTo>
                    <a:pt x="14" y="30"/>
                  </a:lnTo>
                  <a:lnTo>
                    <a:pt x="16" y="32"/>
                  </a:lnTo>
                  <a:lnTo>
                    <a:pt x="16" y="34"/>
                  </a:lnTo>
                  <a:lnTo>
                    <a:pt x="16" y="34"/>
                  </a:lnTo>
                  <a:lnTo>
                    <a:pt x="16" y="34"/>
                  </a:lnTo>
                  <a:lnTo>
                    <a:pt x="16" y="36"/>
                  </a:lnTo>
                  <a:lnTo>
                    <a:pt x="16" y="38"/>
                  </a:lnTo>
                  <a:lnTo>
                    <a:pt x="16" y="38"/>
                  </a:lnTo>
                  <a:lnTo>
                    <a:pt x="14" y="40"/>
                  </a:lnTo>
                  <a:lnTo>
                    <a:pt x="12" y="42"/>
                  </a:lnTo>
                  <a:lnTo>
                    <a:pt x="10" y="44"/>
                  </a:lnTo>
                  <a:lnTo>
                    <a:pt x="10" y="46"/>
                  </a:lnTo>
                  <a:lnTo>
                    <a:pt x="8" y="46"/>
                  </a:lnTo>
                  <a:lnTo>
                    <a:pt x="6" y="48"/>
                  </a:lnTo>
                  <a:lnTo>
                    <a:pt x="4" y="48"/>
                  </a:lnTo>
                  <a:lnTo>
                    <a:pt x="4" y="50"/>
                  </a:lnTo>
                  <a:lnTo>
                    <a:pt x="2" y="50"/>
                  </a:lnTo>
                  <a:lnTo>
                    <a:pt x="2" y="52"/>
                  </a:lnTo>
                  <a:lnTo>
                    <a:pt x="2" y="52"/>
                  </a:lnTo>
                  <a:lnTo>
                    <a:pt x="0" y="54"/>
                  </a:lnTo>
                  <a:lnTo>
                    <a:pt x="0" y="56"/>
                  </a:lnTo>
                  <a:lnTo>
                    <a:pt x="0" y="58"/>
                  </a:lnTo>
                  <a:lnTo>
                    <a:pt x="0" y="60"/>
                  </a:lnTo>
                  <a:lnTo>
                    <a:pt x="0" y="64"/>
                  </a:lnTo>
                  <a:lnTo>
                    <a:pt x="0" y="64"/>
                  </a:lnTo>
                  <a:lnTo>
                    <a:pt x="0" y="66"/>
                  </a:lnTo>
                  <a:lnTo>
                    <a:pt x="0" y="66"/>
                  </a:lnTo>
                  <a:lnTo>
                    <a:pt x="0" y="66"/>
                  </a:lnTo>
                  <a:lnTo>
                    <a:pt x="2" y="68"/>
                  </a:lnTo>
                  <a:lnTo>
                    <a:pt x="2" y="68"/>
                  </a:lnTo>
                  <a:lnTo>
                    <a:pt x="4" y="68"/>
                  </a:lnTo>
                  <a:lnTo>
                    <a:pt x="6" y="68"/>
                  </a:lnTo>
                  <a:lnTo>
                    <a:pt x="6" y="70"/>
                  </a:lnTo>
                  <a:lnTo>
                    <a:pt x="8" y="70"/>
                  </a:lnTo>
                  <a:lnTo>
                    <a:pt x="10" y="70"/>
                  </a:lnTo>
                  <a:lnTo>
                    <a:pt x="10" y="70"/>
                  </a:lnTo>
                  <a:lnTo>
                    <a:pt x="10" y="72"/>
                  </a:lnTo>
                  <a:lnTo>
                    <a:pt x="12" y="72"/>
                  </a:lnTo>
                  <a:lnTo>
                    <a:pt x="12" y="74"/>
                  </a:lnTo>
                  <a:lnTo>
                    <a:pt x="12" y="74"/>
                  </a:lnTo>
                  <a:lnTo>
                    <a:pt x="12" y="76"/>
                  </a:lnTo>
                  <a:lnTo>
                    <a:pt x="12" y="80"/>
                  </a:lnTo>
                  <a:lnTo>
                    <a:pt x="12" y="82"/>
                  </a:lnTo>
                  <a:lnTo>
                    <a:pt x="12" y="84"/>
                  </a:lnTo>
                  <a:lnTo>
                    <a:pt x="12" y="86"/>
                  </a:lnTo>
                  <a:lnTo>
                    <a:pt x="12" y="88"/>
                  </a:lnTo>
                  <a:lnTo>
                    <a:pt x="12" y="90"/>
                  </a:lnTo>
                  <a:lnTo>
                    <a:pt x="12" y="90"/>
                  </a:lnTo>
                  <a:lnTo>
                    <a:pt x="14" y="92"/>
                  </a:lnTo>
                  <a:lnTo>
                    <a:pt x="14" y="92"/>
                  </a:lnTo>
                  <a:lnTo>
                    <a:pt x="14" y="94"/>
                  </a:lnTo>
                  <a:lnTo>
                    <a:pt x="16" y="94"/>
                  </a:lnTo>
                  <a:lnTo>
                    <a:pt x="18" y="94"/>
                  </a:lnTo>
                  <a:lnTo>
                    <a:pt x="20" y="94"/>
                  </a:lnTo>
                  <a:lnTo>
                    <a:pt x="24" y="96"/>
                  </a:lnTo>
                  <a:lnTo>
                    <a:pt x="26" y="96"/>
                  </a:lnTo>
                  <a:lnTo>
                    <a:pt x="28" y="96"/>
                  </a:lnTo>
                  <a:lnTo>
                    <a:pt x="30" y="96"/>
                  </a:lnTo>
                  <a:lnTo>
                    <a:pt x="32" y="96"/>
                  </a:lnTo>
                  <a:lnTo>
                    <a:pt x="34" y="96"/>
                  </a:lnTo>
                  <a:lnTo>
                    <a:pt x="34" y="96"/>
                  </a:lnTo>
                  <a:lnTo>
                    <a:pt x="36" y="94"/>
                  </a:lnTo>
                  <a:lnTo>
                    <a:pt x="36" y="94"/>
                  </a:lnTo>
                  <a:lnTo>
                    <a:pt x="36" y="92"/>
                  </a:lnTo>
                  <a:lnTo>
                    <a:pt x="38" y="90"/>
                  </a:lnTo>
                  <a:lnTo>
                    <a:pt x="40" y="88"/>
                  </a:lnTo>
                  <a:lnTo>
                    <a:pt x="42" y="84"/>
                  </a:lnTo>
                  <a:lnTo>
                    <a:pt x="42" y="82"/>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87" name="Freeform 282">
              <a:extLst>
                <a:ext uri="{FF2B5EF4-FFF2-40B4-BE49-F238E27FC236}">
                  <a16:creationId xmlns:a16="http://schemas.microsoft.com/office/drawing/2014/main" id="{35093B12-3AC4-4464-9035-CD9CFB4BAD63}"/>
                </a:ext>
              </a:extLst>
            </p:cNvPr>
            <p:cNvSpPr>
              <a:spLocks/>
            </p:cNvSpPr>
            <p:nvPr/>
          </p:nvSpPr>
          <p:spPr bwMode="auto">
            <a:xfrm>
              <a:off x="5745868" y="2822118"/>
              <a:ext cx="94560" cy="164137"/>
            </a:xfrm>
            <a:custGeom>
              <a:avLst/>
              <a:gdLst>
                <a:gd name="T0" fmla="*/ 42 w 50"/>
                <a:gd name="T1" fmla="*/ 80 h 96"/>
                <a:gd name="T2" fmla="*/ 42 w 50"/>
                <a:gd name="T3" fmla="*/ 66 h 96"/>
                <a:gd name="T4" fmla="*/ 40 w 50"/>
                <a:gd name="T5" fmla="*/ 62 h 96"/>
                <a:gd name="T6" fmla="*/ 36 w 50"/>
                <a:gd name="T7" fmla="*/ 58 h 96"/>
                <a:gd name="T8" fmla="*/ 34 w 50"/>
                <a:gd name="T9" fmla="*/ 56 h 96"/>
                <a:gd name="T10" fmla="*/ 34 w 50"/>
                <a:gd name="T11" fmla="*/ 54 h 96"/>
                <a:gd name="T12" fmla="*/ 34 w 50"/>
                <a:gd name="T13" fmla="*/ 52 h 96"/>
                <a:gd name="T14" fmla="*/ 38 w 50"/>
                <a:gd name="T15" fmla="*/ 50 h 96"/>
                <a:gd name="T16" fmla="*/ 40 w 50"/>
                <a:gd name="T17" fmla="*/ 46 h 96"/>
                <a:gd name="T18" fmla="*/ 42 w 50"/>
                <a:gd name="T19" fmla="*/ 38 h 96"/>
                <a:gd name="T20" fmla="*/ 42 w 50"/>
                <a:gd name="T21" fmla="*/ 26 h 96"/>
                <a:gd name="T22" fmla="*/ 44 w 50"/>
                <a:gd name="T23" fmla="*/ 20 h 96"/>
                <a:gd name="T24" fmla="*/ 48 w 50"/>
                <a:gd name="T25" fmla="*/ 16 h 96"/>
                <a:gd name="T26" fmla="*/ 50 w 50"/>
                <a:gd name="T27" fmla="*/ 12 h 96"/>
                <a:gd name="T28" fmla="*/ 50 w 50"/>
                <a:gd name="T29" fmla="*/ 10 h 96"/>
                <a:gd name="T30" fmla="*/ 48 w 50"/>
                <a:gd name="T31" fmla="*/ 6 h 96"/>
                <a:gd name="T32" fmla="*/ 48 w 50"/>
                <a:gd name="T33" fmla="*/ 6 h 96"/>
                <a:gd name="T34" fmla="*/ 44 w 50"/>
                <a:gd name="T35" fmla="*/ 6 h 96"/>
                <a:gd name="T36" fmla="*/ 40 w 50"/>
                <a:gd name="T37" fmla="*/ 8 h 96"/>
                <a:gd name="T38" fmla="*/ 34 w 50"/>
                <a:gd name="T39" fmla="*/ 10 h 96"/>
                <a:gd name="T40" fmla="*/ 26 w 50"/>
                <a:gd name="T41" fmla="*/ 12 h 96"/>
                <a:gd name="T42" fmla="*/ 24 w 50"/>
                <a:gd name="T43" fmla="*/ 10 h 96"/>
                <a:gd name="T44" fmla="*/ 22 w 50"/>
                <a:gd name="T45" fmla="*/ 8 h 96"/>
                <a:gd name="T46" fmla="*/ 20 w 50"/>
                <a:gd name="T47" fmla="*/ 2 h 96"/>
                <a:gd name="T48" fmla="*/ 16 w 50"/>
                <a:gd name="T49" fmla="*/ 10 h 96"/>
                <a:gd name="T50" fmla="*/ 14 w 50"/>
                <a:gd name="T51" fmla="*/ 14 h 96"/>
                <a:gd name="T52" fmla="*/ 14 w 50"/>
                <a:gd name="T53" fmla="*/ 24 h 96"/>
                <a:gd name="T54" fmla="*/ 14 w 50"/>
                <a:gd name="T55" fmla="*/ 28 h 96"/>
                <a:gd name="T56" fmla="*/ 16 w 50"/>
                <a:gd name="T57" fmla="*/ 34 h 96"/>
                <a:gd name="T58" fmla="*/ 16 w 50"/>
                <a:gd name="T59" fmla="*/ 36 h 96"/>
                <a:gd name="T60" fmla="*/ 14 w 50"/>
                <a:gd name="T61" fmla="*/ 40 h 96"/>
                <a:gd name="T62" fmla="*/ 10 w 50"/>
                <a:gd name="T63" fmla="*/ 46 h 96"/>
                <a:gd name="T64" fmla="*/ 4 w 50"/>
                <a:gd name="T65" fmla="*/ 48 h 96"/>
                <a:gd name="T66" fmla="*/ 2 w 50"/>
                <a:gd name="T67" fmla="*/ 52 h 96"/>
                <a:gd name="T68" fmla="*/ 0 w 50"/>
                <a:gd name="T69" fmla="*/ 56 h 96"/>
                <a:gd name="T70" fmla="*/ 0 w 50"/>
                <a:gd name="T71" fmla="*/ 64 h 96"/>
                <a:gd name="T72" fmla="*/ 0 w 50"/>
                <a:gd name="T73" fmla="*/ 66 h 96"/>
                <a:gd name="T74" fmla="*/ 2 w 50"/>
                <a:gd name="T75" fmla="*/ 68 h 96"/>
                <a:gd name="T76" fmla="*/ 6 w 50"/>
                <a:gd name="T77" fmla="*/ 70 h 96"/>
                <a:gd name="T78" fmla="*/ 10 w 50"/>
                <a:gd name="T79" fmla="*/ 70 h 96"/>
                <a:gd name="T80" fmla="*/ 12 w 50"/>
                <a:gd name="T81" fmla="*/ 74 h 96"/>
                <a:gd name="T82" fmla="*/ 12 w 50"/>
                <a:gd name="T83" fmla="*/ 80 h 96"/>
                <a:gd name="T84" fmla="*/ 12 w 50"/>
                <a:gd name="T85" fmla="*/ 86 h 96"/>
                <a:gd name="T86" fmla="*/ 12 w 50"/>
                <a:gd name="T87" fmla="*/ 90 h 96"/>
                <a:gd name="T88" fmla="*/ 14 w 50"/>
                <a:gd name="T89" fmla="*/ 94 h 96"/>
                <a:gd name="T90" fmla="*/ 20 w 50"/>
                <a:gd name="T91" fmla="*/ 94 h 96"/>
                <a:gd name="T92" fmla="*/ 28 w 50"/>
                <a:gd name="T93" fmla="*/ 96 h 96"/>
                <a:gd name="T94" fmla="*/ 34 w 50"/>
                <a:gd name="T95" fmla="*/ 96 h 96"/>
                <a:gd name="T96" fmla="*/ 36 w 50"/>
                <a:gd name="T97" fmla="*/ 94 h 96"/>
                <a:gd name="T98" fmla="*/ 40 w 50"/>
                <a:gd name="T99" fmla="*/ 8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0" h="96">
                  <a:moveTo>
                    <a:pt x="42" y="82"/>
                  </a:moveTo>
                  <a:lnTo>
                    <a:pt x="42" y="82"/>
                  </a:lnTo>
                  <a:lnTo>
                    <a:pt x="42" y="80"/>
                  </a:lnTo>
                  <a:lnTo>
                    <a:pt x="42" y="74"/>
                  </a:lnTo>
                  <a:lnTo>
                    <a:pt x="42" y="70"/>
                  </a:lnTo>
                  <a:lnTo>
                    <a:pt x="42" y="66"/>
                  </a:lnTo>
                  <a:lnTo>
                    <a:pt x="42" y="64"/>
                  </a:lnTo>
                  <a:lnTo>
                    <a:pt x="42" y="62"/>
                  </a:lnTo>
                  <a:lnTo>
                    <a:pt x="40" y="62"/>
                  </a:lnTo>
                  <a:lnTo>
                    <a:pt x="40" y="60"/>
                  </a:lnTo>
                  <a:lnTo>
                    <a:pt x="40" y="60"/>
                  </a:lnTo>
                  <a:lnTo>
                    <a:pt x="36" y="58"/>
                  </a:lnTo>
                  <a:lnTo>
                    <a:pt x="36" y="58"/>
                  </a:lnTo>
                  <a:lnTo>
                    <a:pt x="34" y="56"/>
                  </a:lnTo>
                  <a:lnTo>
                    <a:pt x="34" y="56"/>
                  </a:lnTo>
                  <a:lnTo>
                    <a:pt x="34" y="56"/>
                  </a:lnTo>
                  <a:lnTo>
                    <a:pt x="34" y="54"/>
                  </a:lnTo>
                  <a:lnTo>
                    <a:pt x="34" y="54"/>
                  </a:lnTo>
                  <a:lnTo>
                    <a:pt x="34" y="54"/>
                  </a:lnTo>
                  <a:lnTo>
                    <a:pt x="34" y="54"/>
                  </a:lnTo>
                  <a:lnTo>
                    <a:pt x="34" y="52"/>
                  </a:lnTo>
                  <a:lnTo>
                    <a:pt x="36" y="52"/>
                  </a:lnTo>
                  <a:lnTo>
                    <a:pt x="38" y="50"/>
                  </a:lnTo>
                  <a:lnTo>
                    <a:pt x="38" y="50"/>
                  </a:lnTo>
                  <a:lnTo>
                    <a:pt x="40" y="48"/>
                  </a:lnTo>
                  <a:lnTo>
                    <a:pt x="40" y="48"/>
                  </a:lnTo>
                  <a:lnTo>
                    <a:pt x="40" y="46"/>
                  </a:lnTo>
                  <a:lnTo>
                    <a:pt x="40" y="44"/>
                  </a:lnTo>
                  <a:lnTo>
                    <a:pt x="42" y="42"/>
                  </a:lnTo>
                  <a:lnTo>
                    <a:pt x="42" y="38"/>
                  </a:lnTo>
                  <a:lnTo>
                    <a:pt x="42" y="34"/>
                  </a:lnTo>
                  <a:lnTo>
                    <a:pt x="42" y="30"/>
                  </a:lnTo>
                  <a:lnTo>
                    <a:pt x="42" y="26"/>
                  </a:lnTo>
                  <a:lnTo>
                    <a:pt x="44" y="24"/>
                  </a:lnTo>
                  <a:lnTo>
                    <a:pt x="44" y="22"/>
                  </a:lnTo>
                  <a:lnTo>
                    <a:pt x="44" y="20"/>
                  </a:lnTo>
                  <a:lnTo>
                    <a:pt x="46" y="20"/>
                  </a:lnTo>
                  <a:lnTo>
                    <a:pt x="46" y="18"/>
                  </a:lnTo>
                  <a:lnTo>
                    <a:pt x="48" y="16"/>
                  </a:lnTo>
                  <a:lnTo>
                    <a:pt x="48" y="16"/>
                  </a:lnTo>
                  <a:lnTo>
                    <a:pt x="50" y="14"/>
                  </a:lnTo>
                  <a:lnTo>
                    <a:pt x="50" y="12"/>
                  </a:lnTo>
                  <a:lnTo>
                    <a:pt x="50" y="12"/>
                  </a:lnTo>
                  <a:lnTo>
                    <a:pt x="50" y="10"/>
                  </a:lnTo>
                  <a:lnTo>
                    <a:pt x="50" y="10"/>
                  </a:lnTo>
                  <a:lnTo>
                    <a:pt x="50" y="10"/>
                  </a:lnTo>
                  <a:lnTo>
                    <a:pt x="50" y="8"/>
                  </a:lnTo>
                  <a:lnTo>
                    <a:pt x="48" y="6"/>
                  </a:lnTo>
                  <a:lnTo>
                    <a:pt x="48" y="6"/>
                  </a:lnTo>
                  <a:lnTo>
                    <a:pt x="48" y="6"/>
                  </a:lnTo>
                  <a:lnTo>
                    <a:pt x="48" y="6"/>
                  </a:lnTo>
                  <a:lnTo>
                    <a:pt x="46" y="6"/>
                  </a:lnTo>
                  <a:lnTo>
                    <a:pt x="46" y="6"/>
                  </a:lnTo>
                  <a:lnTo>
                    <a:pt x="44" y="6"/>
                  </a:lnTo>
                  <a:lnTo>
                    <a:pt x="44" y="6"/>
                  </a:lnTo>
                  <a:lnTo>
                    <a:pt x="42" y="6"/>
                  </a:lnTo>
                  <a:lnTo>
                    <a:pt x="40" y="8"/>
                  </a:lnTo>
                  <a:lnTo>
                    <a:pt x="38" y="8"/>
                  </a:lnTo>
                  <a:lnTo>
                    <a:pt x="36" y="10"/>
                  </a:lnTo>
                  <a:lnTo>
                    <a:pt x="34" y="10"/>
                  </a:lnTo>
                  <a:lnTo>
                    <a:pt x="30" y="10"/>
                  </a:lnTo>
                  <a:lnTo>
                    <a:pt x="28" y="12"/>
                  </a:lnTo>
                  <a:lnTo>
                    <a:pt x="26" y="12"/>
                  </a:lnTo>
                  <a:lnTo>
                    <a:pt x="24" y="12"/>
                  </a:lnTo>
                  <a:lnTo>
                    <a:pt x="24" y="10"/>
                  </a:lnTo>
                  <a:lnTo>
                    <a:pt x="24" y="10"/>
                  </a:lnTo>
                  <a:lnTo>
                    <a:pt x="22" y="10"/>
                  </a:lnTo>
                  <a:lnTo>
                    <a:pt x="22" y="10"/>
                  </a:lnTo>
                  <a:lnTo>
                    <a:pt x="22" y="8"/>
                  </a:lnTo>
                  <a:lnTo>
                    <a:pt x="22" y="6"/>
                  </a:lnTo>
                  <a:lnTo>
                    <a:pt x="22" y="6"/>
                  </a:lnTo>
                  <a:lnTo>
                    <a:pt x="20" y="2"/>
                  </a:lnTo>
                  <a:lnTo>
                    <a:pt x="20" y="0"/>
                  </a:lnTo>
                  <a:lnTo>
                    <a:pt x="18" y="6"/>
                  </a:lnTo>
                  <a:lnTo>
                    <a:pt x="16" y="10"/>
                  </a:lnTo>
                  <a:lnTo>
                    <a:pt x="14" y="12"/>
                  </a:lnTo>
                  <a:lnTo>
                    <a:pt x="14" y="14"/>
                  </a:lnTo>
                  <a:lnTo>
                    <a:pt x="14" y="14"/>
                  </a:lnTo>
                  <a:lnTo>
                    <a:pt x="14" y="16"/>
                  </a:lnTo>
                  <a:lnTo>
                    <a:pt x="14" y="20"/>
                  </a:lnTo>
                  <a:lnTo>
                    <a:pt x="14" y="24"/>
                  </a:lnTo>
                  <a:lnTo>
                    <a:pt x="14" y="26"/>
                  </a:lnTo>
                  <a:lnTo>
                    <a:pt x="14" y="28"/>
                  </a:lnTo>
                  <a:lnTo>
                    <a:pt x="14" y="28"/>
                  </a:lnTo>
                  <a:lnTo>
                    <a:pt x="14" y="30"/>
                  </a:lnTo>
                  <a:lnTo>
                    <a:pt x="16" y="32"/>
                  </a:lnTo>
                  <a:lnTo>
                    <a:pt x="16" y="34"/>
                  </a:lnTo>
                  <a:lnTo>
                    <a:pt x="16" y="34"/>
                  </a:lnTo>
                  <a:lnTo>
                    <a:pt x="16" y="34"/>
                  </a:lnTo>
                  <a:lnTo>
                    <a:pt x="16" y="36"/>
                  </a:lnTo>
                  <a:lnTo>
                    <a:pt x="16" y="38"/>
                  </a:lnTo>
                  <a:lnTo>
                    <a:pt x="16" y="38"/>
                  </a:lnTo>
                  <a:lnTo>
                    <a:pt x="14" y="40"/>
                  </a:lnTo>
                  <a:lnTo>
                    <a:pt x="12" y="42"/>
                  </a:lnTo>
                  <a:lnTo>
                    <a:pt x="10" y="44"/>
                  </a:lnTo>
                  <a:lnTo>
                    <a:pt x="10" y="46"/>
                  </a:lnTo>
                  <a:lnTo>
                    <a:pt x="8" y="46"/>
                  </a:lnTo>
                  <a:lnTo>
                    <a:pt x="6" y="48"/>
                  </a:lnTo>
                  <a:lnTo>
                    <a:pt x="4" y="48"/>
                  </a:lnTo>
                  <a:lnTo>
                    <a:pt x="4" y="50"/>
                  </a:lnTo>
                  <a:lnTo>
                    <a:pt x="2" y="50"/>
                  </a:lnTo>
                  <a:lnTo>
                    <a:pt x="2" y="52"/>
                  </a:lnTo>
                  <a:lnTo>
                    <a:pt x="2" y="52"/>
                  </a:lnTo>
                  <a:lnTo>
                    <a:pt x="0" y="54"/>
                  </a:lnTo>
                  <a:lnTo>
                    <a:pt x="0" y="56"/>
                  </a:lnTo>
                  <a:lnTo>
                    <a:pt x="0" y="58"/>
                  </a:lnTo>
                  <a:lnTo>
                    <a:pt x="0" y="60"/>
                  </a:lnTo>
                  <a:lnTo>
                    <a:pt x="0" y="64"/>
                  </a:lnTo>
                  <a:lnTo>
                    <a:pt x="0" y="64"/>
                  </a:lnTo>
                  <a:lnTo>
                    <a:pt x="0" y="66"/>
                  </a:lnTo>
                  <a:lnTo>
                    <a:pt x="0" y="66"/>
                  </a:lnTo>
                  <a:lnTo>
                    <a:pt x="0" y="66"/>
                  </a:lnTo>
                  <a:lnTo>
                    <a:pt x="2" y="68"/>
                  </a:lnTo>
                  <a:lnTo>
                    <a:pt x="2" y="68"/>
                  </a:lnTo>
                  <a:lnTo>
                    <a:pt x="4" y="68"/>
                  </a:lnTo>
                  <a:lnTo>
                    <a:pt x="6" y="68"/>
                  </a:lnTo>
                  <a:lnTo>
                    <a:pt x="6" y="70"/>
                  </a:lnTo>
                  <a:lnTo>
                    <a:pt x="8" y="70"/>
                  </a:lnTo>
                  <a:lnTo>
                    <a:pt x="10" y="70"/>
                  </a:lnTo>
                  <a:lnTo>
                    <a:pt x="10" y="70"/>
                  </a:lnTo>
                  <a:lnTo>
                    <a:pt x="10" y="72"/>
                  </a:lnTo>
                  <a:lnTo>
                    <a:pt x="12" y="72"/>
                  </a:lnTo>
                  <a:lnTo>
                    <a:pt x="12" y="74"/>
                  </a:lnTo>
                  <a:lnTo>
                    <a:pt x="12" y="74"/>
                  </a:lnTo>
                  <a:lnTo>
                    <a:pt x="12" y="76"/>
                  </a:lnTo>
                  <a:lnTo>
                    <a:pt x="12" y="80"/>
                  </a:lnTo>
                  <a:lnTo>
                    <a:pt x="12" y="82"/>
                  </a:lnTo>
                  <a:lnTo>
                    <a:pt x="12" y="84"/>
                  </a:lnTo>
                  <a:lnTo>
                    <a:pt x="12" y="86"/>
                  </a:lnTo>
                  <a:lnTo>
                    <a:pt x="12" y="88"/>
                  </a:lnTo>
                  <a:lnTo>
                    <a:pt x="12" y="90"/>
                  </a:lnTo>
                  <a:lnTo>
                    <a:pt x="12" y="90"/>
                  </a:lnTo>
                  <a:lnTo>
                    <a:pt x="14" y="92"/>
                  </a:lnTo>
                  <a:lnTo>
                    <a:pt x="14" y="92"/>
                  </a:lnTo>
                  <a:lnTo>
                    <a:pt x="14" y="94"/>
                  </a:lnTo>
                  <a:lnTo>
                    <a:pt x="16" y="94"/>
                  </a:lnTo>
                  <a:lnTo>
                    <a:pt x="18" y="94"/>
                  </a:lnTo>
                  <a:lnTo>
                    <a:pt x="20" y="94"/>
                  </a:lnTo>
                  <a:lnTo>
                    <a:pt x="24" y="96"/>
                  </a:lnTo>
                  <a:lnTo>
                    <a:pt x="26" y="96"/>
                  </a:lnTo>
                  <a:lnTo>
                    <a:pt x="28" y="96"/>
                  </a:lnTo>
                  <a:lnTo>
                    <a:pt x="30" y="96"/>
                  </a:lnTo>
                  <a:lnTo>
                    <a:pt x="32" y="96"/>
                  </a:lnTo>
                  <a:lnTo>
                    <a:pt x="34" y="96"/>
                  </a:lnTo>
                  <a:lnTo>
                    <a:pt x="34" y="96"/>
                  </a:lnTo>
                  <a:lnTo>
                    <a:pt x="36" y="94"/>
                  </a:lnTo>
                  <a:lnTo>
                    <a:pt x="36" y="94"/>
                  </a:lnTo>
                  <a:lnTo>
                    <a:pt x="36" y="92"/>
                  </a:lnTo>
                  <a:lnTo>
                    <a:pt x="38" y="90"/>
                  </a:lnTo>
                  <a:lnTo>
                    <a:pt x="40" y="88"/>
                  </a:lnTo>
                  <a:lnTo>
                    <a:pt x="42" y="84"/>
                  </a:lnTo>
                  <a:lnTo>
                    <a:pt x="42" y="82"/>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88" name="Freeform 283">
              <a:extLst>
                <a:ext uri="{FF2B5EF4-FFF2-40B4-BE49-F238E27FC236}">
                  <a16:creationId xmlns:a16="http://schemas.microsoft.com/office/drawing/2014/main" id="{992BD17F-9104-4C27-8F5A-80DA295BAA92}"/>
                </a:ext>
              </a:extLst>
            </p:cNvPr>
            <p:cNvSpPr>
              <a:spLocks/>
            </p:cNvSpPr>
            <p:nvPr/>
          </p:nvSpPr>
          <p:spPr bwMode="auto">
            <a:xfrm>
              <a:off x="5893381" y="2510942"/>
              <a:ext cx="321505" cy="307756"/>
            </a:xfrm>
            <a:custGeom>
              <a:avLst/>
              <a:gdLst>
                <a:gd name="T0" fmla="*/ 88 w 170"/>
                <a:gd name="T1" fmla="*/ 8 h 180"/>
                <a:gd name="T2" fmla="*/ 84 w 170"/>
                <a:gd name="T3" fmla="*/ 18 h 180"/>
                <a:gd name="T4" fmla="*/ 78 w 170"/>
                <a:gd name="T5" fmla="*/ 24 h 180"/>
                <a:gd name="T6" fmla="*/ 74 w 170"/>
                <a:gd name="T7" fmla="*/ 30 h 180"/>
                <a:gd name="T8" fmla="*/ 66 w 170"/>
                <a:gd name="T9" fmla="*/ 28 h 180"/>
                <a:gd name="T10" fmla="*/ 64 w 170"/>
                <a:gd name="T11" fmla="*/ 30 h 180"/>
                <a:gd name="T12" fmla="*/ 62 w 170"/>
                <a:gd name="T13" fmla="*/ 38 h 180"/>
                <a:gd name="T14" fmla="*/ 54 w 170"/>
                <a:gd name="T15" fmla="*/ 40 h 180"/>
                <a:gd name="T16" fmla="*/ 48 w 170"/>
                <a:gd name="T17" fmla="*/ 38 h 180"/>
                <a:gd name="T18" fmla="*/ 44 w 170"/>
                <a:gd name="T19" fmla="*/ 30 h 180"/>
                <a:gd name="T20" fmla="*/ 38 w 170"/>
                <a:gd name="T21" fmla="*/ 30 h 180"/>
                <a:gd name="T22" fmla="*/ 36 w 170"/>
                <a:gd name="T23" fmla="*/ 34 h 180"/>
                <a:gd name="T24" fmla="*/ 38 w 170"/>
                <a:gd name="T25" fmla="*/ 42 h 180"/>
                <a:gd name="T26" fmla="*/ 36 w 170"/>
                <a:gd name="T27" fmla="*/ 50 h 180"/>
                <a:gd name="T28" fmla="*/ 26 w 170"/>
                <a:gd name="T29" fmla="*/ 50 h 180"/>
                <a:gd name="T30" fmla="*/ 18 w 170"/>
                <a:gd name="T31" fmla="*/ 54 h 180"/>
                <a:gd name="T32" fmla="*/ 6 w 170"/>
                <a:gd name="T33" fmla="*/ 56 h 180"/>
                <a:gd name="T34" fmla="*/ 0 w 170"/>
                <a:gd name="T35" fmla="*/ 58 h 180"/>
                <a:gd name="T36" fmla="*/ 0 w 170"/>
                <a:gd name="T37" fmla="*/ 66 h 180"/>
                <a:gd name="T38" fmla="*/ 2 w 170"/>
                <a:gd name="T39" fmla="*/ 70 h 180"/>
                <a:gd name="T40" fmla="*/ 18 w 170"/>
                <a:gd name="T41" fmla="*/ 76 h 180"/>
                <a:gd name="T42" fmla="*/ 32 w 170"/>
                <a:gd name="T43" fmla="*/ 86 h 180"/>
                <a:gd name="T44" fmla="*/ 38 w 170"/>
                <a:gd name="T45" fmla="*/ 102 h 180"/>
                <a:gd name="T46" fmla="*/ 46 w 170"/>
                <a:gd name="T47" fmla="*/ 110 h 180"/>
                <a:gd name="T48" fmla="*/ 48 w 170"/>
                <a:gd name="T49" fmla="*/ 114 h 180"/>
                <a:gd name="T50" fmla="*/ 42 w 170"/>
                <a:gd name="T51" fmla="*/ 116 h 180"/>
                <a:gd name="T52" fmla="*/ 38 w 170"/>
                <a:gd name="T53" fmla="*/ 128 h 180"/>
                <a:gd name="T54" fmla="*/ 38 w 170"/>
                <a:gd name="T55" fmla="*/ 150 h 180"/>
                <a:gd name="T56" fmla="*/ 32 w 170"/>
                <a:gd name="T57" fmla="*/ 162 h 180"/>
                <a:gd name="T58" fmla="*/ 54 w 170"/>
                <a:gd name="T59" fmla="*/ 170 h 180"/>
                <a:gd name="T60" fmla="*/ 70 w 170"/>
                <a:gd name="T61" fmla="*/ 170 h 180"/>
                <a:gd name="T62" fmla="*/ 80 w 170"/>
                <a:gd name="T63" fmla="*/ 178 h 180"/>
                <a:gd name="T64" fmla="*/ 88 w 170"/>
                <a:gd name="T65" fmla="*/ 180 h 180"/>
                <a:gd name="T66" fmla="*/ 108 w 170"/>
                <a:gd name="T67" fmla="*/ 176 h 180"/>
                <a:gd name="T68" fmla="*/ 106 w 170"/>
                <a:gd name="T69" fmla="*/ 164 h 180"/>
                <a:gd name="T70" fmla="*/ 110 w 170"/>
                <a:gd name="T71" fmla="*/ 156 h 180"/>
                <a:gd name="T72" fmla="*/ 122 w 170"/>
                <a:gd name="T73" fmla="*/ 156 h 180"/>
                <a:gd name="T74" fmla="*/ 136 w 170"/>
                <a:gd name="T75" fmla="*/ 156 h 180"/>
                <a:gd name="T76" fmla="*/ 150 w 170"/>
                <a:gd name="T77" fmla="*/ 164 h 180"/>
                <a:gd name="T78" fmla="*/ 156 w 170"/>
                <a:gd name="T79" fmla="*/ 164 h 180"/>
                <a:gd name="T80" fmla="*/ 162 w 170"/>
                <a:gd name="T81" fmla="*/ 154 h 180"/>
                <a:gd name="T82" fmla="*/ 164 w 170"/>
                <a:gd name="T83" fmla="*/ 144 h 180"/>
                <a:gd name="T84" fmla="*/ 162 w 170"/>
                <a:gd name="T85" fmla="*/ 140 h 180"/>
                <a:gd name="T86" fmla="*/ 152 w 170"/>
                <a:gd name="T87" fmla="*/ 136 h 180"/>
                <a:gd name="T88" fmla="*/ 150 w 170"/>
                <a:gd name="T89" fmla="*/ 126 h 180"/>
                <a:gd name="T90" fmla="*/ 154 w 170"/>
                <a:gd name="T91" fmla="*/ 118 h 180"/>
                <a:gd name="T92" fmla="*/ 158 w 170"/>
                <a:gd name="T93" fmla="*/ 106 h 180"/>
                <a:gd name="T94" fmla="*/ 150 w 170"/>
                <a:gd name="T95" fmla="*/ 98 h 180"/>
                <a:gd name="T96" fmla="*/ 150 w 170"/>
                <a:gd name="T97" fmla="*/ 92 h 180"/>
                <a:gd name="T98" fmla="*/ 156 w 170"/>
                <a:gd name="T99" fmla="*/ 78 h 180"/>
                <a:gd name="T100" fmla="*/ 168 w 170"/>
                <a:gd name="T101" fmla="*/ 74 h 180"/>
                <a:gd name="T102" fmla="*/ 164 w 170"/>
                <a:gd name="T103" fmla="*/ 54 h 180"/>
                <a:gd name="T104" fmla="*/ 170 w 170"/>
                <a:gd name="T105" fmla="*/ 46 h 180"/>
                <a:gd name="T106" fmla="*/ 170 w 170"/>
                <a:gd name="T107" fmla="*/ 42 h 180"/>
                <a:gd name="T108" fmla="*/ 158 w 170"/>
                <a:gd name="T109" fmla="*/ 34 h 180"/>
                <a:gd name="T110" fmla="*/ 122 w 170"/>
                <a:gd name="T111" fmla="*/ 30 h 180"/>
                <a:gd name="T112" fmla="*/ 118 w 170"/>
                <a:gd name="T113" fmla="*/ 24 h 180"/>
                <a:gd name="T114" fmla="*/ 112 w 170"/>
                <a:gd name="T115" fmla="*/ 14 h 180"/>
                <a:gd name="T116" fmla="*/ 102 w 170"/>
                <a:gd name="T117" fmla="*/ 10 h 180"/>
                <a:gd name="T118" fmla="*/ 104 w 170"/>
                <a:gd name="T119" fmla="*/ 0 h 180"/>
                <a:gd name="T120" fmla="*/ 90 w 170"/>
                <a:gd name="T121" fmla="*/ 4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0" h="180">
                  <a:moveTo>
                    <a:pt x="90" y="4"/>
                  </a:moveTo>
                  <a:lnTo>
                    <a:pt x="90" y="4"/>
                  </a:lnTo>
                  <a:lnTo>
                    <a:pt x="90" y="4"/>
                  </a:lnTo>
                  <a:lnTo>
                    <a:pt x="88" y="4"/>
                  </a:lnTo>
                  <a:lnTo>
                    <a:pt x="88" y="6"/>
                  </a:lnTo>
                  <a:lnTo>
                    <a:pt x="88" y="8"/>
                  </a:lnTo>
                  <a:lnTo>
                    <a:pt x="88" y="10"/>
                  </a:lnTo>
                  <a:lnTo>
                    <a:pt x="86" y="14"/>
                  </a:lnTo>
                  <a:lnTo>
                    <a:pt x="86" y="16"/>
                  </a:lnTo>
                  <a:lnTo>
                    <a:pt x="86" y="16"/>
                  </a:lnTo>
                  <a:lnTo>
                    <a:pt x="86" y="18"/>
                  </a:lnTo>
                  <a:lnTo>
                    <a:pt x="84" y="18"/>
                  </a:lnTo>
                  <a:lnTo>
                    <a:pt x="82" y="20"/>
                  </a:lnTo>
                  <a:lnTo>
                    <a:pt x="80" y="22"/>
                  </a:lnTo>
                  <a:lnTo>
                    <a:pt x="78" y="22"/>
                  </a:lnTo>
                  <a:lnTo>
                    <a:pt x="78" y="22"/>
                  </a:lnTo>
                  <a:lnTo>
                    <a:pt x="78" y="24"/>
                  </a:lnTo>
                  <a:lnTo>
                    <a:pt x="78" y="24"/>
                  </a:lnTo>
                  <a:lnTo>
                    <a:pt x="78" y="26"/>
                  </a:lnTo>
                  <a:lnTo>
                    <a:pt x="76" y="28"/>
                  </a:lnTo>
                  <a:lnTo>
                    <a:pt x="76" y="28"/>
                  </a:lnTo>
                  <a:lnTo>
                    <a:pt x="76" y="30"/>
                  </a:lnTo>
                  <a:lnTo>
                    <a:pt x="76" y="30"/>
                  </a:lnTo>
                  <a:lnTo>
                    <a:pt x="74" y="30"/>
                  </a:lnTo>
                  <a:lnTo>
                    <a:pt x="74" y="30"/>
                  </a:lnTo>
                  <a:lnTo>
                    <a:pt x="74" y="30"/>
                  </a:lnTo>
                  <a:lnTo>
                    <a:pt x="72" y="30"/>
                  </a:lnTo>
                  <a:lnTo>
                    <a:pt x="70" y="30"/>
                  </a:lnTo>
                  <a:lnTo>
                    <a:pt x="68" y="30"/>
                  </a:lnTo>
                  <a:lnTo>
                    <a:pt x="66" y="28"/>
                  </a:lnTo>
                  <a:lnTo>
                    <a:pt x="66" y="28"/>
                  </a:lnTo>
                  <a:lnTo>
                    <a:pt x="64" y="28"/>
                  </a:lnTo>
                  <a:lnTo>
                    <a:pt x="64" y="30"/>
                  </a:lnTo>
                  <a:lnTo>
                    <a:pt x="64" y="30"/>
                  </a:lnTo>
                  <a:lnTo>
                    <a:pt x="64" y="30"/>
                  </a:lnTo>
                  <a:lnTo>
                    <a:pt x="64" y="30"/>
                  </a:lnTo>
                  <a:lnTo>
                    <a:pt x="62" y="32"/>
                  </a:lnTo>
                  <a:lnTo>
                    <a:pt x="62" y="34"/>
                  </a:lnTo>
                  <a:lnTo>
                    <a:pt x="62" y="34"/>
                  </a:lnTo>
                  <a:lnTo>
                    <a:pt x="62" y="36"/>
                  </a:lnTo>
                  <a:lnTo>
                    <a:pt x="62" y="38"/>
                  </a:lnTo>
                  <a:lnTo>
                    <a:pt x="62" y="38"/>
                  </a:lnTo>
                  <a:lnTo>
                    <a:pt x="62" y="38"/>
                  </a:lnTo>
                  <a:lnTo>
                    <a:pt x="60" y="38"/>
                  </a:lnTo>
                  <a:lnTo>
                    <a:pt x="60" y="38"/>
                  </a:lnTo>
                  <a:lnTo>
                    <a:pt x="58" y="40"/>
                  </a:lnTo>
                  <a:lnTo>
                    <a:pt x="56" y="40"/>
                  </a:lnTo>
                  <a:lnTo>
                    <a:pt x="54" y="40"/>
                  </a:lnTo>
                  <a:lnTo>
                    <a:pt x="52" y="40"/>
                  </a:lnTo>
                  <a:lnTo>
                    <a:pt x="52" y="40"/>
                  </a:lnTo>
                  <a:lnTo>
                    <a:pt x="50" y="40"/>
                  </a:lnTo>
                  <a:lnTo>
                    <a:pt x="50" y="38"/>
                  </a:lnTo>
                  <a:lnTo>
                    <a:pt x="50" y="38"/>
                  </a:lnTo>
                  <a:lnTo>
                    <a:pt x="48" y="38"/>
                  </a:lnTo>
                  <a:lnTo>
                    <a:pt x="48" y="36"/>
                  </a:lnTo>
                  <a:lnTo>
                    <a:pt x="46" y="34"/>
                  </a:lnTo>
                  <a:lnTo>
                    <a:pt x="46" y="32"/>
                  </a:lnTo>
                  <a:lnTo>
                    <a:pt x="44" y="32"/>
                  </a:lnTo>
                  <a:lnTo>
                    <a:pt x="44" y="30"/>
                  </a:lnTo>
                  <a:lnTo>
                    <a:pt x="44" y="30"/>
                  </a:lnTo>
                  <a:lnTo>
                    <a:pt x="42" y="30"/>
                  </a:lnTo>
                  <a:lnTo>
                    <a:pt x="42" y="30"/>
                  </a:lnTo>
                  <a:lnTo>
                    <a:pt x="40" y="30"/>
                  </a:lnTo>
                  <a:lnTo>
                    <a:pt x="40" y="30"/>
                  </a:lnTo>
                  <a:lnTo>
                    <a:pt x="38" y="30"/>
                  </a:lnTo>
                  <a:lnTo>
                    <a:pt x="38" y="30"/>
                  </a:lnTo>
                  <a:lnTo>
                    <a:pt x="36" y="32"/>
                  </a:lnTo>
                  <a:lnTo>
                    <a:pt x="36" y="32"/>
                  </a:lnTo>
                  <a:lnTo>
                    <a:pt x="36" y="32"/>
                  </a:lnTo>
                  <a:lnTo>
                    <a:pt x="36" y="32"/>
                  </a:lnTo>
                  <a:lnTo>
                    <a:pt x="36" y="34"/>
                  </a:lnTo>
                  <a:lnTo>
                    <a:pt x="36" y="34"/>
                  </a:lnTo>
                  <a:lnTo>
                    <a:pt x="36" y="36"/>
                  </a:lnTo>
                  <a:lnTo>
                    <a:pt x="36" y="36"/>
                  </a:lnTo>
                  <a:lnTo>
                    <a:pt x="38" y="38"/>
                  </a:lnTo>
                  <a:lnTo>
                    <a:pt x="38" y="40"/>
                  </a:lnTo>
                  <a:lnTo>
                    <a:pt x="38" y="40"/>
                  </a:lnTo>
                  <a:lnTo>
                    <a:pt x="38" y="42"/>
                  </a:lnTo>
                  <a:lnTo>
                    <a:pt x="38" y="44"/>
                  </a:lnTo>
                  <a:lnTo>
                    <a:pt x="38" y="46"/>
                  </a:lnTo>
                  <a:lnTo>
                    <a:pt x="38" y="48"/>
                  </a:lnTo>
                  <a:lnTo>
                    <a:pt x="36" y="48"/>
                  </a:lnTo>
                  <a:lnTo>
                    <a:pt x="36" y="50"/>
                  </a:lnTo>
                  <a:lnTo>
                    <a:pt x="36" y="50"/>
                  </a:lnTo>
                  <a:lnTo>
                    <a:pt x="36" y="50"/>
                  </a:lnTo>
                  <a:lnTo>
                    <a:pt x="34" y="50"/>
                  </a:lnTo>
                  <a:lnTo>
                    <a:pt x="32" y="50"/>
                  </a:lnTo>
                  <a:lnTo>
                    <a:pt x="30" y="50"/>
                  </a:lnTo>
                  <a:lnTo>
                    <a:pt x="26" y="50"/>
                  </a:lnTo>
                  <a:lnTo>
                    <a:pt x="26" y="50"/>
                  </a:lnTo>
                  <a:lnTo>
                    <a:pt x="24" y="50"/>
                  </a:lnTo>
                  <a:lnTo>
                    <a:pt x="24" y="50"/>
                  </a:lnTo>
                  <a:lnTo>
                    <a:pt x="22" y="52"/>
                  </a:lnTo>
                  <a:lnTo>
                    <a:pt x="20" y="52"/>
                  </a:lnTo>
                  <a:lnTo>
                    <a:pt x="18" y="54"/>
                  </a:lnTo>
                  <a:lnTo>
                    <a:pt x="18" y="54"/>
                  </a:lnTo>
                  <a:lnTo>
                    <a:pt x="16" y="56"/>
                  </a:lnTo>
                  <a:lnTo>
                    <a:pt x="14" y="56"/>
                  </a:lnTo>
                  <a:lnTo>
                    <a:pt x="14" y="56"/>
                  </a:lnTo>
                  <a:lnTo>
                    <a:pt x="12" y="56"/>
                  </a:lnTo>
                  <a:lnTo>
                    <a:pt x="8" y="56"/>
                  </a:lnTo>
                  <a:lnTo>
                    <a:pt x="6" y="56"/>
                  </a:lnTo>
                  <a:lnTo>
                    <a:pt x="4" y="56"/>
                  </a:lnTo>
                  <a:lnTo>
                    <a:pt x="2" y="56"/>
                  </a:lnTo>
                  <a:lnTo>
                    <a:pt x="2" y="58"/>
                  </a:lnTo>
                  <a:lnTo>
                    <a:pt x="2" y="58"/>
                  </a:lnTo>
                  <a:lnTo>
                    <a:pt x="0" y="58"/>
                  </a:lnTo>
                  <a:lnTo>
                    <a:pt x="0" y="58"/>
                  </a:lnTo>
                  <a:lnTo>
                    <a:pt x="0" y="58"/>
                  </a:lnTo>
                  <a:lnTo>
                    <a:pt x="0" y="60"/>
                  </a:lnTo>
                  <a:lnTo>
                    <a:pt x="0" y="60"/>
                  </a:lnTo>
                  <a:lnTo>
                    <a:pt x="0" y="62"/>
                  </a:lnTo>
                  <a:lnTo>
                    <a:pt x="0" y="64"/>
                  </a:lnTo>
                  <a:lnTo>
                    <a:pt x="0" y="66"/>
                  </a:lnTo>
                  <a:lnTo>
                    <a:pt x="0" y="66"/>
                  </a:lnTo>
                  <a:lnTo>
                    <a:pt x="0" y="68"/>
                  </a:lnTo>
                  <a:lnTo>
                    <a:pt x="0" y="68"/>
                  </a:lnTo>
                  <a:lnTo>
                    <a:pt x="0" y="68"/>
                  </a:lnTo>
                  <a:lnTo>
                    <a:pt x="2" y="70"/>
                  </a:lnTo>
                  <a:lnTo>
                    <a:pt x="2" y="70"/>
                  </a:lnTo>
                  <a:lnTo>
                    <a:pt x="4" y="72"/>
                  </a:lnTo>
                  <a:lnTo>
                    <a:pt x="6" y="72"/>
                  </a:lnTo>
                  <a:lnTo>
                    <a:pt x="8" y="74"/>
                  </a:lnTo>
                  <a:lnTo>
                    <a:pt x="14" y="76"/>
                  </a:lnTo>
                  <a:lnTo>
                    <a:pt x="16" y="76"/>
                  </a:lnTo>
                  <a:lnTo>
                    <a:pt x="18" y="76"/>
                  </a:lnTo>
                  <a:lnTo>
                    <a:pt x="22" y="78"/>
                  </a:lnTo>
                  <a:lnTo>
                    <a:pt x="24" y="80"/>
                  </a:lnTo>
                  <a:lnTo>
                    <a:pt x="26" y="80"/>
                  </a:lnTo>
                  <a:lnTo>
                    <a:pt x="28" y="82"/>
                  </a:lnTo>
                  <a:lnTo>
                    <a:pt x="28" y="82"/>
                  </a:lnTo>
                  <a:lnTo>
                    <a:pt x="32" y="86"/>
                  </a:lnTo>
                  <a:lnTo>
                    <a:pt x="34" y="88"/>
                  </a:lnTo>
                  <a:lnTo>
                    <a:pt x="36" y="90"/>
                  </a:lnTo>
                  <a:lnTo>
                    <a:pt x="36" y="92"/>
                  </a:lnTo>
                  <a:lnTo>
                    <a:pt x="36" y="94"/>
                  </a:lnTo>
                  <a:lnTo>
                    <a:pt x="38" y="98"/>
                  </a:lnTo>
                  <a:lnTo>
                    <a:pt x="38" y="102"/>
                  </a:lnTo>
                  <a:lnTo>
                    <a:pt x="40" y="104"/>
                  </a:lnTo>
                  <a:lnTo>
                    <a:pt x="40" y="104"/>
                  </a:lnTo>
                  <a:lnTo>
                    <a:pt x="40" y="106"/>
                  </a:lnTo>
                  <a:lnTo>
                    <a:pt x="42" y="106"/>
                  </a:lnTo>
                  <a:lnTo>
                    <a:pt x="46" y="110"/>
                  </a:lnTo>
                  <a:lnTo>
                    <a:pt x="46" y="110"/>
                  </a:lnTo>
                  <a:lnTo>
                    <a:pt x="48" y="112"/>
                  </a:lnTo>
                  <a:lnTo>
                    <a:pt x="48" y="112"/>
                  </a:lnTo>
                  <a:lnTo>
                    <a:pt x="48" y="112"/>
                  </a:lnTo>
                  <a:lnTo>
                    <a:pt x="48" y="112"/>
                  </a:lnTo>
                  <a:lnTo>
                    <a:pt x="48" y="114"/>
                  </a:lnTo>
                  <a:lnTo>
                    <a:pt x="48" y="114"/>
                  </a:lnTo>
                  <a:lnTo>
                    <a:pt x="48" y="114"/>
                  </a:lnTo>
                  <a:lnTo>
                    <a:pt x="48" y="114"/>
                  </a:lnTo>
                  <a:lnTo>
                    <a:pt x="46" y="116"/>
                  </a:lnTo>
                  <a:lnTo>
                    <a:pt x="46" y="116"/>
                  </a:lnTo>
                  <a:lnTo>
                    <a:pt x="44" y="116"/>
                  </a:lnTo>
                  <a:lnTo>
                    <a:pt x="42" y="116"/>
                  </a:lnTo>
                  <a:lnTo>
                    <a:pt x="42" y="118"/>
                  </a:lnTo>
                  <a:lnTo>
                    <a:pt x="40" y="118"/>
                  </a:lnTo>
                  <a:lnTo>
                    <a:pt x="40" y="120"/>
                  </a:lnTo>
                  <a:lnTo>
                    <a:pt x="40" y="122"/>
                  </a:lnTo>
                  <a:lnTo>
                    <a:pt x="38" y="126"/>
                  </a:lnTo>
                  <a:lnTo>
                    <a:pt x="38" y="128"/>
                  </a:lnTo>
                  <a:lnTo>
                    <a:pt x="38" y="130"/>
                  </a:lnTo>
                  <a:lnTo>
                    <a:pt x="38" y="136"/>
                  </a:lnTo>
                  <a:lnTo>
                    <a:pt x="38" y="140"/>
                  </a:lnTo>
                  <a:lnTo>
                    <a:pt x="38" y="146"/>
                  </a:lnTo>
                  <a:lnTo>
                    <a:pt x="38" y="148"/>
                  </a:lnTo>
                  <a:lnTo>
                    <a:pt x="38" y="150"/>
                  </a:lnTo>
                  <a:lnTo>
                    <a:pt x="36" y="152"/>
                  </a:lnTo>
                  <a:lnTo>
                    <a:pt x="36" y="154"/>
                  </a:lnTo>
                  <a:lnTo>
                    <a:pt x="36" y="154"/>
                  </a:lnTo>
                  <a:lnTo>
                    <a:pt x="36" y="156"/>
                  </a:lnTo>
                  <a:lnTo>
                    <a:pt x="34" y="160"/>
                  </a:lnTo>
                  <a:lnTo>
                    <a:pt x="32" y="162"/>
                  </a:lnTo>
                  <a:lnTo>
                    <a:pt x="40" y="166"/>
                  </a:lnTo>
                  <a:lnTo>
                    <a:pt x="46" y="168"/>
                  </a:lnTo>
                  <a:lnTo>
                    <a:pt x="48" y="168"/>
                  </a:lnTo>
                  <a:lnTo>
                    <a:pt x="50" y="170"/>
                  </a:lnTo>
                  <a:lnTo>
                    <a:pt x="52" y="170"/>
                  </a:lnTo>
                  <a:lnTo>
                    <a:pt x="54" y="170"/>
                  </a:lnTo>
                  <a:lnTo>
                    <a:pt x="60" y="170"/>
                  </a:lnTo>
                  <a:lnTo>
                    <a:pt x="64" y="170"/>
                  </a:lnTo>
                  <a:lnTo>
                    <a:pt x="66" y="170"/>
                  </a:lnTo>
                  <a:lnTo>
                    <a:pt x="68" y="170"/>
                  </a:lnTo>
                  <a:lnTo>
                    <a:pt x="70" y="170"/>
                  </a:lnTo>
                  <a:lnTo>
                    <a:pt x="70" y="170"/>
                  </a:lnTo>
                  <a:lnTo>
                    <a:pt x="72" y="170"/>
                  </a:lnTo>
                  <a:lnTo>
                    <a:pt x="72" y="172"/>
                  </a:lnTo>
                  <a:lnTo>
                    <a:pt x="76" y="174"/>
                  </a:lnTo>
                  <a:lnTo>
                    <a:pt x="76" y="176"/>
                  </a:lnTo>
                  <a:lnTo>
                    <a:pt x="78" y="178"/>
                  </a:lnTo>
                  <a:lnTo>
                    <a:pt x="80" y="178"/>
                  </a:lnTo>
                  <a:lnTo>
                    <a:pt x="80" y="178"/>
                  </a:lnTo>
                  <a:lnTo>
                    <a:pt x="80" y="180"/>
                  </a:lnTo>
                  <a:lnTo>
                    <a:pt x="82" y="180"/>
                  </a:lnTo>
                  <a:lnTo>
                    <a:pt x="84" y="180"/>
                  </a:lnTo>
                  <a:lnTo>
                    <a:pt x="86" y="180"/>
                  </a:lnTo>
                  <a:lnTo>
                    <a:pt x="88" y="180"/>
                  </a:lnTo>
                  <a:lnTo>
                    <a:pt x="92" y="180"/>
                  </a:lnTo>
                  <a:lnTo>
                    <a:pt x="96" y="180"/>
                  </a:lnTo>
                  <a:lnTo>
                    <a:pt x="102" y="178"/>
                  </a:lnTo>
                  <a:lnTo>
                    <a:pt x="104" y="178"/>
                  </a:lnTo>
                  <a:lnTo>
                    <a:pt x="108" y="178"/>
                  </a:lnTo>
                  <a:lnTo>
                    <a:pt x="108" y="176"/>
                  </a:lnTo>
                  <a:lnTo>
                    <a:pt x="108" y="174"/>
                  </a:lnTo>
                  <a:lnTo>
                    <a:pt x="106" y="170"/>
                  </a:lnTo>
                  <a:lnTo>
                    <a:pt x="106" y="170"/>
                  </a:lnTo>
                  <a:lnTo>
                    <a:pt x="106" y="168"/>
                  </a:lnTo>
                  <a:lnTo>
                    <a:pt x="106" y="166"/>
                  </a:lnTo>
                  <a:lnTo>
                    <a:pt x="106" y="164"/>
                  </a:lnTo>
                  <a:lnTo>
                    <a:pt x="106" y="164"/>
                  </a:lnTo>
                  <a:lnTo>
                    <a:pt x="108" y="162"/>
                  </a:lnTo>
                  <a:lnTo>
                    <a:pt x="108" y="160"/>
                  </a:lnTo>
                  <a:lnTo>
                    <a:pt x="108" y="158"/>
                  </a:lnTo>
                  <a:lnTo>
                    <a:pt x="110" y="158"/>
                  </a:lnTo>
                  <a:lnTo>
                    <a:pt x="110" y="156"/>
                  </a:lnTo>
                  <a:lnTo>
                    <a:pt x="112" y="156"/>
                  </a:lnTo>
                  <a:lnTo>
                    <a:pt x="114" y="156"/>
                  </a:lnTo>
                  <a:lnTo>
                    <a:pt x="114" y="156"/>
                  </a:lnTo>
                  <a:lnTo>
                    <a:pt x="116" y="156"/>
                  </a:lnTo>
                  <a:lnTo>
                    <a:pt x="120" y="156"/>
                  </a:lnTo>
                  <a:lnTo>
                    <a:pt x="122" y="156"/>
                  </a:lnTo>
                  <a:lnTo>
                    <a:pt x="128" y="154"/>
                  </a:lnTo>
                  <a:lnTo>
                    <a:pt x="132" y="154"/>
                  </a:lnTo>
                  <a:lnTo>
                    <a:pt x="134" y="154"/>
                  </a:lnTo>
                  <a:lnTo>
                    <a:pt x="134" y="156"/>
                  </a:lnTo>
                  <a:lnTo>
                    <a:pt x="136" y="156"/>
                  </a:lnTo>
                  <a:lnTo>
                    <a:pt x="136" y="156"/>
                  </a:lnTo>
                  <a:lnTo>
                    <a:pt x="140" y="158"/>
                  </a:lnTo>
                  <a:lnTo>
                    <a:pt x="142" y="160"/>
                  </a:lnTo>
                  <a:lnTo>
                    <a:pt x="142" y="162"/>
                  </a:lnTo>
                  <a:lnTo>
                    <a:pt x="144" y="162"/>
                  </a:lnTo>
                  <a:lnTo>
                    <a:pt x="146" y="164"/>
                  </a:lnTo>
                  <a:lnTo>
                    <a:pt x="150" y="164"/>
                  </a:lnTo>
                  <a:lnTo>
                    <a:pt x="152" y="164"/>
                  </a:lnTo>
                  <a:lnTo>
                    <a:pt x="152" y="166"/>
                  </a:lnTo>
                  <a:lnTo>
                    <a:pt x="154" y="166"/>
                  </a:lnTo>
                  <a:lnTo>
                    <a:pt x="154" y="166"/>
                  </a:lnTo>
                  <a:lnTo>
                    <a:pt x="156" y="166"/>
                  </a:lnTo>
                  <a:lnTo>
                    <a:pt x="156" y="164"/>
                  </a:lnTo>
                  <a:lnTo>
                    <a:pt x="156" y="164"/>
                  </a:lnTo>
                  <a:lnTo>
                    <a:pt x="158" y="164"/>
                  </a:lnTo>
                  <a:lnTo>
                    <a:pt x="158" y="162"/>
                  </a:lnTo>
                  <a:lnTo>
                    <a:pt x="160" y="160"/>
                  </a:lnTo>
                  <a:lnTo>
                    <a:pt x="160" y="158"/>
                  </a:lnTo>
                  <a:lnTo>
                    <a:pt x="162" y="154"/>
                  </a:lnTo>
                  <a:lnTo>
                    <a:pt x="162" y="152"/>
                  </a:lnTo>
                  <a:lnTo>
                    <a:pt x="164" y="150"/>
                  </a:lnTo>
                  <a:lnTo>
                    <a:pt x="164" y="150"/>
                  </a:lnTo>
                  <a:lnTo>
                    <a:pt x="164" y="146"/>
                  </a:lnTo>
                  <a:lnTo>
                    <a:pt x="164" y="144"/>
                  </a:lnTo>
                  <a:lnTo>
                    <a:pt x="164" y="144"/>
                  </a:lnTo>
                  <a:lnTo>
                    <a:pt x="164" y="142"/>
                  </a:lnTo>
                  <a:lnTo>
                    <a:pt x="164" y="142"/>
                  </a:lnTo>
                  <a:lnTo>
                    <a:pt x="164" y="140"/>
                  </a:lnTo>
                  <a:lnTo>
                    <a:pt x="162" y="140"/>
                  </a:lnTo>
                  <a:lnTo>
                    <a:pt x="162" y="140"/>
                  </a:lnTo>
                  <a:lnTo>
                    <a:pt x="162" y="140"/>
                  </a:lnTo>
                  <a:lnTo>
                    <a:pt x="160" y="138"/>
                  </a:lnTo>
                  <a:lnTo>
                    <a:pt x="158" y="138"/>
                  </a:lnTo>
                  <a:lnTo>
                    <a:pt x="156" y="138"/>
                  </a:lnTo>
                  <a:lnTo>
                    <a:pt x="154" y="138"/>
                  </a:lnTo>
                  <a:lnTo>
                    <a:pt x="152" y="136"/>
                  </a:lnTo>
                  <a:lnTo>
                    <a:pt x="152" y="136"/>
                  </a:lnTo>
                  <a:lnTo>
                    <a:pt x="152" y="136"/>
                  </a:lnTo>
                  <a:lnTo>
                    <a:pt x="152" y="134"/>
                  </a:lnTo>
                  <a:lnTo>
                    <a:pt x="150" y="132"/>
                  </a:lnTo>
                  <a:lnTo>
                    <a:pt x="150" y="130"/>
                  </a:lnTo>
                  <a:lnTo>
                    <a:pt x="150" y="128"/>
                  </a:lnTo>
                  <a:lnTo>
                    <a:pt x="150" y="126"/>
                  </a:lnTo>
                  <a:lnTo>
                    <a:pt x="150" y="124"/>
                  </a:lnTo>
                  <a:lnTo>
                    <a:pt x="150" y="124"/>
                  </a:lnTo>
                  <a:lnTo>
                    <a:pt x="150" y="122"/>
                  </a:lnTo>
                  <a:lnTo>
                    <a:pt x="152" y="120"/>
                  </a:lnTo>
                  <a:lnTo>
                    <a:pt x="152" y="120"/>
                  </a:lnTo>
                  <a:lnTo>
                    <a:pt x="154" y="118"/>
                  </a:lnTo>
                  <a:lnTo>
                    <a:pt x="156" y="116"/>
                  </a:lnTo>
                  <a:lnTo>
                    <a:pt x="156" y="114"/>
                  </a:lnTo>
                  <a:lnTo>
                    <a:pt x="158" y="112"/>
                  </a:lnTo>
                  <a:lnTo>
                    <a:pt x="158" y="112"/>
                  </a:lnTo>
                  <a:lnTo>
                    <a:pt x="158" y="110"/>
                  </a:lnTo>
                  <a:lnTo>
                    <a:pt x="158" y="106"/>
                  </a:lnTo>
                  <a:lnTo>
                    <a:pt x="158" y="104"/>
                  </a:lnTo>
                  <a:lnTo>
                    <a:pt x="158" y="102"/>
                  </a:lnTo>
                  <a:lnTo>
                    <a:pt x="156" y="102"/>
                  </a:lnTo>
                  <a:lnTo>
                    <a:pt x="154" y="100"/>
                  </a:lnTo>
                  <a:lnTo>
                    <a:pt x="152" y="98"/>
                  </a:lnTo>
                  <a:lnTo>
                    <a:pt x="150" y="98"/>
                  </a:lnTo>
                  <a:lnTo>
                    <a:pt x="150" y="96"/>
                  </a:lnTo>
                  <a:lnTo>
                    <a:pt x="150" y="96"/>
                  </a:lnTo>
                  <a:lnTo>
                    <a:pt x="148" y="96"/>
                  </a:lnTo>
                  <a:lnTo>
                    <a:pt x="148" y="94"/>
                  </a:lnTo>
                  <a:lnTo>
                    <a:pt x="148" y="94"/>
                  </a:lnTo>
                  <a:lnTo>
                    <a:pt x="150" y="92"/>
                  </a:lnTo>
                  <a:lnTo>
                    <a:pt x="150" y="90"/>
                  </a:lnTo>
                  <a:lnTo>
                    <a:pt x="150" y="88"/>
                  </a:lnTo>
                  <a:lnTo>
                    <a:pt x="152" y="86"/>
                  </a:lnTo>
                  <a:lnTo>
                    <a:pt x="152" y="84"/>
                  </a:lnTo>
                  <a:lnTo>
                    <a:pt x="154" y="80"/>
                  </a:lnTo>
                  <a:lnTo>
                    <a:pt x="156" y="78"/>
                  </a:lnTo>
                  <a:lnTo>
                    <a:pt x="158" y="78"/>
                  </a:lnTo>
                  <a:lnTo>
                    <a:pt x="158" y="76"/>
                  </a:lnTo>
                  <a:lnTo>
                    <a:pt x="158" y="76"/>
                  </a:lnTo>
                  <a:lnTo>
                    <a:pt x="160" y="76"/>
                  </a:lnTo>
                  <a:lnTo>
                    <a:pt x="164" y="74"/>
                  </a:lnTo>
                  <a:lnTo>
                    <a:pt x="168" y="74"/>
                  </a:lnTo>
                  <a:lnTo>
                    <a:pt x="166" y="72"/>
                  </a:lnTo>
                  <a:lnTo>
                    <a:pt x="166" y="66"/>
                  </a:lnTo>
                  <a:lnTo>
                    <a:pt x="164" y="62"/>
                  </a:lnTo>
                  <a:lnTo>
                    <a:pt x="164" y="58"/>
                  </a:lnTo>
                  <a:lnTo>
                    <a:pt x="164" y="54"/>
                  </a:lnTo>
                  <a:lnTo>
                    <a:pt x="164" y="54"/>
                  </a:lnTo>
                  <a:lnTo>
                    <a:pt x="164" y="52"/>
                  </a:lnTo>
                  <a:lnTo>
                    <a:pt x="164" y="52"/>
                  </a:lnTo>
                  <a:lnTo>
                    <a:pt x="166" y="50"/>
                  </a:lnTo>
                  <a:lnTo>
                    <a:pt x="168" y="48"/>
                  </a:lnTo>
                  <a:lnTo>
                    <a:pt x="170" y="48"/>
                  </a:lnTo>
                  <a:lnTo>
                    <a:pt x="170" y="46"/>
                  </a:lnTo>
                  <a:lnTo>
                    <a:pt x="170" y="46"/>
                  </a:lnTo>
                  <a:lnTo>
                    <a:pt x="170" y="46"/>
                  </a:lnTo>
                  <a:lnTo>
                    <a:pt x="170" y="44"/>
                  </a:lnTo>
                  <a:lnTo>
                    <a:pt x="170" y="44"/>
                  </a:lnTo>
                  <a:lnTo>
                    <a:pt x="170" y="44"/>
                  </a:lnTo>
                  <a:lnTo>
                    <a:pt x="170" y="42"/>
                  </a:lnTo>
                  <a:lnTo>
                    <a:pt x="168" y="42"/>
                  </a:lnTo>
                  <a:lnTo>
                    <a:pt x="166" y="40"/>
                  </a:lnTo>
                  <a:lnTo>
                    <a:pt x="164" y="38"/>
                  </a:lnTo>
                  <a:lnTo>
                    <a:pt x="162" y="36"/>
                  </a:lnTo>
                  <a:lnTo>
                    <a:pt x="160" y="34"/>
                  </a:lnTo>
                  <a:lnTo>
                    <a:pt x="158" y="34"/>
                  </a:lnTo>
                  <a:lnTo>
                    <a:pt x="136" y="34"/>
                  </a:lnTo>
                  <a:lnTo>
                    <a:pt x="134" y="34"/>
                  </a:lnTo>
                  <a:lnTo>
                    <a:pt x="130" y="32"/>
                  </a:lnTo>
                  <a:lnTo>
                    <a:pt x="128" y="32"/>
                  </a:lnTo>
                  <a:lnTo>
                    <a:pt x="124" y="30"/>
                  </a:lnTo>
                  <a:lnTo>
                    <a:pt x="122" y="30"/>
                  </a:lnTo>
                  <a:lnTo>
                    <a:pt x="120" y="28"/>
                  </a:lnTo>
                  <a:lnTo>
                    <a:pt x="120" y="28"/>
                  </a:lnTo>
                  <a:lnTo>
                    <a:pt x="120" y="28"/>
                  </a:lnTo>
                  <a:lnTo>
                    <a:pt x="120" y="28"/>
                  </a:lnTo>
                  <a:lnTo>
                    <a:pt x="118" y="26"/>
                  </a:lnTo>
                  <a:lnTo>
                    <a:pt x="118" y="24"/>
                  </a:lnTo>
                  <a:lnTo>
                    <a:pt x="118" y="22"/>
                  </a:lnTo>
                  <a:lnTo>
                    <a:pt x="116" y="18"/>
                  </a:lnTo>
                  <a:lnTo>
                    <a:pt x="114" y="16"/>
                  </a:lnTo>
                  <a:lnTo>
                    <a:pt x="114" y="16"/>
                  </a:lnTo>
                  <a:lnTo>
                    <a:pt x="112" y="14"/>
                  </a:lnTo>
                  <a:lnTo>
                    <a:pt x="112" y="14"/>
                  </a:lnTo>
                  <a:lnTo>
                    <a:pt x="108" y="12"/>
                  </a:lnTo>
                  <a:lnTo>
                    <a:pt x="106" y="12"/>
                  </a:lnTo>
                  <a:lnTo>
                    <a:pt x="104" y="12"/>
                  </a:lnTo>
                  <a:lnTo>
                    <a:pt x="104" y="10"/>
                  </a:lnTo>
                  <a:lnTo>
                    <a:pt x="102" y="10"/>
                  </a:lnTo>
                  <a:lnTo>
                    <a:pt x="102" y="10"/>
                  </a:lnTo>
                  <a:lnTo>
                    <a:pt x="102" y="8"/>
                  </a:lnTo>
                  <a:lnTo>
                    <a:pt x="102" y="8"/>
                  </a:lnTo>
                  <a:lnTo>
                    <a:pt x="102" y="6"/>
                  </a:lnTo>
                  <a:lnTo>
                    <a:pt x="102" y="4"/>
                  </a:lnTo>
                  <a:lnTo>
                    <a:pt x="104" y="2"/>
                  </a:lnTo>
                  <a:lnTo>
                    <a:pt x="104" y="0"/>
                  </a:lnTo>
                  <a:lnTo>
                    <a:pt x="102" y="0"/>
                  </a:lnTo>
                  <a:lnTo>
                    <a:pt x="98" y="2"/>
                  </a:lnTo>
                  <a:lnTo>
                    <a:pt x="96" y="2"/>
                  </a:lnTo>
                  <a:lnTo>
                    <a:pt x="92" y="2"/>
                  </a:lnTo>
                  <a:lnTo>
                    <a:pt x="90" y="2"/>
                  </a:lnTo>
                  <a:lnTo>
                    <a:pt x="90" y="4"/>
                  </a:lnTo>
                  <a:lnTo>
                    <a:pt x="90" y="4"/>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89" name="Freeform 284">
              <a:extLst>
                <a:ext uri="{FF2B5EF4-FFF2-40B4-BE49-F238E27FC236}">
                  <a16:creationId xmlns:a16="http://schemas.microsoft.com/office/drawing/2014/main" id="{0AD0809D-B57B-44AF-8138-082EBAAE0AFF}"/>
                </a:ext>
              </a:extLst>
            </p:cNvPr>
            <p:cNvSpPr>
              <a:spLocks/>
            </p:cNvSpPr>
            <p:nvPr/>
          </p:nvSpPr>
          <p:spPr bwMode="auto">
            <a:xfrm>
              <a:off x="5893381" y="2510942"/>
              <a:ext cx="321505" cy="307756"/>
            </a:xfrm>
            <a:custGeom>
              <a:avLst/>
              <a:gdLst>
                <a:gd name="T0" fmla="*/ 88 w 170"/>
                <a:gd name="T1" fmla="*/ 8 h 180"/>
                <a:gd name="T2" fmla="*/ 84 w 170"/>
                <a:gd name="T3" fmla="*/ 18 h 180"/>
                <a:gd name="T4" fmla="*/ 78 w 170"/>
                <a:gd name="T5" fmla="*/ 24 h 180"/>
                <a:gd name="T6" fmla="*/ 74 w 170"/>
                <a:gd name="T7" fmla="*/ 30 h 180"/>
                <a:gd name="T8" fmla="*/ 66 w 170"/>
                <a:gd name="T9" fmla="*/ 28 h 180"/>
                <a:gd name="T10" fmla="*/ 64 w 170"/>
                <a:gd name="T11" fmla="*/ 30 h 180"/>
                <a:gd name="T12" fmla="*/ 62 w 170"/>
                <a:gd name="T13" fmla="*/ 38 h 180"/>
                <a:gd name="T14" fmla="*/ 54 w 170"/>
                <a:gd name="T15" fmla="*/ 40 h 180"/>
                <a:gd name="T16" fmla="*/ 48 w 170"/>
                <a:gd name="T17" fmla="*/ 38 h 180"/>
                <a:gd name="T18" fmla="*/ 44 w 170"/>
                <a:gd name="T19" fmla="*/ 30 h 180"/>
                <a:gd name="T20" fmla="*/ 38 w 170"/>
                <a:gd name="T21" fmla="*/ 30 h 180"/>
                <a:gd name="T22" fmla="*/ 36 w 170"/>
                <a:gd name="T23" fmla="*/ 34 h 180"/>
                <a:gd name="T24" fmla="*/ 38 w 170"/>
                <a:gd name="T25" fmla="*/ 42 h 180"/>
                <a:gd name="T26" fmla="*/ 36 w 170"/>
                <a:gd name="T27" fmla="*/ 50 h 180"/>
                <a:gd name="T28" fmla="*/ 26 w 170"/>
                <a:gd name="T29" fmla="*/ 50 h 180"/>
                <a:gd name="T30" fmla="*/ 18 w 170"/>
                <a:gd name="T31" fmla="*/ 54 h 180"/>
                <a:gd name="T32" fmla="*/ 6 w 170"/>
                <a:gd name="T33" fmla="*/ 56 h 180"/>
                <a:gd name="T34" fmla="*/ 0 w 170"/>
                <a:gd name="T35" fmla="*/ 58 h 180"/>
                <a:gd name="T36" fmla="*/ 0 w 170"/>
                <a:gd name="T37" fmla="*/ 66 h 180"/>
                <a:gd name="T38" fmla="*/ 2 w 170"/>
                <a:gd name="T39" fmla="*/ 70 h 180"/>
                <a:gd name="T40" fmla="*/ 18 w 170"/>
                <a:gd name="T41" fmla="*/ 76 h 180"/>
                <a:gd name="T42" fmla="*/ 32 w 170"/>
                <a:gd name="T43" fmla="*/ 86 h 180"/>
                <a:gd name="T44" fmla="*/ 38 w 170"/>
                <a:gd name="T45" fmla="*/ 102 h 180"/>
                <a:gd name="T46" fmla="*/ 46 w 170"/>
                <a:gd name="T47" fmla="*/ 110 h 180"/>
                <a:gd name="T48" fmla="*/ 48 w 170"/>
                <a:gd name="T49" fmla="*/ 114 h 180"/>
                <a:gd name="T50" fmla="*/ 42 w 170"/>
                <a:gd name="T51" fmla="*/ 116 h 180"/>
                <a:gd name="T52" fmla="*/ 38 w 170"/>
                <a:gd name="T53" fmla="*/ 128 h 180"/>
                <a:gd name="T54" fmla="*/ 38 w 170"/>
                <a:gd name="T55" fmla="*/ 150 h 180"/>
                <a:gd name="T56" fmla="*/ 32 w 170"/>
                <a:gd name="T57" fmla="*/ 162 h 180"/>
                <a:gd name="T58" fmla="*/ 54 w 170"/>
                <a:gd name="T59" fmla="*/ 170 h 180"/>
                <a:gd name="T60" fmla="*/ 70 w 170"/>
                <a:gd name="T61" fmla="*/ 170 h 180"/>
                <a:gd name="T62" fmla="*/ 80 w 170"/>
                <a:gd name="T63" fmla="*/ 178 h 180"/>
                <a:gd name="T64" fmla="*/ 88 w 170"/>
                <a:gd name="T65" fmla="*/ 180 h 180"/>
                <a:gd name="T66" fmla="*/ 108 w 170"/>
                <a:gd name="T67" fmla="*/ 176 h 180"/>
                <a:gd name="T68" fmla="*/ 106 w 170"/>
                <a:gd name="T69" fmla="*/ 164 h 180"/>
                <a:gd name="T70" fmla="*/ 110 w 170"/>
                <a:gd name="T71" fmla="*/ 156 h 180"/>
                <a:gd name="T72" fmla="*/ 122 w 170"/>
                <a:gd name="T73" fmla="*/ 156 h 180"/>
                <a:gd name="T74" fmla="*/ 136 w 170"/>
                <a:gd name="T75" fmla="*/ 156 h 180"/>
                <a:gd name="T76" fmla="*/ 150 w 170"/>
                <a:gd name="T77" fmla="*/ 164 h 180"/>
                <a:gd name="T78" fmla="*/ 156 w 170"/>
                <a:gd name="T79" fmla="*/ 164 h 180"/>
                <a:gd name="T80" fmla="*/ 162 w 170"/>
                <a:gd name="T81" fmla="*/ 154 h 180"/>
                <a:gd name="T82" fmla="*/ 164 w 170"/>
                <a:gd name="T83" fmla="*/ 144 h 180"/>
                <a:gd name="T84" fmla="*/ 162 w 170"/>
                <a:gd name="T85" fmla="*/ 140 h 180"/>
                <a:gd name="T86" fmla="*/ 152 w 170"/>
                <a:gd name="T87" fmla="*/ 136 h 180"/>
                <a:gd name="T88" fmla="*/ 150 w 170"/>
                <a:gd name="T89" fmla="*/ 126 h 180"/>
                <a:gd name="T90" fmla="*/ 154 w 170"/>
                <a:gd name="T91" fmla="*/ 118 h 180"/>
                <a:gd name="T92" fmla="*/ 158 w 170"/>
                <a:gd name="T93" fmla="*/ 106 h 180"/>
                <a:gd name="T94" fmla="*/ 150 w 170"/>
                <a:gd name="T95" fmla="*/ 98 h 180"/>
                <a:gd name="T96" fmla="*/ 150 w 170"/>
                <a:gd name="T97" fmla="*/ 92 h 180"/>
                <a:gd name="T98" fmla="*/ 156 w 170"/>
                <a:gd name="T99" fmla="*/ 78 h 180"/>
                <a:gd name="T100" fmla="*/ 168 w 170"/>
                <a:gd name="T101" fmla="*/ 74 h 180"/>
                <a:gd name="T102" fmla="*/ 164 w 170"/>
                <a:gd name="T103" fmla="*/ 54 h 180"/>
                <a:gd name="T104" fmla="*/ 170 w 170"/>
                <a:gd name="T105" fmla="*/ 46 h 180"/>
                <a:gd name="T106" fmla="*/ 170 w 170"/>
                <a:gd name="T107" fmla="*/ 42 h 180"/>
                <a:gd name="T108" fmla="*/ 158 w 170"/>
                <a:gd name="T109" fmla="*/ 34 h 180"/>
                <a:gd name="T110" fmla="*/ 122 w 170"/>
                <a:gd name="T111" fmla="*/ 30 h 180"/>
                <a:gd name="T112" fmla="*/ 118 w 170"/>
                <a:gd name="T113" fmla="*/ 24 h 180"/>
                <a:gd name="T114" fmla="*/ 112 w 170"/>
                <a:gd name="T115" fmla="*/ 14 h 180"/>
                <a:gd name="T116" fmla="*/ 102 w 170"/>
                <a:gd name="T117" fmla="*/ 10 h 180"/>
                <a:gd name="T118" fmla="*/ 104 w 170"/>
                <a:gd name="T119" fmla="*/ 0 h 180"/>
                <a:gd name="T120" fmla="*/ 90 w 170"/>
                <a:gd name="T121" fmla="*/ 4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0" h="180">
                  <a:moveTo>
                    <a:pt x="90" y="4"/>
                  </a:moveTo>
                  <a:lnTo>
                    <a:pt x="90" y="4"/>
                  </a:lnTo>
                  <a:lnTo>
                    <a:pt x="90" y="4"/>
                  </a:lnTo>
                  <a:lnTo>
                    <a:pt x="88" y="4"/>
                  </a:lnTo>
                  <a:lnTo>
                    <a:pt x="88" y="6"/>
                  </a:lnTo>
                  <a:lnTo>
                    <a:pt x="88" y="8"/>
                  </a:lnTo>
                  <a:lnTo>
                    <a:pt x="88" y="10"/>
                  </a:lnTo>
                  <a:lnTo>
                    <a:pt x="86" y="14"/>
                  </a:lnTo>
                  <a:lnTo>
                    <a:pt x="86" y="16"/>
                  </a:lnTo>
                  <a:lnTo>
                    <a:pt x="86" y="16"/>
                  </a:lnTo>
                  <a:lnTo>
                    <a:pt x="86" y="18"/>
                  </a:lnTo>
                  <a:lnTo>
                    <a:pt x="84" y="18"/>
                  </a:lnTo>
                  <a:lnTo>
                    <a:pt x="82" y="20"/>
                  </a:lnTo>
                  <a:lnTo>
                    <a:pt x="80" y="22"/>
                  </a:lnTo>
                  <a:lnTo>
                    <a:pt x="78" y="22"/>
                  </a:lnTo>
                  <a:lnTo>
                    <a:pt x="78" y="22"/>
                  </a:lnTo>
                  <a:lnTo>
                    <a:pt x="78" y="24"/>
                  </a:lnTo>
                  <a:lnTo>
                    <a:pt x="78" y="24"/>
                  </a:lnTo>
                  <a:lnTo>
                    <a:pt x="78" y="26"/>
                  </a:lnTo>
                  <a:lnTo>
                    <a:pt x="76" y="28"/>
                  </a:lnTo>
                  <a:lnTo>
                    <a:pt x="76" y="28"/>
                  </a:lnTo>
                  <a:lnTo>
                    <a:pt x="76" y="30"/>
                  </a:lnTo>
                  <a:lnTo>
                    <a:pt x="76" y="30"/>
                  </a:lnTo>
                  <a:lnTo>
                    <a:pt x="74" y="30"/>
                  </a:lnTo>
                  <a:lnTo>
                    <a:pt x="74" y="30"/>
                  </a:lnTo>
                  <a:lnTo>
                    <a:pt x="74" y="30"/>
                  </a:lnTo>
                  <a:lnTo>
                    <a:pt x="72" y="30"/>
                  </a:lnTo>
                  <a:lnTo>
                    <a:pt x="70" y="30"/>
                  </a:lnTo>
                  <a:lnTo>
                    <a:pt x="68" y="30"/>
                  </a:lnTo>
                  <a:lnTo>
                    <a:pt x="66" y="28"/>
                  </a:lnTo>
                  <a:lnTo>
                    <a:pt x="66" y="28"/>
                  </a:lnTo>
                  <a:lnTo>
                    <a:pt x="64" y="28"/>
                  </a:lnTo>
                  <a:lnTo>
                    <a:pt x="64" y="30"/>
                  </a:lnTo>
                  <a:lnTo>
                    <a:pt x="64" y="30"/>
                  </a:lnTo>
                  <a:lnTo>
                    <a:pt x="64" y="30"/>
                  </a:lnTo>
                  <a:lnTo>
                    <a:pt x="64" y="30"/>
                  </a:lnTo>
                  <a:lnTo>
                    <a:pt x="62" y="32"/>
                  </a:lnTo>
                  <a:lnTo>
                    <a:pt x="62" y="34"/>
                  </a:lnTo>
                  <a:lnTo>
                    <a:pt x="62" y="34"/>
                  </a:lnTo>
                  <a:lnTo>
                    <a:pt x="62" y="36"/>
                  </a:lnTo>
                  <a:lnTo>
                    <a:pt x="62" y="38"/>
                  </a:lnTo>
                  <a:lnTo>
                    <a:pt x="62" y="38"/>
                  </a:lnTo>
                  <a:lnTo>
                    <a:pt x="62" y="38"/>
                  </a:lnTo>
                  <a:lnTo>
                    <a:pt x="60" y="38"/>
                  </a:lnTo>
                  <a:lnTo>
                    <a:pt x="60" y="38"/>
                  </a:lnTo>
                  <a:lnTo>
                    <a:pt x="58" y="40"/>
                  </a:lnTo>
                  <a:lnTo>
                    <a:pt x="56" y="40"/>
                  </a:lnTo>
                  <a:lnTo>
                    <a:pt x="54" y="40"/>
                  </a:lnTo>
                  <a:lnTo>
                    <a:pt x="52" y="40"/>
                  </a:lnTo>
                  <a:lnTo>
                    <a:pt x="52" y="40"/>
                  </a:lnTo>
                  <a:lnTo>
                    <a:pt x="50" y="40"/>
                  </a:lnTo>
                  <a:lnTo>
                    <a:pt x="50" y="38"/>
                  </a:lnTo>
                  <a:lnTo>
                    <a:pt x="50" y="38"/>
                  </a:lnTo>
                  <a:lnTo>
                    <a:pt x="48" y="38"/>
                  </a:lnTo>
                  <a:lnTo>
                    <a:pt x="48" y="36"/>
                  </a:lnTo>
                  <a:lnTo>
                    <a:pt x="46" y="34"/>
                  </a:lnTo>
                  <a:lnTo>
                    <a:pt x="46" y="32"/>
                  </a:lnTo>
                  <a:lnTo>
                    <a:pt x="44" y="32"/>
                  </a:lnTo>
                  <a:lnTo>
                    <a:pt x="44" y="30"/>
                  </a:lnTo>
                  <a:lnTo>
                    <a:pt x="44" y="30"/>
                  </a:lnTo>
                  <a:lnTo>
                    <a:pt x="42" y="30"/>
                  </a:lnTo>
                  <a:lnTo>
                    <a:pt x="42" y="30"/>
                  </a:lnTo>
                  <a:lnTo>
                    <a:pt x="40" y="30"/>
                  </a:lnTo>
                  <a:lnTo>
                    <a:pt x="40" y="30"/>
                  </a:lnTo>
                  <a:lnTo>
                    <a:pt x="38" y="30"/>
                  </a:lnTo>
                  <a:lnTo>
                    <a:pt x="38" y="30"/>
                  </a:lnTo>
                  <a:lnTo>
                    <a:pt x="36" y="32"/>
                  </a:lnTo>
                  <a:lnTo>
                    <a:pt x="36" y="32"/>
                  </a:lnTo>
                  <a:lnTo>
                    <a:pt x="36" y="32"/>
                  </a:lnTo>
                  <a:lnTo>
                    <a:pt x="36" y="32"/>
                  </a:lnTo>
                  <a:lnTo>
                    <a:pt x="36" y="34"/>
                  </a:lnTo>
                  <a:lnTo>
                    <a:pt x="36" y="34"/>
                  </a:lnTo>
                  <a:lnTo>
                    <a:pt x="36" y="36"/>
                  </a:lnTo>
                  <a:lnTo>
                    <a:pt x="36" y="36"/>
                  </a:lnTo>
                  <a:lnTo>
                    <a:pt x="38" y="38"/>
                  </a:lnTo>
                  <a:lnTo>
                    <a:pt x="38" y="40"/>
                  </a:lnTo>
                  <a:lnTo>
                    <a:pt x="38" y="40"/>
                  </a:lnTo>
                  <a:lnTo>
                    <a:pt x="38" y="42"/>
                  </a:lnTo>
                  <a:lnTo>
                    <a:pt x="38" y="44"/>
                  </a:lnTo>
                  <a:lnTo>
                    <a:pt x="38" y="46"/>
                  </a:lnTo>
                  <a:lnTo>
                    <a:pt x="38" y="48"/>
                  </a:lnTo>
                  <a:lnTo>
                    <a:pt x="36" y="48"/>
                  </a:lnTo>
                  <a:lnTo>
                    <a:pt x="36" y="50"/>
                  </a:lnTo>
                  <a:lnTo>
                    <a:pt x="36" y="50"/>
                  </a:lnTo>
                  <a:lnTo>
                    <a:pt x="36" y="50"/>
                  </a:lnTo>
                  <a:lnTo>
                    <a:pt x="34" y="50"/>
                  </a:lnTo>
                  <a:lnTo>
                    <a:pt x="32" y="50"/>
                  </a:lnTo>
                  <a:lnTo>
                    <a:pt x="30" y="50"/>
                  </a:lnTo>
                  <a:lnTo>
                    <a:pt x="26" y="50"/>
                  </a:lnTo>
                  <a:lnTo>
                    <a:pt x="26" y="50"/>
                  </a:lnTo>
                  <a:lnTo>
                    <a:pt x="24" y="50"/>
                  </a:lnTo>
                  <a:lnTo>
                    <a:pt x="24" y="50"/>
                  </a:lnTo>
                  <a:lnTo>
                    <a:pt x="22" y="52"/>
                  </a:lnTo>
                  <a:lnTo>
                    <a:pt x="20" y="52"/>
                  </a:lnTo>
                  <a:lnTo>
                    <a:pt x="18" y="54"/>
                  </a:lnTo>
                  <a:lnTo>
                    <a:pt x="18" y="54"/>
                  </a:lnTo>
                  <a:lnTo>
                    <a:pt x="16" y="56"/>
                  </a:lnTo>
                  <a:lnTo>
                    <a:pt x="14" y="56"/>
                  </a:lnTo>
                  <a:lnTo>
                    <a:pt x="14" y="56"/>
                  </a:lnTo>
                  <a:lnTo>
                    <a:pt x="12" y="56"/>
                  </a:lnTo>
                  <a:lnTo>
                    <a:pt x="8" y="56"/>
                  </a:lnTo>
                  <a:lnTo>
                    <a:pt x="6" y="56"/>
                  </a:lnTo>
                  <a:lnTo>
                    <a:pt x="4" y="56"/>
                  </a:lnTo>
                  <a:lnTo>
                    <a:pt x="2" y="56"/>
                  </a:lnTo>
                  <a:lnTo>
                    <a:pt x="2" y="58"/>
                  </a:lnTo>
                  <a:lnTo>
                    <a:pt x="2" y="58"/>
                  </a:lnTo>
                  <a:lnTo>
                    <a:pt x="0" y="58"/>
                  </a:lnTo>
                  <a:lnTo>
                    <a:pt x="0" y="58"/>
                  </a:lnTo>
                  <a:lnTo>
                    <a:pt x="0" y="58"/>
                  </a:lnTo>
                  <a:lnTo>
                    <a:pt x="0" y="60"/>
                  </a:lnTo>
                  <a:lnTo>
                    <a:pt x="0" y="60"/>
                  </a:lnTo>
                  <a:lnTo>
                    <a:pt x="0" y="62"/>
                  </a:lnTo>
                  <a:lnTo>
                    <a:pt x="0" y="64"/>
                  </a:lnTo>
                  <a:lnTo>
                    <a:pt x="0" y="66"/>
                  </a:lnTo>
                  <a:lnTo>
                    <a:pt x="0" y="66"/>
                  </a:lnTo>
                  <a:lnTo>
                    <a:pt x="0" y="68"/>
                  </a:lnTo>
                  <a:lnTo>
                    <a:pt x="0" y="68"/>
                  </a:lnTo>
                  <a:lnTo>
                    <a:pt x="0" y="68"/>
                  </a:lnTo>
                  <a:lnTo>
                    <a:pt x="2" y="70"/>
                  </a:lnTo>
                  <a:lnTo>
                    <a:pt x="2" y="70"/>
                  </a:lnTo>
                  <a:lnTo>
                    <a:pt x="4" y="72"/>
                  </a:lnTo>
                  <a:lnTo>
                    <a:pt x="6" y="72"/>
                  </a:lnTo>
                  <a:lnTo>
                    <a:pt x="8" y="74"/>
                  </a:lnTo>
                  <a:lnTo>
                    <a:pt x="14" y="76"/>
                  </a:lnTo>
                  <a:lnTo>
                    <a:pt x="16" y="76"/>
                  </a:lnTo>
                  <a:lnTo>
                    <a:pt x="18" y="76"/>
                  </a:lnTo>
                  <a:lnTo>
                    <a:pt x="22" y="78"/>
                  </a:lnTo>
                  <a:lnTo>
                    <a:pt x="24" y="80"/>
                  </a:lnTo>
                  <a:lnTo>
                    <a:pt x="26" y="80"/>
                  </a:lnTo>
                  <a:lnTo>
                    <a:pt x="28" y="82"/>
                  </a:lnTo>
                  <a:lnTo>
                    <a:pt x="28" y="82"/>
                  </a:lnTo>
                  <a:lnTo>
                    <a:pt x="32" y="86"/>
                  </a:lnTo>
                  <a:lnTo>
                    <a:pt x="34" y="88"/>
                  </a:lnTo>
                  <a:lnTo>
                    <a:pt x="36" y="90"/>
                  </a:lnTo>
                  <a:lnTo>
                    <a:pt x="36" y="92"/>
                  </a:lnTo>
                  <a:lnTo>
                    <a:pt x="36" y="94"/>
                  </a:lnTo>
                  <a:lnTo>
                    <a:pt x="38" y="98"/>
                  </a:lnTo>
                  <a:lnTo>
                    <a:pt x="38" y="102"/>
                  </a:lnTo>
                  <a:lnTo>
                    <a:pt x="40" y="104"/>
                  </a:lnTo>
                  <a:lnTo>
                    <a:pt x="40" y="104"/>
                  </a:lnTo>
                  <a:lnTo>
                    <a:pt x="40" y="106"/>
                  </a:lnTo>
                  <a:lnTo>
                    <a:pt x="42" y="106"/>
                  </a:lnTo>
                  <a:lnTo>
                    <a:pt x="46" y="110"/>
                  </a:lnTo>
                  <a:lnTo>
                    <a:pt x="46" y="110"/>
                  </a:lnTo>
                  <a:lnTo>
                    <a:pt x="48" y="112"/>
                  </a:lnTo>
                  <a:lnTo>
                    <a:pt x="48" y="112"/>
                  </a:lnTo>
                  <a:lnTo>
                    <a:pt x="48" y="112"/>
                  </a:lnTo>
                  <a:lnTo>
                    <a:pt x="48" y="112"/>
                  </a:lnTo>
                  <a:lnTo>
                    <a:pt x="48" y="114"/>
                  </a:lnTo>
                  <a:lnTo>
                    <a:pt x="48" y="114"/>
                  </a:lnTo>
                  <a:lnTo>
                    <a:pt x="48" y="114"/>
                  </a:lnTo>
                  <a:lnTo>
                    <a:pt x="48" y="114"/>
                  </a:lnTo>
                  <a:lnTo>
                    <a:pt x="46" y="116"/>
                  </a:lnTo>
                  <a:lnTo>
                    <a:pt x="46" y="116"/>
                  </a:lnTo>
                  <a:lnTo>
                    <a:pt x="44" y="116"/>
                  </a:lnTo>
                  <a:lnTo>
                    <a:pt x="42" y="116"/>
                  </a:lnTo>
                  <a:lnTo>
                    <a:pt x="42" y="118"/>
                  </a:lnTo>
                  <a:lnTo>
                    <a:pt x="40" y="118"/>
                  </a:lnTo>
                  <a:lnTo>
                    <a:pt x="40" y="120"/>
                  </a:lnTo>
                  <a:lnTo>
                    <a:pt x="40" y="122"/>
                  </a:lnTo>
                  <a:lnTo>
                    <a:pt x="38" y="126"/>
                  </a:lnTo>
                  <a:lnTo>
                    <a:pt x="38" y="128"/>
                  </a:lnTo>
                  <a:lnTo>
                    <a:pt x="38" y="130"/>
                  </a:lnTo>
                  <a:lnTo>
                    <a:pt x="38" y="136"/>
                  </a:lnTo>
                  <a:lnTo>
                    <a:pt x="38" y="140"/>
                  </a:lnTo>
                  <a:lnTo>
                    <a:pt x="38" y="146"/>
                  </a:lnTo>
                  <a:lnTo>
                    <a:pt x="38" y="148"/>
                  </a:lnTo>
                  <a:lnTo>
                    <a:pt x="38" y="150"/>
                  </a:lnTo>
                  <a:lnTo>
                    <a:pt x="36" y="152"/>
                  </a:lnTo>
                  <a:lnTo>
                    <a:pt x="36" y="154"/>
                  </a:lnTo>
                  <a:lnTo>
                    <a:pt x="36" y="154"/>
                  </a:lnTo>
                  <a:lnTo>
                    <a:pt x="36" y="156"/>
                  </a:lnTo>
                  <a:lnTo>
                    <a:pt x="34" y="160"/>
                  </a:lnTo>
                  <a:lnTo>
                    <a:pt x="32" y="162"/>
                  </a:lnTo>
                  <a:lnTo>
                    <a:pt x="40" y="166"/>
                  </a:lnTo>
                  <a:lnTo>
                    <a:pt x="46" y="168"/>
                  </a:lnTo>
                  <a:lnTo>
                    <a:pt x="48" y="168"/>
                  </a:lnTo>
                  <a:lnTo>
                    <a:pt x="50" y="170"/>
                  </a:lnTo>
                  <a:lnTo>
                    <a:pt x="52" y="170"/>
                  </a:lnTo>
                  <a:lnTo>
                    <a:pt x="54" y="170"/>
                  </a:lnTo>
                  <a:lnTo>
                    <a:pt x="60" y="170"/>
                  </a:lnTo>
                  <a:lnTo>
                    <a:pt x="64" y="170"/>
                  </a:lnTo>
                  <a:lnTo>
                    <a:pt x="66" y="170"/>
                  </a:lnTo>
                  <a:lnTo>
                    <a:pt x="68" y="170"/>
                  </a:lnTo>
                  <a:lnTo>
                    <a:pt x="70" y="170"/>
                  </a:lnTo>
                  <a:lnTo>
                    <a:pt x="70" y="170"/>
                  </a:lnTo>
                  <a:lnTo>
                    <a:pt x="72" y="170"/>
                  </a:lnTo>
                  <a:lnTo>
                    <a:pt x="72" y="172"/>
                  </a:lnTo>
                  <a:lnTo>
                    <a:pt x="76" y="174"/>
                  </a:lnTo>
                  <a:lnTo>
                    <a:pt x="76" y="176"/>
                  </a:lnTo>
                  <a:lnTo>
                    <a:pt x="78" y="178"/>
                  </a:lnTo>
                  <a:lnTo>
                    <a:pt x="80" y="178"/>
                  </a:lnTo>
                  <a:lnTo>
                    <a:pt x="80" y="178"/>
                  </a:lnTo>
                  <a:lnTo>
                    <a:pt x="80" y="180"/>
                  </a:lnTo>
                  <a:lnTo>
                    <a:pt x="82" y="180"/>
                  </a:lnTo>
                  <a:lnTo>
                    <a:pt x="84" y="180"/>
                  </a:lnTo>
                  <a:lnTo>
                    <a:pt x="86" y="180"/>
                  </a:lnTo>
                  <a:lnTo>
                    <a:pt x="88" y="180"/>
                  </a:lnTo>
                  <a:lnTo>
                    <a:pt x="92" y="180"/>
                  </a:lnTo>
                  <a:lnTo>
                    <a:pt x="96" y="180"/>
                  </a:lnTo>
                  <a:lnTo>
                    <a:pt x="102" y="178"/>
                  </a:lnTo>
                  <a:lnTo>
                    <a:pt x="104" y="178"/>
                  </a:lnTo>
                  <a:lnTo>
                    <a:pt x="108" y="178"/>
                  </a:lnTo>
                  <a:lnTo>
                    <a:pt x="108" y="176"/>
                  </a:lnTo>
                  <a:lnTo>
                    <a:pt x="108" y="174"/>
                  </a:lnTo>
                  <a:lnTo>
                    <a:pt x="106" y="170"/>
                  </a:lnTo>
                  <a:lnTo>
                    <a:pt x="106" y="170"/>
                  </a:lnTo>
                  <a:lnTo>
                    <a:pt x="106" y="168"/>
                  </a:lnTo>
                  <a:lnTo>
                    <a:pt x="106" y="166"/>
                  </a:lnTo>
                  <a:lnTo>
                    <a:pt x="106" y="164"/>
                  </a:lnTo>
                  <a:lnTo>
                    <a:pt x="106" y="164"/>
                  </a:lnTo>
                  <a:lnTo>
                    <a:pt x="108" y="162"/>
                  </a:lnTo>
                  <a:lnTo>
                    <a:pt x="108" y="160"/>
                  </a:lnTo>
                  <a:lnTo>
                    <a:pt x="108" y="158"/>
                  </a:lnTo>
                  <a:lnTo>
                    <a:pt x="110" y="158"/>
                  </a:lnTo>
                  <a:lnTo>
                    <a:pt x="110" y="156"/>
                  </a:lnTo>
                  <a:lnTo>
                    <a:pt x="112" y="156"/>
                  </a:lnTo>
                  <a:lnTo>
                    <a:pt x="114" y="156"/>
                  </a:lnTo>
                  <a:lnTo>
                    <a:pt x="114" y="156"/>
                  </a:lnTo>
                  <a:lnTo>
                    <a:pt x="116" y="156"/>
                  </a:lnTo>
                  <a:lnTo>
                    <a:pt x="120" y="156"/>
                  </a:lnTo>
                  <a:lnTo>
                    <a:pt x="122" y="156"/>
                  </a:lnTo>
                  <a:lnTo>
                    <a:pt x="128" y="154"/>
                  </a:lnTo>
                  <a:lnTo>
                    <a:pt x="132" y="154"/>
                  </a:lnTo>
                  <a:lnTo>
                    <a:pt x="134" y="154"/>
                  </a:lnTo>
                  <a:lnTo>
                    <a:pt x="134" y="156"/>
                  </a:lnTo>
                  <a:lnTo>
                    <a:pt x="136" y="156"/>
                  </a:lnTo>
                  <a:lnTo>
                    <a:pt x="136" y="156"/>
                  </a:lnTo>
                  <a:lnTo>
                    <a:pt x="140" y="158"/>
                  </a:lnTo>
                  <a:lnTo>
                    <a:pt x="142" y="160"/>
                  </a:lnTo>
                  <a:lnTo>
                    <a:pt x="142" y="162"/>
                  </a:lnTo>
                  <a:lnTo>
                    <a:pt x="144" y="162"/>
                  </a:lnTo>
                  <a:lnTo>
                    <a:pt x="146" y="164"/>
                  </a:lnTo>
                  <a:lnTo>
                    <a:pt x="150" y="164"/>
                  </a:lnTo>
                  <a:lnTo>
                    <a:pt x="152" y="164"/>
                  </a:lnTo>
                  <a:lnTo>
                    <a:pt x="152" y="166"/>
                  </a:lnTo>
                  <a:lnTo>
                    <a:pt x="154" y="166"/>
                  </a:lnTo>
                  <a:lnTo>
                    <a:pt x="154" y="166"/>
                  </a:lnTo>
                  <a:lnTo>
                    <a:pt x="156" y="166"/>
                  </a:lnTo>
                  <a:lnTo>
                    <a:pt x="156" y="164"/>
                  </a:lnTo>
                  <a:lnTo>
                    <a:pt x="156" y="164"/>
                  </a:lnTo>
                  <a:lnTo>
                    <a:pt x="158" y="164"/>
                  </a:lnTo>
                  <a:lnTo>
                    <a:pt x="158" y="162"/>
                  </a:lnTo>
                  <a:lnTo>
                    <a:pt x="160" y="160"/>
                  </a:lnTo>
                  <a:lnTo>
                    <a:pt x="160" y="158"/>
                  </a:lnTo>
                  <a:lnTo>
                    <a:pt x="162" y="154"/>
                  </a:lnTo>
                  <a:lnTo>
                    <a:pt x="162" y="152"/>
                  </a:lnTo>
                  <a:lnTo>
                    <a:pt x="164" y="150"/>
                  </a:lnTo>
                  <a:lnTo>
                    <a:pt x="164" y="150"/>
                  </a:lnTo>
                  <a:lnTo>
                    <a:pt x="164" y="146"/>
                  </a:lnTo>
                  <a:lnTo>
                    <a:pt x="164" y="144"/>
                  </a:lnTo>
                  <a:lnTo>
                    <a:pt x="164" y="144"/>
                  </a:lnTo>
                  <a:lnTo>
                    <a:pt x="164" y="142"/>
                  </a:lnTo>
                  <a:lnTo>
                    <a:pt x="164" y="142"/>
                  </a:lnTo>
                  <a:lnTo>
                    <a:pt x="164" y="140"/>
                  </a:lnTo>
                  <a:lnTo>
                    <a:pt x="162" y="140"/>
                  </a:lnTo>
                  <a:lnTo>
                    <a:pt x="162" y="140"/>
                  </a:lnTo>
                  <a:lnTo>
                    <a:pt x="162" y="140"/>
                  </a:lnTo>
                  <a:lnTo>
                    <a:pt x="160" y="138"/>
                  </a:lnTo>
                  <a:lnTo>
                    <a:pt x="158" y="138"/>
                  </a:lnTo>
                  <a:lnTo>
                    <a:pt x="156" y="138"/>
                  </a:lnTo>
                  <a:lnTo>
                    <a:pt x="154" y="138"/>
                  </a:lnTo>
                  <a:lnTo>
                    <a:pt x="152" y="136"/>
                  </a:lnTo>
                  <a:lnTo>
                    <a:pt x="152" y="136"/>
                  </a:lnTo>
                  <a:lnTo>
                    <a:pt x="152" y="136"/>
                  </a:lnTo>
                  <a:lnTo>
                    <a:pt x="152" y="134"/>
                  </a:lnTo>
                  <a:lnTo>
                    <a:pt x="150" y="132"/>
                  </a:lnTo>
                  <a:lnTo>
                    <a:pt x="150" y="130"/>
                  </a:lnTo>
                  <a:lnTo>
                    <a:pt x="150" y="128"/>
                  </a:lnTo>
                  <a:lnTo>
                    <a:pt x="150" y="126"/>
                  </a:lnTo>
                  <a:lnTo>
                    <a:pt x="150" y="124"/>
                  </a:lnTo>
                  <a:lnTo>
                    <a:pt x="150" y="124"/>
                  </a:lnTo>
                  <a:lnTo>
                    <a:pt x="150" y="122"/>
                  </a:lnTo>
                  <a:lnTo>
                    <a:pt x="152" y="120"/>
                  </a:lnTo>
                  <a:lnTo>
                    <a:pt x="152" y="120"/>
                  </a:lnTo>
                  <a:lnTo>
                    <a:pt x="154" y="118"/>
                  </a:lnTo>
                  <a:lnTo>
                    <a:pt x="156" y="116"/>
                  </a:lnTo>
                  <a:lnTo>
                    <a:pt x="156" y="114"/>
                  </a:lnTo>
                  <a:lnTo>
                    <a:pt x="158" y="112"/>
                  </a:lnTo>
                  <a:lnTo>
                    <a:pt x="158" y="112"/>
                  </a:lnTo>
                  <a:lnTo>
                    <a:pt x="158" y="110"/>
                  </a:lnTo>
                  <a:lnTo>
                    <a:pt x="158" y="106"/>
                  </a:lnTo>
                  <a:lnTo>
                    <a:pt x="158" y="104"/>
                  </a:lnTo>
                  <a:lnTo>
                    <a:pt x="158" y="102"/>
                  </a:lnTo>
                  <a:lnTo>
                    <a:pt x="156" y="102"/>
                  </a:lnTo>
                  <a:lnTo>
                    <a:pt x="154" y="100"/>
                  </a:lnTo>
                  <a:lnTo>
                    <a:pt x="152" y="98"/>
                  </a:lnTo>
                  <a:lnTo>
                    <a:pt x="150" y="98"/>
                  </a:lnTo>
                  <a:lnTo>
                    <a:pt x="150" y="96"/>
                  </a:lnTo>
                  <a:lnTo>
                    <a:pt x="150" y="96"/>
                  </a:lnTo>
                  <a:lnTo>
                    <a:pt x="148" y="96"/>
                  </a:lnTo>
                  <a:lnTo>
                    <a:pt x="148" y="94"/>
                  </a:lnTo>
                  <a:lnTo>
                    <a:pt x="148" y="94"/>
                  </a:lnTo>
                  <a:lnTo>
                    <a:pt x="150" y="92"/>
                  </a:lnTo>
                  <a:lnTo>
                    <a:pt x="150" y="90"/>
                  </a:lnTo>
                  <a:lnTo>
                    <a:pt x="150" y="88"/>
                  </a:lnTo>
                  <a:lnTo>
                    <a:pt x="152" y="86"/>
                  </a:lnTo>
                  <a:lnTo>
                    <a:pt x="152" y="84"/>
                  </a:lnTo>
                  <a:lnTo>
                    <a:pt x="154" y="80"/>
                  </a:lnTo>
                  <a:lnTo>
                    <a:pt x="156" y="78"/>
                  </a:lnTo>
                  <a:lnTo>
                    <a:pt x="158" y="78"/>
                  </a:lnTo>
                  <a:lnTo>
                    <a:pt x="158" y="76"/>
                  </a:lnTo>
                  <a:lnTo>
                    <a:pt x="158" y="76"/>
                  </a:lnTo>
                  <a:lnTo>
                    <a:pt x="160" y="76"/>
                  </a:lnTo>
                  <a:lnTo>
                    <a:pt x="164" y="74"/>
                  </a:lnTo>
                  <a:lnTo>
                    <a:pt x="168" y="74"/>
                  </a:lnTo>
                  <a:lnTo>
                    <a:pt x="166" y="72"/>
                  </a:lnTo>
                  <a:lnTo>
                    <a:pt x="166" y="66"/>
                  </a:lnTo>
                  <a:lnTo>
                    <a:pt x="164" y="62"/>
                  </a:lnTo>
                  <a:lnTo>
                    <a:pt x="164" y="58"/>
                  </a:lnTo>
                  <a:lnTo>
                    <a:pt x="164" y="54"/>
                  </a:lnTo>
                  <a:lnTo>
                    <a:pt x="164" y="54"/>
                  </a:lnTo>
                  <a:lnTo>
                    <a:pt x="164" y="52"/>
                  </a:lnTo>
                  <a:lnTo>
                    <a:pt x="164" y="52"/>
                  </a:lnTo>
                  <a:lnTo>
                    <a:pt x="166" y="50"/>
                  </a:lnTo>
                  <a:lnTo>
                    <a:pt x="168" y="48"/>
                  </a:lnTo>
                  <a:lnTo>
                    <a:pt x="170" y="48"/>
                  </a:lnTo>
                  <a:lnTo>
                    <a:pt x="170" y="46"/>
                  </a:lnTo>
                  <a:lnTo>
                    <a:pt x="170" y="46"/>
                  </a:lnTo>
                  <a:lnTo>
                    <a:pt x="170" y="46"/>
                  </a:lnTo>
                  <a:lnTo>
                    <a:pt x="170" y="44"/>
                  </a:lnTo>
                  <a:lnTo>
                    <a:pt x="170" y="44"/>
                  </a:lnTo>
                  <a:lnTo>
                    <a:pt x="170" y="44"/>
                  </a:lnTo>
                  <a:lnTo>
                    <a:pt x="170" y="42"/>
                  </a:lnTo>
                  <a:lnTo>
                    <a:pt x="168" y="42"/>
                  </a:lnTo>
                  <a:lnTo>
                    <a:pt x="166" y="40"/>
                  </a:lnTo>
                  <a:lnTo>
                    <a:pt x="164" y="38"/>
                  </a:lnTo>
                  <a:lnTo>
                    <a:pt x="162" y="36"/>
                  </a:lnTo>
                  <a:lnTo>
                    <a:pt x="160" y="34"/>
                  </a:lnTo>
                  <a:lnTo>
                    <a:pt x="158" y="34"/>
                  </a:lnTo>
                  <a:lnTo>
                    <a:pt x="136" y="34"/>
                  </a:lnTo>
                  <a:lnTo>
                    <a:pt x="134" y="34"/>
                  </a:lnTo>
                  <a:lnTo>
                    <a:pt x="130" y="32"/>
                  </a:lnTo>
                  <a:lnTo>
                    <a:pt x="128" y="32"/>
                  </a:lnTo>
                  <a:lnTo>
                    <a:pt x="124" y="30"/>
                  </a:lnTo>
                  <a:lnTo>
                    <a:pt x="122" y="30"/>
                  </a:lnTo>
                  <a:lnTo>
                    <a:pt x="120" y="28"/>
                  </a:lnTo>
                  <a:lnTo>
                    <a:pt x="120" y="28"/>
                  </a:lnTo>
                  <a:lnTo>
                    <a:pt x="120" y="28"/>
                  </a:lnTo>
                  <a:lnTo>
                    <a:pt x="120" y="28"/>
                  </a:lnTo>
                  <a:lnTo>
                    <a:pt x="118" y="26"/>
                  </a:lnTo>
                  <a:lnTo>
                    <a:pt x="118" y="24"/>
                  </a:lnTo>
                  <a:lnTo>
                    <a:pt x="118" y="22"/>
                  </a:lnTo>
                  <a:lnTo>
                    <a:pt x="116" y="18"/>
                  </a:lnTo>
                  <a:lnTo>
                    <a:pt x="114" y="16"/>
                  </a:lnTo>
                  <a:lnTo>
                    <a:pt x="114" y="16"/>
                  </a:lnTo>
                  <a:lnTo>
                    <a:pt x="112" y="14"/>
                  </a:lnTo>
                  <a:lnTo>
                    <a:pt x="112" y="14"/>
                  </a:lnTo>
                  <a:lnTo>
                    <a:pt x="108" y="12"/>
                  </a:lnTo>
                  <a:lnTo>
                    <a:pt x="106" y="12"/>
                  </a:lnTo>
                  <a:lnTo>
                    <a:pt x="104" y="12"/>
                  </a:lnTo>
                  <a:lnTo>
                    <a:pt x="104" y="10"/>
                  </a:lnTo>
                  <a:lnTo>
                    <a:pt x="102" y="10"/>
                  </a:lnTo>
                  <a:lnTo>
                    <a:pt x="102" y="10"/>
                  </a:lnTo>
                  <a:lnTo>
                    <a:pt x="102" y="8"/>
                  </a:lnTo>
                  <a:lnTo>
                    <a:pt x="102" y="8"/>
                  </a:lnTo>
                  <a:lnTo>
                    <a:pt x="102" y="6"/>
                  </a:lnTo>
                  <a:lnTo>
                    <a:pt x="102" y="4"/>
                  </a:lnTo>
                  <a:lnTo>
                    <a:pt x="104" y="2"/>
                  </a:lnTo>
                  <a:lnTo>
                    <a:pt x="104" y="0"/>
                  </a:lnTo>
                  <a:lnTo>
                    <a:pt x="102" y="0"/>
                  </a:lnTo>
                  <a:lnTo>
                    <a:pt x="98" y="2"/>
                  </a:lnTo>
                  <a:lnTo>
                    <a:pt x="96" y="2"/>
                  </a:lnTo>
                  <a:lnTo>
                    <a:pt x="92" y="2"/>
                  </a:lnTo>
                  <a:lnTo>
                    <a:pt x="90" y="2"/>
                  </a:lnTo>
                  <a:lnTo>
                    <a:pt x="90" y="4"/>
                  </a:lnTo>
                  <a:lnTo>
                    <a:pt x="90" y="4"/>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90" name="Freeform 285">
              <a:extLst>
                <a:ext uri="{FF2B5EF4-FFF2-40B4-BE49-F238E27FC236}">
                  <a16:creationId xmlns:a16="http://schemas.microsoft.com/office/drawing/2014/main" id="{44D5EC0D-A6CD-423E-86F7-BBFA72073B60}"/>
                </a:ext>
              </a:extLst>
            </p:cNvPr>
            <p:cNvSpPr>
              <a:spLocks/>
            </p:cNvSpPr>
            <p:nvPr/>
          </p:nvSpPr>
          <p:spPr bwMode="auto">
            <a:xfrm>
              <a:off x="6241364" y="2801601"/>
              <a:ext cx="30258" cy="47873"/>
            </a:xfrm>
            <a:custGeom>
              <a:avLst/>
              <a:gdLst>
                <a:gd name="T0" fmla="*/ 12 w 16"/>
                <a:gd name="T1" fmla="*/ 0 h 28"/>
                <a:gd name="T2" fmla="*/ 12 w 16"/>
                <a:gd name="T3" fmla="*/ 0 h 28"/>
                <a:gd name="T4" fmla="*/ 12 w 16"/>
                <a:gd name="T5" fmla="*/ 0 h 28"/>
                <a:gd name="T6" fmla="*/ 12 w 16"/>
                <a:gd name="T7" fmla="*/ 0 h 28"/>
                <a:gd name="T8" fmla="*/ 12 w 16"/>
                <a:gd name="T9" fmla="*/ 0 h 28"/>
                <a:gd name="T10" fmla="*/ 12 w 16"/>
                <a:gd name="T11" fmla="*/ 2 h 28"/>
                <a:gd name="T12" fmla="*/ 10 w 16"/>
                <a:gd name="T13" fmla="*/ 2 h 28"/>
                <a:gd name="T14" fmla="*/ 10 w 16"/>
                <a:gd name="T15" fmla="*/ 4 h 28"/>
                <a:gd name="T16" fmla="*/ 10 w 16"/>
                <a:gd name="T17" fmla="*/ 4 h 28"/>
                <a:gd name="T18" fmla="*/ 10 w 16"/>
                <a:gd name="T19" fmla="*/ 6 h 28"/>
                <a:gd name="T20" fmla="*/ 8 w 16"/>
                <a:gd name="T21" fmla="*/ 6 h 28"/>
                <a:gd name="T22" fmla="*/ 8 w 16"/>
                <a:gd name="T23" fmla="*/ 6 h 28"/>
                <a:gd name="T24" fmla="*/ 4 w 16"/>
                <a:gd name="T25" fmla="*/ 8 h 28"/>
                <a:gd name="T26" fmla="*/ 4 w 16"/>
                <a:gd name="T27" fmla="*/ 8 h 28"/>
                <a:gd name="T28" fmla="*/ 2 w 16"/>
                <a:gd name="T29" fmla="*/ 10 h 28"/>
                <a:gd name="T30" fmla="*/ 2 w 16"/>
                <a:gd name="T31" fmla="*/ 10 h 28"/>
                <a:gd name="T32" fmla="*/ 0 w 16"/>
                <a:gd name="T33" fmla="*/ 12 h 28"/>
                <a:gd name="T34" fmla="*/ 0 w 16"/>
                <a:gd name="T35" fmla="*/ 12 h 28"/>
                <a:gd name="T36" fmla="*/ 0 w 16"/>
                <a:gd name="T37" fmla="*/ 14 h 28"/>
                <a:gd name="T38" fmla="*/ 0 w 16"/>
                <a:gd name="T39" fmla="*/ 14 h 28"/>
                <a:gd name="T40" fmla="*/ 0 w 16"/>
                <a:gd name="T41" fmla="*/ 16 h 28"/>
                <a:gd name="T42" fmla="*/ 2 w 16"/>
                <a:gd name="T43" fmla="*/ 18 h 28"/>
                <a:gd name="T44" fmla="*/ 2 w 16"/>
                <a:gd name="T45" fmla="*/ 18 h 28"/>
                <a:gd name="T46" fmla="*/ 2 w 16"/>
                <a:gd name="T47" fmla="*/ 20 h 28"/>
                <a:gd name="T48" fmla="*/ 2 w 16"/>
                <a:gd name="T49" fmla="*/ 22 h 28"/>
                <a:gd name="T50" fmla="*/ 4 w 16"/>
                <a:gd name="T51" fmla="*/ 22 h 28"/>
                <a:gd name="T52" fmla="*/ 6 w 16"/>
                <a:gd name="T53" fmla="*/ 24 h 28"/>
                <a:gd name="T54" fmla="*/ 6 w 16"/>
                <a:gd name="T55" fmla="*/ 26 h 28"/>
                <a:gd name="T56" fmla="*/ 8 w 16"/>
                <a:gd name="T57" fmla="*/ 26 h 28"/>
                <a:gd name="T58" fmla="*/ 8 w 16"/>
                <a:gd name="T59" fmla="*/ 28 h 28"/>
                <a:gd name="T60" fmla="*/ 10 w 16"/>
                <a:gd name="T61" fmla="*/ 28 h 28"/>
                <a:gd name="T62" fmla="*/ 10 w 16"/>
                <a:gd name="T63" fmla="*/ 28 h 28"/>
                <a:gd name="T64" fmla="*/ 10 w 16"/>
                <a:gd name="T65" fmla="*/ 28 h 28"/>
                <a:gd name="T66" fmla="*/ 10 w 16"/>
                <a:gd name="T67" fmla="*/ 28 h 28"/>
                <a:gd name="T68" fmla="*/ 12 w 16"/>
                <a:gd name="T69" fmla="*/ 26 h 28"/>
                <a:gd name="T70" fmla="*/ 12 w 16"/>
                <a:gd name="T71" fmla="*/ 26 h 28"/>
                <a:gd name="T72" fmla="*/ 14 w 16"/>
                <a:gd name="T73" fmla="*/ 24 h 28"/>
                <a:gd name="T74" fmla="*/ 14 w 16"/>
                <a:gd name="T75" fmla="*/ 22 h 28"/>
                <a:gd name="T76" fmla="*/ 16 w 16"/>
                <a:gd name="T77" fmla="*/ 20 h 28"/>
                <a:gd name="T78" fmla="*/ 16 w 16"/>
                <a:gd name="T79" fmla="*/ 18 h 28"/>
                <a:gd name="T80" fmla="*/ 16 w 16"/>
                <a:gd name="T81" fmla="*/ 16 h 28"/>
                <a:gd name="T82" fmla="*/ 16 w 16"/>
                <a:gd name="T83" fmla="*/ 14 h 28"/>
                <a:gd name="T84" fmla="*/ 16 w 16"/>
                <a:gd name="T85" fmla="*/ 12 h 28"/>
                <a:gd name="T86" fmla="*/ 16 w 16"/>
                <a:gd name="T87" fmla="*/ 10 h 28"/>
                <a:gd name="T88" fmla="*/ 16 w 16"/>
                <a:gd name="T89" fmla="*/ 8 h 28"/>
                <a:gd name="T90" fmla="*/ 16 w 16"/>
                <a:gd name="T91" fmla="*/ 6 h 28"/>
                <a:gd name="T92" fmla="*/ 16 w 16"/>
                <a:gd name="T93" fmla="*/ 4 h 28"/>
                <a:gd name="T94" fmla="*/ 14 w 16"/>
                <a:gd name="T95" fmla="*/ 2 h 28"/>
                <a:gd name="T96" fmla="*/ 14 w 16"/>
                <a:gd name="T97" fmla="*/ 2 h 28"/>
                <a:gd name="T98" fmla="*/ 14 w 16"/>
                <a:gd name="T99" fmla="*/ 2 h 28"/>
                <a:gd name="T100" fmla="*/ 14 w 16"/>
                <a:gd name="T101" fmla="*/ 0 h 28"/>
                <a:gd name="T102" fmla="*/ 12 w 16"/>
                <a:gd name="T10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 h="28">
                  <a:moveTo>
                    <a:pt x="12" y="0"/>
                  </a:moveTo>
                  <a:lnTo>
                    <a:pt x="12" y="0"/>
                  </a:lnTo>
                  <a:lnTo>
                    <a:pt x="12" y="0"/>
                  </a:lnTo>
                  <a:lnTo>
                    <a:pt x="12" y="0"/>
                  </a:lnTo>
                  <a:lnTo>
                    <a:pt x="12" y="0"/>
                  </a:lnTo>
                  <a:lnTo>
                    <a:pt x="12" y="2"/>
                  </a:lnTo>
                  <a:lnTo>
                    <a:pt x="10" y="2"/>
                  </a:lnTo>
                  <a:lnTo>
                    <a:pt x="10" y="4"/>
                  </a:lnTo>
                  <a:lnTo>
                    <a:pt x="10" y="4"/>
                  </a:lnTo>
                  <a:lnTo>
                    <a:pt x="10" y="6"/>
                  </a:lnTo>
                  <a:lnTo>
                    <a:pt x="8" y="6"/>
                  </a:lnTo>
                  <a:lnTo>
                    <a:pt x="8" y="6"/>
                  </a:lnTo>
                  <a:lnTo>
                    <a:pt x="4" y="8"/>
                  </a:lnTo>
                  <a:lnTo>
                    <a:pt x="4" y="8"/>
                  </a:lnTo>
                  <a:lnTo>
                    <a:pt x="2" y="10"/>
                  </a:lnTo>
                  <a:lnTo>
                    <a:pt x="2" y="10"/>
                  </a:lnTo>
                  <a:lnTo>
                    <a:pt x="0" y="12"/>
                  </a:lnTo>
                  <a:lnTo>
                    <a:pt x="0" y="12"/>
                  </a:lnTo>
                  <a:lnTo>
                    <a:pt x="0" y="14"/>
                  </a:lnTo>
                  <a:lnTo>
                    <a:pt x="0" y="14"/>
                  </a:lnTo>
                  <a:lnTo>
                    <a:pt x="0" y="16"/>
                  </a:lnTo>
                  <a:lnTo>
                    <a:pt x="2" y="18"/>
                  </a:lnTo>
                  <a:lnTo>
                    <a:pt x="2" y="18"/>
                  </a:lnTo>
                  <a:lnTo>
                    <a:pt x="2" y="20"/>
                  </a:lnTo>
                  <a:lnTo>
                    <a:pt x="2" y="22"/>
                  </a:lnTo>
                  <a:lnTo>
                    <a:pt x="4" y="22"/>
                  </a:lnTo>
                  <a:lnTo>
                    <a:pt x="6" y="24"/>
                  </a:lnTo>
                  <a:lnTo>
                    <a:pt x="6" y="26"/>
                  </a:lnTo>
                  <a:lnTo>
                    <a:pt x="8" y="26"/>
                  </a:lnTo>
                  <a:lnTo>
                    <a:pt x="8" y="28"/>
                  </a:lnTo>
                  <a:lnTo>
                    <a:pt x="10" y="28"/>
                  </a:lnTo>
                  <a:lnTo>
                    <a:pt x="10" y="28"/>
                  </a:lnTo>
                  <a:lnTo>
                    <a:pt x="10" y="28"/>
                  </a:lnTo>
                  <a:lnTo>
                    <a:pt x="10" y="28"/>
                  </a:lnTo>
                  <a:lnTo>
                    <a:pt x="12" y="26"/>
                  </a:lnTo>
                  <a:lnTo>
                    <a:pt x="12" y="26"/>
                  </a:lnTo>
                  <a:lnTo>
                    <a:pt x="14" y="24"/>
                  </a:lnTo>
                  <a:lnTo>
                    <a:pt x="14" y="22"/>
                  </a:lnTo>
                  <a:lnTo>
                    <a:pt x="16" y="20"/>
                  </a:lnTo>
                  <a:lnTo>
                    <a:pt x="16" y="18"/>
                  </a:lnTo>
                  <a:lnTo>
                    <a:pt x="16" y="16"/>
                  </a:lnTo>
                  <a:lnTo>
                    <a:pt x="16" y="14"/>
                  </a:lnTo>
                  <a:lnTo>
                    <a:pt x="16" y="12"/>
                  </a:lnTo>
                  <a:lnTo>
                    <a:pt x="16" y="10"/>
                  </a:lnTo>
                  <a:lnTo>
                    <a:pt x="16" y="8"/>
                  </a:lnTo>
                  <a:lnTo>
                    <a:pt x="16" y="6"/>
                  </a:lnTo>
                  <a:lnTo>
                    <a:pt x="16" y="4"/>
                  </a:lnTo>
                  <a:lnTo>
                    <a:pt x="14" y="2"/>
                  </a:lnTo>
                  <a:lnTo>
                    <a:pt x="14" y="2"/>
                  </a:lnTo>
                  <a:lnTo>
                    <a:pt x="14" y="2"/>
                  </a:lnTo>
                  <a:lnTo>
                    <a:pt x="14" y="0"/>
                  </a:lnTo>
                  <a:lnTo>
                    <a:pt x="12" y="0"/>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91" name="Freeform 286">
              <a:extLst>
                <a:ext uri="{FF2B5EF4-FFF2-40B4-BE49-F238E27FC236}">
                  <a16:creationId xmlns:a16="http://schemas.microsoft.com/office/drawing/2014/main" id="{9F78D28B-F3A3-4285-B895-7743D473F996}"/>
                </a:ext>
              </a:extLst>
            </p:cNvPr>
            <p:cNvSpPr>
              <a:spLocks/>
            </p:cNvSpPr>
            <p:nvPr/>
          </p:nvSpPr>
          <p:spPr bwMode="auto">
            <a:xfrm>
              <a:off x="6241364" y="2801601"/>
              <a:ext cx="30258" cy="47873"/>
            </a:xfrm>
            <a:custGeom>
              <a:avLst/>
              <a:gdLst>
                <a:gd name="T0" fmla="*/ 12 w 16"/>
                <a:gd name="T1" fmla="*/ 0 h 28"/>
                <a:gd name="T2" fmla="*/ 12 w 16"/>
                <a:gd name="T3" fmla="*/ 0 h 28"/>
                <a:gd name="T4" fmla="*/ 12 w 16"/>
                <a:gd name="T5" fmla="*/ 0 h 28"/>
                <a:gd name="T6" fmla="*/ 12 w 16"/>
                <a:gd name="T7" fmla="*/ 0 h 28"/>
                <a:gd name="T8" fmla="*/ 12 w 16"/>
                <a:gd name="T9" fmla="*/ 0 h 28"/>
                <a:gd name="T10" fmla="*/ 12 w 16"/>
                <a:gd name="T11" fmla="*/ 2 h 28"/>
                <a:gd name="T12" fmla="*/ 10 w 16"/>
                <a:gd name="T13" fmla="*/ 2 h 28"/>
                <a:gd name="T14" fmla="*/ 10 w 16"/>
                <a:gd name="T15" fmla="*/ 4 h 28"/>
                <a:gd name="T16" fmla="*/ 10 w 16"/>
                <a:gd name="T17" fmla="*/ 4 h 28"/>
                <a:gd name="T18" fmla="*/ 10 w 16"/>
                <a:gd name="T19" fmla="*/ 6 h 28"/>
                <a:gd name="T20" fmla="*/ 8 w 16"/>
                <a:gd name="T21" fmla="*/ 6 h 28"/>
                <a:gd name="T22" fmla="*/ 8 w 16"/>
                <a:gd name="T23" fmla="*/ 6 h 28"/>
                <a:gd name="T24" fmla="*/ 4 w 16"/>
                <a:gd name="T25" fmla="*/ 8 h 28"/>
                <a:gd name="T26" fmla="*/ 4 w 16"/>
                <a:gd name="T27" fmla="*/ 8 h 28"/>
                <a:gd name="T28" fmla="*/ 2 w 16"/>
                <a:gd name="T29" fmla="*/ 10 h 28"/>
                <a:gd name="T30" fmla="*/ 2 w 16"/>
                <a:gd name="T31" fmla="*/ 10 h 28"/>
                <a:gd name="T32" fmla="*/ 0 w 16"/>
                <a:gd name="T33" fmla="*/ 12 h 28"/>
                <a:gd name="T34" fmla="*/ 0 w 16"/>
                <a:gd name="T35" fmla="*/ 12 h 28"/>
                <a:gd name="T36" fmla="*/ 0 w 16"/>
                <a:gd name="T37" fmla="*/ 14 h 28"/>
                <a:gd name="T38" fmla="*/ 0 w 16"/>
                <a:gd name="T39" fmla="*/ 14 h 28"/>
                <a:gd name="T40" fmla="*/ 0 w 16"/>
                <a:gd name="T41" fmla="*/ 16 h 28"/>
                <a:gd name="T42" fmla="*/ 2 w 16"/>
                <a:gd name="T43" fmla="*/ 18 h 28"/>
                <a:gd name="T44" fmla="*/ 2 w 16"/>
                <a:gd name="T45" fmla="*/ 18 h 28"/>
                <a:gd name="T46" fmla="*/ 2 w 16"/>
                <a:gd name="T47" fmla="*/ 20 h 28"/>
                <a:gd name="T48" fmla="*/ 2 w 16"/>
                <a:gd name="T49" fmla="*/ 22 h 28"/>
                <a:gd name="T50" fmla="*/ 4 w 16"/>
                <a:gd name="T51" fmla="*/ 22 h 28"/>
                <a:gd name="T52" fmla="*/ 6 w 16"/>
                <a:gd name="T53" fmla="*/ 24 h 28"/>
                <a:gd name="T54" fmla="*/ 6 w 16"/>
                <a:gd name="T55" fmla="*/ 26 h 28"/>
                <a:gd name="T56" fmla="*/ 8 w 16"/>
                <a:gd name="T57" fmla="*/ 26 h 28"/>
                <a:gd name="T58" fmla="*/ 8 w 16"/>
                <a:gd name="T59" fmla="*/ 28 h 28"/>
                <a:gd name="T60" fmla="*/ 10 w 16"/>
                <a:gd name="T61" fmla="*/ 28 h 28"/>
                <a:gd name="T62" fmla="*/ 10 w 16"/>
                <a:gd name="T63" fmla="*/ 28 h 28"/>
                <a:gd name="T64" fmla="*/ 10 w 16"/>
                <a:gd name="T65" fmla="*/ 28 h 28"/>
                <a:gd name="T66" fmla="*/ 10 w 16"/>
                <a:gd name="T67" fmla="*/ 28 h 28"/>
                <a:gd name="T68" fmla="*/ 12 w 16"/>
                <a:gd name="T69" fmla="*/ 26 h 28"/>
                <a:gd name="T70" fmla="*/ 12 w 16"/>
                <a:gd name="T71" fmla="*/ 26 h 28"/>
                <a:gd name="T72" fmla="*/ 14 w 16"/>
                <a:gd name="T73" fmla="*/ 24 h 28"/>
                <a:gd name="T74" fmla="*/ 14 w 16"/>
                <a:gd name="T75" fmla="*/ 22 h 28"/>
                <a:gd name="T76" fmla="*/ 16 w 16"/>
                <a:gd name="T77" fmla="*/ 20 h 28"/>
                <a:gd name="T78" fmla="*/ 16 w 16"/>
                <a:gd name="T79" fmla="*/ 18 h 28"/>
                <a:gd name="T80" fmla="*/ 16 w 16"/>
                <a:gd name="T81" fmla="*/ 16 h 28"/>
                <a:gd name="T82" fmla="*/ 16 w 16"/>
                <a:gd name="T83" fmla="*/ 14 h 28"/>
                <a:gd name="T84" fmla="*/ 16 w 16"/>
                <a:gd name="T85" fmla="*/ 12 h 28"/>
                <a:gd name="T86" fmla="*/ 16 w 16"/>
                <a:gd name="T87" fmla="*/ 10 h 28"/>
                <a:gd name="T88" fmla="*/ 16 w 16"/>
                <a:gd name="T89" fmla="*/ 8 h 28"/>
                <a:gd name="T90" fmla="*/ 16 w 16"/>
                <a:gd name="T91" fmla="*/ 6 h 28"/>
                <a:gd name="T92" fmla="*/ 16 w 16"/>
                <a:gd name="T93" fmla="*/ 4 h 28"/>
                <a:gd name="T94" fmla="*/ 14 w 16"/>
                <a:gd name="T95" fmla="*/ 2 h 28"/>
                <a:gd name="T96" fmla="*/ 14 w 16"/>
                <a:gd name="T97" fmla="*/ 2 h 28"/>
                <a:gd name="T98" fmla="*/ 14 w 16"/>
                <a:gd name="T99" fmla="*/ 2 h 28"/>
                <a:gd name="T100" fmla="*/ 14 w 16"/>
                <a:gd name="T101" fmla="*/ 0 h 28"/>
                <a:gd name="T102" fmla="*/ 12 w 16"/>
                <a:gd name="T10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 h="28">
                  <a:moveTo>
                    <a:pt x="12" y="0"/>
                  </a:moveTo>
                  <a:lnTo>
                    <a:pt x="12" y="0"/>
                  </a:lnTo>
                  <a:lnTo>
                    <a:pt x="12" y="0"/>
                  </a:lnTo>
                  <a:lnTo>
                    <a:pt x="12" y="0"/>
                  </a:lnTo>
                  <a:lnTo>
                    <a:pt x="12" y="0"/>
                  </a:lnTo>
                  <a:lnTo>
                    <a:pt x="12" y="2"/>
                  </a:lnTo>
                  <a:lnTo>
                    <a:pt x="10" y="2"/>
                  </a:lnTo>
                  <a:lnTo>
                    <a:pt x="10" y="4"/>
                  </a:lnTo>
                  <a:lnTo>
                    <a:pt x="10" y="4"/>
                  </a:lnTo>
                  <a:lnTo>
                    <a:pt x="10" y="6"/>
                  </a:lnTo>
                  <a:lnTo>
                    <a:pt x="8" y="6"/>
                  </a:lnTo>
                  <a:lnTo>
                    <a:pt x="8" y="6"/>
                  </a:lnTo>
                  <a:lnTo>
                    <a:pt x="4" y="8"/>
                  </a:lnTo>
                  <a:lnTo>
                    <a:pt x="4" y="8"/>
                  </a:lnTo>
                  <a:lnTo>
                    <a:pt x="2" y="10"/>
                  </a:lnTo>
                  <a:lnTo>
                    <a:pt x="2" y="10"/>
                  </a:lnTo>
                  <a:lnTo>
                    <a:pt x="0" y="12"/>
                  </a:lnTo>
                  <a:lnTo>
                    <a:pt x="0" y="12"/>
                  </a:lnTo>
                  <a:lnTo>
                    <a:pt x="0" y="14"/>
                  </a:lnTo>
                  <a:lnTo>
                    <a:pt x="0" y="14"/>
                  </a:lnTo>
                  <a:lnTo>
                    <a:pt x="0" y="16"/>
                  </a:lnTo>
                  <a:lnTo>
                    <a:pt x="2" y="18"/>
                  </a:lnTo>
                  <a:lnTo>
                    <a:pt x="2" y="18"/>
                  </a:lnTo>
                  <a:lnTo>
                    <a:pt x="2" y="20"/>
                  </a:lnTo>
                  <a:lnTo>
                    <a:pt x="2" y="22"/>
                  </a:lnTo>
                  <a:lnTo>
                    <a:pt x="4" y="22"/>
                  </a:lnTo>
                  <a:lnTo>
                    <a:pt x="6" y="24"/>
                  </a:lnTo>
                  <a:lnTo>
                    <a:pt x="6" y="26"/>
                  </a:lnTo>
                  <a:lnTo>
                    <a:pt x="8" y="26"/>
                  </a:lnTo>
                  <a:lnTo>
                    <a:pt x="8" y="28"/>
                  </a:lnTo>
                  <a:lnTo>
                    <a:pt x="10" y="28"/>
                  </a:lnTo>
                  <a:lnTo>
                    <a:pt x="10" y="28"/>
                  </a:lnTo>
                  <a:lnTo>
                    <a:pt x="10" y="28"/>
                  </a:lnTo>
                  <a:lnTo>
                    <a:pt x="10" y="28"/>
                  </a:lnTo>
                  <a:lnTo>
                    <a:pt x="12" y="26"/>
                  </a:lnTo>
                  <a:lnTo>
                    <a:pt x="12" y="26"/>
                  </a:lnTo>
                  <a:lnTo>
                    <a:pt x="14" y="24"/>
                  </a:lnTo>
                  <a:lnTo>
                    <a:pt x="14" y="22"/>
                  </a:lnTo>
                  <a:lnTo>
                    <a:pt x="16" y="20"/>
                  </a:lnTo>
                  <a:lnTo>
                    <a:pt x="16" y="18"/>
                  </a:lnTo>
                  <a:lnTo>
                    <a:pt x="16" y="16"/>
                  </a:lnTo>
                  <a:lnTo>
                    <a:pt x="16" y="14"/>
                  </a:lnTo>
                  <a:lnTo>
                    <a:pt x="16" y="12"/>
                  </a:lnTo>
                  <a:lnTo>
                    <a:pt x="16" y="10"/>
                  </a:lnTo>
                  <a:lnTo>
                    <a:pt x="16" y="8"/>
                  </a:lnTo>
                  <a:lnTo>
                    <a:pt x="16" y="6"/>
                  </a:lnTo>
                  <a:lnTo>
                    <a:pt x="16" y="4"/>
                  </a:lnTo>
                  <a:lnTo>
                    <a:pt x="14" y="2"/>
                  </a:lnTo>
                  <a:lnTo>
                    <a:pt x="14" y="2"/>
                  </a:lnTo>
                  <a:lnTo>
                    <a:pt x="14" y="2"/>
                  </a:lnTo>
                  <a:lnTo>
                    <a:pt x="14" y="0"/>
                  </a:lnTo>
                  <a:lnTo>
                    <a:pt x="12" y="0"/>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92" name="Freeform 287">
              <a:extLst>
                <a:ext uri="{FF2B5EF4-FFF2-40B4-BE49-F238E27FC236}">
                  <a16:creationId xmlns:a16="http://schemas.microsoft.com/office/drawing/2014/main" id="{606670E3-1A30-402D-B787-17FF96443E3A}"/>
                </a:ext>
              </a:extLst>
            </p:cNvPr>
            <p:cNvSpPr>
              <a:spLocks/>
            </p:cNvSpPr>
            <p:nvPr/>
          </p:nvSpPr>
          <p:spPr bwMode="auto">
            <a:xfrm>
              <a:off x="6366183" y="2948640"/>
              <a:ext cx="60518" cy="34195"/>
            </a:xfrm>
            <a:custGeom>
              <a:avLst/>
              <a:gdLst>
                <a:gd name="T0" fmla="*/ 28 w 32"/>
                <a:gd name="T1" fmla="*/ 2 h 20"/>
                <a:gd name="T2" fmla="*/ 28 w 32"/>
                <a:gd name="T3" fmla="*/ 2 h 20"/>
                <a:gd name="T4" fmla="*/ 26 w 32"/>
                <a:gd name="T5" fmla="*/ 0 h 20"/>
                <a:gd name="T6" fmla="*/ 26 w 32"/>
                <a:gd name="T7" fmla="*/ 0 h 20"/>
                <a:gd name="T8" fmla="*/ 24 w 32"/>
                <a:gd name="T9" fmla="*/ 0 h 20"/>
                <a:gd name="T10" fmla="*/ 24 w 32"/>
                <a:gd name="T11" fmla="*/ 2 h 20"/>
                <a:gd name="T12" fmla="*/ 22 w 32"/>
                <a:gd name="T13" fmla="*/ 2 h 20"/>
                <a:gd name="T14" fmla="*/ 18 w 32"/>
                <a:gd name="T15" fmla="*/ 2 h 20"/>
                <a:gd name="T16" fmla="*/ 18 w 32"/>
                <a:gd name="T17" fmla="*/ 4 h 20"/>
                <a:gd name="T18" fmla="*/ 16 w 32"/>
                <a:gd name="T19" fmla="*/ 4 h 20"/>
                <a:gd name="T20" fmla="*/ 16 w 32"/>
                <a:gd name="T21" fmla="*/ 4 h 20"/>
                <a:gd name="T22" fmla="*/ 14 w 32"/>
                <a:gd name="T23" fmla="*/ 4 h 20"/>
                <a:gd name="T24" fmla="*/ 12 w 32"/>
                <a:gd name="T25" fmla="*/ 2 h 20"/>
                <a:gd name="T26" fmla="*/ 8 w 32"/>
                <a:gd name="T27" fmla="*/ 2 h 20"/>
                <a:gd name="T28" fmla="*/ 6 w 32"/>
                <a:gd name="T29" fmla="*/ 2 h 20"/>
                <a:gd name="T30" fmla="*/ 4 w 32"/>
                <a:gd name="T31" fmla="*/ 2 h 20"/>
                <a:gd name="T32" fmla="*/ 2 w 32"/>
                <a:gd name="T33" fmla="*/ 2 h 20"/>
                <a:gd name="T34" fmla="*/ 2 w 32"/>
                <a:gd name="T35" fmla="*/ 2 h 20"/>
                <a:gd name="T36" fmla="*/ 0 w 32"/>
                <a:gd name="T37" fmla="*/ 2 h 20"/>
                <a:gd name="T38" fmla="*/ 0 w 32"/>
                <a:gd name="T39" fmla="*/ 2 h 20"/>
                <a:gd name="T40" fmla="*/ 0 w 32"/>
                <a:gd name="T41" fmla="*/ 2 h 20"/>
                <a:gd name="T42" fmla="*/ 0 w 32"/>
                <a:gd name="T43" fmla="*/ 4 h 20"/>
                <a:gd name="T44" fmla="*/ 0 w 32"/>
                <a:gd name="T45" fmla="*/ 4 h 20"/>
                <a:gd name="T46" fmla="*/ 2 w 32"/>
                <a:gd name="T47" fmla="*/ 4 h 20"/>
                <a:gd name="T48" fmla="*/ 2 w 32"/>
                <a:gd name="T49" fmla="*/ 6 h 20"/>
                <a:gd name="T50" fmla="*/ 4 w 32"/>
                <a:gd name="T51" fmla="*/ 6 h 20"/>
                <a:gd name="T52" fmla="*/ 4 w 32"/>
                <a:gd name="T53" fmla="*/ 8 h 20"/>
                <a:gd name="T54" fmla="*/ 4 w 32"/>
                <a:gd name="T55" fmla="*/ 10 h 20"/>
                <a:gd name="T56" fmla="*/ 6 w 32"/>
                <a:gd name="T57" fmla="*/ 12 h 20"/>
                <a:gd name="T58" fmla="*/ 6 w 32"/>
                <a:gd name="T59" fmla="*/ 14 h 20"/>
                <a:gd name="T60" fmla="*/ 6 w 32"/>
                <a:gd name="T61" fmla="*/ 14 h 20"/>
                <a:gd name="T62" fmla="*/ 6 w 32"/>
                <a:gd name="T63" fmla="*/ 14 h 20"/>
                <a:gd name="T64" fmla="*/ 8 w 32"/>
                <a:gd name="T65" fmla="*/ 14 h 20"/>
                <a:gd name="T66" fmla="*/ 10 w 32"/>
                <a:gd name="T67" fmla="*/ 14 h 20"/>
                <a:gd name="T68" fmla="*/ 12 w 32"/>
                <a:gd name="T69" fmla="*/ 14 h 20"/>
                <a:gd name="T70" fmla="*/ 14 w 32"/>
                <a:gd name="T71" fmla="*/ 14 h 20"/>
                <a:gd name="T72" fmla="*/ 14 w 32"/>
                <a:gd name="T73" fmla="*/ 14 h 20"/>
                <a:gd name="T74" fmla="*/ 16 w 32"/>
                <a:gd name="T75" fmla="*/ 16 h 20"/>
                <a:gd name="T76" fmla="*/ 18 w 32"/>
                <a:gd name="T77" fmla="*/ 16 h 20"/>
                <a:gd name="T78" fmla="*/ 22 w 32"/>
                <a:gd name="T79" fmla="*/ 18 h 20"/>
                <a:gd name="T80" fmla="*/ 26 w 32"/>
                <a:gd name="T81" fmla="*/ 20 h 20"/>
                <a:gd name="T82" fmla="*/ 26 w 32"/>
                <a:gd name="T83" fmla="*/ 20 h 20"/>
                <a:gd name="T84" fmla="*/ 28 w 32"/>
                <a:gd name="T85" fmla="*/ 20 h 20"/>
                <a:gd name="T86" fmla="*/ 28 w 32"/>
                <a:gd name="T87" fmla="*/ 20 h 20"/>
                <a:gd name="T88" fmla="*/ 30 w 32"/>
                <a:gd name="T89" fmla="*/ 20 h 20"/>
                <a:gd name="T90" fmla="*/ 30 w 32"/>
                <a:gd name="T91" fmla="*/ 20 h 20"/>
                <a:gd name="T92" fmla="*/ 30 w 32"/>
                <a:gd name="T93" fmla="*/ 20 h 20"/>
                <a:gd name="T94" fmla="*/ 30 w 32"/>
                <a:gd name="T95" fmla="*/ 20 h 20"/>
                <a:gd name="T96" fmla="*/ 32 w 32"/>
                <a:gd name="T97" fmla="*/ 20 h 20"/>
                <a:gd name="T98" fmla="*/ 32 w 32"/>
                <a:gd name="T99" fmla="*/ 20 h 20"/>
                <a:gd name="T100" fmla="*/ 32 w 32"/>
                <a:gd name="T101" fmla="*/ 18 h 20"/>
                <a:gd name="T102" fmla="*/ 32 w 32"/>
                <a:gd name="T103" fmla="*/ 18 h 20"/>
                <a:gd name="T104" fmla="*/ 30 w 32"/>
                <a:gd name="T105" fmla="*/ 16 h 20"/>
                <a:gd name="T106" fmla="*/ 30 w 32"/>
                <a:gd name="T107" fmla="*/ 12 h 20"/>
                <a:gd name="T108" fmla="*/ 30 w 32"/>
                <a:gd name="T109" fmla="*/ 10 h 20"/>
                <a:gd name="T110" fmla="*/ 30 w 32"/>
                <a:gd name="T111" fmla="*/ 8 h 20"/>
                <a:gd name="T112" fmla="*/ 30 w 32"/>
                <a:gd name="T113" fmla="*/ 6 h 20"/>
                <a:gd name="T114" fmla="*/ 28 w 32"/>
                <a:gd name="T115" fmla="*/ 4 h 20"/>
                <a:gd name="T116" fmla="*/ 28 w 32"/>
                <a:gd name="T117" fmla="*/ 2 h 20"/>
                <a:gd name="T118" fmla="*/ 28 w 32"/>
                <a:gd name="T119" fmla="*/ 2 h 20"/>
                <a:gd name="T120" fmla="*/ 28 w 32"/>
                <a:gd name="T121" fmla="*/ 2 h 20"/>
                <a:gd name="T122" fmla="*/ 28 w 32"/>
                <a:gd name="T123"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 h="20">
                  <a:moveTo>
                    <a:pt x="28" y="2"/>
                  </a:moveTo>
                  <a:lnTo>
                    <a:pt x="28" y="2"/>
                  </a:lnTo>
                  <a:lnTo>
                    <a:pt x="26" y="0"/>
                  </a:lnTo>
                  <a:lnTo>
                    <a:pt x="26" y="0"/>
                  </a:lnTo>
                  <a:lnTo>
                    <a:pt x="24" y="0"/>
                  </a:lnTo>
                  <a:lnTo>
                    <a:pt x="24" y="2"/>
                  </a:lnTo>
                  <a:lnTo>
                    <a:pt x="22" y="2"/>
                  </a:lnTo>
                  <a:lnTo>
                    <a:pt x="18" y="2"/>
                  </a:lnTo>
                  <a:lnTo>
                    <a:pt x="18" y="4"/>
                  </a:lnTo>
                  <a:lnTo>
                    <a:pt x="16" y="4"/>
                  </a:lnTo>
                  <a:lnTo>
                    <a:pt x="16" y="4"/>
                  </a:lnTo>
                  <a:lnTo>
                    <a:pt x="14" y="4"/>
                  </a:lnTo>
                  <a:lnTo>
                    <a:pt x="12" y="2"/>
                  </a:lnTo>
                  <a:lnTo>
                    <a:pt x="8" y="2"/>
                  </a:lnTo>
                  <a:lnTo>
                    <a:pt x="6" y="2"/>
                  </a:lnTo>
                  <a:lnTo>
                    <a:pt x="4" y="2"/>
                  </a:lnTo>
                  <a:lnTo>
                    <a:pt x="2" y="2"/>
                  </a:lnTo>
                  <a:lnTo>
                    <a:pt x="2" y="2"/>
                  </a:lnTo>
                  <a:lnTo>
                    <a:pt x="0" y="2"/>
                  </a:lnTo>
                  <a:lnTo>
                    <a:pt x="0" y="2"/>
                  </a:lnTo>
                  <a:lnTo>
                    <a:pt x="0" y="2"/>
                  </a:lnTo>
                  <a:lnTo>
                    <a:pt x="0" y="4"/>
                  </a:lnTo>
                  <a:lnTo>
                    <a:pt x="0" y="4"/>
                  </a:lnTo>
                  <a:lnTo>
                    <a:pt x="2" y="4"/>
                  </a:lnTo>
                  <a:lnTo>
                    <a:pt x="2" y="6"/>
                  </a:lnTo>
                  <a:lnTo>
                    <a:pt x="4" y="6"/>
                  </a:lnTo>
                  <a:lnTo>
                    <a:pt x="4" y="8"/>
                  </a:lnTo>
                  <a:lnTo>
                    <a:pt x="4" y="10"/>
                  </a:lnTo>
                  <a:lnTo>
                    <a:pt x="6" y="12"/>
                  </a:lnTo>
                  <a:lnTo>
                    <a:pt x="6" y="14"/>
                  </a:lnTo>
                  <a:lnTo>
                    <a:pt x="6" y="14"/>
                  </a:lnTo>
                  <a:lnTo>
                    <a:pt x="6" y="14"/>
                  </a:lnTo>
                  <a:lnTo>
                    <a:pt x="8" y="14"/>
                  </a:lnTo>
                  <a:lnTo>
                    <a:pt x="10" y="14"/>
                  </a:lnTo>
                  <a:lnTo>
                    <a:pt x="12" y="14"/>
                  </a:lnTo>
                  <a:lnTo>
                    <a:pt x="14" y="14"/>
                  </a:lnTo>
                  <a:lnTo>
                    <a:pt x="14" y="14"/>
                  </a:lnTo>
                  <a:lnTo>
                    <a:pt x="16" y="16"/>
                  </a:lnTo>
                  <a:lnTo>
                    <a:pt x="18" y="16"/>
                  </a:lnTo>
                  <a:lnTo>
                    <a:pt x="22" y="18"/>
                  </a:lnTo>
                  <a:lnTo>
                    <a:pt x="26" y="20"/>
                  </a:lnTo>
                  <a:lnTo>
                    <a:pt x="26" y="20"/>
                  </a:lnTo>
                  <a:lnTo>
                    <a:pt x="28" y="20"/>
                  </a:lnTo>
                  <a:lnTo>
                    <a:pt x="28" y="20"/>
                  </a:lnTo>
                  <a:lnTo>
                    <a:pt x="30" y="20"/>
                  </a:lnTo>
                  <a:lnTo>
                    <a:pt x="30" y="20"/>
                  </a:lnTo>
                  <a:lnTo>
                    <a:pt x="30" y="20"/>
                  </a:lnTo>
                  <a:lnTo>
                    <a:pt x="30" y="20"/>
                  </a:lnTo>
                  <a:lnTo>
                    <a:pt x="32" y="20"/>
                  </a:lnTo>
                  <a:lnTo>
                    <a:pt x="32" y="20"/>
                  </a:lnTo>
                  <a:lnTo>
                    <a:pt x="32" y="18"/>
                  </a:lnTo>
                  <a:lnTo>
                    <a:pt x="32" y="18"/>
                  </a:lnTo>
                  <a:lnTo>
                    <a:pt x="30" y="16"/>
                  </a:lnTo>
                  <a:lnTo>
                    <a:pt x="30" y="12"/>
                  </a:lnTo>
                  <a:lnTo>
                    <a:pt x="30" y="10"/>
                  </a:lnTo>
                  <a:lnTo>
                    <a:pt x="30" y="8"/>
                  </a:lnTo>
                  <a:lnTo>
                    <a:pt x="30" y="6"/>
                  </a:lnTo>
                  <a:lnTo>
                    <a:pt x="28" y="4"/>
                  </a:lnTo>
                  <a:lnTo>
                    <a:pt x="28" y="2"/>
                  </a:lnTo>
                  <a:lnTo>
                    <a:pt x="28" y="2"/>
                  </a:lnTo>
                  <a:lnTo>
                    <a:pt x="28" y="2"/>
                  </a:lnTo>
                  <a:lnTo>
                    <a:pt x="28" y="2"/>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93" name="Freeform 288">
              <a:extLst>
                <a:ext uri="{FF2B5EF4-FFF2-40B4-BE49-F238E27FC236}">
                  <a16:creationId xmlns:a16="http://schemas.microsoft.com/office/drawing/2014/main" id="{8A0D7ABC-B2DF-494E-A693-A25B0CA9EE3C}"/>
                </a:ext>
              </a:extLst>
            </p:cNvPr>
            <p:cNvSpPr>
              <a:spLocks/>
            </p:cNvSpPr>
            <p:nvPr/>
          </p:nvSpPr>
          <p:spPr bwMode="auto">
            <a:xfrm>
              <a:off x="6366183" y="2948640"/>
              <a:ext cx="60518" cy="34195"/>
            </a:xfrm>
            <a:custGeom>
              <a:avLst/>
              <a:gdLst>
                <a:gd name="T0" fmla="*/ 28 w 32"/>
                <a:gd name="T1" fmla="*/ 2 h 20"/>
                <a:gd name="T2" fmla="*/ 28 w 32"/>
                <a:gd name="T3" fmla="*/ 2 h 20"/>
                <a:gd name="T4" fmla="*/ 26 w 32"/>
                <a:gd name="T5" fmla="*/ 0 h 20"/>
                <a:gd name="T6" fmla="*/ 26 w 32"/>
                <a:gd name="T7" fmla="*/ 0 h 20"/>
                <a:gd name="T8" fmla="*/ 24 w 32"/>
                <a:gd name="T9" fmla="*/ 0 h 20"/>
                <a:gd name="T10" fmla="*/ 24 w 32"/>
                <a:gd name="T11" fmla="*/ 2 h 20"/>
                <a:gd name="T12" fmla="*/ 22 w 32"/>
                <a:gd name="T13" fmla="*/ 2 h 20"/>
                <a:gd name="T14" fmla="*/ 18 w 32"/>
                <a:gd name="T15" fmla="*/ 2 h 20"/>
                <a:gd name="T16" fmla="*/ 18 w 32"/>
                <a:gd name="T17" fmla="*/ 4 h 20"/>
                <a:gd name="T18" fmla="*/ 16 w 32"/>
                <a:gd name="T19" fmla="*/ 4 h 20"/>
                <a:gd name="T20" fmla="*/ 16 w 32"/>
                <a:gd name="T21" fmla="*/ 4 h 20"/>
                <a:gd name="T22" fmla="*/ 14 w 32"/>
                <a:gd name="T23" fmla="*/ 4 h 20"/>
                <a:gd name="T24" fmla="*/ 12 w 32"/>
                <a:gd name="T25" fmla="*/ 2 h 20"/>
                <a:gd name="T26" fmla="*/ 8 w 32"/>
                <a:gd name="T27" fmla="*/ 2 h 20"/>
                <a:gd name="T28" fmla="*/ 6 w 32"/>
                <a:gd name="T29" fmla="*/ 2 h 20"/>
                <a:gd name="T30" fmla="*/ 4 w 32"/>
                <a:gd name="T31" fmla="*/ 2 h 20"/>
                <a:gd name="T32" fmla="*/ 2 w 32"/>
                <a:gd name="T33" fmla="*/ 2 h 20"/>
                <a:gd name="T34" fmla="*/ 2 w 32"/>
                <a:gd name="T35" fmla="*/ 2 h 20"/>
                <a:gd name="T36" fmla="*/ 0 w 32"/>
                <a:gd name="T37" fmla="*/ 2 h 20"/>
                <a:gd name="T38" fmla="*/ 0 w 32"/>
                <a:gd name="T39" fmla="*/ 2 h 20"/>
                <a:gd name="T40" fmla="*/ 0 w 32"/>
                <a:gd name="T41" fmla="*/ 2 h 20"/>
                <a:gd name="T42" fmla="*/ 0 w 32"/>
                <a:gd name="T43" fmla="*/ 4 h 20"/>
                <a:gd name="T44" fmla="*/ 0 w 32"/>
                <a:gd name="T45" fmla="*/ 4 h 20"/>
                <a:gd name="T46" fmla="*/ 2 w 32"/>
                <a:gd name="T47" fmla="*/ 4 h 20"/>
                <a:gd name="T48" fmla="*/ 2 w 32"/>
                <a:gd name="T49" fmla="*/ 6 h 20"/>
                <a:gd name="T50" fmla="*/ 4 w 32"/>
                <a:gd name="T51" fmla="*/ 6 h 20"/>
                <a:gd name="T52" fmla="*/ 4 w 32"/>
                <a:gd name="T53" fmla="*/ 8 h 20"/>
                <a:gd name="T54" fmla="*/ 4 w 32"/>
                <a:gd name="T55" fmla="*/ 10 h 20"/>
                <a:gd name="T56" fmla="*/ 6 w 32"/>
                <a:gd name="T57" fmla="*/ 12 h 20"/>
                <a:gd name="T58" fmla="*/ 6 w 32"/>
                <a:gd name="T59" fmla="*/ 14 h 20"/>
                <a:gd name="T60" fmla="*/ 6 w 32"/>
                <a:gd name="T61" fmla="*/ 14 h 20"/>
                <a:gd name="T62" fmla="*/ 6 w 32"/>
                <a:gd name="T63" fmla="*/ 14 h 20"/>
                <a:gd name="T64" fmla="*/ 8 w 32"/>
                <a:gd name="T65" fmla="*/ 14 h 20"/>
                <a:gd name="T66" fmla="*/ 10 w 32"/>
                <a:gd name="T67" fmla="*/ 14 h 20"/>
                <a:gd name="T68" fmla="*/ 12 w 32"/>
                <a:gd name="T69" fmla="*/ 14 h 20"/>
                <a:gd name="T70" fmla="*/ 14 w 32"/>
                <a:gd name="T71" fmla="*/ 14 h 20"/>
                <a:gd name="T72" fmla="*/ 14 w 32"/>
                <a:gd name="T73" fmla="*/ 14 h 20"/>
                <a:gd name="T74" fmla="*/ 16 w 32"/>
                <a:gd name="T75" fmla="*/ 16 h 20"/>
                <a:gd name="T76" fmla="*/ 18 w 32"/>
                <a:gd name="T77" fmla="*/ 16 h 20"/>
                <a:gd name="T78" fmla="*/ 22 w 32"/>
                <a:gd name="T79" fmla="*/ 18 h 20"/>
                <a:gd name="T80" fmla="*/ 26 w 32"/>
                <a:gd name="T81" fmla="*/ 20 h 20"/>
                <a:gd name="T82" fmla="*/ 26 w 32"/>
                <a:gd name="T83" fmla="*/ 20 h 20"/>
                <a:gd name="T84" fmla="*/ 28 w 32"/>
                <a:gd name="T85" fmla="*/ 20 h 20"/>
                <a:gd name="T86" fmla="*/ 28 w 32"/>
                <a:gd name="T87" fmla="*/ 20 h 20"/>
                <a:gd name="T88" fmla="*/ 30 w 32"/>
                <a:gd name="T89" fmla="*/ 20 h 20"/>
                <a:gd name="T90" fmla="*/ 30 w 32"/>
                <a:gd name="T91" fmla="*/ 20 h 20"/>
                <a:gd name="T92" fmla="*/ 30 w 32"/>
                <a:gd name="T93" fmla="*/ 20 h 20"/>
                <a:gd name="T94" fmla="*/ 30 w 32"/>
                <a:gd name="T95" fmla="*/ 20 h 20"/>
                <a:gd name="T96" fmla="*/ 32 w 32"/>
                <a:gd name="T97" fmla="*/ 20 h 20"/>
                <a:gd name="T98" fmla="*/ 32 w 32"/>
                <a:gd name="T99" fmla="*/ 20 h 20"/>
                <a:gd name="T100" fmla="*/ 32 w 32"/>
                <a:gd name="T101" fmla="*/ 18 h 20"/>
                <a:gd name="T102" fmla="*/ 32 w 32"/>
                <a:gd name="T103" fmla="*/ 18 h 20"/>
                <a:gd name="T104" fmla="*/ 30 w 32"/>
                <a:gd name="T105" fmla="*/ 16 h 20"/>
                <a:gd name="T106" fmla="*/ 30 w 32"/>
                <a:gd name="T107" fmla="*/ 12 h 20"/>
                <a:gd name="T108" fmla="*/ 30 w 32"/>
                <a:gd name="T109" fmla="*/ 10 h 20"/>
                <a:gd name="T110" fmla="*/ 30 w 32"/>
                <a:gd name="T111" fmla="*/ 8 h 20"/>
                <a:gd name="T112" fmla="*/ 30 w 32"/>
                <a:gd name="T113" fmla="*/ 6 h 20"/>
                <a:gd name="T114" fmla="*/ 28 w 32"/>
                <a:gd name="T115" fmla="*/ 4 h 20"/>
                <a:gd name="T116" fmla="*/ 28 w 32"/>
                <a:gd name="T117" fmla="*/ 2 h 20"/>
                <a:gd name="T118" fmla="*/ 28 w 32"/>
                <a:gd name="T119" fmla="*/ 2 h 20"/>
                <a:gd name="T120" fmla="*/ 28 w 32"/>
                <a:gd name="T121" fmla="*/ 2 h 20"/>
                <a:gd name="T122" fmla="*/ 28 w 32"/>
                <a:gd name="T123"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 h="20">
                  <a:moveTo>
                    <a:pt x="28" y="2"/>
                  </a:moveTo>
                  <a:lnTo>
                    <a:pt x="28" y="2"/>
                  </a:lnTo>
                  <a:lnTo>
                    <a:pt x="26" y="0"/>
                  </a:lnTo>
                  <a:lnTo>
                    <a:pt x="26" y="0"/>
                  </a:lnTo>
                  <a:lnTo>
                    <a:pt x="24" y="0"/>
                  </a:lnTo>
                  <a:lnTo>
                    <a:pt x="24" y="2"/>
                  </a:lnTo>
                  <a:lnTo>
                    <a:pt x="22" y="2"/>
                  </a:lnTo>
                  <a:lnTo>
                    <a:pt x="18" y="2"/>
                  </a:lnTo>
                  <a:lnTo>
                    <a:pt x="18" y="4"/>
                  </a:lnTo>
                  <a:lnTo>
                    <a:pt x="16" y="4"/>
                  </a:lnTo>
                  <a:lnTo>
                    <a:pt x="16" y="4"/>
                  </a:lnTo>
                  <a:lnTo>
                    <a:pt x="14" y="4"/>
                  </a:lnTo>
                  <a:lnTo>
                    <a:pt x="12" y="2"/>
                  </a:lnTo>
                  <a:lnTo>
                    <a:pt x="8" y="2"/>
                  </a:lnTo>
                  <a:lnTo>
                    <a:pt x="6" y="2"/>
                  </a:lnTo>
                  <a:lnTo>
                    <a:pt x="4" y="2"/>
                  </a:lnTo>
                  <a:lnTo>
                    <a:pt x="2" y="2"/>
                  </a:lnTo>
                  <a:lnTo>
                    <a:pt x="2" y="2"/>
                  </a:lnTo>
                  <a:lnTo>
                    <a:pt x="0" y="2"/>
                  </a:lnTo>
                  <a:lnTo>
                    <a:pt x="0" y="2"/>
                  </a:lnTo>
                  <a:lnTo>
                    <a:pt x="0" y="2"/>
                  </a:lnTo>
                  <a:lnTo>
                    <a:pt x="0" y="4"/>
                  </a:lnTo>
                  <a:lnTo>
                    <a:pt x="0" y="4"/>
                  </a:lnTo>
                  <a:lnTo>
                    <a:pt x="2" y="4"/>
                  </a:lnTo>
                  <a:lnTo>
                    <a:pt x="2" y="6"/>
                  </a:lnTo>
                  <a:lnTo>
                    <a:pt x="4" y="6"/>
                  </a:lnTo>
                  <a:lnTo>
                    <a:pt x="4" y="8"/>
                  </a:lnTo>
                  <a:lnTo>
                    <a:pt x="4" y="10"/>
                  </a:lnTo>
                  <a:lnTo>
                    <a:pt x="6" y="12"/>
                  </a:lnTo>
                  <a:lnTo>
                    <a:pt x="6" y="14"/>
                  </a:lnTo>
                  <a:lnTo>
                    <a:pt x="6" y="14"/>
                  </a:lnTo>
                  <a:lnTo>
                    <a:pt x="6" y="14"/>
                  </a:lnTo>
                  <a:lnTo>
                    <a:pt x="8" y="14"/>
                  </a:lnTo>
                  <a:lnTo>
                    <a:pt x="10" y="14"/>
                  </a:lnTo>
                  <a:lnTo>
                    <a:pt x="12" y="14"/>
                  </a:lnTo>
                  <a:lnTo>
                    <a:pt x="14" y="14"/>
                  </a:lnTo>
                  <a:lnTo>
                    <a:pt x="14" y="14"/>
                  </a:lnTo>
                  <a:lnTo>
                    <a:pt x="16" y="16"/>
                  </a:lnTo>
                  <a:lnTo>
                    <a:pt x="18" y="16"/>
                  </a:lnTo>
                  <a:lnTo>
                    <a:pt x="22" y="18"/>
                  </a:lnTo>
                  <a:lnTo>
                    <a:pt x="26" y="20"/>
                  </a:lnTo>
                  <a:lnTo>
                    <a:pt x="26" y="20"/>
                  </a:lnTo>
                  <a:lnTo>
                    <a:pt x="28" y="20"/>
                  </a:lnTo>
                  <a:lnTo>
                    <a:pt x="28" y="20"/>
                  </a:lnTo>
                  <a:lnTo>
                    <a:pt x="30" y="20"/>
                  </a:lnTo>
                  <a:lnTo>
                    <a:pt x="30" y="20"/>
                  </a:lnTo>
                  <a:lnTo>
                    <a:pt x="30" y="20"/>
                  </a:lnTo>
                  <a:lnTo>
                    <a:pt x="30" y="20"/>
                  </a:lnTo>
                  <a:lnTo>
                    <a:pt x="32" y="20"/>
                  </a:lnTo>
                  <a:lnTo>
                    <a:pt x="32" y="20"/>
                  </a:lnTo>
                  <a:lnTo>
                    <a:pt x="32" y="18"/>
                  </a:lnTo>
                  <a:lnTo>
                    <a:pt x="32" y="18"/>
                  </a:lnTo>
                  <a:lnTo>
                    <a:pt x="30" y="16"/>
                  </a:lnTo>
                  <a:lnTo>
                    <a:pt x="30" y="12"/>
                  </a:lnTo>
                  <a:lnTo>
                    <a:pt x="30" y="10"/>
                  </a:lnTo>
                  <a:lnTo>
                    <a:pt x="30" y="8"/>
                  </a:lnTo>
                  <a:lnTo>
                    <a:pt x="30" y="6"/>
                  </a:lnTo>
                  <a:lnTo>
                    <a:pt x="28" y="4"/>
                  </a:lnTo>
                  <a:lnTo>
                    <a:pt x="28" y="2"/>
                  </a:lnTo>
                  <a:lnTo>
                    <a:pt x="28" y="2"/>
                  </a:lnTo>
                  <a:lnTo>
                    <a:pt x="28" y="2"/>
                  </a:lnTo>
                  <a:lnTo>
                    <a:pt x="28" y="2"/>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94" name="Freeform 289">
              <a:extLst>
                <a:ext uri="{FF2B5EF4-FFF2-40B4-BE49-F238E27FC236}">
                  <a16:creationId xmlns:a16="http://schemas.microsoft.com/office/drawing/2014/main" id="{A221E53C-1D3D-49D8-BA14-DA800890F652}"/>
                </a:ext>
              </a:extLst>
            </p:cNvPr>
            <p:cNvSpPr>
              <a:spLocks/>
            </p:cNvSpPr>
            <p:nvPr/>
          </p:nvSpPr>
          <p:spPr bwMode="auto">
            <a:xfrm>
              <a:off x="6177062" y="2657981"/>
              <a:ext cx="329069" cy="290660"/>
            </a:xfrm>
            <a:custGeom>
              <a:avLst/>
              <a:gdLst>
                <a:gd name="T0" fmla="*/ 14 w 174"/>
                <a:gd name="T1" fmla="*/ 58 h 170"/>
                <a:gd name="T2" fmla="*/ 10 w 174"/>
                <a:gd name="T3" fmla="*/ 54 h 170"/>
                <a:gd name="T4" fmla="*/ 2 w 174"/>
                <a:gd name="T5" fmla="*/ 50 h 170"/>
                <a:gd name="T6" fmla="*/ 0 w 174"/>
                <a:gd name="T7" fmla="*/ 40 h 170"/>
                <a:gd name="T8" fmla="*/ 4 w 174"/>
                <a:gd name="T9" fmla="*/ 32 h 170"/>
                <a:gd name="T10" fmla="*/ 6 w 174"/>
                <a:gd name="T11" fmla="*/ 20 h 170"/>
                <a:gd name="T12" fmla="*/ 16 w 174"/>
                <a:gd name="T13" fmla="*/ 16 h 170"/>
                <a:gd name="T14" fmla="*/ 24 w 174"/>
                <a:gd name="T15" fmla="*/ 12 h 170"/>
                <a:gd name="T16" fmla="*/ 26 w 174"/>
                <a:gd name="T17" fmla="*/ 10 h 170"/>
                <a:gd name="T18" fmla="*/ 30 w 174"/>
                <a:gd name="T19" fmla="*/ 16 h 170"/>
                <a:gd name="T20" fmla="*/ 32 w 174"/>
                <a:gd name="T21" fmla="*/ 16 h 170"/>
                <a:gd name="T22" fmla="*/ 36 w 174"/>
                <a:gd name="T23" fmla="*/ 12 h 170"/>
                <a:gd name="T24" fmla="*/ 42 w 174"/>
                <a:gd name="T25" fmla="*/ 14 h 170"/>
                <a:gd name="T26" fmla="*/ 46 w 174"/>
                <a:gd name="T27" fmla="*/ 4 h 170"/>
                <a:gd name="T28" fmla="*/ 54 w 174"/>
                <a:gd name="T29" fmla="*/ 6 h 170"/>
                <a:gd name="T30" fmla="*/ 70 w 174"/>
                <a:gd name="T31" fmla="*/ 6 h 170"/>
                <a:gd name="T32" fmla="*/ 80 w 174"/>
                <a:gd name="T33" fmla="*/ 0 h 170"/>
                <a:gd name="T34" fmla="*/ 84 w 174"/>
                <a:gd name="T35" fmla="*/ 2 h 170"/>
                <a:gd name="T36" fmla="*/ 86 w 174"/>
                <a:gd name="T37" fmla="*/ 26 h 170"/>
                <a:gd name="T38" fmla="*/ 82 w 174"/>
                <a:gd name="T39" fmla="*/ 38 h 170"/>
                <a:gd name="T40" fmla="*/ 80 w 174"/>
                <a:gd name="T41" fmla="*/ 48 h 170"/>
                <a:gd name="T42" fmla="*/ 86 w 174"/>
                <a:gd name="T43" fmla="*/ 52 h 170"/>
                <a:gd name="T44" fmla="*/ 92 w 174"/>
                <a:gd name="T45" fmla="*/ 62 h 170"/>
                <a:gd name="T46" fmla="*/ 104 w 174"/>
                <a:gd name="T47" fmla="*/ 80 h 170"/>
                <a:gd name="T48" fmla="*/ 120 w 174"/>
                <a:gd name="T49" fmla="*/ 98 h 170"/>
                <a:gd name="T50" fmla="*/ 130 w 174"/>
                <a:gd name="T51" fmla="*/ 102 h 170"/>
                <a:gd name="T52" fmla="*/ 138 w 174"/>
                <a:gd name="T53" fmla="*/ 100 h 170"/>
                <a:gd name="T54" fmla="*/ 142 w 174"/>
                <a:gd name="T55" fmla="*/ 100 h 170"/>
                <a:gd name="T56" fmla="*/ 142 w 174"/>
                <a:gd name="T57" fmla="*/ 106 h 170"/>
                <a:gd name="T58" fmla="*/ 150 w 174"/>
                <a:gd name="T59" fmla="*/ 114 h 170"/>
                <a:gd name="T60" fmla="*/ 154 w 174"/>
                <a:gd name="T61" fmla="*/ 122 h 170"/>
                <a:gd name="T62" fmla="*/ 170 w 174"/>
                <a:gd name="T63" fmla="*/ 134 h 170"/>
                <a:gd name="T64" fmla="*/ 174 w 174"/>
                <a:gd name="T65" fmla="*/ 140 h 170"/>
                <a:gd name="T66" fmla="*/ 170 w 174"/>
                <a:gd name="T67" fmla="*/ 142 h 170"/>
                <a:gd name="T68" fmla="*/ 164 w 174"/>
                <a:gd name="T69" fmla="*/ 142 h 170"/>
                <a:gd name="T70" fmla="*/ 156 w 174"/>
                <a:gd name="T71" fmla="*/ 134 h 170"/>
                <a:gd name="T72" fmla="*/ 150 w 174"/>
                <a:gd name="T73" fmla="*/ 136 h 170"/>
                <a:gd name="T74" fmla="*/ 144 w 174"/>
                <a:gd name="T75" fmla="*/ 142 h 170"/>
                <a:gd name="T76" fmla="*/ 148 w 174"/>
                <a:gd name="T77" fmla="*/ 150 h 170"/>
                <a:gd name="T78" fmla="*/ 150 w 174"/>
                <a:gd name="T79" fmla="*/ 156 h 170"/>
                <a:gd name="T80" fmla="*/ 144 w 174"/>
                <a:gd name="T81" fmla="*/ 162 h 170"/>
                <a:gd name="T82" fmla="*/ 140 w 174"/>
                <a:gd name="T83" fmla="*/ 170 h 170"/>
                <a:gd name="T84" fmla="*/ 134 w 174"/>
                <a:gd name="T85" fmla="*/ 170 h 170"/>
                <a:gd name="T86" fmla="*/ 130 w 174"/>
                <a:gd name="T87" fmla="*/ 166 h 170"/>
                <a:gd name="T88" fmla="*/ 132 w 174"/>
                <a:gd name="T89" fmla="*/ 150 h 170"/>
                <a:gd name="T90" fmla="*/ 132 w 174"/>
                <a:gd name="T91" fmla="*/ 144 h 170"/>
                <a:gd name="T92" fmla="*/ 124 w 174"/>
                <a:gd name="T93" fmla="*/ 138 h 170"/>
                <a:gd name="T94" fmla="*/ 120 w 174"/>
                <a:gd name="T95" fmla="*/ 130 h 170"/>
                <a:gd name="T96" fmla="*/ 112 w 174"/>
                <a:gd name="T97" fmla="*/ 128 h 170"/>
                <a:gd name="T98" fmla="*/ 108 w 174"/>
                <a:gd name="T99" fmla="*/ 126 h 170"/>
                <a:gd name="T100" fmla="*/ 110 w 174"/>
                <a:gd name="T101" fmla="*/ 118 h 170"/>
                <a:gd name="T102" fmla="*/ 106 w 174"/>
                <a:gd name="T103" fmla="*/ 116 h 170"/>
                <a:gd name="T104" fmla="*/ 88 w 174"/>
                <a:gd name="T105" fmla="*/ 112 h 170"/>
                <a:gd name="T106" fmla="*/ 70 w 174"/>
                <a:gd name="T107" fmla="*/ 96 h 170"/>
                <a:gd name="T108" fmla="*/ 58 w 174"/>
                <a:gd name="T109" fmla="*/ 86 h 170"/>
                <a:gd name="T110" fmla="*/ 54 w 174"/>
                <a:gd name="T111" fmla="*/ 74 h 170"/>
                <a:gd name="T112" fmla="*/ 52 w 174"/>
                <a:gd name="T113" fmla="*/ 62 h 170"/>
                <a:gd name="T114" fmla="*/ 42 w 174"/>
                <a:gd name="T115" fmla="*/ 56 h 170"/>
                <a:gd name="T116" fmla="*/ 32 w 174"/>
                <a:gd name="T117" fmla="*/ 56 h 170"/>
                <a:gd name="T118" fmla="*/ 30 w 174"/>
                <a:gd name="T119" fmla="*/ 62 h 170"/>
                <a:gd name="T120" fmla="*/ 26 w 174"/>
                <a:gd name="T121" fmla="*/ 6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4" h="170">
                  <a:moveTo>
                    <a:pt x="12" y="64"/>
                  </a:moveTo>
                  <a:lnTo>
                    <a:pt x="12" y="64"/>
                  </a:lnTo>
                  <a:lnTo>
                    <a:pt x="12" y="64"/>
                  </a:lnTo>
                  <a:lnTo>
                    <a:pt x="12" y="60"/>
                  </a:lnTo>
                  <a:lnTo>
                    <a:pt x="14" y="58"/>
                  </a:lnTo>
                  <a:lnTo>
                    <a:pt x="14" y="58"/>
                  </a:lnTo>
                  <a:lnTo>
                    <a:pt x="12" y="56"/>
                  </a:lnTo>
                  <a:lnTo>
                    <a:pt x="12" y="56"/>
                  </a:lnTo>
                  <a:lnTo>
                    <a:pt x="12" y="54"/>
                  </a:lnTo>
                  <a:lnTo>
                    <a:pt x="12" y="54"/>
                  </a:lnTo>
                  <a:lnTo>
                    <a:pt x="12" y="54"/>
                  </a:lnTo>
                  <a:lnTo>
                    <a:pt x="10" y="54"/>
                  </a:lnTo>
                  <a:lnTo>
                    <a:pt x="8" y="52"/>
                  </a:lnTo>
                  <a:lnTo>
                    <a:pt x="6" y="52"/>
                  </a:lnTo>
                  <a:lnTo>
                    <a:pt x="4" y="52"/>
                  </a:lnTo>
                  <a:lnTo>
                    <a:pt x="4" y="52"/>
                  </a:lnTo>
                  <a:lnTo>
                    <a:pt x="2" y="50"/>
                  </a:lnTo>
                  <a:lnTo>
                    <a:pt x="2" y="50"/>
                  </a:lnTo>
                  <a:lnTo>
                    <a:pt x="2" y="50"/>
                  </a:lnTo>
                  <a:lnTo>
                    <a:pt x="0" y="48"/>
                  </a:lnTo>
                  <a:lnTo>
                    <a:pt x="0" y="46"/>
                  </a:lnTo>
                  <a:lnTo>
                    <a:pt x="0" y="44"/>
                  </a:lnTo>
                  <a:lnTo>
                    <a:pt x="0" y="44"/>
                  </a:lnTo>
                  <a:lnTo>
                    <a:pt x="0" y="40"/>
                  </a:lnTo>
                  <a:lnTo>
                    <a:pt x="0" y="38"/>
                  </a:lnTo>
                  <a:lnTo>
                    <a:pt x="0" y="38"/>
                  </a:lnTo>
                  <a:lnTo>
                    <a:pt x="0" y="36"/>
                  </a:lnTo>
                  <a:lnTo>
                    <a:pt x="0" y="34"/>
                  </a:lnTo>
                  <a:lnTo>
                    <a:pt x="0" y="34"/>
                  </a:lnTo>
                  <a:lnTo>
                    <a:pt x="4" y="32"/>
                  </a:lnTo>
                  <a:lnTo>
                    <a:pt x="4" y="30"/>
                  </a:lnTo>
                  <a:lnTo>
                    <a:pt x="6" y="28"/>
                  </a:lnTo>
                  <a:lnTo>
                    <a:pt x="6" y="28"/>
                  </a:lnTo>
                  <a:lnTo>
                    <a:pt x="6" y="26"/>
                  </a:lnTo>
                  <a:lnTo>
                    <a:pt x="6" y="24"/>
                  </a:lnTo>
                  <a:lnTo>
                    <a:pt x="6" y="20"/>
                  </a:lnTo>
                  <a:lnTo>
                    <a:pt x="6" y="18"/>
                  </a:lnTo>
                  <a:lnTo>
                    <a:pt x="6" y="16"/>
                  </a:lnTo>
                  <a:lnTo>
                    <a:pt x="8" y="16"/>
                  </a:lnTo>
                  <a:lnTo>
                    <a:pt x="12" y="16"/>
                  </a:lnTo>
                  <a:lnTo>
                    <a:pt x="14" y="16"/>
                  </a:lnTo>
                  <a:lnTo>
                    <a:pt x="16" y="16"/>
                  </a:lnTo>
                  <a:lnTo>
                    <a:pt x="18" y="16"/>
                  </a:lnTo>
                  <a:lnTo>
                    <a:pt x="20" y="16"/>
                  </a:lnTo>
                  <a:lnTo>
                    <a:pt x="20" y="16"/>
                  </a:lnTo>
                  <a:lnTo>
                    <a:pt x="22" y="14"/>
                  </a:lnTo>
                  <a:lnTo>
                    <a:pt x="22" y="12"/>
                  </a:lnTo>
                  <a:lnTo>
                    <a:pt x="24" y="12"/>
                  </a:lnTo>
                  <a:lnTo>
                    <a:pt x="24" y="10"/>
                  </a:lnTo>
                  <a:lnTo>
                    <a:pt x="26" y="10"/>
                  </a:lnTo>
                  <a:lnTo>
                    <a:pt x="26" y="10"/>
                  </a:lnTo>
                  <a:lnTo>
                    <a:pt x="26" y="10"/>
                  </a:lnTo>
                  <a:lnTo>
                    <a:pt x="26" y="10"/>
                  </a:lnTo>
                  <a:lnTo>
                    <a:pt x="26" y="10"/>
                  </a:lnTo>
                  <a:lnTo>
                    <a:pt x="28" y="12"/>
                  </a:lnTo>
                  <a:lnTo>
                    <a:pt x="28" y="12"/>
                  </a:lnTo>
                  <a:lnTo>
                    <a:pt x="28" y="14"/>
                  </a:lnTo>
                  <a:lnTo>
                    <a:pt x="28" y="14"/>
                  </a:lnTo>
                  <a:lnTo>
                    <a:pt x="30" y="16"/>
                  </a:lnTo>
                  <a:lnTo>
                    <a:pt x="30" y="16"/>
                  </a:lnTo>
                  <a:lnTo>
                    <a:pt x="30" y="16"/>
                  </a:lnTo>
                  <a:lnTo>
                    <a:pt x="32" y="16"/>
                  </a:lnTo>
                  <a:lnTo>
                    <a:pt x="32" y="16"/>
                  </a:lnTo>
                  <a:lnTo>
                    <a:pt x="32" y="16"/>
                  </a:lnTo>
                  <a:lnTo>
                    <a:pt x="32" y="16"/>
                  </a:lnTo>
                  <a:lnTo>
                    <a:pt x="32" y="16"/>
                  </a:lnTo>
                  <a:lnTo>
                    <a:pt x="34" y="14"/>
                  </a:lnTo>
                  <a:lnTo>
                    <a:pt x="34" y="12"/>
                  </a:lnTo>
                  <a:lnTo>
                    <a:pt x="34" y="12"/>
                  </a:lnTo>
                  <a:lnTo>
                    <a:pt x="36" y="12"/>
                  </a:lnTo>
                  <a:lnTo>
                    <a:pt x="36" y="12"/>
                  </a:lnTo>
                  <a:lnTo>
                    <a:pt x="36" y="12"/>
                  </a:lnTo>
                  <a:lnTo>
                    <a:pt x="36" y="12"/>
                  </a:lnTo>
                  <a:lnTo>
                    <a:pt x="38" y="12"/>
                  </a:lnTo>
                  <a:lnTo>
                    <a:pt x="40" y="14"/>
                  </a:lnTo>
                  <a:lnTo>
                    <a:pt x="40" y="14"/>
                  </a:lnTo>
                  <a:lnTo>
                    <a:pt x="42" y="14"/>
                  </a:lnTo>
                  <a:lnTo>
                    <a:pt x="42" y="14"/>
                  </a:lnTo>
                  <a:lnTo>
                    <a:pt x="42" y="12"/>
                  </a:lnTo>
                  <a:lnTo>
                    <a:pt x="42" y="12"/>
                  </a:lnTo>
                  <a:lnTo>
                    <a:pt x="44" y="12"/>
                  </a:lnTo>
                  <a:lnTo>
                    <a:pt x="44" y="10"/>
                  </a:lnTo>
                  <a:lnTo>
                    <a:pt x="44" y="8"/>
                  </a:lnTo>
                  <a:lnTo>
                    <a:pt x="46" y="4"/>
                  </a:lnTo>
                  <a:lnTo>
                    <a:pt x="46" y="2"/>
                  </a:lnTo>
                  <a:lnTo>
                    <a:pt x="48" y="4"/>
                  </a:lnTo>
                  <a:lnTo>
                    <a:pt x="50" y="4"/>
                  </a:lnTo>
                  <a:lnTo>
                    <a:pt x="52" y="6"/>
                  </a:lnTo>
                  <a:lnTo>
                    <a:pt x="52" y="6"/>
                  </a:lnTo>
                  <a:lnTo>
                    <a:pt x="54" y="6"/>
                  </a:lnTo>
                  <a:lnTo>
                    <a:pt x="56" y="6"/>
                  </a:lnTo>
                  <a:lnTo>
                    <a:pt x="60" y="6"/>
                  </a:lnTo>
                  <a:lnTo>
                    <a:pt x="64" y="6"/>
                  </a:lnTo>
                  <a:lnTo>
                    <a:pt x="66" y="6"/>
                  </a:lnTo>
                  <a:lnTo>
                    <a:pt x="68" y="6"/>
                  </a:lnTo>
                  <a:lnTo>
                    <a:pt x="70" y="6"/>
                  </a:lnTo>
                  <a:lnTo>
                    <a:pt x="70" y="4"/>
                  </a:lnTo>
                  <a:lnTo>
                    <a:pt x="74" y="2"/>
                  </a:lnTo>
                  <a:lnTo>
                    <a:pt x="76" y="0"/>
                  </a:lnTo>
                  <a:lnTo>
                    <a:pt x="78" y="0"/>
                  </a:lnTo>
                  <a:lnTo>
                    <a:pt x="78" y="0"/>
                  </a:lnTo>
                  <a:lnTo>
                    <a:pt x="80" y="0"/>
                  </a:lnTo>
                  <a:lnTo>
                    <a:pt x="80" y="0"/>
                  </a:lnTo>
                  <a:lnTo>
                    <a:pt x="80" y="0"/>
                  </a:lnTo>
                  <a:lnTo>
                    <a:pt x="82" y="0"/>
                  </a:lnTo>
                  <a:lnTo>
                    <a:pt x="82" y="0"/>
                  </a:lnTo>
                  <a:lnTo>
                    <a:pt x="84" y="2"/>
                  </a:lnTo>
                  <a:lnTo>
                    <a:pt x="84" y="2"/>
                  </a:lnTo>
                  <a:lnTo>
                    <a:pt x="86" y="4"/>
                  </a:lnTo>
                  <a:lnTo>
                    <a:pt x="88" y="8"/>
                  </a:lnTo>
                  <a:lnTo>
                    <a:pt x="90" y="10"/>
                  </a:lnTo>
                  <a:lnTo>
                    <a:pt x="92" y="20"/>
                  </a:lnTo>
                  <a:lnTo>
                    <a:pt x="90" y="24"/>
                  </a:lnTo>
                  <a:lnTo>
                    <a:pt x="86" y="26"/>
                  </a:lnTo>
                  <a:lnTo>
                    <a:pt x="86" y="26"/>
                  </a:lnTo>
                  <a:lnTo>
                    <a:pt x="84" y="28"/>
                  </a:lnTo>
                  <a:lnTo>
                    <a:pt x="84" y="28"/>
                  </a:lnTo>
                  <a:lnTo>
                    <a:pt x="84" y="30"/>
                  </a:lnTo>
                  <a:lnTo>
                    <a:pt x="82" y="34"/>
                  </a:lnTo>
                  <a:lnTo>
                    <a:pt x="82" y="38"/>
                  </a:lnTo>
                  <a:lnTo>
                    <a:pt x="80" y="38"/>
                  </a:lnTo>
                  <a:lnTo>
                    <a:pt x="80" y="40"/>
                  </a:lnTo>
                  <a:lnTo>
                    <a:pt x="80" y="42"/>
                  </a:lnTo>
                  <a:lnTo>
                    <a:pt x="80" y="46"/>
                  </a:lnTo>
                  <a:lnTo>
                    <a:pt x="80" y="46"/>
                  </a:lnTo>
                  <a:lnTo>
                    <a:pt x="80" y="48"/>
                  </a:lnTo>
                  <a:lnTo>
                    <a:pt x="82" y="50"/>
                  </a:lnTo>
                  <a:lnTo>
                    <a:pt x="82" y="50"/>
                  </a:lnTo>
                  <a:lnTo>
                    <a:pt x="82" y="50"/>
                  </a:lnTo>
                  <a:lnTo>
                    <a:pt x="82" y="52"/>
                  </a:lnTo>
                  <a:lnTo>
                    <a:pt x="84" y="52"/>
                  </a:lnTo>
                  <a:lnTo>
                    <a:pt x="86" y="52"/>
                  </a:lnTo>
                  <a:lnTo>
                    <a:pt x="88" y="54"/>
                  </a:lnTo>
                  <a:lnTo>
                    <a:pt x="88" y="54"/>
                  </a:lnTo>
                  <a:lnTo>
                    <a:pt x="90" y="56"/>
                  </a:lnTo>
                  <a:lnTo>
                    <a:pt x="90" y="58"/>
                  </a:lnTo>
                  <a:lnTo>
                    <a:pt x="92" y="60"/>
                  </a:lnTo>
                  <a:lnTo>
                    <a:pt x="92" y="62"/>
                  </a:lnTo>
                  <a:lnTo>
                    <a:pt x="94" y="66"/>
                  </a:lnTo>
                  <a:lnTo>
                    <a:pt x="96" y="68"/>
                  </a:lnTo>
                  <a:lnTo>
                    <a:pt x="96" y="68"/>
                  </a:lnTo>
                  <a:lnTo>
                    <a:pt x="98" y="72"/>
                  </a:lnTo>
                  <a:lnTo>
                    <a:pt x="102" y="76"/>
                  </a:lnTo>
                  <a:lnTo>
                    <a:pt x="104" y="80"/>
                  </a:lnTo>
                  <a:lnTo>
                    <a:pt x="108" y="84"/>
                  </a:lnTo>
                  <a:lnTo>
                    <a:pt x="110" y="88"/>
                  </a:lnTo>
                  <a:lnTo>
                    <a:pt x="112" y="90"/>
                  </a:lnTo>
                  <a:lnTo>
                    <a:pt x="116" y="94"/>
                  </a:lnTo>
                  <a:lnTo>
                    <a:pt x="118" y="96"/>
                  </a:lnTo>
                  <a:lnTo>
                    <a:pt x="120" y="98"/>
                  </a:lnTo>
                  <a:lnTo>
                    <a:pt x="122" y="100"/>
                  </a:lnTo>
                  <a:lnTo>
                    <a:pt x="124" y="100"/>
                  </a:lnTo>
                  <a:lnTo>
                    <a:pt x="124" y="102"/>
                  </a:lnTo>
                  <a:lnTo>
                    <a:pt x="126" y="102"/>
                  </a:lnTo>
                  <a:lnTo>
                    <a:pt x="126" y="102"/>
                  </a:lnTo>
                  <a:lnTo>
                    <a:pt x="130" y="102"/>
                  </a:lnTo>
                  <a:lnTo>
                    <a:pt x="132" y="102"/>
                  </a:lnTo>
                  <a:lnTo>
                    <a:pt x="134" y="102"/>
                  </a:lnTo>
                  <a:lnTo>
                    <a:pt x="134" y="102"/>
                  </a:lnTo>
                  <a:lnTo>
                    <a:pt x="136" y="102"/>
                  </a:lnTo>
                  <a:lnTo>
                    <a:pt x="138" y="100"/>
                  </a:lnTo>
                  <a:lnTo>
                    <a:pt x="138" y="100"/>
                  </a:lnTo>
                  <a:lnTo>
                    <a:pt x="140" y="100"/>
                  </a:lnTo>
                  <a:lnTo>
                    <a:pt x="140" y="100"/>
                  </a:lnTo>
                  <a:lnTo>
                    <a:pt x="140" y="100"/>
                  </a:lnTo>
                  <a:lnTo>
                    <a:pt x="142" y="100"/>
                  </a:lnTo>
                  <a:lnTo>
                    <a:pt x="142" y="100"/>
                  </a:lnTo>
                  <a:lnTo>
                    <a:pt x="142" y="100"/>
                  </a:lnTo>
                  <a:lnTo>
                    <a:pt x="142" y="102"/>
                  </a:lnTo>
                  <a:lnTo>
                    <a:pt x="142" y="102"/>
                  </a:lnTo>
                  <a:lnTo>
                    <a:pt x="142" y="104"/>
                  </a:lnTo>
                  <a:lnTo>
                    <a:pt x="142" y="104"/>
                  </a:lnTo>
                  <a:lnTo>
                    <a:pt x="142" y="106"/>
                  </a:lnTo>
                  <a:lnTo>
                    <a:pt x="142" y="106"/>
                  </a:lnTo>
                  <a:lnTo>
                    <a:pt x="144" y="106"/>
                  </a:lnTo>
                  <a:lnTo>
                    <a:pt x="144" y="108"/>
                  </a:lnTo>
                  <a:lnTo>
                    <a:pt x="146" y="110"/>
                  </a:lnTo>
                  <a:lnTo>
                    <a:pt x="148" y="112"/>
                  </a:lnTo>
                  <a:lnTo>
                    <a:pt x="148" y="112"/>
                  </a:lnTo>
                  <a:lnTo>
                    <a:pt x="150" y="114"/>
                  </a:lnTo>
                  <a:lnTo>
                    <a:pt x="150" y="116"/>
                  </a:lnTo>
                  <a:lnTo>
                    <a:pt x="150" y="118"/>
                  </a:lnTo>
                  <a:lnTo>
                    <a:pt x="152" y="118"/>
                  </a:lnTo>
                  <a:lnTo>
                    <a:pt x="152" y="120"/>
                  </a:lnTo>
                  <a:lnTo>
                    <a:pt x="152" y="120"/>
                  </a:lnTo>
                  <a:lnTo>
                    <a:pt x="154" y="122"/>
                  </a:lnTo>
                  <a:lnTo>
                    <a:pt x="156" y="122"/>
                  </a:lnTo>
                  <a:lnTo>
                    <a:pt x="158" y="124"/>
                  </a:lnTo>
                  <a:lnTo>
                    <a:pt x="162" y="126"/>
                  </a:lnTo>
                  <a:lnTo>
                    <a:pt x="166" y="130"/>
                  </a:lnTo>
                  <a:lnTo>
                    <a:pt x="168" y="132"/>
                  </a:lnTo>
                  <a:lnTo>
                    <a:pt x="170" y="134"/>
                  </a:lnTo>
                  <a:lnTo>
                    <a:pt x="172" y="136"/>
                  </a:lnTo>
                  <a:lnTo>
                    <a:pt x="172" y="136"/>
                  </a:lnTo>
                  <a:lnTo>
                    <a:pt x="172" y="138"/>
                  </a:lnTo>
                  <a:lnTo>
                    <a:pt x="172" y="138"/>
                  </a:lnTo>
                  <a:lnTo>
                    <a:pt x="174" y="138"/>
                  </a:lnTo>
                  <a:lnTo>
                    <a:pt x="174" y="140"/>
                  </a:lnTo>
                  <a:lnTo>
                    <a:pt x="172" y="140"/>
                  </a:lnTo>
                  <a:lnTo>
                    <a:pt x="172" y="140"/>
                  </a:lnTo>
                  <a:lnTo>
                    <a:pt x="172" y="142"/>
                  </a:lnTo>
                  <a:lnTo>
                    <a:pt x="170" y="142"/>
                  </a:lnTo>
                  <a:lnTo>
                    <a:pt x="170" y="142"/>
                  </a:lnTo>
                  <a:lnTo>
                    <a:pt x="170" y="142"/>
                  </a:lnTo>
                  <a:lnTo>
                    <a:pt x="168" y="142"/>
                  </a:lnTo>
                  <a:lnTo>
                    <a:pt x="168" y="144"/>
                  </a:lnTo>
                  <a:lnTo>
                    <a:pt x="166" y="142"/>
                  </a:lnTo>
                  <a:lnTo>
                    <a:pt x="166" y="142"/>
                  </a:lnTo>
                  <a:lnTo>
                    <a:pt x="166" y="142"/>
                  </a:lnTo>
                  <a:lnTo>
                    <a:pt x="164" y="142"/>
                  </a:lnTo>
                  <a:lnTo>
                    <a:pt x="164" y="140"/>
                  </a:lnTo>
                  <a:lnTo>
                    <a:pt x="162" y="140"/>
                  </a:lnTo>
                  <a:lnTo>
                    <a:pt x="160" y="138"/>
                  </a:lnTo>
                  <a:lnTo>
                    <a:pt x="158" y="136"/>
                  </a:lnTo>
                  <a:lnTo>
                    <a:pt x="158" y="134"/>
                  </a:lnTo>
                  <a:lnTo>
                    <a:pt x="156" y="134"/>
                  </a:lnTo>
                  <a:lnTo>
                    <a:pt x="156" y="134"/>
                  </a:lnTo>
                  <a:lnTo>
                    <a:pt x="154" y="134"/>
                  </a:lnTo>
                  <a:lnTo>
                    <a:pt x="154" y="134"/>
                  </a:lnTo>
                  <a:lnTo>
                    <a:pt x="152" y="134"/>
                  </a:lnTo>
                  <a:lnTo>
                    <a:pt x="150" y="136"/>
                  </a:lnTo>
                  <a:lnTo>
                    <a:pt x="150" y="136"/>
                  </a:lnTo>
                  <a:lnTo>
                    <a:pt x="148" y="136"/>
                  </a:lnTo>
                  <a:lnTo>
                    <a:pt x="148" y="138"/>
                  </a:lnTo>
                  <a:lnTo>
                    <a:pt x="146" y="138"/>
                  </a:lnTo>
                  <a:lnTo>
                    <a:pt x="146" y="138"/>
                  </a:lnTo>
                  <a:lnTo>
                    <a:pt x="146" y="140"/>
                  </a:lnTo>
                  <a:lnTo>
                    <a:pt x="144" y="142"/>
                  </a:lnTo>
                  <a:lnTo>
                    <a:pt x="144" y="144"/>
                  </a:lnTo>
                  <a:lnTo>
                    <a:pt x="144" y="146"/>
                  </a:lnTo>
                  <a:lnTo>
                    <a:pt x="144" y="146"/>
                  </a:lnTo>
                  <a:lnTo>
                    <a:pt x="144" y="146"/>
                  </a:lnTo>
                  <a:lnTo>
                    <a:pt x="146" y="148"/>
                  </a:lnTo>
                  <a:lnTo>
                    <a:pt x="148" y="150"/>
                  </a:lnTo>
                  <a:lnTo>
                    <a:pt x="148" y="152"/>
                  </a:lnTo>
                  <a:lnTo>
                    <a:pt x="148" y="154"/>
                  </a:lnTo>
                  <a:lnTo>
                    <a:pt x="150" y="154"/>
                  </a:lnTo>
                  <a:lnTo>
                    <a:pt x="150" y="156"/>
                  </a:lnTo>
                  <a:lnTo>
                    <a:pt x="150" y="156"/>
                  </a:lnTo>
                  <a:lnTo>
                    <a:pt x="150" y="156"/>
                  </a:lnTo>
                  <a:lnTo>
                    <a:pt x="148" y="158"/>
                  </a:lnTo>
                  <a:lnTo>
                    <a:pt x="148" y="160"/>
                  </a:lnTo>
                  <a:lnTo>
                    <a:pt x="146" y="160"/>
                  </a:lnTo>
                  <a:lnTo>
                    <a:pt x="144" y="162"/>
                  </a:lnTo>
                  <a:lnTo>
                    <a:pt x="144" y="162"/>
                  </a:lnTo>
                  <a:lnTo>
                    <a:pt x="144" y="162"/>
                  </a:lnTo>
                  <a:lnTo>
                    <a:pt x="144" y="164"/>
                  </a:lnTo>
                  <a:lnTo>
                    <a:pt x="142" y="166"/>
                  </a:lnTo>
                  <a:lnTo>
                    <a:pt x="142" y="168"/>
                  </a:lnTo>
                  <a:lnTo>
                    <a:pt x="142" y="168"/>
                  </a:lnTo>
                  <a:lnTo>
                    <a:pt x="140" y="170"/>
                  </a:lnTo>
                  <a:lnTo>
                    <a:pt x="140" y="170"/>
                  </a:lnTo>
                  <a:lnTo>
                    <a:pt x="138" y="170"/>
                  </a:lnTo>
                  <a:lnTo>
                    <a:pt x="138" y="170"/>
                  </a:lnTo>
                  <a:lnTo>
                    <a:pt x="136" y="170"/>
                  </a:lnTo>
                  <a:lnTo>
                    <a:pt x="136" y="170"/>
                  </a:lnTo>
                  <a:lnTo>
                    <a:pt x="134" y="170"/>
                  </a:lnTo>
                  <a:lnTo>
                    <a:pt x="134" y="170"/>
                  </a:lnTo>
                  <a:lnTo>
                    <a:pt x="132" y="170"/>
                  </a:lnTo>
                  <a:lnTo>
                    <a:pt x="132" y="170"/>
                  </a:lnTo>
                  <a:lnTo>
                    <a:pt x="132" y="168"/>
                  </a:lnTo>
                  <a:lnTo>
                    <a:pt x="130" y="168"/>
                  </a:lnTo>
                  <a:lnTo>
                    <a:pt x="130" y="168"/>
                  </a:lnTo>
                  <a:lnTo>
                    <a:pt x="130" y="166"/>
                  </a:lnTo>
                  <a:lnTo>
                    <a:pt x="130" y="164"/>
                  </a:lnTo>
                  <a:lnTo>
                    <a:pt x="132" y="162"/>
                  </a:lnTo>
                  <a:lnTo>
                    <a:pt x="132" y="156"/>
                  </a:lnTo>
                  <a:lnTo>
                    <a:pt x="132" y="154"/>
                  </a:lnTo>
                  <a:lnTo>
                    <a:pt x="132" y="154"/>
                  </a:lnTo>
                  <a:lnTo>
                    <a:pt x="132" y="150"/>
                  </a:lnTo>
                  <a:lnTo>
                    <a:pt x="134" y="148"/>
                  </a:lnTo>
                  <a:lnTo>
                    <a:pt x="134" y="146"/>
                  </a:lnTo>
                  <a:lnTo>
                    <a:pt x="134" y="146"/>
                  </a:lnTo>
                  <a:lnTo>
                    <a:pt x="134" y="144"/>
                  </a:lnTo>
                  <a:lnTo>
                    <a:pt x="132" y="144"/>
                  </a:lnTo>
                  <a:lnTo>
                    <a:pt x="132" y="144"/>
                  </a:lnTo>
                  <a:lnTo>
                    <a:pt x="132" y="142"/>
                  </a:lnTo>
                  <a:lnTo>
                    <a:pt x="130" y="142"/>
                  </a:lnTo>
                  <a:lnTo>
                    <a:pt x="130" y="142"/>
                  </a:lnTo>
                  <a:lnTo>
                    <a:pt x="128" y="140"/>
                  </a:lnTo>
                  <a:lnTo>
                    <a:pt x="124" y="140"/>
                  </a:lnTo>
                  <a:lnTo>
                    <a:pt x="124" y="138"/>
                  </a:lnTo>
                  <a:lnTo>
                    <a:pt x="122" y="138"/>
                  </a:lnTo>
                  <a:lnTo>
                    <a:pt x="122" y="136"/>
                  </a:lnTo>
                  <a:lnTo>
                    <a:pt x="122" y="136"/>
                  </a:lnTo>
                  <a:lnTo>
                    <a:pt x="120" y="132"/>
                  </a:lnTo>
                  <a:lnTo>
                    <a:pt x="120" y="132"/>
                  </a:lnTo>
                  <a:lnTo>
                    <a:pt x="120" y="130"/>
                  </a:lnTo>
                  <a:lnTo>
                    <a:pt x="118" y="128"/>
                  </a:lnTo>
                  <a:lnTo>
                    <a:pt x="118" y="128"/>
                  </a:lnTo>
                  <a:lnTo>
                    <a:pt x="116" y="128"/>
                  </a:lnTo>
                  <a:lnTo>
                    <a:pt x="116" y="128"/>
                  </a:lnTo>
                  <a:lnTo>
                    <a:pt x="114" y="128"/>
                  </a:lnTo>
                  <a:lnTo>
                    <a:pt x="112" y="128"/>
                  </a:lnTo>
                  <a:lnTo>
                    <a:pt x="110" y="128"/>
                  </a:lnTo>
                  <a:lnTo>
                    <a:pt x="110" y="128"/>
                  </a:lnTo>
                  <a:lnTo>
                    <a:pt x="110" y="128"/>
                  </a:lnTo>
                  <a:lnTo>
                    <a:pt x="108" y="126"/>
                  </a:lnTo>
                  <a:lnTo>
                    <a:pt x="108" y="126"/>
                  </a:lnTo>
                  <a:lnTo>
                    <a:pt x="108" y="126"/>
                  </a:lnTo>
                  <a:lnTo>
                    <a:pt x="108" y="124"/>
                  </a:lnTo>
                  <a:lnTo>
                    <a:pt x="108" y="124"/>
                  </a:lnTo>
                  <a:lnTo>
                    <a:pt x="110" y="122"/>
                  </a:lnTo>
                  <a:lnTo>
                    <a:pt x="110" y="122"/>
                  </a:lnTo>
                  <a:lnTo>
                    <a:pt x="110" y="120"/>
                  </a:lnTo>
                  <a:lnTo>
                    <a:pt x="110" y="118"/>
                  </a:lnTo>
                  <a:lnTo>
                    <a:pt x="110" y="118"/>
                  </a:lnTo>
                  <a:lnTo>
                    <a:pt x="110" y="118"/>
                  </a:lnTo>
                  <a:lnTo>
                    <a:pt x="108" y="118"/>
                  </a:lnTo>
                  <a:lnTo>
                    <a:pt x="108" y="116"/>
                  </a:lnTo>
                  <a:lnTo>
                    <a:pt x="106" y="116"/>
                  </a:lnTo>
                  <a:lnTo>
                    <a:pt x="106" y="116"/>
                  </a:lnTo>
                  <a:lnTo>
                    <a:pt x="102" y="114"/>
                  </a:lnTo>
                  <a:lnTo>
                    <a:pt x="100" y="114"/>
                  </a:lnTo>
                  <a:lnTo>
                    <a:pt x="94" y="112"/>
                  </a:lnTo>
                  <a:lnTo>
                    <a:pt x="90" y="112"/>
                  </a:lnTo>
                  <a:lnTo>
                    <a:pt x="90" y="112"/>
                  </a:lnTo>
                  <a:lnTo>
                    <a:pt x="88" y="112"/>
                  </a:lnTo>
                  <a:lnTo>
                    <a:pt x="88" y="110"/>
                  </a:lnTo>
                  <a:lnTo>
                    <a:pt x="86" y="108"/>
                  </a:lnTo>
                  <a:lnTo>
                    <a:pt x="82" y="106"/>
                  </a:lnTo>
                  <a:lnTo>
                    <a:pt x="78" y="102"/>
                  </a:lnTo>
                  <a:lnTo>
                    <a:pt x="74" y="100"/>
                  </a:lnTo>
                  <a:lnTo>
                    <a:pt x="70" y="96"/>
                  </a:lnTo>
                  <a:lnTo>
                    <a:pt x="68" y="94"/>
                  </a:lnTo>
                  <a:lnTo>
                    <a:pt x="66" y="92"/>
                  </a:lnTo>
                  <a:lnTo>
                    <a:pt x="62" y="90"/>
                  </a:lnTo>
                  <a:lnTo>
                    <a:pt x="60" y="88"/>
                  </a:lnTo>
                  <a:lnTo>
                    <a:pt x="60" y="88"/>
                  </a:lnTo>
                  <a:lnTo>
                    <a:pt x="58" y="86"/>
                  </a:lnTo>
                  <a:lnTo>
                    <a:pt x="58" y="86"/>
                  </a:lnTo>
                  <a:lnTo>
                    <a:pt x="58" y="84"/>
                  </a:lnTo>
                  <a:lnTo>
                    <a:pt x="56" y="82"/>
                  </a:lnTo>
                  <a:lnTo>
                    <a:pt x="56" y="80"/>
                  </a:lnTo>
                  <a:lnTo>
                    <a:pt x="56" y="78"/>
                  </a:lnTo>
                  <a:lnTo>
                    <a:pt x="54" y="74"/>
                  </a:lnTo>
                  <a:lnTo>
                    <a:pt x="54" y="70"/>
                  </a:lnTo>
                  <a:lnTo>
                    <a:pt x="54" y="68"/>
                  </a:lnTo>
                  <a:lnTo>
                    <a:pt x="54" y="66"/>
                  </a:lnTo>
                  <a:lnTo>
                    <a:pt x="52" y="64"/>
                  </a:lnTo>
                  <a:lnTo>
                    <a:pt x="52" y="62"/>
                  </a:lnTo>
                  <a:lnTo>
                    <a:pt x="52" y="62"/>
                  </a:lnTo>
                  <a:lnTo>
                    <a:pt x="50" y="60"/>
                  </a:lnTo>
                  <a:lnTo>
                    <a:pt x="50" y="58"/>
                  </a:lnTo>
                  <a:lnTo>
                    <a:pt x="48" y="58"/>
                  </a:lnTo>
                  <a:lnTo>
                    <a:pt x="46" y="58"/>
                  </a:lnTo>
                  <a:lnTo>
                    <a:pt x="44" y="56"/>
                  </a:lnTo>
                  <a:lnTo>
                    <a:pt x="42" y="56"/>
                  </a:lnTo>
                  <a:lnTo>
                    <a:pt x="40" y="56"/>
                  </a:lnTo>
                  <a:lnTo>
                    <a:pt x="36" y="56"/>
                  </a:lnTo>
                  <a:lnTo>
                    <a:pt x="34" y="56"/>
                  </a:lnTo>
                  <a:lnTo>
                    <a:pt x="34" y="56"/>
                  </a:lnTo>
                  <a:lnTo>
                    <a:pt x="34" y="56"/>
                  </a:lnTo>
                  <a:lnTo>
                    <a:pt x="32" y="56"/>
                  </a:lnTo>
                  <a:lnTo>
                    <a:pt x="32" y="56"/>
                  </a:lnTo>
                  <a:lnTo>
                    <a:pt x="32" y="58"/>
                  </a:lnTo>
                  <a:lnTo>
                    <a:pt x="32" y="58"/>
                  </a:lnTo>
                  <a:lnTo>
                    <a:pt x="32" y="60"/>
                  </a:lnTo>
                  <a:lnTo>
                    <a:pt x="32" y="62"/>
                  </a:lnTo>
                  <a:lnTo>
                    <a:pt x="30" y="62"/>
                  </a:lnTo>
                  <a:lnTo>
                    <a:pt x="30" y="64"/>
                  </a:lnTo>
                  <a:lnTo>
                    <a:pt x="30" y="64"/>
                  </a:lnTo>
                  <a:lnTo>
                    <a:pt x="30" y="64"/>
                  </a:lnTo>
                  <a:lnTo>
                    <a:pt x="28" y="64"/>
                  </a:lnTo>
                  <a:lnTo>
                    <a:pt x="28" y="64"/>
                  </a:lnTo>
                  <a:lnTo>
                    <a:pt x="26" y="64"/>
                  </a:lnTo>
                  <a:lnTo>
                    <a:pt x="26" y="66"/>
                  </a:lnTo>
                  <a:lnTo>
                    <a:pt x="22" y="66"/>
                  </a:lnTo>
                  <a:lnTo>
                    <a:pt x="20" y="66"/>
                  </a:lnTo>
                  <a:lnTo>
                    <a:pt x="14" y="64"/>
                  </a:lnTo>
                  <a:lnTo>
                    <a:pt x="12" y="64"/>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95" name="Freeform 290">
              <a:extLst>
                <a:ext uri="{FF2B5EF4-FFF2-40B4-BE49-F238E27FC236}">
                  <a16:creationId xmlns:a16="http://schemas.microsoft.com/office/drawing/2014/main" id="{9823A72C-4D53-4B79-B25E-8F21F56E6E4B}"/>
                </a:ext>
              </a:extLst>
            </p:cNvPr>
            <p:cNvSpPr>
              <a:spLocks/>
            </p:cNvSpPr>
            <p:nvPr/>
          </p:nvSpPr>
          <p:spPr bwMode="auto">
            <a:xfrm>
              <a:off x="6177062" y="2657981"/>
              <a:ext cx="329069" cy="290660"/>
            </a:xfrm>
            <a:custGeom>
              <a:avLst/>
              <a:gdLst>
                <a:gd name="T0" fmla="*/ 14 w 174"/>
                <a:gd name="T1" fmla="*/ 58 h 170"/>
                <a:gd name="T2" fmla="*/ 10 w 174"/>
                <a:gd name="T3" fmla="*/ 54 h 170"/>
                <a:gd name="T4" fmla="*/ 2 w 174"/>
                <a:gd name="T5" fmla="*/ 50 h 170"/>
                <a:gd name="T6" fmla="*/ 0 w 174"/>
                <a:gd name="T7" fmla="*/ 40 h 170"/>
                <a:gd name="T8" fmla="*/ 4 w 174"/>
                <a:gd name="T9" fmla="*/ 32 h 170"/>
                <a:gd name="T10" fmla="*/ 6 w 174"/>
                <a:gd name="T11" fmla="*/ 20 h 170"/>
                <a:gd name="T12" fmla="*/ 16 w 174"/>
                <a:gd name="T13" fmla="*/ 16 h 170"/>
                <a:gd name="T14" fmla="*/ 24 w 174"/>
                <a:gd name="T15" fmla="*/ 12 h 170"/>
                <a:gd name="T16" fmla="*/ 26 w 174"/>
                <a:gd name="T17" fmla="*/ 10 h 170"/>
                <a:gd name="T18" fmla="*/ 30 w 174"/>
                <a:gd name="T19" fmla="*/ 16 h 170"/>
                <a:gd name="T20" fmla="*/ 32 w 174"/>
                <a:gd name="T21" fmla="*/ 16 h 170"/>
                <a:gd name="T22" fmla="*/ 36 w 174"/>
                <a:gd name="T23" fmla="*/ 12 h 170"/>
                <a:gd name="T24" fmla="*/ 42 w 174"/>
                <a:gd name="T25" fmla="*/ 14 h 170"/>
                <a:gd name="T26" fmla="*/ 46 w 174"/>
                <a:gd name="T27" fmla="*/ 4 h 170"/>
                <a:gd name="T28" fmla="*/ 54 w 174"/>
                <a:gd name="T29" fmla="*/ 6 h 170"/>
                <a:gd name="T30" fmla="*/ 70 w 174"/>
                <a:gd name="T31" fmla="*/ 6 h 170"/>
                <a:gd name="T32" fmla="*/ 80 w 174"/>
                <a:gd name="T33" fmla="*/ 0 h 170"/>
                <a:gd name="T34" fmla="*/ 84 w 174"/>
                <a:gd name="T35" fmla="*/ 2 h 170"/>
                <a:gd name="T36" fmla="*/ 86 w 174"/>
                <a:gd name="T37" fmla="*/ 26 h 170"/>
                <a:gd name="T38" fmla="*/ 82 w 174"/>
                <a:gd name="T39" fmla="*/ 38 h 170"/>
                <a:gd name="T40" fmla="*/ 80 w 174"/>
                <a:gd name="T41" fmla="*/ 48 h 170"/>
                <a:gd name="T42" fmla="*/ 86 w 174"/>
                <a:gd name="T43" fmla="*/ 52 h 170"/>
                <a:gd name="T44" fmla="*/ 92 w 174"/>
                <a:gd name="T45" fmla="*/ 62 h 170"/>
                <a:gd name="T46" fmla="*/ 104 w 174"/>
                <a:gd name="T47" fmla="*/ 80 h 170"/>
                <a:gd name="T48" fmla="*/ 120 w 174"/>
                <a:gd name="T49" fmla="*/ 98 h 170"/>
                <a:gd name="T50" fmla="*/ 130 w 174"/>
                <a:gd name="T51" fmla="*/ 102 h 170"/>
                <a:gd name="T52" fmla="*/ 138 w 174"/>
                <a:gd name="T53" fmla="*/ 100 h 170"/>
                <a:gd name="T54" fmla="*/ 142 w 174"/>
                <a:gd name="T55" fmla="*/ 100 h 170"/>
                <a:gd name="T56" fmla="*/ 142 w 174"/>
                <a:gd name="T57" fmla="*/ 106 h 170"/>
                <a:gd name="T58" fmla="*/ 150 w 174"/>
                <a:gd name="T59" fmla="*/ 114 h 170"/>
                <a:gd name="T60" fmla="*/ 154 w 174"/>
                <a:gd name="T61" fmla="*/ 122 h 170"/>
                <a:gd name="T62" fmla="*/ 170 w 174"/>
                <a:gd name="T63" fmla="*/ 134 h 170"/>
                <a:gd name="T64" fmla="*/ 174 w 174"/>
                <a:gd name="T65" fmla="*/ 140 h 170"/>
                <a:gd name="T66" fmla="*/ 170 w 174"/>
                <a:gd name="T67" fmla="*/ 142 h 170"/>
                <a:gd name="T68" fmla="*/ 164 w 174"/>
                <a:gd name="T69" fmla="*/ 142 h 170"/>
                <a:gd name="T70" fmla="*/ 156 w 174"/>
                <a:gd name="T71" fmla="*/ 134 h 170"/>
                <a:gd name="T72" fmla="*/ 150 w 174"/>
                <a:gd name="T73" fmla="*/ 136 h 170"/>
                <a:gd name="T74" fmla="*/ 144 w 174"/>
                <a:gd name="T75" fmla="*/ 142 h 170"/>
                <a:gd name="T76" fmla="*/ 148 w 174"/>
                <a:gd name="T77" fmla="*/ 150 h 170"/>
                <a:gd name="T78" fmla="*/ 150 w 174"/>
                <a:gd name="T79" fmla="*/ 156 h 170"/>
                <a:gd name="T80" fmla="*/ 144 w 174"/>
                <a:gd name="T81" fmla="*/ 162 h 170"/>
                <a:gd name="T82" fmla="*/ 140 w 174"/>
                <a:gd name="T83" fmla="*/ 170 h 170"/>
                <a:gd name="T84" fmla="*/ 134 w 174"/>
                <a:gd name="T85" fmla="*/ 170 h 170"/>
                <a:gd name="T86" fmla="*/ 130 w 174"/>
                <a:gd name="T87" fmla="*/ 166 h 170"/>
                <a:gd name="T88" fmla="*/ 132 w 174"/>
                <a:gd name="T89" fmla="*/ 150 h 170"/>
                <a:gd name="T90" fmla="*/ 132 w 174"/>
                <a:gd name="T91" fmla="*/ 144 h 170"/>
                <a:gd name="T92" fmla="*/ 124 w 174"/>
                <a:gd name="T93" fmla="*/ 138 h 170"/>
                <a:gd name="T94" fmla="*/ 120 w 174"/>
                <a:gd name="T95" fmla="*/ 130 h 170"/>
                <a:gd name="T96" fmla="*/ 112 w 174"/>
                <a:gd name="T97" fmla="*/ 128 h 170"/>
                <a:gd name="T98" fmla="*/ 108 w 174"/>
                <a:gd name="T99" fmla="*/ 126 h 170"/>
                <a:gd name="T100" fmla="*/ 110 w 174"/>
                <a:gd name="T101" fmla="*/ 118 h 170"/>
                <a:gd name="T102" fmla="*/ 106 w 174"/>
                <a:gd name="T103" fmla="*/ 116 h 170"/>
                <a:gd name="T104" fmla="*/ 88 w 174"/>
                <a:gd name="T105" fmla="*/ 112 h 170"/>
                <a:gd name="T106" fmla="*/ 70 w 174"/>
                <a:gd name="T107" fmla="*/ 96 h 170"/>
                <a:gd name="T108" fmla="*/ 58 w 174"/>
                <a:gd name="T109" fmla="*/ 86 h 170"/>
                <a:gd name="T110" fmla="*/ 54 w 174"/>
                <a:gd name="T111" fmla="*/ 74 h 170"/>
                <a:gd name="T112" fmla="*/ 52 w 174"/>
                <a:gd name="T113" fmla="*/ 62 h 170"/>
                <a:gd name="T114" fmla="*/ 42 w 174"/>
                <a:gd name="T115" fmla="*/ 56 h 170"/>
                <a:gd name="T116" fmla="*/ 32 w 174"/>
                <a:gd name="T117" fmla="*/ 56 h 170"/>
                <a:gd name="T118" fmla="*/ 30 w 174"/>
                <a:gd name="T119" fmla="*/ 62 h 170"/>
                <a:gd name="T120" fmla="*/ 26 w 174"/>
                <a:gd name="T121" fmla="*/ 6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4" h="170">
                  <a:moveTo>
                    <a:pt x="12" y="64"/>
                  </a:moveTo>
                  <a:lnTo>
                    <a:pt x="12" y="64"/>
                  </a:lnTo>
                  <a:lnTo>
                    <a:pt x="12" y="64"/>
                  </a:lnTo>
                  <a:lnTo>
                    <a:pt x="12" y="60"/>
                  </a:lnTo>
                  <a:lnTo>
                    <a:pt x="14" y="58"/>
                  </a:lnTo>
                  <a:lnTo>
                    <a:pt x="14" y="58"/>
                  </a:lnTo>
                  <a:lnTo>
                    <a:pt x="12" y="56"/>
                  </a:lnTo>
                  <a:lnTo>
                    <a:pt x="12" y="56"/>
                  </a:lnTo>
                  <a:lnTo>
                    <a:pt x="12" y="54"/>
                  </a:lnTo>
                  <a:lnTo>
                    <a:pt x="12" y="54"/>
                  </a:lnTo>
                  <a:lnTo>
                    <a:pt x="12" y="54"/>
                  </a:lnTo>
                  <a:lnTo>
                    <a:pt x="10" y="54"/>
                  </a:lnTo>
                  <a:lnTo>
                    <a:pt x="8" y="52"/>
                  </a:lnTo>
                  <a:lnTo>
                    <a:pt x="6" y="52"/>
                  </a:lnTo>
                  <a:lnTo>
                    <a:pt x="4" y="52"/>
                  </a:lnTo>
                  <a:lnTo>
                    <a:pt x="4" y="52"/>
                  </a:lnTo>
                  <a:lnTo>
                    <a:pt x="2" y="50"/>
                  </a:lnTo>
                  <a:lnTo>
                    <a:pt x="2" y="50"/>
                  </a:lnTo>
                  <a:lnTo>
                    <a:pt x="2" y="50"/>
                  </a:lnTo>
                  <a:lnTo>
                    <a:pt x="0" y="48"/>
                  </a:lnTo>
                  <a:lnTo>
                    <a:pt x="0" y="46"/>
                  </a:lnTo>
                  <a:lnTo>
                    <a:pt x="0" y="44"/>
                  </a:lnTo>
                  <a:lnTo>
                    <a:pt x="0" y="44"/>
                  </a:lnTo>
                  <a:lnTo>
                    <a:pt x="0" y="40"/>
                  </a:lnTo>
                  <a:lnTo>
                    <a:pt x="0" y="38"/>
                  </a:lnTo>
                  <a:lnTo>
                    <a:pt x="0" y="38"/>
                  </a:lnTo>
                  <a:lnTo>
                    <a:pt x="0" y="36"/>
                  </a:lnTo>
                  <a:lnTo>
                    <a:pt x="0" y="34"/>
                  </a:lnTo>
                  <a:lnTo>
                    <a:pt x="0" y="34"/>
                  </a:lnTo>
                  <a:lnTo>
                    <a:pt x="4" y="32"/>
                  </a:lnTo>
                  <a:lnTo>
                    <a:pt x="4" y="30"/>
                  </a:lnTo>
                  <a:lnTo>
                    <a:pt x="6" y="28"/>
                  </a:lnTo>
                  <a:lnTo>
                    <a:pt x="6" y="28"/>
                  </a:lnTo>
                  <a:lnTo>
                    <a:pt x="6" y="26"/>
                  </a:lnTo>
                  <a:lnTo>
                    <a:pt x="6" y="24"/>
                  </a:lnTo>
                  <a:lnTo>
                    <a:pt x="6" y="20"/>
                  </a:lnTo>
                  <a:lnTo>
                    <a:pt x="6" y="18"/>
                  </a:lnTo>
                  <a:lnTo>
                    <a:pt x="6" y="16"/>
                  </a:lnTo>
                  <a:lnTo>
                    <a:pt x="8" y="16"/>
                  </a:lnTo>
                  <a:lnTo>
                    <a:pt x="12" y="16"/>
                  </a:lnTo>
                  <a:lnTo>
                    <a:pt x="14" y="16"/>
                  </a:lnTo>
                  <a:lnTo>
                    <a:pt x="16" y="16"/>
                  </a:lnTo>
                  <a:lnTo>
                    <a:pt x="18" y="16"/>
                  </a:lnTo>
                  <a:lnTo>
                    <a:pt x="20" y="16"/>
                  </a:lnTo>
                  <a:lnTo>
                    <a:pt x="20" y="16"/>
                  </a:lnTo>
                  <a:lnTo>
                    <a:pt x="22" y="14"/>
                  </a:lnTo>
                  <a:lnTo>
                    <a:pt x="22" y="12"/>
                  </a:lnTo>
                  <a:lnTo>
                    <a:pt x="24" y="12"/>
                  </a:lnTo>
                  <a:lnTo>
                    <a:pt x="24" y="10"/>
                  </a:lnTo>
                  <a:lnTo>
                    <a:pt x="26" y="10"/>
                  </a:lnTo>
                  <a:lnTo>
                    <a:pt x="26" y="10"/>
                  </a:lnTo>
                  <a:lnTo>
                    <a:pt x="26" y="10"/>
                  </a:lnTo>
                  <a:lnTo>
                    <a:pt x="26" y="10"/>
                  </a:lnTo>
                  <a:lnTo>
                    <a:pt x="26" y="10"/>
                  </a:lnTo>
                  <a:lnTo>
                    <a:pt x="28" y="12"/>
                  </a:lnTo>
                  <a:lnTo>
                    <a:pt x="28" y="12"/>
                  </a:lnTo>
                  <a:lnTo>
                    <a:pt x="28" y="14"/>
                  </a:lnTo>
                  <a:lnTo>
                    <a:pt x="28" y="14"/>
                  </a:lnTo>
                  <a:lnTo>
                    <a:pt x="30" y="16"/>
                  </a:lnTo>
                  <a:lnTo>
                    <a:pt x="30" y="16"/>
                  </a:lnTo>
                  <a:lnTo>
                    <a:pt x="30" y="16"/>
                  </a:lnTo>
                  <a:lnTo>
                    <a:pt x="32" y="16"/>
                  </a:lnTo>
                  <a:lnTo>
                    <a:pt x="32" y="16"/>
                  </a:lnTo>
                  <a:lnTo>
                    <a:pt x="32" y="16"/>
                  </a:lnTo>
                  <a:lnTo>
                    <a:pt x="32" y="16"/>
                  </a:lnTo>
                  <a:lnTo>
                    <a:pt x="32" y="16"/>
                  </a:lnTo>
                  <a:lnTo>
                    <a:pt x="34" y="14"/>
                  </a:lnTo>
                  <a:lnTo>
                    <a:pt x="34" y="12"/>
                  </a:lnTo>
                  <a:lnTo>
                    <a:pt x="34" y="12"/>
                  </a:lnTo>
                  <a:lnTo>
                    <a:pt x="36" y="12"/>
                  </a:lnTo>
                  <a:lnTo>
                    <a:pt x="36" y="12"/>
                  </a:lnTo>
                  <a:lnTo>
                    <a:pt x="36" y="12"/>
                  </a:lnTo>
                  <a:lnTo>
                    <a:pt x="36" y="12"/>
                  </a:lnTo>
                  <a:lnTo>
                    <a:pt x="38" y="12"/>
                  </a:lnTo>
                  <a:lnTo>
                    <a:pt x="40" y="14"/>
                  </a:lnTo>
                  <a:lnTo>
                    <a:pt x="40" y="14"/>
                  </a:lnTo>
                  <a:lnTo>
                    <a:pt x="42" y="14"/>
                  </a:lnTo>
                  <a:lnTo>
                    <a:pt x="42" y="14"/>
                  </a:lnTo>
                  <a:lnTo>
                    <a:pt x="42" y="12"/>
                  </a:lnTo>
                  <a:lnTo>
                    <a:pt x="42" y="12"/>
                  </a:lnTo>
                  <a:lnTo>
                    <a:pt x="44" y="12"/>
                  </a:lnTo>
                  <a:lnTo>
                    <a:pt x="44" y="10"/>
                  </a:lnTo>
                  <a:lnTo>
                    <a:pt x="44" y="8"/>
                  </a:lnTo>
                  <a:lnTo>
                    <a:pt x="46" y="4"/>
                  </a:lnTo>
                  <a:lnTo>
                    <a:pt x="46" y="2"/>
                  </a:lnTo>
                  <a:lnTo>
                    <a:pt x="48" y="4"/>
                  </a:lnTo>
                  <a:lnTo>
                    <a:pt x="50" y="4"/>
                  </a:lnTo>
                  <a:lnTo>
                    <a:pt x="52" y="6"/>
                  </a:lnTo>
                  <a:lnTo>
                    <a:pt x="52" y="6"/>
                  </a:lnTo>
                  <a:lnTo>
                    <a:pt x="54" y="6"/>
                  </a:lnTo>
                  <a:lnTo>
                    <a:pt x="56" y="6"/>
                  </a:lnTo>
                  <a:lnTo>
                    <a:pt x="60" y="6"/>
                  </a:lnTo>
                  <a:lnTo>
                    <a:pt x="64" y="6"/>
                  </a:lnTo>
                  <a:lnTo>
                    <a:pt x="66" y="6"/>
                  </a:lnTo>
                  <a:lnTo>
                    <a:pt x="68" y="6"/>
                  </a:lnTo>
                  <a:lnTo>
                    <a:pt x="70" y="6"/>
                  </a:lnTo>
                  <a:lnTo>
                    <a:pt x="70" y="4"/>
                  </a:lnTo>
                  <a:lnTo>
                    <a:pt x="74" y="2"/>
                  </a:lnTo>
                  <a:lnTo>
                    <a:pt x="76" y="0"/>
                  </a:lnTo>
                  <a:lnTo>
                    <a:pt x="78" y="0"/>
                  </a:lnTo>
                  <a:lnTo>
                    <a:pt x="78" y="0"/>
                  </a:lnTo>
                  <a:lnTo>
                    <a:pt x="80" y="0"/>
                  </a:lnTo>
                  <a:lnTo>
                    <a:pt x="80" y="0"/>
                  </a:lnTo>
                  <a:lnTo>
                    <a:pt x="80" y="0"/>
                  </a:lnTo>
                  <a:lnTo>
                    <a:pt x="82" y="0"/>
                  </a:lnTo>
                  <a:lnTo>
                    <a:pt x="82" y="0"/>
                  </a:lnTo>
                  <a:lnTo>
                    <a:pt x="84" y="2"/>
                  </a:lnTo>
                  <a:lnTo>
                    <a:pt x="84" y="2"/>
                  </a:lnTo>
                  <a:lnTo>
                    <a:pt x="86" y="4"/>
                  </a:lnTo>
                  <a:lnTo>
                    <a:pt x="88" y="8"/>
                  </a:lnTo>
                  <a:lnTo>
                    <a:pt x="90" y="10"/>
                  </a:lnTo>
                  <a:lnTo>
                    <a:pt x="92" y="20"/>
                  </a:lnTo>
                  <a:lnTo>
                    <a:pt x="90" y="24"/>
                  </a:lnTo>
                  <a:lnTo>
                    <a:pt x="86" y="26"/>
                  </a:lnTo>
                  <a:lnTo>
                    <a:pt x="86" y="26"/>
                  </a:lnTo>
                  <a:lnTo>
                    <a:pt x="84" y="28"/>
                  </a:lnTo>
                  <a:lnTo>
                    <a:pt x="84" y="28"/>
                  </a:lnTo>
                  <a:lnTo>
                    <a:pt x="84" y="30"/>
                  </a:lnTo>
                  <a:lnTo>
                    <a:pt x="82" y="34"/>
                  </a:lnTo>
                  <a:lnTo>
                    <a:pt x="82" y="38"/>
                  </a:lnTo>
                  <a:lnTo>
                    <a:pt x="80" y="38"/>
                  </a:lnTo>
                  <a:lnTo>
                    <a:pt x="80" y="40"/>
                  </a:lnTo>
                  <a:lnTo>
                    <a:pt x="80" y="42"/>
                  </a:lnTo>
                  <a:lnTo>
                    <a:pt x="80" y="46"/>
                  </a:lnTo>
                  <a:lnTo>
                    <a:pt x="80" y="46"/>
                  </a:lnTo>
                  <a:lnTo>
                    <a:pt x="80" y="48"/>
                  </a:lnTo>
                  <a:lnTo>
                    <a:pt x="82" y="50"/>
                  </a:lnTo>
                  <a:lnTo>
                    <a:pt x="82" y="50"/>
                  </a:lnTo>
                  <a:lnTo>
                    <a:pt x="82" y="50"/>
                  </a:lnTo>
                  <a:lnTo>
                    <a:pt x="82" y="52"/>
                  </a:lnTo>
                  <a:lnTo>
                    <a:pt x="84" y="52"/>
                  </a:lnTo>
                  <a:lnTo>
                    <a:pt x="86" y="52"/>
                  </a:lnTo>
                  <a:lnTo>
                    <a:pt x="88" y="54"/>
                  </a:lnTo>
                  <a:lnTo>
                    <a:pt x="88" y="54"/>
                  </a:lnTo>
                  <a:lnTo>
                    <a:pt x="90" y="56"/>
                  </a:lnTo>
                  <a:lnTo>
                    <a:pt x="90" y="58"/>
                  </a:lnTo>
                  <a:lnTo>
                    <a:pt x="92" y="60"/>
                  </a:lnTo>
                  <a:lnTo>
                    <a:pt x="92" y="62"/>
                  </a:lnTo>
                  <a:lnTo>
                    <a:pt x="94" y="66"/>
                  </a:lnTo>
                  <a:lnTo>
                    <a:pt x="96" y="68"/>
                  </a:lnTo>
                  <a:lnTo>
                    <a:pt x="96" y="68"/>
                  </a:lnTo>
                  <a:lnTo>
                    <a:pt x="98" y="72"/>
                  </a:lnTo>
                  <a:lnTo>
                    <a:pt x="102" y="76"/>
                  </a:lnTo>
                  <a:lnTo>
                    <a:pt x="104" y="80"/>
                  </a:lnTo>
                  <a:lnTo>
                    <a:pt x="108" y="84"/>
                  </a:lnTo>
                  <a:lnTo>
                    <a:pt x="110" y="88"/>
                  </a:lnTo>
                  <a:lnTo>
                    <a:pt x="112" y="90"/>
                  </a:lnTo>
                  <a:lnTo>
                    <a:pt x="116" y="94"/>
                  </a:lnTo>
                  <a:lnTo>
                    <a:pt x="118" y="96"/>
                  </a:lnTo>
                  <a:lnTo>
                    <a:pt x="120" y="98"/>
                  </a:lnTo>
                  <a:lnTo>
                    <a:pt x="122" y="100"/>
                  </a:lnTo>
                  <a:lnTo>
                    <a:pt x="124" y="100"/>
                  </a:lnTo>
                  <a:lnTo>
                    <a:pt x="124" y="102"/>
                  </a:lnTo>
                  <a:lnTo>
                    <a:pt x="126" y="102"/>
                  </a:lnTo>
                  <a:lnTo>
                    <a:pt x="126" y="102"/>
                  </a:lnTo>
                  <a:lnTo>
                    <a:pt x="130" y="102"/>
                  </a:lnTo>
                  <a:lnTo>
                    <a:pt x="132" y="102"/>
                  </a:lnTo>
                  <a:lnTo>
                    <a:pt x="134" y="102"/>
                  </a:lnTo>
                  <a:lnTo>
                    <a:pt x="134" y="102"/>
                  </a:lnTo>
                  <a:lnTo>
                    <a:pt x="136" y="102"/>
                  </a:lnTo>
                  <a:lnTo>
                    <a:pt x="138" y="100"/>
                  </a:lnTo>
                  <a:lnTo>
                    <a:pt x="138" y="100"/>
                  </a:lnTo>
                  <a:lnTo>
                    <a:pt x="140" y="100"/>
                  </a:lnTo>
                  <a:lnTo>
                    <a:pt x="140" y="100"/>
                  </a:lnTo>
                  <a:lnTo>
                    <a:pt x="140" y="100"/>
                  </a:lnTo>
                  <a:lnTo>
                    <a:pt x="142" y="100"/>
                  </a:lnTo>
                  <a:lnTo>
                    <a:pt x="142" y="100"/>
                  </a:lnTo>
                  <a:lnTo>
                    <a:pt x="142" y="100"/>
                  </a:lnTo>
                  <a:lnTo>
                    <a:pt x="142" y="102"/>
                  </a:lnTo>
                  <a:lnTo>
                    <a:pt x="142" y="102"/>
                  </a:lnTo>
                  <a:lnTo>
                    <a:pt x="142" y="104"/>
                  </a:lnTo>
                  <a:lnTo>
                    <a:pt x="142" y="104"/>
                  </a:lnTo>
                  <a:lnTo>
                    <a:pt x="142" y="106"/>
                  </a:lnTo>
                  <a:lnTo>
                    <a:pt x="142" y="106"/>
                  </a:lnTo>
                  <a:lnTo>
                    <a:pt x="144" y="106"/>
                  </a:lnTo>
                  <a:lnTo>
                    <a:pt x="144" y="108"/>
                  </a:lnTo>
                  <a:lnTo>
                    <a:pt x="146" y="110"/>
                  </a:lnTo>
                  <a:lnTo>
                    <a:pt x="148" y="112"/>
                  </a:lnTo>
                  <a:lnTo>
                    <a:pt x="148" y="112"/>
                  </a:lnTo>
                  <a:lnTo>
                    <a:pt x="150" y="114"/>
                  </a:lnTo>
                  <a:lnTo>
                    <a:pt x="150" y="116"/>
                  </a:lnTo>
                  <a:lnTo>
                    <a:pt x="150" y="118"/>
                  </a:lnTo>
                  <a:lnTo>
                    <a:pt x="152" y="118"/>
                  </a:lnTo>
                  <a:lnTo>
                    <a:pt x="152" y="120"/>
                  </a:lnTo>
                  <a:lnTo>
                    <a:pt x="152" y="120"/>
                  </a:lnTo>
                  <a:lnTo>
                    <a:pt x="154" y="122"/>
                  </a:lnTo>
                  <a:lnTo>
                    <a:pt x="156" y="122"/>
                  </a:lnTo>
                  <a:lnTo>
                    <a:pt x="158" y="124"/>
                  </a:lnTo>
                  <a:lnTo>
                    <a:pt x="162" y="126"/>
                  </a:lnTo>
                  <a:lnTo>
                    <a:pt x="166" y="130"/>
                  </a:lnTo>
                  <a:lnTo>
                    <a:pt x="168" y="132"/>
                  </a:lnTo>
                  <a:lnTo>
                    <a:pt x="170" y="134"/>
                  </a:lnTo>
                  <a:lnTo>
                    <a:pt x="172" y="136"/>
                  </a:lnTo>
                  <a:lnTo>
                    <a:pt x="172" y="136"/>
                  </a:lnTo>
                  <a:lnTo>
                    <a:pt x="172" y="138"/>
                  </a:lnTo>
                  <a:lnTo>
                    <a:pt x="172" y="138"/>
                  </a:lnTo>
                  <a:lnTo>
                    <a:pt x="174" y="138"/>
                  </a:lnTo>
                  <a:lnTo>
                    <a:pt x="174" y="140"/>
                  </a:lnTo>
                  <a:lnTo>
                    <a:pt x="172" y="140"/>
                  </a:lnTo>
                  <a:lnTo>
                    <a:pt x="172" y="140"/>
                  </a:lnTo>
                  <a:lnTo>
                    <a:pt x="172" y="142"/>
                  </a:lnTo>
                  <a:lnTo>
                    <a:pt x="170" y="142"/>
                  </a:lnTo>
                  <a:lnTo>
                    <a:pt x="170" y="142"/>
                  </a:lnTo>
                  <a:lnTo>
                    <a:pt x="170" y="142"/>
                  </a:lnTo>
                  <a:lnTo>
                    <a:pt x="168" y="142"/>
                  </a:lnTo>
                  <a:lnTo>
                    <a:pt x="168" y="144"/>
                  </a:lnTo>
                  <a:lnTo>
                    <a:pt x="166" y="142"/>
                  </a:lnTo>
                  <a:lnTo>
                    <a:pt x="166" y="142"/>
                  </a:lnTo>
                  <a:lnTo>
                    <a:pt x="166" y="142"/>
                  </a:lnTo>
                  <a:lnTo>
                    <a:pt x="164" y="142"/>
                  </a:lnTo>
                  <a:lnTo>
                    <a:pt x="164" y="140"/>
                  </a:lnTo>
                  <a:lnTo>
                    <a:pt x="162" y="140"/>
                  </a:lnTo>
                  <a:lnTo>
                    <a:pt x="160" y="138"/>
                  </a:lnTo>
                  <a:lnTo>
                    <a:pt x="158" y="136"/>
                  </a:lnTo>
                  <a:lnTo>
                    <a:pt x="158" y="134"/>
                  </a:lnTo>
                  <a:lnTo>
                    <a:pt x="156" y="134"/>
                  </a:lnTo>
                  <a:lnTo>
                    <a:pt x="156" y="134"/>
                  </a:lnTo>
                  <a:lnTo>
                    <a:pt x="154" y="134"/>
                  </a:lnTo>
                  <a:lnTo>
                    <a:pt x="154" y="134"/>
                  </a:lnTo>
                  <a:lnTo>
                    <a:pt x="152" y="134"/>
                  </a:lnTo>
                  <a:lnTo>
                    <a:pt x="150" y="136"/>
                  </a:lnTo>
                  <a:lnTo>
                    <a:pt x="150" y="136"/>
                  </a:lnTo>
                  <a:lnTo>
                    <a:pt x="148" y="136"/>
                  </a:lnTo>
                  <a:lnTo>
                    <a:pt x="148" y="138"/>
                  </a:lnTo>
                  <a:lnTo>
                    <a:pt x="146" y="138"/>
                  </a:lnTo>
                  <a:lnTo>
                    <a:pt x="146" y="138"/>
                  </a:lnTo>
                  <a:lnTo>
                    <a:pt x="146" y="140"/>
                  </a:lnTo>
                  <a:lnTo>
                    <a:pt x="144" y="142"/>
                  </a:lnTo>
                  <a:lnTo>
                    <a:pt x="144" y="144"/>
                  </a:lnTo>
                  <a:lnTo>
                    <a:pt x="144" y="146"/>
                  </a:lnTo>
                  <a:lnTo>
                    <a:pt x="144" y="146"/>
                  </a:lnTo>
                  <a:lnTo>
                    <a:pt x="144" y="146"/>
                  </a:lnTo>
                  <a:lnTo>
                    <a:pt x="146" y="148"/>
                  </a:lnTo>
                  <a:lnTo>
                    <a:pt x="148" y="150"/>
                  </a:lnTo>
                  <a:lnTo>
                    <a:pt x="148" y="152"/>
                  </a:lnTo>
                  <a:lnTo>
                    <a:pt x="148" y="154"/>
                  </a:lnTo>
                  <a:lnTo>
                    <a:pt x="150" y="154"/>
                  </a:lnTo>
                  <a:lnTo>
                    <a:pt x="150" y="156"/>
                  </a:lnTo>
                  <a:lnTo>
                    <a:pt x="150" y="156"/>
                  </a:lnTo>
                  <a:lnTo>
                    <a:pt x="150" y="156"/>
                  </a:lnTo>
                  <a:lnTo>
                    <a:pt x="148" y="158"/>
                  </a:lnTo>
                  <a:lnTo>
                    <a:pt x="148" y="160"/>
                  </a:lnTo>
                  <a:lnTo>
                    <a:pt x="146" y="160"/>
                  </a:lnTo>
                  <a:lnTo>
                    <a:pt x="144" y="162"/>
                  </a:lnTo>
                  <a:lnTo>
                    <a:pt x="144" y="162"/>
                  </a:lnTo>
                  <a:lnTo>
                    <a:pt x="144" y="162"/>
                  </a:lnTo>
                  <a:lnTo>
                    <a:pt x="144" y="164"/>
                  </a:lnTo>
                  <a:lnTo>
                    <a:pt x="142" y="166"/>
                  </a:lnTo>
                  <a:lnTo>
                    <a:pt x="142" y="168"/>
                  </a:lnTo>
                  <a:lnTo>
                    <a:pt x="142" y="168"/>
                  </a:lnTo>
                  <a:lnTo>
                    <a:pt x="140" y="170"/>
                  </a:lnTo>
                  <a:lnTo>
                    <a:pt x="140" y="170"/>
                  </a:lnTo>
                  <a:lnTo>
                    <a:pt x="138" y="170"/>
                  </a:lnTo>
                  <a:lnTo>
                    <a:pt x="138" y="170"/>
                  </a:lnTo>
                  <a:lnTo>
                    <a:pt x="136" y="170"/>
                  </a:lnTo>
                  <a:lnTo>
                    <a:pt x="136" y="170"/>
                  </a:lnTo>
                  <a:lnTo>
                    <a:pt x="134" y="170"/>
                  </a:lnTo>
                  <a:lnTo>
                    <a:pt x="134" y="170"/>
                  </a:lnTo>
                  <a:lnTo>
                    <a:pt x="132" y="170"/>
                  </a:lnTo>
                  <a:lnTo>
                    <a:pt x="132" y="170"/>
                  </a:lnTo>
                  <a:lnTo>
                    <a:pt x="132" y="168"/>
                  </a:lnTo>
                  <a:lnTo>
                    <a:pt x="130" y="168"/>
                  </a:lnTo>
                  <a:lnTo>
                    <a:pt x="130" y="168"/>
                  </a:lnTo>
                  <a:lnTo>
                    <a:pt x="130" y="166"/>
                  </a:lnTo>
                  <a:lnTo>
                    <a:pt x="130" y="164"/>
                  </a:lnTo>
                  <a:lnTo>
                    <a:pt x="132" y="162"/>
                  </a:lnTo>
                  <a:lnTo>
                    <a:pt x="132" y="156"/>
                  </a:lnTo>
                  <a:lnTo>
                    <a:pt x="132" y="154"/>
                  </a:lnTo>
                  <a:lnTo>
                    <a:pt x="132" y="154"/>
                  </a:lnTo>
                  <a:lnTo>
                    <a:pt x="132" y="150"/>
                  </a:lnTo>
                  <a:lnTo>
                    <a:pt x="134" y="148"/>
                  </a:lnTo>
                  <a:lnTo>
                    <a:pt x="134" y="146"/>
                  </a:lnTo>
                  <a:lnTo>
                    <a:pt x="134" y="146"/>
                  </a:lnTo>
                  <a:lnTo>
                    <a:pt x="134" y="144"/>
                  </a:lnTo>
                  <a:lnTo>
                    <a:pt x="132" y="144"/>
                  </a:lnTo>
                  <a:lnTo>
                    <a:pt x="132" y="144"/>
                  </a:lnTo>
                  <a:lnTo>
                    <a:pt x="132" y="142"/>
                  </a:lnTo>
                  <a:lnTo>
                    <a:pt x="130" y="142"/>
                  </a:lnTo>
                  <a:lnTo>
                    <a:pt x="130" y="142"/>
                  </a:lnTo>
                  <a:lnTo>
                    <a:pt x="128" y="140"/>
                  </a:lnTo>
                  <a:lnTo>
                    <a:pt x="124" y="140"/>
                  </a:lnTo>
                  <a:lnTo>
                    <a:pt x="124" y="138"/>
                  </a:lnTo>
                  <a:lnTo>
                    <a:pt x="122" y="138"/>
                  </a:lnTo>
                  <a:lnTo>
                    <a:pt x="122" y="136"/>
                  </a:lnTo>
                  <a:lnTo>
                    <a:pt x="122" y="136"/>
                  </a:lnTo>
                  <a:lnTo>
                    <a:pt x="120" y="132"/>
                  </a:lnTo>
                  <a:lnTo>
                    <a:pt x="120" y="132"/>
                  </a:lnTo>
                  <a:lnTo>
                    <a:pt x="120" y="130"/>
                  </a:lnTo>
                  <a:lnTo>
                    <a:pt x="118" y="128"/>
                  </a:lnTo>
                  <a:lnTo>
                    <a:pt x="118" y="128"/>
                  </a:lnTo>
                  <a:lnTo>
                    <a:pt x="116" y="128"/>
                  </a:lnTo>
                  <a:lnTo>
                    <a:pt x="116" y="128"/>
                  </a:lnTo>
                  <a:lnTo>
                    <a:pt x="114" y="128"/>
                  </a:lnTo>
                  <a:lnTo>
                    <a:pt x="112" y="128"/>
                  </a:lnTo>
                  <a:lnTo>
                    <a:pt x="110" y="128"/>
                  </a:lnTo>
                  <a:lnTo>
                    <a:pt x="110" y="128"/>
                  </a:lnTo>
                  <a:lnTo>
                    <a:pt x="110" y="128"/>
                  </a:lnTo>
                  <a:lnTo>
                    <a:pt x="108" y="126"/>
                  </a:lnTo>
                  <a:lnTo>
                    <a:pt x="108" y="126"/>
                  </a:lnTo>
                  <a:lnTo>
                    <a:pt x="108" y="126"/>
                  </a:lnTo>
                  <a:lnTo>
                    <a:pt x="108" y="124"/>
                  </a:lnTo>
                  <a:lnTo>
                    <a:pt x="108" y="124"/>
                  </a:lnTo>
                  <a:lnTo>
                    <a:pt x="110" y="122"/>
                  </a:lnTo>
                  <a:lnTo>
                    <a:pt x="110" y="122"/>
                  </a:lnTo>
                  <a:lnTo>
                    <a:pt x="110" y="120"/>
                  </a:lnTo>
                  <a:lnTo>
                    <a:pt x="110" y="118"/>
                  </a:lnTo>
                  <a:lnTo>
                    <a:pt x="110" y="118"/>
                  </a:lnTo>
                  <a:lnTo>
                    <a:pt x="110" y="118"/>
                  </a:lnTo>
                  <a:lnTo>
                    <a:pt x="108" y="118"/>
                  </a:lnTo>
                  <a:lnTo>
                    <a:pt x="108" y="116"/>
                  </a:lnTo>
                  <a:lnTo>
                    <a:pt x="106" y="116"/>
                  </a:lnTo>
                  <a:lnTo>
                    <a:pt x="106" y="116"/>
                  </a:lnTo>
                  <a:lnTo>
                    <a:pt x="102" y="114"/>
                  </a:lnTo>
                  <a:lnTo>
                    <a:pt x="100" y="114"/>
                  </a:lnTo>
                  <a:lnTo>
                    <a:pt x="94" y="112"/>
                  </a:lnTo>
                  <a:lnTo>
                    <a:pt x="90" y="112"/>
                  </a:lnTo>
                  <a:lnTo>
                    <a:pt x="90" y="112"/>
                  </a:lnTo>
                  <a:lnTo>
                    <a:pt x="88" y="112"/>
                  </a:lnTo>
                  <a:lnTo>
                    <a:pt x="88" y="110"/>
                  </a:lnTo>
                  <a:lnTo>
                    <a:pt x="86" y="108"/>
                  </a:lnTo>
                  <a:lnTo>
                    <a:pt x="82" y="106"/>
                  </a:lnTo>
                  <a:lnTo>
                    <a:pt x="78" y="102"/>
                  </a:lnTo>
                  <a:lnTo>
                    <a:pt x="74" y="100"/>
                  </a:lnTo>
                  <a:lnTo>
                    <a:pt x="70" y="96"/>
                  </a:lnTo>
                  <a:lnTo>
                    <a:pt x="68" y="94"/>
                  </a:lnTo>
                  <a:lnTo>
                    <a:pt x="66" y="92"/>
                  </a:lnTo>
                  <a:lnTo>
                    <a:pt x="62" y="90"/>
                  </a:lnTo>
                  <a:lnTo>
                    <a:pt x="60" y="88"/>
                  </a:lnTo>
                  <a:lnTo>
                    <a:pt x="60" y="88"/>
                  </a:lnTo>
                  <a:lnTo>
                    <a:pt x="58" y="86"/>
                  </a:lnTo>
                  <a:lnTo>
                    <a:pt x="58" y="86"/>
                  </a:lnTo>
                  <a:lnTo>
                    <a:pt x="58" y="84"/>
                  </a:lnTo>
                  <a:lnTo>
                    <a:pt x="56" y="82"/>
                  </a:lnTo>
                  <a:lnTo>
                    <a:pt x="56" y="80"/>
                  </a:lnTo>
                  <a:lnTo>
                    <a:pt x="56" y="78"/>
                  </a:lnTo>
                  <a:lnTo>
                    <a:pt x="54" y="74"/>
                  </a:lnTo>
                  <a:lnTo>
                    <a:pt x="54" y="70"/>
                  </a:lnTo>
                  <a:lnTo>
                    <a:pt x="54" y="68"/>
                  </a:lnTo>
                  <a:lnTo>
                    <a:pt x="54" y="66"/>
                  </a:lnTo>
                  <a:lnTo>
                    <a:pt x="52" y="64"/>
                  </a:lnTo>
                  <a:lnTo>
                    <a:pt x="52" y="62"/>
                  </a:lnTo>
                  <a:lnTo>
                    <a:pt x="52" y="62"/>
                  </a:lnTo>
                  <a:lnTo>
                    <a:pt x="50" y="60"/>
                  </a:lnTo>
                  <a:lnTo>
                    <a:pt x="50" y="58"/>
                  </a:lnTo>
                  <a:lnTo>
                    <a:pt x="48" y="58"/>
                  </a:lnTo>
                  <a:lnTo>
                    <a:pt x="46" y="58"/>
                  </a:lnTo>
                  <a:lnTo>
                    <a:pt x="44" y="56"/>
                  </a:lnTo>
                  <a:lnTo>
                    <a:pt x="42" y="56"/>
                  </a:lnTo>
                  <a:lnTo>
                    <a:pt x="40" y="56"/>
                  </a:lnTo>
                  <a:lnTo>
                    <a:pt x="36" y="56"/>
                  </a:lnTo>
                  <a:lnTo>
                    <a:pt x="34" y="56"/>
                  </a:lnTo>
                  <a:lnTo>
                    <a:pt x="34" y="56"/>
                  </a:lnTo>
                  <a:lnTo>
                    <a:pt x="34" y="56"/>
                  </a:lnTo>
                  <a:lnTo>
                    <a:pt x="32" y="56"/>
                  </a:lnTo>
                  <a:lnTo>
                    <a:pt x="32" y="56"/>
                  </a:lnTo>
                  <a:lnTo>
                    <a:pt x="32" y="58"/>
                  </a:lnTo>
                  <a:lnTo>
                    <a:pt x="32" y="58"/>
                  </a:lnTo>
                  <a:lnTo>
                    <a:pt x="32" y="60"/>
                  </a:lnTo>
                  <a:lnTo>
                    <a:pt x="32" y="62"/>
                  </a:lnTo>
                  <a:lnTo>
                    <a:pt x="30" y="62"/>
                  </a:lnTo>
                  <a:lnTo>
                    <a:pt x="30" y="64"/>
                  </a:lnTo>
                  <a:lnTo>
                    <a:pt x="30" y="64"/>
                  </a:lnTo>
                  <a:lnTo>
                    <a:pt x="30" y="64"/>
                  </a:lnTo>
                  <a:lnTo>
                    <a:pt x="28" y="64"/>
                  </a:lnTo>
                  <a:lnTo>
                    <a:pt x="28" y="64"/>
                  </a:lnTo>
                  <a:lnTo>
                    <a:pt x="26" y="64"/>
                  </a:lnTo>
                  <a:lnTo>
                    <a:pt x="26" y="66"/>
                  </a:lnTo>
                  <a:lnTo>
                    <a:pt x="22" y="66"/>
                  </a:lnTo>
                  <a:lnTo>
                    <a:pt x="20" y="66"/>
                  </a:lnTo>
                  <a:lnTo>
                    <a:pt x="14" y="64"/>
                  </a:lnTo>
                  <a:lnTo>
                    <a:pt x="12" y="64"/>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96" name="Freeform 291">
              <a:extLst>
                <a:ext uri="{FF2B5EF4-FFF2-40B4-BE49-F238E27FC236}">
                  <a16:creationId xmlns:a16="http://schemas.microsoft.com/office/drawing/2014/main" id="{63AF2E02-3054-4039-884F-D6EC56374048}"/>
                </a:ext>
              </a:extLst>
            </p:cNvPr>
            <p:cNvSpPr>
              <a:spLocks/>
            </p:cNvSpPr>
            <p:nvPr/>
          </p:nvSpPr>
          <p:spPr bwMode="auto">
            <a:xfrm>
              <a:off x="6230015" y="2863152"/>
              <a:ext cx="37825" cy="58132"/>
            </a:xfrm>
            <a:custGeom>
              <a:avLst/>
              <a:gdLst>
                <a:gd name="T0" fmla="*/ 2 w 20"/>
                <a:gd name="T1" fmla="*/ 4 h 34"/>
                <a:gd name="T2" fmla="*/ 2 w 20"/>
                <a:gd name="T3" fmla="*/ 4 h 34"/>
                <a:gd name="T4" fmla="*/ 2 w 20"/>
                <a:gd name="T5" fmla="*/ 2 h 34"/>
                <a:gd name="T6" fmla="*/ 4 w 20"/>
                <a:gd name="T7" fmla="*/ 2 h 34"/>
                <a:gd name="T8" fmla="*/ 6 w 20"/>
                <a:gd name="T9" fmla="*/ 2 h 34"/>
                <a:gd name="T10" fmla="*/ 10 w 20"/>
                <a:gd name="T11" fmla="*/ 2 h 34"/>
                <a:gd name="T12" fmla="*/ 12 w 20"/>
                <a:gd name="T13" fmla="*/ 0 h 34"/>
                <a:gd name="T14" fmla="*/ 14 w 20"/>
                <a:gd name="T15" fmla="*/ 0 h 34"/>
                <a:gd name="T16" fmla="*/ 16 w 20"/>
                <a:gd name="T17" fmla="*/ 0 h 34"/>
                <a:gd name="T18" fmla="*/ 16 w 20"/>
                <a:gd name="T19" fmla="*/ 0 h 34"/>
                <a:gd name="T20" fmla="*/ 18 w 20"/>
                <a:gd name="T21" fmla="*/ 0 h 34"/>
                <a:gd name="T22" fmla="*/ 18 w 20"/>
                <a:gd name="T23" fmla="*/ 0 h 34"/>
                <a:gd name="T24" fmla="*/ 18 w 20"/>
                <a:gd name="T25" fmla="*/ 0 h 34"/>
                <a:gd name="T26" fmla="*/ 18 w 20"/>
                <a:gd name="T27" fmla="*/ 2 h 34"/>
                <a:gd name="T28" fmla="*/ 18 w 20"/>
                <a:gd name="T29" fmla="*/ 4 h 34"/>
                <a:gd name="T30" fmla="*/ 20 w 20"/>
                <a:gd name="T31" fmla="*/ 4 h 34"/>
                <a:gd name="T32" fmla="*/ 20 w 20"/>
                <a:gd name="T33" fmla="*/ 6 h 34"/>
                <a:gd name="T34" fmla="*/ 20 w 20"/>
                <a:gd name="T35" fmla="*/ 10 h 34"/>
                <a:gd name="T36" fmla="*/ 20 w 20"/>
                <a:gd name="T37" fmla="*/ 14 h 34"/>
                <a:gd name="T38" fmla="*/ 20 w 20"/>
                <a:gd name="T39" fmla="*/ 18 h 34"/>
                <a:gd name="T40" fmla="*/ 18 w 20"/>
                <a:gd name="T41" fmla="*/ 22 h 34"/>
                <a:gd name="T42" fmla="*/ 18 w 20"/>
                <a:gd name="T43" fmla="*/ 24 h 34"/>
                <a:gd name="T44" fmla="*/ 18 w 20"/>
                <a:gd name="T45" fmla="*/ 28 h 34"/>
                <a:gd name="T46" fmla="*/ 18 w 20"/>
                <a:gd name="T47" fmla="*/ 28 h 34"/>
                <a:gd name="T48" fmla="*/ 18 w 20"/>
                <a:gd name="T49" fmla="*/ 30 h 34"/>
                <a:gd name="T50" fmla="*/ 18 w 20"/>
                <a:gd name="T51" fmla="*/ 32 h 34"/>
                <a:gd name="T52" fmla="*/ 18 w 20"/>
                <a:gd name="T53" fmla="*/ 32 h 34"/>
                <a:gd name="T54" fmla="*/ 16 w 20"/>
                <a:gd name="T55" fmla="*/ 34 h 34"/>
                <a:gd name="T56" fmla="*/ 16 w 20"/>
                <a:gd name="T57" fmla="*/ 34 h 34"/>
                <a:gd name="T58" fmla="*/ 14 w 20"/>
                <a:gd name="T59" fmla="*/ 34 h 34"/>
                <a:gd name="T60" fmla="*/ 14 w 20"/>
                <a:gd name="T61" fmla="*/ 34 h 34"/>
                <a:gd name="T62" fmla="*/ 12 w 20"/>
                <a:gd name="T63" fmla="*/ 34 h 34"/>
                <a:gd name="T64" fmla="*/ 10 w 20"/>
                <a:gd name="T65" fmla="*/ 34 h 34"/>
                <a:gd name="T66" fmla="*/ 8 w 20"/>
                <a:gd name="T67" fmla="*/ 34 h 34"/>
                <a:gd name="T68" fmla="*/ 6 w 20"/>
                <a:gd name="T69" fmla="*/ 34 h 34"/>
                <a:gd name="T70" fmla="*/ 4 w 20"/>
                <a:gd name="T71" fmla="*/ 32 h 34"/>
                <a:gd name="T72" fmla="*/ 4 w 20"/>
                <a:gd name="T73" fmla="*/ 32 h 34"/>
                <a:gd name="T74" fmla="*/ 4 w 20"/>
                <a:gd name="T75" fmla="*/ 32 h 34"/>
                <a:gd name="T76" fmla="*/ 4 w 20"/>
                <a:gd name="T77" fmla="*/ 32 h 34"/>
                <a:gd name="T78" fmla="*/ 4 w 20"/>
                <a:gd name="T79" fmla="*/ 30 h 34"/>
                <a:gd name="T80" fmla="*/ 4 w 20"/>
                <a:gd name="T81" fmla="*/ 30 h 34"/>
                <a:gd name="T82" fmla="*/ 4 w 20"/>
                <a:gd name="T83" fmla="*/ 28 h 34"/>
                <a:gd name="T84" fmla="*/ 4 w 20"/>
                <a:gd name="T85" fmla="*/ 26 h 34"/>
                <a:gd name="T86" fmla="*/ 4 w 20"/>
                <a:gd name="T87" fmla="*/ 24 h 34"/>
                <a:gd name="T88" fmla="*/ 4 w 20"/>
                <a:gd name="T89" fmla="*/ 20 h 34"/>
                <a:gd name="T90" fmla="*/ 4 w 20"/>
                <a:gd name="T91" fmla="*/ 16 h 34"/>
                <a:gd name="T92" fmla="*/ 4 w 20"/>
                <a:gd name="T93" fmla="*/ 14 h 34"/>
                <a:gd name="T94" fmla="*/ 2 w 20"/>
                <a:gd name="T95" fmla="*/ 12 h 34"/>
                <a:gd name="T96" fmla="*/ 2 w 20"/>
                <a:gd name="T97" fmla="*/ 12 h 34"/>
                <a:gd name="T98" fmla="*/ 2 w 20"/>
                <a:gd name="T99" fmla="*/ 10 h 34"/>
                <a:gd name="T100" fmla="*/ 0 w 20"/>
                <a:gd name="T101" fmla="*/ 8 h 34"/>
                <a:gd name="T102" fmla="*/ 0 w 20"/>
                <a:gd name="T103" fmla="*/ 8 h 34"/>
                <a:gd name="T104" fmla="*/ 0 w 20"/>
                <a:gd name="T105" fmla="*/ 6 h 34"/>
                <a:gd name="T106" fmla="*/ 2 w 20"/>
                <a:gd name="T107" fmla="*/ 6 h 34"/>
                <a:gd name="T108" fmla="*/ 2 w 20"/>
                <a:gd name="T109" fmla="*/ 4 h 34"/>
                <a:gd name="T110" fmla="*/ 2 w 20"/>
                <a:gd name="T111" fmla="*/ 4 h 34"/>
                <a:gd name="T112" fmla="*/ 2 w 20"/>
                <a:gd name="T113"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 h="34">
                  <a:moveTo>
                    <a:pt x="2" y="4"/>
                  </a:moveTo>
                  <a:lnTo>
                    <a:pt x="2" y="4"/>
                  </a:lnTo>
                  <a:lnTo>
                    <a:pt x="2" y="2"/>
                  </a:lnTo>
                  <a:lnTo>
                    <a:pt x="4" y="2"/>
                  </a:lnTo>
                  <a:lnTo>
                    <a:pt x="6" y="2"/>
                  </a:lnTo>
                  <a:lnTo>
                    <a:pt x="10" y="2"/>
                  </a:lnTo>
                  <a:lnTo>
                    <a:pt x="12" y="0"/>
                  </a:lnTo>
                  <a:lnTo>
                    <a:pt x="14" y="0"/>
                  </a:lnTo>
                  <a:lnTo>
                    <a:pt x="16" y="0"/>
                  </a:lnTo>
                  <a:lnTo>
                    <a:pt x="16" y="0"/>
                  </a:lnTo>
                  <a:lnTo>
                    <a:pt x="18" y="0"/>
                  </a:lnTo>
                  <a:lnTo>
                    <a:pt x="18" y="0"/>
                  </a:lnTo>
                  <a:lnTo>
                    <a:pt x="18" y="0"/>
                  </a:lnTo>
                  <a:lnTo>
                    <a:pt x="18" y="2"/>
                  </a:lnTo>
                  <a:lnTo>
                    <a:pt x="18" y="4"/>
                  </a:lnTo>
                  <a:lnTo>
                    <a:pt x="20" y="4"/>
                  </a:lnTo>
                  <a:lnTo>
                    <a:pt x="20" y="6"/>
                  </a:lnTo>
                  <a:lnTo>
                    <a:pt x="20" y="10"/>
                  </a:lnTo>
                  <a:lnTo>
                    <a:pt x="20" y="14"/>
                  </a:lnTo>
                  <a:lnTo>
                    <a:pt x="20" y="18"/>
                  </a:lnTo>
                  <a:lnTo>
                    <a:pt x="18" y="22"/>
                  </a:lnTo>
                  <a:lnTo>
                    <a:pt x="18" y="24"/>
                  </a:lnTo>
                  <a:lnTo>
                    <a:pt x="18" y="28"/>
                  </a:lnTo>
                  <a:lnTo>
                    <a:pt x="18" y="28"/>
                  </a:lnTo>
                  <a:lnTo>
                    <a:pt x="18" y="30"/>
                  </a:lnTo>
                  <a:lnTo>
                    <a:pt x="18" y="32"/>
                  </a:lnTo>
                  <a:lnTo>
                    <a:pt x="18" y="32"/>
                  </a:lnTo>
                  <a:lnTo>
                    <a:pt x="16" y="34"/>
                  </a:lnTo>
                  <a:lnTo>
                    <a:pt x="16" y="34"/>
                  </a:lnTo>
                  <a:lnTo>
                    <a:pt x="14" y="34"/>
                  </a:lnTo>
                  <a:lnTo>
                    <a:pt x="14" y="34"/>
                  </a:lnTo>
                  <a:lnTo>
                    <a:pt x="12" y="34"/>
                  </a:lnTo>
                  <a:lnTo>
                    <a:pt x="10" y="34"/>
                  </a:lnTo>
                  <a:lnTo>
                    <a:pt x="8" y="34"/>
                  </a:lnTo>
                  <a:lnTo>
                    <a:pt x="6" y="34"/>
                  </a:lnTo>
                  <a:lnTo>
                    <a:pt x="4" y="32"/>
                  </a:lnTo>
                  <a:lnTo>
                    <a:pt x="4" y="32"/>
                  </a:lnTo>
                  <a:lnTo>
                    <a:pt x="4" y="32"/>
                  </a:lnTo>
                  <a:lnTo>
                    <a:pt x="4" y="32"/>
                  </a:lnTo>
                  <a:lnTo>
                    <a:pt x="4" y="30"/>
                  </a:lnTo>
                  <a:lnTo>
                    <a:pt x="4" y="30"/>
                  </a:lnTo>
                  <a:lnTo>
                    <a:pt x="4" y="28"/>
                  </a:lnTo>
                  <a:lnTo>
                    <a:pt x="4" y="26"/>
                  </a:lnTo>
                  <a:lnTo>
                    <a:pt x="4" y="24"/>
                  </a:lnTo>
                  <a:lnTo>
                    <a:pt x="4" y="20"/>
                  </a:lnTo>
                  <a:lnTo>
                    <a:pt x="4" y="16"/>
                  </a:lnTo>
                  <a:lnTo>
                    <a:pt x="4" y="14"/>
                  </a:lnTo>
                  <a:lnTo>
                    <a:pt x="2" y="12"/>
                  </a:lnTo>
                  <a:lnTo>
                    <a:pt x="2" y="12"/>
                  </a:lnTo>
                  <a:lnTo>
                    <a:pt x="2" y="10"/>
                  </a:lnTo>
                  <a:lnTo>
                    <a:pt x="0" y="8"/>
                  </a:lnTo>
                  <a:lnTo>
                    <a:pt x="0" y="8"/>
                  </a:lnTo>
                  <a:lnTo>
                    <a:pt x="0" y="6"/>
                  </a:lnTo>
                  <a:lnTo>
                    <a:pt x="2" y="6"/>
                  </a:lnTo>
                  <a:lnTo>
                    <a:pt x="2" y="4"/>
                  </a:lnTo>
                  <a:lnTo>
                    <a:pt x="2" y="4"/>
                  </a:lnTo>
                  <a:lnTo>
                    <a:pt x="2" y="4"/>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97" name="Freeform 292">
              <a:extLst>
                <a:ext uri="{FF2B5EF4-FFF2-40B4-BE49-F238E27FC236}">
                  <a16:creationId xmlns:a16="http://schemas.microsoft.com/office/drawing/2014/main" id="{3E75C562-41BD-4C0B-B33D-D708D1BD8CAF}"/>
                </a:ext>
              </a:extLst>
            </p:cNvPr>
            <p:cNvSpPr>
              <a:spLocks/>
            </p:cNvSpPr>
            <p:nvPr/>
          </p:nvSpPr>
          <p:spPr bwMode="auto">
            <a:xfrm>
              <a:off x="6230015" y="2863152"/>
              <a:ext cx="37825" cy="58132"/>
            </a:xfrm>
            <a:custGeom>
              <a:avLst/>
              <a:gdLst>
                <a:gd name="T0" fmla="*/ 2 w 20"/>
                <a:gd name="T1" fmla="*/ 4 h 34"/>
                <a:gd name="T2" fmla="*/ 2 w 20"/>
                <a:gd name="T3" fmla="*/ 4 h 34"/>
                <a:gd name="T4" fmla="*/ 2 w 20"/>
                <a:gd name="T5" fmla="*/ 2 h 34"/>
                <a:gd name="T6" fmla="*/ 4 w 20"/>
                <a:gd name="T7" fmla="*/ 2 h 34"/>
                <a:gd name="T8" fmla="*/ 6 w 20"/>
                <a:gd name="T9" fmla="*/ 2 h 34"/>
                <a:gd name="T10" fmla="*/ 10 w 20"/>
                <a:gd name="T11" fmla="*/ 2 h 34"/>
                <a:gd name="T12" fmla="*/ 12 w 20"/>
                <a:gd name="T13" fmla="*/ 0 h 34"/>
                <a:gd name="T14" fmla="*/ 14 w 20"/>
                <a:gd name="T15" fmla="*/ 0 h 34"/>
                <a:gd name="T16" fmla="*/ 16 w 20"/>
                <a:gd name="T17" fmla="*/ 0 h 34"/>
                <a:gd name="T18" fmla="*/ 16 w 20"/>
                <a:gd name="T19" fmla="*/ 0 h 34"/>
                <a:gd name="T20" fmla="*/ 18 w 20"/>
                <a:gd name="T21" fmla="*/ 0 h 34"/>
                <a:gd name="T22" fmla="*/ 18 w 20"/>
                <a:gd name="T23" fmla="*/ 0 h 34"/>
                <a:gd name="T24" fmla="*/ 18 w 20"/>
                <a:gd name="T25" fmla="*/ 0 h 34"/>
                <a:gd name="T26" fmla="*/ 18 w 20"/>
                <a:gd name="T27" fmla="*/ 2 h 34"/>
                <a:gd name="T28" fmla="*/ 18 w 20"/>
                <a:gd name="T29" fmla="*/ 4 h 34"/>
                <a:gd name="T30" fmla="*/ 20 w 20"/>
                <a:gd name="T31" fmla="*/ 4 h 34"/>
                <a:gd name="T32" fmla="*/ 20 w 20"/>
                <a:gd name="T33" fmla="*/ 6 h 34"/>
                <a:gd name="T34" fmla="*/ 20 w 20"/>
                <a:gd name="T35" fmla="*/ 10 h 34"/>
                <a:gd name="T36" fmla="*/ 20 w 20"/>
                <a:gd name="T37" fmla="*/ 14 h 34"/>
                <a:gd name="T38" fmla="*/ 20 w 20"/>
                <a:gd name="T39" fmla="*/ 18 h 34"/>
                <a:gd name="T40" fmla="*/ 18 w 20"/>
                <a:gd name="T41" fmla="*/ 22 h 34"/>
                <a:gd name="T42" fmla="*/ 18 w 20"/>
                <a:gd name="T43" fmla="*/ 24 h 34"/>
                <a:gd name="T44" fmla="*/ 18 w 20"/>
                <a:gd name="T45" fmla="*/ 28 h 34"/>
                <a:gd name="T46" fmla="*/ 18 w 20"/>
                <a:gd name="T47" fmla="*/ 28 h 34"/>
                <a:gd name="T48" fmla="*/ 18 w 20"/>
                <a:gd name="T49" fmla="*/ 30 h 34"/>
                <a:gd name="T50" fmla="*/ 18 w 20"/>
                <a:gd name="T51" fmla="*/ 32 h 34"/>
                <a:gd name="T52" fmla="*/ 18 w 20"/>
                <a:gd name="T53" fmla="*/ 32 h 34"/>
                <a:gd name="T54" fmla="*/ 16 w 20"/>
                <a:gd name="T55" fmla="*/ 34 h 34"/>
                <a:gd name="T56" fmla="*/ 16 w 20"/>
                <a:gd name="T57" fmla="*/ 34 h 34"/>
                <a:gd name="T58" fmla="*/ 14 w 20"/>
                <a:gd name="T59" fmla="*/ 34 h 34"/>
                <a:gd name="T60" fmla="*/ 14 w 20"/>
                <a:gd name="T61" fmla="*/ 34 h 34"/>
                <a:gd name="T62" fmla="*/ 12 w 20"/>
                <a:gd name="T63" fmla="*/ 34 h 34"/>
                <a:gd name="T64" fmla="*/ 10 w 20"/>
                <a:gd name="T65" fmla="*/ 34 h 34"/>
                <a:gd name="T66" fmla="*/ 8 w 20"/>
                <a:gd name="T67" fmla="*/ 34 h 34"/>
                <a:gd name="T68" fmla="*/ 6 w 20"/>
                <a:gd name="T69" fmla="*/ 34 h 34"/>
                <a:gd name="T70" fmla="*/ 4 w 20"/>
                <a:gd name="T71" fmla="*/ 32 h 34"/>
                <a:gd name="T72" fmla="*/ 4 w 20"/>
                <a:gd name="T73" fmla="*/ 32 h 34"/>
                <a:gd name="T74" fmla="*/ 4 w 20"/>
                <a:gd name="T75" fmla="*/ 32 h 34"/>
                <a:gd name="T76" fmla="*/ 4 w 20"/>
                <a:gd name="T77" fmla="*/ 32 h 34"/>
                <a:gd name="T78" fmla="*/ 4 w 20"/>
                <a:gd name="T79" fmla="*/ 30 h 34"/>
                <a:gd name="T80" fmla="*/ 4 w 20"/>
                <a:gd name="T81" fmla="*/ 30 h 34"/>
                <a:gd name="T82" fmla="*/ 4 w 20"/>
                <a:gd name="T83" fmla="*/ 28 h 34"/>
                <a:gd name="T84" fmla="*/ 4 w 20"/>
                <a:gd name="T85" fmla="*/ 26 h 34"/>
                <a:gd name="T86" fmla="*/ 4 w 20"/>
                <a:gd name="T87" fmla="*/ 24 h 34"/>
                <a:gd name="T88" fmla="*/ 4 w 20"/>
                <a:gd name="T89" fmla="*/ 20 h 34"/>
                <a:gd name="T90" fmla="*/ 4 w 20"/>
                <a:gd name="T91" fmla="*/ 16 h 34"/>
                <a:gd name="T92" fmla="*/ 4 w 20"/>
                <a:gd name="T93" fmla="*/ 14 h 34"/>
                <a:gd name="T94" fmla="*/ 2 w 20"/>
                <a:gd name="T95" fmla="*/ 12 h 34"/>
                <a:gd name="T96" fmla="*/ 2 w 20"/>
                <a:gd name="T97" fmla="*/ 12 h 34"/>
                <a:gd name="T98" fmla="*/ 2 w 20"/>
                <a:gd name="T99" fmla="*/ 10 h 34"/>
                <a:gd name="T100" fmla="*/ 0 w 20"/>
                <a:gd name="T101" fmla="*/ 8 h 34"/>
                <a:gd name="T102" fmla="*/ 0 w 20"/>
                <a:gd name="T103" fmla="*/ 8 h 34"/>
                <a:gd name="T104" fmla="*/ 0 w 20"/>
                <a:gd name="T105" fmla="*/ 6 h 34"/>
                <a:gd name="T106" fmla="*/ 2 w 20"/>
                <a:gd name="T107" fmla="*/ 6 h 34"/>
                <a:gd name="T108" fmla="*/ 2 w 20"/>
                <a:gd name="T109" fmla="*/ 4 h 34"/>
                <a:gd name="T110" fmla="*/ 2 w 20"/>
                <a:gd name="T111" fmla="*/ 4 h 34"/>
                <a:gd name="T112" fmla="*/ 2 w 20"/>
                <a:gd name="T113"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 h="34">
                  <a:moveTo>
                    <a:pt x="2" y="4"/>
                  </a:moveTo>
                  <a:lnTo>
                    <a:pt x="2" y="4"/>
                  </a:lnTo>
                  <a:lnTo>
                    <a:pt x="2" y="2"/>
                  </a:lnTo>
                  <a:lnTo>
                    <a:pt x="4" y="2"/>
                  </a:lnTo>
                  <a:lnTo>
                    <a:pt x="6" y="2"/>
                  </a:lnTo>
                  <a:lnTo>
                    <a:pt x="10" y="2"/>
                  </a:lnTo>
                  <a:lnTo>
                    <a:pt x="12" y="0"/>
                  </a:lnTo>
                  <a:lnTo>
                    <a:pt x="14" y="0"/>
                  </a:lnTo>
                  <a:lnTo>
                    <a:pt x="16" y="0"/>
                  </a:lnTo>
                  <a:lnTo>
                    <a:pt x="16" y="0"/>
                  </a:lnTo>
                  <a:lnTo>
                    <a:pt x="18" y="0"/>
                  </a:lnTo>
                  <a:lnTo>
                    <a:pt x="18" y="0"/>
                  </a:lnTo>
                  <a:lnTo>
                    <a:pt x="18" y="0"/>
                  </a:lnTo>
                  <a:lnTo>
                    <a:pt x="18" y="2"/>
                  </a:lnTo>
                  <a:lnTo>
                    <a:pt x="18" y="4"/>
                  </a:lnTo>
                  <a:lnTo>
                    <a:pt x="20" y="4"/>
                  </a:lnTo>
                  <a:lnTo>
                    <a:pt x="20" y="6"/>
                  </a:lnTo>
                  <a:lnTo>
                    <a:pt x="20" y="10"/>
                  </a:lnTo>
                  <a:lnTo>
                    <a:pt x="20" y="14"/>
                  </a:lnTo>
                  <a:lnTo>
                    <a:pt x="20" y="18"/>
                  </a:lnTo>
                  <a:lnTo>
                    <a:pt x="18" y="22"/>
                  </a:lnTo>
                  <a:lnTo>
                    <a:pt x="18" y="24"/>
                  </a:lnTo>
                  <a:lnTo>
                    <a:pt x="18" y="28"/>
                  </a:lnTo>
                  <a:lnTo>
                    <a:pt x="18" y="28"/>
                  </a:lnTo>
                  <a:lnTo>
                    <a:pt x="18" y="30"/>
                  </a:lnTo>
                  <a:lnTo>
                    <a:pt x="18" y="32"/>
                  </a:lnTo>
                  <a:lnTo>
                    <a:pt x="18" y="32"/>
                  </a:lnTo>
                  <a:lnTo>
                    <a:pt x="16" y="34"/>
                  </a:lnTo>
                  <a:lnTo>
                    <a:pt x="16" y="34"/>
                  </a:lnTo>
                  <a:lnTo>
                    <a:pt x="14" y="34"/>
                  </a:lnTo>
                  <a:lnTo>
                    <a:pt x="14" y="34"/>
                  </a:lnTo>
                  <a:lnTo>
                    <a:pt x="12" y="34"/>
                  </a:lnTo>
                  <a:lnTo>
                    <a:pt x="10" y="34"/>
                  </a:lnTo>
                  <a:lnTo>
                    <a:pt x="8" y="34"/>
                  </a:lnTo>
                  <a:lnTo>
                    <a:pt x="6" y="34"/>
                  </a:lnTo>
                  <a:lnTo>
                    <a:pt x="4" y="32"/>
                  </a:lnTo>
                  <a:lnTo>
                    <a:pt x="4" y="32"/>
                  </a:lnTo>
                  <a:lnTo>
                    <a:pt x="4" y="32"/>
                  </a:lnTo>
                  <a:lnTo>
                    <a:pt x="4" y="32"/>
                  </a:lnTo>
                  <a:lnTo>
                    <a:pt x="4" y="30"/>
                  </a:lnTo>
                  <a:lnTo>
                    <a:pt x="4" y="30"/>
                  </a:lnTo>
                  <a:lnTo>
                    <a:pt x="4" y="28"/>
                  </a:lnTo>
                  <a:lnTo>
                    <a:pt x="4" y="26"/>
                  </a:lnTo>
                  <a:lnTo>
                    <a:pt x="4" y="24"/>
                  </a:lnTo>
                  <a:lnTo>
                    <a:pt x="4" y="20"/>
                  </a:lnTo>
                  <a:lnTo>
                    <a:pt x="4" y="16"/>
                  </a:lnTo>
                  <a:lnTo>
                    <a:pt x="4" y="14"/>
                  </a:lnTo>
                  <a:lnTo>
                    <a:pt x="2" y="12"/>
                  </a:lnTo>
                  <a:lnTo>
                    <a:pt x="2" y="12"/>
                  </a:lnTo>
                  <a:lnTo>
                    <a:pt x="2" y="10"/>
                  </a:lnTo>
                  <a:lnTo>
                    <a:pt x="0" y="8"/>
                  </a:lnTo>
                  <a:lnTo>
                    <a:pt x="0" y="8"/>
                  </a:lnTo>
                  <a:lnTo>
                    <a:pt x="0" y="6"/>
                  </a:lnTo>
                  <a:lnTo>
                    <a:pt x="2" y="6"/>
                  </a:lnTo>
                  <a:lnTo>
                    <a:pt x="2" y="4"/>
                  </a:lnTo>
                  <a:lnTo>
                    <a:pt x="2" y="4"/>
                  </a:lnTo>
                  <a:lnTo>
                    <a:pt x="2" y="4"/>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98" name="Freeform 293">
              <a:extLst>
                <a:ext uri="{FF2B5EF4-FFF2-40B4-BE49-F238E27FC236}">
                  <a16:creationId xmlns:a16="http://schemas.microsoft.com/office/drawing/2014/main" id="{F60CEB5B-34C1-4D44-86A0-225A86A910F6}"/>
                </a:ext>
              </a:extLst>
            </p:cNvPr>
            <p:cNvSpPr>
              <a:spLocks/>
            </p:cNvSpPr>
            <p:nvPr/>
          </p:nvSpPr>
          <p:spPr bwMode="auto">
            <a:xfrm>
              <a:off x="6154367" y="2391258"/>
              <a:ext cx="230726" cy="256463"/>
            </a:xfrm>
            <a:custGeom>
              <a:avLst/>
              <a:gdLst>
                <a:gd name="T0" fmla="*/ 118 w 122"/>
                <a:gd name="T1" fmla="*/ 62 h 150"/>
                <a:gd name="T2" fmla="*/ 112 w 122"/>
                <a:gd name="T3" fmla="*/ 48 h 150"/>
                <a:gd name="T4" fmla="*/ 112 w 122"/>
                <a:gd name="T5" fmla="*/ 38 h 150"/>
                <a:gd name="T6" fmla="*/ 114 w 122"/>
                <a:gd name="T7" fmla="*/ 18 h 150"/>
                <a:gd name="T8" fmla="*/ 110 w 122"/>
                <a:gd name="T9" fmla="*/ 12 h 150"/>
                <a:gd name="T10" fmla="*/ 102 w 122"/>
                <a:gd name="T11" fmla="*/ 12 h 150"/>
                <a:gd name="T12" fmla="*/ 88 w 122"/>
                <a:gd name="T13" fmla="*/ 18 h 150"/>
                <a:gd name="T14" fmla="*/ 78 w 122"/>
                <a:gd name="T15" fmla="*/ 20 h 150"/>
                <a:gd name="T16" fmla="*/ 74 w 122"/>
                <a:gd name="T17" fmla="*/ 18 h 150"/>
                <a:gd name="T18" fmla="*/ 70 w 122"/>
                <a:gd name="T19" fmla="*/ 12 h 150"/>
                <a:gd name="T20" fmla="*/ 62 w 122"/>
                <a:gd name="T21" fmla="*/ 0 h 150"/>
                <a:gd name="T22" fmla="*/ 44 w 122"/>
                <a:gd name="T23" fmla="*/ 16 h 150"/>
                <a:gd name="T24" fmla="*/ 46 w 122"/>
                <a:gd name="T25" fmla="*/ 20 h 150"/>
                <a:gd name="T26" fmla="*/ 46 w 122"/>
                <a:gd name="T27" fmla="*/ 24 h 150"/>
                <a:gd name="T28" fmla="*/ 42 w 122"/>
                <a:gd name="T29" fmla="*/ 24 h 150"/>
                <a:gd name="T30" fmla="*/ 38 w 122"/>
                <a:gd name="T31" fmla="*/ 24 h 150"/>
                <a:gd name="T32" fmla="*/ 22 w 122"/>
                <a:gd name="T33" fmla="*/ 32 h 150"/>
                <a:gd name="T34" fmla="*/ 22 w 122"/>
                <a:gd name="T35" fmla="*/ 42 h 150"/>
                <a:gd name="T36" fmla="*/ 20 w 122"/>
                <a:gd name="T37" fmla="*/ 50 h 150"/>
                <a:gd name="T38" fmla="*/ 14 w 122"/>
                <a:gd name="T39" fmla="*/ 58 h 150"/>
                <a:gd name="T40" fmla="*/ 6 w 122"/>
                <a:gd name="T41" fmla="*/ 62 h 150"/>
                <a:gd name="T42" fmla="*/ 2 w 122"/>
                <a:gd name="T43" fmla="*/ 66 h 150"/>
                <a:gd name="T44" fmla="*/ 0 w 122"/>
                <a:gd name="T45" fmla="*/ 72 h 150"/>
                <a:gd name="T46" fmla="*/ 10 w 122"/>
                <a:gd name="T47" fmla="*/ 88 h 150"/>
                <a:gd name="T48" fmla="*/ 8 w 122"/>
                <a:gd name="T49" fmla="*/ 94 h 150"/>
                <a:gd name="T50" fmla="*/ 8 w 122"/>
                <a:gd name="T51" fmla="*/ 98 h 150"/>
                <a:gd name="T52" fmla="*/ 14 w 122"/>
                <a:gd name="T53" fmla="*/ 102 h 150"/>
                <a:gd name="T54" fmla="*/ 22 w 122"/>
                <a:gd name="T55" fmla="*/ 106 h 150"/>
                <a:gd name="T56" fmla="*/ 30 w 122"/>
                <a:gd name="T57" fmla="*/ 112 h 150"/>
                <a:gd name="T58" fmla="*/ 32 w 122"/>
                <a:gd name="T59" fmla="*/ 116 h 150"/>
                <a:gd name="T60" fmla="*/ 30 w 122"/>
                <a:gd name="T61" fmla="*/ 118 h 150"/>
                <a:gd name="T62" fmla="*/ 26 w 122"/>
                <a:gd name="T63" fmla="*/ 124 h 150"/>
                <a:gd name="T64" fmla="*/ 26 w 122"/>
                <a:gd name="T65" fmla="*/ 136 h 150"/>
                <a:gd name="T66" fmla="*/ 36 w 122"/>
                <a:gd name="T67" fmla="*/ 146 h 150"/>
                <a:gd name="T68" fmla="*/ 40 w 122"/>
                <a:gd name="T69" fmla="*/ 146 h 150"/>
                <a:gd name="T70" fmla="*/ 48 w 122"/>
                <a:gd name="T71" fmla="*/ 142 h 150"/>
                <a:gd name="T72" fmla="*/ 54 w 122"/>
                <a:gd name="T73" fmla="*/ 148 h 150"/>
                <a:gd name="T74" fmla="*/ 64 w 122"/>
                <a:gd name="T75" fmla="*/ 150 h 150"/>
                <a:gd name="T76" fmla="*/ 72 w 122"/>
                <a:gd name="T77" fmla="*/ 150 h 150"/>
                <a:gd name="T78" fmla="*/ 84 w 122"/>
                <a:gd name="T79" fmla="*/ 142 h 150"/>
                <a:gd name="T80" fmla="*/ 98 w 122"/>
                <a:gd name="T81" fmla="*/ 134 h 150"/>
                <a:gd name="T82" fmla="*/ 104 w 122"/>
                <a:gd name="T83" fmla="*/ 130 h 150"/>
                <a:gd name="T84" fmla="*/ 104 w 122"/>
                <a:gd name="T85" fmla="*/ 120 h 150"/>
                <a:gd name="T86" fmla="*/ 96 w 122"/>
                <a:gd name="T87" fmla="*/ 108 h 150"/>
                <a:gd name="T88" fmla="*/ 86 w 122"/>
                <a:gd name="T89" fmla="*/ 98 h 150"/>
                <a:gd name="T90" fmla="*/ 82 w 122"/>
                <a:gd name="T91" fmla="*/ 92 h 150"/>
                <a:gd name="T92" fmla="*/ 82 w 122"/>
                <a:gd name="T93" fmla="*/ 88 h 150"/>
                <a:gd name="T94" fmla="*/ 84 w 122"/>
                <a:gd name="T95" fmla="*/ 84 h 150"/>
                <a:gd name="T96" fmla="*/ 96 w 122"/>
                <a:gd name="T97" fmla="*/ 78 h 150"/>
                <a:gd name="T98" fmla="*/ 110 w 122"/>
                <a:gd name="T99" fmla="*/ 7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2" h="150">
                  <a:moveTo>
                    <a:pt x="122" y="72"/>
                  </a:moveTo>
                  <a:lnTo>
                    <a:pt x="122" y="72"/>
                  </a:lnTo>
                  <a:lnTo>
                    <a:pt x="120" y="70"/>
                  </a:lnTo>
                  <a:lnTo>
                    <a:pt x="118" y="62"/>
                  </a:lnTo>
                  <a:lnTo>
                    <a:pt x="116" y="58"/>
                  </a:lnTo>
                  <a:lnTo>
                    <a:pt x="114" y="54"/>
                  </a:lnTo>
                  <a:lnTo>
                    <a:pt x="114" y="50"/>
                  </a:lnTo>
                  <a:lnTo>
                    <a:pt x="112" y="48"/>
                  </a:lnTo>
                  <a:lnTo>
                    <a:pt x="112" y="46"/>
                  </a:lnTo>
                  <a:lnTo>
                    <a:pt x="112" y="44"/>
                  </a:lnTo>
                  <a:lnTo>
                    <a:pt x="112" y="42"/>
                  </a:lnTo>
                  <a:lnTo>
                    <a:pt x="112" y="38"/>
                  </a:lnTo>
                  <a:lnTo>
                    <a:pt x="112" y="34"/>
                  </a:lnTo>
                  <a:lnTo>
                    <a:pt x="114" y="30"/>
                  </a:lnTo>
                  <a:lnTo>
                    <a:pt x="114" y="20"/>
                  </a:lnTo>
                  <a:lnTo>
                    <a:pt x="114" y="18"/>
                  </a:lnTo>
                  <a:lnTo>
                    <a:pt x="114" y="16"/>
                  </a:lnTo>
                  <a:lnTo>
                    <a:pt x="112" y="14"/>
                  </a:lnTo>
                  <a:lnTo>
                    <a:pt x="110" y="12"/>
                  </a:lnTo>
                  <a:lnTo>
                    <a:pt x="110" y="12"/>
                  </a:lnTo>
                  <a:lnTo>
                    <a:pt x="108" y="12"/>
                  </a:lnTo>
                  <a:lnTo>
                    <a:pt x="106" y="12"/>
                  </a:lnTo>
                  <a:lnTo>
                    <a:pt x="104" y="12"/>
                  </a:lnTo>
                  <a:lnTo>
                    <a:pt x="102" y="12"/>
                  </a:lnTo>
                  <a:lnTo>
                    <a:pt x="100" y="14"/>
                  </a:lnTo>
                  <a:lnTo>
                    <a:pt x="98" y="14"/>
                  </a:lnTo>
                  <a:lnTo>
                    <a:pt x="92" y="16"/>
                  </a:lnTo>
                  <a:lnTo>
                    <a:pt x="88" y="18"/>
                  </a:lnTo>
                  <a:lnTo>
                    <a:pt x="86" y="18"/>
                  </a:lnTo>
                  <a:lnTo>
                    <a:pt x="84" y="20"/>
                  </a:lnTo>
                  <a:lnTo>
                    <a:pt x="82" y="20"/>
                  </a:lnTo>
                  <a:lnTo>
                    <a:pt x="78" y="20"/>
                  </a:lnTo>
                  <a:lnTo>
                    <a:pt x="76" y="20"/>
                  </a:lnTo>
                  <a:lnTo>
                    <a:pt x="76" y="20"/>
                  </a:lnTo>
                  <a:lnTo>
                    <a:pt x="76" y="20"/>
                  </a:lnTo>
                  <a:lnTo>
                    <a:pt x="74" y="18"/>
                  </a:lnTo>
                  <a:lnTo>
                    <a:pt x="74" y="18"/>
                  </a:lnTo>
                  <a:lnTo>
                    <a:pt x="72" y="16"/>
                  </a:lnTo>
                  <a:lnTo>
                    <a:pt x="72" y="16"/>
                  </a:lnTo>
                  <a:lnTo>
                    <a:pt x="70" y="12"/>
                  </a:lnTo>
                  <a:lnTo>
                    <a:pt x="68" y="10"/>
                  </a:lnTo>
                  <a:lnTo>
                    <a:pt x="66" y="8"/>
                  </a:lnTo>
                  <a:lnTo>
                    <a:pt x="64" y="4"/>
                  </a:lnTo>
                  <a:lnTo>
                    <a:pt x="62" y="0"/>
                  </a:lnTo>
                  <a:lnTo>
                    <a:pt x="46" y="4"/>
                  </a:lnTo>
                  <a:lnTo>
                    <a:pt x="44" y="8"/>
                  </a:lnTo>
                  <a:lnTo>
                    <a:pt x="44" y="14"/>
                  </a:lnTo>
                  <a:lnTo>
                    <a:pt x="44" y="16"/>
                  </a:lnTo>
                  <a:lnTo>
                    <a:pt x="44" y="18"/>
                  </a:lnTo>
                  <a:lnTo>
                    <a:pt x="44" y="18"/>
                  </a:lnTo>
                  <a:lnTo>
                    <a:pt x="44" y="18"/>
                  </a:lnTo>
                  <a:lnTo>
                    <a:pt x="46" y="20"/>
                  </a:lnTo>
                  <a:lnTo>
                    <a:pt x="46" y="22"/>
                  </a:lnTo>
                  <a:lnTo>
                    <a:pt x="46" y="22"/>
                  </a:lnTo>
                  <a:lnTo>
                    <a:pt x="46" y="22"/>
                  </a:lnTo>
                  <a:lnTo>
                    <a:pt x="46" y="24"/>
                  </a:lnTo>
                  <a:lnTo>
                    <a:pt x="44" y="24"/>
                  </a:lnTo>
                  <a:lnTo>
                    <a:pt x="44" y="24"/>
                  </a:lnTo>
                  <a:lnTo>
                    <a:pt x="44" y="24"/>
                  </a:lnTo>
                  <a:lnTo>
                    <a:pt x="42" y="24"/>
                  </a:lnTo>
                  <a:lnTo>
                    <a:pt x="42" y="24"/>
                  </a:lnTo>
                  <a:lnTo>
                    <a:pt x="40" y="24"/>
                  </a:lnTo>
                  <a:lnTo>
                    <a:pt x="40" y="24"/>
                  </a:lnTo>
                  <a:lnTo>
                    <a:pt x="38" y="24"/>
                  </a:lnTo>
                  <a:lnTo>
                    <a:pt x="36" y="24"/>
                  </a:lnTo>
                  <a:lnTo>
                    <a:pt x="30" y="26"/>
                  </a:lnTo>
                  <a:lnTo>
                    <a:pt x="22" y="30"/>
                  </a:lnTo>
                  <a:lnTo>
                    <a:pt x="22" y="32"/>
                  </a:lnTo>
                  <a:lnTo>
                    <a:pt x="22" y="36"/>
                  </a:lnTo>
                  <a:lnTo>
                    <a:pt x="22" y="38"/>
                  </a:lnTo>
                  <a:lnTo>
                    <a:pt x="22" y="40"/>
                  </a:lnTo>
                  <a:lnTo>
                    <a:pt x="22" y="42"/>
                  </a:lnTo>
                  <a:lnTo>
                    <a:pt x="22" y="44"/>
                  </a:lnTo>
                  <a:lnTo>
                    <a:pt x="22" y="46"/>
                  </a:lnTo>
                  <a:lnTo>
                    <a:pt x="20" y="48"/>
                  </a:lnTo>
                  <a:lnTo>
                    <a:pt x="20" y="50"/>
                  </a:lnTo>
                  <a:lnTo>
                    <a:pt x="18" y="52"/>
                  </a:lnTo>
                  <a:lnTo>
                    <a:pt x="16" y="56"/>
                  </a:lnTo>
                  <a:lnTo>
                    <a:pt x="14" y="58"/>
                  </a:lnTo>
                  <a:lnTo>
                    <a:pt x="14" y="58"/>
                  </a:lnTo>
                  <a:lnTo>
                    <a:pt x="12" y="60"/>
                  </a:lnTo>
                  <a:lnTo>
                    <a:pt x="10" y="60"/>
                  </a:lnTo>
                  <a:lnTo>
                    <a:pt x="8" y="62"/>
                  </a:lnTo>
                  <a:lnTo>
                    <a:pt x="6" y="62"/>
                  </a:lnTo>
                  <a:lnTo>
                    <a:pt x="4" y="64"/>
                  </a:lnTo>
                  <a:lnTo>
                    <a:pt x="4" y="64"/>
                  </a:lnTo>
                  <a:lnTo>
                    <a:pt x="2" y="64"/>
                  </a:lnTo>
                  <a:lnTo>
                    <a:pt x="2" y="66"/>
                  </a:lnTo>
                  <a:lnTo>
                    <a:pt x="2" y="66"/>
                  </a:lnTo>
                  <a:lnTo>
                    <a:pt x="2" y="68"/>
                  </a:lnTo>
                  <a:lnTo>
                    <a:pt x="2" y="70"/>
                  </a:lnTo>
                  <a:lnTo>
                    <a:pt x="0" y="72"/>
                  </a:lnTo>
                  <a:lnTo>
                    <a:pt x="0" y="76"/>
                  </a:lnTo>
                  <a:lnTo>
                    <a:pt x="0" y="80"/>
                  </a:lnTo>
                  <a:lnTo>
                    <a:pt x="0" y="82"/>
                  </a:lnTo>
                  <a:lnTo>
                    <a:pt x="10" y="88"/>
                  </a:lnTo>
                  <a:lnTo>
                    <a:pt x="10" y="88"/>
                  </a:lnTo>
                  <a:lnTo>
                    <a:pt x="8" y="92"/>
                  </a:lnTo>
                  <a:lnTo>
                    <a:pt x="8" y="94"/>
                  </a:lnTo>
                  <a:lnTo>
                    <a:pt x="8" y="94"/>
                  </a:lnTo>
                  <a:lnTo>
                    <a:pt x="8" y="96"/>
                  </a:lnTo>
                  <a:lnTo>
                    <a:pt x="8" y="96"/>
                  </a:lnTo>
                  <a:lnTo>
                    <a:pt x="8" y="98"/>
                  </a:lnTo>
                  <a:lnTo>
                    <a:pt x="8" y="98"/>
                  </a:lnTo>
                  <a:lnTo>
                    <a:pt x="8" y="98"/>
                  </a:lnTo>
                  <a:lnTo>
                    <a:pt x="10" y="100"/>
                  </a:lnTo>
                  <a:lnTo>
                    <a:pt x="12" y="100"/>
                  </a:lnTo>
                  <a:lnTo>
                    <a:pt x="14" y="102"/>
                  </a:lnTo>
                  <a:lnTo>
                    <a:pt x="16" y="104"/>
                  </a:lnTo>
                  <a:lnTo>
                    <a:pt x="18" y="104"/>
                  </a:lnTo>
                  <a:lnTo>
                    <a:pt x="20" y="104"/>
                  </a:lnTo>
                  <a:lnTo>
                    <a:pt x="22" y="106"/>
                  </a:lnTo>
                  <a:lnTo>
                    <a:pt x="26" y="108"/>
                  </a:lnTo>
                  <a:lnTo>
                    <a:pt x="28" y="110"/>
                  </a:lnTo>
                  <a:lnTo>
                    <a:pt x="30" y="112"/>
                  </a:lnTo>
                  <a:lnTo>
                    <a:pt x="30" y="112"/>
                  </a:lnTo>
                  <a:lnTo>
                    <a:pt x="32" y="114"/>
                  </a:lnTo>
                  <a:lnTo>
                    <a:pt x="32" y="114"/>
                  </a:lnTo>
                  <a:lnTo>
                    <a:pt x="32" y="114"/>
                  </a:lnTo>
                  <a:lnTo>
                    <a:pt x="32" y="116"/>
                  </a:lnTo>
                  <a:lnTo>
                    <a:pt x="32" y="116"/>
                  </a:lnTo>
                  <a:lnTo>
                    <a:pt x="32" y="116"/>
                  </a:lnTo>
                  <a:lnTo>
                    <a:pt x="30" y="118"/>
                  </a:lnTo>
                  <a:lnTo>
                    <a:pt x="30" y="118"/>
                  </a:lnTo>
                  <a:lnTo>
                    <a:pt x="28" y="120"/>
                  </a:lnTo>
                  <a:lnTo>
                    <a:pt x="26" y="122"/>
                  </a:lnTo>
                  <a:lnTo>
                    <a:pt x="26" y="122"/>
                  </a:lnTo>
                  <a:lnTo>
                    <a:pt x="26" y="124"/>
                  </a:lnTo>
                  <a:lnTo>
                    <a:pt x="26" y="124"/>
                  </a:lnTo>
                  <a:lnTo>
                    <a:pt x="26" y="128"/>
                  </a:lnTo>
                  <a:lnTo>
                    <a:pt x="26" y="132"/>
                  </a:lnTo>
                  <a:lnTo>
                    <a:pt x="26" y="136"/>
                  </a:lnTo>
                  <a:lnTo>
                    <a:pt x="28" y="142"/>
                  </a:lnTo>
                  <a:lnTo>
                    <a:pt x="28" y="144"/>
                  </a:lnTo>
                  <a:lnTo>
                    <a:pt x="32" y="146"/>
                  </a:lnTo>
                  <a:lnTo>
                    <a:pt x="36" y="146"/>
                  </a:lnTo>
                  <a:lnTo>
                    <a:pt x="36" y="146"/>
                  </a:lnTo>
                  <a:lnTo>
                    <a:pt x="38" y="146"/>
                  </a:lnTo>
                  <a:lnTo>
                    <a:pt x="38" y="146"/>
                  </a:lnTo>
                  <a:lnTo>
                    <a:pt x="40" y="146"/>
                  </a:lnTo>
                  <a:lnTo>
                    <a:pt x="42" y="144"/>
                  </a:lnTo>
                  <a:lnTo>
                    <a:pt x="46" y="144"/>
                  </a:lnTo>
                  <a:lnTo>
                    <a:pt x="46" y="142"/>
                  </a:lnTo>
                  <a:lnTo>
                    <a:pt x="48" y="142"/>
                  </a:lnTo>
                  <a:lnTo>
                    <a:pt x="48" y="144"/>
                  </a:lnTo>
                  <a:lnTo>
                    <a:pt x="50" y="144"/>
                  </a:lnTo>
                  <a:lnTo>
                    <a:pt x="52" y="146"/>
                  </a:lnTo>
                  <a:lnTo>
                    <a:pt x="54" y="148"/>
                  </a:lnTo>
                  <a:lnTo>
                    <a:pt x="56" y="148"/>
                  </a:lnTo>
                  <a:lnTo>
                    <a:pt x="58" y="148"/>
                  </a:lnTo>
                  <a:lnTo>
                    <a:pt x="62" y="150"/>
                  </a:lnTo>
                  <a:lnTo>
                    <a:pt x="64" y="150"/>
                  </a:lnTo>
                  <a:lnTo>
                    <a:pt x="66" y="150"/>
                  </a:lnTo>
                  <a:lnTo>
                    <a:pt x="68" y="150"/>
                  </a:lnTo>
                  <a:lnTo>
                    <a:pt x="70" y="150"/>
                  </a:lnTo>
                  <a:lnTo>
                    <a:pt x="72" y="150"/>
                  </a:lnTo>
                  <a:lnTo>
                    <a:pt x="74" y="148"/>
                  </a:lnTo>
                  <a:lnTo>
                    <a:pt x="76" y="146"/>
                  </a:lnTo>
                  <a:lnTo>
                    <a:pt x="82" y="144"/>
                  </a:lnTo>
                  <a:lnTo>
                    <a:pt x="84" y="142"/>
                  </a:lnTo>
                  <a:lnTo>
                    <a:pt x="88" y="142"/>
                  </a:lnTo>
                  <a:lnTo>
                    <a:pt x="92" y="138"/>
                  </a:lnTo>
                  <a:lnTo>
                    <a:pt x="96" y="136"/>
                  </a:lnTo>
                  <a:lnTo>
                    <a:pt x="98" y="134"/>
                  </a:lnTo>
                  <a:lnTo>
                    <a:pt x="102" y="132"/>
                  </a:lnTo>
                  <a:lnTo>
                    <a:pt x="102" y="130"/>
                  </a:lnTo>
                  <a:lnTo>
                    <a:pt x="102" y="130"/>
                  </a:lnTo>
                  <a:lnTo>
                    <a:pt x="104" y="130"/>
                  </a:lnTo>
                  <a:lnTo>
                    <a:pt x="104" y="128"/>
                  </a:lnTo>
                  <a:lnTo>
                    <a:pt x="104" y="126"/>
                  </a:lnTo>
                  <a:lnTo>
                    <a:pt x="104" y="124"/>
                  </a:lnTo>
                  <a:lnTo>
                    <a:pt x="104" y="120"/>
                  </a:lnTo>
                  <a:lnTo>
                    <a:pt x="104" y="116"/>
                  </a:lnTo>
                  <a:lnTo>
                    <a:pt x="104" y="114"/>
                  </a:lnTo>
                  <a:lnTo>
                    <a:pt x="100" y="112"/>
                  </a:lnTo>
                  <a:lnTo>
                    <a:pt x="96" y="108"/>
                  </a:lnTo>
                  <a:lnTo>
                    <a:pt x="92" y="104"/>
                  </a:lnTo>
                  <a:lnTo>
                    <a:pt x="90" y="102"/>
                  </a:lnTo>
                  <a:lnTo>
                    <a:pt x="88" y="100"/>
                  </a:lnTo>
                  <a:lnTo>
                    <a:pt x="86" y="98"/>
                  </a:lnTo>
                  <a:lnTo>
                    <a:pt x="84" y="96"/>
                  </a:lnTo>
                  <a:lnTo>
                    <a:pt x="82" y="94"/>
                  </a:lnTo>
                  <a:lnTo>
                    <a:pt x="82" y="92"/>
                  </a:lnTo>
                  <a:lnTo>
                    <a:pt x="82" y="92"/>
                  </a:lnTo>
                  <a:lnTo>
                    <a:pt x="82" y="90"/>
                  </a:lnTo>
                  <a:lnTo>
                    <a:pt x="82" y="90"/>
                  </a:lnTo>
                  <a:lnTo>
                    <a:pt x="82" y="88"/>
                  </a:lnTo>
                  <a:lnTo>
                    <a:pt x="82" y="88"/>
                  </a:lnTo>
                  <a:lnTo>
                    <a:pt x="82" y="86"/>
                  </a:lnTo>
                  <a:lnTo>
                    <a:pt x="82" y="86"/>
                  </a:lnTo>
                  <a:lnTo>
                    <a:pt x="84" y="84"/>
                  </a:lnTo>
                  <a:lnTo>
                    <a:pt x="84" y="84"/>
                  </a:lnTo>
                  <a:lnTo>
                    <a:pt x="86" y="84"/>
                  </a:lnTo>
                  <a:lnTo>
                    <a:pt x="88" y="82"/>
                  </a:lnTo>
                  <a:lnTo>
                    <a:pt x="92" y="80"/>
                  </a:lnTo>
                  <a:lnTo>
                    <a:pt x="96" y="78"/>
                  </a:lnTo>
                  <a:lnTo>
                    <a:pt x="98" y="78"/>
                  </a:lnTo>
                  <a:lnTo>
                    <a:pt x="102" y="76"/>
                  </a:lnTo>
                  <a:lnTo>
                    <a:pt x="106" y="76"/>
                  </a:lnTo>
                  <a:lnTo>
                    <a:pt x="110" y="74"/>
                  </a:lnTo>
                  <a:lnTo>
                    <a:pt x="116" y="74"/>
                  </a:lnTo>
                  <a:lnTo>
                    <a:pt x="122" y="72"/>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199" name="Freeform 294">
              <a:extLst>
                <a:ext uri="{FF2B5EF4-FFF2-40B4-BE49-F238E27FC236}">
                  <a16:creationId xmlns:a16="http://schemas.microsoft.com/office/drawing/2014/main" id="{011034E8-BBC7-4190-A8D4-92A4DBA3A027}"/>
                </a:ext>
              </a:extLst>
            </p:cNvPr>
            <p:cNvSpPr>
              <a:spLocks/>
            </p:cNvSpPr>
            <p:nvPr/>
          </p:nvSpPr>
          <p:spPr bwMode="auto">
            <a:xfrm>
              <a:off x="6154367" y="2391258"/>
              <a:ext cx="230726" cy="256463"/>
            </a:xfrm>
            <a:custGeom>
              <a:avLst/>
              <a:gdLst>
                <a:gd name="T0" fmla="*/ 118 w 122"/>
                <a:gd name="T1" fmla="*/ 62 h 150"/>
                <a:gd name="T2" fmla="*/ 112 w 122"/>
                <a:gd name="T3" fmla="*/ 48 h 150"/>
                <a:gd name="T4" fmla="*/ 112 w 122"/>
                <a:gd name="T5" fmla="*/ 38 h 150"/>
                <a:gd name="T6" fmla="*/ 114 w 122"/>
                <a:gd name="T7" fmla="*/ 18 h 150"/>
                <a:gd name="T8" fmla="*/ 110 w 122"/>
                <a:gd name="T9" fmla="*/ 12 h 150"/>
                <a:gd name="T10" fmla="*/ 102 w 122"/>
                <a:gd name="T11" fmla="*/ 12 h 150"/>
                <a:gd name="T12" fmla="*/ 88 w 122"/>
                <a:gd name="T13" fmla="*/ 18 h 150"/>
                <a:gd name="T14" fmla="*/ 78 w 122"/>
                <a:gd name="T15" fmla="*/ 20 h 150"/>
                <a:gd name="T16" fmla="*/ 74 w 122"/>
                <a:gd name="T17" fmla="*/ 18 h 150"/>
                <a:gd name="T18" fmla="*/ 70 w 122"/>
                <a:gd name="T19" fmla="*/ 12 h 150"/>
                <a:gd name="T20" fmla="*/ 62 w 122"/>
                <a:gd name="T21" fmla="*/ 0 h 150"/>
                <a:gd name="T22" fmla="*/ 44 w 122"/>
                <a:gd name="T23" fmla="*/ 16 h 150"/>
                <a:gd name="T24" fmla="*/ 46 w 122"/>
                <a:gd name="T25" fmla="*/ 20 h 150"/>
                <a:gd name="T26" fmla="*/ 46 w 122"/>
                <a:gd name="T27" fmla="*/ 24 h 150"/>
                <a:gd name="T28" fmla="*/ 42 w 122"/>
                <a:gd name="T29" fmla="*/ 24 h 150"/>
                <a:gd name="T30" fmla="*/ 38 w 122"/>
                <a:gd name="T31" fmla="*/ 24 h 150"/>
                <a:gd name="T32" fmla="*/ 22 w 122"/>
                <a:gd name="T33" fmla="*/ 32 h 150"/>
                <a:gd name="T34" fmla="*/ 22 w 122"/>
                <a:gd name="T35" fmla="*/ 42 h 150"/>
                <a:gd name="T36" fmla="*/ 20 w 122"/>
                <a:gd name="T37" fmla="*/ 50 h 150"/>
                <a:gd name="T38" fmla="*/ 14 w 122"/>
                <a:gd name="T39" fmla="*/ 58 h 150"/>
                <a:gd name="T40" fmla="*/ 6 w 122"/>
                <a:gd name="T41" fmla="*/ 62 h 150"/>
                <a:gd name="T42" fmla="*/ 2 w 122"/>
                <a:gd name="T43" fmla="*/ 66 h 150"/>
                <a:gd name="T44" fmla="*/ 0 w 122"/>
                <a:gd name="T45" fmla="*/ 72 h 150"/>
                <a:gd name="T46" fmla="*/ 10 w 122"/>
                <a:gd name="T47" fmla="*/ 88 h 150"/>
                <a:gd name="T48" fmla="*/ 8 w 122"/>
                <a:gd name="T49" fmla="*/ 94 h 150"/>
                <a:gd name="T50" fmla="*/ 8 w 122"/>
                <a:gd name="T51" fmla="*/ 98 h 150"/>
                <a:gd name="T52" fmla="*/ 14 w 122"/>
                <a:gd name="T53" fmla="*/ 102 h 150"/>
                <a:gd name="T54" fmla="*/ 22 w 122"/>
                <a:gd name="T55" fmla="*/ 106 h 150"/>
                <a:gd name="T56" fmla="*/ 30 w 122"/>
                <a:gd name="T57" fmla="*/ 112 h 150"/>
                <a:gd name="T58" fmla="*/ 32 w 122"/>
                <a:gd name="T59" fmla="*/ 116 h 150"/>
                <a:gd name="T60" fmla="*/ 30 w 122"/>
                <a:gd name="T61" fmla="*/ 118 h 150"/>
                <a:gd name="T62" fmla="*/ 26 w 122"/>
                <a:gd name="T63" fmla="*/ 124 h 150"/>
                <a:gd name="T64" fmla="*/ 26 w 122"/>
                <a:gd name="T65" fmla="*/ 136 h 150"/>
                <a:gd name="T66" fmla="*/ 36 w 122"/>
                <a:gd name="T67" fmla="*/ 146 h 150"/>
                <a:gd name="T68" fmla="*/ 40 w 122"/>
                <a:gd name="T69" fmla="*/ 146 h 150"/>
                <a:gd name="T70" fmla="*/ 48 w 122"/>
                <a:gd name="T71" fmla="*/ 142 h 150"/>
                <a:gd name="T72" fmla="*/ 54 w 122"/>
                <a:gd name="T73" fmla="*/ 148 h 150"/>
                <a:gd name="T74" fmla="*/ 64 w 122"/>
                <a:gd name="T75" fmla="*/ 150 h 150"/>
                <a:gd name="T76" fmla="*/ 72 w 122"/>
                <a:gd name="T77" fmla="*/ 150 h 150"/>
                <a:gd name="T78" fmla="*/ 84 w 122"/>
                <a:gd name="T79" fmla="*/ 142 h 150"/>
                <a:gd name="T80" fmla="*/ 98 w 122"/>
                <a:gd name="T81" fmla="*/ 134 h 150"/>
                <a:gd name="T82" fmla="*/ 104 w 122"/>
                <a:gd name="T83" fmla="*/ 130 h 150"/>
                <a:gd name="T84" fmla="*/ 104 w 122"/>
                <a:gd name="T85" fmla="*/ 120 h 150"/>
                <a:gd name="T86" fmla="*/ 96 w 122"/>
                <a:gd name="T87" fmla="*/ 108 h 150"/>
                <a:gd name="T88" fmla="*/ 86 w 122"/>
                <a:gd name="T89" fmla="*/ 98 h 150"/>
                <a:gd name="T90" fmla="*/ 82 w 122"/>
                <a:gd name="T91" fmla="*/ 92 h 150"/>
                <a:gd name="T92" fmla="*/ 82 w 122"/>
                <a:gd name="T93" fmla="*/ 88 h 150"/>
                <a:gd name="T94" fmla="*/ 84 w 122"/>
                <a:gd name="T95" fmla="*/ 84 h 150"/>
                <a:gd name="T96" fmla="*/ 96 w 122"/>
                <a:gd name="T97" fmla="*/ 78 h 150"/>
                <a:gd name="T98" fmla="*/ 110 w 122"/>
                <a:gd name="T99" fmla="*/ 7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2" h="150">
                  <a:moveTo>
                    <a:pt x="122" y="72"/>
                  </a:moveTo>
                  <a:lnTo>
                    <a:pt x="122" y="72"/>
                  </a:lnTo>
                  <a:lnTo>
                    <a:pt x="120" y="70"/>
                  </a:lnTo>
                  <a:lnTo>
                    <a:pt x="118" y="62"/>
                  </a:lnTo>
                  <a:lnTo>
                    <a:pt x="116" y="58"/>
                  </a:lnTo>
                  <a:lnTo>
                    <a:pt x="114" y="54"/>
                  </a:lnTo>
                  <a:lnTo>
                    <a:pt x="114" y="50"/>
                  </a:lnTo>
                  <a:lnTo>
                    <a:pt x="112" y="48"/>
                  </a:lnTo>
                  <a:lnTo>
                    <a:pt x="112" y="46"/>
                  </a:lnTo>
                  <a:lnTo>
                    <a:pt x="112" y="44"/>
                  </a:lnTo>
                  <a:lnTo>
                    <a:pt x="112" y="42"/>
                  </a:lnTo>
                  <a:lnTo>
                    <a:pt x="112" y="38"/>
                  </a:lnTo>
                  <a:lnTo>
                    <a:pt x="112" y="34"/>
                  </a:lnTo>
                  <a:lnTo>
                    <a:pt x="114" y="30"/>
                  </a:lnTo>
                  <a:lnTo>
                    <a:pt x="114" y="20"/>
                  </a:lnTo>
                  <a:lnTo>
                    <a:pt x="114" y="18"/>
                  </a:lnTo>
                  <a:lnTo>
                    <a:pt x="114" y="16"/>
                  </a:lnTo>
                  <a:lnTo>
                    <a:pt x="112" y="14"/>
                  </a:lnTo>
                  <a:lnTo>
                    <a:pt x="110" y="12"/>
                  </a:lnTo>
                  <a:lnTo>
                    <a:pt x="110" y="12"/>
                  </a:lnTo>
                  <a:lnTo>
                    <a:pt x="108" y="12"/>
                  </a:lnTo>
                  <a:lnTo>
                    <a:pt x="106" y="12"/>
                  </a:lnTo>
                  <a:lnTo>
                    <a:pt x="104" y="12"/>
                  </a:lnTo>
                  <a:lnTo>
                    <a:pt x="102" y="12"/>
                  </a:lnTo>
                  <a:lnTo>
                    <a:pt x="100" y="14"/>
                  </a:lnTo>
                  <a:lnTo>
                    <a:pt x="98" y="14"/>
                  </a:lnTo>
                  <a:lnTo>
                    <a:pt x="92" y="16"/>
                  </a:lnTo>
                  <a:lnTo>
                    <a:pt x="88" y="18"/>
                  </a:lnTo>
                  <a:lnTo>
                    <a:pt x="86" y="18"/>
                  </a:lnTo>
                  <a:lnTo>
                    <a:pt x="84" y="20"/>
                  </a:lnTo>
                  <a:lnTo>
                    <a:pt x="82" y="20"/>
                  </a:lnTo>
                  <a:lnTo>
                    <a:pt x="78" y="20"/>
                  </a:lnTo>
                  <a:lnTo>
                    <a:pt x="76" y="20"/>
                  </a:lnTo>
                  <a:lnTo>
                    <a:pt x="76" y="20"/>
                  </a:lnTo>
                  <a:lnTo>
                    <a:pt x="76" y="20"/>
                  </a:lnTo>
                  <a:lnTo>
                    <a:pt x="74" y="18"/>
                  </a:lnTo>
                  <a:lnTo>
                    <a:pt x="74" y="18"/>
                  </a:lnTo>
                  <a:lnTo>
                    <a:pt x="72" y="16"/>
                  </a:lnTo>
                  <a:lnTo>
                    <a:pt x="72" y="16"/>
                  </a:lnTo>
                  <a:lnTo>
                    <a:pt x="70" y="12"/>
                  </a:lnTo>
                  <a:lnTo>
                    <a:pt x="68" y="10"/>
                  </a:lnTo>
                  <a:lnTo>
                    <a:pt x="66" y="8"/>
                  </a:lnTo>
                  <a:lnTo>
                    <a:pt x="64" y="4"/>
                  </a:lnTo>
                  <a:lnTo>
                    <a:pt x="62" y="0"/>
                  </a:lnTo>
                  <a:lnTo>
                    <a:pt x="46" y="4"/>
                  </a:lnTo>
                  <a:lnTo>
                    <a:pt x="44" y="8"/>
                  </a:lnTo>
                  <a:lnTo>
                    <a:pt x="44" y="14"/>
                  </a:lnTo>
                  <a:lnTo>
                    <a:pt x="44" y="16"/>
                  </a:lnTo>
                  <a:lnTo>
                    <a:pt x="44" y="18"/>
                  </a:lnTo>
                  <a:lnTo>
                    <a:pt x="44" y="18"/>
                  </a:lnTo>
                  <a:lnTo>
                    <a:pt x="44" y="18"/>
                  </a:lnTo>
                  <a:lnTo>
                    <a:pt x="46" y="20"/>
                  </a:lnTo>
                  <a:lnTo>
                    <a:pt x="46" y="22"/>
                  </a:lnTo>
                  <a:lnTo>
                    <a:pt x="46" y="22"/>
                  </a:lnTo>
                  <a:lnTo>
                    <a:pt x="46" y="22"/>
                  </a:lnTo>
                  <a:lnTo>
                    <a:pt x="46" y="24"/>
                  </a:lnTo>
                  <a:lnTo>
                    <a:pt x="44" y="24"/>
                  </a:lnTo>
                  <a:lnTo>
                    <a:pt x="44" y="24"/>
                  </a:lnTo>
                  <a:lnTo>
                    <a:pt x="44" y="24"/>
                  </a:lnTo>
                  <a:lnTo>
                    <a:pt x="42" y="24"/>
                  </a:lnTo>
                  <a:lnTo>
                    <a:pt x="42" y="24"/>
                  </a:lnTo>
                  <a:lnTo>
                    <a:pt x="40" y="24"/>
                  </a:lnTo>
                  <a:lnTo>
                    <a:pt x="40" y="24"/>
                  </a:lnTo>
                  <a:lnTo>
                    <a:pt x="38" y="24"/>
                  </a:lnTo>
                  <a:lnTo>
                    <a:pt x="36" y="24"/>
                  </a:lnTo>
                  <a:lnTo>
                    <a:pt x="30" y="26"/>
                  </a:lnTo>
                  <a:lnTo>
                    <a:pt x="22" y="30"/>
                  </a:lnTo>
                  <a:lnTo>
                    <a:pt x="22" y="32"/>
                  </a:lnTo>
                  <a:lnTo>
                    <a:pt x="22" y="36"/>
                  </a:lnTo>
                  <a:lnTo>
                    <a:pt x="22" y="38"/>
                  </a:lnTo>
                  <a:lnTo>
                    <a:pt x="22" y="40"/>
                  </a:lnTo>
                  <a:lnTo>
                    <a:pt x="22" y="42"/>
                  </a:lnTo>
                  <a:lnTo>
                    <a:pt x="22" y="44"/>
                  </a:lnTo>
                  <a:lnTo>
                    <a:pt x="22" y="46"/>
                  </a:lnTo>
                  <a:lnTo>
                    <a:pt x="20" y="48"/>
                  </a:lnTo>
                  <a:lnTo>
                    <a:pt x="20" y="50"/>
                  </a:lnTo>
                  <a:lnTo>
                    <a:pt x="18" y="52"/>
                  </a:lnTo>
                  <a:lnTo>
                    <a:pt x="16" y="56"/>
                  </a:lnTo>
                  <a:lnTo>
                    <a:pt x="14" y="58"/>
                  </a:lnTo>
                  <a:lnTo>
                    <a:pt x="14" y="58"/>
                  </a:lnTo>
                  <a:lnTo>
                    <a:pt x="12" y="60"/>
                  </a:lnTo>
                  <a:lnTo>
                    <a:pt x="10" y="60"/>
                  </a:lnTo>
                  <a:lnTo>
                    <a:pt x="8" y="62"/>
                  </a:lnTo>
                  <a:lnTo>
                    <a:pt x="6" y="62"/>
                  </a:lnTo>
                  <a:lnTo>
                    <a:pt x="4" y="64"/>
                  </a:lnTo>
                  <a:lnTo>
                    <a:pt x="4" y="64"/>
                  </a:lnTo>
                  <a:lnTo>
                    <a:pt x="2" y="64"/>
                  </a:lnTo>
                  <a:lnTo>
                    <a:pt x="2" y="66"/>
                  </a:lnTo>
                  <a:lnTo>
                    <a:pt x="2" y="66"/>
                  </a:lnTo>
                  <a:lnTo>
                    <a:pt x="2" y="68"/>
                  </a:lnTo>
                  <a:lnTo>
                    <a:pt x="2" y="70"/>
                  </a:lnTo>
                  <a:lnTo>
                    <a:pt x="0" y="72"/>
                  </a:lnTo>
                  <a:lnTo>
                    <a:pt x="0" y="76"/>
                  </a:lnTo>
                  <a:lnTo>
                    <a:pt x="0" y="80"/>
                  </a:lnTo>
                  <a:lnTo>
                    <a:pt x="0" y="82"/>
                  </a:lnTo>
                  <a:lnTo>
                    <a:pt x="10" y="88"/>
                  </a:lnTo>
                  <a:lnTo>
                    <a:pt x="10" y="88"/>
                  </a:lnTo>
                  <a:lnTo>
                    <a:pt x="8" y="92"/>
                  </a:lnTo>
                  <a:lnTo>
                    <a:pt x="8" y="94"/>
                  </a:lnTo>
                  <a:lnTo>
                    <a:pt x="8" y="94"/>
                  </a:lnTo>
                  <a:lnTo>
                    <a:pt x="8" y="96"/>
                  </a:lnTo>
                  <a:lnTo>
                    <a:pt x="8" y="96"/>
                  </a:lnTo>
                  <a:lnTo>
                    <a:pt x="8" y="98"/>
                  </a:lnTo>
                  <a:lnTo>
                    <a:pt x="8" y="98"/>
                  </a:lnTo>
                  <a:lnTo>
                    <a:pt x="8" y="98"/>
                  </a:lnTo>
                  <a:lnTo>
                    <a:pt x="10" y="100"/>
                  </a:lnTo>
                  <a:lnTo>
                    <a:pt x="12" y="100"/>
                  </a:lnTo>
                  <a:lnTo>
                    <a:pt x="14" y="102"/>
                  </a:lnTo>
                  <a:lnTo>
                    <a:pt x="16" y="104"/>
                  </a:lnTo>
                  <a:lnTo>
                    <a:pt x="18" y="104"/>
                  </a:lnTo>
                  <a:lnTo>
                    <a:pt x="20" y="104"/>
                  </a:lnTo>
                  <a:lnTo>
                    <a:pt x="22" y="106"/>
                  </a:lnTo>
                  <a:lnTo>
                    <a:pt x="26" y="108"/>
                  </a:lnTo>
                  <a:lnTo>
                    <a:pt x="28" y="110"/>
                  </a:lnTo>
                  <a:lnTo>
                    <a:pt x="30" y="112"/>
                  </a:lnTo>
                  <a:lnTo>
                    <a:pt x="30" y="112"/>
                  </a:lnTo>
                  <a:lnTo>
                    <a:pt x="32" y="114"/>
                  </a:lnTo>
                  <a:lnTo>
                    <a:pt x="32" y="114"/>
                  </a:lnTo>
                  <a:lnTo>
                    <a:pt x="32" y="114"/>
                  </a:lnTo>
                  <a:lnTo>
                    <a:pt x="32" y="116"/>
                  </a:lnTo>
                  <a:lnTo>
                    <a:pt x="32" y="116"/>
                  </a:lnTo>
                  <a:lnTo>
                    <a:pt x="32" y="116"/>
                  </a:lnTo>
                  <a:lnTo>
                    <a:pt x="30" y="118"/>
                  </a:lnTo>
                  <a:lnTo>
                    <a:pt x="30" y="118"/>
                  </a:lnTo>
                  <a:lnTo>
                    <a:pt x="28" y="120"/>
                  </a:lnTo>
                  <a:lnTo>
                    <a:pt x="26" y="122"/>
                  </a:lnTo>
                  <a:lnTo>
                    <a:pt x="26" y="122"/>
                  </a:lnTo>
                  <a:lnTo>
                    <a:pt x="26" y="124"/>
                  </a:lnTo>
                  <a:lnTo>
                    <a:pt x="26" y="124"/>
                  </a:lnTo>
                  <a:lnTo>
                    <a:pt x="26" y="128"/>
                  </a:lnTo>
                  <a:lnTo>
                    <a:pt x="26" y="132"/>
                  </a:lnTo>
                  <a:lnTo>
                    <a:pt x="26" y="136"/>
                  </a:lnTo>
                  <a:lnTo>
                    <a:pt x="28" y="142"/>
                  </a:lnTo>
                  <a:lnTo>
                    <a:pt x="28" y="144"/>
                  </a:lnTo>
                  <a:lnTo>
                    <a:pt x="32" y="146"/>
                  </a:lnTo>
                  <a:lnTo>
                    <a:pt x="36" y="146"/>
                  </a:lnTo>
                  <a:lnTo>
                    <a:pt x="36" y="146"/>
                  </a:lnTo>
                  <a:lnTo>
                    <a:pt x="38" y="146"/>
                  </a:lnTo>
                  <a:lnTo>
                    <a:pt x="38" y="146"/>
                  </a:lnTo>
                  <a:lnTo>
                    <a:pt x="40" y="146"/>
                  </a:lnTo>
                  <a:lnTo>
                    <a:pt x="42" y="144"/>
                  </a:lnTo>
                  <a:lnTo>
                    <a:pt x="46" y="144"/>
                  </a:lnTo>
                  <a:lnTo>
                    <a:pt x="46" y="142"/>
                  </a:lnTo>
                  <a:lnTo>
                    <a:pt x="48" y="142"/>
                  </a:lnTo>
                  <a:lnTo>
                    <a:pt x="48" y="144"/>
                  </a:lnTo>
                  <a:lnTo>
                    <a:pt x="50" y="144"/>
                  </a:lnTo>
                  <a:lnTo>
                    <a:pt x="52" y="146"/>
                  </a:lnTo>
                  <a:lnTo>
                    <a:pt x="54" y="148"/>
                  </a:lnTo>
                  <a:lnTo>
                    <a:pt x="56" y="148"/>
                  </a:lnTo>
                  <a:lnTo>
                    <a:pt x="58" y="148"/>
                  </a:lnTo>
                  <a:lnTo>
                    <a:pt x="62" y="150"/>
                  </a:lnTo>
                  <a:lnTo>
                    <a:pt x="64" y="150"/>
                  </a:lnTo>
                  <a:lnTo>
                    <a:pt x="66" y="150"/>
                  </a:lnTo>
                  <a:lnTo>
                    <a:pt x="68" y="150"/>
                  </a:lnTo>
                  <a:lnTo>
                    <a:pt x="70" y="150"/>
                  </a:lnTo>
                  <a:lnTo>
                    <a:pt x="72" y="150"/>
                  </a:lnTo>
                  <a:lnTo>
                    <a:pt x="74" y="148"/>
                  </a:lnTo>
                  <a:lnTo>
                    <a:pt x="76" y="146"/>
                  </a:lnTo>
                  <a:lnTo>
                    <a:pt x="82" y="144"/>
                  </a:lnTo>
                  <a:lnTo>
                    <a:pt x="84" y="142"/>
                  </a:lnTo>
                  <a:lnTo>
                    <a:pt x="88" y="142"/>
                  </a:lnTo>
                  <a:lnTo>
                    <a:pt x="92" y="138"/>
                  </a:lnTo>
                  <a:lnTo>
                    <a:pt x="96" y="136"/>
                  </a:lnTo>
                  <a:lnTo>
                    <a:pt x="98" y="134"/>
                  </a:lnTo>
                  <a:lnTo>
                    <a:pt x="102" y="132"/>
                  </a:lnTo>
                  <a:lnTo>
                    <a:pt x="102" y="130"/>
                  </a:lnTo>
                  <a:lnTo>
                    <a:pt x="102" y="130"/>
                  </a:lnTo>
                  <a:lnTo>
                    <a:pt x="104" y="130"/>
                  </a:lnTo>
                  <a:lnTo>
                    <a:pt x="104" y="128"/>
                  </a:lnTo>
                  <a:lnTo>
                    <a:pt x="104" y="126"/>
                  </a:lnTo>
                  <a:lnTo>
                    <a:pt x="104" y="124"/>
                  </a:lnTo>
                  <a:lnTo>
                    <a:pt x="104" y="120"/>
                  </a:lnTo>
                  <a:lnTo>
                    <a:pt x="104" y="116"/>
                  </a:lnTo>
                  <a:lnTo>
                    <a:pt x="104" y="114"/>
                  </a:lnTo>
                  <a:lnTo>
                    <a:pt x="100" y="112"/>
                  </a:lnTo>
                  <a:lnTo>
                    <a:pt x="96" y="108"/>
                  </a:lnTo>
                  <a:lnTo>
                    <a:pt x="92" y="104"/>
                  </a:lnTo>
                  <a:lnTo>
                    <a:pt x="90" y="102"/>
                  </a:lnTo>
                  <a:lnTo>
                    <a:pt x="88" y="100"/>
                  </a:lnTo>
                  <a:lnTo>
                    <a:pt x="86" y="98"/>
                  </a:lnTo>
                  <a:lnTo>
                    <a:pt x="84" y="96"/>
                  </a:lnTo>
                  <a:lnTo>
                    <a:pt x="82" y="94"/>
                  </a:lnTo>
                  <a:lnTo>
                    <a:pt x="82" y="92"/>
                  </a:lnTo>
                  <a:lnTo>
                    <a:pt x="82" y="92"/>
                  </a:lnTo>
                  <a:lnTo>
                    <a:pt x="82" y="90"/>
                  </a:lnTo>
                  <a:lnTo>
                    <a:pt x="82" y="90"/>
                  </a:lnTo>
                  <a:lnTo>
                    <a:pt x="82" y="88"/>
                  </a:lnTo>
                  <a:lnTo>
                    <a:pt x="82" y="88"/>
                  </a:lnTo>
                  <a:lnTo>
                    <a:pt x="82" y="86"/>
                  </a:lnTo>
                  <a:lnTo>
                    <a:pt x="82" y="86"/>
                  </a:lnTo>
                  <a:lnTo>
                    <a:pt x="84" y="84"/>
                  </a:lnTo>
                  <a:lnTo>
                    <a:pt x="84" y="84"/>
                  </a:lnTo>
                  <a:lnTo>
                    <a:pt x="86" y="84"/>
                  </a:lnTo>
                  <a:lnTo>
                    <a:pt x="88" y="82"/>
                  </a:lnTo>
                  <a:lnTo>
                    <a:pt x="92" y="80"/>
                  </a:lnTo>
                  <a:lnTo>
                    <a:pt x="96" y="78"/>
                  </a:lnTo>
                  <a:lnTo>
                    <a:pt x="98" y="78"/>
                  </a:lnTo>
                  <a:lnTo>
                    <a:pt x="102" y="76"/>
                  </a:lnTo>
                  <a:lnTo>
                    <a:pt x="106" y="76"/>
                  </a:lnTo>
                  <a:lnTo>
                    <a:pt x="110" y="74"/>
                  </a:lnTo>
                  <a:lnTo>
                    <a:pt x="116" y="74"/>
                  </a:lnTo>
                  <a:lnTo>
                    <a:pt x="122" y="72"/>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00" name="Freeform 295">
              <a:extLst>
                <a:ext uri="{FF2B5EF4-FFF2-40B4-BE49-F238E27FC236}">
                  <a16:creationId xmlns:a16="http://schemas.microsoft.com/office/drawing/2014/main" id="{671124D4-4B56-4818-865D-130C2F92481E}"/>
                </a:ext>
              </a:extLst>
            </p:cNvPr>
            <p:cNvSpPr>
              <a:spLocks/>
            </p:cNvSpPr>
            <p:nvPr/>
          </p:nvSpPr>
          <p:spPr bwMode="auto">
            <a:xfrm>
              <a:off x="6366183" y="2387838"/>
              <a:ext cx="249639" cy="177815"/>
            </a:xfrm>
            <a:custGeom>
              <a:avLst/>
              <a:gdLst>
                <a:gd name="T0" fmla="*/ 10 w 132"/>
                <a:gd name="T1" fmla="*/ 74 h 104"/>
                <a:gd name="T2" fmla="*/ 6 w 132"/>
                <a:gd name="T3" fmla="*/ 64 h 104"/>
                <a:gd name="T4" fmla="*/ 2 w 132"/>
                <a:gd name="T5" fmla="*/ 54 h 104"/>
                <a:gd name="T6" fmla="*/ 0 w 132"/>
                <a:gd name="T7" fmla="*/ 48 h 104"/>
                <a:gd name="T8" fmla="*/ 0 w 132"/>
                <a:gd name="T9" fmla="*/ 46 h 104"/>
                <a:gd name="T10" fmla="*/ 0 w 132"/>
                <a:gd name="T11" fmla="*/ 40 h 104"/>
                <a:gd name="T12" fmla="*/ 2 w 132"/>
                <a:gd name="T13" fmla="*/ 30 h 104"/>
                <a:gd name="T14" fmla="*/ 4 w 132"/>
                <a:gd name="T15" fmla="*/ 18 h 104"/>
                <a:gd name="T16" fmla="*/ 14 w 132"/>
                <a:gd name="T17" fmla="*/ 12 h 104"/>
                <a:gd name="T18" fmla="*/ 26 w 132"/>
                <a:gd name="T19" fmla="*/ 6 h 104"/>
                <a:gd name="T20" fmla="*/ 32 w 132"/>
                <a:gd name="T21" fmla="*/ 2 h 104"/>
                <a:gd name="T22" fmla="*/ 38 w 132"/>
                <a:gd name="T23" fmla="*/ 0 h 104"/>
                <a:gd name="T24" fmla="*/ 44 w 132"/>
                <a:gd name="T25" fmla="*/ 0 h 104"/>
                <a:gd name="T26" fmla="*/ 46 w 132"/>
                <a:gd name="T27" fmla="*/ 0 h 104"/>
                <a:gd name="T28" fmla="*/ 48 w 132"/>
                <a:gd name="T29" fmla="*/ 2 h 104"/>
                <a:gd name="T30" fmla="*/ 54 w 132"/>
                <a:gd name="T31" fmla="*/ 4 h 104"/>
                <a:gd name="T32" fmla="*/ 58 w 132"/>
                <a:gd name="T33" fmla="*/ 6 h 104"/>
                <a:gd name="T34" fmla="*/ 62 w 132"/>
                <a:gd name="T35" fmla="*/ 6 h 104"/>
                <a:gd name="T36" fmla="*/ 70 w 132"/>
                <a:gd name="T37" fmla="*/ 4 h 104"/>
                <a:gd name="T38" fmla="*/ 78 w 132"/>
                <a:gd name="T39" fmla="*/ 4 h 104"/>
                <a:gd name="T40" fmla="*/ 88 w 132"/>
                <a:gd name="T41" fmla="*/ 6 h 104"/>
                <a:gd name="T42" fmla="*/ 96 w 132"/>
                <a:gd name="T43" fmla="*/ 10 h 104"/>
                <a:gd name="T44" fmla="*/ 102 w 132"/>
                <a:gd name="T45" fmla="*/ 12 h 104"/>
                <a:gd name="T46" fmla="*/ 106 w 132"/>
                <a:gd name="T47" fmla="*/ 16 h 104"/>
                <a:gd name="T48" fmla="*/ 114 w 132"/>
                <a:gd name="T49" fmla="*/ 22 h 104"/>
                <a:gd name="T50" fmla="*/ 122 w 132"/>
                <a:gd name="T51" fmla="*/ 30 h 104"/>
                <a:gd name="T52" fmla="*/ 120 w 132"/>
                <a:gd name="T53" fmla="*/ 36 h 104"/>
                <a:gd name="T54" fmla="*/ 120 w 132"/>
                <a:gd name="T55" fmla="*/ 42 h 104"/>
                <a:gd name="T56" fmla="*/ 120 w 132"/>
                <a:gd name="T57" fmla="*/ 46 h 104"/>
                <a:gd name="T58" fmla="*/ 120 w 132"/>
                <a:gd name="T59" fmla="*/ 48 h 104"/>
                <a:gd name="T60" fmla="*/ 122 w 132"/>
                <a:gd name="T61" fmla="*/ 50 h 104"/>
                <a:gd name="T62" fmla="*/ 122 w 132"/>
                <a:gd name="T63" fmla="*/ 50 h 104"/>
                <a:gd name="T64" fmla="*/ 124 w 132"/>
                <a:gd name="T65" fmla="*/ 50 h 104"/>
                <a:gd name="T66" fmla="*/ 128 w 132"/>
                <a:gd name="T67" fmla="*/ 50 h 104"/>
                <a:gd name="T68" fmla="*/ 130 w 132"/>
                <a:gd name="T69" fmla="*/ 50 h 104"/>
                <a:gd name="T70" fmla="*/ 130 w 132"/>
                <a:gd name="T71" fmla="*/ 50 h 104"/>
                <a:gd name="T72" fmla="*/ 132 w 132"/>
                <a:gd name="T73" fmla="*/ 52 h 104"/>
                <a:gd name="T74" fmla="*/ 132 w 132"/>
                <a:gd name="T75" fmla="*/ 54 h 104"/>
                <a:gd name="T76" fmla="*/ 132 w 132"/>
                <a:gd name="T77" fmla="*/ 60 h 104"/>
                <a:gd name="T78" fmla="*/ 132 w 132"/>
                <a:gd name="T79" fmla="*/ 64 h 104"/>
                <a:gd name="T80" fmla="*/ 132 w 132"/>
                <a:gd name="T81" fmla="*/ 70 h 104"/>
                <a:gd name="T82" fmla="*/ 132 w 132"/>
                <a:gd name="T83" fmla="*/ 78 h 104"/>
                <a:gd name="T84" fmla="*/ 132 w 132"/>
                <a:gd name="T85" fmla="*/ 86 h 104"/>
                <a:gd name="T86" fmla="*/ 132 w 132"/>
                <a:gd name="T87" fmla="*/ 90 h 104"/>
                <a:gd name="T88" fmla="*/ 132 w 132"/>
                <a:gd name="T89" fmla="*/ 92 h 104"/>
                <a:gd name="T90" fmla="*/ 130 w 132"/>
                <a:gd name="T91" fmla="*/ 94 h 104"/>
                <a:gd name="T92" fmla="*/ 128 w 132"/>
                <a:gd name="T93" fmla="*/ 96 h 104"/>
                <a:gd name="T94" fmla="*/ 122 w 132"/>
                <a:gd name="T95" fmla="*/ 100 h 104"/>
                <a:gd name="T96" fmla="*/ 96 w 132"/>
                <a:gd name="T97" fmla="*/ 102 h 104"/>
                <a:gd name="T98" fmla="*/ 68 w 132"/>
                <a:gd name="T99" fmla="*/ 100 h 104"/>
                <a:gd name="T100" fmla="*/ 58 w 132"/>
                <a:gd name="T101" fmla="*/ 94 h 104"/>
                <a:gd name="T102" fmla="*/ 50 w 132"/>
                <a:gd name="T103" fmla="*/ 92 h 104"/>
                <a:gd name="T104" fmla="*/ 30 w 132"/>
                <a:gd name="T105" fmla="*/ 86 h 104"/>
                <a:gd name="T106" fmla="*/ 24 w 132"/>
                <a:gd name="T107" fmla="*/ 82 h 104"/>
                <a:gd name="T108" fmla="*/ 20 w 132"/>
                <a:gd name="T109" fmla="*/ 80 h 104"/>
                <a:gd name="T110" fmla="*/ 10 w 132"/>
                <a:gd name="T111" fmla="*/ 7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2" h="104">
                  <a:moveTo>
                    <a:pt x="10" y="74"/>
                  </a:moveTo>
                  <a:lnTo>
                    <a:pt x="10" y="74"/>
                  </a:lnTo>
                  <a:lnTo>
                    <a:pt x="8" y="70"/>
                  </a:lnTo>
                  <a:lnTo>
                    <a:pt x="6" y="64"/>
                  </a:lnTo>
                  <a:lnTo>
                    <a:pt x="4" y="58"/>
                  </a:lnTo>
                  <a:lnTo>
                    <a:pt x="2" y="54"/>
                  </a:lnTo>
                  <a:lnTo>
                    <a:pt x="2" y="50"/>
                  </a:lnTo>
                  <a:lnTo>
                    <a:pt x="0" y="48"/>
                  </a:lnTo>
                  <a:lnTo>
                    <a:pt x="0" y="48"/>
                  </a:lnTo>
                  <a:lnTo>
                    <a:pt x="0" y="46"/>
                  </a:lnTo>
                  <a:lnTo>
                    <a:pt x="0" y="44"/>
                  </a:lnTo>
                  <a:lnTo>
                    <a:pt x="0" y="40"/>
                  </a:lnTo>
                  <a:lnTo>
                    <a:pt x="2" y="36"/>
                  </a:lnTo>
                  <a:lnTo>
                    <a:pt x="2" y="30"/>
                  </a:lnTo>
                  <a:lnTo>
                    <a:pt x="2" y="22"/>
                  </a:lnTo>
                  <a:lnTo>
                    <a:pt x="4" y="18"/>
                  </a:lnTo>
                  <a:lnTo>
                    <a:pt x="8" y="16"/>
                  </a:lnTo>
                  <a:lnTo>
                    <a:pt x="14" y="12"/>
                  </a:lnTo>
                  <a:lnTo>
                    <a:pt x="20" y="10"/>
                  </a:lnTo>
                  <a:lnTo>
                    <a:pt x="26" y="6"/>
                  </a:lnTo>
                  <a:lnTo>
                    <a:pt x="30" y="4"/>
                  </a:lnTo>
                  <a:lnTo>
                    <a:pt x="32" y="2"/>
                  </a:lnTo>
                  <a:lnTo>
                    <a:pt x="36" y="2"/>
                  </a:lnTo>
                  <a:lnTo>
                    <a:pt x="38" y="0"/>
                  </a:lnTo>
                  <a:lnTo>
                    <a:pt x="42" y="0"/>
                  </a:lnTo>
                  <a:lnTo>
                    <a:pt x="44" y="0"/>
                  </a:lnTo>
                  <a:lnTo>
                    <a:pt x="44" y="0"/>
                  </a:lnTo>
                  <a:lnTo>
                    <a:pt x="46" y="0"/>
                  </a:lnTo>
                  <a:lnTo>
                    <a:pt x="46" y="0"/>
                  </a:lnTo>
                  <a:lnTo>
                    <a:pt x="48" y="2"/>
                  </a:lnTo>
                  <a:lnTo>
                    <a:pt x="50" y="2"/>
                  </a:lnTo>
                  <a:lnTo>
                    <a:pt x="54" y="4"/>
                  </a:lnTo>
                  <a:lnTo>
                    <a:pt x="56" y="6"/>
                  </a:lnTo>
                  <a:lnTo>
                    <a:pt x="58" y="6"/>
                  </a:lnTo>
                  <a:lnTo>
                    <a:pt x="60" y="6"/>
                  </a:lnTo>
                  <a:lnTo>
                    <a:pt x="62" y="6"/>
                  </a:lnTo>
                  <a:lnTo>
                    <a:pt x="66" y="6"/>
                  </a:lnTo>
                  <a:lnTo>
                    <a:pt x="70" y="4"/>
                  </a:lnTo>
                  <a:lnTo>
                    <a:pt x="76" y="4"/>
                  </a:lnTo>
                  <a:lnTo>
                    <a:pt x="78" y="4"/>
                  </a:lnTo>
                  <a:lnTo>
                    <a:pt x="80" y="4"/>
                  </a:lnTo>
                  <a:lnTo>
                    <a:pt x="88" y="6"/>
                  </a:lnTo>
                  <a:lnTo>
                    <a:pt x="92" y="8"/>
                  </a:lnTo>
                  <a:lnTo>
                    <a:pt x="96" y="10"/>
                  </a:lnTo>
                  <a:lnTo>
                    <a:pt x="98" y="10"/>
                  </a:lnTo>
                  <a:lnTo>
                    <a:pt x="102" y="12"/>
                  </a:lnTo>
                  <a:lnTo>
                    <a:pt x="104" y="14"/>
                  </a:lnTo>
                  <a:lnTo>
                    <a:pt x="106" y="16"/>
                  </a:lnTo>
                  <a:lnTo>
                    <a:pt x="110" y="18"/>
                  </a:lnTo>
                  <a:lnTo>
                    <a:pt x="114" y="22"/>
                  </a:lnTo>
                  <a:lnTo>
                    <a:pt x="120" y="28"/>
                  </a:lnTo>
                  <a:lnTo>
                    <a:pt x="122" y="30"/>
                  </a:lnTo>
                  <a:lnTo>
                    <a:pt x="120" y="32"/>
                  </a:lnTo>
                  <a:lnTo>
                    <a:pt x="120" y="36"/>
                  </a:lnTo>
                  <a:lnTo>
                    <a:pt x="120" y="38"/>
                  </a:lnTo>
                  <a:lnTo>
                    <a:pt x="120" y="42"/>
                  </a:lnTo>
                  <a:lnTo>
                    <a:pt x="120" y="44"/>
                  </a:lnTo>
                  <a:lnTo>
                    <a:pt x="120" y="46"/>
                  </a:lnTo>
                  <a:lnTo>
                    <a:pt x="120" y="46"/>
                  </a:lnTo>
                  <a:lnTo>
                    <a:pt x="120" y="48"/>
                  </a:lnTo>
                  <a:lnTo>
                    <a:pt x="120" y="48"/>
                  </a:lnTo>
                  <a:lnTo>
                    <a:pt x="122" y="50"/>
                  </a:lnTo>
                  <a:lnTo>
                    <a:pt x="122" y="50"/>
                  </a:lnTo>
                  <a:lnTo>
                    <a:pt x="122" y="50"/>
                  </a:lnTo>
                  <a:lnTo>
                    <a:pt x="124" y="50"/>
                  </a:lnTo>
                  <a:lnTo>
                    <a:pt x="124" y="50"/>
                  </a:lnTo>
                  <a:lnTo>
                    <a:pt x="126" y="50"/>
                  </a:lnTo>
                  <a:lnTo>
                    <a:pt x="128" y="50"/>
                  </a:lnTo>
                  <a:lnTo>
                    <a:pt x="128" y="50"/>
                  </a:lnTo>
                  <a:lnTo>
                    <a:pt x="130" y="50"/>
                  </a:lnTo>
                  <a:lnTo>
                    <a:pt x="130" y="50"/>
                  </a:lnTo>
                  <a:lnTo>
                    <a:pt x="130" y="50"/>
                  </a:lnTo>
                  <a:lnTo>
                    <a:pt x="130" y="50"/>
                  </a:lnTo>
                  <a:lnTo>
                    <a:pt x="132" y="52"/>
                  </a:lnTo>
                  <a:lnTo>
                    <a:pt x="132" y="52"/>
                  </a:lnTo>
                  <a:lnTo>
                    <a:pt x="132" y="54"/>
                  </a:lnTo>
                  <a:lnTo>
                    <a:pt x="132" y="56"/>
                  </a:lnTo>
                  <a:lnTo>
                    <a:pt x="132" y="60"/>
                  </a:lnTo>
                  <a:lnTo>
                    <a:pt x="132" y="62"/>
                  </a:lnTo>
                  <a:lnTo>
                    <a:pt x="132" y="64"/>
                  </a:lnTo>
                  <a:lnTo>
                    <a:pt x="130" y="66"/>
                  </a:lnTo>
                  <a:lnTo>
                    <a:pt x="132" y="70"/>
                  </a:lnTo>
                  <a:lnTo>
                    <a:pt x="132" y="74"/>
                  </a:lnTo>
                  <a:lnTo>
                    <a:pt x="132" y="78"/>
                  </a:lnTo>
                  <a:lnTo>
                    <a:pt x="132" y="82"/>
                  </a:lnTo>
                  <a:lnTo>
                    <a:pt x="132" y="86"/>
                  </a:lnTo>
                  <a:lnTo>
                    <a:pt x="132" y="88"/>
                  </a:lnTo>
                  <a:lnTo>
                    <a:pt x="132" y="90"/>
                  </a:lnTo>
                  <a:lnTo>
                    <a:pt x="132" y="92"/>
                  </a:lnTo>
                  <a:lnTo>
                    <a:pt x="132" y="92"/>
                  </a:lnTo>
                  <a:lnTo>
                    <a:pt x="132" y="94"/>
                  </a:lnTo>
                  <a:lnTo>
                    <a:pt x="130" y="94"/>
                  </a:lnTo>
                  <a:lnTo>
                    <a:pt x="128" y="96"/>
                  </a:lnTo>
                  <a:lnTo>
                    <a:pt x="128" y="96"/>
                  </a:lnTo>
                  <a:lnTo>
                    <a:pt x="126" y="98"/>
                  </a:lnTo>
                  <a:lnTo>
                    <a:pt x="122" y="100"/>
                  </a:lnTo>
                  <a:lnTo>
                    <a:pt x="120" y="100"/>
                  </a:lnTo>
                  <a:lnTo>
                    <a:pt x="96" y="102"/>
                  </a:lnTo>
                  <a:lnTo>
                    <a:pt x="74" y="104"/>
                  </a:lnTo>
                  <a:lnTo>
                    <a:pt x="68" y="100"/>
                  </a:lnTo>
                  <a:lnTo>
                    <a:pt x="62" y="96"/>
                  </a:lnTo>
                  <a:lnTo>
                    <a:pt x="58" y="94"/>
                  </a:lnTo>
                  <a:lnTo>
                    <a:pt x="54" y="94"/>
                  </a:lnTo>
                  <a:lnTo>
                    <a:pt x="50" y="92"/>
                  </a:lnTo>
                  <a:lnTo>
                    <a:pt x="40" y="90"/>
                  </a:lnTo>
                  <a:lnTo>
                    <a:pt x="30" y="86"/>
                  </a:lnTo>
                  <a:lnTo>
                    <a:pt x="26" y="84"/>
                  </a:lnTo>
                  <a:lnTo>
                    <a:pt x="24" y="82"/>
                  </a:lnTo>
                  <a:lnTo>
                    <a:pt x="22" y="82"/>
                  </a:lnTo>
                  <a:lnTo>
                    <a:pt x="20" y="80"/>
                  </a:lnTo>
                  <a:lnTo>
                    <a:pt x="16" y="78"/>
                  </a:lnTo>
                  <a:lnTo>
                    <a:pt x="10" y="74"/>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01" name="Freeform 296">
              <a:extLst>
                <a:ext uri="{FF2B5EF4-FFF2-40B4-BE49-F238E27FC236}">
                  <a16:creationId xmlns:a16="http://schemas.microsoft.com/office/drawing/2014/main" id="{11327540-69D3-4527-917E-8F9AC04BFE0B}"/>
                </a:ext>
              </a:extLst>
            </p:cNvPr>
            <p:cNvSpPr>
              <a:spLocks/>
            </p:cNvSpPr>
            <p:nvPr/>
          </p:nvSpPr>
          <p:spPr bwMode="auto">
            <a:xfrm>
              <a:off x="6366183" y="2387838"/>
              <a:ext cx="249639" cy="177815"/>
            </a:xfrm>
            <a:custGeom>
              <a:avLst/>
              <a:gdLst>
                <a:gd name="T0" fmla="*/ 10 w 132"/>
                <a:gd name="T1" fmla="*/ 74 h 104"/>
                <a:gd name="T2" fmla="*/ 6 w 132"/>
                <a:gd name="T3" fmla="*/ 64 h 104"/>
                <a:gd name="T4" fmla="*/ 2 w 132"/>
                <a:gd name="T5" fmla="*/ 54 h 104"/>
                <a:gd name="T6" fmla="*/ 0 w 132"/>
                <a:gd name="T7" fmla="*/ 48 h 104"/>
                <a:gd name="T8" fmla="*/ 0 w 132"/>
                <a:gd name="T9" fmla="*/ 46 h 104"/>
                <a:gd name="T10" fmla="*/ 0 w 132"/>
                <a:gd name="T11" fmla="*/ 40 h 104"/>
                <a:gd name="T12" fmla="*/ 2 w 132"/>
                <a:gd name="T13" fmla="*/ 30 h 104"/>
                <a:gd name="T14" fmla="*/ 4 w 132"/>
                <a:gd name="T15" fmla="*/ 18 h 104"/>
                <a:gd name="T16" fmla="*/ 14 w 132"/>
                <a:gd name="T17" fmla="*/ 12 h 104"/>
                <a:gd name="T18" fmla="*/ 26 w 132"/>
                <a:gd name="T19" fmla="*/ 6 h 104"/>
                <a:gd name="T20" fmla="*/ 32 w 132"/>
                <a:gd name="T21" fmla="*/ 2 h 104"/>
                <a:gd name="T22" fmla="*/ 38 w 132"/>
                <a:gd name="T23" fmla="*/ 0 h 104"/>
                <a:gd name="T24" fmla="*/ 44 w 132"/>
                <a:gd name="T25" fmla="*/ 0 h 104"/>
                <a:gd name="T26" fmla="*/ 46 w 132"/>
                <a:gd name="T27" fmla="*/ 0 h 104"/>
                <a:gd name="T28" fmla="*/ 48 w 132"/>
                <a:gd name="T29" fmla="*/ 2 h 104"/>
                <a:gd name="T30" fmla="*/ 54 w 132"/>
                <a:gd name="T31" fmla="*/ 4 h 104"/>
                <a:gd name="T32" fmla="*/ 58 w 132"/>
                <a:gd name="T33" fmla="*/ 6 h 104"/>
                <a:gd name="T34" fmla="*/ 62 w 132"/>
                <a:gd name="T35" fmla="*/ 6 h 104"/>
                <a:gd name="T36" fmla="*/ 70 w 132"/>
                <a:gd name="T37" fmla="*/ 4 h 104"/>
                <a:gd name="T38" fmla="*/ 78 w 132"/>
                <a:gd name="T39" fmla="*/ 4 h 104"/>
                <a:gd name="T40" fmla="*/ 88 w 132"/>
                <a:gd name="T41" fmla="*/ 6 h 104"/>
                <a:gd name="T42" fmla="*/ 96 w 132"/>
                <a:gd name="T43" fmla="*/ 10 h 104"/>
                <a:gd name="T44" fmla="*/ 102 w 132"/>
                <a:gd name="T45" fmla="*/ 12 h 104"/>
                <a:gd name="T46" fmla="*/ 106 w 132"/>
                <a:gd name="T47" fmla="*/ 16 h 104"/>
                <a:gd name="T48" fmla="*/ 114 w 132"/>
                <a:gd name="T49" fmla="*/ 22 h 104"/>
                <a:gd name="T50" fmla="*/ 122 w 132"/>
                <a:gd name="T51" fmla="*/ 30 h 104"/>
                <a:gd name="T52" fmla="*/ 120 w 132"/>
                <a:gd name="T53" fmla="*/ 36 h 104"/>
                <a:gd name="T54" fmla="*/ 120 w 132"/>
                <a:gd name="T55" fmla="*/ 42 h 104"/>
                <a:gd name="T56" fmla="*/ 120 w 132"/>
                <a:gd name="T57" fmla="*/ 46 h 104"/>
                <a:gd name="T58" fmla="*/ 120 w 132"/>
                <a:gd name="T59" fmla="*/ 48 h 104"/>
                <a:gd name="T60" fmla="*/ 122 w 132"/>
                <a:gd name="T61" fmla="*/ 50 h 104"/>
                <a:gd name="T62" fmla="*/ 122 w 132"/>
                <a:gd name="T63" fmla="*/ 50 h 104"/>
                <a:gd name="T64" fmla="*/ 124 w 132"/>
                <a:gd name="T65" fmla="*/ 50 h 104"/>
                <a:gd name="T66" fmla="*/ 128 w 132"/>
                <a:gd name="T67" fmla="*/ 50 h 104"/>
                <a:gd name="T68" fmla="*/ 130 w 132"/>
                <a:gd name="T69" fmla="*/ 50 h 104"/>
                <a:gd name="T70" fmla="*/ 130 w 132"/>
                <a:gd name="T71" fmla="*/ 50 h 104"/>
                <a:gd name="T72" fmla="*/ 132 w 132"/>
                <a:gd name="T73" fmla="*/ 52 h 104"/>
                <a:gd name="T74" fmla="*/ 132 w 132"/>
                <a:gd name="T75" fmla="*/ 54 h 104"/>
                <a:gd name="T76" fmla="*/ 132 w 132"/>
                <a:gd name="T77" fmla="*/ 60 h 104"/>
                <a:gd name="T78" fmla="*/ 132 w 132"/>
                <a:gd name="T79" fmla="*/ 64 h 104"/>
                <a:gd name="T80" fmla="*/ 132 w 132"/>
                <a:gd name="T81" fmla="*/ 70 h 104"/>
                <a:gd name="T82" fmla="*/ 132 w 132"/>
                <a:gd name="T83" fmla="*/ 78 h 104"/>
                <a:gd name="T84" fmla="*/ 132 w 132"/>
                <a:gd name="T85" fmla="*/ 86 h 104"/>
                <a:gd name="T86" fmla="*/ 132 w 132"/>
                <a:gd name="T87" fmla="*/ 90 h 104"/>
                <a:gd name="T88" fmla="*/ 132 w 132"/>
                <a:gd name="T89" fmla="*/ 92 h 104"/>
                <a:gd name="T90" fmla="*/ 130 w 132"/>
                <a:gd name="T91" fmla="*/ 94 h 104"/>
                <a:gd name="T92" fmla="*/ 128 w 132"/>
                <a:gd name="T93" fmla="*/ 96 h 104"/>
                <a:gd name="T94" fmla="*/ 122 w 132"/>
                <a:gd name="T95" fmla="*/ 100 h 104"/>
                <a:gd name="T96" fmla="*/ 96 w 132"/>
                <a:gd name="T97" fmla="*/ 102 h 104"/>
                <a:gd name="T98" fmla="*/ 68 w 132"/>
                <a:gd name="T99" fmla="*/ 100 h 104"/>
                <a:gd name="T100" fmla="*/ 58 w 132"/>
                <a:gd name="T101" fmla="*/ 94 h 104"/>
                <a:gd name="T102" fmla="*/ 50 w 132"/>
                <a:gd name="T103" fmla="*/ 92 h 104"/>
                <a:gd name="T104" fmla="*/ 30 w 132"/>
                <a:gd name="T105" fmla="*/ 86 h 104"/>
                <a:gd name="T106" fmla="*/ 24 w 132"/>
                <a:gd name="T107" fmla="*/ 82 h 104"/>
                <a:gd name="T108" fmla="*/ 20 w 132"/>
                <a:gd name="T109" fmla="*/ 80 h 104"/>
                <a:gd name="T110" fmla="*/ 10 w 132"/>
                <a:gd name="T111" fmla="*/ 7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2" h="104">
                  <a:moveTo>
                    <a:pt x="10" y="74"/>
                  </a:moveTo>
                  <a:lnTo>
                    <a:pt x="10" y="74"/>
                  </a:lnTo>
                  <a:lnTo>
                    <a:pt x="8" y="70"/>
                  </a:lnTo>
                  <a:lnTo>
                    <a:pt x="6" y="64"/>
                  </a:lnTo>
                  <a:lnTo>
                    <a:pt x="4" y="58"/>
                  </a:lnTo>
                  <a:lnTo>
                    <a:pt x="2" y="54"/>
                  </a:lnTo>
                  <a:lnTo>
                    <a:pt x="2" y="50"/>
                  </a:lnTo>
                  <a:lnTo>
                    <a:pt x="0" y="48"/>
                  </a:lnTo>
                  <a:lnTo>
                    <a:pt x="0" y="48"/>
                  </a:lnTo>
                  <a:lnTo>
                    <a:pt x="0" y="46"/>
                  </a:lnTo>
                  <a:lnTo>
                    <a:pt x="0" y="44"/>
                  </a:lnTo>
                  <a:lnTo>
                    <a:pt x="0" y="40"/>
                  </a:lnTo>
                  <a:lnTo>
                    <a:pt x="2" y="36"/>
                  </a:lnTo>
                  <a:lnTo>
                    <a:pt x="2" y="30"/>
                  </a:lnTo>
                  <a:lnTo>
                    <a:pt x="2" y="22"/>
                  </a:lnTo>
                  <a:lnTo>
                    <a:pt x="4" y="18"/>
                  </a:lnTo>
                  <a:lnTo>
                    <a:pt x="8" y="16"/>
                  </a:lnTo>
                  <a:lnTo>
                    <a:pt x="14" y="12"/>
                  </a:lnTo>
                  <a:lnTo>
                    <a:pt x="20" y="10"/>
                  </a:lnTo>
                  <a:lnTo>
                    <a:pt x="26" y="6"/>
                  </a:lnTo>
                  <a:lnTo>
                    <a:pt x="30" y="4"/>
                  </a:lnTo>
                  <a:lnTo>
                    <a:pt x="32" y="2"/>
                  </a:lnTo>
                  <a:lnTo>
                    <a:pt x="36" y="2"/>
                  </a:lnTo>
                  <a:lnTo>
                    <a:pt x="38" y="0"/>
                  </a:lnTo>
                  <a:lnTo>
                    <a:pt x="42" y="0"/>
                  </a:lnTo>
                  <a:lnTo>
                    <a:pt x="44" y="0"/>
                  </a:lnTo>
                  <a:lnTo>
                    <a:pt x="44" y="0"/>
                  </a:lnTo>
                  <a:lnTo>
                    <a:pt x="46" y="0"/>
                  </a:lnTo>
                  <a:lnTo>
                    <a:pt x="46" y="0"/>
                  </a:lnTo>
                  <a:lnTo>
                    <a:pt x="48" y="2"/>
                  </a:lnTo>
                  <a:lnTo>
                    <a:pt x="50" y="2"/>
                  </a:lnTo>
                  <a:lnTo>
                    <a:pt x="54" y="4"/>
                  </a:lnTo>
                  <a:lnTo>
                    <a:pt x="56" y="6"/>
                  </a:lnTo>
                  <a:lnTo>
                    <a:pt x="58" y="6"/>
                  </a:lnTo>
                  <a:lnTo>
                    <a:pt x="60" y="6"/>
                  </a:lnTo>
                  <a:lnTo>
                    <a:pt x="62" y="6"/>
                  </a:lnTo>
                  <a:lnTo>
                    <a:pt x="66" y="6"/>
                  </a:lnTo>
                  <a:lnTo>
                    <a:pt x="70" y="4"/>
                  </a:lnTo>
                  <a:lnTo>
                    <a:pt x="76" y="4"/>
                  </a:lnTo>
                  <a:lnTo>
                    <a:pt x="78" y="4"/>
                  </a:lnTo>
                  <a:lnTo>
                    <a:pt x="80" y="4"/>
                  </a:lnTo>
                  <a:lnTo>
                    <a:pt x="88" y="6"/>
                  </a:lnTo>
                  <a:lnTo>
                    <a:pt x="92" y="8"/>
                  </a:lnTo>
                  <a:lnTo>
                    <a:pt x="96" y="10"/>
                  </a:lnTo>
                  <a:lnTo>
                    <a:pt x="98" y="10"/>
                  </a:lnTo>
                  <a:lnTo>
                    <a:pt x="102" y="12"/>
                  </a:lnTo>
                  <a:lnTo>
                    <a:pt x="104" y="14"/>
                  </a:lnTo>
                  <a:lnTo>
                    <a:pt x="106" y="16"/>
                  </a:lnTo>
                  <a:lnTo>
                    <a:pt x="110" y="18"/>
                  </a:lnTo>
                  <a:lnTo>
                    <a:pt x="114" y="22"/>
                  </a:lnTo>
                  <a:lnTo>
                    <a:pt x="120" y="28"/>
                  </a:lnTo>
                  <a:lnTo>
                    <a:pt x="122" y="30"/>
                  </a:lnTo>
                  <a:lnTo>
                    <a:pt x="120" y="32"/>
                  </a:lnTo>
                  <a:lnTo>
                    <a:pt x="120" y="36"/>
                  </a:lnTo>
                  <a:lnTo>
                    <a:pt x="120" y="38"/>
                  </a:lnTo>
                  <a:lnTo>
                    <a:pt x="120" y="42"/>
                  </a:lnTo>
                  <a:lnTo>
                    <a:pt x="120" y="44"/>
                  </a:lnTo>
                  <a:lnTo>
                    <a:pt x="120" y="46"/>
                  </a:lnTo>
                  <a:lnTo>
                    <a:pt x="120" y="46"/>
                  </a:lnTo>
                  <a:lnTo>
                    <a:pt x="120" y="48"/>
                  </a:lnTo>
                  <a:lnTo>
                    <a:pt x="120" y="48"/>
                  </a:lnTo>
                  <a:lnTo>
                    <a:pt x="122" y="50"/>
                  </a:lnTo>
                  <a:lnTo>
                    <a:pt x="122" y="50"/>
                  </a:lnTo>
                  <a:lnTo>
                    <a:pt x="122" y="50"/>
                  </a:lnTo>
                  <a:lnTo>
                    <a:pt x="124" y="50"/>
                  </a:lnTo>
                  <a:lnTo>
                    <a:pt x="124" y="50"/>
                  </a:lnTo>
                  <a:lnTo>
                    <a:pt x="126" y="50"/>
                  </a:lnTo>
                  <a:lnTo>
                    <a:pt x="128" y="50"/>
                  </a:lnTo>
                  <a:lnTo>
                    <a:pt x="128" y="50"/>
                  </a:lnTo>
                  <a:lnTo>
                    <a:pt x="130" y="50"/>
                  </a:lnTo>
                  <a:lnTo>
                    <a:pt x="130" y="50"/>
                  </a:lnTo>
                  <a:lnTo>
                    <a:pt x="130" y="50"/>
                  </a:lnTo>
                  <a:lnTo>
                    <a:pt x="130" y="50"/>
                  </a:lnTo>
                  <a:lnTo>
                    <a:pt x="132" y="52"/>
                  </a:lnTo>
                  <a:lnTo>
                    <a:pt x="132" y="52"/>
                  </a:lnTo>
                  <a:lnTo>
                    <a:pt x="132" y="54"/>
                  </a:lnTo>
                  <a:lnTo>
                    <a:pt x="132" y="56"/>
                  </a:lnTo>
                  <a:lnTo>
                    <a:pt x="132" y="60"/>
                  </a:lnTo>
                  <a:lnTo>
                    <a:pt x="132" y="62"/>
                  </a:lnTo>
                  <a:lnTo>
                    <a:pt x="132" y="64"/>
                  </a:lnTo>
                  <a:lnTo>
                    <a:pt x="130" y="66"/>
                  </a:lnTo>
                  <a:lnTo>
                    <a:pt x="132" y="70"/>
                  </a:lnTo>
                  <a:lnTo>
                    <a:pt x="132" y="74"/>
                  </a:lnTo>
                  <a:lnTo>
                    <a:pt x="132" y="78"/>
                  </a:lnTo>
                  <a:lnTo>
                    <a:pt x="132" y="82"/>
                  </a:lnTo>
                  <a:lnTo>
                    <a:pt x="132" y="86"/>
                  </a:lnTo>
                  <a:lnTo>
                    <a:pt x="132" y="88"/>
                  </a:lnTo>
                  <a:lnTo>
                    <a:pt x="132" y="90"/>
                  </a:lnTo>
                  <a:lnTo>
                    <a:pt x="132" y="92"/>
                  </a:lnTo>
                  <a:lnTo>
                    <a:pt x="132" y="92"/>
                  </a:lnTo>
                  <a:lnTo>
                    <a:pt x="132" y="94"/>
                  </a:lnTo>
                  <a:lnTo>
                    <a:pt x="130" y="94"/>
                  </a:lnTo>
                  <a:lnTo>
                    <a:pt x="128" y="96"/>
                  </a:lnTo>
                  <a:lnTo>
                    <a:pt x="128" y="96"/>
                  </a:lnTo>
                  <a:lnTo>
                    <a:pt x="126" y="98"/>
                  </a:lnTo>
                  <a:lnTo>
                    <a:pt x="122" y="100"/>
                  </a:lnTo>
                  <a:lnTo>
                    <a:pt x="120" y="100"/>
                  </a:lnTo>
                  <a:lnTo>
                    <a:pt x="96" y="102"/>
                  </a:lnTo>
                  <a:lnTo>
                    <a:pt x="74" y="104"/>
                  </a:lnTo>
                  <a:lnTo>
                    <a:pt x="68" y="100"/>
                  </a:lnTo>
                  <a:lnTo>
                    <a:pt x="62" y="96"/>
                  </a:lnTo>
                  <a:lnTo>
                    <a:pt x="58" y="94"/>
                  </a:lnTo>
                  <a:lnTo>
                    <a:pt x="54" y="94"/>
                  </a:lnTo>
                  <a:lnTo>
                    <a:pt x="50" y="92"/>
                  </a:lnTo>
                  <a:lnTo>
                    <a:pt x="40" y="90"/>
                  </a:lnTo>
                  <a:lnTo>
                    <a:pt x="30" y="86"/>
                  </a:lnTo>
                  <a:lnTo>
                    <a:pt x="26" y="84"/>
                  </a:lnTo>
                  <a:lnTo>
                    <a:pt x="24" y="82"/>
                  </a:lnTo>
                  <a:lnTo>
                    <a:pt x="22" y="82"/>
                  </a:lnTo>
                  <a:lnTo>
                    <a:pt x="20" y="80"/>
                  </a:lnTo>
                  <a:lnTo>
                    <a:pt x="16" y="78"/>
                  </a:lnTo>
                  <a:lnTo>
                    <a:pt x="10" y="74"/>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02" name="Freeform 297">
              <a:extLst>
                <a:ext uri="{FF2B5EF4-FFF2-40B4-BE49-F238E27FC236}">
                  <a16:creationId xmlns:a16="http://schemas.microsoft.com/office/drawing/2014/main" id="{4FD2CD09-6ABA-41F2-8E21-82070E6B5D44}"/>
                </a:ext>
              </a:extLst>
            </p:cNvPr>
            <p:cNvSpPr>
              <a:spLocks/>
            </p:cNvSpPr>
            <p:nvPr/>
          </p:nvSpPr>
          <p:spPr bwMode="auto">
            <a:xfrm>
              <a:off x="6366183" y="2387838"/>
              <a:ext cx="249639" cy="177815"/>
            </a:xfrm>
            <a:custGeom>
              <a:avLst/>
              <a:gdLst>
                <a:gd name="T0" fmla="*/ 10 w 132"/>
                <a:gd name="T1" fmla="*/ 74 h 104"/>
                <a:gd name="T2" fmla="*/ 6 w 132"/>
                <a:gd name="T3" fmla="*/ 64 h 104"/>
                <a:gd name="T4" fmla="*/ 2 w 132"/>
                <a:gd name="T5" fmla="*/ 54 h 104"/>
                <a:gd name="T6" fmla="*/ 0 w 132"/>
                <a:gd name="T7" fmla="*/ 48 h 104"/>
                <a:gd name="T8" fmla="*/ 0 w 132"/>
                <a:gd name="T9" fmla="*/ 46 h 104"/>
                <a:gd name="T10" fmla="*/ 0 w 132"/>
                <a:gd name="T11" fmla="*/ 40 h 104"/>
                <a:gd name="T12" fmla="*/ 2 w 132"/>
                <a:gd name="T13" fmla="*/ 30 h 104"/>
                <a:gd name="T14" fmla="*/ 4 w 132"/>
                <a:gd name="T15" fmla="*/ 18 h 104"/>
                <a:gd name="T16" fmla="*/ 14 w 132"/>
                <a:gd name="T17" fmla="*/ 12 h 104"/>
                <a:gd name="T18" fmla="*/ 26 w 132"/>
                <a:gd name="T19" fmla="*/ 6 h 104"/>
                <a:gd name="T20" fmla="*/ 32 w 132"/>
                <a:gd name="T21" fmla="*/ 2 h 104"/>
                <a:gd name="T22" fmla="*/ 38 w 132"/>
                <a:gd name="T23" fmla="*/ 0 h 104"/>
                <a:gd name="T24" fmla="*/ 44 w 132"/>
                <a:gd name="T25" fmla="*/ 0 h 104"/>
                <a:gd name="T26" fmla="*/ 46 w 132"/>
                <a:gd name="T27" fmla="*/ 0 h 104"/>
                <a:gd name="T28" fmla="*/ 48 w 132"/>
                <a:gd name="T29" fmla="*/ 2 h 104"/>
                <a:gd name="T30" fmla="*/ 54 w 132"/>
                <a:gd name="T31" fmla="*/ 4 h 104"/>
                <a:gd name="T32" fmla="*/ 58 w 132"/>
                <a:gd name="T33" fmla="*/ 6 h 104"/>
                <a:gd name="T34" fmla="*/ 62 w 132"/>
                <a:gd name="T35" fmla="*/ 6 h 104"/>
                <a:gd name="T36" fmla="*/ 70 w 132"/>
                <a:gd name="T37" fmla="*/ 4 h 104"/>
                <a:gd name="T38" fmla="*/ 78 w 132"/>
                <a:gd name="T39" fmla="*/ 4 h 104"/>
                <a:gd name="T40" fmla="*/ 88 w 132"/>
                <a:gd name="T41" fmla="*/ 6 h 104"/>
                <a:gd name="T42" fmla="*/ 96 w 132"/>
                <a:gd name="T43" fmla="*/ 10 h 104"/>
                <a:gd name="T44" fmla="*/ 102 w 132"/>
                <a:gd name="T45" fmla="*/ 12 h 104"/>
                <a:gd name="T46" fmla="*/ 106 w 132"/>
                <a:gd name="T47" fmla="*/ 16 h 104"/>
                <a:gd name="T48" fmla="*/ 114 w 132"/>
                <a:gd name="T49" fmla="*/ 22 h 104"/>
                <a:gd name="T50" fmla="*/ 122 w 132"/>
                <a:gd name="T51" fmla="*/ 30 h 104"/>
                <a:gd name="T52" fmla="*/ 120 w 132"/>
                <a:gd name="T53" fmla="*/ 36 h 104"/>
                <a:gd name="T54" fmla="*/ 120 w 132"/>
                <a:gd name="T55" fmla="*/ 42 h 104"/>
                <a:gd name="T56" fmla="*/ 120 w 132"/>
                <a:gd name="T57" fmla="*/ 46 h 104"/>
                <a:gd name="T58" fmla="*/ 120 w 132"/>
                <a:gd name="T59" fmla="*/ 48 h 104"/>
                <a:gd name="T60" fmla="*/ 122 w 132"/>
                <a:gd name="T61" fmla="*/ 50 h 104"/>
                <a:gd name="T62" fmla="*/ 122 w 132"/>
                <a:gd name="T63" fmla="*/ 50 h 104"/>
                <a:gd name="T64" fmla="*/ 124 w 132"/>
                <a:gd name="T65" fmla="*/ 50 h 104"/>
                <a:gd name="T66" fmla="*/ 128 w 132"/>
                <a:gd name="T67" fmla="*/ 50 h 104"/>
                <a:gd name="T68" fmla="*/ 130 w 132"/>
                <a:gd name="T69" fmla="*/ 50 h 104"/>
                <a:gd name="T70" fmla="*/ 130 w 132"/>
                <a:gd name="T71" fmla="*/ 50 h 104"/>
                <a:gd name="T72" fmla="*/ 132 w 132"/>
                <a:gd name="T73" fmla="*/ 52 h 104"/>
                <a:gd name="T74" fmla="*/ 132 w 132"/>
                <a:gd name="T75" fmla="*/ 54 h 104"/>
                <a:gd name="T76" fmla="*/ 132 w 132"/>
                <a:gd name="T77" fmla="*/ 60 h 104"/>
                <a:gd name="T78" fmla="*/ 132 w 132"/>
                <a:gd name="T79" fmla="*/ 64 h 104"/>
                <a:gd name="T80" fmla="*/ 132 w 132"/>
                <a:gd name="T81" fmla="*/ 70 h 104"/>
                <a:gd name="T82" fmla="*/ 132 w 132"/>
                <a:gd name="T83" fmla="*/ 78 h 104"/>
                <a:gd name="T84" fmla="*/ 132 w 132"/>
                <a:gd name="T85" fmla="*/ 86 h 104"/>
                <a:gd name="T86" fmla="*/ 132 w 132"/>
                <a:gd name="T87" fmla="*/ 90 h 104"/>
                <a:gd name="T88" fmla="*/ 132 w 132"/>
                <a:gd name="T89" fmla="*/ 92 h 104"/>
                <a:gd name="T90" fmla="*/ 130 w 132"/>
                <a:gd name="T91" fmla="*/ 94 h 104"/>
                <a:gd name="T92" fmla="*/ 128 w 132"/>
                <a:gd name="T93" fmla="*/ 96 h 104"/>
                <a:gd name="T94" fmla="*/ 122 w 132"/>
                <a:gd name="T95" fmla="*/ 100 h 104"/>
                <a:gd name="T96" fmla="*/ 96 w 132"/>
                <a:gd name="T97" fmla="*/ 102 h 104"/>
                <a:gd name="T98" fmla="*/ 68 w 132"/>
                <a:gd name="T99" fmla="*/ 100 h 104"/>
                <a:gd name="T100" fmla="*/ 58 w 132"/>
                <a:gd name="T101" fmla="*/ 94 h 104"/>
                <a:gd name="T102" fmla="*/ 50 w 132"/>
                <a:gd name="T103" fmla="*/ 92 h 104"/>
                <a:gd name="T104" fmla="*/ 30 w 132"/>
                <a:gd name="T105" fmla="*/ 86 h 104"/>
                <a:gd name="T106" fmla="*/ 24 w 132"/>
                <a:gd name="T107" fmla="*/ 82 h 104"/>
                <a:gd name="T108" fmla="*/ 20 w 132"/>
                <a:gd name="T109" fmla="*/ 80 h 104"/>
                <a:gd name="T110" fmla="*/ 10 w 132"/>
                <a:gd name="T111" fmla="*/ 7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2" h="104">
                  <a:moveTo>
                    <a:pt x="10" y="74"/>
                  </a:moveTo>
                  <a:lnTo>
                    <a:pt x="10" y="74"/>
                  </a:lnTo>
                  <a:lnTo>
                    <a:pt x="8" y="70"/>
                  </a:lnTo>
                  <a:lnTo>
                    <a:pt x="6" y="64"/>
                  </a:lnTo>
                  <a:lnTo>
                    <a:pt x="4" y="58"/>
                  </a:lnTo>
                  <a:lnTo>
                    <a:pt x="2" y="54"/>
                  </a:lnTo>
                  <a:lnTo>
                    <a:pt x="2" y="50"/>
                  </a:lnTo>
                  <a:lnTo>
                    <a:pt x="0" y="48"/>
                  </a:lnTo>
                  <a:lnTo>
                    <a:pt x="0" y="48"/>
                  </a:lnTo>
                  <a:lnTo>
                    <a:pt x="0" y="46"/>
                  </a:lnTo>
                  <a:lnTo>
                    <a:pt x="0" y="44"/>
                  </a:lnTo>
                  <a:lnTo>
                    <a:pt x="0" y="40"/>
                  </a:lnTo>
                  <a:lnTo>
                    <a:pt x="2" y="36"/>
                  </a:lnTo>
                  <a:lnTo>
                    <a:pt x="2" y="30"/>
                  </a:lnTo>
                  <a:lnTo>
                    <a:pt x="2" y="22"/>
                  </a:lnTo>
                  <a:lnTo>
                    <a:pt x="4" y="18"/>
                  </a:lnTo>
                  <a:lnTo>
                    <a:pt x="8" y="16"/>
                  </a:lnTo>
                  <a:lnTo>
                    <a:pt x="14" y="12"/>
                  </a:lnTo>
                  <a:lnTo>
                    <a:pt x="20" y="10"/>
                  </a:lnTo>
                  <a:lnTo>
                    <a:pt x="26" y="6"/>
                  </a:lnTo>
                  <a:lnTo>
                    <a:pt x="30" y="4"/>
                  </a:lnTo>
                  <a:lnTo>
                    <a:pt x="32" y="2"/>
                  </a:lnTo>
                  <a:lnTo>
                    <a:pt x="36" y="2"/>
                  </a:lnTo>
                  <a:lnTo>
                    <a:pt x="38" y="0"/>
                  </a:lnTo>
                  <a:lnTo>
                    <a:pt x="42" y="0"/>
                  </a:lnTo>
                  <a:lnTo>
                    <a:pt x="44" y="0"/>
                  </a:lnTo>
                  <a:lnTo>
                    <a:pt x="44" y="0"/>
                  </a:lnTo>
                  <a:lnTo>
                    <a:pt x="46" y="0"/>
                  </a:lnTo>
                  <a:lnTo>
                    <a:pt x="46" y="0"/>
                  </a:lnTo>
                  <a:lnTo>
                    <a:pt x="48" y="2"/>
                  </a:lnTo>
                  <a:lnTo>
                    <a:pt x="50" y="2"/>
                  </a:lnTo>
                  <a:lnTo>
                    <a:pt x="54" y="4"/>
                  </a:lnTo>
                  <a:lnTo>
                    <a:pt x="56" y="6"/>
                  </a:lnTo>
                  <a:lnTo>
                    <a:pt x="58" y="6"/>
                  </a:lnTo>
                  <a:lnTo>
                    <a:pt x="60" y="6"/>
                  </a:lnTo>
                  <a:lnTo>
                    <a:pt x="62" y="6"/>
                  </a:lnTo>
                  <a:lnTo>
                    <a:pt x="66" y="6"/>
                  </a:lnTo>
                  <a:lnTo>
                    <a:pt x="70" y="4"/>
                  </a:lnTo>
                  <a:lnTo>
                    <a:pt x="76" y="4"/>
                  </a:lnTo>
                  <a:lnTo>
                    <a:pt x="78" y="4"/>
                  </a:lnTo>
                  <a:lnTo>
                    <a:pt x="80" y="4"/>
                  </a:lnTo>
                  <a:lnTo>
                    <a:pt x="88" y="6"/>
                  </a:lnTo>
                  <a:lnTo>
                    <a:pt x="92" y="8"/>
                  </a:lnTo>
                  <a:lnTo>
                    <a:pt x="96" y="10"/>
                  </a:lnTo>
                  <a:lnTo>
                    <a:pt x="98" y="10"/>
                  </a:lnTo>
                  <a:lnTo>
                    <a:pt x="102" y="12"/>
                  </a:lnTo>
                  <a:lnTo>
                    <a:pt x="104" y="14"/>
                  </a:lnTo>
                  <a:lnTo>
                    <a:pt x="106" y="16"/>
                  </a:lnTo>
                  <a:lnTo>
                    <a:pt x="110" y="18"/>
                  </a:lnTo>
                  <a:lnTo>
                    <a:pt x="114" y="22"/>
                  </a:lnTo>
                  <a:lnTo>
                    <a:pt x="120" y="28"/>
                  </a:lnTo>
                  <a:lnTo>
                    <a:pt x="122" y="30"/>
                  </a:lnTo>
                  <a:lnTo>
                    <a:pt x="120" y="32"/>
                  </a:lnTo>
                  <a:lnTo>
                    <a:pt x="120" y="36"/>
                  </a:lnTo>
                  <a:lnTo>
                    <a:pt x="120" y="38"/>
                  </a:lnTo>
                  <a:lnTo>
                    <a:pt x="120" y="42"/>
                  </a:lnTo>
                  <a:lnTo>
                    <a:pt x="120" y="44"/>
                  </a:lnTo>
                  <a:lnTo>
                    <a:pt x="120" y="46"/>
                  </a:lnTo>
                  <a:lnTo>
                    <a:pt x="120" y="46"/>
                  </a:lnTo>
                  <a:lnTo>
                    <a:pt x="120" y="48"/>
                  </a:lnTo>
                  <a:lnTo>
                    <a:pt x="120" y="48"/>
                  </a:lnTo>
                  <a:lnTo>
                    <a:pt x="122" y="50"/>
                  </a:lnTo>
                  <a:lnTo>
                    <a:pt x="122" y="50"/>
                  </a:lnTo>
                  <a:lnTo>
                    <a:pt x="122" y="50"/>
                  </a:lnTo>
                  <a:lnTo>
                    <a:pt x="124" y="50"/>
                  </a:lnTo>
                  <a:lnTo>
                    <a:pt x="124" y="50"/>
                  </a:lnTo>
                  <a:lnTo>
                    <a:pt x="126" y="50"/>
                  </a:lnTo>
                  <a:lnTo>
                    <a:pt x="128" y="50"/>
                  </a:lnTo>
                  <a:lnTo>
                    <a:pt x="128" y="50"/>
                  </a:lnTo>
                  <a:lnTo>
                    <a:pt x="130" y="50"/>
                  </a:lnTo>
                  <a:lnTo>
                    <a:pt x="130" y="50"/>
                  </a:lnTo>
                  <a:lnTo>
                    <a:pt x="130" y="50"/>
                  </a:lnTo>
                  <a:lnTo>
                    <a:pt x="130" y="50"/>
                  </a:lnTo>
                  <a:lnTo>
                    <a:pt x="132" y="52"/>
                  </a:lnTo>
                  <a:lnTo>
                    <a:pt x="132" y="52"/>
                  </a:lnTo>
                  <a:lnTo>
                    <a:pt x="132" y="54"/>
                  </a:lnTo>
                  <a:lnTo>
                    <a:pt x="132" y="56"/>
                  </a:lnTo>
                  <a:lnTo>
                    <a:pt x="132" y="60"/>
                  </a:lnTo>
                  <a:lnTo>
                    <a:pt x="132" y="62"/>
                  </a:lnTo>
                  <a:lnTo>
                    <a:pt x="132" y="64"/>
                  </a:lnTo>
                  <a:lnTo>
                    <a:pt x="130" y="66"/>
                  </a:lnTo>
                  <a:lnTo>
                    <a:pt x="132" y="70"/>
                  </a:lnTo>
                  <a:lnTo>
                    <a:pt x="132" y="74"/>
                  </a:lnTo>
                  <a:lnTo>
                    <a:pt x="132" y="78"/>
                  </a:lnTo>
                  <a:lnTo>
                    <a:pt x="132" y="82"/>
                  </a:lnTo>
                  <a:lnTo>
                    <a:pt x="132" y="86"/>
                  </a:lnTo>
                  <a:lnTo>
                    <a:pt x="132" y="88"/>
                  </a:lnTo>
                  <a:lnTo>
                    <a:pt x="132" y="90"/>
                  </a:lnTo>
                  <a:lnTo>
                    <a:pt x="132" y="92"/>
                  </a:lnTo>
                  <a:lnTo>
                    <a:pt x="132" y="92"/>
                  </a:lnTo>
                  <a:lnTo>
                    <a:pt x="132" y="94"/>
                  </a:lnTo>
                  <a:lnTo>
                    <a:pt x="130" y="94"/>
                  </a:lnTo>
                  <a:lnTo>
                    <a:pt x="128" y="96"/>
                  </a:lnTo>
                  <a:lnTo>
                    <a:pt x="128" y="96"/>
                  </a:lnTo>
                  <a:lnTo>
                    <a:pt x="126" y="98"/>
                  </a:lnTo>
                  <a:lnTo>
                    <a:pt x="122" y="100"/>
                  </a:lnTo>
                  <a:lnTo>
                    <a:pt x="120" y="100"/>
                  </a:lnTo>
                  <a:lnTo>
                    <a:pt x="96" y="102"/>
                  </a:lnTo>
                  <a:lnTo>
                    <a:pt x="74" y="104"/>
                  </a:lnTo>
                  <a:lnTo>
                    <a:pt x="68" y="100"/>
                  </a:lnTo>
                  <a:lnTo>
                    <a:pt x="62" y="96"/>
                  </a:lnTo>
                  <a:lnTo>
                    <a:pt x="58" y="94"/>
                  </a:lnTo>
                  <a:lnTo>
                    <a:pt x="54" y="94"/>
                  </a:lnTo>
                  <a:lnTo>
                    <a:pt x="50" y="92"/>
                  </a:lnTo>
                  <a:lnTo>
                    <a:pt x="40" y="90"/>
                  </a:lnTo>
                  <a:lnTo>
                    <a:pt x="30" y="86"/>
                  </a:lnTo>
                  <a:lnTo>
                    <a:pt x="26" y="84"/>
                  </a:lnTo>
                  <a:lnTo>
                    <a:pt x="24" y="82"/>
                  </a:lnTo>
                  <a:lnTo>
                    <a:pt x="22" y="82"/>
                  </a:lnTo>
                  <a:lnTo>
                    <a:pt x="20" y="80"/>
                  </a:lnTo>
                  <a:lnTo>
                    <a:pt x="16" y="78"/>
                  </a:lnTo>
                  <a:lnTo>
                    <a:pt x="10" y="74"/>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03" name="Freeform 298">
              <a:extLst>
                <a:ext uri="{FF2B5EF4-FFF2-40B4-BE49-F238E27FC236}">
                  <a16:creationId xmlns:a16="http://schemas.microsoft.com/office/drawing/2014/main" id="{FF491602-632D-4BC3-A99E-E140830031DE}"/>
                </a:ext>
              </a:extLst>
            </p:cNvPr>
            <p:cNvSpPr>
              <a:spLocks/>
            </p:cNvSpPr>
            <p:nvPr/>
          </p:nvSpPr>
          <p:spPr bwMode="auto">
            <a:xfrm>
              <a:off x="6366183" y="2387838"/>
              <a:ext cx="249639" cy="177815"/>
            </a:xfrm>
            <a:custGeom>
              <a:avLst/>
              <a:gdLst>
                <a:gd name="T0" fmla="*/ 10 w 132"/>
                <a:gd name="T1" fmla="*/ 74 h 104"/>
                <a:gd name="T2" fmla="*/ 6 w 132"/>
                <a:gd name="T3" fmla="*/ 64 h 104"/>
                <a:gd name="T4" fmla="*/ 2 w 132"/>
                <a:gd name="T5" fmla="*/ 54 h 104"/>
                <a:gd name="T6" fmla="*/ 0 w 132"/>
                <a:gd name="T7" fmla="*/ 48 h 104"/>
                <a:gd name="T8" fmla="*/ 0 w 132"/>
                <a:gd name="T9" fmla="*/ 46 h 104"/>
                <a:gd name="T10" fmla="*/ 0 w 132"/>
                <a:gd name="T11" fmla="*/ 40 h 104"/>
                <a:gd name="T12" fmla="*/ 2 w 132"/>
                <a:gd name="T13" fmla="*/ 30 h 104"/>
                <a:gd name="T14" fmla="*/ 4 w 132"/>
                <a:gd name="T15" fmla="*/ 18 h 104"/>
                <a:gd name="T16" fmla="*/ 14 w 132"/>
                <a:gd name="T17" fmla="*/ 12 h 104"/>
                <a:gd name="T18" fmla="*/ 26 w 132"/>
                <a:gd name="T19" fmla="*/ 6 h 104"/>
                <a:gd name="T20" fmla="*/ 32 w 132"/>
                <a:gd name="T21" fmla="*/ 2 h 104"/>
                <a:gd name="T22" fmla="*/ 38 w 132"/>
                <a:gd name="T23" fmla="*/ 0 h 104"/>
                <a:gd name="T24" fmla="*/ 44 w 132"/>
                <a:gd name="T25" fmla="*/ 0 h 104"/>
                <a:gd name="T26" fmla="*/ 46 w 132"/>
                <a:gd name="T27" fmla="*/ 0 h 104"/>
                <a:gd name="T28" fmla="*/ 48 w 132"/>
                <a:gd name="T29" fmla="*/ 2 h 104"/>
                <a:gd name="T30" fmla="*/ 54 w 132"/>
                <a:gd name="T31" fmla="*/ 4 h 104"/>
                <a:gd name="T32" fmla="*/ 58 w 132"/>
                <a:gd name="T33" fmla="*/ 6 h 104"/>
                <a:gd name="T34" fmla="*/ 62 w 132"/>
                <a:gd name="T35" fmla="*/ 6 h 104"/>
                <a:gd name="T36" fmla="*/ 70 w 132"/>
                <a:gd name="T37" fmla="*/ 4 h 104"/>
                <a:gd name="T38" fmla="*/ 78 w 132"/>
                <a:gd name="T39" fmla="*/ 4 h 104"/>
                <a:gd name="T40" fmla="*/ 88 w 132"/>
                <a:gd name="T41" fmla="*/ 6 h 104"/>
                <a:gd name="T42" fmla="*/ 96 w 132"/>
                <a:gd name="T43" fmla="*/ 10 h 104"/>
                <a:gd name="T44" fmla="*/ 102 w 132"/>
                <a:gd name="T45" fmla="*/ 12 h 104"/>
                <a:gd name="T46" fmla="*/ 106 w 132"/>
                <a:gd name="T47" fmla="*/ 16 h 104"/>
                <a:gd name="T48" fmla="*/ 114 w 132"/>
                <a:gd name="T49" fmla="*/ 22 h 104"/>
                <a:gd name="T50" fmla="*/ 122 w 132"/>
                <a:gd name="T51" fmla="*/ 30 h 104"/>
                <a:gd name="T52" fmla="*/ 120 w 132"/>
                <a:gd name="T53" fmla="*/ 36 h 104"/>
                <a:gd name="T54" fmla="*/ 120 w 132"/>
                <a:gd name="T55" fmla="*/ 42 h 104"/>
                <a:gd name="T56" fmla="*/ 120 w 132"/>
                <a:gd name="T57" fmla="*/ 46 h 104"/>
                <a:gd name="T58" fmla="*/ 120 w 132"/>
                <a:gd name="T59" fmla="*/ 48 h 104"/>
                <a:gd name="T60" fmla="*/ 122 w 132"/>
                <a:gd name="T61" fmla="*/ 50 h 104"/>
                <a:gd name="T62" fmla="*/ 122 w 132"/>
                <a:gd name="T63" fmla="*/ 50 h 104"/>
                <a:gd name="T64" fmla="*/ 124 w 132"/>
                <a:gd name="T65" fmla="*/ 50 h 104"/>
                <a:gd name="T66" fmla="*/ 128 w 132"/>
                <a:gd name="T67" fmla="*/ 50 h 104"/>
                <a:gd name="T68" fmla="*/ 130 w 132"/>
                <a:gd name="T69" fmla="*/ 50 h 104"/>
                <a:gd name="T70" fmla="*/ 130 w 132"/>
                <a:gd name="T71" fmla="*/ 50 h 104"/>
                <a:gd name="T72" fmla="*/ 132 w 132"/>
                <a:gd name="T73" fmla="*/ 52 h 104"/>
                <a:gd name="T74" fmla="*/ 132 w 132"/>
                <a:gd name="T75" fmla="*/ 54 h 104"/>
                <a:gd name="T76" fmla="*/ 132 w 132"/>
                <a:gd name="T77" fmla="*/ 60 h 104"/>
                <a:gd name="T78" fmla="*/ 132 w 132"/>
                <a:gd name="T79" fmla="*/ 64 h 104"/>
                <a:gd name="T80" fmla="*/ 132 w 132"/>
                <a:gd name="T81" fmla="*/ 70 h 104"/>
                <a:gd name="T82" fmla="*/ 132 w 132"/>
                <a:gd name="T83" fmla="*/ 78 h 104"/>
                <a:gd name="T84" fmla="*/ 132 w 132"/>
                <a:gd name="T85" fmla="*/ 86 h 104"/>
                <a:gd name="T86" fmla="*/ 132 w 132"/>
                <a:gd name="T87" fmla="*/ 90 h 104"/>
                <a:gd name="T88" fmla="*/ 132 w 132"/>
                <a:gd name="T89" fmla="*/ 92 h 104"/>
                <a:gd name="T90" fmla="*/ 130 w 132"/>
                <a:gd name="T91" fmla="*/ 94 h 104"/>
                <a:gd name="T92" fmla="*/ 128 w 132"/>
                <a:gd name="T93" fmla="*/ 96 h 104"/>
                <a:gd name="T94" fmla="*/ 122 w 132"/>
                <a:gd name="T95" fmla="*/ 100 h 104"/>
                <a:gd name="T96" fmla="*/ 96 w 132"/>
                <a:gd name="T97" fmla="*/ 102 h 104"/>
                <a:gd name="T98" fmla="*/ 68 w 132"/>
                <a:gd name="T99" fmla="*/ 100 h 104"/>
                <a:gd name="T100" fmla="*/ 58 w 132"/>
                <a:gd name="T101" fmla="*/ 94 h 104"/>
                <a:gd name="T102" fmla="*/ 50 w 132"/>
                <a:gd name="T103" fmla="*/ 92 h 104"/>
                <a:gd name="T104" fmla="*/ 30 w 132"/>
                <a:gd name="T105" fmla="*/ 86 h 104"/>
                <a:gd name="T106" fmla="*/ 24 w 132"/>
                <a:gd name="T107" fmla="*/ 82 h 104"/>
                <a:gd name="T108" fmla="*/ 20 w 132"/>
                <a:gd name="T109" fmla="*/ 80 h 104"/>
                <a:gd name="T110" fmla="*/ 10 w 132"/>
                <a:gd name="T111" fmla="*/ 7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2" h="104">
                  <a:moveTo>
                    <a:pt x="10" y="74"/>
                  </a:moveTo>
                  <a:lnTo>
                    <a:pt x="10" y="74"/>
                  </a:lnTo>
                  <a:lnTo>
                    <a:pt x="8" y="70"/>
                  </a:lnTo>
                  <a:lnTo>
                    <a:pt x="6" y="64"/>
                  </a:lnTo>
                  <a:lnTo>
                    <a:pt x="4" y="58"/>
                  </a:lnTo>
                  <a:lnTo>
                    <a:pt x="2" y="54"/>
                  </a:lnTo>
                  <a:lnTo>
                    <a:pt x="2" y="50"/>
                  </a:lnTo>
                  <a:lnTo>
                    <a:pt x="0" y="48"/>
                  </a:lnTo>
                  <a:lnTo>
                    <a:pt x="0" y="48"/>
                  </a:lnTo>
                  <a:lnTo>
                    <a:pt x="0" y="46"/>
                  </a:lnTo>
                  <a:lnTo>
                    <a:pt x="0" y="44"/>
                  </a:lnTo>
                  <a:lnTo>
                    <a:pt x="0" y="40"/>
                  </a:lnTo>
                  <a:lnTo>
                    <a:pt x="2" y="36"/>
                  </a:lnTo>
                  <a:lnTo>
                    <a:pt x="2" y="30"/>
                  </a:lnTo>
                  <a:lnTo>
                    <a:pt x="2" y="22"/>
                  </a:lnTo>
                  <a:lnTo>
                    <a:pt x="4" y="18"/>
                  </a:lnTo>
                  <a:lnTo>
                    <a:pt x="8" y="16"/>
                  </a:lnTo>
                  <a:lnTo>
                    <a:pt x="14" y="12"/>
                  </a:lnTo>
                  <a:lnTo>
                    <a:pt x="20" y="10"/>
                  </a:lnTo>
                  <a:lnTo>
                    <a:pt x="26" y="6"/>
                  </a:lnTo>
                  <a:lnTo>
                    <a:pt x="30" y="4"/>
                  </a:lnTo>
                  <a:lnTo>
                    <a:pt x="32" y="2"/>
                  </a:lnTo>
                  <a:lnTo>
                    <a:pt x="36" y="2"/>
                  </a:lnTo>
                  <a:lnTo>
                    <a:pt x="38" y="0"/>
                  </a:lnTo>
                  <a:lnTo>
                    <a:pt x="42" y="0"/>
                  </a:lnTo>
                  <a:lnTo>
                    <a:pt x="44" y="0"/>
                  </a:lnTo>
                  <a:lnTo>
                    <a:pt x="44" y="0"/>
                  </a:lnTo>
                  <a:lnTo>
                    <a:pt x="46" y="0"/>
                  </a:lnTo>
                  <a:lnTo>
                    <a:pt x="46" y="0"/>
                  </a:lnTo>
                  <a:lnTo>
                    <a:pt x="48" y="2"/>
                  </a:lnTo>
                  <a:lnTo>
                    <a:pt x="50" y="2"/>
                  </a:lnTo>
                  <a:lnTo>
                    <a:pt x="54" y="4"/>
                  </a:lnTo>
                  <a:lnTo>
                    <a:pt x="56" y="6"/>
                  </a:lnTo>
                  <a:lnTo>
                    <a:pt x="58" y="6"/>
                  </a:lnTo>
                  <a:lnTo>
                    <a:pt x="60" y="6"/>
                  </a:lnTo>
                  <a:lnTo>
                    <a:pt x="62" y="6"/>
                  </a:lnTo>
                  <a:lnTo>
                    <a:pt x="66" y="6"/>
                  </a:lnTo>
                  <a:lnTo>
                    <a:pt x="70" y="4"/>
                  </a:lnTo>
                  <a:lnTo>
                    <a:pt x="76" y="4"/>
                  </a:lnTo>
                  <a:lnTo>
                    <a:pt x="78" y="4"/>
                  </a:lnTo>
                  <a:lnTo>
                    <a:pt x="80" y="4"/>
                  </a:lnTo>
                  <a:lnTo>
                    <a:pt x="88" y="6"/>
                  </a:lnTo>
                  <a:lnTo>
                    <a:pt x="92" y="8"/>
                  </a:lnTo>
                  <a:lnTo>
                    <a:pt x="96" y="10"/>
                  </a:lnTo>
                  <a:lnTo>
                    <a:pt x="98" y="10"/>
                  </a:lnTo>
                  <a:lnTo>
                    <a:pt x="102" y="12"/>
                  </a:lnTo>
                  <a:lnTo>
                    <a:pt x="104" y="14"/>
                  </a:lnTo>
                  <a:lnTo>
                    <a:pt x="106" y="16"/>
                  </a:lnTo>
                  <a:lnTo>
                    <a:pt x="110" y="18"/>
                  </a:lnTo>
                  <a:lnTo>
                    <a:pt x="114" y="22"/>
                  </a:lnTo>
                  <a:lnTo>
                    <a:pt x="120" y="28"/>
                  </a:lnTo>
                  <a:lnTo>
                    <a:pt x="122" y="30"/>
                  </a:lnTo>
                  <a:lnTo>
                    <a:pt x="120" y="32"/>
                  </a:lnTo>
                  <a:lnTo>
                    <a:pt x="120" y="36"/>
                  </a:lnTo>
                  <a:lnTo>
                    <a:pt x="120" y="38"/>
                  </a:lnTo>
                  <a:lnTo>
                    <a:pt x="120" y="42"/>
                  </a:lnTo>
                  <a:lnTo>
                    <a:pt x="120" y="44"/>
                  </a:lnTo>
                  <a:lnTo>
                    <a:pt x="120" y="46"/>
                  </a:lnTo>
                  <a:lnTo>
                    <a:pt x="120" y="46"/>
                  </a:lnTo>
                  <a:lnTo>
                    <a:pt x="120" y="48"/>
                  </a:lnTo>
                  <a:lnTo>
                    <a:pt x="120" y="48"/>
                  </a:lnTo>
                  <a:lnTo>
                    <a:pt x="122" y="50"/>
                  </a:lnTo>
                  <a:lnTo>
                    <a:pt x="122" y="50"/>
                  </a:lnTo>
                  <a:lnTo>
                    <a:pt x="122" y="50"/>
                  </a:lnTo>
                  <a:lnTo>
                    <a:pt x="124" y="50"/>
                  </a:lnTo>
                  <a:lnTo>
                    <a:pt x="124" y="50"/>
                  </a:lnTo>
                  <a:lnTo>
                    <a:pt x="126" y="50"/>
                  </a:lnTo>
                  <a:lnTo>
                    <a:pt x="128" y="50"/>
                  </a:lnTo>
                  <a:lnTo>
                    <a:pt x="128" y="50"/>
                  </a:lnTo>
                  <a:lnTo>
                    <a:pt x="130" y="50"/>
                  </a:lnTo>
                  <a:lnTo>
                    <a:pt x="130" y="50"/>
                  </a:lnTo>
                  <a:lnTo>
                    <a:pt x="130" y="50"/>
                  </a:lnTo>
                  <a:lnTo>
                    <a:pt x="130" y="50"/>
                  </a:lnTo>
                  <a:lnTo>
                    <a:pt x="132" y="52"/>
                  </a:lnTo>
                  <a:lnTo>
                    <a:pt x="132" y="52"/>
                  </a:lnTo>
                  <a:lnTo>
                    <a:pt x="132" y="54"/>
                  </a:lnTo>
                  <a:lnTo>
                    <a:pt x="132" y="56"/>
                  </a:lnTo>
                  <a:lnTo>
                    <a:pt x="132" y="60"/>
                  </a:lnTo>
                  <a:lnTo>
                    <a:pt x="132" y="62"/>
                  </a:lnTo>
                  <a:lnTo>
                    <a:pt x="132" y="64"/>
                  </a:lnTo>
                  <a:lnTo>
                    <a:pt x="130" y="66"/>
                  </a:lnTo>
                  <a:lnTo>
                    <a:pt x="132" y="70"/>
                  </a:lnTo>
                  <a:lnTo>
                    <a:pt x="132" y="74"/>
                  </a:lnTo>
                  <a:lnTo>
                    <a:pt x="132" y="78"/>
                  </a:lnTo>
                  <a:lnTo>
                    <a:pt x="132" y="82"/>
                  </a:lnTo>
                  <a:lnTo>
                    <a:pt x="132" y="86"/>
                  </a:lnTo>
                  <a:lnTo>
                    <a:pt x="132" y="88"/>
                  </a:lnTo>
                  <a:lnTo>
                    <a:pt x="132" y="90"/>
                  </a:lnTo>
                  <a:lnTo>
                    <a:pt x="132" y="92"/>
                  </a:lnTo>
                  <a:lnTo>
                    <a:pt x="132" y="92"/>
                  </a:lnTo>
                  <a:lnTo>
                    <a:pt x="132" y="94"/>
                  </a:lnTo>
                  <a:lnTo>
                    <a:pt x="130" y="94"/>
                  </a:lnTo>
                  <a:lnTo>
                    <a:pt x="128" y="96"/>
                  </a:lnTo>
                  <a:lnTo>
                    <a:pt x="128" y="96"/>
                  </a:lnTo>
                  <a:lnTo>
                    <a:pt x="126" y="98"/>
                  </a:lnTo>
                  <a:lnTo>
                    <a:pt x="122" y="100"/>
                  </a:lnTo>
                  <a:lnTo>
                    <a:pt x="120" y="100"/>
                  </a:lnTo>
                  <a:lnTo>
                    <a:pt x="96" y="102"/>
                  </a:lnTo>
                  <a:lnTo>
                    <a:pt x="74" y="104"/>
                  </a:lnTo>
                  <a:lnTo>
                    <a:pt x="68" y="100"/>
                  </a:lnTo>
                  <a:lnTo>
                    <a:pt x="62" y="96"/>
                  </a:lnTo>
                  <a:lnTo>
                    <a:pt x="58" y="94"/>
                  </a:lnTo>
                  <a:lnTo>
                    <a:pt x="54" y="94"/>
                  </a:lnTo>
                  <a:lnTo>
                    <a:pt x="50" y="92"/>
                  </a:lnTo>
                  <a:lnTo>
                    <a:pt x="40" y="90"/>
                  </a:lnTo>
                  <a:lnTo>
                    <a:pt x="30" y="86"/>
                  </a:lnTo>
                  <a:lnTo>
                    <a:pt x="26" y="84"/>
                  </a:lnTo>
                  <a:lnTo>
                    <a:pt x="24" y="82"/>
                  </a:lnTo>
                  <a:lnTo>
                    <a:pt x="22" y="82"/>
                  </a:lnTo>
                  <a:lnTo>
                    <a:pt x="20" y="80"/>
                  </a:lnTo>
                  <a:lnTo>
                    <a:pt x="16" y="78"/>
                  </a:lnTo>
                  <a:lnTo>
                    <a:pt x="10" y="74"/>
                  </a:lnTo>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04" name="Freeform 299">
              <a:extLst>
                <a:ext uri="{FF2B5EF4-FFF2-40B4-BE49-F238E27FC236}">
                  <a16:creationId xmlns:a16="http://schemas.microsoft.com/office/drawing/2014/main" id="{FADBF7EF-27B2-4B50-A13A-2AE1D3079E85}"/>
                </a:ext>
              </a:extLst>
            </p:cNvPr>
            <p:cNvSpPr>
              <a:spLocks/>
            </p:cNvSpPr>
            <p:nvPr/>
          </p:nvSpPr>
          <p:spPr bwMode="auto">
            <a:xfrm>
              <a:off x="6366183" y="2387838"/>
              <a:ext cx="249639" cy="177815"/>
            </a:xfrm>
            <a:custGeom>
              <a:avLst/>
              <a:gdLst>
                <a:gd name="T0" fmla="*/ 10 w 132"/>
                <a:gd name="T1" fmla="*/ 74 h 104"/>
                <a:gd name="T2" fmla="*/ 6 w 132"/>
                <a:gd name="T3" fmla="*/ 64 h 104"/>
                <a:gd name="T4" fmla="*/ 2 w 132"/>
                <a:gd name="T5" fmla="*/ 54 h 104"/>
                <a:gd name="T6" fmla="*/ 0 w 132"/>
                <a:gd name="T7" fmla="*/ 48 h 104"/>
                <a:gd name="T8" fmla="*/ 0 w 132"/>
                <a:gd name="T9" fmla="*/ 46 h 104"/>
                <a:gd name="T10" fmla="*/ 0 w 132"/>
                <a:gd name="T11" fmla="*/ 40 h 104"/>
                <a:gd name="T12" fmla="*/ 2 w 132"/>
                <a:gd name="T13" fmla="*/ 30 h 104"/>
                <a:gd name="T14" fmla="*/ 4 w 132"/>
                <a:gd name="T15" fmla="*/ 18 h 104"/>
                <a:gd name="T16" fmla="*/ 14 w 132"/>
                <a:gd name="T17" fmla="*/ 12 h 104"/>
                <a:gd name="T18" fmla="*/ 26 w 132"/>
                <a:gd name="T19" fmla="*/ 6 h 104"/>
                <a:gd name="T20" fmla="*/ 32 w 132"/>
                <a:gd name="T21" fmla="*/ 2 h 104"/>
                <a:gd name="T22" fmla="*/ 38 w 132"/>
                <a:gd name="T23" fmla="*/ 0 h 104"/>
                <a:gd name="T24" fmla="*/ 44 w 132"/>
                <a:gd name="T25" fmla="*/ 0 h 104"/>
                <a:gd name="T26" fmla="*/ 46 w 132"/>
                <a:gd name="T27" fmla="*/ 0 h 104"/>
                <a:gd name="T28" fmla="*/ 48 w 132"/>
                <a:gd name="T29" fmla="*/ 2 h 104"/>
                <a:gd name="T30" fmla="*/ 54 w 132"/>
                <a:gd name="T31" fmla="*/ 4 h 104"/>
                <a:gd name="T32" fmla="*/ 58 w 132"/>
                <a:gd name="T33" fmla="*/ 6 h 104"/>
                <a:gd name="T34" fmla="*/ 62 w 132"/>
                <a:gd name="T35" fmla="*/ 6 h 104"/>
                <a:gd name="T36" fmla="*/ 70 w 132"/>
                <a:gd name="T37" fmla="*/ 4 h 104"/>
                <a:gd name="T38" fmla="*/ 78 w 132"/>
                <a:gd name="T39" fmla="*/ 4 h 104"/>
                <a:gd name="T40" fmla="*/ 88 w 132"/>
                <a:gd name="T41" fmla="*/ 6 h 104"/>
                <a:gd name="T42" fmla="*/ 96 w 132"/>
                <a:gd name="T43" fmla="*/ 10 h 104"/>
                <a:gd name="T44" fmla="*/ 102 w 132"/>
                <a:gd name="T45" fmla="*/ 12 h 104"/>
                <a:gd name="T46" fmla="*/ 106 w 132"/>
                <a:gd name="T47" fmla="*/ 16 h 104"/>
                <a:gd name="T48" fmla="*/ 114 w 132"/>
                <a:gd name="T49" fmla="*/ 22 h 104"/>
                <a:gd name="T50" fmla="*/ 122 w 132"/>
                <a:gd name="T51" fmla="*/ 30 h 104"/>
                <a:gd name="T52" fmla="*/ 120 w 132"/>
                <a:gd name="T53" fmla="*/ 36 h 104"/>
                <a:gd name="T54" fmla="*/ 120 w 132"/>
                <a:gd name="T55" fmla="*/ 42 h 104"/>
                <a:gd name="T56" fmla="*/ 120 w 132"/>
                <a:gd name="T57" fmla="*/ 46 h 104"/>
                <a:gd name="T58" fmla="*/ 120 w 132"/>
                <a:gd name="T59" fmla="*/ 48 h 104"/>
                <a:gd name="T60" fmla="*/ 122 w 132"/>
                <a:gd name="T61" fmla="*/ 50 h 104"/>
                <a:gd name="T62" fmla="*/ 122 w 132"/>
                <a:gd name="T63" fmla="*/ 50 h 104"/>
                <a:gd name="T64" fmla="*/ 124 w 132"/>
                <a:gd name="T65" fmla="*/ 50 h 104"/>
                <a:gd name="T66" fmla="*/ 128 w 132"/>
                <a:gd name="T67" fmla="*/ 50 h 104"/>
                <a:gd name="T68" fmla="*/ 130 w 132"/>
                <a:gd name="T69" fmla="*/ 50 h 104"/>
                <a:gd name="T70" fmla="*/ 130 w 132"/>
                <a:gd name="T71" fmla="*/ 50 h 104"/>
                <a:gd name="T72" fmla="*/ 132 w 132"/>
                <a:gd name="T73" fmla="*/ 52 h 104"/>
                <a:gd name="T74" fmla="*/ 132 w 132"/>
                <a:gd name="T75" fmla="*/ 54 h 104"/>
                <a:gd name="T76" fmla="*/ 132 w 132"/>
                <a:gd name="T77" fmla="*/ 60 h 104"/>
                <a:gd name="T78" fmla="*/ 132 w 132"/>
                <a:gd name="T79" fmla="*/ 64 h 104"/>
                <a:gd name="T80" fmla="*/ 132 w 132"/>
                <a:gd name="T81" fmla="*/ 70 h 104"/>
                <a:gd name="T82" fmla="*/ 132 w 132"/>
                <a:gd name="T83" fmla="*/ 78 h 104"/>
                <a:gd name="T84" fmla="*/ 132 w 132"/>
                <a:gd name="T85" fmla="*/ 86 h 104"/>
                <a:gd name="T86" fmla="*/ 132 w 132"/>
                <a:gd name="T87" fmla="*/ 90 h 104"/>
                <a:gd name="T88" fmla="*/ 132 w 132"/>
                <a:gd name="T89" fmla="*/ 92 h 104"/>
                <a:gd name="T90" fmla="*/ 130 w 132"/>
                <a:gd name="T91" fmla="*/ 94 h 104"/>
                <a:gd name="T92" fmla="*/ 128 w 132"/>
                <a:gd name="T93" fmla="*/ 96 h 104"/>
                <a:gd name="T94" fmla="*/ 122 w 132"/>
                <a:gd name="T95" fmla="*/ 100 h 104"/>
                <a:gd name="T96" fmla="*/ 96 w 132"/>
                <a:gd name="T97" fmla="*/ 102 h 104"/>
                <a:gd name="T98" fmla="*/ 68 w 132"/>
                <a:gd name="T99" fmla="*/ 100 h 104"/>
                <a:gd name="T100" fmla="*/ 58 w 132"/>
                <a:gd name="T101" fmla="*/ 94 h 104"/>
                <a:gd name="T102" fmla="*/ 50 w 132"/>
                <a:gd name="T103" fmla="*/ 92 h 104"/>
                <a:gd name="T104" fmla="*/ 30 w 132"/>
                <a:gd name="T105" fmla="*/ 86 h 104"/>
                <a:gd name="T106" fmla="*/ 24 w 132"/>
                <a:gd name="T107" fmla="*/ 82 h 104"/>
                <a:gd name="T108" fmla="*/ 20 w 132"/>
                <a:gd name="T109" fmla="*/ 80 h 104"/>
                <a:gd name="T110" fmla="*/ 10 w 132"/>
                <a:gd name="T111" fmla="*/ 7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2" h="104">
                  <a:moveTo>
                    <a:pt x="10" y="74"/>
                  </a:moveTo>
                  <a:lnTo>
                    <a:pt x="10" y="74"/>
                  </a:lnTo>
                  <a:lnTo>
                    <a:pt x="8" y="70"/>
                  </a:lnTo>
                  <a:lnTo>
                    <a:pt x="6" y="64"/>
                  </a:lnTo>
                  <a:lnTo>
                    <a:pt x="4" y="58"/>
                  </a:lnTo>
                  <a:lnTo>
                    <a:pt x="2" y="54"/>
                  </a:lnTo>
                  <a:lnTo>
                    <a:pt x="2" y="50"/>
                  </a:lnTo>
                  <a:lnTo>
                    <a:pt x="0" y="48"/>
                  </a:lnTo>
                  <a:lnTo>
                    <a:pt x="0" y="48"/>
                  </a:lnTo>
                  <a:lnTo>
                    <a:pt x="0" y="46"/>
                  </a:lnTo>
                  <a:lnTo>
                    <a:pt x="0" y="44"/>
                  </a:lnTo>
                  <a:lnTo>
                    <a:pt x="0" y="40"/>
                  </a:lnTo>
                  <a:lnTo>
                    <a:pt x="2" y="36"/>
                  </a:lnTo>
                  <a:lnTo>
                    <a:pt x="2" y="30"/>
                  </a:lnTo>
                  <a:lnTo>
                    <a:pt x="2" y="22"/>
                  </a:lnTo>
                  <a:lnTo>
                    <a:pt x="4" y="18"/>
                  </a:lnTo>
                  <a:lnTo>
                    <a:pt x="8" y="16"/>
                  </a:lnTo>
                  <a:lnTo>
                    <a:pt x="14" y="12"/>
                  </a:lnTo>
                  <a:lnTo>
                    <a:pt x="20" y="10"/>
                  </a:lnTo>
                  <a:lnTo>
                    <a:pt x="26" y="6"/>
                  </a:lnTo>
                  <a:lnTo>
                    <a:pt x="30" y="4"/>
                  </a:lnTo>
                  <a:lnTo>
                    <a:pt x="32" y="2"/>
                  </a:lnTo>
                  <a:lnTo>
                    <a:pt x="36" y="2"/>
                  </a:lnTo>
                  <a:lnTo>
                    <a:pt x="38" y="0"/>
                  </a:lnTo>
                  <a:lnTo>
                    <a:pt x="42" y="0"/>
                  </a:lnTo>
                  <a:lnTo>
                    <a:pt x="44" y="0"/>
                  </a:lnTo>
                  <a:lnTo>
                    <a:pt x="44" y="0"/>
                  </a:lnTo>
                  <a:lnTo>
                    <a:pt x="46" y="0"/>
                  </a:lnTo>
                  <a:lnTo>
                    <a:pt x="46" y="0"/>
                  </a:lnTo>
                  <a:lnTo>
                    <a:pt x="48" y="2"/>
                  </a:lnTo>
                  <a:lnTo>
                    <a:pt x="50" y="2"/>
                  </a:lnTo>
                  <a:lnTo>
                    <a:pt x="54" y="4"/>
                  </a:lnTo>
                  <a:lnTo>
                    <a:pt x="56" y="6"/>
                  </a:lnTo>
                  <a:lnTo>
                    <a:pt x="58" y="6"/>
                  </a:lnTo>
                  <a:lnTo>
                    <a:pt x="60" y="6"/>
                  </a:lnTo>
                  <a:lnTo>
                    <a:pt x="62" y="6"/>
                  </a:lnTo>
                  <a:lnTo>
                    <a:pt x="66" y="6"/>
                  </a:lnTo>
                  <a:lnTo>
                    <a:pt x="70" y="4"/>
                  </a:lnTo>
                  <a:lnTo>
                    <a:pt x="76" y="4"/>
                  </a:lnTo>
                  <a:lnTo>
                    <a:pt x="78" y="4"/>
                  </a:lnTo>
                  <a:lnTo>
                    <a:pt x="80" y="4"/>
                  </a:lnTo>
                  <a:lnTo>
                    <a:pt x="88" y="6"/>
                  </a:lnTo>
                  <a:lnTo>
                    <a:pt x="92" y="8"/>
                  </a:lnTo>
                  <a:lnTo>
                    <a:pt x="96" y="10"/>
                  </a:lnTo>
                  <a:lnTo>
                    <a:pt x="98" y="10"/>
                  </a:lnTo>
                  <a:lnTo>
                    <a:pt x="102" y="12"/>
                  </a:lnTo>
                  <a:lnTo>
                    <a:pt x="104" y="14"/>
                  </a:lnTo>
                  <a:lnTo>
                    <a:pt x="106" y="16"/>
                  </a:lnTo>
                  <a:lnTo>
                    <a:pt x="110" y="18"/>
                  </a:lnTo>
                  <a:lnTo>
                    <a:pt x="114" y="22"/>
                  </a:lnTo>
                  <a:lnTo>
                    <a:pt x="120" y="28"/>
                  </a:lnTo>
                  <a:lnTo>
                    <a:pt x="122" y="30"/>
                  </a:lnTo>
                  <a:lnTo>
                    <a:pt x="120" y="32"/>
                  </a:lnTo>
                  <a:lnTo>
                    <a:pt x="120" y="36"/>
                  </a:lnTo>
                  <a:lnTo>
                    <a:pt x="120" y="38"/>
                  </a:lnTo>
                  <a:lnTo>
                    <a:pt x="120" y="42"/>
                  </a:lnTo>
                  <a:lnTo>
                    <a:pt x="120" y="44"/>
                  </a:lnTo>
                  <a:lnTo>
                    <a:pt x="120" y="46"/>
                  </a:lnTo>
                  <a:lnTo>
                    <a:pt x="120" y="46"/>
                  </a:lnTo>
                  <a:lnTo>
                    <a:pt x="120" y="48"/>
                  </a:lnTo>
                  <a:lnTo>
                    <a:pt x="120" y="48"/>
                  </a:lnTo>
                  <a:lnTo>
                    <a:pt x="122" y="50"/>
                  </a:lnTo>
                  <a:lnTo>
                    <a:pt x="122" y="50"/>
                  </a:lnTo>
                  <a:lnTo>
                    <a:pt x="122" y="50"/>
                  </a:lnTo>
                  <a:lnTo>
                    <a:pt x="124" y="50"/>
                  </a:lnTo>
                  <a:lnTo>
                    <a:pt x="124" y="50"/>
                  </a:lnTo>
                  <a:lnTo>
                    <a:pt x="126" y="50"/>
                  </a:lnTo>
                  <a:lnTo>
                    <a:pt x="128" y="50"/>
                  </a:lnTo>
                  <a:lnTo>
                    <a:pt x="128" y="50"/>
                  </a:lnTo>
                  <a:lnTo>
                    <a:pt x="130" y="50"/>
                  </a:lnTo>
                  <a:lnTo>
                    <a:pt x="130" y="50"/>
                  </a:lnTo>
                  <a:lnTo>
                    <a:pt x="130" y="50"/>
                  </a:lnTo>
                  <a:lnTo>
                    <a:pt x="130" y="50"/>
                  </a:lnTo>
                  <a:lnTo>
                    <a:pt x="132" y="52"/>
                  </a:lnTo>
                  <a:lnTo>
                    <a:pt x="132" y="52"/>
                  </a:lnTo>
                  <a:lnTo>
                    <a:pt x="132" y="54"/>
                  </a:lnTo>
                  <a:lnTo>
                    <a:pt x="132" y="56"/>
                  </a:lnTo>
                  <a:lnTo>
                    <a:pt x="132" y="60"/>
                  </a:lnTo>
                  <a:lnTo>
                    <a:pt x="132" y="62"/>
                  </a:lnTo>
                  <a:lnTo>
                    <a:pt x="132" y="64"/>
                  </a:lnTo>
                  <a:lnTo>
                    <a:pt x="130" y="66"/>
                  </a:lnTo>
                  <a:lnTo>
                    <a:pt x="132" y="70"/>
                  </a:lnTo>
                  <a:lnTo>
                    <a:pt x="132" y="74"/>
                  </a:lnTo>
                  <a:lnTo>
                    <a:pt x="132" y="78"/>
                  </a:lnTo>
                  <a:lnTo>
                    <a:pt x="132" y="82"/>
                  </a:lnTo>
                  <a:lnTo>
                    <a:pt x="132" y="86"/>
                  </a:lnTo>
                  <a:lnTo>
                    <a:pt x="132" y="88"/>
                  </a:lnTo>
                  <a:lnTo>
                    <a:pt x="132" y="90"/>
                  </a:lnTo>
                  <a:lnTo>
                    <a:pt x="132" y="92"/>
                  </a:lnTo>
                  <a:lnTo>
                    <a:pt x="132" y="92"/>
                  </a:lnTo>
                  <a:lnTo>
                    <a:pt x="132" y="94"/>
                  </a:lnTo>
                  <a:lnTo>
                    <a:pt x="130" y="94"/>
                  </a:lnTo>
                  <a:lnTo>
                    <a:pt x="128" y="96"/>
                  </a:lnTo>
                  <a:lnTo>
                    <a:pt x="128" y="96"/>
                  </a:lnTo>
                  <a:lnTo>
                    <a:pt x="126" y="98"/>
                  </a:lnTo>
                  <a:lnTo>
                    <a:pt x="122" y="100"/>
                  </a:lnTo>
                  <a:lnTo>
                    <a:pt x="120" y="100"/>
                  </a:lnTo>
                  <a:lnTo>
                    <a:pt x="96" y="102"/>
                  </a:lnTo>
                  <a:lnTo>
                    <a:pt x="74" y="104"/>
                  </a:lnTo>
                  <a:lnTo>
                    <a:pt x="68" y="100"/>
                  </a:lnTo>
                  <a:lnTo>
                    <a:pt x="62" y="96"/>
                  </a:lnTo>
                  <a:lnTo>
                    <a:pt x="58" y="94"/>
                  </a:lnTo>
                  <a:lnTo>
                    <a:pt x="54" y="94"/>
                  </a:lnTo>
                  <a:lnTo>
                    <a:pt x="50" y="92"/>
                  </a:lnTo>
                  <a:lnTo>
                    <a:pt x="40" y="90"/>
                  </a:lnTo>
                  <a:lnTo>
                    <a:pt x="30" y="86"/>
                  </a:lnTo>
                  <a:lnTo>
                    <a:pt x="26" y="84"/>
                  </a:lnTo>
                  <a:lnTo>
                    <a:pt x="24" y="82"/>
                  </a:lnTo>
                  <a:lnTo>
                    <a:pt x="22" y="82"/>
                  </a:lnTo>
                  <a:lnTo>
                    <a:pt x="20" y="80"/>
                  </a:lnTo>
                  <a:lnTo>
                    <a:pt x="16" y="78"/>
                  </a:lnTo>
                  <a:lnTo>
                    <a:pt x="10" y="74"/>
                  </a:lnTo>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05" name="Freeform 300">
              <a:extLst>
                <a:ext uri="{FF2B5EF4-FFF2-40B4-BE49-F238E27FC236}">
                  <a16:creationId xmlns:a16="http://schemas.microsoft.com/office/drawing/2014/main" id="{D693AF14-4EA5-43BC-AD53-629FF358B13C}"/>
                </a:ext>
              </a:extLst>
            </p:cNvPr>
            <p:cNvSpPr>
              <a:spLocks/>
            </p:cNvSpPr>
            <p:nvPr/>
          </p:nvSpPr>
          <p:spPr bwMode="auto">
            <a:xfrm>
              <a:off x="6298100" y="1847554"/>
              <a:ext cx="291246" cy="519767"/>
            </a:xfrm>
            <a:custGeom>
              <a:avLst/>
              <a:gdLst>
                <a:gd name="T0" fmla="*/ 6 w 154"/>
                <a:gd name="T1" fmla="*/ 222 h 304"/>
                <a:gd name="T2" fmla="*/ 10 w 154"/>
                <a:gd name="T3" fmla="*/ 208 h 304"/>
                <a:gd name="T4" fmla="*/ 22 w 154"/>
                <a:gd name="T5" fmla="*/ 204 h 304"/>
                <a:gd name="T6" fmla="*/ 24 w 154"/>
                <a:gd name="T7" fmla="*/ 198 h 304"/>
                <a:gd name="T8" fmla="*/ 18 w 154"/>
                <a:gd name="T9" fmla="*/ 180 h 304"/>
                <a:gd name="T10" fmla="*/ 12 w 154"/>
                <a:gd name="T11" fmla="*/ 160 h 304"/>
                <a:gd name="T12" fmla="*/ 6 w 154"/>
                <a:gd name="T13" fmla="*/ 126 h 304"/>
                <a:gd name="T14" fmla="*/ 10 w 154"/>
                <a:gd name="T15" fmla="*/ 116 h 304"/>
                <a:gd name="T16" fmla="*/ 16 w 154"/>
                <a:gd name="T17" fmla="*/ 116 h 304"/>
                <a:gd name="T18" fmla="*/ 26 w 154"/>
                <a:gd name="T19" fmla="*/ 116 h 304"/>
                <a:gd name="T20" fmla="*/ 30 w 154"/>
                <a:gd name="T21" fmla="*/ 112 h 304"/>
                <a:gd name="T22" fmla="*/ 22 w 154"/>
                <a:gd name="T23" fmla="*/ 106 h 304"/>
                <a:gd name="T24" fmla="*/ 22 w 154"/>
                <a:gd name="T25" fmla="*/ 100 h 304"/>
                <a:gd name="T26" fmla="*/ 28 w 154"/>
                <a:gd name="T27" fmla="*/ 82 h 304"/>
                <a:gd name="T28" fmla="*/ 30 w 154"/>
                <a:gd name="T29" fmla="*/ 72 h 304"/>
                <a:gd name="T30" fmla="*/ 38 w 154"/>
                <a:gd name="T31" fmla="*/ 68 h 304"/>
                <a:gd name="T32" fmla="*/ 42 w 154"/>
                <a:gd name="T33" fmla="*/ 58 h 304"/>
                <a:gd name="T34" fmla="*/ 50 w 154"/>
                <a:gd name="T35" fmla="*/ 58 h 304"/>
                <a:gd name="T36" fmla="*/ 52 w 154"/>
                <a:gd name="T37" fmla="*/ 52 h 304"/>
                <a:gd name="T38" fmla="*/ 54 w 154"/>
                <a:gd name="T39" fmla="*/ 44 h 304"/>
                <a:gd name="T40" fmla="*/ 62 w 154"/>
                <a:gd name="T41" fmla="*/ 38 h 304"/>
                <a:gd name="T42" fmla="*/ 62 w 154"/>
                <a:gd name="T43" fmla="*/ 28 h 304"/>
                <a:gd name="T44" fmla="*/ 68 w 154"/>
                <a:gd name="T45" fmla="*/ 28 h 304"/>
                <a:gd name="T46" fmla="*/ 78 w 154"/>
                <a:gd name="T47" fmla="*/ 26 h 304"/>
                <a:gd name="T48" fmla="*/ 86 w 154"/>
                <a:gd name="T49" fmla="*/ 18 h 304"/>
                <a:gd name="T50" fmla="*/ 104 w 154"/>
                <a:gd name="T51" fmla="*/ 18 h 304"/>
                <a:gd name="T52" fmla="*/ 114 w 154"/>
                <a:gd name="T53" fmla="*/ 14 h 304"/>
                <a:gd name="T54" fmla="*/ 128 w 154"/>
                <a:gd name="T55" fmla="*/ 0 h 304"/>
                <a:gd name="T56" fmla="*/ 146 w 154"/>
                <a:gd name="T57" fmla="*/ 20 h 304"/>
                <a:gd name="T58" fmla="*/ 150 w 154"/>
                <a:gd name="T59" fmla="*/ 34 h 304"/>
                <a:gd name="T60" fmla="*/ 154 w 154"/>
                <a:gd name="T61" fmla="*/ 58 h 304"/>
                <a:gd name="T62" fmla="*/ 150 w 154"/>
                <a:gd name="T63" fmla="*/ 66 h 304"/>
                <a:gd name="T64" fmla="*/ 136 w 154"/>
                <a:gd name="T65" fmla="*/ 76 h 304"/>
                <a:gd name="T66" fmla="*/ 128 w 154"/>
                <a:gd name="T67" fmla="*/ 88 h 304"/>
                <a:gd name="T68" fmla="*/ 128 w 154"/>
                <a:gd name="T69" fmla="*/ 106 h 304"/>
                <a:gd name="T70" fmla="*/ 126 w 154"/>
                <a:gd name="T71" fmla="*/ 112 h 304"/>
                <a:gd name="T72" fmla="*/ 112 w 154"/>
                <a:gd name="T73" fmla="*/ 122 h 304"/>
                <a:gd name="T74" fmla="*/ 102 w 154"/>
                <a:gd name="T75" fmla="*/ 130 h 304"/>
                <a:gd name="T76" fmla="*/ 86 w 154"/>
                <a:gd name="T77" fmla="*/ 132 h 304"/>
                <a:gd name="T78" fmla="*/ 80 w 154"/>
                <a:gd name="T79" fmla="*/ 142 h 304"/>
                <a:gd name="T80" fmla="*/ 76 w 154"/>
                <a:gd name="T81" fmla="*/ 164 h 304"/>
                <a:gd name="T82" fmla="*/ 78 w 154"/>
                <a:gd name="T83" fmla="*/ 180 h 304"/>
                <a:gd name="T84" fmla="*/ 90 w 154"/>
                <a:gd name="T85" fmla="*/ 194 h 304"/>
                <a:gd name="T86" fmla="*/ 92 w 154"/>
                <a:gd name="T87" fmla="*/ 204 h 304"/>
                <a:gd name="T88" fmla="*/ 80 w 154"/>
                <a:gd name="T89" fmla="*/ 208 h 304"/>
                <a:gd name="T90" fmla="*/ 70 w 154"/>
                <a:gd name="T91" fmla="*/ 212 h 304"/>
                <a:gd name="T92" fmla="*/ 72 w 154"/>
                <a:gd name="T93" fmla="*/ 216 h 304"/>
                <a:gd name="T94" fmla="*/ 82 w 154"/>
                <a:gd name="T95" fmla="*/ 216 h 304"/>
                <a:gd name="T96" fmla="*/ 90 w 154"/>
                <a:gd name="T97" fmla="*/ 228 h 304"/>
                <a:gd name="T98" fmla="*/ 86 w 154"/>
                <a:gd name="T99" fmla="*/ 234 h 304"/>
                <a:gd name="T100" fmla="*/ 74 w 154"/>
                <a:gd name="T101" fmla="*/ 246 h 304"/>
                <a:gd name="T102" fmla="*/ 72 w 154"/>
                <a:gd name="T103" fmla="*/ 258 h 304"/>
                <a:gd name="T104" fmla="*/ 72 w 154"/>
                <a:gd name="T105" fmla="*/ 268 h 304"/>
                <a:gd name="T106" fmla="*/ 60 w 154"/>
                <a:gd name="T107" fmla="*/ 276 h 304"/>
                <a:gd name="T108" fmla="*/ 56 w 154"/>
                <a:gd name="T109" fmla="*/ 286 h 304"/>
                <a:gd name="T110" fmla="*/ 44 w 154"/>
                <a:gd name="T111" fmla="*/ 296 h 304"/>
                <a:gd name="T112" fmla="*/ 38 w 154"/>
                <a:gd name="T113" fmla="*/ 304 h 304"/>
                <a:gd name="T114" fmla="*/ 26 w 154"/>
                <a:gd name="T115" fmla="*/ 300 h 304"/>
                <a:gd name="T116" fmla="*/ 22 w 154"/>
                <a:gd name="T117" fmla="*/ 294 h 304"/>
                <a:gd name="T118" fmla="*/ 24 w 154"/>
                <a:gd name="T119" fmla="*/ 280 h 304"/>
                <a:gd name="T120" fmla="*/ 16 w 154"/>
                <a:gd name="T121" fmla="*/ 276 h 304"/>
                <a:gd name="T122" fmla="*/ 14 w 154"/>
                <a:gd name="T123" fmla="*/ 272 h 304"/>
                <a:gd name="T124" fmla="*/ 6 w 154"/>
                <a:gd name="T125" fmla="*/ 25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4" h="304">
                  <a:moveTo>
                    <a:pt x="0" y="236"/>
                  </a:moveTo>
                  <a:lnTo>
                    <a:pt x="0" y="236"/>
                  </a:lnTo>
                  <a:lnTo>
                    <a:pt x="2" y="232"/>
                  </a:lnTo>
                  <a:lnTo>
                    <a:pt x="4" y="230"/>
                  </a:lnTo>
                  <a:lnTo>
                    <a:pt x="6" y="226"/>
                  </a:lnTo>
                  <a:lnTo>
                    <a:pt x="6" y="224"/>
                  </a:lnTo>
                  <a:lnTo>
                    <a:pt x="6" y="222"/>
                  </a:lnTo>
                  <a:lnTo>
                    <a:pt x="6" y="218"/>
                  </a:lnTo>
                  <a:lnTo>
                    <a:pt x="8" y="216"/>
                  </a:lnTo>
                  <a:lnTo>
                    <a:pt x="8" y="212"/>
                  </a:lnTo>
                  <a:lnTo>
                    <a:pt x="10" y="210"/>
                  </a:lnTo>
                  <a:lnTo>
                    <a:pt x="10" y="210"/>
                  </a:lnTo>
                  <a:lnTo>
                    <a:pt x="10" y="210"/>
                  </a:lnTo>
                  <a:lnTo>
                    <a:pt x="10" y="208"/>
                  </a:lnTo>
                  <a:lnTo>
                    <a:pt x="12" y="208"/>
                  </a:lnTo>
                  <a:lnTo>
                    <a:pt x="12" y="208"/>
                  </a:lnTo>
                  <a:lnTo>
                    <a:pt x="16" y="206"/>
                  </a:lnTo>
                  <a:lnTo>
                    <a:pt x="18" y="206"/>
                  </a:lnTo>
                  <a:lnTo>
                    <a:pt x="20" y="204"/>
                  </a:lnTo>
                  <a:lnTo>
                    <a:pt x="22" y="204"/>
                  </a:lnTo>
                  <a:lnTo>
                    <a:pt x="22" y="204"/>
                  </a:lnTo>
                  <a:lnTo>
                    <a:pt x="22" y="202"/>
                  </a:lnTo>
                  <a:lnTo>
                    <a:pt x="24" y="202"/>
                  </a:lnTo>
                  <a:lnTo>
                    <a:pt x="24" y="202"/>
                  </a:lnTo>
                  <a:lnTo>
                    <a:pt x="24" y="200"/>
                  </a:lnTo>
                  <a:lnTo>
                    <a:pt x="24" y="200"/>
                  </a:lnTo>
                  <a:lnTo>
                    <a:pt x="24" y="198"/>
                  </a:lnTo>
                  <a:lnTo>
                    <a:pt x="24" y="198"/>
                  </a:lnTo>
                  <a:lnTo>
                    <a:pt x="24" y="196"/>
                  </a:lnTo>
                  <a:lnTo>
                    <a:pt x="24" y="192"/>
                  </a:lnTo>
                  <a:lnTo>
                    <a:pt x="22" y="190"/>
                  </a:lnTo>
                  <a:lnTo>
                    <a:pt x="22" y="188"/>
                  </a:lnTo>
                  <a:lnTo>
                    <a:pt x="20" y="184"/>
                  </a:lnTo>
                  <a:lnTo>
                    <a:pt x="20" y="182"/>
                  </a:lnTo>
                  <a:lnTo>
                    <a:pt x="18" y="180"/>
                  </a:lnTo>
                  <a:lnTo>
                    <a:pt x="16" y="176"/>
                  </a:lnTo>
                  <a:lnTo>
                    <a:pt x="14" y="172"/>
                  </a:lnTo>
                  <a:lnTo>
                    <a:pt x="14" y="170"/>
                  </a:lnTo>
                  <a:lnTo>
                    <a:pt x="12" y="168"/>
                  </a:lnTo>
                  <a:lnTo>
                    <a:pt x="12" y="166"/>
                  </a:lnTo>
                  <a:lnTo>
                    <a:pt x="12" y="164"/>
                  </a:lnTo>
                  <a:lnTo>
                    <a:pt x="12" y="160"/>
                  </a:lnTo>
                  <a:lnTo>
                    <a:pt x="10" y="152"/>
                  </a:lnTo>
                  <a:lnTo>
                    <a:pt x="8" y="146"/>
                  </a:lnTo>
                  <a:lnTo>
                    <a:pt x="8" y="138"/>
                  </a:lnTo>
                  <a:lnTo>
                    <a:pt x="6" y="134"/>
                  </a:lnTo>
                  <a:lnTo>
                    <a:pt x="6" y="130"/>
                  </a:lnTo>
                  <a:lnTo>
                    <a:pt x="6" y="128"/>
                  </a:lnTo>
                  <a:lnTo>
                    <a:pt x="6" y="126"/>
                  </a:lnTo>
                  <a:lnTo>
                    <a:pt x="6" y="124"/>
                  </a:lnTo>
                  <a:lnTo>
                    <a:pt x="6" y="122"/>
                  </a:lnTo>
                  <a:lnTo>
                    <a:pt x="8" y="120"/>
                  </a:lnTo>
                  <a:lnTo>
                    <a:pt x="8" y="118"/>
                  </a:lnTo>
                  <a:lnTo>
                    <a:pt x="8" y="116"/>
                  </a:lnTo>
                  <a:lnTo>
                    <a:pt x="10" y="116"/>
                  </a:lnTo>
                  <a:lnTo>
                    <a:pt x="10" y="116"/>
                  </a:lnTo>
                  <a:lnTo>
                    <a:pt x="10" y="114"/>
                  </a:lnTo>
                  <a:lnTo>
                    <a:pt x="10" y="114"/>
                  </a:lnTo>
                  <a:lnTo>
                    <a:pt x="12" y="114"/>
                  </a:lnTo>
                  <a:lnTo>
                    <a:pt x="12" y="114"/>
                  </a:lnTo>
                  <a:lnTo>
                    <a:pt x="12" y="114"/>
                  </a:lnTo>
                  <a:lnTo>
                    <a:pt x="14" y="116"/>
                  </a:lnTo>
                  <a:lnTo>
                    <a:pt x="16" y="116"/>
                  </a:lnTo>
                  <a:lnTo>
                    <a:pt x="18" y="116"/>
                  </a:lnTo>
                  <a:lnTo>
                    <a:pt x="20" y="118"/>
                  </a:lnTo>
                  <a:lnTo>
                    <a:pt x="22" y="118"/>
                  </a:lnTo>
                  <a:lnTo>
                    <a:pt x="24" y="118"/>
                  </a:lnTo>
                  <a:lnTo>
                    <a:pt x="24" y="118"/>
                  </a:lnTo>
                  <a:lnTo>
                    <a:pt x="24" y="118"/>
                  </a:lnTo>
                  <a:lnTo>
                    <a:pt x="26" y="116"/>
                  </a:lnTo>
                  <a:lnTo>
                    <a:pt x="26" y="116"/>
                  </a:lnTo>
                  <a:lnTo>
                    <a:pt x="28" y="116"/>
                  </a:lnTo>
                  <a:lnTo>
                    <a:pt x="28" y="114"/>
                  </a:lnTo>
                  <a:lnTo>
                    <a:pt x="30" y="114"/>
                  </a:lnTo>
                  <a:lnTo>
                    <a:pt x="30" y="114"/>
                  </a:lnTo>
                  <a:lnTo>
                    <a:pt x="30" y="112"/>
                  </a:lnTo>
                  <a:lnTo>
                    <a:pt x="30" y="112"/>
                  </a:lnTo>
                  <a:lnTo>
                    <a:pt x="30" y="112"/>
                  </a:lnTo>
                  <a:lnTo>
                    <a:pt x="30" y="110"/>
                  </a:lnTo>
                  <a:lnTo>
                    <a:pt x="28" y="110"/>
                  </a:lnTo>
                  <a:lnTo>
                    <a:pt x="28" y="110"/>
                  </a:lnTo>
                  <a:lnTo>
                    <a:pt x="26" y="108"/>
                  </a:lnTo>
                  <a:lnTo>
                    <a:pt x="24" y="108"/>
                  </a:lnTo>
                  <a:lnTo>
                    <a:pt x="22" y="106"/>
                  </a:lnTo>
                  <a:lnTo>
                    <a:pt x="22" y="106"/>
                  </a:lnTo>
                  <a:lnTo>
                    <a:pt x="22" y="106"/>
                  </a:lnTo>
                  <a:lnTo>
                    <a:pt x="22" y="104"/>
                  </a:lnTo>
                  <a:lnTo>
                    <a:pt x="22" y="104"/>
                  </a:lnTo>
                  <a:lnTo>
                    <a:pt x="22" y="104"/>
                  </a:lnTo>
                  <a:lnTo>
                    <a:pt x="22" y="102"/>
                  </a:lnTo>
                  <a:lnTo>
                    <a:pt x="22" y="100"/>
                  </a:lnTo>
                  <a:lnTo>
                    <a:pt x="24" y="98"/>
                  </a:lnTo>
                  <a:lnTo>
                    <a:pt x="26" y="96"/>
                  </a:lnTo>
                  <a:lnTo>
                    <a:pt x="28" y="94"/>
                  </a:lnTo>
                  <a:lnTo>
                    <a:pt x="28" y="92"/>
                  </a:lnTo>
                  <a:lnTo>
                    <a:pt x="28" y="90"/>
                  </a:lnTo>
                  <a:lnTo>
                    <a:pt x="28" y="88"/>
                  </a:lnTo>
                  <a:lnTo>
                    <a:pt x="28" y="82"/>
                  </a:lnTo>
                  <a:lnTo>
                    <a:pt x="28" y="80"/>
                  </a:lnTo>
                  <a:lnTo>
                    <a:pt x="28" y="78"/>
                  </a:lnTo>
                  <a:lnTo>
                    <a:pt x="28" y="76"/>
                  </a:lnTo>
                  <a:lnTo>
                    <a:pt x="30" y="74"/>
                  </a:lnTo>
                  <a:lnTo>
                    <a:pt x="30" y="74"/>
                  </a:lnTo>
                  <a:lnTo>
                    <a:pt x="30" y="74"/>
                  </a:lnTo>
                  <a:lnTo>
                    <a:pt x="30" y="72"/>
                  </a:lnTo>
                  <a:lnTo>
                    <a:pt x="32" y="72"/>
                  </a:lnTo>
                  <a:lnTo>
                    <a:pt x="34" y="72"/>
                  </a:lnTo>
                  <a:lnTo>
                    <a:pt x="36" y="70"/>
                  </a:lnTo>
                  <a:lnTo>
                    <a:pt x="38" y="70"/>
                  </a:lnTo>
                  <a:lnTo>
                    <a:pt x="38" y="70"/>
                  </a:lnTo>
                  <a:lnTo>
                    <a:pt x="38" y="70"/>
                  </a:lnTo>
                  <a:lnTo>
                    <a:pt x="38" y="68"/>
                  </a:lnTo>
                  <a:lnTo>
                    <a:pt x="38" y="68"/>
                  </a:lnTo>
                  <a:lnTo>
                    <a:pt x="40" y="64"/>
                  </a:lnTo>
                  <a:lnTo>
                    <a:pt x="40" y="62"/>
                  </a:lnTo>
                  <a:lnTo>
                    <a:pt x="40" y="60"/>
                  </a:lnTo>
                  <a:lnTo>
                    <a:pt x="40" y="60"/>
                  </a:lnTo>
                  <a:lnTo>
                    <a:pt x="42" y="58"/>
                  </a:lnTo>
                  <a:lnTo>
                    <a:pt x="42" y="58"/>
                  </a:lnTo>
                  <a:lnTo>
                    <a:pt x="42" y="58"/>
                  </a:lnTo>
                  <a:lnTo>
                    <a:pt x="42" y="58"/>
                  </a:lnTo>
                  <a:lnTo>
                    <a:pt x="44" y="58"/>
                  </a:lnTo>
                  <a:lnTo>
                    <a:pt x="44" y="58"/>
                  </a:lnTo>
                  <a:lnTo>
                    <a:pt x="46" y="58"/>
                  </a:lnTo>
                  <a:lnTo>
                    <a:pt x="48" y="58"/>
                  </a:lnTo>
                  <a:lnTo>
                    <a:pt x="50" y="58"/>
                  </a:lnTo>
                  <a:lnTo>
                    <a:pt x="50" y="58"/>
                  </a:lnTo>
                  <a:lnTo>
                    <a:pt x="52" y="58"/>
                  </a:lnTo>
                  <a:lnTo>
                    <a:pt x="52" y="58"/>
                  </a:lnTo>
                  <a:lnTo>
                    <a:pt x="52" y="56"/>
                  </a:lnTo>
                  <a:lnTo>
                    <a:pt x="52" y="56"/>
                  </a:lnTo>
                  <a:lnTo>
                    <a:pt x="52" y="54"/>
                  </a:lnTo>
                  <a:lnTo>
                    <a:pt x="52" y="52"/>
                  </a:lnTo>
                  <a:lnTo>
                    <a:pt x="54" y="50"/>
                  </a:lnTo>
                  <a:lnTo>
                    <a:pt x="54" y="48"/>
                  </a:lnTo>
                  <a:lnTo>
                    <a:pt x="54" y="48"/>
                  </a:lnTo>
                  <a:lnTo>
                    <a:pt x="54" y="46"/>
                  </a:lnTo>
                  <a:lnTo>
                    <a:pt x="54" y="46"/>
                  </a:lnTo>
                  <a:lnTo>
                    <a:pt x="54" y="44"/>
                  </a:lnTo>
                  <a:lnTo>
                    <a:pt x="54" y="44"/>
                  </a:lnTo>
                  <a:lnTo>
                    <a:pt x="56" y="44"/>
                  </a:lnTo>
                  <a:lnTo>
                    <a:pt x="58" y="42"/>
                  </a:lnTo>
                  <a:lnTo>
                    <a:pt x="60" y="40"/>
                  </a:lnTo>
                  <a:lnTo>
                    <a:pt x="62" y="40"/>
                  </a:lnTo>
                  <a:lnTo>
                    <a:pt x="62" y="40"/>
                  </a:lnTo>
                  <a:lnTo>
                    <a:pt x="62" y="38"/>
                  </a:lnTo>
                  <a:lnTo>
                    <a:pt x="62" y="38"/>
                  </a:lnTo>
                  <a:lnTo>
                    <a:pt x="62" y="36"/>
                  </a:lnTo>
                  <a:lnTo>
                    <a:pt x="62" y="34"/>
                  </a:lnTo>
                  <a:lnTo>
                    <a:pt x="62" y="32"/>
                  </a:lnTo>
                  <a:lnTo>
                    <a:pt x="62" y="30"/>
                  </a:lnTo>
                  <a:lnTo>
                    <a:pt x="62" y="30"/>
                  </a:lnTo>
                  <a:lnTo>
                    <a:pt x="62" y="28"/>
                  </a:lnTo>
                  <a:lnTo>
                    <a:pt x="62" y="28"/>
                  </a:lnTo>
                  <a:lnTo>
                    <a:pt x="62" y="28"/>
                  </a:lnTo>
                  <a:lnTo>
                    <a:pt x="62" y="26"/>
                  </a:lnTo>
                  <a:lnTo>
                    <a:pt x="64" y="26"/>
                  </a:lnTo>
                  <a:lnTo>
                    <a:pt x="64" y="26"/>
                  </a:lnTo>
                  <a:lnTo>
                    <a:pt x="64" y="26"/>
                  </a:lnTo>
                  <a:lnTo>
                    <a:pt x="66" y="28"/>
                  </a:lnTo>
                  <a:lnTo>
                    <a:pt x="68" y="28"/>
                  </a:lnTo>
                  <a:lnTo>
                    <a:pt x="70" y="28"/>
                  </a:lnTo>
                  <a:lnTo>
                    <a:pt x="70" y="30"/>
                  </a:lnTo>
                  <a:lnTo>
                    <a:pt x="72" y="30"/>
                  </a:lnTo>
                  <a:lnTo>
                    <a:pt x="72" y="30"/>
                  </a:lnTo>
                  <a:lnTo>
                    <a:pt x="74" y="28"/>
                  </a:lnTo>
                  <a:lnTo>
                    <a:pt x="76" y="28"/>
                  </a:lnTo>
                  <a:lnTo>
                    <a:pt x="78" y="26"/>
                  </a:lnTo>
                  <a:lnTo>
                    <a:pt x="80" y="26"/>
                  </a:lnTo>
                  <a:lnTo>
                    <a:pt x="80" y="24"/>
                  </a:lnTo>
                  <a:lnTo>
                    <a:pt x="82" y="24"/>
                  </a:lnTo>
                  <a:lnTo>
                    <a:pt x="82" y="22"/>
                  </a:lnTo>
                  <a:lnTo>
                    <a:pt x="84" y="20"/>
                  </a:lnTo>
                  <a:lnTo>
                    <a:pt x="86" y="18"/>
                  </a:lnTo>
                  <a:lnTo>
                    <a:pt x="86" y="18"/>
                  </a:lnTo>
                  <a:lnTo>
                    <a:pt x="88" y="18"/>
                  </a:lnTo>
                  <a:lnTo>
                    <a:pt x="90" y="18"/>
                  </a:lnTo>
                  <a:lnTo>
                    <a:pt x="92" y="18"/>
                  </a:lnTo>
                  <a:lnTo>
                    <a:pt x="96" y="16"/>
                  </a:lnTo>
                  <a:lnTo>
                    <a:pt x="98" y="16"/>
                  </a:lnTo>
                  <a:lnTo>
                    <a:pt x="100" y="16"/>
                  </a:lnTo>
                  <a:lnTo>
                    <a:pt x="104" y="18"/>
                  </a:lnTo>
                  <a:lnTo>
                    <a:pt x="106" y="18"/>
                  </a:lnTo>
                  <a:lnTo>
                    <a:pt x="108" y="18"/>
                  </a:lnTo>
                  <a:lnTo>
                    <a:pt x="110" y="18"/>
                  </a:lnTo>
                  <a:lnTo>
                    <a:pt x="110" y="16"/>
                  </a:lnTo>
                  <a:lnTo>
                    <a:pt x="112" y="16"/>
                  </a:lnTo>
                  <a:lnTo>
                    <a:pt x="112" y="16"/>
                  </a:lnTo>
                  <a:lnTo>
                    <a:pt x="114" y="14"/>
                  </a:lnTo>
                  <a:lnTo>
                    <a:pt x="114" y="12"/>
                  </a:lnTo>
                  <a:lnTo>
                    <a:pt x="116" y="10"/>
                  </a:lnTo>
                  <a:lnTo>
                    <a:pt x="118" y="8"/>
                  </a:lnTo>
                  <a:lnTo>
                    <a:pt x="118" y="8"/>
                  </a:lnTo>
                  <a:lnTo>
                    <a:pt x="120" y="6"/>
                  </a:lnTo>
                  <a:lnTo>
                    <a:pt x="124" y="4"/>
                  </a:lnTo>
                  <a:lnTo>
                    <a:pt x="128" y="0"/>
                  </a:lnTo>
                  <a:lnTo>
                    <a:pt x="132" y="6"/>
                  </a:lnTo>
                  <a:lnTo>
                    <a:pt x="136" y="10"/>
                  </a:lnTo>
                  <a:lnTo>
                    <a:pt x="138" y="14"/>
                  </a:lnTo>
                  <a:lnTo>
                    <a:pt x="140" y="14"/>
                  </a:lnTo>
                  <a:lnTo>
                    <a:pt x="142" y="16"/>
                  </a:lnTo>
                  <a:lnTo>
                    <a:pt x="144" y="18"/>
                  </a:lnTo>
                  <a:lnTo>
                    <a:pt x="146" y="20"/>
                  </a:lnTo>
                  <a:lnTo>
                    <a:pt x="148" y="20"/>
                  </a:lnTo>
                  <a:lnTo>
                    <a:pt x="148" y="22"/>
                  </a:lnTo>
                  <a:lnTo>
                    <a:pt x="150" y="24"/>
                  </a:lnTo>
                  <a:lnTo>
                    <a:pt x="150" y="24"/>
                  </a:lnTo>
                  <a:lnTo>
                    <a:pt x="150" y="26"/>
                  </a:lnTo>
                  <a:lnTo>
                    <a:pt x="150" y="28"/>
                  </a:lnTo>
                  <a:lnTo>
                    <a:pt x="150" y="34"/>
                  </a:lnTo>
                  <a:lnTo>
                    <a:pt x="152" y="36"/>
                  </a:lnTo>
                  <a:lnTo>
                    <a:pt x="152" y="40"/>
                  </a:lnTo>
                  <a:lnTo>
                    <a:pt x="152" y="44"/>
                  </a:lnTo>
                  <a:lnTo>
                    <a:pt x="154" y="50"/>
                  </a:lnTo>
                  <a:lnTo>
                    <a:pt x="154" y="54"/>
                  </a:lnTo>
                  <a:lnTo>
                    <a:pt x="154" y="56"/>
                  </a:lnTo>
                  <a:lnTo>
                    <a:pt x="154" y="58"/>
                  </a:lnTo>
                  <a:lnTo>
                    <a:pt x="154" y="60"/>
                  </a:lnTo>
                  <a:lnTo>
                    <a:pt x="154" y="62"/>
                  </a:lnTo>
                  <a:lnTo>
                    <a:pt x="152" y="64"/>
                  </a:lnTo>
                  <a:lnTo>
                    <a:pt x="152" y="64"/>
                  </a:lnTo>
                  <a:lnTo>
                    <a:pt x="152" y="64"/>
                  </a:lnTo>
                  <a:lnTo>
                    <a:pt x="152" y="66"/>
                  </a:lnTo>
                  <a:lnTo>
                    <a:pt x="150" y="66"/>
                  </a:lnTo>
                  <a:lnTo>
                    <a:pt x="148" y="68"/>
                  </a:lnTo>
                  <a:lnTo>
                    <a:pt x="146" y="68"/>
                  </a:lnTo>
                  <a:lnTo>
                    <a:pt x="144" y="70"/>
                  </a:lnTo>
                  <a:lnTo>
                    <a:pt x="142" y="70"/>
                  </a:lnTo>
                  <a:lnTo>
                    <a:pt x="140" y="72"/>
                  </a:lnTo>
                  <a:lnTo>
                    <a:pt x="138" y="74"/>
                  </a:lnTo>
                  <a:lnTo>
                    <a:pt x="136" y="76"/>
                  </a:lnTo>
                  <a:lnTo>
                    <a:pt x="134" y="76"/>
                  </a:lnTo>
                  <a:lnTo>
                    <a:pt x="132" y="78"/>
                  </a:lnTo>
                  <a:lnTo>
                    <a:pt x="130" y="80"/>
                  </a:lnTo>
                  <a:lnTo>
                    <a:pt x="130" y="82"/>
                  </a:lnTo>
                  <a:lnTo>
                    <a:pt x="130" y="84"/>
                  </a:lnTo>
                  <a:lnTo>
                    <a:pt x="128" y="86"/>
                  </a:lnTo>
                  <a:lnTo>
                    <a:pt x="128" y="88"/>
                  </a:lnTo>
                  <a:lnTo>
                    <a:pt x="128" y="94"/>
                  </a:lnTo>
                  <a:lnTo>
                    <a:pt x="128" y="98"/>
                  </a:lnTo>
                  <a:lnTo>
                    <a:pt x="128" y="98"/>
                  </a:lnTo>
                  <a:lnTo>
                    <a:pt x="128" y="100"/>
                  </a:lnTo>
                  <a:lnTo>
                    <a:pt x="128" y="102"/>
                  </a:lnTo>
                  <a:lnTo>
                    <a:pt x="128" y="104"/>
                  </a:lnTo>
                  <a:lnTo>
                    <a:pt x="128" y="106"/>
                  </a:lnTo>
                  <a:lnTo>
                    <a:pt x="128" y="108"/>
                  </a:lnTo>
                  <a:lnTo>
                    <a:pt x="128" y="108"/>
                  </a:lnTo>
                  <a:lnTo>
                    <a:pt x="128" y="108"/>
                  </a:lnTo>
                  <a:lnTo>
                    <a:pt x="128" y="110"/>
                  </a:lnTo>
                  <a:lnTo>
                    <a:pt x="128" y="110"/>
                  </a:lnTo>
                  <a:lnTo>
                    <a:pt x="126" y="110"/>
                  </a:lnTo>
                  <a:lnTo>
                    <a:pt x="126" y="112"/>
                  </a:lnTo>
                  <a:lnTo>
                    <a:pt x="124" y="112"/>
                  </a:lnTo>
                  <a:lnTo>
                    <a:pt x="122" y="114"/>
                  </a:lnTo>
                  <a:lnTo>
                    <a:pt x="116" y="116"/>
                  </a:lnTo>
                  <a:lnTo>
                    <a:pt x="114" y="118"/>
                  </a:lnTo>
                  <a:lnTo>
                    <a:pt x="114" y="118"/>
                  </a:lnTo>
                  <a:lnTo>
                    <a:pt x="112" y="120"/>
                  </a:lnTo>
                  <a:lnTo>
                    <a:pt x="112" y="122"/>
                  </a:lnTo>
                  <a:lnTo>
                    <a:pt x="108" y="124"/>
                  </a:lnTo>
                  <a:lnTo>
                    <a:pt x="108" y="126"/>
                  </a:lnTo>
                  <a:lnTo>
                    <a:pt x="106" y="128"/>
                  </a:lnTo>
                  <a:lnTo>
                    <a:pt x="106" y="130"/>
                  </a:lnTo>
                  <a:lnTo>
                    <a:pt x="104" y="130"/>
                  </a:lnTo>
                  <a:lnTo>
                    <a:pt x="104" y="130"/>
                  </a:lnTo>
                  <a:lnTo>
                    <a:pt x="102" y="130"/>
                  </a:lnTo>
                  <a:lnTo>
                    <a:pt x="100" y="132"/>
                  </a:lnTo>
                  <a:lnTo>
                    <a:pt x="98" y="132"/>
                  </a:lnTo>
                  <a:lnTo>
                    <a:pt x="94" y="132"/>
                  </a:lnTo>
                  <a:lnTo>
                    <a:pt x="92" y="132"/>
                  </a:lnTo>
                  <a:lnTo>
                    <a:pt x="88" y="132"/>
                  </a:lnTo>
                  <a:lnTo>
                    <a:pt x="88" y="132"/>
                  </a:lnTo>
                  <a:lnTo>
                    <a:pt x="86" y="132"/>
                  </a:lnTo>
                  <a:lnTo>
                    <a:pt x="86" y="134"/>
                  </a:lnTo>
                  <a:lnTo>
                    <a:pt x="84" y="134"/>
                  </a:lnTo>
                  <a:lnTo>
                    <a:pt x="84" y="134"/>
                  </a:lnTo>
                  <a:lnTo>
                    <a:pt x="82" y="136"/>
                  </a:lnTo>
                  <a:lnTo>
                    <a:pt x="82" y="136"/>
                  </a:lnTo>
                  <a:lnTo>
                    <a:pt x="80" y="138"/>
                  </a:lnTo>
                  <a:lnTo>
                    <a:pt x="80" y="142"/>
                  </a:lnTo>
                  <a:lnTo>
                    <a:pt x="78" y="144"/>
                  </a:lnTo>
                  <a:lnTo>
                    <a:pt x="78" y="146"/>
                  </a:lnTo>
                  <a:lnTo>
                    <a:pt x="76" y="150"/>
                  </a:lnTo>
                  <a:lnTo>
                    <a:pt x="76" y="152"/>
                  </a:lnTo>
                  <a:lnTo>
                    <a:pt x="76" y="156"/>
                  </a:lnTo>
                  <a:lnTo>
                    <a:pt x="76" y="160"/>
                  </a:lnTo>
                  <a:lnTo>
                    <a:pt x="76" y="164"/>
                  </a:lnTo>
                  <a:lnTo>
                    <a:pt x="76" y="168"/>
                  </a:lnTo>
                  <a:lnTo>
                    <a:pt x="76" y="172"/>
                  </a:lnTo>
                  <a:lnTo>
                    <a:pt x="76" y="174"/>
                  </a:lnTo>
                  <a:lnTo>
                    <a:pt x="76" y="176"/>
                  </a:lnTo>
                  <a:lnTo>
                    <a:pt x="76" y="178"/>
                  </a:lnTo>
                  <a:lnTo>
                    <a:pt x="78" y="178"/>
                  </a:lnTo>
                  <a:lnTo>
                    <a:pt x="78" y="180"/>
                  </a:lnTo>
                  <a:lnTo>
                    <a:pt x="78" y="182"/>
                  </a:lnTo>
                  <a:lnTo>
                    <a:pt x="80" y="182"/>
                  </a:lnTo>
                  <a:lnTo>
                    <a:pt x="82" y="184"/>
                  </a:lnTo>
                  <a:lnTo>
                    <a:pt x="86" y="188"/>
                  </a:lnTo>
                  <a:lnTo>
                    <a:pt x="88" y="190"/>
                  </a:lnTo>
                  <a:lnTo>
                    <a:pt x="88" y="192"/>
                  </a:lnTo>
                  <a:lnTo>
                    <a:pt x="90" y="194"/>
                  </a:lnTo>
                  <a:lnTo>
                    <a:pt x="92" y="198"/>
                  </a:lnTo>
                  <a:lnTo>
                    <a:pt x="92" y="198"/>
                  </a:lnTo>
                  <a:lnTo>
                    <a:pt x="92" y="200"/>
                  </a:lnTo>
                  <a:lnTo>
                    <a:pt x="94" y="202"/>
                  </a:lnTo>
                  <a:lnTo>
                    <a:pt x="94" y="202"/>
                  </a:lnTo>
                  <a:lnTo>
                    <a:pt x="94" y="202"/>
                  </a:lnTo>
                  <a:lnTo>
                    <a:pt x="92" y="204"/>
                  </a:lnTo>
                  <a:lnTo>
                    <a:pt x="92" y="204"/>
                  </a:lnTo>
                  <a:lnTo>
                    <a:pt x="92" y="204"/>
                  </a:lnTo>
                  <a:lnTo>
                    <a:pt x="90" y="206"/>
                  </a:lnTo>
                  <a:lnTo>
                    <a:pt x="88" y="206"/>
                  </a:lnTo>
                  <a:lnTo>
                    <a:pt x="86" y="206"/>
                  </a:lnTo>
                  <a:lnTo>
                    <a:pt x="84" y="208"/>
                  </a:lnTo>
                  <a:lnTo>
                    <a:pt x="80" y="208"/>
                  </a:lnTo>
                  <a:lnTo>
                    <a:pt x="76" y="210"/>
                  </a:lnTo>
                  <a:lnTo>
                    <a:pt x="74" y="210"/>
                  </a:lnTo>
                  <a:lnTo>
                    <a:pt x="72" y="210"/>
                  </a:lnTo>
                  <a:lnTo>
                    <a:pt x="70" y="212"/>
                  </a:lnTo>
                  <a:lnTo>
                    <a:pt x="70" y="212"/>
                  </a:lnTo>
                  <a:lnTo>
                    <a:pt x="70" y="212"/>
                  </a:lnTo>
                  <a:lnTo>
                    <a:pt x="70" y="212"/>
                  </a:lnTo>
                  <a:lnTo>
                    <a:pt x="70" y="214"/>
                  </a:lnTo>
                  <a:lnTo>
                    <a:pt x="70" y="214"/>
                  </a:lnTo>
                  <a:lnTo>
                    <a:pt x="70" y="214"/>
                  </a:lnTo>
                  <a:lnTo>
                    <a:pt x="70" y="214"/>
                  </a:lnTo>
                  <a:lnTo>
                    <a:pt x="70" y="216"/>
                  </a:lnTo>
                  <a:lnTo>
                    <a:pt x="70" y="216"/>
                  </a:lnTo>
                  <a:lnTo>
                    <a:pt x="72" y="216"/>
                  </a:lnTo>
                  <a:lnTo>
                    <a:pt x="74" y="214"/>
                  </a:lnTo>
                  <a:lnTo>
                    <a:pt x="78" y="214"/>
                  </a:lnTo>
                  <a:lnTo>
                    <a:pt x="80" y="214"/>
                  </a:lnTo>
                  <a:lnTo>
                    <a:pt x="80" y="214"/>
                  </a:lnTo>
                  <a:lnTo>
                    <a:pt x="80" y="214"/>
                  </a:lnTo>
                  <a:lnTo>
                    <a:pt x="82" y="214"/>
                  </a:lnTo>
                  <a:lnTo>
                    <a:pt x="82" y="216"/>
                  </a:lnTo>
                  <a:lnTo>
                    <a:pt x="84" y="216"/>
                  </a:lnTo>
                  <a:lnTo>
                    <a:pt x="86" y="218"/>
                  </a:lnTo>
                  <a:lnTo>
                    <a:pt x="86" y="220"/>
                  </a:lnTo>
                  <a:lnTo>
                    <a:pt x="88" y="222"/>
                  </a:lnTo>
                  <a:lnTo>
                    <a:pt x="90" y="226"/>
                  </a:lnTo>
                  <a:lnTo>
                    <a:pt x="90" y="226"/>
                  </a:lnTo>
                  <a:lnTo>
                    <a:pt x="90" y="228"/>
                  </a:lnTo>
                  <a:lnTo>
                    <a:pt x="90" y="230"/>
                  </a:lnTo>
                  <a:lnTo>
                    <a:pt x="90" y="230"/>
                  </a:lnTo>
                  <a:lnTo>
                    <a:pt x="90" y="230"/>
                  </a:lnTo>
                  <a:lnTo>
                    <a:pt x="90" y="232"/>
                  </a:lnTo>
                  <a:lnTo>
                    <a:pt x="90" y="232"/>
                  </a:lnTo>
                  <a:lnTo>
                    <a:pt x="88" y="234"/>
                  </a:lnTo>
                  <a:lnTo>
                    <a:pt x="86" y="234"/>
                  </a:lnTo>
                  <a:lnTo>
                    <a:pt x="84" y="236"/>
                  </a:lnTo>
                  <a:lnTo>
                    <a:pt x="82" y="236"/>
                  </a:lnTo>
                  <a:lnTo>
                    <a:pt x="82" y="236"/>
                  </a:lnTo>
                  <a:lnTo>
                    <a:pt x="80" y="240"/>
                  </a:lnTo>
                  <a:lnTo>
                    <a:pt x="76" y="242"/>
                  </a:lnTo>
                  <a:lnTo>
                    <a:pt x="74" y="244"/>
                  </a:lnTo>
                  <a:lnTo>
                    <a:pt x="74" y="246"/>
                  </a:lnTo>
                  <a:lnTo>
                    <a:pt x="72" y="246"/>
                  </a:lnTo>
                  <a:lnTo>
                    <a:pt x="72" y="248"/>
                  </a:lnTo>
                  <a:lnTo>
                    <a:pt x="72" y="248"/>
                  </a:lnTo>
                  <a:lnTo>
                    <a:pt x="72" y="250"/>
                  </a:lnTo>
                  <a:lnTo>
                    <a:pt x="72" y="252"/>
                  </a:lnTo>
                  <a:lnTo>
                    <a:pt x="72" y="254"/>
                  </a:lnTo>
                  <a:lnTo>
                    <a:pt x="72" y="258"/>
                  </a:lnTo>
                  <a:lnTo>
                    <a:pt x="72" y="260"/>
                  </a:lnTo>
                  <a:lnTo>
                    <a:pt x="72" y="262"/>
                  </a:lnTo>
                  <a:lnTo>
                    <a:pt x="72" y="264"/>
                  </a:lnTo>
                  <a:lnTo>
                    <a:pt x="72" y="266"/>
                  </a:lnTo>
                  <a:lnTo>
                    <a:pt x="72" y="266"/>
                  </a:lnTo>
                  <a:lnTo>
                    <a:pt x="72" y="268"/>
                  </a:lnTo>
                  <a:lnTo>
                    <a:pt x="72" y="268"/>
                  </a:lnTo>
                  <a:lnTo>
                    <a:pt x="70" y="268"/>
                  </a:lnTo>
                  <a:lnTo>
                    <a:pt x="70" y="270"/>
                  </a:lnTo>
                  <a:lnTo>
                    <a:pt x="68" y="270"/>
                  </a:lnTo>
                  <a:lnTo>
                    <a:pt x="66" y="272"/>
                  </a:lnTo>
                  <a:lnTo>
                    <a:pt x="62" y="274"/>
                  </a:lnTo>
                  <a:lnTo>
                    <a:pt x="62" y="274"/>
                  </a:lnTo>
                  <a:lnTo>
                    <a:pt x="60" y="276"/>
                  </a:lnTo>
                  <a:lnTo>
                    <a:pt x="60" y="276"/>
                  </a:lnTo>
                  <a:lnTo>
                    <a:pt x="60" y="278"/>
                  </a:lnTo>
                  <a:lnTo>
                    <a:pt x="58" y="280"/>
                  </a:lnTo>
                  <a:lnTo>
                    <a:pt x="58" y="284"/>
                  </a:lnTo>
                  <a:lnTo>
                    <a:pt x="58" y="284"/>
                  </a:lnTo>
                  <a:lnTo>
                    <a:pt x="56" y="286"/>
                  </a:lnTo>
                  <a:lnTo>
                    <a:pt x="56" y="286"/>
                  </a:lnTo>
                  <a:lnTo>
                    <a:pt x="54" y="288"/>
                  </a:lnTo>
                  <a:lnTo>
                    <a:pt x="50" y="290"/>
                  </a:lnTo>
                  <a:lnTo>
                    <a:pt x="48" y="292"/>
                  </a:lnTo>
                  <a:lnTo>
                    <a:pt x="46" y="292"/>
                  </a:lnTo>
                  <a:lnTo>
                    <a:pt x="46" y="294"/>
                  </a:lnTo>
                  <a:lnTo>
                    <a:pt x="44" y="294"/>
                  </a:lnTo>
                  <a:lnTo>
                    <a:pt x="44" y="296"/>
                  </a:lnTo>
                  <a:lnTo>
                    <a:pt x="42" y="298"/>
                  </a:lnTo>
                  <a:lnTo>
                    <a:pt x="42" y="300"/>
                  </a:lnTo>
                  <a:lnTo>
                    <a:pt x="40" y="302"/>
                  </a:lnTo>
                  <a:lnTo>
                    <a:pt x="40" y="302"/>
                  </a:lnTo>
                  <a:lnTo>
                    <a:pt x="40" y="304"/>
                  </a:lnTo>
                  <a:lnTo>
                    <a:pt x="40" y="304"/>
                  </a:lnTo>
                  <a:lnTo>
                    <a:pt x="38" y="304"/>
                  </a:lnTo>
                  <a:lnTo>
                    <a:pt x="38" y="304"/>
                  </a:lnTo>
                  <a:lnTo>
                    <a:pt x="36" y="304"/>
                  </a:lnTo>
                  <a:lnTo>
                    <a:pt x="34" y="304"/>
                  </a:lnTo>
                  <a:lnTo>
                    <a:pt x="32" y="302"/>
                  </a:lnTo>
                  <a:lnTo>
                    <a:pt x="30" y="302"/>
                  </a:lnTo>
                  <a:lnTo>
                    <a:pt x="28" y="302"/>
                  </a:lnTo>
                  <a:lnTo>
                    <a:pt x="26" y="300"/>
                  </a:lnTo>
                  <a:lnTo>
                    <a:pt x="24" y="298"/>
                  </a:lnTo>
                  <a:lnTo>
                    <a:pt x="24" y="298"/>
                  </a:lnTo>
                  <a:lnTo>
                    <a:pt x="22" y="298"/>
                  </a:lnTo>
                  <a:lnTo>
                    <a:pt x="22" y="296"/>
                  </a:lnTo>
                  <a:lnTo>
                    <a:pt x="22" y="296"/>
                  </a:lnTo>
                  <a:lnTo>
                    <a:pt x="22" y="294"/>
                  </a:lnTo>
                  <a:lnTo>
                    <a:pt x="22" y="294"/>
                  </a:lnTo>
                  <a:lnTo>
                    <a:pt x="22" y="290"/>
                  </a:lnTo>
                  <a:lnTo>
                    <a:pt x="24" y="288"/>
                  </a:lnTo>
                  <a:lnTo>
                    <a:pt x="24" y="284"/>
                  </a:lnTo>
                  <a:lnTo>
                    <a:pt x="24" y="282"/>
                  </a:lnTo>
                  <a:lnTo>
                    <a:pt x="24" y="282"/>
                  </a:lnTo>
                  <a:lnTo>
                    <a:pt x="24" y="280"/>
                  </a:lnTo>
                  <a:lnTo>
                    <a:pt x="24" y="280"/>
                  </a:lnTo>
                  <a:lnTo>
                    <a:pt x="24" y="278"/>
                  </a:lnTo>
                  <a:lnTo>
                    <a:pt x="24" y="278"/>
                  </a:lnTo>
                  <a:lnTo>
                    <a:pt x="24" y="278"/>
                  </a:lnTo>
                  <a:lnTo>
                    <a:pt x="22" y="278"/>
                  </a:lnTo>
                  <a:lnTo>
                    <a:pt x="22" y="278"/>
                  </a:lnTo>
                  <a:lnTo>
                    <a:pt x="20" y="276"/>
                  </a:lnTo>
                  <a:lnTo>
                    <a:pt x="16" y="276"/>
                  </a:lnTo>
                  <a:lnTo>
                    <a:pt x="16" y="276"/>
                  </a:lnTo>
                  <a:lnTo>
                    <a:pt x="16" y="276"/>
                  </a:lnTo>
                  <a:lnTo>
                    <a:pt x="16" y="276"/>
                  </a:lnTo>
                  <a:lnTo>
                    <a:pt x="14" y="276"/>
                  </a:lnTo>
                  <a:lnTo>
                    <a:pt x="14" y="274"/>
                  </a:lnTo>
                  <a:lnTo>
                    <a:pt x="14" y="274"/>
                  </a:lnTo>
                  <a:lnTo>
                    <a:pt x="14" y="272"/>
                  </a:lnTo>
                  <a:lnTo>
                    <a:pt x="14" y="270"/>
                  </a:lnTo>
                  <a:lnTo>
                    <a:pt x="12" y="268"/>
                  </a:lnTo>
                  <a:lnTo>
                    <a:pt x="12" y="266"/>
                  </a:lnTo>
                  <a:lnTo>
                    <a:pt x="12" y="264"/>
                  </a:lnTo>
                  <a:lnTo>
                    <a:pt x="12" y="260"/>
                  </a:lnTo>
                  <a:lnTo>
                    <a:pt x="10" y="256"/>
                  </a:lnTo>
                  <a:lnTo>
                    <a:pt x="6" y="250"/>
                  </a:lnTo>
                  <a:lnTo>
                    <a:pt x="2" y="242"/>
                  </a:lnTo>
                  <a:lnTo>
                    <a:pt x="0" y="236"/>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06" name="Freeform 301">
              <a:extLst>
                <a:ext uri="{FF2B5EF4-FFF2-40B4-BE49-F238E27FC236}">
                  <a16:creationId xmlns:a16="http://schemas.microsoft.com/office/drawing/2014/main" id="{6837FDBA-1A4F-441B-A6B4-E7384405C237}"/>
                </a:ext>
              </a:extLst>
            </p:cNvPr>
            <p:cNvSpPr>
              <a:spLocks/>
            </p:cNvSpPr>
            <p:nvPr/>
          </p:nvSpPr>
          <p:spPr bwMode="auto">
            <a:xfrm>
              <a:off x="6298100" y="1847554"/>
              <a:ext cx="291246" cy="519767"/>
            </a:xfrm>
            <a:custGeom>
              <a:avLst/>
              <a:gdLst>
                <a:gd name="T0" fmla="*/ 6 w 154"/>
                <a:gd name="T1" fmla="*/ 222 h 304"/>
                <a:gd name="T2" fmla="*/ 10 w 154"/>
                <a:gd name="T3" fmla="*/ 208 h 304"/>
                <a:gd name="T4" fmla="*/ 22 w 154"/>
                <a:gd name="T5" fmla="*/ 204 h 304"/>
                <a:gd name="T6" fmla="*/ 24 w 154"/>
                <a:gd name="T7" fmla="*/ 198 h 304"/>
                <a:gd name="T8" fmla="*/ 18 w 154"/>
                <a:gd name="T9" fmla="*/ 180 h 304"/>
                <a:gd name="T10" fmla="*/ 12 w 154"/>
                <a:gd name="T11" fmla="*/ 160 h 304"/>
                <a:gd name="T12" fmla="*/ 6 w 154"/>
                <a:gd name="T13" fmla="*/ 126 h 304"/>
                <a:gd name="T14" fmla="*/ 10 w 154"/>
                <a:gd name="T15" fmla="*/ 116 h 304"/>
                <a:gd name="T16" fmla="*/ 16 w 154"/>
                <a:gd name="T17" fmla="*/ 116 h 304"/>
                <a:gd name="T18" fmla="*/ 26 w 154"/>
                <a:gd name="T19" fmla="*/ 116 h 304"/>
                <a:gd name="T20" fmla="*/ 30 w 154"/>
                <a:gd name="T21" fmla="*/ 112 h 304"/>
                <a:gd name="T22" fmla="*/ 22 w 154"/>
                <a:gd name="T23" fmla="*/ 106 h 304"/>
                <a:gd name="T24" fmla="*/ 22 w 154"/>
                <a:gd name="T25" fmla="*/ 100 h 304"/>
                <a:gd name="T26" fmla="*/ 28 w 154"/>
                <a:gd name="T27" fmla="*/ 82 h 304"/>
                <a:gd name="T28" fmla="*/ 30 w 154"/>
                <a:gd name="T29" fmla="*/ 72 h 304"/>
                <a:gd name="T30" fmla="*/ 38 w 154"/>
                <a:gd name="T31" fmla="*/ 68 h 304"/>
                <a:gd name="T32" fmla="*/ 42 w 154"/>
                <a:gd name="T33" fmla="*/ 58 h 304"/>
                <a:gd name="T34" fmla="*/ 50 w 154"/>
                <a:gd name="T35" fmla="*/ 58 h 304"/>
                <a:gd name="T36" fmla="*/ 52 w 154"/>
                <a:gd name="T37" fmla="*/ 52 h 304"/>
                <a:gd name="T38" fmla="*/ 54 w 154"/>
                <a:gd name="T39" fmla="*/ 44 h 304"/>
                <a:gd name="T40" fmla="*/ 62 w 154"/>
                <a:gd name="T41" fmla="*/ 38 h 304"/>
                <a:gd name="T42" fmla="*/ 62 w 154"/>
                <a:gd name="T43" fmla="*/ 28 h 304"/>
                <a:gd name="T44" fmla="*/ 68 w 154"/>
                <a:gd name="T45" fmla="*/ 28 h 304"/>
                <a:gd name="T46" fmla="*/ 78 w 154"/>
                <a:gd name="T47" fmla="*/ 26 h 304"/>
                <a:gd name="T48" fmla="*/ 86 w 154"/>
                <a:gd name="T49" fmla="*/ 18 h 304"/>
                <a:gd name="T50" fmla="*/ 104 w 154"/>
                <a:gd name="T51" fmla="*/ 18 h 304"/>
                <a:gd name="T52" fmla="*/ 114 w 154"/>
                <a:gd name="T53" fmla="*/ 14 h 304"/>
                <a:gd name="T54" fmla="*/ 128 w 154"/>
                <a:gd name="T55" fmla="*/ 0 h 304"/>
                <a:gd name="T56" fmla="*/ 146 w 154"/>
                <a:gd name="T57" fmla="*/ 20 h 304"/>
                <a:gd name="T58" fmla="*/ 150 w 154"/>
                <a:gd name="T59" fmla="*/ 34 h 304"/>
                <a:gd name="T60" fmla="*/ 154 w 154"/>
                <a:gd name="T61" fmla="*/ 58 h 304"/>
                <a:gd name="T62" fmla="*/ 150 w 154"/>
                <a:gd name="T63" fmla="*/ 66 h 304"/>
                <a:gd name="T64" fmla="*/ 136 w 154"/>
                <a:gd name="T65" fmla="*/ 76 h 304"/>
                <a:gd name="T66" fmla="*/ 128 w 154"/>
                <a:gd name="T67" fmla="*/ 88 h 304"/>
                <a:gd name="T68" fmla="*/ 128 w 154"/>
                <a:gd name="T69" fmla="*/ 106 h 304"/>
                <a:gd name="T70" fmla="*/ 126 w 154"/>
                <a:gd name="T71" fmla="*/ 112 h 304"/>
                <a:gd name="T72" fmla="*/ 112 w 154"/>
                <a:gd name="T73" fmla="*/ 122 h 304"/>
                <a:gd name="T74" fmla="*/ 102 w 154"/>
                <a:gd name="T75" fmla="*/ 130 h 304"/>
                <a:gd name="T76" fmla="*/ 86 w 154"/>
                <a:gd name="T77" fmla="*/ 132 h 304"/>
                <a:gd name="T78" fmla="*/ 80 w 154"/>
                <a:gd name="T79" fmla="*/ 142 h 304"/>
                <a:gd name="T80" fmla="*/ 76 w 154"/>
                <a:gd name="T81" fmla="*/ 164 h 304"/>
                <a:gd name="T82" fmla="*/ 78 w 154"/>
                <a:gd name="T83" fmla="*/ 180 h 304"/>
                <a:gd name="T84" fmla="*/ 90 w 154"/>
                <a:gd name="T85" fmla="*/ 194 h 304"/>
                <a:gd name="T86" fmla="*/ 92 w 154"/>
                <a:gd name="T87" fmla="*/ 204 h 304"/>
                <a:gd name="T88" fmla="*/ 80 w 154"/>
                <a:gd name="T89" fmla="*/ 208 h 304"/>
                <a:gd name="T90" fmla="*/ 70 w 154"/>
                <a:gd name="T91" fmla="*/ 212 h 304"/>
                <a:gd name="T92" fmla="*/ 72 w 154"/>
                <a:gd name="T93" fmla="*/ 216 h 304"/>
                <a:gd name="T94" fmla="*/ 82 w 154"/>
                <a:gd name="T95" fmla="*/ 216 h 304"/>
                <a:gd name="T96" fmla="*/ 90 w 154"/>
                <a:gd name="T97" fmla="*/ 228 h 304"/>
                <a:gd name="T98" fmla="*/ 86 w 154"/>
                <a:gd name="T99" fmla="*/ 234 h 304"/>
                <a:gd name="T100" fmla="*/ 74 w 154"/>
                <a:gd name="T101" fmla="*/ 246 h 304"/>
                <a:gd name="T102" fmla="*/ 72 w 154"/>
                <a:gd name="T103" fmla="*/ 258 h 304"/>
                <a:gd name="T104" fmla="*/ 72 w 154"/>
                <a:gd name="T105" fmla="*/ 268 h 304"/>
                <a:gd name="T106" fmla="*/ 60 w 154"/>
                <a:gd name="T107" fmla="*/ 276 h 304"/>
                <a:gd name="T108" fmla="*/ 56 w 154"/>
                <a:gd name="T109" fmla="*/ 286 h 304"/>
                <a:gd name="T110" fmla="*/ 44 w 154"/>
                <a:gd name="T111" fmla="*/ 296 h 304"/>
                <a:gd name="T112" fmla="*/ 38 w 154"/>
                <a:gd name="T113" fmla="*/ 304 h 304"/>
                <a:gd name="T114" fmla="*/ 26 w 154"/>
                <a:gd name="T115" fmla="*/ 300 h 304"/>
                <a:gd name="T116" fmla="*/ 22 w 154"/>
                <a:gd name="T117" fmla="*/ 294 h 304"/>
                <a:gd name="T118" fmla="*/ 24 w 154"/>
                <a:gd name="T119" fmla="*/ 280 h 304"/>
                <a:gd name="T120" fmla="*/ 16 w 154"/>
                <a:gd name="T121" fmla="*/ 276 h 304"/>
                <a:gd name="T122" fmla="*/ 14 w 154"/>
                <a:gd name="T123" fmla="*/ 272 h 304"/>
                <a:gd name="T124" fmla="*/ 6 w 154"/>
                <a:gd name="T125" fmla="*/ 25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4" h="304">
                  <a:moveTo>
                    <a:pt x="0" y="236"/>
                  </a:moveTo>
                  <a:lnTo>
                    <a:pt x="0" y="236"/>
                  </a:lnTo>
                  <a:lnTo>
                    <a:pt x="2" y="232"/>
                  </a:lnTo>
                  <a:lnTo>
                    <a:pt x="4" y="230"/>
                  </a:lnTo>
                  <a:lnTo>
                    <a:pt x="6" y="226"/>
                  </a:lnTo>
                  <a:lnTo>
                    <a:pt x="6" y="224"/>
                  </a:lnTo>
                  <a:lnTo>
                    <a:pt x="6" y="222"/>
                  </a:lnTo>
                  <a:lnTo>
                    <a:pt x="6" y="218"/>
                  </a:lnTo>
                  <a:lnTo>
                    <a:pt x="8" y="216"/>
                  </a:lnTo>
                  <a:lnTo>
                    <a:pt x="8" y="212"/>
                  </a:lnTo>
                  <a:lnTo>
                    <a:pt x="10" y="210"/>
                  </a:lnTo>
                  <a:lnTo>
                    <a:pt x="10" y="210"/>
                  </a:lnTo>
                  <a:lnTo>
                    <a:pt x="10" y="210"/>
                  </a:lnTo>
                  <a:lnTo>
                    <a:pt x="10" y="208"/>
                  </a:lnTo>
                  <a:lnTo>
                    <a:pt x="12" y="208"/>
                  </a:lnTo>
                  <a:lnTo>
                    <a:pt x="12" y="208"/>
                  </a:lnTo>
                  <a:lnTo>
                    <a:pt x="16" y="206"/>
                  </a:lnTo>
                  <a:lnTo>
                    <a:pt x="18" y="206"/>
                  </a:lnTo>
                  <a:lnTo>
                    <a:pt x="20" y="204"/>
                  </a:lnTo>
                  <a:lnTo>
                    <a:pt x="22" y="204"/>
                  </a:lnTo>
                  <a:lnTo>
                    <a:pt x="22" y="204"/>
                  </a:lnTo>
                  <a:lnTo>
                    <a:pt x="22" y="202"/>
                  </a:lnTo>
                  <a:lnTo>
                    <a:pt x="24" y="202"/>
                  </a:lnTo>
                  <a:lnTo>
                    <a:pt x="24" y="202"/>
                  </a:lnTo>
                  <a:lnTo>
                    <a:pt x="24" y="200"/>
                  </a:lnTo>
                  <a:lnTo>
                    <a:pt x="24" y="200"/>
                  </a:lnTo>
                  <a:lnTo>
                    <a:pt x="24" y="198"/>
                  </a:lnTo>
                  <a:lnTo>
                    <a:pt x="24" y="198"/>
                  </a:lnTo>
                  <a:lnTo>
                    <a:pt x="24" y="196"/>
                  </a:lnTo>
                  <a:lnTo>
                    <a:pt x="24" y="192"/>
                  </a:lnTo>
                  <a:lnTo>
                    <a:pt x="22" y="190"/>
                  </a:lnTo>
                  <a:lnTo>
                    <a:pt x="22" y="188"/>
                  </a:lnTo>
                  <a:lnTo>
                    <a:pt x="20" y="184"/>
                  </a:lnTo>
                  <a:lnTo>
                    <a:pt x="20" y="182"/>
                  </a:lnTo>
                  <a:lnTo>
                    <a:pt x="18" y="180"/>
                  </a:lnTo>
                  <a:lnTo>
                    <a:pt x="16" y="176"/>
                  </a:lnTo>
                  <a:lnTo>
                    <a:pt x="14" y="172"/>
                  </a:lnTo>
                  <a:lnTo>
                    <a:pt x="14" y="170"/>
                  </a:lnTo>
                  <a:lnTo>
                    <a:pt x="12" y="168"/>
                  </a:lnTo>
                  <a:lnTo>
                    <a:pt x="12" y="166"/>
                  </a:lnTo>
                  <a:lnTo>
                    <a:pt x="12" y="164"/>
                  </a:lnTo>
                  <a:lnTo>
                    <a:pt x="12" y="160"/>
                  </a:lnTo>
                  <a:lnTo>
                    <a:pt x="10" y="152"/>
                  </a:lnTo>
                  <a:lnTo>
                    <a:pt x="8" y="146"/>
                  </a:lnTo>
                  <a:lnTo>
                    <a:pt x="8" y="138"/>
                  </a:lnTo>
                  <a:lnTo>
                    <a:pt x="6" y="134"/>
                  </a:lnTo>
                  <a:lnTo>
                    <a:pt x="6" y="130"/>
                  </a:lnTo>
                  <a:lnTo>
                    <a:pt x="6" y="128"/>
                  </a:lnTo>
                  <a:lnTo>
                    <a:pt x="6" y="126"/>
                  </a:lnTo>
                  <a:lnTo>
                    <a:pt x="6" y="124"/>
                  </a:lnTo>
                  <a:lnTo>
                    <a:pt x="6" y="122"/>
                  </a:lnTo>
                  <a:lnTo>
                    <a:pt x="8" y="120"/>
                  </a:lnTo>
                  <a:lnTo>
                    <a:pt x="8" y="118"/>
                  </a:lnTo>
                  <a:lnTo>
                    <a:pt x="8" y="116"/>
                  </a:lnTo>
                  <a:lnTo>
                    <a:pt x="10" y="116"/>
                  </a:lnTo>
                  <a:lnTo>
                    <a:pt x="10" y="116"/>
                  </a:lnTo>
                  <a:lnTo>
                    <a:pt x="10" y="114"/>
                  </a:lnTo>
                  <a:lnTo>
                    <a:pt x="10" y="114"/>
                  </a:lnTo>
                  <a:lnTo>
                    <a:pt x="12" y="114"/>
                  </a:lnTo>
                  <a:lnTo>
                    <a:pt x="12" y="114"/>
                  </a:lnTo>
                  <a:lnTo>
                    <a:pt x="12" y="114"/>
                  </a:lnTo>
                  <a:lnTo>
                    <a:pt x="14" y="116"/>
                  </a:lnTo>
                  <a:lnTo>
                    <a:pt x="16" y="116"/>
                  </a:lnTo>
                  <a:lnTo>
                    <a:pt x="18" y="116"/>
                  </a:lnTo>
                  <a:lnTo>
                    <a:pt x="20" y="118"/>
                  </a:lnTo>
                  <a:lnTo>
                    <a:pt x="22" y="118"/>
                  </a:lnTo>
                  <a:lnTo>
                    <a:pt x="24" y="118"/>
                  </a:lnTo>
                  <a:lnTo>
                    <a:pt x="24" y="118"/>
                  </a:lnTo>
                  <a:lnTo>
                    <a:pt x="24" y="118"/>
                  </a:lnTo>
                  <a:lnTo>
                    <a:pt x="26" y="116"/>
                  </a:lnTo>
                  <a:lnTo>
                    <a:pt x="26" y="116"/>
                  </a:lnTo>
                  <a:lnTo>
                    <a:pt x="28" y="116"/>
                  </a:lnTo>
                  <a:lnTo>
                    <a:pt x="28" y="114"/>
                  </a:lnTo>
                  <a:lnTo>
                    <a:pt x="30" y="114"/>
                  </a:lnTo>
                  <a:lnTo>
                    <a:pt x="30" y="114"/>
                  </a:lnTo>
                  <a:lnTo>
                    <a:pt x="30" y="112"/>
                  </a:lnTo>
                  <a:lnTo>
                    <a:pt x="30" y="112"/>
                  </a:lnTo>
                  <a:lnTo>
                    <a:pt x="30" y="112"/>
                  </a:lnTo>
                  <a:lnTo>
                    <a:pt x="30" y="110"/>
                  </a:lnTo>
                  <a:lnTo>
                    <a:pt x="28" y="110"/>
                  </a:lnTo>
                  <a:lnTo>
                    <a:pt x="28" y="110"/>
                  </a:lnTo>
                  <a:lnTo>
                    <a:pt x="26" y="108"/>
                  </a:lnTo>
                  <a:lnTo>
                    <a:pt x="24" y="108"/>
                  </a:lnTo>
                  <a:lnTo>
                    <a:pt x="22" y="106"/>
                  </a:lnTo>
                  <a:lnTo>
                    <a:pt x="22" y="106"/>
                  </a:lnTo>
                  <a:lnTo>
                    <a:pt x="22" y="106"/>
                  </a:lnTo>
                  <a:lnTo>
                    <a:pt x="22" y="104"/>
                  </a:lnTo>
                  <a:lnTo>
                    <a:pt x="22" y="104"/>
                  </a:lnTo>
                  <a:lnTo>
                    <a:pt x="22" y="104"/>
                  </a:lnTo>
                  <a:lnTo>
                    <a:pt x="22" y="102"/>
                  </a:lnTo>
                  <a:lnTo>
                    <a:pt x="22" y="100"/>
                  </a:lnTo>
                  <a:lnTo>
                    <a:pt x="24" y="98"/>
                  </a:lnTo>
                  <a:lnTo>
                    <a:pt x="26" y="96"/>
                  </a:lnTo>
                  <a:lnTo>
                    <a:pt x="28" y="94"/>
                  </a:lnTo>
                  <a:lnTo>
                    <a:pt x="28" y="92"/>
                  </a:lnTo>
                  <a:lnTo>
                    <a:pt x="28" y="90"/>
                  </a:lnTo>
                  <a:lnTo>
                    <a:pt x="28" y="88"/>
                  </a:lnTo>
                  <a:lnTo>
                    <a:pt x="28" y="82"/>
                  </a:lnTo>
                  <a:lnTo>
                    <a:pt x="28" y="80"/>
                  </a:lnTo>
                  <a:lnTo>
                    <a:pt x="28" y="78"/>
                  </a:lnTo>
                  <a:lnTo>
                    <a:pt x="28" y="76"/>
                  </a:lnTo>
                  <a:lnTo>
                    <a:pt x="30" y="74"/>
                  </a:lnTo>
                  <a:lnTo>
                    <a:pt x="30" y="74"/>
                  </a:lnTo>
                  <a:lnTo>
                    <a:pt x="30" y="74"/>
                  </a:lnTo>
                  <a:lnTo>
                    <a:pt x="30" y="72"/>
                  </a:lnTo>
                  <a:lnTo>
                    <a:pt x="32" y="72"/>
                  </a:lnTo>
                  <a:lnTo>
                    <a:pt x="34" y="72"/>
                  </a:lnTo>
                  <a:lnTo>
                    <a:pt x="36" y="70"/>
                  </a:lnTo>
                  <a:lnTo>
                    <a:pt x="38" y="70"/>
                  </a:lnTo>
                  <a:lnTo>
                    <a:pt x="38" y="70"/>
                  </a:lnTo>
                  <a:lnTo>
                    <a:pt x="38" y="70"/>
                  </a:lnTo>
                  <a:lnTo>
                    <a:pt x="38" y="68"/>
                  </a:lnTo>
                  <a:lnTo>
                    <a:pt x="38" y="68"/>
                  </a:lnTo>
                  <a:lnTo>
                    <a:pt x="40" y="64"/>
                  </a:lnTo>
                  <a:lnTo>
                    <a:pt x="40" y="62"/>
                  </a:lnTo>
                  <a:lnTo>
                    <a:pt x="40" y="60"/>
                  </a:lnTo>
                  <a:lnTo>
                    <a:pt x="40" y="60"/>
                  </a:lnTo>
                  <a:lnTo>
                    <a:pt x="42" y="58"/>
                  </a:lnTo>
                  <a:lnTo>
                    <a:pt x="42" y="58"/>
                  </a:lnTo>
                  <a:lnTo>
                    <a:pt x="42" y="58"/>
                  </a:lnTo>
                  <a:lnTo>
                    <a:pt x="42" y="58"/>
                  </a:lnTo>
                  <a:lnTo>
                    <a:pt x="44" y="58"/>
                  </a:lnTo>
                  <a:lnTo>
                    <a:pt x="44" y="58"/>
                  </a:lnTo>
                  <a:lnTo>
                    <a:pt x="46" y="58"/>
                  </a:lnTo>
                  <a:lnTo>
                    <a:pt x="48" y="58"/>
                  </a:lnTo>
                  <a:lnTo>
                    <a:pt x="50" y="58"/>
                  </a:lnTo>
                  <a:lnTo>
                    <a:pt x="50" y="58"/>
                  </a:lnTo>
                  <a:lnTo>
                    <a:pt x="52" y="58"/>
                  </a:lnTo>
                  <a:lnTo>
                    <a:pt x="52" y="58"/>
                  </a:lnTo>
                  <a:lnTo>
                    <a:pt x="52" y="56"/>
                  </a:lnTo>
                  <a:lnTo>
                    <a:pt x="52" y="56"/>
                  </a:lnTo>
                  <a:lnTo>
                    <a:pt x="52" y="54"/>
                  </a:lnTo>
                  <a:lnTo>
                    <a:pt x="52" y="52"/>
                  </a:lnTo>
                  <a:lnTo>
                    <a:pt x="54" y="50"/>
                  </a:lnTo>
                  <a:lnTo>
                    <a:pt x="54" y="48"/>
                  </a:lnTo>
                  <a:lnTo>
                    <a:pt x="54" y="48"/>
                  </a:lnTo>
                  <a:lnTo>
                    <a:pt x="54" y="46"/>
                  </a:lnTo>
                  <a:lnTo>
                    <a:pt x="54" y="46"/>
                  </a:lnTo>
                  <a:lnTo>
                    <a:pt x="54" y="44"/>
                  </a:lnTo>
                  <a:lnTo>
                    <a:pt x="54" y="44"/>
                  </a:lnTo>
                  <a:lnTo>
                    <a:pt x="56" y="44"/>
                  </a:lnTo>
                  <a:lnTo>
                    <a:pt x="58" y="42"/>
                  </a:lnTo>
                  <a:lnTo>
                    <a:pt x="60" y="40"/>
                  </a:lnTo>
                  <a:lnTo>
                    <a:pt x="62" y="40"/>
                  </a:lnTo>
                  <a:lnTo>
                    <a:pt x="62" y="40"/>
                  </a:lnTo>
                  <a:lnTo>
                    <a:pt x="62" y="38"/>
                  </a:lnTo>
                  <a:lnTo>
                    <a:pt x="62" y="38"/>
                  </a:lnTo>
                  <a:lnTo>
                    <a:pt x="62" y="36"/>
                  </a:lnTo>
                  <a:lnTo>
                    <a:pt x="62" y="34"/>
                  </a:lnTo>
                  <a:lnTo>
                    <a:pt x="62" y="32"/>
                  </a:lnTo>
                  <a:lnTo>
                    <a:pt x="62" y="30"/>
                  </a:lnTo>
                  <a:lnTo>
                    <a:pt x="62" y="30"/>
                  </a:lnTo>
                  <a:lnTo>
                    <a:pt x="62" y="28"/>
                  </a:lnTo>
                  <a:lnTo>
                    <a:pt x="62" y="28"/>
                  </a:lnTo>
                  <a:lnTo>
                    <a:pt x="62" y="28"/>
                  </a:lnTo>
                  <a:lnTo>
                    <a:pt x="62" y="26"/>
                  </a:lnTo>
                  <a:lnTo>
                    <a:pt x="64" y="26"/>
                  </a:lnTo>
                  <a:lnTo>
                    <a:pt x="64" y="26"/>
                  </a:lnTo>
                  <a:lnTo>
                    <a:pt x="64" y="26"/>
                  </a:lnTo>
                  <a:lnTo>
                    <a:pt x="66" y="28"/>
                  </a:lnTo>
                  <a:lnTo>
                    <a:pt x="68" y="28"/>
                  </a:lnTo>
                  <a:lnTo>
                    <a:pt x="70" y="28"/>
                  </a:lnTo>
                  <a:lnTo>
                    <a:pt x="70" y="30"/>
                  </a:lnTo>
                  <a:lnTo>
                    <a:pt x="72" y="30"/>
                  </a:lnTo>
                  <a:lnTo>
                    <a:pt x="72" y="30"/>
                  </a:lnTo>
                  <a:lnTo>
                    <a:pt x="74" y="28"/>
                  </a:lnTo>
                  <a:lnTo>
                    <a:pt x="76" y="28"/>
                  </a:lnTo>
                  <a:lnTo>
                    <a:pt x="78" y="26"/>
                  </a:lnTo>
                  <a:lnTo>
                    <a:pt x="80" y="26"/>
                  </a:lnTo>
                  <a:lnTo>
                    <a:pt x="80" y="24"/>
                  </a:lnTo>
                  <a:lnTo>
                    <a:pt x="82" y="24"/>
                  </a:lnTo>
                  <a:lnTo>
                    <a:pt x="82" y="22"/>
                  </a:lnTo>
                  <a:lnTo>
                    <a:pt x="84" y="20"/>
                  </a:lnTo>
                  <a:lnTo>
                    <a:pt x="86" y="18"/>
                  </a:lnTo>
                  <a:lnTo>
                    <a:pt x="86" y="18"/>
                  </a:lnTo>
                  <a:lnTo>
                    <a:pt x="88" y="18"/>
                  </a:lnTo>
                  <a:lnTo>
                    <a:pt x="90" y="18"/>
                  </a:lnTo>
                  <a:lnTo>
                    <a:pt x="92" y="18"/>
                  </a:lnTo>
                  <a:lnTo>
                    <a:pt x="96" y="16"/>
                  </a:lnTo>
                  <a:lnTo>
                    <a:pt x="98" y="16"/>
                  </a:lnTo>
                  <a:lnTo>
                    <a:pt x="100" y="16"/>
                  </a:lnTo>
                  <a:lnTo>
                    <a:pt x="104" y="18"/>
                  </a:lnTo>
                  <a:lnTo>
                    <a:pt x="106" y="18"/>
                  </a:lnTo>
                  <a:lnTo>
                    <a:pt x="108" y="18"/>
                  </a:lnTo>
                  <a:lnTo>
                    <a:pt x="110" y="18"/>
                  </a:lnTo>
                  <a:lnTo>
                    <a:pt x="110" y="16"/>
                  </a:lnTo>
                  <a:lnTo>
                    <a:pt x="112" y="16"/>
                  </a:lnTo>
                  <a:lnTo>
                    <a:pt x="112" y="16"/>
                  </a:lnTo>
                  <a:lnTo>
                    <a:pt x="114" y="14"/>
                  </a:lnTo>
                  <a:lnTo>
                    <a:pt x="114" y="12"/>
                  </a:lnTo>
                  <a:lnTo>
                    <a:pt x="116" y="10"/>
                  </a:lnTo>
                  <a:lnTo>
                    <a:pt x="118" y="8"/>
                  </a:lnTo>
                  <a:lnTo>
                    <a:pt x="118" y="8"/>
                  </a:lnTo>
                  <a:lnTo>
                    <a:pt x="120" y="6"/>
                  </a:lnTo>
                  <a:lnTo>
                    <a:pt x="124" y="4"/>
                  </a:lnTo>
                  <a:lnTo>
                    <a:pt x="128" y="0"/>
                  </a:lnTo>
                  <a:lnTo>
                    <a:pt x="132" y="6"/>
                  </a:lnTo>
                  <a:lnTo>
                    <a:pt x="136" y="10"/>
                  </a:lnTo>
                  <a:lnTo>
                    <a:pt x="138" y="14"/>
                  </a:lnTo>
                  <a:lnTo>
                    <a:pt x="140" y="14"/>
                  </a:lnTo>
                  <a:lnTo>
                    <a:pt x="142" y="16"/>
                  </a:lnTo>
                  <a:lnTo>
                    <a:pt x="144" y="18"/>
                  </a:lnTo>
                  <a:lnTo>
                    <a:pt x="146" y="20"/>
                  </a:lnTo>
                  <a:lnTo>
                    <a:pt x="148" y="20"/>
                  </a:lnTo>
                  <a:lnTo>
                    <a:pt x="148" y="22"/>
                  </a:lnTo>
                  <a:lnTo>
                    <a:pt x="150" y="24"/>
                  </a:lnTo>
                  <a:lnTo>
                    <a:pt x="150" y="24"/>
                  </a:lnTo>
                  <a:lnTo>
                    <a:pt x="150" y="26"/>
                  </a:lnTo>
                  <a:lnTo>
                    <a:pt x="150" y="28"/>
                  </a:lnTo>
                  <a:lnTo>
                    <a:pt x="150" y="34"/>
                  </a:lnTo>
                  <a:lnTo>
                    <a:pt x="152" y="36"/>
                  </a:lnTo>
                  <a:lnTo>
                    <a:pt x="152" y="40"/>
                  </a:lnTo>
                  <a:lnTo>
                    <a:pt x="152" y="44"/>
                  </a:lnTo>
                  <a:lnTo>
                    <a:pt x="154" y="50"/>
                  </a:lnTo>
                  <a:lnTo>
                    <a:pt x="154" y="54"/>
                  </a:lnTo>
                  <a:lnTo>
                    <a:pt x="154" y="56"/>
                  </a:lnTo>
                  <a:lnTo>
                    <a:pt x="154" y="58"/>
                  </a:lnTo>
                  <a:lnTo>
                    <a:pt x="154" y="60"/>
                  </a:lnTo>
                  <a:lnTo>
                    <a:pt x="154" y="62"/>
                  </a:lnTo>
                  <a:lnTo>
                    <a:pt x="152" y="64"/>
                  </a:lnTo>
                  <a:lnTo>
                    <a:pt x="152" y="64"/>
                  </a:lnTo>
                  <a:lnTo>
                    <a:pt x="152" y="64"/>
                  </a:lnTo>
                  <a:lnTo>
                    <a:pt x="152" y="66"/>
                  </a:lnTo>
                  <a:lnTo>
                    <a:pt x="150" y="66"/>
                  </a:lnTo>
                  <a:lnTo>
                    <a:pt x="148" y="68"/>
                  </a:lnTo>
                  <a:lnTo>
                    <a:pt x="146" y="68"/>
                  </a:lnTo>
                  <a:lnTo>
                    <a:pt x="144" y="70"/>
                  </a:lnTo>
                  <a:lnTo>
                    <a:pt x="142" y="70"/>
                  </a:lnTo>
                  <a:lnTo>
                    <a:pt x="140" y="72"/>
                  </a:lnTo>
                  <a:lnTo>
                    <a:pt x="138" y="74"/>
                  </a:lnTo>
                  <a:lnTo>
                    <a:pt x="136" y="76"/>
                  </a:lnTo>
                  <a:lnTo>
                    <a:pt x="134" y="76"/>
                  </a:lnTo>
                  <a:lnTo>
                    <a:pt x="132" y="78"/>
                  </a:lnTo>
                  <a:lnTo>
                    <a:pt x="130" y="80"/>
                  </a:lnTo>
                  <a:lnTo>
                    <a:pt x="130" y="82"/>
                  </a:lnTo>
                  <a:lnTo>
                    <a:pt x="130" y="84"/>
                  </a:lnTo>
                  <a:lnTo>
                    <a:pt x="128" y="86"/>
                  </a:lnTo>
                  <a:lnTo>
                    <a:pt x="128" y="88"/>
                  </a:lnTo>
                  <a:lnTo>
                    <a:pt x="128" y="94"/>
                  </a:lnTo>
                  <a:lnTo>
                    <a:pt x="128" y="98"/>
                  </a:lnTo>
                  <a:lnTo>
                    <a:pt x="128" y="98"/>
                  </a:lnTo>
                  <a:lnTo>
                    <a:pt x="128" y="100"/>
                  </a:lnTo>
                  <a:lnTo>
                    <a:pt x="128" y="102"/>
                  </a:lnTo>
                  <a:lnTo>
                    <a:pt x="128" y="104"/>
                  </a:lnTo>
                  <a:lnTo>
                    <a:pt x="128" y="106"/>
                  </a:lnTo>
                  <a:lnTo>
                    <a:pt x="128" y="108"/>
                  </a:lnTo>
                  <a:lnTo>
                    <a:pt x="128" y="108"/>
                  </a:lnTo>
                  <a:lnTo>
                    <a:pt x="128" y="108"/>
                  </a:lnTo>
                  <a:lnTo>
                    <a:pt x="128" y="110"/>
                  </a:lnTo>
                  <a:lnTo>
                    <a:pt x="128" y="110"/>
                  </a:lnTo>
                  <a:lnTo>
                    <a:pt x="126" y="110"/>
                  </a:lnTo>
                  <a:lnTo>
                    <a:pt x="126" y="112"/>
                  </a:lnTo>
                  <a:lnTo>
                    <a:pt x="124" y="112"/>
                  </a:lnTo>
                  <a:lnTo>
                    <a:pt x="122" y="114"/>
                  </a:lnTo>
                  <a:lnTo>
                    <a:pt x="116" y="116"/>
                  </a:lnTo>
                  <a:lnTo>
                    <a:pt x="114" y="118"/>
                  </a:lnTo>
                  <a:lnTo>
                    <a:pt x="114" y="118"/>
                  </a:lnTo>
                  <a:lnTo>
                    <a:pt x="112" y="120"/>
                  </a:lnTo>
                  <a:lnTo>
                    <a:pt x="112" y="122"/>
                  </a:lnTo>
                  <a:lnTo>
                    <a:pt x="108" y="124"/>
                  </a:lnTo>
                  <a:lnTo>
                    <a:pt x="108" y="126"/>
                  </a:lnTo>
                  <a:lnTo>
                    <a:pt x="106" y="128"/>
                  </a:lnTo>
                  <a:lnTo>
                    <a:pt x="106" y="130"/>
                  </a:lnTo>
                  <a:lnTo>
                    <a:pt x="104" y="130"/>
                  </a:lnTo>
                  <a:lnTo>
                    <a:pt x="104" y="130"/>
                  </a:lnTo>
                  <a:lnTo>
                    <a:pt x="102" y="130"/>
                  </a:lnTo>
                  <a:lnTo>
                    <a:pt x="100" y="132"/>
                  </a:lnTo>
                  <a:lnTo>
                    <a:pt x="98" y="132"/>
                  </a:lnTo>
                  <a:lnTo>
                    <a:pt x="94" y="132"/>
                  </a:lnTo>
                  <a:lnTo>
                    <a:pt x="92" y="132"/>
                  </a:lnTo>
                  <a:lnTo>
                    <a:pt x="88" y="132"/>
                  </a:lnTo>
                  <a:lnTo>
                    <a:pt x="88" y="132"/>
                  </a:lnTo>
                  <a:lnTo>
                    <a:pt x="86" y="132"/>
                  </a:lnTo>
                  <a:lnTo>
                    <a:pt x="86" y="134"/>
                  </a:lnTo>
                  <a:lnTo>
                    <a:pt x="84" y="134"/>
                  </a:lnTo>
                  <a:lnTo>
                    <a:pt x="84" y="134"/>
                  </a:lnTo>
                  <a:lnTo>
                    <a:pt x="82" y="136"/>
                  </a:lnTo>
                  <a:lnTo>
                    <a:pt x="82" y="136"/>
                  </a:lnTo>
                  <a:lnTo>
                    <a:pt x="80" y="138"/>
                  </a:lnTo>
                  <a:lnTo>
                    <a:pt x="80" y="142"/>
                  </a:lnTo>
                  <a:lnTo>
                    <a:pt x="78" y="144"/>
                  </a:lnTo>
                  <a:lnTo>
                    <a:pt x="78" y="146"/>
                  </a:lnTo>
                  <a:lnTo>
                    <a:pt x="76" y="150"/>
                  </a:lnTo>
                  <a:lnTo>
                    <a:pt x="76" y="152"/>
                  </a:lnTo>
                  <a:lnTo>
                    <a:pt x="76" y="156"/>
                  </a:lnTo>
                  <a:lnTo>
                    <a:pt x="76" y="160"/>
                  </a:lnTo>
                  <a:lnTo>
                    <a:pt x="76" y="164"/>
                  </a:lnTo>
                  <a:lnTo>
                    <a:pt x="76" y="168"/>
                  </a:lnTo>
                  <a:lnTo>
                    <a:pt x="76" y="172"/>
                  </a:lnTo>
                  <a:lnTo>
                    <a:pt x="76" y="174"/>
                  </a:lnTo>
                  <a:lnTo>
                    <a:pt x="76" y="176"/>
                  </a:lnTo>
                  <a:lnTo>
                    <a:pt x="76" y="178"/>
                  </a:lnTo>
                  <a:lnTo>
                    <a:pt x="78" y="178"/>
                  </a:lnTo>
                  <a:lnTo>
                    <a:pt x="78" y="180"/>
                  </a:lnTo>
                  <a:lnTo>
                    <a:pt x="78" y="182"/>
                  </a:lnTo>
                  <a:lnTo>
                    <a:pt x="80" y="182"/>
                  </a:lnTo>
                  <a:lnTo>
                    <a:pt x="82" y="184"/>
                  </a:lnTo>
                  <a:lnTo>
                    <a:pt x="86" y="188"/>
                  </a:lnTo>
                  <a:lnTo>
                    <a:pt x="88" y="190"/>
                  </a:lnTo>
                  <a:lnTo>
                    <a:pt x="88" y="192"/>
                  </a:lnTo>
                  <a:lnTo>
                    <a:pt x="90" y="194"/>
                  </a:lnTo>
                  <a:lnTo>
                    <a:pt x="92" y="198"/>
                  </a:lnTo>
                  <a:lnTo>
                    <a:pt x="92" y="198"/>
                  </a:lnTo>
                  <a:lnTo>
                    <a:pt x="92" y="200"/>
                  </a:lnTo>
                  <a:lnTo>
                    <a:pt x="94" y="202"/>
                  </a:lnTo>
                  <a:lnTo>
                    <a:pt x="94" y="202"/>
                  </a:lnTo>
                  <a:lnTo>
                    <a:pt x="94" y="202"/>
                  </a:lnTo>
                  <a:lnTo>
                    <a:pt x="92" y="204"/>
                  </a:lnTo>
                  <a:lnTo>
                    <a:pt x="92" y="204"/>
                  </a:lnTo>
                  <a:lnTo>
                    <a:pt x="92" y="204"/>
                  </a:lnTo>
                  <a:lnTo>
                    <a:pt x="90" y="206"/>
                  </a:lnTo>
                  <a:lnTo>
                    <a:pt x="88" y="206"/>
                  </a:lnTo>
                  <a:lnTo>
                    <a:pt x="86" y="206"/>
                  </a:lnTo>
                  <a:lnTo>
                    <a:pt x="84" y="208"/>
                  </a:lnTo>
                  <a:lnTo>
                    <a:pt x="80" y="208"/>
                  </a:lnTo>
                  <a:lnTo>
                    <a:pt x="76" y="210"/>
                  </a:lnTo>
                  <a:lnTo>
                    <a:pt x="74" y="210"/>
                  </a:lnTo>
                  <a:lnTo>
                    <a:pt x="72" y="210"/>
                  </a:lnTo>
                  <a:lnTo>
                    <a:pt x="70" y="212"/>
                  </a:lnTo>
                  <a:lnTo>
                    <a:pt x="70" y="212"/>
                  </a:lnTo>
                  <a:lnTo>
                    <a:pt x="70" y="212"/>
                  </a:lnTo>
                  <a:lnTo>
                    <a:pt x="70" y="212"/>
                  </a:lnTo>
                  <a:lnTo>
                    <a:pt x="70" y="214"/>
                  </a:lnTo>
                  <a:lnTo>
                    <a:pt x="70" y="214"/>
                  </a:lnTo>
                  <a:lnTo>
                    <a:pt x="70" y="214"/>
                  </a:lnTo>
                  <a:lnTo>
                    <a:pt x="70" y="214"/>
                  </a:lnTo>
                  <a:lnTo>
                    <a:pt x="70" y="216"/>
                  </a:lnTo>
                  <a:lnTo>
                    <a:pt x="70" y="216"/>
                  </a:lnTo>
                  <a:lnTo>
                    <a:pt x="72" y="216"/>
                  </a:lnTo>
                  <a:lnTo>
                    <a:pt x="74" y="214"/>
                  </a:lnTo>
                  <a:lnTo>
                    <a:pt x="78" y="214"/>
                  </a:lnTo>
                  <a:lnTo>
                    <a:pt x="80" y="214"/>
                  </a:lnTo>
                  <a:lnTo>
                    <a:pt x="80" y="214"/>
                  </a:lnTo>
                  <a:lnTo>
                    <a:pt x="80" y="214"/>
                  </a:lnTo>
                  <a:lnTo>
                    <a:pt x="82" y="214"/>
                  </a:lnTo>
                  <a:lnTo>
                    <a:pt x="82" y="216"/>
                  </a:lnTo>
                  <a:lnTo>
                    <a:pt x="84" y="216"/>
                  </a:lnTo>
                  <a:lnTo>
                    <a:pt x="86" y="218"/>
                  </a:lnTo>
                  <a:lnTo>
                    <a:pt x="86" y="220"/>
                  </a:lnTo>
                  <a:lnTo>
                    <a:pt x="88" y="222"/>
                  </a:lnTo>
                  <a:lnTo>
                    <a:pt x="90" y="226"/>
                  </a:lnTo>
                  <a:lnTo>
                    <a:pt x="90" y="226"/>
                  </a:lnTo>
                  <a:lnTo>
                    <a:pt x="90" y="228"/>
                  </a:lnTo>
                  <a:lnTo>
                    <a:pt x="90" y="230"/>
                  </a:lnTo>
                  <a:lnTo>
                    <a:pt x="90" y="230"/>
                  </a:lnTo>
                  <a:lnTo>
                    <a:pt x="90" y="230"/>
                  </a:lnTo>
                  <a:lnTo>
                    <a:pt x="90" y="232"/>
                  </a:lnTo>
                  <a:lnTo>
                    <a:pt x="90" y="232"/>
                  </a:lnTo>
                  <a:lnTo>
                    <a:pt x="88" y="234"/>
                  </a:lnTo>
                  <a:lnTo>
                    <a:pt x="86" y="234"/>
                  </a:lnTo>
                  <a:lnTo>
                    <a:pt x="84" y="236"/>
                  </a:lnTo>
                  <a:lnTo>
                    <a:pt x="82" y="236"/>
                  </a:lnTo>
                  <a:lnTo>
                    <a:pt x="82" y="236"/>
                  </a:lnTo>
                  <a:lnTo>
                    <a:pt x="80" y="240"/>
                  </a:lnTo>
                  <a:lnTo>
                    <a:pt x="76" y="242"/>
                  </a:lnTo>
                  <a:lnTo>
                    <a:pt x="74" y="244"/>
                  </a:lnTo>
                  <a:lnTo>
                    <a:pt x="74" y="246"/>
                  </a:lnTo>
                  <a:lnTo>
                    <a:pt x="72" y="246"/>
                  </a:lnTo>
                  <a:lnTo>
                    <a:pt x="72" y="248"/>
                  </a:lnTo>
                  <a:lnTo>
                    <a:pt x="72" y="248"/>
                  </a:lnTo>
                  <a:lnTo>
                    <a:pt x="72" y="250"/>
                  </a:lnTo>
                  <a:lnTo>
                    <a:pt x="72" y="252"/>
                  </a:lnTo>
                  <a:lnTo>
                    <a:pt x="72" y="254"/>
                  </a:lnTo>
                  <a:lnTo>
                    <a:pt x="72" y="258"/>
                  </a:lnTo>
                  <a:lnTo>
                    <a:pt x="72" y="260"/>
                  </a:lnTo>
                  <a:lnTo>
                    <a:pt x="72" y="262"/>
                  </a:lnTo>
                  <a:lnTo>
                    <a:pt x="72" y="264"/>
                  </a:lnTo>
                  <a:lnTo>
                    <a:pt x="72" y="266"/>
                  </a:lnTo>
                  <a:lnTo>
                    <a:pt x="72" y="266"/>
                  </a:lnTo>
                  <a:lnTo>
                    <a:pt x="72" y="268"/>
                  </a:lnTo>
                  <a:lnTo>
                    <a:pt x="72" y="268"/>
                  </a:lnTo>
                  <a:lnTo>
                    <a:pt x="70" y="268"/>
                  </a:lnTo>
                  <a:lnTo>
                    <a:pt x="70" y="270"/>
                  </a:lnTo>
                  <a:lnTo>
                    <a:pt x="68" y="270"/>
                  </a:lnTo>
                  <a:lnTo>
                    <a:pt x="66" y="272"/>
                  </a:lnTo>
                  <a:lnTo>
                    <a:pt x="62" y="274"/>
                  </a:lnTo>
                  <a:lnTo>
                    <a:pt x="62" y="274"/>
                  </a:lnTo>
                  <a:lnTo>
                    <a:pt x="60" y="276"/>
                  </a:lnTo>
                  <a:lnTo>
                    <a:pt x="60" y="276"/>
                  </a:lnTo>
                  <a:lnTo>
                    <a:pt x="60" y="278"/>
                  </a:lnTo>
                  <a:lnTo>
                    <a:pt x="58" y="280"/>
                  </a:lnTo>
                  <a:lnTo>
                    <a:pt x="58" y="284"/>
                  </a:lnTo>
                  <a:lnTo>
                    <a:pt x="58" y="284"/>
                  </a:lnTo>
                  <a:lnTo>
                    <a:pt x="56" y="286"/>
                  </a:lnTo>
                  <a:lnTo>
                    <a:pt x="56" y="286"/>
                  </a:lnTo>
                  <a:lnTo>
                    <a:pt x="54" y="288"/>
                  </a:lnTo>
                  <a:lnTo>
                    <a:pt x="50" y="290"/>
                  </a:lnTo>
                  <a:lnTo>
                    <a:pt x="48" y="292"/>
                  </a:lnTo>
                  <a:lnTo>
                    <a:pt x="46" y="292"/>
                  </a:lnTo>
                  <a:lnTo>
                    <a:pt x="46" y="294"/>
                  </a:lnTo>
                  <a:lnTo>
                    <a:pt x="44" y="294"/>
                  </a:lnTo>
                  <a:lnTo>
                    <a:pt x="44" y="296"/>
                  </a:lnTo>
                  <a:lnTo>
                    <a:pt x="42" y="298"/>
                  </a:lnTo>
                  <a:lnTo>
                    <a:pt x="42" y="300"/>
                  </a:lnTo>
                  <a:lnTo>
                    <a:pt x="40" y="302"/>
                  </a:lnTo>
                  <a:lnTo>
                    <a:pt x="40" y="302"/>
                  </a:lnTo>
                  <a:lnTo>
                    <a:pt x="40" y="304"/>
                  </a:lnTo>
                  <a:lnTo>
                    <a:pt x="40" y="304"/>
                  </a:lnTo>
                  <a:lnTo>
                    <a:pt x="38" y="304"/>
                  </a:lnTo>
                  <a:lnTo>
                    <a:pt x="38" y="304"/>
                  </a:lnTo>
                  <a:lnTo>
                    <a:pt x="36" y="304"/>
                  </a:lnTo>
                  <a:lnTo>
                    <a:pt x="34" y="304"/>
                  </a:lnTo>
                  <a:lnTo>
                    <a:pt x="32" y="302"/>
                  </a:lnTo>
                  <a:lnTo>
                    <a:pt x="30" y="302"/>
                  </a:lnTo>
                  <a:lnTo>
                    <a:pt x="28" y="302"/>
                  </a:lnTo>
                  <a:lnTo>
                    <a:pt x="26" y="300"/>
                  </a:lnTo>
                  <a:lnTo>
                    <a:pt x="24" y="298"/>
                  </a:lnTo>
                  <a:lnTo>
                    <a:pt x="24" y="298"/>
                  </a:lnTo>
                  <a:lnTo>
                    <a:pt x="22" y="298"/>
                  </a:lnTo>
                  <a:lnTo>
                    <a:pt x="22" y="296"/>
                  </a:lnTo>
                  <a:lnTo>
                    <a:pt x="22" y="296"/>
                  </a:lnTo>
                  <a:lnTo>
                    <a:pt x="22" y="294"/>
                  </a:lnTo>
                  <a:lnTo>
                    <a:pt x="22" y="294"/>
                  </a:lnTo>
                  <a:lnTo>
                    <a:pt x="22" y="290"/>
                  </a:lnTo>
                  <a:lnTo>
                    <a:pt x="24" y="288"/>
                  </a:lnTo>
                  <a:lnTo>
                    <a:pt x="24" y="284"/>
                  </a:lnTo>
                  <a:lnTo>
                    <a:pt x="24" y="282"/>
                  </a:lnTo>
                  <a:lnTo>
                    <a:pt x="24" y="282"/>
                  </a:lnTo>
                  <a:lnTo>
                    <a:pt x="24" y="280"/>
                  </a:lnTo>
                  <a:lnTo>
                    <a:pt x="24" y="280"/>
                  </a:lnTo>
                  <a:lnTo>
                    <a:pt x="24" y="278"/>
                  </a:lnTo>
                  <a:lnTo>
                    <a:pt x="24" y="278"/>
                  </a:lnTo>
                  <a:lnTo>
                    <a:pt x="24" y="278"/>
                  </a:lnTo>
                  <a:lnTo>
                    <a:pt x="22" y="278"/>
                  </a:lnTo>
                  <a:lnTo>
                    <a:pt x="22" y="278"/>
                  </a:lnTo>
                  <a:lnTo>
                    <a:pt x="20" y="276"/>
                  </a:lnTo>
                  <a:lnTo>
                    <a:pt x="16" y="276"/>
                  </a:lnTo>
                  <a:lnTo>
                    <a:pt x="16" y="276"/>
                  </a:lnTo>
                  <a:lnTo>
                    <a:pt x="16" y="276"/>
                  </a:lnTo>
                  <a:lnTo>
                    <a:pt x="16" y="276"/>
                  </a:lnTo>
                  <a:lnTo>
                    <a:pt x="14" y="276"/>
                  </a:lnTo>
                  <a:lnTo>
                    <a:pt x="14" y="274"/>
                  </a:lnTo>
                  <a:lnTo>
                    <a:pt x="14" y="274"/>
                  </a:lnTo>
                  <a:lnTo>
                    <a:pt x="14" y="272"/>
                  </a:lnTo>
                  <a:lnTo>
                    <a:pt x="14" y="270"/>
                  </a:lnTo>
                  <a:lnTo>
                    <a:pt x="12" y="268"/>
                  </a:lnTo>
                  <a:lnTo>
                    <a:pt x="12" y="266"/>
                  </a:lnTo>
                  <a:lnTo>
                    <a:pt x="12" y="264"/>
                  </a:lnTo>
                  <a:lnTo>
                    <a:pt x="12" y="260"/>
                  </a:lnTo>
                  <a:lnTo>
                    <a:pt x="10" y="256"/>
                  </a:lnTo>
                  <a:lnTo>
                    <a:pt x="6" y="250"/>
                  </a:lnTo>
                  <a:lnTo>
                    <a:pt x="2" y="242"/>
                  </a:lnTo>
                  <a:lnTo>
                    <a:pt x="0" y="236"/>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07" name="Freeform 302">
              <a:extLst>
                <a:ext uri="{FF2B5EF4-FFF2-40B4-BE49-F238E27FC236}">
                  <a16:creationId xmlns:a16="http://schemas.microsoft.com/office/drawing/2014/main" id="{B03ABFFF-B265-4FC1-87CB-26F0F86FA9B4}"/>
                </a:ext>
              </a:extLst>
            </p:cNvPr>
            <p:cNvSpPr>
              <a:spLocks/>
            </p:cNvSpPr>
            <p:nvPr/>
          </p:nvSpPr>
          <p:spPr bwMode="auto">
            <a:xfrm>
              <a:off x="5779910" y="1744969"/>
              <a:ext cx="45390" cy="47873"/>
            </a:xfrm>
            <a:custGeom>
              <a:avLst/>
              <a:gdLst>
                <a:gd name="T0" fmla="*/ 10 w 24"/>
                <a:gd name="T1" fmla="*/ 0 h 28"/>
                <a:gd name="T2" fmla="*/ 10 w 24"/>
                <a:gd name="T3" fmla="*/ 0 h 28"/>
                <a:gd name="T4" fmla="*/ 8 w 24"/>
                <a:gd name="T5" fmla="*/ 0 h 28"/>
                <a:gd name="T6" fmla="*/ 6 w 24"/>
                <a:gd name="T7" fmla="*/ 2 h 28"/>
                <a:gd name="T8" fmla="*/ 6 w 24"/>
                <a:gd name="T9" fmla="*/ 4 h 28"/>
                <a:gd name="T10" fmla="*/ 4 w 24"/>
                <a:gd name="T11" fmla="*/ 4 h 28"/>
                <a:gd name="T12" fmla="*/ 4 w 24"/>
                <a:gd name="T13" fmla="*/ 6 h 28"/>
                <a:gd name="T14" fmla="*/ 2 w 24"/>
                <a:gd name="T15" fmla="*/ 8 h 28"/>
                <a:gd name="T16" fmla="*/ 2 w 24"/>
                <a:gd name="T17" fmla="*/ 12 h 28"/>
                <a:gd name="T18" fmla="*/ 0 w 24"/>
                <a:gd name="T19" fmla="*/ 14 h 28"/>
                <a:gd name="T20" fmla="*/ 0 w 24"/>
                <a:gd name="T21" fmla="*/ 16 h 28"/>
                <a:gd name="T22" fmla="*/ 0 w 24"/>
                <a:gd name="T23" fmla="*/ 18 h 28"/>
                <a:gd name="T24" fmla="*/ 0 w 24"/>
                <a:gd name="T25" fmla="*/ 20 h 28"/>
                <a:gd name="T26" fmla="*/ 0 w 24"/>
                <a:gd name="T27" fmla="*/ 22 h 28"/>
                <a:gd name="T28" fmla="*/ 0 w 24"/>
                <a:gd name="T29" fmla="*/ 24 h 28"/>
                <a:gd name="T30" fmla="*/ 0 w 24"/>
                <a:gd name="T31" fmla="*/ 26 h 28"/>
                <a:gd name="T32" fmla="*/ 0 w 24"/>
                <a:gd name="T33" fmla="*/ 26 h 28"/>
                <a:gd name="T34" fmla="*/ 0 w 24"/>
                <a:gd name="T35" fmla="*/ 26 h 28"/>
                <a:gd name="T36" fmla="*/ 0 w 24"/>
                <a:gd name="T37" fmla="*/ 28 h 28"/>
                <a:gd name="T38" fmla="*/ 2 w 24"/>
                <a:gd name="T39" fmla="*/ 28 h 28"/>
                <a:gd name="T40" fmla="*/ 2 w 24"/>
                <a:gd name="T41" fmla="*/ 28 h 28"/>
                <a:gd name="T42" fmla="*/ 2 w 24"/>
                <a:gd name="T43" fmla="*/ 28 h 28"/>
                <a:gd name="T44" fmla="*/ 4 w 24"/>
                <a:gd name="T45" fmla="*/ 28 h 28"/>
                <a:gd name="T46" fmla="*/ 4 w 24"/>
                <a:gd name="T47" fmla="*/ 28 h 28"/>
                <a:gd name="T48" fmla="*/ 6 w 24"/>
                <a:gd name="T49" fmla="*/ 28 h 28"/>
                <a:gd name="T50" fmla="*/ 8 w 24"/>
                <a:gd name="T51" fmla="*/ 28 h 28"/>
                <a:gd name="T52" fmla="*/ 10 w 24"/>
                <a:gd name="T53" fmla="*/ 26 h 28"/>
                <a:gd name="T54" fmla="*/ 12 w 24"/>
                <a:gd name="T55" fmla="*/ 26 h 28"/>
                <a:gd name="T56" fmla="*/ 14 w 24"/>
                <a:gd name="T57" fmla="*/ 24 h 28"/>
                <a:gd name="T58" fmla="*/ 16 w 24"/>
                <a:gd name="T59" fmla="*/ 22 h 28"/>
                <a:gd name="T60" fmla="*/ 18 w 24"/>
                <a:gd name="T61" fmla="*/ 22 h 28"/>
                <a:gd name="T62" fmla="*/ 20 w 24"/>
                <a:gd name="T63" fmla="*/ 20 h 28"/>
                <a:gd name="T64" fmla="*/ 20 w 24"/>
                <a:gd name="T65" fmla="*/ 18 h 28"/>
                <a:gd name="T66" fmla="*/ 22 w 24"/>
                <a:gd name="T67" fmla="*/ 16 h 28"/>
                <a:gd name="T68" fmla="*/ 24 w 24"/>
                <a:gd name="T69" fmla="*/ 14 h 28"/>
                <a:gd name="T70" fmla="*/ 24 w 24"/>
                <a:gd name="T71" fmla="*/ 14 h 28"/>
                <a:gd name="T72" fmla="*/ 24 w 24"/>
                <a:gd name="T73" fmla="*/ 12 h 28"/>
                <a:gd name="T74" fmla="*/ 24 w 24"/>
                <a:gd name="T75" fmla="*/ 10 h 28"/>
                <a:gd name="T76" fmla="*/ 24 w 24"/>
                <a:gd name="T77" fmla="*/ 10 h 28"/>
                <a:gd name="T78" fmla="*/ 24 w 24"/>
                <a:gd name="T79" fmla="*/ 8 h 28"/>
                <a:gd name="T80" fmla="*/ 24 w 24"/>
                <a:gd name="T81" fmla="*/ 8 h 28"/>
                <a:gd name="T82" fmla="*/ 22 w 24"/>
                <a:gd name="T83" fmla="*/ 6 h 28"/>
                <a:gd name="T84" fmla="*/ 22 w 24"/>
                <a:gd name="T85" fmla="*/ 6 h 28"/>
                <a:gd name="T86" fmla="*/ 20 w 24"/>
                <a:gd name="T87" fmla="*/ 4 h 28"/>
                <a:gd name="T88" fmla="*/ 18 w 24"/>
                <a:gd name="T89" fmla="*/ 2 h 28"/>
                <a:gd name="T90" fmla="*/ 16 w 24"/>
                <a:gd name="T91" fmla="*/ 2 h 28"/>
                <a:gd name="T92" fmla="*/ 14 w 24"/>
                <a:gd name="T93" fmla="*/ 0 h 28"/>
                <a:gd name="T94" fmla="*/ 14 w 24"/>
                <a:gd name="T95" fmla="*/ 0 h 28"/>
                <a:gd name="T96" fmla="*/ 12 w 24"/>
                <a:gd name="T97" fmla="*/ 0 h 28"/>
                <a:gd name="T98" fmla="*/ 12 w 24"/>
                <a:gd name="T99" fmla="*/ 0 h 28"/>
                <a:gd name="T100" fmla="*/ 10 w 24"/>
                <a:gd name="T101" fmla="*/ 0 h 28"/>
                <a:gd name="T102" fmla="*/ 10 w 24"/>
                <a:gd name="T10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 h="28">
                  <a:moveTo>
                    <a:pt x="10" y="0"/>
                  </a:moveTo>
                  <a:lnTo>
                    <a:pt x="10" y="0"/>
                  </a:lnTo>
                  <a:lnTo>
                    <a:pt x="8" y="0"/>
                  </a:lnTo>
                  <a:lnTo>
                    <a:pt x="6" y="2"/>
                  </a:lnTo>
                  <a:lnTo>
                    <a:pt x="6" y="4"/>
                  </a:lnTo>
                  <a:lnTo>
                    <a:pt x="4" y="4"/>
                  </a:lnTo>
                  <a:lnTo>
                    <a:pt x="4" y="6"/>
                  </a:lnTo>
                  <a:lnTo>
                    <a:pt x="2" y="8"/>
                  </a:lnTo>
                  <a:lnTo>
                    <a:pt x="2" y="12"/>
                  </a:lnTo>
                  <a:lnTo>
                    <a:pt x="0" y="14"/>
                  </a:lnTo>
                  <a:lnTo>
                    <a:pt x="0" y="16"/>
                  </a:lnTo>
                  <a:lnTo>
                    <a:pt x="0" y="18"/>
                  </a:lnTo>
                  <a:lnTo>
                    <a:pt x="0" y="20"/>
                  </a:lnTo>
                  <a:lnTo>
                    <a:pt x="0" y="22"/>
                  </a:lnTo>
                  <a:lnTo>
                    <a:pt x="0" y="24"/>
                  </a:lnTo>
                  <a:lnTo>
                    <a:pt x="0" y="26"/>
                  </a:lnTo>
                  <a:lnTo>
                    <a:pt x="0" y="26"/>
                  </a:lnTo>
                  <a:lnTo>
                    <a:pt x="0" y="26"/>
                  </a:lnTo>
                  <a:lnTo>
                    <a:pt x="0" y="28"/>
                  </a:lnTo>
                  <a:lnTo>
                    <a:pt x="2" y="28"/>
                  </a:lnTo>
                  <a:lnTo>
                    <a:pt x="2" y="28"/>
                  </a:lnTo>
                  <a:lnTo>
                    <a:pt x="2" y="28"/>
                  </a:lnTo>
                  <a:lnTo>
                    <a:pt x="4" y="28"/>
                  </a:lnTo>
                  <a:lnTo>
                    <a:pt x="4" y="28"/>
                  </a:lnTo>
                  <a:lnTo>
                    <a:pt x="6" y="28"/>
                  </a:lnTo>
                  <a:lnTo>
                    <a:pt x="8" y="28"/>
                  </a:lnTo>
                  <a:lnTo>
                    <a:pt x="10" y="26"/>
                  </a:lnTo>
                  <a:lnTo>
                    <a:pt x="12" y="26"/>
                  </a:lnTo>
                  <a:lnTo>
                    <a:pt x="14" y="24"/>
                  </a:lnTo>
                  <a:lnTo>
                    <a:pt x="16" y="22"/>
                  </a:lnTo>
                  <a:lnTo>
                    <a:pt x="18" y="22"/>
                  </a:lnTo>
                  <a:lnTo>
                    <a:pt x="20" y="20"/>
                  </a:lnTo>
                  <a:lnTo>
                    <a:pt x="20" y="18"/>
                  </a:lnTo>
                  <a:lnTo>
                    <a:pt x="22" y="16"/>
                  </a:lnTo>
                  <a:lnTo>
                    <a:pt x="24" y="14"/>
                  </a:lnTo>
                  <a:lnTo>
                    <a:pt x="24" y="14"/>
                  </a:lnTo>
                  <a:lnTo>
                    <a:pt x="24" y="12"/>
                  </a:lnTo>
                  <a:lnTo>
                    <a:pt x="24" y="10"/>
                  </a:lnTo>
                  <a:lnTo>
                    <a:pt x="24" y="10"/>
                  </a:lnTo>
                  <a:lnTo>
                    <a:pt x="24" y="8"/>
                  </a:lnTo>
                  <a:lnTo>
                    <a:pt x="24" y="8"/>
                  </a:lnTo>
                  <a:lnTo>
                    <a:pt x="22" y="6"/>
                  </a:lnTo>
                  <a:lnTo>
                    <a:pt x="22" y="6"/>
                  </a:lnTo>
                  <a:lnTo>
                    <a:pt x="20" y="4"/>
                  </a:lnTo>
                  <a:lnTo>
                    <a:pt x="18" y="2"/>
                  </a:lnTo>
                  <a:lnTo>
                    <a:pt x="16" y="2"/>
                  </a:lnTo>
                  <a:lnTo>
                    <a:pt x="14" y="0"/>
                  </a:lnTo>
                  <a:lnTo>
                    <a:pt x="14" y="0"/>
                  </a:lnTo>
                  <a:lnTo>
                    <a:pt x="12" y="0"/>
                  </a:lnTo>
                  <a:lnTo>
                    <a:pt x="12" y="0"/>
                  </a:lnTo>
                  <a:lnTo>
                    <a:pt x="10" y="0"/>
                  </a:lnTo>
                  <a:lnTo>
                    <a:pt x="10" y="0"/>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08" name="Freeform 303">
              <a:extLst>
                <a:ext uri="{FF2B5EF4-FFF2-40B4-BE49-F238E27FC236}">
                  <a16:creationId xmlns:a16="http://schemas.microsoft.com/office/drawing/2014/main" id="{018E4457-B32B-42E5-83B6-FFEB55178057}"/>
                </a:ext>
              </a:extLst>
            </p:cNvPr>
            <p:cNvSpPr>
              <a:spLocks/>
            </p:cNvSpPr>
            <p:nvPr/>
          </p:nvSpPr>
          <p:spPr bwMode="auto">
            <a:xfrm>
              <a:off x="5779910" y="1744969"/>
              <a:ext cx="45390" cy="47873"/>
            </a:xfrm>
            <a:custGeom>
              <a:avLst/>
              <a:gdLst>
                <a:gd name="T0" fmla="*/ 10 w 24"/>
                <a:gd name="T1" fmla="*/ 0 h 28"/>
                <a:gd name="T2" fmla="*/ 10 w 24"/>
                <a:gd name="T3" fmla="*/ 0 h 28"/>
                <a:gd name="T4" fmla="*/ 8 w 24"/>
                <a:gd name="T5" fmla="*/ 0 h 28"/>
                <a:gd name="T6" fmla="*/ 6 w 24"/>
                <a:gd name="T7" fmla="*/ 2 h 28"/>
                <a:gd name="T8" fmla="*/ 6 w 24"/>
                <a:gd name="T9" fmla="*/ 4 h 28"/>
                <a:gd name="T10" fmla="*/ 4 w 24"/>
                <a:gd name="T11" fmla="*/ 4 h 28"/>
                <a:gd name="T12" fmla="*/ 4 w 24"/>
                <a:gd name="T13" fmla="*/ 6 h 28"/>
                <a:gd name="T14" fmla="*/ 2 w 24"/>
                <a:gd name="T15" fmla="*/ 8 h 28"/>
                <a:gd name="T16" fmla="*/ 2 w 24"/>
                <a:gd name="T17" fmla="*/ 12 h 28"/>
                <a:gd name="T18" fmla="*/ 0 w 24"/>
                <a:gd name="T19" fmla="*/ 14 h 28"/>
                <a:gd name="T20" fmla="*/ 0 w 24"/>
                <a:gd name="T21" fmla="*/ 16 h 28"/>
                <a:gd name="T22" fmla="*/ 0 w 24"/>
                <a:gd name="T23" fmla="*/ 18 h 28"/>
                <a:gd name="T24" fmla="*/ 0 w 24"/>
                <a:gd name="T25" fmla="*/ 20 h 28"/>
                <a:gd name="T26" fmla="*/ 0 w 24"/>
                <a:gd name="T27" fmla="*/ 22 h 28"/>
                <a:gd name="T28" fmla="*/ 0 w 24"/>
                <a:gd name="T29" fmla="*/ 24 h 28"/>
                <a:gd name="T30" fmla="*/ 0 w 24"/>
                <a:gd name="T31" fmla="*/ 26 h 28"/>
                <a:gd name="T32" fmla="*/ 0 w 24"/>
                <a:gd name="T33" fmla="*/ 26 h 28"/>
                <a:gd name="T34" fmla="*/ 0 w 24"/>
                <a:gd name="T35" fmla="*/ 26 h 28"/>
                <a:gd name="T36" fmla="*/ 0 w 24"/>
                <a:gd name="T37" fmla="*/ 28 h 28"/>
                <a:gd name="T38" fmla="*/ 2 w 24"/>
                <a:gd name="T39" fmla="*/ 28 h 28"/>
                <a:gd name="T40" fmla="*/ 2 w 24"/>
                <a:gd name="T41" fmla="*/ 28 h 28"/>
                <a:gd name="T42" fmla="*/ 2 w 24"/>
                <a:gd name="T43" fmla="*/ 28 h 28"/>
                <a:gd name="T44" fmla="*/ 4 w 24"/>
                <a:gd name="T45" fmla="*/ 28 h 28"/>
                <a:gd name="T46" fmla="*/ 4 w 24"/>
                <a:gd name="T47" fmla="*/ 28 h 28"/>
                <a:gd name="T48" fmla="*/ 6 w 24"/>
                <a:gd name="T49" fmla="*/ 28 h 28"/>
                <a:gd name="T50" fmla="*/ 8 w 24"/>
                <a:gd name="T51" fmla="*/ 28 h 28"/>
                <a:gd name="T52" fmla="*/ 10 w 24"/>
                <a:gd name="T53" fmla="*/ 26 h 28"/>
                <a:gd name="T54" fmla="*/ 12 w 24"/>
                <a:gd name="T55" fmla="*/ 26 h 28"/>
                <a:gd name="T56" fmla="*/ 14 w 24"/>
                <a:gd name="T57" fmla="*/ 24 h 28"/>
                <a:gd name="T58" fmla="*/ 16 w 24"/>
                <a:gd name="T59" fmla="*/ 22 h 28"/>
                <a:gd name="T60" fmla="*/ 18 w 24"/>
                <a:gd name="T61" fmla="*/ 22 h 28"/>
                <a:gd name="T62" fmla="*/ 20 w 24"/>
                <a:gd name="T63" fmla="*/ 20 h 28"/>
                <a:gd name="T64" fmla="*/ 20 w 24"/>
                <a:gd name="T65" fmla="*/ 18 h 28"/>
                <a:gd name="T66" fmla="*/ 22 w 24"/>
                <a:gd name="T67" fmla="*/ 16 h 28"/>
                <a:gd name="T68" fmla="*/ 24 w 24"/>
                <a:gd name="T69" fmla="*/ 14 h 28"/>
                <a:gd name="T70" fmla="*/ 24 w 24"/>
                <a:gd name="T71" fmla="*/ 14 h 28"/>
                <a:gd name="T72" fmla="*/ 24 w 24"/>
                <a:gd name="T73" fmla="*/ 12 h 28"/>
                <a:gd name="T74" fmla="*/ 24 w 24"/>
                <a:gd name="T75" fmla="*/ 10 h 28"/>
                <a:gd name="T76" fmla="*/ 24 w 24"/>
                <a:gd name="T77" fmla="*/ 10 h 28"/>
                <a:gd name="T78" fmla="*/ 24 w 24"/>
                <a:gd name="T79" fmla="*/ 8 h 28"/>
                <a:gd name="T80" fmla="*/ 24 w 24"/>
                <a:gd name="T81" fmla="*/ 8 h 28"/>
                <a:gd name="T82" fmla="*/ 22 w 24"/>
                <a:gd name="T83" fmla="*/ 6 h 28"/>
                <a:gd name="T84" fmla="*/ 22 w 24"/>
                <a:gd name="T85" fmla="*/ 6 h 28"/>
                <a:gd name="T86" fmla="*/ 20 w 24"/>
                <a:gd name="T87" fmla="*/ 4 h 28"/>
                <a:gd name="T88" fmla="*/ 18 w 24"/>
                <a:gd name="T89" fmla="*/ 2 h 28"/>
                <a:gd name="T90" fmla="*/ 16 w 24"/>
                <a:gd name="T91" fmla="*/ 2 h 28"/>
                <a:gd name="T92" fmla="*/ 14 w 24"/>
                <a:gd name="T93" fmla="*/ 0 h 28"/>
                <a:gd name="T94" fmla="*/ 14 w 24"/>
                <a:gd name="T95" fmla="*/ 0 h 28"/>
                <a:gd name="T96" fmla="*/ 12 w 24"/>
                <a:gd name="T97" fmla="*/ 0 h 28"/>
                <a:gd name="T98" fmla="*/ 12 w 24"/>
                <a:gd name="T99" fmla="*/ 0 h 28"/>
                <a:gd name="T100" fmla="*/ 10 w 24"/>
                <a:gd name="T101" fmla="*/ 0 h 28"/>
                <a:gd name="T102" fmla="*/ 10 w 24"/>
                <a:gd name="T10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 h="28">
                  <a:moveTo>
                    <a:pt x="10" y="0"/>
                  </a:moveTo>
                  <a:lnTo>
                    <a:pt x="10" y="0"/>
                  </a:lnTo>
                  <a:lnTo>
                    <a:pt x="8" y="0"/>
                  </a:lnTo>
                  <a:lnTo>
                    <a:pt x="6" y="2"/>
                  </a:lnTo>
                  <a:lnTo>
                    <a:pt x="6" y="4"/>
                  </a:lnTo>
                  <a:lnTo>
                    <a:pt x="4" y="4"/>
                  </a:lnTo>
                  <a:lnTo>
                    <a:pt x="4" y="6"/>
                  </a:lnTo>
                  <a:lnTo>
                    <a:pt x="2" y="8"/>
                  </a:lnTo>
                  <a:lnTo>
                    <a:pt x="2" y="12"/>
                  </a:lnTo>
                  <a:lnTo>
                    <a:pt x="0" y="14"/>
                  </a:lnTo>
                  <a:lnTo>
                    <a:pt x="0" y="16"/>
                  </a:lnTo>
                  <a:lnTo>
                    <a:pt x="0" y="18"/>
                  </a:lnTo>
                  <a:lnTo>
                    <a:pt x="0" y="20"/>
                  </a:lnTo>
                  <a:lnTo>
                    <a:pt x="0" y="22"/>
                  </a:lnTo>
                  <a:lnTo>
                    <a:pt x="0" y="24"/>
                  </a:lnTo>
                  <a:lnTo>
                    <a:pt x="0" y="26"/>
                  </a:lnTo>
                  <a:lnTo>
                    <a:pt x="0" y="26"/>
                  </a:lnTo>
                  <a:lnTo>
                    <a:pt x="0" y="26"/>
                  </a:lnTo>
                  <a:lnTo>
                    <a:pt x="0" y="28"/>
                  </a:lnTo>
                  <a:lnTo>
                    <a:pt x="2" y="28"/>
                  </a:lnTo>
                  <a:lnTo>
                    <a:pt x="2" y="28"/>
                  </a:lnTo>
                  <a:lnTo>
                    <a:pt x="2" y="28"/>
                  </a:lnTo>
                  <a:lnTo>
                    <a:pt x="4" y="28"/>
                  </a:lnTo>
                  <a:lnTo>
                    <a:pt x="4" y="28"/>
                  </a:lnTo>
                  <a:lnTo>
                    <a:pt x="6" y="28"/>
                  </a:lnTo>
                  <a:lnTo>
                    <a:pt x="8" y="28"/>
                  </a:lnTo>
                  <a:lnTo>
                    <a:pt x="10" y="26"/>
                  </a:lnTo>
                  <a:lnTo>
                    <a:pt x="12" y="26"/>
                  </a:lnTo>
                  <a:lnTo>
                    <a:pt x="14" y="24"/>
                  </a:lnTo>
                  <a:lnTo>
                    <a:pt x="16" y="22"/>
                  </a:lnTo>
                  <a:lnTo>
                    <a:pt x="18" y="22"/>
                  </a:lnTo>
                  <a:lnTo>
                    <a:pt x="20" y="20"/>
                  </a:lnTo>
                  <a:lnTo>
                    <a:pt x="20" y="18"/>
                  </a:lnTo>
                  <a:lnTo>
                    <a:pt x="22" y="16"/>
                  </a:lnTo>
                  <a:lnTo>
                    <a:pt x="24" y="14"/>
                  </a:lnTo>
                  <a:lnTo>
                    <a:pt x="24" y="14"/>
                  </a:lnTo>
                  <a:lnTo>
                    <a:pt x="24" y="12"/>
                  </a:lnTo>
                  <a:lnTo>
                    <a:pt x="24" y="10"/>
                  </a:lnTo>
                  <a:lnTo>
                    <a:pt x="24" y="10"/>
                  </a:lnTo>
                  <a:lnTo>
                    <a:pt x="24" y="8"/>
                  </a:lnTo>
                  <a:lnTo>
                    <a:pt x="24" y="8"/>
                  </a:lnTo>
                  <a:lnTo>
                    <a:pt x="22" y="6"/>
                  </a:lnTo>
                  <a:lnTo>
                    <a:pt x="22" y="6"/>
                  </a:lnTo>
                  <a:lnTo>
                    <a:pt x="20" y="4"/>
                  </a:lnTo>
                  <a:lnTo>
                    <a:pt x="18" y="2"/>
                  </a:lnTo>
                  <a:lnTo>
                    <a:pt x="16" y="2"/>
                  </a:lnTo>
                  <a:lnTo>
                    <a:pt x="14" y="0"/>
                  </a:lnTo>
                  <a:lnTo>
                    <a:pt x="14" y="0"/>
                  </a:lnTo>
                  <a:lnTo>
                    <a:pt x="12" y="0"/>
                  </a:lnTo>
                  <a:lnTo>
                    <a:pt x="12" y="0"/>
                  </a:lnTo>
                  <a:lnTo>
                    <a:pt x="10" y="0"/>
                  </a:lnTo>
                  <a:lnTo>
                    <a:pt x="10" y="0"/>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09" name="Freeform 304">
              <a:extLst>
                <a:ext uri="{FF2B5EF4-FFF2-40B4-BE49-F238E27FC236}">
                  <a16:creationId xmlns:a16="http://schemas.microsoft.com/office/drawing/2014/main" id="{9DCB2465-D62F-4D7A-BBA0-4825A67E0839}"/>
                </a:ext>
              </a:extLst>
            </p:cNvPr>
            <p:cNvSpPr>
              <a:spLocks/>
            </p:cNvSpPr>
            <p:nvPr/>
          </p:nvSpPr>
          <p:spPr bwMode="auto">
            <a:xfrm>
              <a:off x="6528826" y="2630625"/>
              <a:ext cx="223163" cy="143620"/>
            </a:xfrm>
            <a:custGeom>
              <a:avLst/>
              <a:gdLst>
                <a:gd name="T0" fmla="*/ 38 w 118"/>
                <a:gd name="T1" fmla="*/ 64 h 84"/>
                <a:gd name="T2" fmla="*/ 30 w 118"/>
                <a:gd name="T3" fmla="*/ 58 h 84"/>
                <a:gd name="T4" fmla="*/ 6 w 118"/>
                <a:gd name="T5" fmla="*/ 46 h 84"/>
                <a:gd name="T6" fmla="*/ 4 w 118"/>
                <a:gd name="T7" fmla="*/ 44 h 84"/>
                <a:gd name="T8" fmla="*/ 2 w 118"/>
                <a:gd name="T9" fmla="*/ 44 h 84"/>
                <a:gd name="T10" fmla="*/ 0 w 118"/>
                <a:gd name="T11" fmla="*/ 36 h 84"/>
                <a:gd name="T12" fmla="*/ 2 w 118"/>
                <a:gd name="T13" fmla="*/ 30 h 84"/>
                <a:gd name="T14" fmla="*/ 10 w 118"/>
                <a:gd name="T15" fmla="*/ 28 h 84"/>
                <a:gd name="T16" fmla="*/ 14 w 118"/>
                <a:gd name="T17" fmla="*/ 26 h 84"/>
                <a:gd name="T18" fmla="*/ 16 w 118"/>
                <a:gd name="T19" fmla="*/ 24 h 84"/>
                <a:gd name="T20" fmla="*/ 22 w 118"/>
                <a:gd name="T21" fmla="*/ 14 h 84"/>
                <a:gd name="T22" fmla="*/ 30 w 118"/>
                <a:gd name="T23" fmla="*/ 0 h 84"/>
                <a:gd name="T24" fmla="*/ 42 w 118"/>
                <a:gd name="T25" fmla="*/ 0 h 84"/>
                <a:gd name="T26" fmla="*/ 50 w 118"/>
                <a:gd name="T27" fmla="*/ 0 h 84"/>
                <a:gd name="T28" fmla="*/ 52 w 118"/>
                <a:gd name="T29" fmla="*/ 2 h 84"/>
                <a:gd name="T30" fmla="*/ 58 w 118"/>
                <a:gd name="T31" fmla="*/ 6 h 84"/>
                <a:gd name="T32" fmla="*/ 64 w 118"/>
                <a:gd name="T33" fmla="*/ 6 h 84"/>
                <a:gd name="T34" fmla="*/ 72 w 118"/>
                <a:gd name="T35" fmla="*/ 8 h 84"/>
                <a:gd name="T36" fmla="*/ 80 w 118"/>
                <a:gd name="T37" fmla="*/ 8 h 84"/>
                <a:gd name="T38" fmla="*/ 86 w 118"/>
                <a:gd name="T39" fmla="*/ 6 h 84"/>
                <a:gd name="T40" fmla="*/ 98 w 118"/>
                <a:gd name="T41" fmla="*/ 12 h 84"/>
                <a:gd name="T42" fmla="*/ 106 w 118"/>
                <a:gd name="T43" fmla="*/ 22 h 84"/>
                <a:gd name="T44" fmla="*/ 108 w 118"/>
                <a:gd name="T45" fmla="*/ 26 h 84"/>
                <a:gd name="T46" fmla="*/ 110 w 118"/>
                <a:gd name="T47" fmla="*/ 32 h 84"/>
                <a:gd name="T48" fmla="*/ 110 w 118"/>
                <a:gd name="T49" fmla="*/ 40 h 84"/>
                <a:gd name="T50" fmla="*/ 114 w 118"/>
                <a:gd name="T51" fmla="*/ 52 h 84"/>
                <a:gd name="T52" fmla="*/ 116 w 118"/>
                <a:gd name="T53" fmla="*/ 66 h 84"/>
                <a:gd name="T54" fmla="*/ 114 w 118"/>
                <a:gd name="T55" fmla="*/ 70 h 84"/>
                <a:gd name="T56" fmla="*/ 110 w 118"/>
                <a:gd name="T57" fmla="*/ 76 h 84"/>
                <a:gd name="T58" fmla="*/ 92 w 118"/>
                <a:gd name="T59" fmla="*/ 80 h 84"/>
                <a:gd name="T60" fmla="*/ 80 w 118"/>
                <a:gd name="T61" fmla="*/ 84 h 84"/>
                <a:gd name="T62" fmla="*/ 74 w 118"/>
                <a:gd name="T63" fmla="*/ 84 h 84"/>
                <a:gd name="T64" fmla="*/ 70 w 118"/>
                <a:gd name="T65" fmla="*/ 84 h 84"/>
                <a:gd name="T66" fmla="*/ 68 w 118"/>
                <a:gd name="T67" fmla="*/ 82 h 84"/>
                <a:gd name="T68" fmla="*/ 68 w 118"/>
                <a:gd name="T69" fmla="*/ 78 h 84"/>
                <a:gd name="T70" fmla="*/ 66 w 118"/>
                <a:gd name="T71" fmla="*/ 72 h 84"/>
                <a:gd name="T72" fmla="*/ 64 w 118"/>
                <a:gd name="T73" fmla="*/ 70 h 84"/>
                <a:gd name="T74" fmla="*/ 58 w 118"/>
                <a:gd name="T75" fmla="*/ 66 h 84"/>
                <a:gd name="T76" fmla="*/ 52 w 118"/>
                <a:gd name="T77" fmla="*/ 64 h 84"/>
                <a:gd name="T78" fmla="*/ 48 w 118"/>
                <a:gd name="T79" fmla="*/ 66 h 84"/>
                <a:gd name="T80" fmla="*/ 46 w 118"/>
                <a:gd name="T81" fmla="*/ 70 h 84"/>
                <a:gd name="T82" fmla="*/ 46 w 118"/>
                <a:gd name="T83" fmla="*/ 70 h 84"/>
                <a:gd name="T84" fmla="*/ 44 w 118"/>
                <a:gd name="T85" fmla="*/ 70 h 84"/>
                <a:gd name="T86" fmla="*/ 40 w 118"/>
                <a:gd name="T87" fmla="*/ 6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 h="84">
                  <a:moveTo>
                    <a:pt x="40" y="68"/>
                  </a:moveTo>
                  <a:lnTo>
                    <a:pt x="40" y="68"/>
                  </a:lnTo>
                  <a:lnTo>
                    <a:pt x="38" y="64"/>
                  </a:lnTo>
                  <a:lnTo>
                    <a:pt x="34" y="62"/>
                  </a:lnTo>
                  <a:lnTo>
                    <a:pt x="32" y="60"/>
                  </a:lnTo>
                  <a:lnTo>
                    <a:pt x="30" y="58"/>
                  </a:lnTo>
                  <a:lnTo>
                    <a:pt x="26" y="56"/>
                  </a:lnTo>
                  <a:lnTo>
                    <a:pt x="18" y="54"/>
                  </a:lnTo>
                  <a:lnTo>
                    <a:pt x="6" y="46"/>
                  </a:lnTo>
                  <a:lnTo>
                    <a:pt x="6" y="46"/>
                  </a:lnTo>
                  <a:lnTo>
                    <a:pt x="4" y="46"/>
                  </a:lnTo>
                  <a:lnTo>
                    <a:pt x="4" y="44"/>
                  </a:lnTo>
                  <a:lnTo>
                    <a:pt x="4" y="44"/>
                  </a:lnTo>
                  <a:lnTo>
                    <a:pt x="2" y="44"/>
                  </a:lnTo>
                  <a:lnTo>
                    <a:pt x="2" y="44"/>
                  </a:lnTo>
                  <a:lnTo>
                    <a:pt x="2" y="42"/>
                  </a:lnTo>
                  <a:lnTo>
                    <a:pt x="2" y="38"/>
                  </a:lnTo>
                  <a:lnTo>
                    <a:pt x="0" y="36"/>
                  </a:lnTo>
                  <a:lnTo>
                    <a:pt x="0" y="32"/>
                  </a:lnTo>
                  <a:lnTo>
                    <a:pt x="0" y="30"/>
                  </a:lnTo>
                  <a:lnTo>
                    <a:pt x="2" y="30"/>
                  </a:lnTo>
                  <a:lnTo>
                    <a:pt x="6" y="30"/>
                  </a:lnTo>
                  <a:lnTo>
                    <a:pt x="8" y="28"/>
                  </a:lnTo>
                  <a:lnTo>
                    <a:pt x="10" y="28"/>
                  </a:lnTo>
                  <a:lnTo>
                    <a:pt x="12" y="28"/>
                  </a:lnTo>
                  <a:lnTo>
                    <a:pt x="12" y="28"/>
                  </a:lnTo>
                  <a:lnTo>
                    <a:pt x="14" y="26"/>
                  </a:lnTo>
                  <a:lnTo>
                    <a:pt x="14" y="26"/>
                  </a:lnTo>
                  <a:lnTo>
                    <a:pt x="14" y="26"/>
                  </a:lnTo>
                  <a:lnTo>
                    <a:pt x="16" y="24"/>
                  </a:lnTo>
                  <a:lnTo>
                    <a:pt x="18" y="22"/>
                  </a:lnTo>
                  <a:lnTo>
                    <a:pt x="18" y="18"/>
                  </a:lnTo>
                  <a:lnTo>
                    <a:pt x="22" y="14"/>
                  </a:lnTo>
                  <a:lnTo>
                    <a:pt x="22" y="12"/>
                  </a:lnTo>
                  <a:lnTo>
                    <a:pt x="24" y="10"/>
                  </a:lnTo>
                  <a:lnTo>
                    <a:pt x="30" y="0"/>
                  </a:lnTo>
                  <a:lnTo>
                    <a:pt x="32" y="0"/>
                  </a:lnTo>
                  <a:lnTo>
                    <a:pt x="38" y="0"/>
                  </a:lnTo>
                  <a:lnTo>
                    <a:pt x="42" y="0"/>
                  </a:lnTo>
                  <a:lnTo>
                    <a:pt x="46" y="0"/>
                  </a:lnTo>
                  <a:lnTo>
                    <a:pt x="48" y="0"/>
                  </a:lnTo>
                  <a:lnTo>
                    <a:pt x="50" y="0"/>
                  </a:lnTo>
                  <a:lnTo>
                    <a:pt x="52" y="0"/>
                  </a:lnTo>
                  <a:lnTo>
                    <a:pt x="52" y="0"/>
                  </a:lnTo>
                  <a:lnTo>
                    <a:pt x="52" y="2"/>
                  </a:lnTo>
                  <a:lnTo>
                    <a:pt x="54" y="2"/>
                  </a:lnTo>
                  <a:lnTo>
                    <a:pt x="56" y="4"/>
                  </a:lnTo>
                  <a:lnTo>
                    <a:pt x="58" y="6"/>
                  </a:lnTo>
                  <a:lnTo>
                    <a:pt x="58" y="6"/>
                  </a:lnTo>
                  <a:lnTo>
                    <a:pt x="60" y="6"/>
                  </a:lnTo>
                  <a:lnTo>
                    <a:pt x="64" y="6"/>
                  </a:lnTo>
                  <a:lnTo>
                    <a:pt x="66" y="8"/>
                  </a:lnTo>
                  <a:lnTo>
                    <a:pt x="70" y="8"/>
                  </a:lnTo>
                  <a:lnTo>
                    <a:pt x="72" y="8"/>
                  </a:lnTo>
                  <a:lnTo>
                    <a:pt x="76" y="8"/>
                  </a:lnTo>
                  <a:lnTo>
                    <a:pt x="78" y="8"/>
                  </a:lnTo>
                  <a:lnTo>
                    <a:pt x="80" y="8"/>
                  </a:lnTo>
                  <a:lnTo>
                    <a:pt x="82" y="8"/>
                  </a:lnTo>
                  <a:lnTo>
                    <a:pt x="82" y="6"/>
                  </a:lnTo>
                  <a:lnTo>
                    <a:pt x="86" y="6"/>
                  </a:lnTo>
                  <a:lnTo>
                    <a:pt x="88" y="4"/>
                  </a:lnTo>
                  <a:lnTo>
                    <a:pt x="92" y="6"/>
                  </a:lnTo>
                  <a:lnTo>
                    <a:pt x="98" y="12"/>
                  </a:lnTo>
                  <a:lnTo>
                    <a:pt x="100" y="16"/>
                  </a:lnTo>
                  <a:lnTo>
                    <a:pt x="104" y="18"/>
                  </a:lnTo>
                  <a:lnTo>
                    <a:pt x="106" y="22"/>
                  </a:lnTo>
                  <a:lnTo>
                    <a:pt x="108" y="22"/>
                  </a:lnTo>
                  <a:lnTo>
                    <a:pt x="108" y="24"/>
                  </a:lnTo>
                  <a:lnTo>
                    <a:pt x="108" y="26"/>
                  </a:lnTo>
                  <a:lnTo>
                    <a:pt x="110" y="28"/>
                  </a:lnTo>
                  <a:lnTo>
                    <a:pt x="110" y="30"/>
                  </a:lnTo>
                  <a:lnTo>
                    <a:pt x="110" y="32"/>
                  </a:lnTo>
                  <a:lnTo>
                    <a:pt x="110" y="36"/>
                  </a:lnTo>
                  <a:lnTo>
                    <a:pt x="110" y="38"/>
                  </a:lnTo>
                  <a:lnTo>
                    <a:pt x="110" y="40"/>
                  </a:lnTo>
                  <a:lnTo>
                    <a:pt x="110" y="42"/>
                  </a:lnTo>
                  <a:lnTo>
                    <a:pt x="112" y="46"/>
                  </a:lnTo>
                  <a:lnTo>
                    <a:pt x="114" y="52"/>
                  </a:lnTo>
                  <a:lnTo>
                    <a:pt x="118" y="58"/>
                  </a:lnTo>
                  <a:lnTo>
                    <a:pt x="118" y="64"/>
                  </a:lnTo>
                  <a:lnTo>
                    <a:pt x="116" y="66"/>
                  </a:lnTo>
                  <a:lnTo>
                    <a:pt x="116" y="68"/>
                  </a:lnTo>
                  <a:lnTo>
                    <a:pt x="116" y="70"/>
                  </a:lnTo>
                  <a:lnTo>
                    <a:pt x="114" y="70"/>
                  </a:lnTo>
                  <a:lnTo>
                    <a:pt x="114" y="72"/>
                  </a:lnTo>
                  <a:lnTo>
                    <a:pt x="112" y="74"/>
                  </a:lnTo>
                  <a:lnTo>
                    <a:pt x="110" y="76"/>
                  </a:lnTo>
                  <a:lnTo>
                    <a:pt x="106" y="78"/>
                  </a:lnTo>
                  <a:lnTo>
                    <a:pt x="104" y="80"/>
                  </a:lnTo>
                  <a:lnTo>
                    <a:pt x="92" y="80"/>
                  </a:lnTo>
                  <a:lnTo>
                    <a:pt x="90" y="82"/>
                  </a:lnTo>
                  <a:lnTo>
                    <a:pt x="86" y="82"/>
                  </a:lnTo>
                  <a:lnTo>
                    <a:pt x="80" y="84"/>
                  </a:lnTo>
                  <a:lnTo>
                    <a:pt x="78" y="84"/>
                  </a:lnTo>
                  <a:lnTo>
                    <a:pt x="74" y="84"/>
                  </a:lnTo>
                  <a:lnTo>
                    <a:pt x="74" y="84"/>
                  </a:lnTo>
                  <a:lnTo>
                    <a:pt x="72" y="84"/>
                  </a:lnTo>
                  <a:lnTo>
                    <a:pt x="72" y="84"/>
                  </a:lnTo>
                  <a:lnTo>
                    <a:pt x="70" y="84"/>
                  </a:lnTo>
                  <a:lnTo>
                    <a:pt x="70" y="84"/>
                  </a:lnTo>
                  <a:lnTo>
                    <a:pt x="70" y="82"/>
                  </a:lnTo>
                  <a:lnTo>
                    <a:pt x="68" y="82"/>
                  </a:lnTo>
                  <a:lnTo>
                    <a:pt x="68" y="82"/>
                  </a:lnTo>
                  <a:lnTo>
                    <a:pt x="68" y="80"/>
                  </a:lnTo>
                  <a:lnTo>
                    <a:pt x="68" y="78"/>
                  </a:lnTo>
                  <a:lnTo>
                    <a:pt x="68" y="76"/>
                  </a:lnTo>
                  <a:lnTo>
                    <a:pt x="68" y="74"/>
                  </a:lnTo>
                  <a:lnTo>
                    <a:pt x="66" y="72"/>
                  </a:lnTo>
                  <a:lnTo>
                    <a:pt x="66" y="72"/>
                  </a:lnTo>
                  <a:lnTo>
                    <a:pt x="66" y="70"/>
                  </a:lnTo>
                  <a:lnTo>
                    <a:pt x="64" y="70"/>
                  </a:lnTo>
                  <a:lnTo>
                    <a:pt x="62" y="68"/>
                  </a:lnTo>
                  <a:lnTo>
                    <a:pt x="60" y="68"/>
                  </a:lnTo>
                  <a:lnTo>
                    <a:pt x="58" y="66"/>
                  </a:lnTo>
                  <a:lnTo>
                    <a:pt x="56" y="66"/>
                  </a:lnTo>
                  <a:lnTo>
                    <a:pt x="54" y="66"/>
                  </a:lnTo>
                  <a:lnTo>
                    <a:pt x="52" y="64"/>
                  </a:lnTo>
                  <a:lnTo>
                    <a:pt x="50" y="66"/>
                  </a:lnTo>
                  <a:lnTo>
                    <a:pt x="50" y="66"/>
                  </a:lnTo>
                  <a:lnTo>
                    <a:pt x="48" y="66"/>
                  </a:lnTo>
                  <a:lnTo>
                    <a:pt x="48" y="66"/>
                  </a:lnTo>
                  <a:lnTo>
                    <a:pt x="48" y="68"/>
                  </a:lnTo>
                  <a:lnTo>
                    <a:pt x="46" y="70"/>
                  </a:lnTo>
                  <a:lnTo>
                    <a:pt x="46" y="70"/>
                  </a:lnTo>
                  <a:lnTo>
                    <a:pt x="46" y="70"/>
                  </a:lnTo>
                  <a:lnTo>
                    <a:pt x="46" y="70"/>
                  </a:lnTo>
                  <a:lnTo>
                    <a:pt x="46" y="70"/>
                  </a:lnTo>
                  <a:lnTo>
                    <a:pt x="44" y="70"/>
                  </a:lnTo>
                  <a:lnTo>
                    <a:pt x="44" y="70"/>
                  </a:lnTo>
                  <a:lnTo>
                    <a:pt x="42" y="68"/>
                  </a:lnTo>
                  <a:lnTo>
                    <a:pt x="42" y="68"/>
                  </a:lnTo>
                  <a:lnTo>
                    <a:pt x="40" y="68"/>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10" name="Freeform 305">
              <a:extLst>
                <a:ext uri="{FF2B5EF4-FFF2-40B4-BE49-F238E27FC236}">
                  <a16:creationId xmlns:a16="http://schemas.microsoft.com/office/drawing/2014/main" id="{2AD81386-DFFB-4CAF-865F-5090A87368D0}"/>
                </a:ext>
              </a:extLst>
            </p:cNvPr>
            <p:cNvSpPr>
              <a:spLocks/>
            </p:cNvSpPr>
            <p:nvPr/>
          </p:nvSpPr>
          <p:spPr bwMode="auto">
            <a:xfrm>
              <a:off x="6528826" y="2630625"/>
              <a:ext cx="223163" cy="143620"/>
            </a:xfrm>
            <a:custGeom>
              <a:avLst/>
              <a:gdLst>
                <a:gd name="T0" fmla="*/ 38 w 118"/>
                <a:gd name="T1" fmla="*/ 64 h 84"/>
                <a:gd name="T2" fmla="*/ 30 w 118"/>
                <a:gd name="T3" fmla="*/ 58 h 84"/>
                <a:gd name="T4" fmla="*/ 6 w 118"/>
                <a:gd name="T5" fmla="*/ 46 h 84"/>
                <a:gd name="T6" fmla="*/ 4 w 118"/>
                <a:gd name="T7" fmla="*/ 44 h 84"/>
                <a:gd name="T8" fmla="*/ 2 w 118"/>
                <a:gd name="T9" fmla="*/ 44 h 84"/>
                <a:gd name="T10" fmla="*/ 0 w 118"/>
                <a:gd name="T11" fmla="*/ 36 h 84"/>
                <a:gd name="T12" fmla="*/ 2 w 118"/>
                <a:gd name="T13" fmla="*/ 30 h 84"/>
                <a:gd name="T14" fmla="*/ 10 w 118"/>
                <a:gd name="T15" fmla="*/ 28 h 84"/>
                <a:gd name="T16" fmla="*/ 14 w 118"/>
                <a:gd name="T17" fmla="*/ 26 h 84"/>
                <a:gd name="T18" fmla="*/ 16 w 118"/>
                <a:gd name="T19" fmla="*/ 24 h 84"/>
                <a:gd name="T20" fmla="*/ 22 w 118"/>
                <a:gd name="T21" fmla="*/ 14 h 84"/>
                <a:gd name="T22" fmla="*/ 30 w 118"/>
                <a:gd name="T23" fmla="*/ 0 h 84"/>
                <a:gd name="T24" fmla="*/ 42 w 118"/>
                <a:gd name="T25" fmla="*/ 0 h 84"/>
                <a:gd name="T26" fmla="*/ 50 w 118"/>
                <a:gd name="T27" fmla="*/ 0 h 84"/>
                <a:gd name="T28" fmla="*/ 52 w 118"/>
                <a:gd name="T29" fmla="*/ 2 h 84"/>
                <a:gd name="T30" fmla="*/ 58 w 118"/>
                <a:gd name="T31" fmla="*/ 6 h 84"/>
                <a:gd name="T32" fmla="*/ 64 w 118"/>
                <a:gd name="T33" fmla="*/ 6 h 84"/>
                <a:gd name="T34" fmla="*/ 72 w 118"/>
                <a:gd name="T35" fmla="*/ 8 h 84"/>
                <a:gd name="T36" fmla="*/ 80 w 118"/>
                <a:gd name="T37" fmla="*/ 8 h 84"/>
                <a:gd name="T38" fmla="*/ 86 w 118"/>
                <a:gd name="T39" fmla="*/ 6 h 84"/>
                <a:gd name="T40" fmla="*/ 98 w 118"/>
                <a:gd name="T41" fmla="*/ 12 h 84"/>
                <a:gd name="T42" fmla="*/ 106 w 118"/>
                <a:gd name="T43" fmla="*/ 22 h 84"/>
                <a:gd name="T44" fmla="*/ 108 w 118"/>
                <a:gd name="T45" fmla="*/ 26 h 84"/>
                <a:gd name="T46" fmla="*/ 110 w 118"/>
                <a:gd name="T47" fmla="*/ 32 h 84"/>
                <a:gd name="T48" fmla="*/ 110 w 118"/>
                <a:gd name="T49" fmla="*/ 40 h 84"/>
                <a:gd name="T50" fmla="*/ 114 w 118"/>
                <a:gd name="T51" fmla="*/ 52 h 84"/>
                <a:gd name="T52" fmla="*/ 116 w 118"/>
                <a:gd name="T53" fmla="*/ 66 h 84"/>
                <a:gd name="T54" fmla="*/ 114 w 118"/>
                <a:gd name="T55" fmla="*/ 70 h 84"/>
                <a:gd name="T56" fmla="*/ 110 w 118"/>
                <a:gd name="T57" fmla="*/ 76 h 84"/>
                <a:gd name="T58" fmla="*/ 92 w 118"/>
                <a:gd name="T59" fmla="*/ 80 h 84"/>
                <a:gd name="T60" fmla="*/ 80 w 118"/>
                <a:gd name="T61" fmla="*/ 84 h 84"/>
                <a:gd name="T62" fmla="*/ 74 w 118"/>
                <a:gd name="T63" fmla="*/ 84 h 84"/>
                <a:gd name="T64" fmla="*/ 70 w 118"/>
                <a:gd name="T65" fmla="*/ 84 h 84"/>
                <a:gd name="T66" fmla="*/ 68 w 118"/>
                <a:gd name="T67" fmla="*/ 82 h 84"/>
                <a:gd name="T68" fmla="*/ 68 w 118"/>
                <a:gd name="T69" fmla="*/ 78 h 84"/>
                <a:gd name="T70" fmla="*/ 66 w 118"/>
                <a:gd name="T71" fmla="*/ 72 h 84"/>
                <a:gd name="T72" fmla="*/ 64 w 118"/>
                <a:gd name="T73" fmla="*/ 70 h 84"/>
                <a:gd name="T74" fmla="*/ 58 w 118"/>
                <a:gd name="T75" fmla="*/ 66 h 84"/>
                <a:gd name="T76" fmla="*/ 52 w 118"/>
                <a:gd name="T77" fmla="*/ 64 h 84"/>
                <a:gd name="T78" fmla="*/ 48 w 118"/>
                <a:gd name="T79" fmla="*/ 66 h 84"/>
                <a:gd name="T80" fmla="*/ 46 w 118"/>
                <a:gd name="T81" fmla="*/ 70 h 84"/>
                <a:gd name="T82" fmla="*/ 46 w 118"/>
                <a:gd name="T83" fmla="*/ 70 h 84"/>
                <a:gd name="T84" fmla="*/ 44 w 118"/>
                <a:gd name="T85" fmla="*/ 70 h 84"/>
                <a:gd name="T86" fmla="*/ 40 w 118"/>
                <a:gd name="T87" fmla="*/ 6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 h="84">
                  <a:moveTo>
                    <a:pt x="40" y="68"/>
                  </a:moveTo>
                  <a:lnTo>
                    <a:pt x="40" y="68"/>
                  </a:lnTo>
                  <a:lnTo>
                    <a:pt x="38" y="64"/>
                  </a:lnTo>
                  <a:lnTo>
                    <a:pt x="34" y="62"/>
                  </a:lnTo>
                  <a:lnTo>
                    <a:pt x="32" y="60"/>
                  </a:lnTo>
                  <a:lnTo>
                    <a:pt x="30" y="58"/>
                  </a:lnTo>
                  <a:lnTo>
                    <a:pt x="26" y="56"/>
                  </a:lnTo>
                  <a:lnTo>
                    <a:pt x="18" y="54"/>
                  </a:lnTo>
                  <a:lnTo>
                    <a:pt x="6" y="46"/>
                  </a:lnTo>
                  <a:lnTo>
                    <a:pt x="6" y="46"/>
                  </a:lnTo>
                  <a:lnTo>
                    <a:pt x="4" y="46"/>
                  </a:lnTo>
                  <a:lnTo>
                    <a:pt x="4" y="44"/>
                  </a:lnTo>
                  <a:lnTo>
                    <a:pt x="4" y="44"/>
                  </a:lnTo>
                  <a:lnTo>
                    <a:pt x="2" y="44"/>
                  </a:lnTo>
                  <a:lnTo>
                    <a:pt x="2" y="44"/>
                  </a:lnTo>
                  <a:lnTo>
                    <a:pt x="2" y="42"/>
                  </a:lnTo>
                  <a:lnTo>
                    <a:pt x="2" y="38"/>
                  </a:lnTo>
                  <a:lnTo>
                    <a:pt x="0" y="36"/>
                  </a:lnTo>
                  <a:lnTo>
                    <a:pt x="0" y="32"/>
                  </a:lnTo>
                  <a:lnTo>
                    <a:pt x="0" y="30"/>
                  </a:lnTo>
                  <a:lnTo>
                    <a:pt x="2" y="30"/>
                  </a:lnTo>
                  <a:lnTo>
                    <a:pt x="6" y="30"/>
                  </a:lnTo>
                  <a:lnTo>
                    <a:pt x="8" y="28"/>
                  </a:lnTo>
                  <a:lnTo>
                    <a:pt x="10" y="28"/>
                  </a:lnTo>
                  <a:lnTo>
                    <a:pt x="12" y="28"/>
                  </a:lnTo>
                  <a:lnTo>
                    <a:pt x="12" y="28"/>
                  </a:lnTo>
                  <a:lnTo>
                    <a:pt x="14" y="26"/>
                  </a:lnTo>
                  <a:lnTo>
                    <a:pt x="14" y="26"/>
                  </a:lnTo>
                  <a:lnTo>
                    <a:pt x="14" y="26"/>
                  </a:lnTo>
                  <a:lnTo>
                    <a:pt x="16" y="24"/>
                  </a:lnTo>
                  <a:lnTo>
                    <a:pt x="18" y="22"/>
                  </a:lnTo>
                  <a:lnTo>
                    <a:pt x="18" y="18"/>
                  </a:lnTo>
                  <a:lnTo>
                    <a:pt x="22" y="14"/>
                  </a:lnTo>
                  <a:lnTo>
                    <a:pt x="22" y="12"/>
                  </a:lnTo>
                  <a:lnTo>
                    <a:pt x="24" y="10"/>
                  </a:lnTo>
                  <a:lnTo>
                    <a:pt x="30" y="0"/>
                  </a:lnTo>
                  <a:lnTo>
                    <a:pt x="32" y="0"/>
                  </a:lnTo>
                  <a:lnTo>
                    <a:pt x="38" y="0"/>
                  </a:lnTo>
                  <a:lnTo>
                    <a:pt x="42" y="0"/>
                  </a:lnTo>
                  <a:lnTo>
                    <a:pt x="46" y="0"/>
                  </a:lnTo>
                  <a:lnTo>
                    <a:pt x="48" y="0"/>
                  </a:lnTo>
                  <a:lnTo>
                    <a:pt x="50" y="0"/>
                  </a:lnTo>
                  <a:lnTo>
                    <a:pt x="52" y="0"/>
                  </a:lnTo>
                  <a:lnTo>
                    <a:pt x="52" y="0"/>
                  </a:lnTo>
                  <a:lnTo>
                    <a:pt x="52" y="2"/>
                  </a:lnTo>
                  <a:lnTo>
                    <a:pt x="54" y="2"/>
                  </a:lnTo>
                  <a:lnTo>
                    <a:pt x="56" y="4"/>
                  </a:lnTo>
                  <a:lnTo>
                    <a:pt x="58" y="6"/>
                  </a:lnTo>
                  <a:lnTo>
                    <a:pt x="58" y="6"/>
                  </a:lnTo>
                  <a:lnTo>
                    <a:pt x="60" y="6"/>
                  </a:lnTo>
                  <a:lnTo>
                    <a:pt x="64" y="6"/>
                  </a:lnTo>
                  <a:lnTo>
                    <a:pt x="66" y="8"/>
                  </a:lnTo>
                  <a:lnTo>
                    <a:pt x="70" y="8"/>
                  </a:lnTo>
                  <a:lnTo>
                    <a:pt x="72" y="8"/>
                  </a:lnTo>
                  <a:lnTo>
                    <a:pt x="76" y="8"/>
                  </a:lnTo>
                  <a:lnTo>
                    <a:pt x="78" y="8"/>
                  </a:lnTo>
                  <a:lnTo>
                    <a:pt x="80" y="8"/>
                  </a:lnTo>
                  <a:lnTo>
                    <a:pt x="82" y="8"/>
                  </a:lnTo>
                  <a:lnTo>
                    <a:pt x="82" y="6"/>
                  </a:lnTo>
                  <a:lnTo>
                    <a:pt x="86" y="6"/>
                  </a:lnTo>
                  <a:lnTo>
                    <a:pt x="88" y="4"/>
                  </a:lnTo>
                  <a:lnTo>
                    <a:pt x="92" y="6"/>
                  </a:lnTo>
                  <a:lnTo>
                    <a:pt x="98" y="12"/>
                  </a:lnTo>
                  <a:lnTo>
                    <a:pt x="100" y="16"/>
                  </a:lnTo>
                  <a:lnTo>
                    <a:pt x="104" y="18"/>
                  </a:lnTo>
                  <a:lnTo>
                    <a:pt x="106" y="22"/>
                  </a:lnTo>
                  <a:lnTo>
                    <a:pt x="108" y="22"/>
                  </a:lnTo>
                  <a:lnTo>
                    <a:pt x="108" y="24"/>
                  </a:lnTo>
                  <a:lnTo>
                    <a:pt x="108" y="26"/>
                  </a:lnTo>
                  <a:lnTo>
                    <a:pt x="110" y="28"/>
                  </a:lnTo>
                  <a:lnTo>
                    <a:pt x="110" y="30"/>
                  </a:lnTo>
                  <a:lnTo>
                    <a:pt x="110" y="32"/>
                  </a:lnTo>
                  <a:lnTo>
                    <a:pt x="110" y="36"/>
                  </a:lnTo>
                  <a:lnTo>
                    <a:pt x="110" y="38"/>
                  </a:lnTo>
                  <a:lnTo>
                    <a:pt x="110" y="40"/>
                  </a:lnTo>
                  <a:lnTo>
                    <a:pt x="110" y="42"/>
                  </a:lnTo>
                  <a:lnTo>
                    <a:pt x="112" y="46"/>
                  </a:lnTo>
                  <a:lnTo>
                    <a:pt x="114" y="52"/>
                  </a:lnTo>
                  <a:lnTo>
                    <a:pt x="118" y="58"/>
                  </a:lnTo>
                  <a:lnTo>
                    <a:pt x="118" y="64"/>
                  </a:lnTo>
                  <a:lnTo>
                    <a:pt x="116" y="66"/>
                  </a:lnTo>
                  <a:lnTo>
                    <a:pt x="116" y="68"/>
                  </a:lnTo>
                  <a:lnTo>
                    <a:pt x="116" y="70"/>
                  </a:lnTo>
                  <a:lnTo>
                    <a:pt x="114" y="70"/>
                  </a:lnTo>
                  <a:lnTo>
                    <a:pt x="114" y="72"/>
                  </a:lnTo>
                  <a:lnTo>
                    <a:pt x="112" y="74"/>
                  </a:lnTo>
                  <a:lnTo>
                    <a:pt x="110" y="76"/>
                  </a:lnTo>
                  <a:lnTo>
                    <a:pt x="106" y="78"/>
                  </a:lnTo>
                  <a:lnTo>
                    <a:pt x="104" y="80"/>
                  </a:lnTo>
                  <a:lnTo>
                    <a:pt x="92" y="80"/>
                  </a:lnTo>
                  <a:lnTo>
                    <a:pt x="90" y="82"/>
                  </a:lnTo>
                  <a:lnTo>
                    <a:pt x="86" y="82"/>
                  </a:lnTo>
                  <a:lnTo>
                    <a:pt x="80" y="84"/>
                  </a:lnTo>
                  <a:lnTo>
                    <a:pt x="78" y="84"/>
                  </a:lnTo>
                  <a:lnTo>
                    <a:pt x="74" y="84"/>
                  </a:lnTo>
                  <a:lnTo>
                    <a:pt x="74" y="84"/>
                  </a:lnTo>
                  <a:lnTo>
                    <a:pt x="72" y="84"/>
                  </a:lnTo>
                  <a:lnTo>
                    <a:pt x="72" y="84"/>
                  </a:lnTo>
                  <a:lnTo>
                    <a:pt x="70" y="84"/>
                  </a:lnTo>
                  <a:lnTo>
                    <a:pt x="70" y="84"/>
                  </a:lnTo>
                  <a:lnTo>
                    <a:pt x="70" y="82"/>
                  </a:lnTo>
                  <a:lnTo>
                    <a:pt x="68" y="82"/>
                  </a:lnTo>
                  <a:lnTo>
                    <a:pt x="68" y="82"/>
                  </a:lnTo>
                  <a:lnTo>
                    <a:pt x="68" y="80"/>
                  </a:lnTo>
                  <a:lnTo>
                    <a:pt x="68" y="78"/>
                  </a:lnTo>
                  <a:lnTo>
                    <a:pt x="68" y="76"/>
                  </a:lnTo>
                  <a:lnTo>
                    <a:pt x="68" y="74"/>
                  </a:lnTo>
                  <a:lnTo>
                    <a:pt x="66" y="72"/>
                  </a:lnTo>
                  <a:lnTo>
                    <a:pt x="66" y="72"/>
                  </a:lnTo>
                  <a:lnTo>
                    <a:pt x="66" y="70"/>
                  </a:lnTo>
                  <a:lnTo>
                    <a:pt x="64" y="70"/>
                  </a:lnTo>
                  <a:lnTo>
                    <a:pt x="62" y="68"/>
                  </a:lnTo>
                  <a:lnTo>
                    <a:pt x="60" y="68"/>
                  </a:lnTo>
                  <a:lnTo>
                    <a:pt x="58" y="66"/>
                  </a:lnTo>
                  <a:lnTo>
                    <a:pt x="56" y="66"/>
                  </a:lnTo>
                  <a:lnTo>
                    <a:pt x="54" y="66"/>
                  </a:lnTo>
                  <a:lnTo>
                    <a:pt x="52" y="64"/>
                  </a:lnTo>
                  <a:lnTo>
                    <a:pt x="50" y="66"/>
                  </a:lnTo>
                  <a:lnTo>
                    <a:pt x="50" y="66"/>
                  </a:lnTo>
                  <a:lnTo>
                    <a:pt x="48" y="66"/>
                  </a:lnTo>
                  <a:lnTo>
                    <a:pt x="48" y="66"/>
                  </a:lnTo>
                  <a:lnTo>
                    <a:pt x="48" y="68"/>
                  </a:lnTo>
                  <a:lnTo>
                    <a:pt x="46" y="70"/>
                  </a:lnTo>
                  <a:lnTo>
                    <a:pt x="46" y="70"/>
                  </a:lnTo>
                  <a:lnTo>
                    <a:pt x="46" y="70"/>
                  </a:lnTo>
                  <a:lnTo>
                    <a:pt x="46" y="70"/>
                  </a:lnTo>
                  <a:lnTo>
                    <a:pt x="46" y="70"/>
                  </a:lnTo>
                  <a:lnTo>
                    <a:pt x="44" y="70"/>
                  </a:lnTo>
                  <a:lnTo>
                    <a:pt x="44" y="70"/>
                  </a:lnTo>
                  <a:lnTo>
                    <a:pt x="42" y="68"/>
                  </a:lnTo>
                  <a:lnTo>
                    <a:pt x="42" y="68"/>
                  </a:lnTo>
                  <a:lnTo>
                    <a:pt x="40" y="68"/>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11" name="Freeform 306">
              <a:extLst>
                <a:ext uri="{FF2B5EF4-FFF2-40B4-BE49-F238E27FC236}">
                  <a16:creationId xmlns:a16="http://schemas.microsoft.com/office/drawing/2014/main" id="{FEC43CFA-FA04-435D-A9C3-2F123B727EE0}"/>
                </a:ext>
              </a:extLst>
            </p:cNvPr>
            <p:cNvSpPr>
              <a:spLocks/>
            </p:cNvSpPr>
            <p:nvPr/>
          </p:nvSpPr>
          <p:spPr bwMode="auto">
            <a:xfrm>
              <a:off x="6513697" y="2292092"/>
              <a:ext cx="196685" cy="147039"/>
            </a:xfrm>
            <a:custGeom>
              <a:avLst/>
              <a:gdLst>
                <a:gd name="T0" fmla="*/ 12 w 104"/>
                <a:gd name="T1" fmla="*/ 38 h 86"/>
                <a:gd name="T2" fmla="*/ 10 w 104"/>
                <a:gd name="T3" fmla="*/ 42 h 86"/>
                <a:gd name="T4" fmla="*/ 4 w 104"/>
                <a:gd name="T5" fmla="*/ 54 h 86"/>
                <a:gd name="T6" fmla="*/ 2 w 104"/>
                <a:gd name="T7" fmla="*/ 60 h 86"/>
                <a:gd name="T8" fmla="*/ 18 w 104"/>
                <a:gd name="T9" fmla="*/ 66 h 86"/>
                <a:gd name="T10" fmla="*/ 26 w 104"/>
                <a:gd name="T11" fmla="*/ 70 h 86"/>
                <a:gd name="T12" fmla="*/ 36 w 104"/>
                <a:gd name="T13" fmla="*/ 78 h 86"/>
                <a:gd name="T14" fmla="*/ 42 w 104"/>
                <a:gd name="T15" fmla="*/ 84 h 86"/>
                <a:gd name="T16" fmla="*/ 42 w 104"/>
                <a:gd name="T17" fmla="*/ 76 h 86"/>
                <a:gd name="T18" fmla="*/ 42 w 104"/>
                <a:gd name="T19" fmla="*/ 72 h 86"/>
                <a:gd name="T20" fmla="*/ 44 w 104"/>
                <a:gd name="T21" fmla="*/ 70 h 86"/>
                <a:gd name="T22" fmla="*/ 48 w 104"/>
                <a:gd name="T23" fmla="*/ 68 h 86"/>
                <a:gd name="T24" fmla="*/ 58 w 104"/>
                <a:gd name="T25" fmla="*/ 66 h 86"/>
                <a:gd name="T26" fmla="*/ 62 w 104"/>
                <a:gd name="T27" fmla="*/ 66 h 86"/>
                <a:gd name="T28" fmla="*/ 72 w 104"/>
                <a:gd name="T29" fmla="*/ 68 h 86"/>
                <a:gd name="T30" fmla="*/ 74 w 104"/>
                <a:gd name="T31" fmla="*/ 68 h 86"/>
                <a:gd name="T32" fmla="*/ 76 w 104"/>
                <a:gd name="T33" fmla="*/ 68 h 86"/>
                <a:gd name="T34" fmla="*/ 76 w 104"/>
                <a:gd name="T35" fmla="*/ 64 h 86"/>
                <a:gd name="T36" fmla="*/ 78 w 104"/>
                <a:gd name="T37" fmla="*/ 58 h 86"/>
                <a:gd name="T38" fmla="*/ 78 w 104"/>
                <a:gd name="T39" fmla="*/ 56 h 86"/>
                <a:gd name="T40" fmla="*/ 82 w 104"/>
                <a:gd name="T41" fmla="*/ 54 h 86"/>
                <a:gd name="T42" fmla="*/ 90 w 104"/>
                <a:gd name="T43" fmla="*/ 52 h 86"/>
                <a:gd name="T44" fmla="*/ 94 w 104"/>
                <a:gd name="T45" fmla="*/ 52 h 86"/>
                <a:gd name="T46" fmla="*/ 98 w 104"/>
                <a:gd name="T47" fmla="*/ 50 h 86"/>
                <a:gd name="T48" fmla="*/ 98 w 104"/>
                <a:gd name="T49" fmla="*/ 48 h 86"/>
                <a:gd name="T50" fmla="*/ 96 w 104"/>
                <a:gd name="T51" fmla="*/ 44 h 86"/>
                <a:gd name="T52" fmla="*/ 92 w 104"/>
                <a:gd name="T53" fmla="*/ 40 h 86"/>
                <a:gd name="T54" fmla="*/ 90 w 104"/>
                <a:gd name="T55" fmla="*/ 38 h 86"/>
                <a:gd name="T56" fmla="*/ 92 w 104"/>
                <a:gd name="T57" fmla="*/ 32 h 86"/>
                <a:gd name="T58" fmla="*/ 96 w 104"/>
                <a:gd name="T59" fmla="*/ 24 h 86"/>
                <a:gd name="T60" fmla="*/ 98 w 104"/>
                <a:gd name="T61" fmla="*/ 20 h 86"/>
                <a:gd name="T62" fmla="*/ 100 w 104"/>
                <a:gd name="T63" fmla="*/ 18 h 86"/>
                <a:gd name="T64" fmla="*/ 102 w 104"/>
                <a:gd name="T65" fmla="*/ 20 h 86"/>
                <a:gd name="T66" fmla="*/ 104 w 104"/>
                <a:gd name="T67" fmla="*/ 16 h 86"/>
                <a:gd name="T68" fmla="*/ 104 w 104"/>
                <a:gd name="T69" fmla="*/ 12 h 86"/>
                <a:gd name="T70" fmla="*/ 100 w 104"/>
                <a:gd name="T71" fmla="*/ 8 h 86"/>
                <a:gd name="T72" fmla="*/ 96 w 104"/>
                <a:gd name="T73" fmla="*/ 6 h 86"/>
                <a:gd name="T74" fmla="*/ 86 w 104"/>
                <a:gd name="T75" fmla="*/ 2 h 86"/>
                <a:gd name="T76" fmla="*/ 78 w 104"/>
                <a:gd name="T77" fmla="*/ 0 h 86"/>
                <a:gd name="T78" fmla="*/ 72 w 104"/>
                <a:gd name="T79" fmla="*/ 0 h 86"/>
                <a:gd name="T80" fmla="*/ 66 w 104"/>
                <a:gd name="T81" fmla="*/ 2 h 86"/>
                <a:gd name="T82" fmla="*/ 58 w 104"/>
                <a:gd name="T83" fmla="*/ 8 h 86"/>
                <a:gd name="T84" fmla="*/ 48 w 104"/>
                <a:gd name="T85" fmla="*/ 14 h 86"/>
                <a:gd name="T86" fmla="*/ 44 w 104"/>
                <a:gd name="T87" fmla="*/ 18 h 86"/>
                <a:gd name="T88" fmla="*/ 38 w 104"/>
                <a:gd name="T89" fmla="*/ 18 h 86"/>
                <a:gd name="T90" fmla="*/ 22 w 104"/>
                <a:gd name="T91" fmla="*/ 18 h 86"/>
                <a:gd name="T92" fmla="*/ 16 w 104"/>
                <a:gd name="T93" fmla="*/ 26 h 86"/>
                <a:gd name="T94" fmla="*/ 12 w 104"/>
                <a:gd name="T95" fmla="*/ 3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86">
                  <a:moveTo>
                    <a:pt x="12" y="36"/>
                  </a:moveTo>
                  <a:lnTo>
                    <a:pt x="12" y="36"/>
                  </a:lnTo>
                  <a:lnTo>
                    <a:pt x="12" y="38"/>
                  </a:lnTo>
                  <a:lnTo>
                    <a:pt x="12" y="40"/>
                  </a:lnTo>
                  <a:lnTo>
                    <a:pt x="10" y="40"/>
                  </a:lnTo>
                  <a:lnTo>
                    <a:pt x="10" y="42"/>
                  </a:lnTo>
                  <a:lnTo>
                    <a:pt x="8" y="46"/>
                  </a:lnTo>
                  <a:lnTo>
                    <a:pt x="6" y="50"/>
                  </a:lnTo>
                  <a:lnTo>
                    <a:pt x="4" y="54"/>
                  </a:lnTo>
                  <a:lnTo>
                    <a:pt x="2" y="56"/>
                  </a:lnTo>
                  <a:lnTo>
                    <a:pt x="0" y="58"/>
                  </a:lnTo>
                  <a:lnTo>
                    <a:pt x="2" y="60"/>
                  </a:lnTo>
                  <a:lnTo>
                    <a:pt x="10" y="62"/>
                  </a:lnTo>
                  <a:lnTo>
                    <a:pt x="14" y="64"/>
                  </a:lnTo>
                  <a:lnTo>
                    <a:pt x="18" y="66"/>
                  </a:lnTo>
                  <a:lnTo>
                    <a:pt x="20" y="66"/>
                  </a:lnTo>
                  <a:lnTo>
                    <a:pt x="24" y="68"/>
                  </a:lnTo>
                  <a:lnTo>
                    <a:pt x="26" y="70"/>
                  </a:lnTo>
                  <a:lnTo>
                    <a:pt x="28" y="72"/>
                  </a:lnTo>
                  <a:lnTo>
                    <a:pt x="32" y="74"/>
                  </a:lnTo>
                  <a:lnTo>
                    <a:pt x="36" y="78"/>
                  </a:lnTo>
                  <a:lnTo>
                    <a:pt x="42" y="84"/>
                  </a:lnTo>
                  <a:lnTo>
                    <a:pt x="44" y="86"/>
                  </a:lnTo>
                  <a:lnTo>
                    <a:pt x="42" y="84"/>
                  </a:lnTo>
                  <a:lnTo>
                    <a:pt x="42" y="80"/>
                  </a:lnTo>
                  <a:lnTo>
                    <a:pt x="42" y="78"/>
                  </a:lnTo>
                  <a:lnTo>
                    <a:pt x="42" y="76"/>
                  </a:lnTo>
                  <a:lnTo>
                    <a:pt x="42" y="74"/>
                  </a:lnTo>
                  <a:lnTo>
                    <a:pt x="42" y="72"/>
                  </a:lnTo>
                  <a:lnTo>
                    <a:pt x="42" y="72"/>
                  </a:lnTo>
                  <a:lnTo>
                    <a:pt x="42" y="72"/>
                  </a:lnTo>
                  <a:lnTo>
                    <a:pt x="42" y="70"/>
                  </a:lnTo>
                  <a:lnTo>
                    <a:pt x="44" y="70"/>
                  </a:lnTo>
                  <a:lnTo>
                    <a:pt x="44" y="70"/>
                  </a:lnTo>
                  <a:lnTo>
                    <a:pt x="46" y="68"/>
                  </a:lnTo>
                  <a:lnTo>
                    <a:pt x="48" y="68"/>
                  </a:lnTo>
                  <a:lnTo>
                    <a:pt x="50" y="66"/>
                  </a:lnTo>
                  <a:lnTo>
                    <a:pt x="54" y="66"/>
                  </a:lnTo>
                  <a:lnTo>
                    <a:pt x="58" y="66"/>
                  </a:lnTo>
                  <a:lnTo>
                    <a:pt x="58" y="66"/>
                  </a:lnTo>
                  <a:lnTo>
                    <a:pt x="60" y="66"/>
                  </a:lnTo>
                  <a:lnTo>
                    <a:pt x="62" y="66"/>
                  </a:lnTo>
                  <a:lnTo>
                    <a:pt x="66" y="68"/>
                  </a:lnTo>
                  <a:lnTo>
                    <a:pt x="68" y="68"/>
                  </a:lnTo>
                  <a:lnTo>
                    <a:pt x="72" y="68"/>
                  </a:lnTo>
                  <a:lnTo>
                    <a:pt x="72" y="68"/>
                  </a:lnTo>
                  <a:lnTo>
                    <a:pt x="74" y="68"/>
                  </a:lnTo>
                  <a:lnTo>
                    <a:pt x="74" y="68"/>
                  </a:lnTo>
                  <a:lnTo>
                    <a:pt x="76" y="68"/>
                  </a:lnTo>
                  <a:lnTo>
                    <a:pt x="76" y="68"/>
                  </a:lnTo>
                  <a:lnTo>
                    <a:pt x="76" y="68"/>
                  </a:lnTo>
                  <a:lnTo>
                    <a:pt x="76" y="66"/>
                  </a:lnTo>
                  <a:lnTo>
                    <a:pt x="76" y="66"/>
                  </a:lnTo>
                  <a:lnTo>
                    <a:pt x="76" y="64"/>
                  </a:lnTo>
                  <a:lnTo>
                    <a:pt x="78" y="62"/>
                  </a:lnTo>
                  <a:lnTo>
                    <a:pt x="78" y="60"/>
                  </a:lnTo>
                  <a:lnTo>
                    <a:pt x="78" y="58"/>
                  </a:lnTo>
                  <a:lnTo>
                    <a:pt x="78" y="58"/>
                  </a:lnTo>
                  <a:lnTo>
                    <a:pt x="78" y="56"/>
                  </a:lnTo>
                  <a:lnTo>
                    <a:pt x="78" y="56"/>
                  </a:lnTo>
                  <a:lnTo>
                    <a:pt x="80" y="56"/>
                  </a:lnTo>
                  <a:lnTo>
                    <a:pt x="80" y="54"/>
                  </a:lnTo>
                  <a:lnTo>
                    <a:pt x="82" y="54"/>
                  </a:lnTo>
                  <a:lnTo>
                    <a:pt x="84" y="54"/>
                  </a:lnTo>
                  <a:lnTo>
                    <a:pt x="86" y="54"/>
                  </a:lnTo>
                  <a:lnTo>
                    <a:pt x="90" y="52"/>
                  </a:lnTo>
                  <a:lnTo>
                    <a:pt x="92" y="52"/>
                  </a:lnTo>
                  <a:lnTo>
                    <a:pt x="94" y="52"/>
                  </a:lnTo>
                  <a:lnTo>
                    <a:pt x="94" y="52"/>
                  </a:lnTo>
                  <a:lnTo>
                    <a:pt x="96" y="50"/>
                  </a:lnTo>
                  <a:lnTo>
                    <a:pt x="98" y="50"/>
                  </a:lnTo>
                  <a:lnTo>
                    <a:pt x="98" y="50"/>
                  </a:lnTo>
                  <a:lnTo>
                    <a:pt x="98" y="48"/>
                  </a:lnTo>
                  <a:lnTo>
                    <a:pt x="98" y="48"/>
                  </a:lnTo>
                  <a:lnTo>
                    <a:pt x="98" y="48"/>
                  </a:lnTo>
                  <a:lnTo>
                    <a:pt x="98" y="46"/>
                  </a:lnTo>
                  <a:lnTo>
                    <a:pt x="98" y="46"/>
                  </a:lnTo>
                  <a:lnTo>
                    <a:pt x="96" y="44"/>
                  </a:lnTo>
                  <a:lnTo>
                    <a:pt x="94" y="44"/>
                  </a:lnTo>
                  <a:lnTo>
                    <a:pt x="94" y="42"/>
                  </a:lnTo>
                  <a:lnTo>
                    <a:pt x="92" y="40"/>
                  </a:lnTo>
                  <a:lnTo>
                    <a:pt x="92" y="40"/>
                  </a:lnTo>
                  <a:lnTo>
                    <a:pt x="92" y="38"/>
                  </a:lnTo>
                  <a:lnTo>
                    <a:pt x="90" y="38"/>
                  </a:lnTo>
                  <a:lnTo>
                    <a:pt x="90" y="36"/>
                  </a:lnTo>
                  <a:lnTo>
                    <a:pt x="92" y="36"/>
                  </a:lnTo>
                  <a:lnTo>
                    <a:pt x="92" y="32"/>
                  </a:lnTo>
                  <a:lnTo>
                    <a:pt x="92" y="30"/>
                  </a:lnTo>
                  <a:lnTo>
                    <a:pt x="94" y="26"/>
                  </a:lnTo>
                  <a:lnTo>
                    <a:pt x="96" y="24"/>
                  </a:lnTo>
                  <a:lnTo>
                    <a:pt x="96" y="22"/>
                  </a:lnTo>
                  <a:lnTo>
                    <a:pt x="96" y="22"/>
                  </a:lnTo>
                  <a:lnTo>
                    <a:pt x="98" y="20"/>
                  </a:lnTo>
                  <a:lnTo>
                    <a:pt x="98" y="20"/>
                  </a:lnTo>
                  <a:lnTo>
                    <a:pt x="100" y="20"/>
                  </a:lnTo>
                  <a:lnTo>
                    <a:pt x="100" y="18"/>
                  </a:lnTo>
                  <a:lnTo>
                    <a:pt x="102" y="18"/>
                  </a:lnTo>
                  <a:lnTo>
                    <a:pt x="102" y="20"/>
                  </a:lnTo>
                  <a:lnTo>
                    <a:pt x="102" y="20"/>
                  </a:lnTo>
                  <a:lnTo>
                    <a:pt x="104" y="20"/>
                  </a:lnTo>
                  <a:lnTo>
                    <a:pt x="104" y="20"/>
                  </a:lnTo>
                  <a:lnTo>
                    <a:pt x="104" y="16"/>
                  </a:lnTo>
                  <a:lnTo>
                    <a:pt x="104" y="16"/>
                  </a:lnTo>
                  <a:lnTo>
                    <a:pt x="104" y="14"/>
                  </a:lnTo>
                  <a:lnTo>
                    <a:pt x="104" y="12"/>
                  </a:lnTo>
                  <a:lnTo>
                    <a:pt x="104" y="12"/>
                  </a:lnTo>
                  <a:lnTo>
                    <a:pt x="102" y="10"/>
                  </a:lnTo>
                  <a:lnTo>
                    <a:pt x="100" y="8"/>
                  </a:lnTo>
                  <a:lnTo>
                    <a:pt x="100" y="8"/>
                  </a:lnTo>
                  <a:lnTo>
                    <a:pt x="98" y="6"/>
                  </a:lnTo>
                  <a:lnTo>
                    <a:pt x="96" y="6"/>
                  </a:lnTo>
                  <a:lnTo>
                    <a:pt x="94" y="4"/>
                  </a:lnTo>
                  <a:lnTo>
                    <a:pt x="90" y="2"/>
                  </a:lnTo>
                  <a:lnTo>
                    <a:pt x="86" y="2"/>
                  </a:lnTo>
                  <a:lnTo>
                    <a:pt x="82" y="0"/>
                  </a:lnTo>
                  <a:lnTo>
                    <a:pt x="80" y="0"/>
                  </a:lnTo>
                  <a:lnTo>
                    <a:pt x="78" y="0"/>
                  </a:lnTo>
                  <a:lnTo>
                    <a:pt x="76" y="0"/>
                  </a:lnTo>
                  <a:lnTo>
                    <a:pt x="74" y="0"/>
                  </a:lnTo>
                  <a:lnTo>
                    <a:pt x="72" y="0"/>
                  </a:lnTo>
                  <a:lnTo>
                    <a:pt x="70" y="0"/>
                  </a:lnTo>
                  <a:lnTo>
                    <a:pt x="68" y="2"/>
                  </a:lnTo>
                  <a:lnTo>
                    <a:pt x="66" y="2"/>
                  </a:lnTo>
                  <a:lnTo>
                    <a:pt x="64" y="4"/>
                  </a:lnTo>
                  <a:lnTo>
                    <a:pt x="62" y="4"/>
                  </a:lnTo>
                  <a:lnTo>
                    <a:pt x="58" y="8"/>
                  </a:lnTo>
                  <a:lnTo>
                    <a:pt x="54" y="10"/>
                  </a:lnTo>
                  <a:lnTo>
                    <a:pt x="50" y="14"/>
                  </a:lnTo>
                  <a:lnTo>
                    <a:pt x="48" y="14"/>
                  </a:lnTo>
                  <a:lnTo>
                    <a:pt x="48" y="16"/>
                  </a:lnTo>
                  <a:lnTo>
                    <a:pt x="46" y="16"/>
                  </a:lnTo>
                  <a:lnTo>
                    <a:pt x="44" y="18"/>
                  </a:lnTo>
                  <a:lnTo>
                    <a:pt x="42" y="18"/>
                  </a:lnTo>
                  <a:lnTo>
                    <a:pt x="42" y="18"/>
                  </a:lnTo>
                  <a:lnTo>
                    <a:pt x="38" y="18"/>
                  </a:lnTo>
                  <a:lnTo>
                    <a:pt x="34" y="18"/>
                  </a:lnTo>
                  <a:lnTo>
                    <a:pt x="30" y="18"/>
                  </a:lnTo>
                  <a:lnTo>
                    <a:pt x="22" y="18"/>
                  </a:lnTo>
                  <a:lnTo>
                    <a:pt x="20" y="18"/>
                  </a:lnTo>
                  <a:lnTo>
                    <a:pt x="18" y="20"/>
                  </a:lnTo>
                  <a:lnTo>
                    <a:pt x="16" y="26"/>
                  </a:lnTo>
                  <a:lnTo>
                    <a:pt x="14" y="28"/>
                  </a:lnTo>
                  <a:lnTo>
                    <a:pt x="12" y="32"/>
                  </a:lnTo>
                  <a:lnTo>
                    <a:pt x="12" y="34"/>
                  </a:lnTo>
                  <a:lnTo>
                    <a:pt x="12" y="36"/>
                  </a:lnTo>
                  <a:lnTo>
                    <a:pt x="12" y="36"/>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12" name="Freeform 307">
              <a:extLst>
                <a:ext uri="{FF2B5EF4-FFF2-40B4-BE49-F238E27FC236}">
                  <a16:creationId xmlns:a16="http://schemas.microsoft.com/office/drawing/2014/main" id="{F51DEF1B-1383-46A9-8E81-6FAA823A94A7}"/>
                </a:ext>
              </a:extLst>
            </p:cNvPr>
            <p:cNvSpPr>
              <a:spLocks/>
            </p:cNvSpPr>
            <p:nvPr/>
          </p:nvSpPr>
          <p:spPr bwMode="auto">
            <a:xfrm>
              <a:off x="6513697" y="2292092"/>
              <a:ext cx="196685" cy="147039"/>
            </a:xfrm>
            <a:custGeom>
              <a:avLst/>
              <a:gdLst>
                <a:gd name="T0" fmla="*/ 12 w 104"/>
                <a:gd name="T1" fmla="*/ 38 h 86"/>
                <a:gd name="T2" fmla="*/ 10 w 104"/>
                <a:gd name="T3" fmla="*/ 42 h 86"/>
                <a:gd name="T4" fmla="*/ 4 w 104"/>
                <a:gd name="T5" fmla="*/ 54 h 86"/>
                <a:gd name="T6" fmla="*/ 2 w 104"/>
                <a:gd name="T7" fmla="*/ 60 h 86"/>
                <a:gd name="T8" fmla="*/ 18 w 104"/>
                <a:gd name="T9" fmla="*/ 66 h 86"/>
                <a:gd name="T10" fmla="*/ 26 w 104"/>
                <a:gd name="T11" fmla="*/ 70 h 86"/>
                <a:gd name="T12" fmla="*/ 36 w 104"/>
                <a:gd name="T13" fmla="*/ 78 h 86"/>
                <a:gd name="T14" fmla="*/ 42 w 104"/>
                <a:gd name="T15" fmla="*/ 84 h 86"/>
                <a:gd name="T16" fmla="*/ 42 w 104"/>
                <a:gd name="T17" fmla="*/ 76 h 86"/>
                <a:gd name="T18" fmla="*/ 42 w 104"/>
                <a:gd name="T19" fmla="*/ 72 h 86"/>
                <a:gd name="T20" fmla="*/ 44 w 104"/>
                <a:gd name="T21" fmla="*/ 70 h 86"/>
                <a:gd name="T22" fmla="*/ 48 w 104"/>
                <a:gd name="T23" fmla="*/ 68 h 86"/>
                <a:gd name="T24" fmla="*/ 58 w 104"/>
                <a:gd name="T25" fmla="*/ 66 h 86"/>
                <a:gd name="T26" fmla="*/ 62 w 104"/>
                <a:gd name="T27" fmla="*/ 66 h 86"/>
                <a:gd name="T28" fmla="*/ 72 w 104"/>
                <a:gd name="T29" fmla="*/ 68 h 86"/>
                <a:gd name="T30" fmla="*/ 74 w 104"/>
                <a:gd name="T31" fmla="*/ 68 h 86"/>
                <a:gd name="T32" fmla="*/ 76 w 104"/>
                <a:gd name="T33" fmla="*/ 68 h 86"/>
                <a:gd name="T34" fmla="*/ 76 w 104"/>
                <a:gd name="T35" fmla="*/ 64 h 86"/>
                <a:gd name="T36" fmla="*/ 78 w 104"/>
                <a:gd name="T37" fmla="*/ 58 h 86"/>
                <a:gd name="T38" fmla="*/ 78 w 104"/>
                <a:gd name="T39" fmla="*/ 56 h 86"/>
                <a:gd name="T40" fmla="*/ 82 w 104"/>
                <a:gd name="T41" fmla="*/ 54 h 86"/>
                <a:gd name="T42" fmla="*/ 90 w 104"/>
                <a:gd name="T43" fmla="*/ 52 h 86"/>
                <a:gd name="T44" fmla="*/ 94 w 104"/>
                <a:gd name="T45" fmla="*/ 52 h 86"/>
                <a:gd name="T46" fmla="*/ 98 w 104"/>
                <a:gd name="T47" fmla="*/ 50 h 86"/>
                <a:gd name="T48" fmla="*/ 98 w 104"/>
                <a:gd name="T49" fmla="*/ 48 h 86"/>
                <a:gd name="T50" fmla="*/ 96 w 104"/>
                <a:gd name="T51" fmla="*/ 44 h 86"/>
                <a:gd name="T52" fmla="*/ 92 w 104"/>
                <a:gd name="T53" fmla="*/ 40 h 86"/>
                <a:gd name="T54" fmla="*/ 90 w 104"/>
                <a:gd name="T55" fmla="*/ 38 h 86"/>
                <a:gd name="T56" fmla="*/ 92 w 104"/>
                <a:gd name="T57" fmla="*/ 32 h 86"/>
                <a:gd name="T58" fmla="*/ 96 w 104"/>
                <a:gd name="T59" fmla="*/ 24 h 86"/>
                <a:gd name="T60" fmla="*/ 98 w 104"/>
                <a:gd name="T61" fmla="*/ 20 h 86"/>
                <a:gd name="T62" fmla="*/ 100 w 104"/>
                <a:gd name="T63" fmla="*/ 18 h 86"/>
                <a:gd name="T64" fmla="*/ 102 w 104"/>
                <a:gd name="T65" fmla="*/ 20 h 86"/>
                <a:gd name="T66" fmla="*/ 104 w 104"/>
                <a:gd name="T67" fmla="*/ 16 h 86"/>
                <a:gd name="T68" fmla="*/ 104 w 104"/>
                <a:gd name="T69" fmla="*/ 12 h 86"/>
                <a:gd name="T70" fmla="*/ 100 w 104"/>
                <a:gd name="T71" fmla="*/ 8 h 86"/>
                <a:gd name="T72" fmla="*/ 96 w 104"/>
                <a:gd name="T73" fmla="*/ 6 h 86"/>
                <a:gd name="T74" fmla="*/ 86 w 104"/>
                <a:gd name="T75" fmla="*/ 2 h 86"/>
                <a:gd name="T76" fmla="*/ 78 w 104"/>
                <a:gd name="T77" fmla="*/ 0 h 86"/>
                <a:gd name="T78" fmla="*/ 72 w 104"/>
                <a:gd name="T79" fmla="*/ 0 h 86"/>
                <a:gd name="T80" fmla="*/ 66 w 104"/>
                <a:gd name="T81" fmla="*/ 2 h 86"/>
                <a:gd name="T82" fmla="*/ 58 w 104"/>
                <a:gd name="T83" fmla="*/ 8 h 86"/>
                <a:gd name="T84" fmla="*/ 48 w 104"/>
                <a:gd name="T85" fmla="*/ 14 h 86"/>
                <a:gd name="T86" fmla="*/ 44 w 104"/>
                <a:gd name="T87" fmla="*/ 18 h 86"/>
                <a:gd name="T88" fmla="*/ 38 w 104"/>
                <a:gd name="T89" fmla="*/ 18 h 86"/>
                <a:gd name="T90" fmla="*/ 22 w 104"/>
                <a:gd name="T91" fmla="*/ 18 h 86"/>
                <a:gd name="T92" fmla="*/ 16 w 104"/>
                <a:gd name="T93" fmla="*/ 26 h 86"/>
                <a:gd name="T94" fmla="*/ 12 w 104"/>
                <a:gd name="T95" fmla="*/ 3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86">
                  <a:moveTo>
                    <a:pt x="12" y="36"/>
                  </a:moveTo>
                  <a:lnTo>
                    <a:pt x="12" y="36"/>
                  </a:lnTo>
                  <a:lnTo>
                    <a:pt x="12" y="38"/>
                  </a:lnTo>
                  <a:lnTo>
                    <a:pt x="12" y="40"/>
                  </a:lnTo>
                  <a:lnTo>
                    <a:pt x="10" y="40"/>
                  </a:lnTo>
                  <a:lnTo>
                    <a:pt x="10" y="42"/>
                  </a:lnTo>
                  <a:lnTo>
                    <a:pt x="8" y="46"/>
                  </a:lnTo>
                  <a:lnTo>
                    <a:pt x="6" y="50"/>
                  </a:lnTo>
                  <a:lnTo>
                    <a:pt x="4" y="54"/>
                  </a:lnTo>
                  <a:lnTo>
                    <a:pt x="2" y="56"/>
                  </a:lnTo>
                  <a:lnTo>
                    <a:pt x="0" y="58"/>
                  </a:lnTo>
                  <a:lnTo>
                    <a:pt x="2" y="60"/>
                  </a:lnTo>
                  <a:lnTo>
                    <a:pt x="10" y="62"/>
                  </a:lnTo>
                  <a:lnTo>
                    <a:pt x="14" y="64"/>
                  </a:lnTo>
                  <a:lnTo>
                    <a:pt x="18" y="66"/>
                  </a:lnTo>
                  <a:lnTo>
                    <a:pt x="20" y="66"/>
                  </a:lnTo>
                  <a:lnTo>
                    <a:pt x="24" y="68"/>
                  </a:lnTo>
                  <a:lnTo>
                    <a:pt x="26" y="70"/>
                  </a:lnTo>
                  <a:lnTo>
                    <a:pt x="28" y="72"/>
                  </a:lnTo>
                  <a:lnTo>
                    <a:pt x="32" y="74"/>
                  </a:lnTo>
                  <a:lnTo>
                    <a:pt x="36" y="78"/>
                  </a:lnTo>
                  <a:lnTo>
                    <a:pt x="42" y="84"/>
                  </a:lnTo>
                  <a:lnTo>
                    <a:pt x="44" y="86"/>
                  </a:lnTo>
                  <a:lnTo>
                    <a:pt x="42" y="84"/>
                  </a:lnTo>
                  <a:lnTo>
                    <a:pt x="42" y="80"/>
                  </a:lnTo>
                  <a:lnTo>
                    <a:pt x="42" y="78"/>
                  </a:lnTo>
                  <a:lnTo>
                    <a:pt x="42" y="76"/>
                  </a:lnTo>
                  <a:lnTo>
                    <a:pt x="42" y="74"/>
                  </a:lnTo>
                  <a:lnTo>
                    <a:pt x="42" y="72"/>
                  </a:lnTo>
                  <a:lnTo>
                    <a:pt x="42" y="72"/>
                  </a:lnTo>
                  <a:lnTo>
                    <a:pt x="42" y="72"/>
                  </a:lnTo>
                  <a:lnTo>
                    <a:pt x="42" y="70"/>
                  </a:lnTo>
                  <a:lnTo>
                    <a:pt x="44" y="70"/>
                  </a:lnTo>
                  <a:lnTo>
                    <a:pt x="44" y="70"/>
                  </a:lnTo>
                  <a:lnTo>
                    <a:pt x="46" y="68"/>
                  </a:lnTo>
                  <a:lnTo>
                    <a:pt x="48" y="68"/>
                  </a:lnTo>
                  <a:lnTo>
                    <a:pt x="50" y="66"/>
                  </a:lnTo>
                  <a:lnTo>
                    <a:pt x="54" y="66"/>
                  </a:lnTo>
                  <a:lnTo>
                    <a:pt x="58" y="66"/>
                  </a:lnTo>
                  <a:lnTo>
                    <a:pt x="58" y="66"/>
                  </a:lnTo>
                  <a:lnTo>
                    <a:pt x="60" y="66"/>
                  </a:lnTo>
                  <a:lnTo>
                    <a:pt x="62" y="66"/>
                  </a:lnTo>
                  <a:lnTo>
                    <a:pt x="66" y="68"/>
                  </a:lnTo>
                  <a:lnTo>
                    <a:pt x="68" y="68"/>
                  </a:lnTo>
                  <a:lnTo>
                    <a:pt x="72" y="68"/>
                  </a:lnTo>
                  <a:lnTo>
                    <a:pt x="72" y="68"/>
                  </a:lnTo>
                  <a:lnTo>
                    <a:pt x="74" y="68"/>
                  </a:lnTo>
                  <a:lnTo>
                    <a:pt x="74" y="68"/>
                  </a:lnTo>
                  <a:lnTo>
                    <a:pt x="76" y="68"/>
                  </a:lnTo>
                  <a:lnTo>
                    <a:pt x="76" y="68"/>
                  </a:lnTo>
                  <a:lnTo>
                    <a:pt x="76" y="68"/>
                  </a:lnTo>
                  <a:lnTo>
                    <a:pt x="76" y="66"/>
                  </a:lnTo>
                  <a:lnTo>
                    <a:pt x="76" y="66"/>
                  </a:lnTo>
                  <a:lnTo>
                    <a:pt x="76" y="64"/>
                  </a:lnTo>
                  <a:lnTo>
                    <a:pt x="78" y="62"/>
                  </a:lnTo>
                  <a:lnTo>
                    <a:pt x="78" y="60"/>
                  </a:lnTo>
                  <a:lnTo>
                    <a:pt x="78" y="58"/>
                  </a:lnTo>
                  <a:lnTo>
                    <a:pt x="78" y="58"/>
                  </a:lnTo>
                  <a:lnTo>
                    <a:pt x="78" y="56"/>
                  </a:lnTo>
                  <a:lnTo>
                    <a:pt x="78" y="56"/>
                  </a:lnTo>
                  <a:lnTo>
                    <a:pt x="80" y="56"/>
                  </a:lnTo>
                  <a:lnTo>
                    <a:pt x="80" y="54"/>
                  </a:lnTo>
                  <a:lnTo>
                    <a:pt x="82" y="54"/>
                  </a:lnTo>
                  <a:lnTo>
                    <a:pt x="84" y="54"/>
                  </a:lnTo>
                  <a:lnTo>
                    <a:pt x="86" y="54"/>
                  </a:lnTo>
                  <a:lnTo>
                    <a:pt x="90" y="52"/>
                  </a:lnTo>
                  <a:lnTo>
                    <a:pt x="92" y="52"/>
                  </a:lnTo>
                  <a:lnTo>
                    <a:pt x="94" y="52"/>
                  </a:lnTo>
                  <a:lnTo>
                    <a:pt x="94" y="52"/>
                  </a:lnTo>
                  <a:lnTo>
                    <a:pt x="96" y="50"/>
                  </a:lnTo>
                  <a:lnTo>
                    <a:pt x="98" y="50"/>
                  </a:lnTo>
                  <a:lnTo>
                    <a:pt x="98" y="50"/>
                  </a:lnTo>
                  <a:lnTo>
                    <a:pt x="98" y="48"/>
                  </a:lnTo>
                  <a:lnTo>
                    <a:pt x="98" y="48"/>
                  </a:lnTo>
                  <a:lnTo>
                    <a:pt x="98" y="48"/>
                  </a:lnTo>
                  <a:lnTo>
                    <a:pt x="98" y="46"/>
                  </a:lnTo>
                  <a:lnTo>
                    <a:pt x="98" y="46"/>
                  </a:lnTo>
                  <a:lnTo>
                    <a:pt x="96" y="44"/>
                  </a:lnTo>
                  <a:lnTo>
                    <a:pt x="94" y="44"/>
                  </a:lnTo>
                  <a:lnTo>
                    <a:pt x="94" y="42"/>
                  </a:lnTo>
                  <a:lnTo>
                    <a:pt x="92" y="40"/>
                  </a:lnTo>
                  <a:lnTo>
                    <a:pt x="92" y="40"/>
                  </a:lnTo>
                  <a:lnTo>
                    <a:pt x="92" y="38"/>
                  </a:lnTo>
                  <a:lnTo>
                    <a:pt x="90" y="38"/>
                  </a:lnTo>
                  <a:lnTo>
                    <a:pt x="90" y="36"/>
                  </a:lnTo>
                  <a:lnTo>
                    <a:pt x="92" y="36"/>
                  </a:lnTo>
                  <a:lnTo>
                    <a:pt x="92" y="32"/>
                  </a:lnTo>
                  <a:lnTo>
                    <a:pt x="92" y="30"/>
                  </a:lnTo>
                  <a:lnTo>
                    <a:pt x="94" y="26"/>
                  </a:lnTo>
                  <a:lnTo>
                    <a:pt x="96" y="24"/>
                  </a:lnTo>
                  <a:lnTo>
                    <a:pt x="96" y="22"/>
                  </a:lnTo>
                  <a:lnTo>
                    <a:pt x="96" y="22"/>
                  </a:lnTo>
                  <a:lnTo>
                    <a:pt x="98" y="20"/>
                  </a:lnTo>
                  <a:lnTo>
                    <a:pt x="98" y="20"/>
                  </a:lnTo>
                  <a:lnTo>
                    <a:pt x="100" y="20"/>
                  </a:lnTo>
                  <a:lnTo>
                    <a:pt x="100" y="18"/>
                  </a:lnTo>
                  <a:lnTo>
                    <a:pt x="102" y="18"/>
                  </a:lnTo>
                  <a:lnTo>
                    <a:pt x="102" y="20"/>
                  </a:lnTo>
                  <a:lnTo>
                    <a:pt x="102" y="20"/>
                  </a:lnTo>
                  <a:lnTo>
                    <a:pt x="104" y="20"/>
                  </a:lnTo>
                  <a:lnTo>
                    <a:pt x="104" y="20"/>
                  </a:lnTo>
                  <a:lnTo>
                    <a:pt x="104" y="16"/>
                  </a:lnTo>
                  <a:lnTo>
                    <a:pt x="104" y="16"/>
                  </a:lnTo>
                  <a:lnTo>
                    <a:pt x="104" y="14"/>
                  </a:lnTo>
                  <a:lnTo>
                    <a:pt x="104" y="12"/>
                  </a:lnTo>
                  <a:lnTo>
                    <a:pt x="104" y="12"/>
                  </a:lnTo>
                  <a:lnTo>
                    <a:pt x="102" y="10"/>
                  </a:lnTo>
                  <a:lnTo>
                    <a:pt x="100" y="8"/>
                  </a:lnTo>
                  <a:lnTo>
                    <a:pt x="100" y="8"/>
                  </a:lnTo>
                  <a:lnTo>
                    <a:pt x="98" y="6"/>
                  </a:lnTo>
                  <a:lnTo>
                    <a:pt x="96" y="6"/>
                  </a:lnTo>
                  <a:lnTo>
                    <a:pt x="94" y="4"/>
                  </a:lnTo>
                  <a:lnTo>
                    <a:pt x="90" y="2"/>
                  </a:lnTo>
                  <a:lnTo>
                    <a:pt x="86" y="2"/>
                  </a:lnTo>
                  <a:lnTo>
                    <a:pt x="82" y="0"/>
                  </a:lnTo>
                  <a:lnTo>
                    <a:pt x="80" y="0"/>
                  </a:lnTo>
                  <a:lnTo>
                    <a:pt x="78" y="0"/>
                  </a:lnTo>
                  <a:lnTo>
                    <a:pt x="76" y="0"/>
                  </a:lnTo>
                  <a:lnTo>
                    <a:pt x="74" y="0"/>
                  </a:lnTo>
                  <a:lnTo>
                    <a:pt x="72" y="0"/>
                  </a:lnTo>
                  <a:lnTo>
                    <a:pt x="70" y="0"/>
                  </a:lnTo>
                  <a:lnTo>
                    <a:pt x="68" y="2"/>
                  </a:lnTo>
                  <a:lnTo>
                    <a:pt x="66" y="2"/>
                  </a:lnTo>
                  <a:lnTo>
                    <a:pt x="64" y="4"/>
                  </a:lnTo>
                  <a:lnTo>
                    <a:pt x="62" y="4"/>
                  </a:lnTo>
                  <a:lnTo>
                    <a:pt x="58" y="8"/>
                  </a:lnTo>
                  <a:lnTo>
                    <a:pt x="54" y="10"/>
                  </a:lnTo>
                  <a:lnTo>
                    <a:pt x="50" y="14"/>
                  </a:lnTo>
                  <a:lnTo>
                    <a:pt x="48" y="14"/>
                  </a:lnTo>
                  <a:lnTo>
                    <a:pt x="48" y="16"/>
                  </a:lnTo>
                  <a:lnTo>
                    <a:pt x="46" y="16"/>
                  </a:lnTo>
                  <a:lnTo>
                    <a:pt x="44" y="18"/>
                  </a:lnTo>
                  <a:lnTo>
                    <a:pt x="42" y="18"/>
                  </a:lnTo>
                  <a:lnTo>
                    <a:pt x="42" y="18"/>
                  </a:lnTo>
                  <a:lnTo>
                    <a:pt x="38" y="18"/>
                  </a:lnTo>
                  <a:lnTo>
                    <a:pt x="34" y="18"/>
                  </a:lnTo>
                  <a:lnTo>
                    <a:pt x="30" y="18"/>
                  </a:lnTo>
                  <a:lnTo>
                    <a:pt x="22" y="18"/>
                  </a:lnTo>
                  <a:lnTo>
                    <a:pt x="20" y="18"/>
                  </a:lnTo>
                  <a:lnTo>
                    <a:pt x="18" y="20"/>
                  </a:lnTo>
                  <a:lnTo>
                    <a:pt x="16" y="26"/>
                  </a:lnTo>
                  <a:lnTo>
                    <a:pt x="14" y="28"/>
                  </a:lnTo>
                  <a:lnTo>
                    <a:pt x="12" y="32"/>
                  </a:lnTo>
                  <a:lnTo>
                    <a:pt x="12" y="34"/>
                  </a:lnTo>
                  <a:lnTo>
                    <a:pt x="12" y="36"/>
                  </a:lnTo>
                  <a:lnTo>
                    <a:pt x="12" y="36"/>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13" name="Freeform 308">
              <a:extLst>
                <a:ext uri="{FF2B5EF4-FFF2-40B4-BE49-F238E27FC236}">
                  <a16:creationId xmlns:a16="http://schemas.microsoft.com/office/drawing/2014/main" id="{DF11F515-D933-4FE9-9506-42033F24DF36}"/>
                </a:ext>
              </a:extLst>
            </p:cNvPr>
            <p:cNvSpPr>
              <a:spLocks/>
            </p:cNvSpPr>
            <p:nvPr/>
          </p:nvSpPr>
          <p:spPr bwMode="auto">
            <a:xfrm>
              <a:off x="6513697" y="2292092"/>
              <a:ext cx="196685" cy="147039"/>
            </a:xfrm>
            <a:custGeom>
              <a:avLst/>
              <a:gdLst>
                <a:gd name="T0" fmla="*/ 12 w 104"/>
                <a:gd name="T1" fmla="*/ 38 h 86"/>
                <a:gd name="T2" fmla="*/ 10 w 104"/>
                <a:gd name="T3" fmla="*/ 42 h 86"/>
                <a:gd name="T4" fmla="*/ 4 w 104"/>
                <a:gd name="T5" fmla="*/ 54 h 86"/>
                <a:gd name="T6" fmla="*/ 2 w 104"/>
                <a:gd name="T7" fmla="*/ 60 h 86"/>
                <a:gd name="T8" fmla="*/ 18 w 104"/>
                <a:gd name="T9" fmla="*/ 66 h 86"/>
                <a:gd name="T10" fmla="*/ 26 w 104"/>
                <a:gd name="T11" fmla="*/ 70 h 86"/>
                <a:gd name="T12" fmla="*/ 36 w 104"/>
                <a:gd name="T13" fmla="*/ 78 h 86"/>
                <a:gd name="T14" fmla="*/ 42 w 104"/>
                <a:gd name="T15" fmla="*/ 84 h 86"/>
                <a:gd name="T16" fmla="*/ 42 w 104"/>
                <a:gd name="T17" fmla="*/ 76 h 86"/>
                <a:gd name="T18" fmla="*/ 42 w 104"/>
                <a:gd name="T19" fmla="*/ 72 h 86"/>
                <a:gd name="T20" fmla="*/ 44 w 104"/>
                <a:gd name="T21" fmla="*/ 70 h 86"/>
                <a:gd name="T22" fmla="*/ 48 w 104"/>
                <a:gd name="T23" fmla="*/ 68 h 86"/>
                <a:gd name="T24" fmla="*/ 58 w 104"/>
                <a:gd name="T25" fmla="*/ 66 h 86"/>
                <a:gd name="T26" fmla="*/ 62 w 104"/>
                <a:gd name="T27" fmla="*/ 66 h 86"/>
                <a:gd name="T28" fmla="*/ 72 w 104"/>
                <a:gd name="T29" fmla="*/ 68 h 86"/>
                <a:gd name="T30" fmla="*/ 74 w 104"/>
                <a:gd name="T31" fmla="*/ 68 h 86"/>
                <a:gd name="T32" fmla="*/ 76 w 104"/>
                <a:gd name="T33" fmla="*/ 68 h 86"/>
                <a:gd name="T34" fmla="*/ 76 w 104"/>
                <a:gd name="T35" fmla="*/ 64 h 86"/>
                <a:gd name="T36" fmla="*/ 78 w 104"/>
                <a:gd name="T37" fmla="*/ 58 h 86"/>
                <a:gd name="T38" fmla="*/ 78 w 104"/>
                <a:gd name="T39" fmla="*/ 56 h 86"/>
                <a:gd name="T40" fmla="*/ 82 w 104"/>
                <a:gd name="T41" fmla="*/ 54 h 86"/>
                <a:gd name="T42" fmla="*/ 90 w 104"/>
                <a:gd name="T43" fmla="*/ 52 h 86"/>
                <a:gd name="T44" fmla="*/ 94 w 104"/>
                <a:gd name="T45" fmla="*/ 52 h 86"/>
                <a:gd name="T46" fmla="*/ 98 w 104"/>
                <a:gd name="T47" fmla="*/ 50 h 86"/>
                <a:gd name="T48" fmla="*/ 98 w 104"/>
                <a:gd name="T49" fmla="*/ 48 h 86"/>
                <a:gd name="T50" fmla="*/ 96 w 104"/>
                <a:gd name="T51" fmla="*/ 44 h 86"/>
                <a:gd name="T52" fmla="*/ 92 w 104"/>
                <a:gd name="T53" fmla="*/ 40 h 86"/>
                <a:gd name="T54" fmla="*/ 90 w 104"/>
                <a:gd name="T55" fmla="*/ 38 h 86"/>
                <a:gd name="T56" fmla="*/ 92 w 104"/>
                <a:gd name="T57" fmla="*/ 32 h 86"/>
                <a:gd name="T58" fmla="*/ 96 w 104"/>
                <a:gd name="T59" fmla="*/ 24 h 86"/>
                <a:gd name="T60" fmla="*/ 98 w 104"/>
                <a:gd name="T61" fmla="*/ 20 h 86"/>
                <a:gd name="T62" fmla="*/ 100 w 104"/>
                <a:gd name="T63" fmla="*/ 18 h 86"/>
                <a:gd name="T64" fmla="*/ 102 w 104"/>
                <a:gd name="T65" fmla="*/ 20 h 86"/>
                <a:gd name="T66" fmla="*/ 104 w 104"/>
                <a:gd name="T67" fmla="*/ 16 h 86"/>
                <a:gd name="T68" fmla="*/ 104 w 104"/>
                <a:gd name="T69" fmla="*/ 12 h 86"/>
                <a:gd name="T70" fmla="*/ 100 w 104"/>
                <a:gd name="T71" fmla="*/ 8 h 86"/>
                <a:gd name="T72" fmla="*/ 96 w 104"/>
                <a:gd name="T73" fmla="*/ 6 h 86"/>
                <a:gd name="T74" fmla="*/ 86 w 104"/>
                <a:gd name="T75" fmla="*/ 2 h 86"/>
                <a:gd name="T76" fmla="*/ 78 w 104"/>
                <a:gd name="T77" fmla="*/ 0 h 86"/>
                <a:gd name="T78" fmla="*/ 72 w 104"/>
                <a:gd name="T79" fmla="*/ 0 h 86"/>
                <a:gd name="T80" fmla="*/ 66 w 104"/>
                <a:gd name="T81" fmla="*/ 2 h 86"/>
                <a:gd name="T82" fmla="*/ 58 w 104"/>
                <a:gd name="T83" fmla="*/ 8 h 86"/>
                <a:gd name="T84" fmla="*/ 48 w 104"/>
                <a:gd name="T85" fmla="*/ 14 h 86"/>
                <a:gd name="T86" fmla="*/ 44 w 104"/>
                <a:gd name="T87" fmla="*/ 18 h 86"/>
                <a:gd name="T88" fmla="*/ 38 w 104"/>
                <a:gd name="T89" fmla="*/ 18 h 86"/>
                <a:gd name="T90" fmla="*/ 22 w 104"/>
                <a:gd name="T91" fmla="*/ 18 h 86"/>
                <a:gd name="T92" fmla="*/ 16 w 104"/>
                <a:gd name="T93" fmla="*/ 26 h 86"/>
                <a:gd name="T94" fmla="*/ 12 w 104"/>
                <a:gd name="T95" fmla="*/ 3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86">
                  <a:moveTo>
                    <a:pt x="12" y="36"/>
                  </a:moveTo>
                  <a:lnTo>
                    <a:pt x="12" y="36"/>
                  </a:lnTo>
                  <a:lnTo>
                    <a:pt x="12" y="38"/>
                  </a:lnTo>
                  <a:lnTo>
                    <a:pt x="12" y="40"/>
                  </a:lnTo>
                  <a:lnTo>
                    <a:pt x="10" y="40"/>
                  </a:lnTo>
                  <a:lnTo>
                    <a:pt x="10" y="42"/>
                  </a:lnTo>
                  <a:lnTo>
                    <a:pt x="8" y="46"/>
                  </a:lnTo>
                  <a:lnTo>
                    <a:pt x="6" y="50"/>
                  </a:lnTo>
                  <a:lnTo>
                    <a:pt x="4" y="54"/>
                  </a:lnTo>
                  <a:lnTo>
                    <a:pt x="2" y="56"/>
                  </a:lnTo>
                  <a:lnTo>
                    <a:pt x="0" y="58"/>
                  </a:lnTo>
                  <a:lnTo>
                    <a:pt x="2" y="60"/>
                  </a:lnTo>
                  <a:lnTo>
                    <a:pt x="10" y="62"/>
                  </a:lnTo>
                  <a:lnTo>
                    <a:pt x="14" y="64"/>
                  </a:lnTo>
                  <a:lnTo>
                    <a:pt x="18" y="66"/>
                  </a:lnTo>
                  <a:lnTo>
                    <a:pt x="20" y="66"/>
                  </a:lnTo>
                  <a:lnTo>
                    <a:pt x="24" y="68"/>
                  </a:lnTo>
                  <a:lnTo>
                    <a:pt x="26" y="70"/>
                  </a:lnTo>
                  <a:lnTo>
                    <a:pt x="28" y="72"/>
                  </a:lnTo>
                  <a:lnTo>
                    <a:pt x="32" y="74"/>
                  </a:lnTo>
                  <a:lnTo>
                    <a:pt x="36" y="78"/>
                  </a:lnTo>
                  <a:lnTo>
                    <a:pt x="42" y="84"/>
                  </a:lnTo>
                  <a:lnTo>
                    <a:pt x="44" y="86"/>
                  </a:lnTo>
                  <a:lnTo>
                    <a:pt x="42" y="84"/>
                  </a:lnTo>
                  <a:lnTo>
                    <a:pt x="42" y="80"/>
                  </a:lnTo>
                  <a:lnTo>
                    <a:pt x="42" y="78"/>
                  </a:lnTo>
                  <a:lnTo>
                    <a:pt x="42" y="76"/>
                  </a:lnTo>
                  <a:lnTo>
                    <a:pt x="42" y="74"/>
                  </a:lnTo>
                  <a:lnTo>
                    <a:pt x="42" y="72"/>
                  </a:lnTo>
                  <a:lnTo>
                    <a:pt x="42" y="72"/>
                  </a:lnTo>
                  <a:lnTo>
                    <a:pt x="42" y="72"/>
                  </a:lnTo>
                  <a:lnTo>
                    <a:pt x="42" y="70"/>
                  </a:lnTo>
                  <a:lnTo>
                    <a:pt x="44" y="70"/>
                  </a:lnTo>
                  <a:lnTo>
                    <a:pt x="44" y="70"/>
                  </a:lnTo>
                  <a:lnTo>
                    <a:pt x="46" y="68"/>
                  </a:lnTo>
                  <a:lnTo>
                    <a:pt x="48" y="68"/>
                  </a:lnTo>
                  <a:lnTo>
                    <a:pt x="50" y="66"/>
                  </a:lnTo>
                  <a:lnTo>
                    <a:pt x="54" y="66"/>
                  </a:lnTo>
                  <a:lnTo>
                    <a:pt x="58" y="66"/>
                  </a:lnTo>
                  <a:lnTo>
                    <a:pt x="58" y="66"/>
                  </a:lnTo>
                  <a:lnTo>
                    <a:pt x="60" y="66"/>
                  </a:lnTo>
                  <a:lnTo>
                    <a:pt x="62" y="66"/>
                  </a:lnTo>
                  <a:lnTo>
                    <a:pt x="66" y="68"/>
                  </a:lnTo>
                  <a:lnTo>
                    <a:pt x="68" y="68"/>
                  </a:lnTo>
                  <a:lnTo>
                    <a:pt x="72" y="68"/>
                  </a:lnTo>
                  <a:lnTo>
                    <a:pt x="72" y="68"/>
                  </a:lnTo>
                  <a:lnTo>
                    <a:pt x="74" y="68"/>
                  </a:lnTo>
                  <a:lnTo>
                    <a:pt x="74" y="68"/>
                  </a:lnTo>
                  <a:lnTo>
                    <a:pt x="76" y="68"/>
                  </a:lnTo>
                  <a:lnTo>
                    <a:pt x="76" y="68"/>
                  </a:lnTo>
                  <a:lnTo>
                    <a:pt x="76" y="68"/>
                  </a:lnTo>
                  <a:lnTo>
                    <a:pt x="76" y="66"/>
                  </a:lnTo>
                  <a:lnTo>
                    <a:pt x="76" y="66"/>
                  </a:lnTo>
                  <a:lnTo>
                    <a:pt x="76" y="64"/>
                  </a:lnTo>
                  <a:lnTo>
                    <a:pt x="78" y="62"/>
                  </a:lnTo>
                  <a:lnTo>
                    <a:pt x="78" y="60"/>
                  </a:lnTo>
                  <a:lnTo>
                    <a:pt x="78" y="58"/>
                  </a:lnTo>
                  <a:lnTo>
                    <a:pt x="78" y="58"/>
                  </a:lnTo>
                  <a:lnTo>
                    <a:pt x="78" y="56"/>
                  </a:lnTo>
                  <a:lnTo>
                    <a:pt x="78" y="56"/>
                  </a:lnTo>
                  <a:lnTo>
                    <a:pt x="80" y="56"/>
                  </a:lnTo>
                  <a:lnTo>
                    <a:pt x="80" y="54"/>
                  </a:lnTo>
                  <a:lnTo>
                    <a:pt x="82" y="54"/>
                  </a:lnTo>
                  <a:lnTo>
                    <a:pt x="84" y="54"/>
                  </a:lnTo>
                  <a:lnTo>
                    <a:pt x="86" y="54"/>
                  </a:lnTo>
                  <a:lnTo>
                    <a:pt x="90" y="52"/>
                  </a:lnTo>
                  <a:lnTo>
                    <a:pt x="92" y="52"/>
                  </a:lnTo>
                  <a:lnTo>
                    <a:pt x="94" y="52"/>
                  </a:lnTo>
                  <a:lnTo>
                    <a:pt x="94" y="52"/>
                  </a:lnTo>
                  <a:lnTo>
                    <a:pt x="96" y="50"/>
                  </a:lnTo>
                  <a:lnTo>
                    <a:pt x="98" y="50"/>
                  </a:lnTo>
                  <a:lnTo>
                    <a:pt x="98" y="50"/>
                  </a:lnTo>
                  <a:lnTo>
                    <a:pt x="98" y="48"/>
                  </a:lnTo>
                  <a:lnTo>
                    <a:pt x="98" y="48"/>
                  </a:lnTo>
                  <a:lnTo>
                    <a:pt x="98" y="48"/>
                  </a:lnTo>
                  <a:lnTo>
                    <a:pt x="98" y="46"/>
                  </a:lnTo>
                  <a:lnTo>
                    <a:pt x="98" y="46"/>
                  </a:lnTo>
                  <a:lnTo>
                    <a:pt x="96" y="44"/>
                  </a:lnTo>
                  <a:lnTo>
                    <a:pt x="94" y="44"/>
                  </a:lnTo>
                  <a:lnTo>
                    <a:pt x="94" y="42"/>
                  </a:lnTo>
                  <a:lnTo>
                    <a:pt x="92" y="40"/>
                  </a:lnTo>
                  <a:lnTo>
                    <a:pt x="92" y="40"/>
                  </a:lnTo>
                  <a:lnTo>
                    <a:pt x="92" y="38"/>
                  </a:lnTo>
                  <a:lnTo>
                    <a:pt x="90" y="38"/>
                  </a:lnTo>
                  <a:lnTo>
                    <a:pt x="90" y="36"/>
                  </a:lnTo>
                  <a:lnTo>
                    <a:pt x="92" y="36"/>
                  </a:lnTo>
                  <a:lnTo>
                    <a:pt x="92" y="32"/>
                  </a:lnTo>
                  <a:lnTo>
                    <a:pt x="92" y="30"/>
                  </a:lnTo>
                  <a:lnTo>
                    <a:pt x="94" y="26"/>
                  </a:lnTo>
                  <a:lnTo>
                    <a:pt x="96" y="24"/>
                  </a:lnTo>
                  <a:lnTo>
                    <a:pt x="96" y="22"/>
                  </a:lnTo>
                  <a:lnTo>
                    <a:pt x="96" y="22"/>
                  </a:lnTo>
                  <a:lnTo>
                    <a:pt x="98" y="20"/>
                  </a:lnTo>
                  <a:lnTo>
                    <a:pt x="98" y="20"/>
                  </a:lnTo>
                  <a:lnTo>
                    <a:pt x="100" y="20"/>
                  </a:lnTo>
                  <a:lnTo>
                    <a:pt x="100" y="18"/>
                  </a:lnTo>
                  <a:lnTo>
                    <a:pt x="102" y="18"/>
                  </a:lnTo>
                  <a:lnTo>
                    <a:pt x="102" y="20"/>
                  </a:lnTo>
                  <a:lnTo>
                    <a:pt x="102" y="20"/>
                  </a:lnTo>
                  <a:lnTo>
                    <a:pt x="104" y="20"/>
                  </a:lnTo>
                  <a:lnTo>
                    <a:pt x="104" y="20"/>
                  </a:lnTo>
                  <a:lnTo>
                    <a:pt x="104" y="16"/>
                  </a:lnTo>
                  <a:lnTo>
                    <a:pt x="104" y="16"/>
                  </a:lnTo>
                  <a:lnTo>
                    <a:pt x="104" y="14"/>
                  </a:lnTo>
                  <a:lnTo>
                    <a:pt x="104" y="12"/>
                  </a:lnTo>
                  <a:lnTo>
                    <a:pt x="104" y="12"/>
                  </a:lnTo>
                  <a:lnTo>
                    <a:pt x="102" y="10"/>
                  </a:lnTo>
                  <a:lnTo>
                    <a:pt x="100" y="8"/>
                  </a:lnTo>
                  <a:lnTo>
                    <a:pt x="100" y="8"/>
                  </a:lnTo>
                  <a:lnTo>
                    <a:pt x="98" y="6"/>
                  </a:lnTo>
                  <a:lnTo>
                    <a:pt x="96" y="6"/>
                  </a:lnTo>
                  <a:lnTo>
                    <a:pt x="94" y="4"/>
                  </a:lnTo>
                  <a:lnTo>
                    <a:pt x="90" y="2"/>
                  </a:lnTo>
                  <a:lnTo>
                    <a:pt x="86" y="2"/>
                  </a:lnTo>
                  <a:lnTo>
                    <a:pt x="82" y="0"/>
                  </a:lnTo>
                  <a:lnTo>
                    <a:pt x="80" y="0"/>
                  </a:lnTo>
                  <a:lnTo>
                    <a:pt x="78" y="0"/>
                  </a:lnTo>
                  <a:lnTo>
                    <a:pt x="76" y="0"/>
                  </a:lnTo>
                  <a:lnTo>
                    <a:pt x="74" y="0"/>
                  </a:lnTo>
                  <a:lnTo>
                    <a:pt x="72" y="0"/>
                  </a:lnTo>
                  <a:lnTo>
                    <a:pt x="70" y="0"/>
                  </a:lnTo>
                  <a:lnTo>
                    <a:pt x="68" y="2"/>
                  </a:lnTo>
                  <a:lnTo>
                    <a:pt x="66" y="2"/>
                  </a:lnTo>
                  <a:lnTo>
                    <a:pt x="64" y="4"/>
                  </a:lnTo>
                  <a:lnTo>
                    <a:pt x="62" y="4"/>
                  </a:lnTo>
                  <a:lnTo>
                    <a:pt x="58" y="8"/>
                  </a:lnTo>
                  <a:lnTo>
                    <a:pt x="54" y="10"/>
                  </a:lnTo>
                  <a:lnTo>
                    <a:pt x="50" y="14"/>
                  </a:lnTo>
                  <a:lnTo>
                    <a:pt x="48" y="14"/>
                  </a:lnTo>
                  <a:lnTo>
                    <a:pt x="48" y="16"/>
                  </a:lnTo>
                  <a:lnTo>
                    <a:pt x="46" y="16"/>
                  </a:lnTo>
                  <a:lnTo>
                    <a:pt x="44" y="18"/>
                  </a:lnTo>
                  <a:lnTo>
                    <a:pt x="42" y="18"/>
                  </a:lnTo>
                  <a:lnTo>
                    <a:pt x="42" y="18"/>
                  </a:lnTo>
                  <a:lnTo>
                    <a:pt x="38" y="18"/>
                  </a:lnTo>
                  <a:lnTo>
                    <a:pt x="34" y="18"/>
                  </a:lnTo>
                  <a:lnTo>
                    <a:pt x="30" y="18"/>
                  </a:lnTo>
                  <a:lnTo>
                    <a:pt x="22" y="18"/>
                  </a:lnTo>
                  <a:lnTo>
                    <a:pt x="20" y="18"/>
                  </a:lnTo>
                  <a:lnTo>
                    <a:pt x="18" y="20"/>
                  </a:lnTo>
                  <a:lnTo>
                    <a:pt x="16" y="26"/>
                  </a:lnTo>
                  <a:lnTo>
                    <a:pt x="14" y="28"/>
                  </a:lnTo>
                  <a:lnTo>
                    <a:pt x="12" y="32"/>
                  </a:lnTo>
                  <a:lnTo>
                    <a:pt x="12" y="34"/>
                  </a:lnTo>
                  <a:lnTo>
                    <a:pt x="12" y="36"/>
                  </a:lnTo>
                  <a:lnTo>
                    <a:pt x="12" y="36"/>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14" name="Freeform 309">
              <a:extLst>
                <a:ext uri="{FF2B5EF4-FFF2-40B4-BE49-F238E27FC236}">
                  <a16:creationId xmlns:a16="http://schemas.microsoft.com/office/drawing/2014/main" id="{4F11630B-84A0-4936-A355-84B8279E5355}"/>
                </a:ext>
              </a:extLst>
            </p:cNvPr>
            <p:cNvSpPr>
              <a:spLocks/>
            </p:cNvSpPr>
            <p:nvPr/>
          </p:nvSpPr>
          <p:spPr bwMode="auto">
            <a:xfrm>
              <a:off x="6513697" y="2292092"/>
              <a:ext cx="196685" cy="147039"/>
            </a:xfrm>
            <a:custGeom>
              <a:avLst/>
              <a:gdLst>
                <a:gd name="T0" fmla="*/ 12 w 104"/>
                <a:gd name="T1" fmla="*/ 38 h 86"/>
                <a:gd name="T2" fmla="*/ 10 w 104"/>
                <a:gd name="T3" fmla="*/ 42 h 86"/>
                <a:gd name="T4" fmla="*/ 4 w 104"/>
                <a:gd name="T5" fmla="*/ 54 h 86"/>
                <a:gd name="T6" fmla="*/ 2 w 104"/>
                <a:gd name="T7" fmla="*/ 60 h 86"/>
                <a:gd name="T8" fmla="*/ 18 w 104"/>
                <a:gd name="T9" fmla="*/ 66 h 86"/>
                <a:gd name="T10" fmla="*/ 26 w 104"/>
                <a:gd name="T11" fmla="*/ 70 h 86"/>
                <a:gd name="T12" fmla="*/ 36 w 104"/>
                <a:gd name="T13" fmla="*/ 78 h 86"/>
                <a:gd name="T14" fmla="*/ 42 w 104"/>
                <a:gd name="T15" fmla="*/ 84 h 86"/>
                <a:gd name="T16" fmla="*/ 42 w 104"/>
                <a:gd name="T17" fmla="*/ 76 h 86"/>
                <a:gd name="T18" fmla="*/ 42 w 104"/>
                <a:gd name="T19" fmla="*/ 72 h 86"/>
                <a:gd name="T20" fmla="*/ 44 w 104"/>
                <a:gd name="T21" fmla="*/ 70 h 86"/>
                <a:gd name="T22" fmla="*/ 48 w 104"/>
                <a:gd name="T23" fmla="*/ 68 h 86"/>
                <a:gd name="T24" fmla="*/ 58 w 104"/>
                <a:gd name="T25" fmla="*/ 66 h 86"/>
                <a:gd name="T26" fmla="*/ 62 w 104"/>
                <a:gd name="T27" fmla="*/ 66 h 86"/>
                <a:gd name="T28" fmla="*/ 72 w 104"/>
                <a:gd name="T29" fmla="*/ 68 h 86"/>
                <a:gd name="T30" fmla="*/ 74 w 104"/>
                <a:gd name="T31" fmla="*/ 68 h 86"/>
                <a:gd name="T32" fmla="*/ 76 w 104"/>
                <a:gd name="T33" fmla="*/ 68 h 86"/>
                <a:gd name="T34" fmla="*/ 76 w 104"/>
                <a:gd name="T35" fmla="*/ 64 h 86"/>
                <a:gd name="T36" fmla="*/ 78 w 104"/>
                <a:gd name="T37" fmla="*/ 58 h 86"/>
                <a:gd name="T38" fmla="*/ 78 w 104"/>
                <a:gd name="T39" fmla="*/ 56 h 86"/>
                <a:gd name="T40" fmla="*/ 82 w 104"/>
                <a:gd name="T41" fmla="*/ 54 h 86"/>
                <a:gd name="T42" fmla="*/ 90 w 104"/>
                <a:gd name="T43" fmla="*/ 52 h 86"/>
                <a:gd name="T44" fmla="*/ 94 w 104"/>
                <a:gd name="T45" fmla="*/ 52 h 86"/>
                <a:gd name="T46" fmla="*/ 98 w 104"/>
                <a:gd name="T47" fmla="*/ 50 h 86"/>
                <a:gd name="T48" fmla="*/ 98 w 104"/>
                <a:gd name="T49" fmla="*/ 48 h 86"/>
                <a:gd name="T50" fmla="*/ 96 w 104"/>
                <a:gd name="T51" fmla="*/ 44 h 86"/>
                <a:gd name="T52" fmla="*/ 92 w 104"/>
                <a:gd name="T53" fmla="*/ 40 h 86"/>
                <a:gd name="T54" fmla="*/ 90 w 104"/>
                <a:gd name="T55" fmla="*/ 38 h 86"/>
                <a:gd name="T56" fmla="*/ 92 w 104"/>
                <a:gd name="T57" fmla="*/ 32 h 86"/>
                <a:gd name="T58" fmla="*/ 96 w 104"/>
                <a:gd name="T59" fmla="*/ 24 h 86"/>
                <a:gd name="T60" fmla="*/ 98 w 104"/>
                <a:gd name="T61" fmla="*/ 20 h 86"/>
                <a:gd name="T62" fmla="*/ 100 w 104"/>
                <a:gd name="T63" fmla="*/ 18 h 86"/>
                <a:gd name="T64" fmla="*/ 102 w 104"/>
                <a:gd name="T65" fmla="*/ 20 h 86"/>
                <a:gd name="T66" fmla="*/ 104 w 104"/>
                <a:gd name="T67" fmla="*/ 16 h 86"/>
                <a:gd name="T68" fmla="*/ 104 w 104"/>
                <a:gd name="T69" fmla="*/ 12 h 86"/>
                <a:gd name="T70" fmla="*/ 100 w 104"/>
                <a:gd name="T71" fmla="*/ 8 h 86"/>
                <a:gd name="T72" fmla="*/ 96 w 104"/>
                <a:gd name="T73" fmla="*/ 6 h 86"/>
                <a:gd name="T74" fmla="*/ 86 w 104"/>
                <a:gd name="T75" fmla="*/ 2 h 86"/>
                <a:gd name="T76" fmla="*/ 78 w 104"/>
                <a:gd name="T77" fmla="*/ 0 h 86"/>
                <a:gd name="T78" fmla="*/ 72 w 104"/>
                <a:gd name="T79" fmla="*/ 0 h 86"/>
                <a:gd name="T80" fmla="*/ 66 w 104"/>
                <a:gd name="T81" fmla="*/ 2 h 86"/>
                <a:gd name="T82" fmla="*/ 58 w 104"/>
                <a:gd name="T83" fmla="*/ 8 h 86"/>
                <a:gd name="T84" fmla="*/ 48 w 104"/>
                <a:gd name="T85" fmla="*/ 14 h 86"/>
                <a:gd name="T86" fmla="*/ 44 w 104"/>
                <a:gd name="T87" fmla="*/ 18 h 86"/>
                <a:gd name="T88" fmla="*/ 38 w 104"/>
                <a:gd name="T89" fmla="*/ 18 h 86"/>
                <a:gd name="T90" fmla="*/ 22 w 104"/>
                <a:gd name="T91" fmla="*/ 18 h 86"/>
                <a:gd name="T92" fmla="*/ 16 w 104"/>
                <a:gd name="T93" fmla="*/ 26 h 86"/>
                <a:gd name="T94" fmla="*/ 12 w 104"/>
                <a:gd name="T95" fmla="*/ 3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86">
                  <a:moveTo>
                    <a:pt x="12" y="36"/>
                  </a:moveTo>
                  <a:lnTo>
                    <a:pt x="12" y="36"/>
                  </a:lnTo>
                  <a:lnTo>
                    <a:pt x="12" y="38"/>
                  </a:lnTo>
                  <a:lnTo>
                    <a:pt x="12" y="40"/>
                  </a:lnTo>
                  <a:lnTo>
                    <a:pt x="10" y="40"/>
                  </a:lnTo>
                  <a:lnTo>
                    <a:pt x="10" y="42"/>
                  </a:lnTo>
                  <a:lnTo>
                    <a:pt x="8" y="46"/>
                  </a:lnTo>
                  <a:lnTo>
                    <a:pt x="6" y="50"/>
                  </a:lnTo>
                  <a:lnTo>
                    <a:pt x="4" y="54"/>
                  </a:lnTo>
                  <a:lnTo>
                    <a:pt x="2" y="56"/>
                  </a:lnTo>
                  <a:lnTo>
                    <a:pt x="0" y="58"/>
                  </a:lnTo>
                  <a:lnTo>
                    <a:pt x="2" y="60"/>
                  </a:lnTo>
                  <a:lnTo>
                    <a:pt x="10" y="62"/>
                  </a:lnTo>
                  <a:lnTo>
                    <a:pt x="14" y="64"/>
                  </a:lnTo>
                  <a:lnTo>
                    <a:pt x="18" y="66"/>
                  </a:lnTo>
                  <a:lnTo>
                    <a:pt x="20" y="66"/>
                  </a:lnTo>
                  <a:lnTo>
                    <a:pt x="24" y="68"/>
                  </a:lnTo>
                  <a:lnTo>
                    <a:pt x="26" y="70"/>
                  </a:lnTo>
                  <a:lnTo>
                    <a:pt x="28" y="72"/>
                  </a:lnTo>
                  <a:lnTo>
                    <a:pt x="32" y="74"/>
                  </a:lnTo>
                  <a:lnTo>
                    <a:pt x="36" y="78"/>
                  </a:lnTo>
                  <a:lnTo>
                    <a:pt x="42" y="84"/>
                  </a:lnTo>
                  <a:lnTo>
                    <a:pt x="44" y="86"/>
                  </a:lnTo>
                  <a:lnTo>
                    <a:pt x="42" y="84"/>
                  </a:lnTo>
                  <a:lnTo>
                    <a:pt x="42" y="80"/>
                  </a:lnTo>
                  <a:lnTo>
                    <a:pt x="42" y="78"/>
                  </a:lnTo>
                  <a:lnTo>
                    <a:pt x="42" y="76"/>
                  </a:lnTo>
                  <a:lnTo>
                    <a:pt x="42" y="74"/>
                  </a:lnTo>
                  <a:lnTo>
                    <a:pt x="42" y="72"/>
                  </a:lnTo>
                  <a:lnTo>
                    <a:pt x="42" y="72"/>
                  </a:lnTo>
                  <a:lnTo>
                    <a:pt x="42" y="72"/>
                  </a:lnTo>
                  <a:lnTo>
                    <a:pt x="42" y="70"/>
                  </a:lnTo>
                  <a:lnTo>
                    <a:pt x="44" y="70"/>
                  </a:lnTo>
                  <a:lnTo>
                    <a:pt x="44" y="70"/>
                  </a:lnTo>
                  <a:lnTo>
                    <a:pt x="46" y="68"/>
                  </a:lnTo>
                  <a:lnTo>
                    <a:pt x="48" y="68"/>
                  </a:lnTo>
                  <a:lnTo>
                    <a:pt x="50" y="66"/>
                  </a:lnTo>
                  <a:lnTo>
                    <a:pt x="54" y="66"/>
                  </a:lnTo>
                  <a:lnTo>
                    <a:pt x="58" y="66"/>
                  </a:lnTo>
                  <a:lnTo>
                    <a:pt x="58" y="66"/>
                  </a:lnTo>
                  <a:lnTo>
                    <a:pt x="60" y="66"/>
                  </a:lnTo>
                  <a:lnTo>
                    <a:pt x="62" y="66"/>
                  </a:lnTo>
                  <a:lnTo>
                    <a:pt x="66" y="68"/>
                  </a:lnTo>
                  <a:lnTo>
                    <a:pt x="68" y="68"/>
                  </a:lnTo>
                  <a:lnTo>
                    <a:pt x="72" y="68"/>
                  </a:lnTo>
                  <a:lnTo>
                    <a:pt x="72" y="68"/>
                  </a:lnTo>
                  <a:lnTo>
                    <a:pt x="74" y="68"/>
                  </a:lnTo>
                  <a:lnTo>
                    <a:pt x="74" y="68"/>
                  </a:lnTo>
                  <a:lnTo>
                    <a:pt x="76" y="68"/>
                  </a:lnTo>
                  <a:lnTo>
                    <a:pt x="76" y="68"/>
                  </a:lnTo>
                  <a:lnTo>
                    <a:pt x="76" y="68"/>
                  </a:lnTo>
                  <a:lnTo>
                    <a:pt x="76" y="66"/>
                  </a:lnTo>
                  <a:lnTo>
                    <a:pt x="76" y="66"/>
                  </a:lnTo>
                  <a:lnTo>
                    <a:pt x="76" y="64"/>
                  </a:lnTo>
                  <a:lnTo>
                    <a:pt x="78" y="62"/>
                  </a:lnTo>
                  <a:lnTo>
                    <a:pt x="78" y="60"/>
                  </a:lnTo>
                  <a:lnTo>
                    <a:pt x="78" y="58"/>
                  </a:lnTo>
                  <a:lnTo>
                    <a:pt x="78" y="58"/>
                  </a:lnTo>
                  <a:lnTo>
                    <a:pt x="78" y="56"/>
                  </a:lnTo>
                  <a:lnTo>
                    <a:pt x="78" y="56"/>
                  </a:lnTo>
                  <a:lnTo>
                    <a:pt x="80" y="56"/>
                  </a:lnTo>
                  <a:lnTo>
                    <a:pt x="80" y="54"/>
                  </a:lnTo>
                  <a:lnTo>
                    <a:pt x="82" y="54"/>
                  </a:lnTo>
                  <a:lnTo>
                    <a:pt x="84" y="54"/>
                  </a:lnTo>
                  <a:lnTo>
                    <a:pt x="86" y="54"/>
                  </a:lnTo>
                  <a:lnTo>
                    <a:pt x="90" y="52"/>
                  </a:lnTo>
                  <a:lnTo>
                    <a:pt x="92" y="52"/>
                  </a:lnTo>
                  <a:lnTo>
                    <a:pt x="94" y="52"/>
                  </a:lnTo>
                  <a:lnTo>
                    <a:pt x="94" y="52"/>
                  </a:lnTo>
                  <a:lnTo>
                    <a:pt x="96" y="50"/>
                  </a:lnTo>
                  <a:lnTo>
                    <a:pt x="98" y="50"/>
                  </a:lnTo>
                  <a:lnTo>
                    <a:pt x="98" y="50"/>
                  </a:lnTo>
                  <a:lnTo>
                    <a:pt x="98" y="48"/>
                  </a:lnTo>
                  <a:lnTo>
                    <a:pt x="98" y="48"/>
                  </a:lnTo>
                  <a:lnTo>
                    <a:pt x="98" y="48"/>
                  </a:lnTo>
                  <a:lnTo>
                    <a:pt x="98" y="46"/>
                  </a:lnTo>
                  <a:lnTo>
                    <a:pt x="98" y="46"/>
                  </a:lnTo>
                  <a:lnTo>
                    <a:pt x="96" y="44"/>
                  </a:lnTo>
                  <a:lnTo>
                    <a:pt x="94" y="44"/>
                  </a:lnTo>
                  <a:lnTo>
                    <a:pt x="94" y="42"/>
                  </a:lnTo>
                  <a:lnTo>
                    <a:pt x="92" y="40"/>
                  </a:lnTo>
                  <a:lnTo>
                    <a:pt x="92" y="40"/>
                  </a:lnTo>
                  <a:lnTo>
                    <a:pt x="92" y="38"/>
                  </a:lnTo>
                  <a:lnTo>
                    <a:pt x="90" y="38"/>
                  </a:lnTo>
                  <a:lnTo>
                    <a:pt x="90" y="36"/>
                  </a:lnTo>
                  <a:lnTo>
                    <a:pt x="92" y="36"/>
                  </a:lnTo>
                  <a:lnTo>
                    <a:pt x="92" y="32"/>
                  </a:lnTo>
                  <a:lnTo>
                    <a:pt x="92" y="30"/>
                  </a:lnTo>
                  <a:lnTo>
                    <a:pt x="94" y="26"/>
                  </a:lnTo>
                  <a:lnTo>
                    <a:pt x="96" y="24"/>
                  </a:lnTo>
                  <a:lnTo>
                    <a:pt x="96" y="22"/>
                  </a:lnTo>
                  <a:lnTo>
                    <a:pt x="96" y="22"/>
                  </a:lnTo>
                  <a:lnTo>
                    <a:pt x="98" y="20"/>
                  </a:lnTo>
                  <a:lnTo>
                    <a:pt x="98" y="20"/>
                  </a:lnTo>
                  <a:lnTo>
                    <a:pt x="100" y="20"/>
                  </a:lnTo>
                  <a:lnTo>
                    <a:pt x="100" y="18"/>
                  </a:lnTo>
                  <a:lnTo>
                    <a:pt x="102" y="18"/>
                  </a:lnTo>
                  <a:lnTo>
                    <a:pt x="102" y="20"/>
                  </a:lnTo>
                  <a:lnTo>
                    <a:pt x="102" y="20"/>
                  </a:lnTo>
                  <a:lnTo>
                    <a:pt x="104" y="20"/>
                  </a:lnTo>
                  <a:lnTo>
                    <a:pt x="104" y="20"/>
                  </a:lnTo>
                  <a:lnTo>
                    <a:pt x="104" y="16"/>
                  </a:lnTo>
                  <a:lnTo>
                    <a:pt x="104" y="16"/>
                  </a:lnTo>
                  <a:lnTo>
                    <a:pt x="104" y="14"/>
                  </a:lnTo>
                  <a:lnTo>
                    <a:pt x="104" y="12"/>
                  </a:lnTo>
                  <a:lnTo>
                    <a:pt x="104" y="12"/>
                  </a:lnTo>
                  <a:lnTo>
                    <a:pt x="102" y="10"/>
                  </a:lnTo>
                  <a:lnTo>
                    <a:pt x="100" y="8"/>
                  </a:lnTo>
                  <a:lnTo>
                    <a:pt x="100" y="8"/>
                  </a:lnTo>
                  <a:lnTo>
                    <a:pt x="98" y="6"/>
                  </a:lnTo>
                  <a:lnTo>
                    <a:pt x="96" y="6"/>
                  </a:lnTo>
                  <a:lnTo>
                    <a:pt x="94" y="4"/>
                  </a:lnTo>
                  <a:lnTo>
                    <a:pt x="90" y="2"/>
                  </a:lnTo>
                  <a:lnTo>
                    <a:pt x="86" y="2"/>
                  </a:lnTo>
                  <a:lnTo>
                    <a:pt x="82" y="0"/>
                  </a:lnTo>
                  <a:lnTo>
                    <a:pt x="80" y="0"/>
                  </a:lnTo>
                  <a:lnTo>
                    <a:pt x="78" y="0"/>
                  </a:lnTo>
                  <a:lnTo>
                    <a:pt x="76" y="0"/>
                  </a:lnTo>
                  <a:lnTo>
                    <a:pt x="74" y="0"/>
                  </a:lnTo>
                  <a:lnTo>
                    <a:pt x="72" y="0"/>
                  </a:lnTo>
                  <a:lnTo>
                    <a:pt x="70" y="0"/>
                  </a:lnTo>
                  <a:lnTo>
                    <a:pt x="68" y="2"/>
                  </a:lnTo>
                  <a:lnTo>
                    <a:pt x="66" y="2"/>
                  </a:lnTo>
                  <a:lnTo>
                    <a:pt x="64" y="4"/>
                  </a:lnTo>
                  <a:lnTo>
                    <a:pt x="62" y="4"/>
                  </a:lnTo>
                  <a:lnTo>
                    <a:pt x="58" y="8"/>
                  </a:lnTo>
                  <a:lnTo>
                    <a:pt x="54" y="10"/>
                  </a:lnTo>
                  <a:lnTo>
                    <a:pt x="50" y="14"/>
                  </a:lnTo>
                  <a:lnTo>
                    <a:pt x="48" y="14"/>
                  </a:lnTo>
                  <a:lnTo>
                    <a:pt x="48" y="16"/>
                  </a:lnTo>
                  <a:lnTo>
                    <a:pt x="46" y="16"/>
                  </a:lnTo>
                  <a:lnTo>
                    <a:pt x="44" y="18"/>
                  </a:lnTo>
                  <a:lnTo>
                    <a:pt x="42" y="18"/>
                  </a:lnTo>
                  <a:lnTo>
                    <a:pt x="42" y="18"/>
                  </a:lnTo>
                  <a:lnTo>
                    <a:pt x="38" y="18"/>
                  </a:lnTo>
                  <a:lnTo>
                    <a:pt x="34" y="18"/>
                  </a:lnTo>
                  <a:lnTo>
                    <a:pt x="30" y="18"/>
                  </a:lnTo>
                  <a:lnTo>
                    <a:pt x="22" y="18"/>
                  </a:lnTo>
                  <a:lnTo>
                    <a:pt x="20" y="18"/>
                  </a:lnTo>
                  <a:lnTo>
                    <a:pt x="18" y="20"/>
                  </a:lnTo>
                  <a:lnTo>
                    <a:pt x="16" y="26"/>
                  </a:lnTo>
                  <a:lnTo>
                    <a:pt x="14" y="28"/>
                  </a:lnTo>
                  <a:lnTo>
                    <a:pt x="12" y="32"/>
                  </a:lnTo>
                  <a:lnTo>
                    <a:pt x="12" y="34"/>
                  </a:lnTo>
                  <a:lnTo>
                    <a:pt x="12" y="36"/>
                  </a:lnTo>
                  <a:lnTo>
                    <a:pt x="12" y="36"/>
                  </a:lnTo>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15" name="Freeform 310">
              <a:extLst>
                <a:ext uri="{FF2B5EF4-FFF2-40B4-BE49-F238E27FC236}">
                  <a16:creationId xmlns:a16="http://schemas.microsoft.com/office/drawing/2014/main" id="{DE5E4EA9-D661-4494-B15C-4503B1461113}"/>
                </a:ext>
              </a:extLst>
            </p:cNvPr>
            <p:cNvSpPr>
              <a:spLocks/>
            </p:cNvSpPr>
            <p:nvPr/>
          </p:nvSpPr>
          <p:spPr bwMode="auto">
            <a:xfrm>
              <a:off x="6513697" y="2292092"/>
              <a:ext cx="196685" cy="147039"/>
            </a:xfrm>
            <a:custGeom>
              <a:avLst/>
              <a:gdLst>
                <a:gd name="T0" fmla="*/ 12 w 104"/>
                <a:gd name="T1" fmla="*/ 38 h 86"/>
                <a:gd name="T2" fmla="*/ 10 w 104"/>
                <a:gd name="T3" fmla="*/ 42 h 86"/>
                <a:gd name="T4" fmla="*/ 4 w 104"/>
                <a:gd name="T5" fmla="*/ 54 h 86"/>
                <a:gd name="T6" fmla="*/ 2 w 104"/>
                <a:gd name="T7" fmla="*/ 60 h 86"/>
                <a:gd name="T8" fmla="*/ 18 w 104"/>
                <a:gd name="T9" fmla="*/ 66 h 86"/>
                <a:gd name="T10" fmla="*/ 26 w 104"/>
                <a:gd name="T11" fmla="*/ 70 h 86"/>
                <a:gd name="T12" fmla="*/ 36 w 104"/>
                <a:gd name="T13" fmla="*/ 78 h 86"/>
                <a:gd name="T14" fmla="*/ 42 w 104"/>
                <a:gd name="T15" fmla="*/ 84 h 86"/>
                <a:gd name="T16" fmla="*/ 42 w 104"/>
                <a:gd name="T17" fmla="*/ 76 h 86"/>
                <a:gd name="T18" fmla="*/ 42 w 104"/>
                <a:gd name="T19" fmla="*/ 72 h 86"/>
                <a:gd name="T20" fmla="*/ 44 w 104"/>
                <a:gd name="T21" fmla="*/ 70 h 86"/>
                <a:gd name="T22" fmla="*/ 48 w 104"/>
                <a:gd name="T23" fmla="*/ 68 h 86"/>
                <a:gd name="T24" fmla="*/ 58 w 104"/>
                <a:gd name="T25" fmla="*/ 66 h 86"/>
                <a:gd name="T26" fmla="*/ 62 w 104"/>
                <a:gd name="T27" fmla="*/ 66 h 86"/>
                <a:gd name="T28" fmla="*/ 72 w 104"/>
                <a:gd name="T29" fmla="*/ 68 h 86"/>
                <a:gd name="T30" fmla="*/ 74 w 104"/>
                <a:gd name="T31" fmla="*/ 68 h 86"/>
                <a:gd name="T32" fmla="*/ 76 w 104"/>
                <a:gd name="T33" fmla="*/ 68 h 86"/>
                <a:gd name="T34" fmla="*/ 76 w 104"/>
                <a:gd name="T35" fmla="*/ 64 h 86"/>
                <a:gd name="T36" fmla="*/ 78 w 104"/>
                <a:gd name="T37" fmla="*/ 58 h 86"/>
                <a:gd name="T38" fmla="*/ 78 w 104"/>
                <a:gd name="T39" fmla="*/ 56 h 86"/>
                <a:gd name="T40" fmla="*/ 82 w 104"/>
                <a:gd name="T41" fmla="*/ 54 h 86"/>
                <a:gd name="T42" fmla="*/ 90 w 104"/>
                <a:gd name="T43" fmla="*/ 52 h 86"/>
                <a:gd name="T44" fmla="*/ 94 w 104"/>
                <a:gd name="T45" fmla="*/ 52 h 86"/>
                <a:gd name="T46" fmla="*/ 98 w 104"/>
                <a:gd name="T47" fmla="*/ 50 h 86"/>
                <a:gd name="T48" fmla="*/ 98 w 104"/>
                <a:gd name="T49" fmla="*/ 48 h 86"/>
                <a:gd name="T50" fmla="*/ 96 w 104"/>
                <a:gd name="T51" fmla="*/ 44 h 86"/>
                <a:gd name="T52" fmla="*/ 92 w 104"/>
                <a:gd name="T53" fmla="*/ 40 h 86"/>
                <a:gd name="T54" fmla="*/ 90 w 104"/>
                <a:gd name="T55" fmla="*/ 38 h 86"/>
                <a:gd name="T56" fmla="*/ 92 w 104"/>
                <a:gd name="T57" fmla="*/ 32 h 86"/>
                <a:gd name="T58" fmla="*/ 96 w 104"/>
                <a:gd name="T59" fmla="*/ 24 h 86"/>
                <a:gd name="T60" fmla="*/ 98 w 104"/>
                <a:gd name="T61" fmla="*/ 20 h 86"/>
                <a:gd name="T62" fmla="*/ 100 w 104"/>
                <a:gd name="T63" fmla="*/ 18 h 86"/>
                <a:gd name="T64" fmla="*/ 102 w 104"/>
                <a:gd name="T65" fmla="*/ 20 h 86"/>
                <a:gd name="T66" fmla="*/ 104 w 104"/>
                <a:gd name="T67" fmla="*/ 16 h 86"/>
                <a:gd name="T68" fmla="*/ 104 w 104"/>
                <a:gd name="T69" fmla="*/ 12 h 86"/>
                <a:gd name="T70" fmla="*/ 100 w 104"/>
                <a:gd name="T71" fmla="*/ 8 h 86"/>
                <a:gd name="T72" fmla="*/ 96 w 104"/>
                <a:gd name="T73" fmla="*/ 6 h 86"/>
                <a:gd name="T74" fmla="*/ 86 w 104"/>
                <a:gd name="T75" fmla="*/ 2 h 86"/>
                <a:gd name="T76" fmla="*/ 78 w 104"/>
                <a:gd name="T77" fmla="*/ 0 h 86"/>
                <a:gd name="T78" fmla="*/ 72 w 104"/>
                <a:gd name="T79" fmla="*/ 0 h 86"/>
                <a:gd name="T80" fmla="*/ 66 w 104"/>
                <a:gd name="T81" fmla="*/ 2 h 86"/>
                <a:gd name="T82" fmla="*/ 58 w 104"/>
                <a:gd name="T83" fmla="*/ 8 h 86"/>
                <a:gd name="T84" fmla="*/ 48 w 104"/>
                <a:gd name="T85" fmla="*/ 14 h 86"/>
                <a:gd name="T86" fmla="*/ 44 w 104"/>
                <a:gd name="T87" fmla="*/ 18 h 86"/>
                <a:gd name="T88" fmla="*/ 38 w 104"/>
                <a:gd name="T89" fmla="*/ 18 h 86"/>
                <a:gd name="T90" fmla="*/ 22 w 104"/>
                <a:gd name="T91" fmla="*/ 18 h 86"/>
                <a:gd name="T92" fmla="*/ 16 w 104"/>
                <a:gd name="T93" fmla="*/ 26 h 86"/>
                <a:gd name="T94" fmla="*/ 12 w 104"/>
                <a:gd name="T95" fmla="*/ 3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86">
                  <a:moveTo>
                    <a:pt x="12" y="36"/>
                  </a:moveTo>
                  <a:lnTo>
                    <a:pt x="12" y="36"/>
                  </a:lnTo>
                  <a:lnTo>
                    <a:pt x="12" y="38"/>
                  </a:lnTo>
                  <a:lnTo>
                    <a:pt x="12" y="40"/>
                  </a:lnTo>
                  <a:lnTo>
                    <a:pt x="10" y="40"/>
                  </a:lnTo>
                  <a:lnTo>
                    <a:pt x="10" y="42"/>
                  </a:lnTo>
                  <a:lnTo>
                    <a:pt x="8" y="46"/>
                  </a:lnTo>
                  <a:lnTo>
                    <a:pt x="6" y="50"/>
                  </a:lnTo>
                  <a:lnTo>
                    <a:pt x="4" y="54"/>
                  </a:lnTo>
                  <a:lnTo>
                    <a:pt x="2" y="56"/>
                  </a:lnTo>
                  <a:lnTo>
                    <a:pt x="0" y="58"/>
                  </a:lnTo>
                  <a:lnTo>
                    <a:pt x="2" y="60"/>
                  </a:lnTo>
                  <a:lnTo>
                    <a:pt x="10" y="62"/>
                  </a:lnTo>
                  <a:lnTo>
                    <a:pt x="14" y="64"/>
                  </a:lnTo>
                  <a:lnTo>
                    <a:pt x="18" y="66"/>
                  </a:lnTo>
                  <a:lnTo>
                    <a:pt x="20" y="66"/>
                  </a:lnTo>
                  <a:lnTo>
                    <a:pt x="24" y="68"/>
                  </a:lnTo>
                  <a:lnTo>
                    <a:pt x="26" y="70"/>
                  </a:lnTo>
                  <a:lnTo>
                    <a:pt x="28" y="72"/>
                  </a:lnTo>
                  <a:lnTo>
                    <a:pt x="32" y="74"/>
                  </a:lnTo>
                  <a:lnTo>
                    <a:pt x="36" y="78"/>
                  </a:lnTo>
                  <a:lnTo>
                    <a:pt x="42" y="84"/>
                  </a:lnTo>
                  <a:lnTo>
                    <a:pt x="44" y="86"/>
                  </a:lnTo>
                  <a:lnTo>
                    <a:pt x="42" y="84"/>
                  </a:lnTo>
                  <a:lnTo>
                    <a:pt x="42" y="80"/>
                  </a:lnTo>
                  <a:lnTo>
                    <a:pt x="42" y="78"/>
                  </a:lnTo>
                  <a:lnTo>
                    <a:pt x="42" y="76"/>
                  </a:lnTo>
                  <a:lnTo>
                    <a:pt x="42" y="74"/>
                  </a:lnTo>
                  <a:lnTo>
                    <a:pt x="42" y="72"/>
                  </a:lnTo>
                  <a:lnTo>
                    <a:pt x="42" y="72"/>
                  </a:lnTo>
                  <a:lnTo>
                    <a:pt x="42" y="72"/>
                  </a:lnTo>
                  <a:lnTo>
                    <a:pt x="42" y="70"/>
                  </a:lnTo>
                  <a:lnTo>
                    <a:pt x="44" y="70"/>
                  </a:lnTo>
                  <a:lnTo>
                    <a:pt x="44" y="70"/>
                  </a:lnTo>
                  <a:lnTo>
                    <a:pt x="46" y="68"/>
                  </a:lnTo>
                  <a:lnTo>
                    <a:pt x="48" y="68"/>
                  </a:lnTo>
                  <a:lnTo>
                    <a:pt x="50" y="66"/>
                  </a:lnTo>
                  <a:lnTo>
                    <a:pt x="54" y="66"/>
                  </a:lnTo>
                  <a:lnTo>
                    <a:pt x="58" y="66"/>
                  </a:lnTo>
                  <a:lnTo>
                    <a:pt x="58" y="66"/>
                  </a:lnTo>
                  <a:lnTo>
                    <a:pt x="60" y="66"/>
                  </a:lnTo>
                  <a:lnTo>
                    <a:pt x="62" y="66"/>
                  </a:lnTo>
                  <a:lnTo>
                    <a:pt x="66" y="68"/>
                  </a:lnTo>
                  <a:lnTo>
                    <a:pt x="68" y="68"/>
                  </a:lnTo>
                  <a:lnTo>
                    <a:pt x="72" y="68"/>
                  </a:lnTo>
                  <a:lnTo>
                    <a:pt x="72" y="68"/>
                  </a:lnTo>
                  <a:lnTo>
                    <a:pt x="74" y="68"/>
                  </a:lnTo>
                  <a:lnTo>
                    <a:pt x="74" y="68"/>
                  </a:lnTo>
                  <a:lnTo>
                    <a:pt x="76" y="68"/>
                  </a:lnTo>
                  <a:lnTo>
                    <a:pt x="76" y="68"/>
                  </a:lnTo>
                  <a:lnTo>
                    <a:pt x="76" y="68"/>
                  </a:lnTo>
                  <a:lnTo>
                    <a:pt x="76" y="66"/>
                  </a:lnTo>
                  <a:lnTo>
                    <a:pt x="76" y="66"/>
                  </a:lnTo>
                  <a:lnTo>
                    <a:pt x="76" y="64"/>
                  </a:lnTo>
                  <a:lnTo>
                    <a:pt x="78" y="62"/>
                  </a:lnTo>
                  <a:lnTo>
                    <a:pt x="78" y="60"/>
                  </a:lnTo>
                  <a:lnTo>
                    <a:pt x="78" y="58"/>
                  </a:lnTo>
                  <a:lnTo>
                    <a:pt x="78" y="58"/>
                  </a:lnTo>
                  <a:lnTo>
                    <a:pt x="78" y="56"/>
                  </a:lnTo>
                  <a:lnTo>
                    <a:pt x="78" y="56"/>
                  </a:lnTo>
                  <a:lnTo>
                    <a:pt x="80" y="56"/>
                  </a:lnTo>
                  <a:lnTo>
                    <a:pt x="80" y="54"/>
                  </a:lnTo>
                  <a:lnTo>
                    <a:pt x="82" y="54"/>
                  </a:lnTo>
                  <a:lnTo>
                    <a:pt x="84" y="54"/>
                  </a:lnTo>
                  <a:lnTo>
                    <a:pt x="86" y="54"/>
                  </a:lnTo>
                  <a:lnTo>
                    <a:pt x="90" y="52"/>
                  </a:lnTo>
                  <a:lnTo>
                    <a:pt x="92" y="52"/>
                  </a:lnTo>
                  <a:lnTo>
                    <a:pt x="94" y="52"/>
                  </a:lnTo>
                  <a:lnTo>
                    <a:pt x="94" y="52"/>
                  </a:lnTo>
                  <a:lnTo>
                    <a:pt x="96" y="50"/>
                  </a:lnTo>
                  <a:lnTo>
                    <a:pt x="98" y="50"/>
                  </a:lnTo>
                  <a:lnTo>
                    <a:pt x="98" y="50"/>
                  </a:lnTo>
                  <a:lnTo>
                    <a:pt x="98" y="48"/>
                  </a:lnTo>
                  <a:lnTo>
                    <a:pt x="98" y="48"/>
                  </a:lnTo>
                  <a:lnTo>
                    <a:pt x="98" y="48"/>
                  </a:lnTo>
                  <a:lnTo>
                    <a:pt x="98" y="46"/>
                  </a:lnTo>
                  <a:lnTo>
                    <a:pt x="98" y="46"/>
                  </a:lnTo>
                  <a:lnTo>
                    <a:pt x="96" y="44"/>
                  </a:lnTo>
                  <a:lnTo>
                    <a:pt x="94" y="44"/>
                  </a:lnTo>
                  <a:lnTo>
                    <a:pt x="94" y="42"/>
                  </a:lnTo>
                  <a:lnTo>
                    <a:pt x="92" y="40"/>
                  </a:lnTo>
                  <a:lnTo>
                    <a:pt x="92" y="40"/>
                  </a:lnTo>
                  <a:lnTo>
                    <a:pt x="92" y="38"/>
                  </a:lnTo>
                  <a:lnTo>
                    <a:pt x="90" y="38"/>
                  </a:lnTo>
                  <a:lnTo>
                    <a:pt x="90" y="36"/>
                  </a:lnTo>
                  <a:lnTo>
                    <a:pt x="92" y="36"/>
                  </a:lnTo>
                  <a:lnTo>
                    <a:pt x="92" y="32"/>
                  </a:lnTo>
                  <a:lnTo>
                    <a:pt x="92" y="30"/>
                  </a:lnTo>
                  <a:lnTo>
                    <a:pt x="94" y="26"/>
                  </a:lnTo>
                  <a:lnTo>
                    <a:pt x="96" y="24"/>
                  </a:lnTo>
                  <a:lnTo>
                    <a:pt x="96" y="22"/>
                  </a:lnTo>
                  <a:lnTo>
                    <a:pt x="96" y="22"/>
                  </a:lnTo>
                  <a:lnTo>
                    <a:pt x="98" y="20"/>
                  </a:lnTo>
                  <a:lnTo>
                    <a:pt x="98" y="20"/>
                  </a:lnTo>
                  <a:lnTo>
                    <a:pt x="100" y="20"/>
                  </a:lnTo>
                  <a:lnTo>
                    <a:pt x="100" y="18"/>
                  </a:lnTo>
                  <a:lnTo>
                    <a:pt x="102" y="18"/>
                  </a:lnTo>
                  <a:lnTo>
                    <a:pt x="102" y="20"/>
                  </a:lnTo>
                  <a:lnTo>
                    <a:pt x="102" y="20"/>
                  </a:lnTo>
                  <a:lnTo>
                    <a:pt x="104" y="20"/>
                  </a:lnTo>
                  <a:lnTo>
                    <a:pt x="104" y="20"/>
                  </a:lnTo>
                  <a:lnTo>
                    <a:pt x="104" y="16"/>
                  </a:lnTo>
                  <a:lnTo>
                    <a:pt x="104" y="16"/>
                  </a:lnTo>
                  <a:lnTo>
                    <a:pt x="104" y="14"/>
                  </a:lnTo>
                  <a:lnTo>
                    <a:pt x="104" y="12"/>
                  </a:lnTo>
                  <a:lnTo>
                    <a:pt x="104" y="12"/>
                  </a:lnTo>
                  <a:lnTo>
                    <a:pt x="102" y="10"/>
                  </a:lnTo>
                  <a:lnTo>
                    <a:pt x="100" y="8"/>
                  </a:lnTo>
                  <a:lnTo>
                    <a:pt x="100" y="8"/>
                  </a:lnTo>
                  <a:lnTo>
                    <a:pt x="98" y="6"/>
                  </a:lnTo>
                  <a:lnTo>
                    <a:pt x="96" y="6"/>
                  </a:lnTo>
                  <a:lnTo>
                    <a:pt x="94" y="4"/>
                  </a:lnTo>
                  <a:lnTo>
                    <a:pt x="90" y="2"/>
                  </a:lnTo>
                  <a:lnTo>
                    <a:pt x="86" y="2"/>
                  </a:lnTo>
                  <a:lnTo>
                    <a:pt x="82" y="0"/>
                  </a:lnTo>
                  <a:lnTo>
                    <a:pt x="80" y="0"/>
                  </a:lnTo>
                  <a:lnTo>
                    <a:pt x="78" y="0"/>
                  </a:lnTo>
                  <a:lnTo>
                    <a:pt x="76" y="0"/>
                  </a:lnTo>
                  <a:lnTo>
                    <a:pt x="74" y="0"/>
                  </a:lnTo>
                  <a:lnTo>
                    <a:pt x="72" y="0"/>
                  </a:lnTo>
                  <a:lnTo>
                    <a:pt x="70" y="0"/>
                  </a:lnTo>
                  <a:lnTo>
                    <a:pt x="68" y="2"/>
                  </a:lnTo>
                  <a:lnTo>
                    <a:pt x="66" y="2"/>
                  </a:lnTo>
                  <a:lnTo>
                    <a:pt x="64" y="4"/>
                  </a:lnTo>
                  <a:lnTo>
                    <a:pt x="62" y="4"/>
                  </a:lnTo>
                  <a:lnTo>
                    <a:pt x="58" y="8"/>
                  </a:lnTo>
                  <a:lnTo>
                    <a:pt x="54" y="10"/>
                  </a:lnTo>
                  <a:lnTo>
                    <a:pt x="50" y="14"/>
                  </a:lnTo>
                  <a:lnTo>
                    <a:pt x="48" y="14"/>
                  </a:lnTo>
                  <a:lnTo>
                    <a:pt x="48" y="16"/>
                  </a:lnTo>
                  <a:lnTo>
                    <a:pt x="46" y="16"/>
                  </a:lnTo>
                  <a:lnTo>
                    <a:pt x="44" y="18"/>
                  </a:lnTo>
                  <a:lnTo>
                    <a:pt x="42" y="18"/>
                  </a:lnTo>
                  <a:lnTo>
                    <a:pt x="42" y="18"/>
                  </a:lnTo>
                  <a:lnTo>
                    <a:pt x="38" y="18"/>
                  </a:lnTo>
                  <a:lnTo>
                    <a:pt x="34" y="18"/>
                  </a:lnTo>
                  <a:lnTo>
                    <a:pt x="30" y="18"/>
                  </a:lnTo>
                  <a:lnTo>
                    <a:pt x="22" y="18"/>
                  </a:lnTo>
                  <a:lnTo>
                    <a:pt x="20" y="18"/>
                  </a:lnTo>
                  <a:lnTo>
                    <a:pt x="18" y="20"/>
                  </a:lnTo>
                  <a:lnTo>
                    <a:pt x="16" y="26"/>
                  </a:lnTo>
                  <a:lnTo>
                    <a:pt x="14" y="28"/>
                  </a:lnTo>
                  <a:lnTo>
                    <a:pt x="12" y="32"/>
                  </a:lnTo>
                  <a:lnTo>
                    <a:pt x="12" y="34"/>
                  </a:lnTo>
                  <a:lnTo>
                    <a:pt x="12" y="36"/>
                  </a:lnTo>
                  <a:lnTo>
                    <a:pt x="12" y="36"/>
                  </a:lnTo>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16" name="Freeform 311">
              <a:extLst>
                <a:ext uri="{FF2B5EF4-FFF2-40B4-BE49-F238E27FC236}">
                  <a16:creationId xmlns:a16="http://schemas.microsoft.com/office/drawing/2014/main" id="{E6F0FBA9-EDEE-475C-8225-16D694DBB54F}"/>
                </a:ext>
              </a:extLst>
            </p:cNvPr>
            <p:cNvSpPr>
              <a:spLocks/>
            </p:cNvSpPr>
            <p:nvPr/>
          </p:nvSpPr>
          <p:spPr bwMode="auto">
            <a:xfrm>
              <a:off x="6589345" y="2292092"/>
              <a:ext cx="268551" cy="212010"/>
            </a:xfrm>
            <a:custGeom>
              <a:avLst/>
              <a:gdLst>
                <a:gd name="T0" fmla="*/ 26 w 142"/>
                <a:gd name="T1" fmla="*/ 124 h 124"/>
                <a:gd name="T2" fmla="*/ 64 w 142"/>
                <a:gd name="T3" fmla="*/ 122 h 124"/>
                <a:gd name="T4" fmla="*/ 94 w 142"/>
                <a:gd name="T5" fmla="*/ 118 h 124"/>
                <a:gd name="T6" fmla="*/ 108 w 142"/>
                <a:gd name="T7" fmla="*/ 116 h 124"/>
                <a:gd name="T8" fmla="*/ 116 w 142"/>
                <a:gd name="T9" fmla="*/ 112 h 124"/>
                <a:gd name="T10" fmla="*/ 122 w 142"/>
                <a:gd name="T11" fmla="*/ 102 h 124"/>
                <a:gd name="T12" fmla="*/ 128 w 142"/>
                <a:gd name="T13" fmla="*/ 86 h 124"/>
                <a:gd name="T14" fmla="*/ 134 w 142"/>
                <a:gd name="T15" fmla="*/ 74 h 124"/>
                <a:gd name="T16" fmla="*/ 138 w 142"/>
                <a:gd name="T17" fmla="*/ 70 h 124"/>
                <a:gd name="T18" fmla="*/ 140 w 142"/>
                <a:gd name="T19" fmla="*/ 64 h 124"/>
                <a:gd name="T20" fmla="*/ 142 w 142"/>
                <a:gd name="T21" fmla="*/ 50 h 124"/>
                <a:gd name="T22" fmla="*/ 142 w 142"/>
                <a:gd name="T23" fmla="*/ 34 h 124"/>
                <a:gd name="T24" fmla="*/ 138 w 142"/>
                <a:gd name="T25" fmla="*/ 22 h 124"/>
                <a:gd name="T26" fmla="*/ 134 w 142"/>
                <a:gd name="T27" fmla="*/ 14 h 124"/>
                <a:gd name="T28" fmla="*/ 124 w 142"/>
                <a:gd name="T29" fmla="*/ 10 h 124"/>
                <a:gd name="T30" fmla="*/ 102 w 142"/>
                <a:gd name="T31" fmla="*/ 2 h 124"/>
                <a:gd name="T32" fmla="*/ 90 w 142"/>
                <a:gd name="T33" fmla="*/ 6 h 124"/>
                <a:gd name="T34" fmla="*/ 86 w 142"/>
                <a:gd name="T35" fmla="*/ 8 h 124"/>
                <a:gd name="T36" fmla="*/ 80 w 142"/>
                <a:gd name="T37" fmla="*/ 6 h 124"/>
                <a:gd name="T38" fmla="*/ 72 w 142"/>
                <a:gd name="T39" fmla="*/ 2 h 124"/>
                <a:gd name="T40" fmla="*/ 70 w 142"/>
                <a:gd name="T41" fmla="*/ 4 h 124"/>
                <a:gd name="T42" fmla="*/ 68 w 142"/>
                <a:gd name="T43" fmla="*/ 8 h 124"/>
                <a:gd name="T44" fmla="*/ 64 w 142"/>
                <a:gd name="T45" fmla="*/ 20 h 124"/>
                <a:gd name="T46" fmla="*/ 62 w 142"/>
                <a:gd name="T47" fmla="*/ 20 h 124"/>
                <a:gd name="T48" fmla="*/ 58 w 142"/>
                <a:gd name="T49" fmla="*/ 22 h 124"/>
                <a:gd name="T50" fmla="*/ 54 w 142"/>
                <a:gd name="T51" fmla="*/ 28 h 124"/>
                <a:gd name="T52" fmla="*/ 52 w 142"/>
                <a:gd name="T53" fmla="*/ 38 h 124"/>
                <a:gd name="T54" fmla="*/ 52 w 142"/>
                <a:gd name="T55" fmla="*/ 42 h 124"/>
                <a:gd name="T56" fmla="*/ 58 w 142"/>
                <a:gd name="T57" fmla="*/ 48 h 124"/>
                <a:gd name="T58" fmla="*/ 58 w 142"/>
                <a:gd name="T59" fmla="*/ 50 h 124"/>
                <a:gd name="T60" fmla="*/ 56 w 142"/>
                <a:gd name="T61" fmla="*/ 52 h 124"/>
                <a:gd name="T62" fmla="*/ 46 w 142"/>
                <a:gd name="T63" fmla="*/ 54 h 124"/>
                <a:gd name="T64" fmla="*/ 40 w 142"/>
                <a:gd name="T65" fmla="*/ 56 h 124"/>
                <a:gd name="T66" fmla="*/ 38 w 142"/>
                <a:gd name="T67" fmla="*/ 60 h 124"/>
                <a:gd name="T68" fmla="*/ 36 w 142"/>
                <a:gd name="T69" fmla="*/ 66 h 124"/>
                <a:gd name="T70" fmla="*/ 36 w 142"/>
                <a:gd name="T71" fmla="*/ 68 h 124"/>
                <a:gd name="T72" fmla="*/ 32 w 142"/>
                <a:gd name="T73" fmla="*/ 70 h 124"/>
                <a:gd name="T74" fmla="*/ 20 w 142"/>
                <a:gd name="T75" fmla="*/ 66 h 124"/>
                <a:gd name="T76" fmla="*/ 10 w 142"/>
                <a:gd name="T77" fmla="*/ 68 h 124"/>
                <a:gd name="T78" fmla="*/ 4 w 142"/>
                <a:gd name="T79" fmla="*/ 70 h 124"/>
                <a:gd name="T80" fmla="*/ 2 w 142"/>
                <a:gd name="T81" fmla="*/ 74 h 124"/>
                <a:gd name="T82" fmla="*/ 2 w 142"/>
                <a:gd name="T83" fmla="*/ 80 h 124"/>
                <a:gd name="T84" fmla="*/ 2 w 142"/>
                <a:gd name="T85" fmla="*/ 92 h 124"/>
                <a:gd name="T86" fmla="*/ 2 w 142"/>
                <a:gd name="T87" fmla="*/ 102 h 124"/>
                <a:gd name="T88" fmla="*/ 4 w 142"/>
                <a:gd name="T89" fmla="*/ 106 h 124"/>
                <a:gd name="T90" fmla="*/ 6 w 142"/>
                <a:gd name="T91" fmla="*/ 106 h 124"/>
                <a:gd name="T92" fmla="*/ 12 w 142"/>
                <a:gd name="T93" fmla="*/ 106 h 124"/>
                <a:gd name="T94" fmla="*/ 14 w 142"/>
                <a:gd name="T95" fmla="*/ 108 h 124"/>
                <a:gd name="T96" fmla="*/ 14 w 142"/>
                <a:gd name="T97" fmla="*/ 116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 h="124">
                  <a:moveTo>
                    <a:pt x="12" y="124"/>
                  </a:moveTo>
                  <a:lnTo>
                    <a:pt x="12" y="124"/>
                  </a:lnTo>
                  <a:lnTo>
                    <a:pt x="16" y="124"/>
                  </a:lnTo>
                  <a:lnTo>
                    <a:pt x="26" y="124"/>
                  </a:lnTo>
                  <a:lnTo>
                    <a:pt x="40" y="124"/>
                  </a:lnTo>
                  <a:lnTo>
                    <a:pt x="48" y="122"/>
                  </a:lnTo>
                  <a:lnTo>
                    <a:pt x="56" y="122"/>
                  </a:lnTo>
                  <a:lnTo>
                    <a:pt x="64" y="122"/>
                  </a:lnTo>
                  <a:lnTo>
                    <a:pt x="74" y="122"/>
                  </a:lnTo>
                  <a:lnTo>
                    <a:pt x="82" y="120"/>
                  </a:lnTo>
                  <a:lnTo>
                    <a:pt x="90" y="120"/>
                  </a:lnTo>
                  <a:lnTo>
                    <a:pt x="94" y="118"/>
                  </a:lnTo>
                  <a:lnTo>
                    <a:pt x="98" y="118"/>
                  </a:lnTo>
                  <a:lnTo>
                    <a:pt x="102" y="116"/>
                  </a:lnTo>
                  <a:lnTo>
                    <a:pt x="106" y="116"/>
                  </a:lnTo>
                  <a:lnTo>
                    <a:pt x="108" y="116"/>
                  </a:lnTo>
                  <a:lnTo>
                    <a:pt x="112" y="114"/>
                  </a:lnTo>
                  <a:lnTo>
                    <a:pt x="114" y="112"/>
                  </a:lnTo>
                  <a:lnTo>
                    <a:pt x="116" y="112"/>
                  </a:lnTo>
                  <a:lnTo>
                    <a:pt x="116" y="112"/>
                  </a:lnTo>
                  <a:lnTo>
                    <a:pt x="118" y="110"/>
                  </a:lnTo>
                  <a:lnTo>
                    <a:pt x="120" y="108"/>
                  </a:lnTo>
                  <a:lnTo>
                    <a:pt x="122" y="106"/>
                  </a:lnTo>
                  <a:lnTo>
                    <a:pt x="122" y="102"/>
                  </a:lnTo>
                  <a:lnTo>
                    <a:pt x="126" y="98"/>
                  </a:lnTo>
                  <a:lnTo>
                    <a:pt x="126" y="96"/>
                  </a:lnTo>
                  <a:lnTo>
                    <a:pt x="128" y="92"/>
                  </a:lnTo>
                  <a:lnTo>
                    <a:pt x="128" y="86"/>
                  </a:lnTo>
                  <a:lnTo>
                    <a:pt x="130" y="84"/>
                  </a:lnTo>
                  <a:lnTo>
                    <a:pt x="130" y="80"/>
                  </a:lnTo>
                  <a:lnTo>
                    <a:pt x="132" y="76"/>
                  </a:lnTo>
                  <a:lnTo>
                    <a:pt x="134" y="74"/>
                  </a:lnTo>
                  <a:lnTo>
                    <a:pt x="134" y="74"/>
                  </a:lnTo>
                  <a:lnTo>
                    <a:pt x="134" y="74"/>
                  </a:lnTo>
                  <a:lnTo>
                    <a:pt x="136" y="72"/>
                  </a:lnTo>
                  <a:lnTo>
                    <a:pt x="138" y="70"/>
                  </a:lnTo>
                  <a:lnTo>
                    <a:pt x="138" y="70"/>
                  </a:lnTo>
                  <a:lnTo>
                    <a:pt x="140" y="68"/>
                  </a:lnTo>
                  <a:lnTo>
                    <a:pt x="140" y="66"/>
                  </a:lnTo>
                  <a:lnTo>
                    <a:pt x="140" y="64"/>
                  </a:lnTo>
                  <a:lnTo>
                    <a:pt x="142" y="60"/>
                  </a:lnTo>
                  <a:lnTo>
                    <a:pt x="142" y="56"/>
                  </a:lnTo>
                  <a:lnTo>
                    <a:pt x="142" y="54"/>
                  </a:lnTo>
                  <a:lnTo>
                    <a:pt x="142" y="50"/>
                  </a:lnTo>
                  <a:lnTo>
                    <a:pt x="142" y="46"/>
                  </a:lnTo>
                  <a:lnTo>
                    <a:pt x="142" y="42"/>
                  </a:lnTo>
                  <a:lnTo>
                    <a:pt x="142" y="38"/>
                  </a:lnTo>
                  <a:lnTo>
                    <a:pt x="142" y="34"/>
                  </a:lnTo>
                  <a:lnTo>
                    <a:pt x="142" y="30"/>
                  </a:lnTo>
                  <a:lnTo>
                    <a:pt x="140" y="28"/>
                  </a:lnTo>
                  <a:lnTo>
                    <a:pt x="140" y="24"/>
                  </a:lnTo>
                  <a:lnTo>
                    <a:pt x="138" y="22"/>
                  </a:lnTo>
                  <a:lnTo>
                    <a:pt x="138" y="18"/>
                  </a:lnTo>
                  <a:lnTo>
                    <a:pt x="136" y="16"/>
                  </a:lnTo>
                  <a:lnTo>
                    <a:pt x="136" y="16"/>
                  </a:lnTo>
                  <a:lnTo>
                    <a:pt x="134" y="14"/>
                  </a:lnTo>
                  <a:lnTo>
                    <a:pt x="132" y="14"/>
                  </a:lnTo>
                  <a:lnTo>
                    <a:pt x="130" y="12"/>
                  </a:lnTo>
                  <a:lnTo>
                    <a:pt x="128" y="10"/>
                  </a:lnTo>
                  <a:lnTo>
                    <a:pt x="124" y="10"/>
                  </a:lnTo>
                  <a:lnTo>
                    <a:pt x="120" y="8"/>
                  </a:lnTo>
                  <a:lnTo>
                    <a:pt x="114" y="6"/>
                  </a:lnTo>
                  <a:lnTo>
                    <a:pt x="108" y="4"/>
                  </a:lnTo>
                  <a:lnTo>
                    <a:pt x="102" y="2"/>
                  </a:lnTo>
                  <a:lnTo>
                    <a:pt x="96" y="0"/>
                  </a:lnTo>
                  <a:lnTo>
                    <a:pt x="94" y="2"/>
                  </a:lnTo>
                  <a:lnTo>
                    <a:pt x="92" y="4"/>
                  </a:lnTo>
                  <a:lnTo>
                    <a:pt x="90" y="6"/>
                  </a:lnTo>
                  <a:lnTo>
                    <a:pt x="88" y="6"/>
                  </a:lnTo>
                  <a:lnTo>
                    <a:pt x="86" y="8"/>
                  </a:lnTo>
                  <a:lnTo>
                    <a:pt x="86" y="8"/>
                  </a:lnTo>
                  <a:lnTo>
                    <a:pt x="86" y="8"/>
                  </a:lnTo>
                  <a:lnTo>
                    <a:pt x="84" y="8"/>
                  </a:lnTo>
                  <a:lnTo>
                    <a:pt x="84" y="8"/>
                  </a:lnTo>
                  <a:lnTo>
                    <a:pt x="82" y="8"/>
                  </a:lnTo>
                  <a:lnTo>
                    <a:pt x="80" y="6"/>
                  </a:lnTo>
                  <a:lnTo>
                    <a:pt x="78" y="4"/>
                  </a:lnTo>
                  <a:lnTo>
                    <a:pt x="76" y="4"/>
                  </a:lnTo>
                  <a:lnTo>
                    <a:pt x="74" y="2"/>
                  </a:lnTo>
                  <a:lnTo>
                    <a:pt x="72" y="2"/>
                  </a:lnTo>
                  <a:lnTo>
                    <a:pt x="72" y="2"/>
                  </a:lnTo>
                  <a:lnTo>
                    <a:pt x="72" y="2"/>
                  </a:lnTo>
                  <a:lnTo>
                    <a:pt x="70" y="2"/>
                  </a:lnTo>
                  <a:lnTo>
                    <a:pt x="70" y="4"/>
                  </a:lnTo>
                  <a:lnTo>
                    <a:pt x="70" y="4"/>
                  </a:lnTo>
                  <a:lnTo>
                    <a:pt x="68" y="6"/>
                  </a:lnTo>
                  <a:lnTo>
                    <a:pt x="68" y="6"/>
                  </a:lnTo>
                  <a:lnTo>
                    <a:pt x="68" y="8"/>
                  </a:lnTo>
                  <a:lnTo>
                    <a:pt x="66" y="10"/>
                  </a:lnTo>
                  <a:lnTo>
                    <a:pt x="66" y="14"/>
                  </a:lnTo>
                  <a:lnTo>
                    <a:pt x="66" y="16"/>
                  </a:lnTo>
                  <a:lnTo>
                    <a:pt x="64" y="20"/>
                  </a:lnTo>
                  <a:lnTo>
                    <a:pt x="64" y="22"/>
                  </a:lnTo>
                  <a:lnTo>
                    <a:pt x="64" y="20"/>
                  </a:lnTo>
                  <a:lnTo>
                    <a:pt x="62" y="20"/>
                  </a:lnTo>
                  <a:lnTo>
                    <a:pt x="62" y="20"/>
                  </a:lnTo>
                  <a:lnTo>
                    <a:pt x="60" y="20"/>
                  </a:lnTo>
                  <a:lnTo>
                    <a:pt x="60" y="20"/>
                  </a:lnTo>
                  <a:lnTo>
                    <a:pt x="58" y="20"/>
                  </a:lnTo>
                  <a:lnTo>
                    <a:pt x="58" y="22"/>
                  </a:lnTo>
                  <a:lnTo>
                    <a:pt x="58" y="22"/>
                  </a:lnTo>
                  <a:lnTo>
                    <a:pt x="56" y="24"/>
                  </a:lnTo>
                  <a:lnTo>
                    <a:pt x="56" y="26"/>
                  </a:lnTo>
                  <a:lnTo>
                    <a:pt x="54" y="28"/>
                  </a:lnTo>
                  <a:lnTo>
                    <a:pt x="52" y="30"/>
                  </a:lnTo>
                  <a:lnTo>
                    <a:pt x="52" y="34"/>
                  </a:lnTo>
                  <a:lnTo>
                    <a:pt x="52" y="36"/>
                  </a:lnTo>
                  <a:lnTo>
                    <a:pt x="52" y="38"/>
                  </a:lnTo>
                  <a:lnTo>
                    <a:pt x="52" y="40"/>
                  </a:lnTo>
                  <a:lnTo>
                    <a:pt x="52" y="40"/>
                  </a:lnTo>
                  <a:lnTo>
                    <a:pt x="52" y="40"/>
                  </a:lnTo>
                  <a:lnTo>
                    <a:pt x="52" y="42"/>
                  </a:lnTo>
                  <a:lnTo>
                    <a:pt x="54" y="42"/>
                  </a:lnTo>
                  <a:lnTo>
                    <a:pt x="56" y="44"/>
                  </a:lnTo>
                  <a:lnTo>
                    <a:pt x="56" y="46"/>
                  </a:lnTo>
                  <a:lnTo>
                    <a:pt x="58" y="48"/>
                  </a:lnTo>
                  <a:lnTo>
                    <a:pt x="58" y="48"/>
                  </a:lnTo>
                  <a:lnTo>
                    <a:pt x="58" y="48"/>
                  </a:lnTo>
                  <a:lnTo>
                    <a:pt x="58" y="50"/>
                  </a:lnTo>
                  <a:lnTo>
                    <a:pt x="58" y="50"/>
                  </a:lnTo>
                  <a:lnTo>
                    <a:pt x="58" y="50"/>
                  </a:lnTo>
                  <a:lnTo>
                    <a:pt x="58" y="52"/>
                  </a:lnTo>
                  <a:lnTo>
                    <a:pt x="56" y="52"/>
                  </a:lnTo>
                  <a:lnTo>
                    <a:pt x="56" y="52"/>
                  </a:lnTo>
                  <a:lnTo>
                    <a:pt x="54" y="52"/>
                  </a:lnTo>
                  <a:lnTo>
                    <a:pt x="52" y="54"/>
                  </a:lnTo>
                  <a:lnTo>
                    <a:pt x="50" y="54"/>
                  </a:lnTo>
                  <a:lnTo>
                    <a:pt x="46" y="54"/>
                  </a:lnTo>
                  <a:lnTo>
                    <a:pt x="44" y="56"/>
                  </a:lnTo>
                  <a:lnTo>
                    <a:pt x="42" y="56"/>
                  </a:lnTo>
                  <a:lnTo>
                    <a:pt x="40" y="56"/>
                  </a:lnTo>
                  <a:lnTo>
                    <a:pt x="40" y="56"/>
                  </a:lnTo>
                  <a:lnTo>
                    <a:pt x="38" y="58"/>
                  </a:lnTo>
                  <a:lnTo>
                    <a:pt x="38" y="58"/>
                  </a:lnTo>
                  <a:lnTo>
                    <a:pt x="38" y="58"/>
                  </a:lnTo>
                  <a:lnTo>
                    <a:pt x="38" y="60"/>
                  </a:lnTo>
                  <a:lnTo>
                    <a:pt x="38" y="62"/>
                  </a:lnTo>
                  <a:lnTo>
                    <a:pt x="38" y="64"/>
                  </a:lnTo>
                  <a:lnTo>
                    <a:pt x="38" y="66"/>
                  </a:lnTo>
                  <a:lnTo>
                    <a:pt x="36" y="66"/>
                  </a:lnTo>
                  <a:lnTo>
                    <a:pt x="36" y="68"/>
                  </a:lnTo>
                  <a:lnTo>
                    <a:pt x="36" y="68"/>
                  </a:lnTo>
                  <a:lnTo>
                    <a:pt x="36" y="68"/>
                  </a:lnTo>
                  <a:lnTo>
                    <a:pt x="36" y="68"/>
                  </a:lnTo>
                  <a:lnTo>
                    <a:pt x="34" y="70"/>
                  </a:lnTo>
                  <a:lnTo>
                    <a:pt x="34" y="70"/>
                  </a:lnTo>
                  <a:lnTo>
                    <a:pt x="32" y="70"/>
                  </a:lnTo>
                  <a:lnTo>
                    <a:pt x="32" y="70"/>
                  </a:lnTo>
                  <a:lnTo>
                    <a:pt x="28" y="70"/>
                  </a:lnTo>
                  <a:lnTo>
                    <a:pt x="26" y="68"/>
                  </a:lnTo>
                  <a:lnTo>
                    <a:pt x="22" y="68"/>
                  </a:lnTo>
                  <a:lnTo>
                    <a:pt x="20" y="66"/>
                  </a:lnTo>
                  <a:lnTo>
                    <a:pt x="18" y="66"/>
                  </a:lnTo>
                  <a:lnTo>
                    <a:pt x="18" y="66"/>
                  </a:lnTo>
                  <a:lnTo>
                    <a:pt x="14" y="68"/>
                  </a:lnTo>
                  <a:lnTo>
                    <a:pt x="10" y="68"/>
                  </a:lnTo>
                  <a:lnTo>
                    <a:pt x="8" y="68"/>
                  </a:lnTo>
                  <a:lnTo>
                    <a:pt x="6" y="70"/>
                  </a:lnTo>
                  <a:lnTo>
                    <a:pt x="4" y="70"/>
                  </a:lnTo>
                  <a:lnTo>
                    <a:pt x="4" y="70"/>
                  </a:lnTo>
                  <a:lnTo>
                    <a:pt x="2" y="72"/>
                  </a:lnTo>
                  <a:lnTo>
                    <a:pt x="2" y="72"/>
                  </a:lnTo>
                  <a:lnTo>
                    <a:pt x="2" y="72"/>
                  </a:lnTo>
                  <a:lnTo>
                    <a:pt x="2" y="74"/>
                  </a:lnTo>
                  <a:lnTo>
                    <a:pt x="0" y="74"/>
                  </a:lnTo>
                  <a:lnTo>
                    <a:pt x="0" y="76"/>
                  </a:lnTo>
                  <a:lnTo>
                    <a:pt x="2" y="78"/>
                  </a:lnTo>
                  <a:lnTo>
                    <a:pt x="2" y="80"/>
                  </a:lnTo>
                  <a:lnTo>
                    <a:pt x="2" y="84"/>
                  </a:lnTo>
                  <a:lnTo>
                    <a:pt x="4" y="86"/>
                  </a:lnTo>
                  <a:lnTo>
                    <a:pt x="2" y="88"/>
                  </a:lnTo>
                  <a:lnTo>
                    <a:pt x="2" y="92"/>
                  </a:lnTo>
                  <a:lnTo>
                    <a:pt x="2" y="94"/>
                  </a:lnTo>
                  <a:lnTo>
                    <a:pt x="2" y="98"/>
                  </a:lnTo>
                  <a:lnTo>
                    <a:pt x="2" y="100"/>
                  </a:lnTo>
                  <a:lnTo>
                    <a:pt x="2" y="102"/>
                  </a:lnTo>
                  <a:lnTo>
                    <a:pt x="2" y="104"/>
                  </a:lnTo>
                  <a:lnTo>
                    <a:pt x="2" y="104"/>
                  </a:lnTo>
                  <a:lnTo>
                    <a:pt x="2" y="106"/>
                  </a:lnTo>
                  <a:lnTo>
                    <a:pt x="4" y="106"/>
                  </a:lnTo>
                  <a:lnTo>
                    <a:pt x="4" y="106"/>
                  </a:lnTo>
                  <a:lnTo>
                    <a:pt x="4" y="106"/>
                  </a:lnTo>
                  <a:lnTo>
                    <a:pt x="6" y="106"/>
                  </a:lnTo>
                  <a:lnTo>
                    <a:pt x="6" y="106"/>
                  </a:lnTo>
                  <a:lnTo>
                    <a:pt x="8" y="106"/>
                  </a:lnTo>
                  <a:lnTo>
                    <a:pt x="10" y="106"/>
                  </a:lnTo>
                  <a:lnTo>
                    <a:pt x="10" y="106"/>
                  </a:lnTo>
                  <a:lnTo>
                    <a:pt x="12" y="106"/>
                  </a:lnTo>
                  <a:lnTo>
                    <a:pt x="12" y="106"/>
                  </a:lnTo>
                  <a:lnTo>
                    <a:pt x="12" y="106"/>
                  </a:lnTo>
                  <a:lnTo>
                    <a:pt x="12" y="108"/>
                  </a:lnTo>
                  <a:lnTo>
                    <a:pt x="14" y="108"/>
                  </a:lnTo>
                  <a:lnTo>
                    <a:pt x="14" y="110"/>
                  </a:lnTo>
                  <a:lnTo>
                    <a:pt x="14" y="110"/>
                  </a:lnTo>
                  <a:lnTo>
                    <a:pt x="14" y="112"/>
                  </a:lnTo>
                  <a:lnTo>
                    <a:pt x="14" y="116"/>
                  </a:lnTo>
                  <a:lnTo>
                    <a:pt x="14" y="118"/>
                  </a:lnTo>
                  <a:lnTo>
                    <a:pt x="14" y="120"/>
                  </a:lnTo>
                  <a:lnTo>
                    <a:pt x="12" y="124"/>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17" name="Freeform 312">
              <a:extLst>
                <a:ext uri="{FF2B5EF4-FFF2-40B4-BE49-F238E27FC236}">
                  <a16:creationId xmlns:a16="http://schemas.microsoft.com/office/drawing/2014/main" id="{A4993D76-2CD5-44E5-A776-D13A2381ABE1}"/>
                </a:ext>
              </a:extLst>
            </p:cNvPr>
            <p:cNvSpPr>
              <a:spLocks/>
            </p:cNvSpPr>
            <p:nvPr/>
          </p:nvSpPr>
          <p:spPr bwMode="auto">
            <a:xfrm>
              <a:off x="6589345" y="2292092"/>
              <a:ext cx="268551" cy="212010"/>
            </a:xfrm>
            <a:custGeom>
              <a:avLst/>
              <a:gdLst>
                <a:gd name="T0" fmla="*/ 26 w 142"/>
                <a:gd name="T1" fmla="*/ 124 h 124"/>
                <a:gd name="T2" fmla="*/ 64 w 142"/>
                <a:gd name="T3" fmla="*/ 122 h 124"/>
                <a:gd name="T4" fmla="*/ 94 w 142"/>
                <a:gd name="T5" fmla="*/ 118 h 124"/>
                <a:gd name="T6" fmla="*/ 108 w 142"/>
                <a:gd name="T7" fmla="*/ 116 h 124"/>
                <a:gd name="T8" fmla="*/ 116 w 142"/>
                <a:gd name="T9" fmla="*/ 112 h 124"/>
                <a:gd name="T10" fmla="*/ 122 w 142"/>
                <a:gd name="T11" fmla="*/ 102 h 124"/>
                <a:gd name="T12" fmla="*/ 128 w 142"/>
                <a:gd name="T13" fmla="*/ 86 h 124"/>
                <a:gd name="T14" fmla="*/ 134 w 142"/>
                <a:gd name="T15" fmla="*/ 74 h 124"/>
                <a:gd name="T16" fmla="*/ 138 w 142"/>
                <a:gd name="T17" fmla="*/ 70 h 124"/>
                <a:gd name="T18" fmla="*/ 140 w 142"/>
                <a:gd name="T19" fmla="*/ 64 h 124"/>
                <a:gd name="T20" fmla="*/ 142 w 142"/>
                <a:gd name="T21" fmla="*/ 50 h 124"/>
                <a:gd name="T22" fmla="*/ 142 w 142"/>
                <a:gd name="T23" fmla="*/ 34 h 124"/>
                <a:gd name="T24" fmla="*/ 138 w 142"/>
                <a:gd name="T25" fmla="*/ 22 h 124"/>
                <a:gd name="T26" fmla="*/ 134 w 142"/>
                <a:gd name="T27" fmla="*/ 14 h 124"/>
                <a:gd name="T28" fmla="*/ 124 w 142"/>
                <a:gd name="T29" fmla="*/ 10 h 124"/>
                <a:gd name="T30" fmla="*/ 102 w 142"/>
                <a:gd name="T31" fmla="*/ 2 h 124"/>
                <a:gd name="T32" fmla="*/ 90 w 142"/>
                <a:gd name="T33" fmla="*/ 6 h 124"/>
                <a:gd name="T34" fmla="*/ 86 w 142"/>
                <a:gd name="T35" fmla="*/ 8 h 124"/>
                <a:gd name="T36" fmla="*/ 80 w 142"/>
                <a:gd name="T37" fmla="*/ 6 h 124"/>
                <a:gd name="T38" fmla="*/ 72 w 142"/>
                <a:gd name="T39" fmla="*/ 2 h 124"/>
                <a:gd name="T40" fmla="*/ 70 w 142"/>
                <a:gd name="T41" fmla="*/ 4 h 124"/>
                <a:gd name="T42" fmla="*/ 68 w 142"/>
                <a:gd name="T43" fmla="*/ 8 h 124"/>
                <a:gd name="T44" fmla="*/ 64 w 142"/>
                <a:gd name="T45" fmla="*/ 20 h 124"/>
                <a:gd name="T46" fmla="*/ 62 w 142"/>
                <a:gd name="T47" fmla="*/ 20 h 124"/>
                <a:gd name="T48" fmla="*/ 58 w 142"/>
                <a:gd name="T49" fmla="*/ 22 h 124"/>
                <a:gd name="T50" fmla="*/ 54 w 142"/>
                <a:gd name="T51" fmla="*/ 28 h 124"/>
                <a:gd name="T52" fmla="*/ 52 w 142"/>
                <a:gd name="T53" fmla="*/ 38 h 124"/>
                <a:gd name="T54" fmla="*/ 52 w 142"/>
                <a:gd name="T55" fmla="*/ 42 h 124"/>
                <a:gd name="T56" fmla="*/ 58 w 142"/>
                <a:gd name="T57" fmla="*/ 48 h 124"/>
                <a:gd name="T58" fmla="*/ 58 w 142"/>
                <a:gd name="T59" fmla="*/ 50 h 124"/>
                <a:gd name="T60" fmla="*/ 56 w 142"/>
                <a:gd name="T61" fmla="*/ 52 h 124"/>
                <a:gd name="T62" fmla="*/ 46 w 142"/>
                <a:gd name="T63" fmla="*/ 54 h 124"/>
                <a:gd name="T64" fmla="*/ 40 w 142"/>
                <a:gd name="T65" fmla="*/ 56 h 124"/>
                <a:gd name="T66" fmla="*/ 38 w 142"/>
                <a:gd name="T67" fmla="*/ 60 h 124"/>
                <a:gd name="T68" fmla="*/ 36 w 142"/>
                <a:gd name="T69" fmla="*/ 66 h 124"/>
                <a:gd name="T70" fmla="*/ 36 w 142"/>
                <a:gd name="T71" fmla="*/ 68 h 124"/>
                <a:gd name="T72" fmla="*/ 32 w 142"/>
                <a:gd name="T73" fmla="*/ 70 h 124"/>
                <a:gd name="T74" fmla="*/ 20 w 142"/>
                <a:gd name="T75" fmla="*/ 66 h 124"/>
                <a:gd name="T76" fmla="*/ 10 w 142"/>
                <a:gd name="T77" fmla="*/ 68 h 124"/>
                <a:gd name="T78" fmla="*/ 4 w 142"/>
                <a:gd name="T79" fmla="*/ 70 h 124"/>
                <a:gd name="T80" fmla="*/ 2 w 142"/>
                <a:gd name="T81" fmla="*/ 74 h 124"/>
                <a:gd name="T82" fmla="*/ 2 w 142"/>
                <a:gd name="T83" fmla="*/ 80 h 124"/>
                <a:gd name="T84" fmla="*/ 2 w 142"/>
                <a:gd name="T85" fmla="*/ 92 h 124"/>
                <a:gd name="T86" fmla="*/ 2 w 142"/>
                <a:gd name="T87" fmla="*/ 102 h 124"/>
                <a:gd name="T88" fmla="*/ 4 w 142"/>
                <a:gd name="T89" fmla="*/ 106 h 124"/>
                <a:gd name="T90" fmla="*/ 6 w 142"/>
                <a:gd name="T91" fmla="*/ 106 h 124"/>
                <a:gd name="T92" fmla="*/ 12 w 142"/>
                <a:gd name="T93" fmla="*/ 106 h 124"/>
                <a:gd name="T94" fmla="*/ 14 w 142"/>
                <a:gd name="T95" fmla="*/ 108 h 124"/>
                <a:gd name="T96" fmla="*/ 14 w 142"/>
                <a:gd name="T97" fmla="*/ 116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 h="124">
                  <a:moveTo>
                    <a:pt x="12" y="124"/>
                  </a:moveTo>
                  <a:lnTo>
                    <a:pt x="12" y="124"/>
                  </a:lnTo>
                  <a:lnTo>
                    <a:pt x="16" y="124"/>
                  </a:lnTo>
                  <a:lnTo>
                    <a:pt x="26" y="124"/>
                  </a:lnTo>
                  <a:lnTo>
                    <a:pt x="40" y="124"/>
                  </a:lnTo>
                  <a:lnTo>
                    <a:pt x="48" y="122"/>
                  </a:lnTo>
                  <a:lnTo>
                    <a:pt x="56" y="122"/>
                  </a:lnTo>
                  <a:lnTo>
                    <a:pt x="64" y="122"/>
                  </a:lnTo>
                  <a:lnTo>
                    <a:pt x="74" y="122"/>
                  </a:lnTo>
                  <a:lnTo>
                    <a:pt x="82" y="120"/>
                  </a:lnTo>
                  <a:lnTo>
                    <a:pt x="90" y="120"/>
                  </a:lnTo>
                  <a:lnTo>
                    <a:pt x="94" y="118"/>
                  </a:lnTo>
                  <a:lnTo>
                    <a:pt x="98" y="118"/>
                  </a:lnTo>
                  <a:lnTo>
                    <a:pt x="102" y="116"/>
                  </a:lnTo>
                  <a:lnTo>
                    <a:pt x="106" y="116"/>
                  </a:lnTo>
                  <a:lnTo>
                    <a:pt x="108" y="116"/>
                  </a:lnTo>
                  <a:lnTo>
                    <a:pt x="112" y="114"/>
                  </a:lnTo>
                  <a:lnTo>
                    <a:pt x="114" y="112"/>
                  </a:lnTo>
                  <a:lnTo>
                    <a:pt x="116" y="112"/>
                  </a:lnTo>
                  <a:lnTo>
                    <a:pt x="116" y="112"/>
                  </a:lnTo>
                  <a:lnTo>
                    <a:pt x="118" y="110"/>
                  </a:lnTo>
                  <a:lnTo>
                    <a:pt x="120" y="108"/>
                  </a:lnTo>
                  <a:lnTo>
                    <a:pt x="122" y="106"/>
                  </a:lnTo>
                  <a:lnTo>
                    <a:pt x="122" y="102"/>
                  </a:lnTo>
                  <a:lnTo>
                    <a:pt x="126" y="98"/>
                  </a:lnTo>
                  <a:lnTo>
                    <a:pt x="126" y="96"/>
                  </a:lnTo>
                  <a:lnTo>
                    <a:pt x="128" y="92"/>
                  </a:lnTo>
                  <a:lnTo>
                    <a:pt x="128" y="86"/>
                  </a:lnTo>
                  <a:lnTo>
                    <a:pt x="130" y="84"/>
                  </a:lnTo>
                  <a:lnTo>
                    <a:pt x="130" y="80"/>
                  </a:lnTo>
                  <a:lnTo>
                    <a:pt x="132" y="76"/>
                  </a:lnTo>
                  <a:lnTo>
                    <a:pt x="134" y="74"/>
                  </a:lnTo>
                  <a:lnTo>
                    <a:pt x="134" y="74"/>
                  </a:lnTo>
                  <a:lnTo>
                    <a:pt x="134" y="74"/>
                  </a:lnTo>
                  <a:lnTo>
                    <a:pt x="136" y="72"/>
                  </a:lnTo>
                  <a:lnTo>
                    <a:pt x="138" y="70"/>
                  </a:lnTo>
                  <a:lnTo>
                    <a:pt x="138" y="70"/>
                  </a:lnTo>
                  <a:lnTo>
                    <a:pt x="140" y="68"/>
                  </a:lnTo>
                  <a:lnTo>
                    <a:pt x="140" y="66"/>
                  </a:lnTo>
                  <a:lnTo>
                    <a:pt x="140" y="64"/>
                  </a:lnTo>
                  <a:lnTo>
                    <a:pt x="142" y="60"/>
                  </a:lnTo>
                  <a:lnTo>
                    <a:pt x="142" y="56"/>
                  </a:lnTo>
                  <a:lnTo>
                    <a:pt x="142" y="54"/>
                  </a:lnTo>
                  <a:lnTo>
                    <a:pt x="142" y="50"/>
                  </a:lnTo>
                  <a:lnTo>
                    <a:pt x="142" y="46"/>
                  </a:lnTo>
                  <a:lnTo>
                    <a:pt x="142" y="42"/>
                  </a:lnTo>
                  <a:lnTo>
                    <a:pt x="142" y="38"/>
                  </a:lnTo>
                  <a:lnTo>
                    <a:pt x="142" y="34"/>
                  </a:lnTo>
                  <a:lnTo>
                    <a:pt x="142" y="30"/>
                  </a:lnTo>
                  <a:lnTo>
                    <a:pt x="140" y="28"/>
                  </a:lnTo>
                  <a:lnTo>
                    <a:pt x="140" y="24"/>
                  </a:lnTo>
                  <a:lnTo>
                    <a:pt x="138" y="22"/>
                  </a:lnTo>
                  <a:lnTo>
                    <a:pt x="138" y="18"/>
                  </a:lnTo>
                  <a:lnTo>
                    <a:pt x="136" y="16"/>
                  </a:lnTo>
                  <a:lnTo>
                    <a:pt x="136" y="16"/>
                  </a:lnTo>
                  <a:lnTo>
                    <a:pt x="134" y="14"/>
                  </a:lnTo>
                  <a:lnTo>
                    <a:pt x="132" y="14"/>
                  </a:lnTo>
                  <a:lnTo>
                    <a:pt x="130" y="12"/>
                  </a:lnTo>
                  <a:lnTo>
                    <a:pt x="128" y="10"/>
                  </a:lnTo>
                  <a:lnTo>
                    <a:pt x="124" y="10"/>
                  </a:lnTo>
                  <a:lnTo>
                    <a:pt x="120" y="8"/>
                  </a:lnTo>
                  <a:lnTo>
                    <a:pt x="114" y="6"/>
                  </a:lnTo>
                  <a:lnTo>
                    <a:pt x="108" y="4"/>
                  </a:lnTo>
                  <a:lnTo>
                    <a:pt x="102" y="2"/>
                  </a:lnTo>
                  <a:lnTo>
                    <a:pt x="96" y="0"/>
                  </a:lnTo>
                  <a:lnTo>
                    <a:pt x="94" y="2"/>
                  </a:lnTo>
                  <a:lnTo>
                    <a:pt x="92" y="4"/>
                  </a:lnTo>
                  <a:lnTo>
                    <a:pt x="90" y="6"/>
                  </a:lnTo>
                  <a:lnTo>
                    <a:pt x="88" y="6"/>
                  </a:lnTo>
                  <a:lnTo>
                    <a:pt x="86" y="8"/>
                  </a:lnTo>
                  <a:lnTo>
                    <a:pt x="86" y="8"/>
                  </a:lnTo>
                  <a:lnTo>
                    <a:pt x="86" y="8"/>
                  </a:lnTo>
                  <a:lnTo>
                    <a:pt x="84" y="8"/>
                  </a:lnTo>
                  <a:lnTo>
                    <a:pt x="84" y="8"/>
                  </a:lnTo>
                  <a:lnTo>
                    <a:pt x="82" y="8"/>
                  </a:lnTo>
                  <a:lnTo>
                    <a:pt x="80" y="6"/>
                  </a:lnTo>
                  <a:lnTo>
                    <a:pt x="78" y="4"/>
                  </a:lnTo>
                  <a:lnTo>
                    <a:pt x="76" y="4"/>
                  </a:lnTo>
                  <a:lnTo>
                    <a:pt x="74" y="2"/>
                  </a:lnTo>
                  <a:lnTo>
                    <a:pt x="72" y="2"/>
                  </a:lnTo>
                  <a:lnTo>
                    <a:pt x="72" y="2"/>
                  </a:lnTo>
                  <a:lnTo>
                    <a:pt x="72" y="2"/>
                  </a:lnTo>
                  <a:lnTo>
                    <a:pt x="70" y="2"/>
                  </a:lnTo>
                  <a:lnTo>
                    <a:pt x="70" y="4"/>
                  </a:lnTo>
                  <a:lnTo>
                    <a:pt x="70" y="4"/>
                  </a:lnTo>
                  <a:lnTo>
                    <a:pt x="68" y="6"/>
                  </a:lnTo>
                  <a:lnTo>
                    <a:pt x="68" y="6"/>
                  </a:lnTo>
                  <a:lnTo>
                    <a:pt x="68" y="8"/>
                  </a:lnTo>
                  <a:lnTo>
                    <a:pt x="66" y="10"/>
                  </a:lnTo>
                  <a:lnTo>
                    <a:pt x="66" y="14"/>
                  </a:lnTo>
                  <a:lnTo>
                    <a:pt x="66" y="16"/>
                  </a:lnTo>
                  <a:lnTo>
                    <a:pt x="64" y="20"/>
                  </a:lnTo>
                  <a:lnTo>
                    <a:pt x="64" y="22"/>
                  </a:lnTo>
                  <a:lnTo>
                    <a:pt x="64" y="20"/>
                  </a:lnTo>
                  <a:lnTo>
                    <a:pt x="62" y="20"/>
                  </a:lnTo>
                  <a:lnTo>
                    <a:pt x="62" y="20"/>
                  </a:lnTo>
                  <a:lnTo>
                    <a:pt x="60" y="20"/>
                  </a:lnTo>
                  <a:lnTo>
                    <a:pt x="60" y="20"/>
                  </a:lnTo>
                  <a:lnTo>
                    <a:pt x="58" y="20"/>
                  </a:lnTo>
                  <a:lnTo>
                    <a:pt x="58" y="22"/>
                  </a:lnTo>
                  <a:lnTo>
                    <a:pt x="58" y="22"/>
                  </a:lnTo>
                  <a:lnTo>
                    <a:pt x="56" y="24"/>
                  </a:lnTo>
                  <a:lnTo>
                    <a:pt x="56" y="26"/>
                  </a:lnTo>
                  <a:lnTo>
                    <a:pt x="54" y="28"/>
                  </a:lnTo>
                  <a:lnTo>
                    <a:pt x="52" y="30"/>
                  </a:lnTo>
                  <a:lnTo>
                    <a:pt x="52" y="34"/>
                  </a:lnTo>
                  <a:lnTo>
                    <a:pt x="52" y="36"/>
                  </a:lnTo>
                  <a:lnTo>
                    <a:pt x="52" y="38"/>
                  </a:lnTo>
                  <a:lnTo>
                    <a:pt x="52" y="40"/>
                  </a:lnTo>
                  <a:lnTo>
                    <a:pt x="52" y="40"/>
                  </a:lnTo>
                  <a:lnTo>
                    <a:pt x="52" y="40"/>
                  </a:lnTo>
                  <a:lnTo>
                    <a:pt x="52" y="42"/>
                  </a:lnTo>
                  <a:lnTo>
                    <a:pt x="54" y="42"/>
                  </a:lnTo>
                  <a:lnTo>
                    <a:pt x="56" y="44"/>
                  </a:lnTo>
                  <a:lnTo>
                    <a:pt x="56" y="46"/>
                  </a:lnTo>
                  <a:lnTo>
                    <a:pt x="58" y="48"/>
                  </a:lnTo>
                  <a:lnTo>
                    <a:pt x="58" y="48"/>
                  </a:lnTo>
                  <a:lnTo>
                    <a:pt x="58" y="48"/>
                  </a:lnTo>
                  <a:lnTo>
                    <a:pt x="58" y="50"/>
                  </a:lnTo>
                  <a:lnTo>
                    <a:pt x="58" y="50"/>
                  </a:lnTo>
                  <a:lnTo>
                    <a:pt x="58" y="50"/>
                  </a:lnTo>
                  <a:lnTo>
                    <a:pt x="58" y="52"/>
                  </a:lnTo>
                  <a:lnTo>
                    <a:pt x="56" y="52"/>
                  </a:lnTo>
                  <a:lnTo>
                    <a:pt x="56" y="52"/>
                  </a:lnTo>
                  <a:lnTo>
                    <a:pt x="54" y="52"/>
                  </a:lnTo>
                  <a:lnTo>
                    <a:pt x="52" y="54"/>
                  </a:lnTo>
                  <a:lnTo>
                    <a:pt x="50" y="54"/>
                  </a:lnTo>
                  <a:lnTo>
                    <a:pt x="46" y="54"/>
                  </a:lnTo>
                  <a:lnTo>
                    <a:pt x="44" y="56"/>
                  </a:lnTo>
                  <a:lnTo>
                    <a:pt x="42" y="56"/>
                  </a:lnTo>
                  <a:lnTo>
                    <a:pt x="40" y="56"/>
                  </a:lnTo>
                  <a:lnTo>
                    <a:pt x="40" y="56"/>
                  </a:lnTo>
                  <a:lnTo>
                    <a:pt x="38" y="58"/>
                  </a:lnTo>
                  <a:lnTo>
                    <a:pt x="38" y="58"/>
                  </a:lnTo>
                  <a:lnTo>
                    <a:pt x="38" y="58"/>
                  </a:lnTo>
                  <a:lnTo>
                    <a:pt x="38" y="60"/>
                  </a:lnTo>
                  <a:lnTo>
                    <a:pt x="38" y="62"/>
                  </a:lnTo>
                  <a:lnTo>
                    <a:pt x="38" y="64"/>
                  </a:lnTo>
                  <a:lnTo>
                    <a:pt x="38" y="66"/>
                  </a:lnTo>
                  <a:lnTo>
                    <a:pt x="36" y="66"/>
                  </a:lnTo>
                  <a:lnTo>
                    <a:pt x="36" y="68"/>
                  </a:lnTo>
                  <a:lnTo>
                    <a:pt x="36" y="68"/>
                  </a:lnTo>
                  <a:lnTo>
                    <a:pt x="36" y="68"/>
                  </a:lnTo>
                  <a:lnTo>
                    <a:pt x="36" y="68"/>
                  </a:lnTo>
                  <a:lnTo>
                    <a:pt x="34" y="70"/>
                  </a:lnTo>
                  <a:lnTo>
                    <a:pt x="34" y="70"/>
                  </a:lnTo>
                  <a:lnTo>
                    <a:pt x="32" y="70"/>
                  </a:lnTo>
                  <a:lnTo>
                    <a:pt x="32" y="70"/>
                  </a:lnTo>
                  <a:lnTo>
                    <a:pt x="28" y="70"/>
                  </a:lnTo>
                  <a:lnTo>
                    <a:pt x="26" y="68"/>
                  </a:lnTo>
                  <a:lnTo>
                    <a:pt x="22" y="68"/>
                  </a:lnTo>
                  <a:lnTo>
                    <a:pt x="20" y="66"/>
                  </a:lnTo>
                  <a:lnTo>
                    <a:pt x="18" y="66"/>
                  </a:lnTo>
                  <a:lnTo>
                    <a:pt x="18" y="66"/>
                  </a:lnTo>
                  <a:lnTo>
                    <a:pt x="14" y="68"/>
                  </a:lnTo>
                  <a:lnTo>
                    <a:pt x="10" y="68"/>
                  </a:lnTo>
                  <a:lnTo>
                    <a:pt x="8" y="68"/>
                  </a:lnTo>
                  <a:lnTo>
                    <a:pt x="6" y="70"/>
                  </a:lnTo>
                  <a:lnTo>
                    <a:pt x="4" y="70"/>
                  </a:lnTo>
                  <a:lnTo>
                    <a:pt x="4" y="70"/>
                  </a:lnTo>
                  <a:lnTo>
                    <a:pt x="2" y="72"/>
                  </a:lnTo>
                  <a:lnTo>
                    <a:pt x="2" y="72"/>
                  </a:lnTo>
                  <a:lnTo>
                    <a:pt x="2" y="72"/>
                  </a:lnTo>
                  <a:lnTo>
                    <a:pt x="2" y="74"/>
                  </a:lnTo>
                  <a:lnTo>
                    <a:pt x="0" y="74"/>
                  </a:lnTo>
                  <a:lnTo>
                    <a:pt x="0" y="76"/>
                  </a:lnTo>
                  <a:lnTo>
                    <a:pt x="2" y="78"/>
                  </a:lnTo>
                  <a:lnTo>
                    <a:pt x="2" y="80"/>
                  </a:lnTo>
                  <a:lnTo>
                    <a:pt x="2" y="84"/>
                  </a:lnTo>
                  <a:lnTo>
                    <a:pt x="4" y="86"/>
                  </a:lnTo>
                  <a:lnTo>
                    <a:pt x="2" y="88"/>
                  </a:lnTo>
                  <a:lnTo>
                    <a:pt x="2" y="92"/>
                  </a:lnTo>
                  <a:lnTo>
                    <a:pt x="2" y="94"/>
                  </a:lnTo>
                  <a:lnTo>
                    <a:pt x="2" y="98"/>
                  </a:lnTo>
                  <a:lnTo>
                    <a:pt x="2" y="100"/>
                  </a:lnTo>
                  <a:lnTo>
                    <a:pt x="2" y="102"/>
                  </a:lnTo>
                  <a:lnTo>
                    <a:pt x="2" y="104"/>
                  </a:lnTo>
                  <a:lnTo>
                    <a:pt x="2" y="104"/>
                  </a:lnTo>
                  <a:lnTo>
                    <a:pt x="2" y="106"/>
                  </a:lnTo>
                  <a:lnTo>
                    <a:pt x="4" y="106"/>
                  </a:lnTo>
                  <a:lnTo>
                    <a:pt x="4" y="106"/>
                  </a:lnTo>
                  <a:lnTo>
                    <a:pt x="4" y="106"/>
                  </a:lnTo>
                  <a:lnTo>
                    <a:pt x="6" y="106"/>
                  </a:lnTo>
                  <a:lnTo>
                    <a:pt x="6" y="106"/>
                  </a:lnTo>
                  <a:lnTo>
                    <a:pt x="8" y="106"/>
                  </a:lnTo>
                  <a:lnTo>
                    <a:pt x="10" y="106"/>
                  </a:lnTo>
                  <a:lnTo>
                    <a:pt x="10" y="106"/>
                  </a:lnTo>
                  <a:lnTo>
                    <a:pt x="12" y="106"/>
                  </a:lnTo>
                  <a:lnTo>
                    <a:pt x="12" y="106"/>
                  </a:lnTo>
                  <a:lnTo>
                    <a:pt x="12" y="106"/>
                  </a:lnTo>
                  <a:lnTo>
                    <a:pt x="12" y="108"/>
                  </a:lnTo>
                  <a:lnTo>
                    <a:pt x="14" y="108"/>
                  </a:lnTo>
                  <a:lnTo>
                    <a:pt x="14" y="110"/>
                  </a:lnTo>
                  <a:lnTo>
                    <a:pt x="14" y="110"/>
                  </a:lnTo>
                  <a:lnTo>
                    <a:pt x="14" y="112"/>
                  </a:lnTo>
                  <a:lnTo>
                    <a:pt x="14" y="116"/>
                  </a:lnTo>
                  <a:lnTo>
                    <a:pt x="14" y="118"/>
                  </a:lnTo>
                  <a:lnTo>
                    <a:pt x="14" y="120"/>
                  </a:lnTo>
                  <a:lnTo>
                    <a:pt x="12" y="124"/>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18" name="Freeform 313">
              <a:extLst>
                <a:ext uri="{FF2B5EF4-FFF2-40B4-BE49-F238E27FC236}">
                  <a16:creationId xmlns:a16="http://schemas.microsoft.com/office/drawing/2014/main" id="{6CEB24A5-CACB-44D7-B871-10C08C032F17}"/>
                </a:ext>
              </a:extLst>
            </p:cNvPr>
            <p:cNvSpPr>
              <a:spLocks/>
            </p:cNvSpPr>
            <p:nvPr/>
          </p:nvSpPr>
          <p:spPr bwMode="auto">
            <a:xfrm>
              <a:off x="6154367" y="2538298"/>
              <a:ext cx="37825" cy="30776"/>
            </a:xfrm>
            <a:custGeom>
              <a:avLst/>
              <a:gdLst>
                <a:gd name="T0" fmla="*/ 20 w 20"/>
                <a:gd name="T1" fmla="*/ 18 h 18"/>
                <a:gd name="T2" fmla="*/ 0 w 20"/>
                <a:gd name="T3" fmla="*/ 18 h 18"/>
                <a:gd name="T4" fmla="*/ 0 w 20"/>
                <a:gd name="T5" fmla="*/ 16 h 18"/>
                <a:gd name="T6" fmla="*/ 0 w 20"/>
                <a:gd name="T7" fmla="*/ 12 h 18"/>
                <a:gd name="T8" fmla="*/ 2 w 20"/>
                <a:gd name="T9" fmla="*/ 12 h 18"/>
                <a:gd name="T10" fmla="*/ 2 w 20"/>
                <a:gd name="T11" fmla="*/ 10 h 18"/>
                <a:gd name="T12" fmla="*/ 2 w 20"/>
                <a:gd name="T13" fmla="*/ 10 h 18"/>
                <a:gd name="T14" fmla="*/ 4 w 20"/>
                <a:gd name="T15" fmla="*/ 8 h 18"/>
                <a:gd name="T16" fmla="*/ 6 w 20"/>
                <a:gd name="T17" fmla="*/ 4 h 18"/>
                <a:gd name="T18" fmla="*/ 10 w 20"/>
                <a:gd name="T19" fmla="*/ 0 h 18"/>
                <a:gd name="T20" fmla="*/ 10 w 20"/>
                <a:gd name="T21" fmla="*/ 2 h 18"/>
                <a:gd name="T22" fmla="*/ 10 w 20"/>
                <a:gd name="T23" fmla="*/ 4 h 18"/>
                <a:gd name="T24" fmla="*/ 10 w 20"/>
                <a:gd name="T25" fmla="*/ 6 h 18"/>
                <a:gd name="T26" fmla="*/ 8 w 20"/>
                <a:gd name="T27" fmla="*/ 8 h 18"/>
                <a:gd name="T28" fmla="*/ 8 w 20"/>
                <a:gd name="T29" fmla="*/ 10 h 18"/>
                <a:gd name="T30" fmla="*/ 8 w 20"/>
                <a:gd name="T31" fmla="*/ 10 h 18"/>
                <a:gd name="T32" fmla="*/ 10 w 20"/>
                <a:gd name="T33" fmla="*/ 10 h 18"/>
                <a:gd name="T34" fmla="*/ 10 w 20"/>
                <a:gd name="T35" fmla="*/ 12 h 18"/>
                <a:gd name="T36" fmla="*/ 10 w 20"/>
                <a:gd name="T37" fmla="*/ 12 h 18"/>
                <a:gd name="T38" fmla="*/ 12 w 20"/>
                <a:gd name="T39" fmla="*/ 12 h 18"/>
                <a:gd name="T40" fmla="*/ 12 w 20"/>
                <a:gd name="T41" fmla="*/ 14 h 18"/>
                <a:gd name="T42" fmla="*/ 14 w 20"/>
                <a:gd name="T43" fmla="*/ 14 h 18"/>
                <a:gd name="T44" fmla="*/ 18 w 20"/>
                <a:gd name="T45" fmla="*/ 16 h 18"/>
                <a:gd name="T46" fmla="*/ 20 w 20"/>
                <a:gd name="T4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 h="18">
                  <a:moveTo>
                    <a:pt x="20" y="18"/>
                  </a:moveTo>
                  <a:lnTo>
                    <a:pt x="0" y="18"/>
                  </a:lnTo>
                  <a:lnTo>
                    <a:pt x="0" y="16"/>
                  </a:lnTo>
                  <a:lnTo>
                    <a:pt x="0" y="12"/>
                  </a:lnTo>
                  <a:lnTo>
                    <a:pt x="2" y="12"/>
                  </a:lnTo>
                  <a:lnTo>
                    <a:pt x="2" y="10"/>
                  </a:lnTo>
                  <a:lnTo>
                    <a:pt x="2" y="10"/>
                  </a:lnTo>
                  <a:lnTo>
                    <a:pt x="4" y="8"/>
                  </a:lnTo>
                  <a:lnTo>
                    <a:pt x="6" y="4"/>
                  </a:lnTo>
                  <a:lnTo>
                    <a:pt x="10" y="0"/>
                  </a:lnTo>
                  <a:lnTo>
                    <a:pt x="10" y="2"/>
                  </a:lnTo>
                  <a:lnTo>
                    <a:pt x="10" y="4"/>
                  </a:lnTo>
                  <a:lnTo>
                    <a:pt x="10" y="6"/>
                  </a:lnTo>
                  <a:lnTo>
                    <a:pt x="8" y="8"/>
                  </a:lnTo>
                  <a:lnTo>
                    <a:pt x="8" y="10"/>
                  </a:lnTo>
                  <a:lnTo>
                    <a:pt x="8" y="10"/>
                  </a:lnTo>
                  <a:lnTo>
                    <a:pt x="10" y="10"/>
                  </a:lnTo>
                  <a:lnTo>
                    <a:pt x="10" y="12"/>
                  </a:lnTo>
                  <a:lnTo>
                    <a:pt x="10" y="12"/>
                  </a:lnTo>
                  <a:lnTo>
                    <a:pt x="12" y="12"/>
                  </a:lnTo>
                  <a:lnTo>
                    <a:pt x="12" y="14"/>
                  </a:lnTo>
                  <a:lnTo>
                    <a:pt x="14" y="14"/>
                  </a:lnTo>
                  <a:lnTo>
                    <a:pt x="18" y="16"/>
                  </a:lnTo>
                  <a:lnTo>
                    <a:pt x="20" y="18"/>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19" name="Freeform 314">
              <a:extLst>
                <a:ext uri="{FF2B5EF4-FFF2-40B4-BE49-F238E27FC236}">
                  <a16:creationId xmlns:a16="http://schemas.microsoft.com/office/drawing/2014/main" id="{6D4A26F9-F14D-419E-BC4E-A0D124E39D3D}"/>
                </a:ext>
              </a:extLst>
            </p:cNvPr>
            <p:cNvSpPr>
              <a:spLocks/>
            </p:cNvSpPr>
            <p:nvPr/>
          </p:nvSpPr>
          <p:spPr bwMode="auto">
            <a:xfrm>
              <a:off x="6154367" y="2538298"/>
              <a:ext cx="37825" cy="30776"/>
            </a:xfrm>
            <a:custGeom>
              <a:avLst/>
              <a:gdLst>
                <a:gd name="T0" fmla="*/ 20 w 20"/>
                <a:gd name="T1" fmla="*/ 18 h 18"/>
                <a:gd name="T2" fmla="*/ 0 w 20"/>
                <a:gd name="T3" fmla="*/ 18 h 18"/>
                <a:gd name="T4" fmla="*/ 0 w 20"/>
                <a:gd name="T5" fmla="*/ 16 h 18"/>
                <a:gd name="T6" fmla="*/ 0 w 20"/>
                <a:gd name="T7" fmla="*/ 12 h 18"/>
                <a:gd name="T8" fmla="*/ 2 w 20"/>
                <a:gd name="T9" fmla="*/ 12 h 18"/>
                <a:gd name="T10" fmla="*/ 2 w 20"/>
                <a:gd name="T11" fmla="*/ 10 h 18"/>
                <a:gd name="T12" fmla="*/ 2 w 20"/>
                <a:gd name="T13" fmla="*/ 10 h 18"/>
                <a:gd name="T14" fmla="*/ 4 w 20"/>
                <a:gd name="T15" fmla="*/ 8 h 18"/>
                <a:gd name="T16" fmla="*/ 6 w 20"/>
                <a:gd name="T17" fmla="*/ 4 h 18"/>
                <a:gd name="T18" fmla="*/ 10 w 20"/>
                <a:gd name="T19" fmla="*/ 0 h 18"/>
                <a:gd name="T20" fmla="*/ 10 w 20"/>
                <a:gd name="T21" fmla="*/ 2 h 18"/>
                <a:gd name="T22" fmla="*/ 10 w 20"/>
                <a:gd name="T23" fmla="*/ 4 h 18"/>
                <a:gd name="T24" fmla="*/ 10 w 20"/>
                <a:gd name="T25" fmla="*/ 6 h 18"/>
                <a:gd name="T26" fmla="*/ 8 w 20"/>
                <a:gd name="T27" fmla="*/ 8 h 18"/>
                <a:gd name="T28" fmla="*/ 8 w 20"/>
                <a:gd name="T29" fmla="*/ 10 h 18"/>
                <a:gd name="T30" fmla="*/ 8 w 20"/>
                <a:gd name="T31" fmla="*/ 10 h 18"/>
                <a:gd name="T32" fmla="*/ 10 w 20"/>
                <a:gd name="T33" fmla="*/ 10 h 18"/>
                <a:gd name="T34" fmla="*/ 10 w 20"/>
                <a:gd name="T35" fmla="*/ 12 h 18"/>
                <a:gd name="T36" fmla="*/ 10 w 20"/>
                <a:gd name="T37" fmla="*/ 12 h 18"/>
                <a:gd name="T38" fmla="*/ 12 w 20"/>
                <a:gd name="T39" fmla="*/ 12 h 18"/>
                <a:gd name="T40" fmla="*/ 12 w 20"/>
                <a:gd name="T41" fmla="*/ 14 h 18"/>
                <a:gd name="T42" fmla="*/ 14 w 20"/>
                <a:gd name="T43" fmla="*/ 14 h 18"/>
                <a:gd name="T44" fmla="*/ 18 w 20"/>
                <a:gd name="T45" fmla="*/ 16 h 18"/>
                <a:gd name="T46" fmla="*/ 20 w 20"/>
                <a:gd name="T4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 h="18">
                  <a:moveTo>
                    <a:pt x="20" y="18"/>
                  </a:moveTo>
                  <a:lnTo>
                    <a:pt x="0" y="18"/>
                  </a:lnTo>
                  <a:lnTo>
                    <a:pt x="0" y="16"/>
                  </a:lnTo>
                  <a:lnTo>
                    <a:pt x="0" y="12"/>
                  </a:lnTo>
                  <a:lnTo>
                    <a:pt x="2" y="12"/>
                  </a:lnTo>
                  <a:lnTo>
                    <a:pt x="2" y="10"/>
                  </a:lnTo>
                  <a:lnTo>
                    <a:pt x="2" y="10"/>
                  </a:lnTo>
                  <a:lnTo>
                    <a:pt x="4" y="8"/>
                  </a:lnTo>
                  <a:lnTo>
                    <a:pt x="6" y="4"/>
                  </a:lnTo>
                  <a:lnTo>
                    <a:pt x="10" y="0"/>
                  </a:lnTo>
                  <a:lnTo>
                    <a:pt x="10" y="2"/>
                  </a:lnTo>
                  <a:lnTo>
                    <a:pt x="10" y="4"/>
                  </a:lnTo>
                  <a:lnTo>
                    <a:pt x="10" y="6"/>
                  </a:lnTo>
                  <a:lnTo>
                    <a:pt x="8" y="8"/>
                  </a:lnTo>
                  <a:lnTo>
                    <a:pt x="8" y="10"/>
                  </a:lnTo>
                  <a:lnTo>
                    <a:pt x="8" y="10"/>
                  </a:lnTo>
                  <a:lnTo>
                    <a:pt x="10" y="10"/>
                  </a:lnTo>
                  <a:lnTo>
                    <a:pt x="10" y="12"/>
                  </a:lnTo>
                  <a:lnTo>
                    <a:pt x="10" y="12"/>
                  </a:lnTo>
                  <a:lnTo>
                    <a:pt x="12" y="12"/>
                  </a:lnTo>
                  <a:lnTo>
                    <a:pt x="12" y="14"/>
                  </a:lnTo>
                  <a:lnTo>
                    <a:pt x="14" y="14"/>
                  </a:lnTo>
                  <a:lnTo>
                    <a:pt x="18" y="16"/>
                  </a:lnTo>
                  <a:lnTo>
                    <a:pt x="20" y="18"/>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20" name="Freeform 315">
              <a:extLst>
                <a:ext uri="{FF2B5EF4-FFF2-40B4-BE49-F238E27FC236}">
                  <a16:creationId xmlns:a16="http://schemas.microsoft.com/office/drawing/2014/main" id="{31DBAFE5-1815-4390-BFF3-EC6557482ECE}"/>
                </a:ext>
              </a:extLst>
            </p:cNvPr>
            <p:cNvSpPr>
              <a:spLocks/>
            </p:cNvSpPr>
            <p:nvPr/>
          </p:nvSpPr>
          <p:spPr bwMode="auto">
            <a:xfrm>
              <a:off x="6309447" y="2514361"/>
              <a:ext cx="196685" cy="99166"/>
            </a:xfrm>
            <a:custGeom>
              <a:avLst/>
              <a:gdLst>
                <a:gd name="T0" fmla="*/ 0 w 104"/>
                <a:gd name="T1" fmla="*/ 16 h 58"/>
                <a:gd name="T2" fmla="*/ 0 w 104"/>
                <a:gd name="T3" fmla="*/ 14 h 58"/>
                <a:gd name="T4" fmla="*/ 2 w 104"/>
                <a:gd name="T5" fmla="*/ 12 h 58"/>
                <a:gd name="T6" fmla="*/ 4 w 104"/>
                <a:gd name="T7" fmla="*/ 10 h 58"/>
                <a:gd name="T8" fmla="*/ 10 w 104"/>
                <a:gd name="T9" fmla="*/ 8 h 58"/>
                <a:gd name="T10" fmla="*/ 16 w 104"/>
                <a:gd name="T11" fmla="*/ 4 h 58"/>
                <a:gd name="T12" fmla="*/ 24 w 104"/>
                <a:gd name="T13" fmla="*/ 4 h 58"/>
                <a:gd name="T14" fmla="*/ 34 w 104"/>
                <a:gd name="T15" fmla="*/ 0 h 58"/>
                <a:gd name="T16" fmla="*/ 44 w 104"/>
                <a:gd name="T17" fmla="*/ 4 h 58"/>
                <a:gd name="T18" fmla="*/ 52 w 104"/>
                <a:gd name="T19" fmla="*/ 8 h 58"/>
                <a:gd name="T20" fmla="*/ 56 w 104"/>
                <a:gd name="T21" fmla="*/ 10 h 58"/>
                <a:gd name="T22" fmla="*/ 70 w 104"/>
                <a:gd name="T23" fmla="*/ 14 h 58"/>
                <a:gd name="T24" fmla="*/ 84 w 104"/>
                <a:gd name="T25" fmla="*/ 20 h 58"/>
                <a:gd name="T26" fmla="*/ 92 w 104"/>
                <a:gd name="T27" fmla="*/ 22 h 58"/>
                <a:gd name="T28" fmla="*/ 104 w 104"/>
                <a:gd name="T29" fmla="*/ 30 h 58"/>
                <a:gd name="T30" fmla="*/ 92 w 104"/>
                <a:gd name="T31" fmla="*/ 36 h 58"/>
                <a:gd name="T32" fmla="*/ 82 w 104"/>
                <a:gd name="T33" fmla="*/ 42 h 58"/>
                <a:gd name="T34" fmla="*/ 76 w 104"/>
                <a:gd name="T35" fmla="*/ 48 h 58"/>
                <a:gd name="T36" fmla="*/ 74 w 104"/>
                <a:gd name="T37" fmla="*/ 50 h 58"/>
                <a:gd name="T38" fmla="*/ 66 w 104"/>
                <a:gd name="T39" fmla="*/ 58 h 58"/>
                <a:gd name="T40" fmla="*/ 62 w 104"/>
                <a:gd name="T41" fmla="*/ 56 h 58"/>
                <a:gd name="T42" fmla="*/ 60 w 104"/>
                <a:gd name="T43" fmla="*/ 54 h 58"/>
                <a:gd name="T44" fmla="*/ 58 w 104"/>
                <a:gd name="T45" fmla="*/ 54 h 58"/>
                <a:gd name="T46" fmla="*/ 58 w 104"/>
                <a:gd name="T47" fmla="*/ 52 h 58"/>
                <a:gd name="T48" fmla="*/ 58 w 104"/>
                <a:gd name="T49" fmla="*/ 50 h 58"/>
                <a:gd name="T50" fmla="*/ 58 w 104"/>
                <a:gd name="T51" fmla="*/ 48 h 58"/>
                <a:gd name="T52" fmla="*/ 58 w 104"/>
                <a:gd name="T53" fmla="*/ 46 h 58"/>
                <a:gd name="T54" fmla="*/ 58 w 104"/>
                <a:gd name="T55" fmla="*/ 44 h 58"/>
                <a:gd name="T56" fmla="*/ 58 w 104"/>
                <a:gd name="T57" fmla="*/ 42 h 58"/>
                <a:gd name="T58" fmla="*/ 56 w 104"/>
                <a:gd name="T59" fmla="*/ 42 h 58"/>
                <a:gd name="T60" fmla="*/ 52 w 104"/>
                <a:gd name="T61" fmla="*/ 42 h 58"/>
                <a:gd name="T62" fmla="*/ 50 w 104"/>
                <a:gd name="T63" fmla="*/ 42 h 58"/>
                <a:gd name="T64" fmla="*/ 46 w 104"/>
                <a:gd name="T65" fmla="*/ 42 h 58"/>
                <a:gd name="T66" fmla="*/ 46 w 104"/>
                <a:gd name="T67" fmla="*/ 42 h 58"/>
                <a:gd name="T68" fmla="*/ 44 w 104"/>
                <a:gd name="T69" fmla="*/ 44 h 58"/>
                <a:gd name="T70" fmla="*/ 44 w 104"/>
                <a:gd name="T71" fmla="*/ 48 h 58"/>
                <a:gd name="T72" fmla="*/ 44 w 104"/>
                <a:gd name="T73" fmla="*/ 50 h 58"/>
                <a:gd name="T74" fmla="*/ 42 w 104"/>
                <a:gd name="T75" fmla="*/ 50 h 58"/>
                <a:gd name="T76" fmla="*/ 40 w 104"/>
                <a:gd name="T77" fmla="*/ 52 h 58"/>
                <a:gd name="T78" fmla="*/ 36 w 104"/>
                <a:gd name="T79" fmla="*/ 52 h 58"/>
                <a:gd name="T80" fmla="*/ 34 w 104"/>
                <a:gd name="T81" fmla="*/ 52 h 58"/>
                <a:gd name="T82" fmla="*/ 32 w 104"/>
                <a:gd name="T83" fmla="*/ 52 h 58"/>
                <a:gd name="T84" fmla="*/ 30 w 104"/>
                <a:gd name="T85" fmla="*/ 50 h 58"/>
                <a:gd name="T86" fmla="*/ 26 w 104"/>
                <a:gd name="T87" fmla="*/ 46 h 58"/>
                <a:gd name="T88" fmla="*/ 22 w 104"/>
                <a:gd name="T89" fmla="*/ 42 h 58"/>
                <a:gd name="T90" fmla="*/ 14 w 104"/>
                <a:gd name="T91" fmla="*/ 36 h 58"/>
                <a:gd name="T92" fmla="*/ 8 w 104"/>
                <a:gd name="T93" fmla="*/ 30 h 58"/>
                <a:gd name="T94" fmla="*/ 4 w 104"/>
                <a:gd name="T95" fmla="*/ 26 h 58"/>
                <a:gd name="T96" fmla="*/ 0 w 104"/>
                <a:gd name="T97" fmla="*/ 22 h 58"/>
                <a:gd name="T98" fmla="*/ 0 w 104"/>
                <a:gd name="T99" fmla="*/ 18 h 58"/>
                <a:gd name="T100" fmla="*/ 0 w 104"/>
                <a:gd name="T101" fmla="*/ 1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4" h="58">
                  <a:moveTo>
                    <a:pt x="0" y="16"/>
                  </a:moveTo>
                  <a:lnTo>
                    <a:pt x="0" y="16"/>
                  </a:lnTo>
                  <a:lnTo>
                    <a:pt x="0" y="14"/>
                  </a:lnTo>
                  <a:lnTo>
                    <a:pt x="0" y="14"/>
                  </a:lnTo>
                  <a:lnTo>
                    <a:pt x="0" y="12"/>
                  </a:lnTo>
                  <a:lnTo>
                    <a:pt x="2" y="12"/>
                  </a:lnTo>
                  <a:lnTo>
                    <a:pt x="2" y="12"/>
                  </a:lnTo>
                  <a:lnTo>
                    <a:pt x="4" y="10"/>
                  </a:lnTo>
                  <a:lnTo>
                    <a:pt x="6" y="8"/>
                  </a:lnTo>
                  <a:lnTo>
                    <a:pt x="10" y="8"/>
                  </a:lnTo>
                  <a:lnTo>
                    <a:pt x="14" y="6"/>
                  </a:lnTo>
                  <a:lnTo>
                    <a:pt x="16" y="4"/>
                  </a:lnTo>
                  <a:lnTo>
                    <a:pt x="20" y="4"/>
                  </a:lnTo>
                  <a:lnTo>
                    <a:pt x="24" y="4"/>
                  </a:lnTo>
                  <a:lnTo>
                    <a:pt x="28" y="2"/>
                  </a:lnTo>
                  <a:lnTo>
                    <a:pt x="34" y="0"/>
                  </a:lnTo>
                  <a:lnTo>
                    <a:pt x="40" y="0"/>
                  </a:lnTo>
                  <a:lnTo>
                    <a:pt x="44" y="4"/>
                  </a:lnTo>
                  <a:lnTo>
                    <a:pt x="50" y="6"/>
                  </a:lnTo>
                  <a:lnTo>
                    <a:pt x="52" y="8"/>
                  </a:lnTo>
                  <a:lnTo>
                    <a:pt x="54" y="8"/>
                  </a:lnTo>
                  <a:lnTo>
                    <a:pt x="56" y="10"/>
                  </a:lnTo>
                  <a:lnTo>
                    <a:pt x="60" y="12"/>
                  </a:lnTo>
                  <a:lnTo>
                    <a:pt x="70" y="14"/>
                  </a:lnTo>
                  <a:lnTo>
                    <a:pt x="80" y="18"/>
                  </a:lnTo>
                  <a:lnTo>
                    <a:pt x="84" y="20"/>
                  </a:lnTo>
                  <a:lnTo>
                    <a:pt x="88" y="20"/>
                  </a:lnTo>
                  <a:lnTo>
                    <a:pt x="92" y="22"/>
                  </a:lnTo>
                  <a:lnTo>
                    <a:pt x="96" y="26"/>
                  </a:lnTo>
                  <a:lnTo>
                    <a:pt x="104" y="30"/>
                  </a:lnTo>
                  <a:lnTo>
                    <a:pt x="100" y="32"/>
                  </a:lnTo>
                  <a:lnTo>
                    <a:pt x="92" y="36"/>
                  </a:lnTo>
                  <a:lnTo>
                    <a:pt x="88" y="40"/>
                  </a:lnTo>
                  <a:lnTo>
                    <a:pt x="82" y="42"/>
                  </a:lnTo>
                  <a:lnTo>
                    <a:pt x="78" y="46"/>
                  </a:lnTo>
                  <a:lnTo>
                    <a:pt x="76" y="48"/>
                  </a:lnTo>
                  <a:lnTo>
                    <a:pt x="74" y="48"/>
                  </a:lnTo>
                  <a:lnTo>
                    <a:pt x="74" y="50"/>
                  </a:lnTo>
                  <a:lnTo>
                    <a:pt x="70" y="54"/>
                  </a:lnTo>
                  <a:lnTo>
                    <a:pt x="66" y="58"/>
                  </a:lnTo>
                  <a:lnTo>
                    <a:pt x="66" y="58"/>
                  </a:lnTo>
                  <a:lnTo>
                    <a:pt x="62" y="56"/>
                  </a:lnTo>
                  <a:lnTo>
                    <a:pt x="60" y="56"/>
                  </a:lnTo>
                  <a:lnTo>
                    <a:pt x="60" y="54"/>
                  </a:lnTo>
                  <a:lnTo>
                    <a:pt x="58" y="54"/>
                  </a:lnTo>
                  <a:lnTo>
                    <a:pt x="58" y="54"/>
                  </a:lnTo>
                  <a:lnTo>
                    <a:pt x="58" y="52"/>
                  </a:lnTo>
                  <a:lnTo>
                    <a:pt x="58" y="52"/>
                  </a:lnTo>
                  <a:lnTo>
                    <a:pt x="58" y="52"/>
                  </a:lnTo>
                  <a:lnTo>
                    <a:pt x="58" y="50"/>
                  </a:lnTo>
                  <a:lnTo>
                    <a:pt x="58" y="50"/>
                  </a:lnTo>
                  <a:lnTo>
                    <a:pt x="58" y="48"/>
                  </a:lnTo>
                  <a:lnTo>
                    <a:pt x="58" y="46"/>
                  </a:lnTo>
                  <a:lnTo>
                    <a:pt x="58" y="46"/>
                  </a:lnTo>
                  <a:lnTo>
                    <a:pt x="60" y="44"/>
                  </a:lnTo>
                  <a:lnTo>
                    <a:pt x="58" y="44"/>
                  </a:lnTo>
                  <a:lnTo>
                    <a:pt x="58" y="44"/>
                  </a:lnTo>
                  <a:lnTo>
                    <a:pt x="58" y="42"/>
                  </a:lnTo>
                  <a:lnTo>
                    <a:pt x="58" y="42"/>
                  </a:lnTo>
                  <a:lnTo>
                    <a:pt x="56" y="42"/>
                  </a:lnTo>
                  <a:lnTo>
                    <a:pt x="54" y="42"/>
                  </a:lnTo>
                  <a:lnTo>
                    <a:pt x="52" y="42"/>
                  </a:lnTo>
                  <a:lnTo>
                    <a:pt x="50" y="42"/>
                  </a:lnTo>
                  <a:lnTo>
                    <a:pt x="50" y="42"/>
                  </a:lnTo>
                  <a:lnTo>
                    <a:pt x="48" y="42"/>
                  </a:lnTo>
                  <a:lnTo>
                    <a:pt x="46" y="42"/>
                  </a:lnTo>
                  <a:lnTo>
                    <a:pt x="46" y="42"/>
                  </a:lnTo>
                  <a:lnTo>
                    <a:pt x="46" y="42"/>
                  </a:lnTo>
                  <a:lnTo>
                    <a:pt x="46" y="44"/>
                  </a:lnTo>
                  <a:lnTo>
                    <a:pt x="44" y="44"/>
                  </a:lnTo>
                  <a:lnTo>
                    <a:pt x="44" y="46"/>
                  </a:lnTo>
                  <a:lnTo>
                    <a:pt x="44" y="48"/>
                  </a:lnTo>
                  <a:lnTo>
                    <a:pt x="44" y="50"/>
                  </a:lnTo>
                  <a:lnTo>
                    <a:pt x="44" y="50"/>
                  </a:lnTo>
                  <a:lnTo>
                    <a:pt x="44" y="50"/>
                  </a:lnTo>
                  <a:lnTo>
                    <a:pt x="42" y="50"/>
                  </a:lnTo>
                  <a:lnTo>
                    <a:pt x="40" y="52"/>
                  </a:lnTo>
                  <a:lnTo>
                    <a:pt x="40" y="52"/>
                  </a:lnTo>
                  <a:lnTo>
                    <a:pt x="38" y="52"/>
                  </a:lnTo>
                  <a:lnTo>
                    <a:pt x="36" y="52"/>
                  </a:lnTo>
                  <a:lnTo>
                    <a:pt x="36" y="52"/>
                  </a:lnTo>
                  <a:lnTo>
                    <a:pt x="34" y="52"/>
                  </a:lnTo>
                  <a:lnTo>
                    <a:pt x="34" y="52"/>
                  </a:lnTo>
                  <a:lnTo>
                    <a:pt x="32" y="52"/>
                  </a:lnTo>
                  <a:lnTo>
                    <a:pt x="32" y="50"/>
                  </a:lnTo>
                  <a:lnTo>
                    <a:pt x="30" y="50"/>
                  </a:lnTo>
                  <a:lnTo>
                    <a:pt x="28" y="48"/>
                  </a:lnTo>
                  <a:lnTo>
                    <a:pt x="26" y="46"/>
                  </a:lnTo>
                  <a:lnTo>
                    <a:pt x="22" y="42"/>
                  </a:lnTo>
                  <a:lnTo>
                    <a:pt x="22" y="42"/>
                  </a:lnTo>
                  <a:lnTo>
                    <a:pt x="18" y="38"/>
                  </a:lnTo>
                  <a:lnTo>
                    <a:pt x="14" y="36"/>
                  </a:lnTo>
                  <a:lnTo>
                    <a:pt x="10" y="32"/>
                  </a:lnTo>
                  <a:lnTo>
                    <a:pt x="8" y="30"/>
                  </a:lnTo>
                  <a:lnTo>
                    <a:pt x="6" y="28"/>
                  </a:lnTo>
                  <a:lnTo>
                    <a:pt x="4" y="26"/>
                  </a:lnTo>
                  <a:lnTo>
                    <a:pt x="2" y="24"/>
                  </a:lnTo>
                  <a:lnTo>
                    <a:pt x="0" y="22"/>
                  </a:lnTo>
                  <a:lnTo>
                    <a:pt x="0" y="20"/>
                  </a:lnTo>
                  <a:lnTo>
                    <a:pt x="0" y="18"/>
                  </a:lnTo>
                  <a:lnTo>
                    <a:pt x="0" y="18"/>
                  </a:lnTo>
                  <a:lnTo>
                    <a:pt x="0" y="16"/>
                  </a:lnTo>
                  <a:lnTo>
                    <a:pt x="0" y="16"/>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21" name="Freeform 316">
              <a:extLst>
                <a:ext uri="{FF2B5EF4-FFF2-40B4-BE49-F238E27FC236}">
                  <a16:creationId xmlns:a16="http://schemas.microsoft.com/office/drawing/2014/main" id="{FABE3344-D3C6-4006-94F2-C98630DC35BE}"/>
                </a:ext>
              </a:extLst>
            </p:cNvPr>
            <p:cNvSpPr>
              <a:spLocks/>
            </p:cNvSpPr>
            <p:nvPr/>
          </p:nvSpPr>
          <p:spPr bwMode="auto">
            <a:xfrm>
              <a:off x="6309447" y="2514361"/>
              <a:ext cx="196685" cy="99166"/>
            </a:xfrm>
            <a:custGeom>
              <a:avLst/>
              <a:gdLst>
                <a:gd name="T0" fmla="*/ 0 w 104"/>
                <a:gd name="T1" fmla="*/ 16 h 58"/>
                <a:gd name="T2" fmla="*/ 0 w 104"/>
                <a:gd name="T3" fmla="*/ 14 h 58"/>
                <a:gd name="T4" fmla="*/ 2 w 104"/>
                <a:gd name="T5" fmla="*/ 12 h 58"/>
                <a:gd name="T6" fmla="*/ 4 w 104"/>
                <a:gd name="T7" fmla="*/ 10 h 58"/>
                <a:gd name="T8" fmla="*/ 10 w 104"/>
                <a:gd name="T9" fmla="*/ 8 h 58"/>
                <a:gd name="T10" fmla="*/ 16 w 104"/>
                <a:gd name="T11" fmla="*/ 4 h 58"/>
                <a:gd name="T12" fmla="*/ 24 w 104"/>
                <a:gd name="T13" fmla="*/ 4 h 58"/>
                <a:gd name="T14" fmla="*/ 34 w 104"/>
                <a:gd name="T15" fmla="*/ 0 h 58"/>
                <a:gd name="T16" fmla="*/ 44 w 104"/>
                <a:gd name="T17" fmla="*/ 4 h 58"/>
                <a:gd name="T18" fmla="*/ 52 w 104"/>
                <a:gd name="T19" fmla="*/ 8 h 58"/>
                <a:gd name="T20" fmla="*/ 56 w 104"/>
                <a:gd name="T21" fmla="*/ 10 h 58"/>
                <a:gd name="T22" fmla="*/ 70 w 104"/>
                <a:gd name="T23" fmla="*/ 14 h 58"/>
                <a:gd name="T24" fmla="*/ 84 w 104"/>
                <a:gd name="T25" fmla="*/ 20 h 58"/>
                <a:gd name="T26" fmla="*/ 92 w 104"/>
                <a:gd name="T27" fmla="*/ 22 h 58"/>
                <a:gd name="T28" fmla="*/ 104 w 104"/>
                <a:gd name="T29" fmla="*/ 30 h 58"/>
                <a:gd name="T30" fmla="*/ 92 w 104"/>
                <a:gd name="T31" fmla="*/ 36 h 58"/>
                <a:gd name="T32" fmla="*/ 82 w 104"/>
                <a:gd name="T33" fmla="*/ 42 h 58"/>
                <a:gd name="T34" fmla="*/ 76 w 104"/>
                <a:gd name="T35" fmla="*/ 48 h 58"/>
                <a:gd name="T36" fmla="*/ 74 w 104"/>
                <a:gd name="T37" fmla="*/ 50 h 58"/>
                <a:gd name="T38" fmla="*/ 66 w 104"/>
                <a:gd name="T39" fmla="*/ 58 h 58"/>
                <a:gd name="T40" fmla="*/ 62 w 104"/>
                <a:gd name="T41" fmla="*/ 56 h 58"/>
                <a:gd name="T42" fmla="*/ 60 w 104"/>
                <a:gd name="T43" fmla="*/ 54 h 58"/>
                <a:gd name="T44" fmla="*/ 58 w 104"/>
                <a:gd name="T45" fmla="*/ 54 h 58"/>
                <a:gd name="T46" fmla="*/ 58 w 104"/>
                <a:gd name="T47" fmla="*/ 52 h 58"/>
                <a:gd name="T48" fmla="*/ 58 w 104"/>
                <a:gd name="T49" fmla="*/ 50 h 58"/>
                <a:gd name="T50" fmla="*/ 58 w 104"/>
                <a:gd name="T51" fmla="*/ 48 h 58"/>
                <a:gd name="T52" fmla="*/ 58 w 104"/>
                <a:gd name="T53" fmla="*/ 46 h 58"/>
                <a:gd name="T54" fmla="*/ 58 w 104"/>
                <a:gd name="T55" fmla="*/ 44 h 58"/>
                <a:gd name="T56" fmla="*/ 58 w 104"/>
                <a:gd name="T57" fmla="*/ 42 h 58"/>
                <a:gd name="T58" fmla="*/ 56 w 104"/>
                <a:gd name="T59" fmla="*/ 42 h 58"/>
                <a:gd name="T60" fmla="*/ 52 w 104"/>
                <a:gd name="T61" fmla="*/ 42 h 58"/>
                <a:gd name="T62" fmla="*/ 50 w 104"/>
                <a:gd name="T63" fmla="*/ 42 h 58"/>
                <a:gd name="T64" fmla="*/ 46 w 104"/>
                <a:gd name="T65" fmla="*/ 42 h 58"/>
                <a:gd name="T66" fmla="*/ 46 w 104"/>
                <a:gd name="T67" fmla="*/ 42 h 58"/>
                <a:gd name="T68" fmla="*/ 44 w 104"/>
                <a:gd name="T69" fmla="*/ 44 h 58"/>
                <a:gd name="T70" fmla="*/ 44 w 104"/>
                <a:gd name="T71" fmla="*/ 48 h 58"/>
                <a:gd name="T72" fmla="*/ 44 w 104"/>
                <a:gd name="T73" fmla="*/ 50 h 58"/>
                <a:gd name="T74" fmla="*/ 42 w 104"/>
                <a:gd name="T75" fmla="*/ 50 h 58"/>
                <a:gd name="T76" fmla="*/ 40 w 104"/>
                <a:gd name="T77" fmla="*/ 52 h 58"/>
                <a:gd name="T78" fmla="*/ 36 w 104"/>
                <a:gd name="T79" fmla="*/ 52 h 58"/>
                <a:gd name="T80" fmla="*/ 34 w 104"/>
                <a:gd name="T81" fmla="*/ 52 h 58"/>
                <a:gd name="T82" fmla="*/ 32 w 104"/>
                <a:gd name="T83" fmla="*/ 52 h 58"/>
                <a:gd name="T84" fmla="*/ 30 w 104"/>
                <a:gd name="T85" fmla="*/ 50 h 58"/>
                <a:gd name="T86" fmla="*/ 26 w 104"/>
                <a:gd name="T87" fmla="*/ 46 h 58"/>
                <a:gd name="T88" fmla="*/ 22 w 104"/>
                <a:gd name="T89" fmla="*/ 42 h 58"/>
                <a:gd name="T90" fmla="*/ 14 w 104"/>
                <a:gd name="T91" fmla="*/ 36 h 58"/>
                <a:gd name="T92" fmla="*/ 8 w 104"/>
                <a:gd name="T93" fmla="*/ 30 h 58"/>
                <a:gd name="T94" fmla="*/ 4 w 104"/>
                <a:gd name="T95" fmla="*/ 26 h 58"/>
                <a:gd name="T96" fmla="*/ 0 w 104"/>
                <a:gd name="T97" fmla="*/ 22 h 58"/>
                <a:gd name="T98" fmla="*/ 0 w 104"/>
                <a:gd name="T99" fmla="*/ 18 h 58"/>
                <a:gd name="T100" fmla="*/ 0 w 104"/>
                <a:gd name="T101" fmla="*/ 1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4" h="58">
                  <a:moveTo>
                    <a:pt x="0" y="16"/>
                  </a:moveTo>
                  <a:lnTo>
                    <a:pt x="0" y="16"/>
                  </a:lnTo>
                  <a:lnTo>
                    <a:pt x="0" y="14"/>
                  </a:lnTo>
                  <a:lnTo>
                    <a:pt x="0" y="14"/>
                  </a:lnTo>
                  <a:lnTo>
                    <a:pt x="0" y="12"/>
                  </a:lnTo>
                  <a:lnTo>
                    <a:pt x="2" y="12"/>
                  </a:lnTo>
                  <a:lnTo>
                    <a:pt x="2" y="12"/>
                  </a:lnTo>
                  <a:lnTo>
                    <a:pt x="4" y="10"/>
                  </a:lnTo>
                  <a:lnTo>
                    <a:pt x="6" y="8"/>
                  </a:lnTo>
                  <a:lnTo>
                    <a:pt x="10" y="8"/>
                  </a:lnTo>
                  <a:lnTo>
                    <a:pt x="14" y="6"/>
                  </a:lnTo>
                  <a:lnTo>
                    <a:pt x="16" y="4"/>
                  </a:lnTo>
                  <a:lnTo>
                    <a:pt x="20" y="4"/>
                  </a:lnTo>
                  <a:lnTo>
                    <a:pt x="24" y="4"/>
                  </a:lnTo>
                  <a:lnTo>
                    <a:pt x="28" y="2"/>
                  </a:lnTo>
                  <a:lnTo>
                    <a:pt x="34" y="0"/>
                  </a:lnTo>
                  <a:lnTo>
                    <a:pt x="40" y="0"/>
                  </a:lnTo>
                  <a:lnTo>
                    <a:pt x="44" y="4"/>
                  </a:lnTo>
                  <a:lnTo>
                    <a:pt x="50" y="6"/>
                  </a:lnTo>
                  <a:lnTo>
                    <a:pt x="52" y="8"/>
                  </a:lnTo>
                  <a:lnTo>
                    <a:pt x="54" y="8"/>
                  </a:lnTo>
                  <a:lnTo>
                    <a:pt x="56" y="10"/>
                  </a:lnTo>
                  <a:lnTo>
                    <a:pt x="60" y="12"/>
                  </a:lnTo>
                  <a:lnTo>
                    <a:pt x="70" y="14"/>
                  </a:lnTo>
                  <a:lnTo>
                    <a:pt x="80" y="18"/>
                  </a:lnTo>
                  <a:lnTo>
                    <a:pt x="84" y="20"/>
                  </a:lnTo>
                  <a:lnTo>
                    <a:pt x="88" y="20"/>
                  </a:lnTo>
                  <a:lnTo>
                    <a:pt x="92" y="22"/>
                  </a:lnTo>
                  <a:lnTo>
                    <a:pt x="96" y="26"/>
                  </a:lnTo>
                  <a:lnTo>
                    <a:pt x="104" y="30"/>
                  </a:lnTo>
                  <a:lnTo>
                    <a:pt x="100" y="32"/>
                  </a:lnTo>
                  <a:lnTo>
                    <a:pt x="92" y="36"/>
                  </a:lnTo>
                  <a:lnTo>
                    <a:pt x="88" y="40"/>
                  </a:lnTo>
                  <a:lnTo>
                    <a:pt x="82" y="42"/>
                  </a:lnTo>
                  <a:lnTo>
                    <a:pt x="78" y="46"/>
                  </a:lnTo>
                  <a:lnTo>
                    <a:pt x="76" y="48"/>
                  </a:lnTo>
                  <a:lnTo>
                    <a:pt x="74" y="48"/>
                  </a:lnTo>
                  <a:lnTo>
                    <a:pt x="74" y="50"/>
                  </a:lnTo>
                  <a:lnTo>
                    <a:pt x="70" y="54"/>
                  </a:lnTo>
                  <a:lnTo>
                    <a:pt x="66" y="58"/>
                  </a:lnTo>
                  <a:lnTo>
                    <a:pt x="66" y="58"/>
                  </a:lnTo>
                  <a:lnTo>
                    <a:pt x="62" y="56"/>
                  </a:lnTo>
                  <a:lnTo>
                    <a:pt x="60" y="56"/>
                  </a:lnTo>
                  <a:lnTo>
                    <a:pt x="60" y="54"/>
                  </a:lnTo>
                  <a:lnTo>
                    <a:pt x="58" y="54"/>
                  </a:lnTo>
                  <a:lnTo>
                    <a:pt x="58" y="54"/>
                  </a:lnTo>
                  <a:lnTo>
                    <a:pt x="58" y="52"/>
                  </a:lnTo>
                  <a:lnTo>
                    <a:pt x="58" y="52"/>
                  </a:lnTo>
                  <a:lnTo>
                    <a:pt x="58" y="52"/>
                  </a:lnTo>
                  <a:lnTo>
                    <a:pt x="58" y="50"/>
                  </a:lnTo>
                  <a:lnTo>
                    <a:pt x="58" y="50"/>
                  </a:lnTo>
                  <a:lnTo>
                    <a:pt x="58" y="48"/>
                  </a:lnTo>
                  <a:lnTo>
                    <a:pt x="58" y="46"/>
                  </a:lnTo>
                  <a:lnTo>
                    <a:pt x="58" y="46"/>
                  </a:lnTo>
                  <a:lnTo>
                    <a:pt x="60" y="44"/>
                  </a:lnTo>
                  <a:lnTo>
                    <a:pt x="58" y="44"/>
                  </a:lnTo>
                  <a:lnTo>
                    <a:pt x="58" y="44"/>
                  </a:lnTo>
                  <a:lnTo>
                    <a:pt x="58" y="42"/>
                  </a:lnTo>
                  <a:lnTo>
                    <a:pt x="58" y="42"/>
                  </a:lnTo>
                  <a:lnTo>
                    <a:pt x="56" y="42"/>
                  </a:lnTo>
                  <a:lnTo>
                    <a:pt x="54" y="42"/>
                  </a:lnTo>
                  <a:lnTo>
                    <a:pt x="52" y="42"/>
                  </a:lnTo>
                  <a:lnTo>
                    <a:pt x="50" y="42"/>
                  </a:lnTo>
                  <a:lnTo>
                    <a:pt x="50" y="42"/>
                  </a:lnTo>
                  <a:lnTo>
                    <a:pt x="48" y="42"/>
                  </a:lnTo>
                  <a:lnTo>
                    <a:pt x="46" y="42"/>
                  </a:lnTo>
                  <a:lnTo>
                    <a:pt x="46" y="42"/>
                  </a:lnTo>
                  <a:lnTo>
                    <a:pt x="46" y="42"/>
                  </a:lnTo>
                  <a:lnTo>
                    <a:pt x="46" y="44"/>
                  </a:lnTo>
                  <a:lnTo>
                    <a:pt x="44" y="44"/>
                  </a:lnTo>
                  <a:lnTo>
                    <a:pt x="44" y="46"/>
                  </a:lnTo>
                  <a:lnTo>
                    <a:pt x="44" y="48"/>
                  </a:lnTo>
                  <a:lnTo>
                    <a:pt x="44" y="50"/>
                  </a:lnTo>
                  <a:lnTo>
                    <a:pt x="44" y="50"/>
                  </a:lnTo>
                  <a:lnTo>
                    <a:pt x="44" y="50"/>
                  </a:lnTo>
                  <a:lnTo>
                    <a:pt x="42" y="50"/>
                  </a:lnTo>
                  <a:lnTo>
                    <a:pt x="40" y="52"/>
                  </a:lnTo>
                  <a:lnTo>
                    <a:pt x="40" y="52"/>
                  </a:lnTo>
                  <a:lnTo>
                    <a:pt x="38" y="52"/>
                  </a:lnTo>
                  <a:lnTo>
                    <a:pt x="36" y="52"/>
                  </a:lnTo>
                  <a:lnTo>
                    <a:pt x="36" y="52"/>
                  </a:lnTo>
                  <a:lnTo>
                    <a:pt x="34" y="52"/>
                  </a:lnTo>
                  <a:lnTo>
                    <a:pt x="34" y="52"/>
                  </a:lnTo>
                  <a:lnTo>
                    <a:pt x="32" y="52"/>
                  </a:lnTo>
                  <a:lnTo>
                    <a:pt x="32" y="50"/>
                  </a:lnTo>
                  <a:lnTo>
                    <a:pt x="30" y="50"/>
                  </a:lnTo>
                  <a:lnTo>
                    <a:pt x="28" y="48"/>
                  </a:lnTo>
                  <a:lnTo>
                    <a:pt x="26" y="46"/>
                  </a:lnTo>
                  <a:lnTo>
                    <a:pt x="22" y="42"/>
                  </a:lnTo>
                  <a:lnTo>
                    <a:pt x="22" y="42"/>
                  </a:lnTo>
                  <a:lnTo>
                    <a:pt x="18" y="38"/>
                  </a:lnTo>
                  <a:lnTo>
                    <a:pt x="14" y="36"/>
                  </a:lnTo>
                  <a:lnTo>
                    <a:pt x="10" y="32"/>
                  </a:lnTo>
                  <a:lnTo>
                    <a:pt x="8" y="30"/>
                  </a:lnTo>
                  <a:lnTo>
                    <a:pt x="6" y="28"/>
                  </a:lnTo>
                  <a:lnTo>
                    <a:pt x="4" y="26"/>
                  </a:lnTo>
                  <a:lnTo>
                    <a:pt x="2" y="24"/>
                  </a:lnTo>
                  <a:lnTo>
                    <a:pt x="0" y="22"/>
                  </a:lnTo>
                  <a:lnTo>
                    <a:pt x="0" y="20"/>
                  </a:lnTo>
                  <a:lnTo>
                    <a:pt x="0" y="18"/>
                  </a:lnTo>
                  <a:lnTo>
                    <a:pt x="0" y="18"/>
                  </a:lnTo>
                  <a:lnTo>
                    <a:pt x="0" y="16"/>
                  </a:lnTo>
                  <a:lnTo>
                    <a:pt x="0" y="16"/>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22" name="Freeform 317">
              <a:extLst>
                <a:ext uri="{FF2B5EF4-FFF2-40B4-BE49-F238E27FC236}">
                  <a16:creationId xmlns:a16="http://schemas.microsoft.com/office/drawing/2014/main" id="{740B2A94-5F47-4088-A54A-1423E2014561}"/>
                </a:ext>
              </a:extLst>
            </p:cNvPr>
            <p:cNvSpPr>
              <a:spLocks/>
            </p:cNvSpPr>
            <p:nvPr/>
          </p:nvSpPr>
          <p:spPr bwMode="auto">
            <a:xfrm>
              <a:off x="6434266" y="2558815"/>
              <a:ext cx="162643" cy="71810"/>
            </a:xfrm>
            <a:custGeom>
              <a:avLst/>
              <a:gdLst>
                <a:gd name="T0" fmla="*/ 38 w 86"/>
                <a:gd name="T1" fmla="*/ 4 h 42"/>
                <a:gd name="T2" fmla="*/ 86 w 86"/>
                <a:gd name="T3" fmla="*/ 0 h 42"/>
                <a:gd name="T4" fmla="*/ 80 w 86"/>
                <a:gd name="T5" fmla="*/ 42 h 42"/>
                <a:gd name="T6" fmla="*/ 76 w 86"/>
                <a:gd name="T7" fmla="*/ 38 h 42"/>
                <a:gd name="T8" fmla="*/ 72 w 86"/>
                <a:gd name="T9" fmla="*/ 36 h 42"/>
                <a:gd name="T10" fmla="*/ 70 w 86"/>
                <a:gd name="T11" fmla="*/ 34 h 42"/>
                <a:gd name="T12" fmla="*/ 70 w 86"/>
                <a:gd name="T13" fmla="*/ 32 h 42"/>
                <a:gd name="T14" fmla="*/ 68 w 86"/>
                <a:gd name="T15" fmla="*/ 32 h 42"/>
                <a:gd name="T16" fmla="*/ 66 w 86"/>
                <a:gd name="T17" fmla="*/ 32 h 42"/>
                <a:gd name="T18" fmla="*/ 64 w 86"/>
                <a:gd name="T19" fmla="*/ 30 h 42"/>
                <a:gd name="T20" fmla="*/ 62 w 86"/>
                <a:gd name="T21" fmla="*/ 30 h 42"/>
                <a:gd name="T22" fmla="*/ 60 w 86"/>
                <a:gd name="T23" fmla="*/ 30 h 42"/>
                <a:gd name="T24" fmla="*/ 58 w 86"/>
                <a:gd name="T25" fmla="*/ 30 h 42"/>
                <a:gd name="T26" fmla="*/ 56 w 86"/>
                <a:gd name="T27" fmla="*/ 32 h 42"/>
                <a:gd name="T28" fmla="*/ 52 w 86"/>
                <a:gd name="T29" fmla="*/ 32 h 42"/>
                <a:gd name="T30" fmla="*/ 50 w 86"/>
                <a:gd name="T31" fmla="*/ 32 h 42"/>
                <a:gd name="T32" fmla="*/ 42 w 86"/>
                <a:gd name="T33" fmla="*/ 34 h 42"/>
                <a:gd name="T34" fmla="*/ 40 w 86"/>
                <a:gd name="T35" fmla="*/ 36 h 42"/>
                <a:gd name="T36" fmla="*/ 38 w 86"/>
                <a:gd name="T37" fmla="*/ 36 h 42"/>
                <a:gd name="T38" fmla="*/ 34 w 86"/>
                <a:gd name="T39" fmla="*/ 36 h 42"/>
                <a:gd name="T40" fmla="*/ 30 w 86"/>
                <a:gd name="T41" fmla="*/ 36 h 42"/>
                <a:gd name="T42" fmla="*/ 24 w 86"/>
                <a:gd name="T43" fmla="*/ 36 h 42"/>
                <a:gd name="T44" fmla="*/ 20 w 86"/>
                <a:gd name="T45" fmla="*/ 36 h 42"/>
                <a:gd name="T46" fmla="*/ 16 w 86"/>
                <a:gd name="T47" fmla="*/ 34 h 42"/>
                <a:gd name="T48" fmla="*/ 8 w 86"/>
                <a:gd name="T49" fmla="*/ 34 h 42"/>
                <a:gd name="T50" fmla="*/ 0 w 86"/>
                <a:gd name="T51" fmla="*/ 32 h 42"/>
                <a:gd name="T52" fmla="*/ 4 w 86"/>
                <a:gd name="T53" fmla="*/ 28 h 42"/>
                <a:gd name="T54" fmla="*/ 8 w 86"/>
                <a:gd name="T55" fmla="*/ 24 h 42"/>
                <a:gd name="T56" fmla="*/ 10 w 86"/>
                <a:gd name="T57" fmla="*/ 24 h 42"/>
                <a:gd name="T58" fmla="*/ 10 w 86"/>
                <a:gd name="T59" fmla="*/ 22 h 42"/>
                <a:gd name="T60" fmla="*/ 14 w 86"/>
                <a:gd name="T61" fmla="*/ 20 h 42"/>
                <a:gd name="T62" fmla="*/ 18 w 86"/>
                <a:gd name="T63" fmla="*/ 16 h 42"/>
                <a:gd name="T64" fmla="*/ 22 w 86"/>
                <a:gd name="T65" fmla="*/ 14 h 42"/>
                <a:gd name="T66" fmla="*/ 26 w 86"/>
                <a:gd name="T67" fmla="*/ 10 h 42"/>
                <a:gd name="T68" fmla="*/ 34 w 86"/>
                <a:gd name="T69" fmla="*/ 6 h 42"/>
                <a:gd name="T70" fmla="*/ 38 w 86"/>
                <a:gd name="T71" fmla="*/ 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6" h="42">
                  <a:moveTo>
                    <a:pt x="38" y="4"/>
                  </a:moveTo>
                  <a:lnTo>
                    <a:pt x="86" y="0"/>
                  </a:lnTo>
                  <a:lnTo>
                    <a:pt x="80" y="42"/>
                  </a:lnTo>
                  <a:lnTo>
                    <a:pt x="76" y="38"/>
                  </a:lnTo>
                  <a:lnTo>
                    <a:pt x="72" y="36"/>
                  </a:lnTo>
                  <a:lnTo>
                    <a:pt x="70" y="34"/>
                  </a:lnTo>
                  <a:lnTo>
                    <a:pt x="70" y="32"/>
                  </a:lnTo>
                  <a:lnTo>
                    <a:pt x="68" y="32"/>
                  </a:lnTo>
                  <a:lnTo>
                    <a:pt x="66" y="32"/>
                  </a:lnTo>
                  <a:lnTo>
                    <a:pt x="64" y="30"/>
                  </a:lnTo>
                  <a:lnTo>
                    <a:pt x="62" y="30"/>
                  </a:lnTo>
                  <a:lnTo>
                    <a:pt x="60" y="30"/>
                  </a:lnTo>
                  <a:lnTo>
                    <a:pt x="58" y="30"/>
                  </a:lnTo>
                  <a:lnTo>
                    <a:pt x="56" y="32"/>
                  </a:lnTo>
                  <a:lnTo>
                    <a:pt x="52" y="32"/>
                  </a:lnTo>
                  <a:lnTo>
                    <a:pt x="50" y="32"/>
                  </a:lnTo>
                  <a:lnTo>
                    <a:pt x="42" y="34"/>
                  </a:lnTo>
                  <a:lnTo>
                    <a:pt x="40" y="36"/>
                  </a:lnTo>
                  <a:lnTo>
                    <a:pt x="38" y="36"/>
                  </a:lnTo>
                  <a:lnTo>
                    <a:pt x="34" y="36"/>
                  </a:lnTo>
                  <a:lnTo>
                    <a:pt x="30" y="36"/>
                  </a:lnTo>
                  <a:lnTo>
                    <a:pt x="24" y="36"/>
                  </a:lnTo>
                  <a:lnTo>
                    <a:pt x="20" y="36"/>
                  </a:lnTo>
                  <a:lnTo>
                    <a:pt x="16" y="34"/>
                  </a:lnTo>
                  <a:lnTo>
                    <a:pt x="8" y="34"/>
                  </a:lnTo>
                  <a:lnTo>
                    <a:pt x="0" y="32"/>
                  </a:lnTo>
                  <a:lnTo>
                    <a:pt x="4" y="28"/>
                  </a:lnTo>
                  <a:lnTo>
                    <a:pt x="8" y="24"/>
                  </a:lnTo>
                  <a:lnTo>
                    <a:pt x="10" y="24"/>
                  </a:lnTo>
                  <a:lnTo>
                    <a:pt x="10" y="22"/>
                  </a:lnTo>
                  <a:lnTo>
                    <a:pt x="14" y="20"/>
                  </a:lnTo>
                  <a:lnTo>
                    <a:pt x="18" y="16"/>
                  </a:lnTo>
                  <a:lnTo>
                    <a:pt x="22" y="14"/>
                  </a:lnTo>
                  <a:lnTo>
                    <a:pt x="26" y="10"/>
                  </a:lnTo>
                  <a:lnTo>
                    <a:pt x="34" y="6"/>
                  </a:lnTo>
                  <a:lnTo>
                    <a:pt x="38" y="4"/>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23" name="Freeform 318">
              <a:extLst>
                <a:ext uri="{FF2B5EF4-FFF2-40B4-BE49-F238E27FC236}">
                  <a16:creationId xmlns:a16="http://schemas.microsoft.com/office/drawing/2014/main" id="{7F3FE24E-A250-4F57-AB6A-8DAE7DA7AFF0}"/>
                </a:ext>
              </a:extLst>
            </p:cNvPr>
            <p:cNvSpPr>
              <a:spLocks/>
            </p:cNvSpPr>
            <p:nvPr/>
          </p:nvSpPr>
          <p:spPr bwMode="auto">
            <a:xfrm>
              <a:off x="6434266" y="2558815"/>
              <a:ext cx="162643" cy="71810"/>
            </a:xfrm>
            <a:custGeom>
              <a:avLst/>
              <a:gdLst>
                <a:gd name="T0" fmla="*/ 38 w 86"/>
                <a:gd name="T1" fmla="*/ 4 h 42"/>
                <a:gd name="T2" fmla="*/ 86 w 86"/>
                <a:gd name="T3" fmla="*/ 0 h 42"/>
                <a:gd name="T4" fmla="*/ 80 w 86"/>
                <a:gd name="T5" fmla="*/ 42 h 42"/>
                <a:gd name="T6" fmla="*/ 76 w 86"/>
                <a:gd name="T7" fmla="*/ 38 h 42"/>
                <a:gd name="T8" fmla="*/ 72 w 86"/>
                <a:gd name="T9" fmla="*/ 36 h 42"/>
                <a:gd name="T10" fmla="*/ 70 w 86"/>
                <a:gd name="T11" fmla="*/ 34 h 42"/>
                <a:gd name="T12" fmla="*/ 70 w 86"/>
                <a:gd name="T13" fmla="*/ 32 h 42"/>
                <a:gd name="T14" fmla="*/ 68 w 86"/>
                <a:gd name="T15" fmla="*/ 32 h 42"/>
                <a:gd name="T16" fmla="*/ 66 w 86"/>
                <a:gd name="T17" fmla="*/ 32 h 42"/>
                <a:gd name="T18" fmla="*/ 64 w 86"/>
                <a:gd name="T19" fmla="*/ 30 h 42"/>
                <a:gd name="T20" fmla="*/ 62 w 86"/>
                <a:gd name="T21" fmla="*/ 30 h 42"/>
                <a:gd name="T22" fmla="*/ 60 w 86"/>
                <a:gd name="T23" fmla="*/ 30 h 42"/>
                <a:gd name="T24" fmla="*/ 58 w 86"/>
                <a:gd name="T25" fmla="*/ 30 h 42"/>
                <a:gd name="T26" fmla="*/ 56 w 86"/>
                <a:gd name="T27" fmla="*/ 32 h 42"/>
                <a:gd name="T28" fmla="*/ 52 w 86"/>
                <a:gd name="T29" fmla="*/ 32 h 42"/>
                <a:gd name="T30" fmla="*/ 50 w 86"/>
                <a:gd name="T31" fmla="*/ 32 h 42"/>
                <a:gd name="T32" fmla="*/ 42 w 86"/>
                <a:gd name="T33" fmla="*/ 34 h 42"/>
                <a:gd name="T34" fmla="*/ 40 w 86"/>
                <a:gd name="T35" fmla="*/ 36 h 42"/>
                <a:gd name="T36" fmla="*/ 38 w 86"/>
                <a:gd name="T37" fmla="*/ 36 h 42"/>
                <a:gd name="T38" fmla="*/ 34 w 86"/>
                <a:gd name="T39" fmla="*/ 36 h 42"/>
                <a:gd name="T40" fmla="*/ 30 w 86"/>
                <a:gd name="T41" fmla="*/ 36 h 42"/>
                <a:gd name="T42" fmla="*/ 24 w 86"/>
                <a:gd name="T43" fmla="*/ 36 h 42"/>
                <a:gd name="T44" fmla="*/ 20 w 86"/>
                <a:gd name="T45" fmla="*/ 36 h 42"/>
                <a:gd name="T46" fmla="*/ 16 w 86"/>
                <a:gd name="T47" fmla="*/ 34 h 42"/>
                <a:gd name="T48" fmla="*/ 8 w 86"/>
                <a:gd name="T49" fmla="*/ 34 h 42"/>
                <a:gd name="T50" fmla="*/ 0 w 86"/>
                <a:gd name="T51" fmla="*/ 32 h 42"/>
                <a:gd name="T52" fmla="*/ 4 w 86"/>
                <a:gd name="T53" fmla="*/ 28 h 42"/>
                <a:gd name="T54" fmla="*/ 8 w 86"/>
                <a:gd name="T55" fmla="*/ 24 h 42"/>
                <a:gd name="T56" fmla="*/ 10 w 86"/>
                <a:gd name="T57" fmla="*/ 24 h 42"/>
                <a:gd name="T58" fmla="*/ 10 w 86"/>
                <a:gd name="T59" fmla="*/ 22 h 42"/>
                <a:gd name="T60" fmla="*/ 14 w 86"/>
                <a:gd name="T61" fmla="*/ 20 h 42"/>
                <a:gd name="T62" fmla="*/ 18 w 86"/>
                <a:gd name="T63" fmla="*/ 16 h 42"/>
                <a:gd name="T64" fmla="*/ 22 w 86"/>
                <a:gd name="T65" fmla="*/ 14 h 42"/>
                <a:gd name="T66" fmla="*/ 26 w 86"/>
                <a:gd name="T67" fmla="*/ 10 h 42"/>
                <a:gd name="T68" fmla="*/ 34 w 86"/>
                <a:gd name="T69" fmla="*/ 6 h 42"/>
                <a:gd name="T70" fmla="*/ 38 w 86"/>
                <a:gd name="T71" fmla="*/ 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6" h="42">
                  <a:moveTo>
                    <a:pt x="38" y="4"/>
                  </a:moveTo>
                  <a:lnTo>
                    <a:pt x="86" y="0"/>
                  </a:lnTo>
                  <a:lnTo>
                    <a:pt x="80" y="42"/>
                  </a:lnTo>
                  <a:lnTo>
                    <a:pt x="76" y="38"/>
                  </a:lnTo>
                  <a:lnTo>
                    <a:pt x="72" y="36"/>
                  </a:lnTo>
                  <a:lnTo>
                    <a:pt x="70" y="34"/>
                  </a:lnTo>
                  <a:lnTo>
                    <a:pt x="70" y="32"/>
                  </a:lnTo>
                  <a:lnTo>
                    <a:pt x="68" y="32"/>
                  </a:lnTo>
                  <a:lnTo>
                    <a:pt x="66" y="32"/>
                  </a:lnTo>
                  <a:lnTo>
                    <a:pt x="64" y="30"/>
                  </a:lnTo>
                  <a:lnTo>
                    <a:pt x="62" y="30"/>
                  </a:lnTo>
                  <a:lnTo>
                    <a:pt x="60" y="30"/>
                  </a:lnTo>
                  <a:lnTo>
                    <a:pt x="58" y="30"/>
                  </a:lnTo>
                  <a:lnTo>
                    <a:pt x="56" y="32"/>
                  </a:lnTo>
                  <a:lnTo>
                    <a:pt x="52" y="32"/>
                  </a:lnTo>
                  <a:lnTo>
                    <a:pt x="50" y="32"/>
                  </a:lnTo>
                  <a:lnTo>
                    <a:pt x="42" y="34"/>
                  </a:lnTo>
                  <a:lnTo>
                    <a:pt x="40" y="36"/>
                  </a:lnTo>
                  <a:lnTo>
                    <a:pt x="38" y="36"/>
                  </a:lnTo>
                  <a:lnTo>
                    <a:pt x="34" y="36"/>
                  </a:lnTo>
                  <a:lnTo>
                    <a:pt x="30" y="36"/>
                  </a:lnTo>
                  <a:lnTo>
                    <a:pt x="24" y="36"/>
                  </a:lnTo>
                  <a:lnTo>
                    <a:pt x="20" y="36"/>
                  </a:lnTo>
                  <a:lnTo>
                    <a:pt x="16" y="34"/>
                  </a:lnTo>
                  <a:lnTo>
                    <a:pt x="8" y="34"/>
                  </a:lnTo>
                  <a:lnTo>
                    <a:pt x="0" y="32"/>
                  </a:lnTo>
                  <a:lnTo>
                    <a:pt x="4" y="28"/>
                  </a:lnTo>
                  <a:lnTo>
                    <a:pt x="8" y="24"/>
                  </a:lnTo>
                  <a:lnTo>
                    <a:pt x="10" y="24"/>
                  </a:lnTo>
                  <a:lnTo>
                    <a:pt x="10" y="22"/>
                  </a:lnTo>
                  <a:lnTo>
                    <a:pt x="14" y="20"/>
                  </a:lnTo>
                  <a:lnTo>
                    <a:pt x="18" y="16"/>
                  </a:lnTo>
                  <a:lnTo>
                    <a:pt x="22" y="14"/>
                  </a:lnTo>
                  <a:lnTo>
                    <a:pt x="26" y="10"/>
                  </a:lnTo>
                  <a:lnTo>
                    <a:pt x="34" y="6"/>
                  </a:lnTo>
                  <a:lnTo>
                    <a:pt x="38" y="4"/>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24" name="Freeform 319">
              <a:extLst>
                <a:ext uri="{FF2B5EF4-FFF2-40B4-BE49-F238E27FC236}">
                  <a16:creationId xmlns:a16="http://schemas.microsoft.com/office/drawing/2014/main" id="{CDA94561-C8B2-413A-8E64-0C6D197BCF36}"/>
                </a:ext>
              </a:extLst>
            </p:cNvPr>
            <p:cNvSpPr>
              <a:spLocks/>
            </p:cNvSpPr>
            <p:nvPr/>
          </p:nvSpPr>
          <p:spPr bwMode="auto">
            <a:xfrm>
              <a:off x="5938771" y="2230541"/>
              <a:ext cx="18912" cy="10259"/>
            </a:xfrm>
            <a:custGeom>
              <a:avLst/>
              <a:gdLst>
                <a:gd name="T0" fmla="*/ 0 w 10"/>
                <a:gd name="T1" fmla="*/ 2 h 6"/>
                <a:gd name="T2" fmla="*/ 0 w 10"/>
                <a:gd name="T3" fmla="*/ 2 h 6"/>
                <a:gd name="T4" fmla="*/ 0 w 10"/>
                <a:gd name="T5" fmla="*/ 2 h 6"/>
                <a:gd name="T6" fmla="*/ 0 w 10"/>
                <a:gd name="T7" fmla="*/ 2 h 6"/>
                <a:gd name="T8" fmla="*/ 0 w 10"/>
                <a:gd name="T9" fmla="*/ 4 h 6"/>
                <a:gd name="T10" fmla="*/ 0 w 10"/>
                <a:gd name="T11" fmla="*/ 4 h 6"/>
                <a:gd name="T12" fmla="*/ 0 w 10"/>
                <a:gd name="T13" fmla="*/ 6 h 6"/>
                <a:gd name="T14" fmla="*/ 0 w 10"/>
                <a:gd name="T15" fmla="*/ 6 h 6"/>
                <a:gd name="T16" fmla="*/ 2 w 10"/>
                <a:gd name="T17" fmla="*/ 6 h 6"/>
                <a:gd name="T18" fmla="*/ 2 w 10"/>
                <a:gd name="T19" fmla="*/ 6 h 6"/>
                <a:gd name="T20" fmla="*/ 2 w 10"/>
                <a:gd name="T21" fmla="*/ 6 h 6"/>
                <a:gd name="T22" fmla="*/ 2 w 10"/>
                <a:gd name="T23" fmla="*/ 6 h 6"/>
                <a:gd name="T24" fmla="*/ 4 w 10"/>
                <a:gd name="T25" fmla="*/ 6 h 6"/>
                <a:gd name="T26" fmla="*/ 6 w 10"/>
                <a:gd name="T27" fmla="*/ 6 h 6"/>
                <a:gd name="T28" fmla="*/ 6 w 10"/>
                <a:gd name="T29" fmla="*/ 6 h 6"/>
                <a:gd name="T30" fmla="*/ 8 w 10"/>
                <a:gd name="T31" fmla="*/ 4 h 6"/>
                <a:gd name="T32" fmla="*/ 8 w 10"/>
                <a:gd name="T33" fmla="*/ 4 h 6"/>
                <a:gd name="T34" fmla="*/ 10 w 10"/>
                <a:gd name="T35" fmla="*/ 2 h 6"/>
                <a:gd name="T36" fmla="*/ 10 w 10"/>
                <a:gd name="T37" fmla="*/ 2 h 6"/>
                <a:gd name="T38" fmla="*/ 10 w 10"/>
                <a:gd name="T39" fmla="*/ 2 h 6"/>
                <a:gd name="T40" fmla="*/ 10 w 10"/>
                <a:gd name="T41" fmla="*/ 2 h 6"/>
                <a:gd name="T42" fmla="*/ 8 w 10"/>
                <a:gd name="T43" fmla="*/ 0 h 6"/>
                <a:gd name="T44" fmla="*/ 8 w 10"/>
                <a:gd name="T45" fmla="*/ 0 h 6"/>
                <a:gd name="T46" fmla="*/ 6 w 10"/>
                <a:gd name="T47" fmla="*/ 0 h 6"/>
                <a:gd name="T48" fmla="*/ 4 w 10"/>
                <a:gd name="T49" fmla="*/ 0 h 6"/>
                <a:gd name="T50" fmla="*/ 4 w 10"/>
                <a:gd name="T51" fmla="*/ 0 h 6"/>
                <a:gd name="T52" fmla="*/ 2 w 10"/>
                <a:gd name="T53" fmla="*/ 0 h 6"/>
                <a:gd name="T54" fmla="*/ 2 w 10"/>
                <a:gd name="T55" fmla="*/ 2 h 6"/>
                <a:gd name="T56" fmla="*/ 0 w 10"/>
                <a:gd name="T57" fmla="*/ 2 h 6"/>
                <a:gd name="T58" fmla="*/ 0 w 10"/>
                <a:gd name="T59"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 h="6">
                  <a:moveTo>
                    <a:pt x="0" y="2"/>
                  </a:moveTo>
                  <a:lnTo>
                    <a:pt x="0" y="2"/>
                  </a:lnTo>
                  <a:lnTo>
                    <a:pt x="0" y="2"/>
                  </a:lnTo>
                  <a:lnTo>
                    <a:pt x="0" y="2"/>
                  </a:lnTo>
                  <a:lnTo>
                    <a:pt x="0" y="4"/>
                  </a:lnTo>
                  <a:lnTo>
                    <a:pt x="0" y="4"/>
                  </a:lnTo>
                  <a:lnTo>
                    <a:pt x="0" y="6"/>
                  </a:lnTo>
                  <a:lnTo>
                    <a:pt x="0" y="6"/>
                  </a:lnTo>
                  <a:lnTo>
                    <a:pt x="2" y="6"/>
                  </a:lnTo>
                  <a:lnTo>
                    <a:pt x="2" y="6"/>
                  </a:lnTo>
                  <a:lnTo>
                    <a:pt x="2" y="6"/>
                  </a:lnTo>
                  <a:lnTo>
                    <a:pt x="2" y="6"/>
                  </a:lnTo>
                  <a:lnTo>
                    <a:pt x="4" y="6"/>
                  </a:lnTo>
                  <a:lnTo>
                    <a:pt x="6" y="6"/>
                  </a:lnTo>
                  <a:lnTo>
                    <a:pt x="6" y="6"/>
                  </a:lnTo>
                  <a:lnTo>
                    <a:pt x="8" y="4"/>
                  </a:lnTo>
                  <a:lnTo>
                    <a:pt x="8" y="4"/>
                  </a:lnTo>
                  <a:lnTo>
                    <a:pt x="10" y="2"/>
                  </a:lnTo>
                  <a:lnTo>
                    <a:pt x="10" y="2"/>
                  </a:lnTo>
                  <a:lnTo>
                    <a:pt x="10" y="2"/>
                  </a:lnTo>
                  <a:lnTo>
                    <a:pt x="10" y="2"/>
                  </a:lnTo>
                  <a:lnTo>
                    <a:pt x="8" y="0"/>
                  </a:lnTo>
                  <a:lnTo>
                    <a:pt x="8" y="0"/>
                  </a:lnTo>
                  <a:lnTo>
                    <a:pt x="6" y="0"/>
                  </a:lnTo>
                  <a:lnTo>
                    <a:pt x="4" y="0"/>
                  </a:lnTo>
                  <a:lnTo>
                    <a:pt x="4" y="0"/>
                  </a:lnTo>
                  <a:lnTo>
                    <a:pt x="2" y="0"/>
                  </a:lnTo>
                  <a:lnTo>
                    <a:pt x="2" y="2"/>
                  </a:lnTo>
                  <a:lnTo>
                    <a:pt x="0" y="2"/>
                  </a:lnTo>
                  <a:lnTo>
                    <a:pt x="0" y="2"/>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25" name="Freeform 320">
              <a:extLst>
                <a:ext uri="{FF2B5EF4-FFF2-40B4-BE49-F238E27FC236}">
                  <a16:creationId xmlns:a16="http://schemas.microsoft.com/office/drawing/2014/main" id="{0B457B9B-187A-4123-A657-8492DE3DA617}"/>
                </a:ext>
              </a:extLst>
            </p:cNvPr>
            <p:cNvSpPr>
              <a:spLocks/>
            </p:cNvSpPr>
            <p:nvPr/>
          </p:nvSpPr>
          <p:spPr bwMode="auto">
            <a:xfrm>
              <a:off x="5938771" y="2230541"/>
              <a:ext cx="18912" cy="10259"/>
            </a:xfrm>
            <a:custGeom>
              <a:avLst/>
              <a:gdLst>
                <a:gd name="T0" fmla="*/ 0 w 10"/>
                <a:gd name="T1" fmla="*/ 2 h 6"/>
                <a:gd name="T2" fmla="*/ 0 w 10"/>
                <a:gd name="T3" fmla="*/ 2 h 6"/>
                <a:gd name="T4" fmla="*/ 0 w 10"/>
                <a:gd name="T5" fmla="*/ 2 h 6"/>
                <a:gd name="T6" fmla="*/ 0 w 10"/>
                <a:gd name="T7" fmla="*/ 2 h 6"/>
                <a:gd name="T8" fmla="*/ 0 w 10"/>
                <a:gd name="T9" fmla="*/ 4 h 6"/>
                <a:gd name="T10" fmla="*/ 0 w 10"/>
                <a:gd name="T11" fmla="*/ 4 h 6"/>
                <a:gd name="T12" fmla="*/ 0 w 10"/>
                <a:gd name="T13" fmla="*/ 6 h 6"/>
                <a:gd name="T14" fmla="*/ 0 w 10"/>
                <a:gd name="T15" fmla="*/ 6 h 6"/>
                <a:gd name="T16" fmla="*/ 2 w 10"/>
                <a:gd name="T17" fmla="*/ 6 h 6"/>
                <a:gd name="T18" fmla="*/ 2 w 10"/>
                <a:gd name="T19" fmla="*/ 6 h 6"/>
                <a:gd name="T20" fmla="*/ 2 w 10"/>
                <a:gd name="T21" fmla="*/ 6 h 6"/>
                <a:gd name="T22" fmla="*/ 2 w 10"/>
                <a:gd name="T23" fmla="*/ 6 h 6"/>
                <a:gd name="T24" fmla="*/ 4 w 10"/>
                <a:gd name="T25" fmla="*/ 6 h 6"/>
                <a:gd name="T26" fmla="*/ 6 w 10"/>
                <a:gd name="T27" fmla="*/ 6 h 6"/>
                <a:gd name="T28" fmla="*/ 6 w 10"/>
                <a:gd name="T29" fmla="*/ 6 h 6"/>
                <a:gd name="T30" fmla="*/ 8 w 10"/>
                <a:gd name="T31" fmla="*/ 4 h 6"/>
                <a:gd name="T32" fmla="*/ 8 w 10"/>
                <a:gd name="T33" fmla="*/ 4 h 6"/>
                <a:gd name="T34" fmla="*/ 10 w 10"/>
                <a:gd name="T35" fmla="*/ 2 h 6"/>
                <a:gd name="T36" fmla="*/ 10 w 10"/>
                <a:gd name="T37" fmla="*/ 2 h 6"/>
                <a:gd name="T38" fmla="*/ 10 w 10"/>
                <a:gd name="T39" fmla="*/ 2 h 6"/>
                <a:gd name="T40" fmla="*/ 10 w 10"/>
                <a:gd name="T41" fmla="*/ 2 h 6"/>
                <a:gd name="T42" fmla="*/ 8 w 10"/>
                <a:gd name="T43" fmla="*/ 0 h 6"/>
                <a:gd name="T44" fmla="*/ 8 w 10"/>
                <a:gd name="T45" fmla="*/ 0 h 6"/>
                <a:gd name="T46" fmla="*/ 6 w 10"/>
                <a:gd name="T47" fmla="*/ 0 h 6"/>
                <a:gd name="T48" fmla="*/ 4 w 10"/>
                <a:gd name="T49" fmla="*/ 0 h 6"/>
                <a:gd name="T50" fmla="*/ 4 w 10"/>
                <a:gd name="T51" fmla="*/ 0 h 6"/>
                <a:gd name="T52" fmla="*/ 2 w 10"/>
                <a:gd name="T53" fmla="*/ 0 h 6"/>
                <a:gd name="T54" fmla="*/ 2 w 10"/>
                <a:gd name="T55" fmla="*/ 2 h 6"/>
                <a:gd name="T56" fmla="*/ 0 w 10"/>
                <a:gd name="T57" fmla="*/ 2 h 6"/>
                <a:gd name="T58" fmla="*/ 0 w 10"/>
                <a:gd name="T59"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 h="6">
                  <a:moveTo>
                    <a:pt x="0" y="2"/>
                  </a:moveTo>
                  <a:lnTo>
                    <a:pt x="0" y="2"/>
                  </a:lnTo>
                  <a:lnTo>
                    <a:pt x="0" y="2"/>
                  </a:lnTo>
                  <a:lnTo>
                    <a:pt x="0" y="2"/>
                  </a:lnTo>
                  <a:lnTo>
                    <a:pt x="0" y="4"/>
                  </a:lnTo>
                  <a:lnTo>
                    <a:pt x="0" y="4"/>
                  </a:lnTo>
                  <a:lnTo>
                    <a:pt x="0" y="6"/>
                  </a:lnTo>
                  <a:lnTo>
                    <a:pt x="0" y="6"/>
                  </a:lnTo>
                  <a:lnTo>
                    <a:pt x="2" y="6"/>
                  </a:lnTo>
                  <a:lnTo>
                    <a:pt x="2" y="6"/>
                  </a:lnTo>
                  <a:lnTo>
                    <a:pt x="2" y="6"/>
                  </a:lnTo>
                  <a:lnTo>
                    <a:pt x="2" y="6"/>
                  </a:lnTo>
                  <a:lnTo>
                    <a:pt x="4" y="6"/>
                  </a:lnTo>
                  <a:lnTo>
                    <a:pt x="6" y="6"/>
                  </a:lnTo>
                  <a:lnTo>
                    <a:pt x="6" y="6"/>
                  </a:lnTo>
                  <a:lnTo>
                    <a:pt x="8" y="4"/>
                  </a:lnTo>
                  <a:lnTo>
                    <a:pt x="8" y="4"/>
                  </a:lnTo>
                  <a:lnTo>
                    <a:pt x="10" y="2"/>
                  </a:lnTo>
                  <a:lnTo>
                    <a:pt x="10" y="2"/>
                  </a:lnTo>
                  <a:lnTo>
                    <a:pt x="10" y="2"/>
                  </a:lnTo>
                  <a:lnTo>
                    <a:pt x="10" y="2"/>
                  </a:lnTo>
                  <a:lnTo>
                    <a:pt x="8" y="0"/>
                  </a:lnTo>
                  <a:lnTo>
                    <a:pt x="8" y="0"/>
                  </a:lnTo>
                  <a:lnTo>
                    <a:pt x="6" y="0"/>
                  </a:lnTo>
                  <a:lnTo>
                    <a:pt x="4" y="0"/>
                  </a:lnTo>
                  <a:lnTo>
                    <a:pt x="4" y="0"/>
                  </a:lnTo>
                  <a:lnTo>
                    <a:pt x="2" y="0"/>
                  </a:lnTo>
                  <a:lnTo>
                    <a:pt x="2" y="2"/>
                  </a:lnTo>
                  <a:lnTo>
                    <a:pt x="0" y="2"/>
                  </a:lnTo>
                  <a:lnTo>
                    <a:pt x="0" y="2"/>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26" name="Freeform 321">
              <a:extLst>
                <a:ext uri="{FF2B5EF4-FFF2-40B4-BE49-F238E27FC236}">
                  <a16:creationId xmlns:a16="http://schemas.microsoft.com/office/drawing/2014/main" id="{F83967A9-42ED-4B85-B711-5FAE2FBBF0EC}"/>
                </a:ext>
              </a:extLst>
            </p:cNvPr>
            <p:cNvSpPr>
              <a:spLocks/>
            </p:cNvSpPr>
            <p:nvPr/>
          </p:nvSpPr>
          <p:spPr bwMode="auto">
            <a:xfrm>
              <a:off x="5810170" y="2377580"/>
              <a:ext cx="56736" cy="47873"/>
            </a:xfrm>
            <a:custGeom>
              <a:avLst/>
              <a:gdLst>
                <a:gd name="T0" fmla="*/ 20 w 30"/>
                <a:gd name="T1" fmla="*/ 26 h 28"/>
                <a:gd name="T2" fmla="*/ 20 w 30"/>
                <a:gd name="T3" fmla="*/ 26 h 28"/>
                <a:gd name="T4" fmla="*/ 18 w 30"/>
                <a:gd name="T5" fmla="*/ 26 h 28"/>
                <a:gd name="T6" fmla="*/ 16 w 30"/>
                <a:gd name="T7" fmla="*/ 26 h 28"/>
                <a:gd name="T8" fmla="*/ 12 w 30"/>
                <a:gd name="T9" fmla="*/ 28 h 28"/>
                <a:gd name="T10" fmla="*/ 10 w 30"/>
                <a:gd name="T11" fmla="*/ 28 h 28"/>
                <a:gd name="T12" fmla="*/ 6 w 30"/>
                <a:gd name="T13" fmla="*/ 28 h 28"/>
                <a:gd name="T14" fmla="*/ 6 w 30"/>
                <a:gd name="T15" fmla="*/ 28 h 28"/>
                <a:gd name="T16" fmla="*/ 4 w 30"/>
                <a:gd name="T17" fmla="*/ 28 h 28"/>
                <a:gd name="T18" fmla="*/ 4 w 30"/>
                <a:gd name="T19" fmla="*/ 26 h 28"/>
                <a:gd name="T20" fmla="*/ 4 w 30"/>
                <a:gd name="T21" fmla="*/ 26 h 28"/>
                <a:gd name="T22" fmla="*/ 2 w 30"/>
                <a:gd name="T23" fmla="*/ 26 h 28"/>
                <a:gd name="T24" fmla="*/ 2 w 30"/>
                <a:gd name="T25" fmla="*/ 24 h 28"/>
                <a:gd name="T26" fmla="*/ 2 w 30"/>
                <a:gd name="T27" fmla="*/ 24 h 28"/>
                <a:gd name="T28" fmla="*/ 2 w 30"/>
                <a:gd name="T29" fmla="*/ 22 h 28"/>
                <a:gd name="T30" fmla="*/ 0 w 30"/>
                <a:gd name="T31" fmla="*/ 20 h 28"/>
                <a:gd name="T32" fmla="*/ 0 w 30"/>
                <a:gd name="T33" fmla="*/ 18 h 28"/>
                <a:gd name="T34" fmla="*/ 0 w 30"/>
                <a:gd name="T35" fmla="*/ 16 h 28"/>
                <a:gd name="T36" fmla="*/ 2 w 30"/>
                <a:gd name="T37" fmla="*/ 14 h 28"/>
                <a:gd name="T38" fmla="*/ 2 w 30"/>
                <a:gd name="T39" fmla="*/ 10 h 28"/>
                <a:gd name="T40" fmla="*/ 4 w 30"/>
                <a:gd name="T41" fmla="*/ 8 h 28"/>
                <a:gd name="T42" fmla="*/ 4 w 30"/>
                <a:gd name="T43" fmla="*/ 6 h 28"/>
                <a:gd name="T44" fmla="*/ 6 w 30"/>
                <a:gd name="T45" fmla="*/ 6 h 28"/>
                <a:gd name="T46" fmla="*/ 8 w 30"/>
                <a:gd name="T47" fmla="*/ 4 h 28"/>
                <a:gd name="T48" fmla="*/ 8 w 30"/>
                <a:gd name="T49" fmla="*/ 2 h 28"/>
                <a:gd name="T50" fmla="*/ 10 w 30"/>
                <a:gd name="T51" fmla="*/ 2 h 28"/>
                <a:gd name="T52" fmla="*/ 12 w 30"/>
                <a:gd name="T53" fmla="*/ 0 h 28"/>
                <a:gd name="T54" fmla="*/ 12 w 30"/>
                <a:gd name="T55" fmla="*/ 0 h 28"/>
                <a:gd name="T56" fmla="*/ 14 w 30"/>
                <a:gd name="T57" fmla="*/ 0 h 28"/>
                <a:gd name="T58" fmla="*/ 14 w 30"/>
                <a:gd name="T59" fmla="*/ 0 h 28"/>
                <a:gd name="T60" fmla="*/ 16 w 30"/>
                <a:gd name="T61" fmla="*/ 0 h 28"/>
                <a:gd name="T62" fmla="*/ 18 w 30"/>
                <a:gd name="T63" fmla="*/ 2 h 28"/>
                <a:gd name="T64" fmla="*/ 20 w 30"/>
                <a:gd name="T65" fmla="*/ 2 h 28"/>
                <a:gd name="T66" fmla="*/ 22 w 30"/>
                <a:gd name="T67" fmla="*/ 2 h 28"/>
                <a:gd name="T68" fmla="*/ 22 w 30"/>
                <a:gd name="T69" fmla="*/ 4 h 28"/>
                <a:gd name="T70" fmla="*/ 24 w 30"/>
                <a:gd name="T71" fmla="*/ 6 h 28"/>
                <a:gd name="T72" fmla="*/ 26 w 30"/>
                <a:gd name="T73" fmla="*/ 8 h 28"/>
                <a:gd name="T74" fmla="*/ 28 w 30"/>
                <a:gd name="T75" fmla="*/ 10 h 28"/>
                <a:gd name="T76" fmla="*/ 28 w 30"/>
                <a:gd name="T77" fmla="*/ 12 h 28"/>
                <a:gd name="T78" fmla="*/ 30 w 30"/>
                <a:gd name="T79" fmla="*/ 14 h 28"/>
                <a:gd name="T80" fmla="*/ 30 w 30"/>
                <a:gd name="T81" fmla="*/ 16 h 28"/>
                <a:gd name="T82" fmla="*/ 30 w 30"/>
                <a:gd name="T83" fmla="*/ 18 h 28"/>
                <a:gd name="T84" fmla="*/ 30 w 30"/>
                <a:gd name="T85" fmla="*/ 18 h 28"/>
                <a:gd name="T86" fmla="*/ 30 w 30"/>
                <a:gd name="T87" fmla="*/ 20 h 28"/>
                <a:gd name="T88" fmla="*/ 30 w 30"/>
                <a:gd name="T89" fmla="*/ 20 h 28"/>
                <a:gd name="T90" fmla="*/ 30 w 30"/>
                <a:gd name="T91" fmla="*/ 20 h 28"/>
                <a:gd name="T92" fmla="*/ 28 w 30"/>
                <a:gd name="T93" fmla="*/ 22 h 28"/>
                <a:gd name="T94" fmla="*/ 26 w 30"/>
                <a:gd name="T95" fmla="*/ 22 h 28"/>
                <a:gd name="T96" fmla="*/ 24 w 30"/>
                <a:gd name="T97" fmla="*/ 24 h 28"/>
                <a:gd name="T98" fmla="*/ 20 w 30"/>
                <a:gd name="T99" fmla="*/ 26 h 28"/>
                <a:gd name="T100" fmla="*/ 20 w 30"/>
                <a:gd name="T101"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 h="28">
                  <a:moveTo>
                    <a:pt x="20" y="26"/>
                  </a:moveTo>
                  <a:lnTo>
                    <a:pt x="20" y="26"/>
                  </a:lnTo>
                  <a:lnTo>
                    <a:pt x="18" y="26"/>
                  </a:lnTo>
                  <a:lnTo>
                    <a:pt x="16" y="26"/>
                  </a:lnTo>
                  <a:lnTo>
                    <a:pt x="12" y="28"/>
                  </a:lnTo>
                  <a:lnTo>
                    <a:pt x="10" y="28"/>
                  </a:lnTo>
                  <a:lnTo>
                    <a:pt x="6" y="28"/>
                  </a:lnTo>
                  <a:lnTo>
                    <a:pt x="6" y="28"/>
                  </a:lnTo>
                  <a:lnTo>
                    <a:pt x="4" y="28"/>
                  </a:lnTo>
                  <a:lnTo>
                    <a:pt x="4" y="26"/>
                  </a:lnTo>
                  <a:lnTo>
                    <a:pt x="4" y="26"/>
                  </a:lnTo>
                  <a:lnTo>
                    <a:pt x="2" y="26"/>
                  </a:lnTo>
                  <a:lnTo>
                    <a:pt x="2" y="24"/>
                  </a:lnTo>
                  <a:lnTo>
                    <a:pt x="2" y="24"/>
                  </a:lnTo>
                  <a:lnTo>
                    <a:pt x="2" y="22"/>
                  </a:lnTo>
                  <a:lnTo>
                    <a:pt x="0" y="20"/>
                  </a:lnTo>
                  <a:lnTo>
                    <a:pt x="0" y="18"/>
                  </a:lnTo>
                  <a:lnTo>
                    <a:pt x="0" y="16"/>
                  </a:lnTo>
                  <a:lnTo>
                    <a:pt x="2" y="14"/>
                  </a:lnTo>
                  <a:lnTo>
                    <a:pt x="2" y="10"/>
                  </a:lnTo>
                  <a:lnTo>
                    <a:pt x="4" y="8"/>
                  </a:lnTo>
                  <a:lnTo>
                    <a:pt x="4" y="6"/>
                  </a:lnTo>
                  <a:lnTo>
                    <a:pt x="6" y="6"/>
                  </a:lnTo>
                  <a:lnTo>
                    <a:pt x="8" y="4"/>
                  </a:lnTo>
                  <a:lnTo>
                    <a:pt x="8" y="2"/>
                  </a:lnTo>
                  <a:lnTo>
                    <a:pt x="10" y="2"/>
                  </a:lnTo>
                  <a:lnTo>
                    <a:pt x="12" y="0"/>
                  </a:lnTo>
                  <a:lnTo>
                    <a:pt x="12" y="0"/>
                  </a:lnTo>
                  <a:lnTo>
                    <a:pt x="14" y="0"/>
                  </a:lnTo>
                  <a:lnTo>
                    <a:pt x="14" y="0"/>
                  </a:lnTo>
                  <a:lnTo>
                    <a:pt x="16" y="0"/>
                  </a:lnTo>
                  <a:lnTo>
                    <a:pt x="18" y="2"/>
                  </a:lnTo>
                  <a:lnTo>
                    <a:pt x="20" y="2"/>
                  </a:lnTo>
                  <a:lnTo>
                    <a:pt x="22" y="2"/>
                  </a:lnTo>
                  <a:lnTo>
                    <a:pt x="22" y="4"/>
                  </a:lnTo>
                  <a:lnTo>
                    <a:pt x="24" y="6"/>
                  </a:lnTo>
                  <a:lnTo>
                    <a:pt x="26" y="8"/>
                  </a:lnTo>
                  <a:lnTo>
                    <a:pt x="28" y="10"/>
                  </a:lnTo>
                  <a:lnTo>
                    <a:pt x="28" y="12"/>
                  </a:lnTo>
                  <a:lnTo>
                    <a:pt x="30" y="14"/>
                  </a:lnTo>
                  <a:lnTo>
                    <a:pt x="30" y="16"/>
                  </a:lnTo>
                  <a:lnTo>
                    <a:pt x="30" y="18"/>
                  </a:lnTo>
                  <a:lnTo>
                    <a:pt x="30" y="18"/>
                  </a:lnTo>
                  <a:lnTo>
                    <a:pt x="30" y="20"/>
                  </a:lnTo>
                  <a:lnTo>
                    <a:pt x="30" y="20"/>
                  </a:lnTo>
                  <a:lnTo>
                    <a:pt x="30" y="20"/>
                  </a:lnTo>
                  <a:lnTo>
                    <a:pt x="28" y="22"/>
                  </a:lnTo>
                  <a:lnTo>
                    <a:pt x="26" y="22"/>
                  </a:lnTo>
                  <a:lnTo>
                    <a:pt x="24" y="24"/>
                  </a:lnTo>
                  <a:lnTo>
                    <a:pt x="20" y="26"/>
                  </a:lnTo>
                  <a:lnTo>
                    <a:pt x="20" y="26"/>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27" name="Freeform 322">
              <a:extLst>
                <a:ext uri="{FF2B5EF4-FFF2-40B4-BE49-F238E27FC236}">
                  <a16:creationId xmlns:a16="http://schemas.microsoft.com/office/drawing/2014/main" id="{E1D181D5-D354-4026-963D-1CAA883BADAA}"/>
                </a:ext>
              </a:extLst>
            </p:cNvPr>
            <p:cNvSpPr>
              <a:spLocks/>
            </p:cNvSpPr>
            <p:nvPr/>
          </p:nvSpPr>
          <p:spPr bwMode="auto">
            <a:xfrm>
              <a:off x="5810170" y="2377580"/>
              <a:ext cx="56736" cy="47873"/>
            </a:xfrm>
            <a:custGeom>
              <a:avLst/>
              <a:gdLst>
                <a:gd name="T0" fmla="*/ 20 w 30"/>
                <a:gd name="T1" fmla="*/ 26 h 28"/>
                <a:gd name="T2" fmla="*/ 20 w 30"/>
                <a:gd name="T3" fmla="*/ 26 h 28"/>
                <a:gd name="T4" fmla="*/ 18 w 30"/>
                <a:gd name="T5" fmla="*/ 26 h 28"/>
                <a:gd name="T6" fmla="*/ 16 w 30"/>
                <a:gd name="T7" fmla="*/ 26 h 28"/>
                <a:gd name="T8" fmla="*/ 12 w 30"/>
                <a:gd name="T9" fmla="*/ 28 h 28"/>
                <a:gd name="T10" fmla="*/ 10 w 30"/>
                <a:gd name="T11" fmla="*/ 28 h 28"/>
                <a:gd name="T12" fmla="*/ 6 w 30"/>
                <a:gd name="T13" fmla="*/ 28 h 28"/>
                <a:gd name="T14" fmla="*/ 6 w 30"/>
                <a:gd name="T15" fmla="*/ 28 h 28"/>
                <a:gd name="T16" fmla="*/ 4 w 30"/>
                <a:gd name="T17" fmla="*/ 28 h 28"/>
                <a:gd name="T18" fmla="*/ 4 w 30"/>
                <a:gd name="T19" fmla="*/ 26 h 28"/>
                <a:gd name="T20" fmla="*/ 4 w 30"/>
                <a:gd name="T21" fmla="*/ 26 h 28"/>
                <a:gd name="T22" fmla="*/ 2 w 30"/>
                <a:gd name="T23" fmla="*/ 26 h 28"/>
                <a:gd name="T24" fmla="*/ 2 w 30"/>
                <a:gd name="T25" fmla="*/ 24 h 28"/>
                <a:gd name="T26" fmla="*/ 2 w 30"/>
                <a:gd name="T27" fmla="*/ 24 h 28"/>
                <a:gd name="T28" fmla="*/ 2 w 30"/>
                <a:gd name="T29" fmla="*/ 22 h 28"/>
                <a:gd name="T30" fmla="*/ 0 w 30"/>
                <a:gd name="T31" fmla="*/ 20 h 28"/>
                <a:gd name="T32" fmla="*/ 0 w 30"/>
                <a:gd name="T33" fmla="*/ 18 h 28"/>
                <a:gd name="T34" fmla="*/ 0 w 30"/>
                <a:gd name="T35" fmla="*/ 16 h 28"/>
                <a:gd name="T36" fmla="*/ 2 w 30"/>
                <a:gd name="T37" fmla="*/ 14 h 28"/>
                <a:gd name="T38" fmla="*/ 2 w 30"/>
                <a:gd name="T39" fmla="*/ 10 h 28"/>
                <a:gd name="T40" fmla="*/ 4 w 30"/>
                <a:gd name="T41" fmla="*/ 8 h 28"/>
                <a:gd name="T42" fmla="*/ 4 w 30"/>
                <a:gd name="T43" fmla="*/ 6 h 28"/>
                <a:gd name="T44" fmla="*/ 6 w 30"/>
                <a:gd name="T45" fmla="*/ 6 h 28"/>
                <a:gd name="T46" fmla="*/ 8 w 30"/>
                <a:gd name="T47" fmla="*/ 4 h 28"/>
                <a:gd name="T48" fmla="*/ 8 w 30"/>
                <a:gd name="T49" fmla="*/ 2 h 28"/>
                <a:gd name="T50" fmla="*/ 10 w 30"/>
                <a:gd name="T51" fmla="*/ 2 h 28"/>
                <a:gd name="T52" fmla="*/ 12 w 30"/>
                <a:gd name="T53" fmla="*/ 0 h 28"/>
                <a:gd name="T54" fmla="*/ 12 w 30"/>
                <a:gd name="T55" fmla="*/ 0 h 28"/>
                <a:gd name="T56" fmla="*/ 14 w 30"/>
                <a:gd name="T57" fmla="*/ 0 h 28"/>
                <a:gd name="T58" fmla="*/ 14 w 30"/>
                <a:gd name="T59" fmla="*/ 0 h 28"/>
                <a:gd name="T60" fmla="*/ 16 w 30"/>
                <a:gd name="T61" fmla="*/ 0 h 28"/>
                <a:gd name="T62" fmla="*/ 18 w 30"/>
                <a:gd name="T63" fmla="*/ 2 h 28"/>
                <a:gd name="T64" fmla="*/ 20 w 30"/>
                <a:gd name="T65" fmla="*/ 2 h 28"/>
                <a:gd name="T66" fmla="*/ 22 w 30"/>
                <a:gd name="T67" fmla="*/ 2 h 28"/>
                <a:gd name="T68" fmla="*/ 22 w 30"/>
                <a:gd name="T69" fmla="*/ 4 h 28"/>
                <a:gd name="T70" fmla="*/ 24 w 30"/>
                <a:gd name="T71" fmla="*/ 6 h 28"/>
                <a:gd name="T72" fmla="*/ 26 w 30"/>
                <a:gd name="T73" fmla="*/ 8 h 28"/>
                <a:gd name="T74" fmla="*/ 28 w 30"/>
                <a:gd name="T75" fmla="*/ 10 h 28"/>
                <a:gd name="T76" fmla="*/ 28 w 30"/>
                <a:gd name="T77" fmla="*/ 12 h 28"/>
                <a:gd name="T78" fmla="*/ 30 w 30"/>
                <a:gd name="T79" fmla="*/ 14 h 28"/>
                <a:gd name="T80" fmla="*/ 30 w 30"/>
                <a:gd name="T81" fmla="*/ 16 h 28"/>
                <a:gd name="T82" fmla="*/ 30 w 30"/>
                <a:gd name="T83" fmla="*/ 18 h 28"/>
                <a:gd name="T84" fmla="*/ 30 w 30"/>
                <a:gd name="T85" fmla="*/ 18 h 28"/>
                <a:gd name="T86" fmla="*/ 30 w 30"/>
                <a:gd name="T87" fmla="*/ 20 h 28"/>
                <a:gd name="T88" fmla="*/ 30 w 30"/>
                <a:gd name="T89" fmla="*/ 20 h 28"/>
                <a:gd name="T90" fmla="*/ 30 w 30"/>
                <a:gd name="T91" fmla="*/ 20 h 28"/>
                <a:gd name="T92" fmla="*/ 28 w 30"/>
                <a:gd name="T93" fmla="*/ 22 h 28"/>
                <a:gd name="T94" fmla="*/ 26 w 30"/>
                <a:gd name="T95" fmla="*/ 22 h 28"/>
                <a:gd name="T96" fmla="*/ 24 w 30"/>
                <a:gd name="T97" fmla="*/ 24 h 28"/>
                <a:gd name="T98" fmla="*/ 20 w 30"/>
                <a:gd name="T99" fmla="*/ 26 h 28"/>
                <a:gd name="T100" fmla="*/ 20 w 30"/>
                <a:gd name="T101"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 h="28">
                  <a:moveTo>
                    <a:pt x="20" y="26"/>
                  </a:moveTo>
                  <a:lnTo>
                    <a:pt x="20" y="26"/>
                  </a:lnTo>
                  <a:lnTo>
                    <a:pt x="18" y="26"/>
                  </a:lnTo>
                  <a:lnTo>
                    <a:pt x="16" y="26"/>
                  </a:lnTo>
                  <a:lnTo>
                    <a:pt x="12" y="28"/>
                  </a:lnTo>
                  <a:lnTo>
                    <a:pt x="10" y="28"/>
                  </a:lnTo>
                  <a:lnTo>
                    <a:pt x="6" y="28"/>
                  </a:lnTo>
                  <a:lnTo>
                    <a:pt x="6" y="28"/>
                  </a:lnTo>
                  <a:lnTo>
                    <a:pt x="4" y="28"/>
                  </a:lnTo>
                  <a:lnTo>
                    <a:pt x="4" y="26"/>
                  </a:lnTo>
                  <a:lnTo>
                    <a:pt x="4" y="26"/>
                  </a:lnTo>
                  <a:lnTo>
                    <a:pt x="2" y="26"/>
                  </a:lnTo>
                  <a:lnTo>
                    <a:pt x="2" y="24"/>
                  </a:lnTo>
                  <a:lnTo>
                    <a:pt x="2" y="24"/>
                  </a:lnTo>
                  <a:lnTo>
                    <a:pt x="2" y="22"/>
                  </a:lnTo>
                  <a:lnTo>
                    <a:pt x="0" y="20"/>
                  </a:lnTo>
                  <a:lnTo>
                    <a:pt x="0" y="18"/>
                  </a:lnTo>
                  <a:lnTo>
                    <a:pt x="0" y="16"/>
                  </a:lnTo>
                  <a:lnTo>
                    <a:pt x="2" y="14"/>
                  </a:lnTo>
                  <a:lnTo>
                    <a:pt x="2" y="10"/>
                  </a:lnTo>
                  <a:lnTo>
                    <a:pt x="4" y="8"/>
                  </a:lnTo>
                  <a:lnTo>
                    <a:pt x="4" y="6"/>
                  </a:lnTo>
                  <a:lnTo>
                    <a:pt x="6" y="6"/>
                  </a:lnTo>
                  <a:lnTo>
                    <a:pt x="8" y="4"/>
                  </a:lnTo>
                  <a:lnTo>
                    <a:pt x="8" y="2"/>
                  </a:lnTo>
                  <a:lnTo>
                    <a:pt x="10" y="2"/>
                  </a:lnTo>
                  <a:lnTo>
                    <a:pt x="12" y="0"/>
                  </a:lnTo>
                  <a:lnTo>
                    <a:pt x="12" y="0"/>
                  </a:lnTo>
                  <a:lnTo>
                    <a:pt x="14" y="0"/>
                  </a:lnTo>
                  <a:lnTo>
                    <a:pt x="14" y="0"/>
                  </a:lnTo>
                  <a:lnTo>
                    <a:pt x="16" y="0"/>
                  </a:lnTo>
                  <a:lnTo>
                    <a:pt x="18" y="2"/>
                  </a:lnTo>
                  <a:lnTo>
                    <a:pt x="20" y="2"/>
                  </a:lnTo>
                  <a:lnTo>
                    <a:pt x="22" y="2"/>
                  </a:lnTo>
                  <a:lnTo>
                    <a:pt x="22" y="4"/>
                  </a:lnTo>
                  <a:lnTo>
                    <a:pt x="24" y="6"/>
                  </a:lnTo>
                  <a:lnTo>
                    <a:pt x="26" y="8"/>
                  </a:lnTo>
                  <a:lnTo>
                    <a:pt x="28" y="10"/>
                  </a:lnTo>
                  <a:lnTo>
                    <a:pt x="28" y="12"/>
                  </a:lnTo>
                  <a:lnTo>
                    <a:pt x="30" y="14"/>
                  </a:lnTo>
                  <a:lnTo>
                    <a:pt x="30" y="16"/>
                  </a:lnTo>
                  <a:lnTo>
                    <a:pt x="30" y="18"/>
                  </a:lnTo>
                  <a:lnTo>
                    <a:pt x="30" y="18"/>
                  </a:lnTo>
                  <a:lnTo>
                    <a:pt x="30" y="20"/>
                  </a:lnTo>
                  <a:lnTo>
                    <a:pt x="30" y="20"/>
                  </a:lnTo>
                  <a:lnTo>
                    <a:pt x="30" y="20"/>
                  </a:lnTo>
                  <a:lnTo>
                    <a:pt x="28" y="22"/>
                  </a:lnTo>
                  <a:lnTo>
                    <a:pt x="26" y="22"/>
                  </a:lnTo>
                  <a:lnTo>
                    <a:pt x="24" y="24"/>
                  </a:lnTo>
                  <a:lnTo>
                    <a:pt x="20" y="26"/>
                  </a:lnTo>
                  <a:lnTo>
                    <a:pt x="20" y="26"/>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28" name="Freeform 323">
              <a:extLst>
                <a:ext uri="{FF2B5EF4-FFF2-40B4-BE49-F238E27FC236}">
                  <a16:creationId xmlns:a16="http://schemas.microsoft.com/office/drawing/2014/main" id="{F62805E3-0572-4D94-ADBD-9DD4D66D97CF}"/>
                </a:ext>
              </a:extLst>
            </p:cNvPr>
            <p:cNvSpPr>
              <a:spLocks/>
            </p:cNvSpPr>
            <p:nvPr/>
          </p:nvSpPr>
          <p:spPr bwMode="auto">
            <a:xfrm>
              <a:off x="5825298" y="2261316"/>
              <a:ext cx="22695" cy="37615"/>
            </a:xfrm>
            <a:custGeom>
              <a:avLst/>
              <a:gdLst>
                <a:gd name="T0" fmla="*/ 10 w 12"/>
                <a:gd name="T1" fmla="*/ 0 h 22"/>
                <a:gd name="T2" fmla="*/ 10 w 12"/>
                <a:gd name="T3" fmla="*/ 0 h 22"/>
                <a:gd name="T4" fmla="*/ 10 w 12"/>
                <a:gd name="T5" fmla="*/ 0 h 22"/>
                <a:gd name="T6" fmla="*/ 10 w 12"/>
                <a:gd name="T7" fmla="*/ 0 h 22"/>
                <a:gd name="T8" fmla="*/ 10 w 12"/>
                <a:gd name="T9" fmla="*/ 0 h 22"/>
                <a:gd name="T10" fmla="*/ 8 w 12"/>
                <a:gd name="T11" fmla="*/ 0 h 22"/>
                <a:gd name="T12" fmla="*/ 8 w 12"/>
                <a:gd name="T13" fmla="*/ 0 h 22"/>
                <a:gd name="T14" fmla="*/ 6 w 12"/>
                <a:gd name="T15" fmla="*/ 2 h 22"/>
                <a:gd name="T16" fmla="*/ 4 w 12"/>
                <a:gd name="T17" fmla="*/ 2 h 22"/>
                <a:gd name="T18" fmla="*/ 2 w 12"/>
                <a:gd name="T19" fmla="*/ 4 h 22"/>
                <a:gd name="T20" fmla="*/ 2 w 12"/>
                <a:gd name="T21" fmla="*/ 6 h 22"/>
                <a:gd name="T22" fmla="*/ 0 w 12"/>
                <a:gd name="T23" fmla="*/ 6 h 22"/>
                <a:gd name="T24" fmla="*/ 0 w 12"/>
                <a:gd name="T25" fmla="*/ 8 h 22"/>
                <a:gd name="T26" fmla="*/ 0 w 12"/>
                <a:gd name="T27" fmla="*/ 8 h 22"/>
                <a:gd name="T28" fmla="*/ 0 w 12"/>
                <a:gd name="T29" fmla="*/ 10 h 22"/>
                <a:gd name="T30" fmla="*/ 0 w 12"/>
                <a:gd name="T31" fmla="*/ 12 h 22"/>
                <a:gd name="T32" fmla="*/ 0 w 12"/>
                <a:gd name="T33" fmla="*/ 12 h 22"/>
                <a:gd name="T34" fmla="*/ 0 w 12"/>
                <a:gd name="T35" fmla="*/ 14 h 22"/>
                <a:gd name="T36" fmla="*/ 0 w 12"/>
                <a:gd name="T37" fmla="*/ 16 h 22"/>
                <a:gd name="T38" fmla="*/ 0 w 12"/>
                <a:gd name="T39" fmla="*/ 16 h 22"/>
                <a:gd name="T40" fmla="*/ 0 w 12"/>
                <a:gd name="T41" fmla="*/ 16 h 22"/>
                <a:gd name="T42" fmla="*/ 0 w 12"/>
                <a:gd name="T43" fmla="*/ 18 h 22"/>
                <a:gd name="T44" fmla="*/ 2 w 12"/>
                <a:gd name="T45" fmla="*/ 20 h 22"/>
                <a:gd name="T46" fmla="*/ 2 w 12"/>
                <a:gd name="T47" fmla="*/ 20 h 22"/>
                <a:gd name="T48" fmla="*/ 4 w 12"/>
                <a:gd name="T49" fmla="*/ 20 h 22"/>
                <a:gd name="T50" fmla="*/ 4 w 12"/>
                <a:gd name="T51" fmla="*/ 22 h 22"/>
                <a:gd name="T52" fmla="*/ 4 w 12"/>
                <a:gd name="T53" fmla="*/ 22 h 22"/>
                <a:gd name="T54" fmla="*/ 6 w 12"/>
                <a:gd name="T55" fmla="*/ 22 h 22"/>
                <a:gd name="T56" fmla="*/ 6 w 12"/>
                <a:gd name="T57" fmla="*/ 20 h 22"/>
                <a:gd name="T58" fmla="*/ 8 w 12"/>
                <a:gd name="T59" fmla="*/ 20 h 22"/>
                <a:gd name="T60" fmla="*/ 8 w 12"/>
                <a:gd name="T61" fmla="*/ 18 h 22"/>
                <a:gd name="T62" fmla="*/ 10 w 12"/>
                <a:gd name="T63" fmla="*/ 18 h 22"/>
                <a:gd name="T64" fmla="*/ 10 w 12"/>
                <a:gd name="T65" fmla="*/ 16 h 22"/>
                <a:gd name="T66" fmla="*/ 12 w 12"/>
                <a:gd name="T67" fmla="*/ 14 h 22"/>
                <a:gd name="T68" fmla="*/ 12 w 12"/>
                <a:gd name="T69" fmla="*/ 12 h 22"/>
                <a:gd name="T70" fmla="*/ 12 w 12"/>
                <a:gd name="T71" fmla="*/ 12 h 22"/>
                <a:gd name="T72" fmla="*/ 12 w 12"/>
                <a:gd name="T73" fmla="*/ 10 h 22"/>
                <a:gd name="T74" fmla="*/ 12 w 12"/>
                <a:gd name="T75" fmla="*/ 8 h 22"/>
                <a:gd name="T76" fmla="*/ 12 w 12"/>
                <a:gd name="T77" fmla="*/ 6 h 22"/>
                <a:gd name="T78" fmla="*/ 12 w 12"/>
                <a:gd name="T79" fmla="*/ 6 h 22"/>
                <a:gd name="T80" fmla="*/ 12 w 12"/>
                <a:gd name="T81" fmla="*/ 4 h 22"/>
                <a:gd name="T82" fmla="*/ 12 w 12"/>
                <a:gd name="T83" fmla="*/ 2 h 22"/>
                <a:gd name="T84" fmla="*/ 12 w 12"/>
                <a:gd name="T85" fmla="*/ 2 h 22"/>
                <a:gd name="T86" fmla="*/ 12 w 12"/>
                <a:gd name="T87" fmla="*/ 0 h 22"/>
                <a:gd name="T88" fmla="*/ 12 w 12"/>
                <a:gd name="T89" fmla="*/ 0 h 22"/>
                <a:gd name="T90" fmla="*/ 10 w 12"/>
                <a:gd name="T9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 h="22">
                  <a:moveTo>
                    <a:pt x="10" y="0"/>
                  </a:moveTo>
                  <a:lnTo>
                    <a:pt x="10" y="0"/>
                  </a:lnTo>
                  <a:lnTo>
                    <a:pt x="10" y="0"/>
                  </a:lnTo>
                  <a:lnTo>
                    <a:pt x="10" y="0"/>
                  </a:lnTo>
                  <a:lnTo>
                    <a:pt x="10" y="0"/>
                  </a:lnTo>
                  <a:lnTo>
                    <a:pt x="8" y="0"/>
                  </a:lnTo>
                  <a:lnTo>
                    <a:pt x="8" y="0"/>
                  </a:lnTo>
                  <a:lnTo>
                    <a:pt x="6" y="2"/>
                  </a:lnTo>
                  <a:lnTo>
                    <a:pt x="4" y="2"/>
                  </a:lnTo>
                  <a:lnTo>
                    <a:pt x="2" y="4"/>
                  </a:lnTo>
                  <a:lnTo>
                    <a:pt x="2" y="6"/>
                  </a:lnTo>
                  <a:lnTo>
                    <a:pt x="0" y="6"/>
                  </a:lnTo>
                  <a:lnTo>
                    <a:pt x="0" y="8"/>
                  </a:lnTo>
                  <a:lnTo>
                    <a:pt x="0" y="8"/>
                  </a:lnTo>
                  <a:lnTo>
                    <a:pt x="0" y="10"/>
                  </a:lnTo>
                  <a:lnTo>
                    <a:pt x="0" y="12"/>
                  </a:lnTo>
                  <a:lnTo>
                    <a:pt x="0" y="12"/>
                  </a:lnTo>
                  <a:lnTo>
                    <a:pt x="0" y="14"/>
                  </a:lnTo>
                  <a:lnTo>
                    <a:pt x="0" y="16"/>
                  </a:lnTo>
                  <a:lnTo>
                    <a:pt x="0" y="16"/>
                  </a:lnTo>
                  <a:lnTo>
                    <a:pt x="0" y="16"/>
                  </a:lnTo>
                  <a:lnTo>
                    <a:pt x="0" y="18"/>
                  </a:lnTo>
                  <a:lnTo>
                    <a:pt x="2" y="20"/>
                  </a:lnTo>
                  <a:lnTo>
                    <a:pt x="2" y="20"/>
                  </a:lnTo>
                  <a:lnTo>
                    <a:pt x="4" y="20"/>
                  </a:lnTo>
                  <a:lnTo>
                    <a:pt x="4" y="22"/>
                  </a:lnTo>
                  <a:lnTo>
                    <a:pt x="4" y="22"/>
                  </a:lnTo>
                  <a:lnTo>
                    <a:pt x="6" y="22"/>
                  </a:lnTo>
                  <a:lnTo>
                    <a:pt x="6" y="20"/>
                  </a:lnTo>
                  <a:lnTo>
                    <a:pt x="8" y="20"/>
                  </a:lnTo>
                  <a:lnTo>
                    <a:pt x="8" y="18"/>
                  </a:lnTo>
                  <a:lnTo>
                    <a:pt x="10" y="18"/>
                  </a:lnTo>
                  <a:lnTo>
                    <a:pt x="10" y="16"/>
                  </a:lnTo>
                  <a:lnTo>
                    <a:pt x="12" y="14"/>
                  </a:lnTo>
                  <a:lnTo>
                    <a:pt x="12" y="12"/>
                  </a:lnTo>
                  <a:lnTo>
                    <a:pt x="12" y="12"/>
                  </a:lnTo>
                  <a:lnTo>
                    <a:pt x="12" y="10"/>
                  </a:lnTo>
                  <a:lnTo>
                    <a:pt x="12" y="8"/>
                  </a:lnTo>
                  <a:lnTo>
                    <a:pt x="12" y="6"/>
                  </a:lnTo>
                  <a:lnTo>
                    <a:pt x="12" y="6"/>
                  </a:lnTo>
                  <a:lnTo>
                    <a:pt x="12" y="4"/>
                  </a:lnTo>
                  <a:lnTo>
                    <a:pt x="12" y="2"/>
                  </a:lnTo>
                  <a:lnTo>
                    <a:pt x="12" y="2"/>
                  </a:lnTo>
                  <a:lnTo>
                    <a:pt x="12" y="0"/>
                  </a:lnTo>
                  <a:lnTo>
                    <a:pt x="12" y="0"/>
                  </a:lnTo>
                  <a:lnTo>
                    <a:pt x="10" y="0"/>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29" name="Freeform 324">
              <a:extLst>
                <a:ext uri="{FF2B5EF4-FFF2-40B4-BE49-F238E27FC236}">
                  <a16:creationId xmlns:a16="http://schemas.microsoft.com/office/drawing/2014/main" id="{D997D578-023C-4476-A16D-3A03D1A18B90}"/>
                </a:ext>
              </a:extLst>
            </p:cNvPr>
            <p:cNvSpPr>
              <a:spLocks/>
            </p:cNvSpPr>
            <p:nvPr/>
          </p:nvSpPr>
          <p:spPr bwMode="auto">
            <a:xfrm>
              <a:off x="5825298" y="2261316"/>
              <a:ext cx="22695" cy="37615"/>
            </a:xfrm>
            <a:custGeom>
              <a:avLst/>
              <a:gdLst>
                <a:gd name="T0" fmla="*/ 10 w 12"/>
                <a:gd name="T1" fmla="*/ 0 h 22"/>
                <a:gd name="T2" fmla="*/ 10 w 12"/>
                <a:gd name="T3" fmla="*/ 0 h 22"/>
                <a:gd name="T4" fmla="*/ 10 w 12"/>
                <a:gd name="T5" fmla="*/ 0 h 22"/>
                <a:gd name="T6" fmla="*/ 10 w 12"/>
                <a:gd name="T7" fmla="*/ 0 h 22"/>
                <a:gd name="T8" fmla="*/ 10 w 12"/>
                <a:gd name="T9" fmla="*/ 0 h 22"/>
                <a:gd name="T10" fmla="*/ 8 w 12"/>
                <a:gd name="T11" fmla="*/ 0 h 22"/>
                <a:gd name="T12" fmla="*/ 8 w 12"/>
                <a:gd name="T13" fmla="*/ 0 h 22"/>
                <a:gd name="T14" fmla="*/ 6 w 12"/>
                <a:gd name="T15" fmla="*/ 2 h 22"/>
                <a:gd name="T16" fmla="*/ 4 w 12"/>
                <a:gd name="T17" fmla="*/ 2 h 22"/>
                <a:gd name="T18" fmla="*/ 2 w 12"/>
                <a:gd name="T19" fmla="*/ 4 h 22"/>
                <a:gd name="T20" fmla="*/ 2 w 12"/>
                <a:gd name="T21" fmla="*/ 6 h 22"/>
                <a:gd name="T22" fmla="*/ 0 w 12"/>
                <a:gd name="T23" fmla="*/ 6 h 22"/>
                <a:gd name="T24" fmla="*/ 0 w 12"/>
                <a:gd name="T25" fmla="*/ 8 h 22"/>
                <a:gd name="T26" fmla="*/ 0 w 12"/>
                <a:gd name="T27" fmla="*/ 8 h 22"/>
                <a:gd name="T28" fmla="*/ 0 w 12"/>
                <a:gd name="T29" fmla="*/ 10 h 22"/>
                <a:gd name="T30" fmla="*/ 0 w 12"/>
                <a:gd name="T31" fmla="*/ 12 h 22"/>
                <a:gd name="T32" fmla="*/ 0 w 12"/>
                <a:gd name="T33" fmla="*/ 12 h 22"/>
                <a:gd name="T34" fmla="*/ 0 w 12"/>
                <a:gd name="T35" fmla="*/ 14 h 22"/>
                <a:gd name="T36" fmla="*/ 0 w 12"/>
                <a:gd name="T37" fmla="*/ 16 h 22"/>
                <a:gd name="T38" fmla="*/ 0 w 12"/>
                <a:gd name="T39" fmla="*/ 16 h 22"/>
                <a:gd name="T40" fmla="*/ 0 w 12"/>
                <a:gd name="T41" fmla="*/ 16 h 22"/>
                <a:gd name="T42" fmla="*/ 0 w 12"/>
                <a:gd name="T43" fmla="*/ 18 h 22"/>
                <a:gd name="T44" fmla="*/ 2 w 12"/>
                <a:gd name="T45" fmla="*/ 20 h 22"/>
                <a:gd name="T46" fmla="*/ 2 w 12"/>
                <a:gd name="T47" fmla="*/ 20 h 22"/>
                <a:gd name="T48" fmla="*/ 4 w 12"/>
                <a:gd name="T49" fmla="*/ 20 h 22"/>
                <a:gd name="T50" fmla="*/ 4 w 12"/>
                <a:gd name="T51" fmla="*/ 22 h 22"/>
                <a:gd name="T52" fmla="*/ 4 w 12"/>
                <a:gd name="T53" fmla="*/ 22 h 22"/>
                <a:gd name="T54" fmla="*/ 6 w 12"/>
                <a:gd name="T55" fmla="*/ 22 h 22"/>
                <a:gd name="T56" fmla="*/ 6 w 12"/>
                <a:gd name="T57" fmla="*/ 20 h 22"/>
                <a:gd name="T58" fmla="*/ 8 w 12"/>
                <a:gd name="T59" fmla="*/ 20 h 22"/>
                <a:gd name="T60" fmla="*/ 8 w 12"/>
                <a:gd name="T61" fmla="*/ 18 h 22"/>
                <a:gd name="T62" fmla="*/ 10 w 12"/>
                <a:gd name="T63" fmla="*/ 18 h 22"/>
                <a:gd name="T64" fmla="*/ 10 w 12"/>
                <a:gd name="T65" fmla="*/ 16 h 22"/>
                <a:gd name="T66" fmla="*/ 12 w 12"/>
                <a:gd name="T67" fmla="*/ 14 h 22"/>
                <a:gd name="T68" fmla="*/ 12 w 12"/>
                <a:gd name="T69" fmla="*/ 12 h 22"/>
                <a:gd name="T70" fmla="*/ 12 w 12"/>
                <a:gd name="T71" fmla="*/ 12 h 22"/>
                <a:gd name="T72" fmla="*/ 12 w 12"/>
                <a:gd name="T73" fmla="*/ 10 h 22"/>
                <a:gd name="T74" fmla="*/ 12 w 12"/>
                <a:gd name="T75" fmla="*/ 8 h 22"/>
                <a:gd name="T76" fmla="*/ 12 w 12"/>
                <a:gd name="T77" fmla="*/ 6 h 22"/>
                <a:gd name="T78" fmla="*/ 12 w 12"/>
                <a:gd name="T79" fmla="*/ 6 h 22"/>
                <a:gd name="T80" fmla="*/ 12 w 12"/>
                <a:gd name="T81" fmla="*/ 4 h 22"/>
                <a:gd name="T82" fmla="*/ 12 w 12"/>
                <a:gd name="T83" fmla="*/ 2 h 22"/>
                <a:gd name="T84" fmla="*/ 12 w 12"/>
                <a:gd name="T85" fmla="*/ 2 h 22"/>
                <a:gd name="T86" fmla="*/ 12 w 12"/>
                <a:gd name="T87" fmla="*/ 0 h 22"/>
                <a:gd name="T88" fmla="*/ 12 w 12"/>
                <a:gd name="T89" fmla="*/ 0 h 22"/>
                <a:gd name="T90" fmla="*/ 10 w 12"/>
                <a:gd name="T9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 h="22">
                  <a:moveTo>
                    <a:pt x="10" y="0"/>
                  </a:moveTo>
                  <a:lnTo>
                    <a:pt x="10" y="0"/>
                  </a:lnTo>
                  <a:lnTo>
                    <a:pt x="10" y="0"/>
                  </a:lnTo>
                  <a:lnTo>
                    <a:pt x="10" y="0"/>
                  </a:lnTo>
                  <a:lnTo>
                    <a:pt x="10" y="0"/>
                  </a:lnTo>
                  <a:lnTo>
                    <a:pt x="8" y="0"/>
                  </a:lnTo>
                  <a:lnTo>
                    <a:pt x="8" y="0"/>
                  </a:lnTo>
                  <a:lnTo>
                    <a:pt x="6" y="2"/>
                  </a:lnTo>
                  <a:lnTo>
                    <a:pt x="4" y="2"/>
                  </a:lnTo>
                  <a:lnTo>
                    <a:pt x="2" y="4"/>
                  </a:lnTo>
                  <a:lnTo>
                    <a:pt x="2" y="6"/>
                  </a:lnTo>
                  <a:lnTo>
                    <a:pt x="0" y="6"/>
                  </a:lnTo>
                  <a:lnTo>
                    <a:pt x="0" y="8"/>
                  </a:lnTo>
                  <a:lnTo>
                    <a:pt x="0" y="8"/>
                  </a:lnTo>
                  <a:lnTo>
                    <a:pt x="0" y="10"/>
                  </a:lnTo>
                  <a:lnTo>
                    <a:pt x="0" y="12"/>
                  </a:lnTo>
                  <a:lnTo>
                    <a:pt x="0" y="12"/>
                  </a:lnTo>
                  <a:lnTo>
                    <a:pt x="0" y="14"/>
                  </a:lnTo>
                  <a:lnTo>
                    <a:pt x="0" y="16"/>
                  </a:lnTo>
                  <a:lnTo>
                    <a:pt x="0" y="16"/>
                  </a:lnTo>
                  <a:lnTo>
                    <a:pt x="0" y="16"/>
                  </a:lnTo>
                  <a:lnTo>
                    <a:pt x="0" y="18"/>
                  </a:lnTo>
                  <a:lnTo>
                    <a:pt x="2" y="20"/>
                  </a:lnTo>
                  <a:lnTo>
                    <a:pt x="2" y="20"/>
                  </a:lnTo>
                  <a:lnTo>
                    <a:pt x="4" y="20"/>
                  </a:lnTo>
                  <a:lnTo>
                    <a:pt x="4" y="22"/>
                  </a:lnTo>
                  <a:lnTo>
                    <a:pt x="4" y="22"/>
                  </a:lnTo>
                  <a:lnTo>
                    <a:pt x="6" y="22"/>
                  </a:lnTo>
                  <a:lnTo>
                    <a:pt x="6" y="20"/>
                  </a:lnTo>
                  <a:lnTo>
                    <a:pt x="8" y="20"/>
                  </a:lnTo>
                  <a:lnTo>
                    <a:pt x="8" y="18"/>
                  </a:lnTo>
                  <a:lnTo>
                    <a:pt x="10" y="18"/>
                  </a:lnTo>
                  <a:lnTo>
                    <a:pt x="10" y="16"/>
                  </a:lnTo>
                  <a:lnTo>
                    <a:pt x="12" y="14"/>
                  </a:lnTo>
                  <a:lnTo>
                    <a:pt x="12" y="12"/>
                  </a:lnTo>
                  <a:lnTo>
                    <a:pt x="12" y="12"/>
                  </a:lnTo>
                  <a:lnTo>
                    <a:pt x="12" y="10"/>
                  </a:lnTo>
                  <a:lnTo>
                    <a:pt x="12" y="8"/>
                  </a:lnTo>
                  <a:lnTo>
                    <a:pt x="12" y="6"/>
                  </a:lnTo>
                  <a:lnTo>
                    <a:pt x="12" y="6"/>
                  </a:lnTo>
                  <a:lnTo>
                    <a:pt x="12" y="4"/>
                  </a:lnTo>
                  <a:lnTo>
                    <a:pt x="12" y="2"/>
                  </a:lnTo>
                  <a:lnTo>
                    <a:pt x="12" y="2"/>
                  </a:lnTo>
                  <a:lnTo>
                    <a:pt x="12" y="0"/>
                  </a:lnTo>
                  <a:lnTo>
                    <a:pt x="12" y="0"/>
                  </a:lnTo>
                  <a:lnTo>
                    <a:pt x="10" y="0"/>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30" name="Freeform 325">
              <a:extLst>
                <a:ext uri="{FF2B5EF4-FFF2-40B4-BE49-F238E27FC236}">
                  <a16:creationId xmlns:a16="http://schemas.microsoft.com/office/drawing/2014/main" id="{D4F3EE15-AAC4-48BD-82D8-15C1056AF603}"/>
                </a:ext>
              </a:extLst>
            </p:cNvPr>
            <p:cNvSpPr>
              <a:spLocks/>
            </p:cNvSpPr>
            <p:nvPr/>
          </p:nvSpPr>
          <p:spPr bwMode="auto">
            <a:xfrm>
              <a:off x="5965248" y="2172409"/>
              <a:ext cx="18912" cy="34195"/>
            </a:xfrm>
            <a:custGeom>
              <a:avLst/>
              <a:gdLst>
                <a:gd name="T0" fmla="*/ 6 w 10"/>
                <a:gd name="T1" fmla="*/ 0 h 20"/>
                <a:gd name="T2" fmla="*/ 6 w 10"/>
                <a:gd name="T3" fmla="*/ 0 h 20"/>
                <a:gd name="T4" fmla="*/ 6 w 10"/>
                <a:gd name="T5" fmla="*/ 0 h 20"/>
                <a:gd name="T6" fmla="*/ 6 w 10"/>
                <a:gd name="T7" fmla="*/ 0 h 20"/>
                <a:gd name="T8" fmla="*/ 6 w 10"/>
                <a:gd name="T9" fmla="*/ 0 h 20"/>
                <a:gd name="T10" fmla="*/ 4 w 10"/>
                <a:gd name="T11" fmla="*/ 2 h 20"/>
                <a:gd name="T12" fmla="*/ 4 w 10"/>
                <a:gd name="T13" fmla="*/ 2 h 20"/>
                <a:gd name="T14" fmla="*/ 2 w 10"/>
                <a:gd name="T15" fmla="*/ 4 h 20"/>
                <a:gd name="T16" fmla="*/ 2 w 10"/>
                <a:gd name="T17" fmla="*/ 4 h 20"/>
                <a:gd name="T18" fmla="*/ 0 w 10"/>
                <a:gd name="T19" fmla="*/ 6 h 20"/>
                <a:gd name="T20" fmla="*/ 0 w 10"/>
                <a:gd name="T21" fmla="*/ 8 h 20"/>
                <a:gd name="T22" fmla="*/ 0 w 10"/>
                <a:gd name="T23" fmla="*/ 10 h 20"/>
                <a:gd name="T24" fmla="*/ 0 w 10"/>
                <a:gd name="T25" fmla="*/ 10 h 20"/>
                <a:gd name="T26" fmla="*/ 0 w 10"/>
                <a:gd name="T27" fmla="*/ 12 h 20"/>
                <a:gd name="T28" fmla="*/ 0 w 10"/>
                <a:gd name="T29" fmla="*/ 12 h 20"/>
                <a:gd name="T30" fmla="*/ 0 w 10"/>
                <a:gd name="T31" fmla="*/ 14 h 20"/>
                <a:gd name="T32" fmla="*/ 0 w 10"/>
                <a:gd name="T33" fmla="*/ 16 h 20"/>
                <a:gd name="T34" fmla="*/ 0 w 10"/>
                <a:gd name="T35" fmla="*/ 16 h 20"/>
                <a:gd name="T36" fmla="*/ 2 w 10"/>
                <a:gd name="T37" fmla="*/ 18 h 20"/>
                <a:gd name="T38" fmla="*/ 2 w 10"/>
                <a:gd name="T39" fmla="*/ 18 h 20"/>
                <a:gd name="T40" fmla="*/ 2 w 10"/>
                <a:gd name="T41" fmla="*/ 18 h 20"/>
                <a:gd name="T42" fmla="*/ 4 w 10"/>
                <a:gd name="T43" fmla="*/ 20 h 20"/>
                <a:gd name="T44" fmla="*/ 4 w 10"/>
                <a:gd name="T45" fmla="*/ 20 h 20"/>
                <a:gd name="T46" fmla="*/ 6 w 10"/>
                <a:gd name="T47" fmla="*/ 20 h 20"/>
                <a:gd name="T48" fmla="*/ 6 w 10"/>
                <a:gd name="T49" fmla="*/ 20 h 20"/>
                <a:gd name="T50" fmla="*/ 6 w 10"/>
                <a:gd name="T51" fmla="*/ 20 h 20"/>
                <a:gd name="T52" fmla="*/ 8 w 10"/>
                <a:gd name="T53" fmla="*/ 20 h 20"/>
                <a:gd name="T54" fmla="*/ 8 w 10"/>
                <a:gd name="T55" fmla="*/ 18 h 20"/>
                <a:gd name="T56" fmla="*/ 8 w 10"/>
                <a:gd name="T57" fmla="*/ 18 h 20"/>
                <a:gd name="T58" fmla="*/ 10 w 10"/>
                <a:gd name="T59" fmla="*/ 18 h 20"/>
                <a:gd name="T60" fmla="*/ 10 w 10"/>
                <a:gd name="T61" fmla="*/ 16 h 20"/>
                <a:gd name="T62" fmla="*/ 10 w 10"/>
                <a:gd name="T63" fmla="*/ 14 h 20"/>
                <a:gd name="T64" fmla="*/ 10 w 10"/>
                <a:gd name="T65" fmla="*/ 14 h 20"/>
                <a:gd name="T66" fmla="*/ 10 w 10"/>
                <a:gd name="T67" fmla="*/ 12 h 20"/>
                <a:gd name="T68" fmla="*/ 10 w 10"/>
                <a:gd name="T69" fmla="*/ 10 h 20"/>
                <a:gd name="T70" fmla="*/ 10 w 10"/>
                <a:gd name="T71" fmla="*/ 8 h 20"/>
                <a:gd name="T72" fmla="*/ 10 w 10"/>
                <a:gd name="T73" fmla="*/ 6 h 20"/>
                <a:gd name="T74" fmla="*/ 10 w 10"/>
                <a:gd name="T75" fmla="*/ 4 h 20"/>
                <a:gd name="T76" fmla="*/ 10 w 10"/>
                <a:gd name="T77" fmla="*/ 4 h 20"/>
                <a:gd name="T78" fmla="*/ 8 w 10"/>
                <a:gd name="T79" fmla="*/ 2 h 20"/>
                <a:gd name="T80" fmla="*/ 8 w 10"/>
                <a:gd name="T81" fmla="*/ 2 h 20"/>
                <a:gd name="T82" fmla="*/ 8 w 10"/>
                <a:gd name="T83" fmla="*/ 0 h 20"/>
                <a:gd name="T84" fmla="*/ 6 w 10"/>
                <a:gd name="T8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 h="20">
                  <a:moveTo>
                    <a:pt x="6" y="0"/>
                  </a:moveTo>
                  <a:lnTo>
                    <a:pt x="6" y="0"/>
                  </a:lnTo>
                  <a:lnTo>
                    <a:pt x="6" y="0"/>
                  </a:lnTo>
                  <a:lnTo>
                    <a:pt x="6" y="0"/>
                  </a:lnTo>
                  <a:lnTo>
                    <a:pt x="6" y="0"/>
                  </a:lnTo>
                  <a:lnTo>
                    <a:pt x="4" y="2"/>
                  </a:lnTo>
                  <a:lnTo>
                    <a:pt x="4" y="2"/>
                  </a:lnTo>
                  <a:lnTo>
                    <a:pt x="2" y="4"/>
                  </a:lnTo>
                  <a:lnTo>
                    <a:pt x="2" y="4"/>
                  </a:lnTo>
                  <a:lnTo>
                    <a:pt x="0" y="6"/>
                  </a:lnTo>
                  <a:lnTo>
                    <a:pt x="0" y="8"/>
                  </a:lnTo>
                  <a:lnTo>
                    <a:pt x="0" y="10"/>
                  </a:lnTo>
                  <a:lnTo>
                    <a:pt x="0" y="10"/>
                  </a:lnTo>
                  <a:lnTo>
                    <a:pt x="0" y="12"/>
                  </a:lnTo>
                  <a:lnTo>
                    <a:pt x="0" y="12"/>
                  </a:lnTo>
                  <a:lnTo>
                    <a:pt x="0" y="14"/>
                  </a:lnTo>
                  <a:lnTo>
                    <a:pt x="0" y="16"/>
                  </a:lnTo>
                  <a:lnTo>
                    <a:pt x="0" y="16"/>
                  </a:lnTo>
                  <a:lnTo>
                    <a:pt x="2" y="18"/>
                  </a:lnTo>
                  <a:lnTo>
                    <a:pt x="2" y="18"/>
                  </a:lnTo>
                  <a:lnTo>
                    <a:pt x="2" y="18"/>
                  </a:lnTo>
                  <a:lnTo>
                    <a:pt x="4" y="20"/>
                  </a:lnTo>
                  <a:lnTo>
                    <a:pt x="4" y="20"/>
                  </a:lnTo>
                  <a:lnTo>
                    <a:pt x="6" y="20"/>
                  </a:lnTo>
                  <a:lnTo>
                    <a:pt x="6" y="20"/>
                  </a:lnTo>
                  <a:lnTo>
                    <a:pt x="6" y="20"/>
                  </a:lnTo>
                  <a:lnTo>
                    <a:pt x="8" y="20"/>
                  </a:lnTo>
                  <a:lnTo>
                    <a:pt x="8" y="18"/>
                  </a:lnTo>
                  <a:lnTo>
                    <a:pt x="8" y="18"/>
                  </a:lnTo>
                  <a:lnTo>
                    <a:pt x="10" y="18"/>
                  </a:lnTo>
                  <a:lnTo>
                    <a:pt x="10" y="16"/>
                  </a:lnTo>
                  <a:lnTo>
                    <a:pt x="10" y="14"/>
                  </a:lnTo>
                  <a:lnTo>
                    <a:pt x="10" y="14"/>
                  </a:lnTo>
                  <a:lnTo>
                    <a:pt x="10" y="12"/>
                  </a:lnTo>
                  <a:lnTo>
                    <a:pt x="10" y="10"/>
                  </a:lnTo>
                  <a:lnTo>
                    <a:pt x="10" y="8"/>
                  </a:lnTo>
                  <a:lnTo>
                    <a:pt x="10" y="6"/>
                  </a:lnTo>
                  <a:lnTo>
                    <a:pt x="10" y="4"/>
                  </a:lnTo>
                  <a:lnTo>
                    <a:pt x="10" y="4"/>
                  </a:lnTo>
                  <a:lnTo>
                    <a:pt x="8" y="2"/>
                  </a:lnTo>
                  <a:lnTo>
                    <a:pt x="8" y="2"/>
                  </a:lnTo>
                  <a:lnTo>
                    <a:pt x="8" y="0"/>
                  </a:lnTo>
                  <a:lnTo>
                    <a:pt x="6" y="0"/>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31" name="Freeform 326">
              <a:extLst>
                <a:ext uri="{FF2B5EF4-FFF2-40B4-BE49-F238E27FC236}">
                  <a16:creationId xmlns:a16="http://schemas.microsoft.com/office/drawing/2014/main" id="{EE01FE6F-60B2-44D0-B3DB-2F17B7038EDA}"/>
                </a:ext>
              </a:extLst>
            </p:cNvPr>
            <p:cNvSpPr>
              <a:spLocks/>
            </p:cNvSpPr>
            <p:nvPr/>
          </p:nvSpPr>
          <p:spPr bwMode="auto">
            <a:xfrm>
              <a:off x="5965248" y="2172409"/>
              <a:ext cx="18912" cy="34195"/>
            </a:xfrm>
            <a:custGeom>
              <a:avLst/>
              <a:gdLst>
                <a:gd name="T0" fmla="*/ 6 w 10"/>
                <a:gd name="T1" fmla="*/ 0 h 20"/>
                <a:gd name="T2" fmla="*/ 6 w 10"/>
                <a:gd name="T3" fmla="*/ 0 h 20"/>
                <a:gd name="T4" fmla="*/ 6 w 10"/>
                <a:gd name="T5" fmla="*/ 0 h 20"/>
                <a:gd name="T6" fmla="*/ 6 w 10"/>
                <a:gd name="T7" fmla="*/ 0 h 20"/>
                <a:gd name="T8" fmla="*/ 6 w 10"/>
                <a:gd name="T9" fmla="*/ 0 h 20"/>
                <a:gd name="T10" fmla="*/ 4 w 10"/>
                <a:gd name="T11" fmla="*/ 2 h 20"/>
                <a:gd name="T12" fmla="*/ 4 w 10"/>
                <a:gd name="T13" fmla="*/ 2 h 20"/>
                <a:gd name="T14" fmla="*/ 2 w 10"/>
                <a:gd name="T15" fmla="*/ 4 h 20"/>
                <a:gd name="T16" fmla="*/ 2 w 10"/>
                <a:gd name="T17" fmla="*/ 4 h 20"/>
                <a:gd name="T18" fmla="*/ 0 w 10"/>
                <a:gd name="T19" fmla="*/ 6 h 20"/>
                <a:gd name="T20" fmla="*/ 0 w 10"/>
                <a:gd name="T21" fmla="*/ 8 h 20"/>
                <a:gd name="T22" fmla="*/ 0 w 10"/>
                <a:gd name="T23" fmla="*/ 10 h 20"/>
                <a:gd name="T24" fmla="*/ 0 w 10"/>
                <a:gd name="T25" fmla="*/ 10 h 20"/>
                <a:gd name="T26" fmla="*/ 0 w 10"/>
                <a:gd name="T27" fmla="*/ 12 h 20"/>
                <a:gd name="T28" fmla="*/ 0 w 10"/>
                <a:gd name="T29" fmla="*/ 12 h 20"/>
                <a:gd name="T30" fmla="*/ 0 w 10"/>
                <a:gd name="T31" fmla="*/ 14 h 20"/>
                <a:gd name="T32" fmla="*/ 0 w 10"/>
                <a:gd name="T33" fmla="*/ 16 h 20"/>
                <a:gd name="T34" fmla="*/ 0 w 10"/>
                <a:gd name="T35" fmla="*/ 16 h 20"/>
                <a:gd name="T36" fmla="*/ 2 w 10"/>
                <a:gd name="T37" fmla="*/ 18 h 20"/>
                <a:gd name="T38" fmla="*/ 2 w 10"/>
                <a:gd name="T39" fmla="*/ 18 h 20"/>
                <a:gd name="T40" fmla="*/ 2 w 10"/>
                <a:gd name="T41" fmla="*/ 18 h 20"/>
                <a:gd name="T42" fmla="*/ 4 w 10"/>
                <a:gd name="T43" fmla="*/ 20 h 20"/>
                <a:gd name="T44" fmla="*/ 4 w 10"/>
                <a:gd name="T45" fmla="*/ 20 h 20"/>
                <a:gd name="T46" fmla="*/ 6 w 10"/>
                <a:gd name="T47" fmla="*/ 20 h 20"/>
                <a:gd name="T48" fmla="*/ 6 w 10"/>
                <a:gd name="T49" fmla="*/ 20 h 20"/>
                <a:gd name="T50" fmla="*/ 6 w 10"/>
                <a:gd name="T51" fmla="*/ 20 h 20"/>
                <a:gd name="T52" fmla="*/ 8 w 10"/>
                <a:gd name="T53" fmla="*/ 20 h 20"/>
                <a:gd name="T54" fmla="*/ 8 w 10"/>
                <a:gd name="T55" fmla="*/ 18 h 20"/>
                <a:gd name="T56" fmla="*/ 8 w 10"/>
                <a:gd name="T57" fmla="*/ 18 h 20"/>
                <a:gd name="T58" fmla="*/ 10 w 10"/>
                <a:gd name="T59" fmla="*/ 18 h 20"/>
                <a:gd name="T60" fmla="*/ 10 w 10"/>
                <a:gd name="T61" fmla="*/ 16 h 20"/>
                <a:gd name="T62" fmla="*/ 10 w 10"/>
                <a:gd name="T63" fmla="*/ 14 h 20"/>
                <a:gd name="T64" fmla="*/ 10 w 10"/>
                <a:gd name="T65" fmla="*/ 14 h 20"/>
                <a:gd name="T66" fmla="*/ 10 w 10"/>
                <a:gd name="T67" fmla="*/ 12 h 20"/>
                <a:gd name="T68" fmla="*/ 10 w 10"/>
                <a:gd name="T69" fmla="*/ 10 h 20"/>
                <a:gd name="T70" fmla="*/ 10 w 10"/>
                <a:gd name="T71" fmla="*/ 8 h 20"/>
                <a:gd name="T72" fmla="*/ 10 w 10"/>
                <a:gd name="T73" fmla="*/ 6 h 20"/>
                <a:gd name="T74" fmla="*/ 10 w 10"/>
                <a:gd name="T75" fmla="*/ 4 h 20"/>
                <a:gd name="T76" fmla="*/ 10 w 10"/>
                <a:gd name="T77" fmla="*/ 4 h 20"/>
                <a:gd name="T78" fmla="*/ 8 w 10"/>
                <a:gd name="T79" fmla="*/ 2 h 20"/>
                <a:gd name="T80" fmla="*/ 8 w 10"/>
                <a:gd name="T81" fmla="*/ 2 h 20"/>
                <a:gd name="T82" fmla="*/ 8 w 10"/>
                <a:gd name="T83" fmla="*/ 0 h 20"/>
                <a:gd name="T84" fmla="*/ 6 w 10"/>
                <a:gd name="T8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 h="20">
                  <a:moveTo>
                    <a:pt x="6" y="0"/>
                  </a:moveTo>
                  <a:lnTo>
                    <a:pt x="6" y="0"/>
                  </a:lnTo>
                  <a:lnTo>
                    <a:pt x="6" y="0"/>
                  </a:lnTo>
                  <a:lnTo>
                    <a:pt x="6" y="0"/>
                  </a:lnTo>
                  <a:lnTo>
                    <a:pt x="6" y="0"/>
                  </a:lnTo>
                  <a:lnTo>
                    <a:pt x="4" y="2"/>
                  </a:lnTo>
                  <a:lnTo>
                    <a:pt x="4" y="2"/>
                  </a:lnTo>
                  <a:lnTo>
                    <a:pt x="2" y="4"/>
                  </a:lnTo>
                  <a:lnTo>
                    <a:pt x="2" y="4"/>
                  </a:lnTo>
                  <a:lnTo>
                    <a:pt x="0" y="6"/>
                  </a:lnTo>
                  <a:lnTo>
                    <a:pt x="0" y="8"/>
                  </a:lnTo>
                  <a:lnTo>
                    <a:pt x="0" y="10"/>
                  </a:lnTo>
                  <a:lnTo>
                    <a:pt x="0" y="10"/>
                  </a:lnTo>
                  <a:lnTo>
                    <a:pt x="0" y="12"/>
                  </a:lnTo>
                  <a:lnTo>
                    <a:pt x="0" y="12"/>
                  </a:lnTo>
                  <a:lnTo>
                    <a:pt x="0" y="14"/>
                  </a:lnTo>
                  <a:lnTo>
                    <a:pt x="0" y="16"/>
                  </a:lnTo>
                  <a:lnTo>
                    <a:pt x="0" y="16"/>
                  </a:lnTo>
                  <a:lnTo>
                    <a:pt x="2" y="18"/>
                  </a:lnTo>
                  <a:lnTo>
                    <a:pt x="2" y="18"/>
                  </a:lnTo>
                  <a:lnTo>
                    <a:pt x="2" y="18"/>
                  </a:lnTo>
                  <a:lnTo>
                    <a:pt x="4" y="20"/>
                  </a:lnTo>
                  <a:lnTo>
                    <a:pt x="4" y="20"/>
                  </a:lnTo>
                  <a:lnTo>
                    <a:pt x="6" y="20"/>
                  </a:lnTo>
                  <a:lnTo>
                    <a:pt x="6" y="20"/>
                  </a:lnTo>
                  <a:lnTo>
                    <a:pt x="6" y="20"/>
                  </a:lnTo>
                  <a:lnTo>
                    <a:pt x="8" y="20"/>
                  </a:lnTo>
                  <a:lnTo>
                    <a:pt x="8" y="18"/>
                  </a:lnTo>
                  <a:lnTo>
                    <a:pt x="8" y="18"/>
                  </a:lnTo>
                  <a:lnTo>
                    <a:pt x="10" y="18"/>
                  </a:lnTo>
                  <a:lnTo>
                    <a:pt x="10" y="16"/>
                  </a:lnTo>
                  <a:lnTo>
                    <a:pt x="10" y="14"/>
                  </a:lnTo>
                  <a:lnTo>
                    <a:pt x="10" y="14"/>
                  </a:lnTo>
                  <a:lnTo>
                    <a:pt x="10" y="12"/>
                  </a:lnTo>
                  <a:lnTo>
                    <a:pt x="10" y="10"/>
                  </a:lnTo>
                  <a:lnTo>
                    <a:pt x="10" y="8"/>
                  </a:lnTo>
                  <a:lnTo>
                    <a:pt x="10" y="6"/>
                  </a:lnTo>
                  <a:lnTo>
                    <a:pt x="10" y="4"/>
                  </a:lnTo>
                  <a:lnTo>
                    <a:pt x="10" y="4"/>
                  </a:lnTo>
                  <a:lnTo>
                    <a:pt x="8" y="2"/>
                  </a:lnTo>
                  <a:lnTo>
                    <a:pt x="8" y="2"/>
                  </a:lnTo>
                  <a:lnTo>
                    <a:pt x="8" y="0"/>
                  </a:lnTo>
                  <a:lnTo>
                    <a:pt x="6" y="0"/>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32" name="Freeform 327">
              <a:extLst>
                <a:ext uri="{FF2B5EF4-FFF2-40B4-BE49-F238E27FC236}">
                  <a16:creationId xmlns:a16="http://schemas.microsoft.com/office/drawing/2014/main" id="{6DFF76A6-4D7F-4E89-9E96-F72ED777B420}"/>
                </a:ext>
              </a:extLst>
            </p:cNvPr>
            <p:cNvSpPr>
              <a:spLocks/>
            </p:cNvSpPr>
            <p:nvPr/>
          </p:nvSpPr>
          <p:spPr bwMode="auto">
            <a:xfrm>
              <a:off x="5851776" y="2251058"/>
              <a:ext cx="204250" cy="314596"/>
            </a:xfrm>
            <a:custGeom>
              <a:avLst/>
              <a:gdLst>
                <a:gd name="T0" fmla="*/ 12 w 108"/>
                <a:gd name="T1" fmla="*/ 12 h 184"/>
                <a:gd name="T2" fmla="*/ 2 w 108"/>
                <a:gd name="T3" fmla="*/ 24 h 184"/>
                <a:gd name="T4" fmla="*/ 2 w 108"/>
                <a:gd name="T5" fmla="*/ 28 h 184"/>
                <a:gd name="T6" fmla="*/ 8 w 108"/>
                <a:gd name="T7" fmla="*/ 32 h 184"/>
                <a:gd name="T8" fmla="*/ 10 w 108"/>
                <a:gd name="T9" fmla="*/ 46 h 184"/>
                <a:gd name="T10" fmla="*/ 6 w 108"/>
                <a:gd name="T11" fmla="*/ 50 h 184"/>
                <a:gd name="T12" fmla="*/ 2 w 108"/>
                <a:gd name="T13" fmla="*/ 56 h 184"/>
                <a:gd name="T14" fmla="*/ 6 w 108"/>
                <a:gd name="T15" fmla="*/ 62 h 184"/>
                <a:gd name="T16" fmla="*/ 14 w 108"/>
                <a:gd name="T17" fmla="*/ 64 h 184"/>
                <a:gd name="T18" fmla="*/ 16 w 108"/>
                <a:gd name="T19" fmla="*/ 72 h 184"/>
                <a:gd name="T20" fmla="*/ 12 w 108"/>
                <a:gd name="T21" fmla="*/ 78 h 184"/>
                <a:gd name="T22" fmla="*/ 24 w 108"/>
                <a:gd name="T23" fmla="*/ 82 h 184"/>
                <a:gd name="T24" fmla="*/ 38 w 108"/>
                <a:gd name="T25" fmla="*/ 84 h 184"/>
                <a:gd name="T26" fmla="*/ 44 w 108"/>
                <a:gd name="T27" fmla="*/ 92 h 184"/>
                <a:gd name="T28" fmla="*/ 50 w 108"/>
                <a:gd name="T29" fmla="*/ 96 h 184"/>
                <a:gd name="T30" fmla="*/ 44 w 108"/>
                <a:gd name="T31" fmla="*/ 104 h 184"/>
                <a:gd name="T32" fmla="*/ 34 w 108"/>
                <a:gd name="T33" fmla="*/ 110 h 184"/>
                <a:gd name="T34" fmla="*/ 24 w 108"/>
                <a:gd name="T35" fmla="*/ 110 h 184"/>
                <a:gd name="T36" fmla="*/ 22 w 108"/>
                <a:gd name="T37" fmla="*/ 118 h 184"/>
                <a:gd name="T38" fmla="*/ 26 w 108"/>
                <a:gd name="T39" fmla="*/ 128 h 184"/>
                <a:gd name="T40" fmla="*/ 24 w 108"/>
                <a:gd name="T41" fmla="*/ 138 h 184"/>
                <a:gd name="T42" fmla="*/ 16 w 108"/>
                <a:gd name="T43" fmla="*/ 142 h 184"/>
                <a:gd name="T44" fmla="*/ 18 w 108"/>
                <a:gd name="T45" fmla="*/ 144 h 184"/>
                <a:gd name="T46" fmla="*/ 34 w 108"/>
                <a:gd name="T47" fmla="*/ 146 h 184"/>
                <a:gd name="T48" fmla="*/ 40 w 108"/>
                <a:gd name="T49" fmla="*/ 148 h 184"/>
                <a:gd name="T50" fmla="*/ 34 w 108"/>
                <a:gd name="T51" fmla="*/ 152 h 184"/>
                <a:gd name="T52" fmla="*/ 24 w 108"/>
                <a:gd name="T53" fmla="*/ 158 h 184"/>
                <a:gd name="T54" fmla="*/ 12 w 108"/>
                <a:gd name="T55" fmla="*/ 172 h 184"/>
                <a:gd name="T56" fmla="*/ 10 w 108"/>
                <a:gd name="T57" fmla="*/ 182 h 184"/>
                <a:gd name="T58" fmla="*/ 18 w 108"/>
                <a:gd name="T59" fmla="*/ 182 h 184"/>
                <a:gd name="T60" fmla="*/ 36 w 108"/>
                <a:gd name="T61" fmla="*/ 172 h 184"/>
                <a:gd name="T62" fmla="*/ 48 w 108"/>
                <a:gd name="T63" fmla="*/ 166 h 184"/>
                <a:gd name="T64" fmla="*/ 62 w 108"/>
                <a:gd name="T65" fmla="*/ 172 h 184"/>
                <a:gd name="T66" fmla="*/ 72 w 108"/>
                <a:gd name="T67" fmla="*/ 166 h 184"/>
                <a:gd name="T68" fmla="*/ 92 w 108"/>
                <a:gd name="T69" fmla="*/ 160 h 184"/>
                <a:gd name="T70" fmla="*/ 100 w 108"/>
                <a:gd name="T71" fmla="*/ 156 h 184"/>
                <a:gd name="T72" fmla="*/ 92 w 108"/>
                <a:gd name="T73" fmla="*/ 152 h 184"/>
                <a:gd name="T74" fmla="*/ 88 w 108"/>
                <a:gd name="T75" fmla="*/ 146 h 184"/>
                <a:gd name="T76" fmla="*/ 96 w 108"/>
                <a:gd name="T77" fmla="*/ 142 h 184"/>
                <a:gd name="T78" fmla="*/ 104 w 108"/>
                <a:gd name="T79" fmla="*/ 144 h 184"/>
                <a:gd name="T80" fmla="*/ 108 w 108"/>
                <a:gd name="T81" fmla="*/ 134 h 184"/>
                <a:gd name="T82" fmla="*/ 106 w 108"/>
                <a:gd name="T83" fmla="*/ 122 h 184"/>
                <a:gd name="T84" fmla="*/ 94 w 108"/>
                <a:gd name="T85" fmla="*/ 118 h 184"/>
                <a:gd name="T86" fmla="*/ 86 w 108"/>
                <a:gd name="T87" fmla="*/ 114 h 184"/>
                <a:gd name="T88" fmla="*/ 84 w 108"/>
                <a:gd name="T89" fmla="*/ 98 h 184"/>
                <a:gd name="T90" fmla="*/ 82 w 108"/>
                <a:gd name="T91" fmla="*/ 90 h 184"/>
                <a:gd name="T92" fmla="*/ 74 w 108"/>
                <a:gd name="T93" fmla="*/ 88 h 184"/>
                <a:gd name="T94" fmla="*/ 74 w 108"/>
                <a:gd name="T95" fmla="*/ 80 h 184"/>
                <a:gd name="T96" fmla="*/ 74 w 108"/>
                <a:gd name="T97" fmla="*/ 74 h 184"/>
                <a:gd name="T98" fmla="*/ 66 w 108"/>
                <a:gd name="T99" fmla="*/ 72 h 184"/>
                <a:gd name="T100" fmla="*/ 66 w 108"/>
                <a:gd name="T101" fmla="*/ 66 h 184"/>
                <a:gd name="T102" fmla="*/ 68 w 108"/>
                <a:gd name="T103" fmla="*/ 54 h 184"/>
                <a:gd name="T104" fmla="*/ 58 w 108"/>
                <a:gd name="T105" fmla="*/ 48 h 184"/>
                <a:gd name="T106" fmla="*/ 44 w 108"/>
                <a:gd name="T107" fmla="*/ 38 h 184"/>
                <a:gd name="T108" fmla="*/ 46 w 108"/>
                <a:gd name="T109" fmla="*/ 36 h 184"/>
                <a:gd name="T110" fmla="*/ 56 w 108"/>
                <a:gd name="T111" fmla="*/ 34 h 184"/>
                <a:gd name="T112" fmla="*/ 58 w 108"/>
                <a:gd name="T113" fmla="*/ 22 h 184"/>
                <a:gd name="T114" fmla="*/ 54 w 108"/>
                <a:gd name="T115" fmla="*/ 16 h 184"/>
                <a:gd name="T116" fmla="*/ 40 w 108"/>
                <a:gd name="T117" fmla="*/ 20 h 184"/>
                <a:gd name="T118" fmla="*/ 34 w 108"/>
                <a:gd name="T119" fmla="*/ 16 h 184"/>
                <a:gd name="T120" fmla="*/ 36 w 108"/>
                <a:gd name="T121" fmla="*/ 2 h 184"/>
                <a:gd name="T122" fmla="*/ 28 w 108"/>
                <a:gd name="T123"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8" h="184">
                  <a:moveTo>
                    <a:pt x="16" y="4"/>
                  </a:moveTo>
                  <a:lnTo>
                    <a:pt x="16" y="4"/>
                  </a:lnTo>
                  <a:lnTo>
                    <a:pt x="16" y="4"/>
                  </a:lnTo>
                  <a:lnTo>
                    <a:pt x="14" y="6"/>
                  </a:lnTo>
                  <a:lnTo>
                    <a:pt x="14" y="8"/>
                  </a:lnTo>
                  <a:lnTo>
                    <a:pt x="14" y="10"/>
                  </a:lnTo>
                  <a:lnTo>
                    <a:pt x="12" y="12"/>
                  </a:lnTo>
                  <a:lnTo>
                    <a:pt x="12" y="14"/>
                  </a:lnTo>
                  <a:lnTo>
                    <a:pt x="10" y="16"/>
                  </a:lnTo>
                  <a:lnTo>
                    <a:pt x="10" y="16"/>
                  </a:lnTo>
                  <a:lnTo>
                    <a:pt x="8" y="18"/>
                  </a:lnTo>
                  <a:lnTo>
                    <a:pt x="4" y="20"/>
                  </a:lnTo>
                  <a:lnTo>
                    <a:pt x="2" y="22"/>
                  </a:lnTo>
                  <a:lnTo>
                    <a:pt x="2" y="24"/>
                  </a:lnTo>
                  <a:lnTo>
                    <a:pt x="0" y="24"/>
                  </a:lnTo>
                  <a:lnTo>
                    <a:pt x="0" y="26"/>
                  </a:lnTo>
                  <a:lnTo>
                    <a:pt x="0" y="26"/>
                  </a:lnTo>
                  <a:lnTo>
                    <a:pt x="0" y="26"/>
                  </a:lnTo>
                  <a:lnTo>
                    <a:pt x="0" y="26"/>
                  </a:lnTo>
                  <a:lnTo>
                    <a:pt x="0" y="28"/>
                  </a:lnTo>
                  <a:lnTo>
                    <a:pt x="2" y="28"/>
                  </a:lnTo>
                  <a:lnTo>
                    <a:pt x="2" y="28"/>
                  </a:lnTo>
                  <a:lnTo>
                    <a:pt x="4" y="28"/>
                  </a:lnTo>
                  <a:lnTo>
                    <a:pt x="6" y="30"/>
                  </a:lnTo>
                  <a:lnTo>
                    <a:pt x="8" y="30"/>
                  </a:lnTo>
                  <a:lnTo>
                    <a:pt x="8" y="30"/>
                  </a:lnTo>
                  <a:lnTo>
                    <a:pt x="8" y="32"/>
                  </a:lnTo>
                  <a:lnTo>
                    <a:pt x="8" y="32"/>
                  </a:lnTo>
                  <a:lnTo>
                    <a:pt x="10" y="34"/>
                  </a:lnTo>
                  <a:lnTo>
                    <a:pt x="10" y="38"/>
                  </a:lnTo>
                  <a:lnTo>
                    <a:pt x="10" y="40"/>
                  </a:lnTo>
                  <a:lnTo>
                    <a:pt x="10" y="42"/>
                  </a:lnTo>
                  <a:lnTo>
                    <a:pt x="10" y="44"/>
                  </a:lnTo>
                  <a:lnTo>
                    <a:pt x="12" y="44"/>
                  </a:lnTo>
                  <a:lnTo>
                    <a:pt x="10" y="46"/>
                  </a:lnTo>
                  <a:lnTo>
                    <a:pt x="10" y="48"/>
                  </a:lnTo>
                  <a:lnTo>
                    <a:pt x="10" y="48"/>
                  </a:lnTo>
                  <a:lnTo>
                    <a:pt x="10" y="48"/>
                  </a:lnTo>
                  <a:lnTo>
                    <a:pt x="10" y="48"/>
                  </a:lnTo>
                  <a:lnTo>
                    <a:pt x="8" y="50"/>
                  </a:lnTo>
                  <a:lnTo>
                    <a:pt x="8" y="50"/>
                  </a:lnTo>
                  <a:lnTo>
                    <a:pt x="6" y="50"/>
                  </a:lnTo>
                  <a:lnTo>
                    <a:pt x="4" y="52"/>
                  </a:lnTo>
                  <a:lnTo>
                    <a:pt x="4" y="52"/>
                  </a:lnTo>
                  <a:lnTo>
                    <a:pt x="2" y="52"/>
                  </a:lnTo>
                  <a:lnTo>
                    <a:pt x="2" y="52"/>
                  </a:lnTo>
                  <a:lnTo>
                    <a:pt x="2" y="54"/>
                  </a:lnTo>
                  <a:lnTo>
                    <a:pt x="2" y="54"/>
                  </a:lnTo>
                  <a:lnTo>
                    <a:pt x="2" y="56"/>
                  </a:lnTo>
                  <a:lnTo>
                    <a:pt x="2" y="56"/>
                  </a:lnTo>
                  <a:lnTo>
                    <a:pt x="2" y="58"/>
                  </a:lnTo>
                  <a:lnTo>
                    <a:pt x="4" y="60"/>
                  </a:lnTo>
                  <a:lnTo>
                    <a:pt x="4" y="60"/>
                  </a:lnTo>
                  <a:lnTo>
                    <a:pt x="4" y="62"/>
                  </a:lnTo>
                  <a:lnTo>
                    <a:pt x="6" y="62"/>
                  </a:lnTo>
                  <a:lnTo>
                    <a:pt x="6" y="62"/>
                  </a:lnTo>
                  <a:lnTo>
                    <a:pt x="8" y="62"/>
                  </a:lnTo>
                  <a:lnTo>
                    <a:pt x="10" y="62"/>
                  </a:lnTo>
                  <a:lnTo>
                    <a:pt x="12" y="62"/>
                  </a:lnTo>
                  <a:lnTo>
                    <a:pt x="12" y="62"/>
                  </a:lnTo>
                  <a:lnTo>
                    <a:pt x="14" y="62"/>
                  </a:lnTo>
                  <a:lnTo>
                    <a:pt x="14" y="64"/>
                  </a:lnTo>
                  <a:lnTo>
                    <a:pt x="14" y="64"/>
                  </a:lnTo>
                  <a:lnTo>
                    <a:pt x="16" y="64"/>
                  </a:lnTo>
                  <a:lnTo>
                    <a:pt x="16" y="66"/>
                  </a:lnTo>
                  <a:lnTo>
                    <a:pt x="16" y="66"/>
                  </a:lnTo>
                  <a:lnTo>
                    <a:pt x="16" y="68"/>
                  </a:lnTo>
                  <a:lnTo>
                    <a:pt x="16" y="70"/>
                  </a:lnTo>
                  <a:lnTo>
                    <a:pt x="16" y="70"/>
                  </a:lnTo>
                  <a:lnTo>
                    <a:pt x="16" y="72"/>
                  </a:lnTo>
                  <a:lnTo>
                    <a:pt x="16" y="72"/>
                  </a:lnTo>
                  <a:lnTo>
                    <a:pt x="14" y="74"/>
                  </a:lnTo>
                  <a:lnTo>
                    <a:pt x="14" y="76"/>
                  </a:lnTo>
                  <a:lnTo>
                    <a:pt x="12" y="76"/>
                  </a:lnTo>
                  <a:lnTo>
                    <a:pt x="12" y="78"/>
                  </a:lnTo>
                  <a:lnTo>
                    <a:pt x="12" y="78"/>
                  </a:lnTo>
                  <a:lnTo>
                    <a:pt x="12" y="78"/>
                  </a:lnTo>
                  <a:lnTo>
                    <a:pt x="14" y="80"/>
                  </a:lnTo>
                  <a:lnTo>
                    <a:pt x="14" y="80"/>
                  </a:lnTo>
                  <a:lnTo>
                    <a:pt x="16" y="80"/>
                  </a:lnTo>
                  <a:lnTo>
                    <a:pt x="18" y="82"/>
                  </a:lnTo>
                  <a:lnTo>
                    <a:pt x="18" y="82"/>
                  </a:lnTo>
                  <a:lnTo>
                    <a:pt x="20" y="82"/>
                  </a:lnTo>
                  <a:lnTo>
                    <a:pt x="24" y="82"/>
                  </a:lnTo>
                  <a:lnTo>
                    <a:pt x="28" y="82"/>
                  </a:lnTo>
                  <a:lnTo>
                    <a:pt x="32" y="82"/>
                  </a:lnTo>
                  <a:lnTo>
                    <a:pt x="34" y="82"/>
                  </a:lnTo>
                  <a:lnTo>
                    <a:pt x="34" y="82"/>
                  </a:lnTo>
                  <a:lnTo>
                    <a:pt x="36" y="82"/>
                  </a:lnTo>
                  <a:lnTo>
                    <a:pt x="36" y="84"/>
                  </a:lnTo>
                  <a:lnTo>
                    <a:pt x="38" y="84"/>
                  </a:lnTo>
                  <a:lnTo>
                    <a:pt x="38" y="86"/>
                  </a:lnTo>
                  <a:lnTo>
                    <a:pt x="40" y="88"/>
                  </a:lnTo>
                  <a:lnTo>
                    <a:pt x="40" y="90"/>
                  </a:lnTo>
                  <a:lnTo>
                    <a:pt x="42" y="92"/>
                  </a:lnTo>
                  <a:lnTo>
                    <a:pt x="42" y="92"/>
                  </a:lnTo>
                  <a:lnTo>
                    <a:pt x="42" y="92"/>
                  </a:lnTo>
                  <a:lnTo>
                    <a:pt x="44" y="92"/>
                  </a:lnTo>
                  <a:lnTo>
                    <a:pt x="46" y="94"/>
                  </a:lnTo>
                  <a:lnTo>
                    <a:pt x="48" y="94"/>
                  </a:lnTo>
                  <a:lnTo>
                    <a:pt x="48" y="94"/>
                  </a:lnTo>
                  <a:lnTo>
                    <a:pt x="50" y="94"/>
                  </a:lnTo>
                  <a:lnTo>
                    <a:pt x="50" y="94"/>
                  </a:lnTo>
                  <a:lnTo>
                    <a:pt x="50" y="94"/>
                  </a:lnTo>
                  <a:lnTo>
                    <a:pt x="50" y="96"/>
                  </a:lnTo>
                  <a:lnTo>
                    <a:pt x="50" y="96"/>
                  </a:lnTo>
                  <a:lnTo>
                    <a:pt x="50" y="98"/>
                  </a:lnTo>
                  <a:lnTo>
                    <a:pt x="50" y="98"/>
                  </a:lnTo>
                  <a:lnTo>
                    <a:pt x="48" y="100"/>
                  </a:lnTo>
                  <a:lnTo>
                    <a:pt x="48" y="102"/>
                  </a:lnTo>
                  <a:lnTo>
                    <a:pt x="46" y="104"/>
                  </a:lnTo>
                  <a:lnTo>
                    <a:pt x="44" y="104"/>
                  </a:lnTo>
                  <a:lnTo>
                    <a:pt x="44" y="106"/>
                  </a:lnTo>
                  <a:lnTo>
                    <a:pt x="42" y="106"/>
                  </a:lnTo>
                  <a:lnTo>
                    <a:pt x="40" y="108"/>
                  </a:lnTo>
                  <a:lnTo>
                    <a:pt x="38" y="108"/>
                  </a:lnTo>
                  <a:lnTo>
                    <a:pt x="36" y="110"/>
                  </a:lnTo>
                  <a:lnTo>
                    <a:pt x="34" y="110"/>
                  </a:lnTo>
                  <a:lnTo>
                    <a:pt x="34" y="110"/>
                  </a:lnTo>
                  <a:lnTo>
                    <a:pt x="32" y="110"/>
                  </a:lnTo>
                  <a:lnTo>
                    <a:pt x="30" y="110"/>
                  </a:lnTo>
                  <a:lnTo>
                    <a:pt x="28" y="110"/>
                  </a:lnTo>
                  <a:lnTo>
                    <a:pt x="26" y="110"/>
                  </a:lnTo>
                  <a:lnTo>
                    <a:pt x="26" y="110"/>
                  </a:lnTo>
                  <a:lnTo>
                    <a:pt x="24" y="110"/>
                  </a:lnTo>
                  <a:lnTo>
                    <a:pt x="24" y="110"/>
                  </a:lnTo>
                  <a:lnTo>
                    <a:pt x="24" y="110"/>
                  </a:lnTo>
                  <a:lnTo>
                    <a:pt x="24" y="110"/>
                  </a:lnTo>
                  <a:lnTo>
                    <a:pt x="24" y="112"/>
                  </a:lnTo>
                  <a:lnTo>
                    <a:pt x="22" y="114"/>
                  </a:lnTo>
                  <a:lnTo>
                    <a:pt x="22" y="116"/>
                  </a:lnTo>
                  <a:lnTo>
                    <a:pt x="22" y="116"/>
                  </a:lnTo>
                  <a:lnTo>
                    <a:pt x="22" y="118"/>
                  </a:lnTo>
                  <a:lnTo>
                    <a:pt x="24" y="122"/>
                  </a:lnTo>
                  <a:lnTo>
                    <a:pt x="24" y="122"/>
                  </a:lnTo>
                  <a:lnTo>
                    <a:pt x="24" y="122"/>
                  </a:lnTo>
                  <a:lnTo>
                    <a:pt x="24" y="124"/>
                  </a:lnTo>
                  <a:lnTo>
                    <a:pt x="26" y="126"/>
                  </a:lnTo>
                  <a:lnTo>
                    <a:pt x="26" y="126"/>
                  </a:lnTo>
                  <a:lnTo>
                    <a:pt x="26" y="128"/>
                  </a:lnTo>
                  <a:lnTo>
                    <a:pt x="28" y="128"/>
                  </a:lnTo>
                  <a:lnTo>
                    <a:pt x="26" y="130"/>
                  </a:lnTo>
                  <a:lnTo>
                    <a:pt x="26" y="132"/>
                  </a:lnTo>
                  <a:lnTo>
                    <a:pt x="26" y="132"/>
                  </a:lnTo>
                  <a:lnTo>
                    <a:pt x="26" y="136"/>
                  </a:lnTo>
                  <a:lnTo>
                    <a:pt x="24" y="136"/>
                  </a:lnTo>
                  <a:lnTo>
                    <a:pt x="24" y="138"/>
                  </a:lnTo>
                  <a:lnTo>
                    <a:pt x="24" y="138"/>
                  </a:lnTo>
                  <a:lnTo>
                    <a:pt x="22" y="138"/>
                  </a:lnTo>
                  <a:lnTo>
                    <a:pt x="20" y="140"/>
                  </a:lnTo>
                  <a:lnTo>
                    <a:pt x="18" y="140"/>
                  </a:lnTo>
                  <a:lnTo>
                    <a:pt x="18" y="142"/>
                  </a:lnTo>
                  <a:lnTo>
                    <a:pt x="18" y="142"/>
                  </a:lnTo>
                  <a:lnTo>
                    <a:pt x="16" y="142"/>
                  </a:lnTo>
                  <a:lnTo>
                    <a:pt x="16" y="142"/>
                  </a:lnTo>
                  <a:lnTo>
                    <a:pt x="16" y="142"/>
                  </a:lnTo>
                  <a:lnTo>
                    <a:pt x="16" y="144"/>
                  </a:lnTo>
                  <a:lnTo>
                    <a:pt x="18" y="144"/>
                  </a:lnTo>
                  <a:lnTo>
                    <a:pt x="18" y="144"/>
                  </a:lnTo>
                  <a:lnTo>
                    <a:pt x="18" y="144"/>
                  </a:lnTo>
                  <a:lnTo>
                    <a:pt x="18" y="144"/>
                  </a:lnTo>
                  <a:lnTo>
                    <a:pt x="20" y="146"/>
                  </a:lnTo>
                  <a:lnTo>
                    <a:pt x="22" y="146"/>
                  </a:lnTo>
                  <a:lnTo>
                    <a:pt x="24" y="146"/>
                  </a:lnTo>
                  <a:lnTo>
                    <a:pt x="28" y="146"/>
                  </a:lnTo>
                  <a:lnTo>
                    <a:pt x="32" y="146"/>
                  </a:lnTo>
                  <a:lnTo>
                    <a:pt x="34" y="146"/>
                  </a:lnTo>
                  <a:lnTo>
                    <a:pt x="34" y="146"/>
                  </a:lnTo>
                  <a:lnTo>
                    <a:pt x="36" y="146"/>
                  </a:lnTo>
                  <a:lnTo>
                    <a:pt x="38" y="146"/>
                  </a:lnTo>
                  <a:lnTo>
                    <a:pt x="38" y="146"/>
                  </a:lnTo>
                  <a:lnTo>
                    <a:pt x="40" y="148"/>
                  </a:lnTo>
                  <a:lnTo>
                    <a:pt x="40" y="148"/>
                  </a:lnTo>
                  <a:lnTo>
                    <a:pt x="40" y="148"/>
                  </a:lnTo>
                  <a:lnTo>
                    <a:pt x="40" y="148"/>
                  </a:lnTo>
                  <a:lnTo>
                    <a:pt x="40" y="150"/>
                  </a:lnTo>
                  <a:lnTo>
                    <a:pt x="38" y="150"/>
                  </a:lnTo>
                  <a:lnTo>
                    <a:pt x="38" y="152"/>
                  </a:lnTo>
                  <a:lnTo>
                    <a:pt x="38" y="152"/>
                  </a:lnTo>
                  <a:lnTo>
                    <a:pt x="36" y="152"/>
                  </a:lnTo>
                  <a:lnTo>
                    <a:pt x="36" y="152"/>
                  </a:lnTo>
                  <a:lnTo>
                    <a:pt x="34" y="152"/>
                  </a:lnTo>
                  <a:lnTo>
                    <a:pt x="32" y="152"/>
                  </a:lnTo>
                  <a:lnTo>
                    <a:pt x="30" y="152"/>
                  </a:lnTo>
                  <a:lnTo>
                    <a:pt x="30" y="152"/>
                  </a:lnTo>
                  <a:lnTo>
                    <a:pt x="28" y="154"/>
                  </a:lnTo>
                  <a:lnTo>
                    <a:pt x="28" y="154"/>
                  </a:lnTo>
                  <a:lnTo>
                    <a:pt x="26" y="156"/>
                  </a:lnTo>
                  <a:lnTo>
                    <a:pt x="24" y="158"/>
                  </a:lnTo>
                  <a:lnTo>
                    <a:pt x="22" y="160"/>
                  </a:lnTo>
                  <a:lnTo>
                    <a:pt x="20" y="162"/>
                  </a:lnTo>
                  <a:lnTo>
                    <a:pt x="18" y="164"/>
                  </a:lnTo>
                  <a:lnTo>
                    <a:pt x="16" y="168"/>
                  </a:lnTo>
                  <a:lnTo>
                    <a:pt x="14" y="170"/>
                  </a:lnTo>
                  <a:lnTo>
                    <a:pt x="12" y="172"/>
                  </a:lnTo>
                  <a:lnTo>
                    <a:pt x="12" y="172"/>
                  </a:lnTo>
                  <a:lnTo>
                    <a:pt x="10" y="176"/>
                  </a:lnTo>
                  <a:lnTo>
                    <a:pt x="10" y="176"/>
                  </a:lnTo>
                  <a:lnTo>
                    <a:pt x="10" y="178"/>
                  </a:lnTo>
                  <a:lnTo>
                    <a:pt x="10" y="180"/>
                  </a:lnTo>
                  <a:lnTo>
                    <a:pt x="10" y="182"/>
                  </a:lnTo>
                  <a:lnTo>
                    <a:pt x="10" y="182"/>
                  </a:lnTo>
                  <a:lnTo>
                    <a:pt x="10" y="182"/>
                  </a:lnTo>
                  <a:lnTo>
                    <a:pt x="10" y="182"/>
                  </a:lnTo>
                  <a:lnTo>
                    <a:pt x="12" y="184"/>
                  </a:lnTo>
                  <a:lnTo>
                    <a:pt x="12" y="184"/>
                  </a:lnTo>
                  <a:lnTo>
                    <a:pt x="14" y="184"/>
                  </a:lnTo>
                  <a:lnTo>
                    <a:pt x="14" y="184"/>
                  </a:lnTo>
                  <a:lnTo>
                    <a:pt x="16" y="182"/>
                  </a:lnTo>
                  <a:lnTo>
                    <a:pt x="18" y="182"/>
                  </a:lnTo>
                  <a:lnTo>
                    <a:pt x="20" y="180"/>
                  </a:lnTo>
                  <a:lnTo>
                    <a:pt x="24" y="178"/>
                  </a:lnTo>
                  <a:lnTo>
                    <a:pt x="28" y="176"/>
                  </a:lnTo>
                  <a:lnTo>
                    <a:pt x="30" y="176"/>
                  </a:lnTo>
                  <a:lnTo>
                    <a:pt x="32" y="174"/>
                  </a:lnTo>
                  <a:lnTo>
                    <a:pt x="34" y="174"/>
                  </a:lnTo>
                  <a:lnTo>
                    <a:pt x="36" y="172"/>
                  </a:lnTo>
                  <a:lnTo>
                    <a:pt x="38" y="170"/>
                  </a:lnTo>
                  <a:lnTo>
                    <a:pt x="40" y="168"/>
                  </a:lnTo>
                  <a:lnTo>
                    <a:pt x="42" y="168"/>
                  </a:lnTo>
                  <a:lnTo>
                    <a:pt x="44" y="166"/>
                  </a:lnTo>
                  <a:lnTo>
                    <a:pt x="46" y="166"/>
                  </a:lnTo>
                  <a:lnTo>
                    <a:pt x="46" y="166"/>
                  </a:lnTo>
                  <a:lnTo>
                    <a:pt x="48" y="166"/>
                  </a:lnTo>
                  <a:lnTo>
                    <a:pt x="50" y="168"/>
                  </a:lnTo>
                  <a:lnTo>
                    <a:pt x="52" y="168"/>
                  </a:lnTo>
                  <a:lnTo>
                    <a:pt x="56" y="170"/>
                  </a:lnTo>
                  <a:lnTo>
                    <a:pt x="58" y="170"/>
                  </a:lnTo>
                  <a:lnTo>
                    <a:pt x="60" y="170"/>
                  </a:lnTo>
                  <a:lnTo>
                    <a:pt x="62" y="172"/>
                  </a:lnTo>
                  <a:lnTo>
                    <a:pt x="62" y="172"/>
                  </a:lnTo>
                  <a:lnTo>
                    <a:pt x="64" y="172"/>
                  </a:lnTo>
                  <a:lnTo>
                    <a:pt x="64" y="172"/>
                  </a:lnTo>
                  <a:lnTo>
                    <a:pt x="66" y="172"/>
                  </a:lnTo>
                  <a:lnTo>
                    <a:pt x="66" y="170"/>
                  </a:lnTo>
                  <a:lnTo>
                    <a:pt x="68" y="170"/>
                  </a:lnTo>
                  <a:lnTo>
                    <a:pt x="70" y="168"/>
                  </a:lnTo>
                  <a:lnTo>
                    <a:pt x="72" y="166"/>
                  </a:lnTo>
                  <a:lnTo>
                    <a:pt x="76" y="164"/>
                  </a:lnTo>
                  <a:lnTo>
                    <a:pt x="78" y="162"/>
                  </a:lnTo>
                  <a:lnTo>
                    <a:pt x="80" y="162"/>
                  </a:lnTo>
                  <a:lnTo>
                    <a:pt x="82" y="162"/>
                  </a:lnTo>
                  <a:lnTo>
                    <a:pt x="82" y="160"/>
                  </a:lnTo>
                  <a:lnTo>
                    <a:pt x="84" y="160"/>
                  </a:lnTo>
                  <a:lnTo>
                    <a:pt x="92" y="160"/>
                  </a:lnTo>
                  <a:lnTo>
                    <a:pt x="94" y="160"/>
                  </a:lnTo>
                  <a:lnTo>
                    <a:pt x="96" y="160"/>
                  </a:lnTo>
                  <a:lnTo>
                    <a:pt x="96" y="158"/>
                  </a:lnTo>
                  <a:lnTo>
                    <a:pt x="98" y="158"/>
                  </a:lnTo>
                  <a:lnTo>
                    <a:pt x="98" y="158"/>
                  </a:lnTo>
                  <a:lnTo>
                    <a:pt x="100" y="158"/>
                  </a:lnTo>
                  <a:lnTo>
                    <a:pt x="100" y="156"/>
                  </a:lnTo>
                  <a:lnTo>
                    <a:pt x="100" y="156"/>
                  </a:lnTo>
                  <a:lnTo>
                    <a:pt x="100" y="156"/>
                  </a:lnTo>
                  <a:lnTo>
                    <a:pt x="98" y="154"/>
                  </a:lnTo>
                  <a:lnTo>
                    <a:pt x="98" y="154"/>
                  </a:lnTo>
                  <a:lnTo>
                    <a:pt x="96" y="154"/>
                  </a:lnTo>
                  <a:lnTo>
                    <a:pt x="94" y="152"/>
                  </a:lnTo>
                  <a:lnTo>
                    <a:pt x="92" y="152"/>
                  </a:lnTo>
                  <a:lnTo>
                    <a:pt x="90" y="150"/>
                  </a:lnTo>
                  <a:lnTo>
                    <a:pt x="90" y="150"/>
                  </a:lnTo>
                  <a:lnTo>
                    <a:pt x="88" y="148"/>
                  </a:lnTo>
                  <a:lnTo>
                    <a:pt x="88" y="148"/>
                  </a:lnTo>
                  <a:lnTo>
                    <a:pt x="88" y="148"/>
                  </a:lnTo>
                  <a:lnTo>
                    <a:pt x="88" y="146"/>
                  </a:lnTo>
                  <a:lnTo>
                    <a:pt x="88" y="146"/>
                  </a:lnTo>
                  <a:lnTo>
                    <a:pt x="90" y="146"/>
                  </a:lnTo>
                  <a:lnTo>
                    <a:pt x="90" y="144"/>
                  </a:lnTo>
                  <a:lnTo>
                    <a:pt x="92" y="144"/>
                  </a:lnTo>
                  <a:lnTo>
                    <a:pt x="92" y="144"/>
                  </a:lnTo>
                  <a:lnTo>
                    <a:pt x="94" y="142"/>
                  </a:lnTo>
                  <a:lnTo>
                    <a:pt x="94" y="142"/>
                  </a:lnTo>
                  <a:lnTo>
                    <a:pt x="96" y="142"/>
                  </a:lnTo>
                  <a:lnTo>
                    <a:pt x="96" y="142"/>
                  </a:lnTo>
                  <a:lnTo>
                    <a:pt x="100" y="144"/>
                  </a:lnTo>
                  <a:lnTo>
                    <a:pt x="100" y="144"/>
                  </a:lnTo>
                  <a:lnTo>
                    <a:pt x="102" y="144"/>
                  </a:lnTo>
                  <a:lnTo>
                    <a:pt x="104" y="144"/>
                  </a:lnTo>
                  <a:lnTo>
                    <a:pt x="104" y="144"/>
                  </a:lnTo>
                  <a:lnTo>
                    <a:pt x="104" y="144"/>
                  </a:lnTo>
                  <a:lnTo>
                    <a:pt x="106" y="142"/>
                  </a:lnTo>
                  <a:lnTo>
                    <a:pt x="106" y="142"/>
                  </a:lnTo>
                  <a:lnTo>
                    <a:pt x="106" y="140"/>
                  </a:lnTo>
                  <a:lnTo>
                    <a:pt x="106" y="140"/>
                  </a:lnTo>
                  <a:lnTo>
                    <a:pt x="108" y="138"/>
                  </a:lnTo>
                  <a:lnTo>
                    <a:pt x="108" y="136"/>
                  </a:lnTo>
                  <a:lnTo>
                    <a:pt x="108" y="134"/>
                  </a:lnTo>
                  <a:lnTo>
                    <a:pt x="108" y="132"/>
                  </a:lnTo>
                  <a:lnTo>
                    <a:pt x="108" y="130"/>
                  </a:lnTo>
                  <a:lnTo>
                    <a:pt x="108" y="126"/>
                  </a:lnTo>
                  <a:lnTo>
                    <a:pt x="108" y="124"/>
                  </a:lnTo>
                  <a:lnTo>
                    <a:pt x="106" y="124"/>
                  </a:lnTo>
                  <a:lnTo>
                    <a:pt x="106" y="122"/>
                  </a:lnTo>
                  <a:lnTo>
                    <a:pt x="106" y="122"/>
                  </a:lnTo>
                  <a:lnTo>
                    <a:pt x="106" y="120"/>
                  </a:lnTo>
                  <a:lnTo>
                    <a:pt x="104" y="120"/>
                  </a:lnTo>
                  <a:lnTo>
                    <a:pt x="104" y="120"/>
                  </a:lnTo>
                  <a:lnTo>
                    <a:pt x="102" y="118"/>
                  </a:lnTo>
                  <a:lnTo>
                    <a:pt x="100" y="118"/>
                  </a:lnTo>
                  <a:lnTo>
                    <a:pt x="96" y="118"/>
                  </a:lnTo>
                  <a:lnTo>
                    <a:pt x="94" y="118"/>
                  </a:lnTo>
                  <a:lnTo>
                    <a:pt x="90" y="116"/>
                  </a:lnTo>
                  <a:lnTo>
                    <a:pt x="90" y="116"/>
                  </a:lnTo>
                  <a:lnTo>
                    <a:pt x="88" y="116"/>
                  </a:lnTo>
                  <a:lnTo>
                    <a:pt x="88" y="116"/>
                  </a:lnTo>
                  <a:lnTo>
                    <a:pt x="86" y="114"/>
                  </a:lnTo>
                  <a:lnTo>
                    <a:pt x="86" y="114"/>
                  </a:lnTo>
                  <a:lnTo>
                    <a:pt x="86" y="114"/>
                  </a:lnTo>
                  <a:lnTo>
                    <a:pt x="86" y="112"/>
                  </a:lnTo>
                  <a:lnTo>
                    <a:pt x="86" y="110"/>
                  </a:lnTo>
                  <a:lnTo>
                    <a:pt x="86" y="108"/>
                  </a:lnTo>
                  <a:lnTo>
                    <a:pt x="86" y="104"/>
                  </a:lnTo>
                  <a:lnTo>
                    <a:pt x="86" y="102"/>
                  </a:lnTo>
                  <a:lnTo>
                    <a:pt x="86" y="100"/>
                  </a:lnTo>
                  <a:lnTo>
                    <a:pt x="84" y="98"/>
                  </a:lnTo>
                  <a:lnTo>
                    <a:pt x="84" y="96"/>
                  </a:lnTo>
                  <a:lnTo>
                    <a:pt x="84" y="94"/>
                  </a:lnTo>
                  <a:lnTo>
                    <a:pt x="84" y="92"/>
                  </a:lnTo>
                  <a:lnTo>
                    <a:pt x="84" y="92"/>
                  </a:lnTo>
                  <a:lnTo>
                    <a:pt x="82" y="90"/>
                  </a:lnTo>
                  <a:lnTo>
                    <a:pt x="82" y="90"/>
                  </a:lnTo>
                  <a:lnTo>
                    <a:pt x="82" y="90"/>
                  </a:lnTo>
                  <a:lnTo>
                    <a:pt x="80" y="90"/>
                  </a:lnTo>
                  <a:lnTo>
                    <a:pt x="80" y="90"/>
                  </a:lnTo>
                  <a:lnTo>
                    <a:pt x="78" y="90"/>
                  </a:lnTo>
                  <a:lnTo>
                    <a:pt x="76" y="88"/>
                  </a:lnTo>
                  <a:lnTo>
                    <a:pt x="74" y="88"/>
                  </a:lnTo>
                  <a:lnTo>
                    <a:pt x="74" y="88"/>
                  </a:lnTo>
                  <a:lnTo>
                    <a:pt x="74" y="88"/>
                  </a:lnTo>
                  <a:lnTo>
                    <a:pt x="72" y="88"/>
                  </a:lnTo>
                  <a:lnTo>
                    <a:pt x="72" y="86"/>
                  </a:lnTo>
                  <a:lnTo>
                    <a:pt x="72" y="86"/>
                  </a:lnTo>
                  <a:lnTo>
                    <a:pt x="72" y="86"/>
                  </a:lnTo>
                  <a:lnTo>
                    <a:pt x="72" y="84"/>
                  </a:lnTo>
                  <a:lnTo>
                    <a:pt x="72" y="82"/>
                  </a:lnTo>
                  <a:lnTo>
                    <a:pt x="74" y="80"/>
                  </a:lnTo>
                  <a:lnTo>
                    <a:pt x="74" y="78"/>
                  </a:lnTo>
                  <a:lnTo>
                    <a:pt x="74" y="78"/>
                  </a:lnTo>
                  <a:lnTo>
                    <a:pt x="74" y="76"/>
                  </a:lnTo>
                  <a:lnTo>
                    <a:pt x="74" y="76"/>
                  </a:lnTo>
                  <a:lnTo>
                    <a:pt x="74" y="76"/>
                  </a:lnTo>
                  <a:lnTo>
                    <a:pt x="74" y="74"/>
                  </a:lnTo>
                  <a:lnTo>
                    <a:pt x="74" y="74"/>
                  </a:lnTo>
                  <a:lnTo>
                    <a:pt x="74" y="74"/>
                  </a:lnTo>
                  <a:lnTo>
                    <a:pt x="72" y="74"/>
                  </a:lnTo>
                  <a:lnTo>
                    <a:pt x="70" y="74"/>
                  </a:lnTo>
                  <a:lnTo>
                    <a:pt x="70" y="74"/>
                  </a:lnTo>
                  <a:lnTo>
                    <a:pt x="68" y="74"/>
                  </a:lnTo>
                  <a:lnTo>
                    <a:pt x="66" y="72"/>
                  </a:lnTo>
                  <a:lnTo>
                    <a:pt x="66" y="72"/>
                  </a:lnTo>
                  <a:lnTo>
                    <a:pt x="66" y="72"/>
                  </a:lnTo>
                  <a:lnTo>
                    <a:pt x="64" y="72"/>
                  </a:lnTo>
                  <a:lnTo>
                    <a:pt x="64" y="72"/>
                  </a:lnTo>
                  <a:lnTo>
                    <a:pt x="64" y="70"/>
                  </a:lnTo>
                  <a:lnTo>
                    <a:pt x="64" y="70"/>
                  </a:lnTo>
                  <a:lnTo>
                    <a:pt x="64" y="68"/>
                  </a:lnTo>
                  <a:lnTo>
                    <a:pt x="66" y="66"/>
                  </a:lnTo>
                  <a:lnTo>
                    <a:pt x="66" y="64"/>
                  </a:lnTo>
                  <a:lnTo>
                    <a:pt x="66" y="60"/>
                  </a:lnTo>
                  <a:lnTo>
                    <a:pt x="68" y="58"/>
                  </a:lnTo>
                  <a:lnTo>
                    <a:pt x="68" y="58"/>
                  </a:lnTo>
                  <a:lnTo>
                    <a:pt x="68" y="56"/>
                  </a:lnTo>
                  <a:lnTo>
                    <a:pt x="68" y="56"/>
                  </a:lnTo>
                  <a:lnTo>
                    <a:pt x="68" y="54"/>
                  </a:lnTo>
                  <a:lnTo>
                    <a:pt x="68" y="54"/>
                  </a:lnTo>
                  <a:lnTo>
                    <a:pt x="66" y="54"/>
                  </a:lnTo>
                  <a:lnTo>
                    <a:pt x="66" y="52"/>
                  </a:lnTo>
                  <a:lnTo>
                    <a:pt x="64" y="50"/>
                  </a:lnTo>
                  <a:lnTo>
                    <a:pt x="62" y="50"/>
                  </a:lnTo>
                  <a:lnTo>
                    <a:pt x="60" y="48"/>
                  </a:lnTo>
                  <a:lnTo>
                    <a:pt x="58" y="48"/>
                  </a:lnTo>
                  <a:lnTo>
                    <a:pt x="54" y="46"/>
                  </a:lnTo>
                  <a:lnTo>
                    <a:pt x="50" y="44"/>
                  </a:lnTo>
                  <a:lnTo>
                    <a:pt x="48" y="42"/>
                  </a:lnTo>
                  <a:lnTo>
                    <a:pt x="46" y="42"/>
                  </a:lnTo>
                  <a:lnTo>
                    <a:pt x="44" y="40"/>
                  </a:lnTo>
                  <a:lnTo>
                    <a:pt x="44" y="40"/>
                  </a:lnTo>
                  <a:lnTo>
                    <a:pt x="44" y="38"/>
                  </a:lnTo>
                  <a:lnTo>
                    <a:pt x="44" y="38"/>
                  </a:lnTo>
                  <a:lnTo>
                    <a:pt x="44" y="38"/>
                  </a:lnTo>
                  <a:lnTo>
                    <a:pt x="44" y="36"/>
                  </a:lnTo>
                  <a:lnTo>
                    <a:pt x="44" y="36"/>
                  </a:lnTo>
                  <a:lnTo>
                    <a:pt x="44" y="36"/>
                  </a:lnTo>
                  <a:lnTo>
                    <a:pt x="44" y="36"/>
                  </a:lnTo>
                  <a:lnTo>
                    <a:pt x="46" y="36"/>
                  </a:lnTo>
                  <a:lnTo>
                    <a:pt x="48" y="34"/>
                  </a:lnTo>
                  <a:lnTo>
                    <a:pt x="50" y="34"/>
                  </a:lnTo>
                  <a:lnTo>
                    <a:pt x="52" y="34"/>
                  </a:lnTo>
                  <a:lnTo>
                    <a:pt x="54" y="34"/>
                  </a:lnTo>
                  <a:lnTo>
                    <a:pt x="54" y="34"/>
                  </a:lnTo>
                  <a:lnTo>
                    <a:pt x="54" y="34"/>
                  </a:lnTo>
                  <a:lnTo>
                    <a:pt x="56" y="34"/>
                  </a:lnTo>
                  <a:lnTo>
                    <a:pt x="56" y="32"/>
                  </a:lnTo>
                  <a:lnTo>
                    <a:pt x="56" y="32"/>
                  </a:lnTo>
                  <a:lnTo>
                    <a:pt x="58" y="30"/>
                  </a:lnTo>
                  <a:lnTo>
                    <a:pt x="58" y="28"/>
                  </a:lnTo>
                  <a:lnTo>
                    <a:pt x="58" y="26"/>
                  </a:lnTo>
                  <a:lnTo>
                    <a:pt x="58" y="24"/>
                  </a:lnTo>
                  <a:lnTo>
                    <a:pt x="58" y="22"/>
                  </a:lnTo>
                  <a:lnTo>
                    <a:pt x="58" y="20"/>
                  </a:lnTo>
                  <a:lnTo>
                    <a:pt x="58" y="20"/>
                  </a:lnTo>
                  <a:lnTo>
                    <a:pt x="58" y="18"/>
                  </a:lnTo>
                  <a:lnTo>
                    <a:pt x="58" y="18"/>
                  </a:lnTo>
                  <a:lnTo>
                    <a:pt x="56" y="18"/>
                  </a:lnTo>
                  <a:lnTo>
                    <a:pt x="56" y="16"/>
                  </a:lnTo>
                  <a:lnTo>
                    <a:pt x="54" y="16"/>
                  </a:lnTo>
                  <a:lnTo>
                    <a:pt x="52" y="16"/>
                  </a:lnTo>
                  <a:lnTo>
                    <a:pt x="52" y="16"/>
                  </a:lnTo>
                  <a:lnTo>
                    <a:pt x="50" y="18"/>
                  </a:lnTo>
                  <a:lnTo>
                    <a:pt x="46" y="18"/>
                  </a:lnTo>
                  <a:lnTo>
                    <a:pt x="42" y="18"/>
                  </a:lnTo>
                  <a:lnTo>
                    <a:pt x="40" y="18"/>
                  </a:lnTo>
                  <a:lnTo>
                    <a:pt x="40" y="20"/>
                  </a:lnTo>
                  <a:lnTo>
                    <a:pt x="38" y="20"/>
                  </a:lnTo>
                  <a:lnTo>
                    <a:pt x="36" y="18"/>
                  </a:lnTo>
                  <a:lnTo>
                    <a:pt x="36" y="18"/>
                  </a:lnTo>
                  <a:lnTo>
                    <a:pt x="34" y="18"/>
                  </a:lnTo>
                  <a:lnTo>
                    <a:pt x="34" y="18"/>
                  </a:lnTo>
                  <a:lnTo>
                    <a:pt x="34" y="16"/>
                  </a:lnTo>
                  <a:lnTo>
                    <a:pt x="34" y="16"/>
                  </a:lnTo>
                  <a:lnTo>
                    <a:pt x="34" y="14"/>
                  </a:lnTo>
                  <a:lnTo>
                    <a:pt x="34" y="12"/>
                  </a:lnTo>
                  <a:lnTo>
                    <a:pt x="34" y="10"/>
                  </a:lnTo>
                  <a:lnTo>
                    <a:pt x="36" y="8"/>
                  </a:lnTo>
                  <a:lnTo>
                    <a:pt x="36" y="4"/>
                  </a:lnTo>
                  <a:lnTo>
                    <a:pt x="36" y="4"/>
                  </a:lnTo>
                  <a:lnTo>
                    <a:pt x="36" y="2"/>
                  </a:lnTo>
                  <a:lnTo>
                    <a:pt x="34" y="2"/>
                  </a:lnTo>
                  <a:lnTo>
                    <a:pt x="34" y="2"/>
                  </a:lnTo>
                  <a:lnTo>
                    <a:pt x="34" y="0"/>
                  </a:lnTo>
                  <a:lnTo>
                    <a:pt x="32" y="0"/>
                  </a:lnTo>
                  <a:lnTo>
                    <a:pt x="32" y="0"/>
                  </a:lnTo>
                  <a:lnTo>
                    <a:pt x="30" y="0"/>
                  </a:lnTo>
                  <a:lnTo>
                    <a:pt x="28" y="0"/>
                  </a:lnTo>
                  <a:lnTo>
                    <a:pt x="26" y="0"/>
                  </a:lnTo>
                  <a:lnTo>
                    <a:pt x="24" y="2"/>
                  </a:lnTo>
                  <a:lnTo>
                    <a:pt x="20" y="2"/>
                  </a:lnTo>
                  <a:lnTo>
                    <a:pt x="18" y="4"/>
                  </a:lnTo>
                  <a:lnTo>
                    <a:pt x="16" y="4"/>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33" name="Freeform 328">
              <a:extLst>
                <a:ext uri="{FF2B5EF4-FFF2-40B4-BE49-F238E27FC236}">
                  <a16:creationId xmlns:a16="http://schemas.microsoft.com/office/drawing/2014/main" id="{B7539D89-51B7-44E0-A65E-96C3D9AD6017}"/>
                </a:ext>
              </a:extLst>
            </p:cNvPr>
            <p:cNvSpPr>
              <a:spLocks/>
            </p:cNvSpPr>
            <p:nvPr/>
          </p:nvSpPr>
          <p:spPr bwMode="auto">
            <a:xfrm>
              <a:off x="5851776" y="2251058"/>
              <a:ext cx="204250" cy="314596"/>
            </a:xfrm>
            <a:custGeom>
              <a:avLst/>
              <a:gdLst>
                <a:gd name="T0" fmla="*/ 12 w 108"/>
                <a:gd name="T1" fmla="*/ 12 h 184"/>
                <a:gd name="T2" fmla="*/ 2 w 108"/>
                <a:gd name="T3" fmla="*/ 24 h 184"/>
                <a:gd name="T4" fmla="*/ 2 w 108"/>
                <a:gd name="T5" fmla="*/ 28 h 184"/>
                <a:gd name="T6" fmla="*/ 8 w 108"/>
                <a:gd name="T7" fmla="*/ 32 h 184"/>
                <a:gd name="T8" fmla="*/ 10 w 108"/>
                <a:gd name="T9" fmla="*/ 46 h 184"/>
                <a:gd name="T10" fmla="*/ 6 w 108"/>
                <a:gd name="T11" fmla="*/ 50 h 184"/>
                <a:gd name="T12" fmla="*/ 2 w 108"/>
                <a:gd name="T13" fmla="*/ 56 h 184"/>
                <a:gd name="T14" fmla="*/ 6 w 108"/>
                <a:gd name="T15" fmla="*/ 62 h 184"/>
                <a:gd name="T16" fmla="*/ 14 w 108"/>
                <a:gd name="T17" fmla="*/ 64 h 184"/>
                <a:gd name="T18" fmla="*/ 16 w 108"/>
                <a:gd name="T19" fmla="*/ 72 h 184"/>
                <a:gd name="T20" fmla="*/ 12 w 108"/>
                <a:gd name="T21" fmla="*/ 78 h 184"/>
                <a:gd name="T22" fmla="*/ 24 w 108"/>
                <a:gd name="T23" fmla="*/ 82 h 184"/>
                <a:gd name="T24" fmla="*/ 38 w 108"/>
                <a:gd name="T25" fmla="*/ 84 h 184"/>
                <a:gd name="T26" fmla="*/ 44 w 108"/>
                <a:gd name="T27" fmla="*/ 92 h 184"/>
                <a:gd name="T28" fmla="*/ 50 w 108"/>
                <a:gd name="T29" fmla="*/ 96 h 184"/>
                <a:gd name="T30" fmla="*/ 44 w 108"/>
                <a:gd name="T31" fmla="*/ 104 h 184"/>
                <a:gd name="T32" fmla="*/ 34 w 108"/>
                <a:gd name="T33" fmla="*/ 110 h 184"/>
                <a:gd name="T34" fmla="*/ 24 w 108"/>
                <a:gd name="T35" fmla="*/ 110 h 184"/>
                <a:gd name="T36" fmla="*/ 22 w 108"/>
                <a:gd name="T37" fmla="*/ 118 h 184"/>
                <a:gd name="T38" fmla="*/ 26 w 108"/>
                <a:gd name="T39" fmla="*/ 128 h 184"/>
                <a:gd name="T40" fmla="*/ 24 w 108"/>
                <a:gd name="T41" fmla="*/ 138 h 184"/>
                <a:gd name="T42" fmla="*/ 16 w 108"/>
                <a:gd name="T43" fmla="*/ 142 h 184"/>
                <a:gd name="T44" fmla="*/ 18 w 108"/>
                <a:gd name="T45" fmla="*/ 144 h 184"/>
                <a:gd name="T46" fmla="*/ 34 w 108"/>
                <a:gd name="T47" fmla="*/ 146 h 184"/>
                <a:gd name="T48" fmla="*/ 40 w 108"/>
                <a:gd name="T49" fmla="*/ 148 h 184"/>
                <a:gd name="T50" fmla="*/ 34 w 108"/>
                <a:gd name="T51" fmla="*/ 152 h 184"/>
                <a:gd name="T52" fmla="*/ 24 w 108"/>
                <a:gd name="T53" fmla="*/ 158 h 184"/>
                <a:gd name="T54" fmla="*/ 12 w 108"/>
                <a:gd name="T55" fmla="*/ 172 h 184"/>
                <a:gd name="T56" fmla="*/ 10 w 108"/>
                <a:gd name="T57" fmla="*/ 182 h 184"/>
                <a:gd name="T58" fmla="*/ 18 w 108"/>
                <a:gd name="T59" fmla="*/ 182 h 184"/>
                <a:gd name="T60" fmla="*/ 36 w 108"/>
                <a:gd name="T61" fmla="*/ 172 h 184"/>
                <a:gd name="T62" fmla="*/ 48 w 108"/>
                <a:gd name="T63" fmla="*/ 166 h 184"/>
                <a:gd name="T64" fmla="*/ 62 w 108"/>
                <a:gd name="T65" fmla="*/ 172 h 184"/>
                <a:gd name="T66" fmla="*/ 72 w 108"/>
                <a:gd name="T67" fmla="*/ 166 h 184"/>
                <a:gd name="T68" fmla="*/ 92 w 108"/>
                <a:gd name="T69" fmla="*/ 160 h 184"/>
                <a:gd name="T70" fmla="*/ 100 w 108"/>
                <a:gd name="T71" fmla="*/ 156 h 184"/>
                <a:gd name="T72" fmla="*/ 92 w 108"/>
                <a:gd name="T73" fmla="*/ 152 h 184"/>
                <a:gd name="T74" fmla="*/ 88 w 108"/>
                <a:gd name="T75" fmla="*/ 146 h 184"/>
                <a:gd name="T76" fmla="*/ 96 w 108"/>
                <a:gd name="T77" fmla="*/ 142 h 184"/>
                <a:gd name="T78" fmla="*/ 104 w 108"/>
                <a:gd name="T79" fmla="*/ 144 h 184"/>
                <a:gd name="T80" fmla="*/ 108 w 108"/>
                <a:gd name="T81" fmla="*/ 134 h 184"/>
                <a:gd name="T82" fmla="*/ 106 w 108"/>
                <a:gd name="T83" fmla="*/ 122 h 184"/>
                <a:gd name="T84" fmla="*/ 94 w 108"/>
                <a:gd name="T85" fmla="*/ 118 h 184"/>
                <a:gd name="T86" fmla="*/ 86 w 108"/>
                <a:gd name="T87" fmla="*/ 114 h 184"/>
                <a:gd name="T88" fmla="*/ 84 w 108"/>
                <a:gd name="T89" fmla="*/ 98 h 184"/>
                <a:gd name="T90" fmla="*/ 82 w 108"/>
                <a:gd name="T91" fmla="*/ 90 h 184"/>
                <a:gd name="T92" fmla="*/ 74 w 108"/>
                <a:gd name="T93" fmla="*/ 88 h 184"/>
                <a:gd name="T94" fmla="*/ 74 w 108"/>
                <a:gd name="T95" fmla="*/ 80 h 184"/>
                <a:gd name="T96" fmla="*/ 74 w 108"/>
                <a:gd name="T97" fmla="*/ 74 h 184"/>
                <a:gd name="T98" fmla="*/ 66 w 108"/>
                <a:gd name="T99" fmla="*/ 72 h 184"/>
                <a:gd name="T100" fmla="*/ 66 w 108"/>
                <a:gd name="T101" fmla="*/ 66 h 184"/>
                <a:gd name="T102" fmla="*/ 68 w 108"/>
                <a:gd name="T103" fmla="*/ 54 h 184"/>
                <a:gd name="T104" fmla="*/ 58 w 108"/>
                <a:gd name="T105" fmla="*/ 48 h 184"/>
                <a:gd name="T106" fmla="*/ 44 w 108"/>
                <a:gd name="T107" fmla="*/ 38 h 184"/>
                <a:gd name="T108" fmla="*/ 46 w 108"/>
                <a:gd name="T109" fmla="*/ 36 h 184"/>
                <a:gd name="T110" fmla="*/ 56 w 108"/>
                <a:gd name="T111" fmla="*/ 34 h 184"/>
                <a:gd name="T112" fmla="*/ 58 w 108"/>
                <a:gd name="T113" fmla="*/ 22 h 184"/>
                <a:gd name="T114" fmla="*/ 54 w 108"/>
                <a:gd name="T115" fmla="*/ 16 h 184"/>
                <a:gd name="T116" fmla="*/ 40 w 108"/>
                <a:gd name="T117" fmla="*/ 20 h 184"/>
                <a:gd name="T118" fmla="*/ 34 w 108"/>
                <a:gd name="T119" fmla="*/ 16 h 184"/>
                <a:gd name="T120" fmla="*/ 36 w 108"/>
                <a:gd name="T121" fmla="*/ 2 h 184"/>
                <a:gd name="T122" fmla="*/ 28 w 108"/>
                <a:gd name="T123"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8" h="184">
                  <a:moveTo>
                    <a:pt x="16" y="4"/>
                  </a:moveTo>
                  <a:lnTo>
                    <a:pt x="16" y="4"/>
                  </a:lnTo>
                  <a:lnTo>
                    <a:pt x="16" y="4"/>
                  </a:lnTo>
                  <a:lnTo>
                    <a:pt x="14" y="6"/>
                  </a:lnTo>
                  <a:lnTo>
                    <a:pt x="14" y="8"/>
                  </a:lnTo>
                  <a:lnTo>
                    <a:pt x="14" y="10"/>
                  </a:lnTo>
                  <a:lnTo>
                    <a:pt x="12" y="12"/>
                  </a:lnTo>
                  <a:lnTo>
                    <a:pt x="12" y="14"/>
                  </a:lnTo>
                  <a:lnTo>
                    <a:pt x="10" y="16"/>
                  </a:lnTo>
                  <a:lnTo>
                    <a:pt x="10" y="16"/>
                  </a:lnTo>
                  <a:lnTo>
                    <a:pt x="8" y="18"/>
                  </a:lnTo>
                  <a:lnTo>
                    <a:pt x="4" y="20"/>
                  </a:lnTo>
                  <a:lnTo>
                    <a:pt x="2" y="22"/>
                  </a:lnTo>
                  <a:lnTo>
                    <a:pt x="2" y="24"/>
                  </a:lnTo>
                  <a:lnTo>
                    <a:pt x="0" y="24"/>
                  </a:lnTo>
                  <a:lnTo>
                    <a:pt x="0" y="26"/>
                  </a:lnTo>
                  <a:lnTo>
                    <a:pt x="0" y="26"/>
                  </a:lnTo>
                  <a:lnTo>
                    <a:pt x="0" y="26"/>
                  </a:lnTo>
                  <a:lnTo>
                    <a:pt x="0" y="26"/>
                  </a:lnTo>
                  <a:lnTo>
                    <a:pt x="0" y="28"/>
                  </a:lnTo>
                  <a:lnTo>
                    <a:pt x="2" y="28"/>
                  </a:lnTo>
                  <a:lnTo>
                    <a:pt x="2" y="28"/>
                  </a:lnTo>
                  <a:lnTo>
                    <a:pt x="4" y="28"/>
                  </a:lnTo>
                  <a:lnTo>
                    <a:pt x="6" y="30"/>
                  </a:lnTo>
                  <a:lnTo>
                    <a:pt x="8" y="30"/>
                  </a:lnTo>
                  <a:lnTo>
                    <a:pt x="8" y="30"/>
                  </a:lnTo>
                  <a:lnTo>
                    <a:pt x="8" y="32"/>
                  </a:lnTo>
                  <a:lnTo>
                    <a:pt x="8" y="32"/>
                  </a:lnTo>
                  <a:lnTo>
                    <a:pt x="10" y="34"/>
                  </a:lnTo>
                  <a:lnTo>
                    <a:pt x="10" y="38"/>
                  </a:lnTo>
                  <a:lnTo>
                    <a:pt x="10" y="40"/>
                  </a:lnTo>
                  <a:lnTo>
                    <a:pt x="10" y="42"/>
                  </a:lnTo>
                  <a:lnTo>
                    <a:pt x="10" y="44"/>
                  </a:lnTo>
                  <a:lnTo>
                    <a:pt x="12" y="44"/>
                  </a:lnTo>
                  <a:lnTo>
                    <a:pt x="10" y="46"/>
                  </a:lnTo>
                  <a:lnTo>
                    <a:pt x="10" y="48"/>
                  </a:lnTo>
                  <a:lnTo>
                    <a:pt x="10" y="48"/>
                  </a:lnTo>
                  <a:lnTo>
                    <a:pt x="10" y="48"/>
                  </a:lnTo>
                  <a:lnTo>
                    <a:pt x="10" y="48"/>
                  </a:lnTo>
                  <a:lnTo>
                    <a:pt x="8" y="50"/>
                  </a:lnTo>
                  <a:lnTo>
                    <a:pt x="8" y="50"/>
                  </a:lnTo>
                  <a:lnTo>
                    <a:pt x="6" y="50"/>
                  </a:lnTo>
                  <a:lnTo>
                    <a:pt x="4" y="52"/>
                  </a:lnTo>
                  <a:lnTo>
                    <a:pt x="4" y="52"/>
                  </a:lnTo>
                  <a:lnTo>
                    <a:pt x="2" y="52"/>
                  </a:lnTo>
                  <a:lnTo>
                    <a:pt x="2" y="52"/>
                  </a:lnTo>
                  <a:lnTo>
                    <a:pt x="2" y="54"/>
                  </a:lnTo>
                  <a:lnTo>
                    <a:pt x="2" y="54"/>
                  </a:lnTo>
                  <a:lnTo>
                    <a:pt x="2" y="56"/>
                  </a:lnTo>
                  <a:lnTo>
                    <a:pt x="2" y="56"/>
                  </a:lnTo>
                  <a:lnTo>
                    <a:pt x="2" y="58"/>
                  </a:lnTo>
                  <a:lnTo>
                    <a:pt x="4" y="60"/>
                  </a:lnTo>
                  <a:lnTo>
                    <a:pt x="4" y="60"/>
                  </a:lnTo>
                  <a:lnTo>
                    <a:pt x="4" y="62"/>
                  </a:lnTo>
                  <a:lnTo>
                    <a:pt x="6" y="62"/>
                  </a:lnTo>
                  <a:lnTo>
                    <a:pt x="6" y="62"/>
                  </a:lnTo>
                  <a:lnTo>
                    <a:pt x="8" y="62"/>
                  </a:lnTo>
                  <a:lnTo>
                    <a:pt x="10" y="62"/>
                  </a:lnTo>
                  <a:lnTo>
                    <a:pt x="12" y="62"/>
                  </a:lnTo>
                  <a:lnTo>
                    <a:pt x="12" y="62"/>
                  </a:lnTo>
                  <a:lnTo>
                    <a:pt x="14" y="62"/>
                  </a:lnTo>
                  <a:lnTo>
                    <a:pt x="14" y="64"/>
                  </a:lnTo>
                  <a:lnTo>
                    <a:pt x="14" y="64"/>
                  </a:lnTo>
                  <a:lnTo>
                    <a:pt x="16" y="64"/>
                  </a:lnTo>
                  <a:lnTo>
                    <a:pt x="16" y="66"/>
                  </a:lnTo>
                  <a:lnTo>
                    <a:pt x="16" y="66"/>
                  </a:lnTo>
                  <a:lnTo>
                    <a:pt x="16" y="68"/>
                  </a:lnTo>
                  <a:lnTo>
                    <a:pt x="16" y="70"/>
                  </a:lnTo>
                  <a:lnTo>
                    <a:pt x="16" y="70"/>
                  </a:lnTo>
                  <a:lnTo>
                    <a:pt x="16" y="72"/>
                  </a:lnTo>
                  <a:lnTo>
                    <a:pt x="16" y="72"/>
                  </a:lnTo>
                  <a:lnTo>
                    <a:pt x="14" y="74"/>
                  </a:lnTo>
                  <a:lnTo>
                    <a:pt x="14" y="76"/>
                  </a:lnTo>
                  <a:lnTo>
                    <a:pt x="12" y="76"/>
                  </a:lnTo>
                  <a:lnTo>
                    <a:pt x="12" y="78"/>
                  </a:lnTo>
                  <a:lnTo>
                    <a:pt x="12" y="78"/>
                  </a:lnTo>
                  <a:lnTo>
                    <a:pt x="12" y="78"/>
                  </a:lnTo>
                  <a:lnTo>
                    <a:pt x="14" y="80"/>
                  </a:lnTo>
                  <a:lnTo>
                    <a:pt x="14" y="80"/>
                  </a:lnTo>
                  <a:lnTo>
                    <a:pt x="16" y="80"/>
                  </a:lnTo>
                  <a:lnTo>
                    <a:pt x="18" y="82"/>
                  </a:lnTo>
                  <a:lnTo>
                    <a:pt x="18" y="82"/>
                  </a:lnTo>
                  <a:lnTo>
                    <a:pt x="20" y="82"/>
                  </a:lnTo>
                  <a:lnTo>
                    <a:pt x="24" y="82"/>
                  </a:lnTo>
                  <a:lnTo>
                    <a:pt x="28" y="82"/>
                  </a:lnTo>
                  <a:lnTo>
                    <a:pt x="32" y="82"/>
                  </a:lnTo>
                  <a:lnTo>
                    <a:pt x="34" y="82"/>
                  </a:lnTo>
                  <a:lnTo>
                    <a:pt x="34" y="82"/>
                  </a:lnTo>
                  <a:lnTo>
                    <a:pt x="36" y="82"/>
                  </a:lnTo>
                  <a:lnTo>
                    <a:pt x="36" y="84"/>
                  </a:lnTo>
                  <a:lnTo>
                    <a:pt x="38" y="84"/>
                  </a:lnTo>
                  <a:lnTo>
                    <a:pt x="38" y="86"/>
                  </a:lnTo>
                  <a:lnTo>
                    <a:pt x="40" y="88"/>
                  </a:lnTo>
                  <a:lnTo>
                    <a:pt x="40" y="90"/>
                  </a:lnTo>
                  <a:lnTo>
                    <a:pt x="42" y="92"/>
                  </a:lnTo>
                  <a:lnTo>
                    <a:pt x="42" y="92"/>
                  </a:lnTo>
                  <a:lnTo>
                    <a:pt x="42" y="92"/>
                  </a:lnTo>
                  <a:lnTo>
                    <a:pt x="44" y="92"/>
                  </a:lnTo>
                  <a:lnTo>
                    <a:pt x="46" y="94"/>
                  </a:lnTo>
                  <a:lnTo>
                    <a:pt x="48" y="94"/>
                  </a:lnTo>
                  <a:lnTo>
                    <a:pt x="48" y="94"/>
                  </a:lnTo>
                  <a:lnTo>
                    <a:pt x="50" y="94"/>
                  </a:lnTo>
                  <a:lnTo>
                    <a:pt x="50" y="94"/>
                  </a:lnTo>
                  <a:lnTo>
                    <a:pt x="50" y="94"/>
                  </a:lnTo>
                  <a:lnTo>
                    <a:pt x="50" y="96"/>
                  </a:lnTo>
                  <a:lnTo>
                    <a:pt x="50" y="96"/>
                  </a:lnTo>
                  <a:lnTo>
                    <a:pt x="50" y="98"/>
                  </a:lnTo>
                  <a:lnTo>
                    <a:pt x="50" y="98"/>
                  </a:lnTo>
                  <a:lnTo>
                    <a:pt x="48" y="100"/>
                  </a:lnTo>
                  <a:lnTo>
                    <a:pt x="48" y="102"/>
                  </a:lnTo>
                  <a:lnTo>
                    <a:pt x="46" y="104"/>
                  </a:lnTo>
                  <a:lnTo>
                    <a:pt x="44" y="104"/>
                  </a:lnTo>
                  <a:lnTo>
                    <a:pt x="44" y="106"/>
                  </a:lnTo>
                  <a:lnTo>
                    <a:pt x="42" y="106"/>
                  </a:lnTo>
                  <a:lnTo>
                    <a:pt x="40" y="108"/>
                  </a:lnTo>
                  <a:lnTo>
                    <a:pt x="38" y="108"/>
                  </a:lnTo>
                  <a:lnTo>
                    <a:pt x="36" y="110"/>
                  </a:lnTo>
                  <a:lnTo>
                    <a:pt x="34" y="110"/>
                  </a:lnTo>
                  <a:lnTo>
                    <a:pt x="34" y="110"/>
                  </a:lnTo>
                  <a:lnTo>
                    <a:pt x="32" y="110"/>
                  </a:lnTo>
                  <a:lnTo>
                    <a:pt x="30" y="110"/>
                  </a:lnTo>
                  <a:lnTo>
                    <a:pt x="28" y="110"/>
                  </a:lnTo>
                  <a:lnTo>
                    <a:pt x="26" y="110"/>
                  </a:lnTo>
                  <a:lnTo>
                    <a:pt x="26" y="110"/>
                  </a:lnTo>
                  <a:lnTo>
                    <a:pt x="24" y="110"/>
                  </a:lnTo>
                  <a:lnTo>
                    <a:pt x="24" y="110"/>
                  </a:lnTo>
                  <a:lnTo>
                    <a:pt x="24" y="110"/>
                  </a:lnTo>
                  <a:lnTo>
                    <a:pt x="24" y="110"/>
                  </a:lnTo>
                  <a:lnTo>
                    <a:pt x="24" y="112"/>
                  </a:lnTo>
                  <a:lnTo>
                    <a:pt x="22" y="114"/>
                  </a:lnTo>
                  <a:lnTo>
                    <a:pt x="22" y="116"/>
                  </a:lnTo>
                  <a:lnTo>
                    <a:pt x="22" y="116"/>
                  </a:lnTo>
                  <a:lnTo>
                    <a:pt x="22" y="118"/>
                  </a:lnTo>
                  <a:lnTo>
                    <a:pt x="24" y="122"/>
                  </a:lnTo>
                  <a:lnTo>
                    <a:pt x="24" y="122"/>
                  </a:lnTo>
                  <a:lnTo>
                    <a:pt x="24" y="122"/>
                  </a:lnTo>
                  <a:lnTo>
                    <a:pt x="24" y="124"/>
                  </a:lnTo>
                  <a:lnTo>
                    <a:pt x="26" y="126"/>
                  </a:lnTo>
                  <a:lnTo>
                    <a:pt x="26" y="126"/>
                  </a:lnTo>
                  <a:lnTo>
                    <a:pt x="26" y="128"/>
                  </a:lnTo>
                  <a:lnTo>
                    <a:pt x="28" y="128"/>
                  </a:lnTo>
                  <a:lnTo>
                    <a:pt x="26" y="130"/>
                  </a:lnTo>
                  <a:lnTo>
                    <a:pt x="26" y="132"/>
                  </a:lnTo>
                  <a:lnTo>
                    <a:pt x="26" y="132"/>
                  </a:lnTo>
                  <a:lnTo>
                    <a:pt x="26" y="136"/>
                  </a:lnTo>
                  <a:lnTo>
                    <a:pt x="24" y="136"/>
                  </a:lnTo>
                  <a:lnTo>
                    <a:pt x="24" y="138"/>
                  </a:lnTo>
                  <a:lnTo>
                    <a:pt x="24" y="138"/>
                  </a:lnTo>
                  <a:lnTo>
                    <a:pt x="22" y="138"/>
                  </a:lnTo>
                  <a:lnTo>
                    <a:pt x="20" y="140"/>
                  </a:lnTo>
                  <a:lnTo>
                    <a:pt x="18" y="140"/>
                  </a:lnTo>
                  <a:lnTo>
                    <a:pt x="18" y="142"/>
                  </a:lnTo>
                  <a:lnTo>
                    <a:pt x="18" y="142"/>
                  </a:lnTo>
                  <a:lnTo>
                    <a:pt x="16" y="142"/>
                  </a:lnTo>
                  <a:lnTo>
                    <a:pt x="16" y="142"/>
                  </a:lnTo>
                  <a:lnTo>
                    <a:pt x="16" y="142"/>
                  </a:lnTo>
                  <a:lnTo>
                    <a:pt x="16" y="144"/>
                  </a:lnTo>
                  <a:lnTo>
                    <a:pt x="18" y="144"/>
                  </a:lnTo>
                  <a:lnTo>
                    <a:pt x="18" y="144"/>
                  </a:lnTo>
                  <a:lnTo>
                    <a:pt x="18" y="144"/>
                  </a:lnTo>
                  <a:lnTo>
                    <a:pt x="18" y="144"/>
                  </a:lnTo>
                  <a:lnTo>
                    <a:pt x="20" y="146"/>
                  </a:lnTo>
                  <a:lnTo>
                    <a:pt x="22" y="146"/>
                  </a:lnTo>
                  <a:lnTo>
                    <a:pt x="24" y="146"/>
                  </a:lnTo>
                  <a:lnTo>
                    <a:pt x="28" y="146"/>
                  </a:lnTo>
                  <a:lnTo>
                    <a:pt x="32" y="146"/>
                  </a:lnTo>
                  <a:lnTo>
                    <a:pt x="34" y="146"/>
                  </a:lnTo>
                  <a:lnTo>
                    <a:pt x="34" y="146"/>
                  </a:lnTo>
                  <a:lnTo>
                    <a:pt x="36" y="146"/>
                  </a:lnTo>
                  <a:lnTo>
                    <a:pt x="38" y="146"/>
                  </a:lnTo>
                  <a:lnTo>
                    <a:pt x="38" y="146"/>
                  </a:lnTo>
                  <a:lnTo>
                    <a:pt x="40" y="148"/>
                  </a:lnTo>
                  <a:lnTo>
                    <a:pt x="40" y="148"/>
                  </a:lnTo>
                  <a:lnTo>
                    <a:pt x="40" y="148"/>
                  </a:lnTo>
                  <a:lnTo>
                    <a:pt x="40" y="148"/>
                  </a:lnTo>
                  <a:lnTo>
                    <a:pt x="40" y="150"/>
                  </a:lnTo>
                  <a:lnTo>
                    <a:pt x="38" y="150"/>
                  </a:lnTo>
                  <a:lnTo>
                    <a:pt x="38" y="152"/>
                  </a:lnTo>
                  <a:lnTo>
                    <a:pt x="38" y="152"/>
                  </a:lnTo>
                  <a:lnTo>
                    <a:pt x="36" y="152"/>
                  </a:lnTo>
                  <a:lnTo>
                    <a:pt x="36" y="152"/>
                  </a:lnTo>
                  <a:lnTo>
                    <a:pt x="34" y="152"/>
                  </a:lnTo>
                  <a:lnTo>
                    <a:pt x="32" y="152"/>
                  </a:lnTo>
                  <a:lnTo>
                    <a:pt x="30" y="152"/>
                  </a:lnTo>
                  <a:lnTo>
                    <a:pt x="30" y="152"/>
                  </a:lnTo>
                  <a:lnTo>
                    <a:pt x="28" y="154"/>
                  </a:lnTo>
                  <a:lnTo>
                    <a:pt x="28" y="154"/>
                  </a:lnTo>
                  <a:lnTo>
                    <a:pt x="26" y="156"/>
                  </a:lnTo>
                  <a:lnTo>
                    <a:pt x="24" y="158"/>
                  </a:lnTo>
                  <a:lnTo>
                    <a:pt x="22" y="160"/>
                  </a:lnTo>
                  <a:lnTo>
                    <a:pt x="20" y="162"/>
                  </a:lnTo>
                  <a:lnTo>
                    <a:pt x="18" y="164"/>
                  </a:lnTo>
                  <a:lnTo>
                    <a:pt x="16" y="168"/>
                  </a:lnTo>
                  <a:lnTo>
                    <a:pt x="14" y="170"/>
                  </a:lnTo>
                  <a:lnTo>
                    <a:pt x="12" y="172"/>
                  </a:lnTo>
                  <a:lnTo>
                    <a:pt x="12" y="172"/>
                  </a:lnTo>
                  <a:lnTo>
                    <a:pt x="10" y="176"/>
                  </a:lnTo>
                  <a:lnTo>
                    <a:pt x="10" y="176"/>
                  </a:lnTo>
                  <a:lnTo>
                    <a:pt x="10" y="178"/>
                  </a:lnTo>
                  <a:lnTo>
                    <a:pt x="10" y="180"/>
                  </a:lnTo>
                  <a:lnTo>
                    <a:pt x="10" y="182"/>
                  </a:lnTo>
                  <a:lnTo>
                    <a:pt x="10" y="182"/>
                  </a:lnTo>
                  <a:lnTo>
                    <a:pt x="10" y="182"/>
                  </a:lnTo>
                  <a:lnTo>
                    <a:pt x="10" y="182"/>
                  </a:lnTo>
                  <a:lnTo>
                    <a:pt x="12" y="184"/>
                  </a:lnTo>
                  <a:lnTo>
                    <a:pt x="12" y="184"/>
                  </a:lnTo>
                  <a:lnTo>
                    <a:pt x="14" y="184"/>
                  </a:lnTo>
                  <a:lnTo>
                    <a:pt x="14" y="184"/>
                  </a:lnTo>
                  <a:lnTo>
                    <a:pt x="16" y="182"/>
                  </a:lnTo>
                  <a:lnTo>
                    <a:pt x="18" y="182"/>
                  </a:lnTo>
                  <a:lnTo>
                    <a:pt x="20" y="180"/>
                  </a:lnTo>
                  <a:lnTo>
                    <a:pt x="24" y="178"/>
                  </a:lnTo>
                  <a:lnTo>
                    <a:pt x="28" y="176"/>
                  </a:lnTo>
                  <a:lnTo>
                    <a:pt x="30" y="176"/>
                  </a:lnTo>
                  <a:lnTo>
                    <a:pt x="32" y="174"/>
                  </a:lnTo>
                  <a:lnTo>
                    <a:pt x="34" y="174"/>
                  </a:lnTo>
                  <a:lnTo>
                    <a:pt x="36" y="172"/>
                  </a:lnTo>
                  <a:lnTo>
                    <a:pt x="38" y="170"/>
                  </a:lnTo>
                  <a:lnTo>
                    <a:pt x="40" y="168"/>
                  </a:lnTo>
                  <a:lnTo>
                    <a:pt x="42" y="168"/>
                  </a:lnTo>
                  <a:lnTo>
                    <a:pt x="44" y="166"/>
                  </a:lnTo>
                  <a:lnTo>
                    <a:pt x="46" y="166"/>
                  </a:lnTo>
                  <a:lnTo>
                    <a:pt x="46" y="166"/>
                  </a:lnTo>
                  <a:lnTo>
                    <a:pt x="48" y="166"/>
                  </a:lnTo>
                  <a:lnTo>
                    <a:pt x="50" y="168"/>
                  </a:lnTo>
                  <a:lnTo>
                    <a:pt x="52" y="168"/>
                  </a:lnTo>
                  <a:lnTo>
                    <a:pt x="56" y="170"/>
                  </a:lnTo>
                  <a:lnTo>
                    <a:pt x="58" y="170"/>
                  </a:lnTo>
                  <a:lnTo>
                    <a:pt x="60" y="170"/>
                  </a:lnTo>
                  <a:lnTo>
                    <a:pt x="62" y="172"/>
                  </a:lnTo>
                  <a:lnTo>
                    <a:pt x="62" y="172"/>
                  </a:lnTo>
                  <a:lnTo>
                    <a:pt x="64" y="172"/>
                  </a:lnTo>
                  <a:lnTo>
                    <a:pt x="64" y="172"/>
                  </a:lnTo>
                  <a:lnTo>
                    <a:pt x="66" y="172"/>
                  </a:lnTo>
                  <a:lnTo>
                    <a:pt x="66" y="170"/>
                  </a:lnTo>
                  <a:lnTo>
                    <a:pt x="68" y="170"/>
                  </a:lnTo>
                  <a:lnTo>
                    <a:pt x="70" y="168"/>
                  </a:lnTo>
                  <a:lnTo>
                    <a:pt x="72" y="166"/>
                  </a:lnTo>
                  <a:lnTo>
                    <a:pt x="76" y="164"/>
                  </a:lnTo>
                  <a:lnTo>
                    <a:pt x="78" y="162"/>
                  </a:lnTo>
                  <a:lnTo>
                    <a:pt x="80" y="162"/>
                  </a:lnTo>
                  <a:lnTo>
                    <a:pt x="82" y="162"/>
                  </a:lnTo>
                  <a:lnTo>
                    <a:pt x="82" y="160"/>
                  </a:lnTo>
                  <a:lnTo>
                    <a:pt x="84" y="160"/>
                  </a:lnTo>
                  <a:lnTo>
                    <a:pt x="92" y="160"/>
                  </a:lnTo>
                  <a:lnTo>
                    <a:pt x="94" y="160"/>
                  </a:lnTo>
                  <a:lnTo>
                    <a:pt x="96" y="160"/>
                  </a:lnTo>
                  <a:lnTo>
                    <a:pt x="96" y="158"/>
                  </a:lnTo>
                  <a:lnTo>
                    <a:pt x="98" y="158"/>
                  </a:lnTo>
                  <a:lnTo>
                    <a:pt x="98" y="158"/>
                  </a:lnTo>
                  <a:lnTo>
                    <a:pt x="100" y="158"/>
                  </a:lnTo>
                  <a:lnTo>
                    <a:pt x="100" y="156"/>
                  </a:lnTo>
                  <a:lnTo>
                    <a:pt x="100" y="156"/>
                  </a:lnTo>
                  <a:lnTo>
                    <a:pt x="100" y="156"/>
                  </a:lnTo>
                  <a:lnTo>
                    <a:pt x="98" y="154"/>
                  </a:lnTo>
                  <a:lnTo>
                    <a:pt x="98" y="154"/>
                  </a:lnTo>
                  <a:lnTo>
                    <a:pt x="96" y="154"/>
                  </a:lnTo>
                  <a:lnTo>
                    <a:pt x="94" y="152"/>
                  </a:lnTo>
                  <a:lnTo>
                    <a:pt x="92" y="152"/>
                  </a:lnTo>
                  <a:lnTo>
                    <a:pt x="90" y="150"/>
                  </a:lnTo>
                  <a:lnTo>
                    <a:pt x="90" y="150"/>
                  </a:lnTo>
                  <a:lnTo>
                    <a:pt x="88" y="148"/>
                  </a:lnTo>
                  <a:lnTo>
                    <a:pt x="88" y="148"/>
                  </a:lnTo>
                  <a:lnTo>
                    <a:pt x="88" y="148"/>
                  </a:lnTo>
                  <a:lnTo>
                    <a:pt x="88" y="146"/>
                  </a:lnTo>
                  <a:lnTo>
                    <a:pt x="88" y="146"/>
                  </a:lnTo>
                  <a:lnTo>
                    <a:pt x="90" y="146"/>
                  </a:lnTo>
                  <a:lnTo>
                    <a:pt x="90" y="144"/>
                  </a:lnTo>
                  <a:lnTo>
                    <a:pt x="92" y="144"/>
                  </a:lnTo>
                  <a:lnTo>
                    <a:pt x="92" y="144"/>
                  </a:lnTo>
                  <a:lnTo>
                    <a:pt x="94" y="142"/>
                  </a:lnTo>
                  <a:lnTo>
                    <a:pt x="94" y="142"/>
                  </a:lnTo>
                  <a:lnTo>
                    <a:pt x="96" y="142"/>
                  </a:lnTo>
                  <a:lnTo>
                    <a:pt x="96" y="142"/>
                  </a:lnTo>
                  <a:lnTo>
                    <a:pt x="100" y="144"/>
                  </a:lnTo>
                  <a:lnTo>
                    <a:pt x="100" y="144"/>
                  </a:lnTo>
                  <a:lnTo>
                    <a:pt x="102" y="144"/>
                  </a:lnTo>
                  <a:lnTo>
                    <a:pt x="104" y="144"/>
                  </a:lnTo>
                  <a:lnTo>
                    <a:pt x="104" y="144"/>
                  </a:lnTo>
                  <a:lnTo>
                    <a:pt x="104" y="144"/>
                  </a:lnTo>
                  <a:lnTo>
                    <a:pt x="106" y="142"/>
                  </a:lnTo>
                  <a:lnTo>
                    <a:pt x="106" y="142"/>
                  </a:lnTo>
                  <a:lnTo>
                    <a:pt x="106" y="140"/>
                  </a:lnTo>
                  <a:lnTo>
                    <a:pt x="106" y="140"/>
                  </a:lnTo>
                  <a:lnTo>
                    <a:pt x="108" y="138"/>
                  </a:lnTo>
                  <a:lnTo>
                    <a:pt x="108" y="136"/>
                  </a:lnTo>
                  <a:lnTo>
                    <a:pt x="108" y="134"/>
                  </a:lnTo>
                  <a:lnTo>
                    <a:pt x="108" y="132"/>
                  </a:lnTo>
                  <a:lnTo>
                    <a:pt x="108" y="130"/>
                  </a:lnTo>
                  <a:lnTo>
                    <a:pt x="108" y="126"/>
                  </a:lnTo>
                  <a:lnTo>
                    <a:pt x="108" y="124"/>
                  </a:lnTo>
                  <a:lnTo>
                    <a:pt x="106" y="124"/>
                  </a:lnTo>
                  <a:lnTo>
                    <a:pt x="106" y="122"/>
                  </a:lnTo>
                  <a:lnTo>
                    <a:pt x="106" y="122"/>
                  </a:lnTo>
                  <a:lnTo>
                    <a:pt x="106" y="120"/>
                  </a:lnTo>
                  <a:lnTo>
                    <a:pt x="104" y="120"/>
                  </a:lnTo>
                  <a:lnTo>
                    <a:pt x="104" y="120"/>
                  </a:lnTo>
                  <a:lnTo>
                    <a:pt x="102" y="118"/>
                  </a:lnTo>
                  <a:lnTo>
                    <a:pt x="100" y="118"/>
                  </a:lnTo>
                  <a:lnTo>
                    <a:pt x="96" y="118"/>
                  </a:lnTo>
                  <a:lnTo>
                    <a:pt x="94" y="118"/>
                  </a:lnTo>
                  <a:lnTo>
                    <a:pt x="90" y="116"/>
                  </a:lnTo>
                  <a:lnTo>
                    <a:pt x="90" y="116"/>
                  </a:lnTo>
                  <a:lnTo>
                    <a:pt x="88" y="116"/>
                  </a:lnTo>
                  <a:lnTo>
                    <a:pt x="88" y="116"/>
                  </a:lnTo>
                  <a:lnTo>
                    <a:pt x="86" y="114"/>
                  </a:lnTo>
                  <a:lnTo>
                    <a:pt x="86" y="114"/>
                  </a:lnTo>
                  <a:lnTo>
                    <a:pt x="86" y="114"/>
                  </a:lnTo>
                  <a:lnTo>
                    <a:pt x="86" y="112"/>
                  </a:lnTo>
                  <a:lnTo>
                    <a:pt x="86" y="110"/>
                  </a:lnTo>
                  <a:lnTo>
                    <a:pt x="86" y="108"/>
                  </a:lnTo>
                  <a:lnTo>
                    <a:pt x="86" y="104"/>
                  </a:lnTo>
                  <a:lnTo>
                    <a:pt x="86" y="102"/>
                  </a:lnTo>
                  <a:lnTo>
                    <a:pt x="86" y="100"/>
                  </a:lnTo>
                  <a:lnTo>
                    <a:pt x="84" y="98"/>
                  </a:lnTo>
                  <a:lnTo>
                    <a:pt x="84" y="96"/>
                  </a:lnTo>
                  <a:lnTo>
                    <a:pt x="84" y="94"/>
                  </a:lnTo>
                  <a:lnTo>
                    <a:pt x="84" y="92"/>
                  </a:lnTo>
                  <a:lnTo>
                    <a:pt x="84" y="92"/>
                  </a:lnTo>
                  <a:lnTo>
                    <a:pt x="82" y="90"/>
                  </a:lnTo>
                  <a:lnTo>
                    <a:pt x="82" y="90"/>
                  </a:lnTo>
                  <a:lnTo>
                    <a:pt x="82" y="90"/>
                  </a:lnTo>
                  <a:lnTo>
                    <a:pt x="80" y="90"/>
                  </a:lnTo>
                  <a:lnTo>
                    <a:pt x="80" y="90"/>
                  </a:lnTo>
                  <a:lnTo>
                    <a:pt x="78" y="90"/>
                  </a:lnTo>
                  <a:lnTo>
                    <a:pt x="76" y="88"/>
                  </a:lnTo>
                  <a:lnTo>
                    <a:pt x="74" y="88"/>
                  </a:lnTo>
                  <a:lnTo>
                    <a:pt x="74" y="88"/>
                  </a:lnTo>
                  <a:lnTo>
                    <a:pt x="74" y="88"/>
                  </a:lnTo>
                  <a:lnTo>
                    <a:pt x="72" y="88"/>
                  </a:lnTo>
                  <a:lnTo>
                    <a:pt x="72" y="86"/>
                  </a:lnTo>
                  <a:lnTo>
                    <a:pt x="72" y="86"/>
                  </a:lnTo>
                  <a:lnTo>
                    <a:pt x="72" y="86"/>
                  </a:lnTo>
                  <a:lnTo>
                    <a:pt x="72" y="84"/>
                  </a:lnTo>
                  <a:lnTo>
                    <a:pt x="72" y="82"/>
                  </a:lnTo>
                  <a:lnTo>
                    <a:pt x="74" y="80"/>
                  </a:lnTo>
                  <a:lnTo>
                    <a:pt x="74" y="78"/>
                  </a:lnTo>
                  <a:lnTo>
                    <a:pt x="74" y="78"/>
                  </a:lnTo>
                  <a:lnTo>
                    <a:pt x="74" y="76"/>
                  </a:lnTo>
                  <a:lnTo>
                    <a:pt x="74" y="76"/>
                  </a:lnTo>
                  <a:lnTo>
                    <a:pt x="74" y="76"/>
                  </a:lnTo>
                  <a:lnTo>
                    <a:pt x="74" y="74"/>
                  </a:lnTo>
                  <a:lnTo>
                    <a:pt x="74" y="74"/>
                  </a:lnTo>
                  <a:lnTo>
                    <a:pt x="74" y="74"/>
                  </a:lnTo>
                  <a:lnTo>
                    <a:pt x="72" y="74"/>
                  </a:lnTo>
                  <a:lnTo>
                    <a:pt x="70" y="74"/>
                  </a:lnTo>
                  <a:lnTo>
                    <a:pt x="70" y="74"/>
                  </a:lnTo>
                  <a:lnTo>
                    <a:pt x="68" y="74"/>
                  </a:lnTo>
                  <a:lnTo>
                    <a:pt x="66" y="72"/>
                  </a:lnTo>
                  <a:lnTo>
                    <a:pt x="66" y="72"/>
                  </a:lnTo>
                  <a:lnTo>
                    <a:pt x="66" y="72"/>
                  </a:lnTo>
                  <a:lnTo>
                    <a:pt x="64" y="72"/>
                  </a:lnTo>
                  <a:lnTo>
                    <a:pt x="64" y="72"/>
                  </a:lnTo>
                  <a:lnTo>
                    <a:pt x="64" y="70"/>
                  </a:lnTo>
                  <a:lnTo>
                    <a:pt x="64" y="70"/>
                  </a:lnTo>
                  <a:lnTo>
                    <a:pt x="64" y="68"/>
                  </a:lnTo>
                  <a:lnTo>
                    <a:pt x="66" y="66"/>
                  </a:lnTo>
                  <a:lnTo>
                    <a:pt x="66" y="64"/>
                  </a:lnTo>
                  <a:lnTo>
                    <a:pt x="66" y="60"/>
                  </a:lnTo>
                  <a:lnTo>
                    <a:pt x="68" y="58"/>
                  </a:lnTo>
                  <a:lnTo>
                    <a:pt x="68" y="58"/>
                  </a:lnTo>
                  <a:lnTo>
                    <a:pt x="68" y="56"/>
                  </a:lnTo>
                  <a:lnTo>
                    <a:pt x="68" y="56"/>
                  </a:lnTo>
                  <a:lnTo>
                    <a:pt x="68" y="54"/>
                  </a:lnTo>
                  <a:lnTo>
                    <a:pt x="68" y="54"/>
                  </a:lnTo>
                  <a:lnTo>
                    <a:pt x="66" y="54"/>
                  </a:lnTo>
                  <a:lnTo>
                    <a:pt x="66" y="52"/>
                  </a:lnTo>
                  <a:lnTo>
                    <a:pt x="64" y="50"/>
                  </a:lnTo>
                  <a:lnTo>
                    <a:pt x="62" y="50"/>
                  </a:lnTo>
                  <a:lnTo>
                    <a:pt x="60" y="48"/>
                  </a:lnTo>
                  <a:lnTo>
                    <a:pt x="58" y="48"/>
                  </a:lnTo>
                  <a:lnTo>
                    <a:pt x="54" y="46"/>
                  </a:lnTo>
                  <a:lnTo>
                    <a:pt x="50" y="44"/>
                  </a:lnTo>
                  <a:lnTo>
                    <a:pt x="48" y="42"/>
                  </a:lnTo>
                  <a:lnTo>
                    <a:pt x="46" y="42"/>
                  </a:lnTo>
                  <a:lnTo>
                    <a:pt x="44" y="40"/>
                  </a:lnTo>
                  <a:lnTo>
                    <a:pt x="44" y="40"/>
                  </a:lnTo>
                  <a:lnTo>
                    <a:pt x="44" y="38"/>
                  </a:lnTo>
                  <a:lnTo>
                    <a:pt x="44" y="38"/>
                  </a:lnTo>
                  <a:lnTo>
                    <a:pt x="44" y="38"/>
                  </a:lnTo>
                  <a:lnTo>
                    <a:pt x="44" y="36"/>
                  </a:lnTo>
                  <a:lnTo>
                    <a:pt x="44" y="36"/>
                  </a:lnTo>
                  <a:lnTo>
                    <a:pt x="44" y="36"/>
                  </a:lnTo>
                  <a:lnTo>
                    <a:pt x="44" y="36"/>
                  </a:lnTo>
                  <a:lnTo>
                    <a:pt x="46" y="36"/>
                  </a:lnTo>
                  <a:lnTo>
                    <a:pt x="48" y="34"/>
                  </a:lnTo>
                  <a:lnTo>
                    <a:pt x="50" y="34"/>
                  </a:lnTo>
                  <a:lnTo>
                    <a:pt x="52" y="34"/>
                  </a:lnTo>
                  <a:lnTo>
                    <a:pt x="54" y="34"/>
                  </a:lnTo>
                  <a:lnTo>
                    <a:pt x="54" y="34"/>
                  </a:lnTo>
                  <a:lnTo>
                    <a:pt x="54" y="34"/>
                  </a:lnTo>
                  <a:lnTo>
                    <a:pt x="56" y="34"/>
                  </a:lnTo>
                  <a:lnTo>
                    <a:pt x="56" y="32"/>
                  </a:lnTo>
                  <a:lnTo>
                    <a:pt x="56" y="32"/>
                  </a:lnTo>
                  <a:lnTo>
                    <a:pt x="58" y="30"/>
                  </a:lnTo>
                  <a:lnTo>
                    <a:pt x="58" y="28"/>
                  </a:lnTo>
                  <a:lnTo>
                    <a:pt x="58" y="26"/>
                  </a:lnTo>
                  <a:lnTo>
                    <a:pt x="58" y="24"/>
                  </a:lnTo>
                  <a:lnTo>
                    <a:pt x="58" y="22"/>
                  </a:lnTo>
                  <a:lnTo>
                    <a:pt x="58" y="20"/>
                  </a:lnTo>
                  <a:lnTo>
                    <a:pt x="58" y="20"/>
                  </a:lnTo>
                  <a:lnTo>
                    <a:pt x="58" y="18"/>
                  </a:lnTo>
                  <a:lnTo>
                    <a:pt x="58" y="18"/>
                  </a:lnTo>
                  <a:lnTo>
                    <a:pt x="56" y="18"/>
                  </a:lnTo>
                  <a:lnTo>
                    <a:pt x="56" y="16"/>
                  </a:lnTo>
                  <a:lnTo>
                    <a:pt x="54" y="16"/>
                  </a:lnTo>
                  <a:lnTo>
                    <a:pt x="52" y="16"/>
                  </a:lnTo>
                  <a:lnTo>
                    <a:pt x="52" y="16"/>
                  </a:lnTo>
                  <a:lnTo>
                    <a:pt x="50" y="18"/>
                  </a:lnTo>
                  <a:lnTo>
                    <a:pt x="46" y="18"/>
                  </a:lnTo>
                  <a:lnTo>
                    <a:pt x="42" y="18"/>
                  </a:lnTo>
                  <a:lnTo>
                    <a:pt x="40" y="18"/>
                  </a:lnTo>
                  <a:lnTo>
                    <a:pt x="40" y="20"/>
                  </a:lnTo>
                  <a:lnTo>
                    <a:pt x="38" y="20"/>
                  </a:lnTo>
                  <a:lnTo>
                    <a:pt x="36" y="18"/>
                  </a:lnTo>
                  <a:lnTo>
                    <a:pt x="36" y="18"/>
                  </a:lnTo>
                  <a:lnTo>
                    <a:pt x="34" y="18"/>
                  </a:lnTo>
                  <a:lnTo>
                    <a:pt x="34" y="18"/>
                  </a:lnTo>
                  <a:lnTo>
                    <a:pt x="34" y="16"/>
                  </a:lnTo>
                  <a:lnTo>
                    <a:pt x="34" y="16"/>
                  </a:lnTo>
                  <a:lnTo>
                    <a:pt x="34" y="14"/>
                  </a:lnTo>
                  <a:lnTo>
                    <a:pt x="34" y="12"/>
                  </a:lnTo>
                  <a:lnTo>
                    <a:pt x="34" y="10"/>
                  </a:lnTo>
                  <a:lnTo>
                    <a:pt x="36" y="8"/>
                  </a:lnTo>
                  <a:lnTo>
                    <a:pt x="36" y="4"/>
                  </a:lnTo>
                  <a:lnTo>
                    <a:pt x="36" y="4"/>
                  </a:lnTo>
                  <a:lnTo>
                    <a:pt x="36" y="2"/>
                  </a:lnTo>
                  <a:lnTo>
                    <a:pt x="34" y="2"/>
                  </a:lnTo>
                  <a:lnTo>
                    <a:pt x="34" y="2"/>
                  </a:lnTo>
                  <a:lnTo>
                    <a:pt x="34" y="0"/>
                  </a:lnTo>
                  <a:lnTo>
                    <a:pt x="32" y="0"/>
                  </a:lnTo>
                  <a:lnTo>
                    <a:pt x="32" y="0"/>
                  </a:lnTo>
                  <a:lnTo>
                    <a:pt x="30" y="0"/>
                  </a:lnTo>
                  <a:lnTo>
                    <a:pt x="28" y="0"/>
                  </a:lnTo>
                  <a:lnTo>
                    <a:pt x="26" y="0"/>
                  </a:lnTo>
                  <a:lnTo>
                    <a:pt x="24" y="2"/>
                  </a:lnTo>
                  <a:lnTo>
                    <a:pt x="20" y="2"/>
                  </a:lnTo>
                  <a:lnTo>
                    <a:pt x="18" y="4"/>
                  </a:lnTo>
                  <a:lnTo>
                    <a:pt x="16" y="4"/>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34" name="Freeform 329">
              <a:extLst>
                <a:ext uri="{FF2B5EF4-FFF2-40B4-BE49-F238E27FC236}">
                  <a16:creationId xmlns:a16="http://schemas.microsoft.com/office/drawing/2014/main" id="{A8642CE8-814D-4884-B768-5A24F4E0DE08}"/>
                </a:ext>
              </a:extLst>
            </p:cNvPr>
            <p:cNvSpPr>
              <a:spLocks/>
            </p:cNvSpPr>
            <p:nvPr/>
          </p:nvSpPr>
          <p:spPr bwMode="auto">
            <a:xfrm>
              <a:off x="6695253" y="2637464"/>
              <a:ext cx="90778" cy="99166"/>
            </a:xfrm>
            <a:custGeom>
              <a:avLst/>
              <a:gdLst>
                <a:gd name="T0" fmla="*/ 0 w 48"/>
                <a:gd name="T1" fmla="*/ 0 h 58"/>
                <a:gd name="T2" fmla="*/ 8 w 48"/>
                <a:gd name="T3" fmla="*/ 0 h 58"/>
                <a:gd name="T4" fmla="*/ 14 w 48"/>
                <a:gd name="T5" fmla="*/ 0 h 58"/>
                <a:gd name="T6" fmla="*/ 18 w 48"/>
                <a:gd name="T7" fmla="*/ 0 h 58"/>
                <a:gd name="T8" fmla="*/ 20 w 48"/>
                <a:gd name="T9" fmla="*/ 0 h 58"/>
                <a:gd name="T10" fmla="*/ 24 w 48"/>
                <a:gd name="T11" fmla="*/ 2 h 58"/>
                <a:gd name="T12" fmla="*/ 28 w 48"/>
                <a:gd name="T13" fmla="*/ 4 h 58"/>
                <a:gd name="T14" fmla="*/ 30 w 48"/>
                <a:gd name="T15" fmla="*/ 6 h 58"/>
                <a:gd name="T16" fmla="*/ 36 w 48"/>
                <a:gd name="T17" fmla="*/ 12 h 58"/>
                <a:gd name="T18" fmla="*/ 42 w 48"/>
                <a:gd name="T19" fmla="*/ 20 h 58"/>
                <a:gd name="T20" fmla="*/ 46 w 48"/>
                <a:gd name="T21" fmla="*/ 28 h 58"/>
                <a:gd name="T22" fmla="*/ 48 w 48"/>
                <a:gd name="T23" fmla="*/ 30 h 58"/>
                <a:gd name="T24" fmla="*/ 48 w 48"/>
                <a:gd name="T25" fmla="*/ 34 h 58"/>
                <a:gd name="T26" fmla="*/ 48 w 48"/>
                <a:gd name="T27" fmla="*/ 36 h 58"/>
                <a:gd name="T28" fmla="*/ 48 w 48"/>
                <a:gd name="T29" fmla="*/ 40 h 58"/>
                <a:gd name="T30" fmla="*/ 46 w 48"/>
                <a:gd name="T31" fmla="*/ 46 h 58"/>
                <a:gd name="T32" fmla="*/ 42 w 48"/>
                <a:gd name="T33" fmla="*/ 52 h 58"/>
                <a:gd name="T34" fmla="*/ 40 w 48"/>
                <a:gd name="T35" fmla="*/ 56 h 58"/>
                <a:gd name="T36" fmla="*/ 38 w 48"/>
                <a:gd name="T37" fmla="*/ 52 h 58"/>
                <a:gd name="T38" fmla="*/ 36 w 48"/>
                <a:gd name="T39" fmla="*/ 48 h 58"/>
                <a:gd name="T40" fmla="*/ 34 w 48"/>
                <a:gd name="T41" fmla="*/ 48 h 58"/>
                <a:gd name="T42" fmla="*/ 34 w 48"/>
                <a:gd name="T43" fmla="*/ 48 h 58"/>
                <a:gd name="T44" fmla="*/ 32 w 48"/>
                <a:gd name="T45" fmla="*/ 48 h 58"/>
                <a:gd name="T46" fmla="*/ 30 w 48"/>
                <a:gd name="T47" fmla="*/ 50 h 58"/>
                <a:gd name="T48" fmla="*/ 30 w 48"/>
                <a:gd name="T49" fmla="*/ 54 h 58"/>
                <a:gd name="T50" fmla="*/ 26 w 48"/>
                <a:gd name="T51" fmla="*/ 48 h 58"/>
                <a:gd name="T52" fmla="*/ 22 w 48"/>
                <a:gd name="T53" fmla="*/ 40 h 58"/>
                <a:gd name="T54" fmla="*/ 22 w 48"/>
                <a:gd name="T55" fmla="*/ 36 h 58"/>
                <a:gd name="T56" fmla="*/ 22 w 48"/>
                <a:gd name="T57" fmla="*/ 28 h 58"/>
                <a:gd name="T58" fmla="*/ 20 w 48"/>
                <a:gd name="T59" fmla="*/ 24 h 58"/>
                <a:gd name="T60" fmla="*/ 20 w 48"/>
                <a:gd name="T61" fmla="*/ 20 h 58"/>
                <a:gd name="T62" fmla="*/ 18 w 48"/>
                <a:gd name="T63" fmla="*/ 18 h 58"/>
                <a:gd name="T64" fmla="*/ 12 w 48"/>
                <a:gd name="T65" fmla="*/ 12 h 58"/>
                <a:gd name="T66" fmla="*/ 2 w 48"/>
                <a:gd name="T67" fmla="*/ 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8" h="58">
                  <a:moveTo>
                    <a:pt x="0" y="0"/>
                  </a:moveTo>
                  <a:lnTo>
                    <a:pt x="0" y="0"/>
                  </a:lnTo>
                  <a:lnTo>
                    <a:pt x="2" y="0"/>
                  </a:lnTo>
                  <a:lnTo>
                    <a:pt x="8" y="0"/>
                  </a:lnTo>
                  <a:lnTo>
                    <a:pt x="10" y="0"/>
                  </a:lnTo>
                  <a:lnTo>
                    <a:pt x="14" y="0"/>
                  </a:lnTo>
                  <a:lnTo>
                    <a:pt x="16" y="0"/>
                  </a:lnTo>
                  <a:lnTo>
                    <a:pt x="18" y="0"/>
                  </a:lnTo>
                  <a:lnTo>
                    <a:pt x="20" y="0"/>
                  </a:lnTo>
                  <a:lnTo>
                    <a:pt x="20" y="0"/>
                  </a:lnTo>
                  <a:lnTo>
                    <a:pt x="22" y="2"/>
                  </a:lnTo>
                  <a:lnTo>
                    <a:pt x="24" y="2"/>
                  </a:lnTo>
                  <a:lnTo>
                    <a:pt x="26" y="4"/>
                  </a:lnTo>
                  <a:lnTo>
                    <a:pt x="28" y="4"/>
                  </a:lnTo>
                  <a:lnTo>
                    <a:pt x="30" y="6"/>
                  </a:lnTo>
                  <a:lnTo>
                    <a:pt x="30" y="6"/>
                  </a:lnTo>
                  <a:lnTo>
                    <a:pt x="34" y="10"/>
                  </a:lnTo>
                  <a:lnTo>
                    <a:pt x="36" y="12"/>
                  </a:lnTo>
                  <a:lnTo>
                    <a:pt x="38" y="16"/>
                  </a:lnTo>
                  <a:lnTo>
                    <a:pt x="42" y="20"/>
                  </a:lnTo>
                  <a:lnTo>
                    <a:pt x="44" y="24"/>
                  </a:lnTo>
                  <a:lnTo>
                    <a:pt x="46" y="28"/>
                  </a:lnTo>
                  <a:lnTo>
                    <a:pt x="48" y="30"/>
                  </a:lnTo>
                  <a:lnTo>
                    <a:pt x="48" y="30"/>
                  </a:lnTo>
                  <a:lnTo>
                    <a:pt x="48" y="32"/>
                  </a:lnTo>
                  <a:lnTo>
                    <a:pt x="48" y="34"/>
                  </a:lnTo>
                  <a:lnTo>
                    <a:pt x="48" y="36"/>
                  </a:lnTo>
                  <a:lnTo>
                    <a:pt x="48" y="36"/>
                  </a:lnTo>
                  <a:lnTo>
                    <a:pt x="48" y="38"/>
                  </a:lnTo>
                  <a:lnTo>
                    <a:pt x="48" y="40"/>
                  </a:lnTo>
                  <a:lnTo>
                    <a:pt x="46" y="42"/>
                  </a:lnTo>
                  <a:lnTo>
                    <a:pt x="46" y="46"/>
                  </a:lnTo>
                  <a:lnTo>
                    <a:pt x="44" y="48"/>
                  </a:lnTo>
                  <a:lnTo>
                    <a:pt x="42" y="52"/>
                  </a:lnTo>
                  <a:lnTo>
                    <a:pt x="40" y="58"/>
                  </a:lnTo>
                  <a:lnTo>
                    <a:pt x="40" y="56"/>
                  </a:lnTo>
                  <a:lnTo>
                    <a:pt x="38" y="54"/>
                  </a:lnTo>
                  <a:lnTo>
                    <a:pt x="38" y="52"/>
                  </a:lnTo>
                  <a:lnTo>
                    <a:pt x="36" y="50"/>
                  </a:lnTo>
                  <a:lnTo>
                    <a:pt x="36" y="48"/>
                  </a:lnTo>
                  <a:lnTo>
                    <a:pt x="36" y="48"/>
                  </a:lnTo>
                  <a:lnTo>
                    <a:pt x="34" y="48"/>
                  </a:lnTo>
                  <a:lnTo>
                    <a:pt x="34" y="48"/>
                  </a:lnTo>
                  <a:lnTo>
                    <a:pt x="34" y="48"/>
                  </a:lnTo>
                  <a:lnTo>
                    <a:pt x="32" y="48"/>
                  </a:lnTo>
                  <a:lnTo>
                    <a:pt x="32" y="48"/>
                  </a:lnTo>
                  <a:lnTo>
                    <a:pt x="32" y="48"/>
                  </a:lnTo>
                  <a:lnTo>
                    <a:pt x="30" y="50"/>
                  </a:lnTo>
                  <a:lnTo>
                    <a:pt x="30" y="52"/>
                  </a:lnTo>
                  <a:lnTo>
                    <a:pt x="30" y="54"/>
                  </a:lnTo>
                  <a:lnTo>
                    <a:pt x="30" y="56"/>
                  </a:lnTo>
                  <a:lnTo>
                    <a:pt x="26" y="48"/>
                  </a:lnTo>
                  <a:lnTo>
                    <a:pt x="24" y="42"/>
                  </a:lnTo>
                  <a:lnTo>
                    <a:pt x="22" y="40"/>
                  </a:lnTo>
                  <a:lnTo>
                    <a:pt x="22" y="38"/>
                  </a:lnTo>
                  <a:lnTo>
                    <a:pt x="22" y="36"/>
                  </a:lnTo>
                  <a:lnTo>
                    <a:pt x="22" y="34"/>
                  </a:lnTo>
                  <a:lnTo>
                    <a:pt x="22" y="28"/>
                  </a:lnTo>
                  <a:lnTo>
                    <a:pt x="20" y="26"/>
                  </a:lnTo>
                  <a:lnTo>
                    <a:pt x="20" y="24"/>
                  </a:lnTo>
                  <a:lnTo>
                    <a:pt x="20" y="22"/>
                  </a:lnTo>
                  <a:lnTo>
                    <a:pt x="20" y="20"/>
                  </a:lnTo>
                  <a:lnTo>
                    <a:pt x="20" y="20"/>
                  </a:lnTo>
                  <a:lnTo>
                    <a:pt x="18" y="18"/>
                  </a:lnTo>
                  <a:lnTo>
                    <a:pt x="16" y="16"/>
                  </a:lnTo>
                  <a:lnTo>
                    <a:pt x="12" y="12"/>
                  </a:lnTo>
                  <a:lnTo>
                    <a:pt x="8" y="8"/>
                  </a:lnTo>
                  <a:lnTo>
                    <a:pt x="2" y="4"/>
                  </a:lnTo>
                  <a:lnTo>
                    <a:pt x="0" y="0"/>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35" name="Freeform 330">
              <a:extLst>
                <a:ext uri="{FF2B5EF4-FFF2-40B4-BE49-F238E27FC236}">
                  <a16:creationId xmlns:a16="http://schemas.microsoft.com/office/drawing/2014/main" id="{B5E20E3E-DD11-41AA-B7A3-EB916E67062F}"/>
                </a:ext>
              </a:extLst>
            </p:cNvPr>
            <p:cNvSpPr>
              <a:spLocks/>
            </p:cNvSpPr>
            <p:nvPr/>
          </p:nvSpPr>
          <p:spPr bwMode="auto">
            <a:xfrm>
              <a:off x="6695253" y="2637464"/>
              <a:ext cx="90778" cy="99166"/>
            </a:xfrm>
            <a:custGeom>
              <a:avLst/>
              <a:gdLst>
                <a:gd name="T0" fmla="*/ 0 w 48"/>
                <a:gd name="T1" fmla="*/ 0 h 58"/>
                <a:gd name="T2" fmla="*/ 8 w 48"/>
                <a:gd name="T3" fmla="*/ 0 h 58"/>
                <a:gd name="T4" fmla="*/ 14 w 48"/>
                <a:gd name="T5" fmla="*/ 0 h 58"/>
                <a:gd name="T6" fmla="*/ 18 w 48"/>
                <a:gd name="T7" fmla="*/ 0 h 58"/>
                <a:gd name="T8" fmla="*/ 20 w 48"/>
                <a:gd name="T9" fmla="*/ 0 h 58"/>
                <a:gd name="T10" fmla="*/ 24 w 48"/>
                <a:gd name="T11" fmla="*/ 2 h 58"/>
                <a:gd name="T12" fmla="*/ 28 w 48"/>
                <a:gd name="T13" fmla="*/ 4 h 58"/>
                <a:gd name="T14" fmla="*/ 30 w 48"/>
                <a:gd name="T15" fmla="*/ 6 h 58"/>
                <a:gd name="T16" fmla="*/ 36 w 48"/>
                <a:gd name="T17" fmla="*/ 12 h 58"/>
                <a:gd name="T18" fmla="*/ 42 w 48"/>
                <a:gd name="T19" fmla="*/ 20 h 58"/>
                <a:gd name="T20" fmla="*/ 46 w 48"/>
                <a:gd name="T21" fmla="*/ 28 h 58"/>
                <a:gd name="T22" fmla="*/ 48 w 48"/>
                <a:gd name="T23" fmla="*/ 30 h 58"/>
                <a:gd name="T24" fmla="*/ 48 w 48"/>
                <a:gd name="T25" fmla="*/ 34 h 58"/>
                <a:gd name="T26" fmla="*/ 48 w 48"/>
                <a:gd name="T27" fmla="*/ 36 h 58"/>
                <a:gd name="T28" fmla="*/ 48 w 48"/>
                <a:gd name="T29" fmla="*/ 40 h 58"/>
                <a:gd name="T30" fmla="*/ 46 w 48"/>
                <a:gd name="T31" fmla="*/ 46 h 58"/>
                <a:gd name="T32" fmla="*/ 42 w 48"/>
                <a:gd name="T33" fmla="*/ 52 h 58"/>
                <a:gd name="T34" fmla="*/ 40 w 48"/>
                <a:gd name="T35" fmla="*/ 56 h 58"/>
                <a:gd name="T36" fmla="*/ 38 w 48"/>
                <a:gd name="T37" fmla="*/ 52 h 58"/>
                <a:gd name="T38" fmla="*/ 36 w 48"/>
                <a:gd name="T39" fmla="*/ 48 h 58"/>
                <a:gd name="T40" fmla="*/ 34 w 48"/>
                <a:gd name="T41" fmla="*/ 48 h 58"/>
                <a:gd name="T42" fmla="*/ 34 w 48"/>
                <a:gd name="T43" fmla="*/ 48 h 58"/>
                <a:gd name="T44" fmla="*/ 32 w 48"/>
                <a:gd name="T45" fmla="*/ 48 h 58"/>
                <a:gd name="T46" fmla="*/ 30 w 48"/>
                <a:gd name="T47" fmla="*/ 50 h 58"/>
                <a:gd name="T48" fmla="*/ 30 w 48"/>
                <a:gd name="T49" fmla="*/ 54 h 58"/>
                <a:gd name="T50" fmla="*/ 26 w 48"/>
                <a:gd name="T51" fmla="*/ 48 h 58"/>
                <a:gd name="T52" fmla="*/ 22 w 48"/>
                <a:gd name="T53" fmla="*/ 40 h 58"/>
                <a:gd name="T54" fmla="*/ 22 w 48"/>
                <a:gd name="T55" fmla="*/ 36 h 58"/>
                <a:gd name="T56" fmla="*/ 22 w 48"/>
                <a:gd name="T57" fmla="*/ 28 h 58"/>
                <a:gd name="T58" fmla="*/ 20 w 48"/>
                <a:gd name="T59" fmla="*/ 24 h 58"/>
                <a:gd name="T60" fmla="*/ 20 w 48"/>
                <a:gd name="T61" fmla="*/ 20 h 58"/>
                <a:gd name="T62" fmla="*/ 18 w 48"/>
                <a:gd name="T63" fmla="*/ 18 h 58"/>
                <a:gd name="T64" fmla="*/ 12 w 48"/>
                <a:gd name="T65" fmla="*/ 12 h 58"/>
                <a:gd name="T66" fmla="*/ 2 w 48"/>
                <a:gd name="T67" fmla="*/ 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8" h="58">
                  <a:moveTo>
                    <a:pt x="0" y="0"/>
                  </a:moveTo>
                  <a:lnTo>
                    <a:pt x="0" y="0"/>
                  </a:lnTo>
                  <a:lnTo>
                    <a:pt x="2" y="0"/>
                  </a:lnTo>
                  <a:lnTo>
                    <a:pt x="8" y="0"/>
                  </a:lnTo>
                  <a:lnTo>
                    <a:pt x="10" y="0"/>
                  </a:lnTo>
                  <a:lnTo>
                    <a:pt x="14" y="0"/>
                  </a:lnTo>
                  <a:lnTo>
                    <a:pt x="16" y="0"/>
                  </a:lnTo>
                  <a:lnTo>
                    <a:pt x="18" y="0"/>
                  </a:lnTo>
                  <a:lnTo>
                    <a:pt x="20" y="0"/>
                  </a:lnTo>
                  <a:lnTo>
                    <a:pt x="20" y="0"/>
                  </a:lnTo>
                  <a:lnTo>
                    <a:pt x="22" y="2"/>
                  </a:lnTo>
                  <a:lnTo>
                    <a:pt x="24" y="2"/>
                  </a:lnTo>
                  <a:lnTo>
                    <a:pt x="26" y="4"/>
                  </a:lnTo>
                  <a:lnTo>
                    <a:pt x="28" y="4"/>
                  </a:lnTo>
                  <a:lnTo>
                    <a:pt x="30" y="6"/>
                  </a:lnTo>
                  <a:lnTo>
                    <a:pt x="30" y="6"/>
                  </a:lnTo>
                  <a:lnTo>
                    <a:pt x="34" y="10"/>
                  </a:lnTo>
                  <a:lnTo>
                    <a:pt x="36" y="12"/>
                  </a:lnTo>
                  <a:lnTo>
                    <a:pt x="38" y="16"/>
                  </a:lnTo>
                  <a:lnTo>
                    <a:pt x="42" y="20"/>
                  </a:lnTo>
                  <a:lnTo>
                    <a:pt x="44" y="24"/>
                  </a:lnTo>
                  <a:lnTo>
                    <a:pt x="46" y="28"/>
                  </a:lnTo>
                  <a:lnTo>
                    <a:pt x="48" y="30"/>
                  </a:lnTo>
                  <a:lnTo>
                    <a:pt x="48" y="30"/>
                  </a:lnTo>
                  <a:lnTo>
                    <a:pt x="48" y="32"/>
                  </a:lnTo>
                  <a:lnTo>
                    <a:pt x="48" y="34"/>
                  </a:lnTo>
                  <a:lnTo>
                    <a:pt x="48" y="36"/>
                  </a:lnTo>
                  <a:lnTo>
                    <a:pt x="48" y="36"/>
                  </a:lnTo>
                  <a:lnTo>
                    <a:pt x="48" y="38"/>
                  </a:lnTo>
                  <a:lnTo>
                    <a:pt x="48" y="40"/>
                  </a:lnTo>
                  <a:lnTo>
                    <a:pt x="46" y="42"/>
                  </a:lnTo>
                  <a:lnTo>
                    <a:pt x="46" y="46"/>
                  </a:lnTo>
                  <a:lnTo>
                    <a:pt x="44" y="48"/>
                  </a:lnTo>
                  <a:lnTo>
                    <a:pt x="42" y="52"/>
                  </a:lnTo>
                  <a:lnTo>
                    <a:pt x="40" y="58"/>
                  </a:lnTo>
                  <a:lnTo>
                    <a:pt x="40" y="56"/>
                  </a:lnTo>
                  <a:lnTo>
                    <a:pt x="38" y="54"/>
                  </a:lnTo>
                  <a:lnTo>
                    <a:pt x="38" y="52"/>
                  </a:lnTo>
                  <a:lnTo>
                    <a:pt x="36" y="50"/>
                  </a:lnTo>
                  <a:lnTo>
                    <a:pt x="36" y="48"/>
                  </a:lnTo>
                  <a:lnTo>
                    <a:pt x="36" y="48"/>
                  </a:lnTo>
                  <a:lnTo>
                    <a:pt x="34" y="48"/>
                  </a:lnTo>
                  <a:lnTo>
                    <a:pt x="34" y="48"/>
                  </a:lnTo>
                  <a:lnTo>
                    <a:pt x="34" y="48"/>
                  </a:lnTo>
                  <a:lnTo>
                    <a:pt x="32" y="48"/>
                  </a:lnTo>
                  <a:lnTo>
                    <a:pt x="32" y="48"/>
                  </a:lnTo>
                  <a:lnTo>
                    <a:pt x="32" y="48"/>
                  </a:lnTo>
                  <a:lnTo>
                    <a:pt x="30" y="50"/>
                  </a:lnTo>
                  <a:lnTo>
                    <a:pt x="30" y="52"/>
                  </a:lnTo>
                  <a:lnTo>
                    <a:pt x="30" y="54"/>
                  </a:lnTo>
                  <a:lnTo>
                    <a:pt x="30" y="56"/>
                  </a:lnTo>
                  <a:lnTo>
                    <a:pt x="26" y="48"/>
                  </a:lnTo>
                  <a:lnTo>
                    <a:pt x="24" y="42"/>
                  </a:lnTo>
                  <a:lnTo>
                    <a:pt x="22" y="40"/>
                  </a:lnTo>
                  <a:lnTo>
                    <a:pt x="22" y="38"/>
                  </a:lnTo>
                  <a:lnTo>
                    <a:pt x="22" y="36"/>
                  </a:lnTo>
                  <a:lnTo>
                    <a:pt x="22" y="34"/>
                  </a:lnTo>
                  <a:lnTo>
                    <a:pt x="22" y="28"/>
                  </a:lnTo>
                  <a:lnTo>
                    <a:pt x="20" y="26"/>
                  </a:lnTo>
                  <a:lnTo>
                    <a:pt x="20" y="24"/>
                  </a:lnTo>
                  <a:lnTo>
                    <a:pt x="20" y="22"/>
                  </a:lnTo>
                  <a:lnTo>
                    <a:pt x="20" y="20"/>
                  </a:lnTo>
                  <a:lnTo>
                    <a:pt x="20" y="20"/>
                  </a:lnTo>
                  <a:lnTo>
                    <a:pt x="18" y="18"/>
                  </a:lnTo>
                  <a:lnTo>
                    <a:pt x="16" y="16"/>
                  </a:lnTo>
                  <a:lnTo>
                    <a:pt x="12" y="12"/>
                  </a:lnTo>
                  <a:lnTo>
                    <a:pt x="8" y="8"/>
                  </a:lnTo>
                  <a:lnTo>
                    <a:pt x="2" y="4"/>
                  </a:lnTo>
                  <a:lnTo>
                    <a:pt x="0" y="0"/>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36" name="Freeform 331">
              <a:extLst>
                <a:ext uri="{FF2B5EF4-FFF2-40B4-BE49-F238E27FC236}">
                  <a16:creationId xmlns:a16="http://schemas.microsoft.com/office/drawing/2014/main" id="{E04FEF7D-AEBA-41EE-A974-CAA9F15C66B5}"/>
                </a:ext>
              </a:extLst>
            </p:cNvPr>
            <p:cNvSpPr>
              <a:spLocks/>
            </p:cNvSpPr>
            <p:nvPr/>
          </p:nvSpPr>
          <p:spPr bwMode="auto">
            <a:xfrm>
              <a:off x="6672558" y="2832376"/>
              <a:ext cx="60518" cy="37615"/>
            </a:xfrm>
            <a:custGeom>
              <a:avLst/>
              <a:gdLst>
                <a:gd name="T0" fmla="*/ 6 w 32"/>
                <a:gd name="T1" fmla="*/ 20 h 22"/>
                <a:gd name="T2" fmla="*/ 6 w 32"/>
                <a:gd name="T3" fmla="*/ 20 h 22"/>
                <a:gd name="T4" fmla="*/ 8 w 32"/>
                <a:gd name="T5" fmla="*/ 20 h 22"/>
                <a:gd name="T6" fmla="*/ 10 w 32"/>
                <a:gd name="T7" fmla="*/ 22 h 22"/>
                <a:gd name="T8" fmla="*/ 12 w 32"/>
                <a:gd name="T9" fmla="*/ 22 h 22"/>
                <a:gd name="T10" fmla="*/ 14 w 32"/>
                <a:gd name="T11" fmla="*/ 22 h 22"/>
                <a:gd name="T12" fmla="*/ 14 w 32"/>
                <a:gd name="T13" fmla="*/ 22 h 22"/>
                <a:gd name="T14" fmla="*/ 16 w 32"/>
                <a:gd name="T15" fmla="*/ 22 h 22"/>
                <a:gd name="T16" fmla="*/ 18 w 32"/>
                <a:gd name="T17" fmla="*/ 22 h 22"/>
                <a:gd name="T18" fmla="*/ 20 w 32"/>
                <a:gd name="T19" fmla="*/ 20 h 22"/>
                <a:gd name="T20" fmla="*/ 22 w 32"/>
                <a:gd name="T21" fmla="*/ 20 h 22"/>
                <a:gd name="T22" fmla="*/ 24 w 32"/>
                <a:gd name="T23" fmla="*/ 18 h 22"/>
                <a:gd name="T24" fmla="*/ 24 w 32"/>
                <a:gd name="T25" fmla="*/ 18 h 22"/>
                <a:gd name="T26" fmla="*/ 26 w 32"/>
                <a:gd name="T27" fmla="*/ 16 h 22"/>
                <a:gd name="T28" fmla="*/ 28 w 32"/>
                <a:gd name="T29" fmla="*/ 14 h 22"/>
                <a:gd name="T30" fmla="*/ 30 w 32"/>
                <a:gd name="T31" fmla="*/ 14 h 22"/>
                <a:gd name="T32" fmla="*/ 30 w 32"/>
                <a:gd name="T33" fmla="*/ 12 h 22"/>
                <a:gd name="T34" fmla="*/ 30 w 32"/>
                <a:gd name="T35" fmla="*/ 12 h 22"/>
                <a:gd name="T36" fmla="*/ 30 w 32"/>
                <a:gd name="T37" fmla="*/ 10 h 22"/>
                <a:gd name="T38" fmla="*/ 32 w 32"/>
                <a:gd name="T39" fmla="*/ 10 h 22"/>
                <a:gd name="T40" fmla="*/ 30 w 32"/>
                <a:gd name="T41" fmla="*/ 10 h 22"/>
                <a:gd name="T42" fmla="*/ 30 w 32"/>
                <a:gd name="T43" fmla="*/ 8 h 22"/>
                <a:gd name="T44" fmla="*/ 30 w 32"/>
                <a:gd name="T45" fmla="*/ 8 h 22"/>
                <a:gd name="T46" fmla="*/ 28 w 32"/>
                <a:gd name="T47" fmla="*/ 6 h 22"/>
                <a:gd name="T48" fmla="*/ 26 w 32"/>
                <a:gd name="T49" fmla="*/ 6 h 22"/>
                <a:gd name="T50" fmla="*/ 26 w 32"/>
                <a:gd name="T51" fmla="*/ 4 h 22"/>
                <a:gd name="T52" fmla="*/ 22 w 32"/>
                <a:gd name="T53" fmla="*/ 4 h 22"/>
                <a:gd name="T54" fmla="*/ 20 w 32"/>
                <a:gd name="T55" fmla="*/ 2 h 22"/>
                <a:gd name="T56" fmla="*/ 16 w 32"/>
                <a:gd name="T57" fmla="*/ 0 h 22"/>
                <a:gd name="T58" fmla="*/ 14 w 32"/>
                <a:gd name="T59" fmla="*/ 0 h 22"/>
                <a:gd name="T60" fmla="*/ 0 w 32"/>
                <a:gd name="T61" fmla="*/ 2 h 22"/>
                <a:gd name="T62" fmla="*/ 0 w 32"/>
                <a:gd name="T63" fmla="*/ 14 h 22"/>
                <a:gd name="T64" fmla="*/ 2 w 32"/>
                <a:gd name="T65" fmla="*/ 16 h 22"/>
                <a:gd name="T66" fmla="*/ 4 w 32"/>
                <a:gd name="T67" fmla="*/ 18 h 22"/>
                <a:gd name="T68" fmla="*/ 6 w 32"/>
                <a:gd name="T69" fmla="*/ 20 h 22"/>
                <a:gd name="T70" fmla="*/ 6 w 32"/>
                <a:gd name="T71"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 h="22">
                  <a:moveTo>
                    <a:pt x="6" y="20"/>
                  </a:moveTo>
                  <a:lnTo>
                    <a:pt x="6" y="20"/>
                  </a:lnTo>
                  <a:lnTo>
                    <a:pt x="8" y="20"/>
                  </a:lnTo>
                  <a:lnTo>
                    <a:pt x="10" y="22"/>
                  </a:lnTo>
                  <a:lnTo>
                    <a:pt x="12" y="22"/>
                  </a:lnTo>
                  <a:lnTo>
                    <a:pt x="14" y="22"/>
                  </a:lnTo>
                  <a:lnTo>
                    <a:pt x="14" y="22"/>
                  </a:lnTo>
                  <a:lnTo>
                    <a:pt x="16" y="22"/>
                  </a:lnTo>
                  <a:lnTo>
                    <a:pt x="18" y="22"/>
                  </a:lnTo>
                  <a:lnTo>
                    <a:pt x="20" y="20"/>
                  </a:lnTo>
                  <a:lnTo>
                    <a:pt x="22" y="20"/>
                  </a:lnTo>
                  <a:lnTo>
                    <a:pt x="24" y="18"/>
                  </a:lnTo>
                  <a:lnTo>
                    <a:pt x="24" y="18"/>
                  </a:lnTo>
                  <a:lnTo>
                    <a:pt x="26" y="16"/>
                  </a:lnTo>
                  <a:lnTo>
                    <a:pt x="28" y="14"/>
                  </a:lnTo>
                  <a:lnTo>
                    <a:pt x="30" y="14"/>
                  </a:lnTo>
                  <a:lnTo>
                    <a:pt x="30" y="12"/>
                  </a:lnTo>
                  <a:lnTo>
                    <a:pt x="30" y="12"/>
                  </a:lnTo>
                  <a:lnTo>
                    <a:pt x="30" y="10"/>
                  </a:lnTo>
                  <a:lnTo>
                    <a:pt x="32" y="10"/>
                  </a:lnTo>
                  <a:lnTo>
                    <a:pt x="30" y="10"/>
                  </a:lnTo>
                  <a:lnTo>
                    <a:pt x="30" y="8"/>
                  </a:lnTo>
                  <a:lnTo>
                    <a:pt x="30" y="8"/>
                  </a:lnTo>
                  <a:lnTo>
                    <a:pt x="28" y="6"/>
                  </a:lnTo>
                  <a:lnTo>
                    <a:pt x="26" y="6"/>
                  </a:lnTo>
                  <a:lnTo>
                    <a:pt x="26" y="4"/>
                  </a:lnTo>
                  <a:lnTo>
                    <a:pt x="22" y="4"/>
                  </a:lnTo>
                  <a:lnTo>
                    <a:pt x="20" y="2"/>
                  </a:lnTo>
                  <a:lnTo>
                    <a:pt x="16" y="0"/>
                  </a:lnTo>
                  <a:lnTo>
                    <a:pt x="14" y="0"/>
                  </a:lnTo>
                  <a:lnTo>
                    <a:pt x="0" y="2"/>
                  </a:lnTo>
                  <a:lnTo>
                    <a:pt x="0" y="14"/>
                  </a:lnTo>
                  <a:lnTo>
                    <a:pt x="2" y="16"/>
                  </a:lnTo>
                  <a:lnTo>
                    <a:pt x="4" y="18"/>
                  </a:lnTo>
                  <a:lnTo>
                    <a:pt x="6" y="20"/>
                  </a:lnTo>
                  <a:lnTo>
                    <a:pt x="6" y="20"/>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37" name="Freeform 332">
              <a:extLst>
                <a:ext uri="{FF2B5EF4-FFF2-40B4-BE49-F238E27FC236}">
                  <a16:creationId xmlns:a16="http://schemas.microsoft.com/office/drawing/2014/main" id="{B0377454-7313-4652-A9EE-B701BF290D9F}"/>
                </a:ext>
              </a:extLst>
            </p:cNvPr>
            <p:cNvSpPr>
              <a:spLocks/>
            </p:cNvSpPr>
            <p:nvPr/>
          </p:nvSpPr>
          <p:spPr bwMode="auto">
            <a:xfrm>
              <a:off x="6672558" y="2832376"/>
              <a:ext cx="60518" cy="37615"/>
            </a:xfrm>
            <a:custGeom>
              <a:avLst/>
              <a:gdLst>
                <a:gd name="T0" fmla="*/ 6 w 32"/>
                <a:gd name="T1" fmla="*/ 20 h 22"/>
                <a:gd name="T2" fmla="*/ 6 w 32"/>
                <a:gd name="T3" fmla="*/ 20 h 22"/>
                <a:gd name="T4" fmla="*/ 8 w 32"/>
                <a:gd name="T5" fmla="*/ 20 h 22"/>
                <a:gd name="T6" fmla="*/ 10 w 32"/>
                <a:gd name="T7" fmla="*/ 22 h 22"/>
                <a:gd name="T8" fmla="*/ 12 w 32"/>
                <a:gd name="T9" fmla="*/ 22 h 22"/>
                <a:gd name="T10" fmla="*/ 14 w 32"/>
                <a:gd name="T11" fmla="*/ 22 h 22"/>
                <a:gd name="T12" fmla="*/ 14 w 32"/>
                <a:gd name="T13" fmla="*/ 22 h 22"/>
                <a:gd name="T14" fmla="*/ 16 w 32"/>
                <a:gd name="T15" fmla="*/ 22 h 22"/>
                <a:gd name="T16" fmla="*/ 18 w 32"/>
                <a:gd name="T17" fmla="*/ 22 h 22"/>
                <a:gd name="T18" fmla="*/ 20 w 32"/>
                <a:gd name="T19" fmla="*/ 20 h 22"/>
                <a:gd name="T20" fmla="*/ 22 w 32"/>
                <a:gd name="T21" fmla="*/ 20 h 22"/>
                <a:gd name="T22" fmla="*/ 24 w 32"/>
                <a:gd name="T23" fmla="*/ 18 h 22"/>
                <a:gd name="T24" fmla="*/ 24 w 32"/>
                <a:gd name="T25" fmla="*/ 18 h 22"/>
                <a:gd name="T26" fmla="*/ 26 w 32"/>
                <a:gd name="T27" fmla="*/ 16 h 22"/>
                <a:gd name="T28" fmla="*/ 28 w 32"/>
                <a:gd name="T29" fmla="*/ 14 h 22"/>
                <a:gd name="T30" fmla="*/ 30 w 32"/>
                <a:gd name="T31" fmla="*/ 14 h 22"/>
                <a:gd name="T32" fmla="*/ 30 w 32"/>
                <a:gd name="T33" fmla="*/ 12 h 22"/>
                <a:gd name="T34" fmla="*/ 30 w 32"/>
                <a:gd name="T35" fmla="*/ 12 h 22"/>
                <a:gd name="T36" fmla="*/ 30 w 32"/>
                <a:gd name="T37" fmla="*/ 10 h 22"/>
                <a:gd name="T38" fmla="*/ 32 w 32"/>
                <a:gd name="T39" fmla="*/ 10 h 22"/>
                <a:gd name="T40" fmla="*/ 30 w 32"/>
                <a:gd name="T41" fmla="*/ 10 h 22"/>
                <a:gd name="T42" fmla="*/ 30 w 32"/>
                <a:gd name="T43" fmla="*/ 8 h 22"/>
                <a:gd name="T44" fmla="*/ 30 w 32"/>
                <a:gd name="T45" fmla="*/ 8 h 22"/>
                <a:gd name="T46" fmla="*/ 28 w 32"/>
                <a:gd name="T47" fmla="*/ 6 h 22"/>
                <a:gd name="T48" fmla="*/ 26 w 32"/>
                <a:gd name="T49" fmla="*/ 6 h 22"/>
                <a:gd name="T50" fmla="*/ 26 w 32"/>
                <a:gd name="T51" fmla="*/ 4 h 22"/>
                <a:gd name="T52" fmla="*/ 22 w 32"/>
                <a:gd name="T53" fmla="*/ 4 h 22"/>
                <a:gd name="T54" fmla="*/ 20 w 32"/>
                <a:gd name="T55" fmla="*/ 2 h 22"/>
                <a:gd name="T56" fmla="*/ 16 w 32"/>
                <a:gd name="T57" fmla="*/ 0 h 22"/>
                <a:gd name="T58" fmla="*/ 14 w 32"/>
                <a:gd name="T59" fmla="*/ 0 h 22"/>
                <a:gd name="T60" fmla="*/ 0 w 32"/>
                <a:gd name="T61" fmla="*/ 2 h 22"/>
                <a:gd name="T62" fmla="*/ 0 w 32"/>
                <a:gd name="T63" fmla="*/ 14 h 22"/>
                <a:gd name="T64" fmla="*/ 2 w 32"/>
                <a:gd name="T65" fmla="*/ 16 h 22"/>
                <a:gd name="T66" fmla="*/ 4 w 32"/>
                <a:gd name="T67" fmla="*/ 18 h 22"/>
                <a:gd name="T68" fmla="*/ 6 w 32"/>
                <a:gd name="T69" fmla="*/ 20 h 22"/>
                <a:gd name="T70" fmla="*/ 6 w 32"/>
                <a:gd name="T71"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 h="22">
                  <a:moveTo>
                    <a:pt x="6" y="20"/>
                  </a:moveTo>
                  <a:lnTo>
                    <a:pt x="6" y="20"/>
                  </a:lnTo>
                  <a:lnTo>
                    <a:pt x="8" y="20"/>
                  </a:lnTo>
                  <a:lnTo>
                    <a:pt x="10" y="22"/>
                  </a:lnTo>
                  <a:lnTo>
                    <a:pt x="12" y="22"/>
                  </a:lnTo>
                  <a:lnTo>
                    <a:pt x="14" y="22"/>
                  </a:lnTo>
                  <a:lnTo>
                    <a:pt x="14" y="22"/>
                  </a:lnTo>
                  <a:lnTo>
                    <a:pt x="16" y="22"/>
                  </a:lnTo>
                  <a:lnTo>
                    <a:pt x="18" y="22"/>
                  </a:lnTo>
                  <a:lnTo>
                    <a:pt x="20" y="20"/>
                  </a:lnTo>
                  <a:lnTo>
                    <a:pt x="22" y="20"/>
                  </a:lnTo>
                  <a:lnTo>
                    <a:pt x="24" y="18"/>
                  </a:lnTo>
                  <a:lnTo>
                    <a:pt x="24" y="18"/>
                  </a:lnTo>
                  <a:lnTo>
                    <a:pt x="26" y="16"/>
                  </a:lnTo>
                  <a:lnTo>
                    <a:pt x="28" y="14"/>
                  </a:lnTo>
                  <a:lnTo>
                    <a:pt x="30" y="14"/>
                  </a:lnTo>
                  <a:lnTo>
                    <a:pt x="30" y="12"/>
                  </a:lnTo>
                  <a:lnTo>
                    <a:pt x="30" y="12"/>
                  </a:lnTo>
                  <a:lnTo>
                    <a:pt x="30" y="10"/>
                  </a:lnTo>
                  <a:lnTo>
                    <a:pt x="32" y="10"/>
                  </a:lnTo>
                  <a:lnTo>
                    <a:pt x="30" y="10"/>
                  </a:lnTo>
                  <a:lnTo>
                    <a:pt x="30" y="8"/>
                  </a:lnTo>
                  <a:lnTo>
                    <a:pt x="30" y="8"/>
                  </a:lnTo>
                  <a:lnTo>
                    <a:pt x="28" y="6"/>
                  </a:lnTo>
                  <a:lnTo>
                    <a:pt x="26" y="6"/>
                  </a:lnTo>
                  <a:lnTo>
                    <a:pt x="26" y="4"/>
                  </a:lnTo>
                  <a:lnTo>
                    <a:pt x="22" y="4"/>
                  </a:lnTo>
                  <a:lnTo>
                    <a:pt x="20" y="2"/>
                  </a:lnTo>
                  <a:lnTo>
                    <a:pt x="16" y="0"/>
                  </a:lnTo>
                  <a:lnTo>
                    <a:pt x="14" y="0"/>
                  </a:lnTo>
                  <a:lnTo>
                    <a:pt x="0" y="2"/>
                  </a:lnTo>
                  <a:lnTo>
                    <a:pt x="0" y="14"/>
                  </a:lnTo>
                  <a:lnTo>
                    <a:pt x="2" y="16"/>
                  </a:lnTo>
                  <a:lnTo>
                    <a:pt x="4" y="18"/>
                  </a:lnTo>
                  <a:lnTo>
                    <a:pt x="6" y="20"/>
                  </a:lnTo>
                  <a:lnTo>
                    <a:pt x="6" y="20"/>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38" name="Freeform 333">
              <a:extLst>
                <a:ext uri="{FF2B5EF4-FFF2-40B4-BE49-F238E27FC236}">
                  <a16:creationId xmlns:a16="http://schemas.microsoft.com/office/drawing/2014/main" id="{1FD4170F-579E-482C-A79F-A8ED0D69187D}"/>
                </a:ext>
              </a:extLst>
            </p:cNvPr>
            <p:cNvSpPr>
              <a:spLocks/>
            </p:cNvSpPr>
            <p:nvPr/>
          </p:nvSpPr>
          <p:spPr bwMode="auto">
            <a:xfrm>
              <a:off x="6528826" y="2835796"/>
              <a:ext cx="143732" cy="140200"/>
            </a:xfrm>
            <a:custGeom>
              <a:avLst/>
              <a:gdLst>
                <a:gd name="T0" fmla="*/ 34 w 76"/>
                <a:gd name="T1" fmla="*/ 58 h 82"/>
                <a:gd name="T2" fmla="*/ 30 w 76"/>
                <a:gd name="T3" fmla="*/ 56 h 82"/>
                <a:gd name="T4" fmla="*/ 20 w 76"/>
                <a:gd name="T5" fmla="*/ 56 h 82"/>
                <a:gd name="T6" fmla="*/ 16 w 76"/>
                <a:gd name="T7" fmla="*/ 54 h 82"/>
                <a:gd name="T8" fmla="*/ 16 w 76"/>
                <a:gd name="T9" fmla="*/ 50 h 82"/>
                <a:gd name="T10" fmla="*/ 14 w 76"/>
                <a:gd name="T11" fmla="*/ 44 h 82"/>
                <a:gd name="T12" fmla="*/ 8 w 76"/>
                <a:gd name="T13" fmla="*/ 40 h 82"/>
                <a:gd name="T14" fmla="*/ 2 w 76"/>
                <a:gd name="T15" fmla="*/ 34 h 82"/>
                <a:gd name="T16" fmla="*/ 0 w 76"/>
                <a:gd name="T17" fmla="*/ 26 h 82"/>
                <a:gd name="T18" fmla="*/ 16 w 76"/>
                <a:gd name="T19" fmla="*/ 12 h 82"/>
                <a:gd name="T20" fmla="*/ 24 w 76"/>
                <a:gd name="T21" fmla="*/ 14 h 82"/>
                <a:gd name="T22" fmla="*/ 26 w 76"/>
                <a:gd name="T23" fmla="*/ 14 h 82"/>
                <a:gd name="T24" fmla="*/ 38 w 76"/>
                <a:gd name="T25" fmla="*/ 4 h 82"/>
                <a:gd name="T26" fmla="*/ 46 w 76"/>
                <a:gd name="T27" fmla="*/ 4 h 82"/>
                <a:gd name="T28" fmla="*/ 54 w 76"/>
                <a:gd name="T29" fmla="*/ 6 h 82"/>
                <a:gd name="T30" fmla="*/ 60 w 76"/>
                <a:gd name="T31" fmla="*/ 6 h 82"/>
                <a:gd name="T32" fmla="*/ 66 w 76"/>
                <a:gd name="T33" fmla="*/ 2 h 82"/>
                <a:gd name="T34" fmla="*/ 70 w 76"/>
                <a:gd name="T35" fmla="*/ 0 h 82"/>
                <a:gd name="T36" fmla="*/ 72 w 76"/>
                <a:gd name="T37" fmla="*/ 14 h 82"/>
                <a:gd name="T38" fmla="*/ 66 w 76"/>
                <a:gd name="T39" fmla="*/ 16 h 82"/>
                <a:gd name="T40" fmla="*/ 60 w 76"/>
                <a:gd name="T41" fmla="*/ 22 h 82"/>
                <a:gd name="T42" fmla="*/ 58 w 76"/>
                <a:gd name="T43" fmla="*/ 24 h 82"/>
                <a:gd name="T44" fmla="*/ 60 w 76"/>
                <a:gd name="T45" fmla="*/ 28 h 82"/>
                <a:gd name="T46" fmla="*/ 60 w 76"/>
                <a:gd name="T47" fmla="*/ 32 h 82"/>
                <a:gd name="T48" fmla="*/ 58 w 76"/>
                <a:gd name="T49" fmla="*/ 34 h 82"/>
                <a:gd name="T50" fmla="*/ 52 w 76"/>
                <a:gd name="T51" fmla="*/ 34 h 82"/>
                <a:gd name="T52" fmla="*/ 48 w 76"/>
                <a:gd name="T53" fmla="*/ 32 h 82"/>
                <a:gd name="T54" fmla="*/ 44 w 76"/>
                <a:gd name="T55" fmla="*/ 30 h 82"/>
                <a:gd name="T56" fmla="*/ 42 w 76"/>
                <a:gd name="T57" fmla="*/ 30 h 82"/>
                <a:gd name="T58" fmla="*/ 42 w 76"/>
                <a:gd name="T59" fmla="*/ 32 h 82"/>
                <a:gd name="T60" fmla="*/ 46 w 76"/>
                <a:gd name="T61" fmla="*/ 36 h 82"/>
                <a:gd name="T62" fmla="*/ 46 w 76"/>
                <a:gd name="T63" fmla="*/ 38 h 82"/>
                <a:gd name="T64" fmla="*/ 42 w 76"/>
                <a:gd name="T65" fmla="*/ 42 h 82"/>
                <a:gd name="T66" fmla="*/ 40 w 76"/>
                <a:gd name="T67" fmla="*/ 44 h 82"/>
                <a:gd name="T68" fmla="*/ 40 w 76"/>
                <a:gd name="T69" fmla="*/ 46 h 82"/>
                <a:gd name="T70" fmla="*/ 46 w 76"/>
                <a:gd name="T71" fmla="*/ 50 h 82"/>
                <a:gd name="T72" fmla="*/ 56 w 76"/>
                <a:gd name="T73" fmla="*/ 54 h 82"/>
                <a:gd name="T74" fmla="*/ 62 w 76"/>
                <a:gd name="T75" fmla="*/ 58 h 82"/>
                <a:gd name="T76" fmla="*/ 66 w 76"/>
                <a:gd name="T77" fmla="*/ 64 h 82"/>
                <a:gd name="T78" fmla="*/ 66 w 76"/>
                <a:gd name="T79" fmla="*/ 66 h 82"/>
                <a:gd name="T80" fmla="*/ 62 w 76"/>
                <a:gd name="T81" fmla="*/ 64 h 82"/>
                <a:gd name="T82" fmla="*/ 54 w 76"/>
                <a:gd name="T83" fmla="*/ 66 h 82"/>
                <a:gd name="T84" fmla="*/ 48 w 76"/>
                <a:gd name="T85" fmla="*/ 68 h 82"/>
                <a:gd name="T86" fmla="*/ 46 w 76"/>
                <a:gd name="T87" fmla="*/ 70 h 82"/>
                <a:gd name="T88" fmla="*/ 48 w 76"/>
                <a:gd name="T89" fmla="*/ 74 h 82"/>
                <a:gd name="T90" fmla="*/ 52 w 76"/>
                <a:gd name="T91" fmla="*/ 78 h 82"/>
                <a:gd name="T92" fmla="*/ 52 w 76"/>
                <a:gd name="T93" fmla="*/ 80 h 82"/>
                <a:gd name="T94" fmla="*/ 46 w 76"/>
                <a:gd name="T95" fmla="*/ 82 h 82"/>
                <a:gd name="T96" fmla="*/ 38 w 76"/>
                <a:gd name="T97" fmla="*/ 82 h 82"/>
                <a:gd name="T98" fmla="*/ 30 w 76"/>
                <a:gd name="T99" fmla="*/ 82 h 82"/>
                <a:gd name="T100" fmla="*/ 26 w 76"/>
                <a:gd name="T101" fmla="*/ 80 h 82"/>
                <a:gd name="T102" fmla="*/ 26 w 76"/>
                <a:gd name="T103" fmla="*/ 74 h 82"/>
                <a:gd name="T104" fmla="*/ 26 w 76"/>
                <a:gd name="T105" fmla="*/ 70 h 82"/>
                <a:gd name="T106" fmla="*/ 24 w 76"/>
                <a:gd name="T107" fmla="*/ 68 h 82"/>
                <a:gd name="T108" fmla="*/ 18 w 76"/>
                <a:gd name="T109" fmla="*/ 68 h 82"/>
                <a:gd name="T110" fmla="*/ 18 w 76"/>
                <a:gd name="T111" fmla="*/ 66 h 82"/>
                <a:gd name="T112" fmla="*/ 18 w 76"/>
                <a:gd name="T113" fmla="*/ 64 h 82"/>
                <a:gd name="T114" fmla="*/ 26 w 76"/>
                <a:gd name="T115" fmla="*/ 62 h 82"/>
                <a:gd name="T116" fmla="*/ 32 w 76"/>
                <a:gd name="T117" fmla="*/ 62 h 82"/>
                <a:gd name="T118" fmla="*/ 34 w 76"/>
                <a:gd name="T119" fmla="*/ 6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6" h="82">
                  <a:moveTo>
                    <a:pt x="34" y="58"/>
                  </a:moveTo>
                  <a:lnTo>
                    <a:pt x="34" y="58"/>
                  </a:lnTo>
                  <a:lnTo>
                    <a:pt x="34" y="58"/>
                  </a:lnTo>
                  <a:lnTo>
                    <a:pt x="34" y="58"/>
                  </a:lnTo>
                  <a:lnTo>
                    <a:pt x="32" y="56"/>
                  </a:lnTo>
                  <a:lnTo>
                    <a:pt x="32" y="56"/>
                  </a:lnTo>
                  <a:lnTo>
                    <a:pt x="30" y="56"/>
                  </a:lnTo>
                  <a:lnTo>
                    <a:pt x="30" y="56"/>
                  </a:lnTo>
                  <a:lnTo>
                    <a:pt x="26" y="56"/>
                  </a:lnTo>
                  <a:lnTo>
                    <a:pt x="24" y="56"/>
                  </a:lnTo>
                  <a:lnTo>
                    <a:pt x="20" y="56"/>
                  </a:lnTo>
                  <a:lnTo>
                    <a:pt x="20" y="56"/>
                  </a:lnTo>
                  <a:lnTo>
                    <a:pt x="18" y="56"/>
                  </a:lnTo>
                  <a:lnTo>
                    <a:pt x="18" y="56"/>
                  </a:lnTo>
                  <a:lnTo>
                    <a:pt x="18" y="56"/>
                  </a:lnTo>
                  <a:lnTo>
                    <a:pt x="16" y="54"/>
                  </a:lnTo>
                  <a:lnTo>
                    <a:pt x="16" y="54"/>
                  </a:lnTo>
                  <a:lnTo>
                    <a:pt x="16" y="54"/>
                  </a:lnTo>
                  <a:lnTo>
                    <a:pt x="16" y="52"/>
                  </a:lnTo>
                  <a:lnTo>
                    <a:pt x="16" y="50"/>
                  </a:lnTo>
                  <a:lnTo>
                    <a:pt x="16" y="48"/>
                  </a:lnTo>
                  <a:lnTo>
                    <a:pt x="16" y="46"/>
                  </a:lnTo>
                  <a:lnTo>
                    <a:pt x="16" y="46"/>
                  </a:lnTo>
                  <a:lnTo>
                    <a:pt x="14" y="44"/>
                  </a:lnTo>
                  <a:lnTo>
                    <a:pt x="14" y="44"/>
                  </a:lnTo>
                  <a:lnTo>
                    <a:pt x="12" y="42"/>
                  </a:lnTo>
                  <a:lnTo>
                    <a:pt x="10" y="40"/>
                  </a:lnTo>
                  <a:lnTo>
                    <a:pt x="8" y="40"/>
                  </a:lnTo>
                  <a:lnTo>
                    <a:pt x="6" y="38"/>
                  </a:lnTo>
                  <a:lnTo>
                    <a:pt x="4" y="36"/>
                  </a:lnTo>
                  <a:lnTo>
                    <a:pt x="2" y="34"/>
                  </a:lnTo>
                  <a:lnTo>
                    <a:pt x="2" y="34"/>
                  </a:lnTo>
                  <a:lnTo>
                    <a:pt x="2" y="34"/>
                  </a:lnTo>
                  <a:lnTo>
                    <a:pt x="2" y="32"/>
                  </a:lnTo>
                  <a:lnTo>
                    <a:pt x="2" y="30"/>
                  </a:lnTo>
                  <a:lnTo>
                    <a:pt x="0" y="26"/>
                  </a:lnTo>
                  <a:lnTo>
                    <a:pt x="0" y="24"/>
                  </a:lnTo>
                  <a:lnTo>
                    <a:pt x="0" y="22"/>
                  </a:lnTo>
                  <a:lnTo>
                    <a:pt x="14" y="12"/>
                  </a:lnTo>
                  <a:lnTo>
                    <a:pt x="16" y="12"/>
                  </a:lnTo>
                  <a:lnTo>
                    <a:pt x="18" y="14"/>
                  </a:lnTo>
                  <a:lnTo>
                    <a:pt x="20" y="14"/>
                  </a:lnTo>
                  <a:lnTo>
                    <a:pt x="22" y="14"/>
                  </a:lnTo>
                  <a:lnTo>
                    <a:pt x="24" y="14"/>
                  </a:lnTo>
                  <a:lnTo>
                    <a:pt x="24" y="14"/>
                  </a:lnTo>
                  <a:lnTo>
                    <a:pt x="24" y="14"/>
                  </a:lnTo>
                  <a:lnTo>
                    <a:pt x="26" y="14"/>
                  </a:lnTo>
                  <a:lnTo>
                    <a:pt x="26" y="14"/>
                  </a:lnTo>
                  <a:lnTo>
                    <a:pt x="28" y="12"/>
                  </a:lnTo>
                  <a:lnTo>
                    <a:pt x="32" y="10"/>
                  </a:lnTo>
                  <a:lnTo>
                    <a:pt x="34" y="8"/>
                  </a:lnTo>
                  <a:lnTo>
                    <a:pt x="38" y="4"/>
                  </a:lnTo>
                  <a:lnTo>
                    <a:pt x="38" y="4"/>
                  </a:lnTo>
                  <a:lnTo>
                    <a:pt x="42" y="4"/>
                  </a:lnTo>
                  <a:lnTo>
                    <a:pt x="44" y="2"/>
                  </a:lnTo>
                  <a:lnTo>
                    <a:pt x="46" y="4"/>
                  </a:lnTo>
                  <a:lnTo>
                    <a:pt x="48" y="4"/>
                  </a:lnTo>
                  <a:lnTo>
                    <a:pt x="50" y="4"/>
                  </a:lnTo>
                  <a:lnTo>
                    <a:pt x="52" y="6"/>
                  </a:lnTo>
                  <a:lnTo>
                    <a:pt x="54" y="6"/>
                  </a:lnTo>
                  <a:lnTo>
                    <a:pt x="56" y="6"/>
                  </a:lnTo>
                  <a:lnTo>
                    <a:pt x="58" y="8"/>
                  </a:lnTo>
                  <a:lnTo>
                    <a:pt x="58" y="8"/>
                  </a:lnTo>
                  <a:lnTo>
                    <a:pt x="60" y="6"/>
                  </a:lnTo>
                  <a:lnTo>
                    <a:pt x="62" y="6"/>
                  </a:lnTo>
                  <a:lnTo>
                    <a:pt x="62" y="6"/>
                  </a:lnTo>
                  <a:lnTo>
                    <a:pt x="64" y="4"/>
                  </a:lnTo>
                  <a:lnTo>
                    <a:pt x="66" y="2"/>
                  </a:lnTo>
                  <a:lnTo>
                    <a:pt x="68" y="2"/>
                  </a:lnTo>
                  <a:lnTo>
                    <a:pt x="68" y="0"/>
                  </a:lnTo>
                  <a:lnTo>
                    <a:pt x="70" y="0"/>
                  </a:lnTo>
                  <a:lnTo>
                    <a:pt x="70" y="0"/>
                  </a:lnTo>
                  <a:lnTo>
                    <a:pt x="72" y="0"/>
                  </a:lnTo>
                  <a:lnTo>
                    <a:pt x="76" y="0"/>
                  </a:lnTo>
                  <a:lnTo>
                    <a:pt x="76" y="12"/>
                  </a:lnTo>
                  <a:lnTo>
                    <a:pt x="72" y="14"/>
                  </a:lnTo>
                  <a:lnTo>
                    <a:pt x="70" y="14"/>
                  </a:lnTo>
                  <a:lnTo>
                    <a:pt x="68" y="14"/>
                  </a:lnTo>
                  <a:lnTo>
                    <a:pt x="68" y="14"/>
                  </a:lnTo>
                  <a:lnTo>
                    <a:pt x="66" y="16"/>
                  </a:lnTo>
                  <a:lnTo>
                    <a:pt x="64" y="16"/>
                  </a:lnTo>
                  <a:lnTo>
                    <a:pt x="62" y="20"/>
                  </a:lnTo>
                  <a:lnTo>
                    <a:pt x="62" y="20"/>
                  </a:lnTo>
                  <a:lnTo>
                    <a:pt x="60" y="22"/>
                  </a:lnTo>
                  <a:lnTo>
                    <a:pt x="58" y="22"/>
                  </a:lnTo>
                  <a:lnTo>
                    <a:pt x="58" y="24"/>
                  </a:lnTo>
                  <a:lnTo>
                    <a:pt x="58" y="24"/>
                  </a:lnTo>
                  <a:lnTo>
                    <a:pt x="58" y="24"/>
                  </a:lnTo>
                  <a:lnTo>
                    <a:pt x="58" y="24"/>
                  </a:lnTo>
                  <a:lnTo>
                    <a:pt x="58" y="26"/>
                  </a:lnTo>
                  <a:lnTo>
                    <a:pt x="60" y="28"/>
                  </a:lnTo>
                  <a:lnTo>
                    <a:pt x="60" y="28"/>
                  </a:lnTo>
                  <a:lnTo>
                    <a:pt x="60" y="30"/>
                  </a:lnTo>
                  <a:lnTo>
                    <a:pt x="60" y="30"/>
                  </a:lnTo>
                  <a:lnTo>
                    <a:pt x="60" y="30"/>
                  </a:lnTo>
                  <a:lnTo>
                    <a:pt x="60" y="32"/>
                  </a:lnTo>
                  <a:lnTo>
                    <a:pt x="60" y="32"/>
                  </a:lnTo>
                  <a:lnTo>
                    <a:pt x="60" y="32"/>
                  </a:lnTo>
                  <a:lnTo>
                    <a:pt x="58" y="32"/>
                  </a:lnTo>
                  <a:lnTo>
                    <a:pt x="58" y="34"/>
                  </a:lnTo>
                  <a:lnTo>
                    <a:pt x="56" y="34"/>
                  </a:lnTo>
                  <a:lnTo>
                    <a:pt x="54" y="34"/>
                  </a:lnTo>
                  <a:lnTo>
                    <a:pt x="54" y="34"/>
                  </a:lnTo>
                  <a:lnTo>
                    <a:pt x="52" y="34"/>
                  </a:lnTo>
                  <a:lnTo>
                    <a:pt x="52" y="34"/>
                  </a:lnTo>
                  <a:lnTo>
                    <a:pt x="50" y="34"/>
                  </a:lnTo>
                  <a:lnTo>
                    <a:pt x="50" y="34"/>
                  </a:lnTo>
                  <a:lnTo>
                    <a:pt x="48" y="32"/>
                  </a:lnTo>
                  <a:lnTo>
                    <a:pt x="48" y="32"/>
                  </a:lnTo>
                  <a:lnTo>
                    <a:pt x="46" y="30"/>
                  </a:lnTo>
                  <a:lnTo>
                    <a:pt x="46" y="30"/>
                  </a:lnTo>
                  <a:lnTo>
                    <a:pt x="44" y="30"/>
                  </a:lnTo>
                  <a:lnTo>
                    <a:pt x="44" y="30"/>
                  </a:lnTo>
                  <a:lnTo>
                    <a:pt x="42" y="30"/>
                  </a:lnTo>
                  <a:lnTo>
                    <a:pt x="42" y="30"/>
                  </a:lnTo>
                  <a:lnTo>
                    <a:pt x="42" y="30"/>
                  </a:lnTo>
                  <a:lnTo>
                    <a:pt x="40" y="32"/>
                  </a:lnTo>
                  <a:lnTo>
                    <a:pt x="40" y="32"/>
                  </a:lnTo>
                  <a:lnTo>
                    <a:pt x="40" y="32"/>
                  </a:lnTo>
                  <a:lnTo>
                    <a:pt x="42" y="32"/>
                  </a:lnTo>
                  <a:lnTo>
                    <a:pt x="42" y="34"/>
                  </a:lnTo>
                  <a:lnTo>
                    <a:pt x="44" y="34"/>
                  </a:lnTo>
                  <a:lnTo>
                    <a:pt x="44" y="36"/>
                  </a:lnTo>
                  <a:lnTo>
                    <a:pt x="46" y="36"/>
                  </a:lnTo>
                  <a:lnTo>
                    <a:pt x="46" y="36"/>
                  </a:lnTo>
                  <a:lnTo>
                    <a:pt x="46" y="36"/>
                  </a:lnTo>
                  <a:lnTo>
                    <a:pt x="46" y="38"/>
                  </a:lnTo>
                  <a:lnTo>
                    <a:pt x="46" y="38"/>
                  </a:lnTo>
                  <a:lnTo>
                    <a:pt x="46" y="38"/>
                  </a:lnTo>
                  <a:lnTo>
                    <a:pt x="46" y="40"/>
                  </a:lnTo>
                  <a:lnTo>
                    <a:pt x="44" y="40"/>
                  </a:lnTo>
                  <a:lnTo>
                    <a:pt x="42" y="42"/>
                  </a:lnTo>
                  <a:lnTo>
                    <a:pt x="42" y="42"/>
                  </a:lnTo>
                  <a:lnTo>
                    <a:pt x="40" y="44"/>
                  </a:lnTo>
                  <a:lnTo>
                    <a:pt x="40" y="44"/>
                  </a:lnTo>
                  <a:lnTo>
                    <a:pt x="40" y="44"/>
                  </a:lnTo>
                  <a:lnTo>
                    <a:pt x="40" y="46"/>
                  </a:lnTo>
                  <a:lnTo>
                    <a:pt x="40" y="46"/>
                  </a:lnTo>
                  <a:lnTo>
                    <a:pt x="40" y="46"/>
                  </a:lnTo>
                  <a:lnTo>
                    <a:pt x="40" y="46"/>
                  </a:lnTo>
                  <a:lnTo>
                    <a:pt x="40" y="48"/>
                  </a:lnTo>
                  <a:lnTo>
                    <a:pt x="42" y="48"/>
                  </a:lnTo>
                  <a:lnTo>
                    <a:pt x="44" y="48"/>
                  </a:lnTo>
                  <a:lnTo>
                    <a:pt x="46" y="50"/>
                  </a:lnTo>
                  <a:lnTo>
                    <a:pt x="48" y="50"/>
                  </a:lnTo>
                  <a:lnTo>
                    <a:pt x="48" y="50"/>
                  </a:lnTo>
                  <a:lnTo>
                    <a:pt x="52" y="52"/>
                  </a:lnTo>
                  <a:lnTo>
                    <a:pt x="56" y="54"/>
                  </a:lnTo>
                  <a:lnTo>
                    <a:pt x="58" y="56"/>
                  </a:lnTo>
                  <a:lnTo>
                    <a:pt x="60" y="56"/>
                  </a:lnTo>
                  <a:lnTo>
                    <a:pt x="62" y="58"/>
                  </a:lnTo>
                  <a:lnTo>
                    <a:pt x="62" y="58"/>
                  </a:lnTo>
                  <a:lnTo>
                    <a:pt x="64" y="60"/>
                  </a:lnTo>
                  <a:lnTo>
                    <a:pt x="64" y="62"/>
                  </a:lnTo>
                  <a:lnTo>
                    <a:pt x="66" y="64"/>
                  </a:lnTo>
                  <a:lnTo>
                    <a:pt x="66" y="64"/>
                  </a:lnTo>
                  <a:lnTo>
                    <a:pt x="66" y="66"/>
                  </a:lnTo>
                  <a:lnTo>
                    <a:pt x="66" y="66"/>
                  </a:lnTo>
                  <a:lnTo>
                    <a:pt x="66" y="66"/>
                  </a:lnTo>
                  <a:lnTo>
                    <a:pt x="66" y="66"/>
                  </a:lnTo>
                  <a:lnTo>
                    <a:pt x="64" y="66"/>
                  </a:lnTo>
                  <a:lnTo>
                    <a:pt x="64" y="66"/>
                  </a:lnTo>
                  <a:lnTo>
                    <a:pt x="62" y="66"/>
                  </a:lnTo>
                  <a:lnTo>
                    <a:pt x="62" y="64"/>
                  </a:lnTo>
                  <a:lnTo>
                    <a:pt x="60" y="64"/>
                  </a:lnTo>
                  <a:lnTo>
                    <a:pt x="60" y="64"/>
                  </a:lnTo>
                  <a:lnTo>
                    <a:pt x="56" y="64"/>
                  </a:lnTo>
                  <a:lnTo>
                    <a:pt x="54" y="66"/>
                  </a:lnTo>
                  <a:lnTo>
                    <a:pt x="52" y="66"/>
                  </a:lnTo>
                  <a:lnTo>
                    <a:pt x="50" y="66"/>
                  </a:lnTo>
                  <a:lnTo>
                    <a:pt x="48" y="68"/>
                  </a:lnTo>
                  <a:lnTo>
                    <a:pt x="48" y="68"/>
                  </a:lnTo>
                  <a:lnTo>
                    <a:pt x="48" y="68"/>
                  </a:lnTo>
                  <a:lnTo>
                    <a:pt x="48" y="70"/>
                  </a:lnTo>
                  <a:lnTo>
                    <a:pt x="46" y="70"/>
                  </a:lnTo>
                  <a:lnTo>
                    <a:pt x="46" y="70"/>
                  </a:lnTo>
                  <a:lnTo>
                    <a:pt x="46" y="70"/>
                  </a:lnTo>
                  <a:lnTo>
                    <a:pt x="46" y="72"/>
                  </a:lnTo>
                  <a:lnTo>
                    <a:pt x="48" y="72"/>
                  </a:lnTo>
                  <a:lnTo>
                    <a:pt x="48" y="74"/>
                  </a:lnTo>
                  <a:lnTo>
                    <a:pt x="50" y="74"/>
                  </a:lnTo>
                  <a:lnTo>
                    <a:pt x="50" y="76"/>
                  </a:lnTo>
                  <a:lnTo>
                    <a:pt x="52" y="76"/>
                  </a:lnTo>
                  <a:lnTo>
                    <a:pt x="52" y="78"/>
                  </a:lnTo>
                  <a:lnTo>
                    <a:pt x="52" y="78"/>
                  </a:lnTo>
                  <a:lnTo>
                    <a:pt x="52" y="78"/>
                  </a:lnTo>
                  <a:lnTo>
                    <a:pt x="52" y="78"/>
                  </a:lnTo>
                  <a:lnTo>
                    <a:pt x="52" y="80"/>
                  </a:lnTo>
                  <a:lnTo>
                    <a:pt x="50" y="80"/>
                  </a:lnTo>
                  <a:lnTo>
                    <a:pt x="48" y="80"/>
                  </a:lnTo>
                  <a:lnTo>
                    <a:pt x="48" y="82"/>
                  </a:lnTo>
                  <a:lnTo>
                    <a:pt x="46" y="82"/>
                  </a:lnTo>
                  <a:lnTo>
                    <a:pt x="44" y="82"/>
                  </a:lnTo>
                  <a:lnTo>
                    <a:pt x="42" y="82"/>
                  </a:lnTo>
                  <a:lnTo>
                    <a:pt x="40" y="82"/>
                  </a:lnTo>
                  <a:lnTo>
                    <a:pt x="38" y="82"/>
                  </a:lnTo>
                  <a:lnTo>
                    <a:pt x="36" y="82"/>
                  </a:lnTo>
                  <a:lnTo>
                    <a:pt x="34" y="82"/>
                  </a:lnTo>
                  <a:lnTo>
                    <a:pt x="32" y="82"/>
                  </a:lnTo>
                  <a:lnTo>
                    <a:pt x="30" y="82"/>
                  </a:lnTo>
                  <a:lnTo>
                    <a:pt x="28" y="82"/>
                  </a:lnTo>
                  <a:lnTo>
                    <a:pt x="28" y="80"/>
                  </a:lnTo>
                  <a:lnTo>
                    <a:pt x="26" y="80"/>
                  </a:lnTo>
                  <a:lnTo>
                    <a:pt x="26" y="80"/>
                  </a:lnTo>
                  <a:lnTo>
                    <a:pt x="26" y="80"/>
                  </a:lnTo>
                  <a:lnTo>
                    <a:pt x="26" y="78"/>
                  </a:lnTo>
                  <a:lnTo>
                    <a:pt x="26" y="76"/>
                  </a:lnTo>
                  <a:lnTo>
                    <a:pt x="26" y="74"/>
                  </a:lnTo>
                  <a:lnTo>
                    <a:pt x="26" y="74"/>
                  </a:lnTo>
                  <a:lnTo>
                    <a:pt x="26" y="72"/>
                  </a:lnTo>
                  <a:lnTo>
                    <a:pt x="26" y="70"/>
                  </a:lnTo>
                  <a:lnTo>
                    <a:pt x="26" y="70"/>
                  </a:lnTo>
                  <a:lnTo>
                    <a:pt x="26" y="70"/>
                  </a:lnTo>
                  <a:lnTo>
                    <a:pt x="26" y="70"/>
                  </a:lnTo>
                  <a:lnTo>
                    <a:pt x="26" y="70"/>
                  </a:lnTo>
                  <a:lnTo>
                    <a:pt x="24" y="68"/>
                  </a:lnTo>
                  <a:lnTo>
                    <a:pt x="24" y="68"/>
                  </a:lnTo>
                  <a:lnTo>
                    <a:pt x="22" y="68"/>
                  </a:lnTo>
                  <a:lnTo>
                    <a:pt x="20" y="68"/>
                  </a:lnTo>
                  <a:lnTo>
                    <a:pt x="18" y="68"/>
                  </a:lnTo>
                  <a:lnTo>
                    <a:pt x="18" y="68"/>
                  </a:lnTo>
                  <a:lnTo>
                    <a:pt x="18" y="66"/>
                  </a:lnTo>
                  <a:lnTo>
                    <a:pt x="18" y="66"/>
                  </a:lnTo>
                  <a:lnTo>
                    <a:pt x="18" y="66"/>
                  </a:lnTo>
                  <a:lnTo>
                    <a:pt x="18" y="66"/>
                  </a:lnTo>
                  <a:lnTo>
                    <a:pt x="18" y="64"/>
                  </a:lnTo>
                  <a:lnTo>
                    <a:pt x="18" y="64"/>
                  </a:lnTo>
                  <a:lnTo>
                    <a:pt x="18" y="64"/>
                  </a:lnTo>
                  <a:lnTo>
                    <a:pt x="20" y="64"/>
                  </a:lnTo>
                  <a:lnTo>
                    <a:pt x="22" y="62"/>
                  </a:lnTo>
                  <a:lnTo>
                    <a:pt x="24" y="62"/>
                  </a:lnTo>
                  <a:lnTo>
                    <a:pt x="26" y="62"/>
                  </a:lnTo>
                  <a:lnTo>
                    <a:pt x="28" y="62"/>
                  </a:lnTo>
                  <a:lnTo>
                    <a:pt x="28" y="62"/>
                  </a:lnTo>
                  <a:lnTo>
                    <a:pt x="30" y="62"/>
                  </a:lnTo>
                  <a:lnTo>
                    <a:pt x="32" y="62"/>
                  </a:lnTo>
                  <a:lnTo>
                    <a:pt x="32" y="62"/>
                  </a:lnTo>
                  <a:lnTo>
                    <a:pt x="32" y="60"/>
                  </a:lnTo>
                  <a:lnTo>
                    <a:pt x="34" y="60"/>
                  </a:lnTo>
                  <a:lnTo>
                    <a:pt x="34" y="60"/>
                  </a:lnTo>
                  <a:lnTo>
                    <a:pt x="34" y="58"/>
                  </a:lnTo>
                  <a:lnTo>
                    <a:pt x="34" y="58"/>
                  </a:lnTo>
                  <a:lnTo>
                    <a:pt x="34" y="58"/>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39" name="Freeform 334">
              <a:extLst>
                <a:ext uri="{FF2B5EF4-FFF2-40B4-BE49-F238E27FC236}">
                  <a16:creationId xmlns:a16="http://schemas.microsoft.com/office/drawing/2014/main" id="{A76F7860-B8E0-4538-A1C2-D849CBD2E1A3}"/>
                </a:ext>
              </a:extLst>
            </p:cNvPr>
            <p:cNvSpPr>
              <a:spLocks/>
            </p:cNvSpPr>
            <p:nvPr/>
          </p:nvSpPr>
          <p:spPr bwMode="auto">
            <a:xfrm>
              <a:off x="6528826" y="2835796"/>
              <a:ext cx="143732" cy="140200"/>
            </a:xfrm>
            <a:custGeom>
              <a:avLst/>
              <a:gdLst>
                <a:gd name="T0" fmla="*/ 34 w 76"/>
                <a:gd name="T1" fmla="*/ 58 h 82"/>
                <a:gd name="T2" fmla="*/ 30 w 76"/>
                <a:gd name="T3" fmla="*/ 56 h 82"/>
                <a:gd name="T4" fmla="*/ 20 w 76"/>
                <a:gd name="T5" fmla="*/ 56 h 82"/>
                <a:gd name="T6" fmla="*/ 16 w 76"/>
                <a:gd name="T7" fmla="*/ 54 h 82"/>
                <a:gd name="T8" fmla="*/ 16 w 76"/>
                <a:gd name="T9" fmla="*/ 50 h 82"/>
                <a:gd name="T10" fmla="*/ 14 w 76"/>
                <a:gd name="T11" fmla="*/ 44 h 82"/>
                <a:gd name="T12" fmla="*/ 8 w 76"/>
                <a:gd name="T13" fmla="*/ 40 h 82"/>
                <a:gd name="T14" fmla="*/ 2 w 76"/>
                <a:gd name="T15" fmla="*/ 34 h 82"/>
                <a:gd name="T16" fmla="*/ 0 w 76"/>
                <a:gd name="T17" fmla="*/ 26 h 82"/>
                <a:gd name="T18" fmla="*/ 16 w 76"/>
                <a:gd name="T19" fmla="*/ 12 h 82"/>
                <a:gd name="T20" fmla="*/ 24 w 76"/>
                <a:gd name="T21" fmla="*/ 14 h 82"/>
                <a:gd name="T22" fmla="*/ 26 w 76"/>
                <a:gd name="T23" fmla="*/ 14 h 82"/>
                <a:gd name="T24" fmla="*/ 38 w 76"/>
                <a:gd name="T25" fmla="*/ 4 h 82"/>
                <a:gd name="T26" fmla="*/ 46 w 76"/>
                <a:gd name="T27" fmla="*/ 4 h 82"/>
                <a:gd name="T28" fmla="*/ 54 w 76"/>
                <a:gd name="T29" fmla="*/ 6 h 82"/>
                <a:gd name="T30" fmla="*/ 60 w 76"/>
                <a:gd name="T31" fmla="*/ 6 h 82"/>
                <a:gd name="T32" fmla="*/ 66 w 76"/>
                <a:gd name="T33" fmla="*/ 2 h 82"/>
                <a:gd name="T34" fmla="*/ 70 w 76"/>
                <a:gd name="T35" fmla="*/ 0 h 82"/>
                <a:gd name="T36" fmla="*/ 72 w 76"/>
                <a:gd name="T37" fmla="*/ 14 h 82"/>
                <a:gd name="T38" fmla="*/ 66 w 76"/>
                <a:gd name="T39" fmla="*/ 16 h 82"/>
                <a:gd name="T40" fmla="*/ 60 w 76"/>
                <a:gd name="T41" fmla="*/ 22 h 82"/>
                <a:gd name="T42" fmla="*/ 58 w 76"/>
                <a:gd name="T43" fmla="*/ 24 h 82"/>
                <a:gd name="T44" fmla="*/ 60 w 76"/>
                <a:gd name="T45" fmla="*/ 28 h 82"/>
                <a:gd name="T46" fmla="*/ 60 w 76"/>
                <a:gd name="T47" fmla="*/ 32 h 82"/>
                <a:gd name="T48" fmla="*/ 58 w 76"/>
                <a:gd name="T49" fmla="*/ 34 h 82"/>
                <a:gd name="T50" fmla="*/ 52 w 76"/>
                <a:gd name="T51" fmla="*/ 34 h 82"/>
                <a:gd name="T52" fmla="*/ 48 w 76"/>
                <a:gd name="T53" fmla="*/ 32 h 82"/>
                <a:gd name="T54" fmla="*/ 44 w 76"/>
                <a:gd name="T55" fmla="*/ 30 h 82"/>
                <a:gd name="T56" fmla="*/ 42 w 76"/>
                <a:gd name="T57" fmla="*/ 30 h 82"/>
                <a:gd name="T58" fmla="*/ 42 w 76"/>
                <a:gd name="T59" fmla="*/ 32 h 82"/>
                <a:gd name="T60" fmla="*/ 46 w 76"/>
                <a:gd name="T61" fmla="*/ 36 h 82"/>
                <a:gd name="T62" fmla="*/ 46 w 76"/>
                <a:gd name="T63" fmla="*/ 38 h 82"/>
                <a:gd name="T64" fmla="*/ 42 w 76"/>
                <a:gd name="T65" fmla="*/ 42 h 82"/>
                <a:gd name="T66" fmla="*/ 40 w 76"/>
                <a:gd name="T67" fmla="*/ 44 h 82"/>
                <a:gd name="T68" fmla="*/ 40 w 76"/>
                <a:gd name="T69" fmla="*/ 46 h 82"/>
                <a:gd name="T70" fmla="*/ 46 w 76"/>
                <a:gd name="T71" fmla="*/ 50 h 82"/>
                <a:gd name="T72" fmla="*/ 56 w 76"/>
                <a:gd name="T73" fmla="*/ 54 h 82"/>
                <a:gd name="T74" fmla="*/ 62 w 76"/>
                <a:gd name="T75" fmla="*/ 58 h 82"/>
                <a:gd name="T76" fmla="*/ 66 w 76"/>
                <a:gd name="T77" fmla="*/ 64 h 82"/>
                <a:gd name="T78" fmla="*/ 66 w 76"/>
                <a:gd name="T79" fmla="*/ 66 h 82"/>
                <a:gd name="T80" fmla="*/ 62 w 76"/>
                <a:gd name="T81" fmla="*/ 64 h 82"/>
                <a:gd name="T82" fmla="*/ 54 w 76"/>
                <a:gd name="T83" fmla="*/ 66 h 82"/>
                <a:gd name="T84" fmla="*/ 48 w 76"/>
                <a:gd name="T85" fmla="*/ 68 h 82"/>
                <a:gd name="T86" fmla="*/ 46 w 76"/>
                <a:gd name="T87" fmla="*/ 70 h 82"/>
                <a:gd name="T88" fmla="*/ 48 w 76"/>
                <a:gd name="T89" fmla="*/ 74 h 82"/>
                <a:gd name="T90" fmla="*/ 52 w 76"/>
                <a:gd name="T91" fmla="*/ 78 h 82"/>
                <a:gd name="T92" fmla="*/ 52 w 76"/>
                <a:gd name="T93" fmla="*/ 80 h 82"/>
                <a:gd name="T94" fmla="*/ 46 w 76"/>
                <a:gd name="T95" fmla="*/ 82 h 82"/>
                <a:gd name="T96" fmla="*/ 38 w 76"/>
                <a:gd name="T97" fmla="*/ 82 h 82"/>
                <a:gd name="T98" fmla="*/ 30 w 76"/>
                <a:gd name="T99" fmla="*/ 82 h 82"/>
                <a:gd name="T100" fmla="*/ 26 w 76"/>
                <a:gd name="T101" fmla="*/ 80 h 82"/>
                <a:gd name="T102" fmla="*/ 26 w 76"/>
                <a:gd name="T103" fmla="*/ 74 h 82"/>
                <a:gd name="T104" fmla="*/ 26 w 76"/>
                <a:gd name="T105" fmla="*/ 70 h 82"/>
                <a:gd name="T106" fmla="*/ 24 w 76"/>
                <a:gd name="T107" fmla="*/ 68 h 82"/>
                <a:gd name="T108" fmla="*/ 18 w 76"/>
                <a:gd name="T109" fmla="*/ 68 h 82"/>
                <a:gd name="T110" fmla="*/ 18 w 76"/>
                <a:gd name="T111" fmla="*/ 66 h 82"/>
                <a:gd name="T112" fmla="*/ 18 w 76"/>
                <a:gd name="T113" fmla="*/ 64 h 82"/>
                <a:gd name="T114" fmla="*/ 26 w 76"/>
                <a:gd name="T115" fmla="*/ 62 h 82"/>
                <a:gd name="T116" fmla="*/ 32 w 76"/>
                <a:gd name="T117" fmla="*/ 62 h 82"/>
                <a:gd name="T118" fmla="*/ 34 w 76"/>
                <a:gd name="T119" fmla="*/ 6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6" h="82">
                  <a:moveTo>
                    <a:pt x="34" y="58"/>
                  </a:moveTo>
                  <a:lnTo>
                    <a:pt x="34" y="58"/>
                  </a:lnTo>
                  <a:lnTo>
                    <a:pt x="34" y="58"/>
                  </a:lnTo>
                  <a:lnTo>
                    <a:pt x="34" y="58"/>
                  </a:lnTo>
                  <a:lnTo>
                    <a:pt x="32" y="56"/>
                  </a:lnTo>
                  <a:lnTo>
                    <a:pt x="32" y="56"/>
                  </a:lnTo>
                  <a:lnTo>
                    <a:pt x="30" y="56"/>
                  </a:lnTo>
                  <a:lnTo>
                    <a:pt x="30" y="56"/>
                  </a:lnTo>
                  <a:lnTo>
                    <a:pt x="26" y="56"/>
                  </a:lnTo>
                  <a:lnTo>
                    <a:pt x="24" y="56"/>
                  </a:lnTo>
                  <a:lnTo>
                    <a:pt x="20" y="56"/>
                  </a:lnTo>
                  <a:lnTo>
                    <a:pt x="20" y="56"/>
                  </a:lnTo>
                  <a:lnTo>
                    <a:pt x="18" y="56"/>
                  </a:lnTo>
                  <a:lnTo>
                    <a:pt x="18" y="56"/>
                  </a:lnTo>
                  <a:lnTo>
                    <a:pt x="18" y="56"/>
                  </a:lnTo>
                  <a:lnTo>
                    <a:pt x="16" y="54"/>
                  </a:lnTo>
                  <a:lnTo>
                    <a:pt x="16" y="54"/>
                  </a:lnTo>
                  <a:lnTo>
                    <a:pt x="16" y="54"/>
                  </a:lnTo>
                  <a:lnTo>
                    <a:pt x="16" y="52"/>
                  </a:lnTo>
                  <a:lnTo>
                    <a:pt x="16" y="50"/>
                  </a:lnTo>
                  <a:lnTo>
                    <a:pt x="16" y="48"/>
                  </a:lnTo>
                  <a:lnTo>
                    <a:pt x="16" y="46"/>
                  </a:lnTo>
                  <a:lnTo>
                    <a:pt x="16" y="46"/>
                  </a:lnTo>
                  <a:lnTo>
                    <a:pt x="14" y="44"/>
                  </a:lnTo>
                  <a:lnTo>
                    <a:pt x="14" y="44"/>
                  </a:lnTo>
                  <a:lnTo>
                    <a:pt x="12" y="42"/>
                  </a:lnTo>
                  <a:lnTo>
                    <a:pt x="10" y="40"/>
                  </a:lnTo>
                  <a:lnTo>
                    <a:pt x="8" y="40"/>
                  </a:lnTo>
                  <a:lnTo>
                    <a:pt x="6" y="38"/>
                  </a:lnTo>
                  <a:lnTo>
                    <a:pt x="4" y="36"/>
                  </a:lnTo>
                  <a:lnTo>
                    <a:pt x="2" y="34"/>
                  </a:lnTo>
                  <a:lnTo>
                    <a:pt x="2" y="34"/>
                  </a:lnTo>
                  <a:lnTo>
                    <a:pt x="2" y="34"/>
                  </a:lnTo>
                  <a:lnTo>
                    <a:pt x="2" y="32"/>
                  </a:lnTo>
                  <a:lnTo>
                    <a:pt x="2" y="30"/>
                  </a:lnTo>
                  <a:lnTo>
                    <a:pt x="0" y="26"/>
                  </a:lnTo>
                  <a:lnTo>
                    <a:pt x="0" y="24"/>
                  </a:lnTo>
                  <a:lnTo>
                    <a:pt x="0" y="22"/>
                  </a:lnTo>
                  <a:lnTo>
                    <a:pt x="14" y="12"/>
                  </a:lnTo>
                  <a:lnTo>
                    <a:pt x="16" y="12"/>
                  </a:lnTo>
                  <a:lnTo>
                    <a:pt x="18" y="14"/>
                  </a:lnTo>
                  <a:lnTo>
                    <a:pt x="20" y="14"/>
                  </a:lnTo>
                  <a:lnTo>
                    <a:pt x="22" y="14"/>
                  </a:lnTo>
                  <a:lnTo>
                    <a:pt x="24" y="14"/>
                  </a:lnTo>
                  <a:lnTo>
                    <a:pt x="24" y="14"/>
                  </a:lnTo>
                  <a:lnTo>
                    <a:pt x="24" y="14"/>
                  </a:lnTo>
                  <a:lnTo>
                    <a:pt x="26" y="14"/>
                  </a:lnTo>
                  <a:lnTo>
                    <a:pt x="26" y="14"/>
                  </a:lnTo>
                  <a:lnTo>
                    <a:pt x="28" y="12"/>
                  </a:lnTo>
                  <a:lnTo>
                    <a:pt x="32" y="10"/>
                  </a:lnTo>
                  <a:lnTo>
                    <a:pt x="34" y="8"/>
                  </a:lnTo>
                  <a:lnTo>
                    <a:pt x="38" y="4"/>
                  </a:lnTo>
                  <a:lnTo>
                    <a:pt x="38" y="4"/>
                  </a:lnTo>
                  <a:lnTo>
                    <a:pt x="42" y="4"/>
                  </a:lnTo>
                  <a:lnTo>
                    <a:pt x="44" y="2"/>
                  </a:lnTo>
                  <a:lnTo>
                    <a:pt x="46" y="4"/>
                  </a:lnTo>
                  <a:lnTo>
                    <a:pt x="48" y="4"/>
                  </a:lnTo>
                  <a:lnTo>
                    <a:pt x="50" y="4"/>
                  </a:lnTo>
                  <a:lnTo>
                    <a:pt x="52" y="6"/>
                  </a:lnTo>
                  <a:lnTo>
                    <a:pt x="54" y="6"/>
                  </a:lnTo>
                  <a:lnTo>
                    <a:pt x="56" y="6"/>
                  </a:lnTo>
                  <a:lnTo>
                    <a:pt x="58" y="8"/>
                  </a:lnTo>
                  <a:lnTo>
                    <a:pt x="58" y="8"/>
                  </a:lnTo>
                  <a:lnTo>
                    <a:pt x="60" y="6"/>
                  </a:lnTo>
                  <a:lnTo>
                    <a:pt x="62" y="6"/>
                  </a:lnTo>
                  <a:lnTo>
                    <a:pt x="62" y="6"/>
                  </a:lnTo>
                  <a:lnTo>
                    <a:pt x="64" y="4"/>
                  </a:lnTo>
                  <a:lnTo>
                    <a:pt x="66" y="2"/>
                  </a:lnTo>
                  <a:lnTo>
                    <a:pt x="68" y="2"/>
                  </a:lnTo>
                  <a:lnTo>
                    <a:pt x="68" y="0"/>
                  </a:lnTo>
                  <a:lnTo>
                    <a:pt x="70" y="0"/>
                  </a:lnTo>
                  <a:lnTo>
                    <a:pt x="70" y="0"/>
                  </a:lnTo>
                  <a:lnTo>
                    <a:pt x="72" y="0"/>
                  </a:lnTo>
                  <a:lnTo>
                    <a:pt x="76" y="0"/>
                  </a:lnTo>
                  <a:lnTo>
                    <a:pt x="76" y="12"/>
                  </a:lnTo>
                  <a:lnTo>
                    <a:pt x="72" y="14"/>
                  </a:lnTo>
                  <a:lnTo>
                    <a:pt x="70" y="14"/>
                  </a:lnTo>
                  <a:lnTo>
                    <a:pt x="68" y="14"/>
                  </a:lnTo>
                  <a:lnTo>
                    <a:pt x="68" y="14"/>
                  </a:lnTo>
                  <a:lnTo>
                    <a:pt x="66" y="16"/>
                  </a:lnTo>
                  <a:lnTo>
                    <a:pt x="64" y="16"/>
                  </a:lnTo>
                  <a:lnTo>
                    <a:pt x="62" y="20"/>
                  </a:lnTo>
                  <a:lnTo>
                    <a:pt x="62" y="20"/>
                  </a:lnTo>
                  <a:lnTo>
                    <a:pt x="60" y="22"/>
                  </a:lnTo>
                  <a:lnTo>
                    <a:pt x="58" y="22"/>
                  </a:lnTo>
                  <a:lnTo>
                    <a:pt x="58" y="24"/>
                  </a:lnTo>
                  <a:lnTo>
                    <a:pt x="58" y="24"/>
                  </a:lnTo>
                  <a:lnTo>
                    <a:pt x="58" y="24"/>
                  </a:lnTo>
                  <a:lnTo>
                    <a:pt x="58" y="24"/>
                  </a:lnTo>
                  <a:lnTo>
                    <a:pt x="58" y="26"/>
                  </a:lnTo>
                  <a:lnTo>
                    <a:pt x="60" y="28"/>
                  </a:lnTo>
                  <a:lnTo>
                    <a:pt x="60" y="28"/>
                  </a:lnTo>
                  <a:lnTo>
                    <a:pt x="60" y="30"/>
                  </a:lnTo>
                  <a:lnTo>
                    <a:pt x="60" y="30"/>
                  </a:lnTo>
                  <a:lnTo>
                    <a:pt x="60" y="30"/>
                  </a:lnTo>
                  <a:lnTo>
                    <a:pt x="60" y="32"/>
                  </a:lnTo>
                  <a:lnTo>
                    <a:pt x="60" y="32"/>
                  </a:lnTo>
                  <a:lnTo>
                    <a:pt x="60" y="32"/>
                  </a:lnTo>
                  <a:lnTo>
                    <a:pt x="58" y="32"/>
                  </a:lnTo>
                  <a:lnTo>
                    <a:pt x="58" y="34"/>
                  </a:lnTo>
                  <a:lnTo>
                    <a:pt x="56" y="34"/>
                  </a:lnTo>
                  <a:lnTo>
                    <a:pt x="54" y="34"/>
                  </a:lnTo>
                  <a:lnTo>
                    <a:pt x="54" y="34"/>
                  </a:lnTo>
                  <a:lnTo>
                    <a:pt x="52" y="34"/>
                  </a:lnTo>
                  <a:lnTo>
                    <a:pt x="52" y="34"/>
                  </a:lnTo>
                  <a:lnTo>
                    <a:pt x="50" y="34"/>
                  </a:lnTo>
                  <a:lnTo>
                    <a:pt x="50" y="34"/>
                  </a:lnTo>
                  <a:lnTo>
                    <a:pt x="48" y="32"/>
                  </a:lnTo>
                  <a:lnTo>
                    <a:pt x="48" y="32"/>
                  </a:lnTo>
                  <a:lnTo>
                    <a:pt x="46" y="30"/>
                  </a:lnTo>
                  <a:lnTo>
                    <a:pt x="46" y="30"/>
                  </a:lnTo>
                  <a:lnTo>
                    <a:pt x="44" y="30"/>
                  </a:lnTo>
                  <a:lnTo>
                    <a:pt x="44" y="30"/>
                  </a:lnTo>
                  <a:lnTo>
                    <a:pt x="42" y="30"/>
                  </a:lnTo>
                  <a:lnTo>
                    <a:pt x="42" y="30"/>
                  </a:lnTo>
                  <a:lnTo>
                    <a:pt x="42" y="30"/>
                  </a:lnTo>
                  <a:lnTo>
                    <a:pt x="40" y="32"/>
                  </a:lnTo>
                  <a:lnTo>
                    <a:pt x="40" y="32"/>
                  </a:lnTo>
                  <a:lnTo>
                    <a:pt x="40" y="32"/>
                  </a:lnTo>
                  <a:lnTo>
                    <a:pt x="42" y="32"/>
                  </a:lnTo>
                  <a:lnTo>
                    <a:pt x="42" y="34"/>
                  </a:lnTo>
                  <a:lnTo>
                    <a:pt x="44" y="34"/>
                  </a:lnTo>
                  <a:lnTo>
                    <a:pt x="44" y="36"/>
                  </a:lnTo>
                  <a:lnTo>
                    <a:pt x="46" y="36"/>
                  </a:lnTo>
                  <a:lnTo>
                    <a:pt x="46" y="36"/>
                  </a:lnTo>
                  <a:lnTo>
                    <a:pt x="46" y="36"/>
                  </a:lnTo>
                  <a:lnTo>
                    <a:pt x="46" y="38"/>
                  </a:lnTo>
                  <a:lnTo>
                    <a:pt x="46" y="38"/>
                  </a:lnTo>
                  <a:lnTo>
                    <a:pt x="46" y="38"/>
                  </a:lnTo>
                  <a:lnTo>
                    <a:pt x="46" y="40"/>
                  </a:lnTo>
                  <a:lnTo>
                    <a:pt x="44" y="40"/>
                  </a:lnTo>
                  <a:lnTo>
                    <a:pt x="42" y="42"/>
                  </a:lnTo>
                  <a:lnTo>
                    <a:pt x="42" y="42"/>
                  </a:lnTo>
                  <a:lnTo>
                    <a:pt x="40" y="44"/>
                  </a:lnTo>
                  <a:lnTo>
                    <a:pt x="40" y="44"/>
                  </a:lnTo>
                  <a:lnTo>
                    <a:pt x="40" y="44"/>
                  </a:lnTo>
                  <a:lnTo>
                    <a:pt x="40" y="46"/>
                  </a:lnTo>
                  <a:lnTo>
                    <a:pt x="40" y="46"/>
                  </a:lnTo>
                  <a:lnTo>
                    <a:pt x="40" y="46"/>
                  </a:lnTo>
                  <a:lnTo>
                    <a:pt x="40" y="46"/>
                  </a:lnTo>
                  <a:lnTo>
                    <a:pt x="40" y="48"/>
                  </a:lnTo>
                  <a:lnTo>
                    <a:pt x="42" y="48"/>
                  </a:lnTo>
                  <a:lnTo>
                    <a:pt x="44" y="48"/>
                  </a:lnTo>
                  <a:lnTo>
                    <a:pt x="46" y="50"/>
                  </a:lnTo>
                  <a:lnTo>
                    <a:pt x="48" y="50"/>
                  </a:lnTo>
                  <a:lnTo>
                    <a:pt x="48" y="50"/>
                  </a:lnTo>
                  <a:lnTo>
                    <a:pt x="52" y="52"/>
                  </a:lnTo>
                  <a:lnTo>
                    <a:pt x="56" y="54"/>
                  </a:lnTo>
                  <a:lnTo>
                    <a:pt x="58" y="56"/>
                  </a:lnTo>
                  <a:lnTo>
                    <a:pt x="60" y="56"/>
                  </a:lnTo>
                  <a:lnTo>
                    <a:pt x="62" y="58"/>
                  </a:lnTo>
                  <a:lnTo>
                    <a:pt x="62" y="58"/>
                  </a:lnTo>
                  <a:lnTo>
                    <a:pt x="64" y="60"/>
                  </a:lnTo>
                  <a:lnTo>
                    <a:pt x="64" y="62"/>
                  </a:lnTo>
                  <a:lnTo>
                    <a:pt x="66" y="64"/>
                  </a:lnTo>
                  <a:lnTo>
                    <a:pt x="66" y="64"/>
                  </a:lnTo>
                  <a:lnTo>
                    <a:pt x="66" y="66"/>
                  </a:lnTo>
                  <a:lnTo>
                    <a:pt x="66" y="66"/>
                  </a:lnTo>
                  <a:lnTo>
                    <a:pt x="66" y="66"/>
                  </a:lnTo>
                  <a:lnTo>
                    <a:pt x="66" y="66"/>
                  </a:lnTo>
                  <a:lnTo>
                    <a:pt x="64" y="66"/>
                  </a:lnTo>
                  <a:lnTo>
                    <a:pt x="64" y="66"/>
                  </a:lnTo>
                  <a:lnTo>
                    <a:pt x="62" y="66"/>
                  </a:lnTo>
                  <a:lnTo>
                    <a:pt x="62" y="64"/>
                  </a:lnTo>
                  <a:lnTo>
                    <a:pt x="60" y="64"/>
                  </a:lnTo>
                  <a:lnTo>
                    <a:pt x="60" y="64"/>
                  </a:lnTo>
                  <a:lnTo>
                    <a:pt x="56" y="64"/>
                  </a:lnTo>
                  <a:lnTo>
                    <a:pt x="54" y="66"/>
                  </a:lnTo>
                  <a:lnTo>
                    <a:pt x="52" y="66"/>
                  </a:lnTo>
                  <a:lnTo>
                    <a:pt x="50" y="66"/>
                  </a:lnTo>
                  <a:lnTo>
                    <a:pt x="48" y="68"/>
                  </a:lnTo>
                  <a:lnTo>
                    <a:pt x="48" y="68"/>
                  </a:lnTo>
                  <a:lnTo>
                    <a:pt x="48" y="68"/>
                  </a:lnTo>
                  <a:lnTo>
                    <a:pt x="48" y="70"/>
                  </a:lnTo>
                  <a:lnTo>
                    <a:pt x="46" y="70"/>
                  </a:lnTo>
                  <a:lnTo>
                    <a:pt x="46" y="70"/>
                  </a:lnTo>
                  <a:lnTo>
                    <a:pt x="46" y="70"/>
                  </a:lnTo>
                  <a:lnTo>
                    <a:pt x="46" y="72"/>
                  </a:lnTo>
                  <a:lnTo>
                    <a:pt x="48" y="72"/>
                  </a:lnTo>
                  <a:lnTo>
                    <a:pt x="48" y="74"/>
                  </a:lnTo>
                  <a:lnTo>
                    <a:pt x="50" y="74"/>
                  </a:lnTo>
                  <a:lnTo>
                    <a:pt x="50" y="76"/>
                  </a:lnTo>
                  <a:lnTo>
                    <a:pt x="52" y="76"/>
                  </a:lnTo>
                  <a:lnTo>
                    <a:pt x="52" y="78"/>
                  </a:lnTo>
                  <a:lnTo>
                    <a:pt x="52" y="78"/>
                  </a:lnTo>
                  <a:lnTo>
                    <a:pt x="52" y="78"/>
                  </a:lnTo>
                  <a:lnTo>
                    <a:pt x="52" y="78"/>
                  </a:lnTo>
                  <a:lnTo>
                    <a:pt x="52" y="80"/>
                  </a:lnTo>
                  <a:lnTo>
                    <a:pt x="50" y="80"/>
                  </a:lnTo>
                  <a:lnTo>
                    <a:pt x="48" y="80"/>
                  </a:lnTo>
                  <a:lnTo>
                    <a:pt x="48" y="82"/>
                  </a:lnTo>
                  <a:lnTo>
                    <a:pt x="46" y="82"/>
                  </a:lnTo>
                  <a:lnTo>
                    <a:pt x="44" y="82"/>
                  </a:lnTo>
                  <a:lnTo>
                    <a:pt x="42" y="82"/>
                  </a:lnTo>
                  <a:lnTo>
                    <a:pt x="40" y="82"/>
                  </a:lnTo>
                  <a:lnTo>
                    <a:pt x="38" y="82"/>
                  </a:lnTo>
                  <a:lnTo>
                    <a:pt x="36" y="82"/>
                  </a:lnTo>
                  <a:lnTo>
                    <a:pt x="34" y="82"/>
                  </a:lnTo>
                  <a:lnTo>
                    <a:pt x="32" y="82"/>
                  </a:lnTo>
                  <a:lnTo>
                    <a:pt x="30" y="82"/>
                  </a:lnTo>
                  <a:lnTo>
                    <a:pt x="28" y="82"/>
                  </a:lnTo>
                  <a:lnTo>
                    <a:pt x="28" y="80"/>
                  </a:lnTo>
                  <a:lnTo>
                    <a:pt x="26" y="80"/>
                  </a:lnTo>
                  <a:lnTo>
                    <a:pt x="26" y="80"/>
                  </a:lnTo>
                  <a:lnTo>
                    <a:pt x="26" y="80"/>
                  </a:lnTo>
                  <a:lnTo>
                    <a:pt x="26" y="78"/>
                  </a:lnTo>
                  <a:lnTo>
                    <a:pt x="26" y="76"/>
                  </a:lnTo>
                  <a:lnTo>
                    <a:pt x="26" y="74"/>
                  </a:lnTo>
                  <a:lnTo>
                    <a:pt x="26" y="74"/>
                  </a:lnTo>
                  <a:lnTo>
                    <a:pt x="26" y="72"/>
                  </a:lnTo>
                  <a:lnTo>
                    <a:pt x="26" y="70"/>
                  </a:lnTo>
                  <a:lnTo>
                    <a:pt x="26" y="70"/>
                  </a:lnTo>
                  <a:lnTo>
                    <a:pt x="26" y="70"/>
                  </a:lnTo>
                  <a:lnTo>
                    <a:pt x="26" y="70"/>
                  </a:lnTo>
                  <a:lnTo>
                    <a:pt x="26" y="70"/>
                  </a:lnTo>
                  <a:lnTo>
                    <a:pt x="24" y="68"/>
                  </a:lnTo>
                  <a:lnTo>
                    <a:pt x="24" y="68"/>
                  </a:lnTo>
                  <a:lnTo>
                    <a:pt x="22" y="68"/>
                  </a:lnTo>
                  <a:lnTo>
                    <a:pt x="20" y="68"/>
                  </a:lnTo>
                  <a:lnTo>
                    <a:pt x="18" y="68"/>
                  </a:lnTo>
                  <a:lnTo>
                    <a:pt x="18" y="68"/>
                  </a:lnTo>
                  <a:lnTo>
                    <a:pt x="18" y="66"/>
                  </a:lnTo>
                  <a:lnTo>
                    <a:pt x="18" y="66"/>
                  </a:lnTo>
                  <a:lnTo>
                    <a:pt x="18" y="66"/>
                  </a:lnTo>
                  <a:lnTo>
                    <a:pt x="18" y="66"/>
                  </a:lnTo>
                  <a:lnTo>
                    <a:pt x="18" y="64"/>
                  </a:lnTo>
                  <a:lnTo>
                    <a:pt x="18" y="64"/>
                  </a:lnTo>
                  <a:lnTo>
                    <a:pt x="18" y="64"/>
                  </a:lnTo>
                  <a:lnTo>
                    <a:pt x="20" y="64"/>
                  </a:lnTo>
                  <a:lnTo>
                    <a:pt x="22" y="62"/>
                  </a:lnTo>
                  <a:lnTo>
                    <a:pt x="24" y="62"/>
                  </a:lnTo>
                  <a:lnTo>
                    <a:pt x="26" y="62"/>
                  </a:lnTo>
                  <a:lnTo>
                    <a:pt x="28" y="62"/>
                  </a:lnTo>
                  <a:lnTo>
                    <a:pt x="28" y="62"/>
                  </a:lnTo>
                  <a:lnTo>
                    <a:pt x="30" y="62"/>
                  </a:lnTo>
                  <a:lnTo>
                    <a:pt x="32" y="62"/>
                  </a:lnTo>
                  <a:lnTo>
                    <a:pt x="32" y="62"/>
                  </a:lnTo>
                  <a:lnTo>
                    <a:pt x="32" y="60"/>
                  </a:lnTo>
                  <a:lnTo>
                    <a:pt x="34" y="60"/>
                  </a:lnTo>
                  <a:lnTo>
                    <a:pt x="34" y="60"/>
                  </a:lnTo>
                  <a:lnTo>
                    <a:pt x="34" y="58"/>
                  </a:lnTo>
                  <a:lnTo>
                    <a:pt x="34" y="58"/>
                  </a:lnTo>
                  <a:lnTo>
                    <a:pt x="34" y="58"/>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40" name="Freeform 335">
              <a:extLst>
                <a:ext uri="{FF2B5EF4-FFF2-40B4-BE49-F238E27FC236}">
                  <a16:creationId xmlns:a16="http://schemas.microsoft.com/office/drawing/2014/main" id="{74B05498-6A8B-4CFB-B890-F2533E4EDAAC}"/>
                </a:ext>
              </a:extLst>
            </p:cNvPr>
            <p:cNvSpPr>
              <a:spLocks/>
            </p:cNvSpPr>
            <p:nvPr/>
          </p:nvSpPr>
          <p:spPr bwMode="auto">
            <a:xfrm>
              <a:off x="6634734" y="2979415"/>
              <a:ext cx="64302" cy="17098"/>
            </a:xfrm>
            <a:custGeom>
              <a:avLst/>
              <a:gdLst>
                <a:gd name="T0" fmla="*/ 14 w 34"/>
                <a:gd name="T1" fmla="*/ 10 h 10"/>
                <a:gd name="T2" fmla="*/ 14 w 34"/>
                <a:gd name="T3" fmla="*/ 10 h 10"/>
                <a:gd name="T4" fmla="*/ 14 w 34"/>
                <a:gd name="T5" fmla="*/ 10 h 10"/>
                <a:gd name="T6" fmla="*/ 12 w 34"/>
                <a:gd name="T7" fmla="*/ 10 h 10"/>
                <a:gd name="T8" fmla="*/ 10 w 34"/>
                <a:gd name="T9" fmla="*/ 10 h 10"/>
                <a:gd name="T10" fmla="*/ 6 w 34"/>
                <a:gd name="T11" fmla="*/ 8 h 10"/>
                <a:gd name="T12" fmla="*/ 4 w 34"/>
                <a:gd name="T13" fmla="*/ 8 h 10"/>
                <a:gd name="T14" fmla="*/ 2 w 34"/>
                <a:gd name="T15" fmla="*/ 8 h 10"/>
                <a:gd name="T16" fmla="*/ 2 w 34"/>
                <a:gd name="T17" fmla="*/ 8 h 10"/>
                <a:gd name="T18" fmla="*/ 0 w 34"/>
                <a:gd name="T19" fmla="*/ 8 h 10"/>
                <a:gd name="T20" fmla="*/ 0 w 34"/>
                <a:gd name="T21" fmla="*/ 6 h 10"/>
                <a:gd name="T22" fmla="*/ 0 w 34"/>
                <a:gd name="T23" fmla="*/ 6 h 10"/>
                <a:gd name="T24" fmla="*/ 0 w 34"/>
                <a:gd name="T25" fmla="*/ 6 h 10"/>
                <a:gd name="T26" fmla="*/ 0 w 34"/>
                <a:gd name="T27" fmla="*/ 6 h 10"/>
                <a:gd name="T28" fmla="*/ 0 w 34"/>
                <a:gd name="T29" fmla="*/ 4 h 10"/>
                <a:gd name="T30" fmla="*/ 0 w 34"/>
                <a:gd name="T31" fmla="*/ 4 h 10"/>
                <a:gd name="T32" fmla="*/ 0 w 34"/>
                <a:gd name="T33" fmla="*/ 4 h 10"/>
                <a:gd name="T34" fmla="*/ 2 w 34"/>
                <a:gd name="T35" fmla="*/ 4 h 10"/>
                <a:gd name="T36" fmla="*/ 2 w 34"/>
                <a:gd name="T37" fmla="*/ 4 h 10"/>
                <a:gd name="T38" fmla="*/ 6 w 34"/>
                <a:gd name="T39" fmla="*/ 4 h 10"/>
                <a:gd name="T40" fmla="*/ 12 w 34"/>
                <a:gd name="T41" fmla="*/ 4 h 10"/>
                <a:gd name="T42" fmla="*/ 14 w 34"/>
                <a:gd name="T43" fmla="*/ 4 h 10"/>
                <a:gd name="T44" fmla="*/ 16 w 34"/>
                <a:gd name="T45" fmla="*/ 2 h 10"/>
                <a:gd name="T46" fmla="*/ 20 w 34"/>
                <a:gd name="T47" fmla="*/ 2 h 10"/>
                <a:gd name="T48" fmla="*/ 26 w 34"/>
                <a:gd name="T49" fmla="*/ 0 h 10"/>
                <a:gd name="T50" fmla="*/ 28 w 34"/>
                <a:gd name="T51" fmla="*/ 0 h 10"/>
                <a:gd name="T52" fmla="*/ 28 w 34"/>
                <a:gd name="T53" fmla="*/ 0 h 10"/>
                <a:gd name="T54" fmla="*/ 30 w 34"/>
                <a:gd name="T55" fmla="*/ 0 h 10"/>
                <a:gd name="T56" fmla="*/ 30 w 34"/>
                <a:gd name="T57" fmla="*/ 0 h 10"/>
                <a:gd name="T58" fmla="*/ 30 w 34"/>
                <a:gd name="T59" fmla="*/ 2 h 10"/>
                <a:gd name="T60" fmla="*/ 32 w 34"/>
                <a:gd name="T61" fmla="*/ 2 h 10"/>
                <a:gd name="T62" fmla="*/ 32 w 34"/>
                <a:gd name="T63" fmla="*/ 4 h 10"/>
                <a:gd name="T64" fmla="*/ 32 w 34"/>
                <a:gd name="T65" fmla="*/ 4 h 10"/>
                <a:gd name="T66" fmla="*/ 34 w 34"/>
                <a:gd name="T67" fmla="*/ 6 h 10"/>
                <a:gd name="T68" fmla="*/ 34 w 34"/>
                <a:gd name="T69" fmla="*/ 6 h 10"/>
                <a:gd name="T70" fmla="*/ 34 w 34"/>
                <a:gd name="T71" fmla="*/ 8 h 10"/>
                <a:gd name="T72" fmla="*/ 34 w 34"/>
                <a:gd name="T73" fmla="*/ 8 h 10"/>
                <a:gd name="T74" fmla="*/ 32 w 34"/>
                <a:gd name="T75" fmla="*/ 8 h 10"/>
                <a:gd name="T76" fmla="*/ 32 w 34"/>
                <a:gd name="T77" fmla="*/ 8 h 10"/>
                <a:gd name="T78" fmla="*/ 30 w 34"/>
                <a:gd name="T79" fmla="*/ 8 h 10"/>
                <a:gd name="T80" fmla="*/ 28 w 34"/>
                <a:gd name="T81" fmla="*/ 10 h 10"/>
                <a:gd name="T82" fmla="*/ 24 w 34"/>
                <a:gd name="T83" fmla="*/ 10 h 10"/>
                <a:gd name="T84" fmla="*/ 22 w 34"/>
                <a:gd name="T85" fmla="*/ 10 h 10"/>
                <a:gd name="T86" fmla="*/ 18 w 34"/>
                <a:gd name="T87" fmla="*/ 10 h 10"/>
                <a:gd name="T88" fmla="*/ 14 w 34"/>
                <a:gd name="T8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4" h="10">
                  <a:moveTo>
                    <a:pt x="14" y="10"/>
                  </a:moveTo>
                  <a:lnTo>
                    <a:pt x="14" y="10"/>
                  </a:lnTo>
                  <a:lnTo>
                    <a:pt x="14" y="10"/>
                  </a:lnTo>
                  <a:lnTo>
                    <a:pt x="12" y="10"/>
                  </a:lnTo>
                  <a:lnTo>
                    <a:pt x="10" y="10"/>
                  </a:lnTo>
                  <a:lnTo>
                    <a:pt x="6" y="8"/>
                  </a:lnTo>
                  <a:lnTo>
                    <a:pt x="4" y="8"/>
                  </a:lnTo>
                  <a:lnTo>
                    <a:pt x="2" y="8"/>
                  </a:lnTo>
                  <a:lnTo>
                    <a:pt x="2" y="8"/>
                  </a:lnTo>
                  <a:lnTo>
                    <a:pt x="0" y="8"/>
                  </a:lnTo>
                  <a:lnTo>
                    <a:pt x="0" y="6"/>
                  </a:lnTo>
                  <a:lnTo>
                    <a:pt x="0" y="6"/>
                  </a:lnTo>
                  <a:lnTo>
                    <a:pt x="0" y="6"/>
                  </a:lnTo>
                  <a:lnTo>
                    <a:pt x="0" y="6"/>
                  </a:lnTo>
                  <a:lnTo>
                    <a:pt x="0" y="4"/>
                  </a:lnTo>
                  <a:lnTo>
                    <a:pt x="0" y="4"/>
                  </a:lnTo>
                  <a:lnTo>
                    <a:pt x="0" y="4"/>
                  </a:lnTo>
                  <a:lnTo>
                    <a:pt x="2" y="4"/>
                  </a:lnTo>
                  <a:lnTo>
                    <a:pt x="2" y="4"/>
                  </a:lnTo>
                  <a:lnTo>
                    <a:pt x="6" y="4"/>
                  </a:lnTo>
                  <a:lnTo>
                    <a:pt x="12" y="4"/>
                  </a:lnTo>
                  <a:lnTo>
                    <a:pt x="14" y="4"/>
                  </a:lnTo>
                  <a:lnTo>
                    <a:pt x="16" y="2"/>
                  </a:lnTo>
                  <a:lnTo>
                    <a:pt x="20" y="2"/>
                  </a:lnTo>
                  <a:lnTo>
                    <a:pt x="26" y="0"/>
                  </a:lnTo>
                  <a:lnTo>
                    <a:pt x="28" y="0"/>
                  </a:lnTo>
                  <a:lnTo>
                    <a:pt x="28" y="0"/>
                  </a:lnTo>
                  <a:lnTo>
                    <a:pt x="30" y="0"/>
                  </a:lnTo>
                  <a:lnTo>
                    <a:pt x="30" y="0"/>
                  </a:lnTo>
                  <a:lnTo>
                    <a:pt x="30" y="2"/>
                  </a:lnTo>
                  <a:lnTo>
                    <a:pt x="32" y="2"/>
                  </a:lnTo>
                  <a:lnTo>
                    <a:pt x="32" y="4"/>
                  </a:lnTo>
                  <a:lnTo>
                    <a:pt x="32" y="4"/>
                  </a:lnTo>
                  <a:lnTo>
                    <a:pt x="34" y="6"/>
                  </a:lnTo>
                  <a:lnTo>
                    <a:pt x="34" y="6"/>
                  </a:lnTo>
                  <a:lnTo>
                    <a:pt x="34" y="8"/>
                  </a:lnTo>
                  <a:lnTo>
                    <a:pt x="34" y="8"/>
                  </a:lnTo>
                  <a:lnTo>
                    <a:pt x="32" y="8"/>
                  </a:lnTo>
                  <a:lnTo>
                    <a:pt x="32" y="8"/>
                  </a:lnTo>
                  <a:lnTo>
                    <a:pt x="30" y="8"/>
                  </a:lnTo>
                  <a:lnTo>
                    <a:pt x="28" y="10"/>
                  </a:lnTo>
                  <a:lnTo>
                    <a:pt x="24" y="10"/>
                  </a:lnTo>
                  <a:lnTo>
                    <a:pt x="22" y="10"/>
                  </a:lnTo>
                  <a:lnTo>
                    <a:pt x="18" y="10"/>
                  </a:lnTo>
                  <a:lnTo>
                    <a:pt x="14" y="10"/>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41" name="Freeform 336">
              <a:extLst>
                <a:ext uri="{FF2B5EF4-FFF2-40B4-BE49-F238E27FC236}">
                  <a16:creationId xmlns:a16="http://schemas.microsoft.com/office/drawing/2014/main" id="{0016B269-E834-4550-9FFA-F59095062E92}"/>
                </a:ext>
              </a:extLst>
            </p:cNvPr>
            <p:cNvSpPr>
              <a:spLocks/>
            </p:cNvSpPr>
            <p:nvPr/>
          </p:nvSpPr>
          <p:spPr bwMode="auto">
            <a:xfrm>
              <a:off x="6634734" y="2979415"/>
              <a:ext cx="64302" cy="17098"/>
            </a:xfrm>
            <a:custGeom>
              <a:avLst/>
              <a:gdLst>
                <a:gd name="T0" fmla="*/ 14 w 34"/>
                <a:gd name="T1" fmla="*/ 10 h 10"/>
                <a:gd name="T2" fmla="*/ 14 w 34"/>
                <a:gd name="T3" fmla="*/ 10 h 10"/>
                <a:gd name="T4" fmla="*/ 14 w 34"/>
                <a:gd name="T5" fmla="*/ 10 h 10"/>
                <a:gd name="T6" fmla="*/ 12 w 34"/>
                <a:gd name="T7" fmla="*/ 10 h 10"/>
                <a:gd name="T8" fmla="*/ 10 w 34"/>
                <a:gd name="T9" fmla="*/ 10 h 10"/>
                <a:gd name="T10" fmla="*/ 6 w 34"/>
                <a:gd name="T11" fmla="*/ 8 h 10"/>
                <a:gd name="T12" fmla="*/ 4 w 34"/>
                <a:gd name="T13" fmla="*/ 8 h 10"/>
                <a:gd name="T14" fmla="*/ 2 w 34"/>
                <a:gd name="T15" fmla="*/ 8 h 10"/>
                <a:gd name="T16" fmla="*/ 2 w 34"/>
                <a:gd name="T17" fmla="*/ 8 h 10"/>
                <a:gd name="T18" fmla="*/ 0 w 34"/>
                <a:gd name="T19" fmla="*/ 8 h 10"/>
                <a:gd name="T20" fmla="*/ 0 w 34"/>
                <a:gd name="T21" fmla="*/ 6 h 10"/>
                <a:gd name="T22" fmla="*/ 0 w 34"/>
                <a:gd name="T23" fmla="*/ 6 h 10"/>
                <a:gd name="T24" fmla="*/ 0 w 34"/>
                <a:gd name="T25" fmla="*/ 6 h 10"/>
                <a:gd name="T26" fmla="*/ 0 w 34"/>
                <a:gd name="T27" fmla="*/ 6 h 10"/>
                <a:gd name="T28" fmla="*/ 0 w 34"/>
                <a:gd name="T29" fmla="*/ 4 h 10"/>
                <a:gd name="T30" fmla="*/ 0 w 34"/>
                <a:gd name="T31" fmla="*/ 4 h 10"/>
                <a:gd name="T32" fmla="*/ 0 w 34"/>
                <a:gd name="T33" fmla="*/ 4 h 10"/>
                <a:gd name="T34" fmla="*/ 2 w 34"/>
                <a:gd name="T35" fmla="*/ 4 h 10"/>
                <a:gd name="T36" fmla="*/ 2 w 34"/>
                <a:gd name="T37" fmla="*/ 4 h 10"/>
                <a:gd name="T38" fmla="*/ 6 w 34"/>
                <a:gd name="T39" fmla="*/ 4 h 10"/>
                <a:gd name="T40" fmla="*/ 12 w 34"/>
                <a:gd name="T41" fmla="*/ 4 h 10"/>
                <a:gd name="T42" fmla="*/ 14 w 34"/>
                <a:gd name="T43" fmla="*/ 4 h 10"/>
                <a:gd name="T44" fmla="*/ 16 w 34"/>
                <a:gd name="T45" fmla="*/ 2 h 10"/>
                <a:gd name="T46" fmla="*/ 20 w 34"/>
                <a:gd name="T47" fmla="*/ 2 h 10"/>
                <a:gd name="T48" fmla="*/ 26 w 34"/>
                <a:gd name="T49" fmla="*/ 0 h 10"/>
                <a:gd name="T50" fmla="*/ 28 w 34"/>
                <a:gd name="T51" fmla="*/ 0 h 10"/>
                <a:gd name="T52" fmla="*/ 28 w 34"/>
                <a:gd name="T53" fmla="*/ 0 h 10"/>
                <a:gd name="T54" fmla="*/ 30 w 34"/>
                <a:gd name="T55" fmla="*/ 0 h 10"/>
                <a:gd name="T56" fmla="*/ 30 w 34"/>
                <a:gd name="T57" fmla="*/ 0 h 10"/>
                <a:gd name="T58" fmla="*/ 30 w 34"/>
                <a:gd name="T59" fmla="*/ 2 h 10"/>
                <a:gd name="T60" fmla="*/ 32 w 34"/>
                <a:gd name="T61" fmla="*/ 2 h 10"/>
                <a:gd name="T62" fmla="*/ 32 w 34"/>
                <a:gd name="T63" fmla="*/ 4 h 10"/>
                <a:gd name="T64" fmla="*/ 32 w 34"/>
                <a:gd name="T65" fmla="*/ 4 h 10"/>
                <a:gd name="T66" fmla="*/ 34 w 34"/>
                <a:gd name="T67" fmla="*/ 6 h 10"/>
                <a:gd name="T68" fmla="*/ 34 w 34"/>
                <a:gd name="T69" fmla="*/ 6 h 10"/>
                <a:gd name="T70" fmla="*/ 34 w 34"/>
                <a:gd name="T71" fmla="*/ 8 h 10"/>
                <a:gd name="T72" fmla="*/ 34 w 34"/>
                <a:gd name="T73" fmla="*/ 8 h 10"/>
                <a:gd name="T74" fmla="*/ 32 w 34"/>
                <a:gd name="T75" fmla="*/ 8 h 10"/>
                <a:gd name="T76" fmla="*/ 32 w 34"/>
                <a:gd name="T77" fmla="*/ 8 h 10"/>
                <a:gd name="T78" fmla="*/ 30 w 34"/>
                <a:gd name="T79" fmla="*/ 8 h 10"/>
                <a:gd name="T80" fmla="*/ 28 w 34"/>
                <a:gd name="T81" fmla="*/ 10 h 10"/>
                <a:gd name="T82" fmla="*/ 24 w 34"/>
                <a:gd name="T83" fmla="*/ 10 h 10"/>
                <a:gd name="T84" fmla="*/ 22 w 34"/>
                <a:gd name="T85" fmla="*/ 10 h 10"/>
                <a:gd name="T86" fmla="*/ 18 w 34"/>
                <a:gd name="T87" fmla="*/ 10 h 10"/>
                <a:gd name="T88" fmla="*/ 14 w 34"/>
                <a:gd name="T8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4" h="10">
                  <a:moveTo>
                    <a:pt x="14" y="10"/>
                  </a:moveTo>
                  <a:lnTo>
                    <a:pt x="14" y="10"/>
                  </a:lnTo>
                  <a:lnTo>
                    <a:pt x="14" y="10"/>
                  </a:lnTo>
                  <a:lnTo>
                    <a:pt x="12" y="10"/>
                  </a:lnTo>
                  <a:lnTo>
                    <a:pt x="10" y="10"/>
                  </a:lnTo>
                  <a:lnTo>
                    <a:pt x="6" y="8"/>
                  </a:lnTo>
                  <a:lnTo>
                    <a:pt x="4" y="8"/>
                  </a:lnTo>
                  <a:lnTo>
                    <a:pt x="2" y="8"/>
                  </a:lnTo>
                  <a:lnTo>
                    <a:pt x="2" y="8"/>
                  </a:lnTo>
                  <a:lnTo>
                    <a:pt x="0" y="8"/>
                  </a:lnTo>
                  <a:lnTo>
                    <a:pt x="0" y="6"/>
                  </a:lnTo>
                  <a:lnTo>
                    <a:pt x="0" y="6"/>
                  </a:lnTo>
                  <a:lnTo>
                    <a:pt x="0" y="6"/>
                  </a:lnTo>
                  <a:lnTo>
                    <a:pt x="0" y="6"/>
                  </a:lnTo>
                  <a:lnTo>
                    <a:pt x="0" y="4"/>
                  </a:lnTo>
                  <a:lnTo>
                    <a:pt x="0" y="4"/>
                  </a:lnTo>
                  <a:lnTo>
                    <a:pt x="0" y="4"/>
                  </a:lnTo>
                  <a:lnTo>
                    <a:pt x="2" y="4"/>
                  </a:lnTo>
                  <a:lnTo>
                    <a:pt x="2" y="4"/>
                  </a:lnTo>
                  <a:lnTo>
                    <a:pt x="6" y="4"/>
                  </a:lnTo>
                  <a:lnTo>
                    <a:pt x="12" y="4"/>
                  </a:lnTo>
                  <a:lnTo>
                    <a:pt x="14" y="4"/>
                  </a:lnTo>
                  <a:lnTo>
                    <a:pt x="16" y="2"/>
                  </a:lnTo>
                  <a:lnTo>
                    <a:pt x="20" y="2"/>
                  </a:lnTo>
                  <a:lnTo>
                    <a:pt x="26" y="0"/>
                  </a:lnTo>
                  <a:lnTo>
                    <a:pt x="28" y="0"/>
                  </a:lnTo>
                  <a:lnTo>
                    <a:pt x="28" y="0"/>
                  </a:lnTo>
                  <a:lnTo>
                    <a:pt x="30" y="0"/>
                  </a:lnTo>
                  <a:lnTo>
                    <a:pt x="30" y="0"/>
                  </a:lnTo>
                  <a:lnTo>
                    <a:pt x="30" y="2"/>
                  </a:lnTo>
                  <a:lnTo>
                    <a:pt x="32" y="2"/>
                  </a:lnTo>
                  <a:lnTo>
                    <a:pt x="32" y="4"/>
                  </a:lnTo>
                  <a:lnTo>
                    <a:pt x="32" y="4"/>
                  </a:lnTo>
                  <a:lnTo>
                    <a:pt x="34" y="6"/>
                  </a:lnTo>
                  <a:lnTo>
                    <a:pt x="34" y="6"/>
                  </a:lnTo>
                  <a:lnTo>
                    <a:pt x="34" y="8"/>
                  </a:lnTo>
                  <a:lnTo>
                    <a:pt x="34" y="8"/>
                  </a:lnTo>
                  <a:lnTo>
                    <a:pt x="32" y="8"/>
                  </a:lnTo>
                  <a:lnTo>
                    <a:pt x="32" y="8"/>
                  </a:lnTo>
                  <a:lnTo>
                    <a:pt x="30" y="8"/>
                  </a:lnTo>
                  <a:lnTo>
                    <a:pt x="28" y="10"/>
                  </a:lnTo>
                  <a:lnTo>
                    <a:pt x="24" y="10"/>
                  </a:lnTo>
                  <a:lnTo>
                    <a:pt x="22" y="10"/>
                  </a:lnTo>
                  <a:lnTo>
                    <a:pt x="18" y="10"/>
                  </a:lnTo>
                  <a:lnTo>
                    <a:pt x="14" y="10"/>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42" name="Freeform 337">
              <a:extLst>
                <a:ext uri="{FF2B5EF4-FFF2-40B4-BE49-F238E27FC236}">
                  <a16:creationId xmlns:a16="http://schemas.microsoft.com/office/drawing/2014/main" id="{0FB67CEC-2A47-4F81-9D4F-CD48A5ECBCB9}"/>
                </a:ext>
              </a:extLst>
            </p:cNvPr>
            <p:cNvSpPr>
              <a:spLocks/>
            </p:cNvSpPr>
            <p:nvPr/>
          </p:nvSpPr>
          <p:spPr bwMode="auto">
            <a:xfrm>
              <a:off x="6857896" y="3030708"/>
              <a:ext cx="52953" cy="23937"/>
            </a:xfrm>
            <a:custGeom>
              <a:avLst/>
              <a:gdLst>
                <a:gd name="T0" fmla="*/ 14 w 28"/>
                <a:gd name="T1" fmla="*/ 10 h 14"/>
                <a:gd name="T2" fmla="*/ 14 w 28"/>
                <a:gd name="T3" fmla="*/ 10 h 14"/>
                <a:gd name="T4" fmla="*/ 12 w 28"/>
                <a:gd name="T5" fmla="*/ 10 h 14"/>
                <a:gd name="T6" fmla="*/ 12 w 28"/>
                <a:gd name="T7" fmla="*/ 10 h 14"/>
                <a:gd name="T8" fmla="*/ 8 w 28"/>
                <a:gd name="T9" fmla="*/ 12 h 14"/>
                <a:gd name="T10" fmla="*/ 4 w 28"/>
                <a:gd name="T11" fmla="*/ 12 h 14"/>
                <a:gd name="T12" fmla="*/ 2 w 28"/>
                <a:gd name="T13" fmla="*/ 14 h 14"/>
                <a:gd name="T14" fmla="*/ 2 w 28"/>
                <a:gd name="T15" fmla="*/ 14 h 14"/>
                <a:gd name="T16" fmla="*/ 0 w 28"/>
                <a:gd name="T17" fmla="*/ 12 h 14"/>
                <a:gd name="T18" fmla="*/ 0 w 28"/>
                <a:gd name="T19" fmla="*/ 12 h 14"/>
                <a:gd name="T20" fmla="*/ 0 w 28"/>
                <a:gd name="T21" fmla="*/ 12 h 14"/>
                <a:gd name="T22" fmla="*/ 0 w 28"/>
                <a:gd name="T23" fmla="*/ 12 h 14"/>
                <a:gd name="T24" fmla="*/ 0 w 28"/>
                <a:gd name="T25" fmla="*/ 12 h 14"/>
                <a:gd name="T26" fmla="*/ 0 w 28"/>
                <a:gd name="T27" fmla="*/ 10 h 14"/>
                <a:gd name="T28" fmla="*/ 0 w 28"/>
                <a:gd name="T29" fmla="*/ 10 h 14"/>
                <a:gd name="T30" fmla="*/ 0 w 28"/>
                <a:gd name="T31" fmla="*/ 8 h 14"/>
                <a:gd name="T32" fmla="*/ 0 w 28"/>
                <a:gd name="T33" fmla="*/ 6 h 14"/>
                <a:gd name="T34" fmla="*/ 0 w 28"/>
                <a:gd name="T35" fmla="*/ 4 h 14"/>
                <a:gd name="T36" fmla="*/ 0 w 28"/>
                <a:gd name="T37" fmla="*/ 4 h 14"/>
                <a:gd name="T38" fmla="*/ 0 w 28"/>
                <a:gd name="T39" fmla="*/ 4 h 14"/>
                <a:gd name="T40" fmla="*/ 0 w 28"/>
                <a:gd name="T41" fmla="*/ 4 h 14"/>
                <a:gd name="T42" fmla="*/ 2 w 28"/>
                <a:gd name="T43" fmla="*/ 4 h 14"/>
                <a:gd name="T44" fmla="*/ 2 w 28"/>
                <a:gd name="T45" fmla="*/ 4 h 14"/>
                <a:gd name="T46" fmla="*/ 6 w 28"/>
                <a:gd name="T47" fmla="*/ 2 h 14"/>
                <a:gd name="T48" fmla="*/ 12 w 28"/>
                <a:gd name="T49" fmla="*/ 2 h 14"/>
                <a:gd name="T50" fmla="*/ 14 w 28"/>
                <a:gd name="T51" fmla="*/ 2 h 14"/>
                <a:gd name="T52" fmla="*/ 16 w 28"/>
                <a:gd name="T53" fmla="*/ 2 h 14"/>
                <a:gd name="T54" fmla="*/ 20 w 28"/>
                <a:gd name="T55" fmla="*/ 2 h 14"/>
                <a:gd name="T56" fmla="*/ 24 w 28"/>
                <a:gd name="T57" fmla="*/ 0 h 14"/>
                <a:gd name="T58" fmla="*/ 26 w 28"/>
                <a:gd name="T59" fmla="*/ 0 h 14"/>
                <a:gd name="T60" fmla="*/ 28 w 28"/>
                <a:gd name="T61" fmla="*/ 0 h 14"/>
                <a:gd name="T62" fmla="*/ 28 w 28"/>
                <a:gd name="T63" fmla="*/ 0 h 14"/>
                <a:gd name="T64" fmla="*/ 28 w 28"/>
                <a:gd name="T65" fmla="*/ 0 h 14"/>
                <a:gd name="T66" fmla="*/ 28 w 28"/>
                <a:gd name="T67" fmla="*/ 0 h 14"/>
                <a:gd name="T68" fmla="*/ 28 w 28"/>
                <a:gd name="T69" fmla="*/ 0 h 14"/>
                <a:gd name="T70" fmla="*/ 28 w 28"/>
                <a:gd name="T71" fmla="*/ 2 h 14"/>
                <a:gd name="T72" fmla="*/ 28 w 28"/>
                <a:gd name="T73" fmla="*/ 2 h 14"/>
                <a:gd name="T74" fmla="*/ 26 w 28"/>
                <a:gd name="T75" fmla="*/ 4 h 14"/>
                <a:gd name="T76" fmla="*/ 24 w 28"/>
                <a:gd name="T77" fmla="*/ 6 h 14"/>
                <a:gd name="T78" fmla="*/ 24 w 28"/>
                <a:gd name="T79" fmla="*/ 6 h 14"/>
                <a:gd name="T80" fmla="*/ 24 w 28"/>
                <a:gd name="T81" fmla="*/ 8 h 14"/>
                <a:gd name="T82" fmla="*/ 24 w 28"/>
                <a:gd name="T83" fmla="*/ 8 h 14"/>
                <a:gd name="T84" fmla="*/ 24 w 28"/>
                <a:gd name="T85" fmla="*/ 8 h 14"/>
                <a:gd name="T86" fmla="*/ 22 w 28"/>
                <a:gd name="T87" fmla="*/ 10 h 14"/>
                <a:gd name="T88" fmla="*/ 22 w 28"/>
                <a:gd name="T89" fmla="*/ 10 h 14"/>
                <a:gd name="T90" fmla="*/ 20 w 28"/>
                <a:gd name="T91" fmla="*/ 10 h 14"/>
                <a:gd name="T92" fmla="*/ 18 w 28"/>
                <a:gd name="T93" fmla="*/ 10 h 14"/>
                <a:gd name="T94" fmla="*/ 14 w 28"/>
                <a:gd name="T95"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 h="14">
                  <a:moveTo>
                    <a:pt x="14" y="10"/>
                  </a:moveTo>
                  <a:lnTo>
                    <a:pt x="14" y="10"/>
                  </a:lnTo>
                  <a:lnTo>
                    <a:pt x="12" y="10"/>
                  </a:lnTo>
                  <a:lnTo>
                    <a:pt x="12" y="10"/>
                  </a:lnTo>
                  <a:lnTo>
                    <a:pt x="8" y="12"/>
                  </a:lnTo>
                  <a:lnTo>
                    <a:pt x="4" y="12"/>
                  </a:lnTo>
                  <a:lnTo>
                    <a:pt x="2" y="14"/>
                  </a:lnTo>
                  <a:lnTo>
                    <a:pt x="2" y="14"/>
                  </a:lnTo>
                  <a:lnTo>
                    <a:pt x="0" y="12"/>
                  </a:lnTo>
                  <a:lnTo>
                    <a:pt x="0" y="12"/>
                  </a:lnTo>
                  <a:lnTo>
                    <a:pt x="0" y="12"/>
                  </a:lnTo>
                  <a:lnTo>
                    <a:pt x="0" y="12"/>
                  </a:lnTo>
                  <a:lnTo>
                    <a:pt x="0" y="12"/>
                  </a:lnTo>
                  <a:lnTo>
                    <a:pt x="0" y="10"/>
                  </a:lnTo>
                  <a:lnTo>
                    <a:pt x="0" y="10"/>
                  </a:lnTo>
                  <a:lnTo>
                    <a:pt x="0" y="8"/>
                  </a:lnTo>
                  <a:lnTo>
                    <a:pt x="0" y="6"/>
                  </a:lnTo>
                  <a:lnTo>
                    <a:pt x="0" y="4"/>
                  </a:lnTo>
                  <a:lnTo>
                    <a:pt x="0" y="4"/>
                  </a:lnTo>
                  <a:lnTo>
                    <a:pt x="0" y="4"/>
                  </a:lnTo>
                  <a:lnTo>
                    <a:pt x="0" y="4"/>
                  </a:lnTo>
                  <a:lnTo>
                    <a:pt x="2" y="4"/>
                  </a:lnTo>
                  <a:lnTo>
                    <a:pt x="2" y="4"/>
                  </a:lnTo>
                  <a:lnTo>
                    <a:pt x="6" y="2"/>
                  </a:lnTo>
                  <a:lnTo>
                    <a:pt x="12" y="2"/>
                  </a:lnTo>
                  <a:lnTo>
                    <a:pt x="14" y="2"/>
                  </a:lnTo>
                  <a:lnTo>
                    <a:pt x="16" y="2"/>
                  </a:lnTo>
                  <a:lnTo>
                    <a:pt x="20" y="2"/>
                  </a:lnTo>
                  <a:lnTo>
                    <a:pt x="24" y="0"/>
                  </a:lnTo>
                  <a:lnTo>
                    <a:pt x="26" y="0"/>
                  </a:lnTo>
                  <a:lnTo>
                    <a:pt x="28" y="0"/>
                  </a:lnTo>
                  <a:lnTo>
                    <a:pt x="28" y="0"/>
                  </a:lnTo>
                  <a:lnTo>
                    <a:pt x="28" y="0"/>
                  </a:lnTo>
                  <a:lnTo>
                    <a:pt x="28" y="0"/>
                  </a:lnTo>
                  <a:lnTo>
                    <a:pt x="28" y="0"/>
                  </a:lnTo>
                  <a:lnTo>
                    <a:pt x="28" y="2"/>
                  </a:lnTo>
                  <a:lnTo>
                    <a:pt x="28" y="2"/>
                  </a:lnTo>
                  <a:lnTo>
                    <a:pt x="26" y="4"/>
                  </a:lnTo>
                  <a:lnTo>
                    <a:pt x="24" y="6"/>
                  </a:lnTo>
                  <a:lnTo>
                    <a:pt x="24" y="6"/>
                  </a:lnTo>
                  <a:lnTo>
                    <a:pt x="24" y="8"/>
                  </a:lnTo>
                  <a:lnTo>
                    <a:pt x="24" y="8"/>
                  </a:lnTo>
                  <a:lnTo>
                    <a:pt x="24" y="8"/>
                  </a:lnTo>
                  <a:lnTo>
                    <a:pt x="22" y="10"/>
                  </a:lnTo>
                  <a:lnTo>
                    <a:pt x="22" y="10"/>
                  </a:lnTo>
                  <a:lnTo>
                    <a:pt x="20" y="10"/>
                  </a:lnTo>
                  <a:lnTo>
                    <a:pt x="18" y="10"/>
                  </a:lnTo>
                  <a:lnTo>
                    <a:pt x="14" y="10"/>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43" name="Freeform 338">
              <a:extLst>
                <a:ext uri="{FF2B5EF4-FFF2-40B4-BE49-F238E27FC236}">
                  <a16:creationId xmlns:a16="http://schemas.microsoft.com/office/drawing/2014/main" id="{3218F124-AB11-4D04-ABA6-06A0932ACF58}"/>
                </a:ext>
              </a:extLst>
            </p:cNvPr>
            <p:cNvSpPr>
              <a:spLocks/>
            </p:cNvSpPr>
            <p:nvPr/>
          </p:nvSpPr>
          <p:spPr bwMode="auto">
            <a:xfrm>
              <a:off x="6857896" y="3030708"/>
              <a:ext cx="52953" cy="23937"/>
            </a:xfrm>
            <a:custGeom>
              <a:avLst/>
              <a:gdLst>
                <a:gd name="T0" fmla="*/ 14 w 28"/>
                <a:gd name="T1" fmla="*/ 10 h 14"/>
                <a:gd name="T2" fmla="*/ 14 w 28"/>
                <a:gd name="T3" fmla="*/ 10 h 14"/>
                <a:gd name="T4" fmla="*/ 12 w 28"/>
                <a:gd name="T5" fmla="*/ 10 h 14"/>
                <a:gd name="T6" fmla="*/ 12 w 28"/>
                <a:gd name="T7" fmla="*/ 10 h 14"/>
                <a:gd name="T8" fmla="*/ 8 w 28"/>
                <a:gd name="T9" fmla="*/ 12 h 14"/>
                <a:gd name="T10" fmla="*/ 4 w 28"/>
                <a:gd name="T11" fmla="*/ 12 h 14"/>
                <a:gd name="T12" fmla="*/ 2 w 28"/>
                <a:gd name="T13" fmla="*/ 14 h 14"/>
                <a:gd name="T14" fmla="*/ 2 w 28"/>
                <a:gd name="T15" fmla="*/ 14 h 14"/>
                <a:gd name="T16" fmla="*/ 0 w 28"/>
                <a:gd name="T17" fmla="*/ 12 h 14"/>
                <a:gd name="T18" fmla="*/ 0 w 28"/>
                <a:gd name="T19" fmla="*/ 12 h 14"/>
                <a:gd name="T20" fmla="*/ 0 w 28"/>
                <a:gd name="T21" fmla="*/ 12 h 14"/>
                <a:gd name="T22" fmla="*/ 0 w 28"/>
                <a:gd name="T23" fmla="*/ 12 h 14"/>
                <a:gd name="T24" fmla="*/ 0 w 28"/>
                <a:gd name="T25" fmla="*/ 12 h 14"/>
                <a:gd name="T26" fmla="*/ 0 w 28"/>
                <a:gd name="T27" fmla="*/ 10 h 14"/>
                <a:gd name="T28" fmla="*/ 0 w 28"/>
                <a:gd name="T29" fmla="*/ 10 h 14"/>
                <a:gd name="T30" fmla="*/ 0 w 28"/>
                <a:gd name="T31" fmla="*/ 8 h 14"/>
                <a:gd name="T32" fmla="*/ 0 w 28"/>
                <a:gd name="T33" fmla="*/ 6 h 14"/>
                <a:gd name="T34" fmla="*/ 0 w 28"/>
                <a:gd name="T35" fmla="*/ 4 h 14"/>
                <a:gd name="T36" fmla="*/ 0 w 28"/>
                <a:gd name="T37" fmla="*/ 4 h 14"/>
                <a:gd name="T38" fmla="*/ 0 w 28"/>
                <a:gd name="T39" fmla="*/ 4 h 14"/>
                <a:gd name="T40" fmla="*/ 0 w 28"/>
                <a:gd name="T41" fmla="*/ 4 h 14"/>
                <a:gd name="T42" fmla="*/ 2 w 28"/>
                <a:gd name="T43" fmla="*/ 4 h 14"/>
                <a:gd name="T44" fmla="*/ 2 w 28"/>
                <a:gd name="T45" fmla="*/ 4 h 14"/>
                <a:gd name="T46" fmla="*/ 6 w 28"/>
                <a:gd name="T47" fmla="*/ 2 h 14"/>
                <a:gd name="T48" fmla="*/ 12 w 28"/>
                <a:gd name="T49" fmla="*/ 2 h 14"/>
                <a:gd name="T50" fmla="*/ 14 w 28"/>
                <a:gd name="T51" fmla="*/ 2 h 14"/>
                <a:gd name="T52" fmla="*/ 16 w 28"/>
                <a:gd name="T53" fmla="*/ 2 h 14"/>
                <a:gd name="T54" fmla="*/ 20 w 28"/>
                <a:gd name="T55" fmla="*/ 2 h 14"/>
                <a:gd name="T56" fmla="*/ 24 w 28"/>
                <a:gd name="T57" fmla="*/ 0 h 14"/>
                <a:gd name="T58" fmla="*/ 26 w 28"/>
                <a:gd name="T59" fmla="*/ 0 h 14"/>
                <a:gd name="T60" fmla="*/ 28 w 28"/>
                <a:gd name="T61" fmla="*/ 0 h 14"/>
                <a:gd name="T62" fmla="*/ 28 w 28"/>
                <a:gd name="T63" fmla="*/ 0 h 14"/>
                <a:gd name="T64" fmla="*/ 28 w 28"/>
                <a:gd name="T65" fmla="*/ 0 h 14"/>
                <a:gd name="T66" fmla="*/ 28 w 28"/>
                <a:gd name="T67" fmla="*/ 0 h 14"/>
                <a:gd name="T68" fmla="*/ 28 w 28"/>
                <a:gd name="T69" fmla="*/ 0 h 14"/>
                <a:gd name="T70" fmla="*/ 28 w 28"/>
                <a:gd name="T71" fmla="*/ 2 h 14"/>
                <a:gd name="T72" fmla="*/ 28 w 28"/>
                <a:gd name="T73" fmla="*/ 2 h 14"/>
                <a:gd name="T74" fmla="*/ 26 w 28"/>
                <a:gd name="T75" fmla="*/ 4 h 14"/>
                <a:gd name="T76" fmla="*/ 24 w 28"/>
                <a:gd name="T77" fmla="*/ 6 h 14"/>
                <a:gd name="T78" fmla="*/ 24 w 28"/>
                <a:gd name="T79" fmla="*/ 6 h 14"/>
                <a:gd name="T80" fmla="*/ 24 w 28"/>
                <a:gd name="T81" fmla="*/ 8 h 14"/>
                <a:gd name="T82" fmla="*/ 24 w 28"/>
                <a:gd name="T83" fmla="*/ 8 h 14"/>
                <a:gd name="T84" fmla="*/ 24 w 28"/>
                <a:gd name="T85" fmla="*/ 8 h 14"/>
                <a:gd name="T86" fmla="*/ 22 w 28"/>
                <a:gd name="T87" fmla="*/ 10 h 14"/>
                <a:gd name="T88" fmla="*/ 22 w 28"/>
                <a:gd name="T89" fmla="*/ 10 h 14"/>
                <a:gd name="T90" fmla="*/ 20 w 28"/>
                <a:gd name="T91" fmla="*/ 10 h 14"/>
                <a:gd name="T92" fmla="*/ 18 w 28"/>
                <a:gd name="T93" fmla="*/ 10 h 14"/>
                <a:gd name="T94" fmla="*/ 14 w 28"/>
                <a:gd name="T95"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 h="14">
                  <a:moveTo>
                    <a:pt x="14" y="10"/>
                  </a:moveTo>
                  <a:lnTo>
                    <a:pt x="14" y="10"/>
                  </a:lnTo>
                  <a:lnTo>
                    <a:pt x="12" y="10"/>
                  </a:lnTo>
                  <a:lnTo>
                    <a:pt x="12" y="10"/>
                  </a:lnTo>
                  <a:lnTo>
                    <a:pt x="8" y="12"/>
                  </a:lnTo>
                  <a:lnTo>
                    <a:pt x="4" y="12"/>
                  </a:lnTo>
                  <a:lnTo>
                    <a:pt x="2" y="14"/>
                  </a:lnTo>
                  <a:lnTo>
                    <a:pt x="2" y="14"/>
                  </a:lnTo>
                  <a:lnTo>
                    <a:pt x="0" y="12"/>
                  </a:lnTo>
                  <a:lnTo>
                    <a:pt x="0" y="12"/>
                  </a:lnTo>
                  <a:lnTo>
                    <a:pt x="0" y="12"/>
                  </a:lnTo>
                  <a:lnTo>
                    <a:pt x="0" y="12"/>
                  </a:lnTo>
                  <a:lnTo>
                    <a:pt x="0" y="12"/>
                  </a:lnTo>
                  <a:lnTo>
                    <a:pt x="0" y="10"/>
                  </a:lnTo>
                  <a:lnTo>
                    <a:pt x="0" y="10"/>
                  </a:lnTo>
                  <a:lnTo>
                    <a:pt x="0" y="8"/>
                  </a:lnTo>
                  <a:lnTo>
                    <a:pt x="0" y="6"/>
                  </a:lnTo>
                  <a:lnTo>
                    <a:pt x="0" y="4"/>
                  </a:lnTo>
                  <a:lnTo>
                    <a:pt x="0" y="4"/>
                  </a:lnTo>
                  <a:lnTo>
                    <a:pt x="0" y="4"/>
                  </a:lnTo>
                  <a:lnTo>
                    <a:pt x="0" y="4"/>
                  </a:lnTo>
                  <a:lnTo>
                    <a:pt x="2" y="4"/>
                  </a:lnTo>
                  <a:lnTo>
                    <a:pt x="2" y="4"/>
                  </a:lnTo>
                  <a:lnTo>
                    <a:pt x="6" y="2"/>
                  </a:lnTo>
                  <a:lnTo>
                    <a:pt x="12" y="2"/>
                  </a:lnTo>
                  <a:lnTo>
                    <a:pt x="14" y="2"/>
                  </a:lnTo>
                  <a:lnTo>
                    <a:pt x="16" y="2"/>
                  </a:lnTo>
                  <a:lnTo>
                    <a:pt x="20" y="2"/>
                  </a:lnTo>
                  <a:lnTo>
                    <a:pt x="24" y="0"/>
                  </a:lnTo>
                  <a:lnTo>
                    <a:pt x="26" y="0"/>
                  </a:lnTo>
                  <a:lnTo>
                    <a:pt x="28" y="0"/>
                  </a:lnTo>
                  <a:lnTo>
                    <a:pt x="28" y="0"/>
                  </a:lnTo>
                  <a:lnTo>
                    <a:pt x="28" y="0"/>
                  </a:lnTo>
                  <a:lnTo>
                    <a:pt x="28" y="0"/>
                  </a:lnTo>
                  <a:lnTo>
                    <a:pt x="28" y="0"/>
                  </a:lnTo>
                  <a:lnTo>
                    <a:pt x="28" y="2"/>
                  </a:lnTo>
                  <a:lnTo>
                    <a:pt x="28" y="2"/>
                  </a:lnTo>
                  <a:lnTo>
                    <a:pt x="26" y="4"/>
                  </a:lnTo>
                  <a:lnTo>
                    <a:pt x="24" y="6"/>
                  </a:lnTo>
                  <a:lnTo>
                    <a:pt x="24" y="6"/>
                  </a:lnTo>
                  <a:lnTo>
                    <a:pt x="24" y="8"/>
                  </a:lnTo>
                  <a:lnTo>
                    <a:pt x="24" y="8"/>
                  </a:lnTo>
                  <a:lnTo>
                    <a:pt x="24" y="8"/>
                  </a:lnTo>
                  <a:lnTo>
                    <a:pt x="22" y="10"/>
                  </a:lnTo>
                  <a:lnTo>
                    <a:pt x="22" y="10"/>
                  </a:lnTo>
                  <a:lnTo>
                    <a:pt x="20" y="10"/>
                  </a:lnTo>
                  <a:lnTo>
                    <a:pt x="18" y="10"/>
                  </a:lnTo>
                  <a:lnTo>
                    <a:pt x="14" y="10"/>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44" name="Freeform 339">
              <a:extLst>
                <a:ext uri="{FF2B5EF4-FFF2-40B4-BE49-F238E27FC236}">
                  <a16:creationId xmlns:a16="http://schemas.microsoft.com/office/drawing/2014/main" id="{C7E112A9-131A-4593-992E-27F2C50AD182}"/>
                </a:ext>
              </a:extLst>
            </p:cNvPr>
            <p:cNvSpPr>
              <a:spLocks/>
            </p:cNvSpPr>
            <p:nvPr/>
          </p:nvSpPr>
          <p:spPr bwMode="auto">
            <a:xfrm>
              <a:off x="6347270" y="2671659"/>
              <a:ext cx="98343" cy="58132"/>
            </a:xfrm>
            <a:custGeom>
              <a:avLst/>
              <a:gdLst>
                <a:gd name="T0" fmla="*/ 52 w 52"/>
                <a:gd name="T1" fmla="*/ 8 h 34"/>
                <a:gd name="T2" fmla="*/ 52 w 52"/>
                <a:gd name="T3" fmla="*/ 8 h 34"/>
                <a:gd name="T4" fmla="*/ 50 w 52"/>
                <a:gd name="T5" fmla="*/ 10 h 34"/>
                <a:gd name="T6" fmla="*/ 48 w 52"/>
                <a:gd name="T7" fmla="*/ 12 h 34"/>
                <a:gd name="T8" fmla="*/ 46 w 52"/>
                <a:gd name="T9" fmla="*/ 16 h 34"/>
                <a:gd name="T10" fmla="*/ 44 w 52"/>
                <a:gd name="T11" fmla="*/ 16 h 34"/>
                <a:gd name="T12" fmla="*/ 44 w 52"/>
                <a:gd name="T13" fmla="*/ 18 h 34"/>
                <a:gd name="T14" fmla="*/ 42 w 52"/>
                <a:gd name="T15" fmla="*/ 18 h 34"/>
                <a:gd name="T16" fmla="*/ 42 w 52"/>
                <a:gd name="T17" fmla="*/ 18 h 34"/>
                <a:gd name="T18" fmla="*/ 38 w 52"/>
                <a:gd name="T19" fmla="*/ 20 h 34"/>
                <a:gd name="T20" fmla="*/ 34 w 52"/>
                <a:gd name="T21" fmla="*/ 22 h 34"/>
                <a:gd name="T22" fmla="*/ 32 w 52"/>
                <a:gd name="T23" fmla="*/ 22 h 34"/>
                <a:gd name="T24" fmla="*/ 30 w 52"/>
                <a:gd name="T25" fmla="*/ 24 h 34"/>
                <a:gd name="T26" fmla="*/ 30 w 52"/>
                <a:gd name="T27" fmla="*/ 24 h 34"/>
                <a:gd name="T28" fmla="*/ 28 w 52"/>
                <a:gd name="T29" fmla="*/ 24 h 34"/>
                <a:gd name="T30" fmla="*/ 26 w 52"/>
                <a:gd name="T31" fmla="*/ 28 h 34"/>
                <a:gd name="T32" fmla="*/ 24 w 52"/>
                <a:gd name="T33" fmla="*/ 30 h 34"/>
                <a:gd name="T34" fmla="*/ 24 w 52"/>
                <a:gd name="T35" fmla="*/ 32 h 34"/>
                <a:gd name="T36" fmla="*/ 20 w 52"/>
                <a:gd name="T37" fmla="*/ 34 h 34"/>
                <a:gd name="T38" fmla="*/ 20 w 52"/>
                <a:gd name="T39" fmla="*/ 32 h 34"/>
                <a:gd name="T40" fmla="*/ 20 w 52"/>
                <a:gd name="T41" fmla="*/ 28 h 34"/>
                <a:gd name="T42" fmla="*/ 18 w 52"/>
                <a:gd name="T43" fmla="*/ 26 h 34"/>
                <a:gd name="T44" fmla="*/ 18 w 52"/>
                <a:gd name="T45" fmla="*/ 24 h 34"/>
                <a:gd name="T46" fmla="*/ 18 w 52"/>
                <a:gd name="T47" fmla="*/ 22 h 34"/>
                <a:gd name="T48" fmla="*/ 18 w 52"/>
                <a:gd name="T49" fmla="*/ 22 h 34"/>
                <a:gd name="T50" fmla="*/ 18 w 52"/>
                <a:gd name="T51" fmla="*/ 20 h 34"/>
                <a:gd name="T52" fmla="*/ 16 w 52"/>
                <a:gd name="T53" fmla="*/ 20 h 34"/>
                <a:gd name="T54" fmla="*/ 16 w 52"/>
                <a:gd name="T55" fmla="*/ 20 h 34"/>
                <a:gd name="T56" fmla="*/ 14 w 52"/>
                <a:gd name="T57" fmla="*/ 18 h 34"/>
                <a:gd name="T58" fmla="*/ 12 w 52"/>
                <a:gd name="T59" fmla="*/ 18 h 34"/>
                <a:gd name="T60" fmla="*/ 12 w 52"/>
                <a:gd name="T61" fmla="*/ 18 h 34"/>
                <a:gd name="T62" fmla="*/ 4 w 52"/>
                <a:gd name="T63" fmla="*/ 12 h 34"/>
                <a:gd name="T64" fmla="*/ 0 w 52"/>
                <a:gd name="T65" fmla="*/ 0 h 34"/>
                <a:gd name="T66" fmla="*/ 2 w 52"/>
                <a:gd name="T67" fmla="*/ 0 h 34"/>
                <a:gd name="T68" fmla="*/ 10 w 52"/>
                <a:gd name="T69" fmla="*/ 2 h 34"/>
                <a:gd name="T70" fmla="*/ 14 w 52"/>
                <a:gd name="T71" fmla="*/ 4 h 34"/>
                <a:gd name="T72" fmla="*/ 16 w 52"/>
                <a:gd name="T73" fmla="*/ 4 h 34"/>
                <a:gd name="T74" fmla="*/ 20 w 52"/>
                <a:gd name="T75" fmla="*/ 6 h 34"/>
                <a:gd name="T76" fmla="*/ 22 w 52"/>
                <a:gd name="T77" fmla="*/ 6 h 34"/>
                <a:gd name="T78" fmla="*/ 24 w 52"/>
                <a:gd name="T79" fmla="*/ 6 h 34"/>
                <a:gd name="T80" fmla="*/ 24 w 52"/>
                <a:gd name="T81" fmla="*/ 4 h 34"/>
                <a:gd name="T82" fmla="*/ 26 w 52"/>
                <a:gd name="T83" fmla="*/ 4 h 34"/>
                <a:gd name="T84" fmla="*/ 30 w 52"/>
                <a:gd name="T85" fmla="*/ 4 h 34"/>
                <a:gd name="T86" fmla="*/ 32 w 52"/>
                <a:gd name="T87" fmla="*/ 2 h 34"/>
                <a:gd name="T88" fmla="*/ 36 w 52"/>
                <a:gd name="T89" fmla="*/ 0 h 34"/>
                <a:gd name="T90" fmla="*/ 36 w 52"/>
                <a:gd name="T91" fmla="*/ 0 h 34"/>
                <a:gd name="T92" fmla="*/ 40 w 52"/>
                <a:gd name="T93" fmla="*/ 0 h 34"/>
                <a:gd name="T94" fmla="*/ 42 w 52"/>
                <a:gd name="T95" fmla="*/ 0 h 34"/>
                <a:gd name="T96" fmla="*/ 42 w 52"/>
                <a:gd name="T97" fmla="*/ 2 h 34"/>
                <a:gd name="T98" fmla="*/ 44 w 52"/>
                <a:gd name="T99" fmla="*/ 2 h 34"/>
                <a:gd name="T100" fmla="*/ 46 w 52"/>
                <a:gd name="T101" fmla="*/ 2 h 34"/>
                <a:gd name="T102" fmla="*/ 48 w 52"/>
                <a:gd name="T103" fmla="*/ 4 h 34"/>
                <a:gd name="T104" fmla="*/ 52 w 52"/>
                <a:gd name="T105" fmla="*/ 6 h 34"/>
                <a:gd name="T106" fmla="*/ 52 w 52"/>
                <a:gd name="T107" fmla="*/ 6 h 34"/>
                <a:gd name="T108" fmla="*/ 52 w 52"/>
                <a:gd name="T109"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2" h="34">
                  <a:moveTo>
                    <a:pt x="52" y="8"/>
                  </a:moveTo>
                  <a:lnTo>
                    <a:pt x="52" y="8"/>
                  </a:lnTo>
                  <a:lnTo>
                    <a:pt x="50" y="10"/>
                  </a:lnTo>
                  <a:lnTo>
                    <a:pt x="48" y="12"/>
                  </a:lnTo>
                  <a:lnTo>
                    <a:pt x="46" y="16"/>
                  </a:lnTo>
                  <a:lnTo>
                    <a:pt x="44" y="16"/>
                  </a:lnTo>
                  <a:lnTo>
                    <a:pt x="44" y="18"/>
                  </a:lnTo>
                  <a:lnTo>
                    <a:pt x="42" y="18"/>
                  </a:lnTo>
                  <a:lnTo>
                    <a:pt x="42" y="18"/>
                  </a:lnTo>
                  <a:lnTo>
                    <a:pt x="38" y="20"/>
                  </a:lnTo>
                  <a:lnTo>
                    <a:pt x="34" y="22"/>
                  </a:lnTo>
                  <a:lnTo>
                    <a:pt x="32" y="22"/>
                  </a:lnTo>
                  <a:lnTo>
                    <a:pt x="30" y="24"/>
                  </a:lnTo>
                  <a:lnTo>
                    <a:pt x="30" y="24"/>
                  </a:lnTo>
                  <a:lnTo>
                    <a:pt x="28" y="24"/>
                  </a:lnTo>
                  <a:lnTo>
                    <a:pt x="26" y="28"/>
                  </a:lnTo>
                  <a:lnTo>
                    <a:pt x="24" y="30"/>
                  </a:lnTo>
                  <a:lnTo>
                    <a:pt x="24" y="32"/>
                  </a:lnTo>
                  <a:lnTo>
                    <a:pt x="20" y="34"/>
                  </a:lnTo>
                  <a:lnTo>
                    <a:pt x="20" y="32"/>
                  </a:lnTo>
                  <a:lnTo>
                    <a:pt x="20" y="28"/>
                  </a:lnTo>
                  <a:lnTo>
                    <a:pt x="18" y="26"/>
                  </a:lnTo>
                  <a:lnTo>
                    <a:pt x="18" y="24"/>
                  </a:lnTo>
                  <a:lnTo>
                    <a:pt x="18" y="22"/>
                  </a:lnTo>
                  <a:lnTo>
                    <a:pt x="18" y="22"/>
                  </a:lnTo>
                  <a:lnTo>
                    <a:pt x="18" y="20"/>
                  </a:lnTo>
                  <a:lnTo>
                    <a:pt x="16" y="20"/>
                  </a:lnTo>
                  <a:lnTo>
                    <a:pt x="16" y="20"/>
                  </a:lnTo>
                  <a:lnTo>
                    <a:pt x="14" y="18"/>
                  </a:lnTo>
                  <a:lnTo>
                    <a:pt x="12" y="18"/>
                  </a:lnTo>
                  <a:lnTo>
                    <a:pt x="12" y="18"/>
                  </a:lnTo>
                  <a:lnTo>
                    <a:pt x="4" y="12"/>
                  </a:lnTo>
                  <a:lnTo>
                    <a:pt x="0" y="0"/>
                  </a:lnTo>
                  <a:lnTo>
                    <a:pt x="2" y="0"/>
                  </a:lnTo>
                  <a:lnTo>
                    <a:pt x="10" y="2"/>
                  </a:lnTo>
                  <a:lnTo>
                    <a:pt x="14" y="4"/>
                  </a:lnTo>
                  <a:lnTo>
                    <a:pt x="16" y="4"/>
                  </a:lnTo>
                  <a:lnTo>
                    <a:pt x="20" y="6"/>
                  </a:lnTo>
                  <a:lnTo>
                    <a:pt x="22" y="6"/>
                  </a:lnTo>
                  <a:lnTo>
                    <a:pt x="24" y="6"/>
                  </a:lnTo>
                  <a:lnTo>
                    <a:pt x="24" y="4"/>
                  </a:lnTo>
                  <a:lnTo>
                    <a:pt x="26" y="4"/>
                  </a:lnTo>
                  <a:lnTo>
                    <a:pt x="30" y="4"/>
                  </a:lnTo>
                  <a:lnTo>
                    <a:pt x="32" y="2"/>
                  </a:lnTo>
                  <a:lnTo>
                    <a:pt x="36" y="0"/>
                  </a:lnTo>
                  <a:lnTo>
                    <a:pt x="36" y="0"/>
                  </a:lnTo>
                  <a:lnTo>
                    <a:pt x="40" y="0"/>
                  </a:lnTo>
                  <a:lnTo>
                    <a:pt x="42" y="0"/>
                  </a:lnTo>
                  <a:lnTo>
                    <a:pt x="42" y="2"/>
                  </a:lnTo>
                  <a:lnTo>
                    <a:pt x="44" y="2"/>
                  </a:lnTo>
                  <a:lnTo>
                    <a:pt x="46" y="2"/>
                  </a:lnTo>
                  <a:lnTo>
                    <a:pt x="48" y="4"/>
                  </a:lnTo>
                  <a:lnTo>
                    <a:pt x="52" y="6"/>
                  </a:lnTo>
                  <a:lnTo>
                    <a:pt x="52" y="6"/>
                  </a:lnTo>
                  <a:lnTo>
                    <a:pt x="52" y="8"/>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45" name="Freeform 340">
              <a:extLst>
                <a:ext uri="{FF2B5EF4-FFF2-40B4-BE49-F238E27FC236}">
                  <a16:creationId xmlns:a16="http://schemas.microsoft.com/office/drawing/2014/main" id="{2AA70B69-69F8-44A9-B65F-7F9EE61B878F}"/>
                </a:ext>
              </a:extLst>
            </p:cNvPr>
            <p:cNvSpPr>
              <a:spLocks/>
            </p:cNvSpPr>
            <p:nvPr/>
          </p:nvSpPr>
          <p:spPr bwMode="auto">
            <a:xfrm>
              <a:off x="6347270" y="2671659"/>
              <a:ext cx="98343" cy="58132"/>
            </a:xfrm>
            <a:custGeom>
              <a:avLst/>
              <a:gdLst>
                <a:gd name="T0" fmla="*/ 52 w 52"/>
                <a:gd name="T1" fmla="*/ 8 h 34"/>
                <a:gd name="T2" fmla="*/ 52 w 52"/>
                <a:gd name="T3" fmla="*/ 8 h 34"/>
                <a:gd name="T4" fmla="*/ 50 w 52"/>
                <a:gd name="T5" fmla="*/ 10 h 34"/>
                <a:gd name="T6" fmla="*/ 48 w 52"/>
                <a:gd name="T7" fmla="*/ 12 h 34"/>
                <a:gd name="T8" fmla="*/ 46 w 52"/>
                <a:gd name="T9" fmla="*/ 16 h 34"/>
                <a:gd name="T10" fmla="*/ 44 w 52"/>
                <a:gd name="T11" fmla="*/ 16 h 34"/>
                <a:gd name="T12" fmla="*/ 44 w 52"/>
                <a:gd name="T13" fmla="*/ 18 h 34"/>
                <a:gd name="T14" fmla="*/ 42 w 52"/>
                <a:gd name="T15" fmla="*/ 18 h 34"/>
                <a:gd name="T16" fmla="*/ 42 w 52"/>
                <a:gd name="T17" fmla="*/ 18 h 34"/>
                <a:gd name="T18" fmla="*/ 38 w 52"/>
                <a:gd name="T19" fmla="*/ 20 h 34"/>
                <a:gd name="T20" fmla="*/ 34 w 52"/>
                <a:gd name="T21" fmla="*/ 22 h 34"/>
                <a:gd name="T22" fmla="*/ 32 w 52"/>
                <a:gd name="T23" fmla="*/ 22 h 34"/>
                <a:gd name="T24" fmla="*/ 30 w 52"/>
                <a:gd name="T25" fmla="*/ 24 h 34"/>
                <a:gd name="T26" fmla="*/ 30 w 52"/>
                <a:gd name="T27" fmla="*/ 24 h 34"/>
                <a:gd name="T28" fmla="*/ 28 w 52"/>
                <a:gd name="T29" fmla="*/ 24 h 34"/>
                <a:gd name="T30" fmla="*/ 26 w 52"/>
                <a:gd name="T31" fmla="*/ 28 h 34"/>
                <a:gd name="T32" fmla="*/ 24 w 52"/>
                <a:gd name="T33" fmla="*/ 30 h 34"/>
                <a:gd name="T34" fmla="*/ 24 w 52"/>
                <a:gd name="T35" fmla="*/ 32 h 34"/>
                <a:gd name="T36" fmla="*/ 20 w 52"/>
                <a:gd name="T37" fmla="*/ 34 h 34"/>
                <a:gd name="T38" fmla="*/ 20 w 52"/>
                <a:gd name="T39" fmla="*/ 32 h 34"/>
                <a:gd name="T40" fmla="*/ 20 w 52"/>
                <a:gd name="T41" fmla="*/ 28 h 34"/>
                <a:gd name="T42" fmla="*/ 18 w 52"/>
                <a:gd name="T43" fmla="*/ 26 h 34"/>
                <a:gd name="T44" fmla="*/ 18 w 52"/>
                <a:gd name="T45" fmla="*/ 24 h 34"/>
                <a:gd name="T46" fmla="*/ 18 w 52"/>
                <a:gd name="T47" fmla="*/ 22 h 34"/>
                <a:gd name="T48" fmla="*/ 18 w 52"/>
                <a:gd name="T49" fmla="*/ 22 h 34"/>
                <a:gd name="T50" fmla="*/ 18 w 52"/>
                <a:gd name="T51" fmla="*/ 20 h 34"/>
                <a:gd name="T52" fmla="*/ 16 w 52"/>
                <a:gd name="T53" fmla="*/ 20 h 34"/>
                <a:gd name="T54" fmla="*/ 16 w 52"/>
                <a:gd name="T55" fmla="*/ 20 h 34"/>
                <a:gd name="T56" fmla="*/ 14 w 52"/>
                <a:gd name="T57" fmla="*/ 18 h 34"/>
                <a:gd name="T58" fmla="*/ 12 w 52"/>
                <a:gd name="T59" fmla="*/ 18 h 34"/>
                <a:gd name="T60" fmla="*/ 12 w 52"/>
                <a:gd name="T61" fmla="*/ 18 h 34"/>
                <a:gd name="T62" fmla="*/ 4 w 52"/>
                <a:gd name="T63" fmla="*/ 12 h 34"/>
                <a:gd name="T64" fmla="*/ 0 w 52"/>
                <a:gd name="T65" fmla="*/ 0 h 34"/>
                <a:gd name="T66" fmla="*/ 2 w 52"/>
                <a:gd name="T67" fmla="*/ 0 h 34"/>
                <a:gd name="T68" fmla="*/ 10 w 52"/>
                <a:gd name="T69" fmla="*/ 2 h 34"/>
                <a:gd name="T70" fmla="*/ 14 w 52"/>
                <a:gd name="T71" fmla="*/ 4 h 34"/>
                <a:gd name="T72" fmla="*/ 16 w 52"/>
                <a:gd name="T73" fmla="*/ 4 h 34"/>
                <a:gd name="T74" fmla="*/ 20 w 52"/>
                <a:gd name="T75" fmla="*/ 6 h 34"/>
                <a:gd name="T76" fmla="*/ 22 w 52"/>
                <a:gd name="T77" fmla="*/ 6 h 34"/>
                <a:gd name="T78" fmla="*/ 24 w 52"/>
                <a:gd name="T79" fmla="*/ 6 h 34"/>
                <a:gd name="T80" fmla="*/ 24 w 52"/>
                <a:gd name="T81" fmla="*/ 4 h 34"/>
                <a:gd name="T82" fmla="*/ 26 w 52"/>
                <a:gd name="T83" fmla="*/ 4 h 34"/>
                <a:gd name="T84" fmla="*/ 30 w 52"/>
                <a:gd name="T85" fmla="*/ 4 h 34"/>
                <a:gd name="T86" fmla="*/ 32 w 52"/>
                <a:gd name="T87" fmla="*/ 2 h 34"/>
                <a:gd name="T88" fmla="*/ 36 w 52"/>
                <a:gd name="T89" fmla="*/ 0 h 34"/>
                <a:gd name="T90" fmla="*/ 36 w 52"/>
                <a:gd name="T91" fmla="*/ 0 h 34"/>
                <a:gd name="T92" fmla="*/ 40 w 52"/>
                <a:gd name="T93" fmla="*/ 0 h 34"/>
                <a:gd name="T94" fmla="*/ 42 w 52"/>
                <a:gd name="T95" fmla="*/ 0 h 34"/>
                <a:gd name="T96" fmla="*/ 42 w 52"/>
                <a:gd name="T97" fmla="*/ 2 h 34"/>
                <a:gd name="T98" fmla="*/ 44 w 52"/>
                <a:gd name="T99" fmla="*/ 2 h 34"/>
                <a:gd name="T100" fmla="*/ 46 w 52"/>
                <a:gd name="T101" fmla="*/ 2 h 34"/>
                <a:gd name="T102" fmla="*/ 48 w 52"/>
                <a:gd name="T103" fmla="*/ 4 h 34"/>
                <a:gd name="T104" fmla="*/ 52 w 52"/>
                <a:gd name="T105" fmla="*/ 6 h 34"/>
                <a:gd name="T106" fmla="*/ 52 w 52"/>
                <a:gd name="T107" fmla="*/ 6 h 34"/>
                <a:gd name="T108" fmla="*/ 52 w 52"/>
                <a:gd name="T109"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2" h="34">
                  <a:moveTo>
                    <a:pt x="52" y="8"/>
                  </a:moveTo>
                  <a:lnTo>
                    <a:pt x="52" y="8"/>
                  </a:lnTo>
                  <a:lnTo>
                    <a:pt x="50" y="10"/>
                  </a:lnTo>
                  <a:lnTo>
                    <a:pt x="48" y="12"/>
                  </a:lnTo>
                  <a:lnTo>
                    <a:pt x="46" y="16"/>
                  </a:lnTo>
                  <a:lnTo>
                    <a:pt x="44" y="16"/>
                  </a:lnTo>
                  <a:lnTo>
                    <a:pt x="44" y="18"/>
                  </a:lnTo>
                  <a:lnTo>
                    <a:pt x="42" y="18"/>
                  </a:lnTo>
                  <a:lnTo>
                    <a:pt x="42" y="18"/>
                  </a:lnTo>
                  <a:lnTo>
                    <a:pt x="38" y="20"/>
                  </a:lnTo>
                  <a:lnTo>
                    <a:pt x="34" y="22"/>
                  </a:lnTo>
                  <a:lnTo>
                    <a:pt x="32" y="22"/>
                  </a:lnTo>
                  <a:lnTo>
                    <a:pt x="30" y="24"/>
                  </a:lnTo>
                  <a:lnTo>
                    <a:pt x="30" y="24"/>
                  </a:lnTo>
                  <a:lnTo>
                    <a:pt x="28" y="24"/>
                  </a:lnTo>
                  <a:lnTo>
                    <a:pt x="26" y="28"/>
                  </a:lnTo>
                  <a:lnTo>
                    <a:pt x="24" y="30"/>
                  </a:lnTo>
                  <a:lnTo>
                    <a:pt x="24" y="32"/>
                  </a:lnTo>
                  <a:lnTo>
                    <a:pt x="20" y="34"/>
                  </a:lnTo>
                  <a:lnTo>
                    <a:pt x="20" y="32"/>
                  </a:lnTo>
                  <a:lnTo>
                    <a:pt x="20" y="28"/>
                  </a:lnTo>
                  <a:lnTo>
                    <a:pt x="18" y="26"/>
                  </a:lnTo>
                  <a:lnTo>
                    <a:pt x="18" y="24"/>
                  </a:lnTo>
                  <a:lnTo>
                    <a:pt x="18" y="22"/>
                  </a:lnTo>
                  <a:lnTo>
                    <a:pt x="18" y="22"/>
                  </a:lnTo>
                  <a:lnTo>
                    <a:pt x="18" y="20"/>
                  </a:lnTo>
                  <a:lnTo>
                    <a:pt x="16" y="20"/>
                  </a:lnTo>
                  <a:lnTo>
                    <a:pt x="16" y="20"/>
                  </a:lnTo>
                  <a:lnTo>
                    <a:pt x="14" y="18"/>
                  </a:lnTo>
                  <a:lnTo>
                    <a:pt x="12" y="18"/>
                  </a:lnTo>
                  <a:lnTo>
                    <a:pt x="12" y="18"/>
                  </a:lnTo>
                  <a:lnTo>
                    <a:pt x="4" y="12"/>
                  </a:lnTo>
                  <a:lnTo>
                    <a:pt x="0" y="0"/>
                  </a:lnTo>
                  <a:lnTo>
                    <a:pt x="2" y="0"/>
                  </a:lnTo>
                  <a:lnTo>
                    <a:pt x="10" y="2"/>
                  </a:lnTo>
                  <a:lnTo>
                    <a:pt x="14" y="4"/>
                  </a:lnTo>
                  <a:lnTo>
                    <a:pt x="16" y="4"/>
                  </a:lnTo>
                  <a:lnTo>
                    <a:pt x="20" y="6"/>
                  </a:lnTo>
                  <a:lnTo>
                    <a:pt x="22" y="6"/>
                  </a:lnTo>
                  <a:lnTo>
                    <a:pt x="24" y="6"/>
                  </a:lnTo>
                  <a:lnTo>
                    <a:pt x="24" y="4"/>
                  </a:lnTo>
                  <a:lnTo>
                    <a:pt x="26" y="4"/>
                  </a:lnTo>
                  <a:lnTo>
                    <a:pt x="30" y="4"/>
                  </a:lnTo>
                  <a:lnTo>
                    <a:pt x="32" y="2"/>
                  </a:lnTo>
                  <a:lnTo>
                    <a:pt x="36" y="0"/>
                  </a:lnTo>
                  <a:lnTo>
                    <a:pt x="36" y="0"/>
                  </a:lnTo>
                  <a:lnTo>
                    <a:pt x="40" y="0"/>
                  </a:lnTo>
                  <a:lnTo>
                    <a:pt x="42" y="0"/>
                  </a:lnTo>
                  <a:lnTo>
                    <a:pt x="42" y="2"/>
                  </a:lnTo>
                  <a:lnTo>
                    <a:pt x="44" y="2"/>
                  </a:lnTo>
                  <a:lnTo>
                    <a:pt x="46" y="2"/>
                  </a:lnTo>
                  <a:lnTo>
                    <a:pt x="48" y="4"/>
                  </a:lnTo>
                  <a:lnTo>
                    <a:pt x="52" y="6"/>
                  </a:lnTo>
                  <a:lnTo>
                    <a:pt x="52" y="6"/>
                  </a:lnTo>
                  <a:lnTo>
                    <a:pt x="52" y="8"/>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46" name="Freeform 341">
              <a:extLst>
                <a:ext uri="{FF2B5EF4-FFF2-40B4-BE49-F238E27FC236}">
                  <a16:creationId xmlns:a16="http://schemas.microsoft.com/office/drawing/2014/main" id="{3E778BD9-1507-4F58-9A3E-3E52CAA6D279}"/>
                </a:ext>
              </a:extLst>
            </p:cNvPr>
            <p:cNvSpPr>
              <a:spLocks/>
            </p:cNvSpPr>
            <p:nvPr/>
          </p:nvSpPr>
          <p:spPr bwMode="auto">
            <a:xfrm>
              <a:off x="6385095" y="2681918"/>
              <a:ext cx="105908" cy="133361"/>
            </a:xfrm>
            <a:custGeom>
              <a:avLst/>
              <a:gdLst>
                <a:gd name="T0" fmla="*/ 56 w 56"/>
                <a:gd name="T1" fmla="*/ 18 h 78"/>
                <a:gd name="T2" fmla="*/ 46 w 56"/>
                <a:gd name="T3" fmla="*/ 20 h 78"/>
                <a:gd name="T4" fmla="*/ 40 w 56"/>
                <a:gd name="T5" fmla="*/ 20 h 78"/>
                <a:gd name="T6" fmla="*/ 34 w 56"/>
                <a:gd name="T7" fmla="*/ 22 h 78"/>
                <a:gd name="T8" fmla="*/ 28 w 56"/>
                <a:gd name="T9" fmla="*/ 24 h 78"/>
                <a:gd name="T10" fmla="*/ 24 w 56"/>
                <a:gd name="T11" fmla="*/ 26 h 78"/>
                <a:gd name="T12" fmla="*/ 22 w 56"/>
                <a:gd name="T13" fmla="*/ 30 h 78"/>
                <a:gd name="T14" fmla="*/ 20 w 56"/>
                <a:gd name="T15" fmla="*/ 30 h 78"/>
                <a:gd name="T16" fmla="*/ 20 w 56"/>
                <a:gd name="T17" fmla="*/ 32 h 78"/>
                <a:gd name="T18" fmla="*/ 22 w 56"/>
                <a:gd name="T19" fmla="*/ 36 h 78"/>
                <a:gd name="T20" fmla="*/ 24 w 56"/>
                <a:gd name="T21" fmla="*/ 40 h 78"/>
                <a:gd name="T22" fmla="*/ 26 w 56"/>
                <a:gd name="T23" fmla="*/ 46 h 78"/>
                <a:gd name="T24" fmla="*/ 30 w 56"/>
                <a:gd name="T25" fmla="*/ 50 h 78"/>
                <a:gd name="T26" fmla="*/ 32 w 56"/>
                <a:gd name="T27" fmla="*/ 52 h 78"/>
                <a:gd name="T28" fmla="*/ 38 w 56"/>
                <a:gd name="T29" fmla="*/ 56 h 78"/>
                <a:gd name="T30" fmla="*/ 42 w 56"/>
                <a:gd name="T31" fmla="*/ 56 h 78"/>
                <a:gd name="T32" fmla="*/ 44 w 56"/>
                <a:gd name="T33" fmla="*/ 58 h 78"/>
                <a:gd name="T34" fmla="*/ 46 w 56"/>
                <a:gd name="T35" fmla="*/ 62 h 78"/>
                <a:gd name="T36" fmla="*/ 48 w 56"/>
                <a:gd name="T37" fmla="*/ 66 h 78"/>
                <a:gd name="T38" fmla="*/ 50 w 56"/>
                <a:gd name="T39" fmla="*/ 72 h 78"/>
                <a:gd name="T40" fmla="*/ 52 w 56"/>
                <a:gd name="T41" fmla="*/ 74 h 78"/>
                <a:gd name="T42" fmla="*/ 52 w 56"/>
                <a:gd name="T43" fmla="*/ 76 h 78"/>
                <a:gd name="T44" fmla="*/ 50 w 56"/>
                <a:gd name="T45" fmla="*/ 78 h 78"/>
                <a:gd name="T46" fmla="*/ 48 w 56"/>
                <a:gd name="T47" fmla="*/ 76 h 78"/>
                <a:gd name="T48" fmla="*/ 46 w 56"/>
                <a:gd name="T49" fmla="*/ 74 h 78"/>
                <a:gd name="T50" fmla="*/ 44 w 56"/>
                <a:gd name="T51" fmla="*/ 68 h 78"/>
                <a:gd name="T52" fmla="*/ 40 w 56"/>
                <a:gd name="T53" fmla="*/ 64 h 78"/>
                <a:gd name="T54" fmla="*/ 38 w 56"/>
                <a:gd name="T55" fmla="*/ 62 h 78"/>
                <a:gd name="T56" fmla="*/ 34 w 56"/>
                <a:gd name="T57" fmla="*/ 60 h 78"/>
                <a:gd name="T58" fmla="*/ 28 w 56"/>
                <a:gd name="T59" fmla="*/ 56 h 78"/>
                <a:gd name="T60" fmla="*/ 26 w 56"/>
                <a:gd name="T61" fmla="*/ 56 h 78"/>
                <a:gd name="T62" fmla="*/ 18 w 56"/>
                <a:gd name="T63" fmla="*/ 52 h 78"/>
                <a:gd name="T64" fmla="*/ 16 w 56"/>
                <a:gd name="T65" fmla="*/ 52 h 78"/>
                <a:gd name="T66" fmla="*/ 14 w 56"/>
                <a:gd name="T67" fmla="*/ 50 h 78"/>
                <a:gd name="T68" fmla="*/ 14 w 56"/>
                <a:gd name="T69" fmla="*/ 50 h 78"/>
                <a:gd name="T70" fmla="*/ 12 w 56"/>
                <a:gd name="T71" fmla="*/ 48 h 78"/>
                <a:gd name="T72" fmla="*/ 14 w 56"/>
                <a:gd name="T73" fmla="*/ 44 h 78"/>
                <a:gd name="T74" fmla="*/ 14 w 56"/>
                <a:gd name="T75" fmla="*/ 42 h 78"/>
                <a:gd name="T76" fmla="*/ 14 w 56"/>
                <a:gd name="T77" fmla="*/ 40 h 78"/>
                <a:gd name="T78" fmla="*/ 12 w 56"/>
                <a:gd name="T79" fmla="*/ 40 h 78"/>
                <a:gd name="T80" fmla="*/ 10 w 56"/>
                <a:gd name="T81" fmla="*/ 38 h 78"/>
                <a:gd name="T82" fmla="*/ 8 w 56"/>
                <a:gd name="T83" fmla="*/ 36 h 78"/>
                <a:gd name="T84" fmla="*/ 4 w 56"/>
                <a:gd name="T85" fmla="*/ 34 h 78"/>
                <a:gd name="T86" fmla="*/ 2 w 56"/>
                <a:gd name="T87" fmla="*/ 32 h 78"/>
                <a:gd name="T88" fmla="*/ 0 w 56"/>
                <a:gd name="T89" fmla="*/ 32 h 78"/>
                <a:gd name="T90" fmla="*/ 0 w 56"/>
                <a:gd name="T91" fmla="*/ 30 h 78"/>
                <a:gd name="T92" fmla="*/ 2 w 56"/>
                <a:gd name="T93" fmla="*/ 26 h 78"/>
                <a:gd name="T94" fmla="*/ 6 w 56"/>
                <a:gd name="T95" fmla="*/ 22 h 78"/>
                <a:gd name="T96" fmla="*/ 10 w 56"/>
                <a:gd name="T97" fmla="*/ 18 h 78"/>
                <a:gd name="T98" fmla="*/ 12 w 56"/>
                <a:gd name="T99" fmla="*/ 16 h 78"/>
                <a:gd name="T100" fmla="*/ 18 w 56"/>
                <a:gd name="T101" fmla="*/ 14 h 78"/>
                <a:gd name="T102" fmla="*/ 22 w 56"/>
                <a:gd name="T103" fmla="*/ 12 h 78"/>
                <a:gd name="T104" fmla="*/ 24 w 56"/>
                <a:gd name="T105" fmla="*/ 10 h 78"/>
                <a:gd name="T106" fmla="*/ 28 w 56"/>
                <a:gd name="T107" fmla="*/ 8 h 78"/>
                <a:gd name="T108" fmla="*/ 32 w 56"/>
                <a:gd name="T109" fmla="*/ 2 h 78"/>
                <a:gd name="T110" fmla="*/ 32 w 56"/>
                <a:gd name="T111" fmla="*/ 0 h 78"/>
                <a:gd name="T112" fmla="*/ 38 w 56"/>
                <a:gd name="T113" fmla="*/ 2 h 78"/>
                <a:gd name="T114" fmla="*/ 40 w 56"/>
                <a:gd name="T115" fmla="*/ 4 h 78"/>
                <a:gd name="T116" fmla="*/ 48 w 56"/>
                <a:gd name="T117" fmla="*/ 6 h 78"/>
                <a:gd name="T118" fmla="*/ 56 w 56"/>
                <a:gd name="T119"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6" h="78">
                  <a:moveTo>
                    <a:pt x="56" y="8"/>
                  </a:moveTo>
                  <a:lnTo>
                    <a:pt x="56" y="18"/>
                  </a:lnTo>
                  <a:lnTo>
                    <a:pt x="54" y="18"/>
                  </a:lnTo>
                  <a:lnTo>
                    <a:pt x="46" y="20"/>
                  </a:lnTo>
                  <a:lnTo>
                    <a:pt x="44" y="20"/>
                  </a:lnTo>
                  <a:lnTo>
                    <a:pt x="40" y="20"/>
                  </a:lnTo>
                  <a:lnTo>
                    <a:pt x="36" y="22"/>
                  </a:lnTo>
                  <a:lnTo>
                    <a:pt x="34" y="22"/>
                  </a:lnTo>
                  <a:lnTo>
                    <a:pt x="30" y="24"/>
                  </a:lnTo>
                  <a:lnTo>
                    <a:pt x="28" y="24"/>
                  </a:lnTo>
                  <a:lnTo>
                    <a:pt x="26" y="26"/>
                  </a:lnTo>
                  <a:lnTo>
                    <a:pt x="24" y="26"/>
                  </a:lnTo>
                  <a:lnTo>
                    <a:pt x="22" y="28"/>
                  </a:lnTo>
                  <a:lnTo>
                    <a:pt x="22" y="30"/>
                  </a:lnTo>
                  <a:lnTo>
                    <a:pt x="20" y="30"/>
                  </a:lnTo>
                  <a:lnTo>
                    <a:pt x="20" y="30"/>
                  </a:lnTo>
                  <a:lnTo>
                    <a:pt x="20" y="32"/>
                  </a:lnTo>
                  <a:lnTo>
                    <a:pt x="20" y="32"/>
                  </a:lnTo>
                  <a:lnTo>
                    <a:pt x="20" y="34"/>
                  </a:lnTo>
                  <a:lnTo>
                    <a:pt x="22" y="36"/>
                  </a:lnTo>
                  <a:lnTo>
                    <a:pt x="22" y="38"/>
                  </a:lnTo>
                  <a:lnTo>
                    <a:pt x="24" y="40"/>
                  </a:lnTo>
                  <a:lnTo>
                    <a:pt x="24" y="44"/>
                  </a:lnTo>
                  <a:lnTo>
                    <a:pt x="26" y="46"/>
                  </a:lnTo>
                  <a:lnTo>
                    <a:pt x="28" y="50"/>
                  </a:lnTo>
                  <a:lnTo>
                    <a:pt x="30" y="50"/>
                  </a:lnTo>
                  <a:lnTo>
                    <a:pt x="30" y="52"/>
                  </a:lnTo>
                  <a:lnTo>
                    <a:pt x="32" y="52"/>
                  </a:lnTo>
                  <a:lnTo>
                    <a:pt x="34" y="54"/>
                  </a:lnTo>
                  <a:lnTo>
                    <a:pt x="38" y="56"/>
                  </a:lnTo>
                  <a:lnTo>
                    <a:pt x="40" y="56"/>
                  </a:lnTo>
                  <a:lnTo>
                    <a:pt x="42" y="56"/>
                  </a:lnTo>
                  <a:lnTo>
                    <a:pt x="42" y="58"/>
                  </a:lnTo>
                  <a:lnTo>
                    <a:pt x="44" y="58"/>
                  </a:lnTo>
                  <a:lnTo>
                    <a:pt x="46" y="60"/>
                  </a:lnTo>
                  <a:lnTo>
                    <a:pt x="46" y="62"/>
                  </a:lnTo>
                  <a:lnTo>
                    <a:pt x="48" y="64"/>
                  </a:lnTo>
                  <a:lnTo>
                    <a:pt x="48" y="66"/>
                  </a:lnTo>
                  <a:lnTo>
                    <a:pt x="50" y="68"/>
                  </a:lnTo>
                  <a:lnTo>
                    <a:pt x="50" y="72"/>
                  </a:lnTo>
                  <a:lnTo>
                    <a:pt x="52" y="74"/>
                  </a:lnTo>
                  <a:lnTo>
                    <a:pt x="52" y="74"/>
                  </a:lnTo>
                  <a:lnTo>
                    <a:pt x="52" y="76"/>
                  </a:lnTo>
                  <a:lnTo>
                    <a:pt x="52" y="76"/>
                  </a:lnTo>
                  <a:lnTo>
                    <a:pt x="52" y="76"/>
                  </a:lnTo>
                  <a:lnTo>
                    <a:pt x="50" y="78"/>
                  </a:lnTo>
                  <a:lnTo>
                    <a:pt x="50" y="76"/>
                  </a:lnTo>
                  <a:lnTo>
                    <a:pt x="48" y="76"/>
                  </a:lnTo>
                  <a:lnTo>
                    <a:pt x="48" y="76"/>
                  </a:lnTo>
                  <a:lnTo>
                    <a:pt x="46" y="74"/>
                  </a:lnTo>
                  <a:lnTo>
                    <a:pt x="46" y="72"/>
                  </a:lnTo>
                  <a:lnTo>
                    <a:pt x="44" y="68"/>
                  </a:lnTo>
                  <a:lnTo>
                    <a:pt x="42" y="66"/>
                  </a:lnTo>
                  <a:lnTo>
                    <a:pt x="40" y="64"/>
                  </a:lnTo>
                  <a:lnTo>
                    <a:pt x="38" y="62"/>
                  </a:lnTo>
                  <a:lnTo>
                    <a:pt x="38" y="62"/>
                  </a:lnTo>
                  <a:lnTo>
                    <a:pt x="36" y="60"/>
                  </a:lnTo>
                  <a:lnTo>
                    <a:pt x="34" y="60"/>
                  </a:lnTo>
                  <a:lnTo>
                    <a:pt x="32" y="58"/>
                  </a:lnTo>
                  <a:lnTo>
                    <a:pt x="28" y="56"/>
                  </a:lnTo>
                  <a:lnTo>
                    <a:pt x="28" y="56"/>
                  </a:lnTo>
                  <a:lnTo>
                    <a:pt x="26" y="56"/>
                  </a:lnTo>
                  <a:lnTo>
                    <a:pt x="20" y="54"/>
                  </a:lnTo>
                  <a:lnTo>
                    <a:pt x="18" y="52"/>
                  </a:lnTo>
                  <a:lnTo>
                    <a:pt x="16" y="52"/>
                  </a:lnTo>
                  <a:lnTo>
                    <a:pt x="16" y="52"/>
                  </a:lnTo>
                  <a:lnTo>
                    <a:pt x="14" y="52"/>
                  </a:lnTo>
                  <a:lnTo>
                    <a:pt x="14" y="50"/>
                  </a:lnTo>
                  <a:lnTo>
                    <a:pt x="14" y="50"/>
                  </a:lnTo>
                  <a:lnTo>
                    <a:pt x="14" y="50"/>
                  </a:lnTo>
                  <a:lnTo>
                    <a:pt x="14" y="50"/>
                  </a:lnTo>
                  <a:lnTo>
                    <a:pt x="12" y="48"/>
                  </a:lnTo>
                  <a:lnTo>
                    <a:pt x="14" y="46"/>
                  </a:lnTo>
                  <a:lnTo>
                    <a:pt x="14" y="44"/>
                  </a:lnTo>
                  <a:lnTo>
                    <a:pt x="14" y="44"/>
                  </a:lnTo>
                  <a:lnTo>
                    <a:pt x="14" y="42"/>
                  </a:lnTo>
                  <a:lnTo>
                    <a:pt x="14" y="40"/>
                  </a:lnTo>
                  <a:lnTo>
                    <a:pt x="14" y="40"/>
                  </a:lnTo>
                  <a:lnTo>
                    <a:pt x="14" y="40"/>
                  </a:lnTo>
                  <a:lnTo>
                    <a:pt x="12" y="40"/>
                  </a:lnTo>
                  <a:lnTo>
                    <a:pt x="12" y="38"/>
                  </a:lnTo>
                  <a:lnTo>
                    <a:pt x="10" y="38"/>
                  </a:lnTo>
                  <a:lnTo>
                    <a:pt x="10" y="36"/>
                  </a:lnTo>
                  <a:lnTo>
                    <a:pt x="8" y="36"/>
                  </a:lnTo>
                  <a:lnTo>
                    <a:pt x="6" y="36"/>
                  </a:lnTo>
                  <a:lnTo>
                    <a:pt x="4" y="34"/>
                  </a:lnTo>
                  <a:lnTo>
                    <a:pt x="2" y="34"/>
                  </a:lnTo>
                  <a:lnTo>
                    <a:pt x="2" y="32"/>
                  </a:lnTo>
                  <a:lnTo>
                    <a:pt x="0" y="32"/>
                  </a:lnTo>
                  <a:lnTo>
                    <a:pt x="0" y="32"/>
                  </a:lnTo>
                  <a:lnTo>
                    <a:pt x="0" y="32"/>
                  </a:lnTo>
                  <a:lnTo>
                    <a:pt x="0" y="30"/>
                  </a:lnTo>
                  <a:lnTo>
                    <a:pt x="0" y="28"/>
                  </a:lnTo>
                  <a:lnTo>
                    <a:pt x="2" y="26"/>
                  </a:lnTo>
                  <a:lnTo>
                    <a:pt x="4" y="24"/>
                  </a:lnTo>
                  <a:lnTo>
                    <a:pt x="6" y="22"/>
                  </a:lnTo>
                  <a:lnTo>
                    <a:pt x="8" y="18"/>
                  </a:lnTo>
                  <a:lnTo>
                    <a:pt x="10" y="18"/>
                  </a:lnTo>
                  <a:lnTo>
                    <a:pt x="10" y="18"/>
                  </a:lnTo>
                  <a:lnTo>
                    <a:pt x="12" y="16"/>
                  </a:lnTo>
                  <a:lnTo>
                    <a:pt x="14" y="16"/>
                  </a:lnTo>
                  <a:lnTo>
                    <a:pt x="18" y="14"/>
                  </a:lnTo>
                  <a:lnTo>
                    <a:pt x="22" y="12"/>
                  </a:lnTo>
                  <a:lnTo>
                    <a:pt x="22" y="12"/>
                  </a:lnTo>
                  <a:lnTo>
                    <a:pt x="24" y="12"/>
                  </a:lnTo>
                  <a:lnTo>
                    <a:pt x="24" y="10"/>
                  </a:lnTo>
                  <a:lnTo>
                    <a:pt x="26" y="10"/>
                  </a:lnTo>
                  <a:lnTo>
                    <a:pt x="28" y="8"/>
                  </a:lnTo>
                  <a:lnTo>
                    <a:pt x="30" y="4"/>
                  </a:lnTo>
                  <a:lnTo>
                    <a:pt x="32" y="2"/>
                  </a:lnTo>
                  <a:lnTo>
                    <a:pt x="32" y="2"/>
                  </a:lnTo>
                  <a:lnTo>
                    <a:pt x="32" y="0"/>
                  </a:lnTo>
                  <a:lnTo>
                    <a:pt x="34" y="2"/>
                  </a:lnTo>
                  <a:lnTo>
                    <a:pt x="38" y="2"/>
                  </a:lnTo>
                  <a:lnTo>
                    <a:pt x="38" y="4"/>
                  </a:lnTo>
                  <a:lnTo>
                    <a:pt x="40" y="4"/>
                  </a:lnTo>
                  <a:lnTo>
                    <a:pt x="44" y="4"/>
                  </a:lnTo>
                  <a:lnTo>
                    <a:pt x="48" y="6"/>
                  </a:lnTo>
                  <a:lnTo>
                    <a:pt x="56" y="8"/>
                  </a:lnTo>
                  <a:lnTo>
                    <a:pt x="56" y="8"/>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47" name="Freeform 342">
              <a:extLst>
                <a:ext uri="{FF2B5EF4-FFF2-40B4-BE49-F238E27FC236}">
                  <a16:creationId xmlns:a16="http://schemas.microsoft.com/office/drawing/2014/main" id="{DA042921-C7AF-46A1-99C5-431171BB8675}"/>
                </a:ext>
              </a:extLst>
            </p:cNvPr>
            <p:cNvSpPr>
              <a:spLocks/>
            </p:cNvSpPr>
            <p:nvPr/>
          </p:nvSpPr>
          <p:spPr bwMode="auto">
            <a:xfrm>
              <a:off x="6385095" y="2681918"/>
              <a:ext cx="105908" cy="133361"/>
            </a:xfrm>
            <a:custGeom>
              <a:avLst/>
              <a:gdLst>
                <a:gd name="T0" fmla="*/ 56 w 56"/>
                <a:gd name="T1" fmla="*/ 18 h 78"/>
                <a:gd name="T2" fmla="*/ 46 w 56"/>
                <a:gd name="T3" fmla="*/ 20 h 78"/>
                <a:gd name="T4" fmla="*/ 40 w 56"/>
                <a:gd name="T5" fmla="*/ 20 h 78"/>
                <a:gd name="T6" fmla="*/ 34 w 56"/>
                <a:gd name="T7" fmla="*/ 22 h 78"/>
                <a:gd name="T8" fmla="*/ 28 w 56"/>
                <a:gd name="T9" fmla="*/ 24 h 78"/>
                <a:gd name="T10" fmla="*/ 24 w 56"/>
                <a:gd name="T11" fmla="*/ 26 h 78"/>
                <a:gd name="T12" fmla="*/ 22 w 56"/>
                <a:gd name="T13" fmla="*/ 30 h 78"/>
                <a:gd name="T14" fmla="*/ 20 w 56"/>
                <a:gd name="T15" fmla="*/ 30 h 78"/>
                <a:gd name="T16" fmla="*/ 20 w 56"/>
                <a:gd name="T17" fmla="*/ 32 h 78"/>
                <a:gd name="T18" fmla="*/ 22 w 56"/>
                <a:gd name="T19" fmla="*/ 36 h 78"/>
                <a:gd name="T20" fmla="*/ 24 w 56"/>
                <a:gd name="T21" fmla="*/ 40 h 78"/>
                <a:gd name="T22" fmla="*/ 26 w 56"/>
                <a:gd name="T23" fmla="*/ 46 h 78"/>
                <a:gd name="T24" fmla="*/ 30 w 56"/>
                <a:gd name="T25" fmla="*/ 50 h 78"/>
                <a:gd name="T26" fmla="*/ 32 w 56"/>
                <a:gd name="T27" fmla="*/ 52 h 78"/>
                <a:gd name="T28" fmla="*/ 38 w 56"/>
                <a:gd name="T29" fmla="*/ 56 h 78"/>
                <a:gd name="T30" fmla="*/ 42 w 56"/>
                <a:gd name="T31" fmla="*/ 56 h 78"/>
                <a:gd name="T32" fmla="*/ 44 w 56"/>
                <a:gd name="T33" fmla="*/ 58 h 78"/>
                <a:gd name="T34" fmla="*/ 46 w 56"/>
                <a:gd name="T35" fmla="*/ 62 h 78"/>
                <a:gd name="T36" fmla="*/ 48 w 56"/>
                <a:gd name="T37" fmla="*/ 66 h 78"/>
                <a:gd name="T38" fmla="*/ 50 w 56"/>
                <a:gd name="T39" fmla="*/ 72 h 78"/>
                <a:gd name="T40" fmla="*/ 52 w 56"/>
                <a:gd name="T41" fmla="*/ 74 h 78"/>
                <a:gd name="T42" fmla="*/ 52 w 56"/>
                <a:gd name="T43" fmla="*/ 76 h 78"/>
                <a:gd name="T44" fmla="*/ 50 w 56"/>
                <a:gd name="T45" fmla="*/ 78 h 78"/>
                <a:gd name="T46" fmla="*/ 48 w 56"/>
                <a:gd name="T47" fmla="*/ 76 h 78"/>
                <a:gd name="T48" fmla="*/ 46 w 56"/>
                <a:gd name="T49" fmla="*/ 74 h 78"/>
                <a:gd name="T50" fmla="*/ 44 w 56"/>
                <a:gd name="T51" fmla="*/ 68 h 78"/>
                <a:gd name="T52" fmla="*/ 40 w 56"/>
                <a:gd name="T53" fmla="*/ 64 h 78"/>
                <a:gd name="T54" fmla="*/ 38 w 56"/>
                <a:gd name="T55" fmla="*/ 62 h 78"/>
                <a:gd name="T56" fmla="*/ 34 w 56"/>
                <a:gd name="T57" fmla="*/ 60 h 78"/>
                <a:gd name="T58" fmla="*/ 28 w 56"/>
                <a:gd name="T59" fmla="*/ 56 h 78"/>
                <a:gd name="T60" fmla="*/ 26 w 56"/>
                <a:gd name="T61" fmla="*/ 56 h 78"/>
                <a:gd name="T62" fmla="*/ 18 w 56"/>
                <a:gd name="T63" fmla="*/ 52 h 78"/>
                <a:gd name="T64" fmla="*/ 16 w 56"/>
                <a:gd name="T65" fmla="*/ 52 h 78"/>
                <a:gd name="T66" fmla="*/ 14 w 56"/>
                <a:gd name="T67" fmla="*/ 50 h 78"/>
                <a:gd name="T68" fmla="*/ 14 w 56"/>
                <a:gd name="T69" fmla="*/ 50 h 78"/>
                <a:gd name="T70" fmla="*/ 12 w 56"/>
                <a:gd name="T71" fmla="*/ 48 h 78"/>
                <a:gd name="T72" fmla="*/ 14 w 56"/>
                <a:gd name="T73" fmla="*/ 44 h 78"/>
                <a:gd name="T74" fmla="*/ 14 w 56"/>
                <a:gd name="T75" fmla="*/ 42 h 78"/>
                <a:gd name="T76" fmla="*/ 14 w 56"/>
                <a:gd name="T77" fmla="*/ 40 h 78"/>
                <a:gd name="T78" fmla="*/ 12 w 56"/>
                <a:gd name="T79" fmla="*/ 40 h 78"/>
                <a:gd name="T80" fmla="*/ 10 w 56"/>
                <a:gd name="T81" fmla="*/ 38 h 78"/>
                <a:gd name="T82" fmla="*/ 8 w 56"/>
                <a:gd name="T83" fmla="*/ 36 h 78"/>
                <a:gd name="T84" fmla="*/ 4 w 56"/>
                <a:gd name="T85" fmla="*/ 34 h 78"/>
                <a:gd name="T86" fmla="*/ 2 w 56"/>
                <a:gd name="T87" fmla="*/ 32 h 78"/>
                <a:gd name="T88" fmla="*/ 0 w 56"/>
                <a:gd name="T89" fmla="*/ 32 h 78"/>
                <a:gd name="T90" fmla="*/ 0 w 56"/>
                <a:gd name="T91" fmla="*/ 30 h 78"/>
                <a:gd name="T92" fmla="*/ 2 w 56"/>
                <a:gd name="T93" fmla="*/ 26 h 78"/>
                <a:gd name="T94" fmla="*/ 6 w 56"/>
                <a:gd name="T95" fmla="*/ 22 h 78"/>
                <a:gd name="T96" fmla="*/ 10 w 56"/>
                <a:gd name="T97" fmla="*/ 18 h 78"/>
                <a:gd name="T98" fmla="*/ 12 w 56"/>
                <a:gd name="T99" fmla="*/ 16 h 78"/>
                <a:gd name="T100" fmla="*/ 18 w 56"/>
                <a:gd name="T101" fmla="*/ 14 h 78"/>
                <a:gd name="T102" fmla="*/ 22 w 56"/>
                <a:gd name="T103" fmla="*/ 12 h 78"/>
                <a:gd name="T104" fmla="*/ 24 w 56"/>
                <a:gd name="T105" fmla="*/ 10 h 78"/>
                <a:gd name="T106" fmla="*/ 28 w 56"/>
                <a:gd name="T107" fmla="*/ 8 h 78"/>
                <a:gd name="T108" fmla="*/ 32 w 56"/>
                <a:gd name="T109" fmla="*/ 2 h 78"/>
                <a:gd name="T110" fmla="*/ 32 w 56"/>
                <a:gd name="T111" fmla="*/ 0 h 78"/>
                <a:gd name="T112" fmla="*/ 38 w 56"/>
                <a:gd name="T113" fmla="*/ 2 h 78"/>
                <a:gd name="T114" fmla="*/ 40 w 56"/>
                <a:gd name="T115" fmla="*/ 4 h 78"/>
                <a:gd name="T116" fmla="*/ 48 w 56"/>
                <a:gd name="T117" fmla="*/ 6 h 78"/>
                <a:gd name="T118" fmla="*/ 56 w 56"/>
                <a:gd name="T119"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6" h="78">
                  <a:moveTo>
                    <a:pt x="56" y="8"/>
                  </a:moveTo>
                  <a:lnTo>
                    <a:pt x="56" y="18"/>
                  </a:lnTo>
                  <a:lnTo>
                    <a:pt x="54" y="18"/>
                  </a:lnTo>
                  <a:lnTo>
                    <a:pt x="46" y="20"/>
                  </a:lnTo>
                  <a:lnTo>
                    <a:pt x="44" y="20"/>
                  </a:lnTo>
                  <a:lnTo>
                    <a:pt x="40" y="20"/>
                  </a:lnTo>
                  <a:lnTo>
                    <a:pt x="36" y="22"/>
                  </a:lnTo>
                  <a:lnTo>
                    <a:pt x="34" y="22"/>
                  </a:lnTo>
                  <a:lnTo>
                    <a:pt x="30" y="24"/>
                  </a:lnTo>
                  <a:lnTo>
                    <a:pt x="28" y="24"/>
                  </a:lnTo>
                  <a:lnTo>
                    <a:pt x="26" y="26"/>
                  </a:lnTo>
                  <a:lnTo>
                    <a:pt x="24" y="26"/>
                  </a:lnTo>
                  <a:lnTo>
                    <a:pt x="22" y="28"/>
                  </a:lnTo>
                  <a:lnTo>
                    <a:pt x="22" y="30"/>
                  </a:lnTo>
                  <a:lnTo>
                    <a:pt x="20" y="30"/>
                  </a:lnTo>
                  <a:lnTo>
                    <a:pt x="20" y="30"/>
                  </a:lnTo>
                  <a:lnTo>
                    <a:pt x="20" y="32"/>
                  </a:lnTo>
                  <a:lnTo>
                    <a:pt x="20" y="32"/>
                  </a:lnTo>
                  <a:lnTo>
                    <a:pt x="20" y="34"/>
                  </a:lnTo>
                  <a:lnTo>
                    <a:pt x="22" y="36"/>
                  </a:lnTo>
                  <a:lnTo>
                    <a:pt x="22" y="38"/>
                  </a:lnTo>
                  <a:lnTo>
                    <a:pt x="24" y="40"/>
                  </a:lnTo>
                  <a:lnTo>
                    <a:pt x="24" y="44"/>
                  </a:lnTo>
                  <a:lnTo>
                    <a:pt x="26" y="46"/>
                  </a:lnTo>
                  <a:lnTo>
                    <a:pt x="28" y="50"/>
                  </a:lnTo>
                  <a:lnTo>
                    <a:pt x="30" y="50"/>
                  </a:lnTo>
                  <a:lnTo>
                    <a:pt x="30" y="52"/>
                  </a:lnTo>
                  <a:lnTo>
                    <a:pt x="32" y="52"/>
                  </a:lnTo>
                  <a:lnTo>
                    <a:pt x="34" y="54"/>
                  </a:lnTo>
                  <a:lnTo>
                    <a:pt x="38" y="56"/>
                  </a:lnTo>
                  <a:lnTo>
                    <a:pt x="40" y="56"/>
                  </a:lnTo>
                  <a:lnTo>
                    <a:pt x="42" y="56"/>
                  </a:lnTo>
                  <a:lnTo>
                    <a:pt x="42" y="58"/>
                  </a:lnTo>
                  <a:lnTo>
                    <a:pt x="44" y="58"/>
                  </a:lnTo>
                  <a:lnTo>
                    <a:pt x="46" y="60"/>
                  </a:lnTo>
                  <a:lnTo>
                    <a:pt x="46" y="62"/>
                  </a:lnTo>
                  <a:lnTo>
                    <a:pt x="48" y="64"/>
                  </a:lnTo>
                  <a:lnTo>
                    <a:pt x="48" y="66"/>
                  </a:lnTo>
                  <a:lnTo>
                    <a:pt x="50" y="68"/>
                  </a:lnTo>
                  <a:lnTo>
                    <a:pt x="50" y="72"/>
                  </a:lnTo>
                  <a:lnTo>
                    <a:pt x="52" y="74"/>
                  </a:lnTo>
                  <a:lnTo>
                    <a:pt x="52" y="74"/>
                  </a:lnTo>
                  <a:lnTo>
                    <a:pt x="52" y="76"/>
                  </a:lnTo>
                  <a:lnTo>
                    <a:pt x="52" y="76"/>
                  </a:lnTo>
                  <a:lnTo>
                    <a:pt x="52" y="76"/>
                  </a:lnTo>
                  <a:lnTo>
                    <a:pt x="50" y="78"/>
                  </a:lnTo>
                  <a:lnTo>
                    <a:pt x="50" y="76"/>
                  </a:lnTo>
                  <a:lnTo>
                    <a:pt x="48" y="76"/>
                  </a:lnTo>
                  <a:lnTo>
                    <a:pt x="48" y="76"/>
                  </a:lnTo>
                  <a:lnTo>
                    <a:pt x="46" y="74"/>
                  </a:lnTo>
                  <a:lnTo>
                    <a:pt x="46" y="72"/>
                  </a:lnTo>
                  <a:lnTo>
                    <a:pt x="44" y="68"/>
                  </a:lnTo>
                  <a:lnTo>
                    <a:pt x="42" y="66"/>
                  </a:lnTo>
                  <a:lnTo>
                    <a:pt x="40" y="64"/>
                  </a:lnTo>
                  <a:lnTo>
                    <a:pt x="38" y="62"/>
                  </a:lnTo>
                  <a:lnTo>
                    <a:pt x="38" y="62"/>
                  </a:lnTo>
                  <a:lnTo>
                    <a:pt x="36" y="60"/>
                  </a:lnTo>
                  <a:lnTo>
                    <a:pt x="34" y="60"/>
                  </a:lnTo>
                  <a:lnTo>
                    <a:pt x="32" y="58"/>
                  </a:lnTo>
                  <a:lnTo>
                    <a:pt x="28" y="56"/>
                  </a:lnTo>
                  <a:lnTo>
                    <a:pt x="28" y="56"/>
                  </a:lnTo>
                  <a:lnTo>
                    <a:pt x="26" y="56"/>
                  </a:lnTo>
                  <a:lnTo>
                    <a:pt x="20" y="54"/>
                  </a:lnTo>
                  <a:lnTo>
                    <a:pt x="18" y="52"/>
                  </a:lnTo>
                  <a:lnTo>
                    <a:pt x="16" y="52"/>
                  </a:lnTo>
                  <a:lnTo>
                    <a:pt x="16" y="52"/>
                  </a:lnTo>
                  <a:lnTo>
                    <a:pt x="14" y="52"/>
                  </a:lnTo>
                  <a:lnTo>
                    <a:pt x="14" y="50"/>
                  </a:lnTo>
                  <a:lnTo>
                    <a:pt x="14" y="50"/>
                  </a:lnTo>
                  <a:lnTo>
                    <a:pt x="14" y="50"/>
                  </a:lnTo>
                  <a:lnTo>
                    <a:pt x="14" y="50"/>
                  </a:lnTo>
                  <a:lnTo>
                    <a:pt x="12" y="48"/>
                  </a:lnTo>
                  <a:lnTo>
                    <a:pt x="14" y="46"/>
                  </a:lnTo>
                  <a:lnTo>
                    <a:pt x="14" y="44"/>
                  </a:lnTo>
                  <a:lnTo>
                    <a:pt x="14" y="44"/>
                  </a:lnTo>
                  <a:lnTo>
                    <a:pt x="14" y="42"/>
                  </a:lnTo>
                  <a:lnTo>
                    <a:pt x="14" y="40"/>
                  </a:lnTo>
                  <a:lnTo>
                    <a:pt x="14" y="40"/>
                  </a:lnTo>
                  <a:lnTo>
                    <a:pt x="14" y="40"/>
                  </a:lnTo>
                  <a:lnTo>
                    <a:pt x="12" y="40"/>
                  </a:lnTo>
                  <a:lnTo>
                    <a:pt x="12" y="38"/>
                  </a:lnTo>
                  <a:lnTo>
                    <a:pt x="10" y="38"/>
                  </a:lnTo>
                  <a:lnTo>
                    <a:pt x="10" y="36"/>
                  </a:lnTo>
                  <a:lnTo>
                    <a:pt x="8" y="36"/>
                  </a:lnTo>
                  <a:lnTo>
                    <a:pt x="6" y="36"/>
                  </a:lnTo>
                  <a:lnTo>
                    <a:pt x="4" y="34"/>
                  </a:lnTo>
                  <a:lnTo>
                    <a:pt x="2" y="34"/>
                  </a:lnTo>
                  <a:lnTo>
                    <a:pt x="2" y="32"/>
                  </a:lnTo>
                  <a:lnTo>
                    <a:pt x="0" y="32"/>
                  </a:lnTo>
                  <a:lnTo>
                    <a:pt x="0" y="32"/>
                  </a:lnTo>
                  <a:lnTo>
                    <a:pt x="0" y="32"/>
                  </a:lnTo>
                  <a:lnTo>
                    <a:pt x="0" y="30"/>
                  </a:lnTo>
                  <a:lnTo>
                    <a:pt x="0" y="28"/>
                  </a:lnTo>
                  <a:lnTo>
                    <a:pt x="2" y="26"/>
                  </a:lnTo>
                  <a:lnTo>
                    <a:pt x="4" y="24"/>
                  </a:lnTo>
                  <a:lnTo>
                    <a:pt x="6" y="22"/>
                  </a:lnTo>
                  <a:lnTo>
                    <a:pt x="8" y="18"/>
                  </a:lnTo>
                  <a:lnTo>
                    <a:pt x="10" y="18"/>
                  </a:lnTo>
                  <a:lnTo>
                    <a:pt x="10" y="18"/>
                  </a:lnTo>
                  <a:lnTo>
                    <a:pt x="12" y="16"/>
                  </a:lnTo>
                  <a:lnTo>
                    <a:pt x="14" y="16"/>
                  </a:lnTo>
                  <a:lnTo>
                    <a:pt x="18" y="14"/>
                  </a:lnTo>
                  <a:lnTo>
                    <a:pt x="22" y="12"/>
                  </a:lnTo>
                  <a:lnTo>
                    <a:pt x="22" y="12"/>
                  </a:lnTo>
                  <a:lnTo>
                    <a:pt x="24" y="12"/>
                  </a:lnTo>
                  <a:lnTo>
                    <a:pt x="24" y="10"/>
                  </a:lnTo>
                  <a:lnTo>
                    <a:pt x="26" y="10"/>
                  </a:lnTo>
                  <a:lnTo>
                    <a:pt x="28" y="8"/>
                  </a:lnTo>
                  <a:lnTo>
                    <a:pt x="30" y="4"/>
                  </a:lnTo>
                  <a:lnTo>
                    <a:pt x="32" y="2"/>
                  </a:lnTo>
                  <a:lnTo>
                    <a:pt x="32" y="2"/>
                  </a:lnTo>
                  <a:lnTo>
                    <a:pt x="32" y="0"/>
                  </a:lnTo>
                  <a:lnTo>
                    <a:pt x="34" y="2"/>
                  </a:lnTo>
                  <a:lnTo>
                    <a:pt x="38" y="2"/>
                  </a:lnTo>
                  <a:lnTo>
                    <a:pt x="38" y="4"/>
                  </a:lnTo>
                  <a:lnTo>
                    <a:pt x="40" y="4"/>
                  </a:lnTo>
                  <a:lnTo>
                    <a:pt x="44" y="4"/>
                  </a:lnTo>
                  <a:lnTo>
                    <a:pt x="48" y="6"/>
                  </a:lnTo>
                  <a:lnTo>
                    <a:pt x="56" y="8"/>
                  </a:lnTo>
                  <a:lnTo>
                    <a:pt x="56" y="8"/>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48" name="Freeform 343">
              <a:extLst>
                <a:ext uri="{FF2B5EF4-FFF2-40B4-BE49-F238E27FC236}">
                  <a16:creationId xmlns:a16="http://schemas.microsoft.com/office/drawing/2014/main" id="{73FC29F4-96CC-4EFE-86E4-407486E426F6}"/>
                </a:ext>
              </a:extLst>
            </p:cNvPr>
            <p:cNvSpPr>
              <a:spLocks/>
            </p:cNvSpPr>
            <p:nvPr/>
          </p:nvSpPr>
          <p:spPr bwMode="auto">
            <a:xfrm>
              <a:off x="6551521" y="2822118"/>
              <a:ext cx="49172" cy="37615"/>
            </a:xfrm>
            <a:custGeom>
              <a:avLst/>
              <a:gdLst>
                <a:gd name="T0" fmla="*/ 26 w 26"/>
                <a:gd name="T1" fmla="*/ 0 h 22"/>
                <a:gd name="T2" fmla="*/ 26 w 26"/>
                <a:gd name="T3" fmla="*/ 10 h 22"/>
                <a:gd name="T4" fmla="*/ 24 w 26"/>
                <a:gd name="T5" fmla="*/ 12 h 22"/>
                <a:gd name="T6" fmla="*/ 22 w 26"/>
                <a:gd name="T7" fmla="*/ 16 h 22"/>
                <a:gd name="T8" fmla="*/ 18 w 26"/>
                <a:gd name="T9" fmla="*/ 18 h 22"/>
                <a:gd name="T10" fmla="*/ 16 w 26"/>
                <a:gd name="T11" fmla="*/ 20 h 22"/>
                <a:gd name="T12" fmla="*/ 14 w 26"/>
                <a:gd name="T13" fmla="*/ 22 h 22"/>
                <a:gd name="T14" fmla="*/ 14 w 26"/>
                <a:gd name="T15" fmla="*/ 22 h 22"/>
                <a:gd name="T16" fmla="*/ 12 w 26"/>
                <a:gd name="T17" fmla="*/ 22 h 22"/>
                <a:gd name="T18" fmla="*/ 12 w 26"/>
                <a:gd name="T19" fmla="*/ 22 h 22"/>
                <a:gd name="T20" fmla="*/ 12 w 26"/>
                <a:gd name="T21" fmla="*/ 22 h 22"/>
                <a:gd name="T22" fmla="*/ 10 w 26"/>
                <a:gd name="T23" fmla="*/ 22 h 22"/>
                <a:gd name="T24" fmla="*/ 8 w 26"/>
                <a:gd name="T25" fmla="*/ 22 h 22"/>
                <a:gd name="T26" fmla="*/ 6 w 26"/>
                <a:gd name="T27" fmla="*/ 20 h 22"/>
                <a:gd name="T28" fmla="*/ 2 w 26"/>
                <a:gd name="T29" fmla="*/ 20 h 22"/>
                <a:gd name="T30" fmla="*/ 2 w 26"/>
                <a:gd name="T31" fmla="*/ 18 h 22"/>
                <a:gd name="T32" fmla="*/ 0 w 26"/>
                <a:gd name="T33" fmla="*/ 8 h 22"/>
                <a:gd name="T34" fmla="*/ 12 w 26"/>
                <a:gd name="T35" fmla="*/ 6 h 22"/>
                <a:gd name="T36" fmla="*/ 16 w 26"/>
                <a:gd name="T37" fmla="*/ 2 h 22"/>
                <a:gd name="T38" fmla="*/ 18 w 26"/>
                <a:gd name="T39" fmla="*/ 2 h 22"/>
                <a:gd name="T40" fmla="*/ 20 w 26"/>
                <a:gd name="T41" fmla="*/ 0 h 22"/>
                <a:gd name="T42" fmla="*/ 20 w 26"/>
                <a:gd name="T43" fmla="*/ 0 h 22"/>
                <a:gd name="T44" fmla="*/ 22 w 26"/>
                <a:gd name="T45" fmla="*/ 0 h 22"/>
                <a:gd name="T46" fmla="*/ 24 w 26"/>
                <a:gd name="T47" fmla="*/ 0 h 22"/>
                <a:gd name="T48" fmla="*/ 24 w 26"/>
                <a:gd name="T49" fmla="*/ 0 h 22"/>
                <a:gd name="T50" fmla="*/ 26 w 26"/>
                <a:gd name="T5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 h="22">
                  <a:moveTo>
                    <a:pt x="26" y="0"/>
                  </a:moveTo>
                  <a:lnTo>
                    <a:pt x="26" y="10"/>
                  </a:lnTo>
                  <a:lnTo>
                    <a:pt x="24" y="12"/>
                  </a:lnTo>
                  <a:lnTo>
                    <a:pt x="22" y="16"/>
                  </a:lnTo>
                  <a:lnTo>
                    <a:pt x="18" y="18"/>
                  </a:lnTo>
                  <a:lnTo>
                    <a:pt x="16" y="20"/>
                  </a:lnTo>
                  <a:lnTo>
                    <a:pt x="14" y="22"/>
                  </a:lnTo>
                  <a:lnTo>
                    <a:pt x="14" y="22"/>
                  </a:lnTo>
                  <a:lnTo>
                    <a:pt x="12" y="22"/>
                  </a:lnTo>
                  <a:lnTo>
                    <a:pt x="12" y="22"/>
                  </a:lnTo>
                  <a:lnTo>
                    <a:pt x="12" y="22"/>
                  </a:lnTo>
                  <a:lnTo>
                    <a:pt x="10" y="22"/>
                  </a:lnTo>
                  <a:lnTo>
                    <a:pt x="8" y="22"/>
                  </a:lnTo>
                  <a:lnTo>
                    <a:pt x="6" y="20"/>
                  </a:lnTo>
                  <a:lnTo>
                    <a:pt x="2" y="20"/>
                  </a:lnTo>
                  <a:lnTo>
                    <a:pt x="2" y="18"/>
                  </a:lnTo>
                  <a:lnTo>
                    <a:pt x="0" y="8"/>
                  </a:lnTo>
                  <a:lnTo>
                    <a:pt x="12" y="6"/>
                  </a:lnTo>
                  <a:lnTo>
                    <a:pt x="16" y="2"/>
                  </a:lnTo>
                  <a:lnTo>
                    <a:pt x="18" y="2"/>
                  </a:lnTo>
                  <a:lnTo>
                    <a:pt x="20" y="0"/>
                  </a:lnTo>
                  <a:lnTo>
                    <a:pt x="20" y="0"/>
                  </a:lnTo>
                  <a:lnTo>
                    <a:pt x="22" y="0"/>
                  </a:lnTo>
                  <a:lnTo>
                    <a:pt x="24" y="0"/>
                  </a:lnTo>
                  <a:lnTo>
                    <a:pt x="24" y="0"/>
                  </a:lnTo>
                  <a:lnTo>
                    <a:pt x="26" y="0"/>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49" name="Freeform 344">
              <a:extLst>
                <a:ext uri="{FF2B5EF4-FFF2-40B4-BE49-F238E27FC236}">
                  <a16:creationId xmlns:a16="http://schemas.microsoft.com/office/drawing/2014/main" id="{EE334474-DB73-4212-9A75-339679DF43E7}"/>
                </a:ext>
              </a:extLst>
            </p:cNvPr>
            <p:cNvSpPr>
              <a:spLocks/>
            </p:cNvSpPr>
            <p:nvPr/>
          </p:nvSpPr>
          <p:spPr bwMode="auto">
            <a:xfrm>
              <a:off x="6551521" y="2822118"/>
              <a:ext cx="49172" cy="37615"/>
            </a:xfrm>
            <a:custGeom>
              <a:avLst/>
              <a:gdLst>
                <a:gd name="T0" fmla="*/ 26 w 26"/>
                <a:gd name="T1" fmla="*/ 0 h 22"/>
                <a:gd name="T2" fmla="*/ 26 w 26"/>
                <a:gd name="T3" fmla="*/ 10 h 22"/>
                <a:gd name="T4" fmla="*/ 24 w 26"/>
                <a:gd name="T5" fmla="*/ 12 h 22"/>
                <a:gd name="T6" fmla="*/ 22 w 26"/>
                <a:gd name="T7" fmla="*/ 16 h 22"/>
                <a:gd name="T8" fmla="*/ 18 w 26"/>
                <a:gd name="T9" fmla="*/ 18 h 22"/>
                <a:gd name="T10" fmla="*/ 16 w 26"/>
                <a:gd name="T11" fmla="*/ 20 h 22"/>
                <a:gd name="T12" fmla="*/ 14 w 26"/>
                <a:gd name="T13" fmla="*/ 22 h 22"/>
                <a:gd name="T14" fmla="*/ 14 w 26"/>
                <a:gd name="T15" fmla="*/ 22 h 22"/>
                <a:gd name="T16" fmla="*/ 12 w 26"/>
                <a:gd name="T17" fmla="*/ 22 h 22"/>
                <a:gd name="T18" fmla="*/ 12 w 26"/>
                <a:gd name="T19" fmla="*/ 22 h 22"/>
                <a:gd name="T20" fmla="*/ 12 w 26"/>
                <a:gd name="T21" fmla="*/ 22 h 22"/>
                <a:gd name="T22" fmla="*/ 10 w 26"/>
                <a:gd name="T23" fmla="*/ 22 h 22"/>
                <a:gd name="T24" fmla="*/ 8 w 26"/>
                <a:gd name="T25" fmla="*/ 22 h 22"/>
                <a:gd name="T26" fmla="*/ 6 w 26"/>
                <a:gd name="T27" fmla="*/ 20 h 22"/>
                <a:gd name="T28" fmla="*/ 2 w 26"/>
                <a:gd name="T29" fmla="*/ 20 h 22"/>
                <a:gd name="T30" fmla="*/ 2 w 26"/>
                <a:gd name="T31" fmla="*/ 18 h 22"/>
                <a:gd name="T32" fmla="*/ 0 w 26"/>
                <a:gd name="T33" fmla="*/ 8 h 22"/>
                <a:gd name="T34" fmla="*/ 12 w 26"/>
                <a:gd name="T35" fmla="*/ 6 h 22"/>
                <a:gd name="T36" fmla="*/ 16 w 26"/>
                <a:gd name="T37" fmla="*/ 2 h 22"/>
                <a:gd name="T38" fmla="*/ 18 w 26"/>
                <a:gd name="T39" fmla="*/ 2 h 22"/>
                <a:gd name="T40" fmla="*/ 20 w 26"/>
                <a:gd name="T41" fmla="*/ 0 h 22"/>
                <a:gd name="T42" fmla="*/ 20 w 26"/>
                <a:gd name="T43" fmla="*/ 0 h 22"/>
                <a:gd name="T44" fmla="*/ 22 w 26"/>
                <a:gd name="T45" fmla="*/ 0 h 22"/>
                <a:gd name="T46" fmla="*/ 24 w 26"/>
                <a:gd name="T47" fmla="*/ 0 h 22"/>
                <a:gd name="T48" fmla="*/ 24 w 26"/>
                <a:gd name="T49" fmla="*/ 0 h 22"/>
                <a:gd name="T50" fmla="*/ 26 w 26"/>
                <a:gd name="T5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 h="22">
                  <a:moveTo>
                    <a:pt x="26" y="0"/>
                  </a:moveTo>
                  <a:lnTo>
                    <a:pt x="26" y="10"/>
                  </a:lnTo>
                  <a:lnTo>
                    <a:pt x="24" y="12"/>
                  </a:lnTo>
                  <a:lnTo>
                    <a:pt x="22" y="16"/>
                  </a:lnTo>
                  <a:lnTo>
                    <a:pt x="18" y="18"/>
                  </a:lnTo>
                  <a:lnTo>
                    <a:pt x="16" y="20"/>
                  </a:lnTo>
                  <a:lnTo>
                    <a:pt x="14" y="22"/>
                  </a:lnTo>
                  <a:lnTo>
                    <a:pt x="14" y="22"/>
                  </a:lnTo>
                  <a:lnTo>
                    <a:pt x="12" y="22"/>
                  </a:lnTo>
                  <a:lnTo>
                    <a:pt x="12" y="22"/>
                  </a:lnTo>
                  <a:lnTo>
                    <a:pt x="12" y="22"/>
                  </a:lnTo>
                  <a:lnTo>
                    <a:pt x="10" y="22"/>
                  </a:lnTo>
                  <a:lnTo>
                    <a:pt x="8" y="22"/>
                  </a:lnTo>
                  <a:lnTo>
                    <a:pt x="6" y="20"/>
                  </a:lnTo>
                  <a:lnTo>
                    <a:pt x="2" y="20"/>
                  </a:lnTo>
                  <a:lnTo>
                    <a:pt x="2" y="18"/>
                  </a:lnTo>
                  <a:lnTo>
                    <a:pt x="0" y="8"/>
                  </a:lnTo>
                  <a:lnTo>
                    <a:pt x="12" y="6"/>
                  </a:lnTo>
                  <a:lnTo>
                    <a:pt x="16" y="2"/>
                  </a:lnTo>
                  <a:lnTo>
                    <a:pt x="18" y="2"/>
                  </a:lnTo>
                  <a:lnTo>
                    <a:pt x="20" y="0"/>
                  </a:lnTo>
                  <a:lnTo>
                    <a:pt x="20" y="0"/>
                  </a:lnTo>
                  <a:lnTo>
                    <a:pt x="22" y="0"/>
                  </a:lnTo>
                  <a:lnTo>
                    <a:pt x="24" y="0"/>
                  </a:lnTo>
                  <a:lnTo>
                    <a:pt x="24" y="0"/>
                  </a:lnTo>
                  <a:lnTo>
                    <a:pt x="26" y="0"/>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50" name="Freeform 345">
              <a:extLst>
                <a:ext uri="{FF2B5EF4-FFF2-40B4-BE49-F238E27FC236}">
                  <a16:creationId xmlns:a16="http://schemas.microsoft.com/office/drawing/2014/main" id="{BBAA7354-63C1-4FFC-915F-38EFD5C61FF3}"/>
                </a:ext>
              </a:extLst>
            </p:cNvPr>
            <p:cNvSpPr>
              <a:spLocks/>
            </p:cNvSpPr>
            <p:nvPr/>
          </p:nvSpPr>
          <p:spPr bwMode="auto">
            <a:xfrm>
              <a:off x="6536392" y="2801601"/>
              <a:ext cx="37825" cy="34195"/>
            </a:xfrm>
            <a:custGeom>
              <a:avLst/>
              <a:gdLst>
                <a:gd name="T0" fmla="*/ 0 w 20"/>
                <a:gd name="T1" fmla="*/ 2 h 20"/>
                <a:gd name="T2" fmla="*/ 4 w 20"/>
                <a:gd name="T3" fmla="*/ 0 h 20"/>
                <a:gd name="T4" fmla="*/ 6 w 20"/>
                <a:gd name="T5" fmla="*/ 0 h 20"/>
                <a:gd name="T6" fmla="*/ 8 w 20"/>
                <a:gd name="T7" fmla="*/ 2 h 20"/>
                <a:gd name="T8" fmla="*/ 10 w 20"/>
                <a:gd name="T9" fmla="*/ 4 h 20"/>
                <a:gd name="T10" fmla="*/ 12 w 20"/>
                <a:gd name="T11" fmla="*/ 4 h 20"/>
                <a:gd name="T12" fmla="*/ 14 w 20"/>
                <a:gd name="T13" fmla="*/ 6 h 20"/>
                <a:gd name="T14" fmla="*/ 16 w 20"/>
                <a:gd name="T15" fmla="*/ 6 h 20"/>
                <a:gd name="T16" fmla="*/ 16 w 20"/>
                <a:gd name="T17" fmla="*/ 6 h 20"/>
                <a:gd name="T18" fmla="*/ 16 w 20"/>
                <a:gd name="T19" fmla="*/ 8 h 20"/>
                <a:gd name="T20" fmla="*/ 18 w 20"/>
                <a:gd name="T21" fmla="*/ 10 h 20"/>
                <a:gd name="T22" fmla="*/ 18 w 20"/>
                <a:gd name="T23" fmla="*/ 14 h 20"/>
                <a:gd name="T24" fmla="*/ 20 w 20"/>
                <a:gd name="T25" fmla="*/ 14 h 20"/>
                <a:gd name="T26" fmla="*/ 20 w 20"/>
                <a:gd name="T27" fmla="*/ 16 h 20"/>
                <a:gd name="T28" fmla="*/ 20 w 20"/>
                <a:gd name="T29" fmla="*/ 16 h 20"/>
                <a:gd name="T30" fmla="*/ 20 w 20"/>
                <a:gd name="T31" fmla="*/ 18 h 20"/>
                <a:gd name="T32" fmla="*/ 8 w 20"/>
                <a:gd name="T33" fmla="*/ 20 h 20"/>
                <a:gd name="T34" fmla="*/ 8 w 20"/>
                <a:gd name="T35" fmla="*/ 18 h 20"/>
                <a:gd name="T36" fmla="*/ 8 w 20"/>
                <a:gd name="T37" fmla="*/ 18 h 20"/>
                <a:gd name="T38" fmla="*/ 6 w 20"/>
                <a:gd name="T39" fmla="*/ 16 h 20"/>
                <a:gd name="T40" fmla="*/ 6 w 20"/>
                <a:gd name="T41" fmla="*/ 14 h 20"/>
                <a:gd name="T42" fmla="*/ 6 w 20"/>
                <a:gd name="T43" fmla="*/ 12 h 20"/>
                <a:gd name="T44" fmla="*/ 2 w 20"/>
                <a:gd name="T45" fmla="*/ 8 h 20"/>
                <a:gd name="T46" fmla="*/ 0 w 20"/>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 h="20">
                  <a:moveTo>
                    <a:pt x="0" y="2"/>
                  </a:moveTo>
                  <a:lnTo>
                    <a:pt x="4" y="0"/>
                  </a:lnTo>
                  <a:lnTo>
                    <a:pt x="6" y="0"/>
                  </a:lnTo>
                  <a:lnTo>
                    <a:pt x="8" y="2"/>
                  </a:lnTo>
                  <a:lnTo>
                    <a:pt x="10" y="4"/>
                  </a:lnTo>
                  <a:lnTo>
                    <a:pt x="12" y="4"/>
                  </a:lnTo>
                  <a:lnTo>
                    <a:pt x="14" y="6"/>
                  </a:lnTo>
                  <a:lnTo>
                    <a:pt x="16" y="6"/>
                  </a:lnTo>
                  <a:lnTo>
                    <a:pt x="16" y="6"/>
                  </a:lnTo>
                  <a:lnTo>
                    <a:pt x="16" y="8"/>
                  </a:lnTo>
                  <a:lnTo>
                    <a:pt x="18" y="10"/>
                  </a:lnTo>
                  <a:lnTo>
                    <a:pt x="18" y="14"/>
                  </a:lnTo>
                  <a:lnTo>
                    <a:pt x="20" y="14"/>
                  </a:lnTo>
                  <a:lnTo>
                    <a:pt x="20" y="16"/>
                  </a:lnTo>
                  <a:lnTo>
                    <a:pt x="20" y="16"/>
                  </a:lnTo>
                  <a:lnTo>
                    <a:pt x="20" y="18"/>
                  </a:lnTo>
                  <a:lnTo>
                    <a:pt x="8" y="20"/>
                  </a:lnTo>
                  <a:lnTo>
                    <a:pt x="8" y="18"/>
                  </a:lnTo>
                  <a:lnTo>
                    <a:pt x="8" y="18"/>
                  </a:lnTo>
                  <a:lnTo>
                    <a:pt x="6" y="16"/>
                  </a:lnTo>
                  <a:lnTo>
                    <a:pt x="6" y="14"/>
                  </a:lnTo>
                  <a:lnTo>
                    <a:pt x="6" y="12"/>
                  </a:lnTo>
                  <a:lnTo>
                    <a:pt x="2" y="8"/>
                  </a:lnTo>
                  <a:lnTo>
                    <a:pt x="0" y="2"/>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51" name="Freeform 346">
              <a:extLst>
                <a:ext uri="{FF2B5EF4-FFF2-40B4-BE49-F238E27FC236}">
                  <a16:creationId xmlns:a16="http://schemas.microsoft.com/office/drawing/2014/main" id="{27E374FE-0B69-4842-966C-F35F51077B81}"/>
                </a:ext>
              </a:extLst>
            </p:cNvPr>
            <p:cNvSpPr>
              <a:spLocks/>
            </p:cNvSpPr>
            <p:nvPr/>
          </p:nvSpPr>
          <p:spPr bwMode="auto">
            <a:xfrm>
              <a:off x="6536392" y="2801601"/>
              <a:ext cx="37825" cy="34195"/>
            </a:xfrm>
            <a:custGeom>
              <a:avLst/>
              <a:gdLst>
                <a:gd name="T0" fmla="*/ 0 w 20"/>
                <a:gd name="T1" fmla="*/ 2 h 20"/>
                <a:gd name="T2" fmla="*/ 4 w 20"/>
                <a:gd name="T3" fmla="*/ 0 h 20"/>
                <a:gd name="T4" fmla="*/ 6 w 20"/>
                <a:gd name="T5" fmla="*/ 0 h 20"/>
                <a:gd name="T6" fmla="*/ 8 w 20"/>
                <a:gd name="T7" fmla="*/ 2 h 20"/>
                <a:gd name="T8" fmla="*/ 10 w 20"/>
                <a:gd name="T9" fmla="*/ 4 h 20"/>
                <a:gd name="T10" fmla="*/ 12 w 20"/>
                <a:gd name="T11" fmla="*/ 4 h 20"/>
                <a:gd name="T12" fmla="*/ 14 w 20"/>
                <a:gd name="T13" fmla="*/ 6 h 20"/>
                <a:gd name="T14" fmla="*/ 16 w 20"/>
                <a:gd name="T15" fmla="*/ 6 h 20"/>
                <a:gd name="T16" fmla="*/ 16 w 20"/>
                <a:gd name="T17" fmla="*/ 6 h 20"/>
                <a:gd name="T18" fmla="*/ 16 w 20"/>
                <a:gd name="T19" fmla="*/ 8 h 20"/>
                <a:gd name="T20" fmla="*/ 18 w 20"/>
                <a:gd name="T21" fmla="*/ 10 h 20"/>
                <a:gd name="T22" fmla="*/ 18 w 20"/>
                <a:gd name="T23" fmla="*/ 14 h 20"/>
                <a:gd name="T24" fmla="*/ 20 w 20"/>
                <a:gd name="T25" fmla="*/ 14 h 20"/>
                <a:gd name="T26" fmla="*/ 20 w 20"/>
                <a:gd name="T27" fmla="*/ 16 h 20"/>
                <a:gd name="T28" fmla="*/ 20 w 20"/>
                <a:gd name="T29" fmla="*/ 16 h 20"/>
                <a:gd name="T30" fmla="*/ 20 w 20"/>
                <a:gd name="T31" fmla="*/ 18 h 20"/>
                <a:gd name="T32" fmla="*/ 8 w 20"/>
                <a:gd name="T33" fmla="*/ 20 h 20"/>
                <a:gd name="T34" fmla="*/ 8 w 20"/>
                <a:gd name="T35" fmla="*/ 18 h 20"/>
                <a:gd name="T36" fmla="*/ 8 w 20"/>
                <a:gd name="T37" fmla="*/ 18 h 20"/>
                <a:gd name="T38" fmla="*/ 6 w 20"/>
                <a:gd name="T39" fmla="*/ 16 h 20"/>
                <a:gd name="T40" fmla="*/ 6 w 20"/>
                <a:gd name="T41" fmla="*/ 14 h 20"/>
                <a:gd name="T42" fmla="*/ 6 w 20"/>
                <a:gd name="T43" fmla="*/ 12 h 20"/>
                <a:gd name="T44" fmla="*/ 2 w 20"/>
                <a:gd name="T45" fmla="*/ 8 h 20"/>
                <a:gd name="T46" fmla="*/ 0 w 20"/>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 h="20">
                  <a:moveTo>
                    <a:pt x="0" y="2"/>
                  </a:moveTo>
                  <a:lnTo>
                    <a:pt x="4" y="0"/>
                  </a:lnTo>
                  <a:lnTo>
                    <a:pt x="6" y="0"/>
                  </a:lnTo>
                  <a:lnTo>
                    <a:pt x="8" y="2"/>
                  </a:lnTo>
                  <a:lnTo>
                    <a:pt x="10" y="4"/>
                  </a:lnTo>
                  <a:lnTo>
                    <a:pt x="12" y="4"/>
                  </a:lnTo>
                  <a:lnTo>
                    <a:pt x="14" y="6"/>
                  </a:lnTo>
                  <a:lnTo>
                    <a:pt x="16" y="6"/>
                  </a:lnTo>
                  <a:lnTo>
                    <a:pt x="16" y="6"/>
                  </a:lnTo>
                  <a:lnTo>
                    <a:pt x="16" y="8"/>
                  </a:lnTo>
                  <a:lnTo>
                    <a:pt x="18" y="10"/>
                  </a:lnTo>
                  <a:lnTo>
                    <a:pt x="18" y="14"/>
                  </a:lnTo>
                  <a:lnTo>
                    <a:pt x="20" y="14"/>
                  </a:lnTo>
                  <a:lnTo>
                    <a:pt x="20" y="16"/>
                  </a:lnTo>
                  <a:lnTo>
                    <a:pt x="20" y="16"/>
                  </a:lnTo>
                  <a:lnTo>
                    <a:pt x="20" y="18"/>
                  </a:lnTo>
                  <a:lnTo>
                    <a:pt x="8" y="20"/>
                  </a:lnTo>
                  <a:lnTo>
                    <a:pt x="8" y="18"/>
                  </a:lnTo>
                  <a:lnTo>
                    <a:pt x="8" y="18"/>
                  </a:lnTo>
                  <a:lnTo>
                    <a:pt x="6" y="16"/>
                  </a:lnTo>
                  <a:lnTo>
                    <a:pt x="6" y="14"/>
                  </a:lnTo>
                  <a:lnTo>
                    <a:pt x="6" y="12"/>
                  </a:lnTo>
                  <a:lnTo>
                    <a:pt x="2" y="8"/>
                  </a:lnTo>
                  <a:lnTo>
                    <a:pt x="0" y="2"/>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52" name="Freeform 347">
              <a:extLst>
                <a:ext uri="{FF2B5EF4-FFF2-40B4-BE49-F238E27FC236}">
                  <a16:creationId xmlns:a16="http://schemas.microsoft.com/office/drawing/2014/main" id="{D53D1EDE-141B-45E2-A7BE-BDCD4BC9CA0F}"/>
                </a:ext>
              </a:extLst>
            </p:cNvPr>
            <p:cNvSpPr>
              <a:spLocks/>
            </p:cNvSpPr>
            <p:nvPr/>
          </p:nvSpPr>
          <p:spPr bwMode="auto">
            <a:xfrm>
              <a:off x="6491003" y="2784503"/>
              <a:ext cx="52953" cy="44454"/>
            </a:xfrm>
            <a:custGeom>
              <a:avLst/>
              <a:gdLst>
                <a:gd name="T0" fmla="*/ 0 w 28"/>
                <a:gd name="T1" fmla="*/ 20 h 26"/>
                <a:gd name="T2" fmla="*/ 0 w 28"/>
                <a:gd name="T3" fmla="*/ 20 h 26"/>
                <a:gd name="T4" fmla="*/ 0 w 28"/>
                <a:gd name="T5" fmla="*/ 18 h 26"/>
                <a:gd name="T6" fmla="*/ 0 w 28"/>
                <a:gd name="T7" fmla="*/ 16 h 26"/>
                <a:gd name="T8" fmla="*/ 2 w 28"/>
                <a:gd name="T9" fmla="*/ 16 h 26"/>
                <a:gd name="T10" fmla="*/ 2 w 28"/>
                <a:gd name="T11" fmla="*/ 14 h 26"/>
                <a:gd name="T12" fmla="*/ 4 w 28"/>
                <a:gd name="T13" fmla="*/ 10 h 26"/>
                <a:gd name="T14" fmla="*/ 6 w 28"/>
                <a:gd name="T15" fmla="*/ 6 h 26"/>
                <a:gd name="T16" fmla="*/ 6 w 28"/>
                <a:gd name="T17" fmla="*/ 4 h 26"/>
                <a:gd name="T18" fmla="*/ 8 w 28"/>
                <a:gd name="T19" fmla="*/ 4 h 26"/>
                <a:gd name="T20" fmla="*/ 10 w 28"/>
                <a:gd name="T21" fmla="*/ 2 h 26"/>
                <a:gd name="T22" fmla="*/ 10 w 28"/>
                <a:gd name="T23" fmla="*/ 2 h 26"/>
                <a:gd name="T24" fmla="*/ 10 w 28"/>
                <a:gd name="T25" fmla="*/ 2 h 26"/>
                <a:gd name="T26" fmla="*/ 12 w 28"/>
                <a:gd name="T27" fmla="*/ 0 h 26"/>
                <a:gd name="T28" fmla="*/ 12 w 28"/>
                <a:gd name="T29" fmla="*/ 2 h 26"/>
                <a:gd name="T30" fmla="*/ 14 w 28"/>
                <a:gd name="T31" fmla="*/ 2 h 26"/>
                <a:gd name="T32" fmla="*/ 14 w 28"/>
                <a:gd name="T33" fmla="*/ 2 h 26"/>
                <a:gd name="T34" fmla="*/ 16 w 28"/>
                <a:gd name="T35" fmla="*/ 2 h 26"/>
                <a:gd name="T36" fmla="*/ 18 w 28"/>
                <a:gd name="T37" fmla="*/ 2 h 26"/>
                <a:gd name="T38" fmla="*/ 22 w 28"/>
                <a:gd name="T39" fmla="*/ 4 h 26"/>
                <a:gd name="T40" fmla="*/ 24 w 28"/>
                <a:gd name="T41" fmla="*/ 4 h 26"/>
                <a:gd name="T42" fmla="*/ 24 w 28"/>
                <a:gd name="T43" fmla="*/ 4 h 26"/>
                <a:gd name="T44" fmla="*/ 24 w 28"/>
                <a:gd name="T45" fmla="*/ 4 h 26"/>
                <a:gd name="T46" fmla="*/ 26 w 28"/>
                <a:gd name="T47" fmla="*/ 6 h 26"/>
                <a:gd name="T48" fmla="*/ 26 w 28"/>
                <a:gd name="T49" fmla="*/ 8 h 26"/>
                <a:gd name="T50" fmla="*/ 28 w 28"/>
                <a:gd name="T51" fmla="*/ 10 h 26"/>
                <a:gd name="T52" fmla="*/ 22 w 28"/>
                <a:gd name="T53" fmla="*/ 12 h 26"/>
                <a:gd name="T54" fmla="*/ 22 w 28"/>
                <a:gd name="T55" fmla="*/ 12 h 26"/>
                <a:gd name="T56" fmla="*/ 18 w 28"/>
                <a:gd name="T57" fmla="*/ 12 h 26"/>
                <a:gd name="T58" fmla="*/ 18 w 28"/>
                <a:gd name="T59" fmla="*/ 12 h 26"/>
                <a:gd name="T60" fmla="*/ 16 w 28"/>
                <a:gd name="T61" fmla="*/ 14 h 26"/>
                <a:gd name="T62" fmla="*/ 14 w 28"/>
                <a:gd name="T63" fmla="*/ 14 h 26"/>
                <a:gd name="T64" fmla="*/ 14 w 28"/>
                <a:gd name="T65" fmla="*/ 14 h 26"/>
                <a:gd name="T66" fmla="*/ 14 w 28"/>
                <a:gd name="T67" fmla="*/ 16 h 26"/>
                <a:gd name="T68" fmla="*/ 14 w 28"/>
                <a:gd name="T69" fmla="*/ 16 h 26"/>
                <a:gd name="T70" fmla="*/ 14 w 28"/>
                <a:gd name="T71" fmla="*/ 16 h 26"/>
                <a:gd name="T72" fmla="*/ 14 w 28"/>
                <a:gd name="T73" fmla="*/ 18 h 26"/>
                <a:gd name="T74" fmla="*/ 14 w 28"/>
                <a:gd name="T75" fmla="*/ 20 h 26"/>
                <a:gd name="T76" fmla="*/ 14 w 28"/>
                <a:gd name="T77" fmla="*/ 22 h 26"/>
                <a:gd name="T78" fmla="*/ 16 w 28"/>
                <a:gd name="T79" fmla="*/ 26 h 26"/>
                <a:gd name="T80" fmla="*/ 16 w 28"/>
                <a:gd name="T81" fmla="*/ 26 h 26"/>
                <a:gd name="T82" fmla="*/ 10 w 28"/>
                <a:gd name="T83" fmla="*/ 26 h 26"/>
                <a:gd name="T84" fmla="*/ 6 w 28"/>
                <a:gd name="T85" fmla="*/ 24 h 26"/>
                <a:gd name="T86" fmla="*/ 4 w 28"/>
                <a:gd name="T87" fmla="*/ 24 h 26"/>
                <a:gd name="T88" fmla="*/ 2 w 28"/>
                <a:gd name="T89" fmla="*/ 22 h 26"/>
                <a:gd name="T90" fmla="*/ 2 w 28"/>
                <a:gd name="T91" fmla="*/ 22 h 26"/>
                <a:gd name="T92" fmla="*/ 0 w 28"/>
                <a:gd name="T93" fmla="*/ 22 h 26"/>
                <a:gd name="T94" fmla="*/ 0 w 28"/>
                <a:gd name="T95" fmla="*/ 20 h 26"/>
                <a:gd name="T96" fmla="*/ 0 w 28"/>
                <a:gd name="T97" fmla="*/ 2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 h="26">
                  <a:moveTo>
                    <a:pt x="0" y="20"/>
                  </a:moveTo>
                  <a:lnTo>
                    <a:pt x="0" y="20"/>
                  </a:lnTo>
                  <a:lnTo>
                    <a:pt x="0" y="18"/>
                  </a:lnTo>
                  <a:lnTo>
                    <a:pt x="0" y="16"/>
                  </a:lnTo>
                  <a:lnTo>
                    <a:pt x="2" y="16"/>
                  </a:lnTo>
                  <a:lnTo>
                    <a:pt x="2" y="14"/>
                  </a:lnTo>
                  <a:lnTo>
                    <a:pt x="4" y="10"/>
                  </a:lnTo>
                  <a:lnTo>
                    <a:pt x="6" y="6"/>
                  </a:lnTo>
                  <a:lnTo>
                    <a:pt x="6" y="4"/>
                  </a:lnTo>
                  <a:lnTo>
                    <a:pt x="8" y="4"/>
                  </a:lnTo>
                  <a:lnTo>
                    <a:pt x="10" y="2"/>
                  </a:lnTo>
                  <a:lnTo>
                    <a:pt x="10" y="2"/>
                  </a:lnTo>
                  <a:lnTo>
                    <a:pt x="10" y="2"/>
                  </a:lnTo>
                  <a:lnTo>
                    <a:pt x="12" y="0"/>
                  </a:lnTo>
                  <a:lnTo>
                    <a:pt x="12" y="2"/>
                  </a:lnTo>
                  <a:lnTo>
                    <a:pt x="14" y="2"/>
                  </a:lnTo>
                  <a:lnTo>
                    <a:pt x="14" y="2"/>
                  </a:lnTo>
                  <a:lnTo>
                    <a:pt x="16" y="2"/>
                  </a:lnTo>
                  <a:lnTo>
                    <a:pt x="18" y="2"/>
                  </a:lnTo>
                  <a:lnTo>
                    <a:pt x="22" y="4"/>
                  </a:lnTo>
                  <a:lnTo>
                    <a:pt x="24" y="4"/>
                  </a:lnTo>
                  <a:lnTo>
                    <a:pt x="24" y="4"/>
                  </a:lnTo>
                  <a:lnTo>
                    <a:pt x="24" y="4"/>
                  </a:lnTo>
                  <a:lnTo>
                    <a:pt x="26" y="6"/>
                  </a:lnTo>
                  <a:lnTo>
                    <a:pt x="26" y="8"/>
                  </a:lnTo>
                  <a:lnTo>
                    <a:pt x="28" y="10"/>
                  </a:lnTo>
                  <a:lnTo>
                    <a:pt x="22" y="12"/>
                  </a:lnTo>
                  <a:lnTo>
                    <a:pt x="22" y="12"/>
                  </a:lnTo>
                  <a:lnTo>
                    <a:pt x="18" y="12"/>
                  </a:lnTo>
                  <a:lnTo>
                    <a:pt x="18" y="12"/>
                  </a:lnTo>
                  <a:lnTo>
                    <a:pt x="16" y="14"/>
                  </a:lnTo>
                  <a:lnTo>
                    <a:pt x="14" y="14"/>
                  </a:lnTo>
                  <a:lnTo>
                    <a:pt x="14" y="14"/>
                  </a:lnTo>
                  <a:lnTo>
                    <a:pt x="14" y="16"/>
                  </a:lnTo>
                  <a:lnTo>
                    <a:pt x="14" y="16"/>
                  </a:lnTo>
                  <a:lnTo>
                    <a:pt x="14" y="16"/>
                  </a:lnTo>
                  <a:lnTo>
                    <a:pt x="14" y="18"/>
                  </a:lnTo>
                  <a:lnTo>
                    <a:pt x="14" y="20"/>
                  </a:lnTo>
                  <a:lnTo>
                    <a:pt x="14" y="22"/>
                  </a:lnTo>
                  <a:lnTo>
                    <a:pt x="16" y="26"/>
                  </a:lnTo>
                  <a:lnTo>
                    <a:pt x="16" y="26"/>
                  </a:lnTo>
                  <a:lnTo>
                    <a:pt x="10" y="26"/>
                  </a:lnTo>
                  <a:lnTo>
                    <a:pt x="6" y="24"/>
                  </a:lnTo>
                  <a:lnTo>
                    <a:pt x="4" y="24"/>
                  </a:lnTo>
                  <a:lnTo>
                    <a:pt x="2" y="22"/>
                  </a:lnTo>
                  <a:lnTo>
                    <a:pt x="2" y="22"/>
                  </a:lnTo>
                  <a:lnTo>
                    <a:pt x="0" y="22"/>
                  </a:lnTo>
                  <a:lnTo>
                    <a:pt x="0" y="20"/>
                  </a:lnTo>
                  <a:lnTo>
                    <a:pt x="0" y="20"/>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53" name="Freeform 348">
              <a:extLst>
                <a:ext uri="{FF2B5EF4-FFF2-40B4-BE49-F238E27FC236}">
                  <a16:creationId xmlns:a16="http://schemas.microsoft.com/office/drawing/2014/main" id="{DB4CD17C-C0B8-4835-81B1-4949C7F241F5}"/>
                </a:ext>
              </a:extLst>
            </p:cNvPr>
            <p:cNvSpPr>
              <a:spLocks/>
            </p:cNvSpPr>
            <p:nvPr/>
          </p:nvSpPr>
          <p:spPr bwMode="auto">
            <a:xfrm>
              <a:off x="6491003" y="2784503"/>
              <a:ext cx="52953" cy="44454"/>
            </a:xfrm>
            <a:custGeom>
              <a:avLst/>
              <a:gdLst>
                <a:gd name="T0" fmla="*/ 0 w 28"/>
                <a:gd name="T1" fmla="*/ 20 h 26"/>
                <a:gd name="T2" fmla="*/ 0 w 28"/>
                <a:gd name="T3" fmla="*/ 20 h 26"/>
                <a:gd name="T4" fmla="*/ 0 w 28"/>
                <a:gd name="T5" fmla="*/ 18 h 26"/>
                <a:gd name="T6" fmla="*/ 0 w 28"/>
                <a:gd name="T7" fmla="*/ 16 h 26"/>
                <a:gd name="T8" fmla="*/ 2 w 28"/>
                <a:gd name="T9" fmla="*/ 16 h 26"/>
                <a:gd name="T10" fmla="*/ 2 w 28"/>
                <a:gd name="T11" fmla="*/ 14 h 26"/>
                <a:gd name="T12" fmla="*/ 4 w 28"/>
                <a:gd name="T13" fmla="*/ 10 h 26"/>
                <a:gd name="T14" fmla="*/ 6 w 28"/>
                <a:gd name="T15" fmla="*/ 6 h 26"/>
                <a:gd name="T16" fmla="*/ 6 w 28"/>
                <a:gd name="T17" fmla="*/ 4 h 26"/>
                <a:gd name="T18" fmla="*/ 8 w 28"/>
                <a:gd name="T19" fmla="*/ 4 h 26"/>
                <a:gd name="T20" fmla="*/ 10 w 28"/>
                <a:gd name="T21" fmla="*/ 2 h 26"/>
                <a:gd name="T22" fmla="*/ 10 w 28"/>
                <a:gd name="T23" fmla="*/ 2 h 26"/>
                <a:gd name="T24" fmla="*/ 10 w 28"/>
                <a:gd name="T25" fmla="*/ 2 h 26"/>
                <a:gd name="T26" fmla="*/ 12 w 28"/>
                <a:gd name="T27" fmla="*/ 0 h 26"/>
                <a:gd name="T28" fmla="*/ 12 w 28"/>
                <a:gd name="T29" fmla="*/ 2 h 26"/>
                <a:gd name="T30" fmla="*/ 14 w 28"/>
                <a:gd name="T31" fmla="*/ 2 h 26"/>
                <a:gd name="T32" fmla="*/ 14 w 28"/>
                <a:gd name="T33" fmla="*/ 2 h 26"/>
                <a:gd name="T34" fmla="*/ 16 w 28"/>
                <a:gd name="T35" fmla="*/ 2 h 26"/>
                <a:gd name="T36" fmla="*/ 18 w 28"/>
                <a:gd name="T37" fmla="*/ 2 h 26"/>
                <a:gd name="T38" fmla="*/ 22 w 28"/>
                <a:gd name="T39" fmla="*/ 4 h 26"/>
                <a:gd name="T40" fmla="*/ 24 w 28"/>
                <a:gd name="T41" fmla="*/ 4 h 26"/>
                <a:gd name="T42" fmla="*/ 24 w 28"/>
                <a:gd name="T43" fmla="*/ 4 h 26"/>
                <a:gd name="T44" fmla="*/ 24 w 28"/>
                <a:gd name="T45" fmla="*/ 4 h 26"/>
                <a:gd name="T46" fmla="*/ 26 w 28"/>
                <a:gd name="T47" fmla="*/ 6 h 26"/>
                <a:gd name="T48" fmla="*/ 26 w 28"/>
                <a:gd name="T49" fmla="*/ 8 h 26"/>
                <a:gd name="T50" fmla="*/ 28 w 28"/>
                <a:gd name="T51" fmla="*/ 10 h 26"/>
                <a:gd name="T52" fmla="*/ 22 w 28"/>
                <a:gd name="T53" fmla="*/ 12 h 26"/>
                <a:gd name="T54" fmla="*/ 22 w 28"/>
                <a:gd name="T55" fmla="*/ 12 h 26"/>
                <a:gd name="T56" fmla="*/ 18 w 28"/>
                <a:gd name="T57" fmla="*/ 12 h 26"/>
                <a:gd name="T58" fmla="*/ 18 w 28"/>
                <a:gd name="T59" fmla="*/ 12 h 26"/>
                <a:gd name="T60" fmla="*/ 16 w 28"/>
                <a:gd name="T61" fmla="*/ 14 h 26"/>
                <a:gd name="T62" fmla="*/ 14 w 28"/>
                <a:gd name="T63" fmla="*/ 14 h 26"/>
                <a:gd name="T64" fmla="*/ 14 w 28"/>
                <a:gd name="T65" fmla="*/ 14 h 26"/>
                <a:gd name="T66" fmla="*/ 14 w 28"/>
                <a:gd name="T67" fmla="*/ 16 h 26"/>
                <a:gd name="T68" fmla="*/ 14 w 28"/>
                <a:gd name="T69" fmla="*/ 16 h 26"/>
                <a:gd name="T70" fmla="*/ 14 w 28"/>
                <a:gd name="T71" fmla="*/ 16 h 26"/>
                <a:gd name="T72" fmla="*/ 14 w 28"/>
                <a:gd name="T73" fmla="*/ 18 h 26"/>
                <a:gd name="T74" fmla="*/ 14 w 28"/>
                <a:gd name="T75" fmla="*/ 20 h 26"/>
                <a:gd name="T76" fmla="*/ 14 w 28"/>
                <a:gd name="T77" fmla="*/ 22 h 26"/>
                <a:gd name="T78" fmla="*/ 16 w 28"/>
                <a:gd name="T79" fmla="*/ 26 h 26"/>
                <a:gd name="T80" fmla="*/ 16 w 28"/>
                <a:gd name="T81" fmla="*/ 26 h 26"/>
                <a:gd name="T82" fmla="*/ 10 w 28"/>
                <a:gd name="T83" fmla="*/ 26 h 26"/>
                <a:gd name="T84" fmla="*/ 6 w 28"/>
                <a:gd name="T85" fmla="*/ 24 h 26"/>
                <a:gd name="T86" fmla="*/ 4 w 28"/>
                <a:gd name="T87" fmla="*/ 24 h 26"/>
                <a:gd name="T88" fmla="*/ 2 w 28"/>
                <a:gd name="T89" fmla="*/ 22 h 26"/>
                <a:gd name="T90" fmla="*/ 2 w 28"/>
                <a:gd name="T91" fmla="*/ 22 h 26"/>
                <a:gd name="T92" fmla="*/ 0 w 28"/>
                <a:gd name="T93" fmla="*/ 22 h 26"/>
                <a:gd name="T94" fmla="*/ 0 w 28"/>
                <a:gd name="T95" fmla="*/ 20 h 26"/>
                <a:gd name="T96" fmla="*/ 0 w 28"/>
                <a:gd name="T97" fmla="*/ 2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 h="26">
                  <a:moveTo>
                    <a:pt x="0" y="20"/>
                  </a:moveTo>
                  <a:lnTo>
                    <a:pt x="0" y="20"/>
                  </a:lnTo>
                  <a:lnTo>
                    <a:pt x="0" y="18"/>
                  </a:lnTo>
                  <a:lnTo>
                    <a:pt x="0" y="16"/>
                  </a:lnTo>
                  <a:lnTo>
                    <a:pt x="2" y="16"/>
                  </a:lnTo>
                  <a:lnTo>
                    <a:pt x="2" y="14"/>
                  </a:lnTo>
                  <a:lnTo>
                    <a:pt x="4" y="10"/>
                  </a:lnTo>
                  <a:lnTo>
                    <a:pt x="6" y="6"/>
                  </a:lnTo>
                  <a:lnTo>
                    <a:pt x="6" y="4"/>
                  </a:lnTo>
                  <a:lnTo>
                    <a:pt x="8" y="4"/>
                  </a:lnTo>
                  <a:lnTo>
                    <a:pt x="10" y="2"/>
                  </a:lnTo>
                  <a:lnTo>
                    <a:pt x="10" y="2"/>
                  </a:lnTo>
                  <a:lnTo>
                    <a:pt x="10" y="2"/>
                  </a:lnTo>
                  <a:lnTo>
                    <a:pt x="12" y="0"/>
                  </a:lnTo>
                  <a:lnTo>
                    <a:pt x="12" y="2"/>
                  </a:lnTo>
                  <a:lnTo>
                    <a:pt x="14" y="2"/>
                  </a:lnTo>
                  <a:lnTo>
                    <a:pt x="14" y="2"/>
                  </a:lnTo>
                  <a:lnTo>
                    <a:pt x="16" y="2"/>
                  </a:lnTo>
                  <a:lnTo>
                    <a:pt x="18" y="2"/>
                  </a:lnTo>
                  <a:lnTo>
                    <a:pt x="22" y="4"/>
                  </a:lnTo>
                  <a:lnTo>
                    <a:pt x="24" y="4"/>
                  </a:lnTo>
                  <a:lnTo>
                    <a:pt x="24" y="4"/>
                  </a:lnTo>
                  <a:lnTo>
                    <a:pt x="24" y="4"/>
                  </a:lnTo>
                  <a:lnTo>
                    <a:pt x="26" y="6"/>
                  </a:lnTo>
                  <a:lnTo>
                    <a:pt x="26" y="8"/>
                  </a:lnTo>
                  <a:lnTo>
                    <a:pt x="28" y="10"/>
                  </a:lnTo>
                  <a:lnTo>
                    <a:pt x="22" y="12"/>
                  </a:lnTo>
                  <a:lnTo>
                    <a:pt x="22" y="12"/>
                  </a:lnTo>
                  <a:lnTo>
                    <a:pt x="18" y="12"/>
                  </a:lnTo>
                  <a:lnTo>
                    <a:pt x="18" y="12"/>
                  </a:lnTo>
                  <a:lnTo>
                    <a:pt x="16" y="14"/>
                  </a:lnTo>
                  <a:lnTo>
                    <a:pt x="14" y="14"/>
                  </a:lnTo>
                  <a:lnTo>
                    <a:pt x="14" y="14"/>
                  </a:lnTo>
                  <a:lnTo>
                    <a:pt x="14" y="16"/>
                  </a:lnTo>
                  <a:lnTo>
                    <a:pt x="14" y="16"/>
                  </a:lnTo>
                  <a:lnTo>
                    <a:pt x="14" y="16"/>
                  </a:lnTo>
                  <a:lnTo>
                    <a:pt x="14" y="18"/>
                  </a:lnTo>
                  <a:lnTo>
                    <a:pt x="14" y="20"/>
                  </a:lnTo>
                  <a:lnTo>
                    <a:pt x="14" y="22"/>
                  </a:lnTo>
                  <a:lnTo>
                    <a:pt x="16" y="26"/>
                  </a:lnTo>
                  <a:lnTo>
                    <a:pt x="16" y="26"/>
                  </a:lnTo>
                  <a:lnTo>
                    <a:pt x="10" y="26"/>
                  </a:lnTo>
                  <a:lnTo>
                    <a:pt x="6" y="24"/>
                  </a:lnTo>
                  <a:lnTo>
                    <a:pt x="4" y="24"/>
                  </a:lnTo>
                  <a:lnTo>
                    <a:pt x="2" y="22"/>
                  </a:lnTo>
                  <a:lnTo>
                    <a:pt x="2" y="22"/>
                  </a:lnTo>
                  <a:lnTo>
                    <a:pt x="0" y="22"/>
                  </a:lnTo>
                  <a:lnTo>
                    <a:pt x="0" y="20"/>
                  </a:lnTo>
                  <a:lnTo>
                    <a:pt x="0" y="20"/>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54" name="Freeform 349">
              <a:extLst>
                <a:ext uri="{FF2B5EF4-FFF2-40B4-BE49-F238E27FC236}">
                  <a16:creationId xmlns:a16="http://schemas.microsoft.com/office/drawing/2014/main" id="{9AF5C2C5-DD5E-4BB4-A34D-D3BC52730EC5}"/>
                </a:ext>
              </a:extLst>
            </p:cNvPr>
            <p:cNvSpPr>
              <a:spLocks/>
            </p:cNvSpPr>
            <p:nvPr/>
          </p:nvSpPr>
          <p:spPr bwMode="auto">
            <a:xfrm>
              <a:off x="6422920" y="2716113"/>
              <a:ext cx="102125" cy="106005"/>
            </a:xfrm>
            <a:custGeom>
              <a:avLst/>
              <a:gdLst>
                <a:gd name="T0" fmla="*/ 46 w 54"/>
                <a:gd name="T1" fmla="*/ 12 h 62"/>
                <a:gd name="T2" fmla="*/ 50 w 54"/>
                <a:gd name="T3" fmla="*/ 20 h 62"/>
                <a:gd name="T4" fmla="*/ 52 w 54"/>
                <a:gd name="T5" fmla="*/ 26 h 62"/>
                <a:gd name="T6" fmla="*/ 54 w 54"/>
                <a:gd name="T7" fmla="*/ 30 h 62"/>
                <a:gd name="T8" fmla="*/ 54 w 54"/>
                <a:gd name="T9" fmla="*/ 34 h 62"/>
                <a:gd name="T10" fmla="*/ 54 w 54"/>
                <a:gd name="T11" fmla="*/ 38 h 62"/>
                <a:gd name="T12" fmla="*/ 52 w 54"/>
                <a:gd name="T13" fmla="*/ 44 h 62"/>
                <a:gd name="T14" fmla="*/ 48 w 54"/>
                <a:gd name="T15" fmla="*/ 42 h 62"/>
                <a:gd name="T16" fmla="*/ 48 w 54"/>
                <a:gd name="T17" fmla="*/ 42 h 62"/>
                <a:gd name="T18" fmla="*/ 46 w 54"/>
                <a:gd name="T19" fmla="*/ 42 h 62"/>
                <a:gd name="T20" fmla="*/ 44 w 54"/>
                <a:gd name="T21" fmla="*/ 46 h 62"/>
                <a:gd name="T22" fmla="*/ 40 w 54"/>
                <a:gd name="T23" fmla="*/ 52 h 62"/>
                <a:gd name="T24" fmla="*/ 38 w 54"/>
                <a:gd name="T25" fmla="*/ 56 h 62"/>
                <a:gd name="T26" fmla="*/ 36 w 54"/>
                <a:gd name="T27" fmla="*/ 60 h 62"/>
                <a:gd name="T28" fmla="*/ 36 w 54"/>
                <a:gd name="T29" fmla="*/ 62 h 62"/>
                <a:gd name="T30" fmla="*/ 32 w 54"/>
                <a:gd name="T31" fmla="*/ 58 h 62"/>
                <a:gd name="T32" fmla="*/ 32 w 54"/>
                <a:gd name="T33" fmla="*/ 56 h 62"/>
                <a:gd name="T34" fmla="*/ 32 w 54"/>
                <a:gd name="T35" fmla="*/ 54 h 62"/>
                <a:gd name="T36" fmla="*/ 30 w 54"/>
                <a:gd name="T37" fmla="*/ 50 h 62"/>
                <a:gd name="T38" fmla="*/ 28 w 54"/>
                <a:gd name="T39" fmla="*/ 46 h 62"/>
                <a:gd name="T40" fmla="*/ 24 w 54"/>
                <a:gd name="T41" fmla="*/ 42 h 62"/>
                <a:gd name="T42" fmla="*/ 22 w 54"/>
                <a:gd name="T43" fmla="*/ 38 h 62"/>
                <a:gd name="T44" fmla="*/ 20 w 54"/>
                <a:gd name="T45" fmla="*/ 36 h 62"/>
                <a:gd name="T46" fmla="*/ 14 w 54"/>
                <a:gd name="T47" fmla="*/ 34 h 62"/>
                <a:gd name="T48" fmla="*/ 10 w 54"/>
                <a:gd name="T49" fmla="*/ 32 h 62"/>
                <a:gd name="T50" fmla="*/ 8 w 54"/>
                <a:gd name="T51" fmla="*/ 30 h 62"/>
                <a:gd name="T52" fmla="*/ 4 w 54"/>
                <a:gd name="T53" fmla="*/ 24 h 62"/>
                <a:gd name="T54" fmla="*/ 2 w 54"/>
                <a:gd name="T55" fmla="*/ 18 h 62"/>
                <a:gd name="T56" fmla="*/ 0 w 54"/>
                <a:gd name="T57" fmla="*/ 14 h 62"/>
                <a:gd name="T58" fmla="*/ 0 w 54"/>
                <a:gd name="T59" fmla="*/ 12 h 62"/>
                <a:gd name="T60" fmla="*/ 0 w 54"/>
                <a:gd name="T61" fmla="*/ 10 h 62"/>
                <a:gd name="T62" fmla="*/ 2 w 54"/>
                <a:gd name="T63" fmla="*/ 8 h 62"/>
                <a:gd name="T64" fmla="*/ 6 w 54"/>
                <a:gd name="T65" fmla="*/ 6 h 62"/>
                <a:gd name="T66" fmla="*/ 10 w 54"/>
                <a:gd name="T67" fmla="*/ 4 h 62"/>
                <a:gd name="T68" fmla="*/ 16 w 54"/>
                <a:gd name="T69" fmla="*/ 2 h 62"/>
                <a:gd name="T70" fmla="*/ 24 w 54"/>
                <a:gd name="T71" fmla="*/ 0 h 62"/>
                <a:gd name="T72" fmla="*/ 34 w 54"/>
                <a:gd name="T73" fmla="*/ 0 h 62"/>
                <a:gd name="T74" fmla="*/ 40 w 54"/>
                <a:gd name="T75" fmla="*/ 4 h 62"/>
                <a:gd name="T76" fmla="*/ 46 w 54"/>
                <a:gd name="T77"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4" h="62">
                  <a:moveTo>
                    <a:pt x="46" y="12"/>
                  </a:moveTo>
                  <a:lnTo>
                    <a:pt x="46" y="12"/>
                  </a:lnTo>
                  <a:lnTo>
                    <a:pt x="48" y="16"/>
                  </a:lnTo>
                  <a:lnTo>
                    <a:pt x="50" y="20"/>
                  </a:lnTo>
                  <a:lnTo>
                    <a:pt x="50" y="22"/>
                  </a:lnTo>
                  <a:lnTo>
                    <a:pt x="52" y="26"/>
                  </a:lnTo>
                  <a:lnTo>
                    <a:pt x="52" y="28"/>
                  </a:lnTo>
                  <a:lnTo>
                    <a:pt x="54" y="30"/>
                  </a:lnTo>
                  <a:lnTo>
                    <a:pt x="54" y="34"/>
                  </a:lnTo>
                  <a:lnTo>
                    <a:pt x="54" y="34"/>
                  </a:lnTo>
                  <a:lnTo>
                    <a:pt x="54" y="36"/>
                  </a:lnTo>
                  <a:lnTo>
                    <a:pt x="54" y="38"/>
                  </a:lnTo>
                  <a:lnTo>
                    <a:pt x="52" y="40"/>
                  </a:lnTo>
                  <a:lnTo>
                    <a:pt x="52" y="44"/>
                  </a:lnTo>
                  <a:lnTo>
                    <a:pt x="50" y="42"/>
                  </a:lnTo>
                  <a:lnTo>
                    <a:pt x="48" y="42"/>
                  </a:lnTo>
                  <a:lnTo>
                    <a:pt x="48" y="42"/>
                  </a:lnTo>
                  <a:lnTo>
                    <a:pt x="48" y="42"/>
                  </a:lnTo>
                  <a:lnTo>
                    <a:pt x="46" y="42"/>
                  </a:lnTo>
                  <a:lnTo>
                    <a:pt x="46" y="42"/>
                  </a:lnTo>
                  <a:lnTo>
                    <a:pt x="44" y="44"/>
                  </a:lnTo>
                  <a:lnTo>
                    <a:pt x="44" y="46"/>
                  </a:lnTo>
                  <a:lnTo>
                    <a:pt x="42" y="48"/>
                  </a:lnTo>
                  <a:lnTo>
                    <a:pt x="40" y="52"/>
                  </a:lnTo>
                  <a:lnTo>
                    <a:pt x="38" y="54"/>
                  </a:lnTo>
                  <a:lnTo>
                    <a:pt x="38" y="56"/>
                  </a:lnTo>
                  <a:lnTo>
                    <a:pt x="36" y="58"/>
                  </a:lnTo>
                  <a:lnTo>
                    <a:pt x="36" y="60"/>
                  </a:lnTo>
                  <a:lnTo>
                    <a:pt x="36" y="60"/>
                  </a:lnTo>
                  <a:lnTo>
                    <a:pt x="36" y="62"/>
                  </a:lnTo>
                  <a:lnTo>
                    <a:pt x="30" y="58"/>
                  </a:lnTo>
                  <a:lnTo>
                    <a:pt x="32" y="58"/>
                  </a:lnTo>
                  <a:lnTo>
                    <a:pt x="32" y="56"/>
                  </a:lnTo>
                  <a:lnTo>
                    <a:pt x="32" y="56"/>
                  </a:lnTo>
                  <a:lnTo>
                    <a:pt x="32" y="56"/>
                  </a:lnTo>
                  <a:lnTo>
                    <a:pt x="32" y="54"/>
                  </a:lnTo>
                  <a:lnTo>
                    <a:pt x="30" y="52"/>
                  </a:lnTo>
                  <a:lnTo>
                    <a:pt x="30" y="50"/>
                  </a:lnTo>
                  <a:lnTo>
                    <a:pt x="28" y="48"/>
                  </a:lnTo>
                  <a:lnTo>
                    <a:pt x="28" y="46"/>
                  </a:lnTo>
                  <a:lnTo>
                    <a:pt x="26" y="44"/>
                  </a:lnTo>
                  <a:lnTo>
                    <a:pt x="24" y="42"/>
                  </a:lnTo>
                  <a:lnTo>
                    <a:pt x="24" y="40"/>
                  </a:lnTo>
                  <a:lnTo>
                    <a:pt x="22" y="38"/>
                  </a:lnTo>
                  <a:lnTo>
                    <a:pt x="20" y="38"/>
                  </a:lnTo>
                  <a:lnTo>
                    <a:pt x="20" y="36"/>
                  </a:lnTo>
                  <a:lnTo>
                    <a:pt x="18" y="36"/>
                  </a:lnTo>
                  <a:lnTo>
                    <a:pt x="14" y="34"/>
                  </a:lnTo>
                  <a:lnTo>
                    <a:pt x="12" y="34"/>
                  </a:lnTo>
                  <a:lnTo>
                    <a:pt x="10" y="32"/>
                  </a:lnTo>
                  <a:lnTo>
                    <a:pt x="10" y="32"/>
                  </a:lnTo>
                  <a:lnTo>
                    <a:pt x="8" y="30"/>
                  </a:lnTo>
                  <a:lnTo>
                    <a:pt x="6" y="28"/>
                  </a:lnTo>
                  <a:lnTo>
                    <a:pt x="4" y="24"/>
                  </a:lnTo>
                  <a:lnTo>
                    <a:pt x="4" y="22"/>
                  </a:lnTo>
                  <a:lnTo>
                    <a:pt x="2" y="18"/>
                  </a:lnTo>
                  <a:lnTo>
                    <a:pt x="2" y="16"/>
                  </a:lnTo>
                  <a:lnTo>
                    <a:pt x="0" y="14"/>
                  </a:lnTo>
                  <a:lnTo>
                    <a:pt x="0" y="14"/>
                  </a:lnTo>
                  <a:lnTo>
                    <a:pt x="0" y="12"/>
                  </a:lnTo>
                  <a:lnTo>
                    <a:pt x="0" y="12"/>
                  </a:lnTo>
                  <a:lnTo>
                    <a:pt x="0" y="10"/>
                  </a:lnTo>
                  <a:lnTo>
                    <a:pt x="2" y="10"/>
                  </a:lnTo>
                  <a:lnTo>
                    <a:pt x="2" y="8"/>
                  </a:lnTo>
                  <a:lnTo>
                    <a:pt x="4" y="6"/>
                  </a:lnTo>
                  <a:lnTo>
                    <a:pt x="6" y="6"/>
                  </a:lnTo>
                  <a:lnTo>
                    <a:pt x="8" y="4"/>
                  </a:lnTo>
                  <a:lnTo>
                    <a:pt x="10" y="4"/>
                  </a:lnTo>
                  <a:lnTo>
                    <a:pt x="14" y="2"/>
                  </a:lnTo>
                  <a:lnTo>
                    <a:pt x="16" y="2"/>
                  </a:lnTo>
                  <a:lnTo>
                    <a:pt x="20" y="0"/>
                  </a:lnTo>
                  <a:lnTo>
                    <a:pt x="24" y="0"/>
                  </a:lnTo>
                  <a:lnTo>
                    <a:pt x="26" y="0"/>
                  </a:lnTo>
                  <a:lnTo>
                    <a:pt x="34" y="0"/>
                  </a:lnTo>
                  <a:lnTo>
                    <a:pt x="36" y="0"/>
                  </a:lnTo>
                  <a:lnTo>
                    <a:pt x="40" y="4"/>
                  </a:lnTo>
                  <a:lnTo>
                    <a:pt x="44" y="8"/>
                  </a:lnTo>
                  <a:lnTo>
                    <a:pt x="46" y="10"/>
                  </a:lnTo>
                  <a:lnTo>
                    <a:pt x="46" y="12"/>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55" name="Freeform 350">
              <a:extLst>
                <a:ext uri="{FF2B5EF4-FFF2-40B4-BE49-F238E27FC236}">
                  <a16:creationId xmlns:a16="http://schemas.microsoft.com/office/drawing/2014/main" id="{C5596CD7-608F-41D3-8F20-81EC4302383E}"/>
                </a:ext>
              </a:extLst>
            </p:cNvPr>
            <p:cNvSpPr>
              <a:spLocks/>
            </p:cNvSpPr>
            <p:nvPr/>
          </p:nvSpPr>
          <p:spPr bwMode="auto">
            <a:xfrm>
              <a:off x="6422920" y="2716113"/>
              <a:ext cx="102125" cy="106005"/>
            </a:xfrm>
            <a:custGeom>
              <a:avLst/>
              <a:gdLst>
                <a:gd name="T0" fmla="*/ 46 w 54"/>
                <a:gd name="T1" fmla="*/ 12 h 62"/>
                <a:gd name="T2" fmla="*/ 50 w 54"/>
                <a:gd name="T3" fmla="*/ 20 h 62"/>
                <a:gd name="T4" fmla="*/ 52 w 54"/>
                <a:gd name="T5" fmla="*/ 26 h 62"/>
                <a:gd name="T6" fmla="*/ 54 w 54"/>
                <a:gd name="T7" fmla="*/ 30 h 62"/>
                <a:gd name="T8" fmla="*/ 54 w 54"/>
                <a:gd name="T9" fmla="*/ 34 h 62"/>
                <a:gd name="T10" fmla="*/ 54 w 54"/>
                <a:gd name="T11" fmla="*/ 38 h 62"/>
                <a:gd name="T12" fmla="*/ 52 w 54"/>
                <a:gd name="T13" fmla="*/ 44 h 62"/>
                <a:gd name="T14" fmla="*/ 48 w 54"/>
                <a:gd name="T15" fmla="*/ 42 h 62"/>
                <a:gd name="T16" fmla="*/ 48 w 54"/>
                <a:gd name="T17" fmla="*/ 42 h 62"/>
                <a:gd name="T18" fmla="*/ 46 w 54"/>
                <a:gd name="T19" fmla="*/ 42 h 62"/>
                <a:gd name="T20" fmla="*/ 44 w 54"/>
                <a:gd name="T21" fmla="*/ 46 h 62"/>
                <a:gd name="T22" fmla="*/ 40 w 54"/>
                <a:gd name="T23" fmla="*/ 52 h 62"/>
                <a:gd name="T24" fmla="*/ 38 w 54"/>
                <a:gd name="T25" fmla="*/ 56 h 62"/>
                <a:gd name="T26" fmla="*/ 36 w 54"/>
                <a:gd name="T27" fmla="*/ 60 h 62"/>
                <a:gd name="T28" fmla="*/ 36 w 54"/>
                <a:gd name="T29" fmla="*/ 62 h 62"/>
                <a:gd name="T30" fmla="*/ 32 w 54"/>
                <a:gd name="T31" fmla="*/ 58 h 62"/>
                <a:gd name="T32" fmla="*/ 32 w 54"/>
                <a:gd name="T33" fmla="*/ 56 h 62"/>
                <a:gd name="T34" fmla="*/ 32 w 54"/>
                <a:gd name="T35" fmla="*/ 54 h 62"/>
                <a:gd name="T36" fmla="*/ 30 w 54"/>
                <a:gd name="T37" fmla="*/ 50 h 62"/>
                <a:gd name="T38" fmla="*/ 28 w 54"/>
                <a:gd name="T39" fmla="*/ 46 h 62"/>
                <a:gd name="T40" fmla="*/ 24 w 54"/>
                <a:gd name="T41" fmla="*/ 42 h 62"/>
                <a:gd name="T42" fmla="*/ 22 w 54"/>
                <a:gd name="T43" fmla="*/ 38 h 62"/>
                <a:gd name="T44" fmla="*/ 20 w 54"/>
                <a:gd name="T45" fmla="*/ 36 h 62"/>
                <a:gd name="T46" fmla="*/ 14 w 54"/>
                <a:gd name="T47" fmla="*/ 34 h 62"/>
                <a:gd name="T48" fmla="*/ 10 w 54"/>
                <a:gd name="T49" fmla="*/ 32 h 62"/>
                <a:gd name="T50" fmla="*/ 8 w 54"/>
                <a:gd name="T51" fmla="*/ 30 h 62"/>
                <a:gd name="T52" fmla="*/ 4 w 54"/>
                <a:gd name="T53" fmla="*/ 24 h 62"/>
                <a:gd name="T54" fmla="*/ 2 w 54"/>
                <a:gd name="T55" fmla="*/ 18 h 62"/>
                <a:gd name="T56" fmla="*/ 0 w 54"/>
                <a:gd name="T57" fmla="*/ 14 h 62"/>
                <a:gd name="T58" fmla="*/ 0 w 54"/>
                <a:gd name="T59" fmla="*/ 12 h 62"/>
                <a:gd name="T60" fmla="*/ 0 w 54"/>
                <a:gd name="T61" fmla="*/ 10 h 62"/>
                <a:gd name="T62" fmla="*/ 2 w 54"/>
                <a:gd name="T63" fmla="*/ 8 h 62"/>
                <a:gd name="T64" fmla="*/ 6 w 54"/>
                <a:gd name="T65" fmla="*/ 6 h 62"/>
                <a:gd name="T66" fmla="*/ 10 w 54"/>
                <a:gd name="T67" fmla="*/ 4 h 62"/>
                <a:gd name="T68" fmla="*/ 16 w 54"/>
                <a:gd name="T69" fmla="*/ 2 h 62"/>
                <a:gd name="T70" fmla="*/ 24 w 54"/>
                <a:gd name="T71" fmla="*/ 0 h 62"/>
                <a:gd name="T72" fmla="*/ 34 w 54"/>
                <a:gd name="T73" fmla="*/ 0 h 62"/>
                <a:gd name="T74" fmla="*/ 40 w 54"/>
                <a:gd name="T75" fmla="*/ 4 h 62"/>
                <a:gd name="T76" fmla="*/ 46 w 54"/>
                <a:gd name="T77"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4" h="62">
                  <a:moveTo>
                    <a:pt x="46" y="12"/>
                  </a:moveTo>
                  <a:lnTo>
                    <a:pt x="46" y="12"/>
                  </a:lnTo>
                  <a:lnTo>
                    <a:pt x="48" y="16"/>
                  </a:lnTo>
                  <a:lnTo>
                    <a:pt x="50" y="20"/>
                  </a:lnTo>
                  <a:lnTo>
                    <a:pt x="50" y="22"/>
                  </a:lnTo>
                  <a:lnTo>
                    <a:pt x="52" y="26"/>
                  </a:lnTo>
                  <a:lnTo>
                    <a:pt x="52" y="28"/>
                  </a:lnTo>
                  <a:lnTo>
                    <a:pt x="54" y="30"/>
                  </a:lnTo>
                  <a:lnTo>
                    <a:pt x="54" y="34"/>
                  </a:lnTo>
                  <a:lnTo>
                    <a:pt x="54" y="34"/>
                  </a:lnTo>
                  <a:lnTo>
                    <a:pt x="54" y="36"/>
                  </a:lnTo>
                  <a:lnTo>
                    <a:pt x="54" y="38"/>
                  </a:lnTo>
                  <a:lnTo>
                    <a:pt x="52" y="40"/>
                  </a:lnTo>
                  <a:lnTo>
                    <a:pt x="52" y="44"/>
                  </a:lnTo>
                  <a:lnTo>
                    <a:pt x="50" y="42"/>
                  </a:lnTo>
                  <a:lnTo>
                    <a:pt x="48" y="42"/>
                  </a:lnTo>
                  <a:lnTo>
                    <a:pt x="48" y="42"/>
                  </a:lnTo>
                  <a:lnTo>
                    <a:pt x="48" y="42"/>
                  </a:lnTo>
                  <a:lnTo>
                    <a:pt x="46" y="42"/>
                  </a:lnTo>
                  <a:lnTo>
                    <a:pt x="46" y="42"/>
                  </a:lnTo>
                  <a:lnTo>
                    <a:pt x="44" y="44"/>
                  </a:lnTo>
                  <a:lnTo>
                    <a:pt x="44" y="46"/>
                  </a:lnTo>
                  <a:lnTo>
                    <a:pt x="42" y="48"/>
                  </a:lnTo>
                  <a:lnTo>
                    <a:pt x="40" y="52"/>
                  </a:lnTo>
                  <a:lnTo>
                    <a:pt x="38" y="54"/>
                  </a:lnTo>
                  <a:lnTo>
                    <a:pt x="38" y="56"/>
                  </a:lnTo>
                  <a:lnTo>
                    <a:pt x="36" y="58"/>
                  </a:lnTo>
                  <a:lnTo>
                    <a:pt x="36" y="60"/>
                  </a:lnTo>
                  <a:lnTo>
                    <a:pt x="36" y="60"/>
                  </a:lnTo>
                  <a:lnTo>
                    <a:pt x="36" y="62"/>
                  </a:lnTo>
                  <a:lnTo>
                    <a:pt x="30" y="58"/>
                  </a:lnTo>
                  <a:lnTo>
                    <a:pt x="32" y="58"/>
                  </a:lnTo>
                  <a:lnTo>
                    <a:pt x="32" y="56"/>
                  </a:lnTo>
                  <a:lnTo>
                    <a:pt x="32" y="56"/>
                  </a:lnTo>
                  <a:lnTo>
                    <a:pt x="32" y="56"/>
                  </a:lnTo>
                  <a:lnTo>
                    <a:pt x="32" y="54"/>
                  </a:lnTo>
                  <a:lnTo>
                    <a:pt x="30" y="52"/>
                  </a:lnTo>
                  <a:lnTo>
                    <a:pt x="30" y="50"/>
                  </a:lnTo>
                  <a:lnTo>
                    <a:pt x="28" y="48"/>
                  </a:lnTo>
                  <a:lnTo>
                    <a:pt x="28" y="46"/>
                  </a:lnTo>
                  <a:lnTo>
                    <a:pt x="26" y="44"/>
                  </a:lnTo>
                  <a:lnTo>
                    <a:pt x="24" y="42"/>
                  </a:lnTo>
                  <a:lnTo>
                    <a:pt x="24" y="40"/>
                  </a:lnTo>
                  <a:lnTo>
                    <a:pt x="22" y="38"/>
                  </a:lnTo>
                  <a:lnTo>
                    <a:pt x="20" y="38"/>
                  </a:lnTo>
                  <a:lnTo>
                    <a:pt x="20" y="36"/>
                  </a:lnTo>
                  <a:lnTo>
                    <a:pt x="18" y="36"/>
                  </a:lnTo>
                  <a:lnTo>
                    <a:pt x="14" y="34"/>
                  </a:lnTo>
                  <a:lnTo>
                    <a:pt x="12" y="34"/>
                  </a:lnTo>
                  <a:lnTo>
                    <a:pt x="10" y="32"/>
                  </a:lnTo>
                  <a:lnTo>
                    <a:pt x="10" y="32"/>
                  </a:lnTo>
                  <a:lnTo>
                    <a:pt x="8" y="30"/>
                  </a:lnTo>
                  <a:lnTo>
                    <a:pt x="6" y="28"/>
                  </a:lnTo>
                  <a:lnTo>
                    <a:pt x="4" y="24"/>
                  </a:lnTo>
                  <a:lnTo>
                    <a:pt x="4" y="22"/>
                  </a:lnTo>
                  <a:lnTo>
                    <a:pt x="2" y="18"/>
                  </a:lnTo>
                  <a:lnTo>
                    <a:pt x="2" y="16"/>
                  </a:lnTo>
                  <a:lnTo>
                    <a:pt x="0" y="14"/>
                  </a:lnTo>
                  <a:lnTo>
                    <a:pt x="0" y="14"/>
                  </a:lnTo>
                  <a:lnTo>
                    <a:pt x="0" y="12"/>
                  </a:lnTo>
                  <a:lnTo>
                    <a:pt x="0" y="12"/>
                  </a:lnTo>
                  <a:lnTo>
                    <a:pt x="0" y="10"/>
                  </a:lnTo>
                  <a:lnTo>
                    <a:pt x="2" y="10"/>
                  </a:lnTo>
                  <a:lnTo>
                    <a:pt x="2" y="8"/>
                  </a:lnTo>
                  <a:lnTo>
                    <a:pt x="4" y="6"/>
                  </a:lnTo>
                  <a:lnTo>
                    <a:pt x="6" y="6"/>
                  </a:lnTo>
                  <a:lnTo>
                    <a:pt x="8" y="4"/>
                  </a:lnTo>
                  <a:lnTo>
                    <a:pt x="10" y="4"/>
                  </a:lnTo>
                  <a:lnTo>
                    <a:pt x="14" y="2"/>
                  </a:lnTo>
                  <a:lnTo>
                    <a:pt x="16" y="2"/>
                  </a:lnTo>
                  <a:lnTo>
                    <a:pt x="20" y="0"/>
                  </a:lnTo>
                  <a:lnTo>
                    <a:pt x="24" y="0"/>
                  </a:lnTo>
                  <a:lnTo>
                    <a:pt x="26" y="0"/>
                  </a:lnTo>
                  <a:lnTo>
                    <a:pt x="34" y="0"/>
                  </a:lnTo>
                  <a:lnTo>
                    <a:pt x="36" y="0"/>
                  </a:lnTo>
                  <a:lnTo>
                    <a:pt x="40" y="4"/>
                  </a:lnTo>
                  <a:lnTo>
                    <a:pt x="44" y="8"/>
                  </a:lnTo>
                  <a:lnTo>
                    <a:pt x="46" y="10"/>
                  </a:lnTo>
                  <a:lnTo>
                    <a:pt x="46" y="12"/>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56" name="Freeform 351">
              <a:extLst>
                <a:ext uri="{FF2B5EF4-FFF2-40B4-BE49-F238E27FC236}">
                  <a16:creationId xmlns:a16="http://schemas.microsoft.com/office/drawing/2014/main" id="{EBFCCAB8-7B92-43FD-962C-E6EE6C47CF24}"/>
                </a:ext>
              </a:extLst>
            </p:cNvPr>
            <p:cNvSpPr>
              <a:spLocks/>
            </p:cNvSpPr>
            <p:nvPr/>
          </p:nvSpPr>
          <p:spPr bwMode="auto">
            <a:xfrm>
              <a:off x="6502350" y="2709274"/>
              <a:ext cx="102125" cy="123102"/>
            </a:xfrm>
            <a:custGeom>
              <a:avLst/>
              <a:gdLst>
                <a:gd name="T0" fmla="*/ 20 w 54"/>
                <a:gd name="T1" fmla="*/ 2 h 72"/>
                <a:gd name="T2" fmla="*/ 18 w 54"/>
                <a:gd name="T3" fmla="*/ 2 h 72"/>
                <a:gd name="T4" fmla="*/ 14 w 54"/>
                <a:gd name="T5" fmla="*/ 2 h 72"/>
                <a:gd name="T6" fmla="*/ 12 w 54"/>
                <a:gd name="T7" fmla="*/ 4 h 72"/>
                <a:gd name="T8" fmla="*/ 10 w 54"/>
                <a:gd name="T9" fmla="*/ 4 h 72"/>
                <a:gd name="T10" fmla="*/ 4 w 54"/>
                <a:gd name="T11" fmla="*/ 8 h 72"/>
                <a:gd name="T12" fmla="*/ 2 w 54"/>
                <a:gd name="T13" fmla="*/ 8 h 72"/>
                <a:gd name="T14" fmla="*/ 2 w 54"/>
                <a:gd name="T15" fmla="*/ 12 h 72"/>
                <a:gd name="T16" fmla="*/ 4 w 54"/>
                <a:gd name="T17" fmla="*/ 16 h 72"/>
                <a:gd name="T18" fmla="*/ 8 w 54"/>
                <a:gd name="T19" fmla="*/ 24 h 72"/>
                <a:gd name="T20" fmla="*/ 10 w 54"/>
                <a:gd name="T21" fmla="*/ 30 h 72"/>
                <a:gd name="T22" fmla="*/ 12 w 54"/>
                <a:gd name="T23" fmla="*/ 34 h 72"/>
                <a:gd name="T24" fmla="*/ 12 w 54"/>
                <a:gd name="T25" fmla="*/ 38 h 72"/>
                <a:gd name="T26" fmla="*/ 12 w 54"/>
                <a:gd name="T27" fmla="*/ 40 h 72"/>
                <a:gd name="T28" fmla="*/ 10 w 54"/>
                <a:gd name="T29" fmla="*/ 46 h 72"/>
                <a:gd name="T30" fmla="*/ 14 w 54"/>
                <a:gd name="T31" fmla="*/ 48 h 72"/>
                <a:gd name="T32" fmla="*/ 18 w 54"/>
                <a:gd name="T33" fmla="*/ 48 h 72"/>
                <a:gd name="T34" fmla="*/ 20 w 54"/>
                <a:gd name="T35" fmla="*/ 50 h 72"/>
                <a:gd name="T36" fmla="*/ 22 w 54"/>
                <a:gd name="T37" fmla="*/ 52 h 72"/>
                <a:gd name="T38" fmla="*/ 24 w 54"/>
                <a:gd name="T39" fmla="*/ 54 h 72"/>
                <a:gd name="T40" fmla="*/ 30 w 54"/>
                <a:gd name="T41" fmla="*/ 56 h 72"/>
                <a:gd name="T42" fmla="*/ 32 w 54"/>
                <a:gd name="T43" fmla="*/ 60 h 72"/>
                <a:gd name="T44" fmla="*/ 34 w 54"/>
                <a:gd name="T45" fmla="*/ 60 h 72"/>
                <a:gd name="T46" fmla="*/ 36 w 54"/>
                <a:gd name="T47" fmla="*/ 64 h 72"/>
                <a:gd name="T48" fmla="*/ 38 w 54"/>
                <a:gd name="T49" fmla="*/ 68 h 72"/>
                <a:gd name="T50" fmla="*/ 38 w 54"/>
                <a:gd name="T51" fmla="*/ 70 h 72"/>
                <a:gd name="T52" fmla="*/ 42 w 54"/>
                <a:gd name="T53" fmla="*/ 70 h 72"/>
                <a:gd name="T54" fmla="*/ 46 w 54"/>
                <a:gd name="T55" fmla="*/ 68 h 72"/>
                <a:gd name="T56" fmla="*/ 48 w 54"/>
                <a:gd name="T57" fmla="*/ 66 h 72"/>
                <a:gd name="T58" fmla="*/ 52 w 54"/>
                <a:gd name="T59" fmla="*/ 66 h 72"/>
                <a:gd name="T60" fmla="*/ 52 w 54"/>
                <a:gd name="T61" fmla="*/ 58 h 72"/>
                <a:gd name="T62" fmla="*/ 52 w 54"/>
                <a:gd name="T63" fmla="*/ 54 h 72"/>
                <a:gd name="T64" fmla="*/ 50 w 54"/>
                <a:gd name="T65" fmla="*/ 52 h 72"/>
                <a:gd name="T66" fmla="*/ 46 w 54"/>
                <a:gd name="T67" fmla="*/ 44 h 72"/>
                <a:gd name="T68" fmla="*/ 44 w 54"/>
                <a:gd name="T69" fmla="*/ 40 h 72"/>
                <a:gd name="T70" fmla="*/ 42 w 54"/>
                <a:gd name="T71" fmla="*/ 36 h 72"/>
                <a:gd name="T72" fmla="*/ 42 w 54"/>
                <a:gd name="T73" fmla="*/ 34 h 72"/>
                <a:gd name="T74" fmla="*/ 42 w 54"/>
                <a:gd name="T75" fmla="*/ 32 h 72"/>
                <a:gd name="T76" fmla="*/ 44 w 54"/>
                <a:gd name="T77" fmla="*/ 30 h 72"/>
                <a:gd name="T78" fmla="*/ 48 w 54"/>
                <a:gd name="T79" fmla="*/ 26 h 72"/>
                <a:gd name="T80" fmla="*/ 54 w 54"/>
                <a:gd name="T81" fmla="*/ 22 h 72"/>
                <a:gd name="T82" fmla="*/ 52 w 54"/>
                <a:gd name="T83" fmla="*/ 18 h 72"/>
                <a:gd name="T84" fmla="*/ 46 w 54"/>
                <a:gd name="T85" fmla="*/ 14 h 72"/>
                <a:gd name="T86" fmla="*/ 40 w 54"/>
                <a:gd name="T87" fmla="*/ 10 h 72"/>
                <a:gd name="T88" fmla="*/ 22 w 54"/>
                <a:gd name="T89" fmla="*/ 0 h 72"/>
                <a:gd name="T90" fmla="*/ 20 w 54"/>
                <a:gd name="T91" fmla="*/ 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4" h="72">
                  <a:moveTo>
                    <a:pt x="20" y="2"/>
                  </a:moveTo>
                  <a:lnTo>
                    <a:pt x="20" y="2"/>
                  </a:lnTo>
                  <a:lnTo>
                    <a:pt x="20" y="2"/>
                  </a:lnTo>
                  <a:lnTo>
                    <a:pt x="18" y="2"/>
                  </a:lnTo>
                  <a:lnTo>
                    <a:pt x="16" y="2"/>
                  </a:lnTo>
                  <a:lnTo>
                    <a:pt x="14" y="2"/>
                  </a:lnTo>
                  <a:lnTo>
                    <a:pt x="12" y="2"/>
                  </a:lnTo>
                  <a:lnTo>
                    <a:pt x="12" y="4"/>
                  </a:lnTo>
                  <a:lnTo>
                    <a:pt x="10" y="4"/>
                  </a:lnTo>
                  <a:lnTo>
                    <a:pt x="10" y="4"/>
                  </a:lnTo>
                  <a:lnTo>
                    <a:pt x="6" y="6"/>
                  </a:lnTo>
                  <a:lnTo>
                    <a:pt x="4" y="8"/>
                  </a:lnTo>
                  <a:lnTo>
                    <a:pt x="2" y="8"/>
                  </a:lnTo>
                  <a:lnTo>
                    <a:pt x="2" y="8"/>
                  </a:lnTo>
                  <a:lnTo>
                    <a:pt x="0" y="10"/>
                  </a:lnTo>
                  <a:lnTo>
                    <a:pt x="2" y="12"/>
                  </a:lnTo>
                  <a:lnTo>
                    <a:pt x="4" y="14"/>
                  </a:lnTo>
                  <a:lnTo>
                    <a:pt x="4" y="16"/>
                  </a:lnTo>
                  <a:lnTo>
                    <a:pt x="6" y="20"/>
                  </a:lnTo>
                  <a:lnTo>
                    <a:pt x="8" y="24"/>
                  </a:lnTo>
                  <a:lnTo>
                    <a:pt x="10" y="26"/>
                  </a:lnTo>
                  <a:lnTo>
                    <a:pt x="10" y="30"/>
                  </a:lnTo>
                  <a:lnTo>
                    <a:pt x="12" y="32"/>
                  </a:lnTo>
                  <a:lnTo>
                    <a:pt x="12" y="34"/>
                  </a:lnTo>
                  <a:lnTo>
                    <a:pt x="12" y="38"/>
                  </a:lnTo>
                  <a:lnTo>
                    <a:pt x="12" y="38"/>
                  </a:lnTo>
                  <a:lnTo>
                    <a:pt x="12" y="38"/>
                  </a:lnTo>
                  <a:lnTo>
                    <a:pt x="12" y="40"/>
                  </a:lnTo>
                  <a:lnTo>
                    <a:pt x="10" y="44"/>
                  </a:lnTo>
                  <a:lnTo>
                    <a:pt x="10" y="46"/>
                  </a:lnTo>
                  <a:lnTo>
                    <a:pt x="10" y="48"/>
                  </a:lnTo>
                  <a:lnTo>
                    <a:pt x="14" y="48"/>
                  </a:lnTo>
                  <a:lnTo>
                    <a:pt x="16" y="48"/>
                  </a:lnTo>
                  <a:lnTo>
                    <a:pt x="18" y="48"/>
                  </a:lnTo>
                  <a:lnTo>
                    <a:pt x="20" y="50"/>
                  </a:lnTo>
                  <a:lnTo>
                    <a:pt x="20" y="50"/>
                  </a:lnTo>
                  <a:lnTo>
                    <a:pt x="20" y="50"/>
                  </a:lnTo>
                  <a:lnTo>
                    <a:pt x="22" y="52"/>
                  </a:lnTo>
                  <a:lnTo>
                    <a:pt x="22" y="54"/>
                  </a:lnTo>
                  <a:lnTo>
                    <a:pt x="24" y="54"/>
                  </a:lnTo>
                  <a:lnTo>
                    <a:pt x="28" y="56"/>
                  </a:lnTo>
                  <a:lnTo>
                    <a:pt x="30" y="56"/>
                  </a:lnTo>
                  <a:lnTo>
                    <a:pt x="30" y="58"/>
                  </a:lnTo>
                  <a:lnTo>
                    <a:pt x="32" y="60"/>
                  </a:lnTo>
                  <a:lnTo>
                    <a:pt x="34" y="60"/>
                  </a:lnTo>
                  <a:lnTo>
                    <a:pt x="34" y="60"/>
                  </a:lnTo>
                  <a:lnTo>
                    <a:pt x="34" y="62"/>
                  </a:lnTo>
                  <a:lnTo>
                    <a:pt x="36" y="64"/>
                  </a:lnTo>
                  <a:lnTo>
                    <a:pt x="36" y="68"/>
                  </a:lnTo>
                  <a:lnTo>
                    <a:pt x="38" y="68"/>
                  </a:lnTo>
                  <a:lnTo>
                    <a:pt x="38" y="70"/>
                  </a:lnTo>
                  <a:lnTo>
                    <a:pt x="38" y="70"/>
                  </a:lnTo>
                  <a:lnTo>
                    <a:pt x="40" y="72"/>
                  </a:lnTo>
                  <a:lnTo>
                    <a:pt x="42" y="70"/>
                  </a:lnTo>
                  <a:lnTo>
                    <a:pt x="44" y="68"/>
                  </a:lnTo>
                  <a:lnTo>
                    <a:pt x="46" y="68"/>
                  </a:lnTo>
                  <a:lnTo>
                    <a:pt x="48" y="66"/>
                  </a:lnTo>
                  <a:lnTo>
                    <a:pt x="48" y="66"/>
                  </a:lnTo>
                  <a:lnTo>
                    <a:pt x="50" y="66"/>
                  </a:lnTo>
                  <a:lnTo>
                    <a:pt x="52" y="66"/>
                  </a:lnTo>
                  <a:lnTo>
                    <a:pt x="52" y="62"/>
                  </a:lnTo>
                  <a:lnTo>
                    <a:pt x="52" y="58"/>
                  </a:lnTo>
                  <a:lnTo>
                    <a:pt x="52" y="56"/>
                  </a:lnTo>
                  <a:lnTo>
                    <a:pt x="52" y="54"/>
                  </a:lnTo>
                  <a:lnTo>
                    <a:pt x="50" y="54"/>
                  </a:lnTo>
                  <a:lnTo>
                    <a:pt x="50" y="52"/>
                  </a:lnTo>
                  <a:lnTo>
                    <a:pt x="48" y="48"/>
                  </a:lnTo>
                  <a:lnTo>
                    <a:pt x="46" y="44"/>
                  </a:lnTo>
                  <a:lnTo>
                    <a:pt x="44" y="42"/>
                  </a:lnTo>
                  <a:lnTo>
                    <a:pt x="44" y="40"/>
                  </a:lnTo>
                  <a:lnTo>
                    <a:pt x="42" y="38"/>
                  </a:lnTo>
                  <a:lnTo>
                    <a:pt x="42" y="36"/>
                  </a:lnTo>
                  <a:lnTo>
                    <a:pt x="42" y="36"/>
                  </a:lnTo>
                  <a:lnTo>
                    <a:pt x="42" y="34"/>
                  </a:lnTo>
                  <a:lnTo>
                    <a:pt x="42" y="32"/>
                  </a:lnTo>
                  <a:lnTo>
                    <a:pt x="42" y="32"/>
                  </a:lnTo>
                  <a:lnTo>
                    <a:pt x="42" y="32"/>
                  </a:lnTo>
                  <a:lnTo>
                    <a:pt x="44" y="30"/>
                  </a:lnTo>
                  <a:lnTo>
                    <a:pt x="44" y="28"/>
                  </a:lnTo>
                  <a:lnTo>
                    <a:pt x="48" y="26"/>
                  </a:lnTo>
                  <a:lnTo>
                    <a:pt x="50" y="26"/>
                  </a:lnTo>
                  <a:lnTo>
                    <a:pt x="54" y="22"/>
                  </a:lnTo>
                  <a:lnTo>
                    <a:pt x="54" y="22"/>
                  </a:lnTo>
                  <a:lnTo>
                    <a:pt x="52" y="18"/>
                  </a:lnTo>
                  <a:lnTo>
                    <a:pt x="48" y="16"/>
                  </a:lnTo>
                  <a:lnTo>
                    <a:pt x="46" y="14"/>
                  </a:lnTo>
                  <a:lnTo>
                    <a:pt x="44" y="12"/>
                  </a:lnTo>
                  <a:lnTo>
                    <a:pt x="40" y="10"/>
                  </a:lnTo>
                  <a:lnTo>
                    <a:pt x="32" y="8"/>
                  </a:lnTo>
                  <a:lnTo>
                    <a:pt x="22" y="0"/>
                  </a:lnTo>
                  <a:lnTo>
                    <a:pt x="22" y="2"/>
                  </a:lnTo>
                  <a:lnTo>
                    <a:pt x="20" y="2"/>
                  </a:lnTo>
                  <a:lnTo>
                    <a:pt x="20" y="2"/>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57" name="Freeform 352">
              <a:extLst>
                <a:ext uri="{FF2B5EF4-FFF2-40B4-BE49-F238E27FC236}">
                  <a16:creationId xmlns:a16="http://schemas.microsoft.com/office/drawing/2014/main" id="{EA6B39FF-DFF7-4ECC-B8C6-3E87C63A0C6E}"/>
                </a:ext>
              </a:extLst>
            </p:cNvPr>
            <p:cNvSpPr>
              <a:spLocks/>
            </p:cNvSpPr>
            <p:nvPr/>
          </p:nvSpPr>
          <p:spPr bwMode="auto">
            <a:xfrm>
              <a:off x="6502350" y="2709274"/>
              <a:ext cx="102125" cy="123102"/>
            </a:xfrm>
            <a:custGeom>
              <a:avLst/>
              <a:gdLst>
                <a:gd name="T0" fmla="*/ 20 w 54"/>
                <a:gd name="T1" fmla="*/ 2 h 72"/>
                <a:gd name="T2" fmla="*/ 18 w 54"/>
                <a:gd name="T3" fmla="*/ 2 h 72"/>
                <a:gd name="T4" fmla="*/ 14 w 54"/>
                <a:gd name="T5" fmla="*/ 2 h 72"/>
                <a:gd name="T6" fmla="*/ 12 w 54"/>
                <a:gd name="T7" fmla="*/ 4 h 72"/>
                <a:gd name="T8" fmla="*/ 10 w 54"/>
                <a:gd name="T9" fmla="*/ 4 h 72"/>
                <a:gd name="T10" fmla="*/ 4 w 54"/>
                <a:gd name="T11" fmla="*/ 8 h 72"/>
                <a:gd name="T12" fmla="*/ 2 w 54"/>
                <a:gd name="T13" fmla="*/ 8 h 72"/>
                <a:gd name="T14" fmla="*/ 2 w 54"/>
                <a:gd name="T15" fmla="*/ 12 h 72"/>
                <a:gd name="T16" fmla="*/ 4 w 54"/>
                <a:gd name="T17" fmla="*/ 16 h 72"/>
                <a:gd name="T18" fmla="*/ 8 w 54"/>
                <a:gd name="T19" fmla="*/ 24 h 72"/>
                <a:gd name="T20" fmla="*/ 10 w 54"/>
                <a:gd name="T21" fmla="*/ 30 h 72"/>
                <a:gd name="T22" fmla="*/ 12 w 54"/>
                <a:gd name="T23" fmla="*/ 34 h 72"/>
                <a:gd name="T24" fmla="*/ 12 w 54"/>
                <a:gd name="T25" fmla="*/ 38 h 72"/>
                <a:gd name="T26" fmla="*/ 12 w 54"/>
                <a:gd name="T27" fmla="*/ 40 h 72"/>
                <a:gd name="T28" fmla="*/ 10 w 54"/>
                <a:gd name="T29" fmla="*/ 46 h 72"/>
                <a:gd name="T30" fmla="*/ 14 w 54"/>
                <a:gd name="T31" fmla="*/ 48 h 72"/>
                <a:gd name="T32" fmla="*/ 18 w 54"/>
                <a:gd name="T33" fmla="*/ 48 h 72"/>
                <a:gd name="T34" fmla="*/ 20 w 54"/>
                <a:gd name="T35" fmla="*/ 50 h 72"/>
                <a:gd name="T36" fmla="*/ 22 w 54"/>
                <a:gd name="T37" fmla="*/ 52 h 72"/>
                <a:gd name="T38" fmla="*/ 24 w 54"/>
                <a:gd name="T39" fmla="*/ 54 h 72"/>
                <a:gd name="T40" fmla="*/ 30 w 54"/>
                <a:gd name="T41" fmla="*/ 56 h 72"/>
                <a:gd name="T42" fmla="*/ 32 w 54"/>
                <a:gd name="T43" fmla="*/ 60 h 72"/>
                <a:gd name="T44" fmla="*/ 34 w 54"/>
                <a:gd name="T45" fmla="*/ 60 h 72"/>
                <a:gd name="T46" fmla="*/ 36 w 54"/>
                <a:gd name="T47" fmla="*/ 64 h 72"/>
                <a:gd name="T48" fmla="*/ 38 w 54"/>
                <a:gd name="T49" fmla="*/ 68 h 72"/>
                <a:gd name="T50" fmla="*/ 38 w 54"/>
                <a:gd name="T51" fmla="*/ 70 h 72"/>
                <a:gd name="T52" fmla="*/ 42 w 54"/>
                <a:gd name="T53" fmla="*/ 70 h 72"/>
                <a:gd name="T54" fmla="*/ 46 w 54"/>
                <a:gd name="T55" fmla="*/ 68 h 72"/>
                <a:gd name="T56" fmla="*/ 48 w 54"/>
                <a:gd name="T57" fmla="*/ 66 h 72"/>
                <a:gd name="T58" fmla="*/ 52 w 54"/>
                <a:gd name="T59" fmla="*/ 66 h 72"/>
                <a:gd name="T60" fmla="*/ 52 w 54"/>
                <a:gd name="T61" fmla="*/ 58 h 72"/>
                <a:gd name="T62" fmla="*/ 52 w 54"/>
                <a:gd name="T63" fmla="*/ 54 h 72"/>
                <a:gd name="T64" fmla="*/ 50 w 54"/>
                <a:gd name="T65" fmla="*/ 52 h 72"/>
                <a:gd name="T66" fmla="*/ 46 w 54"/>
                <a:gd name="T67" fmla="*/ 44 h 72"/>
                <a:gd name="T68" fmla="*/ 44 w 54"/>
                <a:gd name="T69" fmla="*/ 40 h 72"/>
                <a:gd name="T70" fmla="*/ 42 w 54"/>
                <a:gd name="T71" fmla="*/ 36 h 72"/>
                <a:gd name="T72" fmla="*/ 42 w 54"/>
                <a:gd name="T73" fmla="*/ 34 h 72"/>
                <a:gd name="T74" fmla="*/ 42 w 54"/>
                <a:gd name="T75" fmla="*/ 32 h 72"/>
                <a:gd name="T76" fmla="*/ 44 w 54"/>
                <a:gd name="T77" fmla="*/ 30 h 72"/>
                <a:gd name="T78" fmla="*/ 48 w 54"/>
                <a:gd name="T79" fmla="*/ 26 h 72"/>
                <a:gd name="T80" fmla="*/ 54 w 54"/>
                <a:gd name="T81" fmla="*/ 22 h 72"/>
                <a:gd name="T82" fmla="*/ 52 w 54"/>
                <a:gd name="T83" fmla="*/ 18 h 72"/>
                <a:gd name="T84" fmla="*/ 46 w 54"/>
                <a:gd name="T85" fmla="*/ 14 h 72"/>
                <a:gd name="T86" fmla="*/ 40 w 54"/>
                <a:gd name="T87" fmla="*/ 10 h 72"/>
                <a:gd name="T88" fmla="*/ 22 w 54"/>
                <a:gd name="T89" fmla="*/ 0 h 72"/>
                <a:gd name="T90" fmla="*/ 20 w 54"/>
                <a:gd name="T91" fmla="*/ 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4" h="72">
                  <a:moveTo>
                    <a:pt x="20" y="2"/>
                  </a:moveTo>
                  <a:lnTo>
                    <a:pt x="20" y="2"/>
                  </a:lnTo>
                  <a:lnTo>
                    <a:pt x="20" y="2"/>
                  </a:lnTo>
                  <a:lnTo>
                    <a:pt x="18" y="2"/>
                  </a:lnTo>
                  <a:lnTo>
                    <a:pt x="16" y="2"/>
                  </a:lnTo>
                  <a:lnTo>
                    <a:pt x="14" y="2"/>
                  </a:lnTo>
                  <a:lnTo>
                    <a:pt x="12" y="2"/>
                  </a:lnTo>
                  <a:lnTo>
                    <a:pt x="12" y="4"/>
                  </a:lnTo>
                  <a:lnTo>
                    <a:pt x="10" y="4"/>
                  </a:lnTo>
                  <a:lnTo>
                    <a:pt x="10" y="4"/>
                  </a:lnTo>
                  <a:lnTo>
                    <a:pt x="6" y="6"/>
                  </a:lnTo>
                  <a:lnTo>
                    <a:pt x="4" y="8"/>
                  </a:lnTo>
                  <a:lnTo>
                    <a:pt x="2" y="8"/>
                  </a:lnTo>
                  <a:lnTo>
                    <a:pt x="2" y="8"/>
                  </a:lnTo>
                  <a:lnTo>
                    <a:pt x="0" y="10"/>
                  </a:lnTo>
                  <a:lnTo>
                    <a:pt x="2" y="12"/>
                  </a:lnTo>
                  <a:lnTo>
                    <a:pt x="4" y="14"/>
                  </a:lnTo>
                  <a:lnTo>
                    <a:pt x="4" y="16"/>
                  </a:lnTo>
                  <a:lnTo>
                    <a:pt x="6" y="20"/>
                  </a:lnTo>
                  <a:lnTo>
                    <a:pt x="8" y="24"/>
                  </a:lnTo>
                  <a:lnTo>
                    <a:pt x="10" y="26"/>
                  </a:lnTo>
                  <a:lnTo>
                    <a:pt x="10" y="30"/>
                  </a:lnTo>
                  <a:lnTo>
                    <a:pt x="12" y="32"/>
                  </a:lnTo>
                  <a:lnTo>
                    <a:pt x="12" y="34"/>
                  </a:lnTo>
                  <a:lnTo>
                    <a:pt x="12" y="38"/>
                  </a:lnTo>
                  <a:lnTo>
                    <a:pt x="12" y="38"/>
                  </a:lnTo>
                  <a:lnTo>
                    <a:pt x="12" y="38"/>
                  </a:lnTo>
                  <a:lnTo>
                    <a:pt x="12" y="40"/>
                  </a:lnTo>
                  <a:lnTo>
                    <a:pt x="10" y="44"/>
                  </a:lnTo>
                  <a:lnTo>
                    <a:pt x="10" y="46"/>
                  </a:lnTo>
                  <a:lnTo>
                    <a:pt x="10" y="48"/>
                  </a:lnTo>
                  <a:lnTo>
                    <a:pt x="14" y="48"/>
                  </a:lnTo>
                  <a:lnTo>
                    <a:pt x="16" y="48"/>
                  </a:lnTo>
                  <a:lnTo>
                    <a:pt x="18" y="48"/>
                  </a:lnTo>
                  <a:lnTo>
                    <a:pt x="20" y="50"/>
                  </a:lnTo>
                  <a:lnTo>
                    <a:pt x="20" y="50"/>
                  </a:lnTo>
                  <a:lnTo>
                    <a:pt x="20" y="50"/>
                  </a:lnTo>
                  <a:lnTo>
                    <a:pt x="22" y="52"/>
                  </a:lnTo>
                  <a:lnTo>
                    <a:pt x="22" y="54"/>
                  </a:lnTo>
                  <a:lnTo>
                    <a:pt x="24" y="54"/>
                  </a:lnTo>
                  <a:lnTo>
                    <a:pt x="28" y="56"/>
                  </a:lnTo>
                  <a:lnTo>
                    <a:pt x="30" y="56"/>
                  </a:lnTo>
                  <a:lnTo>
                    <a:pt x="30" y="58"/>
                  </a:lnTo>
                  <a:lnTo>
                    <a:pt x="32" y="60"/>
                  </a:lnTo>
                  <a:lnTo>
                    <a:pt x="34" y="60"/>
                  </a:lnTo>
                  <a:lnTo>
                    <a:pt x="34" y="60"/>
                  </a:lnTo>
                  <a:lnTo>
                    <a:pt x="34" y="62"/>
                  </a:lnTo>
                  <a:lnTo>
                    <a:pt x="36" y="64"/>
                  </a:lnTo>
                  <a:lnTo>
                    <a:pt x="36" y="68"/>
                  </a:lnTo>
                  <a:lnTo>
                    <a:pt x="38" y="68"/>
                  </a:lnTo>
                  <a:lnTo>
                    <a:pt x="38" y="70"/>
                  </a:lnTo>
                  <a:lnTo>
                    <a:pt x="38" y="70"/>
                  </a:lnTo>
                  <a:lnTo>
                    <a:pt x="40" y="72"/>
                  </a:lnTo>
                  <a:lnTo>
                    <a:pt x="42" y="70"/>
                  </a:lnTo>
                  <a:lnTo>
                    <a:pt x="44" y="68"/>
                  </a:lnTo>
                  <a:lnTo>
                    <a:pt x="46" y="68"/>
                  </a:lnTo>
                  <a:lnTo>
                    <a:pt x="48" y="66"/>
                  </a:lnTo>
                  <a:lnTo>
                    <a:pt x="48" y="66"/>
                  </a:lnTo>
                  <a:lnTo>
                    <a:pt x="50" y="66"/>
                  </a:lnTo>
                  <a:lnTo>
                    <a:pt x="52" y="66"/>
                  </a:lnTo>
                  <a:lnTo>
                    <a:pt x="52" y="62"/>
                  </a:lnTo>
                  <a:lnTo>
                    <a:pt x="52" y="58"/>
                  </a:lnTo>
                  <a:lnTo>
                    <a:pt x="52" y="56"/>
                  </a:lnTo>
                  <a:lnTo>
                    <a:pt x="52" y="54"/>
                  </a:lnTo>
                  <a:lnTo>
                    <a:pt x="50" y="54"/>
                  </a:lnTo>
                  <a:lnTo>
                    <a:pt x="50" y="52"/>
                  </a:lnTo>
                  <a:lnTo>
                    <a:pt x="48" y="48"/>
                  </a:lnTo>
                  <a:lnTo>
                    <a:pt x="46" y="44"/>
                  </a:lnTo>
                  <a:lnTo>
                    <a:pt x="44" y="42"/>
                  </a:lnTo>
                  <a:lnTo>
                    <a:pt x="44" y="40"/>
                  </a:lnTo>
                  <a:lnTo>
                    <a:pt x="42" y="38"/>
                  </a:lnTo>
                  <a:lnTo>
                    <a:pt x="42" y="36"/>
                  </a:lnTo>
                  <a:lnTo>
                    <a:pt x="42" y="36"/>
                  </a:lnTo>
                  <a:lnTo>
                    <a:pt x="42" y="34"/>
                  </a:lnTo>
                  <a:lnTo>
                    <a:pt x="42" y="32"/>
                  </a:lnTo>
                  <a:lnTo>
                    <a:pt x="42" y="32"/>
                  </a:lnTo>
                  <a:lnTo>
                    <a:pt x="42" y="32"/>
                  </a:lnTo>
                  <a:lnTo>
                    <a:pt x="44" y="30"/>
                  </a:lnTo>
                  <a:lnTo>
                    <a:pt x="44" y="28"/>
                  </a:lnTo>
                  <a:lnTo>
                    <a:pt x="48" y="26"/>
                  </a:lnTo>
                  <a:lnTo>
                    <a:pt x="50" y="26"/>
                  </a:lnTo>
                  <a:lnTo>
                    <a:pt x="54" y="22"/>
                  </a:lnTo>
                  <a:lnTo>
                    <a:pt x="54" y="22"/>
                  </a:lnTo>
                  <a:lnTo>
                    <a:pt x="52" y="18"/>
                  </a:lnTo>
                  <a:lnTo>
                    <a:pt x="48" y="16"/>
                  </a:lnTo>
                  <a:lnTo>
                    <a:pt x="46" y="14"/>
                  </a:lnTo>
                  <a:lnTo>
                    <a:pt x="44" y="12"/>
                  </a:lnTo>
                  <a:lnTo>
                    <a:pt x="40" y="10"/>
                  </a:lnTo>
                  <a:lnTo>
                    <a:pt x="32" y="8"/>
                  </a:lnTo>
                  <a:lnTo>
                    <a:pt x="22" y="0"/>
                  </a:lnTo>
                  <a:lnTo>
                    <a:pt x="22" y="2"/>
                  </a:lnTo>
                  <a:lnTo>
                    <a:pt x="20" y="2"/>
                  </a:lnTo>
                  <a:lnTo>
                    <a:pt x="20" y="2"/>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58" name="Freeform 353">
              <a:extLst>
                <a:ext uri="{FF2B5EF4-FFF2-40B4-BE49-F238E27FC236}">
                  <a16:creationId xmlns:a16="http://schemas.microsoft.com/office/drawing/2014/main" id="{573CD14A-EDC6-4AB8-9F46-FC65163ED501}"/>
                </a:ext>
              </a:extLst>
            </p:cNvPr>
            <p:cNvSpPr>
              <a:spLocks/>
            </p:cNvSpPr>
            <p:nvPr/>
          </p:nvSpPr>
          <p:spPr bwMode="auto">
            <a:xfrm>
              <a:off x="6491003" y="2681918"/>
              <a:ext cx="52953" cy="44454"/>
            </a:xfrm>
            <a:custGeom>
              <a:avLst/>
              <a:gdLst>
                <a:gd name="T0" fmla="*/ 26 w 28"/>
                <a:gd name="T1" fmla="*/ 20 h 26"/>
                <a:gd name="T2" fmla="*/ 26 w 28"/>
                <a:gd name="T3" fmla="*/ 20 h 26"/>
                <a:gd name="T4" fmla="*/ 26 w 28"/>
                <a:gd name="T5" fmla="*/ 20 h 26"/>
                <a:gd name="T6" fmla="*/ 24 w 28"/>
                <a:gd name="T7" fmla="*/ 20 h 26"/>
                <a:gd name="T8" fmla="*/ 22 w 28"/>
                <a:gd name="T9" fmla="*/ 20 h 26"/>
                <a:gd name="T10" fmla="*/ 20 w 28"/>
                <a:gd name="T11" fmla="*/ 20 h 26"/>
                <a:gd name="T12" fmla="*/ 18 w 28"/>
                <a:gd name="T13" fmla="*/ 20 h 26"/>
                <a:gd name="T14" fmla="*/ 18 w 28"/>
                <a:gd name="T15" fmla="*/ 20 h 26"/>
                <a:gd name="T16" fmla="*/ 16 w 28"/>
                <a:gd name="T17" fmla="*/ 20 h 26"/>
                <a:gd name="T18" fmla="*/ 16 w 28"/>
                <a:gd name="T19" fmla="*/ 22 h 26"/>
                <a:gd name="T20" fmla="*/ 12 w 28"/>
                <a:gd name="T21" fmla="*/ 22 h 26"/>
                <a:gd name="T22" fmla="*/ 10 w 28"/>
                <a:gd name="T23" fmla="*/ 24 h 26"/>
                <a:gd name="T24" fmla="*/ 8 w 28"/>
                <a:gd name="T25" fmla="*/ 26 h 26"/>
                <a:gd name="T26" fmla="*/ 6 w 28"/>
                <a:gd name="T27" fmla="*/ 26 h 26"/>
                <a:gd name="T28" fmla="*/ 6 w 28"/>
                <a:gd name="T29" fmla="*/ 26 h 26"/>
                <a:gd name="T30" fmla="*/ 0 w 28"/>
                <a:gd name="T31" fmla="*/ 20 h 26"/>
                <a:gd name="T32" fmla="*/ 0 w 28"/>
                <a:gd name="T33" fmla="*/ 8 h 26"/>
                <a:gd name="T34" fmla="*/ 0 w 28"/>
                <a:gd name="T35" fmla="*/ 8 h 26"/>
                <a:gd name="T36" fmla="*/ 0 w 28"/>
                <a:gd name="T37" fmla="*/ 6 h 26"/>
                <a:gd name="T38" fmla="*/ 2 w 28"/>
                <a:gd name="T39" fmla="*/ 4 h 26"/>
                <a:gd name="T40" fmla="*/ 4 w 28"/>
                <a:gd name="T41" fmla="*/ 4 h 26"/>
                <a:gd name="T42" fmla="*/ 6 w 28"/>
                <a:gd name="T43" fmla="*/ 2 h 26"/>
                <a:gd name="T44" fmla="*/ 6 w 28"/>
                <a:gd name="T45" fmla="*/ 2 h 26"/>
                <a:gd name="T46" fmla="*/ 8 w 28"/>
                <a:gd name="T47" fmla="*/ 0 h 26"/>
                <a:gd name="T48" fmla="*/ 10 w 28"/>
                <a:gd name="T49" fmla="*/ 0 h 26"/>
                <a:gd name="T50" fmla="*/ 10 w 28"/>
                <a:gd name="T51" fmla="*/ 0 h 26"/>
                <a:gd name="T52" fmla="*/ 12 w 28"/>
                <a:gd name="T53" fmla="*/ 0 h 26"/>
                <a:gd name="T54" fmla="*/ 14 w 28"/>
                <a:gd name="T55" fmla="*/ 0 h 26"/>
                <a:gd name="T56" fmla="*/ 18 w 28"/>
                <a:gd name="T57" fmla="*/ 2 h 26"/>
                <a:gd name="T58" fmla="*/ 20 w 28"/>
                <a:gd name="T59" fmla="*/ 2 h 26"/>
                <a:gd name="T60" fmla="*/ 20 w 28"/>
                <a:gd name="T61" fmla="*/ 4 h 26"/>
                <a:gd name="T62" fmla="*/ 20 w 28"/>
                <a:gd name="T63" fmla="*/ 8 h 26"/>
                <a:gd name="T64" fmla="*/ 22 w 28"/>
                <a:gd name="T65" fmla="*/ 10 h 26"/>
                <a:gd name="T66" fmla="*/ 22 w 28"/>
                <a:gd name="T67" fmla="*/ 12 h 26"/>
                <a:gd name="T68" fmla="*/ 22 w 28"/>
                <a:gd name="T69" fmla="*/ 14 h 26"/>
                <a:gd name="T70" fmla="*/ 24 w 28"/>
                <a:gd name="T71" fmla="*/ 14 h 26"/>
                <a:gd name="T72" fmla="*/ 24 w 28"/>
                <a:gd name="T73" fmla="*/ 16 h 26"/>
                <a:gd name="T74" fmla="*/ 24 w 28"/>
                <a:gd name="T75" fmla="*/ 16 h 26"/>
                <a:gd name="T76" fmla="*/ 24 w 28"/>
                <a:gd name="T77" fmla="*/ 16 h 26"/>
                <a:gd name="T78" fmla="*/ 26 w 28"/>
                <a:gd name="T79" fmla="*/ 16 h 26"/>
                <a:gd name="T80" fmla="*/ 28 w 28"/>
                <a:gd name="T81" fmla="*/ 18 h 26"/>
                <a:gd name="T82" fmla="*/ 28 w 28"/>
                <a:gd name="T83" fmla="*/ 18 h 26"/>
                <a:gd name="T84" fmla="*/ 26 w 28"/>
                <a:gd name="T85" fmla="*/ 18 h 26"/>
                <a:gd name="T86" fmla="*/ 26 w 28"/>
                <a:gd name="T87" fmla="*/ 2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 h="26">
                  <a:moveTo>
                    <a:pt x="26" y="20"/>
                  </a:moveTo>
                  <a:lnTo>
                    <a:pt x="26" y="20"/>
                  </a:lnTo>
                  <a:lnTo>
                    <a:pt x="26" y="20"/>
                  </a:lnTo>
                  <a:lnTo>
                    <a:pt x="24" y="20"/>
                  </a:lnTo>
                  <a:lnTo>
                    <a:pt x="22" y="20"/>
                  </a:lnTo>
                  <a:lnTo>
                    <a:pt x="20" y="20"/>
                  </a:lnTo>
                  <a:lnTo>
                    <a:pt x="18" y="20"/>
                  </a:lnTo>
                  <a:lnTo>
                    <a:pt x="18" y="20"/>
                  </a:lnTo>
                  <a:lnTo>
                    <a:pt x="16" y="20"/>
                  </a:lnTo>
                  <a:lnTo>
                    <a:pt x="16" y="22"/>
                  </a:lnTo>
                  <a:lnTo>
                    <a:pt x="12" y="22"/>
                  </a:lnTo>
                  <a:lnTo>
                    <a:pt x="10" y="24"/>
                  </a:lnTo>
                  <a:lnTo>
                    <a:pt x="8" y="26"/>
                  </a:lnTo>
                  <a:lnTo>
                    <a:pt x="6" y="26"/>
                  </a:lnTo>
                  <a:lnTo>
                    <a:pt x="6" y="26"/>
                  </a:lnTo>
                  <a:lnTo>
                    <a:pt x="0" y="20"/>
                  </a:lnTo>
                  <a:lnTo>
                    <a:pt x="0" y="8"/>
                  </a:lnTo>
                  <a:lnTo>
                    <a:pt x="0" y="8"/>
                  </a:lnTo>
                  <a:lnTo>
                    <a:pt x="0" y="6"/>
                  </a:lnTo>
                  <a:lnTo>
                    <a:pt x="2" y="4"/>
                  </a:lnTo>
                  <a:lnTo>
                    <a:pt x="4" y="4"/>
                  </a:lnTo>
                  <a:lnTo>
                    <a:pt x="6" y="2"/>
                  </a:lnTo>
                  <a:lnTo>
                    <a:pt x="6" y="2"/>
                  </a:lnTo>
                  <a:lnTo>
                    <a:pt x="8" y="0"/>
                  </a:lnTo>
                  <a:lnTo>
                    <a:pt x="10" y="0"/>
                  </a:lnTo>
                  <a:lnTo>
                    <a:pt x="10" y="0"/>
                  </a:lnTo>
                  <a:lnTo>
                    <a:pt x="12" y="0"/>
                  </a:lnTo>
                  <a:lnTo>
                    <a:pt x="14" y="0"/>
                  </a:lnTo>
                  <a:lnTo>
                    <a:pt x="18" y="2"/>
                  </a:lnTo>
                  <a:lnTo>
                    <a:pt x="20" y="2"/>
                  </a:lnTo>
                  <a:lnTo>
                    <a:pt x="20" y="4"/>
                  </a:lnTo>
                  <a:lnTo>
                    <a:pt x="20" y="8"/>
                  </a:lnTo>
                  <a:lnTo>
                    <a:pt x="22" y="10"/>
                  </a:lnTo>
                  <a:lnTo>
                    <a:pt x="22" y="12"/>
                  </a:lnTo>
                  <a:lnTo>
                    <a:pt x="22" y="14"/>
                  </a:lnTo>
                  <a:lnTo>
                    <a:pt x="24" y="14"/>
                  </a:lnTo>
                  <a:lnTo>
                    <a:pt x="24" y="16"/>
                  </a:lnTo>
                  <a:lnTo>
                    <a:pt x="24" y="16"/>
                  </a:lnTo>
                  <a:lnTo>
                    <a:pt x="24" y="16"/>
                  </a:lnTo>
                  <a:lnTo>
                    <a:pt x="26" y="16"/>
                  </a:lnTo>
                  <a:lnTo>
                    <a:pt x="28" y="18"/>
                  </a:lnTo>
                  <a:lnTo>
                    <a:pt x="28" y="18"/>
                  </a:lnTo>
                  <a:lnTo>
                    <a:pt x="26" y="18"/>
                  </a:lnTo>
                  <a:lnTo>
                    <a:pt x="26" y="20"/>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59" name="Freeform 354">
              <a:extLst>
                <a:ext uri="{FF2B5EF4-FFF2-40B4-BE49-F238E27FC236}">
                  <a16:creationId xmlns:a16="http://schemas.microsoft.com/office/drawing/2014/main" id="{F2EA4AEC-02B0-4EB4-9648-19F5CD908491}"/>
                </a:ext>
              </a:extLst>
            </p:cNvPr>
            <p:cNvSpPr>
              <a:spLocks/>
            </p:cNvSpPr>
            <p:nvPr/>
          </p:nvSpPr>
          <p:spPr bwMode="auto">
            <a:xfrm>
              <a:off x="6491003" y="2681918"/>
              <a:ext cx="52953" cy="44454"/>
            </a:xfrm>
            <a:custGeom>
              <a:avLst/>
              <a:gdLst>
                <a:gd name="T0" fmla="*/ 26 w 28"/>
                <a:gd name="T1" fmla="*/ 20 h 26"/>
                <a:gd name="T2" fmla="*/ 26 w 28"/>
                <a:gd name="T3" fmla="*/ 20 h 26"/>
                <a:gd name="T4" fmla="*/ 26 w 28"/>
                <a:gd name="T5" fmla="*/ 20 h 26"/>
                <a:gd name="T6" fmla="*/ 24 w 28"/>
                <a:gd name="T7" fmla="*/ 20 h 26"/>
                <a:gd name="T8" fmla="*/ 22 w 28"/>
                <a:gd name="T9" fmla="*/ 20 h 26"/>
                <a:gd name="T10" fmla="*/ 20 w 28"/>
                <a:gd name="T11" fmla="*/ 20 h 26"/>
                <a:gd name="T12" fmla="*/ 18 w 28"/>
                <a:gd name="T13" fmla="*/ 20 h 26"/>
                <a:gd name="T14" fmla="*/ 18 w 28"/>
                <a:gd name="T15" fmla="*/ 20 h 26"/>
                <a:gd name="T16" fmla="*/ 16 w 28"/>
                <a:gd name="T17" fmla="*/ 20 h 26"/>
                <a:gd name="T18" fmla="*/ 16 w 28"/>
                <a:gd name="T19" fmla="*/ 22 h 26"/>
                <a:gd name="T20" fmla="*/ 12 w 28"/>
                <a:gd name="T21" fmla="*/ 22 h 26"/>
                <a:gd name="T22" fmla="*/ 10 w 28"/>
                <a:gd name="T23" fmla="*/ 24 h 26"/>
                <a:gd name="T24" fmla="*/ 8 w 28"/>
                <a:gd name="T25" fmla="*/ 26 h 26"/>
                <a:gd name="T26" fmla="*/ 6 w 28"/>
                <a:gd name="T27" fmla="*/ 26 h 26"/>
                <a:gd name="T28" fmla="*/ 6 w 28"/>
                <a:gd name="T29" fmla="*/ 26 h 26"/>
                <a:gd name="T30" fmla="*/ 0 w 28"/>
                <a:gd name="T31" fmla="*/ 20 h 26"/>
                <a:gd name="T32" fmla="*/ 0 w 28"/>
                <a:gd name="T33" fmla="*/ 8 h 26"/>
                <a:gd name="T34" fmla="*/ 0 w 28"/>
                <a:gd name="T35" fmla="*/ 8 h 26"/>
                <a:gd name="T36" fmla="*/ 0 w 28"/>
                <a:gd name="T37" fmla="*/ 6 h 26"/>
                <a:gd name="T38" fmla="*/ 2 w 28"/>
                <a:gd name="T39" fmla="*/ 4 h 26"/>
                <a:gd name="T40" fmla="*/ 4 w 28"/>
                <a:gd name="T41" fmla="*/ 4 h 26"/>
                <a:gd name="T42" fmla="*/ 6 w 28"/>
                <a:gd name="T43" fmla="*/ 2 h 26"/>
                <a:gd name="T44" fmla="*/ 6 w 28"/>
                <a:gd name="T45" fmla="*/ 2 h 26"/>
                <a:gd name="T46" fmla="*/ 8 w 28"/>
                <a:gd name="T47" fmla="*/ 0 h 26"/>
                <a:gd name="T48" fmla="*/ 10 w 28"/>
                <a:gd name="T49" fmla="*/ 0 h 26"/>
                <a:gd name="T50" fmla="*/ 10 w 28"/>
                <a:gd name="T51" fmla="*/ 0 h 26"/>
                <a:gd name="T52" fmla="*/ 12 w 28"/>
                <a:gd name="T53" fmla="*/ 0 h 26"/>
                <a:gd name="T54" fmla="*/ 14 w 28"/>
                <a:gd name="T55" fmla="*/ 0 h 26"/>
                <a:gd name="T56" fmla="*/ 18 w 28"/>
                <a:gd name="T57" fmla="*/ 2 h 26"/>
                <a:gd name="T58" fmla="*/ 20 w 28"/>
                <a:gd name="T59" fmla="*/ 2 h 26"/>
                <a:gd name="T60" fmla="*/ 20 w 28"/>
                <a:gd name="T61" fmla="*/ 4 h 26"/>
                <a:gd name="T62" fmla="*/ 20 w 28"/>
                <a:gd name="T63" fmla="*/ 8 h 26"/>
                <a:gd name="T64" fmla="*/ 22 w 28"/>
                <a:gd name="T65" fmla="*/ 10 h 26"/>
                <a:gd name="T66" fmla="*/ 22 w 28"/>
                <a:gd name="T67" fmla="*/ 12 h 26"/>
                <a:gd name="T68" fmla="*/ 22 w 28"/>
                <a:gd name="T69" fmla="*/ 14 h 26"/>
                <a:gd name="T70" fmla="*/ 24 w 28"/>
                <a:gd name="T71" fmla="*/ 14 h 26"/>
                <a:gd name="T72" fmla="*/ 24 w 28"/>
                <a:gd name="T73" fmla="*/ 16 h 26"/>
                <a:gd name="T74" fmla="*/ 24 w 28"/>
                <a:gd name="T75" fmla="*/ 16 h 26"/>
                <a:gd name="T76" fmla="*/ 24 w 28"/>
                <a:gd name="T77" fmla="*/ 16 h 26"/>
                <a:gd name="T78" fmla="*/ 26 w 28"/>
                <a:gd name="T79" fmla="*/ 16 h 26"/>
                <a:gd name="T80" fmla="*/ 28 w 28"/>
                <a:gd name="T81" fmla="*/ 18 h 26"/>
                <a:gd name="T82" fmla="*/ 28 w 28"/>
                <a:gd name="T83" fmla="*/ 18 h 26"/>
                <a:gd name="T84" fmla="*/ 26 w 28"/>
                <a:gd name="T85" fmla="*/ 18 h 26"/>
                <a:gd name="T86" fmla="*/ 26 w 28"/>
                <a:gd name="T87" fmla="*/ 2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 h="26">
                  <a:moveTo>
                    <a:pt x="26" y="20"/>
                  </a:moveTo>
                  <a:lnTo>
                    <a:pt x="26" y="20"/>
                  </a:lnTo>
                  <a:lnTo>
                    <a:pt x="26" y="20"/>
                  </a:lnTo>
                  <a:lnTo>
                    <a:pt x="24" y="20"/>
                  </a:lnTo>
                  <a:lnTo>
                    <a:pt x="22" y="20"/>
                  </a:lnTo>
                  <a:lnTo>
                    <a:pt x="20" y="20"/>
                  </a:lnTo>
                  <a:lnTo>
                    <a:pt x="18" y="20"/>
                  </a:lnTo>
                  <a:lnTo>
                    <a:pt x="18" y="20"/>
                  </a:lnTo>
                  <a:lnTo>
                    <a:pt x="16" y="20"/>
                  </a:lnTo>
                  <a:lnTo>
                    <a:pt x="16" y="22"/>
                  </a:lnTo>
                  <a:lnTo>
                    <a:pt x="12" y="22"/>
                  </a:lnTo>
                  <a:lnTo>
                    <a:pt x="10" y="24"/>
                  </a:lnTo>
                  <a:lnTo>
                    <a:pt x="8" y="26"/>
                  </a:lnTo>
                  <a:lnTo>
                    <a:pt x="6" y="26"/>
                  </a:lnTo>
                  <a:lnTo>
                    <a:pt x="6" y="26"/>
                  </a:lnTo>
                  <a:lnTo>
                    <a:pt x="0" y="20"/>
                  </a:lnTo>
                  <a:lnTo>
                    <a:pt x="0" y="8"/>
                  </a:lnTo>
                  <a:lnTo>
                    <a:pt x="0" y="8"/>
                  </a:lnTo>
                  <a:lnTo>
                    <a:pt x="0" y="6"/>
                  </a:lnTo>
                  <a:lnTo>
                    <a:pt x="2" y="4"/>
                  </a:lnTo>
                  <a:lnTo>
                    <a:pt x="4" y="4"/>
                  </a:lnTo>
                  <a:lnTo>
                    <a:pt x="6" y="2"/>
                  </a:lnTo>
                  <a:lnTo>
                    <a:pt x="6" y="2"/>
                  </a:lnTo>
                  <a:lnTo>
                    <a:pt x="8" y="0"/>
                  </a:lnTo>
                  <a:lnTo>
                    <a:pt x="10" y="0"/>
                  </a:lnTo>
                  <a:lnTo>
                    <a:pt x="10" y="0"/>
                  </a:lnTo>
                  <a:lnTo>
                    <a:pt x="12" y="0"/>
                  </a:lnTo>
                  <a:lnTo>
                    <a:pt x="14" y="0"/>
                  </a:lnTo>
                  <a:lnTo>
                    <a:pt x="18" y="2"/>
                  </a:lnTo>
                  <a:lnTo>
                    <a:pt x="20" y="2"/>
                  </a:lnTo>
                  <a:lnTo>
                    <a:pt x="20" y="4"/>
                  </a:lnTo>
                  <a:lnTo>
                    <a:pt x="20" y="8"/>
                  </a:lnTo>
                  <a:lnTo>
                    <a:pt x="22" y="10"/>
                  </a:lnTo>
                  <a:lnTo>
                    <a:pt x="22" y="12"/>
                  </a:lnTo>
                  <a:lnTo>
                    <a:pt x="22" y="14"/>
                  </a:lnTo>
                  <a:lnTo>
                    <a:pt x="24" y="14"/>
                  </a:lnTo>
                  <a:lnTo>
                    <a:pt x="24" y="16"/>
                  </a:lnTo>
                  <a:lnTo>
                    <a:pt x="24" y="16"/>
                  </a:lnTo>
                  <a:lnTo>
                    <a:pt x="24" y="16"/>
                  </a:lnTo>
                  <a:lnTo>
                    <a:pt x="26" y="16"/>
                  </a:lnTo>
                  <a:lnTo>
                    <a:pt x="28" y="18"/>
                  </a:lnTo>
                  <a:lnTo>
                    <a:pt x="28" y="18"/>
                  </a:lnTo>
                  <a:lnTo>
                    <a:pt x="26" y="18"/>
                  </a:lnTo>
                  <a:lnTo>
                    <a:pt x="26" y="20"/>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60" name="Freeform 355">
              <a:extLst>
                <a:ext uri="{FF2B5EF4-FFF2-40B4-BE49-F238E27FC236}">
                  <a16:creationId xmlns:a16="http://schemas.microsoft.com/office/drawing/2014/main" id="{5DCCF3E2-6971-4BFB-9AC4-FB35A2176F02}"/>
                </a:ext>
              </a:extLst>
            </p:cNvPr>
            <p:cNvSpPr>
              <a:spLocks/>
            </p:cNvSpPr>
            <p:nvPr/>
          </p:nvSpPr>
          <p:spPr bwMode="auto">
            <a:xfrm>
              <a:off x="6513697" y="2377580"/>
              <a:ext cx="30258" cy="27356"/>
            </a:xfrm>
            <a:custGeom>
              <a:avLst/>
              <a:gdLst>
                <a:gd name="T0" fmla="*/ 0 w 16"/>
                <a:gd name="T1" fmla="*/ 10 h 16"/>
                <a:gd name="T2" fmla="*/ 16 w 16"/>
                <a:gd name="T3" fmla="*/ 16 h 16"/>
                <a:gd name="T4" fmla="*/ 16 w 16"/>
                <a:gd name="T5" fmla="*/ 12 h 16"/>
                <a:gd name="T6" fmla="*/ 16 w 16"/>
                <a:gd name="T7" fmla="*/ 10 h 16"/>
                <a:gd name="T8" fmla="*/ 16 w 16"/>
                <a:gd name="T9" fmla="*/ 10 h 16"/>
                <a:gd name="T10" fmla="*/ 16 w 16"/>
                <a:gd name="T11" fmla="*/ 8 h 16"/>
                <a:gd name="T12" fmla="*/ 14 w 16"/>
                <a:gd name="T13" fmla="*/ 8 h 16"/>
                <a:gd name="T14" fmla="*/ 14 w 16"/>
                <a:gd name="T15" fmla="*/ 6 h 16"/>
                <a:gd name="T16" fmla="*/ 12 w 16"/>
                <a:gd name="T17" fmla="*/ 4 h 16"/>
                <a:gd name="T18" fmla="*/ 10 w 16"/>
                <a:gd name="T19" fmla="*/ 4 h 16"/>
                <a:gd name="T20" fmla="*/ 8 w 16"/>
                <a:gd name="T21" fmla="*/ 2 h 16"/>
                <a:gd name="T22" fmla="*/ 6 w 16"/>
                <a:gd name="T23" fmla="*/ 0 h 16"/>
                <a:gd name="T24" fmla="*/ 0 w 16"/>
                <a:gd name="T25"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16">
                  <a:moveTo>
                    <a:pt x="0" y="10"/>
                  </a:moveTo>
                  <a:lnTo>
                    <a:pt x="16" y="16"/>
                  </a:lnTo>
                  <a:lnTo>
                    <a:pt x="16" y="12"/>
                  </a:lnTo>
                  <a:lnTo>
                    <a:pt x="16" y="10"/>
                  </a:lnTo>
                  <a:lnTo>
                    <a:pt x="16" y="10"/>
                  </a:lnTo>
                  <a:lnTo>
                    <a:pt x="16" y="8"/>
                  </a:lnTo>
                  <a:lnTo>
                    <a:pt x="14" y="8"/>
                  </a:lnTo>
                  <a:lnTo>
                    <a:pt x="14" y="6"/>
                  </a:lnTo>
                  <a:lnTo>
                    <a:pt x="12" y="4"/>
                  </a:lnTo>
                  <a:lnTo>
                    <a:pt x="10" y="4"/>
                  </a:lnTo>
                  <a:lnTo>
                    <a:pt x="8" y="2"/>
                  </a:lnTo>
                  <a:lnTo>
                    <a:pt x="6" y="0"/>
                  </a:lnTo>
                  <a:lnTo>
                    <a:pt x="0" y="10"/>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61" name="Freeform 356">
              <a:extLst>
                <a:ext uri="{FF2B5EF4-FFF2-40B4-BE49-F238E27FC236}">
                  <a16:creationId xmlns:a16="http://schemas.microsoft.com/office/drawing/2014/main" id="{5A011C74-55BA-4003-AA59-D7D57AA1C775}"/>
                </a:ext>
              </a:extLst>
            </p:cNvPr>
            <p:cNvSpPr>
              <a:spLocks/>
            </p:cNvSpPr>
            <p:nvPr/>
          </p:nvSpPr>
          <p:spPr bwMode="auto">
            <a:xfrm>
              <a:off x="6513697" y="2377580"/>
              <a:ext cx="30258" cy="27356"/>
            </a:xfrm>
            <a:custGeom>
              <a:avLst/>
              <a:gdLst>
                <a:gd name="T0" fmla="*/ 0 w 16"/>
                <a:gd name="T1" fmla="*/ 10 h 16"/>
                <a:gd name="T2" fmla="*/ 16 w 16"/>
                <a:gd name="T3" fmla="*/ 16 h 16"/>
                <a:gd name="T4" fmla="*/ 16 w 16"/>
                <a:gd name="T5" fmla="*/ 12 h 16"/>
                <a:gd name="T6" fmla="*/ 16 w 16"/>
                <a:gd name="T7" fmla="*/ 10 h 16"/>
                <a:gd name="T8" fmla="*/ 16 w 16"/>
                <a:gd name="T9" fmla="*/ 10 h 16"/>
                <a:gd name="T10" fmla="*/ 16 w 16"/>
                <a:gd name="T11" fmla="*/ 8 h 16"/>
                <a:gd name="T12" fmla="*/ 14 w 16"/>
                <a:gd name="T13" fmla="*/ 8 h 16"/>
                <a:gd name="T14" fmla="*/ 14 w 16"/>
                <a:gd name="T15" fmla="*/ 6 h 16"/>
                <a:gd name="T16" fmla="*/ 12 w 16"/>
                <a:gd name="T17" fmla="*/ 4 h 16"/>
                <a:gd name="T18" fmla="*/ 10 w 16"/>
                <a:gd name="T19" fmla="*/ 4 h 16"/>
                <a:gd name="T20" fmla="*/ 8 w 16"/>
                <a:gd name="T21" fmla="*/ 2 h 16"/>
                <a:gd name="T22" fmla="*/ 6 w 16"/>
                <a:gd name="T23" fmla="*/ 0 h 16"/>
                <a:gd name="T24" fmla="*/ 0 w 16"/>
                <a:gd name="T25"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16">
                  <a:moveTo>
                    <a:pt x="0" y="10"/>
                  </a:moveTo>
                  <a:lnTo>
                    <a:pt x="16" y="16"/>
                  </a:lnTo>
                  <a:lnTo>
                    <a:pt x="16" y="12"/>
                  </a:lnTo>
                  <a:lnTo>
                    <a:pt x="16" y="10"/>
                  </a:lnTo>
                  <a:lnTo>
                    <a:pt x="16" y="10"/>
                  </a:lnTo>
                  <a:lnTo>
                    <a:pt x="16" y="8"/>
                  </a:lnTo>
                  <a:lnTo>
                    <a:pt x="14" y="8"/>
                  </a:lnTo>
                  <a:lnTo>
                    <a:pt x="14" y="6"/>
                  </a:lnTo>
                  <a:lnTo>
                    <a:pt x="12" y="4"/>
                  </a:lnTo>
                  <a:lnTo>
                    <a:pt x="10" y="4"/>
                  </a:lnTo>
                  <a:lnTo>
                    <a:pt x="8" y="2"/>
                  </a:lnTo>
                  <a:lnTo>
                    <a:pt x="6" y="0"/>
                  </a:lnTo>
                  <a:lnTo>
                    <a:pt x="0" y="10"/>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62" name="Freeform 357">
              <a:extLst>
                <a:ext uri="{FF2B5EF4-FFF2-40B4-BE49-F238E27FC236}">
                  <a16:creationId xmlns:a16="http://schemas.microsoft.com/office/drawing/2014/main" id="{9F904753-B7E5-4090-A2A6-EE30C3E53A0D}"/>
                </a:ext>
              </a:extLst>
            </p:cNvPr>
            <p:cNvSpPr>
              <a:spLocks/>
            </p:cNvSpPr>
            <p:nvPr/>
          </p:nvSpPr>
          <p:spPr bwMode="auto">
            <a:xfrm>
              <a:off x="6585562" y="2445970"/>
              <a:ext cx="438759" cy="304337"/>
            </a:xfrm>
            <a:custGeom>
              <a:avLst/>
              <a:gdLst>
                <a:gd name="T0" fmla="*/ 228 w 232"/>
                <a:gd name="T1" fmla="*/ 66 h 178"/>
                <a:gd name="T2" fmla="*/ 210 w 232"/>
                <a:gd name="T3" fmla="*/ 50 h 178"/>
                <a:gd name="T4" fmla="*/ 180 w 232"/>
                <a:gd name="T5" fmla="*/ 30 h 178"/>
                <a:gd name="T6" fmla="*/ 172 w 232"/>
                <a:gd name="T7" fmla="*/ 22 h 178"/>
                <a:gd name="T8" fmla="*/ 168 w 232"/>
                <a:gd name="T9" fmla="*/ 6 h 178"/>
                <a:gd name="T10" fmla="*/ 162 w 232"/>
                <a:gd name="T11" fmla="*/ 2 h 178"/>
                <a:gd name="T12" fmla="*/ 144 w 232"/>
                <a:gd name="T13" fmla="*/ 2 h 178"/>
                <a:gd name="T14" fmla="*/ 122 w 232"/>
                <a:gd name="T15" fmla="*/ 16 h 178"/>
                <a:gd name="T16" fmla="*/ 112 w 232"/>
                <a:gd name="T17" fmla="*/ 24 h 178"/>
                <a:gd name="T18" fmla="*/ 92 w 232"/>
                <a:gd name="T19" fmla="*/ 30 h 178"/>
                <a:gd name="T20" fmla="*/ 42 w 232"/>
                <a:gd name="T21" fmla="*/ 32 h 178"/>
                <a:gd name="T22" fmla="*/ 16 w 232"/>
                <a:gd name="T23" fmla="*/ 44 h 178"/>
                <a:gd name="T24" fmla="*/ 16 w 232"/>
                <a:gd name="T25" fmla="*/ 58 h 178"/>
                <a:gd name="T26" fmla="*/ 6 w 232"/>
                <a:gd name="T27" fmla="*/ 66 h 178"/>
                <a:gd name="T28" fmla="*/ 16 w 232"/>
                <a:gd name="T29" fmla="*/ 108 h 178"/>
                <a:gd name="T30" fmla="*/ 24 w 232"/>
                <a:gd name="T31" fmla="*/ 110 h 178"/>
                <a:gd name="T32" fmla="*/ 36 w 232"/>
                <a:gd name="T33" fmla="*/ 116 h 178"/>
                <a:gd name="T34" fmla="*/ 52 w 232"/>
                <a:gd name="T35" fmla="*/ 116 h 178"/>
                <a:gd name="T36" fmla="*/ 68 w 232"/>
                <a:gd name="T37" fmla="*/ 110 h 178"/>
                <a:gd name="T38" fmla="*/ 82 w 232"/>
                <a:gd name="T39" fmla="*/ 112 h 178"/>
                <a:gd name="T40" fmla="*/ 92 w 232"/>
                <a:gd name="T41" fmla="*/ 120 h 178"/>
                <a:gd name="T42" fmla="*/ 104 w 232"/>
                <a:gd name="T43" fmla="*/ 140 h 178"/>
                <a:gd name="T44" fmla="*/ 106 w 232"/>
                <a:gd name="T45" fmla="*/ 150 h 178"/>
                <a:gd name="T46" fmla="*/ 98 w 232"/>
                <a:gd name="T47" fmla="*/ 170 h 178"/>
                <a:gd name="T48" fmla="*/ 110 w 232"/>
                <a:gd name="T49" fmla="*/ 158 h 178"/>
                <a:gd name="T50" fmla="*/ 114 w 232"/>
                <a:gd name="T51" fmla="*/ 142 h 178"/>
                <a:gd name="T52" fmla="*/ 116 w 232"/>
                <a:gd name="T53" fmla="*/ 126 h 178"/>
                <a:gd name="T54" fmla="*/ 126 w 232"/>
                <a:gd name="T55" fmla="*/ 122 h 178"/>
                <a:gd name="T56" fmla="*/ 134 w 232"/>
                <a:gd name="T57" fmla="*/ 124 h 178"/>
                <a:gd name="T58" fmla="*/ 136 w 232"/>
                <a:gd name="T59" fmla="*/ 136 h 178"/>
                <a:gd name="T60" fmla="*/ 140 w 232"/>
                <a:gd name="T61" fmla="*/ 142 h 178"/>
                <a:gd name="T62" fmla="*/ 150 w 232"/>
                <a:gd name="T63" fmla="*/ 144 h 178"/>
                <a:gd name="T64" fmla="*/ 150 w 232"/>
                <a:gd name="T65" fmla="*/ 156 h 178"/>
                <a:gd name="T66" fmla="*/ 144 w 232"/>
                <a:gd name="T67" fmla="*/ 162 h 178"/>
                <a:gd name="T68" fmla="*/ 136 w 232"/>
                <a:gd name="T69" fmla="*/ 166 h 178"/>
                <a:gd name="T70" fmla="*/ 130 w 232"/>
                <a:gd name="T71" fmla="*/ 174 h 178"/>
                <a:gd name="T72" fmla="*/ 138 w 232"/>
                <a:gd name="T73" fmla="*/ 178 h 178"/>
                <a:gd name="T74" fmla="*/ 154 w 232"/>
                <a:gd name="T75" fmla="*/ 176 h 178"/>
                <a:gd name="T76" fmla="*/ 166 w 232"/>
                <a:gd name="T77" fmla="*/ 176 h 178"/>
                <a:gd name="T78" fmla="*/ 186 w 232"/>
                <a:gd name="T79" fmla="*/ 166 h 178"/>
                <a:gd name="T80" fmla="*/ 192 w 232"/>
                <a:gd name="T81" fmla="*/ 164 h 178"/>
                <a:gd name="T82" fmla="*/ 188 w 232"/>
                <a:gd name="T83" fmla="*/ 158 h 178"/>
                <a:gd name="T84" fmla="*/ 178 w 232"/>
                <a:gd name="T85" fmla="*/ 158 h 178"/>
                <a:gd name="T86" fmla="*/ 166 w 232"/>
                <a:gd name="T87" fmla="*/ 152 h 178"/>
                <a:gd name="T88" fmla="*/ 164 w 232"/>
                <a:gd name="T89" fmla="*/ 146 h 178"/>
                <a:gd name="T90" fmla="*/ 176 w 232"/>
                <a:gd name="T91" fmla="*/ 138 h 178"/>
                <a:gd name="T92" fmla="*/ 180 w 232"/>
                <a:gd name="T93" fmla="*/ 132 h 178"/>
                <a:gd name="T94" fmla="*/ 184 w 232"/>
                <a:gd name="T95" fmla="*/ 128 h 178"/>
                <a:gd name="T96" fmla="*/ 194 w 232"/>
                <a:gd name="T97" fmla="*/ 128 h 178"/>
                <a:gd name="T98" fmla="*/ 218 w 232"/>
                <a:gd name="T99" fmla="*/ 120 h 178"/>
                <a:gd name="T100" fmla="*/ 222 w 232"/>
                <a:gd name="T101" fmla="*/ 114 h 178"/>
                <a:gd name="T102" fmla="*/ 228 w 232"/>
                <a:gd name="T103" fmla="*/ 94 h 178"/>
                <a:gd name="T104" fmla="*/ 232 w 232"/>
                <a:gd name="T105" fmla="*/ 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2" h="178">
                  <a:moveTo>
                    <a:pt x="232" y="72"/>
                  </a:moveTo>
                  <a:lnTo>
                    <a:pt x="232" y="72"/>
                  </a:lnTo>
                  <a:lnTo>
                    <a:pt x="230" y="70"/>
                  </a:lnTo>
                  <a:lnTo>
                    <a:pt x="230" y="68"/>
                  </a:lnTo>
                  <a:lnTo>
                    <a:pt x="228" y="68"/>
                  </a:lnTo>
                  <a:lnTo>
                    <a:pt x="228" y="66"/>
                  </a:lnTo>
                  <a:lnTo>
                    <a:pt x="226" y="64"/>
                  </a:lnTo>
                  <a:lnTo>
                    <a:pt x="224" y="62"/>
                  </a:lnTo>
                  <a:lnTo>
                    <a:pt x="222" y="60"/>
                  </a:lnTo>
                  <a:lnTo>
                    <a:pt x="218" y="56"/>
                  </a:lnTo>
                  <a:lnTo>
                    <a:pt x="214" y="54"/>
                  </a:lnTo>
                  <a:lnTo>
                    <a:pt x="210" y="50"/>
                  </a:lnTo>
                  <a:lnTo>
                    <a:pt x="204" y="48"/>
                  </a:lnTo>
                  <a:lnTo>
                    <a:pt x="196" y="42"/>
                  </a:lnTo>
                  <a:lnTo>
                    <a:pt x="190" y="38"/>
                  </a:lnTo>
                  <a:lnTo>
                    <a:pt x="186" y="36"/>
                  </a:lnTo>
                  <a:lnTo>
                    <a:pt x="182" y="32"/>
                  </a:lnTo>
                  <a:lnTo>
                    <a:pt x="180" y="30"/>
                  </a:lnTo>
                  <a:lnTo>
                    <a:pt x="178" y="28"/>
                  </a:lnTo>
                  <a:lnTo>
                    <a:pt x="176" y="28"/>
                  </a:lnTo>
                  <a:lnTo>
                    <a:pt x="176" y="26"/>
                  </a:lnTo>
                  <a:lnTo>
                    <a:pt x="174" y="24"/>
                  </a:lnTo>
                  <a:lnTo>
                    <a:pt x="174" y="24"/>
                  </a:lnTo>
                  <a:lnTo>
                    <a:pt x="172" y="22"/>
                  </a:lnTo>
                  <a:lnTo>
                    <a:pt x="172" y="20"/>
                  </a:lnTo>
                  <a:lnTo>
                    <a:pt x="172" y="16"/>
                  </a:lnTo>
                  <a:lnTo>
                    <a:pt x="170" y="12"/>
                  </a:lnTo>
                  <a:lnTo>
                    <a:pt x="170" y="10"/>
                  </a:lnTo>
                  <a:lnTo>
                    <a:pt x="168" y="6"/>
                  </a:lnTo>
                  <a:lnTo>
                    <a:pt x="168" y="6"/>
                  </a:lnTo>
                  <a:lnTo>
                    <a:pt x="168" y="4"/>
                  </a:lnTo>
                  <a:lnTo>
                    <a:pt x="166" y="4"/>
                  </a:lnTo>
                  <a:lnTo>
                    <a:pt x="166" y="2"/>
                  </a:lnTo>
                  <a:lnTo>
                    <a:pt x="164" y="2"/>
                  </a:lnTo>
                  <a:lnTo>
                    <a:pt x="164" y="2"/>
                  </a:lnTo>
                  <a:lnTo>
                    <a:pt x="162" y="2"/>
                  </a:lnTo>
                  <a:lnTo>
                    <a:pt x="160" y="2"/>
                  </a:lnTo>
                  <a:lnTo>
                    <a:pt x="156" y="0"/>
                  </a:lnTo>
                  <a:lnTo>
                    <a:pt x="154" y="2"/>
                  </a:lnTo>
                  <a:lnTo>
                    <a:pt x="150" y="2"/>
                  </a:lnTo>
                  <a:lnTo>
                    <a:pt x="146" y="2"/>
                  </a:lnTo>
                  <a:lnTo>
                    <a:pt x="144" y="2"/>
                  </a:lnTo>
                  <a:lnTo>
                    <a:pt x="138" y="2"/>
                  </a:lnTo>
                  <a:lnTo>
                    <a:pt x="132" y="4"/>
                  </a:lnTo>
                  <a:lnTo>
                    <a:pt x="128" y="6"/>
                  </a:lnTo>
                  <a:lnTo>
                    <a:pt x="126" y="8"/>
                  </a:lnTo>
                  <a:lnTo>
                    <a:pt x="124" y="12"/>
                  </a:lnTo>
                  <a:lnTo>
                    <a:pt x="122" y="16"/>
                  </a:lnTo>
                  <a:lnTo>
                    <a:pt x="120" y="18"/>
                  </a:lnTo>
                  <a:lnTo>
                    <a:pt x="120" y="20"/>
                  </a:lnTo>
                  <a:lnTo>
                    <a:pt x="118" y="20"/>
                  </a:lnTo>
                  <a:lnTo>
                    <a:pt x="118" y="22"/>
                  </a:lnTo>
                  <a:lnTo>
                    <a:pt x="116" y="22"/>
                  </a:lnTo>
                  <a:lnTo>
                    <a:pt x="112" y="24"/>
                  </a:lnTo>
                  <a:lnTo>
                    <a:pt x="110" y="24"/>
                  </a:lnTo>
                  <a:lnTo>
                    <a:pt x="106" y="26"/>
                  </a:lnTo>
                  <a:lnTo>
                    <a:pt x="104" y="26"/>
                  </a:lnTo>
                  <a:lnTo>
                    <a:pt x="100" y="28"/>
                  </a:lnTo>
                  <a:lnTo>
                    <a:pt x="96" y="28"/>
                  </a:lnTo>
                  <a:lnTo>
                    <a:pt x="92" y="30"/>
                  </a:lnTo>
                  <a:lnTo>
                    <a:pt x="84" y="30"/>
                  </a:lnTo>
                  <a:lnTo>
                    <a:pt x="76" y="32"/>
                  </a:lnTo>
                  <a:lnTo>
                    <a:pt x="66" y="32"/>
                  </a:lnTo>
                  <a:lnTo>
                    <a:pt x="58" y="32"/>
                  </a:lnTo>
                  <a:lnTo>
                    <a:pt x="50" y="32"/>
                  </a:lnTo>
                  <a:lnTo>
                    <a:pt x="42" y="32"/>
                  </a:lnTo>
                  <a:lnTo>
                    <a:pt x="28" y="32"/>
                  </a:lnTo>
                  <a:lnTo>
                    <a:pt x="18" y="32"/>
                  </a:lnTo>
                  <a:lnTo>
                    <a:pt x="16" y="32"/>
                  </a:lnTo>
                  <a:lnTo>
                    <a:pt x="16" y="36"/>
                  </a:lnTo>
                  <a:lnTo>
                    <a:pt x="16" y="40"/>
                  </a:lnTo>
                  <a:lnTo>
                    <a:pt x="16" y="44"/>
                  </a:lnTo>
                  <a:lnTo>
                    <a:pt x="16" y="48"/>
                  </a:lnTo>
                  <a:lnTo>
                    <a:pt x="16" y="52"/>
                  </a:lnTo>
                  <a:lnTo>
                    <a:pt x="16" y="54"/>
                  </a:lnTo>
                  <a:lnTo>
                    <a:pt x="16" y="56"/>
                  </a:lnTo>
                  <a:lnTo>
                    <a:pt x="16" y="58"/>
                  </a:lnTo>
                  <a:lnTo>
                    <a:pt x="16" y="58"/>
                  </a:lnTo>
                  <a:lnTo>
                    <a:pt x="16" y="60"/>
                  </a:lnTo>
                  <a:lnTo>
                    <a:pt x="16" y="60"/>
                  </a:lnTo>
                  <a:lnTo>
                    <a:pt x="14" y="62"/>
                  </a:lnTo>
                  <a:lnTo>
                    <a:pt x="12" y="62"/>
                  </a:lnTo>
                  <a:lnTo>
                    <a:pt x="10" y="64"/>
                  </a:lnTo>
                  <a:lnTo>
                    <a:pt x="6" y="66"/>
                  </a:lnTo>
                  <a:lnTo>
                    <a:pt x="6" y="68"/>
                  </a:lnTo>
                  <a:lnTo>
                    <a:pt x="0" y="108"/>
                  </a:lnTo>
                  <a:lnTo>
                    <a:pt x="2" y="108"/>
                  </a:lnTo>
                  <a:lnTo>
                    <a:pt x="8" y="108"/>
                  </a:lnTo>
                  <a:lnTo>
                    <a:pt x="12" y="108"/>
                  </a:lnTo>
                  <a:lnTo>
                    <a:pt x="16" y="108"/>
                  </a:lnTo>
                  <a:lnTo>
                    <a:pt x="18" y="108"/>
                  </a:lnTo>
                  <a:lnTo>
                    <a:pt x="20" y="108"/>
                  </a:lnTo>
                  <a:lnTo>
                    <a:pt x="22" y="108"/>
                  </a:lnTo>
                  <a:lnTo>
                    <a:pt x="22" y="108"/>
                  </a:lnTo>
                  <a:lnTo>
                    <a:pt x="22" y="110"/>
                  </a:lnTo>
                  <a:lnTo>
                    <a:pt x="24" y="110"/>
                  </a:lnTo>
                  <a:lnTo>
                    <a:pt x="26" y="112"/>
                  </a:lnTo>
                  <a:lnTo>
                    <a:pt x="28" y="114"/>
                  </a:lnTo>
                  <a:lnTo>
                    <a:pt x="28" y="114"/>
                  </a:lnTo>
                  <a:lnTo>
                    <a:pt x="30" y="114"/>
                  </a:lnTo>
                  <a:lnTo>
                    <a:pt x="34" y="116"/>
                  </a:lnTo>
                  <a:lnTo>
                    <a:pt x="36" y="116"/>
                  </a:lnTo>
                  <a:lnTo>
                    <a:pt x="40" y="116"/>
                  </a:lnTo>
                  <a:lnTo>
                    <a:pt x="42" y="116"/>
                  </a:lnTo>
                  <a:lnTo>
                    <a:pt x="46" y="116"/>
                  </a:lnTo>
                  <a:lnTo>
                    <a:pt x="48" y="116"/>
                  </a:lnTo>
                  <a:lnTo>
                    <a:pt x="50" y="116"/>
                  </a:lnTo>
                  <a:lnTo>
                    <a:pt x="52" y="116"/>
                  </a:lnTo>
                  <a:lnTo>
                    <a:pt x="52" y="116"/>
                  </a:lnTo>
                  <a:lnTo>
                    <a:pt x="56" y="114"/>
                  </a:lnTo>
                  <a:lnTo>
                    <a:pt x="58" y="112"/>
                  </a:lnTo>
                  <a:lnTo>
                    <a:pt x="60" y="112"/>
                  </a:lnTo>
                  <a:lnTo>
                    <a:pt x="66" y="112"/>
                  </a:lnTo>
                  <a:lnTo>
                    <a:pt x="68" y="110"/>
                  </a:lnTo>
                  <a:lnTo>
                    <a:pt x="72" y="110"/>
                  </a:lnTo>
                  <a:lnTo>
                    <a:pt x="74" y="110"/>
                  </a:lnTo>
                  <a:lnTo>
                    <a:pt x="76" y="110"/>
                  </a:lnTo>
                  <a:lnTo>
                    <a:pt x="78" y="112"/>
                  </a:lnTo>
                  <a:lnTo>
                    <a:pt x="80" y="112"/>
                  </a:lnTo>
                  <a:lnTo>
                    <a:pt x="82" y="112"/>
                  </a:lnTo>
                  <a:lnTo>
                    <a:pt x="82" y="114"/>
                  </a:lnTo>
                  <a:lnTo>
                    <a:pt x="84" y="114"/>
                  </a:lnTo>
                  <a:lnTo>
                    <a:pt x="86" y="116"/>
                  </a:lnTo>
                  <a:lnTo>
                    <a:pt x="88" y="116"/>
                  </a:lnTo>
                  <a:lnTo>
                    <a:pt x="90" y="118"/>
                  </a:lnTo>
                  <a:lnTo>
                    <a:pt x="92" y="120"/>
                  </a:lnTo>
                  <a:lnTo>
                    <a:pt x="94" y="124"/>
                  </a:lnTo>
                  <a:lnTo>
                    <a:pt x="96" y="126"/>
                  </a:lnTo>
                  <a:lnTo>
                    <a:pt x="100" y="130"/>
                  </a:lnTo>
                  <a:lnTo>
                    <a:pt x="102" y="134"/>
                  </a:lnTo>
                  <a:lnTo>
                    <a:pt x="104" y="138"/>
                  </a:lnTo>
                  <a:lnTo>
                    <a:pt x="104" y="140"/>
                  </a:lnTo>
                  <a:lnTo>
                    <a:pt x="106" y="142"/>
                  </a:lnTo>
                  <a:lnTo>
                    <a:pt x="106" y="144"/>
                  </a:lnTo>
                  <a:lnTo>
                    <a:pt x="106" y="146"/>
                  </a:lnTo>
                  <a:lnTo>
                    <a:pt x="106" y="146"/>
                  </a:lnTo>
                  <a:lnTo>
                    <a:pt x="106" y="148"/>
                  </a:lnTo>
                  <a:lnTo>
                    <a:pt x="106" y="150"/>
                  </a:lnTo>
                  <a:lnTo>
                    <a:pt x="106" y="152"/>
                  </a:lnTo>
                  <a:lnTo>
                    <a:pt x="104" y="154"/>
                  </a:lnTo>
                  <a:lnTo>
                    <a:pt x="104" y="156"/>
                  </a:lnTo>
                  <a:lnTo>
                    <a:pt x="102" y="160"/>
                  </a:lnTo>
                  <a:lnTo>
                    <a:pt x="100" y="164"/>
                  </a:lnTo>
                  <a:lnTo>
                    <a:pt x="98" y="170"/>
                  </a:lnTo>
                  <a:lnTo>
                    <a:pt x="100" y="168"/>
                  </a:lnTo>
                  <a:lnTo>
                    <a:pt x="104" y="164"/>
                  </a:lnTo>
                  <a:lnTo>
                    <a:pt x="106" y="162"/>
                  </a:lnTo>
                  <a:lnTo>
                    <a:pt x="108" y="160"/>
                  </a:lnTo>
                  <a:lnTo>
                    <a:pt x="110" y="160"/>
                  </a:lnTo>
                  <a:lnTo>
                    <a:pt x="110" y="158"/>
                  </a:lnTo>
                  <a:lnTo>
                    <a:pt x="110" y="156"/>
                  </a:lnTo>
                  <a:lnTo>
                    <a:pt x="112" y="154"/>
                  </a:lnTo>
                  <a:lnTo>
                    <a:pt x="112" y="152"/>
                  </a:lnTo>
                  <a:lnTo>
                    <a:pt x="112" y="150"/>
                  </a:lnTo>
                  <a:lnTo>
                    <a:pt x="114" y="146"/>
                  </a:lnTo>
                  <a:lnTo>
                    <a:pt x="114" y="142"/>
                  </a:lnTo>
                  <a:lnTo>
                    <a:pt x="114" y="136"/>
                  </a:lnTo>
                  <a:lnTo>
                    <a:pt x="114" y="134"/>
                  </a:lnTo>
                  <a:lnTo>
                    <a:pt x="114" y="132"/>
                  </a:lnTo>
                  <a:lnTo>
                    <a:pt x="116" y="130"/>
                  </a:lnTo>
                  <a:lnTo>
                    <a:pt x="116" y="128"/>
                  </a:lnTo>
                  <a:lnTo>
                    <a:pt x="116" y="126"/>
                  </a:lnTo>
                  <a:lnTo>
                    <a:pt x="118" y="126"/>
                  </a:lnTo>
                  <a:lnTo>
                    <a:pt x="118" y="124"/>
                  </a:lnTo>
                  <a:lnTo>
                    <a:pt x="120" y="124"/>
                  </a:lnTo>
                  <a:lnTo>
                    <a:pt x="120" y="124"/>
                  </a:lnTo>
                  <a:lnTo>
                    <a:pt x="124" y="122"/>
                  </a:lnTo>
                  <a:lnTo>
                    <a:pt x="126" y="122"/>
                  </a:lnTo>
                  <a:lnTo>
                    <a:pt x="128" y="122"/>
                  </a:lnTo>
                  <a:lnTo>
                    <a:pt x="130" y="122"/>
                  </a:lnTo>
                  <a:lnTo>
                    <a:pt x="132" y="122"/>
                  </a:lnTo>
                  <a:lnTo>
                    <a:pt x="132" y="122"/>
                  </a:lnTo>
                  <a:lnTo>
                    <a:pt x="132" y="122"/>
                  </a:lnTo>
                  <a:lnTo>
                    <a:pt x="134" y="124"/>
                  </a:lnTo>
                  <a:lnTo>
                    <a:pt x="134" y="124"/>
                  </a:lnTo>
                  <a:lnTo>
                    <a:pt x="134" y="126"/>
                  </a:lnTo>
                  <a:lnTo>
                    <a:pt x="134" y="126"/>
                  </a:lnTo>
                  <a:lnTo>
                    <a:pt x="136" y="130"/>
                  </a:lnTo>
                  <a:lnTo>
                    <a:pt x="136" y="132"/>
                  </a:lnTo>
                  <a:lnTo>
                    <a:pt x="136" y="136"/>
                  </a:lnTo>
                  <a:lnTo>
                    <a:pt x="136" y="138"/>
                  </a:lnTo>
                  <a:lnTo>
                    <a:pt x="136" y="138"/>
                  </a:lnTo>
                  <a:lnTo>
                    <a:pt x="136" y="140"/>
                  </a:lnTo>
                  <a:lnTo>
                    <a:pt x="138" y="140"/>
                  </a:lnTo>
                  <a:lnTo>
                    <a:pt x="138" y="142"/>
                  </a:lnTo>
                  <a:lnTo>
                    <a:pt x="140" y="142"/>
                  </a:lnTo>
                  <a:lnTo>
                    <a:pt x="140" y="142"/>
                  </a:lnTo>
                  <a:lnTo>
                    <a:pt x="142" y="144"/>
                  </a:lnTo>
                  <a:lnTo>
                    <a:pt x="144" y="144"/>
                  </a:lnTo>
                  <a:lnTo>
                    <a:pt x="146" y="144"/>
                  </a:lnTo>
                  <a:lnTo>
                    <a:pt x="146" y="144"/>
                  </a:lnTo>
                  <a:lnTo>
                    <a:pt x="150" y="144"/>
                  </a:lnTo>
                  <a:lnTo>
                    <a:pt x="150" y="148"/>
                  </a:lnTo>
                  <a:lnTo>
                    <a:pt x="150" y="150"/>
                  </a:lnTo>
                  <a:lnTo>
                    <a:pt x="150" y="152"/>
                  </a:lnTo>
                  <a:lnTo>
                    <a:pt x="150" y="154"/>
                  </a:lnTo>
                  <a:lnTo>
                    <a:pt x="150" y="154"/>
                  </a:lnTo>
                  <a:lnTo>
                    <a:pt x="150" y="156"/>
                  </a:lnTo>
                  <a:lnTo>
                    <a:pt x="148" y="158"/>
                  </a:lnTo>
                  <a:lnTo>
                    <a:pt x="146" y="160"/>
                  </a:lnTo>
                  <a:lnTo>
                    <a:pt x="146" y="162"/>
                  </a:lnTo>
                  <a:lnTo>
                    <a:pt x="146" y="162"/>
                  </a:lnTo>
                  <a:lnTo>
                    <a:pt x="144" y="162"/>
                  </a:lnTo>
                  <a:lnTo>
                    <a:pt x="144" y="162"/>
                  </a:lnTo>
                  <a:lnTo>
                    <a:pt x="140" y="164"/>
                  </a:lnTo>
                  <a:lnTo>
                    <a:pt x="138" y="164"/>
                  </a:lnTo>
                  <a:lnTo>
                    <a:pt x="136" y="164"/>
                  </a:lnTo>
                  <a:lnTo>
                    <a:pt x="136" y="164"/>
                  </a:lnTo>
                  <a:lnTo>
                    <a:pt x="136" y="164"/>
                  </a:lnTo>
                  <a:lnTo>
                    <a:pt x="136" y="166"/>
                  </a:lnTo>
                  <a:lnTo>
                    <a:pt x="134" y="166"/>
                  </a:lnTo>
                  <a:lnTo>
                    <a:pt x="132" y="170"/>
                  </a:lnTo>
                  <a:lnTo>
                    <a:pt x="132" y="172"/>
                  </a:lnTo>
                  <a:lnTo>
                    <a:pt x="130" y="174"/>
                  </a:lnTo>
                  <a:lnTo>
                    <a:pt x="130" y="174"/>
                  </a:lnTo>
                  <a:lnTo>
                    <a:pt x="130" y="174"/>
                  </a:lnTo>
                  <a:lnTo>
                    <a:pt x="132" y="176"/>
                  </a:lnTo>
                  <a:lnTo>
                    <a:pt x="132" y="176"/>
                  </a:lnTo>
                  <a:lnTo>
                    <a:pt x="134" y="176"/>
                  </a:lnTo>
                  <a:lnTo>
                    <a:pt x="134" y="176"/>
                  </a:lnTo>
                  <a:lnTo>
                    <a:pt x="136" y="176"/>
                  </a:lnTo>
                  <a:lnTo>
                    <a:pt x="138" y="178"/>
                  </a:lnTo>
                  <a:lnTo>
                    <a:pt x="140" y="178"/>
                  </a:lnTo>
                  <a:lnTo>
                    <a:pt x="142" y="178"/>
                  </a:lnTo>
                  <a:lnTo>
                    <a:pt x="144" y="176"/>
                  </a:lnTo>
                  <a:lnTo>
                    <a:pt x="148" y="176"/>
                  </a:lnTo>
                  <a:lnTo>
                    <a:pt x="150" y="176"/>
                  </a:lnTo>
                  <a:lnTo>
                    <a:pt x="154" y="176"/>
                  </a:lnTo>
                  <a:lnTo>
                    <a:pt x="158" y="176"/>
                  </a:lnTo>
                  <a:lnTo>
                    <a:pt x="160" y="176"/>
                  </a:lnTo>
                  <a:lnTo>
                    <a:pt x="162" y="176"/>
                  </a:lnTo>
                  <a:lnTo>
                    <a:pt x="164" y="176"/>
                  </a:lnTo>
                  <a:lnTo>
                    <a:pt x="164" y="176"/>
                  </a:lnTo>
                  <a:lnTo>
                    <a:pt x="166" y="176"/>
                  </a:lnTo>
                  <a:lnTo>
                    <a:pt x="168" y="174"/>
                  </a:lnTo>
                  <a:lnTo>
                    <a:pt x="172" y="172"/>
                  </a:lnTo>
                  <a:lnTo>
                    <a:pt x="174" y="172"/>
                  </a:lnTo>
                  <a:lnTo>
                    <a:pt x="178" y="170"/>
                  </a:lnTo>
                  <a:lnTo>
                    <a:pt x="184" y="166"/>
                  </a:lnTo>
                  <a:lnTo>
                    <a:pt x="186" y="166"/>
                  </a:lnTo>
                  <a:lnTo>
                    <a:pt x="188" y="166"/>
                  </a:lnTo>
                  <a:lnTo>
                    <a:pt x="190" y="166"/>
                  </a:lnTo>
                  <a:lnTo>
                    <a:pt x="190" y="164"/>
                  </a:lnTo>
                  <a:lnTo>
                    <a:pt x="192" y="164"/>
                  </a:lnTo>
                  <a:lnTo>
                    <a:pt x="192" y="164"/>
                  </a:lnTo>
                  <a:lnTo>
                    <a:pt x="192" y="164"/>
                  </a:lnTo>
                  <a:lnTo>
                    <a:pt x="192" y="162"/>
                  </a:lnTo>
                  <a:lnTo>
                    <a:pt x="190" y="162"/>
                  </a:lnTo>
                  <a:lnTo>
                    <a:pt x="190" y="160"/>
                  </a:lnTo>
                  <a:lnTo>
                    <a:pt x="190" y="160"/>
                  </a:lnTo>
                  <a:lnTo>
                    <a:pt x="188" y="160"/>
                  </a:lnTo>
                  <a:lnTo>
                    <a:pt x="188" y="158"/>
                  </a:lnTo>
                  <a:lnTo>
                    <a:pt x="186" y="158"/>
                  </a:lnTo>
                  <a:lnTo>
                    <a:pt x="186" y="158"/>
                  </a:lnTo>
                  <a:lnTo>
                    <a:pt x="184" y="158"/>
                  </a:lnTo>
                  <a:lnTo>
                    <a:pt x="182" y="158"/>
                  </a:lnTo>
                  <a:lnTo>
                    <a:pt x="178" y="158"/>
                  </a:lnTo>
                  <a:lnTo>
                    <a:pt x="178" y="158"/>
                  </a:lnTo>
                  <a:lnTo>
                    <a:pt x="176" y="158"/>
                  </a:lnTo>
                  <a:lnTo>
                    <a:pt x="174" y="158"/>
                  </a:lnTo>
                  <a:lnTo>
                    <a:pt x="172" y="156"/>
                  </a:lnTo>
                  <a:lnTo>
                    <a:pt x="168" y="154"/>
                  </a:lnTo>
                  <a:lnTo>
                    <a:pt x="166" y="154"/>
                  </a:lnTo>
                  <a:lnTo>
                    <a:pt x="166" y="152"/>
                  </a:lnTo>
                  <a:lnTo>
                    <a:pt x="164" y="152"/>
                  </a:lnTo>
                  <a:lnTo>
                    <a:pt x="164" y="150"/>
                  </a:lnTo>
                  <a:lnTo>
                    <a:pt x="164" y="150"/>
                  </a:lnTo>
                  <a:lnTo>
                    <a:pt x="162" y="148"/>
                  </a:lnTo>
                  <a:lnTo>
                    <a:pt x="162" y="148"/>
                  </a:lnTo>
                  <a:lnTo>
                    <a:pt x="164" y="146"/>
                  </a:lnTo>
                  <a:lnTo>
                    <a:pt x="164" y="144"/>
                  </a:lnTo>
                  <a:lnTo>
                    <a:pt x="164" y="144"/>
                  </a:lnTo>
                  <a:lnTo>
                    <a:pt x="168" y="142"/>
                  </a:lnTo>
                  <a:lnTo>
                    <a:pt x="170" y="142"/>
                  </a:lnTo>
                  <a:lnTo>
                    <a:pt x="174" y="140"/>
                  </a:lnTo>
                  <a:lnTo>
                    <a:pt x="176" y="138"/>
                  </a:lnTo>
                  <a:lnTo>
                    <a:pt x="176" y="138"/>
                  </a:lnTo>
                  <a:lnTo>
                    <a:pt x="176" y="138"/>
                  </a:lnTo>
                  <a:lnTo>
                    <a:pt x="178" y="136"/>
                  </a:lnTo>
                  <a:lnTo>
                    <a:pt x="178" y="136"/>
                  </a:lnTo>
                  <a:lnTo>
                    <a:pt x="180" y="134"/>
                  </a:lnTo>
                  <a:lnTo>
                    <a:pt x="180" y="132"/>
                  </a:lnTo>
                  <a:lnTo>
                    <a:pt x="182" y="130"/>
                  </a:lnTo>
                  <a:lnTo>
                    <a:pt x="182" y="128"/>
                  </a:lnTo>
                  <a:lnTo>
                    <a:pt x="182" y="128"/>
                  </a:lnTo>
                  <a:lnTo>
                    <a:pt x="184" y="128"/>
                  </a:lnTo>
                  <a:lnTo>
                    <a:pt x="184" y="128"/>
                  </a:lnTo>
                  <a:lnTo>
                    <a:pt x="184" y="128"/>
                  </a:lnTo>
                  <a:lnTo>
                    <a:pt x="186" y="128"/>
                  </a:lnTo>
                  <a:lnTo>
                    <a:pt x="188" y="128"/>
                  </a:lnTo>
                  <a:lnTo>
                    <a:pt x="188" y="128"/>
                  </a:lnTo>
                  <a:lnTo>
                    <a:pt x="192" y="128"/>
                  </a:lnTo>
                  <a:lnTo>
                    <a:pt x="194" y="128"/>
                  </a:lnTo>
                  <a:lnTo>
                    <a:pt x="194" y="128"/>
                  </a:lnTo>
                  <a:lnTo>
                    <a:pt x="198" y="128"/>
                  </a:lnTo>
                  <a:lnTo>
                    <a:pt x="202" y="128"/>
                  </a:lnTo>
                  <a:lnTo>
                    <a:pt x="206" y="126"/>
                  </a:lnTo>
                  <a:lnTo>
                    <a:pt x="210" y="124"/>
                  </a:lnTo>
                  <a:lnTo>
                    <a:pt x="214" y="122"/>
                  </a:lnTo>
                  <a:lnTo>
                    <a:pt x="218" y="120"/>
                  </a:lnTo>
                  <a:lnTo>
                    <a:pt x="218" y="120"/>
                  </a:lnTo>
                  <a:lnTo>
                    <a:pt x="220" y="118"/>
                  </a:lnTo>
                  <a:lnTo>
                    <a:pt x="222" y="118"/>
                  </a:lnTo>
                  <a:lnTo>
                    <a:pt x="222" y="116"/>
                  </a:lnTo>
                  <a:lnTo>
                    <a:pt x="222" y="116"/>
                  </a:lnTo>
                  <a:lnTo>
                    <a:pt x="222" y="114"/>
                  </a:lnTo>
                  <a:lnTo>
                    <a:pt x="222" y="112"/>
                  </a:lnTo>
                  <a:lnTo>
                    <a:pt x="222" y="108"/>
                  </a:lnTo>
                  <a:lnTo>
                    <a:pt x="222" y="106"/>
                  </a:lnTo>
                  <a:lnTo>
                    <a:pt x="224" y="102"/>
                  </a:lnTo>
                  <a:lnTo>
                    <a:pt x="224" y="100"/>
                  </a:lnTo>
                  <a:lnTo>
                    <a:pt x="228" y="94"/>
                  </a:lnTo>
                  <a:lnTo>
                    <a:pt x="230" y="88"/>
                  </a:lnTo>
                  <a:lnTo>
                    <a:pt x="230" y="84"/>
                  </a:lnTo>
                  <a:lnTo>
                    <a:pt x="232" y="82"/>
                  </a:lnTo>
                  <a:lnTo>
                    <a:pt x="232" y="80"/>
                  </a:lnTo>
                  <a:lnTo>
                    <a:pt x="232" y="76"/>
                  </a:lnTo>
                  <a:lnTo>
                    <a:pt x="232" y="76"/>
                  </a:lnTo>
                  <a:lnTo>
                    <a:pt x="232" y="74"/>
                  </a:lnTo>
                  <a:lnTo>
                    <a:pt x="232" y="74"/>
                  </a:lnTo>
                  <a:lnTo>
                    <a:pt x="232" y="72"/>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63" name="Freeform 358">
              <a:extLst>
                <a:ext uri="{FF2B5EF4-FFF2-40B4-BE49-F238E27FC236}">
                  <a16:creationId xmlns:a16="http://schemas.microsoft.com/office/drawing/2014/main" id="{6FB7F561-ED03-44B9-9122-7F176B807D1A}"/>
                </a:ext>
              </a:extLst>
            </p:cNvPr>
            <p:cNvSpPr>
              <a:spLocks/>
            </p:cNvSpPr>
            <p:nvPr/>
          </p:nvSpPr>
          <p:spPr bwMode="auto">
            <a:xfrm>
              <a:off x="6585562" y="2445970"/>
              <a:ext cx="438759" cy="304337"/>
            </a:xfrm>
            <a:custGeom>
              <a:avLst/>
              <a:gdLst>
                <a:gd name="T0" fmla="*/ 228 w 232"/>
                <a:gd name="T1" fmla="*/ 66 h 178"/>
                <a:gd name="T2" fmla="*/ 210 w 232"/>
                <a:gd name="T3" fmla="*/ 50 h 178"/>
                <a:gd name="T4" fmla="*/ 180 w 232"/>
                <a:gd name="T5" fmla="*/ 30 h 178"/>
                <a:gd name="T6" fmla="*/ 172 w 232"/>
                <a:gd name="T7" fmla="*/ 22 h 178"/>
                <a:gd name="T8" fmla="*/ 168 w 232"/>
                <a:gd name="T9" fmla="*/ 6 h 178"/>
                <a:gd name="T10" fmla="*/ 162 w 232"/>
                <a:gd name="T11" fmla="*/ 2 h 178"/>
                <a:gd name="T12" fmla="*/ 144 w 232"/>
                <a:gd name="T13" fmla="*/ 2 h 178"/>
                <a:gd name="T14" fmla="*/ 122 w 232"/>
                <a:gd name="T15" fmla="*/ 16 h 178"/>
                <a:gd name="T16" fmla="*/ 112 w 232"/>
                <a:gd name="T17" fmla="*/ 24 h 178"/>
                <a:gd name="T18" fmla="*/ 92 w 232"/>
                <a:gd name="T19" fmla="*/ 30 h 178"/>
                <a:gd name="T20" fmla="*/ 42 w 232"/>
                <a:gd name="T21" fmla="*/ 32 h 178"/>
                <a:gd name="T22" fmla="*/ 16 w 232"/>
                <a:gd name="T23" fmla="*/ 44 h 178"/>
                <a:gd name="T24" fmla="*/ 16 w 232"/>
                <a:gd name="T25" fmla="*/ 58 h 178"/>
                <a:gd name="T26" fmla="*/ 6 w 232"/>
                <a:gd name="T27" fmla="*/ 66 h 178"/>
                <a:gd name="T28" fmla="*/ 16 w 232"/>
                <a:gd name="T29" fmla="*/ 108 h 178"/>
                <a:gd name="T30" fmla="*/ 24 w 232"/>
                <a:gd name="T31" fmla="*/ 110 h 178"/>
                <a:gd name="T32" fmla="*/ 36 w 232"/>
                <a:gd name="T33" fmla="*/ 116 h 178"/>
                <a:gd name="T34" fmla="*/ 52 w 232"/>
                <a:gd name="T35" fmla="*/ 116 h 178"/>
                <a:gd name="T36" fmla="*/ 68 w 232"/>
                <a:gd name="T37" fmla="*/ 110 h 178"/>
                <a:gd name="T38" fmla="*/ 82 w 232"/>
                <a:gd name="T39" fmla="*/ 112 h 178"/>
                <a:gd name="T40" fmla="*/ 92 w 232"/>
                <a:gd name="T41" fmla="*/ 120 h 178"/>
                <a:gd name="T42" fmla="*/ 104 w 232"/>
                <a:gd name="T43" fmla="*/ 140 h 178"/>
                <a:gd name="T44" fmla="*/ 106 w 232"/>
                <a:gd name="T45" fmla="*/ 150 h 178"/>
                <a:gd name="T46" fmla="*/ 98 w 232"/>
                <a:gd name="T47" fmla="*/ 170 h 178"/>
                <a:gd name="T48" fmla="*/ 110 w 232"/>
                <a:gd name="T49" fmla="*/ 158 h 178"/>
                <a:gd name="T50" fmla="*/ 114 w 232"/>
                <a:gd name="T51" fmla="*/ 142 h 178"/>
                <a:gd name="T52" fmla="*/ 116 w 232"/>
                <a:gd name="T53" fmla="*/ 126 h 178"/>
                <a:gd name="T54" fmla="*/ 126 w 232"/>
                <a:gd name="T55" fmla="*/ 122 h 178"/>
                <a:gd name="T56" fmla="*/ 134 w 232"/>
                <a:gd name="T57" fmla="*/ 124 h 178"/>
                <a:gd name="T58" fmla="*/ 136 w 232"/>
                <a:gd name="T59" fmla="*/ 136 h 178"/>
                <a:gd name="T60" fmla="*/ 140 w 232"/>
                <a:gd name="T61" fmla="*/ 142 h 178"/>
                <a:gd name="T62" fmla="*/ 150 w 232"/>
                <a:gd name="T63" fmla="*/ 144 h 178"/>
                <a:gd name="T64" fmla="*/ 150 w 232"/>
                <a:gd name="T65" fmla="*/ 156 h 178"/>
                <a:gd name="T66" fmla="*/ 144 w 232"/>
                <a:gd name="T67" fmla="*/ 162 h 178"/>
                <a:gd name="T68" fmla="*/ 136 w 232"/>
                <a:gd name="T69" fmla="*/ 166 h 178"/>
                <a:gd name="T70" fmla="*/ 130 w 232"/>
                <a:gd name="T71" fmla="*/ 174 h 178"/>
                <a:gd name="T72" fmla="*/ 138 w 232"/>
                <a:gd name="T73" fmla="*/ 178 h 178"/>
                <a:gd name="T74" fmla="*/ 154 w 232"/>
                <a:gd name="T75" fmla="*/ 176 h 178"/>
                <a:gd name="T76" fmla="*/ 166 w 232"/>
                <a:gd name="T77" fmla="*/ 176 h 178"/>
                <a:gd name="T78" fmla="*/ 186 w 232"/>
                <a:gd name="T79" fmla="*/ 166 h 178"/>
                <a:gd name="T80" fmla="*/ 192 w 232"/>
                <a:gd name="T81" fmla="*/ 164 h 178"/>
                <a:gd name="T82" fmla="*/ 188 w 232"/>
                <a:gd name="T83" fmla="*/ 158 h 178"/>
                <a:gd name="T84" fmla="*/ 178 w 232"/>
                <a:gd name="T85" fmla="*/ 158 h 178"/>
                <a:gd name="T86" fmla="*/ 166 w 232"/>
                <a:gd name="T87" fmla="*/ 152 h 178"/>
                <a:gd name="T88" fmla="*/ 164 w 232"/>
                <a:gd name="T89" fmla="*/ 146 h 178"/>
                <a:gd name="T90" fmla="*/ 176 w 232"/>
                <a:gd name="T91" fmla="*/ 138 h 178"/>
                <a:gd name="T92" fmla="*/ 180 w 232"/>
                <a:gd name="T93" fmla="*/ 132 h 178"/>
                <a:gd name="T94" fmla="*/ 184 w 232"/>
                <a:gd name="T95" fmla="*/ 128 h 178"/>
                <a:gd name="T96" fmla="*/ 194 w 232"/>
                <a:gd name="T97" fmla="*/ 128 h 178"/>
                <a:gd name="T98" fmla="*/ 218 w 232"/>
                <a:gd name="T99" fmla="*/ 120 h 178"/>
                <a:gd name="T100" fmla="*/ 222 w 232"/>
                <a:gd name="T101" fmla="*/ 114 h 178"/>
                <a:gd name="T102" fmla="*/ 228 w 232"/>
                <a:gd name="T103" fmla="*/ 94 h 178"/>
                <a:gd name="T104" fmla="*/ 232 w 232"/>
                <a:gd name="T105" fmla="*/ 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2" h="178">
                  <a:moveTo>
                    <a:pt x="232" y="72"/>
                  </a:moveTo>
                  <a:lnTo>
                    <a:pt x="232" y="72"/>
                  </a:lnTo>
                  <a:lnTo>
                    <a:pt x="230" y="70"/>
                  </a:lnTo>
                  <a:lnTo>
                    <a:pt x="230" y="68"/>
                  </a:lnTo>
                  <a:lnTo>
                    <a:pt x="228" y="68"/>
                  </a:lnTo>
                  <a:lnTo>
                    <a:pt x="228" y="66"/>
                  </a:lnTo>
                  <a:lnTo>
                    <a:pt x="226" y="64"/>
                  </a:lnTo>
                  <a:lnTo>
                    <a:pt x="224" y="62"/>
                  </a:lnTo>
                  <a:lnTo>
                    <a:pt x="222" y="60"/>
                  </a:lnTo>
                  <a:lnTo>
                    <a:pt x="218" y="56"/>
                  </a:lnTo>
                  <a:lnTo>
                    <a:pt x="214" y="54"/>
                  </a:lnTo>
                  <a:lnTo>
                    <a:pt x="210" y="50"/>
                  </a:lnTo>
                  <a:lnTo>
                    <a:pt x="204" y="48"/>
                  </a:lnTo>
                  <a:lnTo>
                    <a:pt x="196" y="42"/>
                  </a:lnTo>
                  <a:lnTo>
                    <a:pt x="190" y="38"/>
                  </a:lnTo>
                  <a:lnTo>
                    <a:pt x="186" y="36"/>
                  </a:lnTo>
                  <a:lnTo>
                    <a:pt x="182" y="32"/>
                  </a:lnTo>
                  <a:lnTo>
                    <a:pt x="180" y="30"/>
                  </a:lnTo>
                  <a:lnTo>
                    <a:pt x="178" y="28"/>
                  </a:lnTo>
                  <a:lnTo>
                    <a:pt x="176" y="28"/>
                  </a:lnTo>
                  <a:lnTo>
                    <a:pt x="176" y="26"/>
                  </a:lnTo>
                  <a:lnTo>
                    <a:pt x="174" y="24"/>
                  </a:lnTo>
                  <a:lnTo>
                    <a:pt x="174" y="24"/>
                  </a:lnTo>
                  <a:lnTo>
                    <a:pt x="172" y="22"/>
                  </a:lnTo>
                  <a:lnTo>
                    <a:pt x="172" y="20"/>
                  </a:lnTo>
                  <a:lnTo>
                    <a:pt x="172" y="16"/>
                  </a:lnTo>
                  <a:lnTo>
                    <a:pt x="170" y="12"/>
                  </a:lnTo>
                  <a:lnTo>
                    <a:pt x="170" y="10"/>
                  </a:lnTo>
                  <a:lnTo>
                    <a:pt x="168" y="6"/>
                  </a:lnTo>
                  <a:lnTo>
                    <a:pt x="168" y="6"/>
                  </a:lnTo>
                  <a:lnTo>
                    <a:pt x="168" y="4"/>
                  </a:lnTo>
                  <a:lnTo>
                    <a:pt x="166" y="4"/>
                  </a:lnTo>
                  <a:lnTo>
                    <a:pt x="166" y="2"/>
                  </a:lnTo>
                  <a:lnTo>
                    <a:pt x="164" y="2"/>
                  </a:lnTo>
                  <a:lnTo>
                    <a:pt x="164" y="2"/>
                  </a:lnTo>
                  <a:lnTo>
                    <a:pt x="162" y="2"/>
                  </a:lnTo>
                  <a:lnTo>
                    <a:pt x="160" y="2"/>
                  </a:lnTo>
                  <a:lnTo>
                    <a:pt x="156" y="0"/>
                  </a:lnTo>
                  <a:lnTo>
                    <a:pt x="154" y="2"/>
                  </a:lnTo>
                  <a:lnTo>
                    <a:pt x="150" y="2"/>
                  </a:lnTo>
                  <a:lnTo>
                    <a:pt x="146" y="2"/>
                  </a:lnTo>
                  <a:lnTo>
                    <a:pt x="144" y="2"/>
                  </a:lnTo>
                  <a:lnTo>
                    <a:pt x="138" y="2"/>
                  </a:lnTo>
                  <a:lnTo>
                    <a:pt x="132" y="4"/>
                  </a:lnTo>
                  <a:lnTo>
                    <a:pt x="128" y="6"/>
                  </a:lnTo>
                  <a:lnTo>
                    <a:pt x="126" y="8"/>
                  </a:lnTo>
                  <a:lnTo>
                    <a:pt x="124" y="12"/>
                  </a:lnTo>
                  <a:lnTo>
                    <a:pt x="122" y="16"/>
                  </a:lnTo>
                  <a:lnTo>
                    <a:pt x="120" y="18"/>
                  </a:lnTo>
                  <a:lnTo>
                    <a:pt x="120" y="20"/>
                  </a:lnTo>
                  <a:lnTo>
                    <a:pt x="118" y="20"/>
                  </a:lnTo>
                  <a:lnTo>
                    <a:pt x="118" y="22"/>
                  </a:lnTo>
                  <a:lnTo>
                    <a:pt x="116" y="22"/>
                  </a:lnTo>
                  <a:lnTo>
                    <a:pt x="112" y="24"/>
                  </a:lnTo>
                  <a:lnTo>
                    <a:pt x="110" y="24"/>
                  </a:lnTo>
                  <a:lnTo>
                    <a:pt x="106" y="26"/>
                  </a:lnTo>
                  <a:lnTo>
                    <a:pt x="104" y="26"/>
                  </a:lnTo>
                  <a:lnTo>
                    <a:pt x="100" y="28"/>
                  </a:lnTo>
                  <a:lnTo>
                    <a:pt x="96" y="28"/>
                  </a:lnTo>
                  <a:lnTo>
                    <a:pt x="92" y="30"/>
                  </a:lnTo>
                  <a:lnTo>
                    <a:pt x="84" y="30"/>
                  </a:lnTo>
                  <a:lnTo>
                    <a:pt x="76" y="32"/>
                  </a:lnTo>
                  <a:lnTo>
                    <a:pt x="66" y="32"/>
                  </a:lnTo>
                  <a:lnTo>
                    <a:pt x="58" y="32"/>
                  </a:lnTo>
                  <a:lnTo>
                    <a:pt x="50" y="32"/>
                  </a:lnTo>
                  <a:lnTo>
                    <a:pt x="42" y="32"/>
                  </a:lnTo>
                  <a:lnTo>
                    <a:pt x="28" y="32"/>
                  </a:lnTo>
                  <a:lnTo>
                    <a:pt x="18" y="32"/>
                  </a:lnTo>
                  <a:lnTo>
                    <a:pt x="16" y="32"/>
                  </a:lnTo>
                  <a:lnTo>
                    <a:pt x="16" y="36"/>
                  </a:lnTo>
                  <a:lnTo>
                    <a:pt x="16" y="40"/>
                  </a:lnTo>
                  <a:lnTo>
                    <a:pt x="16" y="44"/>
                  </a:lnTo>
                  <a:lnTo>
                    <a:pt x="16" y="48"/>
                  </a:lnTo>
                  <a:lnTo>
                    <a:pt x="16" y="52"/>
                  </a:lnTo>
                  <a:lnTo>
                    <a:pt x="16" y="54"/>
                  </a:lnTo>
                  <a:lnTo>
                    <a:pt x="16" y="56"/>
                  </a:lnTo>
                  <a:lnTo>
                    <a:pt x="16" y="58"/>
                  </a:lnTo>
                  <a:lnTo>
                    <a:pt x="16" y="58"/>
                  </a:lnTo>
                  <a:lnTo>
                    <a:pt x="16" y="60"/>
                  </a:lnTo>
                  <a:lnTo>
                    <a:pt x="16" y="60"/>
                  </a:lnTo>
                  <a:lnTo>
                    <a:pt x="14" y="62"/>
                  </a:lnTo>
                  <a:lnTo>
                    <a:pt x="12" y="62"/>
                  </a:lnTo>
                  <a:lnTo>
                    <a:pt x="10" y="64"/>
                  </a:lnTo>
                  <a:lnTo>
                    <a:pt x="6" y="66"/>
                  </a:lnTo>
                  <a:lnTo>
                    <a:pt x="6" y="68"/>
                  </a:lnTo>
                  <a:lnTo>
                    <a:pt x="0" y="108"/>
                  </a:lnTo>
                  <a:lnTo>
                    <a:pt x="2" y="108"/>
                  </a:lnTo>
                  <a:lnTo>
                    <a:pt x="8" y="108"/>
                  </a:lnTo>
                  <a:lnTo>
                    <a:pt x="12" y="108"/>
                  </a:lnTo>
                  <a:lnTo>
                    <a:pt x="16" y="108"/>
                  </a:lnTo>
                  <a:lnTo>
                    <a:pt x="18" y="108"/>
                  </a:lnTo>
                  <a:lnTo>
                    <a:pt x="20" y="108"/>
                  </a:lnTo>
                  <a:lnTo>
                    <a:pt x="22" y="108"/>
                  </a:lnTo>
                  <a:lnTo>
                    <a:pt x="22" y="108"/>
                  </a:lnTo>
                  <a:lnTo>
                    <a:pt x="22" y="110"/>
                  </a:lnTo>
                  <a:lnTo>
                    <a:pt x="24" y="110"/>
                  </a:lnTo>
                  <a:lnTo>
                    <a:pt x="26" y="112"/>
                  </a:lnTo>
                  <a:lnTo>
                    <a:pt x="28" y="114"/>
                  </a:lnTo>
                  <a:lnTo>
                    <a:pt x="28" y="114"/>
                  </a:lnTo>
                  <a:lnTo>
                    <a:pt x="30" y="114"/>
                  </a:lnTo>
                  <a:lnTo>
                    <a:pt x="34" y="116"/>
                  </a:lnTo>
                  <a:lnTo>
                    <a:pt x="36" y="116"/>
                  </a:lnTo>
                  <a:lnTo>
                    <a:pt x="40" y="116"/>
                  </a:lnTo>
                  <a:lnTo>
                    <a:pt x="42" y="116"/>
                  </a:lnTo>
                  <a:lnTo>
                    <a:pt x="46" y="116"/>
                  </a:lnTo>
                  <a:lnTo>
                    <a:pt x="48" y="116"/>
                  </a:lnTo>
                  <a:lnTo>
                    <a:pt x="50" y="116"/>
                  </a:lnTo>
                  <a:lnTo>
                    <a:pt x="52" y="116"/>
                  </a:lnTo>
                  <a:lnTo>
                    <a:pt x="52" y="116"/>
                  </a:lnTo>
                  <a:lnTo>
                    <a:pt x="56" y="114"/>
                  </a:lnTo>
                  <a:lnTo>
                    <a:pt x="58" y="112"/>
                  </a:lnTo>
                  <a:lnTo>
                    <a:pt x="60" y="112"/>
                  </a:lnTo>
                  <a:lnTo>
                    <a:pt x="66" y="112"/>
                  </a:lnTo>
                  <a:lnTo>
                    <a:pt x="68" y="110"/>
                  </a:lnTo>
                  <a:lnTo>
                    <a:pt x="72" y="110"/>
                  </a:lnTo>
                  <a:lnTo>
                    <a:pt x="74" y="110"/>
                  </a:lnTo>
                  <a:lnTo>
                    <a:pt x="76" y="110"/>
                  </a:lnTo>
                  <a:lnTo>
                    <a:pt x="78" y="112"/>
                  </a:lnTo>
                  <a:lnTo>
                    <a:pt x="80" y="112"/>
                  </a:lnTo>
                  <a:lnTo>
                    <a:pt x="82" y="112"/>
                  </a:lnTo>
                  <a:lnTo>
                    <a:pt x="82" y="114"/>
                  </a:lnTo>
                  <a:lnTo>
                    <a:pt x="84" y="114"/>
                  </a:lnTo>
                  <a:lnTo>
                    <a:pt x="86" y="116"/>
                  </a:lnTo>
                  <a:lnTo>
                    <a:pt x="88" y="116"/>
                  </a:lnTo>
                  <a:lnTo>
                    <a:pt x="90" y="118"/>
                  </a:lnTo>
                  <a:lnTo>
                    <a:pt x="92" y="120"/>
                  </a:lnTo>
                  <a:lnTo>
                    <a:pt x="94" y="124"/>
                  </a:lnTo>
                  <a:lnTo>
                    <a:pt x="96" y="126"/>
                  </a:lnTo>
                  <a:lnTo>
                    <a:pt x="100" y="130"/>
                  </a:lnTo>
                  <a:lnTo>
                    <a:pt x="102" y="134"/>
                  </a:lnTo>
                  <a:lnTo>
                    <a:pt x="104" y="138"/>
                  </a:lnTo>
                  <a:lnTo>
                    <a:pt x="104" y="140"/>
                  </a:lnTo>
                  <a:lnTo>
                    <a:pt x="106" y="142"/>
                  </a:lnTo>
                  <a:lnTo>
                    <a:pt x="106" y="144"/>
                  </a:lnTo>
                  <a:lnTo>
                    <a:pt x="106" y="146"/>
                  </a:lnTo>
                  <a:lnTo>
                    <a:pt x="106" y="146"/>
                  </a:lnTo>
                  <a:lnTo>
                    <a:pt x="106" y="148"/>
                  </a:lnTo>
                  <a:lnTo>
                    <a:pt x="106" y="150"/>
                  </a:lnTo>
                  <a:lnTo>
                    <a:pt x="106" y="152"/>
                  </a:lnTo>
                  <a:lnTo>
                    <a:pt x="104" y="154"/>
                  </a:lnTo>
                  <a:lnTo>
                    <a:pt x="104" y="156"/>
                  </a:lnTo>
                  <a:lnTo>
                    <a:pt x="102" y="160"/>
                  </a:lnTo>
                  <a:lnTo>
                    <a:pt x="100" y="164"/>
                  </a:lnTo>
                  <a:lnTo>
                    <a:pt x="98" y="170"/>
                  </a:lnTo>
                  <a:lnTo>
                    <a:pt x="100" y="168"/>
                  </a:lnTo>
                  <a:lnTo>
                    <a:pt x="104" y="164"/>
                  </a:lnTo>
                  <a:lnTo>
                    <a:pt x="106" y="162"/>
                  </a:lnTo>
                  <a:lnTo>
                    <a:pt x="108" y="160"/>
                  </a:lnTo>
                  <a:lnTo>
                    <a:pt x="110" y="160"/>
                  </a:lnTo>
                  <a:lnTo>
                    <a:pt x="110" y="158"/>
                  </a:lnTo>
                  <a:lnTo>
                    <a:pt x="110" y="156"/>
                  </a:lnTo>
                  <a:lnTo>
                    <a:pt x="112" y="154"/>
                  </a:lnTo>
                  <a:lnTo>
                    <a:pt x="112" y="152"/>
                  </a:lnTo>
                  <a:lnTo>
                    <a:pt x="112" y="150"/>
                  </a:lnTo>
                  <a:lnTo>
                    <a:pt x="114" y="146"/>
                  </a:lnTo>
                  <a:lnTo>
                    <a:pt x="114" y="142"/>
                  </a:lnTo>
                  <a:lnTo>
                    <a:pt x="114" y="136"/>
                  </a:lnTo>
                  <a:lnTo>
                    <a:pt x="114" y="134"/>
                  </a:lnTo>
                  <a:lnTo>
                    <a:pt x="114" y="132"/>
                  </a:lnTo>
                  <a:lnTo>
                    <a:pt x="116" y="130"/>
                  </a:lnTo>
                  <a:lnTo>
                    <a:pt x="116" y="128"/>
                  </a:lnTo>
                  <a:lnTo>
                    <a:pt x="116" y="126"/>
                  </a:lnTo>
                  <a:lnTo>
                    <a:pt x="118" y="126"/>
                  </a:lnTo>
                  <a:lnTo>
                    <a:pt x="118" y="124"/>
                  </a:lnTo>
                  <a:lnTo>
                    <a:pt x="120" y="124"/>
                  </a:lnTo>
                  <a:lnTo>
                    <a:pt x="120" y="124"/>
                  </a:lnTo>
                  <a:lnTo>
                    <a:pt x="124" y="122"/>
                  </a:lnTo>
                  <a:lnTo>
                    <a:pt x="126" y="122"/>
                  </a:lnTo>
                  <a:lnTo>
                    <a:pt x="128" y="122"/>
                  </a:lnTo>
                  <a:lnTo>
                    <a:pt x="130" y="122"/>
                  </a:lnTo>
                  <a:lnTo>
                    <a:pt x="132" y="122"/>
                  </a:lnTo>
                  <a:lnTo>
                    <a:pt x="132" y="122"/>
                  </a:lnTo>
                  <a:lnTo>
                    <a:pt x="132" y="122"/>
                  </a:lnTo>
                  <a:lnTo>
                    <a:pt x="134" y="124"/>
                  </a:lnTo>
                  <a:lnTo>
                    <a:pt x="134" y="124"/>
                  </a:lnTo>
                  <a:lnTo>
                    <a:pt x="134" y="126"/>
                  </a:lnTo>
                  <a:lnTo>
                    <a:pt x="134" y="126"/>
                  </a:lnTo>
                  <a:lnTo>
                    <a:pt x="136" y="130"/>
                  </a:lnTo>
                  <a:lnTo>
                    <a:pt x="136" y="132"/>
                  </a:lnTo>
                  <a:lnTo>
                    <a:pt x="136" y="136"/>
                  </a:lnTo>
                  <a:lnTo>
                    <a:pt x="136" y="138"/>
                  </a:lnTo>
                  <a:lnTo>
                    <a:pt x="136" y="138"/>
                  </a:lnTo>
                  <a:lnTo>
                    <a:pt x="136" y="140"/>
                  </a:lnTo>
                  <a:lnTo>
                    <a:pt x="138" y="140"/>
                  </a:lnTo>
                  <a:lnTo>
                    <a:pt x="138" y="142"/>
                  </a:lnTo>
                  <a:lnTo>
                    <a:pt x="140" y="142"/>
                  </a:lnTo>
                  <a:lnTo>
                    <a:pt x="140" y="142"/>
                  </a:lnTo>
                  <a:lnTo>
                    <a:pt x="142" y="144"/>
                  </a:lnTo>
                  <a:lnTo>
                    <a:pt x="144" y="144"/>
                  </a:lnTo>
                  <a:lnTo>
                    <a:pt x="146" y="144"/>
                  </a:lnTo>
                  <a:lnTo>
                    <a:pt x="146" y="144"/>
                  </a:lnTo>
                  <a:lnTo>
                    <a:pt x="150" y="144"/>
                  </a:lnTo>
                  <a:lnTo>
                    <a:pt x="150" y="148"/>
                  </a:lnTo>
                  <a:lnTo>
                    <a:pt x="150" y="150"/>
                  </a:lnTo>
                  <a:lnTo>
                    <a:pt x="150" y="152"/>
                  </a:lnTo>
                  <a:lnTo>
                    <a:pt x="150" y="154"/>
                  </a:lnTo>
                  <a:lnTo>
                    <a:pt x="150" y="154"/>
                  </a:lnTo>
                  <a:lnTo>
                    <a:pt x="150" y="156"/>
                  </a:lnTo>
                  <a:lnTo>
                    <a:pt x="148" y="158"/>
                  </a:lnTo>
                  <a:lnTo>
                    <a:pt x="146" y="160"/>
                  </a:lnTo>
                  <a:lnTo>
                    <a:pt x="146" y="162"/>
                  </a:lnTo>
                  <a:lnTo>
                    <a:pt x="146" y="162"/>
                  </a:lnTo>
                  <a:lnTo>
                    <a:pt x="144" y="162"/>
                  </a:lnTo>
                  <a:lnTo>
                    <a:pt x="144" y="162"/>
                  </a:lnTo>
                  <a:lnTo>
                    <a:pt x="140" y="164"/>
                  </a:lnTo>
                  <a:lnTo>
                    <a:pt x="138" y="164"/>
                  </a:lnTo>
                  <a:lnTo>
                    <a:pt x="136" y="164"/>
                  </a:lnTo>
                  <a:lnTo>
                    <a:pt x="136" y="164"/>
                  </a:lnTo>
                  <a:lnTo>
                    <a:pt x="136" y="164"/>
                  </a:lnTo>
                  <a:lnTo>
                    <a:pt x="136" y="166"/>
                  </a:lnTo>
                  <a:lnTo>
                    <a:pt x="134" y="166"/>
                  </a:lnTo>
                  <a:lnTo>
                    <a:pt x="132" y="170"/>
                  </a:lnTo>
                  <a:lnTo>
                    <a:pt x="132" y="172"/>
                  </a:lnTo>
                  <a:lnTo>
                    <a:pt x="130" y="174"/>
                  </a:lnTo>
                  <a:lnTo>
                    <a:pt x="130" y="174"/>
                  </a:lnTo>
                  <a:lnTo>
                    <a:pt x="130" y="174"/>
                  </a:lnTo>
                  <a:lnTo>
                    <a:pt x="132" y="176"/>
                  </a:lnTo>
                  <a:lnTo>
                    <a:pt x="132" y="176"/>
                  </a:lnTo>
                  <a:lnTo>
                    <a:pt x="134" y="176"/>
                  </a:lnTo>
                  <a:lnTo>
                    <a:pt x="134" y="176"/>
                  </a:lnTo>
                  <a:lnTo>
                    <a:pt x="136" y="176"/>
                  </a:lnTo>
                  <a:lnTo>
                    <a:pt x="138" y="178"/>
                  </a:lnTo>
                  <a:lnTo>
                    <a:pt x="140" y="178"/>
                  </a:lnTo>
                  <a:lnTo>
                    <a:pt x="142" y="178"/>
                  </a:lnTo>
                  <a:lnTo>
                    <a:pt x="144" y="176"/>
                  </a:lnTo>
                  <a:lnTo>
                    <a:pt x="148" y="176"/>
                  </a:lnTo>
                  <a:lnTo>
                    <a:pt x="150" y="176"/>
                  </a:lnTo>
                  <a:lnTo>
                    <a:pt x="154" y="176"/>
                  </a:lnTo>
                  <a:lnTo>
                    <a:pt x="158" y="176"/>
                  </a:lnTo>
                  <a:lnTo>
                    <a:pt x="160" y="176"/>
                  </a:lnTo>
                  <a:lnTo>
                    <a:pt x="162" y="176"/>
                  </a:lnTo>
                  <a:lnTo>
                    <a:pt x="164" y="176"/>
                  </a:lnTo>
                  <a:lnTo>
                    <a:pt x="164" y="176"/>
                  </a:lnTo>
                  <a:lnTo>
                    <a:pt x="166" y="176"/>
                  </a:lnTo>
                  <a:lnTo>
                    <a:pt x="168" y="174"/>
                  </a:lnTo>
                  <a:lnTo>
                    <a:pt x="172" y="172"/>
                  </a:lnTo>
                  <a:lnTo>
                    <a:pt x="174" y="172"/>
                  </a:lnTo>
                  <a:lnTo>
                    <a:pt x="178" y="170"/>
                  </a:lnTo>
                  <a:lnTo>
                    <a:pt x="184" y="166"/>
                  </a:lnTo>
                  <a:lnTo>
                    <a:pt x="186" y="166"/>
                  </a:lnTo>
                  <a:lnTo>
                    <a:pt x="188" y="166"/>
                  </a:lnTo>
                  <a:lnTo>
                    <a:pt x="190" y="166"/>
                  </a:lnTo>
                  <a:lnTo>
                    <a:pt x="190" y="164"/>
                  </a:lnTo>
                  <a:lnTo>
                    <a:pt x="192" y="164"/>
                  </a:lnTo>
                  <a:lnTo>
                    <a:pt x="192" y="164"/>
                  </a:lnTo>
                  <a:lnTo>
                    <a:pt x="192" y="164"/>
                  </a:lnTo>
                  <a:lnTo>
                    <a:pt x="192" y="162"/>
                  </a:lnTo>
                  <a:lnTo>
                    <a:pt x="190" y="162"/>
                  </a:lnTo>
                  <a:lnTo>
                    <a:pt x="190" y="160"/>
                  </a:lnTo>
                  <a:lnTo>
                    <a:pt x="190" y="160"/>
                  </a:lnTo>
                  <a:lnTo>
                    <a:pt x="188" y="160"/>
                  </a:lnTo>
                  <a:lnTo>
                    <a:pt x="188" y="158"/>
                  </a:lnTo>
                  <a:lnTo>
                    <a:pt x="186" y="158"/>
                  </a:lnTo>
                  <a:lnTo>
                    <a:pt x="186" y="158"/>
                  </a:lnTo>
                  <a:lnTo>
                    <a:pt x="184" y="158"/>
                  </a:lnTo>
                  <a:lnTo>
                    <a:pt x="182" y="158"/>
                  </a:lnTo>
                  <a:lnTo>
                    <a:pt x="178" y="158"/>
                  </a:lnTo>
                  <a:lnTo>
                    <a:pt x="178" y="158"/>
                  </a:lnTo>
                  <a:lnTo>
                    <a:pt x="176" y="158"/>
                  </a:lnTo>
                  <a:lnTo>
                    <a:pt x="174" y="158"/>
                  </a:lnTo>
                  <a:lnTo>
                    <a:pt x="172" y="156"/>
                  </a:lnTo>
                  <a:lnTo>
                    <a:pt x="168" y="154"/>
                  </a:lnTo>
                  <a:lnTo>
                    <a:pt x="166" y="154"/>
                  </a:lnTo>
                  <a:lnTo>
                    <a:pt x="166" y="152"/>
                  </a:lnTo>
                  <a:lnTo>
                    <a:pt x="164" y="152"/>
                  </a:lnTo>
                  <a:lnTo>
                    <a:pt x="164" y="150"/>
                  </a:lnTo>
                  <a:lnTo>
                    <a:pt x="164" y="150"/>
                  </a:lnTo>
                  <a:lnTo>
                    <a:pt x="162" y="148"/>
                  </a:lnTo>
                  <a:lnTo>
                    <a:pt x="162" y="148"/>
                  </a:lnTo>
                  <a:lnTo>
                    <a:pt x="164" y="146"/>
                  </a:lnTo>
                  <a:lnTo>
                    <a:pt x="164" y="144"/>
                  </a:lnTo>
                  <a:lnTo>
                    <a:pt x="164" y="144"/>
                  </a:lnTo>
                  <a:lnTo>
                    <a:pt x="168" y="142"/>
                  </a:lnTo>
                  <a:lnTo>
                    <a:pt x="170" y="142"/>
                  </a:lnTo>
                  <a:lnTo>
                    <a:pt x="174" y="140"/>
                  </a:lnTo>
                  <a:lnTo>
                    <a:pt x="176" y="138"/>
                  </a:lnTo>
                  <a:lnTo>
                    <a:pt x="176" y="138"/>
                  </a:lnTo>
                  <a:lnTo>
                    <a:pt x="176" y="138"/>
                  </a:lnTo>
                  <a:lnTo>
                    <a:pt x="178" y="136"/>
                  </a:lnTo>
                  <a:lnTo>
                    <a:pt x="178" y="136"/>
                  </a:lnTo>
                  <a:lnTo>
                    <a:pt x="180" y="134"/>
                  </a:lnTo>
                  <a:lnTo>
                    <a:pt x="180" y="132"/>
                  </a:lnTo>
                  <a:lnTo>
                    <a:pt x="182" y="130"/>
                  </a:lnTo>
                  <a:lnTo>
                    <a:pt x="182" y="128"/>
                  </a:lnTo>
                  <a:lnTo>
                    <a:pt x="182" y="128"/>
                  </a:lnTo>
                  <a:lnTo>
                    <a:pt x="184" y="128"/>
                  </a:lnTo>
                  <a:lnTo>
                    <a:pt x="184" y="128"/>
                  </a:lnTo>
                  <a:lnTo>
                    <a:pt x="184" y="128"/>
                  </a:lnTo>
                  <a:lnTo>
                    <a:pt x="186" y="128"/>
                  </a:lnTo>
                  <a:lnTo>
                    <a:pt x="188" y="128"/>
                  </a:lnTo>
                  <a:lnTo>
                    <a:pt x="188" y="128"/>
                  </a:lnTo>
                  <a:lnTo>
                    <a:pt x="192" y="128"/>
                  </a:lnTo>
                  <a:lnTo>
                    <a:pt x="194" y="128"/>
                  </a:lnTo>
                  <a:lnTo>
                    <a:pt x="194" y="128"/>
                  </a:lnTo>
                  <a:lnTo>
                    <a:pt x="198" y="128"/>
                  </a:lnTo>
                  <a:lnTo>
                    <a:pt x="202" y="128"/>
                  </a:lnTo>
                  <a:lnTo>
                    <a:pt x="206" y="126"/>
                  </a:lnTo>
                  <a:lnTo>
                    <a:pt x="210" y="124"/>
                  </a:lnTo>
                  <a:lnTo>
                    <a:pt x="214" y="122"/>
                  </a:lnTo>
                  <a:lnTo>
                    <a:pt x="218" y="120"/>
                  </a:lnTo>
                  <a:lnTo>
                    <a:pt x="218" y="120"/>
                  </a:lnTo>
                  <a:lnTo>
                    <a:pt x="220" y="118"/>
                  </a:lnTo>
                  <a:lnTo>
                    <a:pt x="222" y="118"/>
                  </a:lnTo>
                  <a:lnTo>
                    <a:pt x="222" y="116"/>
                  </a:lnTo>
                  <a:lnTo>
                    <a:pt x="222" y="116"/>
                  </a:lnTo>
                  <a:lnTo>
                    <a:pt x="222" y="114"/>
                  </a:lnTo>
                  <a:lnTo>
                    <a:pt x="222" y="112"/>
                  </a:lnTo>
                  <a:lnTo>
                    <a:pt x="222" y="108"/>
                  </a:lnTo>
                  <a:lnTo>
                    <a:pt x="222" y="106"/>
                  </a:lnTo>
                  <a:lnTo>
                    <a:pt x="224" y="102"/>
                  </a:lnTo>
                  <a:lnTo>
                    <a:pt x="224" y="100"/>
                  </a:lnTo>
                  <a:lnTo>
                    <a:pt x="228" y="94"/>
                  </a:lnTo>
                  <a:lnTo>
                    <a:pt x="230" y="88"/>
                  </a:lnTo>
                  <a:lnTo>
                    <a:pt x="230" y="84"/>
                  </a:lnTo>
                  <a:lnTo>
                    <a:pt x="232" y="82"/>
                  </a:lnTo>
                  <a:lnTo>
                    <a:pt x="232" y="80"/>
                  </a:lnTo>
                  <a:lnTo>
                    <a:pt x="232" y="76"/>
                  </a:lnTo>
                  <a:lnTo>
                    <a:pt x="232" y="76"/>
                  </a:lnTo>
                  <a:lnTo>
                    <a:pt x="232" y="74"/>
                  </a:lnTo>
                  <a:lnTo>
                    <a:pt x="232" y="74"/>
                  </a:lnTo>
                  <a:lnTo>
                    <a:pt x="232" y="72"/>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64" name="Freeform 359">
              <a:extLst>
                <a:ext uri="{FF2B5EF4-FFF2-40B4-BE49-F238E27FC236}">
                  <a16:creationId xmlns:a16="http://schemas.microsoft.com/office/drawing/2014/main" id="{DAF7CAD7-3D8B-4E88-9A44-4384A6E618DA}"/>
                </a:ext>
              </a:extLst>
            </p:cNvPr>
            <p:cNvSpPr>
              <a:spLocks/>
            </p:cNvSpPr>
            <p:nvPr/>
          </p:nvSpPr>
          <p:spPr bwMode="auto">
            <a:xfrm>
              <a:off x="5568095" y="3252978"/>
              <a:ext cx="219380" cy="218850"/>
            </a:xfrm>
            <a:custGeom>
              <a:avLst/>
              <a:gdLst>
                <a:gd name="T0" fmla="*/ 116 w 116"/>
                <a:gd name="T1" fmla="*/ 6 h 128"/>
                <a:gd name="T2" fmla="*/ 116 w 116"/>
                <a:gd name="T3" fmla="*/ 2 h 128"/>
                <a:gd name="T4" fmla="*/ 114 w 116"/>
                <a:gd name="T5" fmla="*/ 0 h 128"/>
                <a:gd name="T6" fmla="*/ 108 w 116"/>
                <a:gd name="T7" fmla="*/ 2 h 128"/>
                <a:gd name="T8" fmla="*/ 66 w 116"/>
                <a:gd name="T9" fmla="*/ 6 h 128"/>
                <a:gd name="T10" fmla="*/ 64 w 116"/>
                <a:gd name="T11" fmla="*/ 10 h 128"/>
                <a:gd name="T12" fmla="*/ 60 w 116"/>
                <a:gd name="T13" fmla="*/ 10 h 128"/>
                <a:gd name="T14" fmla="*/ 52 w 116"/>
                <a:gd name="T15" fmla="*/ 8 h 128"/>
                <a:gd name="T16" fmla="*/ 46 w 116"/>
                <a:gd name="T17" fmla="*/ 8 h 128"/>
                <a:gd name="T18" fmla="*/ 44 w 116"/>
                <a:gd name="T19" fmla="*/ 10 h 128"/>
                <a:gd name="T20" fmla="*/ 44 w 116"/>
                <a:gd name="T21" fmla="*/ 22 h 128"/>
                <a:gd name="T22" fmla="*/ 42 w 116"/>
                <a:gd name="T23" fmla="*/ 28 h 128"/>
                <a:gd name="T24" fmla="*/ 36 w 116"/>
                <a:gd name="T25" fmla="*/ 36 h 128"/>
                <a:gd name="T26" fmla="*/ 26 w 116"/>
                <a:gd name="T27" fmla="*/ 40 h 128"/>
                <a:gd name="T28" fmla="*/ 20 w 116"/>
                <a:gd name="T29" fmla="*/ 44 h 128"/>
                <a:gd name="T30" fmla="*/ 18 w 116"/>
                <a:gd name="T31" fmla="*/ 50 h 128"/>
                <a:gd name="T32" fmla="*/ 18 w 116"/>
                <a:gd name="T33" fmla="*/ 56 h 128"/>
                <a:gd name="T34" fmla="*/ 20 w 116"/>
                <a:gd name="T35" fmla="*/ 66 h 128"/>
                <a:gd name="T36" fmla="*/ 18 w 116"/>
                <a:gd name="T37" fmla="*/ 70 h 128"/>
                <a:gd name="T38" fmla="*/ 14 w 116"/>
                <a:gd name="T39" fmla="*/ 70 h 128"/>
                <a:gd name="T40" fmla="*/ 10 w 116"/>
                <a:gd name="T41" fmla="*/ 72 h 128"/>
                <a:gd name="T42" fmla="*/ 10 w 116"/>
                <a:gd name="T43" fmla="*/ 74 h 128"/>
                <a:gd name="T44" fmla="*/ 12 w 116"/>
                <a:gd name="T45" fmla="*/ 80 h 128"/>
                <a:gd name="T46" fmla="*/ 12 w 116"/>
                <a:gd name="T47" fmla="*/ 82 h 128"/>
                <a:gd name="T48" fmla="*/ 6 w 116"/>
                <a:gd name="T49" fmla="*/ 86 h 128"/>
                <a:gd name="T50" fmla="*/ 4 w 116"/>
                <a:gd name="T51" fmla="*/ 92 h 128"/>
                <a:gd name="T52" fmla="*/ 0 w 116"/>
                <a:gd name="T53" fmla="*/ 104 h 128"/>
                <a:gd name="T54" fmla="*/ 2 w 116"/>
                <a:gd name="T55" fmla="*/ 122 h 128"/>
                <a:gd name="T56" fmla="*/ 10 w 116"/>
                <a:gd name="T57" fmla="*/ 126 h 128"/>
                <a:gd name="T58" fmla="*/ 28 w 116"/>
                <a:gd name="T59" fmla="*/ 128 h 128"/>
                <a:gd name="T60" fmla="*/ 40 w 116"/>
                <a:gd name="T61" fmla="*/ 128 h 128"/>
                <a:gd name="T62" fmla="*/ 42 w 116"/>
                <a:gd name="T63" fmla="*/ 126 h 128"/>
                <a:gd name="T64" fmla="*/ 44 w 116"/>
                <a:gd name="T65" fmla="*/ 122 h 128"/>
                <a:gd name="T66" fmla="*/ 42 w 116"/>
                <a:gd name="T67" fmla="*/ 108 h 128"/>
                <a:gd name="T68" fmla="*/ 44 w 116"/>
                <a:gd name="T69" fmla="*/ 100 h 128"/>
                <a:gd name="T70" fmla="*/ 48 w 116"/>
                <a:gd name="T71" fmla="*/ 92 h 128"/>
                <a:gd name="T72" fmla="*/ 54 w 116"/>
                <a:gd name="T73" fmla="*/ 86 h 128"/>
                <a:gd name="T74" fmla="*/ 58 w 116"/>
                <a:gd name="T75" fmla="*/ 86 h 128"/>
                <a:gd name="T76" fmla="*/ 66 w 116"/>
                <a:gd name="T77" fmla="*/ 90 h 128"/>
                <a:gd name="T78" fmla="*/ 68 w 116"/>
                <a:gd name="T79" fmla="*/ 90 h 128"/>
                <a:gd name="T80" fmla="*/ 70 w 116"/>
                <a:gd name="T81" fmla="*/ 86 h 128"/>
                <a:gd name="T82" fmla="*/ 72 w 116"/>
                <a:gd name="T83" fmla="*/ 80 h 128"/>
                <a:gd name="T84" fmla="*/ 68 w 116"/>
                <a:gd name="T85" fmla="*/ 66 h 128"/>
                <a:gd name="T86" fmla="*/ 66 w 116"/>
                <a:gd name="T87" fmla="*/ 48 h 128"/>
                <a:gd name="T88" fmla="*/ 66 w 116"/>
                <a:gd name="T89" fmla="*/ 42 h 128"/>
                <a:gd name="T90" fmla="*/ 70 w 116"/>
                <a:gd name="T91" fmla="*/ 40 h 128"/>
                <a:gd name="T92" fmla="*/ 76 w 116"/>
                <a:gd name="T93" fmla="*/ 38 h 128"/>
                <a:gd name="T94" fmla="*/ 90 w 116"/>
                <a:gd name="T95" fmla="*/ 38 h 128"/>
                <a:gd name="T96" fmla="*/ 100 w 116"/>
                <a:gd name="T97" fmla="*/ 38 h 128"/>
                <a:gd name="T98" fmla="*/ 104 w 116"/>
                <a:gd name="T99" fmla="*/ 38 h 128"/>
                <a:gd name="T100" fmla="*/ 108 w 116"/>
                <a:gd name="T101" fmla="*/ 32 h 128"/>
                <a:gd name="T102" fmla="*/ 114 w 116"/>
                <a:gd name="T103" fmla="*/ 1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6" h="128">
                  <a:moveTo>
                    <a:pt x="116" y="8"/>
                  </a:moveTo>
                  <a:lnTo>
                    <a:pt x="116" y="8"/>
                  </a:lnTo>
                  <a:lnTo>
                    <a:pt x="116" y="8"/>
                  </a:lnTo>
                  <a:lnTo>
                    <a:pt x="116" y="6"/>
                  </a:lnTo>
                  <a:lnTo>
                    <a:pt x="116" y="4"/>
                  </a:lnTo>
                  <a:lnTo>
                    <a:pt x="116" y="4"/>
                  </a:lnTo>
                  <a:lnTo>
                    <a:pt x="116" y="2"/>
                  </a:lnTo>
                  <a:lnTo>
                    <a:pt x="116" y="2"/>
                  </a:lnTo>
                  <a:lnTo>
                    <a:pt x="116" y="2"/>
                  </a:lnTo>
                  <a:lnTo>
                    <a:pt x="116" y="0"/>
                  </a:lnTo>
                  <a:lnTo>
                    <a:pt x="116" y="0"/>
                  </a:lnTo>
                  <a:lnTo>
                    <a:pt x="114" y="0"/>
                  </a:lnTo>
                  <a:lnTo>
                    <a:pt x="112" y="0"/>
                  </a:lnTo>
                  <a:lnTo>
                    <a:pt x="112" y="0"/>
                  </a:lnTo>
                  <a:lnTo>
                    <a:pt x="108" y="2"/>
                  </a:lnTo>
                  <a:lnTo>
                    <a:pt x="108" y="2"/>
                  </a:lnTo>
                  <a:lnTo>
                    <a:pt x="106" y="2"/>
                  </a:lnTo>
                  <a:lnTo>
                    <a:pt x="68" y="2"/>
                  </a:lnTo>
                  <a:lnTo>
                    <a:pt x="68" y="2"/>
                  </a:lnTo>
                  <a:lnTo>
                    <a:pt x="66" y="6"/>
                  </a:lnTo>
                  <a:lnTo>
                    <a:pt x="66" y="6"/>
                  </a:lnTo>
                  <a:lnTo>
                    <a:pt x="64" y="8"/>
                  </a:lnTo>
                  <a:lnTo>
                    <a:pt x="64" y="10"/>
                  </a:lnTo>
                  <a:lnTo>
                    <a:pt x="64" y="10"/>
                  </a:lnTo>
                  <a:lnTo>
                    <a:pt x="62" y="10"/>
                  </a:lnTo>
                  <a:lnTo>
                    <a:pt x="62" y="10"/>
                  </a:lnTo>
                  <a:lnTo>
                    <a:pt x="62" y="10"/>
                  </a:lnTo>
                  <a:lnTo>
                    <a:pt x="60" y="10"/>
                  </a:lnTo>
                  <a:lnTo>
                    <a:pt x="60" y="10"/>
                  </a:lnTo>
                  <a:lnTo>
                    <a:pt x="56" y="10"/>
                  </a:lnTo>
                  <a:lnTo>
                    <a:pt x="54" y="8"/>
                  </a:lnTo>
                  <a:lnTo>
                    <a:pt x="52" y="8"/>
                  </a:lnTo>
                  <a:lnTo>
                    <a:pt x="48" y="8"/>
                  </a:lnTo>
                  <a:lnTo>
                    <a:pt x="48" y="8"/>
                  </a:lnTo>
                  <a:lnTo>
                    <a:pt x="46" y="8"/>
                  </a:lnTo>
                  <a:lnTo>
                    <a:pt x="46" y="8"/>
                  </a:lnTo>
                  <a:lnTo>
                    <a:pt x="46" y="8"/>
                  </a:lnTo>
                  <a:lnTo>
                    <a:pt x="44" y="8"/>
                  </a:lnTo>
                  <a:lnTo>
                    <a:pt x="44" y="10"/>
                  </a:lnTo>
                  <a:lnTo>
                    <a:pt x="44" y="10"/>
                  </a:lnTo>
                  <a:lnTo>
                    <a:pt x="44" y="12"/>
                  </a:lnTo>
                  <a:lnTo>
                    <a:pt x="44" y="14"/>
                  </a:lnTo>
                  <a:lnTo>
                    <a:pt x="44" y="16"/>
                  </a:lnTo>
                  <a:lnTo>
                    <a:pt x="44" y="22"/>
                  </a:lnTo>
                  <a:lnTo>
                    <a:pt x="44" y="24"/>
                  </a:lnTo>
                  <a:lnTo>
                    <a:pt x="42" y="26"/>
                  </a:lnTo>
                  <a:lnTo>
                    <a:pt x="42" y="26"/>
                  </a:lnTo>
                  <a:lnTo>
                    <a:pt x="42" y="28"/>
                  </a:lnTo>
                  <a:lnTo>
                    <a:pt x="40" y="32"/>
                  </a:lnTo>
                  <a:lnTo>
                    <a:pt x="38" y="34"/>
                  </a:lnTo>
                  <a:lnTo>
                    <a:pt x="38" y="36"/>
                  </a:lnTo>
                  <a:lnTo>
                    <a:pt x="36" y="36"/>
                  </a:lnTo>
                  <a:lnTo>
                    <a:pt x="36" y="38"/>
                  </a:lnTo>
                  <a:lnTo>
                    <a:pt x="34" y="38"/>
                  </a:lnTo>
                  <a:lnTo>
                    <a:pt x="30" y="40"/>
                  </a:lnTo>
                  <a:lnTo>
                    <a:pt x="26" y="40"/>
                  </a:lnTo>
                  <a:lnTo>
                    <a:pt x="24" y="40"/>
                  </a:lnTo>
                  <a:lnTo>
                    <a:pt x="24" y="42"/>
                  </a:lnTo>
                  <a:lnTo>
                    <a:pt x="22" y="42"/>
                  </a:lnTo>
                  <a:lnTo>
                    <a:pt x="20" y="44"/>
                  </a:lnTo>
                  <a:lnTo>
                    <a:pt x="18" y="46"/>
                  </a:lnTo>
                  <a:lnTo>
                    <a:pt x="18" y="48"/>
                  </a:lnTo>
                  <a:lnTo>
                    <a:pt x="18" y="48"/>
                  </a:lnTo>
                  <a:lnTo>
                    <a:pt x="18" y="50"/>
                  </a:lnTo>
                  <a:lnTo>
                    <a:pt x="18" y="50"/>
                  </a:lnTo>
                  <a:lnTo>
                    <a:pt x="18" y="52"/>
                  </a:lnTo>
                  <a:lnTo>
                    <a:pt x="18" y="52"/>
                  </a:lnTo>
                  <a:lnTo>
                    <a:pt x="18" y="56"/>
                  </a:lnTo>
                  <a:lnTo>
                    <a:pt x="18" y="60"/>
                  </a:lnTo>
                  <a:lnTo>
                    <a:pt x="18" y="62"/>
                  </a:lnTo>
                  <a:lnTo>
                    <a:pt x="20" y="66"/>
                  </a:lnTo>
                  <a:lnTo>
                    <a:pt x="20" y="66"/>
                  </a:lnTo>
                  <a:lnTo>
                    <a:pt x="20" y="68"/>
                  </a:lnTo>
                  <a:lnTo>
                    <a:pt x="18" y="68"/>
                  </a:lnTo>
                  <a:lnTo>
                    <a:pt x="18" y="70"/>
                  </a:lnTo>
                  <a:lnTo>
                    <a:pt x="18" y="70"/>
                  </a:lnTo>
                  <a:lnTo>
                    <a:pt x="18" y="70"/>
                  </a:lnTo>
                  <a:lnTo>
                    <a:pt x="16" y="70"/>
                  </a:lnTo>
                  <a:lnTo>
                    <a:pt x="16" y="70"/>
                  </a:lnTo>
                  <a:lnTo>
                    <a:pt x="14" y="70"/>
                  </a:lnTo>
                  <a:lnTo>
                    <a:pt x="12" y="70"/>
                  </a:lnTo>
                  <a:lnTo>
                    <a:pt x="12" y="72"/>
                  </a:lnTo>
                  <a:lnTo>
                    <a:pt x="10" y="72"/>
                  </a:lnTo>
                  <a:lnTo>
                    <a:pt x="10" y="72"/>
                  </a:lnTo>
                  <a:lnTo>
                    <a:pt x="10" y="72"/>
                  </a:lnTo>
                  <a:lnTo>
                    <a:pt x="10" y="72"/>
                  </a:lnTo>
                  <a:lnTo>
                    <a:pt x="10" y="72"/>
                  </a:lnTo>
                  <a:lnTo>
                    <a:pt x="10" y="74"/>
                  </a:lnTo>
                  <a:lnTo>
                    <a:pt x="10" y="76"/>
                  </a:lnTo>
                  <a:lnTo>
                    <a:pt x="10" y="76"/>
                  </a:lnTo>
                  <a:lnTo>
                    <a:pt x="12" y="78"/>
                  </a:lnTo>
                  <a:lnTo>
                    <a:pt x="12" y="80"/>
                  </a:lnTo>
                  <a:lnTo>
                    <a:pt x="12" y="82"/>
                  </a:lnTo>
                  <a:lnTo>
                    <a:pt x="12" y="82"/>
                  </a:lnTo>
                  <a:lnTo>
                    <a:pt x="12" y="82"/>
                  </a:lnTo>
                  <a:lnTo>
                    <a:pt x="12" y="82"/>
                  </a:lnTo>
                  <a:lnTo>
                    <a:pt x="12" y="84"/>
                  </a:lnTo>
                  <a:lnTo>
                    <a:pt x="10" y="84"/>
                  </a:lnTo>
                  <a:lnTo>
                    <a:pt x="8" y="86"/>
                  </a:lnTo>
                  <a:lnTo>
                    <a:pt x="6" y="86"/>
                  </a:lnTo>
                  <a:lnTo>
                    <a:pt x="6" y="88"/>
                  </a:lnTo>
                  <a:lnTo>
                    <a:pt x="6" y="88"/>
                  </a:lnTo>
                  <a:lnTo>
                    <a:pt x="4" y="90"/>
                  </a:lnTo>
                  <a:lnTo>
                    <a:pt x="4" y="92"/>
                  </a:lnTo>
                  <a:lnTo>
                    <a:pt x="2" y="94"/>
                  </a:lnTo>
                  <a:lnTo>
                    <a:pt x="2" y="98"/>
                  </a:lnTo>
                  <a:lnTo>
                    <a:pt x="0" y="102"/>
                  </a:lnTo>
                  <a:lnTo>
                    <a:pt x="0" y="104"/>
                  </a:lnTo>
                  <a:lnTo>
                    <a:pt x="0" y="108"/>
                  </a:lnTo>
                  <a:lnTo>
                    <a:pt x="2" y="114"/>
                  </a:lnTo>
                  <a:lnTo>
                    <a:pt x="2" y="120"/>
                  </a:lnTo>
                  <a:lnTo>
                    <a:pt x="2" y="122"/>
                  </a:lnTo>
                  <a:lnTo>
                    <a:pt x="4" y="124"/>
                  </a:lnTo>
                  <a:lnTo>
                    <a:pt x="6" y="124"/>
                  </a:lnTo>
                  <a:lnTo>
                    <a:pt x="8" y="126"/>
                  </a:lnTo>
                  <a:lnTo>
                    <a:pt x="10" y="126"/>
                  </a:lnTo>
                  <a:lnTo>
                    <a:pt x="12" y="126"/>
                  </a:lnTo>
                  <a:lnTo>
                    <a:pt x="18" y="126"/>
                  </a:lnTo>
                  <a:lnTo>
                    <a:pt x="24" y="128"/>
                  </a:lnTo>
                  <a:lnTo>
                    <a:pt x="28" y="128"/>
                  </a:lnTo>
                  <a:lnTo>
                    <a:pt x="32" y="128"/>
                  </a:lnTo>
                  <a:lnTo>
                    <a:pt x="36" y="128"/>
                  </a:lnTo>
                  <a:lnTo>
                    <a:pt x="38" y="128"/>
                  </a:lnTo>
                  <a:lnTo>
                    <a:pt x="40" y="128"/>
                  </a:lnTo>
                  <a:lnTo>
                    <a:pt x="40" y="128"/>
                  </a:lnTo>
                  <a:lnTo>
                    <a:pt x="40" y="128"/>
                  </a:lnTo>
                  <a:lnTo>
                    <a:pt x="42" y="128"/>
                  </a:lnTo>
                  <a:lnTo>
                    <a:pt x="42" y="126"/>
                  </a:lnTo>
                  <a:lnTo>
                    <a:pt x="42" y="126"/>
                  </a:lnTo>
                  <a:lnTo>
                    <a:pt x="42" y="124"/>
                  </a:lnTo>
                  <a:lnTo>
                    <a:pt x="44" y="124"/>
                  </a:lnTo>
                  <a:lnTo>
                    <a:pt x="44" y="122"/>
                  </a:lnTo>
                  <a:lnTo>
                    <a:pt x="44" y="120"/>
                  </a:lnTo>
                  <a:lnTo>
                    <a:pt x="44" y="118"/>
                  </a:lnTo>
                  <a:lnTo>
                    <a:pt x="42" y="112"/>
                  </a:lnTo>
                  <a:lnTo>
                    <a:pt x="42" y="108"/>
                  </a:lnTo>
                  <a:lnTo>
                    <a:pt x="42" y="108"/>
                  </a:lnTo>
                  <a:lnTo>
                    <a:pt x="42" y="106"/>
                  </a:lnTo>
                  <a:lnTo>
                    <a:pt x="44" y="104"/>
                  </a:lnTo>
                  <a:lnTo>
                    <a:pt x="44" y="100"/>
                  </a:lnTo>
                  <a:lnTo>
                    <a:pt x="46" y="96"/>
                  </a:lnTo>
                  <a:lnTo>
                    <a:pt x="46" y="94"/>
                  </a:lnTo>
                  <a:lnTo>
                    <a:pt x="46" y="94"/>
                  </a:lnTo>
                  <a:lnTo>
                    <a:pt x="48" y="92"/>
                  </a:lnTo>
                  <a:lnTo>
                    <a:pt x="50" y="88"/>
                  </a:lnTo>
                  <a:lnTo>
                    <a:pt x="52" y="88"/>
                  </a:lnTo>
                  <a:lnTo>
                    <a:pt x="54" y="88"/>
                  </a:lnTo>
                  <a:lnTo>
                    <a:pt x="54" y="86"/>
                  </a:lnTo>
                  <a:lnTo>
                    <a:pt x="56" y="86"/>
                  </a:lnTo>
                  <a:lnTo>
                    <a:pt x="56" y="86"/>
                  </a:lnTo>
                  <a:lnTo>
                    <a:pt x="56" y="86"/>
                  </a:lnTo>
                  <a:lnTo>
                    <a:pt x="58" y="86"/>
                  </a:lnTo>
                  <a:lnTo>
                    <a:pt x="60" y="88"/>
                  </a:lnTo>
                  <a:lnTo>
                    <a:pt x="62" y="88"/>
                  </a:lnTo>
                  <a:lnTo>
                    <a:pt x="64" y="90"/>
                  </a:lnTo>
                  <a:lnTo>
                    <a:pt x="66" y="90"/>
                  </a:lnTo>
                  <a:lnTo>
                    <a:pt x="66" y="90"/>
                  </a:lnTo>
                  <a:lnTo>
                    <a:pt x="66" y="90"/>
                  </a:lnTo>
                  <a:lnTo>
                    <a:pt x="68" y="90"/>
                  </a:lnTo>
                  <a:lnTo>
                    <a:pt x="68" y="90"/>
                  </a:lnTo>
                  <a:lnTo>
                    <a:pt x="68" y="88"/>
                  </a:lnTo>
                  <a:lnTo>
                    <a:pt x="70" y="88"/>
                  </a:lnTo>
                  <a:lnTo>
                    <a:pt x="70" y="88"/>
                  </a:lnTo>
                  <a:lnTo>
                    <a:pt x="70" y="86"/>
                  </a:lnTo>
                  <a:lnTo>
                    <a:pt x="70" y="84"/>
                  </a:lnTo>
                  <a:lnTo>
                    <a:pt x="70" y="84"/>
                  </a:lnTo>
                  <a:lnTo>
                    <a:pt x="72" y="82"/>
                  </a:lnTo>
                  <a:lnTo>
                    <a:pt x="72" y="80"/>
                  </a:lnTo>
                  <a:lnTo>
                    <a:pt x="70" y="76"/>
                  </a:lnTo>
                  <a:lnTo>
                    <a:pt x="70" y="74"/>
                  </a:lnTo>
                  <a:lnTo>
                    <a:pt x="70" y="70"/>
                  </a:lnTo>
                  <a:lnTo>
                    <a:pt x="68" y="66"/>
                  </a:lnTo>
                  <a:lnTo>
                    <a:pt x="66" y="58"/>
                  </a:lnTo>
                  <a:lnTo>
                    <a:pt x="66" y="54"/>
                  </a:lnTo>
                  <a:lnTo>
                    <a:pt x="66" y="50"/>
                  </a:lnTo>
                  <a:lnTo>
                    <a:pt x="66" y="48"/>
                  </a:lnTo>
                  <a:lnTo>
                    <a:pt x="66" y="46"/>
                  </a:lnTo>
                  <a:lnTo>
                    <a:pt x="66" y="44"/>
                  </a:lnTo>
                  <a:lnTo>
                    <a:pt x="66" y="44"/>
                  </a:lnTo>
                  <a:lnTo>
                    <a:pt x="66" y="42"/>
                  </a:lnTo>
                  <a:lnTo>
                    <a:pt x="68" y="42"/>
                  </a:lnTo>
                  <a:lnTo>
                    <a:pt x="68" y="40"/>
                  </a:lnTo>
                  <a:lnTo>
                    <a:pt x="68" y="40"/>
                  </a:lnTo>
                  <a:lnTo>
                    <a:pt x="70" y="40"/>
                  </a:lnTo>
                  <a:lnTo>
                    <a:pt x="70" y="38"/>
                  </a:lnTo>
                  <a:lnTo>
                    <a:pt x="70" y="38"/>
                  </a:lnTo>
                  <a:lnTo>
                    <a:pt x="72" y="38"/>
                  </a:lnTo>
                  <a:lnTo>
                    <a:pt x="76" y="38"/>
                  </a:lnTo>
                  <a:lnTo>
                    <a:pt x="78" y="38"/>
                  </a:lnTo>
                  <a:lnTo>
                    <a:pt x="80" y="38"/>
                  </a:lnTo>
                  <a:lnTo>
                    <a:pt x="86" y="38"/>
                  </a:lnTo>
                  <a:lnTo>
                    <a:pt x="90" y="38"/>
                  </a:lnTo>
                  <a:lnTo>
                    <a:pt x="94" y="40"/>
                  </a:lnTo>
                  <a:lnTo>
                    <a:pt x="96" y="40"/>
                  </a:lnTo>
                  <a:lnTo>
                    <a:pt x="98" y="40"/>
                  </a:lnTo>
                  <a:lnTo>
                    <a:pt x="100" y="38"/>
                  </a:lnTo>
                  <a:lnTo>
                    <a:pt x="102" y="38"/>
                  </a:lnTo>
                  <a:lnTo>
                    <a:pt x="102" y="38"/>
                  </a:lnTo>
                  <a:lnTo>
                    <a:pt x="104" y="38"/>
                  </a:lnTo>
                  <a:lnTo>
                    <a:pt x="104" y="38"/>
                  </a:lnTo>
                  <a:lnTo>
                    <a:pt x="106" y="36"/>
                  </a:lnTo>
                  <a:lnTo>
                    <a:pt x="106" y="36"/>
                  </a:lnTo>
                  <a:lnTo>
                    <a:pt x="108" y="34"/>
                  </a:lnTo>
                  <a:lnTo>
                    <a:pt x="108" y="32"/>
                  </a:lnTo>
                  <a:lnTo>
                    <a:pt x="110" y="28"/>
                  </a:lnTo>
                  <a:lnTo>
                    <a:pt x="110" y="26"/>
                  </a:lnTo>
                  <a:lnTo>
                    <a:pt x="112" y="24"/>
                  </a:lnTo>
                  <a:lnTo>
                    <a:pt x="114" y="16"/>
                  </a:lnTo>
                  <a:lnTo>
                    <a:pt x="114" y="12"/>
                  </a:lnTo>
                  <a:lnTo>
                    <a:pt x="116" y="8"/>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65" name="Freeform 360">
              <a:extLst>
                <a:ext uri="{FF2B5EF4-FFF2-40B4-BE49-F238E27FC236}">
                  <a16:creationId xmlns:a16="http://schemas.microsoft.com/office/drawing/2014/main" id="{CBCD83B8-13B4-49C1-90A8-F9F0A72B37D5}"/>
                </a:ext>
              </a:extLst>
            </p:cNvPr>
            <p:cNvSpPr>
              <a:spLocks/>
            </p:cNvSpPr>
            <p:nvPr/>
          </p:nvSpPr>
          <p:spPr bwMode="auto">
            <a:xfrm>
              <a:off x="5568095" y="3252978"/>
              <a:ext cx="219380" cy="218850"/>
            </a:xfrm>
            <a:custGeom>
              <a:avLst/>
              <a:gdLst>
                <a:gd name="T0" fmla="*/ 116 w 116"/>
                <a:gd name="T1" fmla="*/ 6 h 128"/>
                <a:gd name="T2" fmla="*/ 116 w 116"/>
                <a:gd name="T3" fmla="*/ 2 h 128"/>
                <a:gd name="T4" fmla="*/ 114 w 116"/>
                <a:gd name="T5" fmla="*/ 0 h 128"/>
                <a:gd name="T6" fmla="*/ 108 w 116"/>
                <a:gd name="T7" fmla="*/ 2 h 128"/>
                <a:gd name="T8" fmla="*/ 66 w 116"/>
                <a:gd name="T9" fmla="*/ 6 h 128"/>
                <a:gd name="T10" fmla="*/ 64 w 116"/>
                <a:gd name="T11" fmla="*/ 10 h 128"/>
                <a:gd name="T12" fmla="*/ 60 w 116"/>
                <a:gd name="T13" fmla="*/ 10 h 128"/>
                <a:gd name="T14" fmla="*/ 52 w 116"/>
                <a:gd name="T15" fmla="*/ 8 h 128"/>
                <a:gd name="T16" fmla="*/ 46 w 116"/>
                <a:gd name="T17" fmla="*/ 8 h 128"/>
                <a:gd name="T18" fmla="*/ 44 w 116"/>
                <a:gd name="T19" fmla="*/ 10 h 128"/>
                <a:gd name="T20" fmla="*/ 44 w 116"/>
                <a:gd name="T21" fmla="*/ 22 h 128"/>
                <a:gd name="T22" fmla="*/ 42 w 116"/>
                <a:gd name="T23" fmla="*/ 28 h 128"/>
                <a:gd name="T24" fmla="*/ 36 w 116"/>
                <a:gd name="T25" fmla="*/ 36 h 128"/>
                <a:gd name="T26" fmla="*/ 26 w 116"/>
                <a:gd name="T27" fmla="*/ 40 h 128"/>
                <a:gd name="T28" fmla="*/ 20 w 116"/>
                <a:gd name="T29" fmla="*/ 44 h 128"/>
                <a:gd name="T30" fmla="*/ 18 w 116"/>
                <a:gd name="T31" fmla="*/ 50 h 128"/>
                <a:gd name="T32" fmla="*/ 18 w 116"/>
                <a:gd name="T33" fmla="*/ 56 h 128"/>
                <a:gd name="T34" fmla="*/ 20 w 116"/>
                <a:gd name="T35" fmla="*/ 66 h 128"/>
                <a:gd name="T36" fmla="*/ 18 w 116"/>
                <a:gd name="T37" fmla="*/ 70 h 128"/>
                <a:gd name="T38" fmla="*/ 14 w 116"/>
                <a:gd name="T39" fmla="*/ 70 h 128"/>
                <a:gd name="T40" fmla="*/ 10 w 116"/>
                <a:gd name="T41" fmla="*/ 72 h 128"/>
                <a:gd name="T42" fmla="*/ 10 w 116"/>
                <a:gd name="T43" fmla="*/ 74 h 128"/>
                <a:gd name="T44" fmla="*/ 12 w 116"/>
                <a:gd name="T45" fmla="*/ 80 h 128"/>
                <a:gd name="T46" fmla="*/ 12 w 116"/>
                <a:gd name="T47" fmla="*/ 82 h 128"/>
                <a:gd name="T48" fmla="*/ 6 w 116"/>
                <a:gd name="T49" fmla="*/ 86 h 128"/>
                <a:gd name="T50" fmla="*/ 4 w 116"/>
                <a:gd name="T51" fmla="*/ 92 h 128"/>
                <a:gd name="T52" fmla="*/ 0 w 116"/>
                <a:gd name="T53" fmla="*/ 104 h 128"/>
                <a:gd name="T54" fmla="*/ 2 w 116"/>
                <a:gd name="T55" fmla="*/ 122 h 128"/>
                <a:gd name="T56" fmla="*/ 10 w 116"/>
                <a:gd name="T57" fmla="*/ 126 h 128"/>
                <a:gd name="T58" fmla="*/ 28 w 116"/>
                <a:gd name="T59" fmla="*/ 128 h 128"/>
                <a:gd name="T60" fmla="*/ 40 w 116"/>
                <a:gd name="T61" fmla="*/ 128 h 128"/>
                <a:gd name="T62" fmla="*/ 42 w 116"/>
                <a:gd name="T63" fmla="*/ 126 h 128"/>
                <a:gd name="T64" fmla="*/ 44 w 116"/>
                <a:gd name="T65" fmla="*/ 122 h 128"/>
                <a:gd name="T66" fmla="*/ 42 w 116"/>
                <a:gd name="T67" fmla="*/ 108 h 128"/>
                <a:gd name="T68" fmla="*/ 44 w 116"/>
                <a:gd name="T69" fmla="*/ 100 h 128"/>
                <a:gd name="T70" fmla="*/ 48 w 116"/>
                <a:gd name="T71" fmla="*/ 92 h 128"/>
                <a:gd name="T72" fmla="*/ 54 w 116"/>
                <a:gd name="T73" fmla="*/ 86 h 128"/>
                <a:gd name="T74" fmla="*/ 58 w 116"/>
                <a:gd name="T75" fmla="*/ 86 h 128"/>
                <a:gd name="T76" fmla="*/ 66 w 116"/>
                <a:gd name="T77" fmla="*/ 90 h 128"/>
                <a:gd name="T78" fmla="*/ 68 w 116"/>
                <a:gd name="T79" fmla="*/ 90 h 128"/>
                <a:gd name="T80" fmla="*/ 70 w 116"/>
                <a:gd name="T81" fmla="*/ 86 h 128"/>
                <a:gd name="T82" fmla="*/ 72 w 116"/>
                <a:gd name="T83" fmla="*/ 80 h 128"/>
                <a:gd name="T84" fmla="*/ 68 w 116"/>
                <a:gd name="T85" fmla="*/ 66 h 128"/>
                <a:gd name="T86" fmla="*/ 66 w 116"/>
                <a:gd name="T87" fmla="*/ 48 h 128"/>
                <a:gd name="T88" fmla="*/ 66 w 116"/>
                <a:gd name="T89" fmla="*/ 42 h 128"/>
                <a:gd name="T90" fmla="*/ 70 w 116"/>
                <a:gd name="T91" fmla="*/ 40 h 128"/>
                <a:gd name="T92" fmla="*/ 76 w 116"/>
                <a:gd name="T93" fmla="*/ 38 h 128"/>
                <a:gd name="T94" fmla="*/ 90 w 116"/>
                <a:gd name="T95" fmla="*/ 38 h 128"/>
                <a:gd name="T96" fmla="*/ 100 w 116"/>
                <a:gd name="T97" fmla="*/ 38 h 128"/>
                <a:gd name="T98" fmla="*/ 104 w 116"/>
                <a:gd name="T99" fmla="*/ 38 h 128"/>
                <a:gd name="T100" fmla="*/ 108 w 116"/>
                <a:gd name="T101" fmla="*/ 32 h 128"/>
                <a:gd name="T102" fmla="*/ 114 w 116"/>
                <a:gd name="T103" fmla="*/ 1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6" h="128">
                  <a:moveTo>
                    <a:pt x="116" y="8"/>
                  </a:moveTo>
                  <a:lnTo>
                    <a:pt x="116" y="8"/>
                  </a:lnTo>
                  <a:lnTo>
                    <a:pt x="116" y="8"/>
                  </a:lnTo>
                  <a:lnTo>
                    <a:pt x="116" y="6"/>
                  </a:lnTo>
                  <a:lnTo>
                    <a:pt x="116" y="4"/>
                  </a:lnTo>
                  <a:lnTo>
                    <a:pt x="116" y="4"/>
                  </a:lnTo>
                  <a:lnTo>
                    <a:pt x="116" y="2"/>
                  </a:lnTo>
                  <a:lnTo>
                    <a:pt x="116" y="2"/>
                  </a:lnTo>
                  <a:lnTo>
                    <a:pt x="116" y="2"/>
                  </a:lnTo>
                  <a:lnTo>
                    <a:pt x="116" y="0"/>
                  </a:lnTo>
                  <a:lnTo>
                    <a:pt x="116" y="0"/>
                  </a:lnTo>
                  <a:lnTo>
                    <a:pt x="114" y="0"/>
                  </a:lnTo>
                  <a:lnTo>
                    <a:pt x="112" y="0"/>
                  </a:lnTo>
                  <a:lnTo>
                    <a:pt x="112" y="0"/>
                  </a:lnTo>
                  <a:lnTo>
                    <a:pt x="108" y="2"/>
                  </a:lnTo>
                  <a:lnTo>
                    <a:pt x="108" y="2"/>
                  </a:lnTo>
                  <a:lnTo>
                    <a:pt x="106" y="2"/>
                  </a:lnTo>
                  <a:lnTo>
                    <a:pt x="68" y="2"/>
                  </a:lnTo>
                  <a:lnTo>
                    <a:pt x="68" y="2"/>
                  </a:lnTo>
                  <a:lnTo>
                    <a:pt x="66" y="6"/>
                  </a:lnTo>
                  <a:lnTo>
                    <a:pt x="66" y="6"/>
                  </a:lnTo>
                  <a:lnTo>
                    <a:pt x="64" y="8"/>
                  </a:lnTo>
                  <a:lnTo>
                    <a:pt x="64" y="10"/>
                  </a:lnTo>
                  <a:lnTo>
                    <a:pt x="64" y="10"/>
                  </a:lnTo>
                  <a:lnTo>
                    <a:pt x="62" y="10"/>
                  </a:lnTo>
                  <a:lnTo>
                    <a:pt x="62" y="10"/>
                  </a:lnTo>
                  <a:lnTo>
                    <a:pt x="62" y="10"/>
                  </a:lnTo>
                  <a:lnTo>
                    <a:pt x="60" y="10"/>
                  </a:lnTo>
                  <a:lnTo>
                    <a:pt x="60" y="10"/>
                  </a:lnTo>
                  <a:lnTo>
                    <a:pt x="56" y="10"/>
                  </a:lnTo>
                  <a:lnTo>
                    <a:pt x="54" y="8"/>
                  </a:lnTo>
                  <a:lnTo>
                    <a:pt x="52" y="8"/>
                  </a:lnTo>
                  <a:lnTo>
                    <a:pt x="48" y="8"/>
                  </a:lnTo>
                  <a:lnTo>
                    <a:pt x="48" y="8"/>
                  </a:lnTo>
                  <a:lnTo>
                    <a:pt x="46" y="8"/>
                  </a:lnTo>
                  <a:lnTo>
                    <a:pt x="46" y="8"/>
                  </a:lnTo>
                  <a:lnTo>
                    <a:pt x="46" y="8"/>
                  </a:lnTo>
                  <a:lnTo>
                    <a:pt x="44" y="8"/>
                  </a:lnTo>
                  <a:lnTo>
                    <a:pt x="44" y="10"/>
                  </a:lnTo>
                  <a:lnTo>
                    <a:pt x="44" y="10"/>
                  </a:lnTo>
                  <a:lnTo>
                    <a:pt x="44" y="12"/>
                  </a:lnTo>
                  <a:lnTo>
                    <a:pt x="44" y="14"/>
                  </a:lnTo>
                  <a:lnTo>
                    <a:pt x="44" y="16"/>
                  </a:lnTo>
                  <a:lnTo>
                    <a:pt x="44" y="22"/>
                  </a:lnTo>
                  <a:lnTo>
                    <a:pt x="44" y="24"/>
                  </a:lnTo>
                  <a:lnTo>
                    <a:pt x="42" y="26"/>
                  </a:lnTo>
                  <a:lnTo>
                    <a:pt x="42" y="26"/>
                  </a:lnTo>
                  <a:lnTo>
                    <a:pt x="42" y="28"/>
                  </a:lnTo>
                  <a:lnTo>
                    <a:pt x="40" y="32"/>
                  </a:lnTo>
                  <a:lnTo>
                    <a:pt x="38" y="34"/>
                  </a:lnTo>
                  <a:lnTo>
                    <a:pt x="38" y="36"/>
                  </a:lnTo>
                  <a:lnTo>
                    <a:pt x="36" y="36"/>
                  </a:lnTo>
                  <a:lnTo>
                    <a:pt x="36" y="38"/>
                  </a:lnTo>
                  <a:lnTo>
                    <a:pt x="34" y="38"/>
                  </a:lnTo>
                  <a:lnTo>
                    <a:pt x="30" y="40"/>
                  </a:lnTo>
                  <a:lnTo>
                    <a:pt x="26" y="40"/>
                  </a:lnTo>
                  <a:lnTo>
                    <a:pt x="24" y="40"/>
                  </a:lnTo>
                  <a:lnTo>
                    <a:pt x="24" y="42"/>
                  </a:lnTo>
                  <a:lnTo>
                    <a:pt x="22" y="42"/>
                  </a:lnTo>
                  <a:lnTo>
                    <a:pt x="20" y="44"/>
                  </a:lnTo>
                  <a:lnTo>
                    <a:pt x="18" y="46"/>
                  </a:lnTo>
                  <a:lnTo>
                    <a:pt x="18" y="48"/>
                  </a:lnTo>
                  <a:lnTo>
                    <a:pt x="18" y="48"/>
                  </a:lnTo>
                  <a:lnTo>
                    <a:pt x="18" y="50"/>
                  </a:lnTo>
                  <a:lnTo>
                    <a:pt x="18" y="50"/>
                  </a:lnTo>
                  <a:lnTo>
                    <a:pt x="18" y="52"/>
                  </a:lnTo>
                  <a:lnTo>
                    <a:pt x="18" y="52"/>
                  </a:lnTo>
                  <a:lnTo>
                    <a:pt x="18" y="56"/>
                  </a:lnTo>
                  <a:lnTo>
                    <a:pt x="18" y="60"/>
                  </a:lnTo>
                  <a:lnTo>
                    <a:pt x="18" y="62"/>
                  </a:lnTo>
                  <a:lnTo>
                    <a:pt x="20" y="66"/>
                  </a:lnTo>
                  <a:lnTo>
                    <a:pt x="20" y="66"/>
                  </a:lnTo>
                  <a:lnTo>
                    <a:pt x="20" y="68"/>
                  </a:lnTo>
                  <a:lnTo>
                    <a:pt x="18" y="68"/>
                  </a:lnTo>
                  <a:lnTo>
                    <a:pt x="18" y="70"/>
                  </a:lnTo>
                  <a:lnTo>
                    <a:pt x="18" y="70"/>
                  </a:lnTo>
                  <a:lnTo>
                    <a:pt x="18" y="70"/>
                  </a:lnTo>
                  <a:lnTo>
                    <a:pt x="16" y="70"/>
                  </a:lnTo>
                  <a:lnTo>
                    <a:pt x="16" y="70"/>
                  </a:lnTo>
                  <a:lnTo>
                    <a:pt x="14" y="70"/>
                  </a:lnTo>
                  <a:lnTo>
                    <a:pt x="12" y="70"/>
                  </a:lnTo>
                  <a:lnTo>
                    <a:pt x="12" y="72"/>
                  </a:lnTo>
                  <a:lnTo>
                    <a:pt x="10" y="72"/>
                  </a:lnTo>
                  <a:lnTo>
                    <a:pt x="10" y="72"/>
                  </a:lnTo>
                  <a:lnTo>
                    <a:pt x="10" y="72"/>
                  </a:lnTo>
                  <a:lnTo>
                    <a:pt x="10" y="72"/>
                  </a:lnTo>
                  <a:lnTo>
                    <a:pt x="10" y="72"/>
                  </a:lnTo>
                  <a:lnTo>
                    <a:pt x="10" y="74"/>
                  </a:lnTo>
                  <a:lnTo>
                    <a:pt x="10" y="76"/>
                  </a:lnTo>
                  <a:lnTo>
                    <a:pt x="10" y="76"/>
                  </a:lnTo>
                  <a:lnTo>
                    <a:pt x="12" y="78"/>
                  </a:lnTo>
                  <a:lnTo>
                    <a:pt x="12" y="80"/>
                  </a:lnTo>
                  <a:lnTo>
                    <a:pt x="12" y="82"/>
                  </a:lnTo>
                  <a:lnTo>
                    <a:pt x="12" y="82"/>
                  </a:lnTo>
                  <a:lnTo>
                    <a:pt x="12" y="82"/>
                  </a:lnTo>
                  <a:lnTo>
                    <a:pt x="12" y="82"/>
                  </a:lnTo>
                  <a:lnTo>
                    <a:pt x="12" y="84"/>
                  </a:lnTo>
                  <a:lnTo>
                    <a:pt x="10" y="84"/>
                  </a:lnTo>
                  <a:lnTo>
                    <a:pt x="8" y="86"/>
                  </a:lnTo>
                  <a:lnTo>
                    <a:pt x="6" y="86"/>
                  </a:lnTo>
                  <a:lnTo>
                    <a:pt x="6" y="88"/>
                  </a:lnTo>
                  <a:lnTo>
                    <a:pt x="6" y="88"/>
                  </a:lnTo>
                  <a:lnTo>
                    <a:pt x="4" y="90"/>
                  </a:lnTo>
                  <a:lnTo>
                    <a:pt x="4" y="92"/>
                  </a:lnTo>
                  <a:lnTo>
                    <a:pt x="2" y="94"/>
                  </a:lnTo>
                  <a:lnTo>
                    <a:pt x="2" y="98"/>
                  </a:lnTo>
                  <a:lnTo>
                    <a:pt x="0" y="102"/>
                  </a:lnTo>
                  <a:lnTo>
                    <a:pt x="0" y="104"/>
                  </a:lnTo>
                  <a:lnTo>
                    <a:pt x="0" y="108"/>
                  </a:lnTo>
                  <a:lnTo>
                    <a:pt x="2" y="114"/>
                  </a:lnTo>
                  <a:lnTo>
                    <a:pt x="2" y="120"/>
                  </a:lnTo>
                  <a:lnTo>
                    <a:pt x="2" y="122"/>
                  </a:lnTo>
                  <a:lnTo>
                    <a:pt x="4" y="124"/>
                  </a:lnTo>
                  <a:lnTo>
                    <a:pt x="6" y="124"/>
                  </a:lnTo>
                  <a:lnTo>
                    <a:pt x="8" y="126"/>
                  </a:lnTo>
                  <a:lnTo>
                    <a:pt x="10" y="126"/>
                  </a:lnTo>
                  <a:lnTo>
                    <a:pt x="12" y="126"/>
                  </a:lnTo>
                  <a:lnTo>
                    <a:pt x="18" y="126"/>
                  </a:lnTo>
                  <a:lnTo>
                    <a:pt x="24" y="128"/>
                  </a:lnTo>
                  <a:lnTo>
                    <a:pt x="28" y="128"/>
                  </a:lnTo>
                  <a:lnTo>
                    <a:pt x="32" y="128"/>
                  </a:lnTo>
                  <a:lnTo>
                    <a:pt x="36" y="128"/>
                  </a:lnTo>
                  <a:lnTo>
                    <a:pt x="38" y="128"/>
                  </a:lnTo>
                  <a:lnTo>
                    <a:pt x="40" y="128"/>
                  </a:lnTo>
                  <a:lnTo>
                    <a:pt x="40" y="128"/>
                  </a:lnTo>
                  <a:lnTo>
                    <a:pt x="40" y="128"/>
                  </a:lnTo>
                  <a:lnTo>
                    <a:pt x="42" y="128"/>
                  </a:lnTo>
                  <a:lnTo>
                    <a:pt x="42" y="126"/>
                  </a:lnTo>
                  <a:lnTo>
                    <a:pt x="42" y="126"/>
                  </a:lnTo>
                  <a:lnTo>
                    <a:pt x="42" y="124"/>
                  </a:lnTo>
                  <a:lnTo>
                    <a:pt x="44" y="124"/>
                  </a:lnTo>
                  <a:lnTo>
                    <a:pt x="44" y="122"/>
                  </a:lnTo>
                  <a:lnTo>
                    <a:pt x="44" y="120"/>
                  </a:lnTo>
                  <a:lnTo>
                    <a:pt x="44" y="118"/>
                  </a:lnTo>
                  <a:lnTo>
                    <a:pt x="42" y="112"/>
                  </a:lnTo>
                  <a:lnTo>
                    <a:pt x="42" y="108"/>
                  </a:lnTo>
                  <a:lnTo>
                    <a:pt x="42" y="108"/>
                  </a:lnTo>
                  <a:lnTo>
                    <a:pt x="42" y="106"/>
                  </a:lnTo>
                  <a:lnTo>
                    <a:pt x="44" y="104"/>
                  </a:lnTo>
                  <a:lnTo>
                    <a:pt x="44" y="100"/>
                  </a:lnTo>
                  <a:lnTo>
                    <a:pt x="46" y="96"/>
                  </a:lnTo>
                  <a:lnTo>
                    <a:pt x="46" y="94"/>
                  </a:lnTo>
                  <a:lnTo>
                    <a:pt x="46" y="94"/>
                  </a:lnTo>
                  <a:lnTo>
                    <a:pt x="48" y="92"/>
                  </a:lnTo>
                  <a:lnTo>
                    <a:pt x="50" y="88"/>
                  </a:lnTo>
                  <a:lnTo>
                    <a:pt x="52" y="88"/>
                  </a:lnTo>
                  <a:lnTo>
                    <a:pt x="54" y="88"/>
                  </a:lnTo>
                  <a:lnTo>
                    <a:pt x="54" y="86"/>
                  </a:lnTo>
                  <a:lnTo>
                    <a:pt x="56" y="86"/>
                  </a:lnTo>
                  <a:lnTo>
                    <a:pt x="56" y="86"/>
                  </a:lnTo>
                  <a:lnTo>
                    <a:pt x="56" y="86"/>
                  </a:lnTo>
                  <a:lnTo>
                    <a:pt x="58" y="86"/>
                  </a:lnTo>
                  <a:lnTo>
                    <a:pt x="60" y="88"/>
                  </a:lnTo>
                  <a:lnTo>
                    <a:pt x="62" y="88"/>
                  </a:lnTo>
                  <a:lnTo>
                    <a:pt x="64" y="90"/>
                  </a:lnTo>
                  <a:lnTo>
                    <a:pt x="66" y="90"/>
                  </a:lnTo>
                  <a:lnTo>
                    <a:pt x="66" y="90"/>
                  </a:lnTo>
                  <a:lnTo>
                    <a:pt x="66" y="90"/>
                  </a:lnTo>
                  <a:lnTo>
                    <a:pt x="68" y="90"/>
                  </a:lnTo>
                  <a:lnTo>
                    <a:pt x="68" y="90"/>
                  </a:lnTo>
                  <a:lnTo>
                    <a:pt x="68" y="88"/>
                  </a:lnTo>
                  <a:lnTo>
                    <a:pt x="70" y="88"/>
                  </a:lnTo>
                  <a:lnTo>
                    <a:pt x="70" y="88"/>
                  </a:lnTo>
                  <a:lnTo>
                    <a:pt x="70" y="86"/>
                  </a:lnTo>
                  <a:lnTo>
                    <a:pt x="70" y="84"/>
                  </a:lnTo>
                  <a:lnTo>
                    <a:pt x="70" y="84"/>
                  </a:lnTo>
                  <a:lnTo>
                    <a:pt x="72" y="82"/>
                  </a:lnTo>
                  <a:lnTo>
                    <a:pt x="72" y="80"/>
                  </a:lnTo>
                  <a:lnTo>
                    <a:pt x="70" y="76"/>
                  </a:lnTo>
                  <a:lnTo>
                    <a:pt x="70" y="74"/>
                  </a:lnTo>
                  <a:lnTo>
                    <a:pt x="70" y="70"/>
                  </a:lnTo>
                  <a:lnTo>
                    <a:pt x="68" y="66"/>
                  </a:lnTo>
                  <a:lnTo>
                    <a:pt x="66" y="58"/>
                  </a:lnTo>
                  <a:lnTo>
                    <a:pt x="66" y="54"/>
                  </a:lnTo>
                  <a:lnTo>
                    <a:pt x="66" y="50"/>
                  </a:lnTo>
                  <a:lnTo>
                    <a:pt x="66" y="48"/>
                  </a:lnTo>
                  <a:lnTo>
                    <a:pt x="66" y="46"/>
                  </a:lnTo>
                  <a:lnTo>
                    <a:pt x="66" y="44"/>
                  </a:lnTo>
                  <a:lnTo>
                    <a:pt x="66" y="44"/>
                  </a:lnTo>
                  <a:lnTo>
                    <a:pt x="66" y="42"/>
                  </a:lnTo>
                  <a:lnTo>
                    <a:pt x="68" y="42"/>
                  </a:lnTo>
                  <a:lnTo>
                    <a:pt x="68" y="40"/>
                  </a:lnTo>
                  <a:lnTo>
                    <a:pt x="68" y="40"/>
                  </a:lnTo>
                  <a:lnTo>
                    <a:pt x="70" y="40"/>
                  </a:lnTo>
                  <a:lnTo>
                    <a:pt x="70" y="38"/>
                  </a:lnTo>
                  <a:lnTo>
                    <a:pt x="70" y="38"/>
                  </a:lnTo>
                  <a:lnTo>
                    <a:pt x="72" y="38"/>
                  </a:lnTo>
                  <a:lnTo>
                    <a:pt x="76" y="38"/>
                  </a:lnTo>
                  <a:lnTo>
                    <a:pt x="78" y="38"/>
                  </a:lnTo>
                  <a:lnTo>
                    <a:pt x="80" y="38"/>
                  </a:lnTo>
                  <a:lnTo>
                    <a:pt x="86" y="38"/>
                  </a:lnTo>
                  <a:lnTo>
                    <a:pt x="90" y="38"/>
                  </a:lnTo>
                  <a:lnTo>
                    <a:pt x="94" y="40"/>
                  </a:lnTo>
                  <a:lnTo>
                    <a:pt x="96" y="40"/>
                  </a:lnTo>
                  <a:lnTo>
                    <a:pt x="98" y="40"/>
                  </a:lnTo>
                  <a:lnTo>
                    <a:pt x="100" y="38"/>
                  </a:lnTo>
                  <a:lnTo>
                    <a:pt x="102" y="38"/>
                  </a:lnTo>
                  <a:lnTo>
                    <a:pt x="102" y="38"/>
                  </a:lnTo>
                  <a:lnTo>
                    <a:pt x="104" y="38"/>
                  </a:lnTo>
                  <a:lnTo>
                    <a:pt x="104" y="38"/>
                  </a:lnTo>
                  <a:lnTo>
                    <a:pt x="106" y="36"/>
                  </a:lnTo>
                  <a:lnTo>
                    <a:pt x="106" y="36"/>
                  </a:lnTo>
                  <a:lnTo>
                    <a:pt x="108" y="34"/>
                  </a:lnTo>
                  <a:lnTo>
                    <a:pt x="108" y="32"/>
                  </a:lnTo>
                  <a:lnTo>
                    <a:pt x="110" y="28"/>
                  </a:lnTo>
                  <a:lnTo>
                    <a:pt x="110" y="26"/>
                  </a:lnTo>
                  <a:lnTo>
                    <a:pt x="112" y="24"/>
                  </a:lnTo>
                  <a:lnTo>
                    <a:pt x="114" y="16"/>
                  </a:lnTo>
                  <a:lnTo>
                    <a:pt x="114" y="12"/>
                  </a:lnTo>
                  <a:lnTo>
                    <a:pt x="116" y="8"/>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66" name="Freeform 361">
              <a:extLst>
                <a:ext uri="{FF2B5EF4-FFF2-40B4-BE49-F238E27FC236}">
                  <a16:creationId xmlns:a16="http://schemas.microsoft.com/office/drawing/2014/main" id="{A23BB432-A938-47C3-B8F3-1BB88016494F}"/>
                </a:ext>
              </a:extLst>
            </p:cNvPr>
            <p:cNvSpPr>
              <a:spLocks/>
            </p:cNvSpPr>
            <p:nvPr/>
          </p:nvSpPr>
          <p:spPr bwMode="auto">
            <a:xfrm>
              <a:off x="6014419" y="3721452"/>
              <a:ext cx="90778" cy="177815"/>
            </a:xfrm>
            <a:custGeom>
              <a:avLst/>
              <a:gdLst>
                <a:gd name="T0" fmla="*/ 0 w 48"/>
                <a:gd name="T1" fmla="*/ 36 h 104"/>
                <a:gd name="T2" fmla="*/ 4 w 48"/>
                <a:gd name="T3" fmla="*/ 44 h 104"/>
                <a:gd name="T4" fmla="*/ 6 w 48"/>
                <a:gd name="T5" fmla="*/ 46 h 104"/>
                <a:gd name="T6" fmla="*/ 6 w 48"/>
                <a:gd name="T7" fmla="*/ 50 h 104"/>
                <a:gd name="T8" fmla="*/ 8 w 48"/>
                <a:gd name="T9" fmla="*/ 62 h 104"/>
                <a:gd name="T10" fmla="*/ 10 w 48"/>
                <a:gd name="T11" fmla="*/ 70 h 104"/>
                <a:gd name="T12" fmla="*/ 10 w 48"/>
                <a:gd name="T13" fmla="*/ 80 h 104"/>
                <a:gd name="T14" fmla="*/ 10 w 48"/>
                <a:gd name="T15" fmla="*/ 86 h 104"/>
                <a:gd name="T16" fmla="*/ 12 w 48"/>
                <a:gd name="T17" fmla="*/ 90 h 104"/>
                <a:gd name="T18" fmla="*/ 16 w 48"/>
                <a:gd name="T19" fmla="*/ 104 h 104"/>
                <a:gd name="T20" fmla="*/ 34 w 48"/>
                <a:gd name="T21" fmla="*/ 92 h 104"/>
                <a:gd name="T22" fmla="*/ 32 w 48"/>
                <a:gd name="T23" fmla="*/ 82 h 104"/>
                <a:gd name="T24" fmla="*/ 30 w 48"/>
                <a:gd name="T25" fmla="*/ 72 h 104"/>
                <a:gd name="T26" fmla="*/ 30 w 48"/>
                <a:gd name="T27" fmla="*/ 66 h 104"/>
                <a:gd name="T28" fmla="*/ 32 w 48"/>
                <a:gd name="T29" fmla="*/ 62 h 104"/>
                <a:gd name="T30" fmla="*/ 32 w 48"/>
                <a:gd name="T31" fmla="*/ 62 h 104"/>
                <a:gd name="T32" fmla="*/ 34 w 48"/>
                <a:gd name="T33" fmla="*/ 58 h 104"/>
                <a:gd name="T34" fmla="*/ 38 w 48"/>
                <a:gd name="T35" fmla="*/ 54 h 104"/>
                <a:gd name="T36" fmla="*/ 40 w 48"/>
                <a:gd name="T37" fmla="*/ 52 h 104"/>
                <a:gd name="T38" fmla="*/ 42 w 48"/>
                <a:gd name="T39" fmla="*/ 44 h 104"/>
                <a:gd name="T40" fmla="*/ 44 w 48"/>
                <a:gd name="T41" fmla="*/ 36 h 104"/>
                <a:gd name="T42" fmla="*/ 46 w 48"/>
                <a:gd name="T43" fmla="*/ 26 h 104"/>
                <a:gd name="T44" fmla="*/ 48 w 48"/>
                <a:gd name="T45" fmla="*/ 18 h 104"/>
                <a:gd name="T46" fmla="*/ 48 w 48"/>
                <a:gd name="T47" fmla="*/ 14 h 104"/>
                <a:gd name="T48" fmla="*/ 46 w 48"/>
                <a:gd name="T49" fmla="*/ 2 h 104"/>
                <a:gd name="T50" fmla="*/ 32 w 48"/>
                <a:gd name="T51" fmla="*/ 2 h 104"/>
                <a:gd name="T52" fmla="*/ 30 w 48"/>
                <a:gd name="T53" fmla="*/ 8 h 104"/>
                <a:gd name="T54" fmla="*/ 28 w 48"/>
                <a:gd name="T55" fmla="*/ 12 h 104"/>
                <a:gd name="T56" fmla="*/ 28 w 48"/>
                <a:gd name="T57" fmla="*/ 16 h 104"/>
                <a:gd name="T58" fmla="*/ 26 w 48"/>
                <a:gd name="T59" fmla="*/ 16 h 104"/>
                <a:gd name="T60" fmla="*/ 24 w 48"/>
                <a:gd name="T61" fmla="*/ 18 h 104"/>
                <a:gd name="T62" fmla="*/ 22 w 48"/>
                <a:gd name="T63" fmla="*/ 18 h 104"/>
                <a:gd name="T64" fmla="*/ 16 w 48"/>
                <a:gd name="T65" fmla="*/ 20 h 104"/>
                <a:gd name="T66" fmla="*/ 12 w 48"/>
                <a:gd name="T67" fmla="*/ 20 h 104"/>
                <a:gd name="T68" fmla="*/ 10 w 48"/>
                <a:gd name="T69" fmla="*/ 22 h 104"/>
                <a:gd name="T70" fmla="*/ 10 w 48"/>
                <a:gd name="T71" fmla="*/ 22 h 104"/>
                <a:gd name="T72" fmla="*/ 6 w 48"/>
                <a:gd name="T73" fmla="*/ 28 h 104"/>
                <a:gd name="T74" fmla="*/ 0 w 48"/>
                <a:gd name="T75" fmla="*/ 3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 h="104">
                  <a:moveTo>
                    <a:pt x="0" y="36"/>
                  </a:moveTo>
                  <a:lnTo>
                    <a:pt x="0" y="36"/>
                  </a:lnTo>
                  <a:lnTo>
                    <a:pt x="2" y="40"/>
                  </a:lnTo>
                  <a:lnTo>
                    <a:pt x="4" y="44"/>
                  </a:lnTo>
                  <a:lnTo>
                    <a:pt x="4" y="46"/>
                  </a:lnTo>
                  <a:lnTo>
                    <a:pt x="6" y="46"/>
                  </a:lnTo>
                  <a:lnTo>
                    <a:pt x="6" y="48"/>
                  </a:lnTo>
                  <a:lnTo>
                    <a:pt x="6" y="50"/>
                  </a:lnTo>
                  <a:lnTo>
                    <a:pt x="8" y="56"/>
                  </a:lnTo>
                  <a:lnTo>
                    <a:pt x="8" y="62"/>
                  </a:lnTo>
                  <a:lnTo>
                    <a:pt x="10" y="66"/>
                  </a:lnTo>
                  <a:lnTo>
                    <a:pt x="10" y="70"/>
                  </a:lnTo>
                  <a:lnTo>
                    <a:pt x="10" y="76"/>
                  </a:lnTo>
                  <a:lnTo>
                    <a:pt x="10" y="80"/>
                  </a:lnTo>
                  <a:lnTo>
                    <a:pt x="10" y="84"/>
                  </a:lnTo>
                  <a:lnTo>
                    <a:pt x="10" y="86"/>
                  </a:lnTo>
                  <a:lnTo>
                    <a:pt x="12" y="88"/>
                  </a:lnTo>
                  <a:lnTo>
                    <a:pt x="12" y="90"/>
                  </a:lnTo>
                  <a:lnTo>
                    <a:pt x="14" y="96"/>
                  </a:lnTo>
                  <a:lnTo>
                    <a:pt x="16" y="104"/>
                  </a:lnTo>
                  <a:lnTo>
                    <a:pt x="34" y="96"/>
                  </a:lnTo>
                  <a:lnTo>
                    <a:pt x="34" y="92"/>
                  </a:lnTo>
                  <a:lnTo>
                    <a:pt x="32" y="86"/>
                  </a:lnTo>
                  <a:lnTo>
                    <a:pt x="32" y="82"/>
                  </a:lnTo>
                  <a:lnTo>
                    <a:pt x="32" y="76"/>
                  </a:lnTo>
                  <a:lnTo>
                    <a:pt x="30" y="72"/>
                  </a:lnTo>
                  <a:lnTo>
                    <a:pt x="30" y="68"/>
                  </a:lnTo>
                  <a:lnTo>
                    <a:pt x="30" y="66"/>
                  </a:lnTo>
                  <a:lnTo>
                    <a:pt x="30" y="64"/>
                  </a:lnTo>
                  <a:lnTo>
                    <a:pt x="32" y="62"/>
                  </a:lnTo>
                  <a:lnTo>
                    <a:pt x="32" y="62"/>
                  </a:lnTo>
                  <a:lnTo>
                    <a:pt x="32" y="62"/>
                  </a:lnTo>
                  <a:lnTo>
                    <a:pt x="32" y="60"/>
                  </a:lnTo>
                  <a:lnTo>
                    <a:pt x="34" y="58"/>
                  </a:lnTo>
                  <a:lnTo>
                    <a:pt x="36" y="56"/>
                  </a:lnTo>
                  <a:lnTo>
                    <a:pt x="38" y="54"/>
                  </a:lnTo>
                  <a:lnTo>
                    <a:pt x="40" y="52"/>
                  </a:lnTo>
                  <a:lnTo>
                    <a:pt x="40" y="52"/>
                  </a:lnTo>
                  <a:lnTo>
                    <a:pt x="42" y="48"/>
                  </a:lnTo>
                  <a:lnTo>
                    <a:pt x="42" y="44"/>
                  </a:lnTo>
                  <a:lnTo>
                    <a:pt x="44" y="40"/>
                  </a:lnTo>
                  <a:lnTo>
                    <a:pt x="44" y="36"/>
                  </a:lnTo>
                  <a:lnTo>
                    <a:pt x="46" y="30"/>
                  </a:lnTo>
                  <a:lnTo>
                    <a:pt x="46" y="26"/>
                  </a:lnTo>
                  <a:lnTo>
                    <a:pt x="48" y="22"/>
                  </a:lnTo>
                  <a:lnTo>
                    <a:pt x="48" y="18"/>
                  </a:lnTo>
                  <a:lnTo>
                    <a:pt x="48" y="16"/>
                  </a:lnTo>
                  <a:lnTo>
                    <a:pt x="48" y="14"/>
                  </a:lnTo>
                  <a:lnTo>
                    <a:pt x="46" y="8"/>
                  </a:lnTo>
                  <a:lnTo>
                    <a:pt x="46" y="2"/>
                  </a:lnTo>
                  <a:lnTo>
                    <a:pt x="46" y="0"/>
                  </a:lnTo>
                  <a:lnTo>
                    <a:pt x="32" y="2"/>
                  </a:lnTo>
                  <a:lnTo>
                    <a:pt x="32" y="4"/>
                  </a:lnTo>
                  <a:lnTo>
                    <a:pt x="30" y="8"/>
                  </a:lnTo>
                  <a:lnTo>
                    <a:pt x="30" y="10"/>
                  </a:lnTo>
                  <a:lnTo>
                    <a:pt x="28" y="12"/>
                  </a:lnTo>
                  <a:lnTo>
                    <a:pt x="28" y="14"/>
                  </a:lnTo>
                  <a:lnTo>
                    <a:pt x="28" y="16"/>
                  </a:lnTo>
                  <a:lnTo>
                    <a:pt x="28" y="16"/>
                  </a:lnTo>
                  <a:lnTo>
                    <a:pt x="26" y="16"/>
                  </a:lnTo>
                  <a:lnTo>
                    <a:pt x="26" y="18"/>
                  </a:lnTo>
                  <a:lnTo>
                    <a:pt x="24" y="18"/>
                  </a:lnTo>
                  <a:lnTo>
                    <a:pt x="24" y="18"/>
                  </a:lnTo>
                  <a:lnTo>
                    <a:pt x="22" y="18"/>
                  </a:lnTo>
                  <a:lnTo>
                    <a:pt x="20" y="20"/>
                  </a:lnTo>
                  <a:lnTo>
                    <a:pt x="16" y="20"/>
                  </a:lnTo>
                  <a:lnTo>
                    <a:pt x="14" y="20"/>
                  </a:lnTo>
                  <a:lnTo>
                    <a:pt x="12" y="20"/>
                  </a:lnTo>
                  <a:lnTo>
                    <a:pt x="12" y="20"/>
                  </a:lnTo>
                  <a:lnTo>
                    <a:pt x="10" y="22"/>
                  </a:lnTo>
                  <a:lnTo>
                    <a:pt x="10" y="22"/>
                  </a:lnTo>
                  <a:lnTo>
                    <a:pt x="10" y="22"/>
                  </a:lnTo>
                  <a:lnTo>
                    <a:pt x="8" y="24"/>
                  </a:lnTo>
                  <a:lnTo>
                    <a:pt x="6" y="28"/>
                  </a:lnTo>
                  <a:lnTo>
                    <a:pt x="4" y="30"/>
                  </a:lnTo>
                  <a:lnTo>
                    <a:pt x="0" y="34"/>
                  </a:lnTo>
                  <a:lnTo>
                    <a:pt x="0" y="36"/>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67" name="Freeform 362">
              <a:extLst>
                <a:ext uri="{FF2B5EF4-FFF2-40B4-BE49-F238E27FC236}">
                  <a16:creationId xmlns:a16="http://schemas.microsoft.com/office/drawing/2014/main" id="{59397BFC-C323-4F4B-B6C6-69ABD8A7E4D2}"/>
                </a:ext>
              </a:extLst>
            </p:cNvPr>
            <p:cNvSpPr>
              <a:spLocks/>
            </p:cNvSpPr>
            <p:nvPr/>
          </p:nvSpPr>
          <p:spPr bwMode="auto">
            <a:xfrm>
              <a:off x="6014419" y="3721452"/>
              <a:ext cx="90778" cy="177815"/>
            </a:xfrm>
            <a:custGeom>
              <a:avLst/>
              <a:gdLst>
                <a:gd name="T0" fmla="*/ 0 w 48"/>
                <a:gd name="T1" fmla="*/ 36 h 104"/>
                <a:gd name="T2" fmla="*/ 4 w 48"/>
                <a:gd name="T3" fmla="*/ 44 h 104"/>
                <a:gd name="T4" fmla="*/ 6 w 48"/>
                <a:gd name="T5" fmla="*/ 46 h 104"/>
                <a:gd name="T6" fmla="*/ 6 w 48"/>
                <a:gd name="T7" fmla="*/ 50 h 104"/>
                <a:gd name="T8" fmla="*/ 8 w 48"/>
                <a:gd name="T9" fmla="*/ 62 h 104"/>
                <a:gd name="T10" fmla="*/ 10 w 48"/>
                <a:gd name="T11" fmla="*/ 70 h 104"/>
                <a:gd name="T12" fmla="*/ 10 w 48"/>
                <a:gd name="T13" fmla="*/ 80 h 104"/>
                <a:gd name="T14" fmla="*/ 10 w 48"/>
                <a:gd name="T15" fmla="*/ 86 h 104"/>
                <a:gd name="T16" fmla="*/ 12 w 48"/>
                <a:gd name="T17" fmla="*/ 90 h 104"/>
                <a:gd name="T18" fmla="*/ 16 w 48"/>
                <a:gd name="T19" fmla="*/ 104 h 104"/>
                <a:gd name="T20" fmla="*/ 34 w 48"/>
                <a:gd name="T21" fmla="*/ 92 h 104"/>
                <a:gd name="T22" fmla="*/ 32 w 48"/>
                <a:gd name="T23" fmla="*/ 82 h 104"/>
                <a:gd name="T24" fmla="*/ 30 w 48"/>
                <a:gd name="T25" fmla="*/ 72 h 104"/>
                <a:gd name="T26" fmla="*/ 30 w 48"/>
                <a:gd name="T27" fmla="*/ 66 h 104"/>
                <a:gd name="T28" fmla="*/ 32 w 48"/>
                <a:gd name="T29" fmla="*/ 62 h 104"/>
                <a:gd name="T30" fmla="*/ 32 w 48"/>
                <a:gd name="T31" fmla="*/ 62 h 104"/>
                <a:gd name="T32" fmla="*/ 34 w 48"/>
                <a:gd name="T33" fmla="*/ 58 h 104"/>
                <a:gd name="T34" fmla="*/ 38 w 48"/>
                <a:gd name="T35" fmla="*/ 54 h 104"/>
                <a:gd name="T36" fmla="*/ 40 w 48"/>
                <a:gd name="T37" fmla="*/ 52 h 104"/>
                <a:gd name="T38" fmla="*/ 42 w 48"/>
                <a:gd name="T39" fmla="*/ 44 h 104"/>
                <a:gd name="T40" fmla="*/ 44 w 48"/>
                <a:gd name="T41" fmla="*/ 36 h 104"/>
                <a:gd name="T42" fmla="*/ 46 w 48"/>
                <a:gd name="T43" fmla="*/ 26 h 104"/>
                <a:gd name="T44" fmla="*/ 48 w 48"/>
                <a:gd name="T45" fmla="*/ 18 h 104"/>
                <a:gd name="T46" fmla="*/ 48 w 48"/>
                <a:gd name="T47" fmla="*/ 14 h 104"/>
                <a:gd name="T48" fmla="*/ 46 w 48"/>
                <a:gd name="T49" fmla="*/ 2 h 104"/>
                <a:gd name="T50" fmla="*/ 32 w 48"/>
                <a:gd name="T51" fmla="*/ 2 h 104"/>
                <a:gd name="T52" fmla="*/ 30 w 48"/>
                <a:gd name="T53" fmla="*/ 8 h 104"/>
                <a:gd name="T54" fmla="*/ 28 w 48"/>
                <a:gd name="T55" fmla="*/ 12 h 104"/>
                <a:gd name="T56" fmla="*/ 28 w 48"/>
                <a:gd name="T57" fmla="*/ 16 h 104"/>
                <a:gd name="T58" fmla="*/ 26 w 48"/>
                <a:gd name="T59" fmla="*/ 16 h 104"/>
                <a:gd name="T60" fmla="*/ 24 w 48"/>
                <a:gd name="T61" fmla="*/ 18 h 104"/>
                <a:gd name="T62" fmla="*/ 22 w 48"/>
                <a:gd name="T63" fmla="*/ 18 h 104"/>
                <a:gd name="T64" fmla="*/ 16 w 48"/>
                <a:gd name="T65" fmla="*/ 20 h 104"/>
                <a:gd name="T66" fmla="*/ 12 w 48"/>
                <a:gd name="T67" fmla="*/ 20 h 104"/>
                <a:gd name="T68" fmla="*/ 10 w 48"/>
                <a:gd name="T69" fmla="*/ 22 h 104"/>
                <a:gd name="T70" fmla="*/ 10 w 48"/>
                <a:gd name="T71" fmla="*/ 22 h 104"/>
                <a:gd name="T72" fmla="*/ 6 w 48"/>
                <a:gd name="T73" fmla="*/ 28 h 104"/>
                <a:gd name="T74" fmla="*/ 0 w 48"/>
                <a:gd name="T75" fmla="*/ 3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 h="104">
                  <a:moveTo>
                    <a:pt x="0" y="36"/>
                  </a:moveTo>
                  <a:lnTo>
                    <a:pt x="0" y="36"/>
                  </a:lnTo>
                  <a:lnTo>
                    <a:pt x="2" y="40"/>
                  </a:lnTo>
                  <a:lnTo>
                    <a:pt x="4" y="44"/>
                  </a:lnTo>
                  <a:lnTo>
                    <a:pt x="4" y="46"/>
                  </a:lnTo>
                  <a:lnTo>
                    <a:pt x="6" y="46"/>
                  </a:lnTo>
                  <a:lnTo>
                    <a:pt x="6" y="48"/>
                  </a:lnTo>
                  <a:lnTo>
                    <a:pt x="6" y="50"/>
                  </a:lnTo>
                  <a:lnTo>
                    <a:pt x="8" y="56"/>
                  </a:lnTo>
                  <a:lnTo>
                    <a:pt x="8" y="62"/>
                  </a:lnTo>
                  <a:lnTo>
                    <a:pt x="10" y="66"/>
                  </a:lnTo>
                  <a:lnTo>
                    <a:pt x="10" y="70"/>
                  </a:lnTo>
                  <a:lnTo>
                    <a:pt x="10" y="76"/>
                  </a:lnTo>
                  <a:lnTo>
                    <a:pt x="10" y="80"/>
                  </a:lnTo>
                  <a:lnTo>
                    <a:pt x="10" y="84"/>
                  </a:lnTo>
                  <a:lnTo>
                    <a:pt x="10" y="86"/>
                  </a:lnTo>
                  <a:lnTo>
                    <a:pt x="12" y="88"/>
                  </a:lnTo>
                  <a:lnTo>
                    <a:pt x="12" y="90"/>
                  </a:lnTo>
                  <a:lnTo>
                    <a:pt x="14" y="96"/>
                  </a:lnTo>
                  <a:lnTo>
                    <a:pt x="16" y="104"/>
                  </a:lnTo>
                  <a:lnTo>
                    <a:pt x="34" y="96"/>
                  </a:lnTo>
                  <a:lnTo>
                    <a:pt x="34" y="92"/>
                  </a:lnTo>
                  <a:lnTo>
                    <a:pt x="32" y="86"/>
                  </a:lnTo>
                  <a:lnTo>
                    <a:pt x="32" y="82"/>
                  </a:lnTo>
                  <a:lnTo>
                    <a:pt x="32" y="76"/>
                  </a:lnTo>
                  <a:lnTo>
                    <a:pt x="30" y="72"/>
                  </a:lnTo>
                  <a:lnTo>
                    <a:pt x="30" y="68"/>
                  </a:lnTo>
                  <a:lnTo>
                    <a:pt x="30" y="66"/>
                  </a:lnTo>
                  <a:lnTo>
                    <a:pt x="30" y="64"/>
                  </a:lnTo>
                  <a:lnTo>
                    <a:pt x="32" y="62"/>
                  </a:lnTo>
                  <a:lnTo>
                    <a:pt x="32" y="62"/>
                  </a:lnTo>
                  <a:lnTo>
                    <a:pt x="32" y="62"/>
                  </a:lnTo>
                  <a:lnTo>
                    <a:pt x="32" y="60"/>
                  </a:lnTo>
                  <a:lnTo>
                    <a:pt x="34" y="58"/>
                  </a:lnTo>
                  <a:lnTo>
                    <a:pt x="36" y="56"/>
                  </a:lnTo>
                  <a:lnTo>
                    <a:pt x="38" y="54"/>
                  </a:lnTo>
                  <a:lnTo>
                    <a:pt x="40" y="52"/>
                  </a:lnTo>
                  <a:lnTo>
                    <a:pt x="40" y="52"/>
                  </a:lnTo>
                  <a:lnTo>
                    <a:pt x="42" y="48"/>
                  </a:lnTo>
                  <a:lnTo>
                    <a:pt x="42" y="44"/>
                  </a:lnTo>
                  <a:lnTo>
                    <a:pt x="44" y="40"/>
                  </a:lnTo>
                  <a:lnTo>
                    <a:pt x="44" y="36"/>
                  </a:lnTo>
                  <a:lnTo>
                    <a:pt x="46" y="30"/>
                  </a:lnTo>
                  <a:lnTo>
                    <a:pt x="46" y="26"/>
                  </a:lnTo>
                  <a:lnTo>
                    <a:pt x="48" y="22"/>
                  </a:lnTo>
                  <a:lnTo>
                    <a:pt x="48" y="18"/>
                  </a:lnTo>
                  <a:lnTo>
                    <a:pt x="48" y="16"/>
                  </a:lnTo>
                  <a:lnTo>
                    <a:pt x="48" y="14"/>
                  </a:lnTo>
                  <a:lnTo>
                    <a:pt x="46" y="8"/>
                  </a:lnTo>
                  <a:lnTo>
                    <a:pt x="46" y="2"/>
                  </a:lnTo>
                  <a:lnTo>
                    <a:pt x="46" y="0"/>
                  </a:lnTo>
                  <a:lnTo>
                    <a:pt x="32" y="2"/>
                  </a:lnTo>
                  <a:lnTo>
                    <a:pt x="32" y="4"/>
                  </a:lnTo>
                  <a:lnTo>
                    <a:pt x="30" y="8"/>
                  </a:lnTo>
                  <a:lnTo>
                    <a:pt x="30" y="10"/>
                  </a:lnTo>
                  <a:lnTo>
                    <a:pt x="28" y="12"/>
                  </a:lnTo>
                  <a:lnTo>
                    <a:pt x="28" y="14"/>
                  </a:lnTo>
                  <a:lnTo>
                    <a:pt x="28" y="16"/>
                  </a:lnTo>
                  <a:lnTo>
                    <a:pt x="28" y="16"/>
                  </a:lnTo>
                  <a:lnTo>
                    <a:pt x="26" y="16"/>
                  </a:lnTo>
                  <a:lnTo>
                    <a:pt x="26" y="18"/>
                  </a:lnTo>
                  <a:lnTo>
                    <a:pt x="24" y="18"/>
                  </a:lnTo>
                  <a:lnTo>
                    <a:pt x="24" y="18"/>
                  </a:lnTo>
                  <a:lnTo>
                    <a:pt x="22" y="18"/>
                  </a:lnTo>
                  <a:lnTo>
                    <a:pt x="20" y="20"/>
                  </a:lnTo>
                  <a:lnTo>
                    <a:pt x="16" y="20"/>
                  </a:lnTo>
                  <a:lnTo>
                    <a:pt x="14" y="20"/>
                  </a:lnTo>
                  <a:lnTo>
                    <a:pt x="12" y="20"/>
                  </a:lnTo>
                  <a:lnTo>
                    <a:pt x="12" y="20"/>
                  </a:lnTo>
                  <a:lnTo>
                    <a:pt x="10" y="22"/>
                  </a:lnTo>
                  <a:lnTo>
                    <a:pt x="10" y="22"/>
                  </a:lnTo>
                  <a:lnTo>
                    <a:pt x="10" y="22"/>
                  </a:lnTo>
                  <a:lnTo>
                    <a:pt x="8" y="24"/>
                  </a:lnTo>
                  <a:lnTo>
                    <a:pt x="6" y="28"/>
                  </a:lnTo>
                  <a:lnTo>
                    <a:pt x="4" y="30"/>
                  </a:lnTo>
                  <a:lnTo>
                    <a:pt x="0" y="34"/>
                  </a:lnTo>
                  <a:lnTo>
                    <a:pt x="0" y="36"/>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68" name="Freeform 363">
              <a:extLst>
                <a:ext uri="{FF2B5EF4-FFF2-40B4-BE49-F238E27FC236}">
                  <a16:creationId xmlns:a16="http://schemas.microsoft.com/office/drawing/2014/main" id="{20C31731-6DFD-41B7-A4D2-332C920DA5B8}"/>
                </a:ext>
              </a:extLst>
            </p:cNvPr>
            <p:cNvSpPr>
              <a:spLocks/>
            </p:cNvSpPr>
            <p:nvPr/>
          </p:nvSpPr>
          <p:spPr bwMode="auto">
            <a:xfrm>
              <a:off x="6320795" y="4548975"/>
              <a:ext cx="268551" cy="365889"/>
            </a:xfrm>
            <a:custGeom>
              <a:avLst/>
              <a:gdLst>
                <a:gd name="T0" fmla="*/ 8 w 142"/>
                <a:gd name="T1" fmla="*/ 2 h 214"/>
                <a:gd name="T2" fmla="*/ 16 w 142"/>
                <a:gd name="T3" fmla="*/ 0 h 214"/>
                <a:gd name="T4" fmla="*/ 20 w 142"/>
                <a:gd name="T5" fmla="*/ 0 h 214"/>
                <a:gd name="T6" fmla="*/ 30 w 142"/>
                <a:gd name="T7" fmla="*/ 6 h 214"/>
                <a:gd name="T8" fmla="*/ 40 w 142"/>
                <a:gd name="T9" fmla="*/ 8 h 214"/>
                <a:gd name="T10" fmla="*/ 60 w 142"/>
                <a:gd name="T11" fmla="*/ 10 h 214"/>
                <a:gd name="T12" fmla="*/ 82 w 142"/>
                <a:gd name="T13" fmla="*/ 6 h 214"/>
                <a:gd name="T14" fmla="*/ 92 w 142"/>
                <a:gd name="T15" fmla="*/ 6 h 214"/>
                <a:gd name="T16" fmla="*/ 96 w 142"/>
                <a:gd name="T17" fmla="*/ 10 h 214"/>
                <a:gd name="T18" fmla="*/ 100 w 142"/>
                <a:gd name="T19" fmla="*/ 16 h 214"/>
                <a:gd name="T20" fmla="*/ 104 w 142"/>
                <a:gd name="T21" fmla="*/ 18 h 214"/>
                <a:gd name="T22" fmla="*/ 124 w 142"/>
                <a:gd name="T23" fmla="*/ 20 h 214"/>
                <a:gd name="T24" fmla="*/ 142 w 142"/>
                <a:gd name="T25" fmla="*/ 22 h 214"/>
                <a:gd name="T26" fmla="*/ 136 w 142"/>
                <a:gd name="T27" fmla="*/ 34 h 214"/>
                <a:gd name="T28" fmla="*/ 134 w 142"/>
                <a:gd name="T29" fmla="*/ 44 h 214"/>
                <a:gd name="T30" fmla="*/ 136 w 142"/>
                <a:gd name="T31" fmla="*/ 70 h 214"/>
                <a:gd name="T32" fmla="*/ 136 w 142"/>
                <a:gd name="T33" fmla="*/ 82 h 214"/>
                <a:gd name="T34" fmla="*/ 134 w 142"/>
                <a:gd name="T35" fmla="*/ 88 h 214"/>
                <a:gd name="T36" fmla="*/ 128 w 142"/>
                <a:gd name="T37" fmla="*/ 92 h 214"/>
                <a:gd name="T38" fmla="*/ 124 w 142"/>
                <a:gd name="T39" fmla="*/ 94 h 214"/>
                <a:gd name="T40" fmla="*/ 120 w 142"/>
                <a:gd name="T41" fmla="*/ 96 h 214"/>
                <a:gd name="T42" fmla="*/ 118 w 142"/>
                <a:gd name="T43" fmla="*/ 100 h 214"/>
                <a:gd name="T44" fmla="*/ 116 w 142"/>
                <a:gd name="T45" fmla="*/ 118 h 214"/>
                <a:gd name="T46" fmla="*/ 120 w 142"/>
                <a:gd name="T47" fmla="*/ 142 h 214"/>
                <a:gd name="T48" fmla="*/ 122 w 142"/>
                <a:gd name="T49" fmla="*/ 172 h 214"/>
                <a:gd name="T50" fmla="*/ 120 w 142"/>
                <a:gd name="T51" fmla="*/ 194 h 214"/>
                <a:gd name="T52" fmla="*/ 116 w 142"/>
                <a:gd name="T53" fmla="*/ 204 h 214"/>
                <a:gd name="T54" fmla="*/ 114 w 142"/>
                <a:gd name="T55" fmla="*/ 210 h 214"/>
                <a:gd name="T56" fmla="*/ 108 w 142"/>
                <a:gd name="T57" fmla="*/ 214 h 214"/>
                <a:gd name="T58" fmla="*/ 98 w 142"/>
                <a:gd name="T59" fmla="*/ 214 h 214"/>
                <a:gd name="T60" fmla="*/ 90 w 142"/>
                <a:gd name="T61" fmla="*/ 212 h 214"/>
                <a:gd name="T62" fmla="*/ 88 w 142"/>
                <a:gd name="T63" fmla="*/ 208 h 214"/>
                <a:gd name="T64" fmla="*/ 84 w 142"/>
                <a:gd name="T65" fmla="*/ 202 h 214"/>
                <a:gd name="T66" fmla="*/ 82 w 142"/>
                <a:gd name="T67" fmla="*/ 200 h 214"/>
                <a:gd name="T68" fmla="*/ 80 w 142"/>
                <a:gd name="T69" fmla="*/ 202 h 214"/>
                <a:gd name="T70" fmla="*/ 76 w 142"/>
                <a:gd name="T71" fmla="*/ 204 h 214"/>
                <a:gd name="T72" fmla="*/ 68 w 142"/>
                <a:gd name="T73" fmla="*/ 206 h 214"/>
                <a:gd name="T74" fmla="*/ 64 w 142"/>
                <a:gd name="T75" fmla="*/ 192 h 214"/>
                <a:gd name="T76" fmla="*/ 58 w 142"/>
                <a:gd name="T77" fmla="*/ 184 h 214"/>
                <a:gd name="T78" fmla="*/ 52 w 142"/>
                <a:gd name="T79" fmla="*/ 182 h 214"/>
                <a:gd name="T80" fmla="*/ 46 w 142"/>
                <a:gd name="T81" fmla="*/ 182 h 214"/>
                <a:gd name="T82" fmla="*/ 46 w 142"/>
                <a:gd name="T83" fmla="*/ 178 h 214"/>
                <a:gd name="T84" fmla="*/ 46 w 142"/>
                <a:gd name="T85" fmla="*/ 166 h 214"/>
                <a:gd name="T86" fmla="*/ 46 w 142"/>
                <a:gd name="T87" fmla="*/ 160 h 214"/>
                <a:gd name="T88" fmla="*/ 42 w 142"/>
                <a:gd name="T89" fmla="*/ 142 h 214"/>
                <a:gd name="T90" fmla="*/ 42 w 142"/>
                <a:gd name="T91" fmla="*/ 124 h 214"/>
                <a:gd name="T92" fmla="*/ 40 w 142"/>
                <a:gd name="T93" fmla="*/ 104 h 214"/>
                <a:gd name="T94" fmla="*/ 34 w 142"/>
                <a:gd name="T95" fmla="*/ 86 h 214"/>
                <a:gd name="T96" fmla="*/ 26 w 142"/>
                <a:gd name="T97" fmla="*/ 68 h 214"/>
                <a:gd name="T98" fmla="*/ 16 w 142"/>
                <a:gd name="T99" fmla="*/ 50 h 214"/>
                <a:gd name="T100" fmla="*/ 10 w 142"/>
                <a:gd name="T101" fmla="*/ 38 h 214"/>
                <a:gd name="T102" fmla="*/ 2 w 142"/>
                <a:gd name="T103" fmla="*/ 28 h 214"/>
                <a:gd name="T104" fmla="*/ 0 w 142"/>
                <a:gd name="T105" fmla="*/ 24 h 214"/>
                <a:gd name="T106" fmla="*/ 0 w 142"/>
                <a:gd name="T107" fmla="*/ 1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2" h="214">
                  <a:moveTo>
                    <a:pt x="2" y="6"/>
                  </a:moveTo>
                  <a:lnTo>
                    <a:pt x="2" y="6"/>
                  </a:lnTo>
                  <a:lnTo>
                    <a:pt x="4" y="4"/>
                  </a:lnTo>
                  <a:lnTo>
                    <a:pt x="8" y="2"/>
                  </a:lnTo>
                  <a:lnTo>
                    <a:pt x="10" y="2"/>
                  </a:lnTo>
                  <a:lnTo>
                    <a:pt x="12" y="0"/>
                  </a:lnTo>
                  <a:lnTo>
                    <a:pt x="14" y="0"/>
                  </a:lnTo>
                  <a:lnTo>
                    <a:pt x="16" y="0"/>
                  </a:lnTo>
                  <a:lnTo>
                    <a:pt x="16" y="0"/>
                  </a:lnTo>
                  <a:lnTo>
                    <a:pt x="16" y="0"/>
                  </a:lnTo>
                  <a:lnTo>
                    <a:pt x="18" y="0"/>
                  </a:lnTo>
                  <a:lnTo>
                    <a:pt x="20" y="0"/>
                  </a:lnTo>
                  <a:lnTo>
                    <a:pt x="22" y="2"/>
                  </a:lnTo>
                  <a:lnTo>
                    <a:pt x="24" y="2"/>
                  </a:lnTo>
                  <a:lnTo>
                    <a:pt x="28" y="6"/>
                  </a:lnTo>
                  <a:lnTo>
                    <a:pt x="30" y="6"/>
                  </a:lnTo>
                  <a:lnTo>
                    <a:pt x="32" y="6"/>
                  </a:lnTo>
                  <a:lnTo>
                    <a:pt x="34" y="8"/>
                  </a:lnTo>
                  <a:lnTo>
                    <a:pt x="38" y="8"/>
                  </a:lnTo>
                  <a:lnTo>
                    <a:pt x="40" y="8"/>
                  </a:lnTo>
                  <a:lnTo>
                    <a:pt x="44" y="8"/>
                  </a:lnTo>
                  <a:lnTo>
                    <a:pt x="52" y="8"/>
                  </a:lnTo>
                  <a:lnTo>
                    <a:pt x="58" y="10"/>
                  </a:lnTo>
                  <a:lnTo>
                    <a:pt x="60" y="10"/>
                  </a:lnTo>
                  <a:lnTo>
                    <a:pt x="62" y="10"/>
                  </a:lnTo>
                  <a:lnTo>
                    <a:pt x="66" y="8"/>
                  </a:lnTo>
                  <a:lnTo>
                    <a:pt x="76" y="8"/>
                  </a:lnTo>
                  <a:lnTo>
                    <a:pt x="82" y="6"/>
                  </a:lnTo>
                  <a:lnTo>
                    <a:pt x="84" y="6"/>
                  </a:lnTo>
                  <a:lnTo>
                    <a:pt x="86" y="6"/>
                  </a:lnTo>
                  <a:lnTo>
                    <a:pt x="88" y="6"/>
                  </a:lnTo>
                  <a:lnTo>
                    <a:pt x="92" y="6"/>
                  </a:lnTo>
                  <a:lnTo>
                    <a:pt x="94" y="8"/>
                  </a:lnTo>
                  <a:lnTo>
                    <a:pt x="94" y="8"/>
                  </a:lnTo>
                  <a:lnTo>
                    <a:pt x="96" y="8"/>
                  </a:lnTo>
                  <a:lnTo>
                    <a:pt x="96" y="10"/>
                  </a:lnTo>
                  <a:lnTo>
                    <a:pt x="96" y="10"/>
                  </a:lnTo>
                  <a:lnTo>
                    <a:pt x="98" y="12"/>
                  </a:lnTo>
                  <a:lnTo>
                    <a:pt x="98" y="14"/>
                  </a:lnTo>
                  <a:lnTo>
                    <a:pt x="100" y="16"/>
                  </a:lnTo>
                  <a:lnTo>
                    <a:pt x="100" y="16"/>
                  </a:lnTo>
                  <a:lnTo>
                    <a:pt x="102" y="16"/>
                  </a:lnTo>
                  <a:lnTo>
                    <a:pt x="102" y="18"/>
                  </a:lnTo>
                  <a:lnTo>
                    <a:pt x="104" y="18"/>
                  </a:lnTo>
                  <a:lnTo>
                    <a:pt x="106" y="18"/>
                  </a:lnTo>
                  <a:lnTo>
                    <a:pt x="110" y="18"/>
                  </a:lnTo>
                  <a:lnTo>
                    <a:pt x="116" y="20"/>
                  </a:lnTo>
                  <a:lnTo>
                    <a:pt x="124" y="20"/>
                  </a:lnTo>
                  <a:lnTo>
                    <a:pt x="128" y="20"/>
                  </a:lnTo>
                  <a:lnTo>
                    <a:pt x="130" y="20"/>
                  </a:lnTo>
                  <a:lnTo>
                    <a:pt x="138" y="22"/>
                  </a:lnTo>
                  <a:lnTo>
                    <a:pt x="142" y="22"/>
                  </a:lnTo>
                  <a:lnTo>
                    <a:pt x="142" y="24"/>
                  </a:lnTo>
                  <a:lnTo>
                    <a:pt x="140" y="28"/>
                  </a:lnTo>
                  <a:lnTo>
                    <a:pt x="138" y="32"/>
                  </a:lnTo>
                  <a:lnTo>
                    <a:pt x="136" y="34"/>
                  </a:lnTo>
                  <a:lnTo>
                    <a:pt x="136" y="36"/>
                  </a:lnTo>
                  <a:lnTo>
                    <a:pt x="134" y="38"/>
                  </a:lnTo>
                  <a:lnTo>
                    <a:pt x="134" y="40"/>
                  </a:lnTo>
                  <a:lnTo>
                    <a:pt x="134" y="44"/>
                  </a:lnTo>
                  <a:lnTo>
                    <a:pt x="134" y="48"/>
                  </a:lnTo>
                  <a:lnTo>
                    <a:pt x="136" y="54"/>
                  </a:lnTo>
                  <a:lnTo>
                    <a:pt x="136" y="62"/>
                  </a:lnTo>
                  <a:lnTo>
                    <a:pt x="136" y="70"/>
                  </a:lnTo>
                  <a:lnTo>
                    <a:pt x="138" y="72"/>
                  </a:lnTo>
                  <a:lnTo>
                    <a:pt x="138" y="76"/>
                  </a:lnTo>
                  <a:lnTo>
                    <a:pt x="136" y="80"/>
                  </a:lnTo>
                  <a:lnTo>
                    <a:pt x="136" y="82"/>
                  </a:lnTo>
                  <a:lnTo>
                    <a:pt x="136" y="86"/>
                  </a:lnTo>
                  <a:lnTo>
                    <a:pt x="136" y="86"/>
                  </a:lnTo>
                  <a:lnTo>
                    <a:pt x="134" y="88"/>
                  </a:lnTo>
                  <a:lnTo>
                    <a:pt x="134" y="88"/>
                  </a:lnTo>
                  <a:lnTo>
                    <a:pt x="134" y="88"/>
                  </a:lnTo>
                  <a:lnTo>
                    <a:pt x="132" y="90"/>
                  </a:lnTo>
                  <a:lnTo>
                    <a:pt x="132" y="90"/>
                  </a:lnTo>
                  <a:lnTo>
                    <a:pt x="128" y="92"/>
                  </a:lnTo>
                  <a:lnTo>
                    <a:pt x="128" y="92"/>
                  </a:lnTo>
                  <a:lnTo>
                    <a:pt x="126" y="92"/>
                  </a:lnTo>
                  <a:lnTo>
                    <a:pt x="126" y="94"/>
                  </a:lnTo>
                  <a:lnTo>
                    <a:pt x="124" y="94"/>
                  </a:lnTo>
                  <a:lnTo>
                    <a:pt x="122" y="94"/>
                  </a:lnTo>
                  <a:lnTo>
                    <a:pt x="120" y="94"/>
                  </a:lnTo>
                  <a:lnTo>
                    <a:pt x="120" y="96"/>
                  </a:lnTo>
                  <a:lnTo>
                    <a:pt x="120" y="96"/>
                  </a:lnTo>
                  <a:lnTo>
                    <a:pt x="118" y="96"/>
                  </a:lnTo>
                  <a:lnTo>
                    <a:pt x="118" y="98"/>
                  </a:lnTo>
                  <a:lnTo>
                    <a:pt x="118" y="100"/>
                  </a:lnTo>
                  <a:lnTo>
                    <a:pt x="118" y="100"/>
                  </a:lnTo>
                  <a:lnTo>
                    <a:pt x="116" y="104"/>
                  </a:lnTo>
                  <a:lnTo>
                    <a:pt x="116" y="108"/>
                  </a:lnTo>
                  <a:lnTo>
                    <a:pt x="116" y="112"/>
                  </a:lnTo>
                  <a:lnTo>
                    <a:pt x="116" y="118"/>
                  </a:lnTo>
                  <a:lnTo>
                    <a:pt x="116" y="122"/>
                  </a:lnTo>
                  <a:lnTo>
                    <a:pt x="118" y="126"/>
                  </a:lnTo>
                  <a:lnTo>
                    <a:pt x="118" y="134"/>
                  </a:lnTo>
                  <a:lnTo>
                    <a:pt x="120" y="142"/>
                  </a:lnTo>
                  <a:lnTo>
                    <a:pt x="120" y="148"/>
                  </a:lnTo>
                  <a:lnTo>
                    <a:pt x="120" y="154"/>
                  </a:lnTo>
                  <a:lnTo>
                    <a:pt x="122" y="162"/>
                  </a:lnTo>
                  <a:lnTo>
                    <a:pt x="122" y="172"/>
                  </a:lnTo>
                  <a:lnTo>
                    <a:pt x="120" y="180"/>
                  </a:lnTo>
                  <a:lnTo>
                    <a:pt x="120" y="186"/>
                  </a:lnTo>
                  <a:lnTo>
                    <a:pt x="120" y="190"/>
                  </a:lnTo>
                  <a:lnTo>
                    <a:pt x="120" y="194"/>
                  </a:lnTo>
                  <a:lnTo>
                    <a:pt x="118" y="198"/>
                  </a:lnTo>
                  <a:lnTo>
                    <a:pt x="118" y="202"/>
                  </a:lnTo>
                  <a:lnTo>
                    <a:pt x="118" y="204"/>
                  </a:lnTo>
                  <a:lnTo>
                    <a:pt x="116" y="204"/>
                  </a:lnTo>
                  <a:lnTo>
                    <a:pt x="116" y="206"/>
                  </a:lnTo>
                  <a:lnTo>
                    <a:pt x="116" y="206"/>
                  </a:lnTo>
                  <a:lnTo>
                    <a:pt x="114" y="208"/>
                  </a:lnTo>
                  <a:lnTo>
                    <a:pt x="114" y="210"/>
                  </a:lnTo>
                  <a:lnTo>
                    <a:pt x="112" y="210"/>
                  </a:lnTo>
                  <a:lnTo>
                    <a:pt x="110" y="212"/>
                  </a:lnTo>
                  <a:lnTo>
                    <a:pt x="110" y="212"/>
                  </a:lnTo>
                  <a:lnTo>
                    <a:pt x="108" y="214"/>
                  </a:lnTo>
                  <a:lnTo>
                    <a:pt x="106" y="214"/>
                  </a:lnTo>
                  <a:lnTo>
                    <a:pt x="104" y="214"/>
                  </a:lnTo>
                  <a:lnTo>
                    <a:pt x="102" y="214"/>
                  </a:lnTo>
                  <a:lnTo>
                    <a:pt x="98" y="214"/>
                  </a:lnTo>
                  <a:lnTo>
                    <a:pt x="96" y="214"/>
                  </a:lnTo>
                  <a:lnTo>
                    <a:pt x="94" y="212"/>
                  </a:lnTo>
                  <a:lnTo>
                    <a:pt x="90" y="212"/>
                  </a:lnTo>
                  <a:lnTo>
                    <a:pt x="90" y="212"/>
                  </a:lnTo>
                  <a:lnTo>
                    <a:pt x="88" y="212"/>
                  </a:lnTo>
                  <a:lnTo>
                    <a:pt x="88" y="210"/>
                  </a:lnTo>
                  <a:lnTo>
                    <a:pt x="88" y="210"/>
                  </a:lnTo>
                  <a:lnTo>
                    <a:pt x="88" y="208"/>
                  </a:lnTo>
                  <a:lnTo>
                    <a:pt x="86" y="206"/>
                  </a:lnTo>
                  <a:lnTo>
                    <a:pt x="86" y="204"/>
                  </a:lnTo>
                  <a:lnTo>
                    <a:pt x="84" y="202"/>
                  </a:lnTo>
                  <a:lnTo>
                    <a:pt x="84" y="202"/>
                  </a:lnTo>
                  <a:lnTo>
                    <a:pt x="84" y="200"/>
                  </a:lnTo>
                  <a:lnTo>
                    <a:pt x="84" y="200"/>
                  </a:lnTo>
                  <a:lnTo>
                    <a:pt x="82" y="200"/>
                  </a:lnTo>
                  <a:lnTo>
                    <a:pt x="82" y="200"/>
                  </a:lnTo>
                  <a:lnTo>
                    <a:pt x="82" y="200"/>
                  </a:lnTo>
                  <a:lnTo>
                    <a:pt x="82" y="200"/>
                  </a:lnTo>
                  <a:lnTo>
                    <a:pt x="80" y="202"/>
                  </a:lnTo>
                  <a:lnTo>
                    <a:pt x="80" y="202"/>
                  </a:lnTo>
                  <a:lnTo>
                    <a:pt x="80" y="204"/>
                  </a:lnTo>
                  <a:lnTo>
                    <a:pt x="78" y="204"/>
                  </a:lnTo>
                  <a:lnTo>
                    <a:pt x="78" y="204"/>
                  </a:lnTo>
                  <a:lnTo>
                    <a:pt x="76" y="204"/>
                  </a:lnTo>
                  <a:lnTo>
                    <a:pt x="74" y="204"/>
                  </a:lnTo>
                  <a:lnTo>
                    <a:pt x="72" y="204"/>
                  </a:lnTo>
                  <a:lnTo>
                    <a:pt x="70" y="206"/>
                  </a:lnTo>
                  <a:lnTo>
                    <a:pt x="68" y="206"/>
                  </a:lnTo>
                  <a:lnTo>
                    <a:pt x="66" y="200"/>
                  </a:lnTo>
                  <a:lnTo>
                    <a:pt x="66" y="196"/>
                  </a:lnTo>
                  <a:lnTo>
                    <a:pt x="64" y="194"/>
                  </a:lnTo>
                  <a:lnTo>
                    <a:pt x="64" y="192"/>
                  </a:lnTo>
                  <a:lnTo>
                    <a:pt x="62" y="190"/>
                  </a:lnTo>
                  <a:lnTo>
                    <a:pt x="60" y="188"/>
                  </a:lnTo>
                  <a:lnTo>
                    <a:pt x="58" y="184"/>
                  </a:lnTo>
                  <a:lnTo>
                    <a:pt x="58" y="184"/>
                  </a:lnTo>
                  <a:lnTo>
                    <a:pt x="56" y="184"/>
                  </a:lnTo>
                  <a:lnTo>
                    <a:pt x="56" y="182"/>
                  </a:lnTo>
                  <a:lnTo>
                    <a:pt x="54" y="182"/>
                  </a:lnTo>
                  <a:lnTo>
                    <a:pt x="52" y="182"/>
                  </a:lnTo>
                  <a:lnTo>
                    <a:pt x="50" y="182"/>
                  </a:lnTo>
                  <a:lnTo>
                    <a:pt x="48" y="182"/>
                  </a:lnTo>
                  <a:lnTo>
                    <a:pt x="48" y="182"/>
                  </a:lnTo>
                  <a:lnTo>
                    <a:pt x="46" y="182"/>
                  </a:lnTo>
                  <a:lnTo>
                    <a:pt x="46" y="182"/>
                  </a:lnTo>
                  <a:lnTo>
                    <a:pt x="46" y="180"/>
                  </a:lnTo>
                  <a:lnTo>
                    <a:pt x="46" y="180"/>
                  </a:lnTo>
                  <a:lnTo>
                    <a:pt x="46" y="178"/>
                  </a:lnTo>
                  <a:lnTo>
                    <a:pt x="46" y="178"/>
                  </a:lnTo>
                  <a:lnTo>
                    <a:pt x="46" y="174"/>
                  </a:lnTo>
                  <a:lnTo>
                    <a:pt x="46" y="172"/>
                  </a:lnTo>
                  <a:lnTo>
                    <a:pt x="46" y="166"/>
                  </a:lnTo>
                  <a:lnTo>
                    <a:pt x="46" y="164"/>
                  </a:lnTo>
                  <a:lnTo>
                    <a:pt x="46" y="162"/>
                  </a:lnTo>
                  <a:lnTo>
                    <a:pt x="46" y="162"/>
                  </a:lnTo>
                  <a:lnTo>
                    <a:pt x="46" y="160"/>
                  </a:lnTo>
                  <a:lnTo>
                    <a:pt x="46" y="156"/>
                  </a:lnTo>
                  <a:lnTo>
                    <a:pt x="44" y="150"/>
                  </a:lnTo>
                  <a:lnTo>
                    <a:pt x="44" y="144"/>
                  </a:lnTo>
                  <a:lnTo>
                    <a:pt x="42" y="142"/>
                  </a:lnTo>
                  <a:lnTo>
                    <a:pt x="42" y="140"/>
                  </a:lnTo>
                  <a:lnTo>
                    <a:pt x="42" y="136"/>
                  </a:lnTo>
                  <a:lnTo>
                    <a:pt x="42" y="132"/>
                  </a:lnTo>
                  <a:lnTo>
                    <a:pt x="42" y="124"/>
                  </a:lnTo>
                  <a:lnTo>
                    <a:pt x="42" y="114"/>
                  </a:lnTo>
                  <a:lnTo>
                    <a:pt x="42" y="108"/>
                  </a:lnTo>
                  <a:lnTo>
                    <a:pt x="40" y="106"/>
                  </a:lnTo>
                  <a:lnTo>
                    <a:pt x="40" y="104"/>
                  </a:lnTo>
                  <a:lnTo>
                    <a:pt x="40" y="100"/>
                  </a:lnTo>
                  <a:lnTo>
                    <a:pt x="38" y="96"/>
                  </a:lnTo>
                  <a:lnTo>
                    <a:pt x="36" y="90"/>
                  </a:lnTo>
                  <a:lnTo>
                    <a:pt x="34" y="86"/>
                  </a:lnTo>
                  <a:lnTo>
                    <a:pt x="34" y="84"/>
                  </a:lnTo>
                  <a:lnTo>
                    <a:pt x="30" y="78"/>
                  </a:lnTo>
                  <a:lnTo>
                    <a:pt x="28" y="74"/>
                  </a:lnTo>
                  <a:lnTo>
                    <a:pt x="26" y="68"/>
                  </a:lnTo>
                  <a:lnTo>
                    <a:pt x="24" y="64"/>
                  </a:lnTo>
                  <a:lnTo>
                    <a:pt x="22" y="58"/>
                  </a:lnTo>
                  <a:lnTo>
                    <a:pt x="18" y="54"/>
                  </a:lnTo>
                  <a:lnTo>
                    <a:pt x="16" y="50"/>
                  </a:lnTo>
                  <a:lnTo>
                    <a:pt x="14" y="46"/>
                  </a:lnTo>
                  <a:lnTo>
                    <a:pt x="14" y="42"/>
                  </a:lnTo>
                  <a:lnTo>
                    <a:pt x="12" y="40"/>
                  </a:lnTo>
                  <a:lnTo>
                    <a:pt x="10" y="38"/>
                  </a:lnTo>
                  <a:lnTo>
                    <a:pt x="10" y="36"/>
                  </a:lnTo>
                  <a:lnTo>
                    <a:pt x="6" y="34"/>
                  </a:lnTo>
                  <a:lnTo>
                    <a:pt x="4" y="30"/>
                  </a:lnTo>
                  <a:lnTo>
                    <a:pt x="2" y="28"/>
                  </a:lnTo>
                  <a:lnTo>
                    <a:pt x="2" y="28"/>
                  </a:lnTo>
                  <a:lnTo>
                    <a:pt x="0" y="26"/>
                  </a:lnTo>
                  <a:lnTo>
                    <a:pt x="0" y="26"/>
                  </a:lnTo>
                  <a:lnTo>
                    <a:pt x="0" y="24"/>
                  </a:lnTo>
                  <a:lnTo>
                    <a:pt x="0" y="22"/>
                  </a:lnTo>
                  <a:lnTo>
                    <a:pt x="0" y="20"/>
                  </a:lnTo>
                  <a:lnTo>
                    <a:pt x="0" y="16"/>
                  </a:lnTo>
                  <a:lnTo>
                    <a:pt x="0" y="14"/>
                  </a:lnTo>
                  <a:lnTo>
                    <a:pt x="2" y="8"/>
                  </a:lnTo>
                  <a:lnTo>
                    <a:pt x="2" y="6"/>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69" name="Freeform 364">
              <a:extLst>
                <a:ext uri="{FF2B5EF4-FFF2-40B4-BE49-F238E27FC236}">
                  <a16:creationId xmlns:a16="http://schemas.microsoft.com/office/drawing/2014/main" id="{5730A153-44CB-46D2-9835-35D54D25FFCE}"/>
                </a:ext>
              </a:extLst>
            </p:cNvPr>
            <p:cNvSpPr>
              <a:spLocks/>
            </p:cNvSpPr>
            <p:nvPr/>
          </p:nvSpPr>
          <p:spPr bwMode="auto">
            <a:xfrm>
              <a:off x="6320795" y="4548975"/>
              <a:ext cx="268551" cy="365889"/>
            </a:xfrm>
            <a:custGeom>
              <a:avLst/>
              <a:gdLst>
                <a:gd name="T0" fmla="*/ 8 w 142"/>
                <a:gd name="T1" fmla="*/ 2 h 214"/>
                <a:gd name="T2" fmla="*/ 16 w 142"/>
                <a:gd name="T3" fmla="*/ 0 h 214"/>
                <a:gd name="T4" fmla="*/ 20 w 142"/>
                <a:gd name="T5" fmla="*/ 0 h 214"/>
                <a:gd name="T6" fmla="*/ 30 w 142"/>
                <a:gd name="T7" fmla="*/ 6 h 214"/>
                <a:gd name="T8" fmla="*/ 40 w 142"/>
                <a:gd name="T9" fmla="*/ 8 h 214"/>
                <a:gd name="T10" fmla="*/ 60 w 142"/>
                <a:gd name="T11" fmla="*/ 10 h 214"/>
                <a:gd name="T12" fmla="*/ 82 w 142"/>
                <a:gd name="T13" fmla="*/ 6 h 214"/>
                <a:gd name="T14" fmla="*/ 92 w 142"/>
                <a:gd name="T15" fmla="*/ 6 h 214"/>
                <a:gd name="T16" fmla="*/ 96 w 142"/>
                <a:gd name="T17" fmla="*/ 10 h 214"/>
                <a:gd name="T18" fmla="*/ 100 w 142"/>
                <a:gd name="T19" fmla="*/ 16 h 214"/>
                <a:gd name="T20" fmla="*/ 104 w 142"/>
                <a:gd name="T21" fmla="*/ 18 h 214"/>
                <a:gd name="T22" fmla="*/ 124 w 142"/>
                <a:gd name="T23" fmla="*/ 20 h 214"/>
                <a:gd name="T24" fmla="*/ 142 w 142"/>
                <a:gd name="T25" fmla="*/ 22 h 214"/>
                <a:gd name="T26" fmla="*/ 136 w 142"/>
                <a:gd name="T27" fmla="*/ 34 h 214"/>
                <a:gd name="T28" fmla="*/ 134 w 142"/>
                <a:gd name="T29" fmla="*/ 44 h 214"/>
                <a:gd name="T30" fmla="*/ 136 w 142"/>
                <a:gd name="T31" fmla="*/ 70 h 214"/>
                <a:gd name="T32" fmla="*/ 136 w 142"/>
                <a:gd name="T33" fmla="*/ 82 h 214"/>
                <a:gd name="T34" fmla="*/ 134 w 142"/>
                <a:gd name="T35" fmla="*/ 88 h 214"/>
                <a:gd name="T36" fmla="*/ 128 w 142"/>
                <a:gd name="T37" fmla="*/ 92 h 214"/>
                <a:gd name="T38" fmla="*/ 124 w 142"/>
                <a:gd name="T39" fmla="*/ 94 h 214"/>
                <a:gd name="T40" fmla="*/ 120 w 142"/>
                <a:gd name="T41" fmla="*/ 96 h 214"/>
                <a:gd name="T42" fmla="*/ 118 w 142"/>
                <a:gd name="T43" fmla="*/ 100 h 214"/>
                <a:gd name="T44" fmla="*/ 116 w 142"/>
                <a:gd name="T45" fmla="*/ 118 h 214"/>
                <a:gd name="T46" fmla="*/ 120 w 142"/>
                <a:gd name="T47" fmla="*/ 142 h 214"/>
                <a:gd name="T48" fmla="*/ 122 w 142"/>
                <a:gd name="T49" fmla="*/ 172 h 214"/>
                <a:gd name="T50" fmla="*/ 120 w 142"/>
                <a:gd name="T51" fmla="*/ 194 h 214"/>
                <a:gd name="T52" fmla="*/ 116 w 142"/>
                <a:gd name="T53" fmla="*/ 204 h 214"/>
                <a:gd name="T54" fmla="*/ 114 w 142"/>
                <a:gd name="T55" fmla="*/ 210 h 214"/>
                <a:gd name="T56" fmla="*/ 108 w 142"/>
                <a:gd name="T57" fmla="*/ 214 h 214"/>
                <a:gd name="T58" fmla="*/ 98 w 142"/>
                <a:gd name="T59" fmla="*/ 214 h 214"/>
                <a:gd name="T60" fmla="*/ 90 w 142"/>
                <a:gd name="T61" fmla="*/ 212 h 214"/>
                <a:gd name="T62" fmla="*/ 88 w 142"/>
                <a:gd name="T63" fmla="*/ 208 h 214"/>
                <a:gd name="T64" fmla="*/ 84 w 142"/>
                <a:gd name="T65" fmla="*/ 202 h 214"/>
                <a:gd name="T66" fmla="*/ 82 w 142"/>
                <a:gd name="T67" fmla="*/ 200 h 214"/>
                <a:gd name="T68" fmla="*/ 80 w 142"/>
                <a:gd name="T69" fmla="*/ 202 h 214"/>
                <a:gd name="T70" fmla="*/ 76 w 142"/>
                <a:gd name="T71" fmla="*/ 204 h 214"/>
                <a:gd name="T72" fmla="*/ 68 w 142"/>
                <a:gd name="T73" fmla="*/ 206 h 214"/>
                <a:gd name="T74" fmla="*/ 64 w 142"/>
                <a:gd name="T75" fmla="*/ 192 h 214"/>
                <a:gd name="T76" fmla="*/ 58 w 142"/>
                <a:gd name="T77" fmla="*/ 184 h 214"/>
                <a:gd name="T78" fmla="*/ 52 w 142"/>
                <a:gd name="T79" fmla="*/ 182 h 214"/>
                <a:gd name="T80" fmla="*/ 46 w 142"/>
                <a:gd name="T81" fmla="*/ 182 h 214"/>
                <a:gd name="T82" fmla="*/ 46 w 142"/>
                <a:gd name="T83" fmla="*/ 178 h 214"/>
                <a:gd name="T84" fmla="*/ 46 w 142"/>
                <a:gd name="T85" fmla="*/ 166 h 214"/>
                <a:gd name="T86" fmla="*/ 46 w 142"/>
                <a:gd name="T87" fmla="*/ 160 h 214"/>
                <a:gd name="T88" fmla="*/ 42 w 142"/>
                <a:gd name="T89" fmla="*/ 142 h 214"/>
                <a:gd name="T90" fmla="*/ 42 w 142"/>
                <a:gd name="T91" fmla="*/ 124 h 214"/>
                <a:gd name="T92" fmla="*/ 40 w 142"/>
                <a:gd name="T93" fmla="*/ 104 h 214"/>
                <a:gd name="T94" fmla="*/ 34 w 142"/>
                <a:gd name="T95" fmla="*/ 86 h 214"/>
                <a:gd name="T96" fmla="*/ 26 w 142"/>
                <a:gd name="T97" fmla="*/ 68 h 214"/>
                <a:gd name="T98" fmla="*/ 16 w 142"/>
                <a:gd name="T99" fmla="*/ 50 h 214"/>
                <a:gd name="T100" fmla="*/ 10 w 142"/>
                <a:gd name="T101" fmla="*/ 38 h 214"/>
                <a:gd name="T102" fmla="*/ 2 w 142"/>
                <a:gd name="T103" fmla="*/ 28 h 214"/>
                <a:gd name="T104" fmla="*/ 0 w 142"/>
                <a:gd name="T105" fmla="*/ 24 h 214"/>
                <a:gd name="T106" fmla="*/ 0 w 142"/>
                <a:gd name="T107" fmla="*/ 1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2" h="214">
                  <a:moveTo>
                    <a:pt x="2" y="6"/>
                  </a:moveTo>
                  <a:lnTo>
                    <a:pt x="2" y="6"/>
                  </a:lnTo>
                  <a:lnTo>
                    <a:pt x="4" y="4"/>
                  </a:lnTo>
                  <a:lnTo>
                    <a:pt x="8" y="2"/>
                  </a:lnTo>
                  <a:lnTo>
                    <a:pt x="10" y="2"/>
                  </a:lnTo>
                  <a:lnTo>
                    <a:pt x="12" y="0"/>
                  </a:lnTo>
                  <a:lnTo>
                    <a:pt x="14" y="0"/>
                  </a:lnTo>
                  <a:lnTo>
                    <a:pt x="16" y="0"/>
                  </a:lnTo>
                  <a:lnTo>
                    <a:pt x="16" y="0"/>
                  </a:lnTo>
                  <a:lnTo>
                    <a:pt x="16" y="0"/>
                  </a:lnTo>
                  <a:lnTo>
                    <a:pt x="18" y="0"/>
                  </a:lnTo>
                  <a:lnTo>
                    <a:pt x="20" y="0"/>
                  </a:lnTo>
                  <a:lnTo>
                    <a:pt x="22" y="2"/>
                  </a:lnTo>
                  <a:lnTo>
                    <a:pt x="24" y="2"/>
                  </a:lnTo>
                  <a:lnTo>
                    <a:pt x="28" y="6"/>
                  </a:lnTo>
                  <a:lnTo>
                    <a:pt x="30" y="6"/>
                  </a:lnTo>
                  <a:lnTo>
                    <a:pt x="32" y="6"/>
                  </a:lnTo>
                  <a:lnTo>
                    <a:pt x="34" y="8"/>
                  </a:lnTo>
                  <a:lnTo>
                    <a:pt x="38" y="8"/>
                  </a:lnTo>
                  <a:lnTo>
                    <a:pt x="40" y="8"/>
                  </a:lnTo>
                  <a:lnTo>
                    <a:pt x="44" y="8"/>
                  </a:lnTo>
                  <a:lnTo>
                    <a:pt x="52" y="8"/>
                  </a:lnTo>
                  <a:lnTo>
                    <a:pt x="58" y="10"/>
                  </a:lnTo>
                  <a:lnTo>
                    <a:pt x="60" y="10"/>
                  </a:lnTo>
                  <a:lnTo>
                    <a:pt x="62" y="10"/>
                  </a:lnTo>
                  <a:lnTo>
                    <a:pt x="66" y="8"/>
                  </a:lnTo>
                  <a:lnTo>
                    <a:pt x="76" y="8"/>
                  </a:lnTo>
                  <a:lnTo>
                    <a:pt x="82" y="6"/>
                  </a:lnTo>
                  <a:lnTo>
                    <a:pt x="84" y="6"/>
                  </a:lnTo>
                  <a:lnTo>
                    <a:pt x="86" y="6"/>
                  </a:lnTo>
                  <a:lnTo>
                    <a:pt x="88" y="6"/>
                  </a:lnTo>
                  <a:lnTo>
                    <a:pt x="92" y="6"/>
                  </a:lnTo>
                  <a:lnTo>
                    <a:pt x="94" y="8"/>
                  </a:lnTo>
                  <a:lnTo>
                    <a:pt x="94" y="8"/>
                  </a:lnTo>
                  <a:lnTo>
                    <a:pt x="96" y="8"/>
                  </a:lnTo>
                  <a:lnTo>
                    <a:pt x="96" y="10"/>
                  </a:lnTo>
                  <a:lnTo>
                    <a:pt x="96" y="10"/>
                  </a:lnTo>
                  <a:lnTo>
                    <a:pt x="98" y="12"/>
                  </a:lnTo>
                  <a:lnTo>
                    <a:pt x="98" y="14"/>
                  </a:lnTo>
                  <a:lnTo>
                    <a:pt x="100" y="16"/>
                  </a:lnTo>
                  <a:lnTo>
                    <a:pt x="100" y="16"/>
                  </a:lnTo>
                  <a:lnTo>
                    <a:pt x="102" y="16"/>
                  </a:lnTo>
                  <a:lnTo>
                    <a:pt x="102" y="18"/>
                  </a:lnTo>
                  <a:lnTo>
                    <a:pt x="104" y="18"/>
                  </a:lnTo>
                  <a:lnTo>
                    <a:pt x="106" y="18"/>
                  </a:lnTo>
                  <a:lnTo>
                    <a:pt x="110" y="18"/>
                  </a:lnTo>
                  <a:lnTo>
                    <a:pt x="116" y="20"/>
                  </a:lnTo>
                  <a:lnTo>
                    <a:pt x="124" y="20"/>
                  </a:lnTo>
                  <a:lnTo>
                    <a:pt x="128" y="20"/>
                  </a:lnTo>
                  <a:lnTo>
                    <a:pt x="130" y="20"/>
                  </a:lnTo>
                  <a:lnTo>
                    <a:pt x="138" y="22"/>
                  </a:lnTo>
                  <a:lnTo>
                    <a:pt x="142" y="22"/>
                  </a:lnTo>
                  <a:lnTo>
                    <a:pt x="142" y="24"/>
                  </a:lnTo>
                  <a:lnTo>
                    <a:pt x="140" y="28"/>
                  </a:lnTo>
                  <a:lnTo>
                    <a:pt x="138" y="32"/>
                  </a:lnTo>
                  <a:lnTo>
                    <a:pt x="136" y="34"/>
                  </a:lnTo>
                  <a:lnTo>
                    <a:pt x="136" y="36"/>
                  </a:lnTo>
                  <a:lnTo>
                    <a:pt x="134" y="38"/>
                  </a:lnTo>
                  <a:lnTo>
                    <a:pt x="134" y="40"/>
                  </a:lnTo>
                  <a:lnTo>
                    <a:pt x="134" y="44"/>
                  </a:lnTo>
                  <a:lnTo>
                    <a:pt x="134" y="48"/>
                  </a:lnTo>
                  <a:lnTo>
                    <a:pt x="136" y="54"/>
                  </a:lnTo>
                  <a:lnTo>
                    <a:pt x="136" y="62"/>
                  </a:lnTo>
                  <a:lnTo>
                    <a:pt x="136" y="70"/>
                  </a:lnTo>
                  <a:lnTo>
                    <a:pt x="138" y="72"/>
                  </a:lnTo>
                  <a:lnTo>
                    <a:pt x="138" y="76"/>
                  </a:lnTo>
                  <a:lnTo>
                    <a:pt x="136" y="80"/>
                  </a:lnTo>
                  <a:lnTo>
                    <a:pt x="136" y="82"/>
                  </a:lnTo>
                  <a:lnTo>
                    <a:pt x="136" y="86"/>
                  </a:lnTo>
                  <a:lnTo>
                    <a:pt x="136" y="86"/>
                  </a:lnTo>
                  <a:lnTo>
                    <a:pt x="134" y="88"/>
                  </a:lnTo>
                  <a:lnTo>
                    <a:pt x="134" y="88"/>
                  </a:lnTo>
                  <a:lnTo>
                    <a:pt x="134" y="88"/>
                  </a:lnTo>
                  <a:lnTo>
                    <a:pt x="132" y="90"/>
                  </a:lnTo>
                  <a:lnTo>
                    <a:pt x="132" y="90"/>
                  </a:lnTo>
                  <a:lnTo>
                    <a:pt x="128" y="92"/>
                  </a:lnTo>
                  <a:lnTo>
                    <a:pt x="128" y="92"/>
                  </a:lnTo>
                  <a:lnTo>
                    <a:pt x="126" y="92"/>
                  </a:lnTo>
                  <a:lnTo>
                    <a:pt x="126" y="94"/>
                  </a:lnTo>
                  <a:lnTo>
                    <a:pt x="124" y="94"/>
                  </a:lnTo>
                  <a:lnTo>
                    <a:pt x="122" y="94"/>
                  </a:lnTo>
                  <a:lnTo>
                    <a:pt x="120" y="94"/>
                  </a:lnTo>
                  <a:lnTo>
                    <a:pt x="120" y="96"/>
                  </a:lnTo>
                  <a:lnTo>
                    <a:pt x="120" y="96"/>
                  </a:lnTo>
                  <a:lnTo>
                    <a:pt x="118" y="96"/>
                  </a:lnTo>
                  <a:lnTo>
                    <a:pt x="118" y="98"/>
                  </a:lnTo>
                  <a:lnTo>
                    <a:pt x="118" y="100"/>
                  </a:lnTo>
                  <a:lnTo>
                    <a:pt x="118" y="100"/>
                  </a:lnTo>
                  <a:lnTo>
                    <a:pt x="116" y="104"/>
                  </a:lnTo>
                  <a:lnTo>
                    <a:pt x="116" y="108"/>
                  </a:lnTo>
                  <a:lnTo>
                    <a:pt x="116" y="112"/>
                  </a:lnTo>
                  <a:lnTo>
                    <a:pt x="116" y="118"/>
                  </a:lnTo>
                  <a:lnTo>
                    <a:pt x="116" y="122"/>
                  </a:lnTo>
                  <a:lnTo>
                    <a:pt x="118" y="126"/>
                  </a:lnTo>
                  <a:lnTo>
                    <a:pt x="118" y="134"/>
                  </a:lnTo>
                  <a:lnTo>
                    <a:pt x="120" y="142"/>
                  </a:lnTo>
                  <a:lnTo>
                    <a:pt x="120" y="148"/>
                  </a:lnTo>
                  <a:lnTo>
                    <a:pt x="120" y="154"/>
                  </a:lnTo>
                  <a:lnTo>
                    <a:pt x="122" y="162"/>
                  </a:lnTo>
                  <a:lnTo>
                    <a:pt x="122" y="172"/>
                  </a:lnTo>
                  <a:lnTo>
                    <a:pt x="120" y="180"/>
                  </a:lnTo>
                  <a:lnTo>
                    <a:pt x="120" y="186"/>
                  </a:lnTo>
                  <a:lnTo>
                    <a:pt x="120" y="190"/>
                  </a:lnTo>
                  <a:lnTo>
                    <a:pt x="120" y="194"/>
                  </a:lnTo>
                  <a:lnTo>
                    <a:pt x="118" y="198"/>
                  </a:lnTo>
                  <a:lnTo>
                    <a:pt x="118" y="202"/>
                  </a:lnTo>
                  <a:lnTo>
                    <a:pt x="118" y="204"/>
                  </a:lnTo>
                  <a:lnTo>
                    <a:pt x="116" y="204"/>
                  </a:lnTo>
                  <a:lnTo>
                    <a:pt x="116" y="206"/>
                  </a:lnTo>
                  <a:lnTo>
                    <a:pt x="116" y="206"/>
                  </a:lnTo>
                  <a:lnTo>
                    <a:pt x="114" y="208"/>
                  </a:lnTo>
                  <a:lnTo>
                    <a:pt x="114" y="210"/>
                  </a:lnTo>
                  <a:lnTo>
                    <a:pt x="112" y="210"/>
                  </a:lnTo>
                  <a:lnTo>
                    <a:pt x="110" y="212"/>
                  </a:lnTo>
                  <a:lnTo>
                    <a:pt x="110" y="212"/>
                  </a:lnTo>
                  <a:lnTo>
                    <a:pt x="108" y="214"/>
                  </a:lnTo>
                  <a:lnTo>
                    <a:pt x="106" y="214"/>
                  </a:lnTo>
                  <a:lnTo>
                    <a:pt x="104" y="214"/>
                  </a:lnTo>
                  <a:lnTo>
                    <a:pt x="102" y="214"/>
                  </a:lnTo>
                  <a:lnTo>
                    <a:pt x="98" y="214"/>
                  </a:lnTo>
                  <a:lnTo>
                    <a:pt x="96" y="214"/>
                  </a:lnTo>
                  <a:lnTo>
                    <a:pt x="94" y="212"/>
                  </a:lnTo>
                  <a:lnTo>
                    <a:pt x="90" y="212"/>
                  </a:lnTo>
                  <a:lnTo>
                    <a:pt x="90" y="212"/>
                  </a:lnTo>
                  <a:lnTo>
                    <a:pt x="88" y="212"/>
                  </a:lnTo>
                  <a:lnTo>
                    <a:pt x="88" y="210"/>
                  </a:lnTo>
                  <a:lnTo>
                    <a:pt x="88" y="210"/>
                  </a:lnTo>
                  <a:lnTo>
                    <a:pt x="88" y="208"/>
                  </a:lnTo>
                  <a:lnTo>
                    <a:pt x="86" y="206"/>
                  </a:lnTo>
                  <a:lnTo>
                    <a:pt x="86" y="204"/>
                  </a:lnTo>
                  <a:lnTo>
                    <a:pt x="84" y="202"/>
                  </a:lnTo>
                  <a:lnTo>
                    <a:pt x="84" y="202"/>
                  </a:lnTo>
                  <a:lnTo>
                    <a:pt x="84" y="200"/>
                  </a:lnTo>
                  <a:lnTo>
                    <a:pt x="84" y="200"/>
                  </a:lnTo>
                  <a:lnTo>
                    <a:pt x="82" y="200"/>
                  </a:lnTo>
                  <a:lnTo>
                    <a:pt x="82" y="200"/>
                  </a:lnTo>
                  <a:lnTo>
                    <a:pt x="82" y="200"/>
                  </a:lnTo>
                  <a:lnTo>
                    <a:pt x="82" y="200"/>
                  </a:lnTo>
                  <a:lnTo>
                    <a:pt x="80" y="202"/>
                  </a:lnTo>
                  <a:lnTo>
                    <a:pt x="80" y="202"/>
                  </a:lnTo>
                  <a:lnTo>
                    <a:pt x="80" y="204"/>
                  </a:lnTo>
                  <a:lnTo>
                    <a:pt x="78" y="204"/>
                  </a:lnTo>
                  <a:lnTo>
                    <a:pt x="78" y="204"/>
                  </a:lnTo>
                  <a:lnTo>
                    <a:pt x="76" y="204"/>
                  </a:lnTo>
                  <a:lnTo>
                    <a:pt x="74" y="204"/>
                  </a:lnTo>
                  <a:lnTo>
                    <a:pt x="72" y="204"/>
                  </a:lnTo>
                  <a:lnTo>
                    <a:pt x="70" y="206"/>
                  </a:lnTo>
                  <a:lnTo>
                    <a:pt x="68" y="206"/>
                  </a:lnTo>
                  <a:lnTo>
                    <a:pt x="66" y="200"/>
                  </a:lnTo>
                  <a:lnTo>
                    <a:pt x="66" y="196"/>
                  </a:lnTo>
                  <a:lnTo>
                    <a:pt x="64" y="194"/>
                  </a:lnTo>
                  <a:lnTo>
                    <a:pt x="64" y="192"/>
                  </a:lnTo>
                  <a:lnTo>
                    <a:pt x="62" y="190"/>
                  </a:lnTo>
                  <a:lnTo>
                    <a:pt x="60" y="188"/>
                  </a:lnTo>
                  <a:lnTo>
                    <a:pt x="58" y="184"/>
                  </a:lnTo>
                  <a:lnTo>
                    <a:pt x="58" y="184"/>
                  </a:lnTo>
                  <a:lnTo>
                    <a:pt x="56" y="184"/>
                  </a:lnTo>
                  <a:lnTo>
                    <a:pt x="56" y="182"/>
                  </a:lnTo>
                  <a:lnTo>
                    <a:pt x="54" y="182"/>
                  </a:lnTo>
                  <a:lnTo>
                    <a:pt x="52" y="182"/>
                  </a:lnTo>
                  <a:lnTo>
                    <a:pt x="50" y="182"/>
                  </a:lnTo>
                  <a:lnTo>
                    <a:pt x="48" y="182"/>
                  </a:lnTo>
                  <a:lnTo>
                    <a:pt x="48" y="182"/>
                  </a:lnTo>
                  <a:lnTo>
                    <a:pt x="46" y="182"/>
                  </a:lnTo>
                  <a:lnTo>
                    <a:pt x="46" y="182"/>
                  </a:lnTo>
                  <a:lnTo>
                    <a:pt x="46" y="180"/>
                  </a:lnTo>
                  <a:lnTo>
                    <a:pt x="46" y="180"/>
                  </a:lnTo>
                  <a:lnTo>
                    <a:pt x="46" y="178"/>
                  </a:lnTo>
                  <a:lnTo>
                    <a:pt x="46" y="178"/>
                  </a:lnTo>
                  <a:lnTo>
                    <a:pt x="46" y="174"/>
                  </a:lnTo>
                  <a:lnTo>
                    <a:pt x="46" y="172"/>
                  </a:lnTo>
                  <a:lnTo>
                    <a:pt x="46" y="166"/>
                  </a:lnTo>
                  <a:lnTo>
                    <a:pt x="46" y="164"/>
                  </a:lnTo>
                  <a:lnTo>
                    <a:pt x="46" y="162"/>
                  </a:lnTo>
                  <a:lnTo>
                    <a:pt x="46" y="162"/>
                  </a:lnTo>
                  <a:lnTo>
                    <a:pt x="46" y="160"/>
                  </a:lnTo>
                  <a:lnTo>
                    <a:pt x="46" y="156"/>
                  </a:lnTo>
                  <a:lnTo>
                    <a:pt x="44" y="150"/>
                  </a:lnTo>
                  <a:lnTo>
                    <a:pt x="44" y="144"/>
                  </a:lnTo>
                  <a:lnTo>
                    <a:pt x="42" y="142"/>
                  </a:lnTo>
                  <a:lnTo>
                    <a:pt x="42" y="140"/>
                  </a:lnTo>
                  <a:lnTo>
                    <a:pt x="42" y="136"/>
                  </a:lnTo>
                  <a:lnTo>
                    <a:pt x="42" y="132"/>
                  </a:lnTo>
                  <a:lnTo>
                    <a:pt x="42" y="124"/>
                  </a:lnTo>
                  <a:lnTo>
                    <a:pt x="42" y="114"/>
                  </a:lnTo>
                  <a:lnTo>
                    <a:pt x="42" y="108"/>
                  </a:lnTo>
                  <a:lnTo>
                    <a:pt x="40" y="106"/>
                  </a:lnTo>
                  <a:lnTo>
                    <a:pt x="40" y="104"/>
                  </a:lnTo>
                  <a:lnTo>
                    <a:pt x="40" y="100"/>
                  </a:lnTo>
                  <a:lnTo>
                    <a:pt x="38" y="96"/>
                  </a:lnTo>
                  <a:lnTo>
                    <a:pt x="36" y="90"/>
                  </a:lnTo>
                  <a:lnTo>
                    <a:pt x="34" y="86"/>
                  </a:lnTo>
                  <a:lnTo>
                    <a:pt x="34" y="84"/>
                  </a:lnTo>
                  <a:lnTo>
                    <a:pt x="30" y="78"/>
                  </a:lnTo>
                  <a:lnTo>
                    <a:pt x="28" y="74"/>
                  </a:lnTo>
                  <a:lnTo>
                    <a:pt x="26" y="68"/>
                  </a:lnTo>
                  <a:lnTo>
                    <a:pt x="24" y="64"/>
                  </a:lnTo>
                  <a:lnTo>
                    <a:pt x="22" y="58"/>
                  </a:lnTo>
                  <a:lnTo>
                    <a:pt x="18" y="54"/>
                  </a:lnTo>
                  <a:lnTo>
                    <a:pt x="16" y="50"/>
                  </a:lnTo>
                  <a:lnTo>
                    <a:pt x="14" y="46"/>
                  </a:lnTo>
                  <a:lnTo>
                    <a:pt x="14" y="42"/>
                  </a:lnTo>
                  <a:lnTo>
                    <a:pt x="12" y="40"/>
                  </a:lnTo>
                  <a:lnTo>
                    <a:pt x="10" y="38"/>
                  </a:lnTo>
                  <a:lnTo>
                    <a:pt x="10" y="36"/>
                  </a:lnTo>
                  <a:lnTo>
                    <a:pt x="6" y="34"/>
                  </a:lnTo>
                  <a:lnTo>
                    <a:pt x="4" y="30"/>
                  </a:lnTo>
                  <a:lnTo>
                    <a:pt x="2" y="28"/>
                  </a:lnTo>
                  <a:lnTo>
                    <a:pt x="2" y="28"/>
                  </a:lnTo>
                  <a:lnTo>
                    <a:pt x="0" y="26"/>
                  </a:lnTo>
                  <a:lnTo>
                    <a:pt x="0" y="26"/>
                  </a:lnTo>
                  <a:lnTo>
                    <a:pt x="0" y="24"/>
                  </a:lnTo>
                  <a:lnTo>
                    <a:pt x="0" y="22"/>
                  </a:lnTo>
                  <a:lnTo>
                    <a:pt x="0" y="20"/>
                  </a:lnTo>
                  <a:lnTo>
                    <a:pt x="0" y="16"/>
                  </a:lnTo>
                  <a:lnTo>
                    <a:pt x="0" y="14"/>
                  </a:lnTo>
                  <a:lnTo>
                    <a:pt x="2" y="8"/>
                  </a:lnTo>
                  <a:lnTo>
                    <a:pt x="2" y="6"/>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70" name="Freeform 365">
              <a:extLst>
                <a:ext uri="{FF2B5EF4-FFF2-40B4-BE49-F238E27FC236}">
                  <a16:creationId xmlns:a16="http://schemas.microsoft.com/office/drawing/2014/main" id="{C77445F7-C6EE-42D1-8E96-C2DBF661113B}"/>
                </a:ext>
              </a:extLst>
            </p:cNvPr>
            <p:cNvSpPr>
              <a:spLocks/>
            </p:cNvSpPr>
            <p:nvPr/>
          </p:nvSpPr>
          <p:spPr bwMode="auto">
            <a:xfrm>
              <a:off x="5526488" y="3598348"/>
              <a:ext cx="185338" cy="143620"/>
            </a:xfrm>
            <a:custGeom>
              <a:avLst/>
              <a:gdLst>
                <a:gd name="T0" fmla="*/ 16 w 98"/>
                <a:gd name="T1" fmla="*/ 68 h 84"/>
                <a:gd name="T2" fmla="*/ 16 w 98"/>
                <a:gd name="T3" fmla="*/ 76 h 84"/>
                <a:gd name="T4" fmla="*/ 18 w 98"/>
                <a:gd name="T5" fmla="*/ 78 h 84"/>
                <a:gd name="T6" fmla="*/ 20 w 98"/>
                <a:gd name="T7" fmla="*/ 78 h 84"/>
                <a:gd name="T8" fmla="*/ 24 w 98"/>
                <a:gd name="T9" fmla="*/ 78 h 84"/>
                <a:gd name="T10" fmla="*/ 28 w 98"/>
                <a:gd name="T11" fmla="*/ 78 h 84"/>
                <a:gd name="T12" fmla="*/ 32 w 98"/>
                <a:gd name="T13" fmla="*/ 78 h 84"/>
                <a:gd name="T14" fmla="*/ 36 w 98"/>
                <a:gd name="T15" fmla="*/ 84 h 84"/>
                <a:gd name="T16" fmla="*/ 38 w 98"/>
                <a:gd name="T17" fmla="*/ 80 h 84"/>
                <a:gd name="T18" fmla="*/ 44 w 98"/>
                <a:gd name="T19" fmla="*/ 74 h 84"/>
                <a:gd name="T20" fmla="*/ 48 w 98"/>
                <a:gd name="T21" fmla="*/ 72 h 84"/>
                <a:gd name="T22" fmla="*/ 60 w 98"/>
                <a:gd name="T23" fmla="*/ 68 h 84"/>
                <a:gd name="T24" fmla="*/ 76 w 98"/>
                <a:gd name="T25" fmla="*/ 70 h 84"/>
                <a:gd name="T26" fmla="*/ 86 w 98"/>
                <a:gd name="T27" fmla="*/ 72 h 84"/>
                <a:gd name="T28" fmla="*/ 98 w 98"/>
                <a:gd name="T29" fmla="*/ 70 h 84"/>
                <a:gd name="T30" fmla="*/ 94 w 98"/>
                <a:gd name="T31" fmla="*/ 60 h 84"/>
                <a:gd name="T32" fmla="*/ 90 w 98"/>
                <a:gd name="T33" fmla="*/ 54 h 84"/>
                <a:gd name="T34" fmla="*/ 84 w 98"/>
                <a:gd name="T35" fmla="*/ 50 h 84"/>
                <a:gd name="T36" fmla="*/ 82 w 98"/>
                <a:gd name="T37" fmla="*/ 48 h 84"/>
                <a:gd name="T38" fmla="*/ 80 w 98"/>
                <a:gd name="T39" fmla="*/ 42 h 84"/>
                <a:gd name="T40" fmla="*/ 74 w 98"/>
                <a:gd name="T41" fmla="*/ 34 h 84"/>
                <a:gd name="T42" fmla="*/ 70 w 98"/>
                <a:gd name="T43" fmla="*/ 28 h 84"/>
                <a:gd name="T44" fmla="*/ 64 w 98"/>
                <a:gd name="T45" fmla="*/ 20 h 84"/>
                <a:gd name="T46" fmla="*/ 60 w 98"/>
                <a:gd name="T47" fmla="*/ 14 h 84"/>
                <a:gd name="T48" fmla="*/ 56 w 98"/>
                <a:gd name="T49" fmla="*/ 12 h 84"/>
                <a:gd name="T50" fmla="*/ 50 w 98"/>
                <a:gd name="T51" fmla="*/ 10 h 84"/>
                <a:gd name="T52" fmla="*/ 46 w 98"/>
                <a:gd name="T53" fmla="*/ 8 h 84"/>
                <a:gd name="T54" fmla="*/ 44 w 98"/>
                <a:gd name="T55" fmla="*/ 2 h 84"/>
                <a:gd name="T56" fmla="*/ 42 w 98"/>
                <a:gd name="T57" fmla="*/ 0 h 84"/>
                <a:gd name="T58" fmla="*/ 40 w 98"/>
                <a:gd name="T59" fmla="*/ 0 h 84"/>
                <a:gd name="T60" fmla="*/ 34 w 98"/>
                <a:gd name="T61" fmla="*/ 0 h 84"/>
                <a:gd name="T62" fmla="*/ 26 w 98"/>
                <a:gd name="T63" fmla="*/ 4 h 84"/>
                <a:gd name="T64" fmla="*/ 16 w 98"/>
                <a:gd name="T65" fmla="*/ 18 h 84"/>
                <a:gd name="T66" fmla="*/ 10 w 98"/>
                <a:gd name="T67" fmla="*/ 24 h 84"/>
                <a:gd name="T68" fmla="*/ 4 w 98"/>
                <a:gd name="T69" fmla="*/ 26 h 84"/>
                <a:gd name="T70" fmla="*/ 0 w 98"/>
                <a:gd name="T71" fmla="*/ 26 h 84"/>
                <a:gd name="T72" fmla="*/ 0 w 98"/>
                <a:gd name="T73" fmla="*/ 28 h 84"/>
                <a:gd name="T74" fmla="*/ 0 w 98"/>
                <a:gd name="T75" fmla="*/ 30 h 84"/>
                <a:gd name="T76" fmla="*/ 4 w 98"/>
                <a:gd name="T77" fmla="*/ 30 h 84"/>
                <a:gd name="T78" fmla="*/ 10 w 98"/>
                <a:gd name="T79" fmla="*/ 32 h 84"/>
                <a:gd name="T80" fmla="*/ 14 w 98"/>
                <a:gd name="T81" fmla="*/ 36 h 84"/>
                <a:gd name="T82" fmla="*/ 20 w 98"/>
                <a:gd name="T83" fmla="*/ 42 h 84"/>
                <a:gd name="T84" fmla="*/ 24 w 98"/>
                <a:gd name="T85" fmla="*/ 46 h 84"/>
                <a:gd name="T86" fmla="*/ 28 w 98"/>
                <a:gd name="T87" fmla="*/ 50 h 84"/>
                <a:gd name="T88" fmla="*/ 28 w 98"/>
                <a:gd name="T89" fmla="*/ 50 h 84"/>
                <a:gd name="T90" fmla="*/ 24 w 98"/>
                <a:gd name="T91" fmla="*/ 52 h 84"/>
                <a:gd name="T92" fmla="*/ 20 w 98"/>
                <a:gd name="T93" fmla="*/ 56 h 84"/>
                <a:gd name="T94" fmla="*/ 18 w 98"/>
                <a:gd name="T95" fmla="*/ 58 h 84"/>
                <a:gd name="T96" fmla="*/ 18 w 98"/>
                <a:gd name="T97" fmla="*/ 6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 h="84">
                  <a:moveTo>
                    <a:pt x="18" y="66"/>
                  </a:moveTo>
                  <a:lnTo>
                    <a:pt x="18" y="66"/>
                  </a:lnTo>
                  <a:lnTo>
                    <a:pt x="16" y="68"/>
                  </a:lnTo>
                  <a:lnTo>
                    <a:pt x="16" y="72"/>
                  </a:lnTo>
                  <a:lnTo>
                    <a:pt x="16" y="74"/>
                  </a:lnTo>
                  <a:lnTo>
                    <a:pt x="16" y="76"/>
                  </a:lnTo>
                  <a:lnTo>
                    <a:pt x="16" y="76"/>
                  </a:lnTo>
                  <a:lnTo>
                    <a:pt x="18" y="78"/>
                  </a:lnTo>
                  <a:lnTo>
                    <a:pt x="18" y="78"/>
                  </a:lnTo>
                  <a:lnTo>
                    <a:pt x="18" y="78"/>
                  </a:lnTo>
                  <a:lnTo>
                    <a:pt x="18" y="78"/>
                  </a:lnTo>
                  <a:lnTo>
                    <a:pt x="20" y="78"/>
                  </a:lnTo>
                  <a:lnTo>
                    <a:pt x="20" y="78"/>
                  </a:lnTo>
                  <a:lnTo>
                    <a:pt x="22" y="78"/>
                  </a:lnTo>
                  <a:lnTo>
                    <a:pt x="24" y="78"/>
                  </a:lnTo>
                  <a:lnTo>
                    <a:pt x="26" y="78"/>
                  </a:lnTo>
                  <a:lnTo>
                    <a:pt x="28" y="78"/>
                  </a:lnTo>
                  <a:lnTo>
                    <a:pt x="28" y="78"/>
                  </a:lnTo>
                  <a:lnTo>
                    <a:pt x="30" y="78"/>
                  </a:lnTo>
                  <a:lnTo>
                    <a:pt x="30" y="78"/>
                  </a:lnTo>
                  <a:lnTo>
                    <a:pt x="32" y="78"/>
                  </a:lnTo>
                  <a:lnTo>
                    <a:pt x="32" y="78"/>
                  </a:lnTo>
                  <a:lnTo>
                    <a:pt x="34" y="82"/>
                  </a:lnTo>
                  <a:lnTo>
                    <a:pt x="36" y="84"/>
                  </a:lnTo>
                  <a:lnTo>
                    <a:pt x="36" y="84"/>
                  </a:lnTo>
                  <a:lnTo>
                    <a:pt x="36" y="82"/>
                  </a:lnTo>
                  <a:lnTo>
                    <a:pt x="38" y="80"/>
                  </a:lnTo>
                  <a:lnTo>
                    <a:pt x="42" y="76"/>
                  </a:lnTo>
                  <a:lnTo>
                    <a:pt x="42" y="74"/>
                  </a:lnTo>
                  <a:lnTo>
                    <a:pt x="44" y="74"/>
                  </a:lnTo>
                  <a:lnTo>
                    <a:pt x="44" y="74"/>
                  </a:lnTo>
                  <a:lnTo>
                    <a:pt x="46" y="74"/>
                  </a:lnTo>
                  <a:lnTo>
                    <a:pt x="48" y="72"/>
                  </a:lnTo>
                  <a:lnTo>
                    <a:pt x="50" y="70"/>
                  </a:lnTo>
                  <a:lnTo>
                    <a:pt x="54" y="70"/>
                  </a:lnTo>
                  <a:lnTo>
                    <a:pt x="60" y="68"/>
                  </a:lnTo>
                  <a:lnTo>
                    <a:pt x="62" y="68"/>
                  </a:lnTo>
                  <a:lnTo>
                    <a:pt x="70" y="70"/>
                  </a:lnTo>
                  <a:lnTo>
                    <a:pt x="76" y="70"/>
                  </a:lnTo>
                  <a:lnTo>
                    <a:pt x="80" y="72"/>
                  </a:lnTo>
                  <a:lnTo>
                    <a:pt x="82" y="72"/>
                  </a:lnTo>
                  <a:lnTo>
                    <a:pt x="86" y="72"/>
                  </a:lnTo>
                  <a:lnTo>
                    <a:pt x="92" y="72"/>
                  </a:lnTo>
                  <a:lnTo>
                    <a:pt x="98" y="72"/>
                  </a:lnTo>
                  <a:lnTo>
                    <a:pt x="98" y="70"/>
                  </a:lnTo>
                  <a:lnTo>
                    <a:pt x="96" y="64"/>
                  </a:lnTo>
                  <a:lnTo>
                    <a:pt x="94" y="62"/>
                  </a:lnTo>
                  <a:lnTo>
                    <a:pt x="94" y="60"/>
                  </a:lnTo>
                  <a:lnTo>
                    <a:pt x="92" y="56"/>
                  </a:lnTo>
                  <a:lnTo>
                    <a:pt x="90" y="54"/>
                  </a:lnTo>
                  <a:lnTo>
                    <a:pt x="90" y="54"/>
                  </a:lnTo>
                  <a:lnTo>
                    <a:pt x="88" y="54"/>
                  </a:lnTo>
                  <a:lnTo>
                    <a:pt x="86" y="52"/>
                  </a:lnTo>
                  <a:lnTo>
                    <a:pt x="84" y="50"/>
                  </a:lnTo>
                  <a:lnTo>
                    <a:pt x="82" y="50"/>
                  </a:lnTo>
                  <a:lnTo>
                    <a:pt x="82" y="48"/>
                  </a:lnTo>
                  <a:lnTo>
                    <a:pt x="82" y="48"/>
                  </a:lnTo>
                  <a:lnTo>
                    <a:pt x="80" y="46"/>
                  </a:lnTo>
                  <a:lnTo>
                    <a:pt x="80" y="44"/>
                  </a:lnTo>
                  <a:lnTo>
                    <a:pt x="80" y="42"/>
                  </a:lnTo>
                  <a:lnTo>
                    <a:pt x="80" y="38"/>
                  </a:lnTo>
                  <a:lnTo>
                    <a:pt x="80" y="36"/>
                  </a:lnTo>
                  <a:lnTo>
                    <a:pt x="74" y="34"/>
                  </a:lnTo>
                  <a:lnTo>
                    <a:pt x="72" y="30"/>
                  </a:lnTo>
                  <a:lnTo>
                    <a:pt x="70" y="30"/>
                  </a:lnTo>
                  <a:lnTo>
                    <a:pt x="70" y="28"/>
                  </a:lnTo>
                  <a:lnTo>
                    <a:pt x="68" y="26"/>
                  </a:lnTo>
                  <a:lnTo>
                    <a:pt x="66" y="24"/>
                  </a:lnTo>
                  <a:lnTo>
                    <a:pt x="64" y="20"/>
                  </a:lnTo>
                  <a:lnTo>
                    <a:pt x="62" y="18"/>
                  </a:lnTo>
                  <a:lnTo>
                    <a:pt x="60" y="16"/>
                  </a:lnTo>
                  <a:lnTo>
                    <a:pt x="60" y="14"/>
                  </a:lnTo>
                  <a:lnTo>
                    <a:pt x="58" y="12"/>
                  </a:lnTo>
                  <a:lnTo>
                    <a:pt x="58" y="12"/>
                  </a:lnTo>
                  <a:lnTo>
                    <a:pt x="56" y="12"/>
                  </a:lnTo>
                  <a:lnTo>
                    <a:pt x="56" y="10"/>
                  </a:lnTo>
                  <a:lnTo>
                    <a:pt x="52" y="10"/>
                  </a:lnTo>
                  <a:lnTo>
                    <a:pt x="50" y="10"/>
                  </a:lnTo>
                  <a:lnTo>
                    <a:pt x="48" y="8"/>
                  </a:lnTo>
                  <a:lnTo>
                    <a:pt x="48" y="8"/>
                  </a:lnTo>
                  <a:lnTo>
                    <a:pt x="46" y="8"/>
                  </a:lnTo>
                  <a:lnTo>
                    <a:pt x="46" y="6"/>
                  </a:lnTo>
                  <a:lnTo>
                    <a:pt x="44" y="4"/>
                  </a:lnTo>
                  <a:lnTo>
                    <a:pt x="44" y="2"/>
                  </a:lnTo>
                  <a:lnTo>
                    <a:pt x="42" y="2"/>
                  </a:lnTo>
                  <a:lnTo>
                    <a:pt x="42" y="0"/>
                  </a:lnTo>
                  <a:lnTo>
                    <a:pt x="42" y="0"/>
                  </a:lnTo>
                  <a:lnTo>
                    <a:pt x="42" y="0"/>
                  </a:lnTo>
                  <a:lnTo>
                    <a:pt x="40" y="0"/>
                  </a:lnTo>
                  <a:lnTo>
                    <a:pt x="40" y="0"/>
                  </a:lnTo>
                  <a:lnTo>
                    <a:pt x="38" y="0"/>
                  </a:lnTo>
                  <a:lnTo>
                    <a:pt x="36" y="0"/>
                  </a:lnTo>
                  <a:lnTo>
                    <a:pt x="34" y="0"/>
                  </a:lnTo>
                  <a:lnTo>
                    <a:pt x="30" y="2"/>
                  </a:lnTo>
                  <a:lnTo>
                    <a:pt x="28" y="2"/>
                  </a:lnTo>
                  <a:lnTo>
                    <a:pt x="26" y="4"/>
                  </a:lnTo>
                  <a:lnTo>
                    <a:pt x="22" y="10"/>
                  </a:lnTo>
                  <a:lnTo>
                    <a:pt x="18" y="14"/>
                  </a:lnTo>
                  <a:lnTo>
                    <a:pt x="16" y="18"/>
                  </a:lnTo>
                  <a:lnTo>
                    <a:pt x="12" y="20"/>
                  </a:lnTo>
                  <a:lnTo>
                    <a:pt x="10" y="22"/>
                  </a:lnTo>
                  <a:lnTo>
                    <a:pt x="10" y="24"/>
                  </a:lnTo>
                  <a:lnTo>
                    <a:pt x="8" y="24"/>
                  </a:lnTo>
                  <a:lnTo>
                    <a:pt x="8" y="24"/>
                  </a:lnTo>
                  <a:lnTo>
                    <a:pt x="4" y="26"/>
                  </a:lnTo>
                  <a:lnTo>
                    <a:pt x="2" y="26"/>
                  </a:lnTo>
                  <a:lnTo>
                    <a:pt x="0" y="26"/>
                  </a:lnTo>
                  <a:lnTo>
                    <a:pt x="0" y="26"/>
                  </a:lnTo>
                  <a:lnTo>
                    <a:pt x="0" y="28"/>
                  </a:lnTo>
                  <a:lnTo>
                    <a:pt x="0" y="28"/>
                  </a:lnTo>
                  <a:lnTo>
                    <a:pt x="0" y="28"/>
                  </a:lnTo>
                  <a:lnTo>
                    <a:pt x="0" y="28"/>
                  </a:lnTo>
                  <a:lnTo>
                    <a:pt x="0" y="30"/>
                  </a:lnTo>
                  <a:lnTo>
                    <a:pt x="0" y="30"/>
                  </a:lnTo>
                  <a:lnTo>
                    <a:pt x="2" y="30"/>
                  </a:lnTo>
                  <a:lnTo>
                    <a:pt x="2" y="30"/>
                  </a:lnTo>
                  <a:lnTo>
                    <a:pt x="4" y="30"/>
                  </a:lnTo>
                  <a:lnTo>
                    <a:pt x="8" y="30"/>
                  </a:lnTo>
                  <a:lnTo>
                    <a:pt x="10" y="32"/>
                  </a:lnTo>
                  <a:lnTo>
                    <a:pt x="10" y="32"/>
                  </a:lnTo>
                  <a:lnTo>
                    <a:pt x="12" y="32"/>
                  </a:lnTo>
                  <a:lnTo>
                    <a:pt x="12" y="34"/>
                  </a:lnTo>
                  <a:lnTo>
                    <a:pt x="14" y="36"/>
                  </a:lnTo>
                  <a:lnTo>
                    <a:pt x="16" y="36"/>
                  </a:lnTo>
                  <a:lnTo>
                    <a:pt x="18" y="40"/>
                  </a:lnTo>
                  <a:lnTo>
                    <a:pt x="20" y="42"/>
                  </a:lnTo>
                  <a:lnTo>
                    <a:pt x="22" y="44"/>
                  </a:lnTo>
                  <a:lnTo>
                    <a:pt x="22" y="46"/>
                  </a:lnTo>
                  <a:lnTo>
                    <a:pt x="24" y="46"/>
                  </a:lnTo>
                  <a:lnTo>
                    <a:pt x="26" y="48"/>
                  </a:lnTo>
                  <a:lnTo>
                    <a:pt x="26" y="48"/>
                  </a:lnTo>
                  <a:lnTo>
                    <a:pt x="28" y="50"/>
                  </a:lnTo>
                  <a:lnTo>
                    <a:pt x="28" y="50"/>
                  </a:lnTo>
                  <a:lnTo>
                    <a:pt x="28" y="50"/>
                  </a:lnTo>
                  <a:lnTo>
                    <a:pt x="28" y="50"/>
                  </a:lnTo>
                  <a:lnTo>
                    <a:pt x="26" y="52"/>
                  </a:lnTo>
                  <a:lnTo>
                    <a:pt x="26" y="52"/>
                  </a:lnTo>
                  <a:lnTo>
                    <a:pt x="24" y="52"/>
                  </a:lnTo>
                  <a:lnTo>
                    <a:pt x="24" y="54"/>
                  </a:lnTo>
                  <a:lnTo>
                    <a:pt x="20" y="54"/>
                  </a:lnTo>
                  <a:lnTo>
                    <a:pt x="20" y="56"/>
                  </a:lnTo>
                  <a:lnTo>
                    <a:pt x="18" y="56"/>
                  </a:lnTo>
                  <a:lnTo>
                    <a:pt x="18" y="56"/>
                  </a:lnTo>
                  <a:lnTo>
                    <a:pt x="18" y="58"/>
                  </a:lnTo>
                  <a:lnTo>
                    <a:pt x="18" y="60"/>
                  </a:lnTo>
                  <a:lnTo>
                    <a:pt x="18" y="62"/>
                  </a:lnTo>
                  <a:lnTo>
                    <a:pt x="18" y="64"/>
                  </a:lnTo>
                  <a:lnTo>
                    <a:pt x="18" y="66"/>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71" name="Freeform 366">
              <a:extLst>
                <a:ext uri="{FF2B5EF4-FFF2-40B4-BE49-F238E27FC236}">
                  <a16:creationId xmlns:a16="http://schemas.microsoft.com/office/drawing/2014/main" id="{9D2518D8-F629-43C4-A09C-B82BB3F75F0A}"/>
                </a:ext>
              </a:extLst>
            </p:cNvPr>
            <p:cNvSpPr>
              <a:spLocks/>
            </p:cNvSpPr>
            <p:nvPr/>
          </p:nvSpPr>
          <p:spPr bwMode="auto">
            <a:xfrm>
              <a:off x="5526488" y="3598348"/>
              <a:ext cx="185338" cy="143620"/>
            </a:xfrm>
            <a:custGeom>
              <a:avLst/>
              <a:gdLst>
                <a:gd name="T0" fmla="*/ 16 w 98"/>
                <a:gd name="T1" fmla="*/ 68 h 84"/>
                <a:gd name="T2" fmla="*/ 16 w 98"/>
                <a:gd name="T3" fmla="*/ 76 h 84"/>
                <a:gd name="T4" fmla="*/ 18 w 98"/>
                <a:gd name="T5" fmla="*/ 78 h 84"/>
                <a:gd name="T6" fmla="*/ 20 w 98"/>
                <a:gd name="T7" fmla="*/ 78 h 84"/>
                <a:gd name="T8" fmla="*/ 24 w 98"/>
                <a:gd name="T9" fmla="*/ 78 h 84"/>
                <a:gd name="T10" fmla="*/ 28 w 98"/>
                <a:gd name="T11" fmla="*/ 78 h 84"/>
                <a:gd name="T12" fmla="*/ 32 w 98"/>
                <a:gd name="T13" fmla="*/ 78 h 84"/>
                <a:gd name="T14" fmla="*/ 36 w 98"/>
                <a:gd name="T15" fmla="*/ 84 h 84"/>
                <a:gd name="T16" fmla="*/ 38 w 98"/>
                <a:gd name="T17" fmla="*/ 80 h 84"/>
                <a:gd name="T18" fmla="*/ 44 w 98"/>
                <a:gd name="T19" fmla="*/ 74 h 84"/>
                <a:gd name="T20" fmla="*/ 48 w 98"/>
                <a:gd name="T21" fmla="*/ 72 h 84"/>
                <a:gd name="T22" fmla="*/ 60 w 98"/>
                <a:gd name="T23" fmla="*/ 68 h 84"/>
                <a:gd name="T24" fmla="*/ 76 w 98"/>
                <a:gd name="T25" fmla="*/ 70 h 84"/>
                <a:gd name="T26" fmla="*/ 86 w 98"/>
                <a:gd name="T27" fmla="*/ 72 h 84"/>
                <a:gd name="T28" fmla="*/ 98 w 98"/>
                <a:gd name="T29" fmla="*/ 70 h 84"/>
                <a:gd name="T30" fmla="*/ 94 w 98"/>
                <a:gd name="T31" fmla="*/ 60 h 84"/>
                <a:gd name="T32" fmla="*/ 90 w 98"/>
                <a:gd name="T33" fmla="*/ 54 h 84"/>
                <a:gd name="T34" fmla="*/ 84 w 98"/>
                <a:gd name="T35" fmla="*/ 50 h 84"/>
                <a:gd name="T36" fmla="*/ 82 w 98"/>
                <a:gd name="T37" fmla="*/ 48 h 84"/>
                <a:gd name="T38" fmla="*/ 80 w 98"/>
                <a:gd name="T39" fmla="*/ 42 h 84"/>
                <a:gd name="T40" fmla="*/ 74 w 98"/>
                <a:gd name="T41" fmla="*/ 34 h 84"/>
                <a:gd name="T42" fmla="*/ 70 w 98"/>
                <a:gd name="T43" fmla="*/ 28 h 84"/>
                <a:gd name="T44" fmla="*/ 64 w 98"/>
                <a:gd name="T45" fmla="*/ 20 h 84"/>
                <a:gd name="T46" fmla="*/ 60 w 98"/>
                <a:gd name="T47" fmla="*/ 14 h 84"/>
                <a:gd name="T48" fmla="*/ 56 w 98"/>
                <a:gd name="T49" fmla="*/ 12 h 84"/>
                <a:gd name="T50" fmla="*/ 50 w 98"/>
                <a:gd name="T51" fmla="*/ 10 h 84"/>
                <a:gd name="T52" fmla="*/ 46 w 98"/>
                <a:gd name="T53" fmla="*/ 8 h 84"/>
                <a:gd name="T54" fmla="*/ 44 w 98"/>
                <a:gd name="T55" fmla="*/ 2 h 84"/>
                <a:gd name="T56" fmla="*/ 42 w 98"/>
                <a:gd name="T57" fmla="*/ 0 h 84"/>
                <a:gd name="T58" fmla="*/ 40 w 98"/>
                <a:gd name="T59" fmla="*/ 0 h 84"/>
                <a:gd name="T60" fmla="*/ 34 w 98"/>
                <a:gd name="T61" fmla="*/ 0 h 84"/>
                <a:gd name="T62" fmla="*/ 26 w 98"/>
                <a:gd name="T63" fmla="*/ 4 h 84"/>
                <a:gd name="T64" fmla="*/ 16 w 98"/>
                <a:gd name="T65" fmla="*/ 18 h 84"/>
                <a:gd name="T66" fmla="*/ 10 w 98"/>
                <a:gd name="T67" fmla="*/ 24 h 84"/>
                <a:gd name="T68" fmla="*/ 4 w 98"/>
                <a:gd name="T69" fmla="*/ 26 h 84"/>
                <a:gd name="T70" fmla="*/ 0 w 98"/>
                <a:gd name="T71" fmla="*/ 26 h 84"/>
                <a:gd name="T72" fmla="*/ 0 w 98"/>
                <a:gd name="T73" fmla="*/ 28 h 84"/>
                <a:gd name="T74" fmla="*/ 0 w 98"/>
                <a:gd name="T75" fmla="*/ 30 h 84"/>
                <a:gd name="T76" fmla="*/ 4 w 98"/>
                <a:gd name="T77" fmla="*/ 30 h 84"/>
                <a:gd name="T78" fmla="*/ 10 w 98"/>
                <a:gd name="T79" fmla="*/ 32 h 84"/>
                <a:gd name="T80" fmla="*/ 14 w 98"/>
                <a:gd name="T81" fmla="*/ 36 h 84"/>
                <a:gd name="T82" fmla="*/ 20 w 98"/>
                <a:gd name="T83" fmla="*/ 42 h 84"/>
                <a:gd name="T84" fmla="*/ 24 w 98"/>
                <a:gd name="T85" fmla="*/ 46 h 84"/>
                <a:gd name="T86" fmla="*/ 28 w 98"/>
                <a:gd name="T87" fmla="*/ 50 h 84"/>
                <a:gd name="T88" fmla="*/ 28 w 98"/>
                <a:gd name="T89" fmla="*/ 50 h 84"/>
                <a:gd name="T90" fmla="*/ 24 w 98"/>
                <a:gd name="T91" fmla="*/ 52 h 84"/>
                <a:gd name="T92" fmla="*/ 20 w 98"/>
                <a:gd name="T93" fmla="*/ 56 h 84"/>
                <a:gd name="T94" fmla="*/ 18 w 98"/>
                <a:gd name="T95" fmla="*/ 58 h 84"/>
                <a:gd name="T96" fmla="*/ 18 w 98"/>
                <a:gd name="T97" fmla="*/ 6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 h="84">
                  <a:moveTo>
                    <a:pt x="18" y="66"/>
                  </a:moveTo>
                  <a:lnTo>
                    <a:pt x="18" y="66"/>
                  </a:lnTo>
                  <a:lnTo>
                    <a:pt x="16" y="68"/>
                  </a:lnTo>
                  <a:lnTo>
                    <a:pt x="16" y="72"/>
                  </a:lnTo>
                  <a:lnTo>
                    <a:pt x="16" y="74"/>
                  </a:lnTo>
                  <a:lnTo>
                    <a:pt x="16" y="76"/>
                  </a:lnTo>
                  <a:lnTo>
                    <a:pt x="16" y="76"/>
                  </a:lnTo>
                  <a:lnTo>
                    <a:pt x="18" y="78"/>
                  </a:lnTo>
                  <a:lnTo>
                    <a:pt x="18" y="78"/>
                  </a:lnTo>
                  <a:lnTo>
                    <a:pt x="18" y="78"/>
                  </a:lnTo>
                  <a:lnTo>
                    <a:pt x="18" y="78"/>
                  </a:lnTo>
                  <a:lnTo>
                    <a:pt x="20" y="78"/>
                  </a:lnTo>
                  <a:lnTo>
                    <a:pt x="20" y="78"/>
                  </a:lnTo>
                  <a:lnTo>
                    <a:pt x="22" y="78"/>
                  </a:lnTo>
                  <a:lnTo>
                    <a:pt x="24" y="78"/>
                  </a:lnTo>
                  <a:lnTo>
                    <a:pt x="26" y="78"/>
                  </a:lnTo>
                  <a:lnTo>
                    <a:pt x="28" y="78"/>
                  </a:lnTo>
                  <a:lnTo>
                    <a:pt x="28" y="78"/>
                  </a:lnTo>
                  <a:lnTo>
                    <a:pt x="30" y="78"/>
                  </a:lnTo>
                  <a:lnTo>
                    <a:pt x="30" y="78"/>
                  </a:lnTo>
                  <a:lnTo>
                    <a:pt x="32" y="78"/>
                  </a:lnTo>
                  <a:lnTo>
                    <a:pt x="32" y="78"/>
                  </a:lnTo>
                  <a:lnTo>
                    <a:pt x="34" y="82"/>
                  </a:lnTo>
                  <a:lnTo>
                    <a:pt x="36" y="84"/>
                  </a:lnTo>
                  <a:lnTo>
                    <a:pt x="36" y="84"/>
                  </a:lnTo>
                  <a:lnTo>
                    <a:pt x="36" y="82"/>
                  </a:lnTo>
                  <a:lnTo>
                    <a:pt x="38" y="80"/>
                  </a:lnTo>
                  <a:lnTo>
                    <a:pt x="42" y="76"/>
                  </a:lnTo>
                  <a:lnTo>
                    <a:pt x="42" y="74"/>
                  </a:lnTo>
                  <a:lnTo>
                    <a:pt x="44" y="74"/>
                  </a:lnTo>
                  <a:lnTo>
                    <a:pt x="44" y="74"/>
                  </a:lnTo>
                  <a:lnTo>
                    <a:pt x="46" y="74"/>
                  </a:lnTo>
                  <a:lnTo>
                    <a:pt x="48" y="72"/>
                  </a:lnTo>
                  <a:lnTo>
                    <a:pt x="50" y="70"/>
                  </a:lnTo>
                  <a:lnTo>
                    <a:pt x="54" y="70"/>
                  </a:lnTo>
                  <a:lnTo>
                    <a:pt x="60" y="68"/>
                  </a:lnTo>
                  <a:lnTo>
                    <a:pt x="62" y="68"/>
                  </a:lnTo>
                  <a:lnTo>
                    <a:pt x="70" y="70"/>
                  </a:lnTo>
                  <a:lnTo>
                    <a:pt x="76" y="70"/>
                  </a:lnTo>
                  <a:lnTo>
                    <a:pt x="80" y="72"/>
                  </a:lnTo>
                  <a:lnTo>
                    <a:pt x="82" y="72"/>
                  </a:lnTo>
                  <a:lnTo>
                    <a:pt x="86" y="72"/>
                  </a:lnTo>
                  <a:lnTo>
                    <a:pt x="92" y="72"/>
                  </a:lnTo>
                  <a:lnTo>
                    <a:pt x="98" y="72"/>
                  </a:lnTo>
                  <a:lnTo>
                    <a:pt x="98" y="70"/>
                  </a:lnTo>
                  <a:lnTo>
                    <a:pt x="96" y="64"/>
                  </a:lnTo>
                  <a:lnTo>
                    <a:pt x="94" y="62"/>
                  </a:lnTo>
                  <a:lnTo>
                    <a:pt x="94" y="60"/>
                  </a:lnTo>
                  <a:lnTo>
                    <a:pt x="92" y="56"/>
                  </a:lnTo>
                  <a:lnTo>
                    <a:pt x="90" y="54"/>
                  </a:lnTo>
                  <a:lnTo>
                    <a:pt x="90" y="54"/>
                  </a:lnTo>
                  <a:lnTo>
                    <a:pt x="88" y="54"/>
                  </a:lnTo>
                  <a:lnTo>
                    <a:pt x="86" y="52"/>
                  </a:lnTo>
                  <a:lnTo>
                    <a:pt x="84" y="50"/>
                  </a:lnTo>
                  <a:lnTo>
                    <a:pt x="82" y="50"/>
                  </a:lnTo>
                  <a:lnTo>
                    <a:pt x="82" y="48"/>
                  </a:lnTo>
                  <a:lnTo>
                    <a:pt x="82" y="48"/>
                  </a:lnTo>
                  <a:lnTo>
                    <a:pt x="80" y="46"/>
                  </a:lnTo>
                  <a:lnTo>
                    <a:pt x="80" y="44"/>
                  </a:lnTo>
                  <a:lnTo>
                    <a:pt x="80" y="42"/>
                  </a:lnTo>
                  <a:lnTo>
                    <a:pt x="80" y="38"/>
                  </a:lnTo>
                  <a:lnTo>
                    <a:pt x="80" y="36"/>
                  </a:lnTo>
                  <a:lnTo>
                    <a:pt x="74" y="34"/>
                  </a:lnTo>
                  <a:lnTo>
                    <a:pt x="72" y="30"/>
                  </a:lnTo>
                  <a:lnTo>
                    <a:pt x="70" y="30"/>
                  </a:lnTo>
                  <a:lnTo>
                    <a:pt x="70" y="28"/>
                  </a:lnTo>
                  <a:lnTo>
                    <a:pt x="68" y="26"/>
                  </a:lnTo>
                  <a:lnTo>
                    <a:pt x="66" y="24"/>
                  </a:lnTo>
                  <a:lnTo>
                    <a:pt x="64" y="20"/>
                  </a:lnTo>
                  <a:lnTo>
                    <a:pt x="62" y="18"/>
                  </a:lnTo>
                  <a:lnTo>
                    <a:pt x="60" y="16"/>
                  </a:lnTo>
                  <a:lnTo>
                    <a:pt x="60" y="14"/>
                  </a:lnTo>
                  <a:lnTo>
                    <a:pt x="58" y="12"/>
                  </a:lnTo>
                  <a:lnTo>
                    <a:pt x="58" y="12"/>
                  </a:lnTo>
                  <a:lnTo>
                    <a:pt x="56" y="12"/>
                  </a:lnTo>
                  <a:lnTo>
                    <a:pt x="56" y="10"/>
                  </a:lnTo>
                  <a:lnTo>
                    <a:pt x="52" y="10"/>
                  </a:lnTo>
                  <a:lnTo>
                    <a:pt x="50" y="10"/>
                  </a:lnTo>
                  <a:lnTo>
                    <a:pt x="48" y="8"/>
                  </a:lnTo>
                  <a:lnTo>
                    <a:pt x="48" y="8"/>
                  </a:lnTo>
                  <a:lnTo>
                    <a:pt x="46" y="8"/>
                  </a:lnTo>
                  <a:lnTo>
                    <a:pt x="46" y="6"/>
                  </a:lnTo>
                  <a:lnTo>
                    <a:pt x="44" y="4"/>
                  </a:lnTo>
                  <a:lnTo>
                    <a:pt x="44" y="2"/>
                  </a:lnTo>
                  <a:lnTo>
                    <a:pt x="42" y="2"/>
                  </a:lnTo>
                  <a:lnTo>
                    <a:pt x="42" y="0"/>
                  </a:lnTo>
                  <a:lnTo>
                    <a:pt x="42" y="0"/>
                  </a:lnTo>
                  <a:lnTo>
                    <a:pt x="42" y="0"/>
                  </a:lnTo>
                  <a:lnTo>
                    <a:pt x="40" y="0"/>
                  </a:lnTo>
                  <a:lnTo>
                    <a:pt x="40" y="0"/>
                  </a:lnTo>
                  <a:lnTo>
                    <a:pt x="38" y="0"/>
                  </a:lnTo>
                  <a:lnTo>
                    <a:pt x="36" y="0"/>
                  </a:lnTo>
                  <a:lnTo>
                    <a:pt x="34" y="0"/>
                  </a:lnTo>
                  <a:lnTo>
                    <a:pt x="30" y="2"/>
                  </a:lnTo>
                  <a:lnTo>
                    <a:pt x="28" y="2"/>
                  </a:lnTo>
                  <a:lnTo>
                    <a:pt x="26" y="4"/>
                  </a:lnTo>
                  <a:lnTo>
                    <a:pt x="22" y="10"/>
                  </a:lnTo>
                  <a:lnTo>
                    <a:pt x="18" y="14"/>
                  </a:lnTo>
                  <a:lnTo>
                    <a:pt x="16" y="18"/>
                  </a:lnTo>
                  <a:lnTo>
                    <a:pt x="12" y="20"/>
                  </a:lnTo>
                  <a:lnTo>
                    <a:pt x="10" y="22"/>
                  </a:lnTo>
                  <a:lnTo>
                    <a:pt x="10" y="24"/>
                  </a:lnTo>
                  <a:lnTo>
                    <a:pt x="8" y="24"/>
                  </a:lnTo>
                  <a:lnTo>
                    <a:pt x="8" y="24"/>
                  </a:lnTo>
                  <a:lnTo>
                    <a:pt x="4" y="26"/>
                  </a:lnTo>
                  <a:lnTo>
                    <a:pt x="2" y="26"/>
                  </a:lnTo>
                  <a:lnTo>
                    <a:pt x="0" y="26"/>
                  </a:lnTo>
                  <a:lnTo>
                    <a:pt x="0" y="26"/>
                  </a:lnTo>
                  <a:lnTo>
                    <a:pt x="0" y="28"/>
                  </a:lnTo>
                  <a:lnTo>
                    <a:pt x="0" y="28"/>
                  </a:lnTo>
                  <a:lnTo>
                    <a:pt x="0" y="28"/>
                  </a:lnTo>
                  <a:lnTo>
                    <a:pt x="0" y="28"/>
                  </a:lnTo>
                  <a:lnTo>
                    <a:pt x="0" y="30"/>
                  </a:lnTo>
                  <a:lnTo>
                    <a:pt x="0" y="30"/>
                  </a:lnTo>
                  <a:lnTo>
                    <a:pt x="2" y="30"/>
                  </a:lnTo>
                  <a:lnTo>
                    <a:pt x="2" y="30"/>
                  </a:lnTo>
                  <a:lnTo>
                    <a:pt x="4" y="30"/>
                  </a:lnTo>
                  <a:lnTo>
                    <a:pt x="8" y="30"/>
                  </a:lnTo>
                  <a:lnTo>
                    <a:pt x="10" y="32"/>
                  </a:lnTo>
                  <a:lnTo>
                    <a:pt x="10" y="32"/>
                  </a:lnTo>
                  <a:lnTo>
                    <a:pt x="12" y="32"/>
                  </a:lnTo>
                  <a:lnTo>
                    <a:pt x="12" y="34"/>
                  </a:lnTo>
                  <a:lnTo>
                    <a:pt x="14" y="36"/>
                  </a:lnTo>
                  <a:lnTo>
                    <a:pt x="16" y="36"/>
                  </a:lnTo>
                  <a:lnTo>
                    <a:pt x="18" y="40"/>
                  </a:lnTo>
                  <a:lnTo>
                    <a:pt x="20" y="42"/>
                  </a:lnTo>
                  <a:lnTo>
                    <a:pt x="22" y="44"/>
                  </a:lnTo>
                  <a:lnTo>
                    <a:pt x="22" y="46"/>
                  </a:lnTo>
                  <a:lnTo>
                    <a:pt x="24" y="46"/>
                  </a:lnTo>
                  <a:lnTo>
                    <a:pt x="26" y="48"/>
                  </a:lnTo>
                  <a:lnTo>
                    <a:pt x="26" y="48"/>
                  </a:lnTo>
                  <a:lnTo>
                    <a:pt x="28" y="50"/>
                  </a:lnTo>
                  <a:lnTo>
                    <a:pt x="28" y="50"/>
                  </a:lnTo>
                  <a:lnTo>
                    <a:pt x="28" y="50"/>
                  </a:lnTo>
                  <a:lnTo>
                    <a:pt x="28" y="50"/>
                  </a:lnTo>
                  <a:lnTo>
                    <a:pt x="26" y="52"/>
                  </a:lnTo>
                  <a:lnTo>
                    <a:pt x="26" y="52"/>
                  </a:lnTo>
                  <a:lnTo>
                    <a:pt x="24" y="52"/>
                  </a:lnTo>
                  <a:lnTo>
                    <a:pt x="24" y="54"/>
                  </a:lnTo>
                  <a:lnTo>
                    <a:pt x="20" y="54"/>
                  </a:lnTo>
                  <a:lnTo>
                    <a:pt x="20" y="56"/>
                  </a:lnTo>
                  <a:lnTo>
                    <a:pt x="18" y="56"/>
                  </a:lnTo>
                  <a:lnTo>
                    <a:pt x="18" y="56"/>
                  </a:lnTo>
                  <a:lnTo>
                    <a:pt x="18" y="58"/>
                  </a:lnTo>
                  <a:lnTo>
                    <a:pt x="18" y="60"/>
                  </a:lnTo>
                  <a:lnTo>
                    <a:pt x="18" y="62"/>
                  </a:lnTo>
                  <a:lnTo>
                    <a:pt x="18" y="64"/>
                  </a:lnTo>
                  <a:lnTo>
                    <a:pt x="18" y="66"/>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72" name="Freeform 367">
              <a:extLst>
                <a:ext uri="{FF2B5EF4-FFF2-40B4-BE49-F238E27FC236}">
                  <a16:creationId xmlns:a16="http://schemas.microsoft.com/office/drawing/2014/main" id="{266C19AB-A743-49D4-BE82-252B7FB99565}"/>
                </a:ext>
              </a:extLst>
            </p:cNvPr>
            <p:cNvSpPr>
              <a:spLocks/>
            </p:cNvSpPr>
            <p:nvPr/>
          </p:nvSpPr>
          <p:spPr bwMode="auto">
            <a:xfrm>
              <a:off x="5526488" y="3598348"/>
              <a:ext cx="185338" cy="143620"/>
            </a:xfrm>
            <a:custGeom>
              <a:avLst/>
              <a:gdLst>
                <a:gd name="T0" fmla="*/ 16 w 98"/>
                <a:gd name="T1" fmla="*/ 68 h 84"/>
                <a:gd name="T2" fmla="*/ 16 w 98"/>
                <a:gd name="T3" fmla="*/ 76 h 84"/>
                <a:gd name="T4" fmla="*/ 18 w 98"/>
                <a:gd name="T5" fmla="*/ 78 h 84"/>
                <a:gd name="T6" fmla="*/ 20 w 98"/>
                <a:gd name="T7" fmla="*/ 78 h 84"/>
                <a:gd name="T8" fmla="*/ 24 w 98"/>
                <a:gd name="T9" fmla="*/ 78 h 84"/>
                <a:gd name="T10" fmla="*/ 28 w 98"/>
                <a:gd name="T11" fmla="*/ 78 h 84"/>
                <a:gd name="T12" fmla="*/ 32 w 98"/>
                <a:gd name="T13" fmla="*/ 78 h 84"/>
                <a:gd name="T14" fmla="*/ 36 w 98"/>
                <a:gd name="T15" fmla="*/ 84 h 84"/>
                <a:gd name="T16" fmla="*/ 38 w 98"/>
                <a:gd name="T17" fmla="*/ 80 h 84"/>
                <a:gd name="T18" fmla="*/ 44 w 98"/>
                <a:gd name="T19" fmla="*/ 74 h 84"/>
                <a:gd name="T20" fmla="*/ 48 w 98"/>
                <a:gd name="T21" fmla="*/ 72 h 84"/>
                <a:gd name="T22" fmla="*/ 60 w 98"/>
                <a:gd name="T23" fmla="*/ 68 h 84"/>
                <a:gd name="T24" fmla="*/ 76 w 98"/>
                <a:gd name="T25" fmla="*/ 70 h 84"/>
                <a:gd name="T26" fmla="*/ 86 w 98"/>
                <a:gd name="T27" fmla="*/ 72 h 84"/>
                <a:gd name="T28" fmla="*/ 98 w 98"/>
                <a:gd name="T29" fmla="*/ 70 h 84"/>
                <a:gd name="T30" fmla="*/ 94 w 98"/>
                <a:gd name="T31" fmla="*/ 60 h 84"/>
                <a:gd name="T32" fmla="*/ 90 w 98"/>
                <a:gd name="T33" fmla="*/ 54 h 84"/>
                <a:gd name="T34" fmla="*/ 84 w 98"/>
                <a:gd name="T35" fmla="*/ 50 h 84"/>
                <a:gd name="T36" fmla="*/ 82 w 98"/>
                <a:gd name="T37" fmla="*/ 48 h 84"/>
                <a:gd name="T38" fmla="*/ 80 w 98"/>
                <a:gd name="T39" fmla="*/ 42 h 84"/>
                <a:gd name="T40" fmla="*/ 74 w 98"/>
                <a:gd name="T41" fmla="*/ 34 h 84"/>
                <a:gd name="T42" fmla="*/ 70 w 98"/>
                <a:gd name="T43" fmla="*/ 28 h 84"/>
                <a:gd name="T44" fmla="*/ 64 w 98"/>
                <a:gd name="T45" fmla="*/ 20 h 84"/>
                <a:gd name="T46" fmla="*/ 60 w 98"/>
                <a:gd name="T47" fmla="*/ 14 h 84"/>
                <a:gd name="T48" fmla="*/ 56 w 98"/>
                <a:gd name="T49" fmla="*/ 12 h 84"/>
                <a:gd name="T50" fmla="*/ 50 w 98"/>
                <a:gd name="T51" fmla="*/ 10 h 84"/>
                <a:gd name="T52" fmla="*/ 46 w 98"/>
                <a:gd name="T53" fmla="*/ 8 h 84"/>
                <a:gd name="T54" fmla="*/ 44 w 98"/>
                <a:gd name="T55" fmla="*/ 2 h 84"/>
                <a:gd name="T56" fmla="*/ 42 w 98"/>
                <a:gd name="T57" fmla="*/ 0 h 84"/>
                <a:gd name="T58" fmla="*/ 40 w 98"/>
                <a:gd name="T59" fmla="*/ 0 h 84"/>
                <a:gd name="T60" fmla="*/ 34 w 98"/>
                <a:gd name="T61" fmla="*/ 0 h 84"/>
                <a:gd name="T62" fmla="*/ 26 w 98"/>
                <a:gd name="T63" fmla="*/ 4 h 84"/>
                <a:gd name="T64" fmla="*/ 16 w 98"/>
                <a:gd name="T65" fmla="*/ 18 h 84"/>
                <a:gd name="T66" fmla="*/ 10 w 98"/>
                <a:gd name="T67" fmla="*/ 24 h 84"/>
                <a:gd name="T68" fmla="*/ 4 w 98"/>
                <a:gd name="T69" fmla="*/ 26 h 84"/>
                <a:gd name="T70" fmla="*/ 0 w 98"/>
                <a:gd name="T71" fmla="*/ 26 h 84"/>
                <a:gd name="T72" fmla="*/ 0 w 98"/>
                <a:gd name="T73" fmla="*/ 28 h 84"/>
                <a:gd name="T74" fmla="*/ 0 w 98"/>
                <a:gd name="T75" fmla="*/ 30 h 84"/>
                <a:gd name="T76" fmla="*/ 4 w 98"/>
                <a:gd name="T77" fmla="*/ 30 h 84"/>
                <a:gd name="T78" fmla="*/ 10 w 98"/>
                <a:gd name="T79" fmla="*/ 32 h 84"/>
                <a:gd name="T80" fmla="*/ 14 w 98"/>
                <a:gd name="T81" fmla="*/ 36 h 84"/>
                <a:gd name="T82" fmla="*/ 20 w 98"/>
                <a:gd name="T83" fmla="*/ 42 h 84"/>
                <a:gd name="T84" fmla="*/ 24 w 98"/>
                <a:gd name="T85" fmla="*/ 46 h 84"/>
                <a:gd name="T86" fmla="*/ 28 w 98"/>
                <a:gd name="T87" fmla="*/ 50 h 84"/>
                <a:gd name="T88" fmla="*/ 28 w 98"/>
                <a:gd name="T89" fmla="*/ 50 h 84"/>
                <a:gd name="T90" fmla="*/ 24 w 98"/>
                <a:gd name="T91" fmla="*/ 52 h 84"/>
                <a:gd name="T92" fmla="*/ 20 w 98"/>
                <a:gd name="T93" fmla="*/ 56 h 84"/>
                <a:gd name="T94" fmla="*/ 18 w 98"/>
                <a:gd name="T95" fmla="*/ 58 h 84"/>
                <a:gd name="T96" fmla="*/ 18 w 98"/>
                <a:gd name="T97" fmla="*/ 6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 h="84">
                  <a:moveTo>
                    <a:pt x="18" y="66"/>
                  </a:moveTo>
                  <a:lnTo>
                    <a:pt x="18" y="66"/>
                  </a:lnTo>
                  <a:lnTo>
                    <a:pt x="16" y="68"/>
                  </a:lnTo>
                  <a:lnTo>
                    <a:pt x="16" y="72"/>
                  </a:lnTo>
                  <a:lnTo>
                    <a:pt x="16" y="74"/>
                  </a:lnTo>
                  <a:lnTo>
                    <a:pt x="16" y="76"/>
                  </a:lnTo>
                  <a:lnTo>
                    <a:pt x="16" y="76"/>
                  </a:lnTo>
                  <a:lnTo>
                    <a:pt x="18" y="78"/>
                  </a:lnTo>
                  <a:lnTo>
                    <a:pt x="18" y="78"/>
                  </a:lnTo>
                  <a:lnTo>
                    <a:pt x="18" y="78"/>
                  </a:lnTo>
                  <a:lnTo>
                    <a:pt x="18" y="78"/>
                  </a:lnTo>
                  <a:lnTo>
                    <a:pt x="20" y="78"/>
                  </a:lnTo>
                  <a:lnTo>
                    <a:pt x="20" y="78"/>
                  </a:lnTo>
                  <a:lnTo>
                    <a:pt x="22" y="78"/>
                  </a:lnTo>
                  <a:lnTo>
                    <a:pt x="24" y="78"/>
                  </a:lnTo>
                  <a:lnTo>
                    <a:pt x="26" y="78"/>
                  </a:lnTo>
                  <a:lnTo>
                    <a:pt x="28" y="78"/>
                  </a:lnTo>
                  <a:lnTo>
                    <a:pt x="28" y="78"/>
                  </a:lnTo>
                  <a:lnTo>
                    <a:pt x="30" y="78"/>
                  </a:lnTo>
                  <a:lnTo>
                    <a:pt x="30" y="78"/>
                  </a:lnTo>
                  <a:lnTo>
                    <a:pt x="32" y="78"/>
                  </a:lnTo>
                  <a:lnTo>
                    <a:pt x="32" y="78"/>
                  </a:lnTo>
                  <a:lnTo>
                    <a:pt x="34" y="82"/>
                  </a:lnTo>
                  <a:lnTo>
                    <a:pt x="36" y="84"/>
                  </a:lnTo>
                  <a:lnTo>
                    <a:pt x="36" y="84"/>
                  </a:lnTo>
                  <a:lnTo>
                    <a:pt x="36" y="82"/>
                  </a:lnTo>
                  <a:lnTo>
                    <a:pt x="38" y="80"/>
                  </a:lnTo>
                  <a:lnTo>
                    <a:pt x="42" y="76"/>
                  </a:lnTo>
                  <a:lnTo>
                    <a:pt x="42" y="74"/>
                  </a:lnTo>
                  <a:lnTo>
                    <a:pt x="44" y="74"/>
                  </a:lnTo>
                  <a:lnTo>
                    <a:pt x="44" y="74"/>
                  </a:lnTo>
                  <a:lnTo>
                    <a:pt x="46" y="74"/>
                  </a:lnTo>
                  <a:lnTo>
                    <a:pt x="48" y="72"/>
                  </a:lnTo>
                  <a:lnTo>
                    <a:pt x="50" y="70"/>
                  </a:lnTo>
                  <a:lnTo>
                    <a:pt x="54" y="70"/>
                  </a:lnTo>
                  <a:lnTo>
                    <a:pt x="60" y="68"/>
                  </a:lnTo>
                  <a:lnTo>
                    <a:pt x="62" y="68"/>
                  </a:lnTo>
                  <a:lnTo>
                    <a:pt x="70" y="70"/>
                  </a:lnTo>
                  <a:lnTo>
                    <a:pt x="76" y="70"/>
                  </a:lnTo>
                  <a:lnTo>
                    <a:pt x="80" y="72"/>
                  </a:lnTo>
                  <a:lnTo>
                    <a:pt x="82" y="72"/>
                  </a:lnTo>
                  <a:lnTo>
                    <a:pt x="86" y="72"/>
                  </a:lnTo>
                  <a:lnTo>
                    <a:pt x="92" y="72"/>
                  </a:lnTo>
                  <a:lnTo>
                    <a:pt x="98" y="72"/>
                  </a:lnTo>
                  <a:lnTo>
                    <a:pt x="98" y="70"/>
                  </a:lnTo>
                  <a:lnTo>
                    <a:pt x="96" y="64"/>
                  </a:lnTo>
                  <a:lnTo>
                    <a:pt x="94" y="62"/>
                  </a:lnTo>
                  <a:lnTo>
                    <a:pt x="94" y="60"/>
                  </a:lnTo>
                  <a:lnTo>
                    <a:pt x="92" y="56"/>
                  </a:lnTo>
                  <a:lnTo>
                    <a:pt x="90" y="54"/>
                  </a:lnTo>
                  <a:lnTo>
                    <a:pt x="90" y="54"/>
                  </a:lnTo>
                  <a:lnTo>
                    <a:pt x="88" y="54"/>
                  </a:lnTo>
                  <a:lnTo>
                    <a:pt x="86" y="52"/>
                  </a:lnTo>
                  <a:lnTo>
                    <a:pt x="84" y="50"/>
                  </a:lnTo>
                  <a:lnTo>
                    <a:pt x="82" y="50"/>
                  </a:lnTo>
                  <a:lnTo>
                    <a:pt x="82" y="48"/>
                  </a:lnTo>
                  <a:lnTo>
                    <a:pt x="82" y="48"/>
                  </a:lnTo>
                  <a:lnTo>
                    <a:pt x="80" y="46"/>
                  </a:lnTo>
                  <a:lnTo>
                    <a:pt x="80" y="44"/>
                  </a:lnTo>
                  <a:lnTo>
                    <a:pt x="80" y="42"/>
                  </a:lnTo>
                  <a:lnTo>
                    <a:pt x="80" y="38"/>
                  </a:lnTo>
                  <a:lnTo>
                    <a:pt x="80" y="36"/>
                  </a:lnTo>
                  <a:lnTo>
                    <a:pt x="74" y="34"/>
                  </a:lnTo>
                  <a:lnTo>
                    <a:pt x="72" y="30"/>
                  </a:lnTo>
                  <a:lnTo>
                    <a:pt x="70" y="30"/>
                  </a:lnTo>
                  <a:lnTo>
                    <a:pt x="70" y="28"/>
                  </a:lnTo>
                  <a:lnTo>
                    <a:pt x="68" y="26"/>
                  </a:lnTo>
                  <a:lnTo>
                    <a:pt x="66" y="24"/>
                  </a:lnTo>
                  <a:lnTo>
                    <a:pt x="64" y="20"/>
                  </a:lnTo>
                  <a:lnTo>
                    <a:pt x="62" y="18"/>
                  </a:lnTo>
                  <a:lnTo>
                    <a:pt x="60" y="16"/>
                  </a:lnTo>
                  <a:lnTo>
                    <a:pt x="60" y="14"/>
                  </a:lnTo>
                  <a:lnTo>
                    <a:pt x="58" y="12"/>
                  </a:lnTo>
                  <a:lnTo>
                    <a:pt x="58" y="12"/>
                  </a:lnTo>
                  <a:lnTo>
                    <a:pt x="56" y="12"/>
                  </a:lnTo>
                  <a:lnTo>
                    <a:pt x="56" y="10"/>
                  </a:lnTo>
                  <a:lnTo>
                    <a:pt x="52" y="10"/>
                  </a:lnTo>
                  <a:lnTo>
                    <a:pt x="50" y="10"/>
                  </a:lnTo>
                  <a:lnTo>
                    <a:pt x="48" y="8"/>
                  </a:lnTo>
                  <a:lnTo>
                    <a:pt x="48" y="8"/>
                  </a:lnTo>
                  <a:lnTo>
                    <a:pt x="46" y="8"/>
                  </a:lnTo>
                  <a:lnTo>
                    <a:pt x="46" y="6"/>
                  </a:lnTo>
                  <a:lnTo>
                    <a:pt x="44" y="4"/>
                  </a:lnTo>
                  <a:lnTo>
                    <a:pt x="44" y="2"/>
                  </a:lnTo>
                  <a:lnTo>
                    <a:pt x="42" y="2"/>
                  </a:lnTo>
                  <a:lnTo>
                    <a:pt x="42" y="0"/>
                  </a:lnTo>
                  <a:lnTo>
                    <a:pt x="42" y="0"/>
                  </a:lnTo>
                  <a:lnTo>
                    <a:pt x="42" y="0"/>
                  </a:lnTo>
                  <a:lnTo>
                    <a:pt x="40" y="0"/>
                  </a:lnTo>
                  <a:lnTo>
                    <a:pt x="40" y="0"/>
                  </a:lnTo>
                  <a:lnTo>
                    <a:pt x="38" y="0"/>
                  </a:lnTo>
                  <a:lnTo>
                    <a:pt x="36" y="0"/>
                  </a:lnTo>
                  <a:lnTo>
                    <a:pt x="34" y="0"/>
                  </a:lnTo>
                  <a:lnTo>
                    <a:pt x="30" y="2"/>
                  </a:lnTo>
                  <a:lnTo>
                    <a:pt x="28" y="2"/>
                  </a:lnTo>
                  <a:lnTo>
                    <a:pt x="26" y="4"/>
                  </a:lnTo>
                  <a:lnTo>
                    <a:pt x="22" y="10"/>
                  </a:lnTo>
                  <a:lnTo>
                    <a:pt x="18" y="14"/>
                  </a:lnTo>
                  <a:lnTo>
                    <a:pt x="16" y="18"/>
                  </a:lnTo>
                  <a:lnTo>
                    <a:pt x="12" y="20"/>
                  </a:lnTo>
                  <a:lnTo>
                    <a:pt x="10" y="22"/>
                  </a:lnTo>
                  <a:lnTo>
                    <a:pt x="10" y="24"/>
                  </a:lnTo>
                  <a:lnTo>
                    <a:pt x="8" y="24"/>
                  </a:lnTo>
                  <a:lnTo>
                    <a:pt x="8" y="24"/>
                  </a:lnTo>
                  <a:lnTo>
                    <a:pt x="4" y="26"/>
                  </a:lnTo>
                  <a:lnTo>
                    <a:pt x="2" y="26"/>
                  </a:lnTo>
                  <a:lnTo>
                    <a:pt x="0" y="26"/>
                  </a:lnTo>
                  <a:lnTo>
                    <a:pt x="0" y="26"/>
                  </a:lnTo>
                  <a:lnTo>
                    <a:pt x="0" y="28"/>
                  </a:lnTo>
                  <a:lnTo>
                    <a:pt x="0" y="28"/>
                  </a:lnTo>
                  <a:lnTo>
                    <a:pt x="0" y="28"/>
                  </a:lnTo>
                  <a:lnTo>
                    <a:pt x="0" y="28"/>
                  </a:lnTo>
                  <a:lnTo>
                    <a:pt x="0" y="30"/>
                  </a:lnTo>
                  <a:lnTo>
                    <a:pt x="0" y="30"/>
                  </a:lnTo>
                  <a:lnTo>
                    <a:pt x="2" y="30"/>
                  </a:lnTo>
                  <a:lnTo>
                    <a:pt x="2" y="30"/>
                  </a:lnTo>
                  <a:lnTo>
                    <a:pt x="4" y="30"/>
                  </a:lnTo>
                  <a:lnTo>
                    <a:pt x="8" y="30"/>
                  </a:lnTo>
                  <a:lnTo>
                    <a:pt x="10" y="32"/>
                  </a:lnTo>
                  <a:lnTo>
                    <a:pt x="10" y="32"/>
                  </a:lnTo>
                  <a:lnTo>
                    <a:pt x="12" y="32"/>
                  </a:lnTo>
                  <a:lnTo>
                    <a:pt x="12" y="34"/>
                  </a:lnTo>
                  <a:lnTo>
                    <a:pt x="14" y="36"/>
                  </a:lnTo>
                  <a:lnTo>
                    <a:pt x="16" y="36"/>
                  </a:lnTo>
                  <a:lnTo>
                    <a:pt x="18" y="40"/>
                  </a:lnTo>
                  <a:lnTo>
                    <a:pt x="20" y="42"/>
                  </a:lnTo>
                  <a:lnTo>
                    <a:pt x="22" y="44"/>
                  </a:lnTo>
                  <a:lnTo>
                    <a:pt x="22" y="46"/>
                  </a:lnTo>
                  <a:lnTo>
                    <a:pt x="24" y="46"/>
                  </a:lnTo>
                  <a:lnTo>
                    <a:pt x="26" y="48"/>
                  </a:lnTo>
                  <a:lnTo>
                    <a:pt x="26" y="48"/>
                  </a:lnTo>
                  <a:lnTo>
                    <a:pt x="28" y="50"/>
                  </a:lnTo>
                  <a:lnTo>
                    <a:pt x="28" y="50"/>
                  </a:lnTo>
                  <a:lnTo>
                    <a:pt x="28" y="50"/>
                  </a:lnTo>
                  <a:lnTo>
                    <a:pt x="28" y="50"/>
                  </a:lnTo>
                  <a:lnTo>
                    <a:pt x="26" y="52"/>
                  </a:lnTo>
                  <a:lnTo>
                    <a:pt x="26" y="52"/>
                  </a:lnTo>
                  <a:lnTo>
                    <a:pt x="24" y="52"/>
                  </a:lnTo>
                  <a:lnTo>
                    <a:pt x="24" y="54"/>
                  </a:lnTo>
                  <a:lnTo>
                    <a:pt x="20" y="54"/>
                  </a:lnTo>
                  <a:lnTo>
                    <a:pt x="20" y="56"/>
                  </a:lnTo>
                  <a:lnTo>
                    <a:pt x="18" y="56"/>
                  </a:lnTo>
                  <a:lnTo>
                    <a:pt x="18" y="56"/>
                  </a:lnTo>
                  <a:lnTo>
                    <a:pt x="18" y="58"/>
                  </a:lnTo>
                  <a:lnTo>
                    <a:pt x="18" y="60"/>
                  </a:lnTo>
                  <a:lnTo>
                    <a:pt x="18" y="62"/>
                  </a:lnTo>
                  <a:lnTo>
                    <a:pt x="18" y="64"/>
                  </a:lnTo>
                  <a:lnTo>
                    <a:pt x="18" y="66"/>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73" name="Freeform 368">
              <a:extLst>
                <a:ext uri="{FF2B5EF4-FFF2-40B4-BE49-F238E27FC236}">
                  <a16:creationId xmlns:a16="http://schemas.microsoft.com/office/drawing/2014/main" id="{6291876E-4F4F-46CC-8C4D-24B133E8FC33}"/>
                </a:ext>
              </a:extLst>
            </p:cNvPr>
            <p:cNvSpPr>
              <a:spLocks/>
            </p:cNvSpPr>
            <p:nvPr/>
          </p:nvSpPr>
          <p:spPr bwMode="auto">
            <a:xfrm>
              <a:off x="5526488" y="3598348"/>
              <a:ext cx="185338" cy="143620"/>
            </a:xfrm>
            <a:custGeom>
              <a:avLst/>
              <a:gdLst>
                <a:gd name="T0" fmla="*/ 16 w 98"/>
                <a:gd name="T1" fmla="*/ 68 h 84"/>
                <a:gd name="T2" fmla="*/ 16 w 98"/>
                <a:gd name="T3" fmla="*/ 76 h 84"/>
                <a:gd name="T4" fmla="*/ 18 w 98"/>
                <a:gd name="T5" fmla="*/ 78 h 84"/>
                <a:gd name="T6" fmla="*/ 20 w 98"/>
                <a:gd name="T7" fmla="*/ 78 h 84"/>
                <a:gd name="T8" fmla="*/ 24 w 98"/>
                <a:gd name="T9" fmla="*/ 78 h 84"/>
                <a:gd name="T10" fmla="*/ 28 w 98"/>
                <a:gd name="T11" fmla="*/ 78 h 84"/>
                <a:gd name="T12" fmla="*/ 32 w 98"/>
                <a:gd name="T13" fmla="*/ 78 h 84"/>
                <a:gd name="T14" fmla="*/ 36 w 98"/>
                <a:gd name="T15" fmla="*/ 84 h 84"/>
                <a:gd name="T16" fmla="*/ 38 w 98"/>
                <a:gd name="T17" fmla="*/ 80 h 84"/>
                <a:gd name="T18" fmla="*/ 44 w 98"/>
                <a:gd name="T19" fmla="*/ 74 h 84"/>
                <a:gd name="T20" fmla="*/ 48 w 98"/>
                <a:gd name="T21" fmla="*/ 72 h 84"/>
                <a:gd name="T22" fmla="*/ 60 w 98"/>
                <a:gd name="T23" fmla="*/ 68 h 84"/>
                <a:gd name="T24" fmla="*/ 76 w 98"/>
                <a:gd name="T25" fmla="*/ 70 h 84"/>
                <a:gd name="T26" fmla="*/ 86 w 98"/>
                <a:gd name="T27" fmla="*/ 72 h 84"/>
                <a:gd name="T28" fmla="*/ 98 w 98"/>
                <a:gd name="T29" fmla="*/ 70 h 84"/>
                <a:gd name="T30" fmla="*/ 94 w 98"/>
                <a:gd name="T31" fmla="*/ 60 h 84"/>
                <a:gd name="T32" fmla="*/ 90 w 98"/>
                <a:gd name="T33" fmla="*/ 54 h 84"/>
                <a:gd name="T34" fmla="*/ 84 w 98"/>
                <a:gd name="T35" fmla="*/ 50 h 84"/>
                <a:gd name="T36" fmla="*/ 82 w 98"/>
                <a:gd name="T37" fmla="*/ 48 h 84"/>
                <a:gd name="T38" fmla="*/ 80 w 98"/>
                <a:gd name="T39" fmla="*/ 42 h 84"/>
                <a:gd name="T40" fmla="*/ 74 w 98"/>
                <a:gd name="T41" fmla="*/ 34 h 84"/>
                <a:gd name="T42" fmla="*/ 70 w 98"/>
                <a:gd name="T43" fmla="*/ 28 h 84"/>
                <a:gd name="T44" fmla="*/ 64 w 98"/>
                <a:gd name="T45" fmla="*/ 20 h 84"/>
                <a:gd name="T46" fmla="*/ 60 w 98"/>
                <a:gd name="T47" fmla="*/ 14 h 84"/>
                <a:gd name="T48" fmla="*/ 56 w 98"/>
                <a:gd name="T49" fmla="*/ 12 h 84"/>
                <a:gd name="T50" fmla="*/ 50 w 98"/>
                <a:gd name="T51" fmla="*/ 10 h 84"/>
                <a:gd name="T52" fmla="*/ 46 w 98"/>
                <a:gd name="T53" fmla="*/ 8 h 84"/>
                <a:gd name="T54" fmla="*/ 44 w 98"/>
                <a:gd name="T55" fmla="*/ 2 h 84"/>
                <a:gd name="T56" fmla="*/ 42 w 98"/>
                <a:gd name="T57" fmla="*/ 0 h 84"/>
                <a:gd name="T58" fmla="*/ 40 w 98"/>
                <a:gd name="T59" fmla="*/ 0 h 84"/>
                <a:gd name="T60" fmla="*/ 34 w 98"/>
                <a:gd name="T61" fmla="*/ 0 h 84"/>
                <a:gd name="T62" fmla="*/ 26 w 98"/>
                <a:gd name="T63" fmla="*/ 4 h 84"/>
                <a:gd name="T64" fmla="*/ 16 w 98"/>
                <a:gd name="T65" fmla="*/ 18 h 84"/>
                <a:gd name="T66" fmla="*/ 10 w 98"/>
                <a:gd name="T67" fmla="*/ 24 h 84"/>
                <a:gd name="T68" fmla="*/ 4 w 98"/>
                <a:gd name="T69" fmla="*/ 26 h 84"/>
                <a:gd name="T70" fmla="*/ 0 w 98"/>
                <a:gd name="T71" fmla="*/ 26 h 84"/>
                <a:gd name="T72" fmla="*/ 0 w 98"/>
                <a:gd name="T73" fmla="*/ 28 h 84"/>
                <a:gd name="T74" fmla="*/ 0 w 98"/>
                <a:gd name="T75" fmla="*/ 30 h 84"/>
                <a:gd name="T76" fmla="*/ 4 w 98"/>
                <a:gd name="T77" fmla="*/ 30 h 84"/>
                <a:gd name="T78" fmla="*/ 10 w 98"/>
                <a:gd name="T79" fmla="*/ 32 h 84"/>
                <a:gd name="T80" fmla="*/ 14 w 98"/>
                <a:gd name="T81" fmla="*/ 36 h 84"/>
                <a:gd name="T82" fmla="*/ 20 w 98"/>
                <a:gd name="T83" fmla="*/ 42 h 84"/>
                <a:gd name="T84" fmla="*/ 24 w 98"/>
                <a:gd name="T85" fmla="*/ 46 h 84"/>
                <a:gd name="T86" fmla="*/ 28 w 98"/>
                <a:gd name="T87" fmla="*/ 50 h 84"/>
                <a:gd name="T88" fmla="*/ 28 w 98"/>
                <a:gd name="T89" fmla="*/ 50 h 84"/>
                <a:gd name="T90" fmla="*/ 24 w 98"/>
                <a:gd name="T91" fmla="*/ 52 h 84"/>
                <a:gd name="T92" fmla="*/ 20 w 98"/>
                <a:gd name="T93" fmla="*/ 56 h 84"/>
                <a:gd name="T94" fmla="*/ 18 w 98"/>
                <a:gd name="T95" fmla="*/ 58 h 84"/>
                <a:gd name="T96" fmla="*/ 18 w 98"/>
                <a:gd name="T97" fmla="*/ 6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 h="84">
                  <a:moveTo>
                    <a:pt x="18" y="66"/>
                  </a:moveTo>
                  <a:lnTo>
                    <a:pt x="18" y="66"/>
                  </a:lnTo>
                  <a:lnTo>
                    <a:pt x="16" y="68"/>
                  </a:lnTo>
                  <a:lnTo>
                    <a:pt x="16" y="72"/>
                  </a:lnTo>
                  <a:lnTo>
                    <a:pt x="16" y="74"/>
                  </a:lnTo>
                  <a:lnTo>
                    <a:pt x="16" y="76"/>
                  </a:lnTo>
                  <a:lnTo>
                    <a:pt x="16" y="76"/>
                  </a:lnTo>
                  <a:lnTo>
                    <a:pt x="18" y="78"/>
                  </a:lnTo>
                  <a:lnTo>
                    <a:pt x="18" y="78"/>
                  </a:lnTo>
                  <a:lnTo>
                    <a:pt x="18" y="78"/>
                  </a:lnTo>
                  <a:lnTo>
                    <a:pt x="18" y="78"/>
                  </a:lnTo>
                  <a:lnTo>
                    <a:pt x="20" y="78"/>
                  </a:lnTo>
                  <a:lnTo>
                    <a:pt x="20" y="78"/>
                  </a:lnTo>
                  <a:lnTo>
                    <a:pt x="22" y="78"/>
                  </a:lnTo>
                  <a:lnTo>
                    <a:pt x="24" y="78"/>
                  </a:lnTo>
                  <a:lnTo>
                    <a:pt x="26" y="78"/>
                  </a:lnTo>
                  <a:lnTo>
                    <a:pt x="28" y="78"/>
                  </a:lnTo>
                  <a:lnTo>
                    <a:pt x="28" y="78"/>
                  </a:lnTo>
                  <a:lnTo>
                    <a:pt x="30" y="78"/>
                  </a:lnTo>
                  <a:lnTo>
                    <a:pt x="30" y="78"/>
                  </a:lnTo>
                  <a:lnTo>
                    <a:pt x="32" y="78"/>
                  </a:lnTo>
                  <a:lnTo>
                    <a:pt x="32" y="78"/>
                  </a:lnTo>
                  <a:lnTo>
                    <a:pt x="34" y="82"/>
                  </a:lnTo>
                  <a:lnTo>
                    <a:pt x="36" y="84"/>
                  </a:lnTo>
                  <a:lnTo>
                    <a:pt x="36" y="84"/>
                  </a:lnTo>
                  <a:lnTo>
                    <a:pt x="36" y="82"/>
                  </a:lnTo>
                  <a:lnTo>
                    <a:pt x="38" y="80"/>
                  </a:lnTo>
                  <a:lnTo>
                    <a:pt x="42" y="76"/>
                  </a:lnTo>
                  <a:lnTo>
                    <a:pt x="42" y="74"/>
                  </a:lnTo>
                  <a:lnTo>
                    <a:pt x="44" y="74"/>
                  </a:lnTo>
                  <a:lnTo>
                    <a:pt x="44" y="74"/>
                  </a:lnTo>
                  <a:lnTo>
                    <a:pt x="46" y="74"/>
                  </a:lnTo>
                  <a:lnTo>
                    <a:pt x="48" y="72"/>
                  </a:lnTo>
                  <a:lnTo>
                    <a:pt x="50" y="70"/>
                  </a:lnTo>
                  <a:lnTo>
                    <a:pt x="54" y="70"/>
                  </a:lnTo>
                  <a:lnTo>
                    <a:pt x="60" y="68"/>
                  </a:lnTo>
                  <a:lnTo>
                    <a:pt x="62" y="68"/>
                  </a:lnTo>
                  <a:lnTo>
                    <a:pt x="70" y="70"/>
                  </a:lnTo>
                  <a:lnTo>
                    <a:pt x="76" y="70"/>
                  </a:lnTo>
                  <a:lnTo>
                    <a:pt x="80" y="72"/>
                  </a:lnTo>
                  <a:lnTo>
                    <a:pt x="82" y="72"/>
                  </a:lnTo>
                  <a:lnTo>
                    <a:pt x="86" y="72"/>
                  </a:lnTo>
                  <a:lnTo>
                    <a:pt x="92" y="72"/>
                  </a:lnTo>
                  <a:lnTo>
                    <a:pt x="98" y="72"/>
                  </a:lnTo>
                  <a:lnTo>
                    <a:pt x="98" y="70"/>
                  </a:lnTo>
                  <a:lnTo>
                    <a:pt x="96" y="64"/>
                  </a:lnTo>
                  <a:lnTo>
                    <a:pt x="94" y="62"/>
                  </a:lnTo>
                  <a:lnTo>
                    <a:pt x="94" y="60"/>
                  </a:lnTo>
                  <a:lnTo>
                    <a:pt x="92" y="56"/>
                  </a:lnTo>
                  <a:lnTo>
                    <a:pt x="90" y="54"/>
                  </a:lnTo>
                  <a:lnTo>
                    <a:pt x="90" y="54"/>
                  </a:lnTo>
                  <a:lnTo>
                    <a:pt x="88" y="54"/>
                  </a:lnTo>
                  <a:lnTo>
                    <a:pt x="86" y="52"/>
                  </a:lnTo>
                  <a:lnTo>
                    <a:pt x="84" y="50"/>
                  </a:lnTo>
                  <a:lnTo>
                    <a:pt x="82" y="50"/>
                  </a:lnTo>
                  <a:lnTo>
                    <a:pt x="82" y="48"/>
                  </a:lnTo>
                  <a:lnTo>
                    <a:pt x="82" y="48"/>
                  </a:lnTo>
                  <a:lnTo>
                    <a:pt x="80" y="46"/>
                  </a:lnTo>
                  <a:lnTo>
                    <a:pt x="80" y="44"/>
                  </a:lnTo>
                  <a:lnTo>
                    <a:pt x="80" y="42"/>
                  </a:lnTo>
                  <a:lnTo>
                    <a:pt x="80" y="38"/>
                  </a:lnTo>
                  <a:lnTo>
                    <a:pt x="80" y="36"/>
                  </a:lnTo>
                  <a:lnTo>
                    <a:pt x="74" y="34"/>
                  </a:lnTo>
                  <a:lnTo>
                    <a:pt x="72" y="30"/>
                  </a:lnTo>
                  <a:lnTo>
                    <a:pt x="70" y="30"/>
                  </a:lnTo>
                  <a:lnTo>
                    <a:pt x="70" y="28"/>
                  </a:lnTo>
                  <a:lnTo>
                    <a:pt x="68" y="26"/>
                  </a:lnTo>
                  <a:lnTo>
                    <a:pt x="66" y="24"/>
                  </a:lnTo>
                  <a:lnTo>
                    <a:pt x="64" y="20"/>
                  </a:lnTo>
                  <a:lnTo>
                    <a:pt x="62" y="18"/>
                  </a:lnTo>
                  <a:lnTo>
                    <a:pt x="60" y="16"/>
                  </a:lnTo>
                  <a:lnTo>
                    <a:pt x="60" y="14"/>
                  </a:lnTo>
                  <a:lnTo>
                    <a:pt x="58" y="12"/>
                  </a:lnTo>
                  <a:lnTo>
                    <a:pt x="58" y="12"/>
                  </a:lnTo>
                  <a:lnTo>
                    <a:pt x="56" y="12"/>
                  </a:lnTo>
                  <a:lnTo>
                    <a:pt x="56" y="10"/>
                  </a:lnTo>
                  <a:lnTo>
                    <a:pt x="52" y="10"/>
                  </a:lnTo>
                  <a:lnTo>
                    <a:pt x="50" y="10"/>
                  </a:lnTo>
                  <a:lnTo>
                    <a:pt x="48" y="8"/>
                  </a:lnTo>
                  <a:lnTo>
                    <a:pt x="48" y="8"/>
                  </a:lnTo>
                  <a:lnTo>
                    <a:pt x="46" y="8"/>
                  </a:lnTo>
                  <a:lnTo>
                    <a:pt x="46" y="6"/>
                  </a:lnTo>
                  <a:lnTo>
                    <a:pt x="44" y="4"/>
                  </a:lnTo>
                  <a:lnTo>
                    <a:pt x="44" y="2"/>
                  </a:lnTo>
                  <a:lnTo>
                    <a:pt x="42" y="2"/>
                  </a:lnTo>
                  <a:lnTo>
                    <a:pt x="42" y="0"/>
                  </a:lnTo>
                  <a:lnTo>
                    <a:pt x="42" y="0"/>
                  </a:lnTo>
                  <a:lnTo>
                    <a:pt x="42" y="0"/>
                  </a:lnTo>
                  <a:lnTo>
                    <a:pt x="40" y="0"/>
                  </a:lnTo>
                  <a:lnTo>
                    <a:pt x="40" y="0"/>
                  </a:lnTo>
                  <a:lnTo>
                    <a:pt x="38" y="0"/>
                  </a:lnTo>
                  <a:lnTo>
                    <a:pt x="36" y="0"/>
                  </a:lnTo>
                  <a:lnTo>
                    <a:pt x="34" y="0"/>
                  </a:lnTo>
                  <a:lnTo>
                    <a:pt x="30" y="2"/>
                  </a:lnTo>
                  <a:lnTo>
                    <a:pt x="28" y="2"/>
                  </a:lnTo>
                  <a:lnTo>
                    <a:pt x="26" y="4"/>
                  </a:lnTo>
                  <a:lnTo>
                    <a:pt x="22" y="10"/>
                  </a:lnTo>
                  <a:lnTo>
                    <a:pt x="18" y="14"/>
                  </a:lnTo>
                  <a:lnTo>
                    <a:pt x="16" y="18"/>
                  </a:lnTo>
                  <a:lnTo>
                    <a:pt x="12" y="20"/>
                  </a:lnTo>
                  <a:lnTo>
                    <a:pt x="10" y="22"/>
                  </a:lnTo>
                  <a:lnTo>
                    <a:pt x="10" y="24"/>
                  </a:lnTo>
                  <a:lnTo>
                    <a:pt x="8" y="24"/>
                  </a:lnTo>
                  <a:lnTo>
                    <a:pt x="8" y="24"/>
                  </a:lnTo>
                  <a:lnTo>
                    <a:pt x="4" y="26"/>
                  </a:lnTo>
                  <a:lnTo>
                    <a:pt x="2" y="26"/>
                  </a:lnTo>
                  <a:lnTo>
                    <a:pt x="0" y="26"/>
                  </a:lnTo>
                  <a:lnTo>
                    <a:pt x="0" y="26"/>
                  </a:lnTo>
                  <a:lnTo>
                    <a:pt x="0" y="28"/>
                  </a:lnTo>
                  <a:lnTo>
                    <a:pt x="0" y="28"/>
                  </a:lnTo>
                  <a:lnTo>
                    <a:pt x="0" y="28"/>
                  </a:lnTo>
                  <a:lnTo>
                    <a:pt x="0" y="28"/>
                  </a:lnTo>
                  <a:lnTo>
                    <a:pt x="0" y="30"/>
                  </a:lnTo>
                  <a:lnTo>
                    <a:pt x="0" y="30"/>
                  </a:lnTo>
                  <a:lnTo>
                    <a:pt x="2" y="30"/>
                  </a:lnTo>
                  <a:lnTo>
                    <a:pt x="2" y="30"/>
                  </a:lnTo>
                  <a:lnTo>
                    <a:pt x="4" y="30"/>
                  </a:lnTo>
                  <a:lnTo>
                    <a:pt x="8" y="30"/>
                  </a:lnTo>
                  <a:lnTo>
                    <a:pt x="10" y="32"/>
                  </a:lnTo>
                  <a:lnTo>
                    <a:pt x="10" y="32"/>
                  </a:lnTo>
                  <a:lnTo>
                    <a:pt x="12" y="32"/>
                  </a:lnTo>
                  <a:lnTo>
                    <a:pt x="12" y="34"/>
                  </a:lnTo>
                  <a:lnTo>
                    <a:pt x="14" y="36"/>
                  </a:lnTo>
                  <a:lnTo>
                    <a:pt x="16" y="36"/>
                  </a:lnTo>
                  <a:lnTo>
                    <a:pt x="18" y="40"/>
                  </a:lnTo>
                  <a:lnTo>
                    <a:pt x="20" y="42"/>
                  </a:lnTo>
                  <a:lnTo>
                    <a:pt x="22" y="44"/>
                  </a:lnTo>
                  <a:lnTo>
                    <a:pt x="22" y="46"/>
                  </a:lnTo>
                  <a:lnTo>
                    <a:pt x="24" y="46"/>
                  </a:lnTo>
                  <a:lnTo>
                    <a:pt x="26" y="48"/>
                  </a:lnTo>
                  <a:lnTo>
                    <a:pt x="26" y="48"/>
                  </a:lnTo>
                  <a:lnTo>
                    <a:pt x="28" y="50"/>
                  </a:lnTo>
                  <a:lnTo>
                    <a:pt x="28" y="50"/>
                  </a:lnTo>
                  <a:lnTo>
                    <a:pt x="28" y="50"/>
                  </a:lnTo>
                  <a:lnTo>
                    <a:pt x="28" y="50"/>
                  </a:lnTo>
                  <a:lnTo>
                    <a:pt x="26" y="52"/>
                  </a:lnTo>
                  <a:lnTo>
                    <a:pt x="26" y="52"/>
                  </a:lnTo>
                  <a:lnTo>
                    <a:pt x="24" y="52"/>
                  </a:lnTo>
                  <a:lnTo>
                    <a:pt x="24" y="54"/>
                  </a:lnTo>
                  <a:lnTo>
                    <a:pt x="20" y="54"/>
                  </a:lnTo>
                  <a:lnTo>
                    <a:pt x="20" y="56"/>
                  </a:lnTo>
                  <a:lnTo>
                    <a:pt x="18" y="56"/>
                  </a:lnTo>
                  <a:lnTo>
                    <a:pt x="18" y="56"/>
                  </a:lnTo>
                  <a:lnTo>
                    <a:pt x="18" y="58"/>
                  </a:lnTo>
                  <a:lnTo>
                    <a:pt x="18" y="60"/>
                  </a:lnTo>
                  <a:lnTo>
                    <a:pt x="18" y="62"/>
                  </a:lnTo>
                  <a:lnTo>
                    <a:pt x="18" y="64"/>
                  </a:lnTo>
                  <a:lnTo>
                    <a:pt x="18" y="66"/>
                  </a:lnTo>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74" name="Freeform 369">
              <a:extLst>
                <a:ext uri="{FF2B5EF4-FFF2-40B4-BE49-F238E27FC236}">
                  <a16:creationId xmlns:a16="http://schemas.microsoft.com/office/drawing/2014/main" id="{D75AE69A-6FBF-42B7-AC99-93619C2AA6BD}"/>
                </a:ext>
              </a:extLst>
            </p:cNvPr>
            <p:cNvSpPr>
              <a:spLocks/>
            </p:cNvSpPr>
            <p:nvPr/>
          </p:nvSpPr>
          <p:spPr bwMode="auto">
            <a:xfrm>
              <a:off x="5526488" y="3598348"/>
              <a:ext cx="185338" cy="143620"/>
            </a:xfrm>
            <a:custGeom>
              <a:avLst/>
              <a:gdLst>
                <a:gd name="T0" fmla="*/ 16 w 98"/>
                <a:gd name="T1" fmla="*/ 68 h 84"/>
                <a:gd name="T2" fmla="*/ 16 w 98"/>
                <a:gd name="T3" fmla="*/ 76 h 84"/>
                <a:gd name="T4" fmla="*/ 18 w 98"/>
                <a:gd name="T5" fmla="*/ 78 h 84"/>
                <a:gd name="T6" fmla="*/ 20 w 98"/>
                <a:gd name="T7" fmla="*/ 78 h 84"/>
                <a:gd name="T8" fmla="*/ 24 w 98"/>
                <a:gd name="T9" fmla="*/ 78 h 84"/>
                <a:gd name="T10" fmla="*/ 28 w 98"/>
                <a:gd name="T11" fmla="*/ 78 h 84"/>
                <a:gd name="T12" fmla="*/ 32 w 98"/>
                <a:gd name="T13" fmla="*/ 78 h 84"/>
                <a:gd name="T14" fmla="*/ 36 w 98"/>
                <a:gd name="T15" fmla="*/ 84 h 84"/>
                <a:gd name="T16" fmla="*/ 38 w 98"/>
                <a:gd name="T17" fmla="*/ 80 h 84"/>
                <a:gd name="T18" fmla="*/ 44 w 98"/>
                <a:gd name="T19" fmla="*/ 74 h 84"/>
                <a:gd name="T20" fmla="*/ 48 w 98"/>
                <a:gd name="T21" fmla="*/ 72 h 84"/>
                <a:gd name="T22" fmla="*/ 60 w 98"/>
                <a:gd name="T23" fmla="*/ 68 h 84"/>
                <a:gd name="T24" fmla="*/ 76 w 98"/>
                <a:gd name="T25" fmla="*/ 70 h 84"/>
                <a:gd name="T26" fmla="*/ 86 w 98"/>
                <a:gd name="T27" fmla="*/ 72 h 84"/>
                <a:gd name="T28" fmla="*/ 98 w 98"/>
                <a:gd name="T29" fmla="*/ 70 h 84"/>
                <a:gd name="T30" fmla="*/ 94 w 98"/>
                <a:gd name="T31" fmla="*/ 60 h 84"/>
                <a:gd name="T32" fmla="*/ 90 w 98"/>
                <a:gd name="T33" fmla="*/ 54 h 84"/>
                <a:gd name="T34" fmla="*/ 84 w 98"/>
                <a:gd name="T35" fmla="*/ 50 h 84"/>
                <a:gd name="T36" fmla="*/ 82 w 98"/>
                <a:gd name="T37" fmla="*/ 48 h 84"/>
                <a:gd name="T38" fmla="*/ 80 w 98"/>
                <a:gd name="T39" fmla="*/ 42 h 84"/>
                <a:gd name="T40" fmla="*/ 74 w 98"/>
                <a:gd name="T41" fmla="*/ 34 h 84"/>
                <a:gd name="T42" fmla="*/ 70 w 98"/>
                <a:gd name="T43" fmla="*/ 28 h 84"/>
                <a:gd name="T44" fmla="*/ 64 w 98"/>
                <a:gd name="T45" fmla="*/ 20 h 84"/>
                <a:gd name="T46" fmla="*/ 60 w 98"/>
                <a:gd name="T47" fmla="*/ 14 h 84"/>
                <a:gd name="T48" fmla="*/ 56 w 98"/>
                <a:gd name="T49" fmla="*/ 12 h 84"/>
                <a:gd name="T50" fmla="*/ 50 w 98"/>
                <a:gd name="T51" fmla="*/ 10 h 84"/>
                <a:gd name="T52" fmla="*/ 46 w 98"/>
                <a:gd name="T53" fmla="*/ 8 h 84"/>
                <a:gd name="T54" fmla="*/ 44 w 98"/>
                <a:gd name="T55" fmla="*/ 2 h 84"/>
                <a:gd name="T56" fmla="*/ 42 w 98"/>
                <a:gd name="T57" fmla="*/ 0 h 84"/>
                <a:gd name="T58" fmla="*/ 40 w 98"/>
                <a:gd name="T59" fmla="*/ 0 h 84"/>
                <a:gd name="T60" fmla="*/ 34 w 98"/>
                <a:gd name="T61" fmla="*/ 0 h 84"/>
                <a:gd name="T62" fmla="*/ 26 w 98"/>
                <a:gd name="T63" fmla="*/ 4 h 84"/>
                <a:gd name="T64" fmla="*/ 16 w 98"/>
                <a:gd name="T65" fmla="*/ 18 h 84"/>
                <a:gd name="T66" fmla="*/ 10 w 98"/>
                <a:gd name="T67" fmla="*/ 24 h 84"/>
                <a:gd name="T68" fmla="*/ 4 w 98"/>
                <a:gd name="T69" fmla="*/ 26 h 84"/>
                <a:gd name="T70" fmla="*/ 0 w 98"/>
                <a:gd name="T71" fmla="*/ 26 h 84"/>
                <a:gd name="T72" fmla="*/ 0 w 98"/>
                <a:gd name="T73" fmla="*/ 28 h 84"/>
                <a:gd name="T74" fmla="*/ 0 w 98"/>
                <a:gd name="T75" fmla="*/ 30 h 84"/>
                <a:gd name="T76" fmla="*/ 4 w 98"/>
                <a:gd name="T77" fmla="*/ 30 h 84"/>
                <a:gd name="T78" fmla="*/ 10 w 98"/>
                <a:gd name="T79" fmla="*/ 32 h 84"/>
                <a:gd name="T80" fmla="*/ 14 w 98"/>
                <a:gd name="T81" fmla="*/ 36 h 84"/>
                <a:gd name="T82" fmla="*/ 20 w 98"/>
                <a:gd name="T83" fmla="*/ 42 h 84"/>
                <a:gd name="T84" fmla="*/ 24 w 98"/>
                <a:gd name="T85" fmla="*/ 46 h 84"/>
                <a:gd name="T86" fmla="*/ 28 w 98"/>
                <a:gd name="T87" fmla="*/ 50 h 84"/>
                <a:gd name="T88" fmla="*/ 28 w 98"/>
                <a:gd name="T89" fmla="*/ 50 h 84"/>
                <a:gd name="T90" fmla="*/ 24 w 98"/>
                <a:gd name="T91" fmla="*/ 52 h 84"/>
                <a:gd name="T92" fmla="*/ 20 w 98"/>
                <a:gd name="T93" fmla="*/ 56 h 84"/>
                <a:gd name="T94" fmla="*/ 18 w 98"/>
                <a:gd name="T95" fmla="*/ 58 h 84"/>
                <a:gd name="T96" fmla="*/ 18 w 98"/>
                <a:gd name="T97" fmla="*/ 6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 h="84">
                  <a:moveTo>
                    <a:pt x="18" y="66"/>
                  </a:moveTo>
                  <a:lnTo>
                    <a:pt x="18" y="66"/>
                  </a:lnTo>
                  <a:lnTo>
                    <a:pt x="16" y="68"/>
                  </a:lnTo>
                  <a:lnTo>
                    <a:pt x="16" y="72"/>
                  </a:lnTo>
                  <a:lnTo>
                    <a:pt x="16" y="74"/>
                  </a:lnTo>
                  <a:lnTo>
                    <a:pt x="16" y="76"/>
                  </a:lnTo>
                  <a:lnTo>
                    <a:pt x="16" y="76"/>
                  </a:lnTo>
                  <a:lnTo>
                    <a:pt x="18" y="78"/>
                  </a:lnTo>
                  <a:lnTo>
                    <a:pt x="18" y="78"/>
                  </a:lnTo>
                  <a:lnTo>
                    <a:pt x="18" y="78"/>
                  </a:lnTo>
                  <a:lnTo>
                    <a:pt x="18" y="78"/>
                  </a:lnTo>
                  <a:lnTo>
                    <a:pt x="20" y="78"/>
                  </a:lnTo>
                  <a:lnTo>
                    <a:pt x="20" y="78"/>
                  </a:lnTo>
                  <a:lnTo>
                    <a:pt x="22" y="78"/>
                  </a:lnTo>
                  <a:lnTo>
                    <a:pt x="24" y="78"/>
                  </a:lnTo>
                  <a:lnTo>
                    <a:pt x="26" y="78"/>
                  </a:lnTo>
                  <a:lnTo>
                    <a:pt x="28" y="78"/>
                  </a:lnTo>
                  <a:lnTo>
                    <a:pt x="28" y="78"/>
                  </a:lnTo>
                  <a:lnTo>
                    <a:pt x="30" y="78"/>
                  </a:lnTo>
                  <a:lnTo>
                    <a:pt x="30" y="78"/>
                  </a:lnTo>
                  <a:lnTo>
                    <a:pt x="32" y="78"/>
                  </a:lnTo>
                  <a:lnTo>
                    <a:pt x="32" y="78"/>
                  </a:lnTo>
                  <a:lnTo>
                    <a:pt x="34" y="82"/>
                  </a:lnTo>
                  <a:lnTo>
                    <a:pt x="36" y="84"/>
                  </a:lnTo>
                  <a:lnTo>
                    <a:pt x="36" y="84"/>
                  </a:lnTo>
                  <a:lnTo>
                    <a:pt x="36" y="82"/>
                  </a:lnTo>
                  <a:lnTo>
                    <a:pt x="38" y="80"/>
                  </a:lnTo>
                  <a:lnTo>
                    <a:pt x="42" y="76"/>
                  </a:lnTo>
                  <a:lnTo>
                    <a:pt x="42" y="74"/>
                  </a:lnTo>
                  <a:lnTo>
                    <a:pt x="44" y="74"/>
                  </a:lnTo>
                  <a:lnTo>
                    <a:pt x="44" y="74"/>
                  </a:lnTo>
                  <a:lnTo>
                    <a:pt x="46" y="74"/>
                  </a:lnTo>
                  <a:lnTo>
                    <a:pt x="48" y="72"/>
                  </a:lnTo>
                  <a:lnTo>
                    <a:pt x="50" y="70"/>
                  </a:lnTo>
                  <a:lnTo>
                    <a:pt x="54" y="70"/>
                  </a:lnTo>
                  <a:lnTo>
                    <a:pt x="60" y="68"/>
                  </a:lnTo>
                  <a:lnTo>
                    <a:pt x="62" y="68"/>
                  </a:lnTo>
                  <a:lnTo>
                    <a:pt x="70" y="70"/>
                  </a:lnTo>
                  <a:lnTo>
                    <a:pt x="76" y="70"/>
                  </a:lnTo>
                  <a:lnTo>
                    <a:pt x="80" y="72"/>
                  </a:lnTo>
                  <a:lnTo>
                    <a:pt x="82" y="72"/>
                  </a:lnTo>
                  <a:lnTo>
                    <a:pt x="86" y="72"/>
                  </a:lnTo>
                  <a:lnTo>
                    <a:pt x="92" y="72"/>
                  </a:lnTo>
                  <a:lnTo>
                    <a:pt x="98" y="72"/>
                  </a:lnTo>
                  <a:lnTo>
                    <a:pt x="98" y="70"/>
                  </a:lnTo>
                  <a:lnTo>
                    <a:pt x="96" y="64"/>
                  </a:lnTo>
                  <a:lnTo>
                    <a:pt x="94" y="62"/>
                  </a:lnTo>
                  <a:lnTo>
                    <a:pt x="94" y="60"/>
                  </a:lnTo>
                  <a:lnTo>
                    <a:pt x="92" y="56"/>
                  </a:lnTo>
                  <a:lnTo>
                    <a:pt x="90" y="54"/>
                  </a:lnTo>
                  <a:lnTo>
                    <a:pt x="90" y="54"/>
                  </a:lnTo>
                  <a:lnTo>
                    <a:pt x="88" y="54"/>
                  </a:lnTo>
                  <a:lnTo>
                    <a:pt x="86" y="52"/>
                  </a:lnTo>
                  <a:lnTo>
                    <a:pt x="84" y="50"/>
                  </a:lnTo>
                  <a:lnTo>
                    <a:pt x="82" y="50"/>
                  </a:lnTo>
                  <a:lnTo>
                    <a:pt x="82" y="48"/>
                  </a:lnTo>
                  <a:lnTo>
                    <a:pt x="82" y="48"/>
                  </a:lnTo>
                  <a:lnTo>
                    <a:pt x="80" y="46"/>
                  </a:lnTo>
                  <a:lnTo>
                    <a:pt x="80" y="44"/>
                  </a:lnTo>
                  <a:lnTo>
                    <a:pt x="80" y="42"/>
                  </a:lnTo>
                  <a:lnTo>
                    <a:pt x="80" y="38"/>
                  </a:lnTo>
                  <a:lnTo>
                    <a:pt x="80" y="36"/>
                  </a:lnTo>
                  <a:lnTo>
                    <a:pt x="74" y="34"/>
                  </a:lnTo>
                  <a:lnTo>
                    <a:pt x="72" y="30"/>
                  </a:lnTo>
                  <a:lnTo>
                    <a:pt x="70" y="30"/>
                  </a:lnTo>
                  <a:lnTo>
                    <a:pt x="70" y="28"/>
                  </a:lnTo>
                  <a:lnTo>
                    <a:pt x="68" y="26"/>
                  </a:lnTo>
                  <a:lnTo>
                    <a:pt x="66" y="24"/>
                  </a:lnTo>
                  <a:lnTo>
                    <a:pt x="64" y="20"/>
                  </a:lnTo>
                  <a:lnTo>
                    <a:pt x="62" y="18"/>
                  </a:lnTo>
                  <a:lnTo>
                    <a:pt x="60" y="16"/>
                  </a:lnTo>
                  <a:lnTo>
                    <a:pt x="60" y="14"/>
                  </a:lnTo>
                  <a:lnTo>
                    <a:pt x="58" y="12"/>
                  </a:lnTo>
                  <a:lnTo>
                    <a:pt x="58" y="12"/>
                  </a:lnTo>
                  <a:lnTo>
                    <a:pt x="56" y="12"/>
                  </a:lnTo>
                  <a:lnTo>
                    <a:pt x="56" y="10"/>
                  </a:lnTo>
                  <a:lnTo>
                    <a:pt x="52" y="10"/>
                  </a:lnTo>
                  <a:lnTo>
                    <a:pt x="50" y="10"/>
                  </a:lnTo>
                  <a:lnTo>
                    <a:pt x="48" y="8"/>
                  </a:lnTo>
                  <a:lnTo>
                    <a:pt x="48" y="8"/>
                  </a:lnTo>
                  <a:lnTo>
                    <a:pt x="46" y="8"/>
                  </a:lnTo>
                  <a:lnTo>
                    <a:pt x="46" y="6"/>
                  </a:lnTo>
                  <a:lnTo>
                    <a:pt x="44" y="4"/>
                  </a:lnTo>
                  <a:lnTo>
                    <a:pt x="44" y="2"/>
                  </a:lnTo>
                  <a:lnTo>
                    <a:pt x="42" y="2"/>
                  </a:lnTo>
                  <a:lnTo>
                    <a:pt x="42" y="0"/>
                  </a:lnTo>
                  <a:lnTo>
                    <a:pt x="42" y="0"/>
                  </a:lnTo>
                  <a:lnTo>
                    <a:pt x="42" y="0"/>
                  </a:lnTo>
                  <a:lnTo>
                    <a:pt x="40" y="0"/>
                  </a:lnTo>
                  <a:lnTo>
                    <a:pt x="40" y="0"/>
                  </a:lnTo>
                  <a:lnTo>
                    <a:pt x="38" y="0"/>
                  </a:lnTo>
                  <a:lnTo>
                    <a:pt x="36" y="0"/>
                  </a:lnTo>
                  <a:lnTo>
                    <a:pt x="34" y="0"/>
                  </a:lnTo>
                  <a:lnTo>
                    <a:pt x="30" y="2"/>
                  </a:lnTo>
                  <a:lnTo>
                    <a:pt x="28" y="2"/>
                  </a:lnTo>
                  <a:lnTo>
                    <a:pt x="26" y="4"/>
                  </a:lnTo>
                  <a:lnTo>
                    <a:pt x="22" y="10"/>
                  </a:lnTo>
                  <a:lnTo>
                    <a:pt x="18" y="14"/>
                  </a:lnTo>
                  <a:lnTo>
                    <a:pt x="16" y="18"/>
                  </a:lnTo>
                  <a:lnTo>
                    <a:pt x="12" y="20"/>
                  </a:lnTo>
                  <a:lnTo>
                    <a:pt x="10" y="22"/>
                  </a:lnTo>
                  <a:lnTo>
                    <a:pt x="10" y="24"/>
                  </a:lnTo>
                  <a:lnTo>
                    <a:pt x="8" y="24"/>
                  </a:lnTo>
                  <a:lnTo>
                    <a:pt x="8" y="24"/>
                  </a:lnTo>
                  <a:lnTo>
                    <a:pt x="4" y="26"/>
                  </a:lnTo>
                  <a:lnTo>
                    <a:pt x="2" y="26"/>
                  </a:lnTo>
                  <a:lnTo>
                    <a:pt x="0" y="26"/>
                  </a:lnTo>
                  <a:lnTo>
                    <a:pt x="0" y="26"/>
                  </a:lnTo>
                  <a:lnTo>
                    <a:pt x="0" y="28"/>
                  </a:lnTo>
                  <a:lnTo>
                    <a:pt x="0" y="28"/>
                  </a:lnTo>
                  <a:lnTo>
                    <a:pt x="0" y="28"/>
                  </a:lnTo>
                  <a:lnTo>
                    <a:pt x="0" y="28"/>
                  </a:lnTo>
                  <a:lnTo>
                    <a:pt x="0" y="30"/>
                  </a:lnTo>
                  <a:lnTo>
                    <a:pt x="0" y="30"/>
                  </a:lnTo>
                  <a:lnTo>
                    <a:pt x="2" y="30"/>
                  </a:lnTo>
                  <a:lnTo>
                    <a:pt x="2" y="30"/>
                  </a:lnTo>
                  <a:lnTo>
                    <a:pt x="4" y="30"/>
                  </a:lnTo>
                  <a:lnTo>
                    <a:pt x="8" y="30"/>
                  </a:lnTo>
                  <a:lnTo>
                    <a:pt x="10" y="32"/>
                  </a:lnTo>
                  <a:lnTo>
                    <a:pt x="10" y="32"/>
                  </a:lnTo>
                  <a:lnTo>
                    <a:pt x="12" y="32"/>
                  </a:lnTo>
                  <a:lnTo>
                    <a:pt x="12" y="34"/>
                  </a:lnTo>
                  <a:lnTo>
                    <a:pt x="14" y="36"/>
                  </a:lnTo>
                  <a:lnTo>
                    <a:pt x="16" y="36"/>
                  </a:lnTo>
                  <a:lnTo>
                    <a:pt x="18" y="40"/>
                  </a:lnTo>
                  <a:lnTo>
                    <a:pt x="20" y="42"/>
                  </a:lnTo>
                  <a:lnTo>
                    <a:pt x="22" y="44"/>
                  </a:lnTo>
                  <a:lnTo>
                    <a:pt x="22" y="46"/>
                  </a:lnTo>
                  <a:lnTo>
                    <a:pt x="24" y="46"/>
                  </a:lnTo>
                  <a:lnTo>
                    <a:pt x="26" y="48"/>
                  </a:lnTo>
                  <a:lnTo>
                    <a:pt x="26" y="48"/>
                  </a:lnTo>
                  <a:lnTo>
                    <a:pt x="28" y="50"/>
                  </a:lnTo>
                  <a:lnTo>
                    <a:pt x="28" y="50"/>
                  </a:lnTo>
                  <a:lnTo>
                    <a:pt x="28" y="50"/>
                  </a:lnTo>
                  <a:lnTo>
                    <a:pt x="28" y="50"/>
                  </a:lnTo>
                  <a:lnTo>
                    <a:pt x="26" y="52"/>
                  </a:lnTo>
                  <a:lnTo>
                    <a:pt x="26" y="52"/>
                  </a:lnTo>
                  <a:lnTo>
                    <a:pt x="24" y="52"/>
                  </a:lnTo>
                  <a:lnTo>
                    <a:pt x="24" y="54"/>
                  </a:lnTo>
                  <a:lnTo>
                    <a:pt x="20" y="54"/>
                  </a:lnTo>
                  <a:lnTo>
                    <a:pt x="20" y="56"/>
                  </a:lnTo>
                  <a:lnTo>
                    <a:pt x="18" y="56"/>
                  </a:lnTo>
                  <a:lnTo>
                    <a:pt x="18" y="56"/>
                  </a:lnTo>
                  <a:lnTo>
                    <a:pt x="18" y="58"/>
                  </a:lnTo>
                  <a:lnTo>
                    <a:pt x="18" y="60"/>
                  </a:lnTo>
                  <a:lnTo>
                    <a:pt x="18" y="62"/>
                  </a:lnTo>
                  <a:lnTo>
                    <a:pt x="18" y="64"/>
                  </a:lnTo>
                  <a:lnTo>
                    <a:pt x="18" y="66"/>
                  </a:lnTo>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75" name="Freeform 370">
              <a:extLst>
                <a:ext uri="{FF2B5EF4-FFF2-40B4-BE49-F238E27FC236}">
                  <a16:creationId xmlns:a16="http://schemas.microsoft.com/office/drawing/2014/main" id="{8DA3FBD7-3B51-4B57-99C8-B27C7CD21EFE}"/>
                </a:ext>
              </a:extLst>
            </p:cNvPr>
            <p:cNvSpPr>
              <a:spLocks/>
            </p:cNvSpPr>
            <p:nvPr/>
          </p:nvSpPr>
          <p:spPr bwMode="auto">
            <a:xfrm>
              <a:off x="5677784" y="3328205"/>
              <a:ext cx="453889" cy="461635"/>
            </a:xfrm>
            <a:custGeom>
              <a:avLst/>
              <a:gdLst>
                <a:gd name="T0" fmla="*/ 4 w 240"/>
                <a:gd name="T1" fmla="*/ 186 h 270"/>
                <a:gd name="T2" fmla="*/ 12 w 240"/>
                <a:gd name="T3" fmla="*/ 176 h 270"/>
                <a:gd name="T4" fmla="*/ 16 w 240"/>
                <a:gd name="T5" fmla="*/ 176 h 270"/>
                <a:gd name="T6" fmla="*/ 26 w 240"/>
                <a:gd name="T7" fmla="*/ 182 h 270"/>
                <a:gd name="T8" fmla="*/ 44 w 240"/>
                <a:gd name="T9" fmla="*/ 184 h 270"/>
                <a:gd name="T10" fmla="*/ 78 w 240"/>
                <a:gd name="T11" fmla="*/ 184 h 270"/>
                <a:gd name="T12" fmla="*/ 92 w 240"/>
                <a:gd name="T13" fmla="*/ 184 h 270"/>
                <a:gd name="T14" fmla="*/ 96 w 240"/>
                <a:gd name="T15" fmla="*/ 182 h 270"/>
                <a:gd name="T16" fmla="*/ 98 w 240"/>
                <a:gd name="T17" fmla="*/ 174 h 270"/>
                <a:gd name="T18" fmla="*/ 94 w 240"/>
                <a:gd name="T19" fmla="*/ 164 h 270"/>
                <a:gd name="T20" fmla="*/ 90 w 240"/>
                <a:gd name="T21" fmla="*/ 162 h 270"/>
                <a:gd name="T22" fmla="*/ 84 w 240"/>
                <a:gd name="T23" fmla="*/ 162 h 270"/>
                <a:gd name="T24" fmla="*/ 78 w 240"/>
                <a:gd name="T25" fmla="*/ 148 h 270"/>
                <a:gd name="T26" fmla="*/ 78 w 240"/>
                <a:gd name="T27" fmla="*/ 130 h 270"/>
                <a:gd name="T28" fmla="*/ 84 w 240"/>
                <a:gd name="T29" fmla="*/ 82 h 270"/>
                <a:gd name="T30" fmla="*/ 86 w 240"/>
                <a:gd name="T31" fmla="*/ 60 h 270"/>
                <a:gd name="T32" fmla="*/ 84 w 240"/>
                <a:gd name="T33" fmla="*/ 48 h 270"/>
                <a:gd name="T34" fmla="*/ 78 w 240"/>
                <a:gd name="T35" fmla="*/ 38 h 270"/>
                <a:gd name="T36" fmla="*/ 76 w 240"/>
                <a:gd name="T37" fmla="*/ 24 h 270"/>
                <a:gd name="T38" fmla="*/ 78 w 240"/>
                <a:gd name="T39" fmla="*/ 18 h 270"/>
                <a:gd name="T40" fmla="*/ 82 w 240"/>
                <a:gd name="T41" fmla="*/ 16 h 270"/>
                <a:gd name="T42" fmla="*/ 88 w 240"/>
                <a:gd name="T43" fmla="*/ 16 h 270"/>
                <a:gd name="T44" fmla="*/ 88 w 240"/>
                <a:gd name="T45" fmla="*/ 6 h 270"/>
                <a:gd name="T46" fmla="*/ 102 w 240"/>
                <a:gd name="T47" fmla="*/ 10 h 270"/>
                <a:gd name="T48" fmla="*/ 138 w 240"/>
                <a:gd name="T49" fmla="*/ 40 h 270"/>
                <a:gd name="T50" fmla="*/ 186 w 240"/>
                <a:gd name="T51" fmla="*/ 80 h 270"/>
                <a:gd name="T52" fmla="*/ 206 w 240"/>
                <a:gd name="T53" fmla="*/ 92 h 270"/>
                <a:gd name="T54" fmla="*/ 216 w 240"/>
                <a:gd name="T55" fmla="*/ 98 h 270"/>
                <a:gd name="T56" fmla="*/ 218 w 240"/>
                <a:gd name="T57" fmla="*/ 102 h 270"/>
                <a:gd name="T58" fmla="*/ 218 w 240"/>
                <a:gd name="T59" fmla="*/ 118 h 270"/>
                <a:gd name="T60" fmla="*/ 222 w 240"/>
                <a:gd name="T61" fmla="*/ 122 h 270"/>
                <a:gd name="T62" fmla="*/ 228 w 240"/>
                <a:gd name="T63" fmla="*/ 122 h 270"/>
                <a:gd name="T64" fmla="*/ 238 w 240"/>
                <a:gd name="T65" fmla="*/ 140 h 270"/>
                <a:gd name="T66" fmla="*/ 238 w 240"/>
                <a:gd name="T67" fmla="*/ 160 h 270"/>
                <a:gd name="T68" fmla="*/ 236 w 240"/>
                <a:gd name="T69" fmla="*/ 166 h 270"/>
                <a:gd name="T70" fmla="*/ 232 w 240"/>
                <a:gd name="T71" fmla="*/ 168 h 270"/>
                <a:gd name="T72" fmla="*/ 226 w 240"/>
                <a:gd name="T73" fmla="*/ 168 h 270"/>
                <a:gd name="T74" fmla="*/ 226 w 240"/>
                <a:gd name="T75" fmla="*/ 172 h 270"/>
                <a:gd name="T76" fmla="*/ 226 w 240"/>
                <a:gd name="T77" fmla="*/ 176 h 270"/>
                <a:gd name="T78" fmla="*/ 224 w 240"/>
                <a:gd name="T79" fmla="*/ 180 h 270"/>
                <a:gd name="T80" fmla="*/ 208 w 240"/>
                <a:gd name="T81" fmla="*/ 180 h 270"/>
                <a:gd name="T82" fmla="*/ 190 w 240"/>
                <a:gd name="T83" fmla="*/ 182 h 270"/>
                <a:gd name="T84" fmla="*/ 176 w 240"/>
                <a:gd name="T85" fmla="*/ 190 h 270"/>
                <a:gd name="T86" fmla="*/ 158 w 240"/>
                <a:gd name="T87" fmla="*/ 188 h 270"/>
                <a:gd name="T88" fmla="*/ 152 w 240"/>
                <a:gd name="T89" fmla="*/ 190 h 270"/>
                <a:gd name="T90" fmla="*/ 146 w 240"/>
                <a:gd name="T91" fmla="*/ 198 h 270"/>
                <a:gd name="T92" fmla="*/ 138 w 240"/>
                <a:gd name="T93" fmla="*/ 206 h 270"/>
                <a:gd name="T94" fmla="*/ 126 w 240"/>
                <a:gd name="T95" fmla="*/ 210 h 270"/>
                <a:gd name="T96" fmla="*/ 118 w 240"/>
                <a:gd name="T97" fmla="*/ 214 h 270"/>
                <a:gd name="T98" fmla="*/ 112 w 240"/>
                <a:gd name="T99" fmla="*/ 228 h 270"/>
                <a:gd name="T100" fmla="*/ 102 w 240"/>
                <a:gd name="T101" fmla="*/ 242 h 270"/>
                <a:gd name="T102" fmla="*/ 96 w 240"/>
                <a:gd name="T103" fmla="*/ 256 h 270"/>
                <a:gd name="T104" fmla="*/ 64 w 240"/>
                <a:gd name="T105" fmla="*/ 266 h 270"/>
                <a:gd name="T106" fmla="*/ 62 w 240"/>
                <a:gd name="T107" fmla="*/ 250 h 270"/>
                <a:gd name="T108" fmla="*/ 56 w 240"/>
                <a:gd name="T109" fmla="*/ 242 h 270"/>
                <a:gd name="T110" fmla="*/ 48 w 240"/>
                <a:gd name="T111" fmla="*/ 238 h 270"/>
                <a:gd name="T112" fmla="*/ 34 w 240"/>
                <a:gd name="T113" fmla="*/ 234 h 270"/>
                <a:gd name="T114" fmla="*/ 14 w 240"/>
                <a:gd name="T115" fmla="*/ 220 h 270"/>
                <a:gd name="T116" fmla="*/ 8 w 240"/>
                <a:gd name="T117" fmla="*/ 212 h 270"/>
                <a:gd name="T118" fmla="*/ 2 w 240"/>
                <a:gd name="T119" fmla="*/ 206 h 270"/>
                <a:gd name="T120" fmla="*/ 0 w 240"/>
                <a:gd name="T121" fmla="*/ 19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0" h="270">
                  <a:moveTo>
                    <a:pt x="0" y="194"/>
                  </a:moveTo>
                  <a:lnTo>
                    <a:pt x="0" y="194"/>
                  </a:lnTo>
                  <a:lnTo>
                    <a:pt x="0" y="192"/>
                  </a:lnTo>
                  <a:lnTo>
                    <a:pt x="2" y="188"/>
                  </a:lnTo>
                  <a:lnTo>
                    <a:pt x="4" y="186"/>
                  </a:lnTo>
                  <a:lnTo>
                    <a:pt x="6" y="182"/>
                  </a:lnTo>
                  <a:lnTo>
                    <a:pt x="8" y="180"/>
                  </a:lnTo>
                  <a:lnTo>
                    <a:pt x="10" y="178"/>
                  </a:lnTo>
                  <a:lnTo>
                    <a:pt x="10" y="178"/>
                  </a:lnTo>
                  <a:lnTo>
                    <a:pt x="12" y="176"/>
                  </a:lnTo>
                  <a:lnTo>
                    <a:pt x="12" y="176"/>
                  </a:lnTo>
                  <a:lnTo>
                    <a:pt x="14" y="174"/>
                  </a:lnTo>
                  <a:lnTo>
                    <a:pt x="14" y="174"/>
                  </a:lnTo>
                  <a:lnTo>
                    <a:pt x="16" y="174"/>
                  </a:lnTo>
                  <a:lnTo>
                    <a:pt x="16" y="176"/>
                  </a:lnTo>
                  <a:lnTo>
                    <a:pt x="18" y="176"/>
                  </a:lnTo>
                  <a:lnTo>
                    <a:pt x="20" y="178"/>
                  </a:lnTo>
                  <a:lnTo>
                    <a:pt x="22" y="180"/>
                  </a:lnTo>
                  <a:lnTo>
                    <a:pt x="24" y="180"/>
                  </a:lnTo>
                  <a:lnTo>
                    <a:pt x="26" y="182"/>
                  </a:lnTo>
                  <a:lnTo>
                    <a:pt x="28" y="182"/>
                  </a:lnTo>
                  <a:lnTo>
                    <a:pt x="30" y="182"/>
                  </a:lnTo>
                  <a:lnTo>
                    <a:pt x="34" y="182"/>
                  </a:lnTo>
                  <a:lnTo>
                    <a:pt x="36" y="184"/>
                  </a:lnTo>
                  <a:lnTo>
                    <a:pt x="44" y="184"/>
                  </a:lnTo>
                  <a:lnTo>
                    <a:pt x="52" y="184"/>
                  </a:lnTo>
                  <a:lnTo>
                    <a:pt x="58" y="184"/>
                  </a:lnTo>
                  <a:lnTo>
                    <a:pt x="66" y="184"/>
                  </a:lnTo>
                  <a:lnTo>
                    <a:pt x="72" y="184"/>
                  </a:lnTo>
                  <a:lnTo>
                    <a:pt x="78" y="184"/>
                  </a:lnTo>
                  <a:lnTo>
                    <a:pt x="82" y="184"/>
                  </a:lnTo>
                  <a:lnTo>
                    <a:pt x="84" y="184"/>
                  </a:lnTo>
                  <a:lnTo>
                    <a:pt x="88" y="184"/>
                  </a:lnTo>
                  <a:lnTo>
                    <a:pt x="90" y="184"/>
                  </a:lnTo>
                  <a:lnTo>
                    <a:pt x="92" y="184"/>
                  </a:lnTo>
                  <a:lnTo>
                    <a:pt x="94" y="184"/>
                  </a:lnTo>
                  <a:lnTo>
                    <a:pt x="94" y="184"/>
                  </a:lnTo>
                  <a:lnTo>
                    <a:pt x="96" y="184"/>
                  </a:lnTo>
                  <a:lnTo>
                    <a:pt x="96" y="182"/>
                  </a:lnTo>
                  <a:lnTo>
                    <a:pt x="96" y="182"/>
                  </a:lnTo>
                  <a:lnTo>
                    <a:pt x="96" y="180"/>
                  </a:lnTo>
                  <a:lnTo>
                    <a:pt x="98" y="180"/>
                  </a:lnTo>
                  <a:lnTo>
                    <a:pt x="98" y="178"/>
                  </a:lnTo>
                  <a:lnTo>
                    <a:pt x="98" y="176"/>
                  </a:lnTo>
                  <a:lnTo>
                    <a:pt x="98" y="174"/>
                  </a:lnTo>
                  <a:lnTo>
                    <a:pt x="98" y="172"/>
                  </a:lnTo>
                  <a:lnTo>
                    <a:pt x="96" y="168"/>
                  </a:lnTo>
                  <a:lnTo>
                    <a:pt x="96" y="166"/>
                  </a:lnTo>
                  <a:lnTo>
                    <a:pt x="96" y="166"/>
                  </a:lnTo>
                  <a:lnTo>
                    <a:pt x="94" y="164"/>
                  </a:lnTo>
                  <a:lnTo>
                    <a:pt x="94" y="164"/>
                  </a:lnTo>
                  <a:lnTo>
                    <a:pt x="94" y="164"/>
                  </a:lnTo>
                  <a:lnTo>
                    <a:pt x="92" y="164"/>
                  </a:lnTo>
                  <a:lnTo>
                    <a:pt x="90" y="164"/>
                  </a:lnTo>
                  <a:lnTo>
                    <a:pt x="90" y="162"/>
                  </a:lnTo>
                  <a:lnTo>
                    <a:pt x="88" y="162"/>
                  </a:lnTo>
                  <a:lnTo>
                    <a:pt x="86" y="162"/>
                  </a:lnTo>
                  <a:lnTo>
                    <a:pt x="84" y="162"/>
                  </a:lnTo>
                  <a:lnTo>
                    <a:pt x="84" y="162"/>
                  </a:lnTo>
                  <a:lnTo>
                    <a:pt x="84" y="162"/>
                  </a:lnTo>
                  <a:lnTo>
                    <a:pt x="82" y="158"/>
                  </a:lnTo>
                  <a:lnTo>
                    <a:pt x="80" y="156"/>
                  </a:lnTo>
                  <a:lnTo>
                    <a:pt x="80" y="154"/>
                  </a:lnTo>
                  <a:lnTo>
                    <a:pt x="80" y="150"/>
                  </a:lnTo>
                  <a:lnTo>
                    <a:pt x="78" y="148"/>
                  </a:lnTo>
                  <a:lnTo>
                    <a:pt x="78" y="144"/>
                  </a:lnTo>
                  <a:lnTo>
                    <a:pt x="78" y="142"/>
                  </a:lnTo>
                  <a:lnTo>
                    <a:pt x="78" y="138"/>
                  </a:lnTo>
                  <a:lnTo>
                    <a:pt x="78" y="134"/>
                  </a:lnTo>
                  <a:lnTo>
                    <a:pt x="78" y="130"/>
                  </a:lnTo>
                  <a:lnTo>
                    <a:pt x="78" y="122"/>
                  </a:lnTo>
                  <a:lnTo>
                    <a:pt x="80" y="114"/>
                  </a:lnTo>
                  <a:lnTo>
                    <a:pt x="82" y="106"/>
                  </a:lnTo>
                  <a:lnTo>
                    <a:pt x="84" y="90"/>
                  </a:lnTo>
                  <a:lnTo>
                    <a:pt x="84" y="82"/>
                  </a:lnTo>
                  <a:lnTo>
                    <a:pt x="86" y="74"/>
                  </a:lnTo>
                  <a:lnTo>
                    <a:pt x="86" y="70"/>
                  </a:lnTo>
                  <a:lnTo>
                    <a:pt x="86" y="68"/>
                  </a:lnTo>
                  <a:lnTo>
                    <a:pt x="86" y="64"/>
                  </a:lnTo>
                  <a:lnTo>
                    <a:pt x="86" y="60"/>
                  </a:lnTo>
                  <a:lnTo>
                    <a:pt x="86" y="58"/>
                  </a:lnTo>
                  <a:lnTo>
                    <a:pt x="86" y="54"/>
                  </a:lnTo>
                  <a:lnTo>
                    <a:pt x="86" y="52"/>
                  </a:lnTo>
                  <a:lnTo>
                    <a:pt x="84" y="50"/>
                  </a:lnTo>
                  <a:lnTo>
                    <a:pt x="84" y="48"/>
                  </a:lnTo>
                  <a:lnTo>
                    <a:pt x="84" y="46"/>
                  </a:lnTo>
                  <a:lnTo>
                    <a:pt x="80" y="44"/>
                  </a:lnTo>
                  <a:lnTo>
                    <a:pt x="78" y="42"/>
                  </a:lnTo>
                  <a:lnTo>
                    <a:pt x="78" y="40"/>
                  </a:lnTo>
                  <a:lnTo>
                    <a:pt x="78" y="38"/>
                  </a:lnTo>
                  <a:lnTo>
                    <a:pt x="76" y="36"/>
                  </a:lnTo>
                  <a:lnTo>
                    <a:pt x="76" y="34"/>
                  </a:lnTo>
                  <a:lnTo>
                    <a:pt x="76" y="32"/>
                  </a:lnTo>
                  <a:lnTo>
                    <a:pt x="76" y="28"/>
                  </a:lnTo>
                  <a:lnTo>
                    <a:pt x="76" y="24"/>
                  </a:lnTo>
                  <a:lnTo>
                    <a:pt x="76" y="22"/>
                  </a:lnTo>
                  <a:lnTo>
                    <a:pt x="76" y="20"/>
                  </a:lnTo>
                  <a:lnTo>
                    <a:pt x="76" y="20"/>
                  </a:lnTo>
                  <a:lnTo>
                    <a:pt x="76" y="18"/>
                  </a:lnTo>
                  <a:lnTo>
                    <a:pt x="78" y="18"/>
                  </a:lnTo>
                  <a:lnTo>
                    <a:pt x="78" y="18"/>
                  </a:lnTo>
                  <a:lnTo>
                    <a:pt x="78" y="16"/>
                  </a:lnTo>
                  <a:lnTo>
                    <a:pt x="80" y="16"/>
                  </a:lnTo>
                  <a:lnTo>
                    <a:pt x="80" y="16"/>
                  </a:lnTo>
                  <a:lnTo>
                    <a:pt x="82" y="16"/>
                  </a:lnTo>
                  <a:lnTo>
                    <a:pt x="84" y="16"/>
                  </a:lnTo>
                  <a:lnTo>
                    <a:pt x="86" y="16"/>
                  </a:lnTo>
                  <a:lnTo>
                    <a:pt x="86" y="16"/>
                  </a:lnTo>
                  <a:lnTo>
                    <a:pt x="86" y="16"/>
                  </a:lnTo>
                  <a:lnTo>
                    <a:pt x="88" y="16"/>
                  </a:lnTo>
                  <a:lnTo>
                    <a:pt x="88" y="14"/>
                  </a:lnTo>
                  <a:lnTo>
                    <a:pt x="88" y="14"/>
                  </a:lnTo>
                  <a:lnTo>
                    <a:pt x="88" y="12"/>
                  </a:lnTo>
                  <a:lnTo>
                    <a:pt x="88" y="10"/>
                  </a:lnTo>
                  <a:lnTo>
                    <a:pt x="88" y="6"/>
                  </a:lnTo>
                  <a:lnTo>
                    <a:pt x="88" y="2"/>
                  </a:lnTo>
                  <a:lnTo>
                    <a:pt x="88" y="0"/>
                  </a:lnTo>
                  <a:lnTo>
                    <a:pt x="94" y="4"/>
                  </a:lnTo>
                  <a:lnTo>
                    <a:pt x="98" y="8"/>
                  </a:lnTo>
                  <a:lnTo>
                    <a:pt x="102" y="10"/>
                  </a:lnTo>
                  <a:lnTo>
                    <a:pt x="108" y="14"/>
                  </a:lnTo>
                  <a:lnTo>
                    <a:pt x="114" y="20"/>
                  </a:lnTo>
                  <a:lnTo>
                    <a:pt x="120" y="24"/>
                  </a:lnTo>
                  <a:lnTo>
                    <a:pt x="126" y="30"/>
                  </a:lnTo>
                  <a:lnTo>
                    <a:pt x="138" y="40"/>
                  </a:lnTo>
                  <a:lnTo>
                    <a:pt x="152" y="52"/>
                  </a:lnTo>
                  <a:lnTo>
                    <a:pt x="166" y="64"/>
                  </a:lnTo>
                  <a:lnTo>
                    <a:pt x="174" y="70"/>
                  </a:lnTo>
                  <a:lnTo>
                    <a:pt x="180" y="74"/>
                  </a:lnTo>
                  <a:lnTo>
                    <a:pt x="186" y="80"/>
                  </a:lnTo>
                  <a:lnTo>
                    <a:pt x="192" y="84"/>
                  </a:lnTo>
                  <a:lnTo>
                    <a:pt x="198" y="88"/>
                  </a:lnTo>
                  <a:lnTo>
                    <a:pt x="204" y="92"/>
                  </a:lnTo>
                  <a:lnTo>
                    <a:pt x="204" y="92"/>
                  </a:lnTo>
                  <a:lnTo>
                    <a:pt x="206" y="92"/>
                  </a:lnTo>
                  <a:lnTo>
                    <a:pt x="210" y="94"/>
                  </a:lnTo>
                  <a:lnTo>
                    <a:pt x="212" y="94"/>
                  </a:lnTo>
                  <a:lnTo>
                    <a:pt x="214" y="96"/>
                  </a:lnTo>
                  <a:lnTo>
                    <a:pt x="216" y="96"/>
                  </a:lnTo>
                  <a:lnTo>
                    <a:pt x="216" y="98"/>
                  </a:lnTo>
                  <a:lnTo>
                    <a:pt x="218" y="98"/>
                  </a:lnTo>
                  <a:lnTo>
                    <a:pt x="218" y="98"/>
                  </a:lnTo>
                  <a:lnTo>
                    <a:pt x="218" y="100"/>
                  </a:lnTo>
                  <a:lnTo>
                    <a:pt x="218" y="102"/>
                  </a:lnTo>
                  <a:lnTo>
                    <a:pt x="218" y="102"/>
                  </a:lnTo>
                  <a:lnTo>
                    <a:pt x="218" y="106"/>
                  </a:lnTo>
                  <a:lnTo>
                    <a:pt x="218" y="110"/>
                  </a:lnTo>
                  <a:lnTo>
                    <a:pt x="218" y="114"/>
                  </a:lnTo>
                  <a:lnTo>
                    <a:pt x="218" y="116"/>
                  </a:lnTo>
                  <a:lnTo>
                    <a:pt x="218" y="118"/>
                  </a:lnTo>
                  <a:lnTo>
                    <a:pt x="220" y="118"/>
                  </a:lnTo>
                  <a:lnTo>
                    <a:pt x="220" y="120"/>
                  </a:lnTo>
                  <a:lnTo>
                    <a:pt x="220" y="120"/>
                  </a:lnTo>
                  <a:lnTo>
                    <a:pt x="220" y="122"/>
                  </a:lnTo>
                  <a:lnTo>
                    <a:pt x="222" y="122"/>
                  </a:lnTo>
                  <a:lnTo>
                    <a:pt x="222" y="122"/>
                  </a:lnTo>
                  <a:lnTo>
                    <a:pt x="224" y="122"/>
                  </a:lnTo>
                  <a:lnTo>
                    <a:pt x="224" y="122"/>
                  </a:lnTo>
                  <a:lnTo>
                    <a:pt x="226" y="122"/>
                  </a:lnTo>
                  <a:lnTo>
                    <a:pt x="228" y="122"/>
                  </a:lnTo>
                  <a:lnTo>
                    <a:pt x="232" y="120"/>
                  </a:lnTo>
                  <a:lnTo>
                    <a:pt x="234" y="120"/>
                  </a:lnTo>
                  <a:lnTo>
                    <a:pt x="236" y="126"/>
                  </a:lnTo>
                  <a:lnTo>
                    <a:pt x="236" y="132"/>
                  </a:lnTo>
                  <a:lnTo>
                    <a:pt x="238" y="140"/>
                  </a:lnTo>
                  <a:lnTo>
                    <a:pt x="238" y="144"/>
                  </a:lnTo>
                  <a:lnTo>
                    <a:pt x="238" y="148"/>
                  </a:lnTo>
                  <a:lnTo>
                    <a:pt x="240" y="152"/>
                  </a:lnTo>
                  <a:lnTo>
                    <a:pt x="240" y="156"/>
                  </a:lnTo>
                  <a:lnTo>
                    <a:pt x="238" y="160"/>
                  </a:lnTo>
                  <a:lnTo>
                    <a:pt x="238" y="160"/>
                  </a:lnTo>
                  <a:lnTo>
                    <a:pt x="238" y="162"/>
                  </a:lnTo>
                  <a:lnTo>
                    <a:pt x="238" y="164"/>
                  </a:lnTo>
                  <a:lnTo>
                    <a:pt x="238" y="164"/>
                  </a:lnTo>
                  <a:lnTo>
                    <a:pt x="236" y="166"/>
                  </a:lnTo>
                  <a:lnTo>
                    <a:pt x="236" y="166"/>
                  </a:lnTo>
                  <a:lnTo>
                    <a:pt x="236" y="168"/>
                  </a:lnTo>
                  <a:lnTo>
                    <a:pt x="236" y="168"/>
                  </a:lnTo>
                  <a:lnTo>
                    <a:pt x="234" y="168"/>
                  </a:lnTo>
                  <a:lnTo>
                    <a:pt x="232" y="168"/>
                  </a:lnTo>
                  <a:lnTo>
                    <a:pt x="232" y="168"/>
                  </a:lnTo>
                  <a:lnTo>
                    <a:pt x="230" y="168"/>
                  </a:lnTo>
                  <a:lnTo>
                    <a:pt x="228" y="168"/>
                  </a:lnTo>
                  <a:lnTo>
                    <a:pt x="226" y="168"/>
                  </a:lnTo>
                  <a:lnTo>
                    <a:pt x="226" y="168"/>
                  </a:lnTo>
                  <a:lnTo>
                    <a:pt x="226" y="168"/>
                  </a:lnTo>
                  <a:lnTo>
                    <a:pt x="226" y="168"/>
                  </a:lnTo>
                  <a:lnTo>
                    <a:pt x="226" y="168"/>
                  </a:lnTo>
                  <a:lnTo>
                    <a:pt x="226" y="170"/>
                  </a:lnTo>
                  <a:lnTo>
                    <a:pt x="226" y="172"/>
                  </a:lnTo>
                  <a:lnTo>
                    <a:pt x="226" y="172"/>
                  </a:lnTo>
                  <a:lnTo>
                    <a:pt x="226" y="174"/>
                  </a:lnTo>
                  <a:lnTo>
                    <a:pt x="226" y="176"/>
                  </a:lnTo>
                  <a:lnTo>
                    <a:pt x="226" y="176"/>
                  </a:lnTo>
                  <a:lnTo>
                    <a:pt x="226" y="176"/>
                  </a:lnTo>
                  <a:lnTo>
                    <a:pt x="226" y="176"/>
                  </a:lnTo>
                  <a:lnTo>
                    <a:pt x="226" y="178"/>
                  </a:lnTo>
                  <a:lnTo>
                    <a:pt x="224" y="178"/>
                  </a:lnTo>
                  <a:lnTo>
                    <a:pt x="224" y="178"/>
                  </a:lnTo>
                  <a:lnTo>
                    <a:pt x="224" y="180"/>
                  </a:lnTo>
                  <a:lnTo>
                    <a:pt x="220" y="180"/>
                  </a:lnTo>
                  <a:lnTo>
                    <a:pt x="218" y="180"/>
                  </a:lnTo>
                  <a:lnTo>
                    <a:pt x="216" y="180"/>
                  </a:lnTo>
                  <a:lnTo>
                    <a:pt x="214" y="180"/>
                  </a:lnTo>
                  <a:lnTo>
                    <a:pt x="208" y="180"/>
                  </a:lnTo>
                  <a:lnTo>
                    <a:pt x="202" y="180"/>
                  </a:lnTo>
                  <a:lnTo>
                    <a:pt x="198" y="180"/>
                  </a:lnTo>
                  <a:lnTo>
                    <a:pt x="194" y="180"/>
                  </a:lnTo>
                  <a:lnTo>
                    <a:pt x="192" y="182"/>
                  </a:lnTo>
                  <a:lnTo>
                    <a:pt x="190" y="182"/>
                  </a:lnTo>
                  <a:lnTo>
                    <a:pt x="188" y="182"/>
                  </a:lnTo>
                  <a:lnTo>
                    <a:pt x="186" y="182"/>
                  </a:lnTo>
                  <a:lnTo>
                    <a:pt x="186" y="184"/>
                  </a:lnTo>
                  <a:lnTo>
                    <a:pt x="182" y="186"/>
                  </a:lnTo>
                  <a:lnTo>
                    <a:pt x="176" y="190"/>
                  </a:lnTo>
                  <a:lnTo>
                    <a:pt x="174" y="190"/>
                  </a:lnTo>
                  <a:lnTo>
                    <a:pt x="170" y="188"/>
                  </a:lnTo>
                  <a:lnTo>
                    <a:pt x="166" y="188"/>
                  </a:lnTo>
                  <a:lnTo>
                    <a:pt x="162" y="188"/>
                  </a:lnTo>
                  <a:lnTo>
                    <a:pt x="158" y="188"/>
                  </a:lnTo>
                  <a:lnTo>
                    <a:pt x="156" y="188"/>
                  </a:lnTo>
                  <a:lnTo>
                    <a:pt x="156" y="188"/>
                  </a:lnTo>
                  <a:lnTo>
                    <a:pt x="154" y="188"/>
                  </a:lnTo>
                  <a:lnTo>
                    <a:pt x="152" y="188"/>
                  </a:lnTo>
                  <a:lnTo>
                    <a:pt x="152" y="190"/>
                  </a:lnTo>
                  <a:lnTo>
                    <a:pt x="150" y="190"/>
                  </a:lnTo>
                  <a:lnTo>
                    <a:pt x="150" y="192"/>
                  </a:lnTo>
                  <a:lnTo>
                    <a:pt x="148" y="194"/>
                  </a:lnTo>
                  <a:lnTo>
                    <a:pt x="146" y="196"/>
                  </a:lnTo>
                  <a:lnTo>
                    <a:pt x="146" y="198"/>
                  </a:lnTo>
                  <a:lnTo>
                    <a:pt x="144" y="198"/>
                  </a:lnTo>
                  <a:lnTo>
                    <a:pt x="142" y="202"/>
                  </a:lnTo>
                  <a:lnTo>
                    <a:pt x="140" y="204"/>
                  </a:lnTo>
                  <a:lnTo>
                    <a:pt x="138" y="206"/>
                  </a:lnTo>
                  <a:lnTo>
                    <a:pt x="138" y="206"/>
                  </a:lnTo>
                  <a:lnTo>
                    <a:pt x="136" y="206"/>
                  </a:lnTo>
                  <a:lnTo>
                    <a:pt x="136" y="208"/>
                  </a:lnTo>
                  <a:lnTo>
                    <a:pt x="134" y="208"/>
                  </a:lnTo>
                  <a:lnTo>
                    <a:pt x="128" y="210"/>
                  </a:lnTo>
                  <a:lnTo>
                    <a:pt x="126" y="210"/>
                  </a:lnTo>
                  <a:lnTo>
                    <a:pt x="122" y="210"/>
                  </a:lnTo>
                  <a:lnTo>
                    <a:pt x="120" y="212"/>
                  </a:lnTo>
                  <a:lnTo>
                    <a:pt x="120" y="212"/>
                  </a:lnTo>
                  <a:lnTo>
                    <a:pt x="118" y="212"/>
                  </a:lnTo>
                  <a:lnTo>
                    <a:pt x="118" y="214"/>
                  </a:lnTo>
                  <a:lnTo>
                    <a:pt x="118" y="214"/>
                  </a:lnTo>
                  <a:lnTo>
                    <a:pt x="116" y="216"/>
                  </a:lnTo>
                  <a:lnTo>
                    <a:pt x="114" y="220"/>
                  </a:lnTo>
                  <a:lnTo>
                    <a:pt x="112" y="226"/>
                  </a:lnTo>
                  <a:lnTo>
                    <a:pt x="112" y="228"/>
                  </a:lnTo>
                  <a:lnTo>
                    <a:pt x="110" y="232"/>
                  </a:lnTo>
                  <a:lnTo>
                    <a:pt x="108" y="232"/>
                  </a:lnTo>
                  <a:lnTo>
                    <a:pt x="108" y="234"/>
                  </a:lnTo>
                  <a:lnTo>
                    <a:pt x="104" y="238"/>
                  </a:lnTo>
                  <a:lnTo>
                    <a:pt x="102" y="242"/>
                  </a:lnTo>
                  <a:lnTo>
                    <a:pt x="100" y="244"/>
                  </a:lnTo>
                  <a:lnTo>
                    <a:pt x="100" y="246"/>
                  </a:lnTo>
                  <a:lnTo>
                    <a:pt x="98" y="248"/>
                  </a:lnTo>
                  <a:lnTo>
                    <a:pt x="98" y="250"/>
                  </a:lnTo>
                  <a:lnTo>
                    <a:pt x="96" y="256"/>
                  </a:lnTo>
                  <a:lnTo>
                    <a:pt x="96" y="262"/>
                  </a:lnTo>
                  <a:lnTo>
                    <a:pt x="94" y="266"/>
                  </a:lnTo>
                  <a:lnTo>
                    <a:pt x="78" y="268"/>
                  </a:lnTo>
                  <a:lnTo>
                    <a:pt x="64" y="270"/>
                  </a:lnTo>
                  <a:lnTo>
                    <a:pt x="64" y="266"/>
                  </a:lnTo>
                  <a:lnTo>
                    <a:pt x="64" y="260"/>
                  </a:lnTo>
                  <a:lnTo>
                    <a:pt x="64" y="258"/>
                  </a:lnTo>
                  <a:lnTo>
                    <a:pt x="62" y="254"/>
                  </a:lnTo>
                  <a:lnTo>
                    <a:pt x="62" y="252"/>
                  </a:lnTo>
                  <a:lnTo>
                    <a:pt x="62" y="250"/>
                  </a:lnTo>
                  <a:lnTo>
                    <a:pt x="60" y="250"/>
                  </a:lnTo>
                  <a:lnTo>
                    <a:pt x="60" y="248"/>
                  </a:lnTo>
                  <a:lnTo>
                    <a:pt x="58" y="246"/>
                  </a:lnTo>
                  <a:lnTo>
                    <a:pt x="58" y="244"/>
                  </a:lnTo>
                  <a:lnTo>
                    <a:pt x="56" y="242"/>
                  </a:lnTo>
                  <a:lnTo>
                    <a:pt x="54" y="242"/>
                  </a:lnTo>
                  <a:lnTo>
                    <a:pt x="52" y="240"/>
                  </a:lnTo>
                  <a:lnTo>
                    <a:pt x="50" y="238"/>
                  </a:lnTo>
                  <a:lnTo>
                    <a:pt x="50" y="238"/>
                  </a:lnTo>
                  <a:lnTo>
                    <a:pt x="48" y="238"/>
                  </a:lnTo>
                  <a:lnTo>
                    <a:pt x="46" y="236"/>
                  </a:lnTo>
                  <a:lnTo>
                    <a:pt x="44" y="236"/>
                  </a:lnTo>
                  <a:lnTo>
                    <a:pt x="42" y="236"/>
                  </a:lnTo>
                  <a:lnTo>
                    <a:pt x="36" y="234"/>
                  </a:lnTo>
                  <a:lnTo>
                    <a:pt x="34" y="234"/>
                  </a:lnTo>
                  <a:lnTo>
                    <a:pt x="24" y="232"/>
                  </a:lnTo>
                  <a:lnTo>
                    <a:pt x="18" y="230"/>
                  </a:lnTo>
                  <a:lnTo>
                    <a:pt x="18" y="228"/>
                  </a:lnTo>
                  <a:lnTo>
                    <a:pt x="16" y="224"/>
                  </a:lnTo>
                  <a:lnTo>
                    <a:pt x="14" y="220"/>
                  </a:lnTo>
                  <a:lnTo>
                    <a:pt x="14" y="218"/>
                  </a:lnTo>
                  <a:lnTo>
                    <a:pt x="12" y="216"/>
                  </a:lnTo>
                  <a:lnTo>
                    <a:pt x="10" y="214"/>
                  </a:lnTo>
                  <a:lnTo>
                    <a:pt x="10" y="212"/>
                  </a:lnTo>
                  <a:lnTo>
                    <a:pt x="8" y="212"/>
                  </a:lnTo>
                  <a:lnTo>
                    <a:pt x="6" y="210"/>
                  </a:lnTo>
                  <a:lnTo>
                    <a:pt x="4" y="208"/>
                  </a:lnTo>
                  <a:lnTo>
                    <a:pt x="2" y="208"/>
                  </a:lnTo>
                  <a:lnTo>
                    <a:pt x="2" y="208"/>
                  </a:lnTo>
                  <a:lnTo>
                    <a:pt x="2" y="206"/>
                  </a:lnTo>
                  <a:lnTo>
                    <a:pt x="0" y="204"/>
                  </a:lnTo>
                  <a:lnTo>
                    <a:pt x="0" y="202"/>
                  </a:lnTo>
                  <a:lnTo>
                    <a:pt x="0" y="200"/>
                  </a:lnTo>
                  <a:lnTo>
                    <a:pt x="0" y="196"/>
                  </a:lnTo>
                  <a:lnTo>
                    <a:pt x="0" y="194"/>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76" name="Freeform 371">
              <a:extLst>
                <a:ext uri="{FF2B5EF4-FFF2-40B4-BE49-F238E27FC236}">
                  <a16:creationId xmlns:a16="http://schemas.microsoft.com/office/drawing/2014/main" id="{80D84998-CA5F-4834-979C-210B427A359E}"/>
                </a:ext>
              </a:extLst>
            </p:cNvPr>
            <p:cNvSpPr>
              <a:spLocks/>
            </p:cNvSpPr>
            <p:nvPr/>
          </p:nvSpPr>
          <p:spPr bwMode="auto">
            <a:xfrm>
              <a:off x="5677784" y="3328205"/>
              <a:ext cx="453889" cy="461635"/>
            </a:xfrm>
            <a:custGeom>
              <a:avLst/>
              <a:gdLst>
                <a:gd name="T0" fmla="*/ 4 w 240"/>
                <a:gd name="T1" fmla="*/ 186 h 270"/>
                <a:gd name="T2" fmla="*/ 12 w 240"/>
                <a:gd name="T3" fmla="*/ 176 h 270"/>
                <a:gd name="T4" fmla="*/ 16 w 240"/>
                <a:gd name="T5" fmla="*/ 176 h 270"/>
                <a:gd name="T6" fmla="*/ 26 w 240"/>
                <a:gd name="T7" fmla="*/ 182 h 270"/>
                <a:gd name="T8" fmla="*/ 44 w 240"/>
                <a:gd name="T9" fmla="*/ 184 h 270"/>
                <a:gd name="T10" fmla="*/ 78 w 240"/>
                <a:gd name="T11" fmla="*/ 184 h 270"/>
                <a:gd name="T12" fmla="*/ 92 w 240"/>
                <a:gd name="T13" fmla="*/ 184 h 270"/>
                <a:gd name="T14" fmla="*/ 96 w 240"/>
                <a:gd name="T15" fmla="*/ 182 h 270"/>
                <a:gd name="T16" fmla="*/ 98 w 240"/>
                <a:gd name="T17" fmla="*/ 174 h 270"/>
                <a:gd name="T18" fmla="*/ 94 w 240"/>
                <a:gd name="T19" fmla="*/ 164 h 270"/>
                <a:gd name="T20" fmla="*/ 90 w 240"/>
                <a:gd name="T21" fmla="*/ 162 h 270"/>
                <a:gd name="T22" fmla="*/ 84 w 240"/>
                <a:gd name="T23" fmla="*/ 162 h 270"/>
                <a:gd name="T24" fmla="*/ 78 w 240"/>
                <a:gd name="T25" fmla="*/ 148 h 270"/>
                <a:gd name="T26" fmla="*/ 78 w 240"/>
                <a:gd name="T27" fmla="*/ 130 h 270"/>
                <a:gd name="T28" fmla="*/ 84 w 240"/>
                <a:gd name="T29" fmla="*/ 82 h 270"/>
                <a:gd name="T30" fmla="*/ 86 w 240"/>
                <a:gd name="T31" fmla="*/ 60 h 270"/>
                <a:gd name="T32" fmla="*/ 84 w 240"/>
                <a:gd name="T33" fmla="*/ 48 h 270"/>
                <a:gd name="T34" fmla="*/ 78 w 240"/>
                <a:gd name="T35" fmla="*/ 38 h 270"/>
                <a:gd name="T36" fmla="*/ 76 w 240"/>
                <a:gd name="T37" fmla="*/ 24 h 270"/>
                <a:gd name="T38" fmla="*/ 78 w 240"/>
                <a:gd name="T39" fmla="*/ 18 h 270"/>
                <a:gd name="T40" fmla="*/ 82 w 240"/>
                <a:gd name="T41" fmla="*/ 16 h 270"/>
                <a:gd name="T42" fmla="*/ 88 w 240"/>
                <a:gd name="T43" fmla="*/ 16 h 270"/>
                <a:gd name="T44" fmla="*/ 88 w 240"/>
                <a:gd name="T45" fmla="*/ 6 h 270"/>
                <a:gd name="T46" fmla="*/ 102 w 240"/>
                <a:gd name="T47" fmla="*/ 10 h 270"/>
                <a:gd name="T48" fmla="*/ 138 w 240"/>
                <a:gd name="T49" fmla="*/ 40 h 270"/>
                <a:gd name="T50" fmla="*/ 186 w 240"/>
                <a:gd name="T51" fmla="*/ 80 h 270"/>
                <a:gd name="T52" fmla="*/ 206 w 240"/>
                <a:gd name="T53" fmla="*/ 92 h 270"/>
                <a:gd name="T54" fmla="*/ 216 w 240"/>
                <a:gd name="T55" fmla="*/ 98 h 270"/>
                <a:gd name="T56" fmla="*/ 218 w 240"/>
                <a:gd name="T57" fmla="*/ 102 h 270"/>
                <a:gd name="T58" fmla="*/ 218 w 240"/>
                <a:gd name="T59" fmla="*/ 118 h 270"/>
                <a:gd name="T60" fmla="*/ 222 w 240"/>
                <a:gd name="T61" fmla="*/ 122 h 270"/>
                <a:gd name="T62" fmla="*/ 228 w 240"/>
                <a:gd name="T63" fmla="*/ 122 h 270"/>
                <a:gd name="T64" fmla="*/ 238 w 240"/>
                <a:gd name="T65" fmla="*/ 140 h 270"/>
                <a:gd name="T66" fmla="*/ 238 w 240"/>
                <a:gd name="T67" fmla="*/ 160 h 270"/>
                <a:gd name="T68" fmla="*/ 236 w 240"/>
                <a:gd name="T69" fmla="*/ 166 h 270"/>
                <a:gd name="T70" fmla="*/ 232 w 240"/>
                <a:gd name="T71" fmla="*/ 168 h 270"/>
                <a:gd name="T72" fmla="*/ 226 w 240"/>
                <a:gd name="T73" fmla="*/ 168 h 270"/>
                <a:gd name="T74" fmla="*/ 226 w 240"/>
                <a:gd name="T75" fmla="*/ 172 h 270"/>
                <a:gd name="T76" fmla="*/ 226 w 240"/>
                <a:gd name="T77" fmla="*/ 176 h 270"/>
                <a:gd name="T78" fmla="*/ 224 w 240"/>
                <a:gd name="T79" fmla="*/ 180 h 270"/>
                <a:gd name="T80" fmla="*/ 208 w 240"/>
                <a:gd name="T81" fmla="*/ 180 h 270"/>
                <a:gd name="T82" fmla="*/ 190 w 240"/>
                <a:gd name="T83" fmla="*/ 182 h 270"/>
                <a:gd name="T84" fmla="*/ 176 w 240"/>
                <a:gd name="T85" fmla="*/ 190 h 270"/>
                <a:gd name="T86" fmla="*/ 158 w 240"/>
                <a:gd name="T87" fmla="*/ 188 h 270"/>
                <a:gd name="T88" fmla="*/ 152 w 240"/>
                <a:gd name="T89" fmla="*/ 190 h 270"/>
                <a:gd name="T90" fmla="*/ 146 w 240"/>
                <a:gd name="T91" fmla="*/ 198 h 270"/>
                <a:gd name="T92" fmla="*/ 138 w 240"/>
                <a:gd name="T93" fmla="*/ 206 h 270"/>
                <a:gd name="T94" fmla="*/ 126 w 240"/>
                <a:gd name="T95" fmla="*/ 210 h 270"/>
                <a:gd name="T96" fmla="*/ 118 w 240"/>
                <a:gd name="T97" fmla="*/ 214 h 270"/>
                <a:gd name="T98" fmla="*/ 112 w 240"/>
                <a:gd name="T99" fmla="*/ 228 h 270"/>
                <a:gd name="T100" fmla="*/ 102 w 240"/>
                <a:gd name="T101" fmla="*/ 242 h 270"/>
                <a:gd name="T102" fmla="*/ 96 w 240"/>
                <a:gd name="T103" fmla="*/ 256 h 270"/>
                <a:gd name="T104" fmla="*/ 64 w 240"/>
                <a:gd name="T105" fmla="*/ 266 h 270"/>
                <a:gd name="T106" fmla="*/ 62 w 240"/>
                <a:gd name="T107" fmla="*/ 250 h 270"/>
                <a:gd name="T108" fmla="*/ 56 w 240"/>
                <a:gd name="T109" fmla="*/ 242 h 270"/>
                <a:gd name="T110" fmla="*/ 48 w 240"/>
                <a:gd name="T111" fmla="*/ 238 h 270"/>
                <a:gd name="T112" fmla="*/ 34 w 240"/>
                <a:gd name="T113" fmla="*/ 234 h 270"/>
                <a:gd name="T114" fmla="*/ 14 w 240"/>
                <a:gd name="T115" fmla="*/ 220 h 270"/>
                <a:gd name="T116" fmla="*/ 8 w 240"/>
                <a:gd name="T117" fmla="*/ 212 h 270"/>
                <a:gd name="T118" fmla="*/ 2 w 240"/>
                <a:gd name="T119" fmla="*/ 206 h 270"/>
                <a:gd name="T120" fmla="*/ 0 w 240"/>
                <a:gd name="T121" fmla="*/ 19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0" h="270">
                  <a:moveTo>
                    <a:pt x="0" y="194"/>
                  </a:moveTo>
                  <a:lnTo>
                    <a:pt x="0" y="194"/>
                  </a:lnTo>
                  <a:lnTo>
                    <a:pt x="0" y="192"/>
                  </a:lnTo>
                  <a:lnTo>
                    <a:pt x="2" y="188"/>
                  </a:lnTo>
                  <a:lnTo>
                    <a:pt x="4" y="186"/>
                  </a:lnTo>
                  <a:lnTo>
                    <a:pt x="6" y="182"/>
                  </a:lnTo>
                  <a:lnTo>
                    <a:pt x="8" y="180"/>
                  </a:lnTo>
                  <a:lnTo>
                    <a:pt x="10" y="178"/>
                  </a:lnTo>
                  <a:lnTo>
                    <a:pt x="10" y="178"/>
                  </a:lnTo>
                  <a:lnTo>
                    <a:pt x="12" y="176"/>
                  </a:lnTo>
                  <a:lnTo>
                    <a:pt x="12" y="176"/>
                  </a:lnTo>
                  <a:lnTo>
                    <a:pt x="14" y="174"/>
                  </a:lnTo>
                  <a:lnTo>
                    <a:pt x="14" y="174"/>
                  </a:lnTo>
                  <a:lnTo>
                    <a:pt x="16" y="174"/>
                  </a:lnTo>
                  <a:lnTo>
                    <a:pt x="16" y="176"/>
                  </a:lnTo>
                  <a:lnTo>
                    <a:pt x="18" y="176"/>
                  </a:lnTo>
                  <a:lnTo>
                    <a:pt x="20" y="178"/>
                  </a:lnTo>
                  <a:lnTo>
                    <a:pt x="22" y="180"/>
                  </a:lnTo>
                  <a:lnTo>
                    <a:pt x="24" y="180"/>
                  </a:lnTo>
                  <a:lnTo>
                    <a:pt x="26" y="182"/>
                  </a:lnTo>
                  <a:lnTo>
                    <a:pt x="28" y="182"/>
                  </a:lnTo>
                  <a:lnTo>
                    <a:pt x="30" y="182"/>
                  </a:lnTo>
                  <a:lnTo>
                    <a:pt x="34" y="182"/>
                  </a:lnTo>
                  <a:lnTo>
                    <a:pt x="36" y="184"/>
                  </a:lnTo>
                  <a:lnTo>
                    <a:pt x="44" y="184"/>
                  </a:lnTo>
                  <a:lnTo>
                    <a:pt x="52" y="184"/>
                  </a:lnTo>
                  <a:lnTo>
                    <a:pt x="58" y="184"/>
                  </a:lnTo>
                  <a:lnTo>
                    <a:pt x="66" y="184"/>
                  </a:lnTo>
                  <a:lnTo>
                    <a:pt x="72" y="184"/>
                  </a:lnTo>
                  <a:lnTo>
                    <a:pt x="78" y="184"/>
                  </a:lnTo>
                  <a:lnTo>
                    <a:pt x="82" y="184"/>
                  </a:lnTo>
                  <a:lnTo>
                    <a:pt x="84" y="184"/>
                  </a:lnTo>
                  <a:lnTo>
                    <a:pt x="88" y="184"/>
                  </a:lnTo>
                  <a:lnTo>
                    <a:pt x="90" y="184"/>
                  </a:lnTo>
                  <a:lnTo>
                    <a:pt x="92" y="184"/>
                  </a:lnTo>
                  <a:lnTo>
                    <a:pt x="94" y="184"/>
                  </a:lnTo>
                  <a:lnTo>
                    <a:pt x="94" y="184"/>
                  </a:lnTo>
                  <a:lnTo>
                    <a:pt x="96" y="184"/>
                  </a:lnTo>
                  <a:lnTo>
                    <a:pt x="96" y="182"/>
                  </a:lnTo>
                  <a:lnTo>
                    <a:pt x="96" y="182"/>
                  </a:lnTo>
                  <a:lnTo>
                    <a:pt x="96" y="180"/>
                  </a:lnTo>
                  <a:lnTo>
                    <a:pt x="98" y="180"/>
                  </a:lnTo>
                  <a:lnTo>
                    <a:pt x="98" y="178"/>
                  </a:lnTo>
                  <a:lnTo>
                    <a:pt x="98" y="176"/>
                  </a:lnTo>
                  <a:lnTo>
                    <a:pt x="98" y="174"/>
                  </a:lnTo>
                  <a:lnTo>
                    <a:pt x="98" y="172"/>
                  </a:lnTo>
                  <a:lnTo>
                    <a:pt x="96" y="168"/>
                  </a:lnTo>
                  <a:lnTo>
                    <a:pt x="96" y="166"/>
                  </a:lnTo>
                  <a:lnTo>
                    <a:pt x="96" y="166"/>
                  </a:lnTo>
                  <a:lnTo>
                    <a:pt x="94" y="164"/>
                  </a:lnTo>
                  <a:lnTo>
                    <a:pt x="94" y="164"/>
                  </a:lnTo>
                  <a:lnTo>
                    <a:pt x="94" y="164"/>
                  </a:lnTo>
                  <a:lnTo>
                    <a:pt x="92" y="164"/>
                  </a:lnTo>
                  <a:lnTo>
                    <a:pt x="90" y="164"/>
                  </a:lnTo>
                  <a:lnTo>
                    <a:pt x="90" y="162"/>
                  </a:lnTo>
                  <a:lnTo>
                    <a:pt x="88" y="162"/>
                  </a:lnTo>
                  <a:lnTo>
                    <a:pt x="86" y="162"/>
                  </a:lnTo>
                  <a:lnTo>
                    <a:pt x="84" y="162"/>
                  </a:lnTo>
                  <a:lnTo>
                    <a:pt x="84" y="162"/>
                  </a:lnTo>
                  <a:lnTo>
                    <a:pt x="84" y="162"/>
                  </a:lnTo>
                  <a:lnTo>
                    <a:pt x="82" y="158"/>
                  </a:lnTo>
                  <a:lnTo>
                    <a:pt x="80" y="156"/>
                  </a:lnTo>
                  <a:lnTo>
                    <a:pt x="80" y="154"/>
                  </a:lnTo>
                  <a:lnTo>
                    <a:pt x="80" y="150"/>
                  </a:lnTo>
                  <a:lnTo>
                    <a:pt x="78" y="148"/>
                  </a:lnTo>
                  <a:lnTo>
                    <a:pt x="78" y="144"/>
                  </a:lnTo>
                  <a:lnTo>
                    <a:pt x="78" y="142"/>
                  </a:lnTo>
                  <a:lnTo>
                    <a:pt x="78" y="138"/>
                  </a:lnTo>
                  <a:lnTo>
                    <a:pt x="78" y="134"/>
                  </a:lnTo>
                  <a:lnTo>
                    <a:pt x="78" y="130"/>
                  </a:lnTo>
                  <a:lnTo>
                    <a:pt x="78" y="122"/>
                  </a:lnTo>
                  <a:lnTo>
                    <a:pt x="80" y="114"/>
                  </a:lnTo>
                  <a:lnTo>
                    <a:pt x="82" y="106"/>
                  </a:lnTo>
                  <a:lnTo>
                    <a:pt x="84" y="90"/>
                  </a:lnTo>
                  <a:lnTo>
                    <a:pt x="84" y="82"/>
                  </a:lnTo>
                  <a:lnTo>
                    <a:pt x="86" y="74"/>
                  </a:lnTo>
                  <a:lnTo>
                    <a:pt x="86" y="70"/>
                  </a:lnTo>
                  <a:lnTo>
                    <a:pt x="86" y="68"/>
                  </a:lnTo>
                  <a:lnTo>
                    <a:pt x="86" y="64"/>
                  </a:lnTo>
                  <a:lnTo>
                    <a:pt x="86" y="60"/>
                  </a:lnTo>
                  <a:lnTo>
                    <a:pt x="86" y="58"/>
                  </a:lnTo>
                  <a:lnTo>
                    <a:pt x="86" y="54"/>
                  </a:lnTo>
                  <a:lnTo>
                    <a:pt x="86" y="52"/>
                  </a:lnTo>
                  <a:lnTo>
                    <a:pt x="84" y="50"/>
                  </a:lnTo>
                  <a:lnTo>
                    <a:pt x="84" y="48"/>
                  </a:lnTo>
                  <a:lnTo>
                    <a:pt x="84" y="46"/>
                  </a:lnTo>
                  <a:lnTo>
                    <a:pt x="80" y="44"/>
                  </a:lnTo>
                  <a:lnTo>
                    <a:pt x="78" y="42"/>
                  </a:lnTo>
                  <a:lnTo>
                    <a:pt x="78" y="40"/>
                  </a:lnTo>
                  <a:lnTo>
                    <a:pt x="78" y="38"/>
                  </a:lnTo>
                  <a:lnTo>
                    <a:pt x="76" y="36"/>
                  </a:lnTo>
                  <a:lnTo>
                    <a:pt x="76" y="34"/>
                  </a:lnTo>
                  <a:lnTo>
                    <a:pt x="76" y="32"/>
                  </a:lnTo>
                  <a:lnTo>
                    <a:pt x="76" y="28"/>
                  </a:lnTo>
                  <a:lnTo>
                    <a:pt x="76" y="24"/>
                  </a:lnTo>
                  <a:lnTo>
                    <a:pt x="76" y="22"/>
                  </a:lnTo>
                  <a:lnTo>
                    <a:pt x="76" y="20"/>
                  </a:lnTo>
                  <a:lnTo>
                    <a:pt x="76" y="20"/>
                  </a:lnTo>
                  <a:lnTo>
                    <a:pt x="76" y="18"/>
                  </a:lnTo>
                  <a:lnTo>
                    <a:pt x="78" y="18"/>
                  </a:lnTo>
                  <a:lnTo>
                    <a:pt x="78" y="18"/>
                  </a:lnTo>
                  <a:lnTo>
                    <a:pt x="78" y="16"/>
                  </a:lnTo>
                  <a:lnTo>
                    <a:pt x="80" y="16"/>
                  </a:lnTo>
                  <a:lnTo>
                    <a:pt x="80" y="16"/>
                  </a:lnTo>
                  <a:lnTo>
                    <a:pt x="82" y="16"/>
                  </a:lnTo>
                  <a:lnTo>
                    <a:pt x="84" y="16"/>
                  </a:lnTo>
                  <a:lnTo>
                    <a:pt x="86" y="16"/>
                  </a:lnTo>
                  <a:lnTo>
                    <a:pt x="86" y="16"/>
                  </a:lnTo>
                  <a:lnTo>
                    <a:pt x="86" y="16"/>
                  </a:lnTo>
                  <a:lnTo>
                    <a:pt x="88" y="16"/>
                  </a:lnTo>
                  <a:lnTo>
                    <a:pt x="88" y="14"/>
                  </a:lnTo>
                  <a:lnTo>
                    <a:pt x="88" y="14"/>
                  </a:lnTo>
                  <a:lnTo>
                    <a:pt x="88" y="12"/>
                  </a:lnTo>
                  <a:lnTo>
                    <a:pt x="88" y="10"/>
                  </a:lnTo>
                  <a:lnTo>
                    <a:pt x="88" y="6"/>
                  </a:lnTo>
                  <a:lnTo>
                    <a:pt x="88" y="2"/>
                  </a:lnTo>
                  <a:lnTo>
                    <a:pt x="88" y="0"/>
                  </a:lnTo>
                  <a:lnTo>
                    <a:pt x="94" y="4"/>
                  </a:lnTo>
                  <a:lnTo>
                    <a:pt x="98" y="8"/>
                  </a:lnTo>
                  <a:lnTo>
                    <a:pt x="102" y="10"/>
                  </a:lnTo>
                  <a:lnTo>
                    <a:pt x="108" y="14"/>
                  </a:lnTo>
                  <a:lnTo>
                    <a:pt x="114" y="20"/>
                  </a:lnTo>
                  <a:lnTo>
                    <a:pt x="120" y="24"/>
                  </a:lnTo>
                  <a:lnTo>
                    <a:pt x="126" y="30"/>
                  </a:lnTo>
                  <a:lnTo>
                    <a:pt x="138" y="40"/>
                  </a:lnTo>
                  <a:lnTo>
                    <a:pt x="152" y="52"/>
                  </a:lnTo>
                  <a:lnTo>
                    <a:pt x="166" y="64"/>
                  </a:lnTo>
                  <a:lnTo>
                    <a:pt x="174" y="70"/>
                  </a:lnTo>
                  <a:lnTo>
                    <a:pt x="180" y="74"/>
                  </a:lnTo>
                  <a:lnTo>
                    <a:pt x="186" y="80"/>
                  </a:lnTo>
                  <a:lnTo>
                    <a:pt x="192" y="84"/>
                  </a:lnTo>
                  <a:lnTo>
                    <a:pt x="198" y="88"/>
                  </a:lnTo>
                  <a:lnTo>
                    <a:pt x="204" y="92"/>
                  </a:lnTo>
                  <a:lnTo>
                    <a:pt x="204" y="92"/>
                  </a:lnTo>
                  <a:lnTo>
                    <a:pt x="206" y="92"/>
                  </a:lnTo>
                  <a:lnTo>
                    <a:pt x="210" y="94"/>
                  </a:lnTo>
                  <a:lnTo>
                    <a:pt x="212" y="94"/>
                  </a:lnTo>
                  <a:lnTo>
                    <a:pt x="214" y="96"/>
                  </a:lnTo>
                  <a:lnTo>
                    <a:pt x="216" y="96"/>
                  </a:lnTo>
                  <a:lnTo>
                    <a:pt x="216" y="98"/>
                  </a:lnTo>
                  <a:lnTo>
                    <a:pt x="218" y="98"/>
                  </a:lnTo>
                  <a:lnTo>
                    <a:pt x="218" y="98"/>
                  </a:lnTo>
                  <a:lnTo>
                    <a:pt x="218" y="100"/>
                  </a:lnTo>
                  <a:lnTo>
                    <a:pt x="218" y="102"/>
                  </a:lnTo>
                  <a:lnTo>
                    <a:pt x="218" y="102"/>
                  </a:lnTo>
                  <a:lnTo>
                    <a:pt x="218" y="106"/>
                  </a:lnTo>
                  <a:lnTo>
                    <a:pt x="218" y="110"/>
                  </a:lnTo>
                  <a:lnTo>
                    <a:pt x="218" y="114"/>
                  </a:lnTo>
                  <a:lnTo>
                    <a:pt x="218" y="116"/>
                  </a:lnTo>
                  <a:lnTo>
                    <a:pt x="218" y="118"/>
                  </a:lnTo>
                  <a:lnTo>
                    <a:pt x="220" y="118"/>
                  </a:lnTo>
                  <a:lnTo>
                    <a:pt x="220" y="120"/>
                  </a:lnTo>
                  <a:lnTo>
                    <a:pt x="220" y="120"/>
                  </a:lnTo>
                  <a:lnTo>
                    <a:pt x="220" y="122"/>
                  </a:lnTo>
                  <a:lnTo>
                    <a:pt x="222" y="122"/>
                  </a:lnTo>
                  <a:lnTo>
                    <a:pt x="222" y="122"/>
                  </a:lnTo>
                  <a:lnTo>
                    <a:pt x="224" y="122"/>
                  </a:lnTo>
                  <a:lnTo>
                    <a:pt x="224" y="122"/>
                  </a:lnTo>
                  <a:lnTo>
                    <a:pt x="226" y="122"/>
                  </a:lnTo>
                  <a:lnTo>
                    <a:pt x="228" y="122"/>
                  </a:lnTo>
                  <a:lnTo>
                    <a:pt x="232" y="120"/>
                  </a:lnTo>
                  <a:lnTo>
                    <a:pt x="234" y="120"/>
                  </a:lnTo>
                  <a:lnTo>
                    <a:pt x="236" y="126"/>
                  </a:lnTo>
                  <a:lnTo>
                    <a:pt x="236" y="132"/>
                  </a:lnTo>
                  <a:lnTo>
                    <a:pt x="238" y="140"/>
                  </a:lnTo>
                  <a:lnTo>
                    <a:pt x="238" y="144"/>
                  </a:lnTo>
                  <a:lnTo>
                    <a:pt x="238" y="148"/>
                  </a:lnTo>
                  <a:lnTo>
                    <a:pt x="240" y="152"/>
                  </a:lnTo>
                  <a:lnTo>
                    <a:pt x="240" y="156"/>
                  </a:lnTo>
                  <a:lnTo>
                    <a:pt x="238" y="160"/>
                  </a:lnTo>
                  <a:lnTo>
                    <a:pt x="238" y="160"/>
                  </a:lnTo>
                  <a:lnTo>
                    <a:pt x="238" y="162"/>
                  </a:lnTo>
                  <a:lnTo>
                    <a:pt x="238" y="164"/>
                  </a:lnTo>
                  <a:lnTo>
                    <a:pt x="238" y="164"/>
                  </a:lnTo>
                  <a:lnTo>
                    <a:pt x="236" y="166"/>
                  </a:lnTo>
                  <a:lnTo>
                    <a:pt x="236" y="166"/>
                  </a:lnTo>
                  <a:lnTo>
                    <a:pt x="236" y="168"/>
                  </a:lnTo>
                  <a:lnTo>
                    <a:pt x="236" y="168"/>
                  </a:lnTo>
                  <a:lnTo>
                    <a:pt x="234" y="168"/>
                  </a:lnTo>
                  <a:lnTo>
                    <a:pt x="232" y="168"/>
                  </a:lnTo>
                  <a:lnTo>
                    <a:pt x="232" y="168"/>
                  </a:lnTo>
                  <a:lnTo>
                    <a:pt x="230" y="168"/>
                  </a:lnTo>
                  <a:lnTo>
                    <a:pt x="228" y="168"/>
                  </a:lnTo>
                  <a:lnTo>
                    <a:pt x="226" y="168"/>
                  </a:lnTo>
                  <a:lnTo>
                    <a:pt x="226" y="168"/>
                  </a:lnTo>
                  <a:lnTo>
                    <a:pt x="226" y="168"/>
                  </a:lnTo>
                  <a:lnTo>
                    <a:pt x="226" y="168"/>
                  </a:lnTo>
                  <a:lnTo>
                    <a:pt x="226" y="168"/>
                  </a:lnTo>
                  <a:lnTo>
                    <a:pt x="226" y="170"/>
                  </a:lnTo>
                  <a:lnTo>
                    <a:pt x="226" y="172"/>
                  </a:lnTo>
                  <a:lnTo>
                    <a:pt x="226" y="172"/>
                  </a:lnTo>
                  <a:lnTo>
                    <a:pt x="226" y="174"/>
                  </a:lnTo>
                  <a:lnTo>
                    <a:pt x="226" y="176"/>
                  </a:lnTo>
                  <a:lnTo>
                    <a:pt x="226" y="176"/>
                  </a:lnTo>
                  <a:lnTo>
                    <a:pt x="226" y="176"/>
                  </a:lnTo>
                  <a:lnTo>
                    <a:pt x="226" y="176"/>
                  </a:lnTo>
                  <a:lnTo>
                    <a:pt x="226" y="178"/>
                  </a:lnTo>
                  <a:lnTo>
                    <a:pt x="224" y="178"/>
                  </a:lnTo>
                  <a:lnTo>
                    <a:pt x="224" y="178"/>
                  </a:lnTo>
                  <a:lnTo>
                    <a:pt x="224" y="180"/>
                  </a:lnTo>
                  <a:lnTo>
                    <a:pt x="220" y="180"/>
                  </a:lnTo>
                  <a:lnTo>
                    <a:pt x="218" y="180"/>
                  </a:lnTo>
                  <a:lnTo>
                    <a:pt x="216" y="180"/>
                  </a:lnTo>
                  <a:lnTo>
                    <a:pt x="214" y="180"/>
                  </a:lnTo>
                  <a:lnTo>
                    <a:pt x="208" y="180"/>
                  </a:lnTo>
                  <a:lnTo>
                    <a:pt x="202" y="180"/>
                  </a:lnTo>
                  <a:lnTo>
                    <a:pt x="198" y="180"/>
                  </a:lnTo>
                  <a:lnTo>
                    <a:pt x="194" y="180"/>
                  </a:lnTo>
                  <a:lnTo>
                    <a:pt x="192" y="182"/>
                  </a:lnTo>
                  <a:lnTo>
                    <a:pt x="190" y="182"/>
                  </a:lnTo>
                  <a:lnTo>
                    <a:pt x="188" y="182"/>
                  </a:lnTo>
                  <a:lnTo>
                    <a:pt x="186" y="182"/>
                  </a:lnTo>
                  <a:lnTo>
                    <a:pt x="186" y="184"/>
                  </a:lnTo>
                  <a:lnTo>
                    <a:pt x="182" y="186"/>
                  </a:lnTo>
                  <a:lnTo>
                    <a:pt x="176" y="190"/>
                  </a:lnTo>
                  <a:lnTo>
                    <a:pt x="174" y="190"/>
                  </a:lnTo>
                  <a:lnTo>
                    <a:pt x="170" y="188"/>
                  </a:lnTo>
                  <a:lnTo>
                    <a:pt x="166" y="188"/>
                  </a:lnTo>
                  <a:lnTo>
                    <a:pt x="162" y="188"/>
                  </a:lnTo>
                  <a:lnTo>
                    <a:pt x="158" y="188"/>
                  </a:lnTo>
                  <a:lnTo>
                    <a:pt x="156" y="188"/>
                  </a:lnTo>
                  <a:lnTo>
                    <a:pt x="156" y="188"/>
                  </a:lnTo>
                  <a:lnTo>
                    <a:pt x="154" y="188"/>
                  </a:lnTo>
                  <a:lnTo>
                    <a:pt x="152" y="188"/>
                  </a:lnTo>
                  <a:lnTo>
                    <a:pt x="152" y="190"/>
                  </a:lnTo>
                  <a:lnTo>
                    <a:pt x="150" y="190"/>
                  </a:lnTo>
                  <a:lnTo>
                    <a:pt x="150" y="192"/>
                  </a:lnTo>
                  <a:lnTo>
                    <a:pt x="148" y="194"/>
                  </a:lnTo>
                  <a:lnTo>
                    <a:pt x="146" y="196"/>
                  </a:lnTo>
                  <a:lnTo>
                    <a:pt x="146" y="198"/>
                  </a:lnTo>
                  <a:lnTo>
                    <a:pt x="144" y="198"/>
                  </a:lnTo>
                  <a:lnTo>
                    <a:pt x="142" y="202"/>
                  </a:lnTo>
                  <a:lnTo>
                    <a:pt x="140" y="204"/>
                  </a:lnTo>
                  <a:lnTo>
                    <a:pt x="138" y="206"/>
                  </a:lnTo>
                  <a:lnTo>
                    <a:pt x="138" y="206"/>
                  </a:lnTo>
                  <a:lnTo>
                    <a:pt x="136" y="206"/>
                  </a:lnTo>
                  <a:lnTo>
                    <a:pt x="136" y="208"/>
                  </a:lnTo>
                  <a:lnTo>
                    <a:pt x="134" y="208"/>
                  </a:lnTo>
                  <a:lnTo>
                    <a:pt x="128" y="210"/>
                  </a:lnTo>
                  <a:lnTo>
                    <a:pt x="126" y="210"/>
                  </a:lnTo>
                  <a:lnTo>
                    <a:pt x="122" y="210"/>
                  </a:lnTo>
                  <a:lnTo>
                    <a:pt x="120" y="212"/>
                  </a:lnTo>
                  <a:lnTo>
                    <a:pt x="120" y="212"/>
                  </a:lnTo>
                  <a:lnTo>
                    <a:pt x="118" y="212"/>
                  </a:lnTo>
                  <a:lnTo>
                    <a:pt x="118" y="214"/>
                  </a:lnTo>
                  <a:lnTo>
                    <a:pt x="118" y="214"/>
                  </a:lnTo>
                  <a:lnTo>
                    <a:pt x="116" y="216"/>
                  </a:lnTo>
                  <a:lnTo>
                    <a:pt x="114" y="220"/>
                  </a:lnTo>
                  <a:lnTo>
                    <a:pt x="112" y="226"/>
                  </a:lnTo>
                  <a:lnTo>
                    <a:pt x="112" y="228"/>
                  </a:lnTo>
                  <a:lnTo>
                    <a:pt x="110" y="232"/>
                  </a:lnTo>
                  <a:lnTo>
                    <a:pt x="108" y="232"/>
                  </a:lnTo>
                  <a:lnTo>
                    <a:pt x="108" y="234"/>
                  </a:lnTo>
                  <a:lnTo>
                    <a:pt x="104" y="238"/>
                  </a:lnTo>
                  <a:lnTo>
                    <a:pt x="102" y="242"/>
                  </a:lnTo>
                  <a:lnTo>
                    <a:pt x="100" y="244"/>
                  </a:lnTo>
                  <a:lnTo>
                    <a:pt x="100" y="246"/>
                  </a:lnTo>
                  <a:lnTo>
                    <a:pt x="98" y="248"/>
                  </a:lnTo>
                  <a:lnTo>
                    <a:pt x="98" y="250"/>
                  </a:lnTo>
                  <a:lnTo>
                    <a:pt x="96" y="256"/>
                  </a:lnTo>
                  <a:lnTo>
                    <a:pt x="96" y="262"/>
                  </a:lnTo>
                  <a:lnTo>
                    <a:pt x="94" y="266"/>
                  </a:lnTo>
                  <a:lnTo>
                    <a:pt x="78" y="268"/>
                  </a:lnTo>
                  <a:lnTo>
                    <a:pt x="64" y="270"/>
                  </a:lnTo>
                  <a:lnTo>
                    <a:pt x="64" y="266"/>
                  </a:lnTo>
                  <a:lnTo>
                    <a:pt x="64" y="260"/>
                  </a:lnTo>
                  <a:lnTo>
                    <a:pt x="64" y="258"/>
                  </a:lnTo>
                  <a:lnTo>
                    <a:pt x="62" y="254"/>
                  </a:lnTo>
                  <a:lnTo>
                    <a:pt x="62" y="252"/>
                  </a:lnTo>
                  <a:lnTo>
                    <a:pt x="62" y="250"/>
                  </a:lnTo>
                  <a:lnTo>
                    <a:pt x="60" y="250"/>
                  </a:lnTo>
                  <a:lnTo>
                    <a:pt x="60" y="248"/>
                  </a:lnTo>
                  <a:lnTo>
                    <a:pt x="58" y="246"/>
                  </a:lnTo>
                  <a:lnTo>
                    <a:pt x="58" y="244"/>
                  </a:lnTo>
                  <a:lnTo>
                    <a:pt x="56" y="242"/>
                  </a:lnTo>
                  <a:lnTo>
                    <a:pt x="54" y="242"/>
                  </a:lnTo>
                  <a:lnTo>
                    <a:pt x="52" y="240"/>
                  </a:lnTo>
                  <a:lnTo>
                    <a:pt x="50" y="238"/>
                  </a:lnTo>
                  <a:lnTo>
                    <a:pt x="50" y="238"/>
                  </a:lnTo>
                  <a:lnTo>
                    <a:pt x="48" y="238"/>
                  </a:lnTo>
                  <a:lnTo>
                    <a:pt x="46" y="236"/>
                  </a:lnTo>
                  <a:lnTo>
                    <a:pt x="44" y="236"/>
                  </a:lnTo>
                  <a:lnTo>
                    <a:pt x="42" y="236"/>
                  </a:lnTo>
                  <a:lnTo>
                    <a:pt x="36" y="234"/>
                  </a:lnTo>
                  <a:lnTo>
                    <a:pt x="34" y="234"/>
                  </a:lnTo>
                  <a:lnTo>
                    <a:pt x="24" y="232"/>
                  </a:lnTo>
                  <a:lnTo>
                    <a:pt x="18" y="230"/>
                  </a:lnTo>
                  <a:lnTo>
                    <a:pt x="18" y="228"/>
                  </a:lnTo>
                  <a:lnTo>
                    <a:pt x="16" y="224"/>
                  </a:lnTo>
                  <a:lnTo>
                    <a:pt x="14" y="220"/>
                  </a:lnTo>
                  <a:lnTo>
                    <a:pt x="14" y="218"/>
                  </a:lnTo>
                  <a:lnTo>
                    <a:pt x="12" y="216"/>
                  </a:lnTo>
                  <a:lnTo>
                    <a:pt x="10" y="214"/>
                  </a:lnTo>
                  <a:lnTo>
                    <a:pt x="10" y="212"/>
                  </a:lnTo>
                  <a:lnTo>
                    <a:pt x="8" y="212"/>
                  </a:lnTo>
                  <a:lnTo>
                    <a:pt x="6" y="210"/>
                  </a:lnTo>
                  <a:lnTo>
                    <a:pt x="4" y="208"/>
                  </a:lnTo>
                  <a:lnTo>
                    <a:pt x="2" y="208"/>
                  </a:lnTo>
                  <a:lnTo>
                    <a:pt x="2" y="208"/>
                  </a:lnTo>
                  <a:lnTo>
                    <a:pt x="2" y="206"/>
                  </a:lnTo>
                  <a:lnTo>
                    <a:pt x="0" y="204"/>
                  </a:lnTo>
                  <a:lnTo>
                    <a:pt x="0" y="202"/>
                  </a:lnTo>
                  <a:lnTo>
                    <a:pt x="0" y="200"/>
                  </a:lnTo>
                  <a:lnTo>
                    <a:pt x="0" y="196"/>
                  </a:lnTo>
                  <a:lnTo>
                    <a:pt x="0" y="194"/>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77" name="Freeform 372">
              <a:extLst>
                <a:ext uri="{FF2B5EF4-FFF2-40B4-BE49-F238E27FC236}">
                  <a16:creationId xmlns:a16="http://schemas.microsoft.com/office/drawing/2014/main" id="{FD74E74B-F551-40AF-8364-3C1F22BED037}"/>
                </a:ext>
              </a:extLst>
            </p:cNvPr>
            <p:cNvSpPr>
              <a:spLocks/>
            </p:cNvSpPr>
            <p:nvPr/>
          </p:nvSpPr>
          <p:spPr bwMode="auto">
            <a:xfrm>
              <a:off x="5643743" y="3796681"/>
              <a:ext cx="86995" cy="85488"/>
            </a:xfrm>
            <a:custGeom>
              <a:avLst/>
              <a:gdLst>
                <a:gd name="T0" fmla="*/ 46 w 46"/>
                <a:gd name="T1" fmla="*/ 24 h 50"/>
                <a:gd name="T2" fmla="*/ 46 w 46"/>
                <a:gd name="T3" fmla="*/ 18 h 50"/>
                <a:gd name="T4" fmla="*/ 44 w 46"/>
                <a:gd name="T5" fmla="*/ 12 h 50"/>
                <a:gd name="T6" fmla="*/ 44 w 46"/>
                <a:gd name="T7" fmla="*/ 8 h 50"/>
                <a:gd name="T8" fmla="*/ 42 w 46"/>
                <a:gd name="T9" fmla="*/ 6 h 50"/>
                <a:gd name="T10" fmla="*/ 38 w 46"/>
                <a:gd name="T11" fmla="*/ 4 h 50"/>
                <a:gd name="T12" fmla="*/ 34 w 46"/>
                <a:gd name="T13" fmla="*/ 2 h 50"/>
                <a:gd name="T14" fmla="*/ 28 w 46"/>
                <a:gd name="T15" fmla="*/ 0 h 50"/>
                <a:gd name="T16" fmla="*/ 26 w 46"/>
                <a:gd name="T17" fmla="*/ 0 h 50"/>
                <a:gd name="T18" fmla="*/ 26 w 46"/>
                <a:gd name="T19" fmla="*/ 0 h 50"/>
                <a:gd name="T20" fmla="*/ 22 w 46"/>
                <a:gd name="T21" fmla="*/ 0 h 50"/>
                <a:gd name="T22" fmla="*/ 18 w 46"/>
                <a:gd name="T23" fmla="*/ 4 h 50"/>
                <a:gd name="T24" fmla="*/ 14 w 46"/>
                <a:gd name="T25" fmla="*/ 6 h 50"/>
                <a:gd name="T26" fmla="*/ 10 w 46"/>
                <a:gd name="T27" fmla="*/ 6 h 50"/>
                <a:gd name="T28" fmla="*/ 0 w 46"/>
                <a:gd name="T29" fmla="*/ 10 h 50"/>
                <a:gd name="T30" fmla="*/ 0 w 46"/>
                <a:gd name="T31" fmla="*/ 16 h 50"/>
                <a:gd name="T32" fmla="*/ 2 w 46"/>
                <a:gd name="T33" fmla="*/ 20 h 50"/>
                <a:gd name="T34" fmla="*/ 2 w 46"/>
                <a:gd name="T35" fmla="*/ 22 h 50"/>
                <a:gd name="T36" fmla="*/ 4 w 46"/>
                <a:gd name="T37" fmla="*/ 24 h 50"/>
                <a:gd name="T38" fmla="*/ 6 w 46"/>
                <a:gd name="T39" fmla="*/ 24 h 50"/>
                <a:gd name="T40" fmla="*/ 8 w 46"/>
                <a:gd name="T41" fmla="*/ 24 h 50"/>
                <a:gd name="T42" fmla="*/ 12 w 46"/>
                <a:gd name="T43" fmla="*/ 26 h 50"/>
                <a:gd name="T44" fmla="*/ 12 w 46"/>
                <a:gd name="T45" fmla="*/ 26 h 50"/>
                <a:gd name="T46" fmla="*/ 14 w 46"/>
                <a:gd name="T47" fmla="*/ 28 h 50"/>
                <a:gd name="T48" fmla="*/ 14 w 46"/>
                <a:gd name="T49" fmla="*/ 30 h 50"/>
                <a:gd name="T50" fmla="*/ 14 w 46"/>
                <a:gd name="T51" fmla="*/ 34 h 50"/>
                <a:gd name="T52" fmla="*/ 14 w 46"/>
                <a:gd name="T53" fmla="*/ 36 h 50"/>
                <a:gd name="T54" fmla="*/ 16 w 46"/>
                <a:gd name="T55" fmla="*/ 38 h 50"/>
                <a:gd name="T56" fmla="*/ 16 w 46"/>
                <a:gd name="T57" fmla="*/ 40 h 50"/>
                <a:gd name="T58" fmla="*/ 18 w 46"/>
                <a:gd name="T59" fmla="*/ 40 h 50"/>
                <a:gd name="T60" fmla="*/ 22 w 46"/>
                <a:gd name="T61" fmla="*/ 42 h 50"/>
                <a:gd name="T62" fmla="*/ 26 w 46"/>
                <a:gd name="T63" fmla="*/ 42 h 50"/>
                <a:gd name="T64" fmla="*/ 28 w 46"/>
                <a:gd name="T65" fmla="*/ 42 h 50"/>
                <a:gd name="T66" fmla="*/ 30 w 46"/>
                <a:gd name="T67" fmla="*/ 44 h 50"/>
                <a:gd name="T68" fmla="*/ 32 w 46"/>
                <a:gd name="T69" fmla="*/ 48 h 50"/>
                <a:gd name="T70" fmla="*/ 34 w 46"/>
                <a:gd name="T71"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6" h="50">
                  <a:moveTo>
                    <a:pt x="46" y="24"/>
                  </a:moveTo>
                  <a:lnTo>
                    <a:pt x="46" y="24"/>
                  </a:lnTo>
                  <a:lnTo>
                    <a:pt x="46" y="22"/>
                  </a:lnTo>
                  <a:lnTo>
                    <a:pt x="46" y="18"/>
                  </a:lnTo>
                  <a:lnTo>
                    <a:pt x="46" y="14"/>
                  </a:lnTo>
                  <a:lnTo>
                    <a:pt x="44" y="12"/>
                  </a:lnTo>
                  <a:lnTo>
                    <a:pt x="44" y="10"/>
                  </a:lnTo>
                  <a:lnTo>
                    <a:pt x="44" y="8"/>
                  </a:lnTo>
                  <a:lnTo>
                    <a:pt x="44" y="8"/>
                  </a:lnTo>
                  <a:lnTo>
                    <a:pt x="42" y="6"/>
                  </a:lnTo>
                  <a:lnTo>
                    <a:pt x="40" y="6"/>
                  </a:lnTo>
                  <a:lnTo>
                    <a:pt x="38" y="4"/>
                  </a:lnTo>
                  <a:lnTo>
                    <a:pt x="36" y="2"/>
                  </a:lnTo>
                  <a:lnTo>
                    <a:pt x="34" y="2"/>
                  </a:lnTo>
                  <a:lnTo>
                    <a:pt x="30" y="0"/>
                  </a:lnTo>
                  <a:lnTo>
                    <a:pt x="28" y="0"/>
                  </a:lnTo>
                  <a:lnTo>
                    <a:pt x="28" y="0"/>
                  </a:lnTo>
                  <a:lnTo>
                    <a:pt x="26" y="0"/>
                  </a:lnTo>
                  <a:lnTo>
                    <a:pt x="26" y="0"/>
                  </a:lnTo>
                  <a:lnTo>
                    <a:pt x="26" y="0"/>
                  </a:lnTo>
                  <a:lnTo>
                    <a:pt x="24" y="0"/>
                  </a:lnTo>
                  <a:lnTo>
                    <a:pt x="22" y="0"/>
                  </a:lnTo>
                  <a:lnTo>
                    <a:pt x="20" y="2"/>
                  </a:lnTo>
                  <a:lnTo>
                    <a:pt x="18" y="4"/>
                  </a:lnTo>
                  <a:lnTo>
                    <a:pt x="16" y="4"/>
                  </a:lnTo>
                  <a:lnTo>
                    <a:pt x="14" y="6"/>
                  </a:lnTo>
                  <a:lnTo>
                    <a:pt x="12" y="6"/>
                  </a:lnTo>
                  <a:lnTo>
                    <a:pt x="10" y="6"/>
                  </a:lnTo>
                  <a:lnTo>
                    <a:pt x="6" y="8"/>
                  </a:lnTo>
                  <a:lnTo>
                    <a:pt x="0" y="10"/>
                  </a:lnTo>
                  <a:lnTo>
                    <a:pt x="0" y="12"/>
                  </a:lnTo>
                  <a:lnTo>
                    <a:pt x="0" y="16"/>
                  </a:lnTo>
                  <a:lnTo>
                    <a:pt x="0" y="18"/>
                  </a:lnTo>
                  <a:lnTo>
                    <a:pt x="2" y="20"/>
                  </a:lnTo>
                  <a:lnTo>
                    <a:pt x="2" y="22"/>
                  </a:lnTo>
                  <a:lnTo>
                    <a:pt x="2" y="22"/>
                  </a:lnTo>
                  <a:lnTo>
                    <a:pt x="4" y="22"/>
                  </a:lnTo>
                  <a:lnTo>
                    <a:pt x="4" y="24"/>
                  </a:lnTo>
                  <a:lnTo>
                    <a:pt x="4" y="24"/>
                  </a:lnTo>
                  <a:lnTo>
                    <a:pt x="6" y="24"/>
                  </a:lnTo>
                  <a:lnTo>
                    <a:pt x="6" y="24"/>
                  </a:lnTo>
                  <a:lnTo>
                    <a:pt x="8" y="24"/>
                  </a:lnTo>
                  <a:lnTo>
                    <a:pt x="10" y="26"/>
                  </a:lnTo>
                  <a:lnTo>
                    <a:pt x="12" y="26"/>
                  </a:lnTo>
                  <a:lnTo>
                    <a:pt x="12" y="26"/>
                  </a:lnTo>
                  <a:lnTo>
                    <a:pt x="12" y="26"/>
                  </a:lnTo>
                  <a:lnTo>
                    <a:pt x="14" y="26"/>
                  </a:lnTo>
                  <a:lnTo>
                    <a:pt x="14" y="28"/>
                  </a:lnTo>
                  <a:lnTo>
                    <a:pt x="14" y="28"/>
                  </a:lnTo>
                  <a:lnTo>
                    <a:pt x="14" y="30"/>
                  </a:lnTo>
                  <a:lnTo>
                    <a:pt x="14" y="32"/>
                  </a:lnTo>
                  <a:lnTo>
                    <a:pt x="14" y="34"/>
                  </a:lnTo>
                  <a:lnTo>
                    <a:pt x="14" y="34"/>
                  </a:lnTo>
                  <a:lnTo>
                    <a:pt x="14" y="36"/>
                  </a:lnTo>
                  <a:lnTo>
                    <a:pt x="16" y="38"/>
                  </a:lnTo>
                  <a:lnTo>
                    <a:pt x="16" y="38"/>
                  </a:lnTo>
                  <a:lnTo>
                    <a:pt x="16" y="40"/>
                  </a:lnTo>
                  <a:lnTo>
                    <a:pt x="16" y="40"/>
                  </a:lnTo>
                  <a:lnTo>
                    <a:pt x="16" y="40"/>
                  </a:lnTo>
                  <a:lnTo>
                    <a:pt x="18" y="40"/>
                  </a:lnTo>
                  <a:lnTo>
                    <a:pt x="20" y="40"/>
                  </a:lnTo>
                  <a:lnTo>
                    <a:pt x="22" y="42"/>
                  </a:lnTo>
                  <a:lnTo>
                    <a:pt x="24" y="42"/>
                  </a:lnTo>
                  <a:lnTo>
                    <a:pt x="26" y="42"/>
                  </a:lnTo>
                  <a:lnTo>
                    <a:pt x="28" y="42"/>
                  </a:lnTo>
                  <a:lnTo>
                    <a:pt x="28" y="42"/>
                  </a:lnTo>
                  <a:lnTo>
                    <a:pt x="30" y="42"/>
                  </a:lnTo>
                  <a:lnTo>
                    <a:pt x="30" y="44"/>
                  </a:lnTo>
                  <a:lnTo>
                    <a:pt x="30" y="44"/>
                  </a:lnTo>
                  <a:lnTo>
                    <a:pt x="32" y="48"/>
                  </a:lnTo>
                  <a:lnTo>
                    <a:pt x="32" y="50"/>
                  </a:lnTo>
                  <a:lnTo>
                    <a:pt x="34" y="50"/>
                  </a:lnTo>
                  <a:lnTo>
                    <a:pt x="46" y="24"/>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78" name="Freeform 373">
              <a:extLst>
                <a:ext uri="{FF2B5EF4-FFF2-40B4-BE49-F238E27FC236}">
                  <a16:creationId xmlns:a16="http://schemas.microsoft.com/office/drawing/2014/main" id="{557EAEFE-B71B-4729-80D1-5B1666A83D52}"/>
                </a:ext>
              </a:extLst>
            </p:cNvPr>
            <p:cNvSpPr>
              <a:spLocks/>
            </p:cNvSpPr>
            <p:nvPr/>
          </p:nvSpPr>
          <p:spPr bwMode="auto">
            <a:xfrm>
              <a:off x="5643743" y="3796681"/>
              <a:ext cx="86995" cy="85488"/>
            </a:xfrm>
            <a:custGeom>
              <a:avLst/>
              <a:gdLst>
                <a:gd name="T0" fmla="*/ 46 w 46"/>
                <a:gd name="T1" fmla="*/ 24 h 50"/>
                <a:gd name="T2" fmla="*/ 46 w 46"/>
                <a:gd name="T3" fmla="*/ 18 h 50"/>
                <a:gd name="T4" fmla="*/ 44 w 46"/>
                <a:gd name="T5" fmla="*/ 12 h 50"/>
                <a:gd name="T6" fmla="*/ 44 w 46"/>
                <a:gd name="T7" fmla="*/ 8 h 50"/>
                <a:gd name="T8" fmla="*/ 42 w 46"/>
                <a:gd name="T9" fmla="*/ 6 h 50"/>
                <a:gd name="T10" fmla="*/ 38 w 46"/>
                <a:gd name="T11" fmla="*/ 4 h 50"/>
                <a:gd name="T12" fmla="*/ 34 w 46"/>
                <a:gd name="T13" fmla="*/ 2 h 50"/>
                <a:gd name="T14" fmla="*/ 28 w 46"/>
                <a:gd name="T15" fmla="*/ 0 h 50"/>
                <a:gd name="T16" fmla="*/ 26 w 46"/>
                <a:gd name="T17" fmla="*/ 0 h 50"/>
                <a:gd name="T18" fmla="*/ 26 w 46"/>
                <a:gd name="T19" fmla="*/ 0 h 50"/>
                <a:gd name="T20" fmla="*/ 22 w 46"/>
                <a:gd name="T21" fmla="*/ 0 h 50"/>
                <a:gd name="T22" fmla="*/ 18 w 46"/>
                <a:gd name="T23" fmla="*/ 4 h 50"/>
                <a:gd name="T24" fmla="*/ 14 w 46"/>
                <a:gd name="T25" fmla="*/ 6 h 50"/>
                <a:gd name="T26" fmla="*/ 10 w 46"/>
                <a:gd name="T27" fmla="*/ 6 h 50"/>
                <a:gd name="T28" fmla="*/ 0 w 46"/>
                <a:gd name="T29" fmla="*/ 10 h 50"/>
                <a:gd name="T30" fmla="*/ 0 w 46"/>
                <a:gd name="T31" fmla="*/ 16 h 50"/>
                <a:gd name="T32" fmla="*/ 2 w 46"/>
                <a:gd name="T33" fmla="*/ 20 h 50"/>
                <a:gd name="T34" fmla="*/ 2 w 46"/>
                <a:gd name="T35" fmla="*/ 22 h 50"/>
                <a:gd name="T36" fmla="*/ 4 w 46"/>
                <a:gd name="T37" fmla="*/ 24 h 50"/>
                <a:gd name="T38" fmla="*/ 6 w 46"/>
                <a:gd name="T39" fmla="*/ 24 h 50"/>
                <a:gd name="T40" fmla="*/ 8 w 46"/>
                <a:gd name="T41" fmla="*/ 24 h 50"/>
                <a:gd name="T42" fmla="*/ 12 w 46"/>
                <a:gd name="T43" fmla="*/ 26 h 50"/>
                <a:gd name="T44" fmla="*/ 12 w 46"/>
                <a:gd name="T45" fmla="*/ 26 h 50"/>
                <a:gd name="T46" fmla="*/ 14 w 46"/>
                <a:gd name="T47" fmla="*/ 28 h 50"/>
                <a:gd name="T48" fmla="*/ 14 w 46"/>
                <a:gd name="T49" fmla="*/ 30 h 50"/>
                <a:gd name="T50" fmla="*/ 14 w 46"/>
                <a:gd name="T51" fmla="*/ 34 h 50"/>
                <a:gd name="T52" fmla="*/ 14 w 46"/>
                <a:gd name="T53" fmla="*/ 36 h 50"/>
                <a:gd name="T54" fmla="*/ 16 w 46"/>
                <a:gd name="T55" fmla="*/ 38 h 50"/>
                <a:gd name="T56" fmla="*/ 16 w 46"/>
                <a:gd name="T57" fmla="*/ 40 h 50"/>
                <a:gd name="T58" fmla="*/ 18 w 46"/>
                <a:gd name="T59" fmla="*/ 40 h 50"/>
                <a:gd name="T60" fmla="*/ 22 w 46"/>
                <a:gd name="T61" fmla="*/ 42 h 50"/>
                <a:gd name="T62" fmla="*/ 26 w 46"/>
                <a:gd name="T63" fmla="*/ 42 h 50"/>
                <a:gd name="T64" fmla="*/ 28 w 46"/>
                <a:gd name="T65" fmla="*/ 42 h 50"/>
                <a:gd name="T66" fmla="*/ 30 w 46"/>
                <a:gd name="T67" fmla="*/ 44 h 50"/>
                <a:gd name="T68" fmla="*/ 32 w 46"/>
                <a:gd name="T69" fmla="*/ 48 h 50"/>
                <a:gd name="T70" fmla="*/ 34 w 46"/>
                <a:gd name="T71"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6" h="50">
                  <a:moveTo>
                    <a:pt x="46" y="24"/>
                  </a:moveTo>
                  <a:lnTo>
                    <a:pt x="46" y="24"/>
                  </a:lnTo>
                  <a:lnTo>
                    <a:pt x="46" y="22"/>
                  </a:lnTo>
                  <a:lnTo>
                    <a:pt x="46" y="18"/>
                  </a:lnTo>
                  <a:lnTo>
                    <a:pt x="46" y="14"/>
                  </a:lnTo>
                  <a:lnTo>
                    <a:pt x="44" y="12"/>
                  </a:lnTo>
                  <a:lnTo>
                    <a:pt x="44" y="10"/>
                  </a:lnTo>
                  <a:lnTo>
                    <a:pt x="44" y="8"/>
                  </a:lnTo>
                  <a:lnTo>
                    <a:pt x="44" y="8"/>
                  </a:lnTo>
                  <a:lnTo>
                    <a:pt x="42" y="6"/>
                  </a:lnTo>
                  <a:lnTo>
                    <a:pt x="40" y="6"/>
                  </a:lnTo>
                  <a:lnTo>
                    <a:pt x="38" y="4"/>
                  </a:lnTo>
                  <a:lnTo>
                    <a:pt x="36" y="2"/>
                  </a:lnTo>
                  <a:lnTo>
                    <a:pt x="34" y="2"/>
                  </a:lnTo>
                  <a:lnTo>
                    <a:pt x="30" y="0"/>
                  </a:lnTo>
                  <a:lnTo>
                    <a:pt x="28" y="0"/>
                  </a:lnTo>
                  <a:lnTo>
                    <a:pt x="28" y="0"/>
                  </a:lnTo>
                  <a:lnTo>
                    <a:pt x="26" y="0"/>
                  </a:lnTo>
                  <a:lnTo>
                    <a:pt x="26" y="0"/>
                  </a:lnTo>
                  <a:lnTo>
                    <a:pt x="26" y="0"/>
                  </a:lnTo>
                  <a:lnTo>
                    <a:pt x="24" y="0"/>
                  </a:lnTo>
                  <a:lnTo>
                    <a:pt x="22" y="0"/>
                  </a:lnTo>
                  <a:lnTo>
                    <a:pt x="20" y="2"/>
                  </a:lnTo>
                  <a:lnTo>
                    <a:pt x="18" y="4"/>
                  </a:lnTo>
                  <a:lnTo>
                    <a:pt x="16" y="4"/>
                  </a:lnTo>
                  <a:lnTo>
                    <a:pt x="14" y="6"/>
                  </a:lnTo>
                  <a:lnTo>
                    <a:pt x="12" y="6"/>
                  </a:lnTo>
                  <a:lnTo>
                    <a:pt x="10" y="6"/>
                  </a:lnTo>
                  <a:lnTo>
                    <a:pt x="6" y="8"/>
                  </a:lnTo>
                  <a:lnTo>
                    <a:pt x="0" y="10"/>
                  </a:lnTo>
                  <a:lnTo>
                    <a:pt x="0" y="12"/>
                  </a:lnTo>
                  <a:lnTo>
                    <a:pt x="0" y="16"/>
                  </a:lnTo>
                  <a:lnTo>
                    <a:pt x="0" y="18"/>
                  </a:lnTo>
                  <a:lnTo>
                    <a:pt x="2" y="20"/>
                  </a:lnTo>
                  <a:lnTo>
                    <a:pt x="2" y="22"/>
                  </a:lnTo>
                  <a:lnTo>
                    <a:pt x="2" y="22"/>
                  </a:lnTo>
                  <a:lnTo>
                    <a:pt x="4" y="22"/>
                  </a:lnTo>
                  <a:lnTo>
                    <a:pt x="4" y="24"/>
                  </a:lnTo>
                  <a:lnTo>
                    <a:pt x="4" y="24"/>
                  </a:lnTo>
                  <a:lnTo>
                    <a:pt x="6" y="24"/>
                  </a:lnTo>
                  <a:lnTo>
                    <a:pt x="6" y="24"/>
                  </a:lnTo>
                  <a:lnTo>
                    <a:pt x="8" y="24"/>
                  </a:lnTo>
                  <a:lnTo>
                    <a:pt x="10" y="26"/>
                  </a:lnTo>
                  <a:lnTo>
                    <a:pt x="12" y="26"/>
                  </a:lnTo>
                  <a:lnTo>
                    <a:pt x="12" y="26"/>
                  </a:lnTo>
                  <a:lnTo>
                    <a:pt x="12" y="26"/>
                  </a:lnTo>
                  <a:lnTo>
                    <a:pt x="14" y="26"/>
                  </a:lnTo>
                  <a:lnTo>
                    <a:pt x="14" y="28"/>
                  </a:lnTo>
                  <a:lnTo>
                    <a:pt x="14" y="28"/>
                  </a:lnTo>
                  <a:lnTo>
                    <a:pt x="14" y="30"/>
                  </a:lnTo>
                  <a:lnTo>
                    <a:pt x="14" y="32"/>
                  </a:lnTo>
                  <a:lnTo>
                    <a:pt x="14" y="34"/>
                  </a:lnTo>
                  <a:lnTo>
                    <a:pt x="14" y="34"/>
                  </a:lnTo>
                  <a:lnTo>
                    <a:pt x="14" y="36"/>
                  </a:lnTo>
                  <a:lnTo>
                    <a:pt x="16" y="38"/>
                  </a:lnTo>
                  <a:lnTo>
                    <a:pt x="16" y="38"/>
                  </a:lnTo>
                  <a:lnTo>
                    <a:pt x="16" y="40"/>
                  </a:lnTo>
                  <a:lnTo>
                    <a:pt x="16" y="40"/>
                  </a:lnTo>
                  <a:lnTo>
                    <a:pt x="16" y="40"/>
                  </a:lnTo>
                  <a:lnTo>
                    <a:pt x="18" y="40"/>
                  </a:lnTo>
                  <a:lnTo>
                    <a:pt x="20" y="40"/>
                  </a:lnTo>
                  <a:lnTo>
                    <a:pt x="22" y="42"/>
                  </a:lnTo>
                  <a:lnTo>
                    <a:pt x="24" y="42"/>
                  </a:lnTo>
                  <a:lnTo>
                    <a:pt x="26" y="42"/>
                  </a:lnTo>
                  <a:lnTo>
                    <a:pt x="28" y="42"/>
                  </a:lnTo>
                  <a:lnTo>
                    <a:pt x="28" y="42"/>
                  </a:lnTo>
                  <a:lnTo>
                    <a:pt x="30" y="42"/>
                  </a:lnTo>
                  <a:lnTo>
                    <a:pt x="30" y="44"/>
                  </a:lnTo>
                  <a:lnTo>
                    <a:pt x="30" y="44"/>
                  </a:lnTo>
                  <a:lnTo>
                    <a:pt x="32" y="48"/>
                  </a:lnTo>
                  <a:lnTo>
                    <a:pt x="32" y="50"/>
                  </a:lnTo>
                  <a:lnTo>
                    <a:pt x="34" y="50"/>
                  </a:lnTo>
                  <a:lnTo>
                    <a:pt x="46" y="24"/>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79" name="Freeform 374">
              <a:extLst>
                <a:ext uri="{FF2B5EF4-FFF2-40B4-BE49-F238E27FC236}">
                  <a16:creationId xmlns:a16="http://schemas.microsoft.com/office/drawing/2014/main" id="{9BE1FABA-0821-4FF5-9E76-5304852CBA05}"/>
                </a:ext>
              </a:extLst>
            </p:cNvPr>
            <p:cNvSpPr>
              <a:spLocks/>
            </p:cNvSpPr>
            <p:nvPr/>
          </p:nvSpPr>
          <p:spPr bwMode="auto">
            <a:xfrm>
              <a:off x="6074937" y="3680418"/>
              <a:ext cx="298811" cy="270143"/>
            </a:xfrm>
            <a:custGeom>
              <a:avLst/>
              <a:gdLst>
                <a:gd name="T0" fmla="*/ 130 w 158"/>
                <a:gd name="T1" fmla="*/ 98 h 158"/>
                <a:gd name="T2" fmla="*/ 136 w 158"/>
                <a:gd name="T3" fmla="*/ 86 h 158"/>
                <a:gd name="T4" fmla="*/ 140 w 158"/>
                <a:gd name="T5" fmla="*/ 68 h 158"/>
                <a:gd name="T6" fmla="*/ 144 w 158"/>
                <a:gd name="T7" fmla="*/ 56 h 158"/>
                <a:gd name="T8" fmla="*/ 148 w 158"/>
                <a:gd name="T9" fmla="*/ 50 h 158"/>
                <a:gd name="T10" fmla="*/ 156 w 158"/>
                <a:gd name="T11" fmla="*/ 44 h 158"/>
                <a:gd name="T12" fmla="*/ 158 w 158"/>
                <a:gd name="T13" fmla="*/ 40 h 158"/>
                <a:gd name="T14" fmla="*/ 158 w 158"/>
                <a:gd name="T15" fmla="*/ 26 h 158"/>
                <a:gd name="T16" fmla="*/ 156 w 158"/>
                <a:gd name="T17" fmla="*/ 0 h 158"/>
                <a:gd name="T18" fmla="*/ 144 w 158"/>
                <a:gd name="T19" fmla="*/ 6 h 158"/>
                <a:gd name="T20" fmla="*/ 140 w 158"/>
                <a:gd name="T21" fmla="*/ 12 h 158"/>
                <a:gd name="T22" fmla="*/ 138 w 158"/>
                <a:gd name="T23" fmla="*/ 14 h 158"/>
                <a:gd name="T24" fmla="*/ 136 w 158"/>
                <a:gd name="T25" fmla="*/ 12 h 158"/>
                <a:gd name="T26" fmla="*/ 132 w 158"/>
                <a:gd name="T27" fmla="*/ 6 h 158"/>
                <a:gd name="T28" fmla="*/ 126 w 158"/>
                <a:gd name="T29" fmla="*/ 4 h 158"/>
                <a:gd name="T30" fmla="*/ 116 w 158"/>
                <a:gd name="T31" fmla="*/ 4 h 158"/>
                <a:gd name="T32" fmla="*/ 112 w 158"/>
                <a:gd name="T33" fmla="*/ 6 h 158"/>
                <a:gd name="T34" fmla="*/ 110 w 158"/>
                <a:gd name="T35" fmla="*/ 8 h 158"/>
                <a:gd name="T36" fmla="*/ 110 w 158"/>
                <a:gd name="T37" fmla="*/ 12 h 158"/>
                <a:gd name="T38" fmla="*/ 108 w 158"/>
                <a:gd name="T39" fmla="*/ 14 h 158"/>
                <a:gd name="T40" fmla="*/ 102 w 158"/>
                <a:gd name="T41" fmla="*/ 14 h 158"/>
                <a:gd name="T42" fmla="*/ 96 w 158"/>
                <a:gd name="T43" fmla="*/ 12 h 158"/>
                <a:gd name="T44" fmla="*/ 92 w 158"/>
                <a:gd name="T45" fmla="*/ 6 h 158"/>
                <a:gd name="T46" fmla="*/ 86 w 158"/>
                <a:gd name="T47" fmla="*/ 4 h 158"/>
                <a:gd name="T48" fmla="*/ 78 w 158"/>
                <a:gd name="T49" fmla="*/ 6 h 158"/>
                <a:gd name="T50" fmla="*/ 66 w 158"/>
                <a:gd name="T51" fmla="*/ 6 h 158"/>
                <a:gd name="T52" fmla="*/ 62 w 158"/>
                <a:gd name="T53" fmla="*/ 6 h 158"/>
                <a:gd name="T54" fmla="*/ 60 w 158"/>
                <a:gd name="T55" fmla="*/ 10 h 158"/>
                <a:gd name="T56" fmla="*/ 60 w 158"/>
                <a:gd name="T57" fmla="*/ 14 h 158"/>
                <a:gd name="T58" fmla="*/ 58 w 158"/>
                <a:gd name="T59" fmla="*/ 12 h 158"/>
                <a:gd name="T60" fmla="*/ 54 w 158"/>
                <a:gd name="T61" fmla="*/ 6 h 158"/>
                <a:gd name="T62" fmla="*/ 52 w 158"/>
                <a:gd name="T63" fmla="*/ 2 h 158"/>
                <a:gd name="T64" fmla="*/ 44 w 158"/>
                <a:gd name="T65" fmla="*/ 2 h 158"/>
                <a:gd name="T66" fmla="*/ 32 w 158"/>
                <a:gd name="T67" fmla="*/ 4 h 158"/>
                <a:gd name="T68" fmla="*/ 28 w 158"/>
                <a:gd name="T69" fmla="*/ 6 h 158"/>
                <a:gd name="T70" fmla="*/ 24 w 158"/>
                <a:gd name="T71" fmla="*/ 14 h 158"/>
                <a:gd name="T72" fmla="*/ 20 w 158"/>
                <a:gd name="T73" fmla="*/ 20 h 158"/>
                <a:gd name="T74" fmla="*/ 18 w 158"/>
                <a:gd name="T75" fmla="*/ 24 h 158"/>
                <a:gd name="T76" fmla="*/ 14 w 158"/>
                <a:gd name="T77" fmla="*/ 26 h 158"/>
                <a:gd name="T78" fmla="*/ 16 w 158"/>
                <a:gd name="T79" fmla="*/ 42 h 158"/>
                <a:gd name="T80" fmla="*/ 14 w 158"/>
                <a:gd name="T81" fmla="*/ 60 h 158"/>
                <a:gd name="T82" fmla="*/ 8 w 158"/>
                <a:gd name="T83" fmla="*/ 76 h 158"/>
                <a:gd name="T84" fmla="*/ 2 w 158"/>
                <a:gd name="T85" fmla="*/ 82 h 158"/>
                <a:gd name="T86" fmla="*/ 0 w 158"/>
                <a:gd name="T87" fmla="*/ 86 h 158"/>
                <a:gd name="T88" fmla="*/ 0 w 158"/>
                <a:gd name="T89" fmla="*/ 96 h 158"/>
                <a:gd name="T90" fmla="*/ 2 w 158"/>
                <a:gd name="T91" fmla="*/ 116 h 158"/>
                <a:gd name="T92" fmla="*/ 14 w 158"/>
                <a:gd name="T93" fmla="*/ 122 h 158"/>
                <a:gd name="T94" fmla="*/ 22 w 158"/>
                <a:gd name="T95" fmla="*/ 120 h 158"/>
                <a:gd name="T96" fmla="*/ 28 w 158"/>
                <a:gd name="T97" fmla="*/ 120 h 158"/>
                <a:gd name="T98" fmla="*/ 30 w 158"/>
                <a:gd name="T99" fmla="*/ 122 h 158"/>
                <a:gd name="T100" fmla="*/ 38 w 158"/>
                <a:gd name="T101" fmla="*/ 132 h 158"/>
                <a:gd name="T102" fmla="*/ 40 w 158"/>
                <a:gd name="T103" fmla="*/ 136 h 158"/>
                <a:gd name="T104" fmla="*/ 40 w 158"/>
                <a:gd name="T105" fmla="*/ 144 h 158"/>
                <a:gd name="T106" fmla="*/ 40 w 158"/>
                <a:gd name="T107" fmla="*/ 150 h 158"/>
                <a:gd name="T108" fmla="*/ 44 w 158"/>
                <a:gd name="T109" fmla="*/ 154 h 158"/>
                <a:gd name="T110" fmla="*/ 50 w 158"/>
                <a:gd name="T111" fmla="*/ 158 h 158"/>
                <a:gd name="T112" fmla="*/ 58 w 158"/>
                <a:gd name="T113" fmla="*/ 158 h 158"/>
                <a:gd name="T114" fmla="*/ 76 w 158"/>
                <a:gd name="T115" fmla="*/ 150 h 158"/>
                <a:gd name="T116" fmla="*/ 92 w 158"/>
                <a:gd name="T117" fmla="*/ 136 h 158"/>
                <a:gd name="T118" fmla="*/ 100 w 158"/>
                <a:gd name="T119" fmla="*/ 124 h 158"/>
                <a:gd name="T120" fmla="*/ 110 w 158"/>
                <a:gd name="T121" fmla="*/ 114 h 158"/>
                <a:gd name="T122" fmla="*/ 124 w 158"/>
                <a:gd name="T123" fmla="*/ 10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8" h="158">
                  <a:moveTo>
                    <a:pt x="126" y="102"/>
                  </a:moveTo>
                  <a:lnTo>
                    <a:pt x="126" y="102"/>
                  </a:lnTo>
                  <a:lnTo>
                    <a:pt x="128" y="100"/>
                  </a:lnTo>
                  <a:lnTo>
                    <a:pt x="130" y="98"/>
                  </a:lnTo>
                  <a:lnTo>
                    <a:pt x="130" y="96"/>
                  </a:lnTo>
                  <a:lnTo>
                    <a:pt x="132" y="94"/>
                  </a:lnTo>
                  <a:lnTo>
                    <a:pt x="134" y="90"/>
                  </a:lnTo>
                  <a:lnTo>
                    <a:pt x="136" y="86"/>
                  </a:lnTo>
                  <a:lnTo>
                    <a:pt x="138" y="82"/>
                  </a:lnTo>
                  <a:lnTo>
                    <a:pt x="138" y="80"/>
                  </a:lnTo>
                  <a:lnTo>
                    <a:pt x="140" y="72"/>
                  </a:lnTo>
                  <a:lnTo>
                    <a:pt x="140" y="68"/>
                  </a:lnTo>
                  <a:lnTo>
                    <a:pt x="142" y="64"/>
                  </a:lnTo>
                  <a:lnTo>
                    <a:pt x="142" y="60"/>
                  </a:lnTo>
                  <a:lnTo>
                    <a:pt x="144" y="58"/>
                  </a:lnTo>
                  <a:lnTo>
                    <a:pt x="144" y="56"/>
                  </a:lnTo>
                  <a:lnTo>
                    <a:pt x="146" y="54"/>
                  </a:lnTo>
                  <a:lnTo>
                    <a:pt x="146" y="52"/>
                  </a:lnTo>
                  <a:lnTo>
                    <a:pt x="148" y="50"/>
                  </a:lnTo>
                  <a:lnTo>
                    <a:pt x="148" y="50"/>
                  </a:lnTo>
                  <a:lnTo>
                    <a:pt x="150" y="48"/>
                  </a:lnTo>
                  <a:lnTo>
                    <a:pt x="152" y="48"/>
                  </a:lnTo>
                  <a:lnTo>
                    <a:pt x="154" y="46"/>
                  </a:lnTo>
                  <a:lnTo>
                    <a:pt x="156" y="44"/>
                  </a:lnTo>
                  <a:lnTo>
                    <a:pt x="156" y="44"/>
                  </a:lnTo>
                  <a:lnTo>
                    <a:pt x="156" y="44"/>
                  </a:lnTo>
                  <a:lnTo>
                    <a:pt x="156" y="42"/>
                  </a:lnTo>
                  <a:lnTo>
                    <a:pt x="158" y="40"/>
                  </a:lnTo>
                  <a:lnTo>
                    <a:pt x="158" y="38"/>
                  </a:lnTo>
                  <a:lnTo>
                    <a:pt x="158" y="34"/>
                  </a:lnTo>
                  <a:lnTo>
                    <a:pt x="158" y="30"/>
                  </a:lnTo>
                  <a:lnTo>
                    <a:pt x="158" y="26"/>
                  </a:lnTo>
                  <a:lnTo>
                    <a:pt x="158" y="22"/>
                  </a:lnTo>
                  <a:lnTo>
                    <a:pt x="158" y="18"/>
                  </a:lnTo>
                  <a:lnTo>
                    <a:pt x="156" y="10"/>
                  </a:lnTo>
                  <a:lnTo>
                    <a:pt x="156" y="0"/>
                  </a:lnTo>
                  <a:lnTo>
                    <a:pt x="152" y="2"/>
                  </a:lnTo>
                  <a:lnTo>
                    <a:pt x="148" y="4"/>
                  </a:lnTo>
                  <a:lnTo>
                    <a:pt x="146" y="4"/>
                  </a:lnTo>
                  <a:lnTo>
                    <a:pt x="144" y="6"/>
                  </a:lnTo>
                  <a:lnTo>
                    <a:pt x="144" y="6"/>
                  </a:lnTo>
                  <a:lnTo>
                    <a:pt x="144" y="8"/>
                  </a:lnTo>
                  <a:lnTo>
                    <a:pt x="142" y="10"/>
                  </a:lnTo>
                  <a:lnTo>
                    <a:pt x="140" y="12"/>
                  </a:lnTo>
                  <a:lnTo>
                    <a:pt x="140" y="12"/>
                  </a:lnTo>
                  <a:lnTo>
                    <a:pt x="140" y="14"/>
                  </a:lnTo>
                  <a:lnTo>
                    <a:pt x="138" y="14"/>
                  </a:lnTo>
                  <a:lnTo>
                    <a:pt x="138" y="14"/>
                  </a:lnTo>
                  <a:lnTo>
                    <a:pt x="138" y="14"/>
                  </a:lnTo>
                  <a:lnTo>
                    <a:pt x="138" y="14"/>
                  </a:lnTo>
                  <a:lnTo>
                    <a:pt x="136" y="14"/>
                  </a:lnTo>
                  <a:lnTo>
                    <a:pt x="136" y="12"/>
                  </a:lnTo>
                  <a:lnTo>
                    <a:pt x="136" y="12"/>
                  </a:lnTo>
                  <a:lnTo>
                    <a:pt x="134" y="10"/>
                  </a:lnTo>
                  <a:lnTo>
                    <a:pt x="132" y="8"/>
                  </a:lnTo>
                  <a:lnTo>
                    <a:pt x="132" y="6"/>
                  </a:lnTo>
                  <a:lnTo>
                    <a:pt x="132" y="6"/>
                  </a:lnTo>
                  <a:lnTo>
                    <a:pt x="132" y="6"/>
                  </a:lnTo>
                  <a:lnTo>
                    <a:pt x="130" y="6"/>
                  </a:lnTo>
                  <a:lnTo>
                    <a:pt x="126" y="4"/>
                  </a:lnTo>
                  <a:lnTo>
                    <a:pt x="124" y="4"/>
                  </a:lnTo>
                  <a:lnTo>
                    <a:pt x="122" y="4"/>
                  </a:lnTo>
                  <a:lnTo>
                    <a:pt x="118" y="4"/>
                  </a:lnTo>
                  <a:lnTo>
                    <a:pt x="116" y="4"/>
                  </a:lnTo>
                  <a:lnTo>
                    <a:pt x="114" y="4"/>
                  </a:lnTo>
                  <a:lnTo>
                    <a:pt x="114" y="4"/>
                  </a:lnTo>
                  <a:lnTo>
                    <a:pt x="112" y="4"/>
                  </a:lnTo>
                  <a:lnTo>
                    <a:pt x="112" y="6"/>
                  </a:lnTo>
                  <a:lnTo>
                    <a:pt x="112" y="6"/>
                  </a:lnTo>
                  <a:lnTo>
                    <a:pt x="112" y="6"/>
                  </a:lnTo>
                  <a:lnTo>
                    <a:pt x="112" y="6"/>
                  </a:lnTo>
                  <a:lnTo>
                    <a:pt x="110" y="8"/>
                  </a:lnTo>
                  <a:lnTo>
                    <a:pt x="110" y="10"/>
                  </a:lnTo>
                  <a:lnTo>
                    <a:pt x="110" y="10"/>
                  </a:lnTo>
                  <a:lnTo>
                    <a:pt x="110" y="12"/>
                  </a:lnTo>
                  <a:lnTo>
                    <a:pt x="110" y="12"/>
                  </a:lnTo>
                  <a:lnTo>
                    <a:pt x="110" y="14"/>
                  </a:lnTo>
                  <a:lnTo>
                    <a:pt x="110" y="14"/>
                  </a:lnTo>
                  <a:lnTo>
                    <a:pt x="110" y="14"/>
                  </a:lnTo>
                  <a:lnTo>
                    <a:pt x="108" y="14"/>
                  </a:lnTo>
                  <a:lnTo>
                    <a:pt x="108" y="14"/>
                  </a:lnTo>
                  <a:lnTo>
                    <a:pt x="106" y="14"/>
                  </a:lnTo>
                  <a:lnTo>
                    <a:pt x="104" y="14"/>
                  </a:lnTo>
                  <a:lnTo>
                    <a:pt x="102" y="14"/>
                  </a:lnTo>
                  <a:lnTo>
                    <a:pt x="100" y="14"/>
                  </a:lnTo>
                  <a:lnTo>
                    <a:pt x="100" y="12"/>
                  </a:lnTo>
                  <a:lnTo>
                    <a:pt x="98" y="12"/>
                  </a:lnTo>
                  <a:lnTo>
                    <a:pt x="96" y="12"/>
                  </a:lnTo>
                  <a:lnTo>
                    <a:pt x="96" y="10"/>
                  </a:lnTo>
                  <a:lnTo>
                    <a:pt x="94" y="8"/>
                  </a:lnTo>
                  <a:lnTo>
                    <a:pt x="92" y="6"/>
                  </a:lnTo>
                  <a:lnTo>
                    <a:pt x="92" y="6"/>
                  </a:lnTo>
                  <a:lnTo>
                    <a:pt x="90" y="4"/>
                  </a:lnTo>
                  <a:lnTo>
                    <a:pt x="90" y="4"/>
                  </a:lnTo>
                  <a:lnTo>
                    <a:pt x="88" y="4"/>
                  </a:lnTo>
                  <a:lnTo>
                    <a:pt x="86" y="4"/>
                  </a:lnTo>
                  <a:lnTo>
                    <a:pt x="86" y="4"/>
                  </a:lnTo>
                  <a:lnTo>
                    <a:pt x="84" y="4"/>
                  </a:lnTo>
                  <a:lnTo>
                    <a:pt x="82" y="4"/>
                  </a:lnTo>
                  <a:lnTo>
                    <a:pt x="78" y="6"/>
                  </a:lnTo>
                  <a:lnTo>
                    <a:pt x="76" y="6"/>
                  </a:lnTo>
                  <a:lnTo>
                    <a:pt x="74" y="6"/>
                  </a:lnTo>
                  <a:lnTo>
                    <a:pt x="70" y="6"/>
                  </a:lnTo>
                  <a:lnTo>
                    <a:pt x="66" y="6"/>
                  </a:lnTo>
                  <a:lnTo>
                    <a:pt x="64" y="6"/>
                  </a:lnTo>
                  <a:lnTo>
                    <a:pt x="64" y="6"/>
                  </a:lnTo>
                  <a:lnTo>
                    <a:pt x="62" y="6"/>
                  </a:lnTo>
                  <a:lnTo>
                    <a:pt x="62" y="6"/>
                  </a:lnTo>
                  <a:lnTo>
                    <a:pt x="60" y="6"/>
                  </a:lnTo>
                  <a:lnTo>
                    <a:pt x="60" y="8"/>
                  </a:lnTo>
                  <a:lnTo>
                    <a:pt x="60" y="8"/>
                  </a:lnTo>
                  <a:lnTo>
                    <a:pt x="60" y="10"/>
                  </a:lnTo>
                  <a:lnTo>
                    <a:pt x="60" y="12"/>
                  </a:lnTo>
                  <a:lnTo>
                    <a:pt x="60" y="12"/>
                  </a:lnTo>
                  <a:lnTo>
                    <a:pt x="60" y="12"/>
                  </a:lnTo>
                  <a:lnTo>
                    <a:pt x="60" y="14"/>
                  </a:lnTo>
                  <a:lnTo>
                    <a:pt x="60" y="14"/>
                  </a:lnTo>
                  <a:lnTo>
                    <a:pt x="58" y="14"/>
                  </a:lnTo>
                  <a:lnTo>
                    <a:pt x="58" y="14"/>
                  </a:lnTo>
                  <a:lnTo>
                    <a:pt x="58" y="12"/>
                  </a:lnTo>
                  <a:lnTo>
                    <a:pt x="58" y="12"/>
                  </a:lnTo>
                  <a:lnTo>
                    <a:pt x="56" y="10"/>
                  </a:lnTo>
                  <a:lnTo>
                    <a:pt x="56" y="10"/>
                  </a:lnTo>
                  <a:lnTo>
                    <a:pt x="54" y="6"/>
                  </a:lnTo>
                  <a:lnTo>
                    <a:pt x="54" y="4"/>
                  </a:lnTo>
                  <a:lnTo>
                    <a:pt x="54" y="4"/>
                  </a:lnTo>
                  <a:lnTo>
                    <a:pt x="54" y="4"/>
                  </a:lnTo>
                  <a:lnTo>
                    <a:pt x="52" y="2"/>
                  </a:lnTo>
                  <a:lnTo>
                    <a:pt x="50" y="2"/>
                  </a:lnTo>
                  <a:lnTo>
                    <a:pt x="50" y="2"/>
                  </a:lnTo>
                  <a:lnTo>
                    <a:pt x="48" y="2"/>
                  </a:lnTo>
                  <a:lnTo>
                    <a:pt x="44" y="2"/>
                  </a:lnTo>
                  <a:lnTo>
                    <a:pt x="42" y="2"/>
                  </a:lnTo>
                  <a:lnTo>
                    <a:pt x="38" y="2"/>
                  </a:lnTo>
                  <a:lnTo>
                    <a:pt x="34" y="2"/>
                  </a:lnTo>
                  <a:lnTo>
                    <a:pt x="32" y="4"/>
                  </a:lnTo>
                  <a:lnTo>
                    <a:pt x="30" y="4"/>
                  </a:lnTo>
                  <a:lnTo>
                    <a:pt x="30" y="4"/>
                  </a:lnTo>
                  <a:lnTo>
                    <a:pt x="28" y="6"/>
                  </a:lnTo>
                  <a:lnTo>
                    <a:pt x="28" y="6"/>
                  </a:lnTo>
                  <a:lnTo>
                    <a:pt x="26" y="8"/>
                  </a:lnTo>
                  <a:lnTo>
                    <a:pt x="26" y="8"/>
                  </a:lnTo>
                  <a:lnTo>
                    <a:pt x="24" y="10"/>
                  </a:lnTo>
                  <a:lnTo>
                    <a:pt x="24" y="14"/>
                  </a:lnTo>
                  <a:lnTo>
                    <a:pt x="22" y="16"/>
                  </a:lnTo>
                  <a:lnTo>
                    <a:pt x="22" y="18"/>
                  </a:lnTo>
                  <a:lnTo>
                    <a:pt x="20" y="20"/>
                  </a:lnTo>
                  <a:lnTo>
                    <a:pt x="20" y="20"/>
                  </a:lnTo>
                  <a:lnTo>
                    <a:pt x="20" y="22"/>
                  </a:lnTo>
                  <a:lnTo>
                    <a:pt x="18" y="22"/>
                  </a:lnTo>
                  <a:lnTo>
                    <a:pt x="18" y="24"/>
                  </a:lnTo>
                  <a:lnTo>
                    <a:pt x="18" y="24"/>
                  </a:lnTo>
                  <a:lnTo>
                    <a:pt x="16" y="24"/>
                  </a:lnTo>
                  <a:lnTo>
                    <a:pt x="16" y="24"/>
                  </a:lnTo>
                  <a:lnTo>
                    <a:pt x="14" y="24"/>
                  </a:lnTo>
                  <a:lnTo>
                    <a:pt x="14" y="26"/>
                  </a:lnTo>
                  <a:lnTo>
                    <a:pt x="14" y="32"/>
                  </a:lnTo>
                  <a:lnTo>
                    <a:pt x="16" y="38"/>
                  </a:lnTo>
                  <a:lnTo>
                    <a:pt x="16" y="40"/>
                  </a:lnTo>
                  <a:lnTo>
                    <a:pt x="16" y="42"/>
                  </a:lnTo>
                  <a:lnTo>
                    <a:pt x="16" y="46"/>
                  </a:lnTo>
                  <a:lnTo>
                    <a:pt x="16" y="50"/>
                  </a:lnTo>
                  <a:lnTo>
                    <a:pt x="14" y="54"/>
                  </a:lnTo>
                  <a:lnTo>
                    <a:pt x="14" y="60"/>
                  </a:lnTo>
                  <a:lnTo>
                    <a:pt x="12" y="64"/>
                  </a:lnTo>
                  <a:lnTo>
                    <a:pt x="12" y="68"/>
                  </a:lnTo>
                  <a:lnTo>
                    <a:pt x="10" y="72"/>
                  </a:lnTo>
                  <a:lnTo>
                    <a:pt x="8" y="76"/>
                  </a:lnTo>
                  <a:lnTo>
                    <a:pt x="8" y="76"/>
                  </a:lnTo>
                  <a:lnTo>
                    <a:pt x="6" y="78"/>
                  </a:lnTo>
                  <a:lnTo>
                    <a:pt x="4" y="80"/>
                  </a:lnTo>
                  <a:lnTo>
                    <a:pt x="2" y="82"/>
                  </a:lnTo>
                  <a:lnTo>
                    <a:pt x="2" y="84"/>
                  </a:lnTo>
                  <a:lnTo>
                    <a:pt x="0" y="86"/>
                  </a:lnTo>
                  <a:lnTo>
                    <a:pt x="0" y="86"/>
                  </a:lnTo>
                  <a:lnTo>
                    <a:pt x="0" y="86"/>
                  </a:lnTo>
                  <a:lnTo>
                    <a:pt x="0" y="88"/>
                  </a:lnTo>
                  <a:lnTo>
                    <a:pt x="0" y="90"/>
                  </a:lnTo>
                  <a:lnTo>
                    <a:pt x="0" y="92"/>
                  </a:lnTo>
                  <a:lnTo>
                    <a:pt x="0" y="96"/>
                  </a:lnTo>
                  <a:lnTo>
                    <a:pt x="0" y="100"/>
                  </a:lnTo>
                  <a:lnTo>
                    <a:pt x="0" y="106"/>
                  </a:lnTo>
                  <a:lnTo>
                    <a:pt x="2" y="112"/>
                  </a:lnTo>
                  <a:lnTo>
                    <a:pt x="2" y="116"/>
                  </a:lnTo>
                  <a:lnTo>
                    <a:pt x="4" y="120"/>
                  </a:lnTo>
                  <a:lnTo>
                    <a:pt x="8" y="120"/>
                  </a:lnTo>
                  <a:lnTo>
                    <a:pt x="12" y="122"/>
                  </a:lnTo>
                  <a:lnTo>
                    <a:pt x="14" y="122"/>
                  </a:lnTo>
                  <a:lnTo>
                    <a:pt x="16" y="122"/>
                  </a:lnTo>
                  <a:lnTo>
                    <a:pt x="16" y="122"/>
                  </a:lnTo>
                  <a:lnTo>
                    <a:pt x="18" y="122"/>
                  </a:lnTo>
                  <a:lnTo>
                    <a:pt x="22" y="120"/>
                  </a:lnTo>
                  <a:lnTo>
                    <a:pt x="24" y="120"/>
                  </a:lnTo>
                  <a:lnTo>
                    <a:pt x="26" y="120"/>
                  </a:lnTo>
                  <a:lnTo>
                    <a:pt x="28" y="120"/>
                  </a:lnTo>
                  <a:lnTo>
                    <a:pt x="28" y="120"/>
                  </a:lnTo>
                  <a:lnTo>
                    <a:pt x="28" y="120"/>
                  </a:lnTo>
                  <a:lnTo>
                    <a:pt x="28" y="120"/>
                  </a:lnTo>
                  <a:lnTo>
                    <a:pt x="30" y="122"/>
                  </a:lnTo>
                  <a:lnTo>
                    <a:pt x="30" y="122"/>
                  </a:lnTo>
                  <a:lnTo>
                    <a:pt x="32" y="124"/>
                  </a:lnTo>
                  <a:lnTo>
                    <a:pt x="32" y="126"/>
                  </a:lnTo>
                  <a:lnTo>
                    <a:pt x="34" y="128"/>
                  </a:lnTo>
                  <a:lnTo>
                    <a:pt x="38" y="132"/>
                  </a:lnTo>
                  <a:lnTo>
                    <a:pt x="38" y="134"/>
                  </a:lnTo>
                  <a:lnTo>
                    <a:pt x="40" y="134"/>
                  </a:lnTo>
                  <a:lnTo>
                    <a:pt x="40" y="136"/>
                  </a:lnTo>
                  <a:lnTo>
                    <a:pt x="40" y="136"/>
                  </a:lnTo>
                  <a:lnTo>
                    <a:pt x="40" y="138"/>
                  </a:lnTo>
                  <a:lnTo>
                    <a:pt x="40" y="138"/>
                  </a:lnTo>
                  <a:lnTo>
                    <a:pt x="40" y="142"/>
                  </a:lnTo>
                  <a:lnTo>
                    <a:pt x="40" y="144"/>
                  </a:lnTo>
                  <a:lnTo>
                    <a:pt x="40" y="146"/>
                  </a:lnTo>
                  <a:lnTo>
                    <a:pt x="40" y="148"/>
                  </a:lnTo>
                  <a:lnTo>
                    <a:pt x="40" y="150"/>
                  </a:lnTo>
                  <a:lnTo>
                    <a:pt x="40" y="150"/>
                  </a:lnTo>
                  <a:lnTo>
                    <a:pt x="40" y="150"/>
                  </a:lnTo>
                  <a:lnTo>
                    <a:pt x="42" y="152"/>
                  </a:lnTo>
                  <a:lnTo>
                    <a:pt x="42" y="154"/>
                  </a:lnTo>
                  <a:lnTo>
                    <a:pt x="44" y="154"/>
                  </a:lnTo>
                  <a:lnTo>
                    <a:pt x="46" y="156"/>
                  </a:lnTo>
                  <a:lnTo>
                    <a:pt x="48" y="156"/>
                  </a:lnTo>
                  <a:lnTo>
                    <a:pt x="48" y="158"/>
                  </a:lnTo>
                  <a:lnTo>
                    <a:pt x="50" y="158"/>
                  </a:lnTo>
                  <a:lnTo>
                    <a:pt x="52" y="158"/>
                  </a:lnTo>
                  <a:lnTo>
                    <a:pt x="54" y="158"/>
                  </a:lnTo>
                  <a:lnTo>
                    <a:pt x="56" y="158"/>
                  </a:lnTo>
                  <a:lnTo>
                    <a:pt x="58" y="158"/>
                  </a:lnTo>
                  <a:lnTo>
                    <a:pt x="62" y="158"/>
                  </a:lnTo>
                  <a:lnTo>
                    <a:pt x="64" y="158"/>
                  </a:lnTo>
                  <a:lnTo>
                    <a:pt x="68" y="156"/>
                  </a:lnTo>
                  <a:lnTo>
                    <a:pt x="76" y="150"/>
                  </a:lnTo>
                  <a:lnTo>
                    <a:pt x="84" y="142"/>
                  </a:lnTo>
                  <a:lnTo>
                    <a:pt x="88" y="140"/>
                  </a:lnTo>
                  <a:lnTo>
                    <a:pt x="90" y="136"/>
                  </a:lnTo>
                  <a:lnTo>
                    <a:pt x="92" y="136"/>
                  </a:lnTo>
                  <a:lnTo>
                    <a:pt x="92" y="134"/>
                  </a:lnTo>
                  <a:lnTo>
                    <a:pt x="96" y="130"/>
                  </a:lnTo>
                  <a:lnTo>
                    <a:pt x="98" y="128"/>
                  </a:lnTo>
                  <a:lnTo>
                    <a:pt x="100" y="124"/>
                  </a:lnTo>
                  <a:lnTo>
                    <a:pt x="102" y="122"/>
                  </a:lnTo>
                  <a:lnTo>
                    <a:pt x="106" y="120"/>
                  </a:lnTo>
                  <a:lnTo>
                    <a:pt x="108" y="116"/>
                  </a:lnTo>
                  <a:lnTo>
                    <a:pt x="110" y="114"/>
                  </a:lnTo>
                  <a:lnTo>
                    <a:pt x="112" y="112"/>
                  </a:lnTo>
                  <a:lnTo>
                    <a:pt x="114" y="112"/>
                  </a:lnTo>
                  <a:lnTo>
                    <a:pt x="118" y="108"/>
                  </a:lnTo>
                  <a:lnTo>
                    <a:pt x="124" y="106"/>
                  </a:lnTo>
                  <a:lnTo>
                    <a:pt x="126" y="104"/>
                  </a:lnTo>
                  <a:lnTo>
                    <a:pt x="126" y="102"/>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80" name="Freeform 375">
              <a:extLst>
                <a:ext uri="{FF2B5EF4-FFF2-40B4-BE49-F238E27FC236}">
                  <a16:creationId xmlns:a16="http://schemas.microsoft.com/office/drawing/2014/main" id="{85164C6A-7D1D-47EA-AD05-A841591B7B23}"/>
                </a:ext>
              </a:extLst>
            </p:cNvPr>
            <p:cNvSpPr>
              <a:spLocks/>
            </p:cNvSpPr>
            <p:nvPr/>
          </p:nvSpPr>
          <p:spPr bwMode="auto">
            <a:xfrm>
              <a:off x="6074937" y="3680418"/>
              <a:ext cx="298811" cy="270143"/>
            </a:xfrm>
            <a:custGeom>
              <a:avLst/>
              <a:gdLst>
                <a:gd name="T0" fmla="*/ 130 w 158"/>
                <a:gd name="T1" fmla="*/ 98 h 158"/>
                <a:gd name="T2" fmla="*/ 136 w 158"/>
                <a:gd name="T3" fmla="*/ 86 h 158"/>
                <a:gd name="T4" fmla="*/ 140 w 158"/>
                <a:gd name="T5" fmla="*/ 68 h 158"/>
                <a:gd name="T6" fmla="*/ 144 w 158"/>
                <a:gd name="T7" fmla="*/ 56 h 158"/>
                <a:gd name="T8" fmla="*/ 148 w 158"/>
                <a:gd name="T9" fmla="*/ 50 h 158"/>
                <a:gd name="T10" fmla="*/ 156 w 158"/>
                <a:gd name="T11" fmla="*/ 44 h 158"/>
                <a:gd name="T12" fmla="*/ 158 w 158"/>
                <a:gd name="T13" fmla="*/ 40 h 158"/>
                <a:gd name="T14" fmla="*/ 158 w 158"/>
                <a:gd name="T15" fmla="*/ 26 h 158"/>
                <a:gd name="T16" fmla="*/ 156 w 158"/>
                <a:gd name="T17" fmla="*/ 0 h 158"/>
                <a:gd name="T18" fmla="*/ 144 w 158"/>
                <a:gd name="T19" fmla="*/ 6 h 158"/>
                <a:gd name="T20" fmla="*/ 140 w 158"/>
                <a:gd name="T21" fmla="*/ 12 h 158"/>
                <a:gd name="T22" fmla="*/ 138 w 158"/>
                <a:gd name="T23" fmla="*/ 14 h 158"/>
                <a:gd name="T24" fmla="*/ 136 w 158"/>
                <a:gd name="T25" fmla="*/ 12 h 158"/>
                <a:gd name="T26" fmla="*/ 132 w 158"/>
                <a:gd name="T27" fmla="*/ 6 h 158"/>
                <a:gd name="T28" fmla="*/ 126 w 158"/>
                <a:gd name="T29" fmla="*/ 4 h 158"/>
                <a:gd name="T30" fmla="*/ 116 w 158"/>
                <a:gd name="T31" fmla="*/ 4 h 158"/>
                <a:gd name="T32" fmla="*/ 112 w 158"/>
                <a:gd name="T33" fmla="*/ 6 h 158"/>
                <a:gd name="T34" fmla="*/ 110 w 158"/>
                <a:gd name="T35" fmla="*/ 8 h 158"/>
                <a:gd name="T36" fmla="*/ 110 w 158"/>
                <a:gd name="T37" fmla="*/ 12 h 158"/>
                <a:gd name="T38" fmla="*/ 108 w 158"/>
                <a:gd name="T39" fmla="*/ 14 h 158"/>
                <a:gd name="T40" fmla="*/ 102 w 158"/>
                <a:gd name="T41" fmla="*/ 14 h 158"/>
                <a:gd name="T42" fmla="*/ 96 w 158"/>
                <a:gd name="T43" fmla="*/ 12 h 158"/>
                <a:gd name="T44" fmla="*/ 92 w 158"/>
                <a:gd name="T45" fmla="*/ 6 h 158"/>
                <a:gd name="T46" fmla="*/ 86 w 158"/>
                <a:gd name="T47" fmla="*/ 4 h 158"/>
                <a:gd name="T48" fmla="*/ 78 w 158"/>
                <a:gd name="T49" fmla="*/ 6 h 158"/>
                <a:gd name="T50" fmla="*/ 66 w 158"/>
                <a:gd name="T51" fmla="*/ 6 h 158"/>
                <a:gd name="T52" fmla="*/ 62 w 158"/>
                <a:gd name="T53" fmla="*/ 6 h 158"/>
                <a:gd name="T54" fmla="*/ 60 w 158"/>
                <a:gd name="T55" fmla="*/ 10 h 158"/>
                <a:gd name="T56" fmla="*/ 60 w 158"/>
                <a:gd name="T57" fmla="*/ 14 h 158"/>
                <a:gd name="T58" fmla="*/ 58 w 158"/>
                <a:gd name="T59" fmla="*/ 12 h 158"/>
                <a:gd name="T60" fmla="*/ 54 w 158"/>
                <a:gd name="T61" fmla="*/ 6 h 158"/>
                <a:gd name="T62" fmla="*/ 52 w 158"/>
                <a:gd name="T63" fmla="*/ 2 h 158"/>
                <a:gd name="T64" fmla="*/ 44 w 158"/>
                <a:gd name="T65" fmla="*/ 2 h 158"/>
                <a:gd name="T66" fmla="*/ 32 w 158"/>
                <a:gd name="T67" fmla="*/ 4 h 158"/>
                <a:gd name="T68" fmla="*/ 28 w 158"/>
                <a:gd name="T69" fmla="*/ 6 h 158"/>
                <a:gd name="T70" fmla="*/ 24 w 158"/>
                <a:gd name="T71" fmla="*/ 14 h 158"/>
                <a:gd name="T72" fmla="*/ 20 w 158"/>
                <a:gd name="T73" fmla="*/ 20 h 158"/>
                <a:gd name="T74" fmla="*/ 18 w 158"/>
                <a:gd name="T75" fmla="*/ 24 h 158"/>
                <a:gd name="T76" fmla="*/ 14 w 158"/>
                <a:gd name="T77" fmla="*/ 26 h 158"/>
                <a:gd name="T78" fmla="*/ 16 w 158"/>
                <a:gd name="T79" fmla="*/ 42 h 158"/>
                <a:gd name="T80" fmla="*/ 14 w 158"/>
                <a:gd name="T81" fmla="*/ 60 h 158"/>
                <a:gd name="T82" fmla="*/ 8 w 158"/>
                <a:gd name="T83" fmla="*/ 76 h 158"/>
                <a:gd name="T84" fmla="*/ 2 w 158"/>
                <a:gd name="T85" fmla="*/ 82 h 158"/>
                <a:gd name="T86" fmla="*/ 0 w 158"/>
                <a:gd name="T87" fmla="*/ 86 h 158"/>
                <a:gd name="T88" fmla="*/ 0 w 158"/>
                <a:gd name="T89" fmla="*/ 96 h 158"/>
                <a:gd name="T90" fmla="*/ 2 w 158"/>
                <a:gd name="T91" fmla="*/ 116 h 158"/>
                <a:gd name="T92" fmla="*/ 14 w 158"/>
                <a:gd name="T93" fmla="*/ 122 h 158"/>
                <a:gd name="T94" fmla="*/ 22 w 158"/>
                <a:gd name="T95" fmla="*/ 120 h 158"/>
                <a:gd name="T96" fmla="*/ 28 w 158"/>
                <a:gd name="T97" fmla="*/ 120 h 158"/>
                <a:gd name="T98" fmla="*/ 30 w 158"/>
                <a:gd name="T99" fmla="*/ 122 h 158"/>
                <a:gd name="T100" fmla="*/ 38 w 158"/>
                <a:gd name="T101" fmla="*/ 132 h 158"/>
                <a:gd name="T102" fmla="*/ 40 w 158"/>
                <a:gd name="T103" fmla="*/ 136 h 158"/>
                <a:gd name="T104" fmla="*/ 40 w 158"/>
                <a:gd name="T105" fmla="*/ 144 h 158"/>
                <a:gd name="T106" fmla="*/ 40 w 158"/>
                <a:gd name="T107" fmla="*/ 150 h 158"/>
                <a:gd name="T108" fmla="*/ 44 w 158"/>
                <a:gd name="T109" fmla="*/ 154 h 158"/>
                <a:gd name="T110" fmla="*/ 50 w 158"/>
                <a:gd name="T111" fmla="*/ 158 h 158"/>
                <a:gd name="T112" fmla="*/ 58 w 158"/>
                <a:gd name="T113" fmla="*/ 158 h 158"/>
                <a:gd name="T114" fmla="*/ 76 w 158"/>
                <a:gd name="T115" fmla="*/ 150 h 158"/>
                <a:gd name="T116" fmla="*/ 92 w 158"/>
                <a:gd name="T117" fmla="*/ 136 h 158"/>
                <a:gd name="T118" fmla="*/ 100 w 158"/>
                <a:gd name="T119" fmla="*/ 124 h 158"/>
                <a:gd name="T120" fmla="*/ 110 w 158"/>
                <a:gd name="T121" fmla="*/ 114 h 158"/>
                <a:gd name="T122" fmla="*/ 124 w 158"/>
                <a:gd name="T123" fmla="*/ 10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8" h="158">
                  <a:moveTo>
                    <a:pt x="126" y="102"/>
                  </a:moveTo>
                  <a:lnTo>
                    <a:pt x="126" y="102"/>
                  </a:lnTo>
                  <a:lnTo>
                    <a:pt x="128" y="100"/>
                  </a:lnTo>
                  <a:lnTo>
                    <a:pt x="130" y="98"/>
                  </a:lnTo>
                  <a:lnTo>
                    <a:pt x="130" y="96"/>
                  </a:lnTo>
                  <a:lnTo>
                    <a:pt x="132" y="94"/>
                  </a:lnTo>
                  <a:lnTo>
                    <a:pt x="134" y="90"/>
                  </a:lnTo>
                  <a:lnTo>
                    <a:pt x="136" y="86"/>
                  </a:lnTo>
                  <a:lnTo>
                    <a:pt x="138" y="82"/>
                  </a:lnTo>
                  <a:lnTo>
                    <a:pt x="138" y="80"/>
                  </a:lnTo>
                  <a:lnTo>
                    <a:pt x="140" y="72"/>
                  </a:lnTo>
                  <a:lnTo>
                    <a:pt x="140" y="68"/>
                  </a:lnTo>
                  <a:lnTo>
                    <a:pt x="142" y="64"/>
                  </a:lnTo>
                  <a:lnTo>
                    <a:pt x="142" y="60"/>
                  </a:lnTo>
                  <a:lnTo>
                    <a:pt x="144" y="58"/>
                  </a:lnTo>
                  <a:lnTo>
                    <a:pt x="144" y="56"/>
                  </a:lnTo>
                  <a:lnTo>
                    <a:pt x="146" y="54"/>
                  </a:lnTo>
                  <a:lnTo>
                    <a:pt x="146" y="52"/>
                  </a:lnTo>
                  <a:lnTo>
                    <a:pt x="148" y="50"/>
                  </a:lnTo>
                  <a:lnTo>
                    <a:pt x="148" y="50"/>
                  </a:lnTo>
                  <a:lnTo>
                    <a:pt x="150" y="48"/>
                  </a:lnTo>
                  <a:lnTo>
                    <a:pt x="152" y="48"/>
                  </a:lnTo>
                  <a:lnTo>
                    <a:pt x="154" y="46"/>
                  </a:lnTo>
                  <a:lnTo>
                    <a:pt x="156" y="44"/>
                  </a:lnTo>
                  <a:lnTo>
                    <a:pt x="156" y="44"/>
                  </a:lnTo>
                  <a:lnTo>
                    <a:pt x="156" y="44"/>
                  </a:lnTo>
                  <a:lnTo>
                    <a:pt x="156" y="42"/>
                  </a:lnTo>
                  <a:lnTo>
                    <a:pt x="158" y="40"/>
                  </a:lnTo>
                  <a:lnTo>
                    <a:pt x="158" y="38"/>
                  </a:lnTo>
                  <a:lnTo>
                    <a:pt x="158" y="34"/>
                  </a:lnTo>
                  <a:lnTo>
                    <a:pt x="158" y="30"/>
                  </a:lnTo>
                  <a:lnTo>
                    <a:pt x="158" y="26"/>
                  </a:lnTo>
                  <a:lnTo>
                    <a:pt x="158" y="22"/>
                  </a:lnTo>
                  <a:lnTo>
                    <a:pt x="158" y="18"/>
                  </a:lnTo>
                  <a:lnTo>
                    <a:pt x="156" y="10"/>
                  </a:lnTo>
                  <a:lnTo>
                    <a:pt x="156" y="0"/>
                  </a:lnTo>
                  <a:lnTo>
                    <a:pt x="152" y="2"/>
                  </a:lnTo>
                  <a:lnTo>
                    <a:pt x="148" y="4"/>
                  </a:lnTo>
                  <a:lnTo>
                    <a:pt x="146" y="4"/>
                  </a:lnTo>
                  <a:lnTo>
                    <a:pt x="144" y="6"/>
                  </a:lnTo>
                  <a:lnTo>
                    <a:pt x="144" y="6"/>
                  </a:lnTo>
                  <a:lnTo>
                    <a:pt x="144" y="8"/>
                  </a:lnTo>
                  <a:lnTo>
                    <a:pt x="142" y="10"/>
                  </a:lnTo>
                  <a:lnTo>
                    <a:pt x="140" y="12"/>
                  </a:lnTo>
                  <a:lnTo>
                    <a:pt x="140" y="12"/>
                  </a:lnTo>
                  <a:lnTo>
                    <a:pt x="140" y="14"/>
                  </a:lnTo>
                  <a:lnTo>
                    <a:pt x="138" y="14"/>
                  </a:lnTo>
                  <a:lnTo>
                    <a:pt x="138" y="14"/>
                  </a:lnTo>
                  <a:lnTo>
                    <a:pt x="138" y="14"/>
                  </a:lnTo>
                  <a:lnTo>
                    <a:pt x="138" y="14"/>
                  </a:lnTo>
                  <a:lnTo>
                    <a:pt x="136" y="14"/>
                  </a:lnTo>
                  <a:lnTo>
                    <a:pt x="136" y="12"/>
                  </a:lnTo>
                  <a:lnTo>
                    <a:pt x="136" y="12"/>
                  </a:lnTo>
                  <a:lnTo>
                    <a:pt x="134" y="10"/>
                  </a:lnTo>
                  <a:lnTo>
                    <a:pt x="132" y="8"/>
                  </a:lnTo>
                  <a:lnTo>
                    <a:pt x="132" y="6"/>
                  </a:lnTo>
                  <a:lnTo>
                    <a:pt x="132" y="6"/>
                  </a:lnTo>
                  <a:lnTo>
                    <a:pt x="132" y="6"/>
                  </a:lnTo>
                  <a:lnTo>
                    <a:pt x="130" y="6"/>
                  </a:lnTo>
                  <a:lnTo>
                    <a:pt x="126" y="4"/>
                  </a:lnTo>
                  <a:lnTo>
                    <a:pt x="124" y="4"/>
                  </a:lnTo>
                  <a:lnTo>
                    <a:pt x="122" y="4"/>
                  </a:lnTo>
                  <a:lnTo>
                    <a:pt x="118" y="4"/>
                  </a:lnTo>
                  <a:lnTo>
                    <a:pt x="116" y="4"/>
                  </a:lnTo>
                  <a:lnTo>
                    <a:pt x="114" y="4"/>
                  </a:lnTo>
                  <a:lnTo>
                    <a:pt x="114" y="4"/>
                  </a:lnTo>
                  <a:lnTo>
                    <a:pt x="112" y="4"/>
                  </a:lnTo>
                  <a:lnTo>
                    <a:pt x="112" y="6"/>
                  </a:lnTo>
                  <a:lnTo>
                    <a:pt x="112" y="6"/>
                  </a:lnTo>
                  <a:lnTo>
                    <a:pt x="112" y="6"/>
                  </a:lnTo>
                  <a:lnTo>
                    <a:pt x="112" y="6"/>
                  </a:lnTo>
                  <a:lnTo>
                    <a:pt x="110" y="8"/>
                  </a:lnTo>
                  <a:lnTo>
                    <a:pt x="110" y="10"/>
                  </a:lnTo>
                  <a:lnTo>
                    <a:pt x="110" y="10"/>
                  </a:lnTo>
                  <a:lnTo>
                    <a:pt x="110" y="12"/>
                  </a:lnTo>
                  <a:lnTo>
                    <a:pt x="110" y="12"/>
                  </a:lnTo>
                  <a:lnTo>
                    <a:pt x="110" y="14"/>
                  </a:lnTo>
                  <a:lnTo>
                    <a:pt x="110" y="14"/>
                  </a:lnTo>
                  <a:lnTo>
                    <a:pt x="110" y="14"/>
                  </a:lnTo>
                  <a:lnTo>
                    <a:pt x="108" y="14"/>
                  </a:lnTo>
                  <a:lnTo>
                    <a:pt x="108" y="14"/>
                  </a:lnTo>
                  <a:lnTo>
                    <a:pt x="106" y="14"/>
                  </a:lnTo>
                  <a:lnTo>
                    <a:pt x="104" y="14"/>
                  </a:lnTo>
                  <a:lnTo>
                    <a:pt x="102" y="14"/>
                  </a:lnTo>
                  <a:lnTo>
                    <a:pt x="100" y="14"/>
                  </a:lnTo>
                  <a:lnTo>
                    <a:pt x="100" y="12"/>
                  </a:lnTo>
                  <a:lnTo>
                    <a:pt x="98" y="12"/>
                  </a:lnTo>
                  <a:lnTo>
                    <a:pt x="96" y="12"/>
                  </a:lnTo>
                  <a:lnTo>
                    <a:pt x="96" y="10"/>
                  </a:lnTo>
                  <a:lnTo>
                    <a:pt x="94" y="8"/>
                  </a:lnTo>
                  <a:lnTo>
                    <a:pt x="92" y="6"/>
                  </a:lnTo>
                  <a:lnTo>
                    <a:pt x="92" y="6"/>
                  </a:lnTo>
                  <a:lnTo>
                    <a:pt x="90" y="4"/>
                  </a:lnTo>
                  <a:lnTo>
                    <a:pt x="90" y="4"/>
                  </a:lnTo>
                  <a:lnTo>
                    <a:pt x="88" y="4"/>
                  </a:lnTo>
                  <a:lnTo>
                    <a:pt x="86" y="4"/>
                  </a:lnTo>
                  <a:lnTo>
                    <a:pt x="86" y="4"/>
                  </a:lnTo>
                  <a:lnTo>
                    <a:pt x="84" y="4"/>
                  </a:lnTo>
                  <a:lnTo>
                    <a:pt x="82" y="4"/>
                  </a:lnTo>
                  <a:lnTo>
                    <a:pt x="78" y="6"/>
                  </a:lnTo>
                  <a:lnTo>
                    <a:pt x="76" y="6"/>
                  </a:lnTo>
                  <a:lnTo>
                    <a:pt x="74" y="6"/>
                  </a:lnTo>
                  <a:lnTo>
                    <a:pt x="70" y="6"/>
                  </a:lnTo>
                  <a:lnTo>
                    <a:pt x="66" y="6"/>
                  </a:lnTo>
                  <a:lnTo>
                    <a:pt x="64" y="6"/>
                  </a:lnTo>
                  <a:lnTo>
                    <a:pt x="64" y="6"/>
                  </a:lnTo>
                  <a:lnTo>
                    <a:pt x="62" y="6"/>
                  </a:lnTo>
                  <a:lnTo>
                    <a:pt x="62" y="6"/>
                  </a:lnTo>
                  <a:lnTo>
                    <a:pt x="60" y="6"/>
                  </a:lnTo>
                  <a:lnTo>
                    <a:pt x="60" y="8"/>
                  </a:lnTo>
                  <a:lnTo>
                    <a:pt x="60" y="8"/>
                  </a:lnTo>
                  <a:lnTo>
                    <a:pt x="60" y="10"/>
                  </a:lnTo>
                  <a:lnTo>
                    <a:pt x="60" y="12"/>
                  </a:lnTo>
                  <a:lnTo>
                    <a:pt x="60" y="12"/>
                  </a:lnTo>
                  <a:lnTo>
                    <a:pt x="60" y="12"/>
                  </a:lnTo>
                  <a:lnTo>
                    <a:pt x="60" y="14"/>
                  </a:lnTo>
                  <a:lnTo>
                    <a:pt x="60" y="14"/>
                  </a:lnTo>
                  <a:lnTo>
                    <a:pt x="58" y="14"/>
                  </a:lnTo>
                  <a:lnTo>
                    <a:pt x="58" y="14"/>
                  </a:lnTo>
                  <a:lnTo>
                    <a:pt x="58" y="12"/>
                  </a:lnTo>
                  <a:lnTo>
                    <a:pt x="58" y="12"/>
                  </a:lnTo>
                  <a:lnTo>
                    <a:pt x="56" y="10"/>
                  </a:lnTo>
                  <a:lnTo>
                    <a:pt x="56" y="10"/>
                  </a:lnTo>
                  <a:lnTo>
                    <a:pt x="54" y="6"/>
                  </a:lnTo>
                  <a:lnTo>
                    <a:pt x="54" y="4"/>
                  </a:lnTo>
                  <a:lnTo>
                    <a:pt x="54" y="4"/>
                  </a:lnTo>
                  <a:lnTo>
                    <a:pt x="54" y="4"/>
                  </a:lnTo>
                  <a:lnTo>
                    <a:pt x="52" y="2"/>
                  </a:lnTo>
                  <a:lnTo>
                    <a:pt x="50" y="2"/>
                  </a:lnTo>
                  <a:lnTo>
                    <a:pt x="50" y="2"/>
                  </a:lnTo>
                  <a:lnTo>
                    <a:pt x="48" y="2"/>
                  </a:lnTo>
                  <a:lnTo>
                    <a:pt x="44" y="2"/>
                  </a:lnTo>
                  <a:lnTo>
                    <a:pt x="42" y="2"/>
                  </a:lnTo>
                  <a:lnTo>
                    <a:pt x="38" y="2"/>
                  </a:lnTo>
                  <a:lnTo>
                    <a:pt x="34" y="2"/>
                  </a:lnTo>
                  <a:lnTo>
                    <a:pt x="32" y="4"/>
                  </a:lnTo>
                  <a:lnTo>
                    <a:pt x="30" y="4"/>
                  </a:lnTo>
                  <a:lnTo>
                    <a:pt x="30" y="4"/>
                  </a:lnTo>
                  <a:lnTo>
                    <a:pt x="28" y="6"/>
                  </a:lnTo>
                  <a:lnTo>
                    <a:pt x="28" y="6"/>
                  </a:lnTo>
                  <a:lnTo>
                    <a:pt x="26" y="8"/>
                  </a:lnTo>
                  <a:lnTo>
                    <a:pt x="26" y="8"/>
                  </a:lnTo>
                  <a:lnTo>
                    <a:pt x="24" y="10"/>
                  </a:lnTo>
                  <a:lnTo>
                    <a:pt x="24" y="14"/>
                  </a:lnTo>
                  <a:lnTo>
                    <a:pt x="22" y="16"/>
                  </a:lnTo>
                  <a:lnTo>
                    <a:pt x="22" y="18"/>
                  </a:lnTo>
                  <a:lnTo>
                    <a:pt x="20" y="20"/>
                  </a:lnTo>
                  <a:lnTo>
                    <a:pt x="20" y="20"/>
                  </a:lnTo>
                  <a:lnTo>
                    <a:pt x="20" y="22"/>
                  </a:lnTo>
                  <a:lnTo>
                    <a:pt x="18" y="22"/>
                  </a:lnTo>
                  <a:lnTo>
                    <a:pt x="18" y="24"/>
                  </a:lnTo>
                  <a:lnTo>
                    <a:pt x="18" y="24"/>
                  </a:lnTo>
                  <a:lnTo>
                    <a:pt x="16" y="24"/>
                  </a:lnTo>
                  <a:lnTo>
                    <a:pt x="16" y="24"/>
                  </a:lnTo>
                  <a:lnTo>
                    <a:pt x="14" y="24"/>
                  </a:lnTo>
                  <a:lnTo>
                    <a:pt x="14" y="26"/>
                  </a:lnTo>
                  <a:lnTo>
                    <a:pt x="14" y="32"/>
                  </a:lnTo>
                  <a:lnTo>
                    <a:pt x="16" y="38"/>
                  </a:lnTo>
                  <a:lnTo>
                    <a:pt x="16" y="40"/>
                  </a:lnTo>
                  <a:lnTo>
                    <a:pt x="16" y="42"/>
                  </a:lnTo>
                  <a:lnTo>
                    <a:pt x="16" y="46"/>
                  </a:lnTo>
                  <a:lnTo>
                    <a:pt x="16" y="50"/>
                  </a:lnTo>
                  <a:lnTo>
                    <a:pt x="14" y="54"/>
                  </a:lnTo>
                  <a:lnTo>
                    <a:pt x="14" y="60"/>
                  </a:lnTo>
                  <a:lnTo>
                    <a:pt x="12" y="64"/>
                  </a:lnTo>
                  <a:lnTo>
                    <a:pt x="12" y="68"/>
                  </a:lnTo>
                  <a:lnTo>
                    <a:pt x="10" y="72"/>
                  </a:lnTo>
                  <a:lnTo>
                    <a:pt x="8" y="76"/>
                  </a:lnTo>
                  <a:lnTo>
                    <a:pt x="8" y="76"/>
                  </a:lnTo>
                  <a:lnTo>
                    <a:pt x="6" y="78"/>
                  </a:lnTo>
                  <a:lnTo>
                    <a:pt x="4" y="80"/>
                  </a:lnTo>
                  <a:lnTo>
                    <a:pt x="2" y="82"/>
                  </a:lnTo>
                  <a:lnTo>
                    <a:pt x="2" y="84"/>
                  </a:lnTo>
                  <a:lnTo>
                    <a:pt x="0" y="86"/>
                  </a:lnTo>
                  <a:lnTo>
                    <a:pt x="0" y="86"/>
                  </a:lnTo>
                  <a:lnTo>
                    <a:pt x="0" y="86"/>
                  </a:lnTo>
                  <a:lnTo>
                    <a:pt x="0" y="88"/>
                  </a:lnTo>
                  <a:lnTo>
                    <a:pt x="0" y="90"/>
                  </a:lnTo>
                  <a:lnTo>
                    <a:pt x="0" y="92"/>
                  </a:lnTo>
                  <a:lnTo>
                    <a:pt x="0" y="96"/>
                  </a:lnTo>
                  <a:lnTo>
                    <a:pt x="0" y="100"/>
                  </a:lnTo>
                  <a:lnTo>
                    <a:pt x="0" y="106"/>
                  </a:lnTo>
                  <a:lnTo>
                    <a:pt x="2" y="112"/>
                  </a:lnTo>
                  <a:lnTo>
                    <a:pt x="2" y="116"/>
                  </a:lnTo>
                  <a:lnTo>
                    <a:pt x="4" y="120"/>
                  </a:lnTo>
                  <a:lnTo>
                    <a:pt x="8" y="120"/>
                  </a:lnTo>
                  <a:lnTo>
                    <a:pt x="12" y="122"/>
                  </a:lnTo>
                  <a:lnTo>
                    <a:pt x="14" y="122"/>
                  </a:lnTo>
                  <a:lnTo>
                    <a:pt x="16" y="122"/>
                  </a:lnTo>
                  <a:lnTo>
                    <a:pt x="16" y="122"/>
                  </a:lnTo>
                  <a:lnTo>
                    <a:pt x="18" y="122"/>
                  </a:lnTo>
                  <a:lnTo>
                    <a:pt x="22" y="120"/>
                  </a:lnTo>
                  <a:lnTo>
                    <a:pt x="24" y="120"/>
                  </a:lnTo>
                  <a:lnTo>
                    <a:pt x="26" y="120"/>
                  </a:lnTo>
                  <a:lnTo>
                    <a:pt x="28" y="120"/>
                  </a:lnTo>
                  <a:lnTo>
                    <a:pt x="28" y="120"/>
                  </a:lnTo>
                  <a:lnTo>
                    <a:pt x="28" y="120"/>
                  </a:lnTo>
                  <a:lnTo>
                    <a:pt x="28" y="120"/>
                  </a:lnTo>
                  <a:lnTo>
                    <a:pt x="30" y="122"/>
                  </a:lnTo>
                  <a:lnTo>
                    <a:pt x="30" y="122"/>
                  </a:lnTo>
                  <a:lnTo>
                    <a:pt x="32" y="124"/>
                  </a:lnTo>
                  <a:lnTo>
                    <a:pt x="32" y="126"/>
                  </a:lnTo>
                  <a:lnTo>
                    <a:pt x="34" y="128"/>
                  </a:lnTo>
                  <a:lnTo>
                    <a:pt x="38" y="132"/>
                  </a:lnTo>
                  <a:lnTo>
                    <a:pt x="38" y="134"/>
                  </a:lnTo>
                  <a:lnTo>
                    <a:pt x="40" y="134"/>
                  </a:lnTo>
                  <a:lnTo>
                    <a:pt x="40" y="136"/>
                  </a:lnTo>
                  <a:lnTo>
                    <a:pt x="40" y="136"/>
                  </a:lnTo>
                  <a:lnTo>
                    <a:pt x="40" y="138"/>
                  </a:lnTo>
                  <a:lnTo>
                    <a:pt x="40" y="138"/>
                  </a:lnTo>
                  <a:lnTo>
                    <a:pt x="40" y="142"/>
                  </a:lnTo>
                  <a:lnTo>
                    <a:pt x="40" y="144"/>
                  </a:lnTo>
                  <a:lnTo>
                    <a:pt x="40" y="146"/>
                  </a:lnTo>
                  <a:lnTo>
                    <a:pt x="40" y="148"/>
                  </a:lnTo>
                  <a:lnTo>
                    <a:pt x="40" y="150"/>
                  </a:lnTo>
                  <a:lnTo>
                    <a:pt x="40" y="150"/>
                  </a:lnTo>
                  <a:lnTo>
                    <a:pt x="40" y="150"/>
                  </a:lnTo>
                  <a:lnTo>
                    <a:pt x="42" y="152"/>
                  </a:lnTo>
                  <a:lnTo>
                    <a:pt x="42" y="154"/>
                  </a:lnTo>
                  <a:lnTo>
                    <a:pt x="44" y="154"/>
                  </a:lnTo>
                  <a:lnTo>
                    <a:pt x="46" y="156"/>
                  </a:lnTo>
                  <a:lnTo>
                    <a:pt x="48" y="156"/>
                  </a:lnTo>
                  <a:lnTo>
                    <a:pt x="48" y="158"/>
                  </a:lnTo>
                  <a:lnTo>
                    <a:pt x="50" y="158"/>
                  </a:lnTo>
                  <a:lnTo>
                    <a:pt x="52" y="158"/>
                  </a:lnTo>
                  <a:lnTo>
                    <a:pt x="54" y="158"/>
                  </a:lnTo>
                  <a:lnTo>
                    <a:pt x="56" y="158"/>
                  </a:lnTo>
                  <a:lnTo>
                    <a:pt x="58" y="158"/>
                  </a:lnTo>
                  <a:lnTo>
                    <a:pt x="62" y="158"/>
                  </a:lnTo>
                  <a:lnTo>
                    <a:pt x="64" y="158"/>
                  </a:lnTo>
                  <a:lnTo>
                    <a:pt x="68" y="156"/>
                  </a:lnTo>
                  <a:lnTo>
                    <a:pt x="76" y="150"/>
                  </a:lnTo>
                  <a:lnTo>
                    <a:pt x="84" y="142"/>
                  </a:lnTo>
                  <a:lnTo>
                    <a:pt x="88" y="140"/>
                  </a:lnTo>
                  <a:lnTo>
                    <a:pt x="90" y="136"/>
                  </a:lnTo>
                  <a:lnTo>
                    <a:pt x="92" y="136"/>
                  </a:lnTo>
                  <a:lnTo>
                    <a:pt x="92" y="134"/>
                  </a:lnTo>
                  <a:lnTo>
                    <a:pt x="96" y="130"/>
                  </a:lnTo>
                  <a:lnTo>
                    <a:pt x="98" y="128"/>
                  </a:lnTo>
                  <a:lnTo>
                    <a:pt x="100" y="124"/>
                  </a:lnTo>
                  <a:lnTo>
                    <a:pt x="102" y="122"/>
                  </a:lnTo>
                  <a:lnTo>
                    <a:pt x="106" y="120"/>
                  </a:lnTo>
                  <a:lnTo>
                    <a:pt x="108" y="116"/>
                  </a:lnTo>
                  <a:lnTo>
                    <a:pt x="110" y="114"/>
                  </a:lnTo>
                  <a:lnTo>
                    <a:pt x="112" y="112"/>
                  </a:lnTo>
                  <a:lnTo>
                    <a:pt x="114" y="112"/>
                  </a:lnTo>
                  <a:lnTo>
                    <a:pt x="118" y="108"/>
                  </a:lnTo>
                  <a:lnTo>
                    <a:pt x="124" y="106"/>
                  </a:lnTo>
                  <a:lnTo>
                    <a:pt x="126" y="104"/>
                  </a:lnTo>
                  <a:lnTo>
                    <a:pt x="126" y="102"/>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81" name="Freeform 376">
              <a:extLst>
                <a:ext uri="{FF2B5EF4-FFF2-40B4-BE49-F238E27FC236}">
                  <a16:creationId xmlns:a16="http://schemas.microsoft.com/office/drawing/2014/main" id="{D248078F-B7BC-4533-B9C6-8697977FC50A}"/>
                </a:ext>
              </a:extLst>
            </p:cNvPr>
            <p:cNvSpPr>
              <a:spLocks/>
            </p:cNvSpPr>
            <p:nvPr/>
          </p:nvSpPr>
          <p:spPr bwMode="auto">
            <a:xfrm>
              <a:off x="6411572" y="3759065"/>
              <a:ext cx="340418" cy="239366"/>
            </a:xfrm>
            <a:custGeom>
              <a:avLst/>
              <a:gdLst>
                <a:gd name="T0" fmla="*/ 174 w 180"/>
                <a:gd name="T1" fmla="*/ 100 h 140"/>
                <a:gd name="T2" fmla="*/ 162 w 180"/>
                <a:gd name="T3" fmla="*/ 100 h 140"/>
                <a:gd name="T4" fmla="*/ 146 w 180"/>
                <a:gd name="T5" fmla="*/ 102 h 140"/>
                <a:gd name="T6" fmla="*/ 140 w 180"/>
                <a:gd name="T7" fmla="*/ 100 h 140"/>
                <a:gd name="T8" fmla="*/ 138 w 180"/>
                <a:gd name="T9" fmla="*/ 106 h 140"/>
                <a:gd name="T10" fmla="*/ 130 w 180"/>
                <a:gd name="T11" fmla="*/ 108 h 140"/>
                <a:gd name="T12" fmla="*/ 112 w 180"/>
                <a:gd name="T13" fmla="*/ 108 h 140"/>
                <a:gd name="T14" fmla="*/ 108 w 180"/>
                <a:gd name="T15" fmla="*/ 112 h 140"/>
                <a:gd name="T16" fmla="*/ 102 w 180"/>
                <a:gd name="T17" fmla="*/ 118 h 140"/>
                <a:gd name="T18" fmla="*/ 88 w 180"/>
                <a:gd name="T19" fmla="*/ 120 h 140"/>
                <a:gd name="T20" fmla="*/ 80 w 180"/>
                <a:gd name="T21" fmla="*/ 118 h 140"/>
                <a:gd name="T22" fmla="*/ 76 w 180"/>
                <a:gd name="T23" fmla="*/ 110 h 140"/>
                <a:gd name="T24" fmla="*/ 70 w 180"/>
                <a:gd name="T25" fmla="*/ 106 h 140"/>
                <a:gd name="T26" fmla="*/ 64 w 180"/>
                <a:gd name="T27" fmla="*/ 106 h 140"/>
                <a:gd name="T28" fmla="*/ 58 w 180"/>
                <a:gd name="T29" fmla="*/ 114 h 140"/>
                <a:gd name="T30" fmla="*/ 46 w 180"/>
                <a:gd name="T31" fmla="*/ 122 h 140"/>
                <a:gd name="T32" fmla="*/ 34 w 180"/>
                <a:gd name="T33" fmla="*/ 124 h 140"/>
                <a:gd name="T34" fmla="*/ 24 w 180"/>
                <a:gd name="T35" fmla="*/ 140 h 140"/>
                <a:gd name="T36" fmla="*/ 16 w 180"/>
                <a:gd name="T37" fmla="*/ 120 h 140"/>
                <a:gd name="T38" fmla="*/ 6 w 180"/>
                <a:gd name="T39" fmla="*/ 102 h 140"/>
                <a:gd name="T40" fmla="*/ 0 w 180"/>
                <a:gd name="T41" fmla="*/ 92 h 140"/>
                <a:gd name="T42" fmla="*/ 6 w 180"/>
                <a:gd name="T43" fmla="*/ 78 h 140"/>
                <a:gd name="T44" fmla="*/ 18 w 180"/>
                <a:gd name="T45" fmla="*/ 62 h 140"/>
                <a:gd name="T46" fmla="*/ 26 w 180"/>
                <a:gd name="T47" fmla="*/ 60 h 140"/>
                <a:gd name="T48" fmla="*/ 36 w 180"/>
                <a:gd name="T49" fmla="*/ 62 h 140"/>
                <a:gd name="T50" fmla="*/ 38 w 180"/>
                <a:gd name="T51" fmla="*/ 56 h 140"/>
                <a:gd name="T52" fmla="*/ 42 w 180"/>
                <a:gd name="T53" fmla="*/ 52 h 140"/>
                <a:gd name="T54" fmla="*/ 54 w 180"/>
                <a:gd name="T55" fmla="*/ 52 h 140"/>
                <a:gd name="T56" fmla="*/ 60 w 180"/>
                <a:gd name="T57" fmla="*/ 48 h 140"/>
                <a:gd name="T58" fmla="*/ 66 w 180"/>
                <a:gd name="T59" fmla="*/ 40 h 140"/>
                <a:gd name="T60" fmla="*/ 76 w 180"/>
                <a:gd name="T61" fmla="*/ 38 h 140"/>
                <a:gd name="T62" fmla="*/ 80 w 180"/>
                <a:gd name="T63" fmla="*/ 34 h 140"/>
                <a:gd name="T64" fmla="*/ 84 w 180"/>
                <a:gd name="T65" fmla="*/ 26 h 140"/>
                <a:gd name="T66" fmla="*/ 94 w 180"/>
                <a:gd name="T67" fmla="*/ 20 h 140"/>
                <a:gd name="T68" fmla="*/ 100 w 180"/>
                <a:gd name="T69" fmla="*/ 8 h 140"/>
                <a:gd name="T70" fmla="*/ 112 w 180"/>
                <a:gd name="T71" fmla="*/ 0 h 140"/>
                <a:gd name="T72" fmla="*/ 116 w 180"/>
                <a:gd name="T73" fmla="*/ 0 h 140"/>
                <a:gd name="T74" fmla="*/ 124 w 180"/>
                <a:gd name="T75" fmla="*/ 14 h 140"/>
                <a:gd name="T76" fmla="*/ 130 w 180"/>
                <a:gd name="T77" fmla="*/ 26 h 140"/>
                <a:gd name="T78" fmla="*/ 128 w 180"/>
                <a:gd name="T79" fmla="*/ 36 h 140"/>
                <a:gd name="T80" fmla="*/ 134 w 180"/>
                <a:gd name="T81" fmla="*/ 40 h 140"/>
                <a:gd name="T82" fmla="*/ 134 w 180"/>
                <a:gd name="T83" fmla="*/ 48 h 140"/>
                <a:gd name="T84" fmla="*/ 138 w 180"/>
                <a:gd name="T85" fmla="*/ 48 h 140"/>
                <a:gd name="T86" fmla="*/ 146 w 180"/>
                <a:gd name="T87" fmla="*/ 46 h 140"/>
                <a:gd name="T88" fmla="*/ 148 w 180"/>
                <a:gd name="T89" fmla="*/ 52 h 140"/>
                <a:gd name="T90" fmla="*/ 148 w 180"/>
                <a:gd name="T91" fmla="*/ 60 h 140"/>
                <a:gd name="T92" fmla="*/ 156 w 180"/>
                <a:gd name="T93" fmla="*/ 62 h 140"/>
                <a:gd name="T94" fmla="*/ 164 w 180"/>
                <a:gd name="T95" fmla="*/ 64 h 140"/>
                <a:gd name="T96" fmla="*/ 164 w 180"/>
                <a:gd name="T97" fmla="*/ 74 h 140"/>
                <a:gd name="T98" fmla="*/ 166 w 180"/>
                <a:gd name="T99" fmla="*/ 80 h 140"/>
                <a:gd name="T100" fmla="*/ 174 w 180"/>
                <a:gd name="T101" fmla="*/ 82 h 140"/>
                <a:gd name="T102" fmla="*/ 180 w 180"/>
                <a:gd name="T103" fmla="*/ 92 h 140"/>
                <a:gd name="T104" fmla="*/ 178 w 180"/>
                <a:gd name="T105" fmla="*/ 98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0" h="140">
                  <a:moveTo>
                    <a:pt x="178" y="100"/>
                  </a:moveTo>
                  <a:lnTo>
                    <a:pt x="178" y="100"/>
                  </a:lnTo>
                  <a:lnTo>
                    <a:pt x="178" y="100"/>
                  </a:lnTo>
                  <a:lnTo>
                    <a:pt x="176" y="100"/>
                  </a:lnTo>
                  <a:lnTo>
                    <a:pt x="174" y="100"/>
                  </a:lnTo>
                  <a:lnTo>
                    <a:pt x="174" y="100"/>
                  </a:lnTo>
                  <a:lnTo>
                    <a:pt x="172" y="100"/>
                  </a:lnTo>
                  <a:lnTo>
                    <a:pt x="170" y="98"/>
                  </a:lnTo>
                  <a:lnTo>
                    <a:pt x="170" y="98"/>
                  </a:lnTo>
                  <a:lnTo>
                    <a:pt x="168" y="100"/>
                  </a:lnTo>
                  <a:lnTo>
                    <a:pt x="166" y="100"/>
                  </a:lnTo>
                  <a:lnTo>
                    <a:pt x="162" y="100"/>
                  </a:lnTo>
                  <a:lnTo>
                    <a:pt x="156" y="102"/>
                  </a:lnTo>
                  <a:lnTo>
                    <a:pt x="154" y="102"/>
                  </a:lnTo>
                  <a:lnTo>
                    <a:pt x="152" y="102"/>
                  </a:lnTo>
                  <a:lnTo>
                    <a:pt x="152" y="102"/>
                  </a:lnTo>
                  <a:lnTo>
                    <a:pt x="150" y="102"/>
                  </a:lnTo>
                  <a:lnTo>
                    <a:pt x="146" y="102"/>
                  </a:lnTo>
                  <a:lnTo>
                    <a:pt x="144" y="100"/>
                  </a:lnTo>
                  <a:lnTo>
                    <a:pt x="142" y="100"/>
                  </a:lnTo>
                  <a:lnTo>
                    <a:pt x="142" y="100"/>
                  </a:lnTo>
                  <a:lnTo>
                    <a:pt x="142" y="100"/>
                  </a:lnTo>
                  <a:lnTo>
                    <a:pt x="140" y="100"/>
                  </a:lnTo>
                  <a:lnTo>
                    <a:pt x="140" y="100"/>
                  </a:lnTo>
                  <a:lnTo>
                    <a:pt x="140" y="102"/>
                  </a:lnTo>
                  <a:lnTo>
                    <a:pt x="140" y="102"/>
                  </a:lnTo>
                  <a:lnTo>
                    <a:pt x="140" y="104"/>
                  </a:lnTo>
                  <a:lnTo>
                    <a:pt x="140" y="106"/>
                  </a:lnTo>
                  <a:lnTo>
                    <a:pt x="140" y="106"/>
                  </a:lnTo>
                  <a:lnTo>
                    <a:pt x="138" y="106"/>
                  </a:lnTo>
                  <a:lnTo>
                    <a:pt x="138" y="106"/>
                  </a:lnTo>
                  <a:lnTo>
                    <a:pt x="138" y="108"/>
                  </a:lnTo>
                  <a:lnTo>
                    <a:pt x="136" y="108"/>
                  </a:lnTo>
                  <a:lnTo>
                    <a:pt x="134" y="108"/>
                  </a:lnTo>
                  <a:lnTo>
                    <a:pt x="132" y="108"/>
                  </a:lnTo>
                  <a:lnTo>
                    <a:pt x="130" y="108"/>
                  </a:lnTo>
                  <a:lnTo>
                    <a:pt x="128" y="108"/>
                  </a:lnTo>
                  <a:lnTo>
                    <a:pt x="124" y="108"/>
                  </a:lnTo>
                  <a:lnTo>
                    <a:pt x="118" y="108"/>
                  </a:lnTo>
                  <a:lnTo>
                    <a:pt x="116" y="108"/>
                  </a:lnTo>
                  <a:lnTo>
                    <a:pt x="114" y="108"/>
                  </a:lnTo>
                  <a:lnTo>
                    <a:pt x="112" y="108"/>
                  </a:lnTo>
                  <a:lnTo>
                    <a:pt x="112" y="108"/>
                  </a:lnTo>
                  <a:lnTo>
                    <a:pt x="110" y="108"/>
                  </a:lnTo>
                  <a:lnTo>
                    <a:pt x="108" y="110"/>
                  </a:lnTo>
                  <a:lnTo>
                    <a:pt x="108" y="110"/>
                  </a:lnTo>
                  <a:lnTo>
                    <a:pt x="108" y="110"/>
                  </a:lnTo>
                  <a:lnTo>
                    <a:pt x="108" y="112"/>
                  </a:lnTo>
                  <a:lnTo>
                    <a:pt x="106" y="114"/>
                  </a:lnTo>
                  <a:lnTo>
                    <a:pt x="106" y="116"/>
                  </a:lnTo>
                  <a:lnTo>
                    <a:pt x="106" y="116"/>
                  </a:lnTo>
                  <a:lnTo>
                    <a:pt x="106" y="116"/>
                  </a:lnTo>
                  <a:lnTo>
                    <a:pt x="104" y="118"/>
                  </a:lnTo>
                  <a:lnTo>
                    <a:pt x="102" y="118"/>
                  </a:lnTo>
                  <a:lnTo>
                    <a:pt x="102" y="118"/>
                  </a:lnTo>
                  <a:lnTo>
                    <a:pt x="100" y="118"/>
                  </a:lnTo>
                  <a:lnTo>
                    <a:pt x="98" y="120"/>
                  </a:lnTo>
                  <a:lnTo>
                    <a:pt x="94" y="120"/>
                  </a:lnTo>
                  <a:lnTo>
                    <a:pt x="90" y="120"/>
                  </a:lnTo>
                  <a:lnTo>
                    <a:pt x="88" y="120"/>
                  </a:lnTo>
                  <a:lnTo>
                    <a:pt x="86" y="120"/>
                  </a:lnTo>
                  <a:lnTo>
                    <a:pt x="84" y="120"/>
                  </a:lnTo>
                  <a:lnTo>
                    <a:pt x="84" y="120"/>
                  </a:lnTo>
                  <a:lnTo>
                    <a:pt x="82" y="118"/>
                  </a:lnTo>
                  <a:lnTo>
                    <a:pt x="82" y="118"/>
                  </a:lnTo>
                  <a:lnTo>
                    <a:pt x="80" y="118"/>
                  </a:lnTo>
                  <a:lnTo>
                    <a:pt x="80" y="118"/>
                  </a:lnTo>
                  <a:lnTo>
                    <a:pt x="80" y="116"/>
                  </a:lnTo>
                  <a:lnTo>
                    <a:pt x="80" y="116"/>
                  </a:lnTo>
                  <a:lnTo>
                    <a:pt x="78" y="114"/>
                  </a:lnTo>
                  <a:lnTo>
                    <a:pt x="78" y="110"/>
                  </a:lnTo>
                  <a:lnTo>
                    <a:pt x="76" y="110"/>
                  </a:lnTo>
                  <a:lnTo>
                    <a:pt x="76" y="108"/>
                  </a:lnTo>
                  <a:lnTo>
                    <a:pt x="76" y="108"/>
                  </a:lnTo>
                  <a:lnTo>
                    <a:pt x="74" y="106"/>
                  </a:lnTo>
                  <a:lnTo>
                    <a:pt x="72" y="106"/>
                  </a:lnTo>
                  <a:lnTo>
                    <a:pt x="72" y="106"/>
                  </a:lnTo>
                  <a:lnTo>
                    <a:pt x="70" y="106"/>
                  </a:lnTo>
                  <a:lnTo>
                    <a:pt x="68" y="104"/>
                  </a:lnTo>
                  <a:lnTo>
                    <a:pt x="68" y="104"/>
                  </a:lnTo>
                  <a:lnTo>
                    <a:pt x="66" y="104"/>
                  </a:lnTo>
                  <a:lnTo>
                    <a:pt x="66" y="104"/>
                  </a:lnTo>
                  <a:lnTo>
                    <a:pt x="66" y="106"/>
                  </a:lnTo>
                  <a:lnTo>
                    <a:pt x="64" y="106"/>
                  </a:lnTo>
                  <a:lnTo>
                    <a:pt x="64" y="106"/>
                  </a:lnTo>
                  <a:lnTo>
                    <a:pt x="64" y="108"/>
                  </a:lnTo>
                  <a:lnTo>
                    <a:pt x="62" y="110"/>
                  </a:lnTo>
                  <a:lnTo>
                    <a:pt x="62" y="112"/>
                  </a:lnTo>
                  <a:lnTo>
                    <a:pt x="60" y="112"/>
                  </a:lnTo>
                  <a:lnTo>
                    <a:pt x="58" y="114"/>
                  </a:lnTo>
                  <a:lnTo>
                    <a:pt x="56" y="114"/>
                  </a:lnTo>
                  <a:lnTo>
                    <a:pt x="54" y="116"/>
                  </a:lnTo>
                  <a:lnTo>
                    <a:pt x="54" y="116"/>
                  </a:lnTo>
                  <a:lnTo>
                    <a:pt x="50" y="118"/>
                  </a:lnTo>
                  <a:lnTo>
                    <a:pt x="48" y="120"/>
                  </a:lnTo>
                  <a:lnTo>
                    <a:pt x="46" y="122"/>
                  </a:lnTo>
                  <a:lnTo>
                    <a:pt x="44" y="122"/>
                  </a:lnTo>
                  <a:lnTo>
                    <a:pt x="40" y="122"/>
                  </a:lnTo>
                  <a:lnTo>
                    <a:pt x="38" y="122"/>
                  </a:lnTo>
                  <a:lnTo>
                    <a:pt x="36" y="122"/>
                  </a:lnTo>
                  <a:lnTo>
                    <a:pt x="36" y="124"/>
                  </a:lnTo>
                  <a:lnTo>
                    <a:pt x="34" y="124"/>
                  </a:lnTo>
                  <a:lnTo>
                    <a:pt x="32" y="126"/>
                  </a:lnTo>
                  <a:lnTo>
                    <a:pt x="30" y="128"/>
                  </a:lnTo>
                  <a:lnTo>
                    <a:pt x="30" y="130"/>
                  </a:lnTo>
                  <a:lnTo>
                    <a:pt x="28" y="134"/>
                  </a:lnTo>
                  <a:lnTo>
                    <a:pt x="26" y="136"/>
                  </a:lnTo>
                  <a:lnTo>
                    <a:pt x="24" y="140"/>
                  </a:lnTo>
                  <a:lnTo>
                    <a:pt x="22" y="136"/>
                  </a:lnTo>
                  <a:lnTo>
                    <a:pt x="20" y="134"/>
                  </a:lnTo>
                  <a:lnTo>
                    <a:pt x="18" y="130"/>
                  </a:lnTo>
                  <a:lnTo>
                    <a:pt x="18" y="128"/>
                  </a:lnTo>
                  <a:lnTo>
                    <a:pt x="16" y="126"/>
                  </a:lnTo>
                  <a:lnTo>
                    <a:pt x="16" y="120"/>
                  </a:lnTo>
                  <a:lnTo>
                    <a:pt x="14" y="114"/>
                  </a:lnTo>
                  <a:lnTo>
                    <a:pt x="12" y="112"/>
                  </a:lnTo>
                  <a:lnTo>
                    <a:pt x="12" y="110"/>
                  </a:lnTo>
                  <a:lnTo>
                    <a:pt x="10" y="108"/>
                  </a:lnTo>
                  <a:lnTo>
                    <a:pt x="10" y="106"/>
                  </a:lnTo>
                  <a:lnTo>
                    <a:pt x="6" y="102"/>
                  </a:lnTo>
                  <a:lnTo>
                    <a:pt x="4" y="100"/>
                  </a:lnTo>
                  <a:lnTo>
                    <a:pt x="2" y="98"/>
                  </a:lnTo>
                  <a:lnTo>
                    <a:pt x="2" y="96"/>
                  </a:lnTo>
                  <a:lnTo>
                    <a:pt x="2" y="94"/>
                  </a:lnTo>
                  <a:lnTo>
                    <a:pt x="0" y="94"/>
                  </a:lnTo>
                  <a:lnTo>
                    <a:pt x="0" y="92"/>
                  </a:lnTo>
                  <a:lnTo>
                    <a:pt x="0" y="92"/>
                  </a:lnTo>
                  <a:lnTo>
                    <a:pt x="2" y="88"/>
                  </a:lnTo>
                  <a:lnTo>
                    <a:pt x="2" y="86"/>
                  </a:lnTo>
                  <a:lnTo>
                    <a:pt x="2" y="84"/>
                  </a:lnTo>
                  <a:lnTo>
                    <a:pt x="4" y="80"/>
                  </a:lnTo>
                  <a:lnTo>
                    <a:pt x="6" y="78"/>
                  </a:lnTo>
                  <a:lnTo>
                    <a:pt x="8" y="74"/>
                  </a:lnTo>
                  <a:lnTo>
                    <a:pt x="8" y="74"/>
                  </a:lnTo>
                  <a:lnTo>
                    <a:pt x="8" y="72"/>
                  </a:lnTo>
                  <a:lnTo>
                    <a:pt x="12" y="68"/>
                  </a:lnTo>
                  <a:lnTo>
                    <a:pt x="14" y="66"/>
                  </a:lnTo>
                  <a:lnTo>
                    <a:pt x="18" y="62"/>
                  </a:lnTo>
                  <a:lnTo>
                    <a:pt x="20" y="62"/>
                  </a:lnTo>
                  <a:lnTo>
                    <a:pt x="22" y="60"/>
                  </a:lnTo>
                  <a:lnTo>
                    <a:pt x="22" y="60"/>
                  </a:lnTo>
                  <a:lnTo>
                    <a:pt x="22" y="60"/>
                  </a:lnTo>
                  <a:lnTo>
                    <a:pt x="24" y="60"/>
                  </a:lnTo>
                  <a:lnTo>
                    <a:pt x="26" y="60"/>
                  </a:lnTo>
                  <a:lnTo>
                    <a:pt x="30" y="62"/>
                  </a:lnTo>
                  <a:lnTo>
                    <a:pt x="32" y="62"/>
                  </a:lnTo>
                  <a:lnTo>
                    <a:pt x="34" y="62"/>
                  </a:lnTo>
                  <a:lnTo>
                    <a:pt x="34" y="62"/>
                  </a:lnTo>
                  <a:lnTo>
                    <a:pt x="36" y="62"/>
                  </a:lnTo>
                  <a:lnTo>
                    <a:pt x="36" y="62"/>
                  </a:lnTo>
                  <a:lnTo>
                    <a:pt x="36" y="62"/>
                  </a:lnTo>
                  <a:lnTo>
                    <a:pt x="36" y="62"/>
                  </a:lnTo>
                  <a:lnTo>
                    <a:pt x="38" y="60"/>
                  </a:lnTo>
                  <a:lnTo>
                    <a:pt x="38" y="58"/>
                  </a:lnTo>
                  <a:lnTo>
                    <a:pt x="38" y="58"/>
                  </a:lnTo>
                  <a:lnTo>
                    <a:pt x="38" y="56"/>
                  </a:lnTo>
                  <a:lnTo>
                    <a:pt x="40" y="54"/>
                  </a:lnTo>
                  <a:lnTo>
                    <a:pt x="40" y="54"/>
                  </a:lnTo>
                  <a:lnTo>
                    <a:pt x="40" y="52"/>
                  </a:lnTo>
                  <a:lnTo>
                    <a:pt x="40" y="52"/>
                  </a:lnTo>
                  <a:lnTo>
                    <a:pt x="42" y="52"/>
                  </a:lnTo>
                  <a:lnTo>
                    <a:pt x="42" y="52"/>
                  </a:lnTo>
                  <a:lnTo>
                    <a:pt x="44" y="52"/>
                  </a:lnTo>
                  <a:lnTo>
                    <a:pt x="46" y="52"/>
                  </a:lnTo>
                  <a:lnTo>
                    <a:pt x="48" y="52"/>
                  </a:lnTo>
                  <a:lnTo>
                    <a:pt x="50" y="52"/>
                  </a:lnTo>
                  <a:lnTo>
                    <a:pt x="52" y="52"/>
                  </a:lnTo>
                  <a:lnTo>
                    <a:pt x="54" y="52"/>
                  </a:lnTo>
                  <a:lnTo>
                    <a:pt x="56" y="52"/>
                  </a:lnTo>
                  <a:lnTo>
                    <a:pt x="56" y="52"/>
                  </a:lnTo>
                  <a:lnTo>
                    <a:pt x="56" y="50"/>
                  </a:lnTo>
                  <a:lnTo>
                    <a:pt x="58" y="50"/>
                  </a:lnTo>
                  <a:lnTo>
                    <a:pt x="58" y="50"/>
                  </a:lnTo>
                  <a:lnTo>
                    <a:pt x="60" y="48"/>
                  </a:lnTo>
                  <a:lnTo>
                    <a:pt x="60" y="46"/>
                  </a:lnTo>
                  <a:lnTo>
                    <a:pt x="62" y="44"/>
                  </a:lnTo>
                  <a:lnTo>
                    <a:pt x="62" y="42"/>
                  </a:lnTo>
                  <a:lnTo>
                    <a:pt x="64" y="40"/>
                  </a:lnTo>
                  <a:lnTo>
                    <a:pt x="64" y="40"/>
                  </a:lnTo>
                  <a:lnTo>
                    <a:pt x="66" y="40"/>
                  </a:lnTo>
                  <a:lnTo>
                    <a:pt x="68" y="40"/>
                  </a:lnTo>
                  <a:lnTo>
                    <a:pt x="68" y="40"/>
                  </a:lnTo>
                  <a:lnTo>
                    <a:pt x="72" y="40"/>
                  </a:lnTo>
                  <a:lnTo>
                    <a:pt x="74" y="40"/>
                  </a:lnTo>
                  <a:lnTo>
                    <a:pt x="76" y="40"/>
                  </a:lnTo>
                  <a:lnTo>
                    <a:pt x="76" y="38"/>
                  </a:lnTo>
                  <a:lnTo>
                    <a:pt x="78" y="38"/>
                  </a:lnTo>
                  <a:lnTo>
                    <a:pt x="78" y="38"/>
                  </a:lnTo>
                  <a:lnTo>
                    <a:pt x="78" y="38"/>
                  </a:lnTo>
                  <a:lnTo>
                    <a:pt x="78" y="38"/>
                  </a:lnTo>
                  <a:lnTo>
                    <a:pt x="80" y="36"/>
                  </a:lnTo>
                  <a:lnTo>
                    <a:pt x="80" y="34"/>
                  </a:lnTo>
                  <a:lnTo>
                    <a:pt x="80" y="32"/>
                  </a:lnTo>
                  <a:lnTo>
                    <a:pt x="82" y="30"/>
                  </a:lnTo>
                  <a:lnTo>
                    <a:pt x="82" y="28"/>
                  </a:lnTo>
                  <a:lnTo>
                    <a:pt x="82" y="28"/>
                  </a:lnTo>
                  <a:lnTo>
                    <a:pt x="84" y="26"/>
                  </a:lnTo>
                  <a:lnTo>
                    <a:pt x="84" y="26"/>
                  </a:lnTo>
                  <a:lnTo>
                    <a:pt x="88" y="24"/>
                  </a:lnTo>
                  <a:lnTo>
                    <a:pt x="90" y="24"/>
                  </a:lnTo>
                  <a:lnTo>
                    <a:pt x="92" y="24"/>
                  </a:lnTo>
                  <a:lnTo>
                    <a:pt x="92" y="22"/>
                  </a:lnTo>
                  <a:lnTo>
                    <a:pt x="94" y="22"/>
                  </a:lnTo>
                  <a:lnTo>
                    <a:pt x="94" y="20"/>
                  </a:lnTo>
                  <a:lnTo>
                    <a:pt x="96" y="18"/>
                  </a:lnTo>
                  <a:lnTo>
                    <a:pt x="96" y="18"/>
                  </a:lnTo>
                  <a:lnTo>
                    <a:pt x="98" y="14"/>
                  </a:lnTo>
                  <a:lnTo>
                    <a:pt x="98" y="12"/>
                  </a:lnTo>
                  <a:lnTo>
                    <a:pt x="98" y="10"/>
                  </a:lnTo>
                  <a:lnTo>
                    <a:pt x="100" y="8"/>
                  </a:lnTo>
                  <a:lnTo>
                    <a:pt x="104" y="6"/>
                  </a:lnTo>
                  <a:lnTo>
                    <a:pt x="106" y="4"/>
                  </a:lnTo>
                  <a:lnTo>
                    <a:pt x="108" y="2"/>
                  </a:lnTo>
                  <a:lnTo>
                    <a:pt x="108" y="2"/>
                  </a:lnTo>
                  <a:lnTo>
                    <a:pt x="110" y="2"/>
                  </a:lnTo>
                  <a:lnTo>
                    <a:pt x="112" y="0"/>
                  </a:lnTo>
                  <a:lnTo>
                    <a:pt x="112" y="0"/>
                  </a:lnTo>
                  <a:lnTo>
                    <a:pt x="114" y="0"/>
                  </a:lnTo>
                  <a:lnTo>
                    <a:pt x="114" y="0"/>
                  </a:lnTo>
                  <a:lnTo>
                    <a:pt x="116" y="0"/>
                  </a:lnTo>
                  <a:lnTo>
                    <a:pt x="116" y="0"/>
                  </a:lnTo>
                  <a:lnTo>
                    <a:pt x="116" y="0"/>
                  </a:lnTo>
                  <a:lnTo>
                    <a:pt x="118" y="2"/>
                  </a:lnTo>
                  <a:lnTo>
                    <a:pt x="118" y="2"/>
                  </a:lnTo>
                  <a:lnTo>
                    <a:pt x="120" y="4"/>
                  </a:lnTo>
                  <a:lnTo>
                    <a:pt x="120" y="8"/>
                  </a:lnTo>
                  <a:lnTo>
                    <a:pt x="122" y="10"/>
                  </a:lnTo>
                  <a:lnTo>
                    <a:pt x="124" y="14"/>
                  </a:lnTo>
                  <a:lnTo>
                    <a:pt x="126" y="18"/>
                  </a:lnTo>
                  <a:lnTo>
                    <a:pt x="128" y="20"/>
                  </a:lnTo>
                  <a:lnTo>
                    <a:pt x="128" y="22"/>
                  </a:lnTo>
                  <a:lnTo>
                    <a:pt x="128" y="24"/>
                  </a:lnTo>
                  <a:lnTo>
                    <a:pt x="130" y="24"/>
                  </a:lnTo>
                  <a:lnTo>
                    <a:pt x="130" y="26"/>
                  </a:lnTo>
                  <a:lnTo>
                    <a:pt x="128" y="28"/>
                  </a:lnTo>
                  <a:lnTo>
                    <a:pt x="128" y="32"/>
                  </a:lnTo>
                  <a:lnTo>
                    <a:pt x="128" y="32"/>
                  </a:lnTo>
                  <a:lnTo>
                    <a:pt x="128" y="34"/>
                  </a:lnTo>
                  <a:lnTo>
                    <a:pt x="128" y="36"/>
                  </a:lnTo>
                  <a:lnTo>
                    <a:pt x="128" y="36"/>
                  </a:lnTo>
                  <a:lnTo>
                    <a:pt x="128" y="38"/>
                  </a:lnTo>
                  <a:lnTo>
                    <a:pt x="128" y="38"/>
                  </a:lnTo>
                  <a:lnTo>
                    <a:pt x="130" y="38"/>
                  </a:lnTo>
                  <a:lnTo>
                    <a:pt x="130" y="40"/>
                  </a:lnTo>
                  <a:lnTo>
                    <a:pt x="132" y="40"/>
                  </a:lnTo>
                  <a:lnTo>
                    <a:pt x="134" y="40"/>
                  </a:lnTo>
                  <a:lnTo>
                    <a:pt x="134" y="40"/>
                  </a:lnTo>
                  <a:lnTo>
                    <a:pt x="134" y="42"/>
                  </a:lnTo>
                  <a:lnTo>
                    <a:pt x="134" y="42"/>
                  </a:lnTo>
                  <a:lnTo>
                    <a:pt x="134" y="44"/>
                  </a:lnTo>
                  <a:lnTo>
                    <a:pt x="134" y="46"/>
                  </a:lnTo>
                  <a:lnTo>
                    <a:pt x="134" y="48"/>
                  </a:lnTo>
                  <a:lnTo>
                    <a:pt x="134" y="48"/>
                  </a:lnTo>
                  <a:lnTo>
                    <a:pt x="136" y="48"/>
                  </a:lnTo>
                  <a:lnTo>
                    <a:pt x="136" y="48"/>
                  </a:lnTo>
                  <a:lnTo>
                    <a:pt x="136" y="48"/>
                  </a:lnTo>
                  <a:lnTo>
                    <a:pt x="136" y="48"/>
                  </a:lnTo>
                  <a:lnTo>
                    <a:pt x="138" y="48"/>
                  </a:lnTo>
                  <a:lnTo>
                    <a:pt x="140" y="48"/>
                  </a:lnTo>
                  <a:lnTo>
                    <a:pt x="140" y="48"/>
                  </a:lnTo>
                  <a:lnTo>
                    <a:pt x="142" y="48"/>
                  </a:lnTo>
                  <a:lnTo>
                    <a:pt x="144" y="46"/>
                  </a:lnTo>
                  <a:lnTo>
                    <a:pt x="144" y="46"/>
                  </a:lnTo>
                  <a:lnTo>
                    <a:pt x="146" y="46"/>
                  </a:lnTo>
                  <a:lnTo>
                    <a:pt x="146" y="46"/>
                  </a:lnTo>
                  <a:lnTo>
                    <a:pt x="146" y="48"/>
                  </a:lnTo>
                  <a:lnTo>
                    <a:pt x="146" y="48"/>
                  </a:lnTo>
                  <a:lnTo>
                    <a:pt x="146" y="48"/>
                  </a:lnTo>
                  <a:lnTo>
                    <a:pt x="148" y="50"/>
                  </a:lnTo>
                  <a:lnTo>
                    <a:pt x="148" y="52"/>
                  </a:lnTo>
                  <a:lnTo>
                    <a:pt x="148" y="54"/>
                  </a:lnTo>
                  <a:lnTo>
                    <a:pt x="148" y="56"/>
                  </a:lnTo>
                  <a:lnTo>
                    <a:pt x="148" y="58"/>
                  </a:lnTo>
                  <a:lnTo>
                    <a:pt x="148" y="58"/>
                  </a:lnTo>
                  <a:lnTo>
                    <a:pt x="148" y="60"/>
                  </a:lnTo>
                  <a:lnTo>
                    <a:pt x="148" y="60"/>
                  </a:lnTo>
                  <a:lnTo>
                    <a:pt x="150" y="60"/>
                  </a:lnTo>
                  <a:lnTo>
                    <a:pt x="150" y="60"/>
                  </a:lnTo>
                  <a:lnTo>
                    <a:pt x="150" y="62"/>
                  </a:lnTo>
                  <a:lnTo>
                    <a:pt x="152" y="62"/>
                  </a:lnTo>
                  <a:lnTo>
                    <a:pt x="154" y="62"/>
                  </a:lnTo>
                  <a:lnTo>
                    <a:pt x="156" y="62"/>
                  </a:lnTo>
                  <a:lnTo>
                    <a:pt x="158" y="62"/>
                  </a:lnTo>
                  <a:lnTo>
                    <a:pt x="160" y="62"/>
                  </a:lnTo>
                  <a:lnTo>
                    <a:pt x="162" y="62"/>
                  </a:lnTo>
                  <a:lnTo>
                    <a:pt x="162" y="62"/>
                  </a:lnTo>
                  <a:lnTo>
                    <a:pt x="162" y="64"/>
                  </a:lnTo>
                  <a:lnTo>
                    <a:pt x="164" y="64"/>
                  </a:lnTo>
                  <a:lnTo>
                    <a:pt x="164" y="64"/>
                  </a:lnTo>
                  <a:lnTo>
                    <a:pt x="164" y="66"/>
                  </a:lnTo>
                  <a:lnTo>
                    <a:pt x="164" y="66"/>
                  </a:lnTo>
                  <a:lnTo>
                    <a:pt x="164" y="68"/>
                  </a:lnTo>
                  <a:lnTo>
                    <a:pt x="164" y="72"/>
                  </a:lnTo>
                  <a:lnTo>
                    <a:pt x="164" y="74"/>
                  </a:lnTo>
                  <a:lnTo>
                    <a:pt x="164" y="76"/>
                  </a:lnTo>
                  <a:lnTo>
                    <a:pt x="164" y="76"/>
                  </a:lnTo>
                  <a:lnTo>
                    <a:pt x="164" y="78"/>
                  </a:lnTo>
                  <a:lnTo>
                    <a:pt x="164" y="78"/>
                  </a:lnTo>
                  <a:lnTo>
                    <a:pt x="166" y="80"/>
                  </a:lnTo>
                  <a:lnTo>
                    <a:pt x="166" y="80"/>
                  </a:lnTo>
                  <a:lnTo>
                    <a:pt x="166" y="80"/>
                  </a:lnTo>
                  <a:lnTo>
                    <a:pt x="168" y="80"/>
                  </a:lnTo>
                  <a:lnTo>
                    <a:pt x="170" y="80"/>
                  </a:lnTo>
                  <a:lnTo>
                    <a:pt x="172" y="82"/>
                  </a:lnTo>
                  <a:lnTo>
                    <a:pt x="172" y="82"/>
                  </a:lnTo>
                  <a:lnTo>
                    <a:pt x="174" y="82"/>
                  </a:lnTo>
                  <a:lnTo>
                    <a:pt x="174" y="84"/>
                  </a:lnTo>
                  <a:lnTo>
                    <a:pt x="174" y="84"/>
                  </a:lnTo>
                  <a:lnTo>
                    <a:pt x="176" y="86"/>
                  </a:lnTo>
                  <a:lnTo>
                    <a:pt x="178" y="88"/>
                  </a:lnTo>
                  <a:lnTo>
                    <a:pt x="178" y="90"/>
                  </a:lnTo>
                  <a:lnTo>
                    <a:pt x="180" y="92"/>
                  </a:lnTo>
                  <a:lnTo>
                    <a:pt x="180" y="92"/>
                  </a:lnTo>
                  <a:lnTo>
                    <a:pt x="180" y="92"/>
                  </a:lnTo>
                  <a:lnTo>
                    <a:pt x="180" y="94"/>
                  </a:lnTo>
                  <a:lnTo>
                    <a:pt x="180" y="96"/>
                  </a:lnTo>
                  <a:lnTo>
                    <a:pt x="180" y="98"/>
                  </a:lnTo>
                  <a:lnTo>
                    <a:pt x="178" y="98"/>
                  </a:lnTo>
                  <a:lnTo>
                    <a:pt x="178" y="98"/>
                  </a:lnTo>
                  <a:lnTo>
                    <a:pt x="178" y="100"/>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82" name="Freeform 377">
              <a:extLst>
                <a:ext uri="{FF2B5EF4-FFF2-40B4-BE49-F238E27FC236}">
                  <a16:creationId xmlns:a16="http://schemas.microsoft.com/office/drawing/2014/main" id="{6AD824E0-E520-4B5B-B956-82E948C428F2}"/>
                </a:ext>
              </a:extLst>
            </p:cNvPr>
            <p:cNvSpPr>
              <a:spLocks/>
            </p:cNvSpPr>
            <p:nvPr/>
          </p:nvSpPr>
          <p:spPr bwMode="auto">
            <a:xfrm>
              <a:off x="6411572" y="3759065"/>
              <a:ext cx="340418" cy="239366"/>
            </a:xfrm>
            <a:custGeom>
              <a:avLst/>
              <a:gdLst>
                <a:gd name="T0" fmla="*/ 174 w 180"/>
                <a:gd name="T1" fmla="*/ 100 h 140"/>
                <a:gd name="T2" fmla="*/ 162 w 180"/>
                <a:gd name="T3" fmla="*/ 100 h 140"/>
                <a:gd name="T4" fmla="*/ 146 w 180"/>
                <a:gd name="T5" fmla="*/ 102 h 140"/>
                <a:gd name="T6" fmla="*/ 140 w 180"/>
                <a:gd name="T7" fmla="*/ 100 h 140"/>
                <a:gd name="T8" fmla="*/ 138 w 180"/>
                <a:gd name="T9" fmla="*/ 106 h 140"/>
                <a:gd name="T10" fmla="*/ 130 w 180"/>
                <a:gd name="T11" fmla="*/ 108 h 140"/>
                <a:gd name="T12" fmla="*/ 112 w 180"/>
                <a:gd name="T13" fmla="*/ 108 h 140"/>
                <a:gd name="T14" fmla="*/ 108 w 180"/>
                <a:gd name="T15" fmla="*/ 112 h 140"/>
                <a:gd name="T16" fmla="*/ 102 w 180"/>
                <a:gd name="T17" fmla="*/ 118 h 140"/>
                <a:gd name="T18" fmla="*/ 88 w 180"/>
                <a:gd name="T19" fmla="*/ 120 h 140"/>
                <a:gd name="T20" fmla="*/ 80 w 180"/>
                <a:gd name="T21" fmla="*/ 118 h 140"/>
                <a:gd name="T22" fmla="*/ 76 w 180"/>
                <a:gd name="T23" fmla="*/ 110 h 140"/>
                <a:gd name="T24" fmla="*/ 70 w 180"/>
                <a:gd name="T25" fmla="*/ 106 h 140"/>
                <a:gd name="T26" fmla="*/ 64 w 180"/>
                <a:gd name="T27" fmla="*/ 106 h 140"/>
                <a:gd name="T28" fmla="*/ 58 w 180"/>
                <a:gd name="T29" fmla="*/ 114 h 140"/>
                <a:gd name="T30" fmla="*/ 46 w 180"/>
                <a:gd name="T31" fmla="*/ 122 h 140"/>
                <a:gd name="T32" fmla="*/ 34 w 180"/>
                <a:gd name="T33" fmla="*/ 124 h 140"/>
                <a:gd name="T34" fmla="*/ 24 w 180"/>
                <a:gd name="T35" fmla="*/ 140 h 140"/>
                <a:gd name="T36" fmla="*/ 16 w 180"/>
                <a:gd name="T37" fmla="*/ 120 h 140"/>
                <a:gd name="T38" fmla="*/ 6 w 180"/>
                <a:gd name="T39" fmla="*/ 102 h 140"/>
                <a:gd name="T40" fmla="*/ 0 w 180"/>
                <a:gd name="T41" fmla="*/ 92 h 140"/>
                <a:gd name="T42" fmla="*/ 6 w 180"/>
                <a:gd name="T43" fmla="*/ 78 h 140"/>
                <a:gd name="T44" fmla="*/ 18 w 180"/>
                <a:gd name="T45" fmla="*/ 62 h 140"/>
                <a:gd name="T46" fmla="*/ 26 w 180"/>
                <a:gd name="T47" fmla="*/ 60 h 140"/>
                <a:gd name="T48" fmla="*/ 36 w 180"/>
                <a:gd name="T49" fmla="*/ 62 h 140"/>
                <a:gd name="T50" fmla="*/ 38 w 180"/>
                <a:gd name="T51" fmla="*/ 56 h 140"/>
                <a:gd name="T52" fmla="*/ 42 w 180"/>
                <a:gd name="T53" fmla="*/ 52 h 140"/>
                <a:gd name="T54" fmla="*/ 54 w 180"/>
                <a:gd name="T55" fmla="*/ 52 h 140"/>
                <a:gd name="T56" fmla="*/ 60 w 180"/>
                <a:gd name="T57" fmla="*/ 48 h 140"/>
                <a:gd name="T58" fmla="*/ 66 w 180"/>
                <a:gd name="T59" fmla="*/ 40 h 140"/>
                <a:gd name="T60" fmla="*/ 76 w 180"/>
                <a:gd name="T61" fmla="*/ 38 h 140"/>
                <a:gd name="T62" fmla="*/ 80 w 180"/>
                <a:gd name="T63" fmla="*/ 34 h 140"/>
                <a:gd name="T64" fmla="*/ 84 w 180"/>
                <a:gd name="T65" fmla="*/ 26 h 140"/>
                <a:gd name="T66" fmla="*/ 94 w 180"/>
                <a:gd name="T67" fmla="*/ 20 h 140"/>
                <a:gd name="T68" fmla="*/ 100 w 180"/>
                <a:gd name="T69" fmla="*/ 8 h 140"/>
                <a:gd name="T70" fmla="*/ 112 w 180"/>
                <a:gd name="T71" fmla="*/ 0 h 140"/>
                <a:gd name="T72" fmla="*/ 116 w 180"/>
                <a:gd name="T73" fmla="*/ 0 h 140"/>
                <a:gd name="T74" fmla="*/ 124 w 180"/>
                <a:gd name="T75" fmla="*/ 14 h 140"/>
                <a:gd name="T76" fmla="*/ 130 w 180"/>
                <a:gd name="T77" fmla="*/ 26 h 140"/>
                <a:gd name="T78" fmla="*/ 128 w 180"/>
                <a:gd name="T79" fmla="*/ 36 h 140"/>
                <a:gd name="T80" fmla="*/ 134 w 180"/>
                <a:gd name="T81" fmla="*/ 40 h 140"/>
                <a:gd name="T82" fmla="*/ 134 w 180"/>
                <a:gd name="T83" fmla="*/ 48 h 140"/>
                <a:gd name="T84" fmla="*/ 138 w 180"/>
                <a:gd name="T85" fmla="*/ 48 h 140"/>
                <a:gd name="T86" fmla="*/ 146 w 180"/>
                <a:gd name="T87" fmla="*/ 46 h 140"/>
                <a:gd name="T88" fmla="*/ 148 w 180"/>
                <a:gd name="T89" fmla="*/ 52 h 140"/>
                <a:gd name="T90" fmla="*/ 148 w 180"/>
                <a:gd name="T91" fmla="*/ 60 h 140"/>
                <a:gd name="T92" fmla="*/ 156 w 180"/>
                <a:gd name="T93" fmla="*/ 62 h 140"/>
                <a:gd name="T94" fmla="*/ 164 w 180"/>
                <a:gd name="T95" fmla="*/ 64 h 140"/>
                <a:gd name="T96" fmla="*/ 164 w 180"/>
                <a:gd name="T97" fmla="*/ 74 h 140"/>
                <a:gd name="T98" fmla="*/ 166 w 180"/>
                <a:gd name="T99" fmla="*/ 80 h 140"/>
                <a:gd name="T100" fmla="*/ 174 w 180"/>
                <a:gd name="T101" fmla="*/ 82 h 140"/>
                <a:gd name="T102" fmla="*/ 180 w 180"/>
                <a:gd name="T103" fmla="*/ 92 h 140"/>
                <a:gd name="T104" fmla="*/ 178 w 180"/>
                <a:gd name="T105" fmla="*/ 98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0" h="140">
                  <a:moveTo>
                    <a:pt x="178" y="100"/>
                  </a:moveTo>
                  <a:lnTo>
                    <a:pt x="178" y="100"/>
                  </a:lnTo>
                  <a:lnTo>
                    <a:pt x="178" y="100"/>
                  </a:lnTo>
                  <a:lnTo>
                    <a:pt x="176" y="100"/>
                  </a:lnTo>
                  <a:lnTo>
                    <a:pt x="174" y="100"/>
                  </a:lnTo>
                  <a:lnTo>
                    <a:pt x="174" y="100"/>
                  </a:lnTo>
                  <a:lnTo>
                    <a:pt x="172" y="100"/>
                  </a:lnTo>
                  <a:lnTo>
                    <a:pt x="170" y="98"/>
                  </a:lnTo>
                  <a:lnTo>
                    <a:pt x="170" y="98"/>
                  </a:lnTo>
                  <a:lnTo>
                    <a:pt x="168" y="100"/>
                  </a:lnTo>
                  <a:lnTo>
                    <a:pt x="166" y="100"/>
                  </a:lnTo>
                  <a:lnTo>
                    <a:pt x="162" y="100"/>
                  </a:lnTo>
                  <a:lnTo>
                    <a:pt x="156" y="102"/>
                  </a:lnTo>
                  <a:lnTo>
                    <a:pt x="154" y="102"/>
                  </a:lnTo>
                  <a:lnTo>
                    <a:pt x="152" y="102"/>
                  </a:lnTo>
                  <a:lnTo>
                    <a:pt x="152" y="102"/>
                  </a:lnTo>
                  <a:lnTo>
                    <a:pt x="150" y="102"/>
                  </a:lnTo>
                  <a:lnTo>
                    <a:pt x="146" y="102"/>
                  </a:lnTo>
                  <a:lnTo>
                    <a:pt x="144" y="100"/>
                  </a:lnTo>
                  <a:lnTo>
                    <a:pt x="142" y="100"/>
                  </a:lnTo>
                  <a:lnTo>
                    <a:pt x="142" y="100"/>
                  </a:lnTo>
                  <a:lnTo>
                    <a:pt x="142" y="100"/>
                  </a:lnTo>
                  <a:lnTo>
                    <a:pt x="140" y="100"/>
                  </a:lnTo>
                  <a:lnTo>
                    <a:pt x="140" y="100"/>
                  </a:lnTo>
                  <a:lnTo>
                    <a:pt x="140" y="102"/>
                  </a:lnTo>
                  <a:lnTo>
                    <a:pt x="140" y="102"/>
                  </a:lnTo>
                  <a:lnTo>
                    <a:pt x="140" y="104"/>
                  </a:lnTo>
                  <a:lnTo>
                    <a:pt x="140" y="106"/>
                  </a:lnTo>
                  <a:lnTo>
                    <a:pt x="140" y="106"/>
                  </a:lnTo>
                  <a:lnTo>
                    <a:pt x="138" y="106"/>
                  </a:lnTo>
                  <a:lnTo>
                    <a:pt x="138" y="106"/>
                  </a:lnTo>
                  <a:lnTo>
                    <a:pt x="138" y="108"/>
                  </a:lnTo>
                  <a:lnTo>
                    <a:pt x="136" y="108"/>
                  </a:lnTo>
                  <a:lnTo>
                    <a:pt x="134" y="108"/>
                  </a:lnTo>
                  <a:lnTo>
                    <a:pt x="132" y="108"/>
                  </a:lnTo>
                  <a:lnTo>
                    <a:pt x="130" y="108"/>
                  </a:lnTo>
                  <a:lnTo>
                    <a:pt x="128" y="108"/>
                  </a:lnTo>
                  <a:lnTo>
                    <a:pt x="124" y="108"/>
                  </a:lnTo>
                  <a:lnTo>
                    <a:pt x="118" y="108"/>
                  </a:lnTo>
                  <a:lnTo>
                    <a:pt x="116" y="108"/>
                  </a:lnTo>
                  <a:lnTo>
                    <a:pt x="114" y="108"/>
                  </a:lnTo>
                  <a:lnTo>
                    <a:pt x="112" y="108"/>
                  </a:lnTo>
                  <a:lnTo>
                    <a:pt x="112" y="108"/>
                  </a:lnTo>
                  <a:lnTo>
                    <a:pt x="110" y="108"/>
                  </a:lnTo>
                  <a:lnTo>
                    <a:pt x="108" y="110"/>
                  </a:lnTo>
                  <a:lnTo>
                    <a:pt x="108" y="110"/>
                  </a:lnTo>
                  <a:lnTo>
                    <a:pt x="108" y="110"/>
                  </a:lnTo>
                  <a:lnTo>
                    <a:pt x="108" y="112"/>
                  </a:lnTo>
                  <a:lnTo>
                    <a:pt x="106" y="114"/>
                  </a:lnTo>
                  <a:lnTo>
                    <a:pt x="106" y="116"/>
                  </a:lnTo>
                  <a:lnTo>
                    <a:pt x="106" y="116"/>
                  </a:lnTo>
                  <a:lnTo>
                    <a:pt x="106" y="116"/>
                  </a:lnTo>
                  <a:lnTo>
                    <a:pt x="104" y="118"/>
                  </a:lnTo>
                  <a:lnTo>
                    <a:pt x="102" y="118"/>
                  </a:lnTo>
                  <a:lnTo>
                    <a:pt x="102" y="118"/>
                  </a:lnTo>
                  <a:lnTo>
                    <a:pt x="100" y="118"/>
                  </a:lnTo>
                  <a:lnTo>
                    <a:pt x="98" y="120"/>
                  </a:lnTo>
                  <a:lnTo>
                    <a:pt x="94" y="120"/>
                  </a:lnTo>
                  <a:lnTo>
                    <a:pt x="90" y="120"/>
                  </a:lnTo>
                  <a:lnTo>
                    <a:pt x="88" y="120"/>
                  </a:lnTo>
                  <a:lnTo>
                    <a:pt x="86" y="120"/>
                  </a:lnTo>
                  <a:lnTo>
                    <a:pt x="84" y="120"/>
                  </a:lnTo>
                  <a:lnTo>
                    <a:pt x="84" y="120"/>
                  </a:lnTo>
                  <a:lnTo>
                    <a:pt x="82" y="118"/>
                  </a:lnTo>
                  <a:lnTo>
                    <a:pt x="82" y="118"/>
                  </a:lnTo>
                  <a:lnTo>
                    <a:pt x="80" y="118"/>
                  </a:lnTo>
                  <a:lnTo>
                    <a:pt x="80" y="118"/>
                  </a:lnTo>
                  <a:lnTo>
                    <a:pt x="80" y="116"/>
                  </a:lnTo>
                  <a:lnTo>
                    <a:pt x="80" y="116"/>
                  </a:lnTo>
                  <a:lnTo>
                    <a:pt x="78" y="114"/>
                  </a:lnTo>
                  <a:lnTo>
                    <a:pt x="78" y="110"/>
                  </a:lnTo>
                  <a:lnTo>
                    <a:pt x="76" y="110"/>
                  </a:lnTo>
                  <a:lnTo>
                    <a:pt x="76" y="108"/>
                  </a:lnTo>
                  <a:lnTo>
                    <a:pt x="76" y="108"/>
                  </a:lnTo>
                  <a:lnTo>
                    <a:pt x="74" y="106"/>
                  </a:lnTo>
                  <a:lnTo>
                    <a:pt x="72" y="106"/>
                  </a:lnTo>
                  <a:lnTo>
                    <a:pt x="72" y="106"/>
                  </a:lnTo>
                  <a:lnTo>
                    <a:pt x="70" y="106"/>
                  </a:lnTo>
                  <a:lnTo>
                    <a:pt x="68" y="104"/>
                  </a:lnTo>
                  <a:lnTo>
                    <a:pt x="68" y="104"/>
                  </a:lnTo>
                  <a:lnTo>
                    <a:pt x="66" y="104"/>
                  </a:lnTo>
                  <a:lnTo>
                    <a:pt x="66" y="104"/>
                  </a:lnTo>
                  <a:lnTo>
                    <a:pt x="66" y="106"/>
                  </a:lnTo>
                  <a:lnTo>
                    <a:pt x="64" y="106"/>
                  </a:lnTo>
                  <a:lnTo>
                    <a:pt x="64" y="106"/>
                  </a:lnTo>
                  <a:lnTo>
                    <a:pt x="64" y="108"/>
                  </a:lnTo>
                  <a:lnTo>
                    <a:pt x="62" y="110"/>
                  </a:lnTo>
                  <a:lnTo>
                    <a:pt x="62" y="112"/>
                  </a:lnTo>
                  <a:lnTo>
                    <a:pt x="60" y="112"/>
                  </a:lnTo>
                  <a:lnTo>
                    <a:pt x="58" y="114"/>
                  </a:lnTo>
                  <a:lnTo>
                    <a:pt x="56" y="114"/>
                  </a:lnTo>
                  <a:lnTo>
                    <a:pt x="54" y="116"/>
                  </a:lnTo>
                  <a:lnTo>
                    <a:pt x="54" y="116"/>
                  </a:lnTo>
                  <a:lnTo>
                    <a:pt x="50" y="118"/>
                  </a:lnTo>
                  <a:lnTo>
                    <a:pt x="48" y="120"/>
                  </a:lnTo>
                  <a:lnTo>
                    <a:pt x="46" y="122"/>
                  </a:lnTo>
                  <a:lnTo>
                    <a:pt x="44" y="122"/>
                  </a:lnTo>
                  <a:lnTo>
                    <a:pt x="40" y="122"/>
                  </a:lnTo>
                  <a:lnTo>
                    <a:pt x="38" y="122"/>
                  </a:lnTo>
                  <a:lnTo>
                    <a:pt x="36" y="122"/>
                  </a:lnTo>
                  <a:lnTo>
                    <a:pt x="36" y="124"/>
                  </a:lnTo>
                  <a:lnTo>
                    <a:pt x="34" y="124"/>
                  </a:lnTo>
                  <a:lnTo>
                    <a:pt x="32" y="126"/>
                  </a:lnTo>
                  <a:lnTo>
                    <a:pt x="30" y="128"/>
                  </a:lnTo>
                  <a:lnTo>
                    <a:pt x="30" y="130"/>
                  </a:lnTo>
                  <a:lnTo>
                    <a:pt x="28" y="134"/>
                  </a:lnTo>
                  <a:lnTo>
                    <a:pt x="26" y="136"/>
                  </a:lnTo>
                  <a:lnTo>
                    <a:pt x="24" y="140"/>
                  </a:lnTo>
                  <a:lnTo>
                    <a:pt x="22" y="136"/>
                  </a:lnTo>
                  <a:lnTo>
                    <a:pt x="20" y="134"/>
                  </a:lnTo>
                  <a:lnTo>
                    <a:pt x="18" y="130"/>
                  </a:lnTo>
                  <a:lnTo>
                    <a:pt x="18" y="128"/>
                  </a:lnTo>
                  <a:lnTo>
                    <a:pt x="16" y="126"/>
                  </a:lnTo>
                  <a:lnTo>
                    <a:pt x="16" y="120"/>
                  </a:lnTo>
                  <a:lnTo>
                    <a:pt x="14" y="114"/>
                  </a:lnTo>
                  <a:lnTo>
                    <a:pt x="12" y="112"/>
                  </a:lnTo>
                  <a:lnTo>
                    <a:pt x="12" y="110"/>
                  </a:lnTo>
                  <a:lnTo>
                    <a:pt x="10" y="108"/>
                  </a:lnTo>
                  <a:lnTo>
                    <a:pt x="10" y="106"/>
                  </a:lnTo>
                  <a:lnTo>
                    <a:pt x="6" y="102"/>
                  </a:lnTo>
                  <a:lnTo>
                    <a:pt x="4" y="100"/>
                  </a:lnTo>
                  <a:lnTo>
                    <a:pt x="2" y="98"/>
                  </a:lnTo>
                  <a:lnTo>
                    <a:pt x="2" y="96"/>
                  </a:lnTo>
                  <a:lnTo>
                    <a:pt x="2" y="94"/>
                  </a:lnTo>
                  <a:lnTo>
                    <a:pt x="0" y="94"/>
                  </a:lnTo>
                  <a:lnTo>
                    <a:pt x="0" y="92"/>
                  </a:lnTo>
                  <a:lnTo>
                    <a:pt x="0" y="92"/>
                  </a:lnTo>
                  <a:lnTo>
                    <a:pt x="2" y="88"/>
                  </a:lnTo>
                  <a:lnTo>
                    <a:pt x="2" y="86"/>
                  </a:lnTo>
                  <a:lnTo>
                    <a:pt x="2" y="84"/>
                  </a:lnTo>
                  <a:lnTo>
                    <a:pt x="4" y="80"/>
                  </a:lnTo>
                  <a:lnTo>
                    <a:pt x="6" y="78"/>
                  </a:lnTo>
                  <a:lnTo>
                    <a:pt x="8" y="74"/>
                  </a:lnTo>
                  <a:lnTo>
                    <a:pt x="8" y="74"/>
                  </a:lnTo>
                  <a:lnTo>
                    <a:pt x="8" y="72"/>
                  </a:lnTo>
                  <a:lnTo>
                    <a:pt x="12" y="68"/>
                  </a:lnTo>
                  <a:lnTo>
                    <a:pt x="14" y="66"/>
                  </a:lnTo>
                  <a:lnTo>
                    <a:pt x="18" y="62"/>
                  </a:lnTo>
                  <a:lnTo>
                    <a:pt x="20" y="62"/>
                  </a:lnTo>
                  <a:lnTo>
                    <a:pt x="22" y="60"/>
                  </a:lnTo>
                  <a:lnTo>
                    <a:pt x="22" y="60"/>
                  </a:lnTo>
                  <a:lnTo>
                    <a:pt x="22" y="60"/>
                  </a:lnTo>
                  <a:lnTo>
                    <a:pt x="24" y="60"/>
                  </a:lnTo>
                  <a:lnTo>
                    <a:pt x="26" y="60"/>
                  </a:lnTo>
                  <a:lnTo>
                    <a:pt x="30" y="62"/>
                  </a:lnTo>
                  <a:lnTo>
                    <a:pt x="32" y="62"/>
                  </a:lnTo>
                  <a:lnTo>
                    <a:pt x="34" y="62"/>
                  </a:lnTo>
                  <a:lnTo>
                    <a:pt x="34" y="62"/>
                  </a:lnTo>
                  <a:lnTo>
                    <a:pt x="36" y="62"/>
                  </a:lnTo>
                  <a:lnTo>
                    <a:pt x="36" y="62"/>
                  </a:lnTo>
                  <a:lnTo>
                    <a:pt x="36" y="62"/>
                  </a:lnTo>
                  <a:lnTo>
                    <a:pt x="36" y="62"/>
                  </a:lnTo>
                  <a:lnTo>
                    <a:pt x="38" y="60"/>
                  </a:lnTo>
                  <a:lnTo>
                    <a:pt x="38" y="58"/>
                  </a:lnTo>
                  <a:lnTo>
                    <a:pt x="38" y="58"/>
                  </a:lnTo>
                  <a:lnTo>
                    <a:pt x="38" y="56"/>
                  </a:lnTo>
                  <a:lnTo>
                    <a:pt x="40" y="54"/>
                  </a:lnTo>
                  <a:lnTo>
                    <a:pt x="40" y="54"/>
                  </a:lnTo>
                  <a:lnTo>
                    <a:pt x="40" y="52"/>
                  </a:lnTo>
                  <a:lnTo>
                    <a:pt x="40" y="52"/>
                  </a:lnTo>
                  <a:lnTo>
                    <a:pt x="42" y="52"/>
                  </a:lnTo>
                  <a:lnTo>
                    <a:pt x="42" y="52"/>
                  </a:lnTo>
                  <a:lnTo>
                    <a:pt x="44" y="52"/>
                  </a:lnTo>
                  <a:lnTo>
                    <a:pt x="46" y="52"/>
                  </a:lnTo>
                  <a:lnTo>
                    <a:pt x="48" y="52"/>
                  </a:lnTo>
                  <a:lnTo>
                    <a:pt x="50" y="52"/>
                  </a:lnTo>
                  <a:lnTo>
                    <a:pt x="52" y="52"/>
                  </a:lnTo>
                  <a:lnTo>
                    <a:pt x="54" y="52"/>
                  </a:lnTo>
                  <a:lnTo>
                    <a:pt x="56" y="52"/>
                  </a:lnTo>
                  <a:lnTo>
                    <a:pt x="56" y="52"/>
                  </a:lnTo>
                  <a:lnTo>
                    <a:pt x="56" y="50"/>
                  </a:lnTo>
                  <a:lnTo>
                    <a:pt x="58" y="50"/>
                  </a:lnTo>
                  <a:lnTo>
                    <a:pt x="58" y="50"/>
                  </a:lnTo>
                  <a:lnTo>
                    <a:pt x="60" y="48"/>
                  </a:lnTo>
                  <a:lnTo>
                    <a:pt x="60" y="46"/>
                  </a:lnTo>
                  <a:lnTo>
                    <a:pt x="62" y="44"/>
                  </a:lnTo>
                  <a:lnTo>
                    <a:pt x="62" y="42"/>
                  </a:lnTo>
                  <a:lnTo>
                    <a:pt x="64" y="40"/>
                  </a:lnTo>
                  <a:lnTo>
                    <a:pt x="64" y="40"/>
                  </a:lnTo>
                  <a:lnTo>
                    <a:pt x="66" y="40"/>
                  </a:lnTo>
                  <a:lnTo>
                    <a:pt x="68" y="40"/>
                  </a:lnTo>
                  <a:lnTo>
                    <a:pt x="68" y="40"/>
                  </a:lnTo>
                  <a:lnTo>
                    <a:pt x="72" y="40"/>
                  </a:lnTo>
                  <a:lnTo>
                    <a:pt x="74" y="40"/>
                  </a:lnTo>
                  <a:lnTo>
                    <a:pt x="76" y="40"/>
                  </a:lnTo>
                  <a:lnTo>
                    <a:pt x="76" y="38"/>
                  </a:lnTo>
                  <a:lnTo>
                    <a:pt x="78" y="38"/>
                  </a:lnTo>
                  <a:lnTo>
                    <a:pt x="78" y="38"/>
                  </a:lnTo>
                  <a:lnTo>
                    <a:pt x="78" y="38"/>
                  </a:lnTo>
                  <a:lnTo>
                    <a:pt x="78" y="38"/>
                  </a:lnTo>
                  <a:lnTo>
                    <a:pt x="80" y="36"/>
                  </a:lnTo>
                  <a:lnTo>
                    <a:pt x="80" y="34"/>
                  </a:lnTo>
                  <a:lnTo>
                    <a:pt x="80" y="32"/>
                  </a:lnTo>
                  <a:lnTo>
                    <a:pt x="82" y="30"/>
                  </a:lnTo>
                  <a:lnTo>
                    <a:pt x="82" y="28"/>
                  </a:lnTo>
                  <a:lnTo>
                    <a:pt x="82" y="28"/>
                  </a:lnTo>
                  <a:lnTo>
                    <a:pt x="84" y="26"/>
                  </a:lnTo>
                  <a:lnTo>
                    <a:pt x="84" y="26"/>
                  </a:lnTo>
                  <a:lnTo>
                    <a:pt x="88" y="24"/>
                  </a:lnTo>
                  <a:lnTo>
                    <a:pt x="90" y="24"/>
                  </a:lnTo>
                  <a:lnTo>
                    <a:pt x="92" y="24"/>
                  </a:lnTo>
                  <a:lnTo>
                    <a:pt x="92" y="22"/>
                  </a:lnTo>
                  <a:lnTo>
                    <a:pt x="94" y="22"/>
                  </a:lnTo>
                  <a:lnTo>
                    <a:pt x="94" y="20"/>
                  </a:lnTo>
                  <a:lnTo>
                    <a:pt x="96" y="18"/>
                  </a:lnTo>
                  <a:lnTo>
                    <a:pt x="96" y="18"/>
                  </a:lnTo>
                  <a:lnTo>
                    <a:pt x="98" y="14"/>
                  </a:lnTo>
                  <a:lnTo>
                    <a:pt x="98" y="12"/>
                  </a:lnTo>
                  <a:lnTo>
                    <a:pt x="98" y="10"/>
                  </a:lnTo>
                  <a:lnTo>
                    <a:pt x="100" y="8"/>
                  </a:lnTo>
                  <a:lnTo>
                    <a:pt x="104" y="6"/>
                  </a:lnTo>
                  <a:lnTo>
                    <a:pt x="106" y="4"/>
                  </a:lnTo>
                  <a:lnTo>
                    <a:pt x="108" y="2"/>
                  </a:lnTo>
                  <a:lnTo>
                    <a:pt x="108" y="2"/>
                  </a:lnTo>
                  <a:lnTo>
                    <a:pt x="110" y="2"/>
                  </a:lnTo>
                  <a:lnTo>
                    <a:pt x="112" y="0"/>
                  </a:lnTo>
                  <a:lnTo>
                    <a:pt x="112" y="0"/>
                  </a:lnTo>
                  <a:lnTo>
                    <a:pt x="114" y="0"/>
                  </a:lnTo>
                  <a:lnTo>
                    <a:pt x="114" y="0"/>
                  </a:lnTo>
                  <a:lnTo>
                    <a:pt x="116" y="0"/>
                  </a:lnTo>
                  <a:lnTo>
                    <a:pt x="116" y="0"/>
                  </a:lnTo>
                  <a:lnTo>
                    <a:pt x="116" y="0"/>
                  </a:lnTo>
                  <a:lnTo>
                    <a:pt x="118" y="2"/>
                  </a:lnTo>
                  <a:lnTo>
                    <a:pt x="118" y="2"/>
                  </a:lnTo>
                  <a:lnTo>
                    <a:pt x="120" y="4"/>
                  </a:lnTo>
                  <a:lnTo>
                    <a:pt x="120" y="8"/>
                  </a:lnTo>
                  <a:lnTo>
                    <a:pt x="122" y="10"/>
                  </a:lnTo>
                  <a:lnTo>
                    <a:pt x="124" y="14"/>
                  </a:lnTo>
                  <a:lnTo>
                    <a:pt x="126" y="18"/>
                  </a:lnTo>
                  <a:lnTo>
                    <a:pt x="128" y="20"/>
                  </a:lnTo>
                  <a:lnTo>
                    <a:pt x="128" y="22"/>
                  </a:lnTo>
                  <a:lnTo>
                    <a:pt x="128" y="24"/>
                  </a:lnTo>
                  <a:lnTo>
                    <a:pt x="130" y="24"/>
                  </a:lnTo>
                  <a:lnTo>
                    <a:pt x="130" y="26"/>
                  </a:lnTo>
                  <a:lnTo>
                    <a:pt x="128" y="28"/>
                  </a:lnTo>
                  <a:lnTo>
                    <a:pt x="128" y="32"/>
                  </a:lnTo>
                  <a:lnTo>
                    <a:pt x="128" y="32"/>
                  </a:lnTo>
                  <a:lnTo>
                    <a:pt x="128" y="34"/>
                  </a:lnTo>
                  <a:lnTo>
                    <a:pt x="128" y="36"/>
                  </a:lnTo>
                  <a:lnTo>
                    <a:pt x="128" y="36"/>
                  </a:lnTo>
                  <a:lnTo>
                    <a:pt x="128" y="38"/>
                  </a:lnTo>
                  <a:lnTo>
                    <a:pt x="128" y="38"/>
                  </a:lnTo>
                  <a:lnTo>
                    <a:pt x="130" y="38"/>
                  </a:lnTo>
                  <a:lnTo>
                    <a:pt x="130" y="40"/>
                  </a:lnTo>
                  <a:lnTo>
                    <a:pt x="132" y="40"/>
                  </a:lnTo>
                  <a:lnTo>
                    <a:pt x="134" y="40"/>
                  </a:lnTo>
                  <a:lnTo>
                    <a:pt x="134" y="40"/>
                  </a:lnTo>
                  <a:lnTo>
                    <a:pt x="134" y="42"/>
                  </a:lnTo>
                  <a:lnTo>
                    <a:pt x="134" y="42"/>
                  </a:lnTo>
                  <a:lnTo>
                    <a:pt x="134" y="44"/>
                  </a:lnTo>
                  <a:lnTo>
                    <a:pt x="134" y="46"/>
                  </a:lnTo>
                  <a:lnTo>
                    <a:pt x="134" y="48"/>
                  </a:lnTo>
                  <a:lnTo>
                    <a:pt x="134" y="48"/>
                  </a:lnTo>
                  <a:lnTo>
                    <a:pt x="136" y="48"/>
                  </a:lnTo>
                  <a:lnTo>
                    <a:pt x="136" y="48"/>
                  </a:lnTo>
                  <a:lnTo>
                    <a:pt x="136" y="48"/>
                  </a:lnTo>
                  <a:lnTo>
                    <a:pt x="136" y="48"/>
                  </a:lnTo>
                  <a:lnTo>
                    <a:pt x="138" y="48"/>
                  </a:lnTo>
                  <a:lnTo>
                    <a:pt x="140" y="48"/>
                  </a:lnTo>
                  <a:lnTo>
                    <a:pt x="140" y="48"/>
                  </a:lnTo>
                  <a:lnTo>
                    <a:pt x="142" y="48"/>
                  </a:lnTo>
                  <a:lnTo>
                    <a:pt x="144" y="46"/>
                  </a:lnTo>
                  <a:lnTo>
                    <a:pt x="144" y="46"/>
                  </a:lnTo>
                  <a:lnTo>
                    <a:pt x="146" y="46"/>
                  </a:lnTo>
                  <a:lnTo>
                    <a:pt x="146" y="46"/>
                  </a:lnTo>
                  <a:lnTo>
                    <a:pt x="146" y="48"/>
                  </a:lnTo>
                  <a:lnTo>
                    <a:pt x="146" y="48"/>
                  </a:lnTo>
                  <a:lnTo>
                    <a:pt x="146" y="48"/>
                  </a:lnTo>
                  <a:lnTo>
                    <a:pt x="148" y="50"/>
                  </a:lnTo>
                  <a:lnTo>
                    <a:pt x="148" y="52"/>
                  </a:lnTo>
                  <a:lnTo>
                    <a:pt x="148" y="54"/>
                  </a:lnTo>
                  <a:lnTo>
                    <a:pt x="148" y="56"/>
                  </a:lnTo>
                  <a:lnTo>
                    <a:pt x="148" y="58"/>
                  </a:lnTo>
                  <a:lnTo>
                    <a:pt x="148" y="58"/>
                  </a:lnTo>
                  <a:lnTo>
                    <a:pt x="148" y="60"/>
                  </a:lnTo>
                  <a:lnTo>
                    <a:pt x="148" y="60"/>
                  </a:lnTo>
                  <a:lnTo>
                    <a:pt x="150" y="60"/>
                  </a:lnTo>
                  <a:lnTo>
                    <a:pt x="150" y="60"/>
                  </a:lnTo>
                  <a:lnTo>
                    <a:pt x="150" y="62"/>
                  </a:lnTo>
                  <a:lnTo>
                    <a:pt x="152" y="62"/>
                  </a:lnTo>
                  <a:lnTo>
                    <a:pt x="154" y="62"/>
                  </a:lnTo>
                  <a:lnTo>
                    <a:pt x="156" y="62"/>
                  </a:lnTo>
                  <a:lnTo>
                    <a:pt x="158" y="62"/>
                  </a:lnTo>
                  <a:lnTo>
                    <a:pt x="160" y="62"/>
                  </a:lnTo>
                  <a:lnTo>
                    <a:pt x="162" y="62"/>
                  </a:lnTo>
                  <a:lnTo>
                    <a:pt x="162" y="62"/>
                  </a:lnTo>
                  <a:lnTo>
                    <a:pt x="162" y="64"/>
                  </a:lnTo>
                  <a:lnTo>
                    <a:pt x="164" y="64"/>
                  </a:lnTo>
                  <a:lnTo>
                    <a:pt x="164" y="64"/>
                  </a:lnTo>
                  <a:lnTo>
                    <a:pt x="164" y="66"/>
                  </a:lnTo>
                  <a:lnTo>
                    <a:pt x="164" y="66"/>
                  </a:lnTo>
                  <a:lnTo>
                    <a:pt x="164" y="68"/>
                  </a:lnTo>
                  <a:lnTo>
                    <a:pt x="164" y="72"/>
                  </a:lnTo>
                  <a:lnTo>
                    <a:pt x="164" y="74"/>
                  </a:lnTo>
                  <a:lnTo>
                    <a:pt x="164" y="76"/>
                  </a:lnTo>
                  <a:lnTo>
                    <a:pt x="164" y="76"/>
                  </a:lnTo>
                  <a:lnTo>
                    <a:pt x="164" y="78"/>
                  </a:lnTo>
                  <a:lnTo>
                    <a:pt x="164" y="78"/>
                  </a:lnTo>
                  <a:lnTo>
                    <a:pt x="166" y="80"/>
                  </a:lnTo>
                  <a:lnTo>
                    <a:pt x="166" y="80"/>
                  </a:lnTo>
                  <a:lnTo>
                    <a:pt x="166" y="80"/>
                  </a:lnTo>
                  <a:lnTo>
                    <a:pt x="168" y="80"/>
                  </a:lnTo>
                  <a:lnTo>
                    <a:pt x="170" y="80"/>
                  </a:lnTo>
                  <a:lnTo>
                    <a:pt x="172" y="82"/>
                  </a:lnTo>
                  <a:lnTo>
                    <a:pt x="172" y="82"/>
                  </a:lnTo>
                  <a:lnTo>
                    <a:pt x="174" y="82"/>
                  </a:lnTo>
                  <a:lnTo>
                    <a:pt x="174" y="84"/>
                  </a:lnTo>
                  <a:lnTo>
                    <a:pt x="174" y="84"/>
                  </a:lnTo>
                  <a:lnTo>
                    <a:pt x="176" y="86"/>
                  </a:lnTo>
                  <a:lnTo>
                    <a:pt x="178" y="88"/>
                  </a:lnTo>
                  <a:lnTo>
                    <a:pt x="178" y="90"/>
                  </a:lnTo>
                  <a:lnTo>
                    <a:pt x="180" y="92"/>
                  </a:lnTo>
                  <a:lnTo>
                    <a:pt x="180" y="92"/>
                  </a:lnTo>
                  <a:lnTo>
                    <a:pt x="180" y="92"/>
                  </a:lnTo>
                  <a:lnTo>
                    <a:pt x="180" y="94"/>
                  </a:lnTo>
                  <a:lnTo>
                    <a:pt x="180" y="96"/>
                  </a:lnTo>
                  <a:lnTo>
                    <a:pt x="180" y="98"/>
                  </a:lnTo>
                  <a:lnTo>
                    <a:pt x="178" y="98"/>
                  </a:lnTo>
                  <a:lnTo>
                    <a:pt x="178" y="98"/>
                  </a:lnTo>
                  <a:lnTo>
                    <a:pt x="178" y="100"/>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83" name="Freeform 378">
              <a:extLst>
                <a:ext uri="{FF2B5EF4-FFF2-40B4-BE49-F238E27FC236}">
                  <a16:creationId xmlns:a16="http://schemas.microsoft.com/office/drawing/2014/main" id="{E25FB064-D0FB-4CEA-B47C-D61A0D9BDF1B}"/>
                </a:ext>
              </a:extLst>
            </p:cNvPr>
            <p:cNvSpPr>
              <a:spLocks/>
            </p:cNvSpPr>
            <p:nvPr/>
          </p:nvSpPr>
          <p:spPr bwMode="auto">
            <a:xfrm>
              <a:off x="6680123" y="3153812"/>
              <a:ext cx="291246" cy="311177"/>
            </a:xfrm>
            <a:custGeom>
              <a:avLst/>
              <a:gdLst>
                <a:gd name="T0" fmla="*/ 4 w 154"/>
                <a:gd name="T1" fmla="*/ 180 h 182"/>
                <a:gd name="T2" fmla="*/ 14 w 154"/>
                <a:gd name="T3" fmla="*/ 172 h 182"/>
                <a:gd name="T4" fmla="*/ 20 w 154"/>
                <a:gd name="T5" fmla="*/ 168 h 182"/>
                <a:gd name="T6" fmla="*/ 36 w 154"/>
                <a:gd name="T7" fmla="*/ 166 h 182"/>
                <a:gd name="T8" fmla="*/ 54 w 154"/>
                <a:gd name="T9" fmla="*/ 164 h 182"/>
                <a:gd name="T10" fmla="*/ 74 w 154"/>
                <a:gd name="T11" fmla="*/ 162 h 182"/>
                <a:gd name="T12" fmla="*/ 94 w 154"/>
                <a:gd name="T13" fmla="*/ 164 h 182"/>
                <a:gd name="T14" fmla="*/ 110 w 154"/>
                <a:gd name="T15" fmla="*/ 168 h 182"/>
                <a:gd name="T16" fmla="*/ 116 w 154"/>
                <a:gd name="T17" fmla="*/ 168 h 182"/>
                <a:gd name="T18" fmla="*/ 118 w 154"/>
                <a:gd name="T19" fmla="*/ 172 h 182"/>
                <a:gd name="T20" fmla="*/ 122 w 154"/>
                <a:gd name="T21" fmla="*/ 176 h 182"/>
                <a:gd name="T22" fmla="*/ 124 w 154"/>
                <a:gd name="T23" fmla="*/ 176 h 182"/>
                <a:gd name="T24" fmla="*/ 128 w 154"/>
                <a:gd name="T25" fmla="*/ 174 h 182"/>
                <a:gd name="T26" fmla="*/ 134 w 154"/>
                <a:gd name="T27" fmla="*/ 170 h 182"/>
                <a:gd name="T28" fmla="*/ 146 w 154"/>
                <a:gd name="T29" fmla="*/ 160 h 182"/>
                <a:gd name="T30" fmla="*/ 148 w 154"/>
                <a:gd name="T31" fmla="*/ 148 h 182"/>
                <a:gd name="T32" fmla="*/ 148 w 154"/>
                <a:gd name="T33" fmla="*/ 140 h 182"/>
                <a:gd name="T34" fmla="*/ 148 w 154"/>
                <a:gd name="T35" fmla="*/ 136 h 182"/>
                <a:gd name="T36" fmla="*/ 152 w 154"/>
                <a:gd name="T37" fmla="*/ 134 h 182"/>
                <a:gd name="T38" fmla="*/ 154 w 154"/>
                <a:gd name="T39" fmla="*/ 132 h 182"/>
                <a:gd name="T40" fmla="*/ 154 w 154"/>
                <a:gd name="T41" fmla="*/ 128 h 182"/>
                <a:gd name="T42" fmla="*/ 152 w 154"/>
                <a:gd name="T43" fmla="*/ 122 h 182"/>
                <a:gd name="T44" fmla="*/ 148 w 154"/>
                <a:gd name="T45" fmla="*/ 116 h 182"/>
                <a:gd name="T46" fmla="*/ 140 w 154"/>
                <a:gd name="T47" fmla="*/ 104 h 182"/>
                <a:gd name="T48" fmla="*/ 126 w 154"/>
                <a:gd name="T49" fmla="*/ 86 h 182"/>
                <a:gd name="T50" fmla="*/ 120 w 154"/>
                <a:gd name="T51" fmla="*/ 78 h 182"/>
                <a:gd name="T52" fmla="*/ 110 w 154"/>
                <a:gd name="T53" fmla="*/ 62 h 182"/>
                <a:gd name="T54" fmla="*/ 104 w 154"/>
                <a:gd name="T55" fmla="*/ 50 h 182"/>
                <a:gd name="T56" fmla="*/ 100 w 154"/>
                <a:gd name="T57" fmla="*/ 46 h 182"/>
                <a:gd name="T58" fmla="*/ 100 w 154"/>
                <a:gd name="T59" fmla="*/ 36 h 182"/>
                <a:gd name="T60" fmla="*/ 100 w 154"/>
                <a:gd name="T61" fmla="*/ 32 h 182"/>
                <a:gd name="T62" fmla="*/ 100 w 154"/>
                <a:gd name="T63" fmla="*/ 30 h 182"/>
                <a:gd name="T64" fmla="*/ 102 w 154"/>
                <a:gd name="T65" fmla="*/ 30 h 182"/>
                <a:gd name="T66" fmla="*/ 104 w 154"/>
                <a:gd name="T67" fmla="*/ 32 h 182"/>
                <a:gd name="T68" fmla="*/ 108 w 154"/>
                <a:gd name="T69" fmla="*/ 40 h 182"/>
                <a:gd name="T70" fmla="*/ 112 w 154"/>
                <a:gd name="T71" fmla="*/ 44 h 182"/>
                <a:gd name="T72" fmla="*/ 118 w 154"/>
                <a:gd name="T73" fmla="*/ 54 h 182"/>
                <a:gd name="T74" fmla="*/ 122 w 154"/>
                <a:gd name="T75" fmla="*/ 58 h 182"/>
                <a:gd name="T76" fmla="*/ 126 w 154"/>
                <a:gd name="T77" fmla="*/ 60 h 182"/>
                <a:gd name="T78" fmla="*/ 128 w 154"/>
                <a:gd name="T79" fmla="*/ 60 h 182"/>
                <a:gd name="T80" fmla="*/ 132 w 154"/>
                <a:gd name="T81" fmla="*/ 56 h 182"/>
                <a:gd name="T82" fmla="*/ 134 w 154"/>
                <a:gd name="T83" fmla="*/ 48 h 182"/>
                <a:gd name="T84" fmla="*/ 120 w 154"/>
                <a:gd name="T85" fmla="*/ 6 h 182"/>
                <a:gd name="T86" fmla="*/ 100 w 154"/>
                <a:gd name="T87" fmla="*/ 4 h 182"/>
                <a:gd name="T88" fmla="*/ 88 w 154"/>
                <a:gd name="T89" fmla="*/ 2 h 182"/>
                <a:gd name="T90" fmla="*/ 76 w 154"/>
                <a:gd name="T91" fmla="*/ 0 h 182"/>
                <a:gd name="T92" fmla="*/ 70 w 154"/>
                <a:gd name="T93" fmla="*/ 0 h 182"/>
                <a:gd name="T94" fmla="*/ 66 w 154"/>
                <a:gd name="T95" fmla="*/ 0 h 182"/>
                <a:gd name="T96" fmla="*/ 64 w 154"/>
                <a:gd name="T97" fmla="*/ 2 h 182"/>
                <a:gd name="T98" fmla="*/ 62 w 154"/>
                <a:gd name="T99" fmla="*/ 8 h 182"/>
                <a:gd name="T100" fmla="*/ 62 w 154"/>
                <a:gd name="T101" fmla="*/ 16 h 182"/>
                <a:gd name="T102" fmla="*/ 60 w 154"/>
                <a:gd name="T103" fmla="*/ 18 h 182"/>
                <a:gd name="T104" fmla="*/ 58 w 154"/>
                <a:gd name="T105" fmla="*/ 18 h 182"/>
                <a:gd name="T106" fmla="*/ 54 w 154"/>
                <a:gd name="T107" fmla="*/ 18 h 182"/>
                <a:gd name="T108" fmla="*/ 48 w 154"/>
                <a:gd name="T109" fmla="*/ 12 h 182"/>
                <a:gd name="T110" fmla="*/ 44 w 154"/>
                <a:gd name="T111" fmla="*/ 6 h 182"/>
                <a:gd name="T112" fmla="*/ 40 w 154"/>
                <a:gd name="T113" fmla="*/ 2 h 182"/>
                <a:gd name="T114" fmla="*/ 36 w 154"/>
                <a:gd name="T115" fmla="*/ 2 h 182"/>
                <a:gd name="T116" fmla="*/ 26 w 154"/>
                <a:gd name="T117" fmla="*/ 2 h 182"/>
                <a:gd name="T118" fmla="*/ 10 w 154"/>
                <a:gd name="T119" fmla="*/ 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4" h="182">
                  <a:moveTo>
                    <a:pt x="0" y="4"/>
                  </a:moveTo>
                  <a:lnTo>
                    <a:pt x="0" y="182"/>
                  </a:lnTo>
                  <a:lnTo>
                    <a:pt x="4" y="180"/>
                  </a:lnTo>
                  <a:lnTo>
                    <a:pt x="10" y="176"/>
                  </a:lnTo>
                  <a:lnTo>
                    <a:pt x="12" y="174"/>
                  </a:lnTo>
                  <a:lnTo>
                    <a:pt x="14" y="172"/>
                  </a:lnTo>
                  <a:lnTo>
                    <a:pt x="18" y="170"/>
                  </a:lnTo>
                  <a:lnTo>
                    <a:pt x="20" y="168"/>
                  </a:lnTo>
                  <a:lnTo>
                    <a:pt x="20" y="168"/>
                  </a:lnTo>
                  <a:lnTo>
                    <a:pt x="26" y="168"/>
                  </a:lnTo>
                  <a:lnTo>
                    <a:pt x="30" y="166"/>
                  </a:lnTo>
                  <a:lnTo>
                    <a:pt x="36" y="166"/>
                  </a:lnTo>
                  <a:lnTo>
                    <a:pt x="42" y="164"/>
                  </a:lnTo>
                  <a:lnTo>
                    <a:pt x="48" y="164"/>
                  </a:lnTo>
                  <a:lnTo>
                    <a:pt x="54" y="164"/>
                  </a:lnTo>
                  <a:lnTo>
                    <a:pt x="62" y="164"/>
                  </a:lnTo>
                  <a:lnTo>
                    <a:pt x="68" y="162"/>
                  </a:lnTo>
                  <a:lnTo>
                    <a:pt x="74" y="162"/>
                  </a:lnTo>
                  <a:lnTo>
                    <a:pt x="82" y="164"/>
                  </a:lnTo>
                  <a:lnTo>
                    <a:pt x="88" y="164"/>
                  </a:lnTo>
                  <a:lnTo>
                    <a:pt x="94" y="164"/>
                  </a:lnTo>
                  <a:lnTo>
                    <a:pt x="100" y="164"/>
                  </a:lnTo>
                  <a:lnTo>
                    <a:pt x="106" y="166"/>
                  </a:lnTo>
                  <a:lnTo>
                    <a:pt x="110" y="168"/>
                  </a:lnTo>
                  <a:lnTo>
                    <a:pt x="112" y="168"/>
                  </a:lnTo>
                  <a:lnTo>
                    <a:pt x="114" y="168"/>
                  </a:lnTo>
                  <a:lnTo>
                    <a:pt x="116" y="168"/>
                  </a:lnTo>
                  <a:lnTo>
                    <a:pt x="116" y="170"/>
                  </a:lnTo>
                  <a:lnTo>
                    <a:pt x="116" y="170"/>
                  </a:lnTo>
                  <a:lnTo>
                    <a:pt x="118" y="172"/>
                  </a:lnTo>
                  <a:lnTo>
                    <a:pt x="120" y="174"/>
                  </a:lnTo>
                  <a:lnTo>
                    <a:pt x="122" y="174"/>
                  </a:lnTo>
                  <a:lnTo>
                    <a:pt x="122" y="176"/>
                  </a:lnTo>
                  <a:lnTo>
                    <a:pt x="122" y="176"/>
                  </a:lnTo>
                  <a:lnTo>
                    <a:pt x="124" y="176"/>
                  </a:lnTo>
                  <a:lnTo>
                    <a:pt x="124" y="176"/>
                  </a:lnTo>
                  <a:lnTo>
                    <a:pt x="124" y="176"/>
                  </a:lnTo>
                  <a:lnTo>
                    <a:pt x="126" y="176"/>
                  </a:lnTo>
                  <a:lnTo>
                    <a:pt x="128" y="174"/>
                  </a:lnTo>
                  <a:lnTo>
                    <a:pt x="130" y="174"/>
                  </a:lnTo>
                  <a:lnTo>
                    <a:pt x="132" y="172"/>
                  </a:lnTo>
                  <a:lnTo>
                    <a:pt x="134" y="170"/>
                  </a:lnTo>
                  <a:lnTo>
                    <a:pt x="138" y="166"/>
                  </a:lnTo>
                  <a:lnTo>
                    <a:pt x="142" y="162"/>
                  </a:lnTo>
                  <a:lnTo>
                    <a:pt x="146" y="160"/>
                  </a:lnTo>
                  <a:lnTo>
                    <a:pt x="148" y="156"/>
                  </a:lnTo>
                  <a:lnTo>
                    <a:pt x="148" y="154"/>
                  </a:lnTo>
                  <a:lnTo>
                    <a:pt x="148" y="148"/>
                  </a:lnTo>
                  <a:lnTo>
                    <a:pt x="148" y="144"/>
                  </a:lnTo>
                  <a:lnTo>
                    <a:pt x="148" y="140"/>
                  </a:lnTo>
                  <a:lnTo>
                    <a:pt x="148" y="140"/>
                  </a:lnTo>
                  <a:lnTo>
                    <a:pt x="148" y="138"/>
                  </a:lnTo>
                  <a:lnTo>
                    <a:pt x="148" y="136"/>
                  </a:lnTo>
                  <a:lnTo>
                    <a:pt x="148" y="136"/>
                  </a:lnTo>
                  <a:lnTo>
                    <a:pt x="148" y="136"/>
                  </a:lnTo>
                  <a:lnTo>
                    <a:pt x="150" y="134"/>
                  </a:lnTo>
                  <a:lnTo>
                    <a:pt x="152" y="134"/>
                  </a:lnTo>
                  <a:lnTo>
                    <a:pt x="152" y="132"/>
                  </a:lnTo>
                  <a:lnTo>
                    <a:pt x="154" y="132"/>
                  </a:lnTo>
                  <a:lnTo>
                    <a:pt x="154" y="132"/>
                  </a:lnTo>
                  <a:lnTo>
                    <a:pt x="154" y="130"/>
                  </a:lnTo>
                  <a:lnTo>
                    <a:pt x="154" y="128"/>
                  </a:lnTo>
                  <a:lnTo>
                    <a:pt x="154" y="128"/>
                  </a:lnTo>
                  <a:lnTo>
                    <a:pt x="154" y="126"/>
                  </a:lnTo>
                  <a:lnTo>
                    <a:pt x="152" y="124"/>
                  </a:lnTo>
                  <a:lnTo>
                    <a:pt x="152" y="122"/>
                  </a:lnTo>
                  <a:lnTo>
                    <a:pt x="152" y="120"/>
                  </a:lnTo>
                  <a:lnTo>
                    <a:pt x="150" y="118"/>
                  </a:lnTo>
                  <a:lnTo>
                    <a:pt x="148" y="116"/>
                  </a:lnTo>
                  <a:lnTo>
                    <a:pt x="146" y="112"/>
                  </a:lnTo>
                  <a:lnTo>
                    <a:pt x="144" y="108"/>
                  </a:lnTo>
                  <a:lnTo>
                    <a:pt x="140" y="104"/>
                  </a:lnTo>
                  <a:lnTo>
                    <a:pt x="134" y="96"/>
                  </a:lnTo>
                  <a:lnTo>
                    <a:pt x="128" y="90"/>
                  </a:lnTo>
                  <a:lnTo>
                    <a:pt x="126" y="86"/>
                  </a:lnTo>
                  <a:lnTo>
                    <a:pt x="124" y="84"/>
                  </a:lnTo>
                  <a:lnTo>
                    <a:pt x="122" y="80"/>
                  </a:lnTo>
                  <a:lnTo>
                    <a:pt x="120" y="78"/>
                  </a:lnTo>
                  <a:lnTo>
                    <a:pt x="118" y="74"/>
                  </a:lnTo>
                  <a:lnTo>
                    <a:pt x="116" y="70"/>
                  </a:lnTo>
                  <a:lnTo>
                    <a:pt x="110" y="62"/>
                  </a:lnTo>
                  <a:lnTo>
                    <a:pt x="106" y="58"/>
                  </a:lnTo>
                  <a:lnTo>
                    <a:pt x="104" y="52"/>
                  </a:lnTo>
                  <a:lnTo>
                    <a:pt x="104" y="50"/>
                  </a:lnTo>
                  <a:lnTo>
                    <a:pt x="102" y="48"/>
                  </a:lnTo>
                  <a:lnTo>
                    <a:pt x="102" y="46"/>
                  </a:lnTo>
                  <a:lnTo>
                    <a:pt x="100" y="46"/>
                  </a:lnTo>
                  <a:lnTo>
                    <a:pt x="100" y="42"/>
                  </a:lnTo>
                  <a:lnTo>
                    <a:pt x="100" y="38"/>
                  </a:lnTo>
                  <a:lnTo>
                    <a:pt x="100" y="36"/>
                  </a:lnTo>
                  <a:lnTo>
                    <a:pt x="100" y="34"/>
                  </a:lnTo>
                  <a:lnTo>
                    <a:pt x="100" y="34"/>
                  </a:lnTo>
                  <a:lnTo>
                    <a:pt x="100" y="32"/>
                  </a:lnTo>
                  <a:lnTo>
                    <a:pt x="100" y="32"/>
                  </a:lnTo>
                  <a:lnTo>
                    <a:pt x="100" y="30"/>
                  </a:lnTo>
                  <a:lnTo>
                    <a:pt x="100" y="30"/>
                  </a:lnTo>
                  <a:lnTo>
                    <a:pt x="100" y="30"/>
                  </a:lnTo>
                  <a:lnTo>
                    <a:pt x="102" y="30"/>
                  </a:lnTo>
                  <a:lnTo>
                    <a:pt x="102" y="30"/>
                  </a:lnTo>
                  <a:lnTo>
                    <a:pt x="104" y="30"/>
                  </a:lnTo>
                  <a:lnTo>
                    <a:pt x="104" y="30"/>
                  </a:lnTo>
                  <a:lnTo>
                    <a:pt x="104" y="32"/>
                  </a:lnTo>
                  <a:lnTo>
                    <a:pt x="104" y="32"/>
                  </a:lnTo>
                  <a:lnTo>
                    <a:pt x="106" y="34"/>
                  </a:lnTo>
                  <a:lnTo>
                    <a:pt x="108" y="40"/>
                  </a:lnTo>
                  <a:lnTo>
                    <a:pt x="110" y="42"/>
                  </a:lnTo>
                  <a:lnTo>
                    <a:pt x="110" y="42"/>
                  </a:lnTo>
                  <a:lnTo>
                    <a:pt x="112" y="44"/>
                  </a:lnTo>
                  <a:lnTo>
                    <a:pt x="114" y="48"/>
                  </a:lnTo>
                  <a:lnTo>
                    <a:pt x="116" y="50"/>
                  </a:lnTo>
                  <a:lnTo>
                    <a:pt x="118" y="54"/>
                  </a:lnTo>
                  <a:lnTo>
                    <a:pt x="120" y="56"/>
                  </a:lnTo>
                  <a:lnTo>
                    <a:pt x="122" y="58"/>
                  </a:lnTo>
                  <a:lnTo>
                    <a:pt x="122" y="58"/>
                  </a:lnTo>
                  <a:lnTo>
                    <a:pt x="124" y="60"/>
                  </a:lnTo>
                  <a:lnTo>
                    <a:pt x="124" y="60"/>
                  </a:lnTo>
                  <a:lnTo>
                    <a:pt x="126" y="60"/>
                  </a:lnTo>
                  <a:lnTo>
                    <a:pt x="128" y="60"/>
                  </a:lnTo>
                  <a:lnTo>
                    <a:pt x="128" y="60"/>
                  </a:lnTo>
                  <a:lnTo>
                    <a:pt x="128" y="60"/>
                  </a:lnTo>
                  <a:lnTo>
                    <a:pt x="130" y="58"/>
                  </a:lnTo>
                  <a:lnTo>
                    <a:pt x="130" y="58"/>
                  </a:lnTo>
                  <a:lnTo>
                    <a:pt x="132" y="56"/>
                  </a:lnTo>
                  <a:lnTo>
                    <a:pt x="132" y="52"/>
                  </a:lnTo>
                  <a:lnTo>
                    <a:pt x="134" y="50"/>
                  </a:lnTo>
                  <a:lnTo>
                    <a:pt x="134" y="48"/>
                  </a:lnTo>
                  <a:lnTo>
                    <a:pt x="134" y="46"/>
                  </a:lnTo>
                  <a:lnTo>
                    <a:pt x="134" y="28"/>
                  </a:lnTo>
                  <a:lnTo>
                    <a:pt x="120" y="6"/>
                  </a:lnTo>
                  <a:lnTo>
                    <a:pt x="112" y="6"/>
                  </a:lnTo>
                  <a:lnTo>
                    <a:pt x="100" y="4"/>
                  </a:lnTo>
                  <a:lnTo>
                    <a:pt x="100" y="4"/>
                  </a:lnTo>
                  <a:lnTo>
                    <a:pt x="96" y="4"/>
                  </a:lnTo>
                  <a:lnTo>
                    <a:pt x="92" y="4"/>
                  </a:lnTo>
                  <a:lnTo>
                    <a:pt x="88" y="2"/>
                  </a:lnTo>
                  <a:lnTo>
                    <a:pt x="82" y="0"/>
                  </a:lnTo>
                  <a:lnTo>
                    <a:pt x="80" y="0"/>
                  </a:lnTo>
                  <a:lnTo>
                    <a:pt x="76" y="0"/>
                  </a:lnTo>
                  <a:lnTo>
                    <a:pt x="74" y="0"/>
                  </a:lnTo>
                  <a:lnTo>
                    <a:pt x="72" y="0"/>
                  </a:lnTo>
                  <a:lnTo>
                    <a:pt x="70" y="0"/>
                  </a:lnTo>
                  <a:lnTo>
                    <a:pt x="68" y="0"/>
                  </a:lnTo>
                  <a:lnTo>
                    <a:pt x="66" y="0"/>
                  </a:lnTo>
                  <a:lnTo>
                    <a:pt x="66" y="0"/>
                  </a:lnTo>
                  <a:lnTo>
                    <a:pt x="64" y="0"/>
                  </a:lnTo>
                  <a:lnTo>
                    <a:pt x="64" y="2"/>
                  </a:lnTo>
                  <a:lnTo>
                    <a:pt x="64" y="2"/>
                  </a:lnTo>
                  <a:lnTo>
                    <a:pt x="62" y="4"/>
                  </a:lnTo>
                  <a:lnTo>
                    <a:pt x="62" y="4"/>
                  </a:lnTo>
                  <a:lnTo>
                    <a:pt x="62" y="8"/>
                  </a:lnTo>
                  <a:lnTo>
                    <a:pt x="62" y="10"/>
                  </a:lnTo>
                  <a:lnTo>
                    <a:pt x="62" y="12"/>
                  </a:lnTo>
                  <a:lnTo>
                    <a:pt x="62" y="16"/>
                  </a:lnTo>
                  <a:lnTo>
                    <a:pt x="62" y="16"/>
                  </a:lnTo>
                  <a:lnTo>
                    <a:pt x="60" y="18"/>
                  </a:lnTo>
                  <a:lnTo>
                    <a:pt x="60" y="18"/>
                  </a:lnTo>
                  <a:lnTo>
                    <a:pt x="60" y="18"/>
                  </a:lnTo>
                  <a:lnTo>
                    <a:pt x="60" y="18"/>
                  </a:lnTo>
                  <a:lnTo>
                    <a:pt x="58" y="18"/>
                  </a:lnTo>
                  <a:lnTo>
                    <a:pt x="58" y="18"/>
                  </a:lnTo>
                  <a:lnTo>
                    <a:pt x="56" y="18"/>
                  </a:lnTo>
                  <a:lnTo>
                    <a:pt x="54" y="18"/>
                  </a:lnTo>
                  <a:lnTo>
                    <a:pt x="52" y="16"/>
                  </a:lnTo>
                  <a:lnTo>
                    <a:pt x="50" y="14"/>
                  </a:lnTo>
                  <a:lnTo>
                    <a:pt x="48" y="12"/>
                  </a:lnTo>
                  <a:lnTo>
                    <a:pt x="48" y="12"/>
                  </a:lnTo>
                  <a:lnTo>
                    <a:pt x="44" y="8"/>
                  </a:lnTo>
                  <a:lnTo>
                    <a:pt x="44" y="6"/>
                  </a:lnTo>
                  <a:lnTo>
                    <a:pt x="42" y="4"/>
                  </a:lnTo>
                  <a:lnTo>
                    <a:pt x="40" y="4"/>
                  </a:lnTo>
                  <a:lnTo>
                    <a:pt x="40" y="2"/>
                  </a:lnTo>
                  <a:lnTo>
                    <a:pt x="40" y="2"/>
                  </a:lnTo>
                  <a:lnTo>
                    <a:pt x="38" y="2"/>
                  </a:lnTo>
                  <a:lnTo>
                    <a:pt x="36" y="2"/>
                  </a:lnTo>
                  <a:lnTo>
                    <a:pt x="32" y="0"/>
                  </a:lnTo>
                  <a:lnTo>
                    <a:pt x="30" y="0"/>
                  </a:lnTo>
                  <a:lnTo>
                    <a:pt x="26" y="2"/>
                  </a:lnTo>
                  <a:lnTo>
                    <a:pt x="22" y="2"/>
                  </a:lnTo>
                  <a:lnTo>
                    <a:pt x="16" y="2"/>
                  </a:lnTo>
                  <a:lnTo>
                    <a:pt x="10" y="2"/>
                  </a:lnTo>
                  <a:lnTo>
                    <a:pt x="4" y="4"/>
                  </a:lnTo>
                  <a:lnTo>
                    <a:pt x="0" y="4"/>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84" name="Freeform 379">
              <a:extLst>
                <a:ext uri="{FF2B5EF4-FFF2-40B4-BE49-F238E27FC236}">
                  <a16:creationId xmlns:a16="http://schemas.microsoft.com/office/drawing/2014/main" id="{AD0276D5-5408-4D30-8EAC-F3984F1DB613}"/>
                </a:ext>
              </a:extLst>
            </p:cNvPr>
            <p:cNvSpPr>
              <a:spLocks/>
            </p:cNvSpPr>
            <p:nvPr/>
          </p:nvSpPr>
          <p:spPr bwMode="auto">
            <a:xfrm>
              <a:off x="6680123" y="3153812"/>
              <a:ext cx="291246" cy="311177"/>
            </a:xfrm>
            <a:custGeom>
              <a:avLst/>
              <a:gdLst>
                <a:gd name="T0" fmla="*/ 4 w 154"/>
                <a:gd name="T1" fmla="*/ 180 h 182"/>
                <a:gd name="T2" fmla="*/ 14 w 154"/>
                <a:gd name="T3" fmla="*/ 172 h 182"/>
                <a:gd name="T4" fmla="*/ 20 w 154"/>
                <a:gd name="T5" fmla="*/ 168 h 182"/>
                <a:gd name="T6" fmla="*/ 36 w 154"/>
                <a:gd name="T7" fmla="*/ 166 h 182"/>
                <a:gd name="T8" fmla="*/ 54 w 154"/>
                <a:gd name="T9" fmla="*/ 164 h 182"/>
                <a:gd name="T10" fmla="*/ 74 w 154"/>
                <a:gd name="T11" fmla="*/ 162 h 182"/>
                <a:gd name="T12" fmla="*/ 94 w 154"/>
                <a:gd name="T13" fmla="*/ 164 h 182"/>
                <a:gd name="T14" fmla="*/ 110 w 154"/>
                <a:gd name="T15" fmla="*/ 168 h 182"/>
                <a:gd name="T16" fmla="*/ 116 w 154"/>
                <a:gd name="T17" fmla="*/ 168 h 182"/>
                <a:gd name="T18" fmla="*/ 118 w 154"/>
                <a:gd name="T19" fmla="*/ 172 h 182"/>
                <a:gd name="T20" fmla="*/ 122 w 154"/>
                <a:gd name="T21" fmla="*/ 176 h 182"/>
                <a:gd name="T22" fmla="*/ 124 w 154"/>
                <a:gd name="T23" fmla="*/ 176 h 182"/>
                <a:gd name="T24" fmla="*/ 128 w 154"/>
                <a:gd name="T25" fmla="*/ 174 h 182"/>
                <a:gd name="T26" fmla="*/ 134 w 154"/>
                <a:gd name="T27" fmla="*/ 170 h 182"/>
                <a:gd name="T28" fmla="*/ 146 w 154"/>
                <a:gd name="T29" fmla="*/ 160 h 182"/>
                <a:gd name="T30" fmla="*/ 148 w 154"/>
                <a:gd name="T31" fmla="*/ 148 h 182"/>
                <a:gd name="T32" fmla="*/ 148 w 154"/>
                <a:gd name="T33" fmla="*/ 140 h 182"/>
                <a:gd name="T34" fmla="*/ 148 w 154"/>
                <a:gd name="T35" fmla="*/ 136 h 182"/>
                <a:gd name="T36" fmla="*/ 152 w 154"/>
                <a:gd name="T37" fmla="*/ 134 h 182"/>
                <a:gd name="T38" fmla="*/ 154 w 154"/>
                <a:gd name="T39" fmla="*/ 132 h 182"/>
                <a:gd name="T40" fmla="*/ 154 w 154"/>
                <a:gd name="T41" fmla="*/ 128 h 182"/>
                <a:gd name="T42" fmla="*/ 152 w 154"/>
                <a:gd name="T43" fmla="*/ 122 h 182"/>
                <a:gd name="T44" fmla="*/ 148 w 154"/>
                <a:gd name="T45" fmla="*/ 116 h 182"/>
                <a:gd name="T46" fmla="*/ 140 w 154"/>
                <a:gd name="T47" fmla="*/ 104 h 182"/>
                <a:gd name="T48" fmla="*/ 126 w 154"/>
                <a:gd name="T49" fmla="*/ 86 h 182"/>
                <a:gd name="T50" fmla="*/ 120 w 154"/>
                <a:gd name="T51" fmla="*/ 78 h 182"/>
                <a:gd name="T52" fmla="*/ 110 w 154"/>
                <a:gd name="T53" fmla="*/ 62 h 182"/>
                <a:gd name="T54" fmla="*/ 104 w 154"/>
                <a:gd name="T55" fmla="*/ 50 h 182"/>
                <a:gd name="T56" fmla="*/ 100 w 154"/>
                <a:gd name="T57" fmla="*/ 46 h 182"/>
                <a:gd name="T58" fmla="*/ 100 w 154"/>
                <a:gd name="T59" fmla="*/ 36 h 182"/>
                <a:gd name="T60" fmla="*/ 100 w 154"/>
                <a:gd name="T61" fmla="*/ 32 h 182"/>
                <a:gd name="T62" fmla="*/ 100 w 154"/>
                <a:gd name="T63" fmla="*/ 30 h 182"/>
                <a:gd name="T64" fmla="*/ 102 w 154"/>
                <a:gd name="T65" fmla="*/ 30 h 182"/>
                <a:gd name="T66" fmla="*/ 104 w 154"/>
                <a:gd name="T67" fmla="*/ 32 h 182"/>
                <a:gd name="T68" fmla="*/ 108 w 154"/>
                <a:gd name="T69" fmla="*/ 40 h 182"/>
                <a:gd name="T70" fmla="*/ 112 w 154"/>
                <a:gd name="T71" fmla="*/ 44 h 182"/>
                <a:gd name="T72" fmla="*/ 118 w 154"/>
                <a:gd name="T73" fmla="*/ 54 h 182"/>
                <a:gd name="T74" fmla="*/ 122 w 154"/>
                <a:gd name="T75" fmla="*/ 58 h 182"/>
                <a:gd name="T76" fmla="*/ 126 w 154"/>
                <a:gd name="T77" fmla="*/ 60 h 182"/>
                <a:gd name="T78" fmla="*/ 128 w 154"/>
                <a:gd name="T79" fmla="*/ 60 h 182"/>
                <a:gd name="T80" fmla="*/ 132 w 154"/>
                <a:gd name="T81" fmla="*/ 56 h 182"/>
                <a:gd name="T82" fmla="*/ 134 w 154"/>
                <a:gd name="T83" fmla="*/ 48 h 182"/>
                <a:gd name="T84" fmla="*/ 120 w 154"/>
                <a:gd name="T85" fmla="*/ 6 h 182"/>
                <a:gd name="T86" fmla="*/ 100 w 154"/>
                <a:gd name="T87" fmla="*/ 4 h 182"/>
                <a:gd name="T88" fmla="*/ 88 w 154"/>
                <a:gd name="T89" fmla="*/ 2 h 182"/>
                <a:gd name="T90" fmla="*/ 76 w 154"/>
                <a:gd name="T91" fmla="*/ 0 h 182"/>
                <a:gd name="T92" fmla="*/ 70 w 154"/>
                <a:gd name="T93" fmla="*/ 0 h 182"/>
                <a:gd name="T94" fmla="*/ 66 w 154"/>
                <a:gd name="T95" fmla="*/ 0 h 182"/>
                <a:gd name="T96" fmla="*/ 64 w 154"/>
                <a:gd name="T97" fmla="*/ 2 h 182"/>
                <a:gd name="T98" fmla="*/ 62 w 154"/>
                <a:gd name="T99" fmla="*/ 8 h 182"/>
                <a:gd name="T100" fmla="*/ 62 w 154"/>
                <a:gd name="T101" fmla="*/ 16 h 182"/>
                <a:gd name="T102" fmla="*/ 60 w 154"/>
                <a:gd name="T103" fmla="*/ 18 h 182"/>
                <a:gd name="T104" fmla="*/ 58 w 154"/>
                <a:gd name="T105" fmla="*/ 18 h 182"/>
                <a:gd name="T106" fmla="*/ 54 w 154"/>
                <a:gd name="T107" fmla="*/ 18 h 182"/>
                <a:gd name="T108" fmla="*/ 48 w 154"/>
                <a:gd name="T109" fmla="*/ 12 h 182"/>
                <a:gd name="T110" fmla="*/ 44 w 154"/>
                <a:gd name="T111" fmla="*/ 6 h 182"/>
                <a:gd name="T112" fmla="*/ 40 w 154"/>
                <a:gd name="T113" fmla="*/ 2 h 182"/>
                <a:gd name="T114" fmla="*/ 36 w 154"/>
                <a:gd name="T115" fmla="*/ 2 h 182"/>
                <a:gd name="T116" fmla="*/ 26 w 154"/>
                <a:gd name="T117" fmla="*/ 2 h 182"/>
                <a:gd name="T118" fmla="*/ 10 w 154"/>
                <a:gd name="T119" fmla="*/ 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4" h="182">
                  <a:moveTo>
                    <a:pt x="0" y="4"/>
                  </a:moveTo>
                  <a:lnTo>
                    <a:pt x="0" y="182"/>
                  </a:lnTo>
                  <a:lnTo>
                    <a:pt x="4" y="180"/>
                  </a:lnTo>
                  <a:lnTo>
                    <a:pt x="10" y="176"/>
                  </a:lnTo>
                  <a:lnTo>
                    <a:pt x="12" y="174"/>
                  </a:lnTo>
                  <a:lnTo>
                    <a:pt x="14" y="172"/>
                  </a:lnTo>
                  <a:lnTo>
                    <a:pt x="18" y="170"/>
                  </a:lnTo>
                  <a:lnTo>
                    <a:pt x="20" y="168"/>
                  </a:lnTo>
                  <a:lnTo>
                    <a:pt x="20" y="168"/>
                  </a:lnTo>
                  <a:lnTo>
                    <a:pt x="26" y="168"/>
                  </a:lnTo>
                  <a:lnTo>
                    <a:pt x="30" y="166"/>
                  </a:lnTo>
                  <a:lnTo>
                    <a:pt x="36" y="166"/>
                  </a:lnTo>
                  <a:lnTo>
                    <a:pt x="42" y="164"/>
                  </a:lnTo>
                  <a:lnTo>
                    <a:pt x="48" y="164"/>
                  </a:lnTo>
                  <a:lnTo>
                    <a:pt x="54" y="164"/>
                  </a:lnTo>
                  <a:lnTo>
                    <a:pt x="62" y="164"/>
                  </a:lnTo>
                  <a:lnTo>
                    <a:pt x="68" y="162"/>
                  </a:lnTo>
                  <a:lnTo>
                    <a:pt x="74" y="162"/>
                  </a:lnTo>
                  <a:lnTo>
                    <a:pt x="82" y="164"/>
                  </a:lnTo>
                  <a:lnTo>
                    <a:pt x="88" y="164"/>
                  </a:lnTo>
                  <a:lnTo>
                    <a:pt x="94" y="164"/>
                  </a:lnTo>
                  <a:lnTo>
                    <a:pt x="100" y="164"/>
                  </a:lnTo>
                  <a:lnTo>
                    <a:pt x="106" y="166"/>
                  </a:lnTo>
                  <a:lnTo>
                    <a:pt x="110" y="168"/>
                  </a:lnTo>
                  <a:lnTo>
                    <a:pt x="112" y="168"/>
                  </a:lnTo>
                  <a:lnTo>
                    <a:pt x="114" y="168"/>
                  </a:lnTo>
                  <a:lnTo>
                    <a:pt x="116" y="168"/>
                  </a:lnTo>
                  <a:lnTo>
                    <a:pt x="116" y="170"/>
                  </a:lnTo>
                  <a:lnTo>
                    <a:pt x="116" y="170"/>
                  </a:lnTo>
                  <a:lnTo>
                    <a:pt x="118" y="172"/>
                  </a:lnTo>
                  <a:lnTo>
                    <a:pt x="120" y="174"/>
                  </a:lnTo>
                  <a:lnTo>
                    <a:pt x="122" y="174"/>
                  </a:lnTo>
                  <a:lnTo>
                    <a:pt x="122" y="176"/>
                  </a:lnTo>
                  <a:lnTo>
                    <a:pt x="122" y="176"/>
                  </a:lnTo>
                  <a:lnTo>
                    <a:pt x="124" y="176"/>
                  </a:lnTo>
                  <a:lnTo>
                    <a:pt x="124" y="176"/>
                  </a:lnTo>
                  <a:lnTo>
                    <a:pt x="124" y="176"/>
                  </a:lnTo>
                  <a:lnTo>
                    <a:pt x="126" y="176"/>
                  </a:lnTo>
                  <a:lnTo>
                    <a:pt x="128" y="174"/>
                  </a:lnTo>
                  <a:lnTo>
                    <a:pt x="130" y="174"/>
                  </a:lnTo>
                  <a:lnTo>
                    <a:pt x="132" y="172"/>
                  </a:lnTo>
                  <a:lnTo>
                    <a:pt x="134" y="170"/>
                  </a:lnTo>
                  <a:lnTo>
                    <a:pt x="138" y="166"/>
                  </a:lnTo>
                  <a:lnTo>
                    <a:pt x="142" y="162"/>
                  </a:lnTo>
                  <a:lnTo>
                    <a:pt x="146" y="160"/>
                  </a:lnTo>
                  <a:lnTo>
                    <a:pt x="148" y="156"/>
                  </a:lnTo>
                  <a:lnTo>
                    <a:pt x="148" y="154"/>
                  </a:lnTo>
                  <a:lnTo>
                    <a:pt x="148" y="148"/>
                  </a:lnTo>
                  <a:lnTo>
                    <a:pt x="148" y="144"/>
                  </a:lnTo>
                  <a:lnTo>
                    <a:pt x="148" y="140"/>
                  </a:lnTo>
                  <a:lnTo>
                    <a:pt x="148" y="140"/>
                  </a:lnTo>
                  <a:lnTo>
                    <a:pt x="148" y="138"/>
                  </a:lnTo>
                  <a:lnTo>
                    <a:pt x="148" y="136"/>
                  </a:lnTo>
                  <a:lnTo>
                    <a:pt x="148" y="136"/>
                  </a:lnTo>
                  <a:lnTo>
                    <a:pt x="148" y="136"/>
                  </a:lnTo>
                  <a:lnTo>
                    <a:pt x="150" y="134"/>
                  </a:lnTo>
                  <a:lnTo>
                    <a:pt x="152" y="134"/>
                  </a:lnTo>
                  <a:lnTo>
                    <a:pt x="152" y="132"/>
                  </a:lnTo>
                  <a:lnTo>
                    <a:pt x="154" y="132"/>
                  </a:lnTo>
                  <a:lnTo>
                    <a:pt x="154" y="132"/>
                  </a:lnTo>
                  <a:lnTo>
                    <a:pt x="154" y="130"/>
                  </a:lnTo>
                  <a:lnTo>
                    <a:pt x="154" y="128"/>
                  </a:lnTo>
                  <a:lnTo>
                    <a:pt x="154" y="128"/>
                  </a:lnTo>
                  <a:lnTo>
                    <a:pt x="154" y="126"/>
                  </a:lnTo>
                  <a:lnTo>
                    <a:pt x="152" y="124"/>
                  </a:lnTo>
                  <a:lnTo>
                    <a:pt x="152" y="122"/>
                  </a:lnTo>
                  <a:lnTo>
                    <a:pt x="152" y="120"/>
                  </a:lnTo>
                  <a:lnTo>
                    <a:pt x="150" y="118"/>
                  </a:lnTo>
                  <a:lnTo>
                    <a:pt x="148" y="116"/>
                  </a:lnTo>
                  <a:lnTo>
                    <a:pt x="146" y="112"/>
                  </a:lnTo>
                  <a:lnTo>
                    <a:pt x="144" y="108"/>
                  </a:lnTo>
                  <a:lnTo>
                    <a:pt x="140" y="104"/>
                  </a:lnTo>
                  <a:lnTo>
                    <a:pt x="134" y="96"/>
                  </a:lnTo>
                  <a:lnTo>
                    <a:pt x="128" y="90"/>
                  </a:lnTo>
                  <a:lnTo>
                    <a:pt x="126" y="86"/>
                  </a:lnTo>
                  <a:lnTo>
                    <a:pt x="124" y="84"/>
                  </a:lnTo>
                  <a:lnTo>
                    <a:pt x="122" y="80"/>
                  </a:lnTo>
                  <a:lnTo>
                    <a:pt x="120" y="78"/>
                  </a:lnTo>
                  <a:lnTo>
                    <a:pt x="118" y="74"/>
                  </a:lnTo>
                  <a:lnTo>
                    <a:pt x="116" y="70"/>
                  </a:lnTo>
                  <a:lnTo>
                    <a:pt x="110" y="62"/>
                  </a:lnTo>
                  <a:lnTo>
                    <a:pt x="106" y="58"/>
                  </a:lnTo>
                  <a:lnTo>
                    <a:pt x="104" y="52"/>
                  </a:lnTo>
                  <a:lnTo>
                    <a:pt x="104" y="50"/>
                  </a:lnTo>
                  <a:lnTo>
                    <a:pt x="102" y="48"/>
                  </a:lnTo>
                  <a:lnTo>
                    <a:pt x="102" y="46"/>
                  </a:lnTo>
                  <a:lnTo>
                    <a:pt x="100" y="46"/>
                  </a:lnTo>
                  <a:lnTo>
                    <a:pt x="100" y="42"/>
                  </a:lnTo>
                  <a:lnTo>
                    <a:pt x="100" y="38"/>
                  </a:lnTo>
                  <a:lnTo>
                    <a:pt x="100" y="36"/>
                  </a:lnTo>
                  <a:lnTo>
                    <a:pt x="100" y="34"/>
                  </a:lnTo>
                  <a:lnTo>
                    <a:pt x="100" y="34"/>
                  </a:lnTo>
                  <a:lnTo>
                    <a:pt x="100" y="32"/>
                  </a:lnTo>
                  <a:lnTo>
                    <a:pt x="100" y="32"/>
                  </a:lnTo>
                  <a:lnTo>
                    <a:pt x="100" y="30"/>
                  </a:lnTo>
                  <a:lnTo>
                    <a:pt x="100" y="30"/>
                  </a:lnTo>
                  <a:lnTo>
                    <a:pt x="100" y="30"/>
                  </a:lnTo>
                  <a:lnTo>
                    <a:pt x="102" y="30"/>
                  </a:lnTo>
                  <a:lnTo>
                    <a:pt x="102" y="30"/>
                  </a:lnTo>
                  <a:lnTo>
                    <a:pt x="104" y="30"/>
                  </a:lnTo>
                  <a:lnTo>
                    <a:pt x="104" y="30"/>
                  </a:lnTo>
                  <a:lnTo>
                    <a:pt x="104" y="32"/>
                  </a:lnTo>
                  <a:lnTo>
                    <a:pt x="104" y="32"/>
                  </a:lnTo>
                  <a:lnTo>
                    <a:pt x="106" y="34"/>
                  </a:lnTo>
                  <a:lnTo>
                    <a:pt x="108" y="40"/>
                  </a:lnTo>
                  <a:lnTo>
                    <a:pt x="110" y="42"/>
                  </a:lnTo>
                  <a:lnTo>
                    <a:pt x="110" y="42"/>
                  </a:lnTo>
                  <a:lnTo>
                    <a:pt x="112" y="44"/>
                  </a:lnTo>
                  <a:lnTo>
                    <a:pt x="114" y="48"/>
                  </a:lnTo>
                  <a:lnTo>
                    <a:pt x="116" y="50"/>
                  </a:lnTo>
                  <a:lnTo>
                    <a:pt x="118" y="54"/>
                  </a:lnTo>
                  <a:lnTo>
                    <a:pt x="120" y="56"/>
                  </a:lnTo>
                  <a:lnTo>
                    <a:pt x="122" y="58"/>
                  </a:lnTo>
                  <a:lnTo>
                    <a:pt x="122" y="58"/>
                  </a:lnTo>
                  <a:lnTo>
                    <a:pt x="124" y="60"/>
                  </a:lnTo>
                  <a:lnTo>
                    <a:pt x="124" y="60"/>
                  </a:lnTo>
                  <a:lnTo>
                    <a:pt x="126" y="60"/>
                  </a:lnTo>
                  <a:lnTo>
                    <a:pt x="128" y="60"/>
                  </a:lnTo>
                  <a:lnTo>
                    <a:pt x="128" y="60"/>
                  </a:lnTo>
                  <a:lnTo>
                    <a:pt x="128" y="60"/>
                  </a:lnTo>
                  <a:lnTo>
                    <a:pt x="130" y="58"/>
                  </a:lnTo>
                  <a:lnTo>
                    <a:pt x="130" y="58"/>
                  </a:lnTo>
                  <a:lnTo>
                    <a:pt x="132" y="56"/>
                  </a:lnTo>
                  <a:lnTo>
                    <a:pt x="132" y="52"/>
                  </a:lnTo>
                  <a:lnTo>
                    <a:pt x="134" y="50"/>
                  </a:lnTo>
                  <a:lnTo>
                    <a:pt x="134" y="48"/>
                  </a:lnTo>
                  <a:lnTo>
                    <a:pt x="134" y="46"/>
                  </a:lnTo>
                  <a:lnTo>
                    <a:pt x="134" y="28"/>
                  </a:lnTo>
                  <a:lnTo>
                    <a:pt x="120" y="6"/>
                  </a:lnTo>
                  <a:lnTo>
                    <a:pt x="112" y="6"/>
                  </a:lnTo>
                  <a:lnTo>
                    <a:pt x="100" y="4"/>
                  </a:lnTo>
                  <a:lnTo>
                    <a:pt x="100" y="4"/>
                  </a:lnTo>
                  <a:lnTo>
                    <a:pt x="96" y="4"/>
                  </a:lnTo>
                  <a:lnTo>
                    <a:pt x="92" y="4"/>
                  </a:lnTo>
                  <a:lnTo>
                    <a:pt x="88" y="2"/>
                  </a:lnTo>
                  <a:lnTo>
                    <a:pt x="82" y="0"/>
                  </a:lnTo>
                  <a:lnTo>
                    <a:pt x="80" y="0"/>
                  </a:lnTo>
                  <a:lnTo>
                    <a:pt x="76" y="0"/>
                  </a:lnTo>
                  <a:lnTo>
                    <a:pt x="74" y="0"/>
                  </a:lnTo>
                  <a:lnTo>
                    <a:pt x="72" y="0"/>
                  </a:lnTo>
                  <a:lnTo>
                    <a:pt x="70" y="0"/>
                  </a:lnTo>
                  <a:lnTo>
                    <a:pt x="68" y="0"/>
                  </a:lnTo>
                  <a:lnTo>
                    <a:pt x="66" y="0"/>
                  </a:lnTo>
                  <a:lnTo>
                    <a:pt x="66" y="0"/>
                  </a:lnTo>
                  <a:lnTo>
                    <a:pt x="64" y="0"/>
                  </a:lnTo>
                  <a:lnTo>
                    <a:pt x="64" y="2"/>
                  </a:lnTo>
                  <a:lnTo>
                    <a:pt x="64" y="2"/>
                  </a:lnTo>
                  <a:lnTo>
                    <a:pt x="62" y="4"/>
                  </a:lnTo>
                  <a:lnTo>
                    <a:pt x="62" y="4"/>
                  </a:lnTo>
                  <a:lnTo>
                    <a:pt x="62" y="8"/>
                  </a:lnTo>
                  <a:lnTo>
                    <a:pt x="62" y="10"/>
                  </a:lnTo>
                  <a:lnTo>
                    <a:pt x="62" y="12"/>
                  </a:lnTo>
                  <a:lnTo>
                    <a:pt x="62" y="16"/>
                  </a:lnTo>
                  <a:lnTo>
                    <a:pt x="62" y="16"/>
                  </a:lnTo>
                  <a:lnTo>
                    <a:pt x="60" y="18"/>
                  </a:lnTo>
                  <a:lnTo>
                    <a:pt x="60" y="18"/>
                  </a:lnTo>
                  <a:lnTo>
                    <a:pt x="60" y="18"/>
                  </a:lnTo>
                  <a:lnTo>
                    <a:pt x="60" y="18"/>
                  </a:lnTo>
                  <a:lnTo>
                    <a:pt x="58" y="18"/>
                  </a:lnTo>
                  <a:lnTo>
                    <a:pt x="58" y="18"/>
                  </a:lnTo>
                  <a:lnTo>
                    <a:pt x="56" y="18"/>
                  </a:lnTo>
                  <a:lnTo>
                    <a:pt x="54" y="18"/>
                  </a:lnTo>
                  <a:lnTo>
                    <a:pt x="52" y="16"/>
                  </a:lnTo>
                  <a:lnTo>
                    <a:pt x="50" y="14"/>
                  </a:lnTo>
                  <a:lnTo>
                    <a:pt x="48" y="12"/>
                  </a:lnTo>
                  <a:lnTo>
                    <a:pt x="48" y="12"/>
                  </a:lnTo>
                  <a:lnTo>
                    <a:pt x="44" y="8"/>
                  </a:lnTo>
                  <a:lnTo>
                    <a:pt x="44" y="6"/>
                  </a:lnTo>
                  <a:lnTo>
                    <a:pt x="42" y="4"/>
                  </a:lnTo>
                  <a:lnTo>
                    <a:pt x="40" y="4"/>
                  </a:lnTo>
                  <a:lnTo>
                    <a:pt x="40" y="2"/>
                  </a:lnTo>
                  <a:lnTo>
                    <a:pt x="40" y="2"/>
                  </a:lnTo>
                  <a:lnTo>
                    <a:pt x="38" y="2"/>
                  </a:lnTo>
                  <a:lnTo>
                    <a:pt x="36" y="2"/>
                  </a:lnTo>
                  <a:lnTo>
                    <a:pt x="32" y="0"/>
                  </a:lnTo>
                  <a:lnTo>
                    <a:pt x="30" y="0"/>
                  </a:lnTo>
                  <a:lnTo>
                    <a:pt x="26" y="2"/>
                  </a:lnTo>
                  <a:lnTo>
                    <a:pt x="22" y="2"/>
                  </a:lnTo>
                  <a:lnTo>
                    <a:pt x="16" y="2"/>
                  </a:lnTo>
                  <a:lnTo>
                    <a:pt x="10" y="2"/>
                  </a:lnTo>
                  <a:lnTo>
                    <a:pt x="4" y="4"/>
                  </a:lnTo>
                  <a:lnTo>
                    <a:pt x="0" y="4"/>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85" name="Freeform 380">
              <a:extLst>
                <a:ext uri="{FF2B5EF4-FFF2-40B4-BE49-F238E27FC236}">
                  <a16:creationId xmlns:a16="http://schemas.microsoft.com/office/drawing/2014/main" id="{612A2361-6485-4257-A7A3-E5E6DA38C168}"/>
                </a:ext>
              </a:extLst>
            </p:cNvPr>
            <p:cNvSpPr>
              <a:spLocks/>
            </p:cNvSpPr>
            <p:nvPr/>
          </p:nvSpPr>
          <p:spPr bwMode="auto">
            <a:xfrm>
              <a:off x="5787475" y="2982835"/>
              <a:ext cx="537102" cy="553962"/>
            </a:xfrm>
            <a:custGeom>
              <a:avLst/>
              <a:gdLst>
                <a:gd name="T0" fmla="*/ 98 w 284"/>
                <a:gd name="T1" fmla="*/ 50 h 324"/>
                <a:gd name="T2" fmla="*/ 98 w 284"/>
                <a:gd name="T3" fmla="*/ 56 h 324"/>
                <a:gd name="T4" fmla="*/ 92 w 284"/>
                <a:gd name="T5" fmla="*/ 66 h 324"/>
                <a:gd name="T6" fmla="*/ 98 w 284"/>
                <a:gd name="T7" fmla="*/ 70 h 324"/>
                <a:gd name="T8" fmla="*/ 102 w 284"/>
                <a:gd name="T9" fmla="*/ 76 h 324"/>
                <a:gd name="T10" fmla="*/ 98 w 284"/>
                <a:gd name="T11" fmla="*/ 92 h 324"/>
                <a:gd name="T12" fmla="*/ 92 w 284"/>
                <a:gd name="T13" fmla="*/ 98 h 324"/>
                <a:gd name="T14" fmla="*/ 80 w 284"/>
                <a:gd name="T15" fmla="*/ 98 h 324"/>
                <a:gd name="T16" fmla="*/ 76 w 284"/>
                <a:gd name="T17" fmla="*/ 104 h 324"/>
                <a:gd name="T18" fmla="*/ 78 w 284"/>
                <a:gd name="T19" fmla="*/ 112 h 324"/>
                <a:gd name="T20" fmla="*/ 84 w 284"/>
                <a:gd name="T21" fmla="*/ 118 h 324"/>
                <a:gd name="T22" fmla="*/ 72 w 284"/>
                <a:gd name="T23" fmla="*/ 126 h 324"/>
                <a:gd name="T24" fmla="*/ 56 w 284"/>
                <a:gd name="T25" fmla="*/ 142 h 324"/>
                <a:gd name="T26" fmla="*/ 40 w 284"/>
                <a:gd name="T27" fmla="*/ 152 h 324"/>
                <a:gd name="T28" fmla="*/ 30 w 284"/>
                <a:gd name="T29" fmla="*/ 152 h 324"/>
                <a:gd name="T30" fmla="*/ 28 w 284"/>
                <a:gd name="T31" fmla="*/ 158 h 324"/>
                <a:gd name="T32" fmla="*/ 20 w 284"/>
                <a:gd name="T33" fmla="*/ 158 h 324"/>
                <a:gd name="T34" fmla="*/ 16 w 284"/>
                <a:gd name="T35" fmla="*/ 158 h 324"/>
                <a:gd name="T36" fmla="*/ 14 w 284"/>
                <a:gd name="T37" fmla="*/ 166 h 324"/>
                <a:gd name="T38" fmla="*/ 6 w 284"/>
                <a:gd name="T39" fmla="*/ 168 h 324"/>
                <a:gd name="T40" fmla="*/ 44 w 284"/>
                <a:gd name="T41" fmla="*/ 212 h 324"/>
                <a:gd name="T42" fmla="*/ 108 w 284"/>
                <a:gd name="T43" fmla="*/ 266 h 324"/>
                <a:gd name="T44" fmla="*/ 146 w 284"/>
                <a:gd name="T45" fmla="*/ 294 h 324"/>
                <a:gd name="T46" fmla="*/ 158 w 284"/>
                <a:gd name="T47" fmla="*/ 300 h 324"/>
                <a:gd name="T48" fmla="*/ 160 w 284"/>
                <a:gd name="T49" fmla="*/ 316 h 324"/>
                <a:gd name="T50" fmla="*/ 164 w 284"/>
                <a:gd name="T51" fmla="*/ 324 h 324"/>
                <a:gd name="T52" fmla="*/ 176 w 284"/>
                <a:gd name="T53" fmla="*/ 322 h 324"/>
                <a:gd name="T54" fmla="*/ 178 w 284"/>
                <a:gd name="T55" fmla="*/ 312 h 324"/>
                <a:gd name="T56" fmla="*/ 192 w 284"/>
                <a:gd name="T57" fmla="*/ 312 h 324"/>
                <a:gd name="T58" fmla="*/ 202 w 284"/>
                <a:gd name="T59" fmla="*/ 312 h 324"/>
                <a:gd name="T60" fmla="*/ 212 w 284"/>
                <a:gd name="T61" fmla="*/ 300 h 324"/>
                <a:gd name="T62" fmla="*/ 220 w 284"/>
                <a:gd name="T63" fmla="*/ 294 h 324"/>
                <a:gd name="T64" fmla="*/ 224 w 284"/>
                <a:gd name="T65" fmla="*/ 284 h 324"/>
                <a:gd name="T66" fmla="*/ 240 w 284"/>
                <a:gd name="T67" fmla="*/ 280 h 324"/>
                <a:gd name="T68" fmla="*/ 250 w 284"/>
                <a:gd name="T69" fmla="*/ 274 h 324"/>
                <a:gd name="T70" fmla="*/ 262 w 284"/>
                <a:gd name="T71" fmla="*/ 260 h 324"/>
                <a:gd name="T72" fmla="*/ 280 w 284"/>
                <a:gd name="T73" fmla="*/ 252 h 324"/>
                <a:gd name="T74" fmla="*/ 284 w 284"/>
                <a:gd name="T75" fmla="*/ 236 h 324"/>
                <a:gd name="T76" fmla="*/ 278 w 284"/>
                <a:gd name="T77" fmla="*/ 228 h 324"/>
                <a:gd name="T78" fmla="*/ 262 w 284"/>
                <a:gd name="T79" fmla="*/ 228 h 324"/>
                <a:gd name="T80" fmla="*/ 252 w 284"/>
                <a:gd name="T81" fmla="*/ 220 h 324"/>
                <a:gd name="T82" fmla="*/ 250 w 284"/>
                <a:gd name="T83" fmla="*/ 202 h 324"/>
                <a:gd name="T84" fmla="*/ 254 w 284"/>
                <a:gd name="T85" fmla="*/ 104 h 324"/>
                <a:gd name="T86" fmla="*/ 246 w 284"/>
                <a:gd name="T87" fmla="*/ 102 h 324"/>
                <a:gd name="T88" fmla="*/ 244 w 284"/>
                <a:gd name="T89" fmla="*/ 90 h 324"/>
                <a:gd name="T90" fmla="*/ 240 w 284"/>
                <a:gd name="T91" fmla="*/ 86 h 324"/>
                <a:gd name="T92" fmla="*/ 230 w 284"/>
                <a:gd name="T93" fmla="*/ 82 h 324"/>
                <a:gd name="T94" fmla="*/ 224 w 284"/>
                <a:gd name="T95" fmla="*/ 68 h 324"/>
                <a:gd name="T96" fmla="*/ 226 w 284"/>
                <a:gd name="T97" fmla="*/ 54 h 324"/>
                <a:gd name="T98" fmla="*/ 234 w 284"/>
                <a:gd name="T99" fmla="*/ 48 h 324"/>
                <a:gd name="T100" fmla="*/ 240 w 284"/>
                <a:gd name="T101" fmla="*/ 44 h 324"/>
                <a:gd name="T102" fmla="*/ 234 w 284"/>
                <a:gd name="T103" fmla="*/ 36 h 324"/>
                <a:gd name="T104" fmla="*/ 234 w 284"/>
                <a:gd name="T105" fmla="*/ 28 h 324"/>
                <a:gd name="T106" fmla="*/ 236 w 284"/>
                <a:gd name="T107" fmla="*/ 22 h 324"/>
                <a:gd name="T108" fmla="*/ 242 w 284"/>
                <a:gd name="T109" fmla="*/ 20 h 324"/>
                <a:gd name="T110" fmla="*/ 240 w 284"/>
                <a:gd name="T111" fmla="*/ 6 h 324"/>
                <a:gd name="T112" fmla="*/ 196 w 284"/>
                <a:gd name="T113" fmla="*/ 0 h 324"/>
                <a:gd name="T114" fmla="*/ 172 w 284"/>
                <a:gd name="T115" fmla="*/ 4 h 324"/>
                <a:gd name="T116" fmla="*/ 152 w 284"/>
                <a:gd name="T117" fmla="*/ 10 h 324"/>
                <a:gd name="T118" fmla="*/ 128 w 284"/>
                <a:gd name="T119" fmla="*/ 12 h 324"/>
                <a:gd name="T120" fmla="*/ 116 w 284"/>
                <a:gd name="T121" fmla="*/ 22 h 324"/>
                <a:gd name="T122" fmla="*/ 100 w 284"/>
                <a:gd name="T123" fmla="*/ 24 h 324"/>
                <a:gd name="T124" fmla="*/ 92 w 284"/>
                <a:gd name="T125" fmla="*/ 3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4" h="324">
                  <a:moveTo>
                    <a:pt x="88" y="42"/>
                  </a:moveTo>
                  <a:lnTo>
                    <a:pt x="88" y="42"/>
                  </a:lnTo>
                  <a:lnTo>
                    <a:pt x="90" y="42"/>
                  </a:lnTo>
                  <a:lnTo>
                    <a:pt x="94" y="46"/>
                  </a:lnTo>
                  <a:lnTo>
                    <a:pt x="96" y="48"/>
                  </a:lnTo>
                  <a:lnTo>
                    <a:pt x="98" y="50"/>
                  </a:lnTo>
                  <a:lnTo>
                    <a:pt x="98" y="50"/>
                  </a:lnTo>
                  <a:lnTo>
                    <a:pt x="100" y="52"/>
                  </a:lnTo>
                  <a:lnTo>
                    <a:pt x="100" y="52"/>
                  </a:lnTo>
                  <a:lnTo>
                    <a:pt x="100" y="52"/>
                  </a:lnTo>
                  <a:lnTo>
                    <a:pt x="100" y="54"/>
                  </a:lnTo>
                  <a:lnTo>
                    <a:pt x="100" y="54"/>
                  </a:lnTo>
                  <a:lnTo>
                    <a:pt x="100" y="56"/>
                  </a:lnTo>
                  <a:lnTo>
                    <a:pt x="98" y="56"/>
                  </a:lnTo>
                  <a:lnTo>
                    <a:pt x="98" y="58"/>
                  </a:lnTo>
                  <a:lnTo>
                    <a:pt x="96" y="60"/>
                  </a:lnTo>
                  <a:lnTo>
                    <a:pt x="94" y="62"/>
                  </a:lnTo>
                  <a:lnTo>
                    <a:pt x="94" y="64"/>
                  </a:lnTo>
                  <a:lnTo>
                    <a:pt x="92" y="64"/>
                  </a:lnTo>
                  <a:lnTo>
                    <a:pt x="92" y="66"/>
                  </a:lnTo>
                  <a:lnTo>
                    <a:pt x="92" y="66"/>
                  </a:lnTo>
                  <a:lnTo>
                    <a:pt x="92" y="66"/>
                  </a:lnTo>
                  <a:lnTo>
                    <a:pt x="92" y="68"/>
                  </a:lnTo>
                  <a:lnTo>
                    <a:pt x="92" y="68"/>
                  </a:lnTo>
                  <a:lnTo>
                    <a:pt x="94" y="68"/>
                  </a:lnTo>
                  <a:lnTo>
                    <a:pt x="96" y="68"/>
                  </a:lnTo>
                  <a:lnTo>
                    <a:pt x="96" y="70"/>
                  </a:lnTo>
                  <a:lnTo>
                    <a:pt x="98" y="70"/>
                  </a:lnTo>
                  <a:lnTo>
                    <a:pt x="100" y="70"/>
                  </a:lnTo>
                  <a:lnTo>
                    <a:pt x="100" y="70"/>
                  </a:lnTo>
                  <a:lnTo>
                    <a:pt x="100" y="72"/>
                  </a:lnTo>
                  <a:lnTo>
                    <a:pt x="102" y="72"/>
                  </a:lnTo>
                  <a:lnTo>
                    <a:pt x="102" y="74"/>
                  </a:lnTo>
                  <a:lnTo>
                    <a:pt x="102" y="74"/>
                  </a:lnTo>
                  <a:lnTo>
                    <a:pt x="102" y="76"/>
                  </a:lnTo>
                  <a:lnTo>
                    <a:pt x="102" y="78"/>
                  </a:lnTo>
                  <a:lnTo>
                    <a:pt x="102" y="80"/>
                  </a:lnTo>
                  <a:lnTo>
                    <a:pt x="102" y="82"/>
                  </a:lnTo>
                  <a:lnTo>
                    <a:pt x="100" y="86"/>
                  </a:lnTo>
                  <a:lnTo>
                    <a:pt x="100" y="88"/>
                  </a:lnTo>
                  <a:lnTo>
                    <a:pt x="98" y="90"/>
                  </a:lnTo>
                  <a:lnTo>
                    <a:pt x="98" y="92"/>
                  </a:lnTo>
                  <a:lnTo>
                    <a:pt x="98" y="94"/>
                  </a:lnTo>
                  <a:lnTo>
                    <a:pt x="96" y="94"/>
                  </a:lnTo>
                  <a:lnTo>
                    <a:pt x="96" y="96"/>
                  </a:lnTo>
                  <a:lnTo>
                    <a:pt x="94" y="96"/>
                  </a:lnTo>
                  <a:lnTo>
                    <a:pt x="94" y="98"/>
                  </a:lnTo>
                  <a:lnTo>
                    <a:pt x="94" y="98"/>
                  </a:lnTo>
                  <a:lnTo>
                    <a:pt x="92" y="98"/>
                  </a:lnTo>
                  <a:lnTo>
                    <a:pt x="92" y="98"/>
                  </a:lnTo>
                  <a:lnTo>
                    <a:pt x="90" y="98"/>
                  </a:lnTo>
                  <a:lnTo>
                    <a:pt x="86" y="98"/>
                  </a:lnTo>
                  <a:lnTo>
                    <a:pt x="84" y="98"/>
                  </a:lnTo>
                  <a:lnTo>
                    <a:pt x="82" y="98"/>
                  </a:lnTo>
                  <a:lnTo>
                    <a:pt x="80" y="98"/>
                  </a:lnTo>
                  <a:lnTo>
                    <a:pt x="80" y="98"/>
                  </a:lnTo>
                  <a:lnTo>
                    <a:pt x="80" y="98"/>
                  </a:lnTo>
                  <a:lnTo>
                    <a:pt x="78" y="98"/>
                  </a:lnTo>
                  <a:lnTo>
                    <a:pt x="78" y="100"/>
                  </a:lnTo>
                  <a:lnTo>
                    <a:pt x="78" y="100"/>
                  </a:lnTo>
                  <a:lnTo>
                    <a:pt x="76" y="102"/>
                  </a:lnTo>
                  <a:lnTo>
                    <a:pt x="76" y="102"/>
                  </a:lnTo>
                  <a:lnTo>
                    <a:pt x="76" y="104"/>
                  </a:lnTo>
                  <a:lnTo>
                    <a:pt x="76" y="106"/>
                  </a:lnTo>
                  <a:lnTo>
                    <a:pt x="76" y="108"/>
                  </a:lnTo>
                  <a:lnTo>
                    <a:pt x="76" y="108"/>
                  </a:lnTo>
                  <a:lnTo>
                    <a:pt x="76" y="108"/>
                  </a:lnTo>
                  <a:lnTo>
                    <a:pt x="76" y="110"/>
                  </a:lnTo>
                  <a:lnTo>
                    <a:pt x="78" y="110"/>
                  </a:lnTo>
                  <a:lnTo>
                    <a:pt x="78" y="112"/>
                  </a:lnTo>
                  <a:lnTo>
                    <a:pt x="80" y="112"/>
                  </a:lnTo>
                  <a:lnTo>
                    <a:pt x="82" y="114"/>
                  </a:lnTo>
                  <a:lnTo>
                    <a:pt x="82" y="114"/>
                  </a:lnTo>
                  <a:lnTo>
                    <a:pt x="84" y="114"/>
                  </a:lnTo>
                  <a:lnTo>
                    <a:pt x="84" y="116"/>
                  </a:lnTo>
                  <a:lnTo>
                    <a:pt x="84" y="116"/>
                  </a:lnTo>
                  <a:lnTo>
                    <a:pt x="84" y="118"/>
                  </a:lnTo>
                  <a:lnTo>
                    <a:pt x="82" y="118"/>
                  </a:lnTo>
                  <a:lnTo>
                    <a:pt x="82" y="120"/>
                  </a:lnTo>
                  <a:lnTo>
                    <a:pt x="82" y="120"/>
                  </a:lnTo>
                  <a:lnTo>
                    <a:pt x="80" y="122"/>
                  </a:lnTo>
                  <a:lnTo>
                    <a:pt x="78" y="122"/>
                  </a:lnTo>
                  <a:lnTo>
                    <a:pt x="76" y="124"/>
                  </a:lnTo>
                  <a:lnTo>
                    <a:pt x="72" y="126"/>
                  </a:lnTo>
                  <a:lnTo>
                    <a:pt x="70" y="128"/>
                  </a:lnTo>
                  <a:lnTo>
                    <a:pt x="66" y="130"/>
                  </a:lnTo>
                  <a:lnTo>
                    <a:pt x="66" y="132"/>
                  </a:lnTo>
                  <a:lnTo>
                    <a:pt x="64" y="132"/>
                  </a:lnTo>
                  <a:lnTo>
                    <a:pt x="62" y="136"/>
                  </a:lnTo>
                  <a:lnTo>
                    <a:pt x="58" y="138"/>
                  </a:lnTo>
                  <a:lnTo>
                    <a:pt x="56" y="142"/>
                  </a:lnTo>
                  <a:lnTo>
                    <a:pt x="54" y="144"/>
                  </a:lnTo>
                  <a:lnTo>
                    <a:pt x="52" y="144"/>
                  </a:lnTo>
                  <a:lnTo>
                    <a:pt x="50" y="146"/>
                  </a:lnTo>
                  <a:lnTo>
                    <a:pt x="46" y="148"/>
                  </a:lnTo>
                  <a:lnTo>
                    <a:pt x="44" y="150"/>
                  </a:lnTo>
                  <a:lnTo>
                    <a:pt x="42" y="150"/>
                  </a:lnTo>
                  <a:lnTo>
                    <a:pt x="40" y="152"/>
                  </a:lnTo>
                  <a:lnTo>
                    <a:pt x="40" y="152"/>
                  </a:lnTo>
                  <a:lnTo>
                    <a:pt x="38" y="152"/>
                  </a:lnTo>
                  <a:lnTo>
                    <a:pt x="36" y="150"/>
                  </a:lnTo>
                  <a:lnTo>
                    <a:pt x="34" y="150"/>
                  </a:lnTo>
                  <a:lnTo>
                    <a:pt x="32" y="150"/>
                  </a:lnTo>
                  <a:lnTo>
                    <a:pt x="32" y="150"/>
                  </a:lnTo>
                  <a:lnTo>
                    <a:pt x="30" y="152"/>
                  </a:lnTo>
                  <a:lnTo>
                    <a:pt x="30" y="152"/>
                  </a:lnTo>
                  <a:lnTo>
                    <a:pt x="30" y="152"/>
                  </a:lnTo>
                  <a:lnTo>
                    <a:pt x="28" y="154"/>
                  </a:lnTo>
                  <a:lnTo>
                    <a:pt x="28" y="156"/>
                  </a:lnTo>
                  <a:lnTo>
                    <a:pt x="28" y="158"/>
                  </a:lnTo>
                  <a:lnTo>
                    <a:pt x="28" y="158"/>
                  </a:lnTo>
                  <a:lnTo>
                    <a:pt x="28" y="158"/>
                  </a:lnTo>
                  <a:lnTo>
                    <a:pt x="28" y="158"/>
                  </a:lnTo>
                  <a:lnTo>
                    <a:pt x="26" y="158"/>
                  </a:lnTo>
                  <a:lnTo>
                    <a:pt x="26" y="158"/>
                  </a:lnTo>
                  <a:lnTo>
                    <a:pt x="24" y="158"/>
                  </a:lnTo>
                  <a:lnTo>
                    <a:pt x="22" y="158"/>
                  </a:lnTo>
                  <a:lnTo>
                    <a:pt x="22" y="158"/>
                  </a:lnTo>
                  <a:lnTo>
                    <a:pt x="20" y="158"/>
                  </a:lnTo>
                  <a:lnTo>
                    <a:pt x="18" y="158"/>
                  </a:lnTo>
                  <a:lnTo>
                    <a:pt x="18" y="158"/>
                  </a:lnTo>
                  <a:lnTo>
                    <a:pt x="16" y="158"/>
                  </a:lnTo>
                  <a:lnTo>
                    <a:pt x="16" y="158"/>
                  </a:lnTo>
                  <a:lnTo>
                    <a:pt x="16" y="158"/>
                  </a:lnTo>
                  <a:lnTo>
                    <a:pt x="16" y="158"/>
                  </a:lnTo>
                  <a:lnTo>
                    <a:pt x="16" y="158"/>
                  </a:lnTo>
                  <a:lnTo>
                    <a:pt x="14" y="160"/>
                  </a:lnTo>
                  <a:lnTo>
                    <a:pt x="14" y="160"/>
                  </a:lnTo>
                  <a:lnTo>
                    <a:pt x="14" y="162"/>
                  </a:lnTo>
                  <a:lnTo>
                    <a:pt x="16" y="164"/>
                  </a:lnTo>
                  <a:lnTo>
                    <a:pt x="16" y="164"/>
                  </a:lnTo>
                  <a:lnTo>
                    <a:pt x="14" y="166"/>
                  </a:lnTo>
                  <a:lnTo>
                    <a:pt x="14" y="166"/>
                  </a:lnTo>
                  <a:lnTo>
                    <a:pt x="14" y="166"/>
                  </a:lnTo>
                  <a:lnTo>
                    <a:pt x="14" y="166"/>
                  </a:lnTo>
                  <a:lnTo>
                    <a:pt x="12" y="166"/>
                  </a:lnTo>
                  <a:lnTo>
                    <a:pt x="12" y="168"/>
                  </a:lnTo>
                  <a:lnTo>
                    <a:pt x="10" y="168"/>
                  </a:lnTo>
                  <a:lnTo>
                    <a:pt x="8" y="168"/>
                  </a:lnTo>
                  <a:lnTo>
                    <a:pt x="6" y="168"/>
                  </a:lnTo>
                  <a:lnTo>
                    <a:pt x="4" y="168"/>
                  </a:lnTo>
                  <a:lnTo>
                    <a:pt x="2" y="166"/>
                  </a:lnTo>
                  <a:lnTo>
                    <a:pt x="0" y="166"/>
                  </a:lnTo>
                  <a:lnTo>
                    <a:pt x="30" y="202"/>
                  </a:lnTo>
                  <a:lnTo>
                    <a:pt x="36" y="206"/>
                  </a:lnTo>
                  <a:lnTo>
                    <a:pt x="40" y="210"/>
                  </a:lnTo>
                  <a:lnTo>
                    <a:pt x="44" y="212"/>
                  </a:lnTo>
                  <a:lnTo>
                    <a:pt x="50" y="216"/>
                  </a:lnTo>
                  <a:lnTo>
                    <a:pt x="56" y="222"/>
                  </a:lnTo>
                  <a:lnTo>
                    <a:pt x="62" y="226"/>
                  </a:lnTo>
                  <a:lnTo>
                    <a:pt x="68" y="232"/>
                  </a:lnTo>
                  <a:lnTo>
                    <a:pt x="80" y="242"/>
                  </a:lnTo>
                  <a:lnTo>
                    <a:pt x="94" y="254"/>
                  </a:lnTo>
                  <a:lnTo>
                    <a:pt x="108" y="266"/>
                  </a:lnTo>
                  <a:lnTo>
                    <a:pt x="114" y="272"/>
                  </a:lnTo>
                  <a:lnTo>
                    <a:pt x="122" y="276"/>
                  </a:lnTo>
                  <a:lnTo>
                    <a:pt x="128" y="282"/>
                  </a:lnTo>
                  <a:lnTo>
                    <a:pt x="134" y="286"/>
                  </a:lnTo>
                  <a:lnTo>
                    <a:pt x="140" y="290"/>
                  </a:lnTo>
                  <a:lnTo>
                    <a:pt x="146" y="294"/>
                  </a:lnTo>
                  <a:lnTo>
                    <a:pt x="146" y="294"/>
                  </a:lnTo>
                  <a:lnTo>
                    <a:pt x="148" y="294"/>
                  </a:lnTo>
                  <a:lnTo>
                    <a:pt x="152" y="296"/>
                  </a:lnTo>
                  <a:lnTo>
                    <a:pt x="154" y="296"/>
                  </a:lnTo>
                  <a:lnTo>
                    <a:pt x="156" y="298"/>
                  </a:lnTo>
                  <a:lnTo>
                    <a:pt x="158" y="298"/>
                  </a:lnTo>
                  <a:lnTo>
                    <a:pt x="158" y="300"/>
                  </a:lnTo>
                  <a:lnTo>
                    <a:pt x="158" y="300"/>
                  </a:lnTo>
                  <a:lnTo>
                    <a:pt x="160" y="300"/>
                  </a:lnTo>
                  <a:lnTo>
                    <a:pt x="160" y="302"/>
                  </a:lnTo>
                  <a:lnTo>
                    <a:pt x="160" y="304"/>
                  </a:lnTo>
                  <a:lnTo>
                    <a:pt x="160" y="306"/>
                  </a:lnTo>
                  <a:lnTo>
                    <a:pt x="160" y="308"/>
                  </a:lnTo>
                  <a:lnTo>
                    <a:pt x="160" y="312"/>
                  </a:lnTo>
                  <a:lnTo>
                    <a:pt x="160" y="316"/>
                  </a:lnTo>
                  <a:lnTo>
                    <a:pt x="160" y="318"/>
                  </a:lnTo>
                  <a:lnTo>
                    <a:pt x="160" y="320"/>
                  </a:lnTo>
                  <a:lnTo>
                    <a:pt x="160" y="320"/>
                  </a:lnTo>
                  <a:lnTo>
                    <a:pt x="162" y="322"/>
                  </a:lnTo>
                  <a:lnTo>
                    <a:pt x="162" y="324"/>
                  </a:lnTo>
                  <a:lnTo>
                    <a:pt x="162" y="324"/>
                  </a:lnTo>
                  <a:lnTo>
                    <a:pt x="164" y="324"/>
                  </a:lnTo>
                  <a:lnTo>
                    <a:pt x="164" y="324"/>
                  </a:lnTo>
                  <a:lnTo>
                    <a:pt x="164" y="324"/>
                  </a:lnTo>
                  <a:lnTo>
                    <a:pt x="166" y="324"/>
                  </a:lnTo>
                  <a:lnTo>
                    <a:pt x="168" y="324"/>
                  </a:lnTo>
                  <a:lnTo>
                    <a:pt x="170" y="324"/>
                  </a:lnTo>
                  <a:lnTo>
                    <a:pt x="174" y="322"/>
                  </a:lnTo>
                  <a:lnTo>
                    <a:pt x="176" y="322"/>
                  </a:lnTo>
                  <a:lnTo>
                    <a:pt x="176" y="320"/>
                  </a:lnTo>
                  <a:lnTo>
                    <a:pt x="176" y="318"/>
                  </a:lnTo>
                  <a:lnTo>
                    <a:pt x="176" y="316"/>
                  </a:lnTo>
                  <a:lnTo>
                    <a:pt x="176" y="316"/>
                  </a:lnTo>
                  <a:lnTo>
                    <a:pt x="176" y="314"/>
                  </a:lnTo>
                  <a:lnTo>
                    <a:pt x="176" y="314"/>
                  </a:lnTo>
                  <a:lnTo>
                    <a:pt x="178" y="312"/>
                  </a:lnTo>
                  <a:lnTo>
                    <a:pt x="178" y="312"/>
                  </a:lnTo>
                  <a:lnTo>
                    <a:pt x="180" y="312"/>
                  </a:lnTo>
                  <a:lnTo>
                    <a:pt x="182" y="312"/>
                  </a:lnTo>
                  <a:lnTo>
                    <a:pt x="184" y="312"/>
                  </a:lnTo>
                  <a:lnTo>
                    <a:pt x="186" y="312"/>
                  </a:lnTo>
                  <a:lnTo>
                    <a:pt x="188" y="312"/>
                  </a:lnTo>
                  <a:lnTo>
                    <a:pt x="192" y="312"/>
                  </a:lnTo>
                  <a:lnTo>
                    <a:pt x="196" y="312"/>
                  </a:lnTo>
                  <a:lnTo>
                    <a:pt x="196" y="312"/>
                  </a:lnTo>
                  <a:lnTo>
                    <a:pt x="198" y="312"/>
                  </a:lnTo>
                  <a:lnTo>
                    <a:pt x="200" y="312"/>
                  </a:lnTo>
                  <a:lnTo>
                    <a:pt x="200" y="312"/>
                  </a:lnTo>
                  <a:lnTo>
                    <a:pt x="202" y="312"/>
                  </a:lnTo>
                  <a:lnTo>
                    <a:pt x="202" y="312"/>
                  </a:lnTo>
                  <a:lnTo>
                    <a:pt x="204" y="310"/>
                  </a:lnTo>
                  <a:lnTo>
                    <a:pt x="204" y="308"/>
                  </a:lnTo>
                  <a:lnTo>
                    <a:pt x="206" y="306"/>
                  </a:lnTo>
                  <a:lnTo>
                    <a:pt x="208" y="304"/>
                  </a:lnTo>
                  <a:lnTo>
                    <a:pt x="210" y="302"/>
                  </a:lnTo>
                  <a:lnTo>
                    <a:pt x="210" y="300"/>
                  </a:lnTo>
                  <a:lnTo>
                    <a:pt x="212" y="300"/>
                  </a:lnTo>
                  <a:lnTo>
                    <a:pt x="212" y="300"/>
                  </a:lnTo>
                  <a:lnTo>
                    <a:pt x="216" y="298"/>
                  </a:lnTo>
                  <a:lnTo>
                    <a:pt x="218" y="296"/>
                  </a:lnTo>
                  <a:lnTo>
                    <a:pt x="218" y="296"/>
                  </a:lnTo>
                  <a:lnTo>
                    <a:pt x="220" y="296"/>
                  </a:lnTo>
                  <a:lnTo>
                    <a:pt x="220" y="294"/>
                  </a:lnTo>
                  <a:lnTo>
                    <a:pt x="220" y="294"/>
                  </a:lnTo>
                  <a:lnTo>
                    <a:pt x="220" y="290"/>
                  </a:lnTo>
                  <a:lnTo>
                    <a:pt x="220" y="290"/>
                  </a:lnTo>
                  <a:lnTo>
                    <a:pt x="222" y="288"/>
                  </a:lnTo>
                  <a:lnTo>
                    <a:pt x="222" y="286"/>
                  </a:lnTo>
                  <a:lnTo>
                    <a:pt x="222" y="286"/>
                  </a:lnTo>
                  <a:lnTo>
                    <a:pt x="222" y="286"/>
                  </a:lnTo>
                  <a:lnTo>
                    <a:pt x="224" y="284"/>
                  </a:lnTo>
                  <a:lnTo>
                    <a:pt x="224" y="284"/>
                  </a:lnTo>
                  <a:lnTo>
                    <a:pt x="226" y="284"/>
                  </a:lnTo>
                  <a:lnTo>
                    <a:pt x="226" y="284"/>
                  </a:lnTo>
                  <a:lnTo>
                    <a:pt x="230" y="282"/>
                  </a:lnTo>
                  <a:lnTo>
                    <a:pt x="234" y="282"/>
                  </a:lnTo>
                  <a:lnTo>
                    <a:pt x="238" y="280"/>
                  </a:lnTo>
                  <a:lnTo>
                    <a:pt x="240" y="280"/>
                  </a:lnTo>
                  <a:lnTo>
                    <a:pt x="242" y="280"/>
                  </a:lnTo>
                  <a:lnTo>
                    <a:pt x="244" y="280"/>
                  </a:lnTo>
                  <a:lnTo>
                    <a:pt x="246" y="278"/>
                  </a:lnTo>
                  <a:lnTo>
                    <a:pt x="246" y="278"/>
                  </a:lnTo>
                  <a:lnTo>
                    <a:pt x="246" y="278"/>
                  </a:lnTo>
                  <a:lnTo>
                    <a:pt x="248" y="276"/>
                  </a:lnTo>
                  <a:lnTo>
                    <a:pt x="250" y="274"/>
                  </a:lnTo>
                  <a:lnTo>
                    <a:pt x="250" y="270"/>
                  </a:lnTo>
                  <a:lnTo>
                    <a:pt x="252" y="268"/>
                  </a:lnTo>
                  <a:lnTo>
                    <a:pt x="252" y="268"/>
                  </a:lnTo>
                  <a:lnTo>
                    <a:pt x="254" y="266"/>
                  </a:lnTo>
                  <a:lnTo>
                    <a:pt x="254" y="266"/>
                  </a:lnTo>
                  <a:lnTo>
                    <a:pt x="258" y="262"/>
                  </a:lnTo>
                  <a:lnTo>
                    <a:pt x="262" y="260"/>
                  </a:lnTo>
                  <a:lnTo>
                    <a:pt x="264" y="258"/>
                  </a:lnTo>
                  <a:lnTo>
                    <a:pt x="266" y="258"/>
                  </a:lnTo>
                  <a:lnTo>
                    <a:pt x="268" y="256"/>
                  </a:lnTo>
                  <a:lnTo>
                    <a:pt x="272" y="254"/>
                  </a:lnTo>
                  <a:lnTo>
                    <a:pt x="276" y="254"/>
                  </a:lnTo>
                  <a:lnTo>
                    <a:pt x="278" y="252"/>
                  </a:lnTo>
                  <a:lnTo>
                    <a:pt x="280" y="252"/>
                  </a:lnTo>
                  <a:lnTo>
                    <a:pt x="280" y="250"/>
                  </a:lnTo>
                  <a:lnTo>
                    <a:pt x="282" y="250"/>
                  </a:lnTo>
                  <a:lnTo>
                    <a:pt x="282" y="248"/>
                  </a:lnTo>
                  <a:lnTo>
                    <a:pt x="284" y="246"/>
                  </a:lnTo>
                  <a:lnTo>
                    <a:pt x="284" y="244"/>
                  </a:lnTo>
                  <a:lnTo>
                    <a:pt x="284" y="238"/>
                  </a:lnTo>
                  <a:lnTo>
                    <a:pt x="284" y="236"/>
                  </a:lnTo>
                  <a:lnTo>
                    <a:pt x="284" y="234"/>
                  </a:lnTo>
                  <a:lnTo>
                    <a:pt x="282" y="232"/>
                  </a:lnTo>
                  <a:lnTo>
                    <a:pt x="282" y="232"/>
                  </a:lnTo>
                  <a:lnTo>
                    <a:pt x="282" y="230"/>
                  </a:lnTo>
                  <a:lnTo>
                    <a:pt x="282" y="230"/>
                  </a:lnTo>
                  <a:lnTo>
                    <a:pt x="280" y="230"/>
                  </a:lnTo>
                  <a:lnTo>
                    <a:pt x="278" y="228"/>
                  </a:lnTo>
                  <a:lnTo>
                    <a:pt x="278" y="228"/>
                  </a:lnTo>
                  <a:lnTo>
                    <a:pt x="274" y="228"/>
                  </a:lnTo>
                  <a:lnTo>
                    <a:pt x="272" y="228"/>
                  </a:lnTo>
                  <a:lnTo>
                    <a:pt x="268" y="228"/>
                  </a:lnTo>
                  <a:lnTo>
                    <a:pt x="264" y="228"/>
                  </a:lnTo>
                  <a:lnTo>
                    <a:pt x="264" y="228"/>
                  </a:lnTo>
                  <a:lnTo>
                    <a:pt x="262" y="228"/>
                  </a:lnTo>
                  <a:lnTo>
                    <a:pt x="260" y="228"/>
                  </a:lnTo>
                  <a:lnTo>
                    <a:pt x="260" y="226"/>
                  </a:lnTo>
                  <a:lnTo>
                    <a:pt x="258" y="226"/>
                  </a:lnTo>
                  <a:lnTo>
                    <a:pt x="258" y="226"/>
                  </a:lnTo>
                  <a:lnTo>
                    <a:pt x="256" y="224"/>
                  </a:lnTo>
                  <a:lnTo>
                    <a:pt x="254" y="222"/>
                  </a:lnTo>
                  <a:lnTo>
                    <a:pt x="252" y="220"/>
                  </a:lnTo>
                  <a:lnTo>
                    <a:pt x="252" y="220"/>
                  </a:lnTo>
                  <a:lnTo>
                    <a:pt x="252" y="218"/>
                  </a:lnTo>
                  <a:lnTo>
                    <a:pt x="252" y="216"/>
                  </a:lnTo>
                  <a:lnTo>
                    <a:pt x="250" y="214"/>
                  </a:lnTo>
                  <a:lnTo>
                    <a:pt x="250" y="210"/>
                  </a:lnTo>
                  <a:lnTo>
                    <a:pt x="250" y="206"/>
                  </a:lnTo>
                  <a:lnTo>
                    <a:pt x="250" y="202"/>
                  </a:lnTo>
                  <a:lnTo>
                    <a:pt x="250" y="190"/>
                  </a:lnTo>
                  <a:lnTo>
                    <a:pt x="252" y="176"/>
                  </a:lnTo>
                  <a:lnTo>
                    <a:pt x="252" y="160"/>
                  </a:lnTo>
                  <a:lnTo>
                    <a:pt x="252" y="144"/>
                  </a:lnTo>
                  <a:lnTo>
                    <a:pt x="254" y="116"/>
                  </a:lnTo>
                  <a:lnTo>
                    <a:pt x="254" y="104"/>
                  </a:lnTo>
                  <a:lnTo>
                    <a:pt x="254" y="104"/>
                  </a:lnTo>
                  <a:lnTo>
                    <a:pt x="250" y="104"/>
                  </a:lnTo>
                  <a:lnTo>
                    <a:pt x="250" y="104"/>
                  </a:lnTo>
                  <a:lnTo>
                    <a:pt x="248" y="104"/>
                  </a:lnTo>
                  <a:lnTo>
                    <a:pt x="246" y="104"/>
                  </a:lnTo>
                  <a:lnTo>
                    <a:pt x="246" y="104"/>
                  </a:lnTo>
                  <a:lnTo>
                    <a:pt x="246" y="104"/>
                  </a:lnTo>
                  <a:lnTo>
                    <a:pt x="246" y="102"/>
                  </a:lnTo>
                  <a:lnTo>
                    <a:pt x="244" y="102"/>
                  </a:lnTo>
                  <a:lnTo>
                    <a:pt x="244" y="102"/>
                  </a:lnTo>
                  <a:lnTo>
                    <a:pt x="244" y="100"/>
                  </a:lnTo>
                  <a:lnTo>
                    <a:pt x="244" y="98"/>
                  </a:lnTo>
                  <a:lnTo>
                    <a:pt x="244" y="96"/>
                  </a:lnTo>
                  <a:lnTo>
                    <a:pt x="244" y="92"/>
                  </a:lnTo>
                  <a:lnTo>
                    <a:pt x="244" y="90"/>
                  </a:lnTo>
                  <a:lnTo>
                    <a:pt x="242" y="90"/>
                  </a:lnTo>
                  <a:lnTo>
                    <a:pt x="242" y="88"/>
                  </a:lnTo>
                  <a:lnTo>
                    <a:pt x="242" y="88"/>
                  </a:lnTo>
                  <a:lnTo>
                    <a:pt x="242" y="86"/>
                  </a:lnTo>
                  <a:lnTo>
                    <a:pt x="242" y="86"/>
                  </a:lnTo>
                  <a:lnTo>
                    <a:pt x="240" y="86"/>
                  </a:lnTo>
                  <a:lnTo>
                    <a:pt x="240" y="86"/>
                  </a:lnTo>
                  <a:lnTo>
                    <a:pt x="238" y="84"/>
                  </a:lnTo>
                  <a:lnTo>
                    <a:pt x="236" y="84"/>
                  </a:lnTo>
                  <a:lnTo>
                    <a:pt x="234" y="84"/>
                  </a:lnTo>
                  <a:lnTo>
                    <a:pt x="232" y="84"/>
                  </a:lnTo>
                  <a:lnTo>
                    <a:pt x="230" y="82"/>
                  </a:lnTo>
                  <a:lnTo>
                    <a:pt x="230" y="82"/>
                  </a:lnTo>
                  <a:lnTo>
                    <a:pt x="230" y="82"/>
                  </a:lnTo>
                  <a:lnTo>
                    <a:pt x="228" y="80"/>
                  </a:lnTo>
                  <a:lnTo>
                    <a:pt x="226" y="78"/>
                  </a:lnTo>
                  <a:lnTo>
                    <a:pt x="226" y="76"/>
                  </a:lnTo>
                  <a:lnTo>
                    <a:pt x="226" y="74"/>
                  </a:lnTo>
                  <a:lnTo>
                    <a:pt x="224" y="72"/>
                  </a:lnTo>
                  <a:lnTo>
                    <a:pt x="224" y="70"/>
                  </a:lnTo>
                  <a:lnTo>
                    <a:pt x="224" y="68"/>
                  </a:lnTo>
                  <a:lnTo>
                    <a:pt x="224" y="66"/>
                  </a:lnTo>
                  <a:lnTo>
                    <a:pt x="224" y="64"/>
                  </a:lnTo>
                  <a:lnTo>
                    <a:pt x="224" y="62"/>
                  </a:lnTo>
                  <a:lnTo>
                    <a:pt x="224" y="60"/>
                  </a:lnTo>
                  <a:lnTo>
                    <a:pt x="224" y="58"/>
                  </a:lnTo>
                  <a:lnTo>
                    <a:pt x="224" y="56"/>
                  </a:lnTo>
                  <a:lnTo>
                    <a:pt x="226" y="54"/>
                  </a:lnTo>
                  <a:lnTo>
                    <a:pt x="226" y="52"/>
                  </a:lnTo>
                  <a:lnTo>
                    <a:pt x="226" y="50"/>
                  </a:lnTo>
                  <a:lnTo>
                    <a:pt x="228" y="50"/>
                  </a:lnTo>
                  <a:lnTo>
                    <a:pt x="228" y="50"/>
                  </a:lnTo>
                  <a:lnTo>
                    <a:pt x="230" y="48"/>
                  </a:lnTo>
                  <a:lnTo>
                    <a:pt x="232" y="48"/>
                  </a:lnTo>
                  <a:lnTo>
                    <a:pt x="234" y="48"/>
                  </a:lnTo>
                  <a:lnTo>
                    <a:pt x="236" y="48"/>
                  </a:lnTo>
                  <a:lnTo>
                    <a:pt x="238" y="48"/>
                  </a:lnTo>
                  <a:lnTo>
                    <a:pt x="240" y="46"/>
                  </a:lnTo>
                  <a:lnTo>
                    <a:pt x="240" y="46"/>
                  </a:lnTo>
                  <a:lnTo>
                    <a:pt x="240" y="46"/>
                  </a:lnTo>
                  <a:lnTo>
                    <a:pt x="240" y="46"/>
                  </a:lnTo>
                  <a:lnTo>
                    <a:pt x="240" y="44"/>
                  </a:lnTo>
                  <a:lnTo>
                    <a:pt x="240" y="44"/>
                  </a:lnTo>
                  <a:lnTo>
                    <a:pt x="240" y="44"/>
                  </a:lnTo>
                  <a:lnTo>
                    <a:pt x="240" y="42"/>
                  </a:lnTo>
                  <a:lnTo>
                    <a:pt x="238" y="42"/>
                  </a:lnTo>
                  <a:lnTo>
                    <a:pt x="238" y="40"/>
                  </a:lnTo>
                  <a:lnTo>
                    <a:pt x="236" y="38"/>
                  </a:lnTo>
                  <a:lnTo>
                    <a:pt x="234" y="36"/>
                  </a:lnTo>
                  <a:lnTo>
                    <a:pt x="234" y="36"/>
                  </a:lnTo>
                  <a:lnTo>
                    <a:pt x="234" y="34"/>
                  </a:lnTo>
                  <a:lnTo>
                    <a:pt x="234" y="34"/>
                  </a:lnTo>
                  <a:lnTo>
                    <a:pt x="232" y="32"/>
                  </a:lnTo>
                  <a:lnTo>
                    <a:pt x="232" y="32"/>
                  </a:lnTo>
                  <a:lnTo>
                    <a:pt x="234" y="30"/>
                  </a:lnTo>
                  <a:lnTo>
                    <a:pt x="234" y="28"/>
                  </a:lnTo>
                  <a:lnTo>
                    <a:pt x="234" y="26"/>
                  </a:lnTo>
                  <a:lnTo>
                    <a:pt x="234" y="24"/>
                  </a:lnTo>
                  <a:lnTo>
                    <a:pt x="234" y="24"/>
                  </a:lnTo>
                  <a:lnTo>
                    <a:pt x="236" y="22"/>
                  </a:lnTo>
                  <a:lnTo>
                    <a:pt x="236" y="22"/>
                  </a:lnTo>
                  <a:lnTo>
                    <a:pt x="236" y="22"/>
                  </a:lnTo>
                  <a:lnTo>
                    <a:pt x="236" y="22"/>
                  </a:lnTo>
                  <a:lnTo>
                    <a:pt x="238" y="22"/>
                  </a:lnTo>
                  <a:lnTo>
                    <a:pt x="240" y="22"/>
                  </a:lnTo>
                  <a:lnTo>
                    <a:pt x="242" y="22"/>
                  </a:lnTo>
                  <a:lnTo>
                    <a:pt x="242" y="22"/>
                  </a:lnTo>
                  <a:lnTo>
                    <a:pt x="242" y="22"/>
                  </a:lnTo>
                  <a:lnTo>
                    <a:pt x="242" y="22"/>
                  </a:lnTo>
                  <a:lnTo>
                    <a:pt x="242" y="20"/>
                  </a:lnTo>
                  <a:lnTo>
                    <a:pt x="242" y="20"/>
                  </a:lnTo>
                  <a:lnTo>
                    <a:pt x="242" y="18"/>
                  </a:lnTo>
                  <a:lnTo>
                    <a:pt x="242" y="16"/>
                  </a:lnTo>
                  <a:lnTo>
                    <a:pt x="242" y="16"/>
                  </a:lnTo>
                  <a:lnTo>
                    <a:pt x="242" y="12"/>
                  </a:lnTo>
                  <a:lnTo>
                    <a:pt x="242" y="8"/>
                  </a:lnTo>
                  <a:lnTo>
                    <a:pt x="240" y="6"/>
                  </a:lnTo>
                  <a:lnTo>
                    <a:pt x="240" y="4"/>
                  </a:lnTo>
                  <a:lnTo>
                    <a:pt x="234" y="4"/>
                  </a:lnTo>
                  <a:lnTo>
                    <a:pt x="222" y="2"/>
                  </a:lnTo>
                  <a:lnTo>
                    <a:pt x="214" y="2"/>
                  </a:lnTo>
                  <a:lnTo>
                    <a:pt x="208" y="2"/>
                  </a:lnTo>
                  <a:lnTo>
                    <a:pt x="200" y="0"/>
                  </a:lnTo>
                  <a:lnTo>
                    <a:pt x="196" y="0"/>
                  </a:lnTo>
                  <a:lnTo>
                    <a:pt x="192" y="2"/>
                  </a:lnTo>
                  <a:lnTo>
                    <a:pt x="186" y="2"/>
                  </a:lnTo>
                  <a:lnTo>
                    <a:pt x="180" y="2"/>
                  </a:lnTo>
                  <a:lnTo>
                    <a:pt x="178" y="2"/>
                  </a:lnTo>
                  <a:lnTo>
                    <a:pt x="176" y="4"/>
                  </a:lnTo>
                  <a:lnTo>
                    <a:pt x="174" y="4"/>
                  </a:lnTo>
                  <a:lnTo>
                    <a:pt x="172" y="4"/>
                  </a:lnTo>
                  <a:lnTo>
                    <a:pt x="168" y="6"/>
                  </a:lnTo>
                  <a:lnTo>
                    <a:pt x="164" y="8"/>
                  </a:lnTo>
                  <a:lnTo>
                    <a:pt x="162" y="10"/>
                  </a:lnTo>
                  <a:lnTo>
                    <a:pt x="160" y="10"/>
                  </a:lnTo>
                  <a:lnTo>
                    <a:pt x="158" y="10"/>
                  </a:lnTo>
                  <a:lnTo>
                    <a:pt x="156" y="10"/>
                  </a:lnTo>
                  <a:lnTo>
                    <a:pt x="152" y="10"/>
                  </a:lnTo>
                  <a:lnTo>
                    <a:pt x="144" y="10"/>
                  </a:lnTo>
                  <a:lnTo>
                    <a:pt x="138" y="10"/>
                  </a:lnTo>
                  <a:lnTo>
                    <a:pt x="134" y="10"/>
                  </a:lnTo>
                  <a:lnTo>
                    <a:pt x="132" y="10"/>
                  </a:lnTo>
                  <a:lnTo>
                    <a:pt x="130" y="12"/>
                  </a:lnTo>
                  <a:lnTo>
                    <a:pt x="130" y="12"/>
                  </a:lnTo>
                  <a:lnTo>
                    <a:pt x="128" y="12"/>
                  </a:lnTo>
                  <a:lnTo>
                    <a:pt x="126" y="12"/>
                  </a:lnTo>
                  <a:lnTo>
                    <a:pt x="126" y="14"/>
                  </a:lnTo>
                  <a:lnTo>
                    <a:pt x="124" y="16"/>
                  </a:lnTo>
                  <a:lnTo>
                    <a:pt x="122" y="18"/>
                  </a:lnTo>
                  <a:lnTo>
                    <a:pt x="120" y="20"/>
                  </a:lnTo>
                  <a:lnTo>
                    <a:pt x="118" y="22"/>
                  </a:lnTo>
                  <a:lnTo>
                    <a:pt x="116" y="22"/>
                  </a:lnTo>
                  <a:lnTo>
                    <a:pt x="116" y="22"/>
                  </a:lnTo>
                  <a:lnTo>
                    <a:pt x="114" y="22"/>
                  </a:lnTo>
                  <a:lnTo>
                    <a:pt x="112" y="24"/>
                  </a:lnTo>
                  <a:lnTo>
                    <a:pt x="108" y="24"/>
                  </a:lnTo>
                  <a:lnTo>
                    <a:pt x="106" y="24"/>
                  </a:lnTo>
                  <a:lnTo>
                    <a:pt x="102" y="24"/>
                  </a:lnTo>
                  <a:lnTo>
                    <a:pt x="100" y="24"/>
                  </a:lnTo>
                  <a:lnTo>
                    <a:pt x="98" y="24"/>
                  </a:lnTo>
                  <a:lnTo>
                    <a:pt x="98" y="26"/>
                  </a:lnTo>
                  <a:lnTo>
                    <a:pt x="96" y="26"/>
                  </a:lnTo>
                  <a:lnTo>
                    <a:pt x="96" y="26"/>
                  </a:lnTo>
                  <a:lnTo>
                    <a:pt x="94" y="26"/>
                  </a:lnTo>
                  <a:lnTo>
                    <a:pt x="94" y="28"/>
                  </a:lnTo>
                  <a:lnTo>
                    <a:pt x="92" y="30"/>
                  </a:lnTo>
                  <a:lnTo>
                    <a:pt x="92" y="32"/>
                  </a:lnTo>
                  <a:lnTo>
                    <a:pt x="90" y="34"/>
                  </a:lnTo>
                  <a:lnTo>
                    <a:pt x="90" y="40"/>
                  </a:lnTo>
                  <a:lnTo>
                    <a:pt x="88" y="42"/>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86" name="Freeform 381">
              <a:extLst>
                <a:ext uri="{FF2B5EF4-FFF2-40B4-BE49-F238E27FC236}">
                  <a16:creationId xmlns:a16="http://schemas.microsoft.com/office/drawing/2014/main" id="{9D7E48E5-CBCA-4FE5-B597-35D83DC30AF0}"/>
                </a:ext>
              </a:extLst>
            </p:cNvPr>
            <p:cNvSpPr>
              <a:spLocks/>
            </p:cNvSpPr>
            <p:nvPr/>
          </p:nvSpPr>
          <p:spPr bwMode="auto">
            <a:xfrm>
              <a:off x="5787475" y="2982835"/>
              <a:ext cx="537102" cy="553962"/>
            </a:xfrm>
            <a:custGeom>
              <a:avLst/>
              <a:gdLst>
                <a:gd name="T0" fmla="*/ 98 w 284"/>
                <a:gd name="T1" fmla="*/ 50 h 324"/>
                <a:gd name="T2" fmla="*/ 98 w 284"/>
                <a:gd name="T3" fmla="*/ 56 h 324"/>
                <a:gd name="T4" fmla="*/ 92 w 284"/>
                <a:gd name="T5" fmla="*/ 66 h 324"/>
                <a:gd name="T6" fmla="*/ 98 w 284"/>
                <a:gd name="T7" fmla="*/ 70 h 324"/>
                <a:gd name="T8" fmla="*/ 102 w 284"/>
                <a:gd name="T9" fmla="*/ 76 h 324"/>
                <a:gd name="T10" fmla="*/ 98 w 284"/>
                <a:gd name="T11" fmla="*/ 92 h 324"/>
                <a:gd name="T12" fmla="*/ 92 w 284"/>
                <a:gd name="T13" fmla="*/ 98 h 324"/>
                <a:gd name="T14" fmla="*/ 80 w 284"/>
                <a:gd name="T15" fmla="*/ 98 h 324"/>
                <a:gd name="T16" fmla="*/ 76 w 284"/>
                <a:gd name="T17" fmla="*/ 104 h 324"/>
                <a:gd name="T18" fmla="*/ 78 w 284"/>
                <a:gd name="T19" fmla="*/ 112 h 324"/>
                <a:gd name="T20" fmla="*/ 84 w 284"/>
                <a:gd name="T21" fmla="*/ 118 h 324"/>
                <a:gd name="T22" fmla="*/ 72 w 284"/>
                <a:gd name="T23" fmla="*/ 126 h 324"/>
                <a:gd name="T24" fmla="*/ 56 w 284"/>
                <a:gd name="T25" fmla="*/ 142 h 324"/>
                <a:gd name="T26" fmla="*/ 40 w 284"/>
                <a:gd name="T27" fmla="*/ 152 h 324"/>
                <a:gd name="T28" fmla="*/ 30 w 284"/>
                <a:gd name="T29" fmla="*/ 152 h 324"/>
                <a:gd name="T30" fmla="*/ 28 w 284"/>
                <a:gd name="T31" fmla="*/ 158 h 324"/>
                <a:gd name="T32" fmla="*/ 20 w 284"/>
                <a:gd name="T33" fmla="*/ 158 h 324"/>
                <a:gd name="T34" fmla="*/ 16 w 284"/>
                <a:gd name="T35" fmla="*/ 158 h 324"/>
                <a:gd name="T36" fmla="*/ 14 w 284"/>
                <a:gd name="T37" fmla="*/ 166 h 324"/>
                <a:gd name="T38" fmla="*/ 6 w 284"/>
                <a:gd name="T39" fmla="*/ 168 h 324"/>
                <a:gd name="T40" fmla="*/ 44 w 284"/>
                <a:gd name="T41" fmla="*/ 212 h 324"/>
                <a:gd name="T42" fmla="*/ 108 w 284"/>
                <a:gd name="T43" fmla="*/ 266 h 324"/>
                <a:gd name="T44" fmla="*/ 146 w 284"/>
                <a:gd name="T45" fmla="*/ 294 h 324"/>
                <a:gd name="T46" fmla="*/ 158 w 284"/>
                <a:gd name="T47" fmla="*/ 300 h 324"/>
                <a:gd name="T48" fmla="*/ 160 w 284"/>
                <a:gd name="T49" fmla="*/ 316 h 324"/>
                <a:gd name="T50" fmla="*/ 164 w 284"/>
                <a:gd name="T51" fmla="*/ 324 h 324"/>
                <a:gd name="T52" fmla="*/ 176 w 284"/>
                <a:gd name="T53" fmla="*/ 322 h 324"/>
                <a:gd name="T54" fmla="*/ 178 w 284"/>
                <a:gd name="T55" fmla="*/ 312 h 324"/>
                <a:gd name="T56" fmla="*/ 192 w 284"/>
                <a:gd name="T57" fmla="*/ 312 h 324"/>
                <a:gd name="T58" fmla="*/ 202 w 284"/>
                <a:gd name="T59" fmla="*/ 312 h 324"/>
                <a:gd name="T60" fmla="*/ 212 w 284"/>
                <a:gd name="T61" fmla="*/ 300 h 324"/>
                <a:gd name="T62" fmla="*/ 220 w 284"/>
                <a:gd name="T63" fmla="*/ 294 h 324"/>
                <a:gd name="T64" fmla="*/ 224 w 284"/>
                <a:gd name="T65" fmla="*/ 284 h 324"/>
                <a:gd name="T66" fmla="*/ 240 w 284"/>
                <a:gd name="T67" fmla="*/ 280 h 324"/>
                <a:gd name="T68" fmla="*/ 250 w 284"/>
                <a:gd name="T69" fmla="*/ 274 h 324"/>
                <a:gd name="T70" fmla="*/ 262 w 284"/>
                <a:gd name="T71" fmla="*/ 260 h 324"/>
                <a:gd name="T72" fmla="*/ 280 w 284"/>
                <a:gd name="T73" fmla="*/ 252 h 324"/>
                <a:gd name="T74" fmla="*/ 284 w 284"/>
                <a:gd name="T75" fmla="*/ 236 h 324"/>
                <a:gd name="T76" fmla="*/ 278 w 284"/>
                <a:gd name="T77" fmla="*/ 228 h 324"/>
                <a:gd name="T78" fmla="*/ 262 w 284"/>
                <a:gd name="T79" fmla="*/ 228 h 324"/>
                <a:gd name="T80" fmla="*/ 252 w 284"/>
                <a:gd name="T81" fmla="*/ 220 h 324"/>
                <a:gd name="T82" fmla="*/ 250 w 284"/>
                <a:gd name="T83" fmla="*/ 202 h 324"/>
                <a:gd name="T84" fmla="*/ 254 w 284"/>
                <a:gd name="T85" fmla="*/ 104 h 324"/>
                <a:gd name="T86" fmla="*/ 246 w 284"/>
                <a:gd name="T87" fmla="*/ 102 h 324"/>
                <a:gd name="T88" fmla="*/ 244 w 284"/>
                <a:gd name="T89" fmla="*/ 90 h 324"/>
                <a:gd name="T90" fmla="*/ 240 w 284"/>
                <a:gd name="T91" fmla="*/ 86 h 324"/>
                <a:gd name="T92" fmla="*/ 230 w 284"/>
                <a:gd name="T93" fmla="*/ 82 h 324"/>
                <a:gd name="T94" fmla="*/ 224 w 284"/>
                <a:gd name="T95" fmla="*/ 68 h 324"/>
                <a:gd name="T96" fmla="*/ 226 w 284"/>
                <a:gd name="T97" fmla="*/ 54 h 324"/>
                <a:gd name="T98" fmla="*/ 234 w 284"/>
                <a:gd name="T99" fmla="*/ 48 h 324"/>
                <a:gd name="T100" fmla="*/ 240 w 284"/>
                <a:gd name="T101" fmla="*/ 44 h 324"/>
                <a:gd name="T102" fmla="*/ 234 w 284"/>
                <a:gd name="T103" fmla="*/ 36 h 324"/>
                <a:gd name="T104" fmla="*/ 234 w 284"/>
                <a:gd name="T105" fmla="*/ 28 h 324"/>
                <a:gd name="T106" fmla="*/ 236 w 284"/>
                <a:gd name="T107" fmla="*/ 22 h 324"/>
                <a:gd name="T108" fmla="*/ 242 w 284"/>
                <a:gd name="T109" fmla="*/ 20 h 324"/>
                <a:gd name="T110" fmla="*/ 240 w 284"/>
                <a:gd name="T111" fmla="*/ 6 h 324"/>
                <a:gd name="T112" fmla="*/ 196 w 284"/>
                <a:gd name="T113" fmla="*/ 0 h 324"/>
                <a:gd name="T114" fmla="*/ 172 w 284"/>
                <a:gd name="T115" fmla="*/ 4 h 324"/>
                <a:gd name="T116" fmla="*/ 152 w 284"/>
                <a:gd name="T117" fmla="*/ 10 h 324"/>
                <a:gd name="T118" fmla="*/ 128 w 284"/>
                <a:gd name="T119" fmla="*/ 12 h 324"/>
                <a:gd name="T120" fmla="*/ 116 w 284"/>
                <a:gd name="T121" fmla="*/ 22 h 324"/>
                <a:gd name="T122" fmla="*/ 100 w 284"/>
                <a:gd name="T123" fmla="*/ 24 h 324"/>
                <a:gd name="T124" fmla="*/ 92 w 284"/>
                <a:gd name="T125" fmla="*/ 3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4" h="324">
                  <a:moveTo>
                    <a:pt x="88" y="42"/>
                  </a:moveTo>
                  <a:lnTo>
                    <a:pt x="88" y="42"/>
                  </a:lnTo>
                  <a:lnTo>
                    <a:pt x="90" y="42"/>
                  </a:lnTo>
                  <a:lnTo>
                    <a:pt x="94" y="46"/>
                  </a:lnTo>
                  <a:lnTo>
                    <a:pt x="96" y="48"/>
                  </a:lnTo>
                  <a:lnTo>
                    <a:pt x="98" y="50"/>
                  </a:lnTo>
                  <a:lnTo>
                    <a:pt x="98" y="50"/>
                  </a:lnTo>
                  <a:lnTo>
                    <a:pt x="100" y="52"/>
                  </a:lnTo>
                  <a:lnTo>
                    <a:pt x="100" y="52"/>
                  </a:lnTo>
                  <a:lnTo>
                    <a:pt x="100" y="52"/>
                  </a:lnTo>
                  <a:lnTo>
                    <a:pt x="100" y="54"/>
                  </a:lnTo>
                  <a:lnTo>
                    <a:pt x="100" y="54"/>
                  </a:lnTo>
                  <a:lnTo>
                    <a:pt x="100" y="56"/>
                  </a:lnTo>
                  <a:lnTo>
                    <a:pt x="98" y="56"/>
                  </a:lnTo>
                  <a:lnTo>
                    <a:pt x="98" y="58"/>
                  </a:lnTo>
                  <a:lnTo>
                    <a:pt x="96" y="60"/>
                  </a:lnTo>
                  <a:lnTo>
                    <a:pt x="94" y="62"/>
                  </a:lnTo>
                  <a:lnTo>
                    <a:pt x="94" y="64"/>
                  </a:lnTo>
                  <a:lnTo>
                    <a:pt x="92" y="64"/>
                  </a:lnTo>
                  <a:lnTo>
                    <a:pt x="92" y="66"/>
                  </a:lnTo>
                  <a:lnTo>
                    <a:pt x="92" y="66"/>
                  </a:lnTo>
                  <a:lnTo>
                    <a:pt x="92" y="66"/>
                  </a:lnTo>
                  <a:lnTo>
                    <a:pt x="92" y="68"/>
                  </a:lnTo>
                  <a:lnTo>
                    <a:pt x="92" y="68"/>
                  </a:lnTo>
                  <a:lnTo>
                    <a:pt x="94" y="68"/>
                  </a:lnTo>
                  <a:lnTo>
                    <a:pt x="96" y="68"/>
                  </a:lnTo>
                  <a:lnTo>
                    <a:pt x="96" y="70"/>
                  </a:lnTo>
                  <a:lnTo>
                    <a:pt x="98" y="70"/>
                  </a:lnTo>
                  <a:lnTo>
                    <a:pt x="100" y="70"/>
                  </a:lnTo>
                  <a:lnTo>
                    <a:pt x="100" y="70"/>
                  </a:lnTo>
                  <a:lnTo>
                    <a:pt x="100" y="72"/>
                  </a:lnTo>
                  <a:lnTo>
                    <a:pt x="102" y="72"/>
                  </a:lnTo>
                  <a:lnTo>
                    <a:pt x="102" y="74"/>
                  </a:lnTo>
                  <a:lnTo>
                    <a:pt x="102" y="74"/>
                  </a:lnTo>
                  <a:lnTo>
                    <a:pt x="102" y="76"/>
                  </a:lnTo>
                  <a:lnTo>
                    <a:pt x="102" y="78"/>
                  </a:lnTo>
                  <a:lnTo>
                    <a:pt x="102" y="80"/>
                  </a:lnTo>
                  <a:lnTo>
                    <a:pt x="102" y="82"/>
                  </a:lnTo>
                  <a:lnTo>
                    <a:pt x="100" y="86"/>
                  </a:lnTo>
                  <a:lnTo>
                    <a:pt x="100" y="88"/>
                  </a:lnTo>
                  <a:lnTo>
                    <a:pt x="98" y="90"/>
                  </a:lnTo>
                  <a:lnTo>
                    <a:pt x="98" y="92"/>
                  </a:lnTo>
                  <a:lnTo>
                    <a:pt x="98" y="94"/>
                  </a:lnTo>
                  <a:lnTo>
                    <a:pt x="96" y="94"/>
                  </a:lnTo>
                  <a:lnTo>
                    <a:pt x="96" y="96"/>
                  </a:lnTo>
                  <a:lnTo>
                    <a:pt x="94" y="96"/>
                  </a:lnTo>
                  <a:lnTo>
                    <a:pt x="94" y="98"/>
                  </a:lnTo>
                  <a:lnTo>
                    <a:pt x="94" y="98"/>
                  </a:lnTo>
                  <a:lnTo>
                    <a:pt x="92" y="98"/>
                  </a:lnTo>
                  <a:lnTo>
                    <a:pt x="92" y="98"/>
                  </a:lnTo>
                  <a:lnTo>
                    <a:pt x="90" y="98"/>
                  </a:lnTo>
                  <a:lnTo>
                    <a:pt x="86" y="98"/>
                  </a:lnTo>
                  <a:lnTo>
                    <a:pt x="84" y="98"/>
                  </a:lnTo>
                  <a:lnTo>
                    <a:pt x="82" y="98"/>
                  </a:lnTo>
                  <a:lnTo>
                    <a:pt x="80" y="98"/>
                  </a:lnTo>
                  <a:lnTo>
                    <a:pt x="80" y="98"/>
                  </a:lnTo>
                  <a:lnTo>
                    <a:pt x="80" y="98"/>
                  </a:lnTo>
                  <a:lnTo>
                    <a:pt x="78" y="98"/>
                  </a:lnTo>
                  <a:lnTo>
                    <a:pt x="78" y="100"/>
                  </a:lnTo>
                  <a:lnTo>
                    <a:pt x="78" y="100"/>
                  </a:lnTo>
                  <a:lnTo>
                    <a:pt x="76" y="102"/>
                  </a:lnTo>
                  <a:lnTo>
                    <a:pt x="76" y="102"/>
                  </a:lnTo>
                  <a:lnTo>
                    <a:pt x="76" y="104"/>
                  </a:lnTo>
                  <a:lnTo>
                    <a:pt x="76" y="106"/>
                  </a:lnTo>
                  <a:lnTo>
                    <a:pt x="76" y="108"/>
                  </a:lnTo>
                  <a:lnTo>
                    <a:pt x="76" y="108"/>
                  </a:lnTo>
                  <a:lnTo>
                    <a:pt x="76" y="108"/>
                  </a:lnTo>
                  <a:lnTo>
                    <a:pt x="76" y="110"/>
                  </a:lnTo>
                  <a:lnTo>
                    <a:pt x="78" y="110"/>
                  </a:lnTo>
                  <a:lnTo>
                    <a:pt x="78" y="112"/>
                  </a:lnTo>
                  <a:lnTo>
                    <a:pt x="80" y="112"/>
                  </a:lnTo>
                  <a:lnTo>
                    <a:pt x="82" y="114"/>
                  </a:lnTo>
                  <a:lnTo>
                    <a:pt x="82" y="114"/>
                  </a:lnTo>
                  <a:lnTo>
                    <a:pt x="84" y="114"/>
                  </a:lnTo>
                  <a:lnTo>
                    <a:pt x="84" y="116"/>
                  </a:lnTo>
                  <a:lnTo>
                    <a:pt x="84" y="116"/>
                  </a:lnTo>
                  <a:lnTo>
                    <a:pt x="84" y="118"/>
                  </a:lnTo>
                  <a:lnTo>
                    <a:pt x="82" y="118"/>
                  </a:lnTo>
                  <a:lnTo>
                    <a:pt x="82" y="120"/>
                  </a:lnTo>
                  <a:lnTo>
                    <a:pt x="82" y="120"/>
                  </a:lnTo>
                  <a:lnTo>
                    <a:pt x="80" y="122"/>
                  </a:lnTo>
                  <a:lnTo>
                    <a:pt x="78" y="122"/>
                  </a:lnTo>
                  <a:lnTo>
                    <a:pt x="76" y="124"/>
                  </a:lnTo>
                  <a:lnTo>
                    <a:pt x="72" y="126"/>
                  </a:lnTo>
                  <a:lnTo>
                    <a:pt x="70" y="128"/>
                  </a:lnTo>
                  <a:lnTo>
                    <a:pt x="66" y="130"/>
                  </a:lnTo>
                  <a:lnTo>
                    <a:pt x="66" y="132"/>
                  </a:lnTo>
                  <a:lnTo>
                    <a:pt x="64" y="132"/>
                  </a:lnTo>
                  <a:lnTo>
                    <a:pt x="62" y="136"/>
                  </a:lnTo>
                  <a:lnTo>
                    <a:pt x="58" y="138"/>
                  </a:lnTo>
                  <a:lnTo>
                    <a:pt x="56" y="142"/>
                  </a:lnTo>
                  <a:lnTo>
                    <a:pt x="54" y="144"/>
                  </a:lnTo>
                  <a:lnTo>
                    <a:pt x="52" y="144"/>
                  </a:lnTo>
                  <a:lnTo>
                    <a:pt x="50" y="146"/>
                  </a:lnTo>
                  <a:lnTo>
                    <a:pt x="46" y="148"/>
                  </a:lnTo>
                  <a:lnTo>
                    <a:pt x="44" y="150"/>
                  </a:lnTo>
                  <a:lnTo>
                    <a:pt x="42" y="150"/>
                  </a:lnTo>
                  <a:lnTo>
                    <a:pt x="40" y="152"/>
                  </a:lnTo>
                  <a:lnTo>
                    <a:pt x="40" y="152"/>
                  </a:lnTo>
                  <a:lnTo>
                    <a:pt x="38" y="152"/>
                  </a:lnTo>
                  <a:lnTo>
                    <a:pt x="36" y="150"/>
                  </a:lnTo>
                  <a:lnTo>
                    <a:pt x="34" y="150"/>
                  </a:lnTo>
                  <a:lnTo>
                    <a:pt x="32" y="150"/>
                  </a:lnTo>
                  <a:lnTo>
                    <a:pt x="32" y="150"/>
                  </a:lnTo>
                  <a:lnTo>
                    <a:pt x="30" y="152"/>
                  </a:lnTo>
                  <a:lnTo>
                    <a:pt x="30" y="152"/>
                  </a:lnTo>
                  <a:lnTo>
                    <a:pt x="30" y="152"/>
                  </a:lnTo>
                  <a:lnTo>
                    <a:pt x="28" y="154"/>
                  </a:lnTo>
                  <a:lnTo>
                    <a:pt x="28" y="156"/>
                  </a:lnTo>
                  <a:lnTo>
                    <a:pt x="28" y="158"/>
                  </a:lnTo>
                  <a:lnTo>
                    <a:pt x="28" y="158"/>
                  </a:lnTo>
                  <a:lnTo>
                    <a:pt x="28" y="158"/>
                  </a:lnTo>
                  <a:lnTo>
                    <a:pt x="28" y="158"/>
                  </a:lnTo>
                  <a:lnTo>
                    <a:pt x="26" y="158"/>
                  </a:lnTo>
                  <a:lnTo>
                    <a:pt x="26" y="158"/>
                  </a:lnTo>
                  <a:lnTo>
                    <a:pt x="24" y="158"/>
                  </a:lnTo>
                  <a:lnTo>
                    <a:pt x="22" y="158"/>
                  </a:lnTo>
                  <a:lnTo>
                    <a:pt x="22" y="158"/>
                  </a:lnTo>
                  <a:lnTo>
                    <a:pt x="20" y="158"/>
                  </a:lnTo>
                  <a:lnTo>
                    <a:pt x="18" y="158"/>
                  </a:lnTo>
                  <a:lnTo>
                    <a:pt x="18" y="158"/>
                  </a:lnTo>
                  <a:lnTo>
                    <a:pt x="16" y="158"/>
                  </a:lnTo>
                  <a:lnTo>
                    <a:pt x="16" y="158"/>
                  </a:lnTo>
                  <a:lnTo>
                    <a:pt x="16" y="158"/>
                  </a:lnTo>
                  <a:lnTo>
                    <a:pt x="16" y="158"/>
                  </a:lnTo>
                  <a:lnTo>
                    <a:pt x="16" y="158"/>
                  </a:lnTo>
                  <a:lnTo>
                    <a:pt x="14" y="160"/>
                  </a:lnTo>
                  <a:lnTo>
                    <a:pt x="14" y="160"/>
                  </a:lnTo>
                  <a:lnTo>
                    <a:pt x="14" y="162"/>
                  </a:lnTo>
                  <a:lnTo>
                    <a:pt x="16" y="164"/>
                  </a:lnTo>
                  <a:lnTo>
                    <a:pt x="16" y="164"/>
                  </a:lnTo>
                  <a:lnTo>
                    <a:pt x="14" y="166"/>
                  </a:lnTo>
                  <a:lnTo>
                    <a:pt x="14" y="166"/>
                  </a:lnTo>
                  <a:lnTo>
                    <a:pt x="14" y="166"/>
                  </a:lnTo>
                  <a:lnTo>
                    <a:pt x="14" y="166"/>
                  </a:lnTo>
                  <a:lnTo>
                    <a:pt x="12" y="166"/>
                  </a:lnTo>
                  <a:lnTo>
                    <a:pt x="12" y="168"/>
                  </a:lnTo>
                  <a:lnTo>
                    <a:pt x="10" y="168"/>
                  </a:lnTo>
                  <a:lnTo>
                    <a:pt x="8" y="168"/>
                  </a:lnTo>
                  <a:lnTo>
                    <a:pt x="6" y="168"/>
                  </a:lnTo>
                  <a:lnTo>
                    <a:pt x="4" y="168"/>
                  </a:lnTo>
                  <a:lnTo>
                    <a:pt x="2" y="166"/>
                  </a:lnTo>
                  <a:lnTo>
                    <a:pt x="0" y="166"/>
                  </a:lnTo>
                  <a:lnTo>
                    <a:pt x="30" y="202"/>
                  </a:lnTo>
                  <a:lnTo>
                    <a:pt x="36" y="206"/>
                  </a:lnTo>
                  <a:lnTo>
                    <a:pt x="40" y="210"/>
                  </a:lnTo>
                  <a:lnTo>
                    <a:pt x="44" y="212"/>
                  </a:lnTo>
                  <a:lnTo>
                    <a:pt x="50" y="216"/>
                  </a:lnTo>
                  <a:lnTo>
                    <a:pt x="56" y="222"/>
                  </a:lnTo>
                  <a:lnTo>
                    <a:pt x="62" y="226"/>
                  </a:lnTo>
                  <a:lnTo>
                    <a:pt x="68" y="232"/>
                  </a:lnTo>
                  <a:lnTo>
                    <a:pt x="80" y="242"/>
                  </a:lnTo>
                  <a:lnTo>
                    <a:pt x="94" y="254"/>
                  </a:lnTo>
                  <a:lnTo>
                    <a:pt x="108" y="266"/>
                  </a:lnTo>
                  <a:lnTo>
                    <a:pt x="114" y="272"/>
                  </a:lnTo>
                  <a:lnTo>
                    <a:pt x="122" y="276"/>
                  </a:lnTo>
                  <a:lnTo>
                    <a:pt x="128" y="282"/>
                  </a:lnTo>
                  <a:lnTo>
                    <a:pt x="134" y="286"/>
                  </a:lnTo>
                  <a:lnTo>
                    <a:pt x="140" y="290"/>
                  </a:lnTo>
                  <a:lnTo>
                    <a:pt x="146" y="294"/>
                  </a:lnTo>
                  <a:lnTo>
                    <a:pt x="146" y="294"/>
                  </a:lnTo>
                  <a:lnTo>
                    <a:pt x="148" y="294"/>
                  </a:lnTo>
                  <a:lnTo>
                    <a:pt x="152" y="296"/>
                  </a:lnTo>
                  <a:lnTo>
                    <a:pt x="154" y="296"/>
                  </a:lnTo>
                  <a:lnTo>
                    <a:pt x="156" y="298"/>
                  </a:lnTo>
                  <a:lnTo>
                    <a:pt x="158" y="298"/>
                  </a:lnTo>
                  <a:lnTo>
                    <a:pt x="158" y="300"/>
                  </a:lnTo>
                  <a:lnTo>
                    <a:pt x="158" y="300"/>
                  </a:lnTo>
                  <a:lnTo>
                    <a:pt x="160" y="300"/>
                  </a:lnTo>
                  <a:lnTo>
                    <a:pt x="160" y="302"/>
                  </a:lnTo>
                  <a:lnTo>
                    <a:pt x="160" y="304"/>
                  </a:lnTo>
                  <a:lnTo>
                    <a:pt x="160" y="306"/>
                  </a:lnTo>
                  <a:lnTo>
                    <a:pt x="160" y="308"/>
                  </a:lnTo>
                  <a:lnTo>
                    <a:pt x="160" y="312"/>
                  </a:lnTo>
                  <a:lnTo>
                    <a:pt x="160" y="316"/>
                  </a:lnTo>
                  <a:lnTo>
                    <a:pt x="160" y="318"/>
                  </a:lnTo>
                  <a:lnTo>
                    <a:pt x="160" y="320"/>
                  </a:lnTo>
                  <a:lnTo>
                    <a:pt x="160" y="320"/>
                  </a:lnTo>
                  <a:lnTo>
                    <a:pt x="162" y="322"/>
                  </a:lnTo>
                  <a:lnTo>
                    <a:pt x="162" y="324"/>
                  </a:lnTo>
                  <a:lnTo>
                    <a:pt x="162" y="324"/>
                  </a:lnTo>
                  <a:lnTo>
                    <a:pt x="164" y="324"/>
                  </a:lnTo>
                  <a:lnTo>
                    <a:pt x="164" y="324"/>
                  </a:lnTo>
                  <a:lnTo>
                    <a:pt x="164" y="324"/>
                  </a:lnTo>
                  <a:lnTo>
                    <a:pt x="166" y="324"/>
                  </a:lnTo>
                  <a:lnTo>
                    <a:pt x="168" y="324"/>
                  </a:lnTo>
                  <a:lnTo>
                    <a:pt x="170" y="324"/>
                  </a:lnTo>
                  <a:lnTo>
                    <a:pt x="174" y="322"/>
                  </a:lnTo>
                  <a:lnTo>
                    <a:pt x="176" y="322"/>
                  </a:lnTo>
                  <a:lnTo>
                    <a:pt x="176" y="320"/>
                  </a:lnTo>
                  <a:lnTo>
                    <a:pt x="176" y="318"/>
                  </a:lnTo>
                  <a:lnTo>
                    <a:pt x="176" y="316"/>
                  </a:lnTo>
                  <a:lnTo>
                    <a:pt x="176" y="316"/>
                  </a:lnTo>
                  <a:lnTo>
                    <a:pt x="176" y="314"/>
                  </a:lnTo>
                  <a:lnTo>
                    <a:pt x="176" y="314"/>
                  </a:lnTo>
                  <a:lnTo>
                    <a:pt x="178" y="312"/>
                  </a:lnTo>
                  <a:lnTo>
                    <a:pt x="178" y="312"/>
                  </a:lnTo>
                  <a:lnTo>
                    <a:pt x="180" y="312"/>
                  </a:lnTo>
                  <a:lnTo>
                    <a:pt x="182" y="312"/>
                  </a:lnTo>
                  <a:lnTo>
                    <a:pt x="184" y="312"/>
                  </a:lnTo>
                  <a:lnTo>
                    <a:pt x="186" y="312"/>
                  </a:lnTo>
                  <a:lnTo>
                    <a:pt x="188" y="312"/>
                  </a:lnTo>
                  <a:lnTo>
                    <a:pt x="192" y="312"/>
                  </a:lnTo>
                  <a:lnTo>
                    <a:pt x="196" y="312"/>
                  </a:lnTo>
                  <a:lnTo>
                    <a:pt x="196" y="312"/>
                  </a:lnTo>
                  <a:lnTo>
                    <a:pt x="198" y="312"/>
                  </a:lnTo>
                  <a:lnTo>
                    <a:pt x="200" y="312"/>
                  </a:lnTo>
                  <a:lnTo>
                    <a:pt x="200" y="312"/>
                  </a:lnTo>
                  <a:lnTo>
                    <a:pt x="202" y="312"/>
                  </a:lnTo>
                  <a:lnTo>
                    <a:pt x="202" y="312"/>
                  </a:lnTo>
                  <a:lnTo>
                    <a:pt x="204" y="310"/>
                  </a:lnTo>
                  <a:lnTo>
                    <a:pt x="204" y="308"/>
                  </a:lnTo>
                  <a:lnTo>
                    <a:pt x="206" y="306"/>
                  </a:lnTo>
                  <a:lnTo>
                    <a:pt x="208" y="304"/>
                  </a:lnTo>
                  <a:lnTo>
                    <a:pt x="210" y="302"/>
                  </a:lnTo>
                  <a:lnTo>
                    <a:pt x="210" y="300"/>
                  </a:lnTo>
                  <a:lnTo>
                    <a:pt x="212" y="300"/>
                  </a:lnTo>
                  <a:lnTo>
                    <a:pt x="212" y="300"/>
                  </a:lnTo>
                  <a:lnTo>
                    <a:pt x="216" y="298"/>
                  </a:lnTo>
                  <a:lnTo>
                    <a:pt x="218" y="296"/>
                  </a:lnTo>
                  <a:lnTo>
                    <a:pt x="218" y="296"/>
                  </a:lnTo>
                  <a:lnTo>
                    <a:pt x="220" y="296"/>
                  </a:lnTo>
                  <a:lnTo>
                    <a:pt x="220" y="294"/>
                  </a:lnTo>
                  <a:lnTo>
                    <a:pt x="220" y="294"/>
                  </a:lnTo>
                  <a:lnTo>
                    <a:pt x="220" y="290"/>
                  </a:lnTo>
                  <a:lnTo>
                    <a:pt x="220" y="290"/>
                  </a:lnTo>
                  <a:lnTo>
                    <a:pt x="222" y="288"/>
                  </a:lnTo>
                  <a:lnTo>
                    <a:pt x="222" y="286"/>
                  </a:lnTo>
                  <a:lnTo>
                    <a:pt x="222" y="286"/>
                  </a:lnTo>
                  <a:lnTo>
                    <a:pt x="222" y="286"/>
                  </a:lnTo>
                  <a:lnTo>
                    <a:pt x="224" y="284"/>
                  </a:lnTo>
                  <a:lnTo>
                    <a:pt x="224" y="284"/>
                  </a:lnTo>
                  <a:lnTo>
                    <a:pt x="226" y="284"/>
                  </a:lnTo>
                  <a:lnTo>
                    <a:pt x="226" y="284"/>
                  </a:lnTo>
                  <a:lnTo>
                    <a:pt x="230" y="282"/>
                  </a:lnTo>
                  <a:lnTo>
                    <a:pt x="234" y="282"/>
                  </a:lnTo>
                  <a:lnTo>
                    <a:pt x="238" y="280"/>
                  </a:lnTo>
                  <a:lnTo>
                    <a:pt x="240" y="280"/>
                  </a:lnTo>
                  <a:lnTo>
                    <a:pt x="242" y="280"/>
                  </a:lnTo>
                  <a:lnTo>
                    <a:pt x="244" y="280"/>
                  </a:lnTo>
                  <a:lnTo>
                    <a:pt x="246" y="278"/>
                  </a:lnTo>
                  <a:lnTo>
                    <a:pt x="246" y="278"/>
                  </a:lnTo>
                  <a:lnTo>
                    <a:pt x="246" y="278"/>
                  </a:lnTo>
                  <a:lnTo>
                    <a:pt x="248" y="276"/>
                  </a:lnTo>
                  <a:lnTo>
                    <a:pt x="250" y="274"/>
                  </a:lnTo>
                  <a:lnTo>
                    <a:pt x="250" y="270"/>
                  </a:lnTo>
                  <a:lnTo>
                    <a:pt x="252" y="268"/>
                  </a:lnTo>
                  <a:lnTo>
                    <a:pt x="252" y="268"/>
                  </a:lnTo>
                  <a:lnTo>
                    <a:pt x="254" y="266"/>
                  </a:lnTo>
                  <a:lnTo>
                    <a:pt x="254" y="266"/>
                  </a:lnTo>
                  <a:lnTo>
                    <a:pt x="258" y="262"/>
                  </a:lnTo>
                  <a:lnTo>
                    <a:pt x="262" y="260"/>
                  </a:lnTo>
                  <a:lnTo>
                    <a:pt x="264" y="258"/>
                  </a:lnTo>
                  <a:lnTo>
                    <a:pt x="266" y="258"/>
                  </a:lnTo>
                  <a:lnTo>
                    <a:pt x="268" y="256"/>
                  </a:lnTo>
                  <a:lnTo>
                    <a:pt x="272" y="254"/>
                  </a:lnTo>
                  <a:lnTo>
                    <a:pt x="276" y="254"/>
                  </a:lnTo>
                  <a:lnTo>
                    <a:pt x="278" y="252"/>
                  </a:lnTo>
                  <a:lnTo>
                    <a:pt x="280" y="252"/>
                  </a:lnTo>
                  <a:lnTo>
                    <a:pt x="280" y="250"/>
                  </a:lnTo>
                  <a:lnTo>
                    <a:pt x="282" y="250"/>
                  </a:lnTo>
                  <a:lnTo>
                    <a:pt x="282" y="248"/>
                  </a:lnTo>
                  <a:lnTo>
                    <a:pt x="284" y="246"/>
                  </a:lnTo>
                  <a:lnTo>
                    <a:pt x="284" y="244"/>
                  </a:lnTo>
                  <a:lnTo>
                    <a:pt x="284" y="238"/>
                  </a:lnTo>
                  <a:lnTo>
                    <a:pt x="284" y="236"/>
                  </a:lnTo>
                  <a:lnTo>
                    <a:pt x="284" y="234"/>
                  </a:lnTo>
                  <a:lnTo>
                    <a:pt x="282" y="232"/>
                  </a:lnTo>
                  <a:lnTo>
                    <a:pt x="282" y="232"/>
                  </a:lnTo>
                  <a:lnTo>
                    <a:pt x="282" y="230"/>
                  </a:lnTo>
                  <a:lnTo>
                    <a:pt x="282" y="230"/>
                  </a:lnTo>
                  <a:lnTo>
                    <a:pt x="280" y="230"/>
                  </a:lnTo>
                  <a:lnTo>
                    <a:pt x="278" y="228"/>
                  </a:lnTo>
                  <a:lnTo>
                    <a:pt x="278" y="228"/>
                  </a:lnTo>
                  <a:lnTo>
                    <a:pt x="274" y="228"/>
                  </a:lnTo>
                  <a:lnTo>
                    <a:pt x="272" y="228"/>
                  </a:lnTo>
                  <a:lnTo>
                    <a:pt x="268" y="228"/>
                  </a:lnTo>
                  <a:lnTo>
                    <a:pt x="264" y="228"/>
                  </a:lnTo>
                  <a:lnTo>
                    <a:pt x="264" y="228"/>
                  </a:lnTo>
                  <a:lnTo>
                    <a:pt x="262" y="228"/>
                  </a:lnTo>
                  <a:lnTo>
                    <a:pt x="260" y="228"/>
                  </a:lnTo>
                  <a:lnTo>
                    <a:pt x="260" y="226"/>
                  </a:lnTo>
                  <a:lnTo>
                    <a:pt x="258" y="226"/>
                  </a:lnTo>
                  <a:lnTo>
                    <a:pt x="258" y="226"/>
                  </a:lnTo>
                  <a:lnTo>
                    <a:pt x="256" y="224"/>
                  </a:lnTo>
                  <a:lnTo>
                    <a:pt x="254" y="222"/>
                  </a:lnTo>
                  <a:lnTo>
                    <a:pt x="252" y="220"/>
                  </a:lnTo>
                  <a:lnTo>
                    <a:pt x="252" y="220"/>
                  </a:lnTo>
                  <a:lnTo>
                    <a:pt x="252" y="218"/>
                  </a:lnTo>
                  <a:lnTo>
                    <a:pt x="252" y="216"/>
                  </a:lnTo>
                  <a:lnTo>
                    <a:pt x="250" y="214"/>
                  </a:lnTo>
                  <a:lnTo>
                    <a:pt x="250" y="210"/>
                  </a:lnTo>
                  <a:lnTo>
                    <a:pt x="250" y="206"/>
                  </a:lnTo>
                  <a:lnTo>
                    <a:pt x="250" y="202"/>
                  </a:lnTo>
                  <a:lnTo>
                    <a:pt x="250" y="190"/>
                  </a:lnTo>
                  <a:lnTo>
                    <a:pt x="252" y="176"/>
                  </a:lnTo>
                  <a:lnTo>
                    <a:pt x="252" y="160"/>
                  </a:lnTo>
                  <a:lnTo>
                    <a:pt x="252" y="144"/>
                  </a:lnTo>
                  <a:lnTo>
                    <a:pt x="254" y="116"/>
                  </a:lnTo>
                  <a:lnTo>
                    <a:pt x="254" y="104"/>
                  </a:lnTo>
                  <a:lnTo>
                    <a:pt x="254" y="104"/>
                  </a:lnTo>
                  <a:lnTo>
                    <a:pt x="250" y="104"/>
                  </a:lnTo>
                  <a:lnTo>
                    <a:pt x="250" y="104"/>
                  </a:lnTo>
                  <a:lnTo>
                    <a:pt x="248" y="104"/>
                  </a:lnTo>
                  <a:lnTo>
                    <a:pt x="246" y="104"/>
                  </a:lnTo>
                  <a:lnTo>
                    <a:pt x="246" y="104"/>
                  </a:lnTo>
                  <a:lnTo>
                    <a:pt x="246" y="104"/>
                  </a:lnTo>
                  <a:lnTo>
                    <a:pt x="246" y="102"/>
                  </a:lnTo>
                  <a:lnTo>
                    <a:pt x="244" y="102"/>
                  </a:lnTo>
                  <a:lnTo>
                    <a:pt x="244" y="102"/>
                  </a:lnTo>
                  <a:lnTo>
                    <a:pt x="244" y="100"/>
                  </a:lnTo>
                  <a:lnTo>
                    <a:pt x="244" y="98"/>
                  </a:lnTo>
                  <a:lnTo>
                    <a:pt x="244" y="96"/>
                  </a:lnTo>
                  <a:lnTo>
                    <a:pt x="244" y="92"/>
                  </a:lnTo>
                  <a:lnTo>
                    <a:pt x="244" y="90"/>
                  </a:lnTo>
                  <a:lnTo>
                    <a:pt x="242" y="90"/>
                  </a:lnTo>
                  <a:lnTo>
                    <a:pt x="242" y="88"/>
                  </a:lnTo>
                  <a:lnTo>
                    <a:pt x="242" y="88"/>
                  </a:lnTo>
                  <a:lnTo>
                    <a:pt x="242" y="86"/>
                  </a:lnTo>
                  <a:lnTo>
                    <a:pt x="242" y="86"/>
                  </a:lnTo>
                  <a:lnTo>
                    <a:pt x="240" y="86"/>
                  </a:lnTo>
                  <a:lnTo>
                    <a:pt x="240" y="86"/>
                  </a:lnTo>
                  <a:lnTo>
                    <a:pt x="238" y="84"/>
                  </a:lnTo>
                  <a:lnTo>
                    <a:pt x="236" y="84"/>
                  </a:lnTo>
                  <a:lnTo>
                    <a:pt x="234" y="84"/>
                  </a:lnTo>
                  <a:lnTo>
                    <a:pt x="232" y="84"/>
                  </a:lnTo>
                  <a:lnTo>
                    <a:pt x="230" y="82"/>
                  </a:lnTo>
                  <a:lnTo>
                    <a:pt x="230" y="82"/>
                  </a:lnTo>
                  <a:lnTo>
                    <a:pt x="230" y="82"/>
                  </a:lnTo>
                  <a:lnTo>
                    <a:pt x="228" y="80"/>
                  </a:lnTo>
                  <a:lnTo>
                    <a:pt x="226" y="78"/>
                  </a:lnTo>
                  <a:lnTo>
                    <a:pt x="226" y="76"/>
                  </a:lnTo>
                  <a:lnTo>
                    <a:pt x="226" y="74"/>
                  </a:lnTo>
                  <a:lnTo>
                    <a:pt x="224" y="72"/>
                  </a:lnTo>
                  <a:lnTo>
                    <a:pt x="224" y="70"/>
                  </a:lnTo>
                  <a:lnTo>
                    <a:pt x="224" y="68"/>
                  </a:lnTo>
                  <a:lnTo>
                    <a:pt x="224" y="66"/>
                  </a:lnTo>
                  <a:lnTo>
                    <a:pt x="224" y="64"/>
                  </a:lnTo>
                  <a:lnTo>
                    <a:pt x="224" y="62"/>
                  </a:lnTo>
                  <a:lnTo>
                    <a:pt x="224" y="60"/>
                  </a:lnTo>
                  <a:lnTo>
                    <a:pt x="224" y="58"/>
                  </a:lnTo>
                  <a:lnTo>
                    <a:pt x="224" y="56"/>
                  </a:lnTo>
                  <a:lnTo>
                    <a:pt x="226" y="54"/>
                  </a:lnTo>
                  <a:lnTo>
                    <a:pt x="226" y="52"/>
                  </a:lnTo>
                  <a:lnTo>
                    <a:pt x="226" y="50"/>
                  </a:lnTo>
                  <a:lnTo>
                    <a:pt x="228" y="50"/>
                  </a:lnTo>
                  <a:lnTo>
                    <a:pt x="228" y="50"/>
                  </a:lnTo>
                  <a:lnTo>
                    <a:pt x="230" y="48"/>
                  </a:lnTo>
                  <a:lnTo>
                    <a:pt x="232" y="48"/>
                  </a:lnTo>
                  <a:lnTo>
                    <a:pt x="234" y="48"/>
                  </a:lnTo>
                  <a:lnTo>
                    <a:pt x="236" y="48"/>
                  </a:lnTo>
                  <a:lnTo>
                    <a:pt x="238" y="48"/>
                  </a:lnTo>
                  <a:lnTo>
                    <a:pt x="240" y="46"/>
                  </a:lnTo>
                  <a:lnTo>
                    <a:pt x="240" y="46"/>
                  </a:lnTo>
                  <a:lnTo>
                    <a:pt x="240" y="46"/>
                  </a:lnTo>
                  <a:lnTo>
                    <a:pt x="240" y="46"/>
                  </a:lnTo>
                  <a:lnTo>
                    <a:pt x="240" y="44"/>
                  </a:lnTo>
                  <a:lnTo>
                    <a:pt x="240" y="44"/>
                  </a:lnTo>
                  <a:lnTo>
                    <a:pt x="240" y="44"/>
                  </a:lnTo>
                  <a:lnTo>
                    <a:pt x="240" y="42"/>
                  </a:lnTo>
                  <a:lnTo>
                    <a:pt x="238" y="42"/>
                  </a:lnTo>
                  <a:lnTo>
                    <a:pt x="238" y="40"/>
                  </a:lnTo>
                  <a:lnTo>
                    <a:pt x="236" y="38"/>
                  </a:lnTo>
                  <a:lnTo>
                    <a:pt x="234" y="36"/>
                  </a:lnTo>
                  <a:lnTo>
                    <a:pt x="234" y="36"/>
                  </a:lnTo>
                  <a:lnTo>
                    <a:pt x="234" y="34"/>
                  </a:lnTo>
                  <a:lnTo>
                    <a:pt x="234" y="34"/>
                  </a:lnTo>
                  <a:lnTo>
                    <a:pt x="232" y="32"/>
                  </a:lnTo>
                  <a:lnTo>
                    <a:pt x="232" y="32"/>
                  </a:lnTo>
                  <a:lnTo>
                    <a:pt x="234" y="30"/>
                  </a:lnTo>
                  <a:lnTo>
                    <a:pt x="234" y="28"/>
                  </a:lnTo>
                  <a:lnTo>
                    <a:pt x="234" y="26"/>
                  </a:lnTo>
                  <a:lnTo>
                    <a:pt x="234" y="24"/>
                  </a:lnTo>
                  <a:lnTo>
                    <a:pt x="234" y="24"/>
                  </a:lnTo>
                  <a:lnTo>
                    <a:pt x="236" y="22"/>
                  </a:lnTo>
                  <a:lnTo>
                    <a:pt x="236" y="22"/>
                  </a:lnTo>
                  <a:lnTo>
                    <a:pt x="236" y="22"/>
                  </a:lnTo>
                  <a:lnTo>
                    <a:pt x="236" y="22"/>
                  </a:lnTo>
                  <a:lnTo>
                    <a:pt x="238" y="22"/>
                  </a:lnTo>
                  <a:lnTo>
                    <a:pt x="240" y="22"/>
                  </a:lnTo>
                  <a:lnTo>
                    <a:pt x="242" y="22"/>
                  </a:lnTo>
                  <a:lnTo>
                    <a:pt x="242" y="22"/>
                  </a:lnTo>
                  <a:lnTo>
                    <a:pt x="242" y="22"/>
                  </a:lnTo>
                  <a:lnTo>
                    <a:pt x="242" y="22"/>
                  </a:lnTo>
                  <a:lnTo>
                    <a:pt x="242" y="20"/>
                  </a:lnTo>
                  <a:lnTo>
                    <a:pt x="242" y="20"/>
                  </a:lnTo>
                  <a:lnTo>
                    <a:pt x="242" y="18"/>
                  </a:lnTo>
                  <a:lnTo>
                    <a:pt x="242" y="16"/>
                  </a:lnTo>
                  <a:lnTo>
                    <a:pt x="242" y="16"/>
                  </a:lnTo>
                  <a:lnTo>
                    <a:pt x="242" y="12"/>
                  </a:lnTo>
                  <a:lnTo>
                    <a:pt x="242" y="8"/>
                  </a:lnTo>
                  <a:lnTo>
                    <a:pt x="240" y="6"/>
                  </a:lnTo>
                  <a:lnTo>
                    <a:pt x="240" y="4"/>
                  </a:lnTo>
                  <a:lnTo>
                    <a:pt x="234" y="4"/>
                  </a:lnTo>
                  <a:lnTo>
                    <a:pt x="222" y="2"/>
                  </a:lnTo>
                  <a:lnTo>
                    <a:pt x="214" y="2"/>
                  </a:lnTo>
                  <a:lnTo>
                    <a:pt x="208" y="2"/>
                  </a:lnTo>
                  <a:lnTo>
                    <a:pt x="200" y="0"/>
                  </a:lnTo>
                  <a:lnTo>
                    <a:pt x="196" y="0"/>
                  </a:lnTo>
                  <a:lnTo>
                    <a:pt x="192" y="2"/>
                  </a:lnTo>
                  <a:lnTo>
                    <a:pt x="186" y="2"/>
                  </a:lnTo>
                  <a:lnTo>
                    <a:pt x="180" y="2"/>
                  </a:lnTo>
                  <a:lnTo>
                    <a:pt x="178" y="2"/>
                  </a:lnTo>
                  <a:lnTo>
                    <a:pt x="176" y="4"/>
                  </a:lnTo>
                  <a:lnTo>
                    <a:pt x="174" y="4"/>
                  </a:lnTo>
                  <a:lnTo>
                    <a:pt x="172" y="4"/>
                  </a:lnTo>
                  <a:lnTo>
                    <a:pt x="168" y="6"/>
                  </a:lnTo>
                  <a:lnTo>
                    <a:pt x="164" y="8"/>
                  </a:lnTo>
                  <a:lnTo>
                    <a:pt x="162" y="10"/>
                  </a:lnTo>
                  <a:lnTo>
                    <a:pt x="160" y="10"/>
                  </a:lnTo>
                  <a:lnTo>
                    <a:pt x="158" y="10"/>
                  </a:lnTo>
                  <a:lnTo>
                    <a:pt x="156" y="10"/>
                  </a:lnTo>
                  <a:lnTo>
                    <a:pt x="152" y="10"/>
                  </a:lnTo>
                  <a:lnTo>
                    <a:pt x="144" y="10"/>
                  </a:lnTo>
                  <a:lnTo>
                    <a:pt x="138" y="10"/>
                  </a:lnTo>
                  <a:lnTo>
                    <a:pt x="134" y="10"/>
                  </a:lnTo>
                  <a:lnTo>
                    <a:pt x="132" y="10"/>
                  </a:lnTo>
                  <a:lnTo>
                    <a:pt x="130" y="12"/>
                  </a:lnTo>
                  <a:lnTo>
                    <a:pt x="130" y="12"/>
                  </a:lnTo>
                  <a:lnTo>
                    <a:pt x="128" y="12"/>
                  </a:lnTo>
                  <a:lnTo>
                    <a:pt x="126" y="12"/>
                  </a:lnTo>
                  <a:lnTo>
                    <a:pt x="126" y="14"/>
                  </a:lnTo>
                  <a:lnTo>
                    <a:pt x="124" y="16"/>
                  </a:lnTo>
                  <a:lnTo>
                    <a:pt x="122" y="18"/>
                  </a:lnTo>
                  <a:lnTo>
                    <a:pt x="120" y="20"/>
                  </a:lnTo>
                  <a:lnTo>
                    <a:pt x="118" y="22"/>
                  </a:lnTo>
                  <a:lnTo>
                    <a:pt x="116" y="22"/>
                  </a:lnTo>
                  <a:lnTo>
                    <a:pt x="116" y="22"/>
                  </a:lnTo>
                  <a:lnTo>
                    <a:pt x="114" y="22"/>
                  </a:lnTo>
                  <a:lnTo>
                    <a:pt x="112" y="24"/>
                  </a:lnTo>
                  <a:lnTo>
                    <a:pt x="108" y="24"/>
                  </a:lnTo>
                  <a:lnTo>
                    <a:pt x="106" y="24"/>
                  </a:lnTo>
                  <a:lnTo>
                    <a:pt x="102" y="24"/>
                  </a:lnTo>
                  <a:lnTo>
                    <a:pt x="100" y="24"/>
                  </a:lnTo>
                  <a:lnTo>
                    <a:pt x="98" y="24"/>
                  </a:lnTo>
                  <a:lnTo>
                    <a:pt x="98" y="26"/>
                  </a:lnTo>
                  <a:lnTo>
                    <a:pt x="96" y="26"/>
                  </a:lnTo>
                  <a:lnTo>
                    <a:pt x="96" y="26"/>
                  </a:lnTo>
                  <a:lnTo>
                    <a:pt x="94" y="26"/>
                  </a:lnTo>
                  <a:lnTo>
                    <a:pt x="94" y="28"/>
                  </a:lnTo>
                  <a:lnTo>
                    <a:pt x="92" y="30"/>
                  </a:lnTo>
                  <a:lnTo>
                    <a:pt x="92" y="32"/>
                  </a:lnTo>
                  <a:lnTo>
                    <a:pt x="90" y="34"/>
                  </a:lnTo>
                  <a:lnTo>
                    <a:pt x="90" y="40"/>
                  </a:lnTo>
                  <a:lnTo>
                    <a:pt x="88" y="42"/>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87" name="Freeform 382">
              <a:extLst>
                <a:ext uri="{FF2B5EF4-FFF2-40B4-BE49-F238E27FC236}">
                  <a16:creationId xmlns:a16="http://schemas.microsoft.com/office/drawing/2014/main" id="{421431E6-8321-4BC1-B08C-895794FE54B4}"/>
                </a:ext>
              </a:extLst>
            </p:cNvPr>
            <p:cNvSpPr>
              <a:spLocks/>
            </p:cNvSpPr>
            <p:nvPr/>
          </p:nvSpPr>
          <p:spPr bwMode="auto">
            <a:xfrm>
              <a:off x="6195975" y="3680418"/>
              <a:ext cx="260986" cy="359050"/>
            </a:xfrm>
            <a:custGeom>
              <a:avLst/>
              <a:gdLst>
                <a:gd name="T0" fmla="*/ 12 w 138"/>
                <a:gd name="T1" fmla="*/ 150 h 210"/>
                <a:gd name="T2" fmla="*/ 28 w 138"/>
                <a:gd name="T3" fmla="*/ 136 h 210"/>
                <a:gd name="T4" fmla="*/ 36 w 138"/>
                <a:gd name="T5" fmla="*/ 126 h 210"/>
                <a:gd name="T6" fmla="*/ 48 w 138"/>
                <a:gd name="T7" fmla="*/ 114 h 210"/>
                <a:gd name="T8" fmla="*/ 60 w 138"/>
                <a:gd name="T9" fmla="*/ 106 h 210"/>
                <a:gd name="T10" fmla="*/ 66 w 138"/>
                <a:gd name="T11" fmla="*/ 100 h 210"/>
                <a:gd name="T12" fmla="*/ 72 w 138"/>
                <a:gd name="T13" fmla="*/ 86 h 210"/>
                <a:gd name="T14" fmla="*/ 76 w 138"/>
                <a:gd name="T15" fmla="*/ 68 h 210"/>
                <a:gd name="T16" fmla="*/ 80 w 138"/>
                <a:gd name="T17" fmla="*/ 56 h 210"/>
                <a:gd name="T18" fmla="*/ 84 w 138"/>
                <a:gd name="T19" fmla="*/ 50 h 210"/>
                <a:gd name="T20" fmla="*/ 92 w 138"/>
                <a:gd name="T21" fmla="*/ 46 h 210"/>
                <a:gd name="T22" fmla="*/ 94 w 138"/>
                <a:gd name="T23" fmla="*/ 40 h 210"/>
                <a:gd name="T24" fmla="*/ 94 w 138"/>
                <a:gd name="T25" fmla="*/ 26 h 210"/>
                <a:gd name="T26" fmla="*/ 92 w 138"/>
                <a:gd name="T27" fmla="*/ 0 h 210"/>
                <a:gd name="T28" fmla="*/ 98 w 138"/>
                <a:gd name="T29" fmla="*/ 0 h 210"/>
                <a:gd name="T30" fmla="*/ 98 w 138"/>
                <a:gd name="T31" fmla="*/ 2 h 210"/>
                <a:gd name="T32" fmla="*/ 100 w 138"/>
                <a:gd name="T33" fmla="*/ 8 h 210"/>
                <a:gd name="T34" fmla="*/ 104 w 138"/>
                <a:gd name="T35" fmla="*/ 18 h 210"/>
                <a:gd name="T36" fmla="*/ 112 w 138"/>
                <a:gd name="T37" fmla="*/ 32 h 210"/>
                <a:gd name="T38" fmla="*/ 112 w 138"/>
                <a:gd name="T39" fmla="*/ 38 h 210"/>
                <a:gd name="T40" fmla="*/ 110 w 138"/>
                <a:gd name="T41" fmla="*/ 40 h 210"/>
                <a:gd name="T42" fmla="*/ 106 w 138"/>
                <a:gd name="T43" fmla="*/ 42 h 210"/>
                <a:gd name="T44" fmla="*/ 106 w 138"/>
                <a:gd name="T45" fmla="*/ 44 h 210"/>
                <a:gd name="T46" fmla="*/ 108 w 138"/>
                <a:gd name="T47" fmla="*/ 46 h 210"/>
                <a:gd name="T48" fmla="*/ 110 w 138"/>
                <a:gd name="T49" fmla="*/ 52 h 210"/>
                <a:gd name="T50" fmla="*/ 112 w 138"/>
                <a:gd name="T51" fmla="*/ 56 h 210"/>
                <a:gd name="T52" fmla="*/ 116 w 138"/>
                <a:gd name="T53" fmla="*/ 62 h 210"/>
                <a:gd name="T54" fmla="*/ 116 w 138"/>
                <a:gd name="T55" fmla="*/ 68 h 210"/>
                <a:gd name="T56" fmla="*/ 114 w 138"/>
                <a:gd name="T57" fmla="*/ 70 h 210"/>
                <a:gd name="T58" fmla="*/ 108 w 138"/>
                <a:gd name="T59" fmla="*/ 74 h 210"/>
                <a:gd name="T60" fmla="*/ 108 w 138"/>
                <a:gd name="T61" fmla="*/ 78 h 210"/>
                <a:gd name="T62" fmla="*/ 112 w 138"/>
                <a:gd name="T63" fmla="*/ 86 h 210"/>
                <a:gd name="T64" fmla="*/ 120 w 138"/>
                <a:gd name="T65" fmla="*/ 94 h 210"/>
                <a:gd name="T66" fmla="*/ 126 w 138"/>
                <a:gd name="T67" fmla="*/ 104 h 210"/>
                <a:gd name="T68" fmla="*/ 122 w 138"/>
                <a:gd name="T69" fmla="*/ 120 h 210"/>
                <a:gd name="T70" fmla="*/ 116 w 138"/>
                <a:gd name="T71" fmla="*/ 130 h 210"/>
                <a:gd name="T72" fmla="*/ 114 w 138"/>
                <a:gd name="T73" fmla="*/ 138 h 210"/>
                <a:gd name="T74" fmla="*/ 116 w 138"/>
                <a:gd name="T75" fmla="*/ 144 h 210"/>
                <a:gd name="T76" fmla="*/ 124 w 138"/>
                <a:gd name="T77" fmla="*/ 154 h 210"/>
                <a:gd name="T78" fmla="*/ 128 w 138"/>
                <a:gd name="T79" fmla="*/ 168 h 210"/>
                <a:gd name="T80" fmla="*/ 134 w 138"/>
                <a:gd name="T81" fmla="*/ 180 h 210"/>
                <a:gd name="T82" fmla="*/ 90 w 138"/>
                <a:gd name="T83" fmla="*/ 192 h 210"/>
                <a:gd name="T84" fmla="*/ 72 w 138"/>
                <a:gd name="T85" fmla="*/ 194 h 210"/>
                <a:gd name="T86" fmla="*/ 66 w 138"/>
                <a:gd name="T87" fmla="*/ 196 h 210"/>
                <a:gd name="T88" fmla="*/ 62 w 138"/>
                <a:gd name="T89" fmla="*/ 200 h 210"/>
                <a:gd name="T90" fmla="*/ 60 w 138"/>
                <a:gd name="T91" fmla="*/ 206 h 210"/>
                <a:gd name="T92" fmla="*/ 38 w 138"/>
                <a:gd name="T93" fmla="*/ 204 h 210"/>
                <a:gd name="T94" fmla="*/ 38 w 138"/>
                <a:gd name="T95" fmla="*/ 194 h 210"/>
                <a:gd name="T96" fmla="*/ 40 w 138"/>
                <a:gd name="T97" fmla="*/ 190 h 210"/>
                <a:gd name="T98" fmla="*/ 44 w 138"/>
                <a:gd name="T99" fmla="*/ 182 h 210"/>
                <a:gd name="T100" fmla="*/ 44 w 138"/>
                <a:gd name="T101" fmla="*/ 178 h 210"/>
                <a:gd name="T102" fmla="*/ 40 w 138"/>
                <a:gd name="T103" fmla="*/ 172 h 210"/>
                <a:gd name="T104" fmla="*/ 34 w 138"/>
                <a:gd name="T105" fmla="*/ 168 h 210"/>
                <a:gd name="T106" fmla="*/ 10 w 138"/>
                <a:gd name="T107" fmla="*/ 162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8" h="210">
                  <a:moveTo>
                    <a:pt x="0" y="158"/>
                  </a:moveTo>
                  <a:lnTo>
                    <a:pt x="0" y="158"/>
                  </a:lnTo>
                  <a:lnTo>
                    <a:pt x="4" y="156"/>
                  </a:lnTo>
                  <a:lnTo>
                    <a:pt x="12" y="150"/>
                  </a:lnTo>
                  <a:lnTo>
                    <a:pt x="20" y="142"/>
                  </a:lnTo>
                  <a:lnTo>
                    <a:pt x="24" y="140"/>
                  </a:lnTo>
                  <a:lnTo>
                    <a:pt x="26" y="136"/>
                  </a:lnTo>
                  <a:lnTo>
                    <a:pt x="28" y="136"/>
                  </a:lnTo>
                  <a:lnTo>
                    <a:pt x="30" y="134"/>
                  </a:lnTo>
                  <a:lnTo>
                    <a:pt x="32" y="130"/>
                  </a:lnTo>
                  <a:lnTo>
                    <a:pt x="34" y="128"/>
                  </a:lnTo>
                  <a:lnTo>
                    <a:pt x="36" y="126"/>
                  </a:lnTo>
                  <a:lnTo>
                    <a:pt x="38" y="122"/>
                  </a:lnTo>
                  <a:lnTo>
                    <a:pt x="42" y="120"/>
                  </a:lnTo>
                  <a:lnTo>
                    <a:pt x="44" y="116"/>
                  </a:lnTo>
                  <a:lnTo>
                    <a:pt x="48" y="114"/>
                  </a:lnTo>
                  <a:lnTo>
                    <a:pt x="48" y="112"/>
                  </a:lnTo>
                  <a:lnTo>
                    <a:pt x="50" y="112"/>
                  </a:lnTo>
                  <a:lnTo>
                    <a:pt x="56" y="108"/>
                  </a:lnTo>
                  <a:lnTo>
                    <a:pt x="60" y="106"/>
                  </a:lnTo>
                  <a:lnTo>
                    <a:pt x="62" y="104"/>
                  </a:lnTo>
                  <a:lnTo>
                    <a:pt x="64" y="102"/>
                  </a:lnTo>
                  <a:lnTo>
                    <a:pt x="64" y="102"/>
                  </a:lnTo>
                  <a:lnTo>
                    <a:pt x="66" y="100"/>
                  </a:lnTo>
                  <a:lnTo>
                    <a:pt x="68" y="98"/>
                  </a:lnTo>
                  <a:lnTo>
                    <a:pt x="68" y="94"/>
                  </a:lnTo>
                  <a:lnTo>
                    <a:pt x="70" y="90"/>
                  </a:lnTo>
                  <a:lnTo>
                    <a:pt x="72" y="86"/>
                  </a:lnTo>
                  <a:lnTo>
                    <a:pt x="74" y="84"/>
                  </a:lnTo>
                  <a:lnTo>
                    <a:pt x="74" y="80"/>
                  </a:lnTo>
                  <a:lnTo>
                    <a:pt x="76" y="72"/>
                  </a:lnTo>
                  <a:lnTo>
                    <a:pt x="76" y="68"/>
                  </a:lnTo>
                  <a:lnTo>
                    <a:pt x="78" y="64"/>
                  </a:lnTo>
                  <a:lnTo>
                    <a:pt x="78" y="60"/>
                  </a:lnTo>
                  <a:lnTo>
                    <a:pt x="80" y="58"/>
                  </a:lnTo>
                  <a:lnTo>
                    <a:pt x="80" y="56"/>
                  </a:lnTo>
                  <a:lnTo>
                    <a:pt x="82" y="54"/>
                  </a:lnTo>
                  <a:lnTo>
                    <a:pt x="82" y="52"/>
                  </a:lnTo>
                  <a:lnTo>
                    <a:pt x="84" y="52"/>
                  </a:lnTo>
                  <a:lnTo>
                    <a:pt x="84" y="50"/>
                  </a:lnTo>
                  <a:lnTo>
                    <a:pt x="86" y="50"/>
                  </a:lnTo>
                  <a:lnTo>
                    <a:pt x="88" y="48"/>
                  </a:lnTo>
                  <a:lnTo>
                    <a:pt x="90" y="46"/>
                  </a:lnTo>
                  <a:lnTo>
                    <a:pt x="92" y="46"/>
                  </a:lnTo>
                  <a:lnTo>
                    <a:pt x="92" y="44"/>
                  </a:lnTo>
                  <a:lnTo>
                    <a:pt x="92" y="44"/>
                  </a:lnTo>
                  <a:lnTo>
                    <a:pt x="94" y="42"/>
                  </a:lnTo>
                  <a:lnTo>
                    <a:pt x="94" y="40"/>
                  </a:lnTo>
                  <a:lnTo>
                    <a:pt x="94" y="38"/>
                  </a:lnTo>
                  <a:lnTo>
                    <a:pt x="94" y="36"/>
                  </a:lnTo>
                  <a:lnTo>
                    <a:pt x="94" y="30"/>
                  </a:lnTo>
                  <a:lnTo>
                    <a:pt x="94" y="26"/>
                  </a:lnTo>
                  <a:lnTo>
                    <a:pt x="94" y="22"/>
                  </a:lnTo>
                  <a:lnTo>
                    <a:pt x="94" y="20"/>
                  </a:lnTo>
                  <a:lnTo>
                    <a:pt x="94" y="10"/>
                  </a:lnTo>
                  <a:lnTo>
                    <a:pt x="92" y="0"/>
                  </a:lnTo>
                  <a:lnTo>
                    <a:pt x="92" y="0"/>
                  </a:lnTo>
                  <a:lnTo>
                    <a:pt x="94" y="0"/>
                  </a:lnTo>
                  <a:lnTo>
                    <a:pt x="96" y="0"/>
                  </a:lnTo>
                  <a:lnTo>
                    <a:pt x="98" y="0"/>
                  </a:lnTo>
                  <a:lnTo>
                    <a:pt x="98" y="0"/>
                  </a:lnTo>
                  <a:lnTo>
                    <a:pt x="98" y="0"/>
                  </a:lnTo>
                  <a:lnTo>
                    <a:pt x="98" y="0"/>
                  </a:lnTo>
                  <a:lnTo>
                    <a:pt x="98" y="2"/>
                  </a:lnTo>
                  <a:lnTo>
                    <a:pt x="100" y="4"/>
                  </a:lnTo>
                  <a:lnTo>
                    <a:pt x="100" y="4"/>
                  </a:lnTo>
                  <a:lnTo>
                    <a:pt x="100" y="8"/>
                  </a:lnTo>
                  <a:lnTo>
                    <a:pt x="100" y="8"/>
                  </a:lnTo>
                  <a:lnTo>
                    <a:pt x="100" y="10"/>
                  </a:lnTo>
                  <a:lnTo>
                    <a:pt x="102" y="12"/>
                  </a:lnTo>
                  <a:lnTo>
                    <a:pt x="102" y="14"/>
                  </a:lnTo>
                  <a:lnTo>
                    <a:pt x="104" y="18"/>
                  </a:lnTo>
                  <a:lnTo>
                    <a:pt x="108" y="24"/>
                  </a:lnTo>
                  <a:lnTo>
                    <a:pt x="110" y="28"/>
                  </a:lnTo>
                  <a:lnTo>
                    <a:pt x="112" y="30"/>
                  </a:lnTo>
                  <a:lnTo>
                    <a:pt x="112" y="32"/>
                  </a:lnTo>
                  <a:lnTo>
                    <a:pt x="112" y="34"/>
                  </a:lnTo>
                  <a:lnTo>
                    <a:pt x="112" y="36"/>
                  </a:lnTo>
                  <a:lnTo>
                    <a:pt x="112" y="36"/>
                  </a:lnTo>
                  <a:lnTo>
                    <a:pt x="112" y="38"/>
                  </a:lnTo>
                  <a:lnTo>
                    <a:pt x="112" y="38"/>
                  </a:lnTo>
                  <a:lnTo>
                    <a:pt x="112" y="40"/>
                  </a:lnTo>
                  <a:lnTo>
                    <a:pt x="112" y="40"/>
                  </a:lnTo>
                  <a:lnTo>
                    <a:pt x="110" y="40"/>
                  </a:lnTo>
                  <a:lnTo>
                    <a:pt x="108" y="42"/>
                  </a:lnTo>
                  <a:lnTo>
                    <a:pt x="108" y="42"/>
                  </a:lnTo>
                  <a:lnTo>
                    <a:pt x="106" y="42"/>
                  </a:lnTo>
                  <a:lnTo>
                    <a:pt x="106" y="42"/>
                  </a:lnTo>
                  <a:lnTo>
                    <a:pt x="106" y="42"/>
                  </a:lnTo>
                  <a:lnTo>
                    <a:pt x="106" y="42"/>
                  </a:lnTo>
                  <a:lnTo>
                    <a:pt x="106" y="44"/>
                  </a:lnTo>
                  <a:lnTo>
                    <a:pt x="106" y="44"/>
                  </a:lnTo>
                  <a:lnTo>
                    <a:pt x="106" y="44"/>
                  </a:lnTo>
                  <a:lnTo>
                    <a:pt x="108" y="44"/>
                  </a:lnTo>
                  <a:lnTo>
                    <a:pt x="108" y="46"/>
                  </a:lnTo>
                  <a:lnTo>
                    <a:pt x="108" y="46"/>
                  </a:lnTo>
                  <a:lnTo>
                    <a:pt x="110" y="46"/>
                  </a:lnTo>
                  <a:lnTo>
                    <a:pt x="110" y="48"/>
                  </a:lnTo>
                  <a:lnTo>
                    <a:pt x="110" y="50"/>
                  </a:lnTo>
                  <a:lnTo>
                    <a:pt x="110" y="52"/>
                  </a:lnTo>
                  <a:lnTo>
                    <a:pt x="112" y="54"/>
                  </a:lnTo>
                  <a:lnTo>
                    <a:pt x="112" y="54"/>
                  </a:lnTo>
                  <a:lnTo>
                    <a:pt x="112" y="56"/>
                  </a:lnTo>
                  <a:lnTo>
                    <a:pt x="112" y="56"/>
                  </a:lnTo>
                  <a:lnTo>
                    <a:pt x="114" y="58"/>
                  </a:lnTo>
                  <a:lnTo>
                    <a:pt x="116" y="60"/>
                  </a:lnTo>
                  <a:lnTo>
                    <a:pt x="116" y="60"/>
                  </a:lnTo>
                  <a:lnTo>
                    <a:pt x="116" y="62"/>
                  </a:lnTo>
                  <a:lnTo>
                    <a:pt x="116" y="62"/>
                  </a:lnTo>
                  <a:lnTo>
                    <a:pt x="116" y="64"/>
                  </a:lnTo>
                  <a:lnTo>
                    <a:pt x="116" y="66"/>
                  </a:lnTo>
                  <a:lnTo>
                    <a:pt x="116" y="68"/>
                  </a:lnTo>
                  <a:lnTo>
                    <a:pt x="116" y="68"/>
                  </a:lnTo>
                  <a:lnTo>
                    <a:pt x="116" y="70"/>
                  </a:lnTo>
                  <a:lnTo>
                    <a:pt x="114" y="70"/>
                  </a:lnTo>
                  <a:lnTo>
                    <a:pt x="114" y="70"/>
                  </a:lnTo>
                  <a:lnTo>
                    <a:pt x="112" y="72"/>
                  </a:lnTo>
                  <a:lnTo>
                    <a:pt x="110" y="72"/>
                  </a:lnTo>
                  <a:lnTo>
                    <a:pt x="110" y="74"/>
                  </a:lnTo>
                  <a:lnTo>
                    <a:pt x="108" y="74"/>
                  </a:lnTo>
                  <a:lnTo>
                    <a:pt x="108" y="74"/>
                  </a:lnTo>
                  <a:lnTo>
                    <a:pt x="108" y="76"/>
                  </a:lnTo>
                  <a:lnTo>
                    <a:pt x="108" y="76"/>
                  </a:lnTo>
                  <a:lnTo>
                    <a:pt x="108" y="78"/>
                  </a:lnTo>
                  <a:lnTo>
                    <a:pt x="110" y="80"/>
                  </a:lnTo>
                  <a:lnTo>
                    <a:pt x="110" y="82"/>
                  </a:lnTo>
                  <a:lnTo>
                    <a:pt x="110" y="84"/>
                  </a:lnTo>
                  <a:lnTo>
                    <a:pt x="112" y="86"/>
                  </a:lnTo>
                  <a:lnTo>
                    <a:pt x="114" y="86"/>
                  </a:lnTo>
                  <a:lnTo>
                    <a:pt x="114" y="88"/>
                  </a:lnTo>
                  <a:lnTo>
                    <a:pt x="118" y="92"/>
                  </a:lnTo>
                  <a:lnTo>
                    <a:pt x="120" y="94"/>
                  </a:lnTo>
                  <a:lnTo>
                    <a:pt x="120" y="96"/>
                  </a:lnTo>
                  <a:lnTo>
                    <a:pt x="122" y="98"/>
                  </a:lnTo>
                  <a:lnTo>
                    <a:pt x="122" y="100"/>
                  </a:lnTo>
                  <a:lnTo>
                    <a:pt x="126" y="104"/>
                  </a:lnTo>
                  <a:lnTo>
                    <a:pt x="128" y="112"/>
                  </a:lnTo>
                  <a:lnTo>
                    <a:pt x="126" y="116"/>
                  </a:lnTo>
                  <a:lnTo>
                    <a:pt x="122" y="118"/>
                  </a:lnTo>
                  <a:lnTo>
                    <a:pt x="122" y="120"/>
                  </a:lnTo>
                  <a:lnTo>
                    <a:pt x="122" y="120"/>
                  </a:lnTo>
                  <a:lnTo>
                    <a:pt x="120" y="124"/>
                  </a:lnTo>
                  <a:lnTo>
                    <a:pt x="118" y="128"/>
                  </a:lnTo>
                  <a:lnTo>
                    <a:pt x="116" y="130"/>
                  </a:lnTo>
                  <a:lnTo>
                    <a:pt x="116" y="132"/>
                  </a:lnTo>
                  <a:lnTo>
                    <a:pt x="116" y="136"/>
                  </a:lnTo>
                  <a:lnTo>
                    <a:pt x="114" y="138"/>
                  </a:lnTo>
                  <a:lnTo>
                    <a:pt x="114" y="138"/>
                  </a:lnTo>
                  <a:lnTo>
                    <a:pt x="114" y="140"/>
                  </a:lnTo>
                  <a:lnTo>
                    <a:pt x="116" y="140"/>
                  </a:lnTo>
                  <a:lnTo>
                    <a:pt x="116" y="142"/>
                  </a:lnTo>
                  <a:lnTo>
                    <a:pt x="116" y="144"/>
                  </a:lnTo>
                  <a:lnTo>
                    <a:pt x="118" y="146"/>
                  </a:lnTo>
                  <a:lnTo>
                    <a:pt x="120" y="148"/>
                  </a:lnTo>
                  <a:lnTo>
                    <a:pt x="124" y="152"/>
                  </a:lnTo>
                  <a:lnTo>
                    <a:pt x="124" y="154"/>
                  </a:lnTo>
                  <a:lnTo>
                    <a:pt x="126" y="156"/>
                  </a:lnTo>
                  <a:lnTo>
                    <a:pt x="126" y="158"/>
                  </a:lnTo>
                  <a:lnTo>
                    <a:pt x="128" y="162"/>
                  </a:lnTo>
                  <a:lnTo>
                    <a:pt x="128" y="168"/>
                  </a:lnTo>
                  <a:lnTo>
                    <a:pt x="130" y="172"/>
                  </a:lnTo>
                  <a:lnTo>
                    <a:pt x="132" y="176"/>
                  </a:lnTo>
                  <a:lnTo>
                    <a:pt x="132" y="178"/>
                  </a:lnTo>
                  <a:lnTo>
                    <a:pt x="134" y="180"/>
                  </a:lnTo>
                  <a:lnTo>
                    <a:pt x="136" y="182"/>
                  </a:lnTo>
                  <a:lnTo>
                    <a:pt x="138" y="186"/>
                  </a:lnTo>
                  <a:lnTo>
                    <a:pt x="92" y="192"/>
                  </a:lnTo>
                  <a:lnTo>
                    <a:pt x="90" y="192"/>
                  </a:lnTo>
                  <a:lnTo>
                    <a:pt x="82" y="192"/>
                  </a:lnTo>
                  <a:lnTo>
                    <a:pt x="78" y="192"/>
                  </a:lnTo>
                  <a:lnTo>
                    <a:pt x="74" y="192"/>
                  </a:lnTo>
                  <a:lnTo>
                    <a:pt x="72" y="194"/>
                  </a:lnTo>
                  <a:lnTo>
                    <a:pt x="70" y="194"/>
                  </a:lnTo>
                  <a:lnTo>
                    <a:pt x="70" y="194"/>
                  </a:lnTo>
                  <a:lnTo>
                    <a:pt x="68" y="194"/>
                  </a:lnTo>
                  <a:lnTo>
                    <a:pt x="66" y="196"/>
                  </a:lnTo>
                  <a:lnTo>
                    <a:pt x="64" y="196"/>
                  </a:lnTo>
                  <a:lnTo>
                    <a:pt x="64" y="198"/>
                  </a:lnTo>
                  <a:lnTo>
                    <a:pt x="62" y="198"/>
                  </a:lnTo>
                  <a:lnTo>
                    <a:pt x="62" y="200"/>
                  </a:lnTo>
                  <a:lnTo>
                    <a:pt x="60" y="200"/>
                  </a:lnTo>
                  <a:lnTo>
                    <a:pt x="60" y="202"/>
                  </a:lnTo>
                  <a:lnTo>
                    <a:pt x="60" y="202"/>
                  </a:lnTo>
                  <a:lnTo>
                    <a:pt x="60" y="206"/>
                  </a:lnTo>
                  <a:lnTo>
                    <a:pt x="60" y="208"/>
                  </a:lnTo>
                  <a:lnTo>
                    <a:pt x="40" y="210"/>
                  </a:lnTo>
                  <a:lnTo>
                    <a:pt x="40" y="208"/>
                  </a:lnTo>
                  <a:lnTo>
                    <a:pt x="38" y="204"/>
                  </a:lnTo>
                  <a:lnTo>
                    <a:pt x="38" y="202"/>
                  </a:lnTo>
                  <a:lnTo>
                    <a:pt x="38" y="198"/>
                  </a:lnTo>
                  <a:lnTo>
                    <a:pt x="38" y="196"/>
                  </a:lnTo>
                  <a:lnTo>
                    <a:pt x="38" y="194"/>
                  </a:lnTo>
                  <a:lnTo>
                    <a:pt x="38" y="194"/>
                  </a:lnTo>
                  <a:lnTo>
                    <a:pt x="38" y="192"/>
                  </a:lnTo>
                  <a:lnTo>
                    <a:pt x="40" y="190"/>
                  </a:lnTo>
                  <a:lnTo>
                    <a:pt x="40" y="190"/>
                  </a:lnTo>
                  <a:lnTo>
                    <a:pt x="42" y="188"/>
                  </a:lnTo>
                  <a:lnTo>
                    <a:pt x="44" y="186"/>
                  </a:lnTo>
                  <a:lnTo>
                    <a:pt x="44" y="184"/>
                  </a:lnTo>
                  <a:lnTo>
                    <a:pt x="44" y="182"/>
                  </a:lnTo>
                  <a:lnTo>
                    <a:pt x="44" y="182"/>
                  </a:lnTo>
                  <a:lnTo>
                    <a:pt x="46" y="180"/>
                  </a:lnTo>
                  <a:lnTo>
                    <a:pt x="46" y="180"/>
                  </a:lnTo>
                  <a:lnTo>
                    <a:pt x="44" y="178"/>
                  </a:lnTo>
                  <a:lnTo>
                    <a:pt x="44" y="178"/>
                  </a:lnTo>
                  <a:lnTo>
                    <a:pt x="44" y="176"/>
                  </a:lnTo>
                  <a:lnTo>
                    <a:pt x="42" y="174"/>
                  </a:lnTo>
                  <a:lnTo>
                    <a:pt x="40" y="172"/>
                  </a:lnTo>
                  <a:lnTo>
                    <a:pt x="38" y="172"/>
                  </a:lnTo>
                  <a:lnTo>
                    <a:pt x="36" y="170"/>
                  </a:lnTo>
                  <a:lnTo>
                    <a:pt x="36" y="170"/>
                  </a:lnTo>
                  <a:lnTo>
                    <a:pt x="34" y="168"/>
                  </a:lnTo>
                  <a:lnTo>
                    <a:pt x="32" y="168"/>
                  </a:lnTo>
                  <a:lnTo>
                    <a:pt x="24" y="166"/>
                  </a:lnTo>
                  <a:lnTo>
                    <a:pt x="18" y="164"/>
                  </a:lnTo>
                  <a:lnTo>
                    <a:pt x="10" y="162"/>
                  </a:lnTo>
                  <a:lnTo>
                    <a:pt x="0" y="158"/>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88" name="Freeform 383">
              <a:extLst>
                <a:ext uri="{FF2B5EF4-FFF2-40B4-BE49-F238E27FC236}">
                  <a16:creationId xmlns:a16="http://schemas.microsoft.com/office/drawing/2014/main" id="{AB1693E3-A567-4BFD-815E-8AD55D8D2F66}"/>
                </a:ext>
              </a:extLst>
            </p:cNvPr>
            <p:cNvSpPr>
              <a:spLocks/>
            </p:cNvSpPr>
            <p:nvPr/>
          </p:nvSpPr>
          <p:spPr bwMode="auto">
            <a:xfrm>
              <a:off x="6195975" y="3680418"/>
              <a:ext cx="260986" cy="359050"/>
            </a:xfrm>
            <a:custGeom>
              <a:avLst/>
              <a:gdLst>
                <a:gd name="T0" fmla="*/ 12 w 138"/>
                <a:gd name="T1" fmla="*/ 150 h 210"/>
                <a:gd name="T2" fmla="*/ 28 w 138"/>
                <a:gd name="T3" fmla="*/ 136 h 210"/>
                <a:gd name="T4" fmla="*/ 36 w 138"/>
                <a:gd name="T5" fmla="*/ 126 h 210"/>
                <a:gd name="T6" fmla="*/ 48 w 138"/>
                <a:gd name="T7" fmla="*/ 114 h 210"/>
                <a:gd name="T8" fmla="*/ 60 w 138"/>
                <a:gd name="T9" fmla="*/ 106 h 210"/>
                <a:gd name="T10" fmla="*/ 66 w 138"/>
                <a:gd name="T11" fmla="*/ 100 h 210"/>
                <a:gd name="T12" fmla="*/ 72 w 138"/>
                <a:gd name="T13" fmla="*/ 86 h 210"/>
                <a:gd name="T14" fmla="*/ 76 w 138"/>
                <a:gd name="T15" fmla="*/ 68 h 210"/>
                <a:gd name="T16" fmla="*/ 80 w 138"/>
                <a:gd name="T17" fmla="*/ 56 h 210"/>
                <a:gd name="T18" fmla="*/ 84 w 138"/>
                <a:gd name="T19" fmla="*/ 50 h 210"/>
                <a:gd name="T20" fmla="*/ 92 w 138"/>
                <a:gd name="T21" fmla="*/ 46 h 210"/>
                <a:gd name="T22" fmla="*/ 94 w 138"/>
                <a:gd name="T23" fmla="*/ 40 h 210"/>
                <a:gd name="T24" fmla="*/ 94 w 138"/>
                <a:gd name="T25" fmla="*/ 26 h 210"/>
                <a:gd name="T26" fmla="*/ 92 w 138"/>
                <a:gd name="T27" fmla="*/ 0 h 210"/>
                <a:gd name="T28" fmla="*/ 98 w 138"/>
                <a:gd name="T29" fmla="*/ 0 h 210"/>
                <a:gd name="T30" fmla="*/ 98 w 138"/>
                <a:gd name="T31" fmla="*/ 2 h 210"/>
                <a:gd name="T32" fmla="*/ 100 w 138"/>
                <a:gd name="T33" fmla="*/ 8 h 210"/>
                <a:gd name="T34" fmla="*/ 104 w 138"/>
                <a:gd name="T35" fmla="*/ 18 h 210"/>
                <a:gd name="T36" fmla="*/ 112 w 138"/>
                <a:gd name="T37" fmla="*/ 32 h 210"/>
                <a:gd name="T38" fmla="*/ 112 w 138"/>
                <a:gd name="T39" fmla="*/ 38 h 210"/>
                <a:gd name="T40" fmla="*/ 110 w 138"/>
                <a:gd name="T41" fmla="*/ 40 h 210"/>
                <a:gd name="T42" fmla="*/ 106 w 138"/>
                <a:gd name="T43" fmla="*/ 42 h 210"/>
                <a:gd name="T44" fmla="*/ 106 w 138"/>
                <a:gd name="T45" fmla="*/ 44 h 210"/>
                <a:gd name="T46" fmla="*/ 108 w 138"/>
                <a:gd name="T47" fmla="*/ 46 h 210"/>
                <a:gd name="T48" fmla="*/ 110 w 138"/>
                <a:gd name="T49" fmla="*/ 52 h 210"/>
                <a:gd name="T50" fmla="*/ 112 w 138"/>
                <a:gd name="T51" fmla="*/ 56 h 210"/>
                <a:gd name="T52" fmla="*/ 116 w 138"/>
                <a:gd name="T53" fmla="*/ 62 h 210"/>
                <a:gd name="T54" fmla="*/ 116 w 138"/>
                <a:gd name="T55" fmla="*/ 68 h 210"/>
                <a:gd name="T56" fmla="*/ 114 w 138"/>
                <a:gd name="T57" fmla="*/ 70 h 210"/>
                <a:gd name="T58" fmla="*/ 108 w 138"/>
                <a:gd name="T59" fmla="*/ 74 h 210"/>
                <a:gd name="T60" fmla="*/ 108 w 138"/>
                <a:gd name="T61" fmla="*/ 78 h 210"/>
                <a:gd name="T62" fmla="*/ 112 w 138"/>
                <a:gd name="T63" fmla="*/ 86 h 210"/>
                <a:gd name="T64" fmla="*/ 120 w 138"/>
                <a:gd name="T65" fmla="*/ 94 h 210"/>
                <a:gd name="T66" fmla="*/ 126 w 138"/>
                <a:gd name="T67" fmla="*/ 104 h 210"/>
                <a:gd name="T68" fmla="*/ 122 w 138"/>
                <a:gd name="T69" fmla="*/ 120 h 210"/>
                <a:gd name="T70" fmla="*/ 116 w 138"/>
                <a:gd name="T71" fmla="*/ 130 h 210"/>
                <a:gd name="T72" fmla="*/ 114 w 138"/>
                <a:gd name="T73" fmla="*/ 138 h 210"/>
                <a:gd name="T74" fmla="*/ 116 w 138"/>
                <a:gd name="T75" fmla="*/ 144 h 210"/>
                <a:gd name="T76" fmla="*/ 124 w 138"/>
                <a:gd name="T77" fmla="*/ 154 h 210"/>
                <a:gd name="T78" fmla="*/ 128 w 138"/>
                <a:gd name="T79" fmla="*/ 168 h 210"/>
                <a:gd name="T80" fmla="*/ 134 w 138"/>
                <a:gd name="T81" fmla="*/ 180 h 210"/>
                <a:gd name="T82" fmla="*/ 90 w 138"/>
                <a:gd name="T83" fmla="*/ 192 h 210"/>
                <a:gd name="T84" fmla="*/ 72 w 138"/>
                <a:gd name="T85" fmla="*/ 194 h 210"/>
                <a:gd name="T86" fmla="*/ 66 w 138"/>
                <a:gd name="T87" fmla="*/ 196 h 210"/>
                <a:gd name="T88" fmla="*/ 62 w 138"/>
                <a:gd name="T89" fmla="*/ 200 h 210"/>
                <a:gd name="T90" fmla="*/ 60 w 138"/>
                <a:gd name="T91" fmla="*/ 206 h 210"/>
                <a:gd name="T92" fmla="*/ 38 w 138"/>
                <a:gd name="T93" fmla="*/ 204 h 210"/>
                <a:gd name="T94" fmla="*/ 38 w 138"/>
                <a:gd name="T95" fmla="*/ 194 h 210"/>
                <a:gd name="T96" fmla="*/ 40 w 138"/>
                <a:gd name="T97" fmla="*/ 190 h 210"/>
                <a:gd name="T98" fmla="*/ 44 w 138"/>
                <a:gd name="T99" fmla="*/ 182 h 210"/>
                <a:gd name="T100" fmla="*/ 44 w 138"/>
                <a:gd name="T101" fmla="*/ 178 h 210"/>
                <a:gd name="T102" fmla="*/ 40 w 138"/>
                <a:gd name="T103" fmla="*/ 172 h 210"/>
                <a:gd name="T104" fmla="*/ 34 w 138"/>
                <a:gd name="T105" fmla="*/ 168 h 210"/>
                <a:gd name="T106" fmla="*/ 10 w 138"/>
                <a:gd name="T107" fmla="*/ 162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8" h="210">
                  <a:moveTo>
                    <a:pt x="0" y="158"/>
                  </a:moveTo>
                  <a:lnTo>
                    <a:pt x="0" y="158"/>
                  </a:lnTo>
                  <a:lnTo>
                    <a:pt x="4" y="156"/>
                  </a:lnTo>
                  <a:lnTo>
                    <a:pt x="12" y="150"/>
                  </a:lnTo>
                  <a:lnTo>
                    <a:pt x="20" y="142"/>
                  </a:lnTo>
                  <a:lnTo>
                    <a:pt x="24" y="140"/>
                  </a:lnTo>
                  <a:lnTo>
                    <a:pt x="26" y="136"/>
                  </a:lnTo>
                  <a:lnTo>
                    <a:pt x="28" y="136"/>
                  </a:lnTo>
                  <a:lnTo>
                    <a:pt x="30" y="134"/>
                  </a:lnTo>
                  <a:lnTo>
                    <a:pt x="32" y="130"/>
                  </a:lnTo>
                  <a:lnTo>
                    <a:pt x="34" y="128"/>
                  </a:lnTo>
                  <a:lnTo>
                    <a:pt x="36" y="126"/>
                  </a:lnTo>
                  <a:lnTo>
                    <a:pt x="38" y="122"/>
                  </a:lnTo>
                  <a:lnTo>
                    <a:pt x="42" y="120"/>
                  </a:lnTo>
                  <a:lnTo>
                    <a:pt x="44" y="116"/>
                  </a:lnTo>
                  <a:lnTo>
                    <a:pt x="48" y="114"/>
                  </a:lnTo>
                  <a:lnTo>
                    <a:pt x="48" y="112"/>
                  </a:lnTo>
                  <a:lnTo>
                    <a:pt x="50" y="112"/>
                  </a:lnTo>
                  <a:lnTo>
                    <a:pt x="56" y="108"/>
                  </a:lnTo>
                  <a:lnTo>
                    <a:pt x="60" y="106"/>
                  </a:lnTo>
                  <a:lnTo>
                    <a:pt x="62" y="104"/>
                  </a:lnTo>
                  <a:lnTo>
                    <a:pt x="64" y="102"/>
                  </a:lnTo>
                  <a:lnTo>
                    <a:pt x="64" y="102"/>
                  </a:lnTo>
                  <a:lnTo>
                    <a:pt x="66" y="100"/>
                  </a:lnTo>
                  <a:lnTo>
                    <a:pt x="68" y="98"/>
                  </a:lnTo>
                  <a:lnTo>
                    <a:pt x="68" y="94"/>
                  </a:lnTo>
                  <a:lnTo>
                    <a:pt x="70" y="90"/>
                  </a:lnTo>
                  <a:lnTo>
                    <a:pt x="72" y="86"/>
                  </a:lnTo>
                  <a:lnTo>
                    <a:pt x="74" y="84"/>
                  </a:lnTo>
                  <a:lnTo>
                    <a:pt x="74" y="80"/>
                  </a:lnTo>
                  <a:lnTo>
                    <a:pt x="76" y="72"/>
                  </a:lnTo>
                  <a:lnTo>
                    <a:pt x="76" y="68"/>
                  </a:lnTo>
                  <a:lnTo>
                    <a:pt x="78" y="64"/>
                  </a:lnTo>
                  <a:lnTo>
                    <a:pt x="78" y="60"/>
                  </a:lnTo>
                  <a:lnTo>
                    <a:pt x="80" y="58"/>
                  </a:lnTo>
                  <a:lnTo>
                    <a:pt x="80" y="56"/>
                  </a:lnTo>
                  <a:lnTo>
                    <a:pt x="82" y="54"/>
                  </a:lnTo>
                  <a:lnTo>
                    <a:pt x="82" y="52"/>
                  </a:lnTo>
                  <a:lnTo>
                    <a:pt x="84" y="52"/>
                  </a:lnTo>
                  <a:lnTo>
                    <a:pt x="84" y="50"/>
                  </a:lnTo>
                  <a:lnTo>
                    <a:pt x="86" y="50"/>
                  </a:lnTo>
                  <a:lnTo>
                    <a:pt x="88" y="48"/>
                  </a:lnTo>
                  <a:lnTo>
                    <a:pt x="90" y="46"/>
                  </a:lnTo>
                  <a:lnTo>
                    <a:pt x="92" y="46"/>
                  </a:lnTo>
                  <a:lnTo>
                    <a:pt x="92" y="44"/>
                  </a:lnTo>
                  <a:lnTo>
                    <a:pt x="92" y="44"/>
                  </a:lnTo>
                  <a:lnTo>
                    <a:pt x="94" y="42"/>
                  </a:lnTo>
                  <a:lnTo>
                    <a:pt x="94" y="40"/>
                  </a:lnTo>
                  <a:lnTo>
                    <a:pt x="94" y="38"/>
                  </a:lnTo>
                  <a:lnTo>
                    <a:pt x="94" y="36"/>
                  </a:lnTo>
                  <a:lnTo>
                    <a:pt x="94" y="30"/>
                  </a:lnTo>
                  <a:lnTo>
                    <a:pt x="94" y="26"/>
                  </a:lnTo>
                  <a:lnTo>
                    <a:pt x="94" y="22"/>
                  </a:lnTo>
                  <a:lnTo>
                    <a:pt x="94" y="20"/>
                  </a:lnTo>
                  <a:lnTo>
                    <a:pt x="94" y="10"/>
                  </a:lnTo>
                  <a:lnTo>
                    <a:pt x="92" y="0"/>
                  </a:lnTo>
                  <a:lnTo>
                    <a:pt x="92" y="0"/>
                  </a:lnTo>
                  <a:lnTo>
                    <a:pt x="94" y="0"/>
                  </a:lnTo>
                  <a:lnTo>
                    <a:pt x="96" y="0"/>
                  </a:lnTo>
                  <a:lnTo>
                    <a:pt x="98" y="0"/>
                  </a:lnTo>
                  <a:lnTo>
                    <a:pt x="98" y="0"/>
                  </a:lnTo>
                  <a:lnTo>
                    <a:pt x="98" y="0"/>
                  </a:lnTo>
                  <a:lnTo>
                    <a:pt x="98" y="0"/>
                  </a:lnTo>
                  <a:lnTo>
                    <a:pt x="98" y="2"/>
                  </a:lnTo>
                  <a:lnTo>
                    <a:pt x="100" y="4"/>
                  </a:lnTo>
                  <a:lnTo>
                    <a:pt x="100" y="4"/>
                  </a:lnTo>
                  <a:lnTo>
                    <a:pt x="100" y="8"/>
                  </a:lnTo>
                  <a:lnTo>
                    <a:pt x="100" y="8"/>
                  </a:lnTo>
                  <a:lnTo>
                    <a:pt x="100" y="10"/>
                  </a:lnTo>
                  <a:lnTo>
                    <a:pt x="102" y="12"/>
                  </a:lnTo>
                  <a:lnTo>
                    <a:pt x="102" y="14"/>
                  </a:lnTo>
                  <a:lnTo>
                    <a:pt x="104" y="18"/>
                  </a:lnTo>
                  <a:lnTo>
                    <a:pt x="108" y="24"/>
                  </a:lnTo>
                  <a:lnTo>
                    <a:pt x="110" y="28"/>
                  </a:lnTo>
                  <a:lnTo>
                    <a:pt x="112" y="30"/>
                  </a:lnTo>
                  <a:lnTo>
                    <a:pt x="112" y="32"/>
                  </a:lnTo>
                  <a:lnTo>
                    <a:pt x="112" y="34"/>
                  </a:lnTo>
                  <a:lnTo>
                    <a:pt x="112" y="36"/>
                  </a:lnTo>
                  <a:lnTo>
                    <a:pt x="112" y="36"/>
                  </a:lnTo>
                  <a:lnTo>
                    <a:pt x="112" y="38"/>
                  </a:lnTo>
                  <a:lnTo>
                    <a:pt x="112" y="38"/>
                  </a:lnTo>
                  <a:lnTo>
                    <a:pt x="112" y="40"/>
                  </a:lnTo>
                  <a:lnTo>
                    <a:pt x="112" y="40"/>
                  </a:lnTo>
                  <a:lnTo>
                    <a:pt x="110" y="40"/>
                  </a:lnTo>
                  <a:lnTo>
                    <a:pt x="108" y="42"/>
                  </a:lnTo>
                  <a:lnTo>
                    <a:pt x="108" y="42"/>
                  </a:lnTo>
                  <a:lnTo>
                    <a:pt x="106" y="42"/>
                  </a:lnTo>
                  <a:lnTo>
                    <a:pt x="106" y="42"/>
                  </a:lnTo>
                  <a:lnTo>
                    <a:pt x="106" y="42"/>
                  </a:lnTo>
                  <a:lnTo>
                    <a:pt x="106" y="42"/>
                  </a:lnTo>
                  <a:lnTo>
                    <a:pt x="106" y="44"/>
                  </a:lnTo>
                  <a:lnTo>
                    <a:pt x="106" y="44"/>
                  </a:lnTo>
                  <a:lnTo>
                    <a:pt x="106" y="44"/>
                  </a:lnTo>
                  <a:lnTo>
                    <a:pt x="108" y="44"/>
                  </a:lnTo>
                  <a:lnTo>
                    <a:pt x="108" y="46"/>
                  </a:lnTo>
                  <a:lnTo>
                    <a:pt x="108" y="46"/>
                  </a:lnTo>
                  <a:lnTo>
                    <a:pt x="110" y="46"/>
                  </a:lnTo>
                  <a:lnTo>
                    <a:pt x="110" y="48"/>
                  </a:lnTo>
                  <a:lnTo>
                    <a:pt x="110" y="50"/>
                  </a:lnTo>
                  <a:lnTo>
                    <a:pt x="110" y="52"/>
                  </a:lnTo>
                  <a:lnTo>
                    <a:pt x="112" y="54"/>
                  </a:lnTo>
                  <a:lnTo>
                    <a:pt x="112" y="54"/>
                  </a:lnTo>
                  <a:lnTo>
                    <a:pt x="112" y="56"/>
                  </a:lnTo>
                  <a:lnTo>
                    <a:pt x="112" y="56"/>
                  </a:lnTo>
                  <a:lnTo>
                    <a:pt x="114" y="58"/>
                  </a:lnTo>
                  <a:lnTo>
                    <a:pt x="116" y="60"/>
                  </a:lnTo>
                  <a:lnTo>
                    <a:pt x="116" y="60"/>
                  </a:lnTo>
                  <a:lnTo>
                    <a:pt x="116" y="62"/>
                  </a:lnTo>
                  <a:lnTo>
                    <a:pt x="116" y="62"/>
                  </a:lnTo>
                  <a:lnTo>
                    <a:pt x="116" y="64"/>
                  </a:lnTo>
                  <a:lnTo>
                    <a:pt x="116" y="66"/>
                  </a:lnTo>
                  <a:lnTo>
                    <a:pt x="116" y="68"/>
                  </a:lnTo>
                  <a:lnTo>
                    <a:pt x="116" y="68"/>
                  </a:lnTo>
                  <a:lnTo>
                    <a:pt x="116" y="70"/>
                  </a:lnTo>
                  <a:lnTo>
                    <a:pt x="114" y="70"/>
                  </a:lnTo>
                  <a:lnTo>
                    <a:pt x="114" y="70"/>
                  </a:lnTo>
                  <a:lnTo>
                    <a:pt x="112" y="72"/>
                  </a:lnTo>
                  <a:lnTo>
                    <a:pt x="110" y="72"/>
                  </a:lnTo>
                  <a:lnTo>
                    <a:pt x="110" y="74"/>
                  </a:lnTo>
                  <a:lnTo>
                    <a:pt x="108" y="74"/>
                  </a:lnTo>
                  <a:lnTo>
                    <a:pt x="108" y="74"/>
                  </a:lnTo>
                  <a:lnTo>
                    <a:pt x="108" y="76"/>
                  </a:lnTo>
                  <a:lnTo>
                    <a:pt x="108" y="76"/>
                  </a:lnTo>
                  <a:lnTo>
                    <a:pt x="108" y="78"/>
                  </a:lnTo>
                  <a:lnTo>
                    <a:pt x="110" y="80"/>
                  </a:lnTo>
                  <a:lnTo>
                    <a:pt x="110" y="82"/>
                  </a:lnTo>
                  <a:lnTo>
                    <a:pt x="110" y="84"/>
                  </a:lnTo>
                  <a:lnTo>
                    <a:pt x="112" y="86"/>
                  </a:lnTo>
                  <a:lnTo>
                    <a:pt x="114" y="86"/>
                  </a:lnTo>
                  <a:lnTo>
                    <a:pt x="114" y="88"/>
                  </a:lnTo>
                  <a:lnTo>
                    <a:pt x="118" y="92"/>
                  </a:lnTo>
                  <a:lnTo>
                    <a:pt x="120" y="94"/>
                  </a:lnTo>
                  <a:lnTo>
                    <a:pt x="120" y="96"/>
                  </a:lnTo>
                  <a:lnTo>
                    <a:pt x="122" y="98"/>
                  </a:lnTo>
                  <a:lnTo>
                    <a:pt x="122" y="100"/>
                  </a:lnTo>
                  <a:lnTo>
                    <a:pt x="126" y="104"/>
                  </a:lnTo>
                  <a:lnTo>
                    <a:pt x="128" y="112"/>
                  </a:lnTo>
                  <a:lnTo>
                    <a:pt x="126" y="116"/>
                  </a:lnTo>
                  <a:lnTo>
                    <a:pt x="122" y="118"/>
                  </a:lnTo>
                  <a:lnTo>
                    <a:pt x="122" y="120"/>
                  </a:lnTo>
                  <a:lnTo>
                    <a:pt x="122" y="120"/>
                  </a:lnTo>
                  <a:lnTo>
                    <a:pt x="120" y="124"/>
                  </a:lnTo>
                  <a:lnTo>
                    <a:pt x="118" y="128"/>
                  </a:lnTo>
                  <a:lnTo>
                    <a:pt x="116" y="130"/>
                  </a:lnTo>
                  <a:lnTo>
                    <a:pt x="116" y="132"/>
                  </a:lnTo>
                  <a:lnTo>
                    <a:pt x="116" y="136"/>
                  </a:lnTo>
                  <a:lnTo>
                    <a:pt x="114" y="138"/>
                  </a:lnTo>
                  <a:lnTo>
                    <a:pt x="114" y="138"/>
                  </a:lnTo>
                  <a:lnTo>
                    <a:pt x="114" y="140"/>
                  </a:lnTo>
                  <a:lnTo>
                    <a:pt x="116" y="140"/>
                  </a:lnTo>
                  <a:lnTo>
                    <a:pt x="116" y="142"/>
                  </a:lnTo>
                  <a:lnTo>
                    <a:pt x="116" y="144"/>
                  </a:lnTo>
                  <a:lnTo>
                    <a:pt x="118" y="146"/>
                  </a:lnTo>
                  <a:lnTo>
                    <a:pt x="120" y="148"/>
                  </a:lnTo>
                  <a:lnTo>
                    <a:pt x="124" y="152"/>
                  </a:lnTo>
                  <a:lnTo>
                    <a:pt x="124" y="154"/>
                  </a:lnTo>
                  <a:lnTo>
                    <a:pt x="126" y="156"/>
                  </a:lnTo>
                  <a:lnTo>
                    <a:pt x="126" y="158"/>
                  </a:lnTo>
                  <a:lnTo>
                    <a:pt x="128" y="162"/>
                  </a:lnTo>
                  <a:lnTo>
                    <a:pt x="128" y="168"/>
                  </a:lnTo>
                  <a:lnTo>
                    <a:pt x="130" y="172"/>
                  </a:lnTo>
                  <a:lnTo>
                    <a:pt x="132" y="176"/>
                  </a:lnTo>
                  <a:lnTo>
                    <a:pt x="132" y="178"/>
                  </a:lnTo>
                  <a:lnTo>
                    <a:pt x="134" y="180"/>
                  </a:lnTo>
                  <a:lnTo>
                    <a:pt x="136" y="182"/>
                  </a:lnTo>
                  <a:lnTo>
                    <a:pt x="138" y="186"/>
                  </a:lnTo>
                  <a:lnTo>
                    <a:pt x="92" y="192"/>
                  </a:lnTo>
                  <a:lnTo>
                    <a:pt x="90" y="192"/>
                  </a:lnTo>
                  <a:lnTo>
                    <a:pt x="82" y="192"/>
                  </a:lnTo>
                  <a:lnTo>
                    <a:pt x="78" y="192"/>
                  </a:lnTo>
                  <a:lnTo>
                    <a:pt x="74" y="192"/>
                  </a:lnTo>
                  <a:lnTo>
                    <a:pt x="72" y="194"/>
                  </a:lnTo>
                  <a:lnTo>
                    <a:pt x="70" y="194"/>
                  </a:lnTo>
                  <a:lnTo>
                    <a:pt x="70" y="194"/>
                  </a:lnTo>
                  <a:lnTo>
                    <a:pt x="68" y="194"/>
                  </a:lnTo>
                  <a:lnTo>
                    <a:pt x="66" y="196"/>
                  </a:lnTo>
                  <a:lnTo>
                    <a:pt x="64" y="196"/>
                  </a:lnTo>
                  <a:lnTo>
                    <a:pt x="64" y="198"/>
                  </a:lnTo>
                  <a:lnTo>
                    <a:pt x="62" y="198"/>
                  </a:lnTo>
                  <a:lnTo>
                    <a:pt x="62" y="200"/>
                  </a:lnTo>
                  <a:lnTo>
                    <a:pt x="60" y="200"/>
                  </a:lnTo>
                  <a:lnTo>
                    <a:pt x="60" y="202"/>
                  </a:lnTo>
                  <a:lnTo>
                    <a:pt x="60" y="202"/>
                  </a:lnTo>
                  <a:lnTo>
                    <a:pt x="60" y="206"/>
                  </a:lnTo>
                  <a:lnTo>
                    <a:pt x="60" y="208"/>
                  </a:lnTo>
                  <a:lnTo>
                    <a:pt x="40" y="210"/>
                  </a:lnTo>
                  <a:lnTo>
                    <a:pt x="40" y="208"/>
                  </a:lnTo>
                  <a:lnTo>
                    <a:pt x="38" y="204"/>
                  </a:lnTo>
                  <a:lnTo>
                    <a:pt x="38" y="202"/>
                  </a:lnTo>
                  <a:lnTo>
                    <a:pt x="38" y="198"/>
                  </a:lnTo>
                  <a:lnTo>
                    <a:pt x="38" y="196"/>
                  </a:lnTo>
                  <a:lnTo>
                    <a:pt x="38" y="194"/>
                  </a:lnTo>
                  <a:lnTo>
                    <a:pt x="38" y="194"/>
                  </a:lnTo>
                  <a:lnTo>
                    <a:pt x="38" y="192"/>
                  </a:lnTo>
                  <a:lnTo>
                    <a:pt x="40" y="190"/>
                  </a:lnTo>
                  <a:lnTo>
                    <a:pt x="40" y="190"/>
                  </a:lnTo>
                  <a:lnTo>
                    <a:pt x="42" y="188"/>
                  </a:lnTo>
                  <a:lnTo>
                    <a:pt x="44" y="186"/>
                  </a:lnTo>
                  <a:lnTo>
                    <a:pt x="44" y="184"/>
                  </a:lnTo>
                  <a:lnTo>
                    <a:pt x="44" y="182"/>
                  </a:lnTo>
                  <a:lnTo>
                    <a:pt x="44" y="182"/>
                  </a:lnTo>
                  <a:lnTo>
                    <a:pt x="46" y="180"/>
                  </a:lnTo>
                  <a:lnTo>
                    <a:pt x="46" y="180"/>
                  </a:lnTo>
                  <a:lnTo>
                    <a:pt x="44" y="178"/>
                  </a:lnTo>
                  <a:lnTo>
                    <a:pt x="44" y="178"/>
                  </a:lnTo>
                  <a:lnTo>
                    <a:pt x="44" y="176"/>
                  </a:lnTo>
                  <a:lnTo>
                    <a:pt x="42" y="174"/>
                  </a:lnTo>
                  <a:lnTo>
                    <a:pt x="40" y="172"/>
                  </a:lnTo>
                  <a:lnTo>
                    <a:pt x="38" y="172"/>
                  </a:lnTo>
                  <a:lnTo>
                    <a:pt x="36" y="170"/>
                  </a:lnTo>
                  <a:lnTo>
                    <a:pt x="36" y="170"/>
                  </a:lnTo>
                  <a:lnTo>
                    <a:pt x="34" y="168"/>
                  </a:lnTo>
                  <a:lnTo>
                    <a:pt x="32" y="168"/>
                  </a:lnTo>
                  <a:lnTo>
                    <a:pt x="24" y="166"/>
                  </a:lnTo>
                  <a:lnTo>
                    <a:pt x="18" y="164"/>
                  </a:lnTo>
                  <a:lnTo>
                    <a:pt x="10" y="162"/>
                  </a:lnTo>
                  <a:lnTo>
                    <a:pt x="0" y="158"/>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89" name="Freeform 384">
              <a:extLst>
                <a:ext uri="{FF2B5EF4-FFF2-40B4-BE49-F238E27FC236}">
                  <a16:creationId xmlns:a16="http://schemas.microsoft.com/office/drawing/2014/main" id="{BA2A958E-C5C6-4167-B8BB-156C4489FEE0}"/>
                </a:ext>
              </a:extLst>
            </p:cNvPr>
            <p:cNvSpPr>
              <a:spLocks/>
            </p:cNvSpPr>
            <p:nvPr/>
          </p:nvSpPr>
          <p:spPr bwMode="auto">
            <a:xfrm>
              <a:off x="6540175" y="4576331"/>
              <a:ext cx="268551" cy="270143"/>
            </a:xfrm>
            <a:custGeom>
              <a:avLst/>
              <a:gdLst>
                <a:gd name="T0" fmla="*/ 60 w 142"/>
                <a:gd name="T1" fmla="*/ 2 h 158"/>
                <a:gd name="T2" fmla="*/ 92 w 142"/>
                <a:gd name="T3" fmla="*/ 14 h 158"/>
                <a:gd name="T4" fmla="*/ 96 w 142"/>
                <a:gd name="T5" fmla="*/ 28 h 158"/>
                <a:gd name="T6" fmla="*/ 96 w 142"/>
                <a:gd name="T7" fmla="*/ 36 h 158"/>
                <a:gd name="T8" fmla="*/ 100 w 142"/>
                <a:gd name="T9" fmla="*/ 40 h 158"/>
                <a:gd name="T10" fmla="*/ 104 w 142"/>
                <a:gd name="T11" fmla="*/ 42 h 158"/>
                <a:gd name="T12" fmla="*/ 106 w 142"/>
                <a:gd name="T13" fmla="*/ 48 h 158"/>
                <a:gd name="T14" fmla="*/ 106 w 142"/>
                <a:gd name="T15" fmla="*/ 54 h 158"/>
                <a:gd name="T16" fmla="*/ 110 w 142"/>
                <a:gd name="T17" fmla="*/ 54 h 158"/>
                <a:gd name="T18" fmla="*/ 114 w 142"/>
                <a:gd name="T19" fmla="*/ 54 h 158"/>
                <a:gd name="T20" fmla="*/ 116 w 142"/>
                <a:gd name="T21" fmla="*/ 54 h 158"/>
                <a:gd name="T22" fmla="*/ 118 w 142"/>
                <a:gd name="T23" fmla="*/ 60 h 158"/>
                <a:gd name="T24" fmla="*/ 120 w 142"/>
                <a:gd name="T25" fmla="*/ 68 h 158"/>
                <a:gd name="T26" fmla="*/ 122 w 142"/>
                <a:gd name="T27" fmla="*/ 70 h 158"/>
                <a:gd name="T28" fmla="*/ 128 w 142"/>
                <a:gd name="T29" fmla="*/ 72 h 158"/>
                <a:gd name="T30" fmla="*/ 142 w 142"/>
                <a:gd name="T31" fmla="*/ 78 h 158"/>
                <a:gd name="T32" fmla="*/ 138 w 142"/>
                <a:gd name="T33" fmla="*/ 86 h 158"/>
                <a:gd name="T34" fmla="*/ 130 w 142"/>
                <a:gd name="T35" fmla="*/ 92 h 158"/>
                <a:gd name="T36" fmla="*/ 122 w 142"/>
                <a:gd name="T37" fmla="*/ 100 h 158"/>
                <a:gd name="T38" fmla="*/ 118 w 142"/>
                <a:gd name="T39" fmla="*/ 104 h 158"/>
                <a:gd name="T40" fmla="*/ 110 w 142"/>
                <a:gd name="T41" fmla="*/ 106 h 158"/>
                <a:gd name="T42" fmla="*/ 108 w 142"/>
                <a:gd name="T43" fmla="*/ 110 h 158"/>
                <a:gd name="T44" fmla="*/ 106 w 142"/>
                <a:gd name="T45" fmla="*/ 120 h 158"/>
                <a:gd name="T46" fmla="*/ 106 w 142"/>
                <a:gd name="T47" fmla="*/ 122 h 158"/>
                <a:gd name="T48" fmla="*/ 100 w 142"/>
                <a:gd name="T49" fmla="*/ 124 h 158"/>
                <a:gd name="T50" fmla="*/ 96 w 142"/>
                <a:gd name="T51" fmla="*/ 124 h 158"/>
                <a:gd name="T52" fmla="*/ 92 w 142"/>
                <a:gd name="T53" fmla="*/ 132 h 158"/>
                <a:gd name="T54" fmla="*/ 86 w 142"/>
                <a:gd name="T55" fmla="*/ 138 h 158"/>
                <a:gd name="T56" fmla="*/ 82 w 142"/>
                <a:gd name="T57" fmla="*/ 142 h 158"/>
                <a:gd name="T58" fmla="*/ 74 w 142"/>
                <a:gd name="T59" fmla="*/ 144 h 158"/>
                <a:gd name="T60" fmla="*/ 68 w 142"/>
                <a:gd name="T61" fmla="*/ 142 h 158"/>
                <a:gd name="T62" fmla="*/ 60 w 142"/>
                <a:gd name="T63" fmla="*/ 138 h 158"/>
                <a:gd name="T64" fmla="*/ 54 w 142"/>
                <a:gd name="T65" fmla="*/ 136 h 158"/>
                <a:gd name="T66" fmla="*/ 50 w 142"/>
                <a:gd name="T67" fmla="*/ 138 h 158"/>
                <a:gd name="T68" fmla="*/ 46 w 142"/>
                <a:gd name="T69" fmla="*/ 142 h 158"/>
                <a:gd name="T70" fmla="*/ 42 w 142"/>
                <a:gd name="T71" fmla="*/ 150 h 158"/>
                <a:gd name="T72" fmla="*/ 40 w 142"/>
                <a:gd name="T73" fmla="*/ 154 h 158"/>
                <a:gd name="T74" fmla="*/ 34 w 142"/>
                <a:gd name="T75" fmla="*/ 158 h 158"/>
                <a:gd name="T76" fmla="*/ 26 w 142"/>
                <a:gd name="T77" fmla="*/ 158 h 158"/>
                <a:gd name="T78" fmla="*/ 14 w 142"/>
                <a:gd name="T79" fmla="*/ 156 h 158"/>
                <a:gd name="T80" fmla="*/ 12 w 142"/>
                <a:gd name="T81" fmla="*/ 152 h 158"/>
                <a:gd name="T82" fmla="*/ 10 w 142"/>
                <a:gd name="T83" fmla="*/ 142 h 158"/>
                <a:gd name="T84" fmla="*/ 8 w 142"/>
                <a:gd name="T85" fmla="*/ 138 h 158"/>
                <a:gd name="T86" fmla="*/ 2 w 142"/>
                <a:gd name="T87" fmla="*/ 118 h 158"/>
                <a:gd name="T88" fmla="*/ 0 w 142"/>
                <a:gd name="T89" fmla="*/ 98 h 158"/>
                <a:gd name="T90" fmla="*/ 2 w 142"/>
                <a:gd name="T91" fmla="*/ 84 h 158"/>
                <a:gd name="T92" fmla="*/ 4 w 142"/>
                <a:gd name="T93" fmla="*/ 80 h 158"/>
                <a:gd name="T94" fmla="*/ 8 w 142"/>
                <a:gd name="T95" fmla="*/ 78 h 158"/>
                <a:gd name="T96" fmla="*/ 14 w 142"/>
                <a:gd name="T97" fmla="*/ 74 h 158"/>
                <a:gd name="T98" fmla="*/ 18 w 142"/>
                <a:gd name="T99" fmla="*/ 72 h 158"/>
                <a:gd name="T100" fmla="*/ 20 w 142"/>
                <a:gd name="T101" fmla="*/ 64 h 158"/>
                <a:gd name="T102" fmla="*/ 20 w 142"/>
                <a:gd name="T103" fmla="*/ 46 h 158"/>
                <a:gd name="T104" fmla="*/ 18 w 142"/>
                <a:gd name="T105" fmla="*/ 26 h 158"/>
                <a:gd name="T106" fmla="*/ 20 w 142"/>
                <a:gd name="T107" fmla="*/ 16 h 158"/>
                <a:gd name="T108" fmla="*/ 42 w 142"/>
                <a:gd name="T109"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2" h="158">
                  <a:moveTo>
                    <a:pt x="50" y="2"/>
                  </a:moveTo>
                  <a:lnTo>
                    <a:pt x="50" y="2"/>
                  </a:lnTo>
                  <a:lnTo>
                    <a:pt x="54" y="2"/>
                  </a:lnTo>
                  <a:lnTo>
                    <a:pt x="60" y="2"/>
                  </a:lnTo>
                  <a:lnTo>
                    <a:pt x="74" y="4"/>
                  </a:lnTo>
                  <a:lnTo>
                    <a:pt x="84" y="4"/>
                  </a:lnTo>
                  <a:lnTo>
                    <a:pt x="90" y="4"/>
                  </a:lnTo>
                  <a:lnTo>
                    <a:pt x="92" y="14"/>
                  </a:lnTo>
                  <a:lnTo>
                    <a:pt x="94" y="20"/>
                  </a:lnTo>
                  <a:lnTo>
                    <a:pt x="94" y="26"/>
                  </a:lnTo>
                  <a:lnTo>
                    <a:pt x="94" y="28"/>
                  </a:lnTo>
                  <a:lnTo>
                    <a:pt x="96" y="28"/>
                  </a:lnTo>
                  <a:lnTo>
                    <a:pt x="96" y="32"/>
                  </a:lnTo>
                  <a:lnTo>
                    <a:pt x="96" y="34"/>
                  </a:lnTo>
                  <a:lnTo>
                    <a:pt x="96" y="36"/>
                  </a:lnTo>
                  <a:lnTo>
                    <a:pt x="96" y="36"/>
                  </a:lnTo>
                  <a:lnTo>
                    <a:pt x="96" y="38"/>
                  </a:lnTo>
                  <a:lnTo>
                    <a:pt x="96" y="38"/>
                  </a:lnTo>
                  <a:lnTo>
                    <a:pt x="98" y="40"/>
                  </a:lnTo>
                  <a:lnTo>
                    <a:pt x="100" y="40"/>
                  </a:lnTo>
                  <a:lnTo>
                    <a:pt x="102" y="40"/>
                  </a:lnTo>
                  <a:lnTo>
                    <a:pt x="104" y="40"/>
                  </a:lnTo>
                  <a:lnTo>
                    <a:pt x="104" y="42"/>
                  </a:lnTo>
                  <a:lnTo>
                    <a:pt x="104" y="42"/>
                  </a:lnTo>
                  <a:lnTo>
                    <a:pt x="104" y="42"/>
                  </a:lnTo>
                  <a:lnTo>
                    <a:pt x="106" y="44"/>
                  </a:lnTo>
                  <a:lnTo>
                    <a:pt x="106" y="46"/>
                  </a:lnTo>
                  <a:lnTo>
                    <a:pt x="106" y="48"/>
                  </a:lnTo>
                  <a:lnTo>
                    <a:pt x="106" y="50"/>
                  </a:lnTo>
                  <a:lnTo>
                    <a:pt x="106" y="52"/>
                  </a:lnTo>
                  <a:lnTo>
                    <a:pt x="106" y="52"/>
                  </a:lnTo>
                  <a:lnTo>
                    <a:pt x="106" y="54"/>
                  </a:lnTo>
                  <a:lnTo>
                    <a:pt x="108" y="54"/>
                  </a:lnTo>
                  <a:lnTo>
                    <a:pt x="108" y="54"/>
                  </a:lnTo>
                  <a:lnTo>
                    <a:pt x="108" y="54"/>
                  </a:lnTo>
                  <a:lnTo>
                    <a:pt x="110" y="54"/>
                  </a:lnTo>
                  <a:lnTo>
                    <a:pt x="110" y="54"/>
                  </a:lnTo>
                  <a:lnTo>
                    <a:pt x="112" y="54"/>
                  </a:lnTo>
                  <a:lnTo>
                    <a:pt x="114" y="54"/>
                  </a:lnTo>
                  <a:lnTo>
                    <a:pt x="114" y="54"/>
                  </a:lnTo>
                  <a:lnTo>
                    <a:pt x="116" y="54"/>
                  </a:lnTo>
                  <a:lnTo>
                    <a:pt x="116" y="54"/>
                  </a:lnTo>
                  <a:lnTo>
                    <a:pt x="116" y="54"/>
                  </a:lnTo>
                  <a:lnTo>
                    <a:pt x="116" y="54"/>
                  </a:lnTo>
                  <a:lnTo>
                    <a:pt x="118" y="56"/>
                  </a:lnTo>
                  <a:lnTo>
                    <a:pt x="118" y="56"/>
                  </a:lnTo>
                  <a:lnTo>
                    <a:pt x="118" y="58"/>
                  </a:lnTo>
                  <a:lnTo>
                    <a:pt x="118" y="60"/>
                  </a:lnTo>
                  <a:lnTo>
                    <a:pt x="118" y="62"/>
                  </a:lnTo>
                  <a:lnTo>
                    <a:pt x="118" y="64"/>
                  </a:lnTo>
                  <a:lnTo>
                    <a:pt x="120" y="66"/>
                  </a:lnTo>
                  <a:lnTo>
                    <a:pt x="120" y="68"/>
                  </a:lnTo>
                  <a:lnTo>
                    <a:pt x="120" y="68"/>
                  </a:lnTo>
                  <a:lnTo>
                    <a:pt x="120" y="70"/>
                  </a:lnTo>
                  <a:lnTo>
                    <a:pt x="120" y="70"/>
                  </a:lnTo>
                  <a:lnTo>
                    <a:pt x="122" y="70"/>
                  </a:lnTo>
                  <a:lnTo>
                    <a:pt x="122" y="70"/>
                  </a:lnTo>
                  <a:lnTo>
                    <a:pt x="124" y="70"/>
                  </a:lnTo>
                  <a:lnTo>
                    <a:pt x="126" y="70"/>
                  </a:lnTo>
                  <a:lnTo>
                    <a:pt x="128" y="72"/>
                  </a:lnTo>
                  <a:lnTo>
                    <a:pt x="128" y="72"/>
                  </a:lnTo>
                  <a:lnTo>
                    <a:pt x="130" y="72"/>
                  </a:lnTo>
                  <a:lnTo>
                    <a:pt x="136" y="74"/>
                  </a:lnTo>
                  <a:lnTo>
                    <a:pt x="142" y="78"/>
                  </a:lnTo>
                  <a:lnTo>
                    <a:pt x="140" y="82"/>
                  </a:lnTo>
                  <a:lnTo>
                    <a:pt x="138" y="84"/>
                  </a:lnTo>
                  <a:lnTo>
                    <a:pt x="138" y="86"/>
                  </a:lnTo>
                  <a:lnTo>
                    <a:pt x="138" y="86"/>
                  </a:lnTo>
                  <a:lnTo>
                    <a:pt x="136" y="88"/>
                  </a:lnTo>
                  <a:lnTo>
                    <a:pt x="136" y="88"/>
                  </a:lnTo>
                  <a:lnTo>
                    <a:pt x="134" y="90"/>
                  </a:lnTo>
                  <a:lnTo>
                    <a:pt x="130" y="92"/>
                  </a:lnTo>
                  <a:lnTo>
                    <a:pt x="128" y="94"/>
                  </a:lnTo>
                  <a:lnTo>
                    <a:pt x="128" y="96"/>
                  </a:lnTo>
                  <a:lnTo>
                    <a:pt x="124" y="98"/>
                  </a:lnTo>
                  <a:lnTo>
                    <a:pt x="122" y="100"/>
                  </a:lnTo>
                  <a:lnTo>
                    <a:pt x="122" y="102"/>
                  </a:lnTo>
                  <a:lnTo>
                    <a:pt x="120" y="102"/>
                  </a:lnTo>
                  <a:lnTo>
                    <a:pt x="120" y="102"/>
                  </a:lnTo>
                  <a:lnTo>
                    <a:pt x="118" y="104"/>
                  </a:lnTo>
                  <a:lnTo>
                    <a:pt x="114" y="104"/>
                  </a:lnTo>
                  <a:lnTo>
                    <a:pt x="114" y="106"/>
                  </a:lnTo>
                  <a:lnTo>
                    <a:pt x="112" y="106"/>
                  </a:lnTo>
                  <a:lnTo>
                    <a:pt x="110" y="106"/>
                  </a:lnTo>
                  <a:lnTo>
                    <a:pt x="110" y="108"/>
                  </a:lnTo>
                  <a:lnTo>
                    <a:pt x="108" y="108"/>
                  </a:lnTo>
                  <a:lnTo>
                    <a:pt x="108" y="110"/>
                  </a:lnTo>
                  <a:lnTo>
                    <a:pt x="108" y="110"/>
                  </a:lnTo>
                  <a:lnTo>
                    <a:pt x="108" y="112"/>
                  </a:lnTo>
                  <a:lnTo>
                    <a:pt x="108" y="116"/>
                  </a:lnTo>
                  <a:lnTo>
                    <a:pt x="108" y="118"/>
                  </a:lnTo>
                  <a:lnTo>
                    <a:pt x="106" y="120"/>
                  </a:lnTo>
                  <a:lnTo>
                    <a:pt x="106" y="120"/>
                  </a:lnTo>
                  <a:lnTo>
                    <a:pt x="106" y="122"/>
                  </a:lnTo>
                  <a:lnTo>
                    <a:pt x="106" y="122"/>
                  </a:lnTo>
                  <a:lnTo>
                    <a:pt x="106" y="122"/>
                  </a:lnTo>
                  <a:lnTo>
                    <a:pt x="104" y="122"/>
                  </a:lnTo>
                  <a:lnTo>
                    <a:pt x="104" y="122"/>
                  </a:lnTo>
                  <a:lnTo>
                    <a:pt x="102" y="122"/>
                  </a:lnTo>
                  <a:lnTo>
                    <a:pt x="100" y="124"/>
                  </a:lnTo>
                  <a:lnTo>
                    <a:pt x="98" y="124"/>
                  </a:lnTo>
                  <a:lnTo>
                    <a:pt x="96" y="124"/>
                  </a:lnTo>
                  <a:lnTo>
                    <a:pt x="96" y="124"/>
                  </a:lnTo>
                  <a:lnTo>
                    <a:pt x="96" y="124"/>
                  </a:lnTo>
                  <a:lnTo>
                    <a:pt x="94" y="126"/>
                  </a:lnTo>
                  <a:lnTo>
                    <a:pt x="94" y="128"/>
                  </a:lnTo>
                  <a:lnTo>
                    <a:pt x="92" y="128"/>
                  </a:lnTo>
                  <a:lnTo>
                    <a:pt x="92" y="132"/>
                  </a:lnTo>
                  <a:lnTo>
                    <a:pt x="90" y="132"/>
                  </a:lnTo>
                  <a:lnTo>
                    <a:pt x="90" y="134"/>
                  </a:lnTo>
                  <a:lnTo>
                    <a:pt x="88" y="136"/>
                  </a:lnTo>
                  <a:lnTo>
                    <a:pt x="86" y="138"/>
                  </a:lnTo>
                  <a:lnTo>
                    <a:pt x="84" y="140"/>
                  </a:lnTo>
                  <a:lnTo>
                    <a:pt x="84" y="140"/>
                  </a:lnTo>
                  <a:lnTo>
                    <a:pt x="82" y="142"/>
                  </a:lnTo>
                  <a:lnTo>
                    <a:pt x="82" y="142"/>
                  </a:lnTo>
                  <a:lnTo>
                    <a:pt x="80" y="142"/>
                  </a:lnTo>
                  <a:lnTo>
                    <a:pt x="78" y="144"/>
                  </a:lnTo>
                  <a:lnTo>
                    <a:pt x="76" y="144"/>
                  </a:lnTo>
                  <a:lnTo>
                    <a:pt x="74" y="144"/>
                  </a:lnTo>
                  <a:lnTo>
                    <a:pt x="72" y="144"/>
                  </a:lnTo>
                  <a:lnTo>
                    <a:pt x="70" y="142"/>
                  </a:lnTo>
                  <a:lnTo>
                    <a:pt x="68" y="142"/>
                  </a:lnTo>
                  <a:lnTo>
                    <a:pt x="68" y="142"/>
                  </a:lnTo>
                  <a:lnTo>
                    <a:pt x="66" y="142"/>
                  </a:lnTo>
                  <a:lnTo>
                    <a:pt x="66" y="142"/>
                  </a:lnTo>
                  <a:lnTo>
                    <a:pt x="62" y="140"/>
                  </a:lnTo>
                  <a:lnTo>
                    <a:pt x="60" y="138"/>
                  </a:lnTo>
                  <a:lnTo>
                    <a:pt x="60" y="138"/>
                  </a:lnTo>
                  <a:lnTo>
                    <a:pt x="58" y="136"/>
                  </a:lnTo>
                  <a:lnTo>
                    <a:pt x="56" y="136"/>
                  </a:lnTo>
                  <a:lnTo>
                    <a:pt x="54" y="136"/>
                  </a:lnTo>
                  <a:lnTo>
                    <a:pt x="52" y="136"/>
                  </a:lnTo>
                  <a:lnTo>
                    <a:pt x="50" y="136"/>
                  </a:lnTo>
                  <a:lnTo>
                    <a:pt x="50" y="136"/>
                  </a:lnTo>
                  <a:lnTo>
                    <a:pt x="50" y="138"/>
                  </a:lnTo>
                  <a:lnTo>
                    <a:pt x="48" y="138"/>
                  </a:lnTo>
                  <a:lnTo>
                    <a:pt x="48" y="138"/>
                  </a:lnTo>
                  <a:lnTo>
                    <a:pt x="46" y="140"/>
                  </a:lnTo>
                  <a:lnTo>
                    <a:pt x="46" y="142"/>
                  </a:lnTo>
                  <a:lnTo>
                    <a:pt x="44" y="144"/>
                  </a:lnTo>
                  <a:lnTo>
                    <a:pt x="44" y="146"/>
                  </a:lnTo>
                  <a:lnTo>
                    <a:pt x="44" y="146"/>
                  </a:lnTo>
                  <a:lnTo>
                    <a:pt x="42" y="150"/>
                  </a:lnTo>
                  <a:lnTo>
                    <a:pt x="42" y="152"/>
                  </a:lnTo>
                  <a:lnTo>
                    <a:pt x="42" y="152"/>
                  </a:lnTo>
                  <a:lnTo>
                    <a:pt x="40" y="154"/>
                  </a:lnTo>
                  <a:lnTo>
                    <a:pt x="40" y="154"/>
                  </a:lnTo>
                  <a:lnTo>
                    <a:pt x="40" y="156"/>
                  </a:lnTo>
                  <a:lnTo>
                    <a:pt x="38" y="156"/>
                  </a:lnTo>
                  <a:lnTo>
                    <a:pt x="34" y="158"/>
                  </a:lnTo>
                  <a:lnTo>
                    <a:pt x="34" y="158"/>
                  </a:lnTo>
                  <a:lnTo>
                    <a:pt x="32" y="158"/>
                  </a:lnTo>
                  <a:lnTo>
                    <a:pt x="30" y="158"/>
                  </a:lnTo>
                  <a:lnTo>
                    <a:pt x="28" y="158"/>
                  </a:lnTo>
                  <a:lnTo>
                    <a:pt x="26" y="158"/>
                  </a:lnTo>
                  <a:lnTo>
                    <a:pt x="22" y="158"/>
                  </a:lnTo>
                  <a:lnTo>
                    <a:pt x="20" y="158"/>
                  </a:lnTo>
                  <a:lnTo>
                    <a:pt x="18" y="156"/>
                  </a:lnTo>
                  <a:lnTo>
                    <a:pt x="14" y="156"/>
                  </a:lnTo>
                  <a:lnTo>
                    <a:pt x="14" y="154"/>
                  </a:lnTo>
                  <a:lnTo>
                    <a:pt x="14" y="154"/>
                  </a:lnTo>
                  <a:lnTo>
                    <a:pt x="12" y="154"/>
                  </a:lnTo>
                  <a:lnTo>
                    <a:pt x="12" y="152"/>
                  </a:lnTo>
                  <a:lnTo>
                    <a:pt x="12" y="152"/>
                  </a:lnTo>
                  <a:lnTo>
                    <a:pt x="12" y="150"/>
                  </a:lnTo>
                  <a:lnTo>
                    <a:pt x="12" y="146"/>
                  </a:lnTo>
                  <a:lnTo>
                    <a:pt x="10" y="142"/>
                  </a:lnTo>
                  <a:lnTo>
                    <a:pt x="10" y="140"/>
                  </a:lnTo>
                  <a:lnTo>
                    <a:pt x="10" y="140"/>
                  </a:lnTo>
                  <a:lnTo>
                    <a:pt x="8" y="138"/>
                  </a:lnTo>
                  <a:lnTo>
                    <a:pt x="8" y="138"/>
                  </a:lnTo>
                  <a:lnTo>
                    <a:pt x="6" y="136"/>
                  </a:lnTo>
                  <a:lnTo>
                    <a:pt x="4" y="132"/>
                  </a:lnTo>
                  <a:lnTo>
                    <a:pt x="2" y="126"/>
                  </a:lnTo>
                  <a:lnTo>
                    <a:pt x="2" y="118"/>
                  </a:lnTo>
                  <a:lnTo>
                    <a:pt x="0" y="110"/>
                  </a:lnTo>
                  <a:lnTo>
                    <a:pt x="0" y="106"/>
                  </a:lnTo>
                  <a:lnTo>
                    <a:pt x="0" y="102"/>
                  </a:lnTo>
                  <a:lnTo>
                    <a:pt x="0" y="98"/>
                  </a:lnTo>
                  <a:lnTo>
                    <a:pt x="0" y="94"/>
                  </a:lnTo>
                  <a:lnTo>
                    <a:pt x="0" y="90"/>
                  </a:lnTo>
                  <a:lnTo>
                    <a:pt x="0" y="86"/>
                  </a:lnTo>
                  <a:lnTo>
                    <a:pt x="2" y="84"/>
                  </a:lnTo>
                  <a:lnTo>
                    <a:pt x="2" y="82"/>
                  </a:lnTo>
                  <a:lnTo>
                    <a:pt x="2" y="82"/>
                  </a:lnTo>
                  <a:lnTo>
                    <a:pt x="2" y="80"/>
                  </a:lnTo>
                  <a:lnTo>
                    <a:pt x="4" y="80"/>
                  </a:lnTo>
                  <a:lnTo>
                    <a:pt x="4" y="80"/>
                  </a:lnTo>
                  <a:lnTo>
                    <a:pt x="6" y="78"/>
                  </a:lnTo>
                  <a:lnTo>
                    <a:pt x="6" y="78"/>
                  </a:lnTo>
                  <a:lnTo>
                    <a:pt x="8" y="78"/>
                  </a:lnTo>
                  <a:lnTo>
                    <a:pt x="10" y="78"/>
                  </a:lnTo>
                  <a:lnTo>
                    <a:pt x="10" y="78"/>
                  </a:lnTo>
                  <a:lnTo>
                    <a:pt x="12" y="76"/>
                  </a:lnTo>
                  <a:lnTo>
                    <a:pt x="14" y="74"/>
                  </a:lnTo>
                  <a:lnTo>
                    <a:pt x="16" y="74"/>
                  </a:lnTo>
                  <a:lnTo>
                    <a:pt x="16" y="74"/>
                  </a:lnTo>
                  <a:lnTo>
                    <a:pt x="18" y="72"/>
                  </a:lnTo>
                  <a:lnTo>
                    <a:pt x="18" y="72"/>
                  </a:lnTo>
                  <a:lnTo>
                    <a:pt x="18" y="70"/>
                  </a:lnTo>
                  <a:lnTo>
                    <a:pt x="20" y="70"/>
                  </a:lnTo>
                  <a:lnTo>
                    <a:pt x="20" y="68"/>
                  </a:lnTo>
                  <a:lnTo>
                    <a:pt x="20" y="64"/>
                  </a:lnTo>
                  <a:lnTo>
                    <a:pt x="20" y="62"/>
                  </a:lnTo>
                  <a:lnTo>
                    <a:pt x="20" y="58"/>
                  </a:lnTo>
                  <a:lnTo>
                    <a:pt x="20" y="54"/>
                  </a:lnTo>
                  <a:lnTo>
                    <a:pt x="20" y="46"/>
                  </a:lnTo>
                  <a:lnTo>
                    <a:pt x="18" y="40"/>
                  </a:lnTo>
                  <a:lnTo>
                    <a:pt x="18" y="32"/>
                  </a:lnTo>
                  <a:lnTo>
                    <a:pt x="18" y="28"/>
                  </a:lnTo>
                  <a:lnTo>
                    <a:pt x="18" y="26"/>
                  </a:lnTo>
                  <a:lnTo>
                    <a:pt x="18" y="22"/>
                  </a:lnTo>
                  <a:lnTo>
                    <a:pt x="18" y="20"/>
                  </a:lnTo>
                  <a:lnTo>
                    <a:pt x="20" y="18"/>
                  </a:lnTo>
                  <a:lnTo>
                    <a:pt x="20" y="16"/>
                  </a:lnTo>
                  <a:lnTo>
                    <a:pt x="22" y="12"/>
                  </a:lnTo>
                  <a:lnTo>
                    <a:pt x="26" y="8"/>
                  </a:lnTo>
                  <a:lnTo>
                    <a:pt x="26" y="6"/>
                  </a:lnTo>
                  <a:lnTo>
                    <a:pt x="42" y="0"/>
                  </a:lnTo>
                  <a:lnTo>
                    <a:pt x="46" y="0"/>
                  </a:lnTo>
                  <a:lnTo>
                    <a:pt x="48" y="2"/>
                  </a:lnTo>
                  <a:lnTo>
                    <a:pt x="50" y="2"/>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90" name="Freeform 385">
              <a:extLst>
                <a:ext uri="{FF2B5EF4-FFF2-40B4-BE49-F238E27FC236}">
                  <a16:creationId xmlns:a16="http://schemas.microsoft.com/office/drawing/2014/main" id="{323A4C4C-B556-49BB-81E6-5C85839B3795}"/>
                </a:ext>
              </a:extLst>
            </p:cNvPr>
            <p:cNvSpPr>
              <a:spLocks/>
            </p:cNvSpPr>
            <p:nvPr/>
          </p:nvSpPr>
          <p:spPr bwMode="auto">
            <a:xfrm>
              <a:off x="6540175" y="4576331"/>
              <a:ext cx="268551" cy="270143"/>
            </a:xfrm>
            <a:custGeom>
              <a:avLst/>
              <a:gdLst>
                <a:gd name="T0" fmla="*/ 60 w 142"/>
                <a:gd name="T1" fmla="*/ 2 h 158"/>
                <a:gd name="T2" fmla="*/ 92 w 142"/>
                <a:gd name="T3" fmla="*/ 14 h 158"/>
                <a:gd name="T4" fmla="*/ 96 w 142"/>
                <a:gd name="T5" fmla="*/ 28 h 158"/>
                <a:gd name="T6" fmla="*/ 96 w 142"/>
                <a:gd name="T7" fmla="*/ 36 h 158"/>
                <a:gd name="T8" fmla="*/ 100 w 142"/>
                <a:gd name="T9" fmla="*/ 40 h 158"/>
                <a:gd name="T10" fmla="*/ 104 w 142"/>
                <a:gd name="T11" fmla="*/ 42 h 158"/>
                <a:gd name="T12" fmla="*/ 106 w 142"/>
                <a:gd name="T13" fmla="*/ 48 h 158"/>
                <a:gd name="T14" fmla="*/ 106 w 142"/>
                <a:gd name="T15" fmla="*/ 54 h 158"/>
                <a:gd name="T16" fmla="*/ 110 w 142"/>
                <a:gd name="T17" fmla="*/ 54 h 158"/>
                <a:gd name="T18" fmla="*/ 114 w 142"/>
                <a:gd name="T19" fmla="*/ 54 h 158"/>
                <a:gd name="T20" fmla="*/ 116 w 142"/>
                <a:gd name="T21" fmla="*/ 54 h 158"/>
                <a:gd name="T22" fmla="*/ 118 w 142"/>
                <a:gd name="T23" fmla="*/ 60 h 158"/>
                <a:gd name="T24" fmla="*/ 120 w 142"/>
                <a:gd name="T25" fmla="*/ 68 h 158"/>
                <a:gd name="T26" fmla="*/ 122 w 142"/>
                <a:gd name="T27" fmla="*/ 70 h 158"/>
                <a:gd name="T28" fmla="*/ 128 w 142"/>
                <a:gd name="T29" fmla="*/ 72 h 158"/>
                <a:gd name="T30" fmla="*/ 142 w 142"/>
                <a:gd name="T31" fmla="*/ 78 h 158"/>
                <a:gd name="T32" fmla="*/ 138 w 142"/>
                <a:gd name="T33" fmla="*/ 86 h 158"/>
                <a:gd name="T34" fmla="*/ 130 w 142"/>
                <a:gd name="T35" fmla="*/ 92 h 158"/>
                <a:gd name="T36" fmla="*/ 122 w 142"/>
                <a:gd name="T37" fmla="*/ 100 h 158"/>
                <a:gd name="T38" fmla="*/ 118 w 142"/>
                <a:gd name="T39" fmla="*/ 104 h 158"/>
                <a:gd name="T40" fmla="*/ 110 w 142"/>
                <a:gd name="T41" fmla="*/ 106 h 158"/>
                <a:gd name="T42" fmla="*/ 108 w 142"/>
                <a:gd name="T43" fmla="*/ 110 h 158"/>
                <a:gd name="T44" fmla="*/ 106 w 142"/>
                <a:gd name="T45" fmla="*/ 120 h 158"/>
                <a:gd name="T46" fmla="*/ 106 w 142"/>
                <a:gd name="T47" fmla="*/ 122 h 158"/>
                <a:gd name="T48" fmla="*/ 100 w 142"/>
                <a:gd name="T49" fmla="*/ 124 h 158"/>
                <a:gd name="T50" fmla="*/ 96 w 142"/>
                <a:gd name="T51" fmla="*/ 124 h 158"/>
                <a:gd name="T52" fmla="*/ 92 w 142"/>
                <a:gd name="T53" fmla="*/ 132 h 158"/>
                <a:gd name="T54" fmla="*/ 86 w 142"/>
                <a:gd name="T55" fmla="*/ 138 h 158"/>
                <a:gd name="T56" fmla="*/ 82 w 142"/>
                <a:gd name="T57" fmla="*/ 142 h 158"/>
                <a:gd name="T58" fmla="*/ 74 w 142"/>
                <a:gd name="T59" fmla="*/ 144 h 158"/>
                <a:gd name="T60" fmla="*/ 68 w 142"/>
                <a:gd name="T61" fmla="*/ 142 h 158"/>
                <a:gd name="T62" fmla="*/ 60 w 142"/>
                <a:gd name="T63" fmla="*/ 138 h 158"/>
                <a:gd name="T64" fmla="*/ 54 w 142"/>
                <a:gd name="T65" fmla="*/ 136 h 158"/>
                <a:gd name="T66" fmla="*/ 50 w 142"/>
                <a:gd name="T67" fmla="*/ 138 h 158"/>
                <a:gd name="T68" fmla="*/ 46 w 142"/>
                <a:gd name="T69" fmla="*/ 142 h 158"/>
                <a:gd name="T70" fmla="*/ 42 w 142"/>
                <a:gd name="T71" fmla="*/ 150 h 158"/>
                <a:gd name="T72" fmla="*/ 40 w 142"/>
                <a:gd name="T73" fmla="*/ 154 h 158"/>
                <a:gd name="T74" fmla="*/ 34 w 142"/>
                <a:gd name="T75" fmla="*/ 158 h 158"/>
                <a:gd name="T76" fmla="*/ 26 w 142"/>
                <a:gd name="T77" fmla="*/ 158 h 158"/>
                <a:gd name="T78" fmla="*/ 14 w 142"/>
                <a:gd name="T79" fmla="*/ 156 h 158"/>
                <a:gd name="T80" fmla="*/ 12 w 142"/>
                <a:gd name="T81" fmla="*/ 152 h 158"/>
                <a:gd name="T82" fmla="*/ 10 w 142"/>
                <a:gd name="T83" fmla="*/ 142 h 158"/>
                <a:gd name="T84" fmla="*/ 8 w 142"/>
                <a:gd name="T85" fmla="*/ 138 h 158"/>
                <a:gd name="T86" fmla="*/ 2 w 142"/>
                <a:gd name="T87" fmla="*/ 118 h 158"/>
                <a:gd name="T88" fmla="*/ 0 w 142"/>
                <a:gd name="T89" fmla="*/ 98 h 158"/>
                <a:gd name="T90" fmla="*/ 2 w 142"/>
                <a:gd name="T91" fmla="*/ 84 h 158"/>
                <a:gd name="T92" fmla="*/ 4 w 142"/>
                <a:gd name="T93" fmla="*/ 80 h 158"/>
                <a:gd name="T94" fmla="*/ 8 w 142"/>
                <a:gd name="T95" fmla="*/ 78 h 158"/>
                <a:gd name="T96" fmla="*/ 14 w 142"/>
                <a:gd name="T97" fmla="*/ 74 h 158"/>
                <a:gd name="T98" fmla="*/ 18 w 142"/>
                <a:gd name="T99" fmla="*/ 72 h 158"/>
                <a:gd name="T100" fmla="*/ 20 w 142"/>
                <a:gd name="T101" fmla="*/ 64 h 158"/>
                <a:gd name="T102" fmla="*/ 20 w 142"/>
                <a:gd name="T103" fmla="*/ 46 h 158"/>
                <a:gd name="T104" fmla="*/ 18 w 142"/>
                <a:gd name="T105" fmla="*/ 26 h 158"/>
                <a:gd name="T106" fmla="*/ 20 w 142"/>
                <a:gd name="T107" fmla="*/ 16 h 158"/>
                <a:gd name="T108" fmla="*/ 42 w 142"/>
                <a:gd name="T109"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2" h="158">
                  <a:moveTo>
                    <a:pt x="50" y="2"/>
                  </a:moveTo>
                  <a:lnTo>
                    <a:pt x="50" y="2"/>
                  </a:lnTo>
                  <a:lnTo>
                    <a:pt x="54" y="2"/>
                  </a:lnTo>
                  <a:lnTo>
                    <a:pt x="60" y="2"/>
                  </a:lnTo>
                  <a:lnTo>
                    <a:pt x="74" y="4"/>
                  </a:lnTo>
                  <a:lnTo>
                    <a:pt x="84" y="4"/>
                  </a:lnTo>
                  <a:lnTo>
                    <a:pt x="90" y="4"/>
                  </a:lnTo>
                  <a:lnTo>
                    <a:pt x="92" y="14"/>
                  </a:lnTo>
                  <a:lnTo>
                    <a:pt x="94" y="20"/>
                  </a:lnTo>
                  <a:lnTo>
                    <a:pt x="94" y="26"/>
                  </a:lnTo>
                  <a:lnTo>
                    <a:pt x="94" y="28"/>
                  </a:lnTo>
                  <a:lnTo>
                    <a:pt x="96" y="28"/>
                  </a:lnTo>
                  <a:lnTo>
                    <a:pt x="96" y="32"/>
                  </a:lnTo>
                  <a:lnTo>
                    <a:pt x="96" y="34"/>
                  </a:lnTo>
                  <a:lnTo>
                    <a:pt x="96" y="36"/>
                  </a:lnTo>
                  <a:lnTo>
                    <a:pt x="96" y="36"/>
                  </a:lnTo>
                  <a:lnTo>
                    <a:pt x="96" y="38"/>
                  </a:lnTo>
                  <a:lnTo>
                    <a:pt x="96" y="38"/>
                  </a:lnTo>
                  <a:lnTo>
                    <a:pt x="98" y="40"/>
                  </a:lnTo>
                  <a:lnTo>
                    <a:pt x="100" y="40"/>
                  </a:lnTo>
                  <a:lnTo>
                    <a:pt x="102" y="40"/>
                  </a:lnTo>
                  <a:lnTo>
                    <a:pt x="104" y="40"/>
                  </a:lnTo>
                  <a:lnTo>
                    <a:pt x="104" y="42"/>
                  </a:lnTo>
                  <a:lnTo>
                    <a:pt x="104" y="42"/>
                  </a:lnTo>
                  <a:lnTo>
                    <a:pt x="104" y="42"/>
                  </a:lnTo>
                  <a:lnTo>
                    <a:pt x="106" y="44"/>
                  </a:lnTo>
                  <a:lnTo>
                    <a:pt x="106" y="46"/>
                  </a:lnTo>
                  <a:lnTo>
                    <a:pt x="106" y="48"/>
                  </a:lnTo>
                  <a:lnTo>
                    <a:pt x="106" y="50"/>
                  </a:lnTo>
                  <a:lnTo>
                    <a:pt x="106" y="52"/>
                  </a:lnTo>
                  <a:lnTo>
                    <a:pt x="106" y="52"/>
                  </a:lnTo>
                  <a:lnTo>
                    <a:pt x="106" y="54"/>
                  </a:lnTo>
                  <a:lnTo>
                    <a:pt x="108" y="54"/>
                  </a:lnTo>
                  <a:lnTo>
                    <a:pt x="108" y="54"/>
                  </a:lnTo>
                  <a:lnTo>
                    <a:pt x="108" y="54"/>
                  </a:lnTo>
                  <a:lnTo>
                    <a:pt x="110" y="54"/>
                  </a:lnTo>
                  <a:lnTo>
                    <a:pt x="110" y="54"/>
                  </a:lnTo>
                  <a:lnTo>
                    <a:pt x="112" y="54"/>
                  </a:lnTo>
                  <a:lnTo>
                    <a:pt x="114" y="54"/>
                  </a:lnTo>
                  <a:lnTo>
                    <a:pt x="114" y="54"/>
                  </a:lnTo>
                  <a:lnTo>
                    <a:pt x="116" y="54"/>
                  </a:lnTo>
                  <a:lnTo>
                    <a:pt x="116" y="54"/>
                  </a:lnTo>
                  <a:lnTo>
                    <a:pt x="116" y="54"/>
                  </a:lnTo>
                  <a:lnTo>
                    <a:pt x="116" y="54"/>
                  </a:lnTo>
                  <a:lnTo>
                    <a:pt x="118" y="56"/>
                  </a:lnTo>
                  <a:lnTo>
                    <a:pt x="118" y="56"/>
                  </a:lnTo>
                  <a:lnTo>
                    <a:pt x="118" y="58"/>
                  </a:lnTo>
                  <a:lnTo>
                    <a:pt x="118" y="60"/>
                  </a:lnTo>
                  <a:lnTo>
                    <a:pt x="118" y="62"/>
                  </a:lnTo>
                  <a:lnTo>
                    <a:pt x="118" y="64"/>
                  </a:lnTo>
                  <a:lnTo>
                    <a:pt x="120" y="66"/>
                  </a:lnTo>
                  <a:lnTo>
                    <a:pt x="120" y="68"/>
                  </a:lnTo>
                  <a:lnTo>
                    <a:pt x="120" y="68"/>
                  </a:lnTo>
                  <a:lnTo>
                    <a:pt x="120" y="70"/>
                  </a:lnTo>
                  <a:lnTo>
                    <a:pt x="120" y="70"/>
                  </a:lnTo>
                  <a:lnTo>
                    <a:pt x="122" y="70"/>
                  </a:lnTo>
                  <a:lnTo>
                    <a:pt x="122" y="70"/>
                  </a:lnTo>
                  <a:lnTo>
                    <a:pt x="124" y="70"/>
                  </a:lnTo>
                  <a:lnTo>
                    <a:pt x="126" y="70"/>
                  </a:lnTo>
                  <a:lnTo>
                    <a:pt x="128" y="72"/>
                  </a:lnTo>
                  <a:lnTo>
                    <a:pt x="128" y="72"/>
                  </a:lnTo>
                  <a:lnTo>
                    <a:pt x="130" y="72"/>
                  </a:lnTo>
                  <a:lnTo>
                    <a:pt x="136" y="74"/>
                  </a:lnTo>
                  <a:lnTo>
                    <a:pt x="142" y="78"/>
                  </a:lnTo>
                  <a:lnTo>
                    <a:pt x="140" y="82"/>
                  </a:lnTo>
                  <a:lnTo>
                    <a:pt x="138" y="84"/>
                  </a:lnTo>
                  <a:lnTo>
                    <a:pt x="138" y="86"/>
                  </a:lnTo>
                  <a:lnTo>
                    <a:pt x="138" y="86"/>
                  </a:lnTo>
                  <a:lnTo>
                    <a:pt x="136" y="88"/>
                  </a:lnTo>
                  <a:lnTo>
                    <a:pt x="136" y="88"/>
                  </a:lnTo>
                  <a:lnTo>
                    <a:pt x="134" y="90"/>
                  </a:lnTo>
                  <a:lnTo>
                    <a:pt x="130" y="92"/>
                  </a:lnTo>
                  <a:lnTo>
                    <a:pt x="128" y="94"/>
                  </a:lnTo>
                  <a:lnTo>
                    <a:pt x="128" y="96"/>
                  </a:lnTo>
                  <a:lnTo>
                    <a:pt x="124" y="98"/>
                  </a:lnTo>
                  <a:lnTo>
                    <a:pt x="122" y="100"/>
                  </a:lnTo>
                  <a:lnTo>
                    <a:pt x="122" y="102"/>
                  </a:lnTo>
                  <a:lnTo>
                    <a:pt x="120" y="102"/>
                  </a:lnTo>
                  <a:lnTo>
                    <a:pt x="120" y="102"/>
                  </a:lnTo>
                  <a:lnTo>
                    <a:pt x="118" y="104"/>
                  </a:lnTo>
                  <a:lnTo>
                    <a:pt x="114" y="104"/>
                  </a:lnTo>
                  <a:lnTo>
                    <a:pt x="114" y="106"/>
                  </a:lnTo>
                  <a:lnTo>
                    <a:pt x="112" y="106"/>
                  </a:lnTo>
                  <a:lnTo>
                    <a:pt x="110" y="106"/>
                  </a:lnTo>
                  <a:lnTo>
                    <a:pt x="110" y="108"/>
                  </a:lnTo>
                  <a:lnTo>
                    <a:pt x="108" y="108"/>
                  </a:lnTo>
                  <a:lnTo>
                    <a:pt x="108" y="110"/>
                  </a:lnTo>
                  <a:lnTo>
                    <a:pt x="108" y="110"/>
                  </a:lnTo>
                  <a:lnTo>
                    <a:pt x="108" y="112"/>
                  </a:lnTo>
                  <a:lnTo>
                    <a:pt x="108" y="116"/>
                  </a:lnTo>
                  <a:lnTo>
                    <a:pt x="108" y="118"/>
                  </a:lnTo>
                  <a:lnTo>
                    <a:pt x="106" y="120"/>
                  </a:lnTo>
                  <a:lnTo>
                    <a:pt x="106" y="120"/>
                  </a:lnTo>
                  <a:lnTo>
                    <a:pt x="106" y="122"/>
                  </a:lnTo>
                  <a:lnTo>
                    <a:pt x="106" y="122"/>
                  </a:lnTo>
                  <a:lnTo>
                    <a:pt x="106" y="122"/>
                  </a:lnTo>
                  <a:lnTo>
                    <a:pt x="104" y="122"/>
                  </a:lnTo>
                  <a:lnTo>
                    <a:pt x="104" y="122"/>
                  </a:lnTo>
                  <a:lnTo>
                    <a:pt x="102" y="122"/>
                  </a:lnTo>
                  <a:lnTo>
                    <a:pt x="100" y="124"/>
                  </a:lnTo>
                  <a:lnTo>
                    <a:pt x="98" y="124"/>
                  </a:lnTo>
                  <a:lnTo>
                    <a:pt x="96" y="124"/>
                  </a:lnTo>
                  <a:lnTo>
                    <a:pt x="96" y="124"/>
                  </a:lnTo>
                  <a:lnTo>
                    <a:pt x="96" y="124"/>
                  </a:lnTo>
                  <a:lnTo>
                    <a:pt x="94" y="126"/>
                  </a:lnTo>
                  <a:lnTo>
                    <a:pt x="94" y="128"/>
                  </a:lnTo>
                  <a:lnTo>
                    <a:pt x="92" y="128"/>
                  </a:lnTo>
                  <a:lnTo>
                    <a:pt x="92" y="132"/>
                  </a:lnTo>
                  <a:lnTo>
                    <a:pt x="90" y="132"/>
                  </a:lnTo>
                  <a:lnTo>
                    <a:pt x="90" y="134"/>
                  </a:lnTo>
                  <a:lnTo>
                    <a:pt x="88" y="136"/>
                  </a:lnTo>
                  <a:lnTo>
                    <a:pt x="86" y="138"/>
                  </a:lnTo>
                  <a:lnTo>
                    <a:pt x="84" y="140"/>
                  </a:lnTo>
                  <a:lnTo>
                    <a:pt x="84" y="140"/>
                  </a:lnTo>
                  <a:lnTo>
                    <a:pt x="82" y="142"/>
                  </a:lnTo>
                  <a:lnTo>
                    <a:pt x="82" y="142"/>
                  </a:lnTo>
                  <a:lnTo>
                    <a:pt x="80" y="142"/>
                  </a:lnTo>
                  <a:lnTo>
                    <a:pt x="78" y="144"/>
                  </a:lnTo>
                  <a:lnTo>
                    <a:pt x="76" y="144"/>
                  </a:lnTo>
                  <a:lnTo>
                    <a:pt x="74" y="144"/>
                  </a:lnTo>
                  <a:lnTo>
                    <a:pt x="72" y="144"/>
                  </a:lnTo>
                  <a:lnTo>
                    <a:pt x="70" y="142"/>
                  </a:lnTo>
                  <a:lnTo>
                    <a:pt x="68" y="142"/>
                  </a:lnTo>
                  <a:lnTo>
                    <a:pt x="68" y="142"/>
                  </a:lnTo>
                  <a:lnTo>
                    <a:pt x="66" y="142"/>
                  </a:lnTo>
                  <a:lnTo>
                    <a:pt x="66" y="142"/>
                  </a:lnTo>
                  <a:lnTo>
                    <a:pt x="62" y="140"/>
                  </a:lnTo>
                  <a:lnTo>
                    <a:pt x="60" y="138"/>
                  </a:lnTo>
                  <a:lnTo>
                    <a:pt x="60" y="138"/>
                  </a:lnTo>
                  <a:lnTo>
                    <a:pt x="58" y="136"/>
                  </a:lnTo>
                  <a:lnTo>
                    <a:pt x="56" y="136"/>
                  </a:lnTo>
                  <a:lnTo>
                    <a:pt x="54" y="136"/>
                  </a:lnTo>
                  <a:lnTo>
                    <a:pt x="52" y="136"/>
                  </a:lnTo>
                  <a:lnTo>
                    <a:pt x="50" y="136"/>
                  </a:lnTo>
                  <a:lnTo>
                    <a:pt x="50" y="136"/>
                  </a:lnTo>
                  <a:lnTo>
                    <a:pt x="50" y="138"/>
                  </a:lnTo>
                  <a:lnTo>
                    <a:pt x="48" y="138"/>
                  </a:lnTo>
                  <a:lnTo>
                    <a:pt x="48" y="138"/>
                  </a:lnTo>
                  <a:lnTo>
                    <a:pt x="46" y="140"/>
                  </a:lnTo>
                  <a:lnTo>
                    <a:pt x="46" y="142"/>
                  </a:lnTo>
                  <a:lnTo>
                    <a:pt x="44" y="144"/>
                  </a:lnTo>
                  <a:lnTo>
                    <a:pt x="44" y="146"/>
                  </a:lnTo>
                  <a:lnTo>
                    <a:pt x="44" y="146"/>
                  </a:lnTo>
                  <a:lnTo>
                    <a:pt x="42" y="150"/>
                  </a:lnTo>
                  <a:lnTo>
                    <a:pt x="42" y="152"/>
                  </a:lnTo>
                  <a:lnTo>
                    <a:pt x="42" y="152"/>
                  </a:lnTo>
                  <a:lnTo>
                    <a:pt x="40" y="154"/>
                  </a:lnTo>
                  <a:lnTo>
                    <a:pt x="40" y="154"/>
                  </a:lnTo>
                  <a:lnTo>
                    <a:pt x="40" y="156"/>
                  </a:lnTo>
                  <a:lnTo>
                    <a:pt x="38" y="156"/>
                  </a:lnTo>
                  <a:lnTo>
                    <a:pt x="34" y="158"/>
                  </a:lnTo>
                  <a:lnTo>
                    <a:pt x="34" y="158"/>
                  </a:lnTo>
                  <a:lnTo>
                    <a:pt x="32" y="158"/>
                  </a:lnTo>
                  <a:lnTo>
                    <a:pt x="30" y="158"/>
                  </a:lnTo>
                  <a:lnTo>
                    <a:pt x="28" y="158"/>
                  </a:lnTo>
                  <a:lnTo>
                    <a:pt x="26" y="158"/>
                  </a:lnTo>
                  <a:lnTo>
                    <a:pt x="22" y="158"/>
                  </a:lnTo>
                  <a:lnTo>
                    <a:pt x="20" y="158"/>
                  </a:lnTo>
                  <a:lnTo>
                    <a:pt x="18" y="156"/>
                  </a:lnTo>
                  <a:lnTo>
                    <a:pt x="14" y="156"/>
                  </a:lnTo>
                  <a:lnTo>
                    <a:pt x="14" y="154"/>
                  </a:lnTo>
                  <a:lnTo>
                    <a:pt x="14" y="154"/>
                  </a:lnTo>
                  <a:lnTo>
                    <a:pt x="12" y="154"/>
                  </a:lnTo>
                  <a:lnTo>
                    <a:pt x="12" y="152"/>
                  </a:lnTo>
                  <a:lnTo>
                    <a:pt x="12" y="152"/>
                  </a:lnTo>
                  <a:lnTo>
                    <a:pt x="12" y="150"/>
                  </a:lnTo>
                  <a:lnTo>
                    <a:pt x="12" y="146"/>
                  </a:lnTo>
                  <a:lnTo>
                    <a:pt x="10" y="142"/>
                  </a:lnTo>
                  <a:lnTo>
                    <a:pt x="10" y="140"/>
                  </a:lnTo>
                  <a:lnTo>
                    <a:pt x="10" y="140"/>
                  </a:lnTo>
                  <a:lnTo>
                    <a:pt x="8" y="138"/>
                  </a:lnTo>
                  <a:lnTo>
                    <a:pt x="8" y="138"/>
                  </a:lnTo>
                  <a:lnTo>
                    <a:pt x="6" y="136"/>
                  </a:lnTo>
                  <a:lnTo>
                    <a:pt x="4" y="132"/>
                  </a:lnTo>
                  <a:lnTo>
                    <a:pt x="2" y="126"/>
                  </a:lnTo>
                  <a:lnTo>
                    <a:pt x="2" y="118"/>
                  </a:lnTo>
                  <a:lnTo>
                    <a:pt x="0" y="110"/>
                  </a:lnTo>
                  <a:lnTo>
                    <a:pt x="0" y="106"/>
                  </a:lnTo>
                  <a:lnTo>
                    <a:pt x="0" y="102"/>
                  </a:lnTo>
                  <a:lnTo>
                    <a:pt x="0" y="98"/>
                  </a:lnTo>
                  <a:lnTo>
                    <a:pt x="0" y="94"/>
                  </a:lnTo>
                  <a:lnTo>
                    <a:pt x="0" y="90"/>
                  </a:lnTo>
                  <a:lnTo>
                    <a:pt x="0" y="86"/>
                  </a:lnTo>
                  <a:lnTo>
                    <a:pt x="2" y="84"/>
                  </a:lnTo>
                  <a:lnTo>
                    <a:pt x="2" y="82"/>
                  </a:lnTo>
                  <a:lnTo>
                    <a:pt x="2" y="82"/>
                  </a:lnTo>
                  <a:lnTo>
                    <a:pt x="2" y="80"/>
                  </a:lnTo>
                  <a:lnTo>
                    <a:pt x="4" y="80"/>
                  </a:lnTo>
                  <a:lnTo>
                    <a:pt x="4" y="80"/>
                  </a:lnTo>
                  <a:lnTo>
                    <a:pt x="6" y="78"/>
                  </a:lnTo>
                  <a:lnTo>
                    <a:pt x="6" y="78"/>
                  </a:lnTo>
                  <a:lnTo>
                    <a:pt x="8" y="78"/>
                  </a:lnTo>
                  <a:lnTo>
                    <a:pt x="10" y="78"/>
                  </a:lnTo>
                  <a:lnTo>
                    <a:pt x="10" y="78"/>
                  </a:lnTo>
                  <a:lnTo>
                    <a:pt x="12" y="76"/>
                  </a:lnTo>
                  <a:lnTo>
                    <a:pt x="14" y="74"/>
                  </a:lnTo>
                  <a:lnTo>
                    <a:pt x="16" y="74"/>
                  </a:lnTo>
                  <a:lnTo>
                    <a:pt x="16" y="74"/>
                  </a:lnTo>
                  <a:lnTo>
                    <a:pt x="18" y="72"/>
                  </a:lnTo>
                  <a:lnTo>
                    <a:pt x="18" y="72"/>
                  </a:lnTo>
                  <a:lnTo>
                    <a:pt x="18" y="70"/>
                  </a:lnTo>
                  <a:lnTo>
                    <a:pt x="20" y="70"/>
                  </a:lnTo>
                  <a:lnTo>
                    <a:pt x="20" y="68"/>
                  </a:lnTo>
                  <a:lnTo>
                    <a:pt x="20" y="64"/>
                  </a:lnTo>
                  <a:lnTo>
                    <a:pt x="20" y="62"/>
                  </a:lnTo>
                  <a:lnTo>
                    <a:pt x="20" y="58"/>
                  </a:lnTo>
                  <a:lnTo>
                    <a:pt x="20" y="54"/>
                  </a:lnTo>
                  <a:lnTo>
                    <a:pt x="20" y="46"/>
                  </a:lnTo>
                  <a:lnTo>
                    <a:pt x="18" y="40"/>
                  </a:lnTo>
                  <a:lnTo>
                    <a:pt x="18" y="32"/>
                  </a:lnTo>
                  <a:lnTo>
                    <a:pt x="18" y="28"/>
                  </a:lnTo>
                  <a:lnTo>
                    <a:pt x="18" y="26"/>
                  </a:lnTo>
                  <a:lnTo>
                    <a:pt x="18" y="22"/>
                  </a:lnTo>
                  <a:lnTo>
                    <a:pt x="18" y="20"/>
                  </a:lnTo>
                  <a:lnTo>
                    <a:pt x="20" y="18"/>
                  </a:lnTo>
                  <a:lnTo>
                    <a:pt x="20" y="16"/>
                  </a:lnTo>
                  <a:lnTo>
                    <a:pt x="22" y="12"/>
                  </a:lnTo>
                  <a:lnTo>
                    <a:pt x="26" y="8"/>
                  </a:lnTo>
                  <a:lnTo>
                    <a:pt x="26" y="6"/>
                  </a:lnTo>
                  <a:lnTo>
                    <a:pt x="42" y="0"/>
                  </a:lnTo>
                  <a:lnTo>
                    <a:pt x="46" y="0"/>
                  </a:lnTo>
                  <a:lnTo>
                    <a:pt x="48" y="2"/>
                  </a:lnTo>
                  <a:lnTo>
                    <a:pt x="50" y="2"/>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91" name="Freeform 386">
              <a:extLst>
                <a:ext uri="{FF2B5EF4-FFF2-40B4-BE49-F238E27FC236}">
                  <a16:creationId xmlns:a16="http://schemas.microsoft.com/office/drawing/2014/main" id="{8CE0F733-D478-4E39-897B-D005038C5943}"/>
                </a:ext>
              </a:extLst>
            </p:cNvPr>
            <p:cNvSpPr>
              <a:spLocks/>
            </p:cNvSpPr>
            <p:nvPr/>
          </p:nvSpPr>
          <p:spPr bwMode="auto">
            <a:xfrm>
              <a:off x="6003072" y="3783002"/>
              <a:ext cx="41607" cy="123102"/>
            </a:xfrm>
            <a:custGeom>
              <a:avLst/>
              <a:gdLst>
                <a:gd name="T0" fmla="*/ 14 w 22"/>
                <a:gd name="T1" fmla="*/ 72 h 72"/>
                <a:gd name="T2" fmla="*/ 14 w 22"/>
                <a:gd name="T3" fmla="*/ 72 h 72"/>
                <a:gd name="T4" fmla="*/ 12 w 22"/>
                <a:gd name="T5" fmla="*/ 64 h 72"/>
                <a:gd name="T6" fmla="*/ 10 w 22"/>
                <a:gd name="T7" fmla="*/ 58 h 72"/>
                <a:gd name="T8" fmla="*/ 8 w 22"/>
                <a:gd name="T9" fmla="*/ 52 h 72"/>
                <a:gd name="T10" fmla="*/ 8 w 22"/>
                <a:gd name="T11" fmla="*/ 48 h 72"/>
                <a:gd name="T12" fmla="*/ 6 w 22"/>
                <a:gd name="T13" fmla="*/ 42 h 72"/>
                <a:gd name="T14" fmla="*/ 6 w 22"/>
                <a:gd name="T15" fmla="*/ 38 h 72"/>
                <a:gd name="T16" fmla="*/ 6 w 22"/>
                <a:gd name="T17" fmla="*/ 32 h 72"/>
                <a:gd name="T18" fmla="*/ 6 w 22"/>
                <a:gd name="T19" fmla="*/ 32 h 72"/>
                <a:gd name="T20" fmla="*/ 6 w 22"/>
                <a:gd name="T21" fmla="*/ 30 h 72"/>
                <a:gd name="T22" fmla="*/ 8 w 22"/>
                <a:gd name="T23" fmla="*/ 26 h 72"/>
                <a:gd name="T24" fmla="*/ 8 w 22"/>
                <a:gd name="T25" fmla="*/ 24 h 72"/>
                <a:gd name="T26" fmla="*/ 8 w 22"/>
                <a:gd name="T27" fmla="*/ 22 h 72"/>
                <a:gd name="T28" fmla="*/ 8 w 22"/>
                <a:gd name="T29" fmla="*/ 20 h 72"/>
                <a:gd name="T30" fmla="*/ 8 w 22"/>
                <a:gd name="T31" fmla="*/ 20 h 72"/>
                <a:gd name="T32" fmla="*/ 8 w 22"/>
                <a:gd name="T33" fmla="*/ 20 h 72"/>
                <a:gd name="T34" fmla="*/ 6 w 22"/>
                <a:gd name="T35" fmla="*/ 20 h 72"/>
                <a:gd name="T36" fmla="*/ 6 w 22"/>
                <a:gd name="T37" fmla="*/ 18 h 72"/>
                <a:gd name="T38" fmla="*/ 4 w 22"/>
                <a:gd name="T39" fmla="*/ 18 h 72"/>
                <a:gd name="T40" fmla="*/ 2 w 22"/>
                <a:gd name="T41" fmla="*/ 16 h 72"/>
                <a:gd name="T42" fmla="*/ 2 w 22"/>
                <a:gd name="T43" fmla="*/ 16 h 72"/>
                <a:gd name="T44" fmla="*/ 0 w 22"/>
                <a:gd name="T45" fmla="*/ 16 h 72"/>
                <a:gd name="T46" fmla="*/ 0 w 22"/>
                <a:gd name="T47" fmla="*/ 16 h 72"/>
                <a:gd name="T48" fmla="*/ 0 w 22"/>
                <a:gd name="T49" fmla="*/ 14 h 72"/>
                <a:gd name="T50" fmla="*/ 0 w 22"/>
                <a:gd name="T51" fmla="*/ 12 h 72"/>
                <a:gd name="T52" fmla="*/ 0 w 22"/>
                <a:gd name="T53" fmla="*/ 10 h 72"/>
                <a:gd name="T54" fmla="*/ 0 w 22"/>
                <a:gd name="T55" fmla="*/ 8 h 72"/>
                <a:gd name="T56" fmla="*/ 0 w 22"/>
                <a:gd name="T57" fmla="*/ 4 h 72"/>
                <a:gd name="T58" fmla="*/ 0 w 22"/>
                <a:gd name="T59" fmla="*/ 2 h 72"/>
                <a:gd name="T60" fmla="*/ 6 w 22"/>
                <a:gd name="T61" fmla="*/ 0 h 72"/>
                <a:gd name="T62" fmla="*/ 10 w 22"/>
                <a:gd name="T63" fmla="*/ 4 h 72"/>
                <a:gd name="T64" fmla="*/ 12 w 22"/>
                <a:gd name="T65" fmla="*/ 8 h 72"/>
                <a:gd name="T66" fmla="*/ 12 w 22"/>
                <a:gd name="T67" fmla="*/ 10 h 72"/>
                <a:gd name="T68" fmla="*/ 12 w 22"/>
                <a:gd name="T69" fmla="*/ 10 h 72"/>
                <a:gd name="T70" fmla="*/ 14 w 22"/>
                <a:gd name="T71" fmla="*/ 12 h 72"/>
                <a:gd name="T72" fmla="*/ 14 w 22"/>
                <a:gd name="T73" fmla="*/ 14 h 72"/>
                <a:gd name="T74" fmla="*/ 14 w 22"/>
                <a:gd name="T75" fmla="*/ 20 h 72"/>
                <a:gd name="T76" fmla="*/ 16 w 22"/>
                <a:gd name="T77" fmla="*/ 26 h 72"/>
                <a:gd name="T78" fmla="*/ 16 w 22"/>
                <a:gd name="T79" fmla="*/ 30 h 72"/>
                <a:gd name="T80" fmla="*/ 16 w 22"/>
                <a:gd name="T81" fmla="*/ 36 h 72"/>
                <a:gd name="T82" fmla="*/ 16 w 22"/>
                <a:gd name="T83" fmla="*/ 40 h 72"/>
                <a:gd name="T84" fmla="*/ 18 w 22"/>
                <a:gd name="T85" fmla="*/ 46 h 72"/>
                <a:gd name="T86" fmla="*/ 18 w 22"/>
                <a:gd name="T87" fmla="*/ 48 h 72"/>
                <a:gd name="T88" fmla="*/ 18 w 22"/>
                <a:gd name="T89" fmla="*/ 50 h 72"/>
                <a:gd name="T90" fmla="*/ 18 w 22"/>
                <a:gd name="T91" fmla="*/ 52 h 72"/>
                <a:gd name="T92" fmla="*/ 18 w 22"/>
                <a:gd name="T93" fmla="*/ 54 h 72"/>
                <a:gd name="T94" fmla="*/ 20 w 22"/>
                <a:gd name="T95" fmla="*/ 62 h 72"/>
                <a:gd name="T96" fmla="*/ 22 w 22"/>
                <a:gd name="T97" fmla="*/ 68 h 72"/>
                <a:gd name="T98" fmla="*/ 14 w 22"/>
                <a:gd name="T99"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 h="72">
                  <a:moveTo>
                    <a:pt x="14" y="72"/>
                  </a:moveTo>
                  <a:lnTo>
                    <a:pt x="14" y="72"/>
                  </a:lnTo>
                  <a:lnTo>
                    <a:pt x="12" y="64"/>
                  </a:lnTo>
                  <a:lnTo>
                    <a:pt x="10" y="58"/>
                  </a:lnTo>
                  <a:lnTo>
                    <a:pt x="8" y="52"/>
                  </a:lnTo>
                  <a:lnTo>
                    <a:pt x="8" y="48"/>
                  </a:lnTo>
                  <a:lnTo>
                    <a:pt x="6" y="42"/>
                  </a:lnTo>
                  <a:lnTo>
                    <a:pt x="6" y="38"/>
                  </a:lnTo>
                  <a:lnTo>
                    <a:pt x="6" y="32"/>
                  </a:lnTo>
                  <a:lnTo>
                    <a:pt x="6" y="32"/>
                  </a:lnTo>
                  <a:lnTo>
                    <a:pt x="6" y="30"/>
                  </a:lnTo>
                  <a:lnTo>
                    <a:pt x="8" y="26"/>
                  </a:lnTo>
                  <a:lnTo>
                    <a:pt x="8" y="24"/>
                  </a:lnTo>
                  <a:lnTo>
                    <a:pt x="8" y="22"/>
                  </a:lnTo>
                  <a:lnTo>
                    <a:pt x="8" y="20"/>
                  </a:lnTo>
                  <a:lnTo>
                    <a:pt x="8" y="20"/>
                  </a:lnTo>
                  <a:lnTo>
                    <a:pt x="8" y="20"/>
                  </a:lnTo>
                  <a:lnTo>
                    <a:pt x="6" y="20"/>
                  </a:lnTo>
                  <a:lnTo>
                    <a:pt x="6" y="18"/>
                  </a:lnTo>
                  <a:lnTo>
                    <a:pt x="4" y="18"/>
                  </a:lnTo>
                  <a:lnTo>
                    <a:pt x="2" y="16"/>
                  </a:lnTo>
                  <a:lnTo>
                    <a:pt x="2" y="16"/>
                  </a:lnTo>
                  <a:lnTo>
                    <a:pt x="0" y="16"/>
                  </a:lnTo>
                  <a:lnTo>
                    <a:pt x="0" y="16"/>
                  </a:lnTo>
                  <a:lnTo>
                    <a:pt x="0" y="14"/>
                  </a:lnTo>
                  <a:lnTo>
                    <a:pt x="0" y="12"/>
                  </a:lnTo>
                  <a:lnTo>
                    <a:pt x="0" y="10"/>
                  </a:lnTo>
                  <a:lnTo>
                    <a:pt x="0" y="8"/>
                  </a:lnTo>
                  <a:lnTo>
                    <a:pt x="0" y="4"/>
                  </a:lnTo>
                  <a:lnTo>
                    <a:pt x="0" y="2"/>
                  </a:lnTo>
                  <a:lnTo>
                    <a:pt x="6" y="0"/>
                  </a:lnTo>
                  <a:lnTo>
                    <a:pt x="10" y="4"/>
                  </a:lnTo>
                  <a:lnTo>
                    <a:pt x="12" y="8"/>
                  </a:lnTo>
                  <a:lnTo>
                    <a:pt x="12" y="10"/>
                  </a:lnTo>
                  <a:lnTo>
                    <a:pt x="12" y="10"/>
                  </a:lnTo>
                  <a:lnTo>
                    <a:pt x="14" y="12"/>
                  </a:lnTo>
                  <a:lnTo>
                    <a:pt x="14" y="14"/>
                  </a:lnTo>
                  <a:lnTo>
                    <a:pt x="14" y="20"/>
                  </a:lnTo>
                  <a:lnTo>
                    <a:pt x="16" y="26"/>
                  </a:lnTo>
                  <a:lnTo>
                    <a:pt x="16" y="30"/>
                  </a:lnTo>
                  <a:lnTo>
                    <a:pt x="16" y="36"/>
                  </a:lnTo>
                  <a:lnTo>
                    <a:pt x="16" y="40"/>
                  </a:lnTo>
                  <a:lnTo>
                    <a:pt x="18" y="46"/>
                  </a:lnTo>
                  <a:lnTo>
                    <a:pt x="18" y="48"/>
                  </a:lnTo>
                  <a:lnTo>
                    <a:pt x="18" y="50"/>
                  </a:lnTo>
                  <a:lnTo>
                    <a:pt x="18" y="52"/>
                  </a:lnTo>
                  <a:lnTo>
                    <a:pt x="18" y="54"/>
                  </a:lnTo>
                  <a:lnTo>
                    <a:pt x="20" y="62"/>
                  </a:lnTo>
                  <a:lnTo>
                    <a:pt x="22" y="68"/>
                  </a:lnTo>
                  <a:lnTo>
                    <a:pt x="14" y="72"/>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92" name="Freeform 387">
              <a:extLst>
                <a:ext uri="{FF2B5EF4-FFF2-40B4-BE49-F238E27FC236}">
                  <a16:creationId xmlns:a16="http://schemas.microsoft.com/office/drawing/2014/main" id="{22655FE5-88B3-48A4-B4D5-2A568F502EDC}"/>
                </a:ext>
              </a:extLst>
            </p:cNvPr>
            <p:cNvSpPr>
              <a:spLocks/>
            </p:cNvSpPr>
            <p:nvPr/>
          </p:nvSpPr>
          <p:spPr bwMode="auto">
            <a:xfrm>
              <a:off x="6003072" y="3783002"/>
              <a:ext cx="41607" cy="123102"/>
            </a:xfrm>
            <a:custGeom>
              <a:avLst/>
              <a:gdLst>
                <a:gd name="T0" fmla="*/ 14 w 22"/>
                <a:gd name="T1" fmla="*/ 72 h 72"/>
                <a:gd name="T2" fmla="*/ 14 w 22"/>
                <a:gd name="T3" fmla="*/ 72 h 72"/>
                <a:gd name="T4" fmla="*/ 12 w 22"/>
                <a:gd name="T5" fmla="*/ 64 h 72"/>
                <a:gd name="T6" fmla="*/ 10 w 22"/>
                <a:gd name="T7" fmla="*/ 58 h 72"/>
                <a:gd name="T8" fmla="*/ 8 w 22"/>
                <a:gd name="T9" fmla="*/ 52 h 72"/>
                <a:gd name="T10" fmla="*/ 8 w 22"/>
                <a:gd name="T11" fmla="*/ 48 h 72"/>
                <a:gd name="T12" fmla="*/ 6 w 22"/>
                <a:gd name="T13" fmla="*/ 42 h 72"/>
                <a:gd name="T14" fmla="*/ 6 w 22"/>
                <a:gd name="T15" fmla="*/ 38 h 72"/>
                <a:gd name="T16" fmla="*/ 6 w 22"/>
                <a:gd name="T17" fmla="*/ 32 h 72"/>
                <a:gd name="T18" fmla="*/ 6 w 22"/>
                <a:gd name="T19" fmla="*/ 32 h 72"/>
                <a:gd name="T20" fmla="*/ 6 w 22"/>
                <a:gd name="T21" fmla="*/ 30 h 72"/>
                <a:gd name="T22" fmla="*/ 8 w 22"/>
                <a:gd name="T23" fmla="*/ 26 h 72"/>
                <a:gd name="T24" fmla="*/ 8 w 22"/>
                <a:gd name="T25" fmla="*/ 24 h 72"/>
                <a:gd name="T26" fmla="*/ 8 w 22"/>
                <a:gd name="T27" fmla="*/ 22 h 72"/>
                <a:gd name="T28" fmla="*/ 8 w 22"/>
                <a:gd name="T29" fmla="*/ 20 h 72"/>
                <a:gd name="T30" fmla="*/ 8 w 22"/>
                <a:gd name="T31" fmla="*/ 20 h 72"/>
                <a:gd name="T32" fmla="*/ 8 w 22"/>
                <a:gd name="T33" fmla="*/ 20 h 72"/>
                <a:gd name="T34" fmla="*/ 6 w 22"/>
                <a:gd name="T35" fmla="*/ 20 h 72"/>
                <a:gd name="T36" fmla="*/ 6 w 22"/>
                <a:gd name="T37" fmla="*/ 18 h 72"/>
                <a:gd name="T38" fmla="*/ 4 w 22"/>
                <a:gd name="T39" fmla="*/ 18 h 72"/>
                <a:gd name="T40" fmla="*/ 2 w 22"/>
                <a:gd name="T41" fmla="*/ 16 h 72"/>
                <a:gd name="T42" fmla="*/ 2 w 22"/>
                <a:gd name="T43" fmla="*/ 16 h 72"/>
                <a:gd name="T44" fmla="*/ 0 w 22"/>
                <a:gd name="T45" fmla="*/ 16 h 72"/>
                <a:gd name="T46" fmla="*/ 0 w 22"/>
                <a:gd name="T47" fmla="*/ 16 h 72"/>
                <a:gd name="T48" fmla="*/ 0 w 22"/>
                <a:gd name="T49" fmla="*/ 14 h 72"/>
                <a:gd name="T50" fmla="*/ 0 w 22"/>
                <a:gd name="T51" fmla="*/ 12 h 72"/>
                <a:gd name="T52" fmla="*/ 0 w 22"/>
                <a:gd name="T53" fmla="*/ 10 h 72"/>
                <a:gd name="T54" fmla="*/ 0 w 22"/>
                <a:gd name="T55" fmla="*/ 8 h 72"/>
                <a:gd name="T56" fmla="*/ 0 w 22"/>
                <a:gd name="T57" fmla="*/ 4 h 72"/>
                <a:gd name="T58" fmla="*/ 0 w 22"/>
                <a:gd name="T59" fmla="*/ 2 h 72"/>
                <a:gd name="T60" fmla="*/ 6 w 22"/>
                <a:gd name="T61" fmla="*/ 0 h 72"/>
                <a:gd name="T62" fmla="*/ 10 w 22"/>
                <a:gd name="T63" fmla="*/ 4 h 72"/>
                <a:gd name="T64" fmla="*/ 12 w 22"/>
                <a:gd name="T65" fmla="*/ 8 h 72"/>
                <a:gd name="T66" fmla="*/ 12 w 22"/>
                <a:gd name="T67" fmla="*/ 10 h 72"/>
                <a:gd name="T68" fmla="*/ 12 w 22"/>
                <a:gd name="T69" fmla="*/ 10 h 72"/>
                <a:gd name="T70" fmla="*/ 14 w 22"/>
                <a:gd name="T71" fmla="*/ 12 h 72"/>
                <a:gd name="T72" fmla="*/ 14 w 22"/>
                <a:gd name="T73" fmla="*/ 14 h 72"/>
                <a:gd name="T74" fmla="*/ 14 w 22"/>
                <a:gd name="T75" fmla="*/ 20 h 72"/>
                <a:gd name="T76" fmla="*/ 16 w 22"/>
                <a:gd name="T77" fmla="*/ 26 h 72"/>
                <a:gd name="T78" fmla="*/ 16 w 22"/>
                <a:gd name="T79" fmla="*/ 30 h 72"/>
                <a:gd name="T80" fmla="*/ 16 w 22"/>
                <a:gd name="T81" fmla="*/ 36 h 72"/>
                <a:gd name="T82" fmla="*/ 16 w 22"/>
                <a:gd name="T83" fmla="*/ 40 h 72"/>
                <a:gd name="T84" fmla="*/ 18 w 22"/>
                <a:gd name="T85" fmla="*/ 46 h 72"/>
                <a:gd name="T86" fmla="*/ 18 w 22"/>
                <a:gd name="T87" fmla="*/ 48 h 72"/>
                <a:gd name="T88" fmla="*/ 18 w 22"/>
                <a:gd name="T89" fmla="*/ 50 h 72"/>
                <a:gd name="T90" fmla="*/ 18 w 22"/>
                <a:gd name="T91" fmla="*/ 52 h 72"/>
                <a:gd name="T92" fmla="*/ 18 w 22"/>
                <a:gd name="T93" fmla="*/ 54 h 72"/>
                <a:gd name="T94" fmla="*/ 20 w 22"/>
                <a:gd name="T95" fmla="*/ 62 h 72"/>
                <a:gd name="T96" fmla="*/ 22 w 22"/>
                <a:gd name="T97" fmla="*/ 68 h 72"/>
                <a:gd name="T98" fmla="*/ 14 w 22"/>
                <a:gd name="T99"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 h="72">
                  <a:moveTo>
                    <a:pt x="14" y="72"/>
                  </a:moveTo>
                  <a:lnTo>
                    <a:pt x="14" y="72"/>
                  </a:lnTo>
                  <a:lnTo>
                    <a:pt x="12" y="64"/>
                  </a:lnTo>
                  <a:lnTo>
                    <a:pt x="10" y="58"/>
                  </a:lnTo>
                  <a:lnTo>
                    <a:pt x="8" y="52"/>
                  </a:lnTo>
                  <a:lnTo>
                    <a:pt x="8" y="48"/>
                  </a:lnTo>
                  <a:lnTo>
                    <a:pt x="6" y="42"/>
                  </a:lnTo>
                  <a:lnTo>
                    <a:pt x="6" y="38"/>
                  </a:lnTo>
                  <a:lnTo>
                    <a:pt x="6" y="32"/>
                  </a:lnTo>
                  <a:lnTo>
                    <a:pt x="6" y="32"/>
                  </a:lnTo>
                  <a:lnTo>
                    <a:pt x="6" y="30"/>
                  </a:lnTo>
                  <a:lnTo>
                    <a:pt x="8" y="26"/>
                  </a:lnTo>
                  <a:lnTo>
                    <a:pt x="8" y="24"/>
                  </a:lnTo>
                  <a:lnTo>
                    <a:pt x="8" y="22"/>
                  </a:lnTo>
                  <a:lnTo>
                    <a:pt x="8" y="20"/>
                  </a:lnTo>
                  <a:lnTo>
                    <a:pt x="8" y="20"/>
                  </a:lnTo>
                  <a:lnTo>
                    <a:pt x="8" y="20"/>
                  </a:lnTo>
                  <a:lnTo>
                    <a:pt x="6" y="20"/>
                  </a:lnTo>
                  <a:lnTo>
                    <a:pt x="6" y="18"/>
                  </a:lnTo>
                  <a:lnTo>
                    <a:pt x="4" y="18"/>
                  </a:lnTo>
                  <a:lnTo>
                    <a:pt x="2" y="16"/>
                  </a:lnTo>
                  <a:lnTo>
                    <a:pt x="2" y="16"/>
                  </a:lnTo>
                  <a:lnTo>
                    <a:pt x="0" y="16"/>
                  </a:lnTo>
                  <a:lnTo>
                    <a:pt x="0" y="16"/>
                  </a:lnTo>
                  <a:lnTo>
                    <a:pt x="0" y="14"/>
                  </a:lnTo>
                  <a:lnTo>
                    <a:pt x="0" y="12"/>
                  </a:lnTo>
                  <a:lnTo>
                    <a:pt x="0" y="10"/>
                  </a:lnTo>
                  <a:lnTo>
                    <a:pt x="0" y="8"/>
                  </a:lnTo>
                  <a:lnTo>
                    <a:pt x="0" y="4"/>
                  </a:lnTo>
                  <a:lnTo>
                    <a:pt x="0" y="2"/>
                  </a:lnTo>
                  <a:lnTo>
                    <a:pt x="6" y="0"/>
                  </a:lnTo>
                  <a:lnTo>
                    <a:pt x="10" y="4"/>
                  </a:lnTo>
                  <a:lnTo>
                    <a:pt x="12" y="8"/>
                  </a:lnTo>
                  <a:lnTo>
                    <a:pt x="12" y="10"/>
                  </a:lnTo>
                  <a:lnTo>
                    <a:pt x="12" y="10"/>
                  </a:lnTo>
                  <a:lnTo>
                    <a:pt x="14" y="12"/>
                  </a:lnTo>
                  <a:lnTo>
                    <a:pt x="14" y="14"/>
                  </a:lnTo>
                  <a:lnTo>
                    <a:pt x="14" y="20"/>
                  </a:lnTo>
                  <a:lnTo>
                    <a:pt x="16" y="26"/>
                  </a:lnTo>
                  <a:lnTo>
                    <a:pt x="16" y="30"/>
                  </a:lnTo>
                  <a:lnTo>
                    <a:pt x="16" y="36"/>
                  </a:lnTo>
                  <a:lnTo>
                    <a:pt x="16" y="40"/>
                  </a:lnTo>
                  <a:lnTo>
                    <a:pt x="18" y="46"/>
                  </a:lnTo>
                  <a:lnTo>
                    <a:pt x="18" y="48"/>
                  </a:lnTo>
                  <a:lnTo>
                    <a:pt x="18" y="50"/>
                  </a:lnTo>
                  <a:lnTo>
                    <a:pt x="18" y="52"/>
                  </a:lnTo>
                  <a:lnTo>
                    <a:pt x="18" y="54"/>
                  </a:lnTo>
                  <a:lnTo>
                    <a:pt x="20" y="62"/>
                  </a:lnTo>
                  <a:lnTo>
                    <a:pt x="22" y="68"/>
                  </a:lnTo>
                  <a:lnTo>
                    <a:pt x="14" y="72"/>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93" name="Freeform 388">
              <a:extLst>
                <a:ext uri="{FF2B5EF4-FFF2-40B4-BE49-F238E27FC236}">
                  <a16:creationId xmlns:a16="http://schemas.microsoft.com/office/drawing/2014/main" id="{4CFDB331-D94C-4116-B3A5-E40AD50BDECC}"/>
                </a:ext>
              </a:extLst>
            </p:cNvPr>
            <p:cNvSpPr>
              <a:spLocks/>
            </p:cNvSpPr>
            <p:nvPr/>
          </p:nvSpPr>
          <p:spPr bwMode="auto">
            <a:xfrm>
              <a:off x="5708045" y="3837715"/>
              <a:ext cx="124820" cy="126523"/>
            </a:xfrm>
            <a:custGeom>
              <a:avLst/>
              <a:gdLst>
                <a:gd name="T0" fmla="*/ 14 w 66"/>
                <a:gd name="T1" fmla="*/ 0 h 74"/>
                <a:gd name="T2" fmla="*/ 16 w 66"/>
                <a:gd name="T3" fmla="*/ 8 h 74"/>
                <a:gd name="T4" fmla="*/ 20 w 66"/>
                <a:gd name="T5" fmla="*/ 14 h 74"/>
                <a:gd name="T6" fmla="*/ 22 w 66"/>
                <a:gd name="T7" fmla="*/ 18 h 74"/>
                <a:gd name="T8" fmla="*/ 24 w 66"/>
                <a:gd name="T9" fmla="*/ 20 h 74"/>
                <a:gd name="T10" fmla="*/ 26 w 66"/>
                <a:gd name="T11" fmla="*/ 20 h 74"/>
                <a:gd name="T12" fmla="*/ 32 w 66"/>
                <a:gd name="T13" fmla="*/ 22 h 74"/>
                <a:gd name="T14" fmla="*/ 34 w 66"/>
                <a:gd name="T15" fmla="*/ 24 h 74"/>
                <a:gd name="T16" fmla="*/ 36 w 66"/>
                <a:gd name="T17" fmla="*/ 30 h 74"/>
                <a:gd name="T18" fmla="*/ 36 w 66"/>
                <a:gd name="T19" fmla="*/ 34 h 74"/>
                <a:gd name="T20" fmla="*/ 38 w 66"/>
                <a:gd name="T21" fmla="*/ 36 h 74"/>
                <a:gd name="T22" fmla="*/ 40 w 66"/>
                <a:gd name="T23" fmla="*/ 36 h 74"/>
                <a:gd name="T24" fmla="*/ 44 w 66"/>
                <a:gd name="T25" fmla="*/ 36 h 74"/>
                <a:gd name="T26" fmla="*/ 46 w 66"/>
                <a:gd name="T27" fmla="*/ 38 h 74"/>
                <a:gd name="T28" fmla="*/ 46 w 66"/>
                <a:gd name="T29" fmla="*/ 38 h 74"/>
                <a:gd name="T30" fmla="*/ 48 w 66"/>
                <a:gd name="T31" fmla="*/ 40 h 74"/>
                <a:gd name="T32" fmla="*/ 48 w 66"/>
                <a:gd name="T33" fmla="*/ 42 h 74"/>
                <a:gd name="T34" fmla="*/ 48 w 66"/>
                <a:gd name="T35" fmla="*/ 46 h 74"/>
                <a:gd name="T36" fmla="*/ 48 w 66"/>
                <a:gd name="T37" fmla="*/ 50 h 74"/>
                <a:gd name="T38" fmla="*/ 48 w 66"/>
                <a:gd name="T39" fmla="*/ 52 h 74"/>
                <a:gd name="T40" fmla="*/ 48 w 66"/>
                <a:gd name="T41" fmla="*/ 54 h 74"/>
                <a:gd name="T42" fmla="*/ 50 w 66"/>
                <a:gd name="T43" fmla="*/ 56 h 74"/>
                <a:gd name="T44" fmla="*/ 56 w 66"/>
                <a:gd name="T45" fmla="*/ 58 h 74"/>
                <a:gd name="T46" fmla="*/ 64 w 66"/>
                <a:gd name="T47" fmla="*/ 60 h 74"/>
                <a:gd name="T48" fmla="*/ 64 w 66"/>
                <a:gd name="T49" fmla="*/ 64 h 74"/>
                <a:gd name="T50" fmla="*/ 62 w 66"/>
                <a:gd name="T51" fmla="*/ 68 h 74"/>
                <a:gd name="T52" fmla="*/ 62 w 66"/>
                <a:gd name="T53" fmla="*/ 70 h 74"/>
                <a:gd name="T54" fmla="*/ 58 w 66"/>
                <a:gd name="T55" fmla="*/ 72 h 74"/>
                <a:gd name="T56" fmla="*/ 56 w 66"/>
                <a:gd name="T57" fmla="*/ 74 h 74"/>
                <a:gd name="T58" fmla="*/ 54 w 66"/>
                <a:gd name="T59" fmla="*/ 74 h 74"/>
                <a:gd name="T60" fmla="*/ 52 w 66"/>
                <a:gd name="T61" fmla="*/ 74 h 74"/>
                <a:gd name="T62" fmla="*/ 48 w 66"/>
                <a:gd name="T63" fmla="*/ 74 h 74"/>
                <a:gd name="T64" fmla="*/ 42 w 66"/>
                <a:gd name="T65" fmla="*/ 72 h 74"/>
                <a:gd name="T66" fmla="*/ 38 w 66"/>
                <a:gd name="T67" fmla="*/ 70 h 74"/>
                <a:gd name="T68" fmla="*/ 34 w 66"/>
                <a:gd name="T69" fmla="*/ 68 h 74"/>
                <a:gd name="T70" fmla="*/ 28 w 66"/>
                <a:gd name="T71" fmla="*/ 62 h 74"/>
                <a:gd name="T72" fmla="*/ 22 w 66"/>
                <a:gd name="T73" fmla="*/ 56 h 74"/>
                <a:gd name="T74" fmla="*/ 14 w 66"/>
                <a:gd name="T75" fmla="*/ 46 h 74"/>
                <a:gd name="T76" fmla="*/ 4 w 66"/>
                <a:gd name="T77" fmla="*/ 3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6" h="74">
                  <a:moveTo>
                    <a:pt x="0" y="28"/>
                  </a:moveTo>
                  <a:lnTo>
                    <a:pt x="14" y="0"/>
                  </a:lnTo>
                  <a:lnTo>
                    <a:pt x="14" y="4"/>
                  </a:lnTo>
                  <a:lnTo>
                    <a:pt x="16" y="8"/>
                  </a:lnTo>
                  <a:lnTo>
                    <a:pt x="18" y="12"/>
                  </a:lnTo>
                  <a:lnTo>
                    <a:pt x="20" y="14"/>
                  </a:lnTo>
                  <a:lnTo>
                    <a:pt x="20" y="16"/>
                  </a:lnTo>
                  <a:lnTo>
                    <a:pt x="22" y="18"/>
                  </a:lnTo>
                  <a:lnTo>
                    <a:pt x="22" y="18"/>
                  </a:lnTo>
                  <a:lnTo>
                    <a:pt x="24" y="20"/>
                  </a:lnTo>
                  <a:lnTo>
                    <a:pt x="24" y="20"/>
                  </a:lnTo>
                  <a:lnTo>
                    <a:pt x="26" y="20"/>
                  </a:lnTo>
                  <a:lnTo>
                    <a:pt x="28" y="20"/>
                  </a:lnTo>
                  <a:lnTo>
                    <a:pt x="32" y="22"/>
                  </a:lnTo>
                  <a:lnTo>
                    <a:pt x="34" y="22"/>
                  </a:lnTo>
                  <a:lnTo>
                    <a:pt x="34" y="24"/>
                  </a:lnTo>
                  <a:lnTo>
                    <a:pt x="34" y="28"/>
                  </a:lnTo>
                  <a:lnTo>
                    <a:pt x="36" y="30"/>
                  </a:lnTo>
                  <a:lnTo>
                    <a:pt x="36" y="32"/>
                  </a:lnTo>
                  <a:lnTo>
                    <a:pt x="36" y="34"/>
                  </a:lnTo>
                  <a:lnTo>
                    <a:pt x="38" y="34"/>
                  </a:lnTo>
                  <a:lnTo>
                    <a:pt x="38" y="36"/>
                  </a:lnTo>
                  <a:lnTo>
                    <a:pt x="38" y="36"/>
                  </a:lnTo>
                  <a:lnTo>
                    <a:pt x="40" y="36"/>
                  </a:lnTo>
                  <a:lnTo>
                    <a:pt x="42" y="36"/>
                  </a:lnTo>
                  <a:lnTo>
                    <a:pt x="44" y="36"/>
                  </a:lnTo>
                  <a:lnTo>
                    <a:pt x="44" y="38"/>
                  </a:lnTo>
                  <a:lnTo>
                    <a:pt x="46" y="38"/>
                  </a:lnTo>
                  <a:lnTo>
                    <a:pt x="46" y="38"/>
                  </a:lnTo>
                  <a:lnTo>
                    <a:pt x="46" y="38"/>
                  </a:lnTo>
                  <a:lnTo>
                    <a:pt x="46" y="38"/>
                  </a:lnTo>
                  <a:lnTo>
                    <a:pt x="48" y="40"/>
                  </a:lnTo>
                  <a:lnTo>
                    <a:pt x="48" y="40"/>
                  </a:lnTo>
                  <a:lnTo>
                    <a:pt x="48" y="42"/>
                  </a:lnTo>
                  <a:lnTo>
                    <a:pt x="48" y="44"/>
                  </a:lnTo>
                  <a:lnTo>
                    <a:pt x="48" y="46"/>
                  </a:lnTo>
                  <a:lnTo>
                    <a:pt x="48" y="48"/>
                  </a:lnTo>
                  <a:lnTo>
                    <a:pt x="48" y="50"/>
                  </a:lnTo>
                  <a:lnTo>
                    <a:pt x="48" y="52"/>
                  </a:lnTo>
                  <a:lnTo>
                    <a:pt x="48" y="52"/>
                  </a:lnTo>
                  <a:lnTo>
                    <a:pt x="48" y="54"/>
                  </a:lnTo>
                  <a:lnTo>
                    <a:pt x="48" y="54"/>
                  </a:lnTo>
                  <a:lnTo>
                    <a:pt x="50" y="54"/>
                  </a:lnTo>
                  <a:lnTo>
                    <a:pt x="50" y="56"/>
                  </a:lnTo>
                  <a:lnTo>
                    <a:pt x="52" y="56"/>
                  </a:lnTo>
                  <a:lnTo>
                    <a:pt x="56" y="58"/>
                  </a:lnTo>
                  <a:lnTo>
                    <a:pt x="58" y="58"/>
                  </a:lnTo>
                  <a:lnTo>
                    <a:pt x="64" y="60"/>
                  </a:lnTo>
                  <a:lnTo>
                    <a:pt x="66" y="60"/>
                  </a:lnTo>
                  <a:lnTo>
                    <a:pt x="64" y="64"/>
                  </a:lnTo>
                  <a:lnTo>
                    <a:pt x="64" y="66"/>
                  </a:lnTo>
                  <a:lnTo>
                    <a:pt x="62" y="68"/>
                  </a:lnTo>
                  <a:lnTo>
                    <a:pt x="62" y="68"/>
                  </a:lnTo>
                  <a:lnTo>
                    <a:pt x="62" y="70"/>
                  </a:lnTo>
                  <a:lnTo>
                    <a:pt x="60" y="70"/>
                  </a:lnTo>
                  <a:lnTo>
                    <a:pt x="58" y="72"/>
                  </a:lnTo>
                  <a:lnTo>
                    <a:pt x="58" y="74"/>
                  </a:lnTo>
                  <a:lnTo>
                    <a:pt x="56" y="74"/>
                  </a:lnTo>
                  <a:lnTo>
                    <a:pt x="54" y="74"/>
                  </a:lnTo>
                  <a:lnTo>
                    <a:pt x="54" y="74"/>
                  </a:lnTo>
                  <a:lnTo>
                    <a:pt x="52" y="74"/>
                  </a:lnTo>
                  <a:lnTo>
                    <a:pt x="52" y="74"/>
                  </a:lnTo>
                  <a:lnTo>
                    <a:pt x="50" y="74"/>
                  </a:lnTo>
                  <a:lnTo>
                    <a:pt x="48" y="74"/>
                  </a:lnTo>
                  <a:lnTo>
                    <a:pt x="44" y="74"/>
                  </a:lnTo>
                  <a:lnTo>
                    <a:pt x="42" y="72"/>
                  </a:lnTo>
                  <a:lnTo>
                    <a:pt x="40" y="72"/>
                  </a:lnTo>
                  <a:lnTo>
                    <a:pt x="38" y="70"/>
                  </a:lnTo>
                  <a:lnTo>
                    <a:pt x="36" y="70"/>
                  </a:lnTo>
                  <a:lnTo>
                    <a:pt x="34" y="68"/>
                  </a:lnTo>
                  <a:lnTo>
                    <a:pt x="32" y="66"/>
                  </a:lnTo>
                  <a:lnTo>
                    <a:pt x="28" y="62"/>
                  </a:lnTo>
                  <a:lnTo>
                    <a:pt x="26" y="60"/>
                  </a:lnTo>
                  <a:lnTo>
                    <a:pt x="22" y="56"/>
                  </a:lnTo>
                  <a:lnTo>
                    <a:pt x="20" y="52"/>
                  </a:lnTo>
                  <a:lnTo>
                    <a:pt x="14" y="46"/>
                  </a:lnTo>
                  <a:lnTo>
                    <a:pt x="8" y="38"/>
                  </a:lnTo>
                  <a:lnTo>
                    <a:pt x="4" y="32"/>
                  </a:lnTo>
                  <a:lnTo>
                    <a:pt x="0" y="28"/>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94" name="Freeform 389">
              <a:extLst>
                <a:ext uri="{FF2B5EF4-FFF2-40B4-BE49-F238E27FC236}">
                  <a16:creationId xmlns:a16="http://schemas.microsoft.com/office/drawing/2014/main" id="{51BD29F9-2541-4B80-A381-786B65510FA9}"/>
                </a:ext>
              </a:extLst>
            </p:cNvPr>
            <p:cNvSpPr>
              <a:spLocks/>
            </p:cNvSpPr>
            <p:nvPr/>
          </p:nvSpPr>
          <p:spPr bwMode="auto">
            <a:xfrm>
              <a:off x="5708045" y="3837715"/>
              <a:ext cx="124820" cy="126523"/>
            </a:xfrm>
            <a:custGeom>
              <a:avLst/>
              <a:gdLst>
                <a:gd name="T0" fmla="*/ 14 w 66"/>
                <a:gd name="T1" fmla="*/ 0 h 74"/>
                <a:gd name="T2" fmla="*/ 16 w 66"/>
                <a:gd name="T3" fmla="*/ 8 h 74"/>
                <a:gd name="T4" fmla="*/ 20 w 66"/>
                <a:gd name="T5" fmla="*/ 14 h 74"/>
                <a:gd name="T6" fmla="*/ 22 w 66"/>
                <a:gd name="T7" fmla="*/ 18 h 74"/>
                <a:gd name="T8" fmla="*/ 24 w 66"/>
                <a:gd name="T9" fmla="*/ 20 h 74"/>
                <a:gd name="T10" fmla="*/ 26 w 66"/>
                <a:gd name="T11" fmla="*/ 20 h 74"/>
                <a:gd name="T12" fmla="*/ 32 w 66"/>
                <a:gd name="T13" fmla="*/ 22 h 74"/>
                <a:gd name="T14" fmla="*/ 34 w 66"/>
                <a:gd name="T15" fmla="*/ 24 h 74"/>
                <a:gd name="T16" fmla="*/ 36 w 66"/>
                <a:gd name="T17" fmla="*/ 30 h 74"/>
                <a:gd name="T18" fmla="*/ 36 w 66"/>
                <a:gd name="T19" fmla="*/ 34 h 74"/>
                <a:gd name="T20" fmla="*/ 38 w 66"/>
                <a:gd name="T21" fmla="*/ 36 h 74"/>
                <a:gd name="T22" fmla="*/ 40 w 66"/>
                <a:gd name="T23" fmla="*/ 36 h 74"/>
                <a:gd name="T24" fmla="*/ 44 w 66"/>
                <a:gd name="T25" fmla="*/ 36 h 74"/>
                <a:gd name="T26" fmla="*/ 46 w 66"/>
                <a:gd name="T27" fmla="*/ 38 h 74"/>
                <a:gd name="T28" fmla="*/ 46 w 66"/>
                <a:gd name="T29" fmla="*/ 38 h 74"/>
                <a:gd name="T30" fmla="*/ 48 w 66"/>
                <a:gd name="T31" fmla="*/ 40 h 74"/>
                <a:gd name="T32" fmla="*/ 48 w 66"/>
                <a:gd name="T33" fmla="*/ 42 h 74"/>
                <a:gd name="T34" fmla="*/ 48 w 66"/>
                <a:gd name="T35" fmla="*/ 46 h 74"/>
                <a:gd name="T36" fmla="*/ 48 w 66"/>
                <a:gd name="T37" fmla="*/ 50 h 74"/>
                <a:gd name="T38" fmla="*/ 48 w 66"/>
                <a:gd name="T39" fmla="*/ 52 h 74"/>
                <a:gd name="T40" fmla="*/ 48 w 66"/>
                <a:gd name="T41" fmla="*/ 54 h 74"/>
                <a:gd name="T42" fmla="*/ 50 w 66"/>
                <a:gd name="T43" fmla="*/ 56 h 74"/>
                <a:gd name="T44" fmla="*/ 56 w 66"/>
                <a:gd name="T45" fmla="*/ 58 h 74"/>
                <a:gd name="T46" fmla="*/ 64 w 66"/>
                <a:gd name="T47" fmla="*/ 60 h 74"/>
                <a:gd name="T48" fmla="*/ 64 w 66"/>
                <a:gd name="T49" fmla="*/ 64 h 74"/>
                <a:gd name="T50" fmla="*/ 62 w 66"/>
                <a:gd name="T51" fmla="*/ 68 h 74"/>
                <a:gd name="T52" fmla="*/ 62 w 66"/>
                <a:gd name="T53" fmla="*/ 70 h 74"/>
                <a:gd name="T54" fmla="*/ 58 w 66"/>
                <a:gd name="T55" fmla="*/ 72 h 74"/>
                <a:gd name="T56" fmla="*/ 56 w 66"/>
                <a:gd name="T57" fmla="*/ 74 h 74"/>
                <a:gd name="T58" fmla="*/ 54 w 66"/>
                <a:gd name="T59" fmla="*/ 74 h 74"/>
                <a:gd name="T60" fmla="*/ 52 w 66"/>
                <a:gd name="T61" fmla="*/ 74 h 74"/>
                <a:gd name="T62" fmla="*/ 48 w 66"/>
                <a:gd name="T63" fmla="*/ 74 h 74"/>
                <a:gd name="T64" fmla="*/ 42 w 66"/>
                <a:gd name="T65" fmla="*/ 72 h 74"/>
                <a:gd name="T66" fmla="*/ 38 w 66"/>
                <a:gd name="T67" fmla="*/ 70 h 74"/>
                <a:gd name="T68" fmla="*/ 34 w 66"/>
                <a:gd name="T69" fmla="*/ 68 h 74"/>
                <a:gd name="T70" fmla="*/ 28 w 66"/>
                <a:gd name="T71" fmla="*/ 62 h 74"/>
                <a:gd name="T72" fmla="*/ 22 w 66"/>
                <a:gd name="T73" fmla="*/ 56 h 74"/>
                <a:gd name="T74" fmla="*/ 14 w 66"/>
                <a:gd name="T75" fmla="*/ 46 h 74"/>
                <a:gd name="T76" fmla="*/ 4 w 66"/>
                <a:gd name="T77" fmla="*/ 3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6" h="74">
                  <a:moveTo>
                    <a:pt x="0" y="28"/>
                  </a:moveTo>
                  <a:lnTo>
                    <a:pt x="14" y="0"/>
                  </a:lnTo>
                  <a:lnTo>
                    <a:pt x="14" y="4"/>
                  </a:lnTo>
                  <a:lnTo>
                    <a:pt x="16" y="8"/>
                  </a:lnTo>
                  <a:lnTo>
                    <a:pt x="18" y="12"/>
                  </a:lnTo>
                  <a:lnTo>
                    <a:pt x="20" y="14"/>
                  </a:lnTo>
                  <a:lnTo>
                    <a:pt x="20" y="16"/>
                  </a:lnTo>
                  <a:lnTo>
                    <a:pt x="22" y="18"/>
                  </a:lnTo>
                  <a:lnTo>
                    <a:pt x="22" y="18"/>
                  </a:lnTo>
                  <a:lnTo>
                    <a:pt x="24" y="20"/>
                  </a:lnTo>
                  <a:lnTo>
                    <a:pt x="24" y="20"/>
                  </a:lnTo>
                  <a:lnTo>
                    <a:pt x="26" y="20"/>
                  </a:lnTo>
                  <a:lnTo>
                    <a:pt x="28" y="20"/>
                  </a:lnTo>
                  <a:lnTo>
                    <a:pt x="32" y="22"/>
                  </a:lnTo>
                  <a:lnTo>
                    <a:pt x="34" y="22"/>
                  </a:lnTo>
                  <a:lnTo>
                    <a:pt x="34" y="24"/>
                  </a:lnTo>
                  <a:lnTo>
                    <a:pt x="34" y="28"/>
                  </a:lnTo>
                  <a:lnTo>
                    <a:pt x="36" y="30"/>
                  </a:lnTo>
                  <a:lnTo>
                    <a:pt x="36" y="32"/>
                  </a:lnTo>
                  <a:lnTo>
                    <a:pt x="36" y="34"/>
                  </a:lnTo>
                  <a:lnTo>
                    <a:pt x="38" y="34"/>
                  </a:lnTo>
                  <a:lnTo>
                    <a:pt x="38" y="36"/>
                  </a:lnTo>
                  <a:lnTo>
                    <a:pt x="38" y="36"/>
                  </a:lnTo>
                  <a:lnTo>
                    <a:pt x="40" y="36"/>
                  </a:lnTo>
                  <a:lnTo>
                    <a:pt x="42" y="36"/>
                  </a:lnTo>
                  <a:lnTo>
                    <a:pt x="44" y="36"/>
                  </a:lnTo>
                  <a:lnTo>
                    <a:pt x="44" y="38"/>
                  </a:lnTo>
                  <a:lnTo>
                    <a:pt x="46" y="38"/>
                  </a:lnTo>
                  <a:lnTo>
                    <a:pt x="46" y="38"/>
                  </a:lnTo>
                  <a:lnTo>
                    <a:pt x="46" y="38"/>
                  </a:lnTo>
                  <a:lnTo>
                    <a:pt x="46" y="38"/>
                  </a:lnTo>
                  <a:lnTo>
                    <a:pt x="48" y="40"/>
                  </a:lnTo>
                  <a:lnTo>
                    <a:pt x="48" y="40"/>
                  </a:lnTo>
                  <a:lnTo>
                    <a:pt x="48" y="42"/>
                  </a:lnTo>
                  <a:lnTo>
                    <a:pt x="48" y="44"/>
                  </a:lnTo>
                  <a:lnTo>
                    <a:pt x="48" y="46"/>
                  </a:lnTo>
                  <a:lnTo>
                    <a:pt x="48" y="48"/>
                  </a:lnTo>
                  <a:lnTo>
                    <a:pt x="48" y="50"/>
                  </a:lnTo>
                  <a:lnTo>
                    <a:pt x="48" y="52"/>
                  </a:lnTo>
                  <a:lnTo>
                    <a:pt x="48" y="52"/>
                  </a:lnTo>
                  <a:lnTo>
                    <a:pt x="48" y="54"/>
                  </a:lnTo>
                  <a:lnTo>
                    <a:pt x="48" y="54"/>
                  </a:lnTo>
                  <a:lnTo>
                    <a:pt x="50" y="54"/>
                  </a:lnTo>
                  <a:lnTo>
                    <a:pt x="50" y="56"/>
                  </a:lnTo>
                  <a:lnTo>
                    <a:pt x="52" y="56"/>
                  </a:lnTo>
                  <a:lnTo>
                    <a:pt x="56" y="58"/>
                  </a:lnTo>
                  <a:lnTo>
                    <a:pt x="58" y="58"/>
                  </a:lnTo>
                  <a:lnTo>
                    <a:pt x="64" y="60"/>
                  </a:lnTo>
                  <a:lnTo>
                    <a:pt x="66" y="60"/>
                  </a:lnTo>
                  <a:lnTo>
                    <a:pt x="64" y="64"/>
                  </a:lnTo>
                  <a:lnTo>
                    <a:pt x="64" y="66"/>
                  </a:lnTo>
                  <a:lnTo>
                    <a:pt x="62" y="68"/>
                  </a:lnTo>
                  <a:lnTo>
                    <a:pt x="62" y="68"/>
                  </a:lnTo>
                  <a:lnTo>
                    <a:pt x="62" y="70"/>
                  </a:lnTo>
                  <a:lnTo>
                    <a:pt x="60" y="70"/>
                  </a:lnTo>
                  <a:lnTo>
                    <a:pt x="58" y="72"/>
                  </a:lnTo>
                  <a:lnTo>
                    <a:pt x="58" y="74"/>
                  </a:lnTo>
                  <a:lnTo>
                    <a:pt x="56" y="74"/>
                  </a:lnTo>
                  <a:lnTo>
                    <a:pt x="54" y="74"/>
                  </a:lnTo>
                  <a:lnTo>
                    <a:pt x="54" y="74"/>
                  </a:lnTo>
                  <a:lnTo>
                    <a:pt x="52" y="74"/>
                  </a:lnTo>
                  <a:lnTo>
                    <a:pt x="52" y="74"/>
                  </a:lnTo>
                  <a:lnTo>
                    <a:pt x="50" y="74"/>
                  </a:lnTo>
                  <a:lnTo>
                    <a:pt x="48" y="74"/>
                  </a:lnTo>
                  <a:lnTo>
                    <a:pt x="44" y="74"/>
                  </a:lnTo>
                  <a:lnTo>
                    <a:pt x="42" y="72"/>
                  </a:lnTo>
                  <a:lnTo>
                    <a:pt x="40" y="72"/>
                  </a:lnTo>
                  <a:lnTo>
                    <a:pt x="38" y="70"/>
                  </a:lnTo>
                  <a:lnTo>
                    <a:pt x="36" y="70"/>
                  </a:lnTo>
                  <a:lnTo>
                    <a:pt x="34" y="68"/>
                  </a:lnTo>
                  <a:lnTo>
                    <a:pt x="32" y="66"/>
                  </a:lnTo>
                  <a:lnTo>
                    <a:pt x="28" y="62"/>
                  </a:lnTo>
                  <a:lnTo>
                    <a:pt x="26" y="60"/>
                  </a:lnTo>
                  <a:lnTo>
                    <a:pt x="22" y="56"/>
                  </a:lnTo>
                  <a:lnTo>
                    <a:pt x="20" y="52"/>
                  </a:lnTo>
                  <a:lnTo>
                    <a:pt x="14" y="46"/>
                  </a:lnTo>
                  <a:lnTo>
                    <a:pt x="8" y="38"/>
                  </a:lnTo>
                  <a:lnTo>
                    <a:pt x="4" y="32"/>
                  </a:lnTo>
                  <a:lnTo>
                    <a:pt x="0" y="28"/>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95" name="Freeform 390">
              <a:extLst>
                <a:ext uri="{FF2B5EF4-FFF2-40B4-BE49-F238E27FC236}">
                  <a16:creationId xmlns:a16="http://schemas.microsoft.com/office/drawing/2014/main" id="{083CE168-D01D-44D0-9891-2D69FC98D5AD}"/>
                </a:ext>
              </a:extLst>
            </p:cNvPr>
            <p:cNvSpPr>
              <a:spLocks/>
            </p:cNvSpPr>
            <p:nvPr/>
          </p:nvSpPr>
          <p:spPr bwMode="auto">
            <a:xfrm>
              <a:off x="6706599" y="4507941"/>
              <a:ext cx="204250" cy="218850"/>
            </a:xfrm>
            <a:custGeom>
              <a:avLst/>
              <a:gdLst>
                <a:gd name="T0" fmla="*/ 64 w 108"/>
                <a:gd name="T1" fmla="*/ 4 h 128"/>
                <a:gd name="T2" fmla="*/ 60 w 108"/>
                <a:gd name="T3" fmla="*/ 10 h 128"/>
                <a:gd name="T4" fmla="*/ 54 w 108"/>
                <a:gd name="T5" fmla="*/ 10 h 128"/>
                <a:gd name="T6" fmla="*/ 48 w 108"/>
                <a:gd name="T7" fmla="*/ 10 h 128"/>
                <a:gd name="T8" fmla="*/ 48 w 108"/>
                <a:gd name="T9" fmla="*/ 14 h 128"/>
                <a:gd name="T10" fmla="*/ 46 w 108"/>
                <a:gd name="T11" fmla="*/ 20 h 128"/>
                <a:gd name="T12" fmla="*/ 44 w 108"/>
                <a:gd name="T13" fmla="*/ 24 h 128"/>
                <a:gd name="T14" fmla="*/ 40 w 108"/>
                <a:gd name="T15" fmla="*/ 26 h 128"/>
                <a:gd name="T16" fmla="*/ 34 w 108"/>
                <a:gd name="T17" fmla="*/ 26 h 128"/>
                <a:gd name="T18" fmla="*/ 32 w 108"/>
                <a:gd name="T19" fmla="*/ 30 h 128"/>
                <a:gd name="T20" fmla="*/ 32 w 108"/>
                <a:gd name="T21" fmla="*/ 36 h 128"/>
                <a:gd name="T22" fmla="*/ 30 w 108"/>
                <a:gd name="T23" fmla="*/ 38 h 128"/>
                <a:gd name="T24" fmla="*/ 24 w 108"/>
                <a:gd name="T25" fmla="*/ 40 h 128"/>
                <a:gd name="T26" fmla="*/ 12 w 108"/>
                <a:gd name="T27" fmla="*/ 40 h 128"/>
                <a:gd name="T28" fmla="*/ 4 w 108"/>
                <a:gd name="T29" fmla="*/ 42 h 128"/>
                <a:gd name="T30" fmla="*/ 6 w 108"/>
                <a:gd name="T31" fmla="*/ 66 h 128"/>
                <a:gd name="T32" fmla="*/ 6 w 108"/>
                <a:gd name="T33" fmla="*/ 74 h 128"/>
                <a:gd name="T34" fmla="*/ 8 w 108"/>
                <a:gd name="T35" fmla="*/ 78 h 128"/>
                <a:gd name="T36" fmla="*/ 16 w 108"/>
                <a:gd name="T37" fmla="*/ 80 h 128"/>
                <a:gd name="T38" fmla="*/ 18 w 108"/>
                <a:gd name="T39" fmla="*/ 84 h 128"/>
                <a:gd name="T40" fmla="*/ 18 w 108"/>
                <a:gd name="T41" fmla="*/ 90 h 128"/>
                <a:gd name="T42" fmla="*/ 20 w 108"/>
                <a:gd name="T43" fmla="*/ 94 h 128"/>
                <a:gd name="T44" fmla="*/ 24 w 108"/>
                <a:gd name="T45" fmla="*/ 94 h 128"/>
                <a:gd name="T46" fmla="*/ 28 w 108"/>
                <a:gd name="T47" fmla="*/ 94 h 128"/>
                <a:gd name="T48" fmla="*/ 30 w 108"/>
                <a:gd name="T49" fmla="*/ 96 h 128"/>
                <a:gd name="T50" fmla="*/ 30 w 108"/>
                <a:gd name="T51" fmla="*/ 104 h 128"/>
                <a:gd name="T52" fmla="*/ 32 w 108"/>
                <a:gd name="T53" fmla="*/ 110 h 128"/>
                <a:gd name="T54" fmla="*/ 36 w 108"/>
                <a:gd name="T55" fmla="*/ 110 h 128"/>
                <a:gd name="T56" fmla="*/ 42 w 108"/>
                <a:gd name="T57" fmla="*/ 112 h 128"/>
                <a:gd name="T58" fmla="*/ 60 w 108"/>
                <a:gd name="T59" fmla="*/ 120 h 128"/>
                <a:gd name="T60" fmla="*/ 64 w 108"/>
                <a:gd name="T61" fmla="*/ 122 h 128"/>
                <a:gd name="T62" fmla="*/ 68 w 108"/>
                <a:gd name="T63" fmla="*/ 126 h 128"/>
                <a:gd name="T64" fmla="*/ 74 w 108"/>
                <a:gd name="T65" fmla="*/ 128 h 128"/>
                <a:gd name="T66" fmla="*/ 84 w 108"/>
                <a:gd name="T67" fmla="*/ 126 h 128"/>
                <a:gd name="T68" fmla="*/ 86 w 108"/>
                <a:gd name="T69" fmla="*/ 116 h 128"/>
                <a:gd name="T70" fmla="*/ 90 w 108"/>
                <a:gd name="T71" fmla="*/ 112 h 128"/>
                <a:gd name="T72" fmla="*/ 94 w 108"/>
                <a:gd name="T73" fmla="*/ 110 h 128"/>
                <a:gd name="T74" fmla="*/ 96 w 108"/>
                <a:gd name="T75" fmla="*/ 106 h 128"/>
                <a:gd name="T76" fmla="*/ 94 w 108"/>
                <a:gd name="T77" fmla="*/ 96 h 128"/>
                <a:gd name="T78" fmla="*/ 94 w 108"/>
                <a:gd name="T79" fmla="*/ 90 h 128"/>
                <a:gd name="T80" fmla="*/ 98 w 108"/>
                <a:gd name="T81" fmla="*/ 88 h 128"/>
                <a:gd name="T82" fmla="*/ 106 w 108"/>
                <a:gd name="T83" fmla="*/ 82 h 128"/>
                <a:gd name="T84" fmla="*/ 108 w 108"/>
                <a:gd name="T85" fmla="*/ 78 h 128"/>
                <a:gd name="T86" fmla="*/ 108 w 108"/>
                <a:gd name="T87" fmla="*/ 74 h 128"/>
                <a:gd name="T88" fmla="*/ 104 w 108"/>
                <a:gd name="T89" fmla="*/ 64 h 128"/>
                <a:gd name="T90" fmla="*/ 102 w 108"/>
                <a:gd name="T91" fmla="*/ 56 h 128"/>
                <a:gd name="T92" fmla="*/ 106 w 108"/>
                <a:gd name="T93" fmla="*/ 42 h 128"/>
                <a:gd name="T94" fmla="*/ 108 w 108"/>
                <a:gd name="T95" fmla="*/ 34 h 128"/>
                <a:gd name="T96" fmla="*/ 106 w 108"/>
                <a:gd name="T97" fmla="*/ 26 h 128"/>
                <a:gd name="T98" fmla="*/ 102 w 108"/>
                <a:gd name="T99" fmla="*/ 20 h 128"/>
                <a:gd name="T100" fmla="*/ 96 w 108"/>
                <a:gd name="T101" fmla="*/ 16 h 128"/>
                <a:gd name="T102" fmla="*/ 86 w 108"/>
                <a:gd name="T103" fmla="*/ 16 h 128"/>
                <a:gd name="T104" fmla="*/ 80 w 108"/>
                <a:gd name="T105" fmla="*/ 14 h 128"/>
                <a:gd name="T106" fmla="*/ 78 w 108"/>
                <a:gd name="T107" fmla="*/ 12 h 128"/>
                <a:gd name="T108" fmla="*/ 74 w 108"/>
                <a:gd name="T109" fmla="*/ 6 h 128"/>
                <a:gd name="T110" fmla="*/ 72 w 108"/>
                <a:gd name="T111" fmla="*/ 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 h="128">
                  <a:moveTo>
                    <a:pt x="66" y="0"/>
                  </a:moveTo>
                  <a:lnTo>
                    <a:pt x="66" y="0"/>
                  </a:lnTo>
                  <a:lnTo>
                    <a:pt x="66" y="2"/>
                  </a:lnTo>
                  <a:lnTo>
                    <a:pt x="64" y="4"/>
                  </a:lnTo>
                  <a:lnTo>
                    <a:pt x="62" y="8"/>
                  </a:lnTo>
                  <a:lnTo>
                    <a:pt x="62" y="8"/>
                  </a:lnTo>
                  <a:lnTo>
                    <a:pt x="62" y="10"/>
                  </a:lnTo>
                  <a:lnTo>
                    <a:pt x="60" y="10"/>
                  </a:lnTo>
                  <a:lnTo>
                    <a:pt x="60" y="10"/>
                  </a:lnTo>
                  <a:lnTo>
                    <a:pt x="58" y="10"/>
                  </a:lnTo>
                  <a:lnTo>
                    <a:pt x="56" y="10"/>
                  </a:lnTo>
                  <a:lnTo>
                    <a:pt x="54" y="10"/>
                  </a:lnTo>
                  <a:lnTo>
                    <a:pt x="52" y="10"/>
                  </a:lnTo>
                  <a:lnTo>
                    <a:pt x="50" y="10"/>
                  </a:lnTo>
                  <a:lnTo>
                    <a:pt x="48" y="10"/>
                  </a:lnTo>
                  <a:lnTo>
                    <a:pt x="48" y="10"/>
                  </a:lnTo>
                  <a:lnTo>
                    <a:pt x="48" y="10"/>
                  </a:lnTo>
                  <a:lnTo>
                    <a:pt x="48" y="12"/>
                  </a:lnTo>
                  <a:lnTo>
                    <a:pt x="48" y="12"/>
                  </a:lnTo>
                  <a:lnTo>
                    <a:pt x="48" y="14"/>
                  </a:lnTo>
                  <a:lnTo>
                    <a:pt x="46" y="14"/>
                  </a:lnTo>
                  <a:lnTo>
                    <a:pt x="48" y="16"/>
                  </a:lnTo>
                  <a:lnTo>
                    <a:pt x="48" y="18"/>
                  </a:lnTo>
                  <a:lnTo>
                    <a:pt x="46" y="20"/>
                  </a:lnTo>
                  <a:lnTo>
                    <a:pt x="46" y="22"/>
                  </a:lnTo>
                  <a:lnTo>
                    <a:pt x="46" y="22"/>
                  </a:lnTo>
                  <a:lnTo>
                    <a:pt x="46" y="22"/>
                  </a:lnTo>
                  <a:lnTo>
                    <a:pt x="44" y="24"/>
                  </a:lnTo>
                  <a:lnTo>
                    <a:pt x="42" y="24"/>
                  </a:lnTo>
                  <a:lnTo>
                    <a:pt x="40" y="24"/>
                  </a:lnTo>
                  <a:lnTo>
                    <a:pt x="40" y="26"/>
                  </a:lnTo>
                  <a:lnTo>
                    <a:pt x="40" y="26"/>
                  </a:lnTo>
                  <a:lnTo>
                    <a:pt x="36" y="26"/>
                  </a:lnTo>
                  <a:lnTo>
                    <a:pt x="34" y="26"/>
                  </a:lnTo>
                  <a:lnTo>
                    <a:pt x="34" y="26"/>
                  </a:lnTo>
                  <a:lnTo>
                    <a:pt x="34" y="26"/>
                  </a:lnTo>
                  <a:lnTo>
                    <a:pt x="34" y="28"/>
                  </a:lnTo>
                  <a:lnTo>
                    <a:pt x="32" y="28"/>
                  </a:lnTo>
                  <a:lnTo>
                    <a:pt x="32" y="28"/>
                  </a:lnTo>
                  <a:lnTo>
                    <a:pt x="32" y="30"/>
                  </a:lnTo>
                  <a:lnTo>
                    <a:pt x="32" y="32"/>
                  </a:lnTo>
                  <a:lnTo>
                    <a:pt x="32" y="34"/>
                  </a:lnTo>
                  <a:lnTo>
                    <a:pt x="32" y="36"/>
                  </a:lnTo>
                  <a:lnTo>
                    <a:pt x="32" y="36"/>
                  </a:lnTo>
                  <a:lnTo>
                    <a:pt x="32" y="38"/>
                  </a:lnTo>
                  <a:lnTo>
                    <a:pt x="32" y="38"/>
                  </a:lnTo>
                  <a:lnTo>
                    <a:pt x="30" y="38"/>
                  </a:lnTo>
                  <a:lnTo>
                    <a:pt x="30" y="38"/>
                  </a:lnTo>
                  <a:lnTo>
                    <a:pt x="28" y="40"/>
                  </a:lnTo>
                  <a:lnTo>
                    <a:pt x="28" y="40"/>
                  </a:lnTo>
                  <a:lnTo>
                    <a:pt x="26" y="40"/>
                  </a:lnTo>
                  <a:lnTo>
                    <a:pt x="24" y="40"/>
                  </a:lnTo>
                  <a:lnTo>
                    <a:pt x="22" y="40"/>
                  </a:lnTo>
                  <a:lnTo>
                    <a:pt x="20" y="42"/>
                  </a:lnTo>
                  <a:lnTo>
                    <a:pt x="16" y="40"/>
                  </a:lnTo>
                  <a:lnTo>
                    <a:pt x="12" y="40"/>
                  </a:lnTo>
                  <a:lnTo>
                    <a:pt x="12" y="40"/>
                  </a:lnTo>
                  <a:lnTo>
                    <a:pt x="10" y="40"/>
                  </a:lnTo>
                  <a:lnTo>
                    <a:pt x="8" y="42"/>
                  </a:lnTo>
                  <a:lnTo>
                    <a:pt x="4" y="42"/>
                  </a:lnTo>
                  <a:lnTo>
                    <a:pt x="0" y="44"/>
                  </a:lnTo>
                  <a:lnTo>
                    <a:pt x="4" y="52"/>
                  </a:lnTo>
                  <a:lnTo>
                    <a:pt x="6" y="60"/>
                  </a:lnTo>
                  <a:lnTo>
                    <a:pt x="6" y="66"/>
                  </a:lnTo>
                  <a:lnTo>
                    <a:pt x="6" y="68"/>
                  </a:lnTo>
                  <a:lnTo>
                    <a:pt x="6" y="68"/>
                  </a:lnTo>
                  <a:lnTo>
                    <a:pt x="6" y="72"/>
                  </a:lnTo>
                  <a:lnTo>
                    <a:pt x="6" y="74"/>
                  </a:lnTo>
                  <a:lnTo>
                    <a:pt x="8" y="76"/>
                  </a:lnTo>
                  <a:lnTo>
                    <a:pt x="8" y="76"/>
                  </a:lnTo>
                  <a:lnTo>
                    <a:pt x="8" y="78"/>
                  </a:lnTo>
                  <a:lnTo>
                    <a:pt x="8" y="78"/>
                  </a:lnTo>
                  <a:lnTo>
                    <a:pt x="10" y="78"/>
                  </a:lnTo>
                  <a:lnTo>
                    <a:pt x="12" y="80"/>
                  </a:lnTo>
                  <a:lnTo>
                    <a:pt x="14" y="80"/>
                  </a:lnTo>
                  <a:lnTo>
                    <a:pt x="16" y="80"/>
                  </a:lnTo>
                  <a:lnTo>
                    <a:pt x="16" y="82"/>
                  </a:lnTo>
                  <a:lnTo>
                    <a:pt x="16" y="82"/>
                  </a:lnTo>
                  <a:lnTo>
                    <a:pt x="16" y="82"/>
                  </a:lnTo>
                  <a:lnTo>
                    <a:pt x="18" y="84"/>
                  </a:lnTo>
                  <a:lnTo>
                    <a:pt x="18" y="86"/>
                  </a:lnTo>
                  <a:lnTo>
                    <a:pt x="18" y="88"/>
                  </a:lnTo>
                  <a:lnTo>
                    <a:pt x="18" y="90"/>
                  </a:lnTo>
                  <a:lnTo>
                    <a:pt x="18" y="90"/>
                  </a:lnTo>
                  <a:lnTo>
                    <a:pt x="18" y="92"/>
                  </a:lnTo>
                  <a:lnTo>
                    <a:pt x="18" y="92"/>
                  </a:lnTo>
                  <a:lnTo>
                    <a:pt x="20" y="94"/>
                  </a:lnTo>
                  <a:lnTo>
                    <a:pt x="20" y="94"/>
                  </a:lnTo>
                  <a:lnTo>
                    <a:pt x="20" y="94"/>
                  </a:lnTo>
                  <a:lnTo>
                    <a:pt x="22" y="94"/>
                  </a:lnTo>
                  <a:lnTo>
                    <a:pt x="22" y="94"/>
                  </a:lnTo>
                  <a:lnTo>
                    <a:pt x="24" y="94"/>
                  </a:lnTo>
                  <a:lnTo>
                    <a:pt x="26" y="94"/>
                  </a:lnTo>
                  <a:lnTo>
                    <a:pt x="26" y="94"/>
                  </a:lnTo>
                  <a:lnTo>
                    <a:pt x="28" y="94"/>
                  </a:lnTo>
                  <a:lnTo>
                    <a:pt x="28" y="94"/>
                  </a:lnTo>
                  <a:lnTo>
                    <a:pt x="28" y="94"/>
                  </a:lnTo>
                  <a:lnTo>
                    <a:pt x="28" y="94"/>
                  </a:lnTo>
                  <a:lnTo>
                    <a:pt x="30" y="96"/>
                  </a:lnTo>
                  <a:lnTo>
                    <a:pt x="30" y="96"/>
                  </a:lnTo>
                  <a:lnTo>
                    <a:pt x="30" y="96"/>
                  </a:lnTo>
                  <a:lnTo>
                    <a:pt x="30" y="100"/>
                  </a:lnTo>
                  <a:lnTo>
                    <a:pt x="30" y="102"/>
                  </a:lnTo>
                  <a:lnTo>
                    <a:pt x="30" y="104"/>
                  </a:lnTo>
                  <a:lnTo>
                    <a:pt x="32" y="106"/>
                  </a:lnTo>
                  <a:lnTo>
                    <a:pt x="32" y="108"/>
                  </a:lnTo>
                  <a:lnTo>
                    <a:pt x="32" y="108"/>
                  </a:lnTo>
                  <a:lnTo>
                    <a:pt x="32" y="110"/>
                  </a:lnTo>
                  <a:lnTo>
                    <a:pt x="32" y="110"/>
                  </a:lnTo>
                  <a:lnTo>
                    <a:pt x="34" y="110"/>
                  </a:lnTo>
                  <a:lnTo>
                    <a:pt x="34" y="110"/>
                  </a:lnTo>
                  <a:lnTo>
                    <a:pt x="36" y="110"/>
                  </a:lnTo>
                  <a:lnTo>
                    <a:pt x="38" y="110"/>
                  </a:lnTo>
                  <a:lnTo>
                    <a:pt x="40" y="110"/>
                  </a:lnTo>
                  <a:lnTo>
                    <a:pt x="40" y="112"/>
                  </a:lnTo>
                  <a:lnTo>
                    <a:pt x="42" y="112"/>
                  </a:lnTo>
                  <a:lnTo>
                    <a:pt x="48" y="114"/>
                  </a:lnTo>
                  <a:lnTo>
                    <a:pt x="54" y="118"/>
                  </a:lnTo>
                  <a:lnTo>
                    <a:pt x="58" y="118"/>
                  </a:lnTo>
                  <a:lnTo>
                    <a:pt x="60" y="120"/>
                  </a:lnTo>
                  <a:lnTo>
                    <a:pt x="62" y="122"/>
                  </a:lnTo>
                  <a:lnTo>
                    <a:pt x="64" y="122"/>
                  </a:lnTo>
                  <a:lnTo>
                    <a:pt x="64" y="122"/>
                  </a:lnTo>
                  <a:lnTo>
                    <a:pt x="64" y="122"/>
                  </a:lnTo>
                  <a:lnTo>
                    <a:pt x="66" y="124"/>
                  </a:lnTo>
                  <a:lnTo>
                    <a:pt x="66" y="126"/>
                  </a:lnTo>
                  <a:lnTo>
                    <a:pt x="66" y="126"/>
                  </a:lnTo>
                  <a:lnTo>
                    <a:pt x="68" y="126"/>
                  </a:lnTo>
                  <a:lnTo>
                    <a:pt x="68" y="128"/>
                  </a:lnTo>
                  <a:lnTo>
                    <a:pt x="70" y="128"/>
                  </a:lnTo>
                  <a:lnTo>
                    <a:pt x="72" y="128"/>
                  </a:lnTo>
                  <a:lnTo>
                    <a:pt x="74" y="128"/>
                  </a:lnTo>
                  <a:lnTo>
                    <a:pt x="76" y="128"/>
                  </a:lnTo>
                  <a:lnTo>
                    <a:pt x="82" y="126"/>
                  </a:lnTo>
                  <a:lnTo>
                    <a:pt x="84" y="126"/>
                  </a:lnTo>
                  <a:lnTo>
                    <a:pt x="84" y="126"/>
                  </a:lnTo>
                  <a:lnTo>
                    <a:pt x="84" y="122"/>
                  </a:lnTo>
                  <a:lnTo>
                    <a:pt x="84" y="120"/>
                  </a:lnTo>
                  <a:lnTo>
                    <a:pt x="86" y="118"/>
                  </a:lnTo>
                  <a:lnTo>
                    <a:pt x="86" y="116"/>
                  </a:lnTo>
                  <a:lnTo>
                    <a:pt x="86" y="116"/>
                  </a:lnTo>
                  <a:lnTo>
                    <a:pt x="88" y="114"/>
                  </a:lnTo>
                  <a:lnTo>
                    <a:pt x="88" y="114"/>
                  </a:lnTo>
                  <a:lnTo>
                    <a:pt x="90" y="112"/>
                  </a:lnTo>
                  <a:lnTo>
                    <a:pt x="92" y="112"/>
                  </a:lnTo>
                  <a:lnTo>
                    <a:pt x="94" y="112"/>
                  </a:lnTo>
                  <a:lnTo>
                    <a:pt x="94" y="112"/>
                  </a:lnTo>
                  <a:lnTo>
                    <a:pt x="94" y="110"/>
                  </a:lnTo>
                  <a:lnTo>
                    <a:pt x="96" y="110"/>
                  </a:lnTo>
                  <a:lnTo>
                    <a:pt x="96" y="108"/>
                  </a:lnTo>
                  <a:lnTo>
                    <a:pt x="96" y="108"/>
                  </a:lnTo>
                  <a:lnTo>
                    <a:pt x="96" y="106"/>
                  </a:lnTo>
                  <a:lnTo>
                    <a:pt x="94" y="104"/>
                  </a:lnTo>
                  <a:lnTo>
                    <a:pt x="94" y="100"/>
                  </a:lnTo>
                  <a:lnTo>
                    <a:pt x="94" y="98"/>
                  </a:lnTo>
                  <a:lnTo>
                    <a:pt x="94" y="96"/>
                  </a:lnTo>
                  <a:lnTo>
                    <a:pt x="94" y="94"/>
                  </a:lnTo>
                  <a:lnTo>
                    <a:pt x="94" y="92"/>
                  </a:lnTo>
                  <a:lnTo>
                    <a:pt x="94" y="92"/>
                  </a:lnTo>
                  <a:lnTo>
                    <a:pt x="94" y="90"/>
                  </a:lnTo>
                  <a:lnTo>
                    <a:pt x="94" y="90"/>
                  </a:lnTo>
                  <a:lnTo>
                    <a:pt x="96" y="88"/>
                  </a:lnTo>
                  <a:lnTo>
                    <a:pt x="98" y="88"/>
                  </a:lnTo>
                  <a:lnTo>
                    <a:pt x="98" y="88"/>
                  </a:lnTo>
                  <a:lnTo>
                    <a:pt x="102" y="86"/>
                  </a:lnTo>
                  <a:lnTo>
                    <a:pt x="102" y="86"/>
                  </a:lnTo>
                  <a:lnTo>
                    <a:pt x="104" y="84"/>
                  </a:lnTo>
                  <a:lnTo>
                    <a:pt x="106" y="82"/>
                  </a:lnTo>
                  <a:lnTo>
                    <a:pt x="106" y="80"/>
                  </a:lnTo>
                  <a:lnTo>
                    <a:pt x="108" y="80"/>
                  </a:lnTo>
                  <a:lnTo>
                    <a:pt x="108" y="78"/>
                  </a:lnTo>
                  <a:lnTo>
                    <a:pt x="108" y="78"/>
                  </a:lnTo>
                  <a:lnTo>
                    <a:pt x="108" y="76"/>
                  </a:lnTo>
                  <a:lnTo>
                    <a:pt x="108" y="76"/>
                  </a:lnTo>
                  <a:lnTo>
                    <a:pt x="108" y="76"/>
                  </a:lnTo>
                  <a:lnTo>
                    <a:pt x="108" y="74"/>
                  </a:lnTo>
                  <a:lnTo>
                    <a:pt x="108" y="72"/>
                  </a:lnTo>
                  <a:lnTo>
                    <a:pt x="106" y="70"/>
                  </a:lnTo>
                  <a:lnTo>
                    <a:pt x="104" y="66"/>
                  </a:lnTo>
                  <a:lnTo>
                    <a:pt x="104" y="64"/>
                  </a:lnTo>
                  <a:lnTo>
                    <a:pt x="102" y="64"/>
                  </a:lnTo>
                  <a:lnTo>
                    <a:pt x="102" y="62"/>
                  </a:lnTo>
                  <a:lnTo>
                    <a:pt x="102" y="58"/>
                  </a:lnTo>
                  <a:lnTo>
                    <a:pt x="102" y="56"/>
                  </a:lnTo>
                  <a:lnTo>
                    <a:pt x="102" y="52"/>
                  </a:lnTo>
                  <a:lnTo>
                    <a:pt x="102" y="50"/>
                  </a:lnTo>
                  <a:lnTo>
                    <a:pt x="104" y="48"/>
                  </a:lnTo>
                  <a:lnTo>
                    <a:pt x="106" y="42"/>
                  </a:lnTo>
                  <a:lnTo>
                    <a:pt x="106" y="40"/>
                  </a:lnTo>
                  <a:lnTo>
                    <a:pt x="106" y="38"/>
                  </a:lnTo>
                  <a:lnTo>
                    <a:pt x="108" y="34"/>
                  </a:lnTo>
                  <a:lnTo>
                    <a:pt x="108" y="34"/>
                  </a:lnTo>
                  <a:lnTo>
                    <a:pt x="108" y="32"/>
                  </a:lnTo>
                  <a:lnTo>
                    <a:pt x="108" y="30"/>
                  </a:lnTo>
                  <a:lnTo>
                    <a:pt x="106" y="28"/>
                  </a:lnTo>
                  <a:lnTo>
                    <a:pt x="106" y="26"/>
                  </a:lnTo>
                  <a:lnTo>
                    <a:pt x="104" y="24"/>
                  </a:lnTo>
                  <a:lnTo>
                    <a:pt x="104" y="22"/>
                  </a:lnTo>
                  <a:lnTo>
                    <a:pt x="102" y="20"/>
                  </a:lnTo>
                  <a:lnTo>
                    <a:pt x="102" y="20"/>
                  </a:lnTo>
                  <a:lnTo>
                    <a:pt x="100" y="18"/>
                  </a:lnTo>
                  <a:lnTo>
                    <a:pt x="98" y="18"/>
                  </a:lnTo>
                  <a:lnTo>
                    <a:pt x="98" y="16"/>
                  </a:lnTo>
                  <a:lnTo>
                    <a:pt x="96" y="16"/>
                  </a:lnTo>
                  <a:lnTo>
                    <a:pt x="96" y="16"/>
                  </a:lnTo>
                  <a:lnTo>
                    <a:pt x="92" y="16"/>
                  </a:lnTo>
                  <a:lnTo>
                    <a:pt x="90" y="16"/>
                  </a:lnTo>
                  <a:lnTo>
                    <a:pt x="86" y="16"/>
                  </a:lnTo>
                  <a:lnTo>
                    <a:pt x="84" y="16"/>
                  </a:lnTo>
                  <a:lnTo>
                    <a:pt x="82" y="16"/>
                  </a:lnTo>
                  <a:lnTo>
                    <a:pt x="80" y="14"/>
                  </a:lnTo>
                  <a:lnTo>
                    <a:pt x="80" y="14"/>
                  </a:lnTo>
                  <a:lnTo>
                    <a:pt x="78" y="14"/>
                  </a:lnTo>
                  <a:lnTo>
                    <a:pt x="78" y="14"/>
                  </a:lnTo>
                  <a:lnTo>
                    <a:pt x="78" y="14"/>
                  </a:lnTo>
                  <a:lnTo>
                    <a:pt x="78" y="12"/>
                  </a:lnTo>
                  <a:lnTo>
                    <a:pt x="76" y="10"/>
                  </a:lnTo>
                  <a:lnTo>
                    <a:pt x="76" y="8"/>
                  </a:lnTo>
                  <a:lnTo>
                    <a:pt x="74" y="6"/>
                  </a:lnTo>
                  <a:lnTo>
                    <a:pt x="74" y="6"/>
                  </a:lnTo>
                  <a:lnTo>
                    <a:pt x="74" y="4"/>
                  </a:lnTo>
                  <a:lnTo>
                    <a:pt x="74" y="4"/>
                  </a:lnTo>
                  <a:lnTo>
                    <a:pt x="72" y="2"/>
                  </a:lnTo>
                  <a:lnTo>
                    <a:pt x="72" y="2"/>
                  </a:lnTo>
                  <a:lnTo>
                    <a:pt x="72" y="2"/>
                  </a:lnTo>
                  <a:lnTo>
                    <a:pt x="70" y="2"/>
                  </a:lnTo>
                  <a:lnTo>
                    <a:pt x="66" y="0"/>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96" name="Freeform 391">
              <a:extLst>
                <a:ext uri="{FF2B5EF4-FFF2-40B4-BE49-F238E27FC236}">
                  <a16:creationId xmlns:a16="http://schemas.microsoft.com/office/drawing/2014/main" id="{3DCDD4A2-27C0-4078-B308-188BF3A90A8F}"/>
                </a:ext>
              </a:extLst>
            </p:cNvPr>
            <p:cNvSpPr>
              <a:spLocks/>
            </p:cNvSpPr>
            <p:nvPr/>
          </p:nvSpPr>
          <p:spPr bwMode="auto">
            <a:xfrm>
              <a:off x="6706599" y="4507941"/>
              <a:ext cx="204250" cy="218850"/>
            </a:xfrm>
            <a:custGeom>
              <a:avLst/>
              <a:gdLst>
                <a:gd name="T0" fmla="*/ 64 w 108"/>
                <a:gd name="T1" fmla="*/ 4 h 128"/>
                <a:gd name="T2" fmla="*/ 60 w 108"/>
                <a:gd name="T3" fmla="*/ 10 h 128"/>
                <a:gd name="T4" fmla="*/ 54 w 108"/>
                <a:gd name="T5" fmla="*/ 10 h 128"/>
                <a:gd name="T6" fmla="*/ 48 w 108"/>
                <a:gd name="T7" fmla="*/ 10 h 128"/>
                <a:gd name="T8" fmla="*/ 48 w 108"/>
                <a:gd name="T9" fmla="*/ 14 h 128"/>
                <a:gd name="T10" fmla="*/ 46 w 108"/>
                <a:gd name="T11" fmla="*/ 20 h 128"/>
                <a:gd name="T12" fmla="*/ 44 w 108"/>
                <a:gd name="T13" fmla="*/ 24 h 128"/>
                <a:gd name="T14" fmla="*/ 40 w 108"/>
                <a:gd name="T15" fmla="*/ 26 h 128"/>
                <a:gd name="T16" fmla="*/ 34 w 108"/>
                <a:gd name="T17" fmla="*/ 26 h 128"/>
                <a:gd name="T18" fmla="*/ 32 w 108"/>
                <a:gd name="T19" fmla="*/ 30 h 128"/>
                <a:gd name="T20" fmla="*/ 32 w 108"/>
                <a:gd name="T21" fmla="*/ 36 h 128"/>
                <a:gd name="T22" fmla="*/ 30 w 108"/>
                <a:gd name="T23" fmla="*/ 38 h 128"/>
                <a:gd name="T24" fmla="*/ 24 w 108"/>
                <a:gd name="T25" fmla="*/ 40 h 128"/>
                <a:gd name="T26" fmla="*/ 12 w 108"/>
                <a:gd name="T27" fmla="*/ 40 h 128"/>
                <a:gd name="T28" fmla="*/ 4 w 108"/>
                <a:gd name="T29" fmla="*/ 42 h 128"/>
                <a:gd name="T30" fmla="*/ 6 w 108"/>
                <a:gd name="T31" fmla="*/ 66 h 128"/>
                <a:gd name="T32" fmla="*/ 6 w 108"/>
                <a:gd name="T33" fmla="*/ 74 h 128"/>
                <a:gd name="T34" fmla="*/ 8 w 108"/>
                <a:gd name="T35" fmla="*/ 78 h 128"/>
                <a:gd name="T36" fmla="*/ 16 w 108"/>
                <a:gd name="T37" fmla="*/ 80 h 128"/>
                <a:gd name="T38" fmla="*/ 18 w 108"/>
                <a:gd name="T39" fmla="*/ 84 h 128"/>
                <a:gd name="T40" fmla="*/ 18 w 108"/>
                <a:gd name="T41" fmla="*/ 90 h 128"/>
                <a:gd name="T42" fmla="*/ 20 w 108"/>
                <a:gd name="T43" fmla="*/ 94 h 128"/>
                <a:gd name="T44" fmla="*/ 24 w 108"/>
                <a:gd name="T45" fmla="*/ 94 h 128"/>
                <a:gd name="T46" fmla="*/ 28 w 108"/>
                <a:gd name="T47" fmla="*/ 94 h 128"/>
                <a:gd name="T48" fmla="*/ 30 w 108"/>
                <a:gd name="T49" fmla="*/ 96 h 128"/>
                <a:gd name="T50" fmla="*/ 30 w 108"/>
                <a:gd name="T51" fmla="*/ 104 h 128"/>
                <a:gd name="T52" fmla="*/ 32 w 108"/>
                <a:gd name="T53" fmla="*/ 110 h 128"/>
                <a:gd name="T54" fmla="*/ 36 w 108"/>
                <a:gd name="T55" fmla="*/ 110 h 128"/>
                <a:gd name="T56" fmla="*/ 42 w 108"/>
                <a:gd name="T57" fmla="*/ 112 h 128"/>
                <a:gd name="T58" fmla="*/ 60 w 108"/>
                <a:gd name="T59" fmla="*/ 120 h 128"/>
                <a:gd name="T60" fmla="*/ 64 w 108"/>
                <a:gd name="T61" fmla="*/ 122 h 128"/>
                <a:gd name="T62" fmla="*/ 68 w 108"/>
                <a:gd name="T63" fmla="*/ 126 h 128"/>
                <a:gd name="T64" fmla="*/ 74 w 108"/>
                <a:gd name="T65" fmla="*/ 128 h 128"/>
                <a:gd name="T66" fmla="*/ 84 w 108"/>
                <a:gd name="T67" fmla="*/ 126 h 128"/>
                <a:gd name="T68" fmla="*/ 86 w 108"/>
                <a:gd name="T69" fmla="*/ 116 h 128"/>
                <a:gd name="T70" fmla="*/ 90 w 108"/>
                <a:gd name="T71" fmla="*/ 112 h 128"/>
                <a:gd name="T72" fmla="*/ 94 w 108"/>
                <a:gd name="T73" fmla="*/ 110 h 128"/>
                <a:gd name="T74" fmla="*/ 96 w 108"/>
                <a:gd name="T75" fmla="*/ 106 h 128"/>
                <a:gd name="T76" fmla="*/ 94 w 108"/>
                <a:gd name="T77" fmla="*/ 96 h 128"/>
                <a:gd name="T78" fmla="*/ 94 w 108"/>
                <a:gd name="T79" fmla="*/ 90 h 128"/>
                <a:gd name="T80" fmla="*/ 98 w 108"/>
                <a:gd name="T81" fmla="*/ 88 h 128"/>
                <a:gd name="T82" fmla="*/ 106 w 108"/>
                <a:gd name="T83" fmla="*/ 82 h 128"/>
                <a:gd name="T84" fmla="*/ 108 w 108"/>
                <a:gd name="T85" fmla="*/ 78 h 128"/>
                <a:gd name="T86" fmla="*/ 108 w 108"/>
                <a:gd name="T87" fmla="*/ 74 h 128"/>
                <a:gd name="T88" fmla="*/ 104 w 108"/>
                <a:gd name="T89" fmla="*/ 64 h 128"/>
                <a:gd name="T90" fmla="*/ 102 w 108"/>
                <a:gd name="T91" fmla="*/ 56 h 128"/>
                <a:gd name="T92" fmla="*/ 106 w 108"/>
                <a:gd name="T93" fmla="*/ 42 h 128"/>
                <a:gd name="T94" fmla="*/ 108 w 108"/>
                <a:gd name="T95" fmla="*/ 34 h 128"/>
                <a:gd name="T96" fmla="*/ 106 w 108"/>
                <a:gd name="T97" fmla="*/ 26 h 128"/>
                <a:gd name="T98" fmla="*/ 102 w 108"/>
                <a:gd name="T99" fmla="*/ 20 h 128"/>
                <a:gd name="T100" fmla="*/ 96 w 108"/>
                <a:gd name="T101" fmla="*/ 16 h 128"/>
                <a:gd name="T102" fmla="*/ 86 w 108"/>
                <a:gd name="T103" fmla="*/ 16 h 128"/>
                <a:gd name="T104" fmla="*/ 80 w 108"/>
                <a:gd name="T105" fmla="*/ 14 h 128"/>
                <a:gd name="T106" fmla="*/ 78 w 108"/>
                <a:gd name="T107" fmla="*/ 12 h 128"/>
                <a:gd name="T108" fmla="*/ 74 w 108"/>
                <a:gd name="T109" fmla="*/ 6 h 128"/>
                <a:gd name="T110" fmla="*/ 72 w 108"/>
                <a:gd name="T111" fmla="*/ 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 h="128">
                  <a:moveTo>
                    <a:pt x="66" y="0"/>
                  </a:moveTo>
                  <a:lnTo>
                    <a:pt x="66" y="0"/>
                  </a:lnTo>
                  <a:lnTo>
                    <a:pt x="66" y="2"/>
                  </a:lnTo>
                  <a:lnTo>
                    <a:pt x="64" y="4"/>
                  </a:lnTo>
                  <a:lnTo>
                    <a:pt x="62" y="8"/>
                  </a:lnTo>
                  <a:lnTo>
                    <a:pt x="62" y="8"/>
                  </a:lnTo>
                  <a:lnTo>
                    <a:pt x="62" y="10"/>
                  </a:lnTo>
                  <a:lnTo>
                    <a:pt x="60" y="10"/>
                  </a:lnTo>
                  <a:lnTo>
                    <a:pt x="60" y="10"/>
                  </a:lnTo>
                  <a:lnTo>
                    <a:pt x="58" y="10"/>
                  </a:lnTo>
                  <a:lnTo>
                    <a:pt x="56" y="10"/>
                  </a:lnTo>
                  <a:lnTo>
                    <a:pt x="54" y="10"/>
                  </a:lnTo>
                  <a:lnTo>
                    <a:pt x="52" y="10"/>
                  </a:lnTo>
                  <a:lnTo>
                    <a:pt x="50" y="10"/>
                  </a:lnTo>
                  <a:lnTo>
                    <a:pt x="48" y="10"/>
                  </a:lnTo>
                  <a:lnTo>
                    <a:pt x="48" y="10"/>
                  </a:lnTo>
                  <a:lnTo>
                    <a:pt x="48" y="10"/>
                  </a:lnTo>
                  <a:lnTo>
                    <a:pt x="48" y="12"/>
                  </a:lnTo>
                  <a:lnTo>
                    <a:pt x="48" y="12"/>
                  </a:lnTo>
                  <a:lnTo>
                    <a:pt x="48" y="14"/>
                  </a:lnTo>
                  <a:lnTo>
                    <a:pt x="46" y="14"/>
                  </a:lnTo>
                  <a:lnTo>
                    <a:pt x="48" y="16"/>
                  </a:lnTo>
                  <a:lnTo>
                    <a:pt x="48" y="18"/>
                  </a:lnTo>
                  <a:lnTo>
                    <a:pt x="46" y="20"/>
                  </a:lnTo>
                  <a:lnTo>
                    <a:pt x="46" y="22"/>
                  </a:lnTo>
                  <a:lnTo>
                    <a:pt x="46" y="22"/>
                  </a:lnTo>
                  <a:lnTo>
                    <a:pt x="46" y="22"/>
                  </a:lnTo>
                  <a:lnTo>
                    <a:pt x="44" y="24"/>
                  </a:lnTo>
                  <a:lnTo>
                    <a:pt x="42" y="24"/>
                  </a:lnTo>
                  <a:lnTo>
                    <a:pt x="40" y="24"/>
                  </a:lnTo>
                  <a:lnTo>
                    <a:pt x="40" y="26"/>
                  </a:lnTo>
                  <a:lnTo>
                    <a:pt x="40" y="26"/>
                  </a:lnTo>
                  <a:lnTo>
                    <a:pt x="36" y="26"/>
                  </a:lnTo>
                  <a:lnTo>
                    <a:pt x="34" y="26"/>
                  </a:lnTo>
                  <a:lnTo>
                    <a:pt x="34" y="26"/>
                  </a:lnTo>
                  <a:lnTo>
                    <a:pt x="34" y="26"/>
                  </a:lnTo>
                  <a:lnTo>
                    <a:pt x="34" y="28"/>
                  </a:lnTo>
                  <a:lnTo>
                    <a:pt x="32" y="28"/>
                  </a:lnTo>
                  <a:lnTo>
                    <a:pt x="32" y="28"/>
                  </a:lnTo>
                  <a:lnTo>
                    <a:pt x="32" y="30"/>
                  </a:lnTo>
                  <a:lnTo>
                    <a:pt x="32" y="32"/>
                  </a:lnTo>
                  <a:lnTo>
                    <a:pt x="32" y="34"/>
                  </a:lnTo>
                  <a:lnTo>
                    <a:pt x="32" y="36"/>
                  </a:lnTo>
                  <a:lnTo>
                    <a:pt x="32" y="36"/>
                  </a:lnTo>
                  <a:lnTo>
                    <a:pt x="32" y="38"/>
                  </a:lnTo>
                  <a:lnTo>
                    <a:pt x="32" y="38"/>
                  </a:lnTo>
                  <a:lnTo>
                    <a:pt x="30" y="38"/>
                  </a:lnTo>
                  <a:lnTo>
                    <a:pt x="30" y="38"/>
                  </a:lnTo>
                  <a:lnTo>
                    <a:pt x="28" y="40"/>
                  </a:lnTo>
                  <a:lnTo>
                    <a:pt x="28" y="40"/>
                  </a:lnTo>
                  <a:lnTo>
                    <a:pt x="26" y="40"/>
                  </a:lnTo>
                  <a:lnTo>
                    <a:pt x="24" y="40"/>
                  </a:lnTo>
                  <a:lnTo>
                    <a:pt x="22" y="40"/>
                  </a:lnTo>
                  <a:lnTo>
                    <a:pt x="20" y="42"/>
                  </a:lnTo>
                  <a:lnTo>
                    <a:pt x="16" y="40"/>
                  </a:lnTo>
                  <a:lnTo>
                    <a:pt x="12" y="40"/>
                  </a:lnTo>
                  <a:lnTo>
                    <a:pt x="12" y="40"/>
                  </a:lnTo>
                  <a:lnTo>
                    <a:pt x="10" y="40"/>
                  </a:lnTo>
                  <a:lnTo>
                    <a:pt x="8" y="42"/>
                  </a:lnTo>
                  <a:lnTo>
                    <a:pt x="4" y="42"/>
                  </a:lnTo>
                  <a:lnTo>
                    <a:pt x="0" y="44"/>
                  </a:lnTo>
                  <a:lnTo>
                    <a:pt x="4" y="52"/>
                  </a:lnTo>
                  <a:lnTo>
                    <a:pt x="6" y="60"/>
                  </a:lnTo>
                  <a:lnTo>
                    <a:pt x="6" y="66"/>
                  </a:lnTo>
                  <a:lnTo>
                    <a:pt x="6" y="68"/>
                  </a:lnTo>
                  <a:lnTo>
                    <a:pt x="6" y="68"/>
                  </a:lnTo>
                  <a:lnTo>
                    <a:pt x="6" y="72"/>
                  </a:lnTo>
                  <a:lnTo>
                    <a:pt x="6" y="74"/>
                  </a:lnTo>
                  <a:lnTo>
                    <a:pt x="8" y="76"/>
                  </a:lnTo>
                  <a:lnTo>
                    <a:pt x="8" y="76"/>
                  </a:lnTo>
                  <a:lnTo>
                    <a:pt x="8" y="78"/>
                  </a:lnTo>
                  <a:lnTo>
                    <a:pt x="8" y="78"/>
                  </a:lnTo>
                  <a:lnTo>
                    <a:pt x="10" y="78"/>
                  </a:lnTo>
                  <a:lnTo>
                    <a:pt x="12" y="80"/>
                  </a:lnTo>
                  <a:lnTo>
                    <a:pt x="14" y="80"/>
                  </a:lnTo>
                  <a:lnTo>
                    <a:pt x="16" y="80"/>
                  </a:lnTo>
                  <a:lnTo>
                    <a:pt x="16" y="82"/>
                  </a:lnTo>
                  <a:lnTo>
                    <a:pt x="16" y="82"/>
                  </a:lnTo>
                  <a:lnTo>
                    <a:pt x="16" y="82"/>
                  </a:lnTo>
                  <a:lnTo>
                    <a:pt x="18" y="84"/>
                  </a:lnTo>
                  <a:lnTo>
                    <a:pt x="18" y="86"/>
                  </a:lnTo>
                  <a:lnTo>
                    <a:pt x="18" y="88"/>
                  </a:lnTo>
                  <a:lnTo>
                    <a:pt x="18" y="90"/>
                  </a:lnTo>
                  <a:lnTo>
                    <a:pt x="18" y="90"/>
                  </a:lnTo>
                  <a:lnTo>
                    <a:pt x="18" y="92"/>
                  </a:lnTo>
                  <a:lnTo>
                    <a:pt x="18" y="92"/>
                  </a:lnTo>
                  <a:lnTo>
                    <a:pt x="20" y="94"/>
                  </a:lnTo>
                  <a:lnTo>
                    <a:pt x="20" y="94"/>
                  </a:lnTo>
                  <a:lnTo>
                    <a:pt x="20" y="94"/>
                  </a:lnTo>
                  <a:lnTo>
                    <a:pt x="22" y="94"/>
                  </a:lnTo>
                  <a:lnTo>
                    <a:pt x="22" y="94"/>
                  </a:lnTo>
                  <a:lnTo>
                    <a:pt x="24" y="94"/>
                  </a:lnTo>
                  <a:lnTo>
                    <a:pt x="26" y="94"/>
                  </a:lnTo>
                  <a:lnTo>
                    <a:pt x="26" y="94"/>
                  </a:lnTo>
                  <a:lnTo>
                    <a:pt x="28" y="94"/>
                  </a:lnTo>
                  <a:lnTo>
                    <a:pt x="28" y="94"/>
                  </a:lnTo>
                  <a:lnTo>
                    <a:pt x="28" y="94"/>
                  </a:lnTo>
                  <a:lnTo>
                    <a:pt x="28" y="94"/>
                  </a:lnTo>
                  <a:lnTo>
                    <a:pt x="30" y="96"/>
                  </a:lnTo>
                  <a:lnTo>
                    <a:pt x="30" y="96"/>
                  </a:lnTo>
                  <a:lnTo>
                    <a:pt x="30" y="96"/>
                  </a:lnTo>
                  <a:lnTo>
                    <a:pt x="30" y="100"/>
                  </a:lnTo>
                  <a:lnTo>
                    <a:pt x="30" y="102"/>
                  </a:lnTo>
                  <a:lnTo>
                    <a:pt x="30" y="104"/>
                  </a:lnTo>
                  <a:lnTo>
                    <a:pt x="32" y="106"/>
                  </a:lnTo>
                  <a:lnTo>
                    <a:pt x="32" y="108"/>
                  </a:lnTo>
                  <a:lnTo>
                    <a:pt x="32" y="108"/>
                  </a:lnTo>
                  <a:lnTo>
                    <a:pt x="32" y="110"/>
                  </a:lnTo>
                  <a:lnTo>
                    <a:pt x="32" y="110"/>
                  </a:lnTo>
                  <a:lnTo>
                    <a:pt x="34" y="110"/>
                  </a:lnTo>
                  <a:lnTo>
                    <a:pt x="34" y="110"/>
                  </a:lnTo>
                  <a:lnTo>
                    <a:pt x="36" y="110"/>
                  </a:lnTo>
                  <a:lnTo>
                    <a:pt x="38" y="110"/>
                  </a:lnTo>
                  <a:lnTo>
                    <a:pt x="40" y="110"/>
                  </a:lnTo>
                  <a:lnTo>
                    <a:pt x="40" y="112"/>
                  </a:lnTo>
                  <a:lnTo>
                    <a:pt x="42" y="112"/>
                  </a:lnTo>
                  <a:lnTo>
                    <a:pt x="48" y="114"/>
                  </a:lnTo>
                  <a:lnTo>
                    <a:pt x="54" y="118"/>
                  </a:lnTo>
                  <a:lnTo>
                    <a:pt x="58" y="118"/>
                  </a:lnTo>
                  <a:lnTo>
                    <a:pt x="60" y="120"/>
                  </a:lnTo>
                  <a:lnTo>
                    <a:pt x="62" y="122"/>
                  </a:lnTo>
                  <a:lnTo>
                    <a:pt x="64" y="122"/>
                  </a:lnTo>
                  <a:lnTo>
                    <a:pt x="64" y="122"/>
                  </a:lnTo>
                  <a:lnTo>
                    <a:pt x="64" y="122"/>
                  </a:lnTo>
                  <a:lnTo>
                    <a:pt x="66" y="124"/>
                  </a:lnTo>
                  <a:lnTo>
                    <a:pt x="66" y="126"/>
                  </a:lnTo>
                  <a:lnTo>
                    <a:pt x="66" y="126"/>
                  </a:lnTo>
                  <a:lnTo>
                    <a:pt x="68" y="126"/>
                  </a:lnTo>
                  <a:lnTo>
                    <a:pt x="68" y="128"/>
                  </a:lnTo>
                  <a:lnTo>
                    <a:pt x="70" y="128"/>
                  </a:lnTo>
                  <a:lnTo>
                    <a:pt x="72" y="128"/>
                  </a:lnTo>
                  <a:lnTo>
                    <a:pt x="74" y="128"/>
                  </a:lnTo>
                  <a:lnTo>
                    <a:pt x="76" y="128"/>
                  </a:lnTo>
                  <a:lnTo>
                    <a:pt x="82" y="126"/>
                  </a:lnTo>
                  <a:lnTo>
                    <a:pt x="84" y="126"/>
                  </a:lnTo>
                  <a:lnTo>
                    <a:pt x="84" y="126"/>
                  </a:lnTo>
                  <a:lnTo>
                    <a:pt x="84" y="122"/>
                  </a:lnTo>
                  <a:lnTo>
                    <a:pt x="84" y="120"/>
                  </a:lnTo>
                  <a:lnTo>
                    <a:pt x="86" y="118"/>
                  </a:lnTo>
                  <a:lnTo>
                    <a:pt x="86" y="116"/>
                  </a:lnTo>
                  <a:lnTo>
                    <a:pt x="86" y="116"/>
                  </a:lnTo>
                  <a:lnTo>
                    <a:pt x="88" y="114"/>
                  </a:lnTo>
                  <a:lnTo>
                    <a:pt x="88" y="114"/>
                  </a:lnTo>
                  <a:lnTo>
                    <a:pt x="90" y="112"/>
                  </a:lnTo>
                  <a:lnTo>
                    <a:pt x="92" y="112"/>
                  </a:lnTo>
                  <a:lnTo>
                    <a:pt x="94" y="112"/>
                  </a:lnTo>
                  <a:lnTo>
                    <a:pt x="94" y="112"/>
                  </a:lnTo>
                  <a:lnTo>
                    <a:pt x="94" y="110"/>
                  </a:lnTo>
                  <a:lnTo>
                    <a:pt x="96" y="110"/>
                  </a:lnTo>
                  <a:lnTo>
                    <a:pt x="96" y="108"/>
                  </a:lnTo>
                  <a:lnTo>
                    <a:pt x="96" y="108"/>
                  </a:lnTo>
                  <a:lnTo>
                    <a:pt x="96" y="106"/>
                  </a:lnTo>
                  <a:lnTo>
                    <a:pt x="94" y="104"/>
                  </a:lnTo>
                  <a:lnTo>
                    <a:pt x="94" y="100"/>
                  </a:lnTo>
                  <a:lnTo>
                    <a:pt x="94" y="98"/>
                  </a:lnTo>
                  <a:lnTo>
                    <a:pt x="94" y="96"/>
                  </a:lnTo>
                  <a:lnTo>
                    <a:pt x="94" y="94"/>
                  </a:lnTo>
                  <a:lnTo>
                    <a:pt x="94" y="92"/>
                  </a:lnTo>
                  <a:lnTo>
                    <a:pt x="94" y="92"/>
                  </a:lnTo>
                  <a:lnTo>
                    <a:pt x="94" y="90"/>
                  </a:lnTo>
                  <a:lnTo>
                    <a:pt x="94" y="90"/>
                  </a:lnTo>
                  <a:lnTo>
                    <a:pt x="96" y="88"/>
                  </a:lnTo>
                  <a:lnTo>
                    <a:pt x="98" y="88"/>
                  </a:lnTo>
                  <a:lnTo>
                    <a:pt x="98" y="88"/>
                  </a:lnTo>
                  <a:lnTo>
                    <a:pt x="102" y="86"/>
                  </a:lnTo>
                  <a:lnTo>
                    <a:pt x="102" y="86"/>
                  </a:lnTo>
                  <a:lnTo>
                    <a:pt x="104" y="84"/>
                  </a:lnTo>
                  <a:lnTo>
                    <a:pt x="106" y="82"/>
                  </a:lnTo>
                  <a:lnTo>
                    <a:pt x="106" y="80"/>
                  </a:lnTo>
                  <a:lnTo>
                    <a:pt x="108" y="80"/>
                  </a:lnTo>
                  <a:lnTo>
                    <a:pt x="108" y="78"/>
                  </a:lnTo>
                  <a:lnTo>
                    <a:pt x="108" y="78"/>
                  </a:lnTo>
                  <a:lnTo>
                    <a:pt x="108" y="76"/>
                  </a:lnTo>
                  <a:lnTo>
                    <a:pt x="108" y="76"/>
                  </a:lnTo>
                  <a:lnTo>
                    <a:pt x="108" y="76"/>
                  </a:lnTo>
                  <a:lnTo>
                    <a:pt x="108" y="74"/>
                  </a:lnTo>
                  <a:lnTo>
                    <a:pt x="108" y="72"/>
                  </a:lnTo>
                  <a:lnTo>
                    <a:pt x="106" y="70"/>
                  </a:lnTo>
                  <a:lnTo>
                    <a:pt x="104" y="66"/>
                  </a:lnTo>
                  <a:lnTo>
                    <a:pt x="104" y="64"/>
                  </a:lnTo>
                  <a:lnTo>
                    <a:pt x="102" y="64"/>
                  </a:lnTo>
                  <a:lnTo>
                    <a:pt x="102" y="62"/>
                  </a:lnTo>
                  <a:lnTo>
                    <a:pt x="102" y="58"/>
                  </a:lnTo>
                  <a:lnTo>
                    <a:pt x="102" y="56"/>
                  </a:lnTo>
                  <a:lnTo>
                    <a:pt x="102" y="52"/>
                  </a:lnTo>
                  <a:lnTo>
                    <a:pt x="102" y="50"/>
                  </a:lnTo>
                  <a:lnTo>
                    <a:pt x="104" y="48"/>
                  </a:lnTo>
                  <a:lnTo>
                    <a:pt x="106" y="42"/>
                  </a:lnTo>
                  <a:lnTo>
                    <a:pt x="106" y="40"/>
                  </a:lnTo>
                  <a:lnTo>
                    <a:pt x="106" y="38"/>
                  </a:lnTo>
                  <a:lnTo>
                    <a:pt x="108" y="34"/>
                  </a:lnTo>
                  <a:lnTo>
                    <a:pt x="108" y="34"/>
                  </a:lnTo>
                  <a:lnTo>
                    <a:pt x="108" y="32"/>
                  </a:lnTo>
                  <a:lnTo>
                    <a:pt x="108" y="30"/>
                  </a:lnTo>
                  <a:lnTo>
                    <a:pt x="106" y="28"/>
                  </a:lnTo>
                  <a:lnTo>
                    <a:pt x="106" y="26"/>
                  </a:lnTo>
                  <a:lnTo>
                    <a:pt x="104" y="24"/>
                  </a:lnTo>
                  <a:lnTo>
                    <a:pt x="104" y="22"/>
                  </a:lnTo>
                  <a:lnTo>
                    <a:pt x="102" y="20"/>
                  </a:lnTo>
                  <a:lnTo>
                    <a:pt x="102" y="20"/>
                  </a:lnTo>
                  <a:lnTo>
                    <a:pt x="100" y="18"/>
                  </a:lnTo>
                  <a:lnTo>
                    <a:pt x="98" y="18"/>
                  </a:lnTo>
                  <a:lnTo>
                    <a:pt x="98" y="16"/>
                  </a:lnTo>
                  <a:lnTo>
                    <a:pt x="96" y="16"/>
                  </a:lnTo>
                  <a:lnTo>
                    <a:pt x="96" y="16"/>
                  </a:lnTo>
                  <a:lnTo>
                    <a:pt x="92" y="16"/>
                  </a:lnTo>
                  <a:lnTo>
                    <a:pt x="90" y="16"/>
                  </a:lnTo>
                  <a:lnTo>
                    <a:pt x="86" y="16"/>
                  </a:lnTo>
                  <a:lnTo>
                    <a:pt x="84" y="16"/>
                  </a:lnTo>
                  <a:lnTo>
                    <a:pt x="82" y="16"/>
                  </a:lnTo>
                  <a:lnTo>
                    <a:pt x="80" y="14"/>
                  </a:lnTo>
                  <a:lnTo>
                    <a:pt x="80" y="14"/>
                  </a:lnTo>
                  <a:lnTo>
                    <a:pt x="78" y="14"/>
                  </a:lnTo>
                  <a:lnTo>
                    <a:pt x="78" y="14"/>
                  </a:lnTo>
                  <a:lnTo>
                    <a:pt x="78" y="14"/>
                  </a:lnTo>
                  <a:lnTo>
                    <a:pt x="78" y="12"/>
                  </a:lnTo>
                  <a:lnTo>
                    <a:pt x="76" y="10"/>
                  </a:lnTo>
                  <a:lnTo>
                    <a:pt x="76" y="8"/>
                  </a:lnTo>
                  <a:lnTo>
                    <a:pt x="74" y="6"/>
                  </a:lnTo>
                  <a:lnTo>
                    <a:pt x="74" y="6"/>
                  </a:lnTo>
                  <a:lnTo>
                    <a:pt x="74" y="4"/>
                  </a:lnTo>
                  <a:lnTo>
                    <a:pt x="74" y="4"/>
                  </a:lnTo>
                  <a:lnTo>
                    <a:pt x="72" y="2"/>
                  </a:lnTo>
                  <a:lnTo>
                    <a:pt x="72" y="2"/>
                  </a:lnTo>
                  <a:lnTo>
                    <a:pt x="72" y="2"/>
                  </a:lnTo>
                  <a:lnTo>
                    <a:pt x="70" y="2"/>
                  </a:lnTo>
                  <a:lnTo>
                    <a:pt x="66" y="0"/>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97" name="Freeform 392">
              <a:extLst>
                <a:ext uri="{FF2B5EF4-FFF2-40B4-BE49-F238E27FC236}">
                  <a16:creationId xmlns:a16="http://schemas.microsoft.com/office/drawing/2014/main" id="{07DDD3EA-5680-46A2-9428-AB345BDCDC9B}"/>
                </a:ext>
              </a:extLst>
            </p:cNvPr>
            <p:cNvSpPr>
              <a:spLocks/>
            </p:cNvSpPr>
            <p:nvPr/>
          </p:nvSpPr>
          <p:spPr bwMode="auto">
            <a:xfrm>
              <a:off x="5568095" y="3266656"/>
              <a:ext cx="295028" cy="393244"/>
            </a:xfrm>
            <a:custGeom>
              <a:avLst/>
              <a:gdLst>
                <a:gd name="T0" fmla="*/ 112 w 156"/>
                <a:gd name="T1" fmla="*/ 16 h 230"/>
                <a:gd name="T2" fmla="*/ 106 w 156"/>
                <a:gd name="T3" fmla="*/ 26 h 230"/>
                <a:gd name="T4" fmla="*/ 102 w 156"/>
                <a:gd name="T5" fmla="*/ 30 h 230"/>
                <a:gd name="T6" fmla="*/ 90 w 156"/>
                <a:gd name="T7" fmla="*/ 30 h 230"/>
                <a:gd name="T8" fmla="*/ 72 w 156"/>
                <a:gd name="T9" fmla="*/ 30 h 230"/>
                <a:gd name="T10" fmla="*/ 68 w 156"/>
                <a:gd name="T11" fmla="*/ 32 h 230"/>
                <a:gd name="T12" fmla="*/ 66 w 156"/>
                <a:gd name="T13" fmla="*/ 38 h 230"/>
                <a:gd name="T14" fmla="*/ 68 w 156"/>
                <a:gd name="T15" fmla="*/ 58 h 230"/>
                <a:gd name="T16" fmla="*/ 70 w 156"/>
                <a:gd name="T17" fmla="*/ 74 h 230"/>
                <a:gd name="T18" fmla="*/ 70 w 156"/>
                <a:gd name="T19" fmla="*/ 80 h 230"/>
                <a:gd name="T20" fmla="*/ 66 w 156"/>
                <a:gd name="T21" fmla="*/ 82 h 230"/>
                <a:gd name="T22" fmla="*/ 58 w 156"/>
                <a:gd name="T23" fmla="*/ 78 h 230"/>
                <a:gd name="T24" fmla="*/ 52 w 156"/>
                <a:gd name="T25" fmla="*/ 78 h 230"/>
                <a:gd name="T26" fmla="*/ 46 w 156"/>
                <a:gd name="T27" fmla="*/ 86 h 230"/>
                <a:gd name="T28" fmla="*/ 42 w 156"/>
                <a:gd name="T29" fmla="*/ 98 h 230"/>
                <a:gd name="T30" fmla="*/ 44 w 156"/>
                <a:gd name="T31" fmla="*/ 114 h 230"/>
                <a:gd name="T32" fmla="*/ 42 w 156"/>
                <a:gd name="T33" fmla="*/ 120 h 230"/>
                <a:gd name="T34" fmla="*/ 36 w 156"/>
                <a:gd name="T35" fmla="*/ 120 h 230"/>
                <a:gd name="T36" fmla="*/ 12 w 156"/>
                <a:gd name="T37" fmla="*/ 118 h 230"/>
                <a:gd name="T38" fmla="*/ 2 w 156"/>
                <a:gd name="T39" fmla="*/ 114 h 230"/>
                <a:gd name="T40" fmla="*/ 0 w 156"/>
                <a:gd name="T41" fmla="*/ 146 h 230"/>
                <a:gd name="T42" fmla="*/ 2 w 156"/>
                <a:gd name="T43" fmla="*/ 158 h 230"/>
                <a:gd name="T44" fmla="*/ 6 w 156"/>
                <a:gd name="T45" fmla="*/ 164 h 230"/>
                <a:gd name="T46" fmla="*/ 8 w 156"/>
                <a:gd name="T47" fmla="*/ 178 h 230"/>
                <a:gd name="T48" fmla="*/ 8 w 156"/>
                <a:gd name="T49" fmla="*/ 196 h 230"/>
                <a:gd name="T50" fmla="*/ 18 w 156"/>
                <a:gd name="T51" fmla="*/ 194 h 230"/>
                <a:gd name="T52" fmla="*/ 22 w 156"/>
                <a:gd name="T53" fmla="*/ 198 h 230"/>
                <a:gd name="T54" fmla="*/ 26 w 156"/>
                <a:gd name="T55" fmla="*/ 204 h 230"/>
                <a:gd name="T56" fmla="*/ 36 w 156"/>
                <a:gd name="T57" fmla="*/ 206 h 230"/>
                <a:gd name="T58" fmla="*/ 42 w 156"/>
                <a:gd name="T59" fmla="*/ 214 h 230"/>
                <a:gd name="T60" fmla="*/ 50 w 156"/>
                <a:gd name="T61" fmla="*/ 226 h 230"/>
                <a:gd name="T62" fmla="*/ 62 w 156"/>
                <a:gd name="T63" fmla="*/ 222 h 230"/>
                <a:gd name="T64" fmla="*/ 70 w 156"/>
                <a:gd name="T65" fmla="*/ 212 h 230"/>
                <a:gd name="T66" fmla="*/ 74 w 156"/>
                <a:gd name="T67" fmla="*/ 212 h 230"/>
                <a:gd name="T68" fmla="*/ 84 w 156"/>
                <a:gd name="T69" fmla="*/ 218 h 230"/>
                <a:gd name="T70" fmla="*/ 102 w 156"/>
                <a:gd name="T71" fmla="*/ 220 h 230"/>
                <a:gd name="T72" fmla="*/ 134 w 156"/>
                <a:gd name="T73" fmla="*/ 222 h 230"/>
                <a:gd name="T74" fmla="*/ 150 w 156"/>
                <a:gd name="T75" fmla="*/ 220 h 230"/>
                <a:gd name="T76" fmla="*/ 154 w 156"/>
                <a:gd name="T77" fmla="*/ 218 h 230"/>
                <a:gd name="T78" fmla="*/ 156 w 156"/>
                <a:gd name="T79" fmla="*/ 210 h 230"/>
                <a:gd name="T80" fmla="*/ 152 w 156"/>
                <a:gd name="T81" fmla="*/ 202 h 230"/>
                <a:gd name="T82" fmla="*/ 146 w 156"/>
                <a:gd name="T83" fmla="*/ 200 h 230"/>
                <a:gd name="T84" fmla="*/ 142 w 156"/>
                <a:gd name="T85" fmla="*/ 198 h 230"/>
                <a:gd name="T86" fmla="*/ 136 w 156"/>
                <a:gd name="T87" fmla="*/ 184 h 230"/>
                <a:gd name="T88" fmla="*/ 136 w 156"/>
                <a:gd name="T89" fmla="*/ 166 h 230"/>
                <a:gd name="T90" fmla="*/ 142 w 156"/>
                <a:gd name="T91" fmla="*/ 118 h 230"/>
                <a:gd name="T92" fmla="*/ 144 w 156"/>
                <a:gd name="T93" fmla="*/ 96 h 230"/>
                <a:gd name="T94" fmla="*/ 142 w 156"/>
                <a:gd name="T95" fmla="*/ 84 h 230"/>
                <a:gd name="T96" fmla="*/ 134 w 156"/>
                <a:gd name="T97" fmla="*/ 76 h 230"/>
                <a:gd name="T98" fmla="*/ 134 w 156"/>
                <a:gd name="T99" fmla="*/ 60 h 230"/>
                <a:gd name="T100" fmla="*/ 134 w 156"/>
                <a:gd name="T101" fmla="*/ 54 h 230"/>
                <a:gd name="T102" fmla="*/ 140 w 156"/>
                <a:gd name="T103" fmla="*/ 52 h 230"/>
                <a:gd name="T104" fmla="*/ 146 w 156"/>
                <a:gd name="T105" fmla="*/ 52 h 230"/>
                <a:gd name="T106" fmla="*/ 146 w 156"/>
                <a:gd name="T107" fmla="*/ 4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6" h="230">
                  <a:moveTo>
                    <a:pt x="114" y="0"/>
                  </a:moveTo>
                  <a:lnTo>
                    <a:pt x="114" y="0"/>
                  </a:lnTo>
                  <a:lnTo>
                    <a:pt x="114" y="4"/>
                  </a:lnTo>
                  <a:lnTo>
                    <a:pt x="114" y="8"/>
                  </a:lnTo>
                  <a:lnTo>
                    <a:pt x="112" y="16"/>
                  </a:lnTo>
                  <a:lnTo>
                    <a:pt x="110" y="18"/>
                  </a:lnTo>
                  <a:lnTo>
                    <a:pt x="110" y="20"/>
                  </a:lnTo>
                  <a:lnTo>
                    <a:pt x="108" y="24"/>
                  </a:lnTo>
                  <a:lnTo>
                    <a:pt x="106" y="26"/>
                  </a:lnTo>
                  <a:lnTo>
                    <a:pt x="106" y="26"/>
                  </a:lnTo>
                  <a:lnTo>
                    <a:pt x="106" y="28"/>
                  </a:lnTo>
                  <a:lnTo>
                    <a:pt x="104" y="30"/>
                  </a:lnTo>
                  <a:lnTo>
                    <a:pt x="104" y="30"/>
                  </a:lnTo>
                  <a:lnTo>
                    <a:pt x="102" y="30"/>
                  </a:lnTo>
                  <a:lnTo>
                    <a:pt x="102" y="30"/>
                  </a:lnTo>
                  <a:lnTo>
                    <a:pt x="100" y="30"/>
                  </a:lnTo>
                  <a:lnTo>
                    <a:pt x="98" y="30"/>
                  </a:lnTo>
                  <a:lnTo>
                    <a:pt x="96" y="30"/>
                  </a:lnTo>
                  <a:lnTo>
                    <a:pt x="92" y="30"/>
                  </a:lnTo>
                  <a:lnTo>
                    <a:pt x="90" y="30"/>
                  </a:lnTo>
                  <a:lnTo>
                    <a:pt x="84" y="30"/>
                  </a:lnTo>
                  <a:lnTo>
                    <a:pt x="80" y="30"/>
                  </a:lnTo>
                  <a:lnTo>
                    <a:pt x="78" y="30"/>
                  </a:lnTo>
                  <a:lnTo>
                    <a:pt x="74" y="30"/>
                  </a:lnTo>
                  <a:lnTo>
                    <a:pt x="72" y="30"/>
                  </a:lnTo>
                  <a:lnTo>
                    <a:pt x="70" y="30"/>
                  </a:lnTo>
                  <a:lnTo>
                    <a:pt x="70" y="30"/>
                  </a:lnTo>
                  <a:lnTo>
                    <a:pt x="70" y="32"/>
                  </a:lnTo>
                  <a:lnTo>
                    <a:pt x="68" y="32"/>
                  </a:lnTo>
                  <a:lnTo>
                    <a:pt x="68" y="32"/>
                  </a:lnTo>
                  <a:lnTo>
                    <a:pt x="68" y="34"/>
                  </a:lnTo>
                  <a:lnTo>
                    <a:pt x="66" y="34"/>
                  </a:lnTo>
                  <a:lnTo>
                    <a:pt x="66" y="36"/>
                  </a:lnTo>
                  <a:lnTo>
                    <a:pt x="66" y="36"/>
                  </a:lnTo>
                  <a:lnTo>
                    <a:pt x="66" y="38"/>
                  </a:lnTo>
                  <a:lnTo>
                    <a:pt x="66" y="40"/>
                  </a:lnTo>
                  <a:lnTo>
                    <a:pt x="66" y="42"/>
                  </a:lnTo>
                  <a:lnTo>
                    <a:pt x="66" y="46"/>
                  </a:lnTo>
                  <a:lnTo>
                    <a:pt x="66" y="50"/>
                  </a:lnTo>
                  <a:lnTo>
                    <a:pt x="68" y="58"/>
                  </a:lnTo>
                  <a:lnTo>
                    <a:pt x="70" y="62"/>
                  </a:lnTo>
                  <a:lnTo>
                    <a:pt x="70" y="64"/>
                  </a:lnTo>
                  <a:lnTo>
                    <a:pt x="70" y="68"/>
                  </a:lnTo>
                  <a:lnTo>
                    <a:pt x="70" y="72"/>
                  </a:lnTo>
                  <a:lnTo>
                    <a:pt x="70" y="74"/>
                  </a:lnTo>
                  <a:lnTo>
                    <a:pt x="70" y="74"/>
                  </a:lnTo>
                  <a:lnTo>
                    <a:pt x="70" y="76"/>
                  </a:lnTo>
                  <a:lnTo>
                    <a:pt x="70" y="78"/>
                  </a:lnTo>
                  <a:lnTo>
                    <a:pt x="70" y="78"/>
                  </a:lnTo>
                  <a:lnTo>
                    <a:pt x="70" y="80"/>
                  </a:lnTo>
                  <a:lnTo>
                    <a:pt x="68" y="80"/>
                  </a:lnTo>
                  <a:lnTo>
                    <a:pt x="68" y="82"/>
                  </a:lnTo>
                  <a:lnTo>
                    <a:pt x="68" y="82"/>
                  </a:lnTo>
                  <a:lnTo>
                    <a:pt x="66" y="82"/>
                  </a:lnTo>
                  <a:lnTo>
                    <a:pt x="66" y="82"/>
                  </a:lnTo>
                  <a:lnTo>
                    <a:pt x="66" y="82"/>
                  </a:lnTo>
                  <a:lnTo>
                    <a:pt x="64" y="80"/>
                  </a:lnTo>
                  <a:lnTo>
                    <a:pt x="62" y="80"/>
                  </a:lnTo>
                  <a:lnTo>
                    <a:pt x="60" y="80"/>
                  </a:lnTo>
                  <a:lnTo>
                    <a:pt x="58" y="78"/>
                  </a:lnTo>
                  <a:lnTo>
                    <a:pt x="56" y="78"/>
                  </a:lnTo>
                  <a:lnTo>
                    <a:pt x="56" y="78"/>
                  </a:lnTo>
                  <a:lnTo>
                    <a:pt x="56" y="78"/>
                  </a:lnTo>
                  <a:lnTo>
                    <a:pt x="54" y="78"/>
                  </a:lnTo>
                  <a:lnTo>
                    <a:pt x="52" y="78"/>
                  </a:lnTo>
                  <a:lnTo>
                    <a:pt x="52" y="80"/>
                  </a:lnTo>
                  <a:lnTo>
                    <a:pt x="50" y="80"/>
                  </a:lnTo>
                  <a:lnTo>
                    <a:pt x="48" y="82"/>
                  </a:lnTo>
                  <a:lnTo>
                    <a:pt x="46" y="86"/>
                  </a:lnTo>
                  <a:lnTo>
                    <a:pt x="46" y="86"/>
                  </a:lnTo>
                  <a:lnTo>
                    <a:pt x="46" y="88"/>
                  </a:lnTo>
                  <a:lnTo>
                    <a:pt x="44" y="92"/>
                  </a:lnTo>
                  <a:lnTo>
                    <a:pt x="44" y="94"/>
                  </a:lnTo>
                  <a:lnTo>
                    <a:pt x="42" y="98"/>
                  </a:lnTo>
                  <a:lnTo>
                    <a:pt x="42" y="98"/>
                  </a:lnTo>
                  <a:lnTo>
                    <a:pt x="42" y="100"/>
                  </a:lnTo>
                  <a:lnTo>
                    <a:pt x="42" y="102"/>
                  </a:lnTo>
                  <a:lnTo>
                    <a:pt x="44" y="110"/>
                  </a:lnTo>
                  <a:lnTo>
                    <a:pt x="44" y="112"/>
                  </a:lnTo>
                  <a:lnTo>
                    <a:pt x="44" y="114"/>
                  </a:lnTo>
                  <a:lnTo>
                    <a:pt x="44" y="116"/>
                  </a:lnTo>
                  <a:lnTo>
                    <a:pt x="42" y="116"/>
                  </a:lnTo>
                  <a:lnTo>
                    <a:pt x="42" y="118"/>
                  </a:lnTo>
                  <a:lnTo>
                    <a:pt x="42" y="118"/>
                  </a:lnTo>
                  <a:lnTo>
                    <a:pt x="42" y="120"/>
                  </a:lnTo>
                  <a:lnTo>
                    <a:pt x="40" y="120"/>
                  </a:lnTo>
                  <a:lnTo>
                    <a:pt x="40" y="120"/>
                  </a:lnTo>
                  <a:lnTo>
                    <a:pt x="38" y="120"/>
                  </a:lnTo>
                  <a:lnTo>
                    <a:pt x="38" y="120"/>
                  </a:lnTo>
                  <a:lnTo>
                    <a:pt x="36" y="120"/>
                  </a:lnTo>
                  <a:lnTo>
                    <a:pt x="32" y="120"/>
                  </a:lnTo>
                  <a:lnTo>
                    <a:pt x="28" y="120"/>
                  </a:lnTo>
                  <a:lnTo>
                    <a:pt x="24" y="118"/>
                  </a:lnTo>
                  <a:lnTo>
                    <a:pt x="18" y="118"/>
                  </a:lnTo>
                  <a:lnTo>
                    <a:pt x="12" y="118"/>
                  </a:lnTo>
                  <a:lnTo>
                    <a:pt x="10" y="118"/>
                  </a:lnTo>
                  <a:lnTo>
                    <a:pt x="8" y="116"/>
                  </a:lnTo>
                  <a:lnTo>
                    <a:pt x="6" y="116"/>
                  </a:lnTo>
                  <a:lnTo>
                    <a:pt x="4" y="116"/>
                  </a:lnTo>
                  <a:lnTo>
                    <a:pt x="2" y="114"/>
                  </a:lnTo>
                  <a:lnTo>
                    <a:pt x="2" y="120"/>
                  </a:lnTo>
                  <a:lnTo>
                    <a:pt x="2" y="126"/>
                  </a:lnTo>
                  <a:lnTo>
                    <a:pt x="0" y="132"/>
                  </a:lnTo>
                  <a:lnTo>
                    <a:pt x="0" y="140"/>
                  </a:lnTo>
                  <a:lnTo>
                    <a:pt x="0" y="146"/>
                  </a:lnTo>
                  <a:lnTo>
                    <a:pt x="0" y="150"/>
                  </a:lnTo>
                  <a:lnTo>
                    <a:pt x="2" y="154"/>
                  </a:lnTo>
                  <a:lnTo>
                    <a:pt x="2" y="156"/>
                  </a:lnTo>
                  <a:lnTo>
                    <a:pt x="2" y="158"/>
                  </a:lnTo>
                  <a:lnTo>
                    <a:pt x="2" y="158"/>
                  </a:lnTo>
                  <a:lnTo>
                    <a:pt x="2" y="160"/>
                  </a:lnTo>
                  <a:lnTo>
                    <a:pt x="4" y="160"/>
                  </a:lnTo>
                  <a:lnTo>
                    <a:pt x="6" y="162"/>
                  </a:lnTo>
                  <a:lnTo>
                    <a:pt x="6" y="162"/>
                  </a:lnTo>
                  <a:lnTo>
                    <a:pt x="6" y="164"/>
                  </a:lnTo>
                  <a:lnTo>
                    <a:pt x="6" y="164"/>
                  </a:lnTo>
                  <a:lnTo>
                    <a:pt x="6" y="168"/>
                  </a:lnTo>
                  <a:lnTo>
                    <a:pt x="6" y="170"/>
                  </a:lnTo>
                  <a:lnTo>
                    <a:pt x="8" y="172"/>
                  </a:lnTo>
                  <a:lnTo>
                    <a:pt x="8" y="178"/>
                  </a:lnTo>
                  <a:lnTo>
                    <a:pt x="8" y="184"/>
                  </a:lnTo>
                  <a:lnTo>
                    <a:pt x="6" y="188"/>
                  </a:lnTo>
                  <a:lnTo>
                    <a:pt x="6" y="192"/>
                  </a:lnTo>
                  <a:lnTo>
                    <a:pt x="6" y="196"/>
                  </a:lnTo>
                  <a:lnTo>
                    <a:pt x="8" y="196"/>
                  </a:lnTo>
                  <a:lnTo>
                    <a:pt x="12" y="196"/>
                  </a:lnTo>
                  <a:lnTo>
                    <a:pt x="14" y="194"/>
                  </a:lnTo>
                  <a:lnTo>
                    <a:pt x="16" y="194"/>
                  </a:lnTo>
                  <a:lnTo>
                    <a:pt x="18" y="194"/>
                  </a:lnTo>
                  <a:lnTo>
                    <a:pt x="18" y="194"/>
                  </a:lnTo>
                  <a:lnTo>
                    <a:pt x="18" y="194"/>
                  </a:lnTo>
                  <a:lnTo>
                    <a:pt x="20" y="194"/>
                  </a:lnTo>
                  <a:lnTo>
                    <a:pt x="20" y="196"/>
                  </a:lnTo>
                  <a:lnTo>
                    <a:pt x="20" y="196"/>
                  </a:lnTo>
                  <a:lnTo>
                    <a:pt x="22" y="198"/>
                  </a:lnTo>
                  <a:lnTo>
                    <a:pt x="22" y="198"/>
                  </a:lnTo>
                  <a:lnTo>
                    <a:pt x="24" y="202"/>
                  </a:lnTo>
                  <a:lnTo>
                    <a:pt x="24" y="202"/>
                  </a:lnTo>
                  <a:lnTo>
                    <a:pt x="26" y="204"/>
                  </a:lnTo>
                  <a:lnTo>
                    <a:pt x="26" y="204"/>
                  </a:lnTo>
                  <a:lnTo>
                    <a:pt x="28" y="204"/>
                  </a:lnTo>
                  <a:lnTo>
                    <a:pt x="30" y="206"/>
                  </a:lnTo>
                  <a:lnTo>
                    <a:pt x="34" y="206"/>
                  </a:lnTo>
                  <a:lnTo>
                    <a:pt x="34" y="206"/>
                  </a:lnTo>
                  <a:lnTo>
                    <a:pt x="36" y="206"/>
                  </a:lnTo>
                  <a:lnTo>
                    <a:pt x="36" y="208"/>
                  </a:lnTo>
                  <a:lnTo>
                    <a:pt x="36" y="208"/>
                  </a:lnTo>
                  <a:lnTo>
                    <a:pt x="38" y="210"/>
                  </a:lnTo>
                  <a:lnTo>
                    <a:pt x="40" y="212"/>
                  </a:lnTo>
                  <a:lnTo>
                    <a:pt x="42" y="214"/>
                  </a:lnTo>
                  <a:lnTo>
                    <a:pt x="44" y="220"/>
                  </a:lnTo>
                  <a:lnTo>
                    <a:pt x="46" y="222"/>
                  </a:lnTo>
                  <a:lnTo>
                    <a:pt x="46" y="224"/>
                  </a:lnTo>
                  <a:lnTo>
                    <a:pt x="48" y="224"/>
                  </a:lnTo>
                  <a:lnTo>
                    <a:pt x="50" y="226"/>
                  </a:lnTo>
                  <a:lnTo>
                    <a:pt x="52" y="228"/>
                  </a:lnTo>
                  <a:lnTo>
                    <a:pt x="56" y="230"/>
                  </a:lnTo>
                  <a:lnTo>
                    <a:pt x="58" y="228"/>
                  </a:lnTo>
                  <a:lnTo>
                    <a:pt x="60" y="224"/>
                  </a:lnTo>
                  <a:lnTo>
                    <a:pt x="62" y="222"/>
                  </a:lnTo>
                  <a:lnTo>
                    <a:pt x="64" y="218"/>
                  </a:lnTo>
                  <a:lnTo>
                    <a:pt x="66" y="216"/>
                  </a:lnTo>
                  <a:lnTo>
                    <a:pt x="66" y="214"/>
                  </a:lnTo>
                  <a:lnTo>
                    <a:pt x="68" y="214"/>
                  </a:lnTo>
                  <a:lnTo>
                    <a:pt x="70" y="212"/>
                  </a:lnTo>
                  <a:lnTo>
                    <a:pt x="70" y="212"/>
                  </a:lnTo>
                  <a:lnTo>
                    <a:pt x="72" y="212"/>
                  </a:lnTo>
                  <a:lnTo>
                    <a:pt x="72" y="212"/>
                  </a:lnTo>
                  <a:lnTo>
                    <a:pt x="72" y="212"/>
                  </a:lnTo>
                  <a:lnTo>
                    <a:pt x="74" y="212"/>
                  </a:lnTo>
                  <a:lnTo>
                    <a:pt x="76" y="212"/>
                  </a:lnTo>
                  <a:lnTo>
                    <a:pt x="78" y="214"/>
                  </a:lnTo>
                  <a:lnTo>
                    <a:pt x="80" y="216"/>
                  </a:lnTo>
                  <a:lnTo>
                    <a:pt x="82" y="216"/>
                  </a:lnTo>
                  <a:lnTo>
                    <a:pt x="84" y="218"/>
                  </a:lnTo>
                  <a:lnTo>
                    <a:pt x="86" y="218"/>
                  </a:lnTo>
                  <a:lnTo>
                    <a:pt x="88" y="218"/>
                  </a:lnTo>
                  <a:lnTo>
                    <a:pt x="92" y="220"/>
                  </a:lnTo>
                  <a:lnTo>
                    <a:pt x="94" y="220"/>
                  </a:lnTo>
                  <a:lnTo>
                    <a:pt x="102" y="220"/>
                  </a:lnTo>
                  <a:lnTo>
                    <a:pt x="108" y="220"/>
                  </a:lnTo>
                  <a:lnTo>
                    <a:pt x="116" y="222"/>
                  </a:lnTo>
                  <a:lnTo>
                    <a:pt x="124" y="222"/>
                  </a:lnTo>
                  <a:lnTo>
                    <a:pt x="130" y="222"/>
                  </a:lnTo>
                  <a:lnTo>
                    <a:pt x="134" y="222"/>
                  </a:lnTo>
                  <a:lnTo>
                    <a:pt x="140" y="222"/>
                  </a:lnTo>
                  <a:lnTo>
                    <a:pt x="142" y="222"/>
                  </a:lnTo>
                  <a:lnTo>
                    <a:pt x="146" y="222"/>
                  </a:lnTo>
                  <a:lnTo>
                    <a:pt x="148" y="222"/>
                  </a:lnTo>
                  <a:lnTo>
                    <a:pt x="150" y="220"/>
                  </a:lnTo>
                  <a:lnTo>
                    <a:pt x="152" y="220"/>
                  </a:lnTo>
                  <a:lnTo>
                    <a:pt x="152" y="220"/>
                  </a:lnTo>
                  <a:lnTo>
                    <a:pt x="154" y="220"/>
                  </a:lnTo>
                  <a:lnTo>
                    <a:pt x="154" y="218"/>
                  </a:lnTo>
                  <a:lnTo>
                    <a:pt x="154" y="218"/>
                  </a:lnTo>
                  <a:lnTo>
                    <a:pt x="154" y="218"/>
                  </a:lnTo>
                  <a:lnTo>
                    <a:pt x="156" y="216"/>
                  </a:lnTo>
                  <a:lnTo>
                    <a:pt x="156" y="214"/>
                  </a:lnTo>
                  <a:lnTo>
                    <a:pt x="156" y="212"/>
                  </a:lnTo>
                  <a:lnTo>
                    <a:pt x="156" y="210"/>
                  </a:lnTo>
                  <a:lnTo>
                    <a:pt x="156" y="208"/>
                  </a:lnTo>
                  <a:lnTo>
                    <a:pt x="154" y="204"/>
                  </a:lnTo>
                  <a:lnTo>
                    <a:pt x="154" y="202"/>
                  </a:lnTo>
                  <a:lnTo>
                    <a:pt x="154" y="202"/>
                  </a:lnTo>
                  <a:lnTo>
                    <a:pt x="152" y="202"/>
                  </a:lnTo>
                  <a:lnTo>
                    <a:pt x="152" y="200"/>
                  </a:lnTo>
                  <a:lnTo>
                    <a:pt x="152" y="200"/>
                  </a:lnTo>
                  <a:lnTo>
                    <a:pt x="150" y="200"/>
                  </a:lnTo>
                  <a:lnTo>
                    <a:pt x="148" y="200"/>
                  </a:lnTo>
                  <a:lnTo>
                    <a:pt x="146" y="200"/>
                  </a:lnTo>
                  <a:lnTo>
                    <a:pt x="146" y="198"/>
                  </a:lnTo>
                  <a:lnTo>
                    <a:pt x="144" y="198"/>
                  </a:lnTo>
                  <a:lnTo>
                    <a:pt x="142" y="198"/>
                  </a:lnTo>
                  <a:lnTo>
                    <a:pt x="142" y="198"/>
                  </a:lnTo>
                  <a:lnTo>
                    <a:pt x="142" y="198"/>
                  </a:lnTo>
                  <a:lnTo>
                    <a:pt x="140" y="196"/>
                  </a:lnTo>
                  <a:lnTo>
                    <a:pt x="138" y="192"/>
                  </a:lnTo>
                  <a:lnTo>
                    <a:pt x="138" y="190"/>
                  </a:lnTo>
                  <a:lnTo>
                    <a:pt x="138" y="186"/>
                  </a:lnTo>
                  <a:lnTo>
                    <a:pt x="136" y="184"/>
                  </a:lnTo>
                  <a:lnTo>
                    <a:pt x="136" y="180"/>
                  </a:lnTo>
                  <a:lnTo>
                    <a:pt x="136" y="178"/>
                  </a:lnTo>
                  <a:lnTo>
                    <a:pt x="136" y="174"/>
                  </a:lnTo>
                  <a:lnTo>
                    <a:pt x="136" y="170"/>
                  </a:lnTo>
                  <a:lnTo>
                    <a:pt x="136" y="166"/>
                  </a:lnTo>
                  <a:lnTo>
                    <a:pt x="136" y="158"/>
                  </a:lnTo>
                  <a:lnTo>
                    <a:pt x="138" y="150"/>
                  </a:lnTo>
                  <a:lnTo>
                    <a:pt x="140" y="142"/>
                  </a:lnTo>
                  <a:lnTo>
                    <a:pt x="142" y="126"/>
                  </a:lnTo>
                  <a:lnTo>
                    <a:pt x="142" y="118"/>
                  </a:lnTo>
                  <a:lnTo>
                    <a:pt x="144" y="110"/>
                  </a:lnTo>
                  <a:lnTo>
                    <a:pt x="144" y="108"/>
                  </a:lnTo>
                  <a:lnTo>
                    <a:pt x="144" y="104"/>
                  </a:lnTo>
                  <a:lnTo>
                    <a:pt x="144" y="100"/>
                  </a:lnTo>
                  <a:lnTo>
                    <a:pt x="144" y="96"/>
                  </a:lnTo>
                  <a:lnTo>
                    <a:pt x="144" y="94"/>
                  </a:lnTo>
                  <a:lnTo>
                    <a:pt x="144" y="90"/>
                  </a:lnTo>
                  <a:lnTo>
                    <a:pt x="144" y="88"/>
                  </a:lnTo>
                  <a:lnTo>
                    <a:pt x="142" y="86"/>
                  </a:lnTo>
                  <a:lnTo>
                    <a:pt x="142" y="84"/>
                  </a:lnTo>
                  <a:lnTo>
                    <a:pt x="142" y="82"/>
                  </a:lnTo>
                  <a:lnTo>
                    <a:pt x="138" y="80"/>
                  </a:lnTo>
                  <a:lnTo>
                    <a:pt x="136" y="78"/>
                  </a:lnTo>
                  <a:lnTo>
                    <a:pt x="136" y="76"/>
                  </a:lnTo>
                  <a:lnTo>
                    <a:pt x="134" y="76"/>
                  </a:lnTo>
                  <a:lnTo>
                    <a:pt x="134" y="72"/>
                  </a:lnTo>
                  <a:lnTo>
                    <a:pt x="134" y="70"/>
                  </a:lnTo>
                  <a:lnTo>
                    <a:pt x="134" y="68"/>
                  </a:lnTo>
                  <a:lnTo>
                    <a:pt x="134" y="64"/>
                  </a:lnTo>
                  <a:lnTo>
                    <a:pt x="134" y="60"/>
                  </a:lnTo>
                  <a:lnTo>
                    <a:pt x="134" y="58"/>
                  </a:lnTo>
                  <a:lnTo>
                    <a:pt x="134" y="56"/>
                  </a:lnTo>
                  <a:lnTo>
                    <a:pt x="134" y="56"/>
                  </a:lnTo>
                  <a:lnTo>
                    <a:pt x="134" y="54"/>
                  </a:lnTo>
                  <a:lnTo>
                    <a:pt x="134" y="54"/>
                  </a:lnTo>
                  <a:lnTo>
                    <a:pt x="136" y="54"/>
                  </a:lnTo>
                  <a:lnTo>
                    <a:pt x="136" y="52"/>
                  </a:lnTo>
                  <a:lnTo>
                    <a:pt x="138" y="52"/>
                  </a:lnTo>
                  <a:lnTo>
                    <a:pt x="138" y="52"/>
                  </a:lnTo>
                  <a:lnTo>
                    <a:pt x="140" y="52"/>
                  </a:lnTo>
                  <a:lnTo>
                    <a:pt x="142" y="52"/>
                  </a:lnTo>
                  <a:lnTo>
                    <a:pt x="144" y="52"/>
                  </a:lnTo>
                  <a:lnTo>
                    <a:pt x="144" y="52"/>
                  </a:lnTo>
                  <a:lnTo>
                    <a:pt x="144" y="52"/>
                  </a:lnTo>
                  <a:lnTo>
                    <a:pt x="146" y="52"/>
                  </a:lnTo>
                  <a:lnTo>
                    <a:pt x="146" y="50"/>
                  </a:lnTo>
                  <a:lnTo>
                    <a:pt x="146" y="50"/>
                  </a:lnTo>
                  <a:lnTo>
                    <a:pt x="146" y="48"/>
                  </a:lnTo>
                  <a:lnTo>
                    <a:pt x="146" y="46"/>
                  </a:lnTo>
                  <a:lnTo>
                    <a:pt x="146" y="42"/>
                  </a:lnTo>
                  <a:lnTo>
                    <a:pt x="146" y="38"/>
                  </a:lnTo>
                  <a:lnTo>
                    <a:pt x="146" y="36"/>
                  </a:lnTo>
                  <a:lnTo>
                    <a:pt x="114" y="0"/>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98" name="Freeform 393">
              <a:extLst>
                <a:ext uri="{FF2B5EF4-FFF2-40B4-BE49-F238E27FC236}">
                  <a16:creationId xmlns:a16="http://schemas.microsoft.com/office/drawing/2014/main" id="{F8D485B4-358E-4E73-B642-C29566B9B318}"/>
                </a:ext>
              </a:extLst>
            </p:cNvPr>
            <p:cNvSpPr>
              <a:spLocks/>
            </p:cNvSpPr>
            <p:nvPr/>
          </p:nvSpPr>
          <p:spPr bwMode="auto">
            <a:xfrm>
              <a:off x="5568095" y="3266656"/>
              <a:ext cx="295028" cy="393244"/>
            </a:xfrm>
            <a:custGeom>
              <a:avLst/>
              <a:gdLst>
                <a:gd name="T0" fmla="*/ 112 w 156"/>
                <a:gd name="T1" fmla="*/ 16 h 230"/>
                <a:gd name="T2" fmla="*/ 106 w 156"/>
                <a:gd name="T3" fmla="*/ 26 h 230"/>
                <a:gd name="T4" fmla="*/ 102 w 156"/>
                <a:gd name="T5" fmla="*/ 30 h 230"/>
                <a:gd name="T6" fmla="*/ 90 w 156"/>
                <a:gd name="T7" fmla="*/ 30 h 230"/>
                <a:gd name="T8" fmla="*/ 72 w 156"/>
                <a:gd name="T9" fmla="*/ 30 h 230"/>
                <a:gd name="T10" fmla="*/ 68 w 156"/>
                <a:gd name="T11" fmla="*/ 32 h 230"/>
                <a:gd name="T12" fmla="*/ 66 w 156"/>
                <a:gd name="T13" fmla="*/ 38 h 230"/>
                <a:gd name="T14" fmla="*/ 68 w 156"/>
                <a:gd name="T15" fmla="*/ 58 h 230"/>
                <a:gd name="T16" fmla="*/ 70 w 156"/>
                <a:gd name="T17" fmla="*/ 74 h 230"/>
                <a:gd name="T18" fmla="*/ 70 w 156"/>
                <a:gd name="T19" fmla="*/ 80 h 230"/>
                <a:gd name="T20" fmla="*/ 66 w 156"/>
                <a:gd name="T21" fmla="*/ 82 h 230"/>
                <a:gd name="T22" fmla="*/ 58 w 156"/>
                <a:gd name="T23" fmla="*/ 78 h 230"/>
                <a:gd name="T24" fmla="*/ 52 w 156"/>
                <a:gd name="T25" fmla="*/ 78 h 230"/>
                <a:gd name="T26" fmla="*/ 46 w 156"/>
                <a:gd name="T27" fmla="*/ 86 h 230"/>
                <a:gd name="T28" fmla="*/ 42 w 156"/>
                <a:gd name="T29" fmla="*/ 98 h 230"/>
                <a:gd name="T30" fmla="*/ 44 w 156"/>
                <a:gd name="T31" fmla="*/ 114 h 230"/>
                <a:gd name="T32" fmla="*/ 42 w 156"/>
                <a:gd name="T33" fmla="*/ 120 h 230"/>
                <a:gd name="T34" fmla="*/ 36 w 156"/>
                <a:gd name="T35" fmla="*/ 120 h 230"/>
                <a:gd name="T36" fmla="*/ 12 w 156"/>
                <a:gd name="T37" fmla="*/ 118 h 230"/>
                <a:gd name="T38" fmla="*/ 2 w 156"/>
                <a:gd name="T39" fmla="*/ 114 h 230"/>
                <a:gd name="T40" fmla="*/ 0 w 156"/>
                <a:gd name="T41" fmla="*/ 146 h 230"/>
                <a:gd name="T42" fmla="*/ 2 w 156"/>
                <a:gd name="T43" fmla="*/ 158 h 230"/>
                <a:gd name="T44" fmla="*/ 6 w 156"/>
                <a:gd name="T45" fmla="*/ 164 h 230"/>
                <a:gd name="T46" fmla="*/ 8 w 156"/>
                <a:gd name="T47" fmla="*/ 178 h 230"/>
                <a:gd name="T48" fmla="*/ 8 w 156"/>
                <a:gd name="T49" fmla="*/ 196 h 230"/>
                <a:gd name="T50" fmla="*/ 18 w 156"/>
                <a:gd name="T51" fmla="*/ 194 h 230"/>
                <a:gd name="T52" fmla="*/ 22 w 156"/>
                <a:gd name="T53" fmla="*/ 198 h 230"/>
                <a:gd name="T54" fmla="*/ 26 w 156"/>
                <a:gd name="T55" fmla="*/ 204 h 230"/>
                <a:gd name="T56" fmla="*/ 36 w 156"/>
                <a:gd name="T57" fmla="*/ 206 h 230"/>
                <a:gd name="T58" fmla="*/ 42 w 156"/>
                <a:gd name="T59" fmla="*/ 214 h 230"/>
                <a:gd name="T60" fmla="*/ 50 w 156"/>
                <a:gd name="T61" fmla="*/ 226 h 230"/>
                <a:gd name="T62" fmla="*/ 62 w 156"/>
                <a:gd name="T63" fmla="*/ 222 h 230"/>
                <a:gd name="T64" fmla="*/ 70 w 156"/>
                <a:gd name="T65" fmla="*/ 212 h 230"/>
                <a:gd name="T66" fmla="*/ 74 w 156"/>
                <a:gd name="T67" fmla="*/ 212 h 230"/>
                <a:gd name="T68" fmla="*/ 84 w 156"/>
                <a:gd name="T69" fmla="*/ 218 h 230"/>
                <a:gd name="T70" fmla="*/ 102 w 156"/>
                <a:gd name="T71" fmla="*/ 220 h 230"/>
                <a:gd name="T72" fmla="*/ 134 w 156"/>
                <a:gd name="T73" fmla="*/ 222 h 230"/>
                <a:gd name="T74" fmla="*/ 150 w 156"/>
                <a:gd name="T75" fmla="*/ 220 h 230"/>
                <a:gd name="T76" fmla="*/ 154 w 156"/>
                <a:gd name="T77" fmla="*/ 218 h 230"/>
                <a:gd name="T78" fmla="*/ 156 w 156"/>
                <a:gd name="T79" fmla="*/ 210 h 230"/>
                <a:gd name="T80" fmla="*/ 152 w 156"/>
                <a:gd name="T81" fmla="*/ 202 h 230"/>
                <a:gd name="T82" fmla="*/ 146 w 156"/>
                <a:gd name="T83" fmla="*/ 200 h 230"/>
                <a:gd name="T84" fmla="*/ 142 w 156"/>
                <a:gd name="T85" fmla="*/ 198 h 230"/>
                <a:gd name="T86" fmla="*/ 136 w 156"/>
                <a:gd name="T87" fmla="*/ 184 h 230"/>
                <a:gd name="T88" fmla="*/ 136 w 156"/>
                <a:gd name="T89" fmla="*/ 166 h 230"/>
                <a:gd name="T90" fmla="*/ 142 w 156"/>
                <a:gd name="T91" fmla="*/ 118 h 230"/>
                <a:gd name="T92" fmla="*/ 144 w 156"/>
                <a:gd name="T93" fmla="*/ 96 h 230"/>
                <a:gd name="T94" fmla="*/ 142 w 156"/>
                <a:gd name="T95" fmla="*/ 84 h 230"/>
                <a:gd name="T96" fmla="*/ 134 w 156"/>
                <a:gd name="T97" fmla="*/ 76 h 230"/>
                <a:gd name="T98" fmla="*/ 134 w 156"/>
                <a:gd name="T99" fmla="*/ 60 h 230"/>
                <a:gd name="T100" fmla="*/ 134 w 156"/>
                <a:gd name="T101" fmla="*/ 54 h 230"/>
                <a:gd name="T102" fmla="*/ 140 w 156"/>
                <a:gd name="T103" fmla="*/ 52 h 230"/>
                <a:gd name="T104" fmla="*/ 146 w 156"/>
                <a:gd name="T105" fmla="*/ 52 h 230"/>
                <a:gd name="T106" fmla="*/ 146 w 156"/>
                <a:gd name="T107" fmla="*/ 4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6" h="230">
                  <a:moveTo>
                    <a:pt x="114" y="0"/>
                  </a:moveTo>
                  <a:lnTo>
                    <a:pt x="114" y="0"/>
                  </a:lnTo>
                  <a:lnTo>
                    <a:pt x="114" y="4"/>
                  </a:lnTo>
                  <a:lnTo>
                    <a:pt x="114" y="8"/>
                  </a:lnTo>
                  <a:lnTo>
                    <a:pt x="112" y="16"/>
                  </a:lnTo>
                  <a:lnTo>
                    <a:pt x="110" y="18"/>
                  </a:lnTo>
                  <a:lnTo>
                    <a:pt x="110" y="20"/>
                  </a:lnTo>
                  <a:lnTo>
                    <a:pt x="108" y="24"/>
                  </a:lnTo>
                  <a:lnTo>
                    <a:pt x="106" y="26"/>
                  </a:lnTo>
                  <a:lnTo>
                    <a:pt x="106" y="26"/>
                  </a:lnTo>
                  <a:lnTo>
                    <a:pt x="106" y="28"/>
                  </a:lnTo>
                  <a:lnTo>
                    <a:pt x="104" y="30"/>
                  </a:lnTo>
                  <a:lnTo>
                    <a:pt x="104" y="30"/>
                  </a:lnTo>
                  <a:lnTo>
                    <a:pt x="102" y="30"/>
                  </a:lnTo>
                  <a:lnTo>
                    <a:pt x="102" y="30"/>
                  </a:lnTo>
                  <a:lnTo>
                    <a:pt x="100" y="30"/>
                  </a:lnTo>
                  <a:lnTo>
                    <a:pt x="98" y="30"/>
                  </a:lnTo>
                  <a:lnTo>
                    <a:pt x="96" y="30"/>
                  </a:lnTo>
                  <a:lnTo>
                    <a:pt x="92" y="30"/>
                  </a:lnTo>
                  <a:lnTo>
                    <a:pt x="90" y="30"/>
                  </a:lnTo>
                  <a:lnTo>
                    <a:pt x="84" y="30"/>
                  </a:lnTo>
                  <a:lnTo>
                    <a:pt x="80" y="30"/>
                  </a:lnTo>
                  <a:lnTo>
                    <a:pt x="78" y="30"/>
                  </a:lnTo>
                  <a:lnTo>
                    <a:pt x="74" y="30"/>
                  </a:lnTo>
                  <a:lnTo>
                    <a:pt x="72" y="30"/>
                  </a:lnTo>
                  <a:lnTo>
                    <a:pt x="70" y="30"/>
                  </a:lnTo>
                  <a:lnTo>
                    <a:pt x="70" y="30"/>
                  </a:lnTo>
                  <a:lnTo>
                    <a:pt x="70" y="32"/>
                  </a:lnTo>
                  <a:lnTo>
                    <a:pt x="68" y="32"/>
                  </a:lnTo>
                  <a:lnTo>
                    <a:pt x="68" y="32"/>
                  </a:lnTo>
                  <a:lnTo>
                    <a:pt x="68" y="34"/>
                  </a:lnTo>
                  <a:lnTo>
                    <a:pt x="66" y="34"/>
                  </a:lnTo>
                  <a:lnTo>
                    <a:pt x="66" y="36"/>
                  </a:lnTo>
                  <a:lnTo>
                    <a:pt x="66" y="36"/>
                  </a:lnTo>
                  <a:lnTo>
                    <a:pt x="66" y="38"/>
                  </a:lnTo>
                  <a:lnTo>
                    <a:pt x="66" y="40"/>
                  </a:lnTo>
                  <a:lnTo>
                    <a:pt x="66" y="42"/>
                  </a:lnTo>
                  <a:lnTo>
                    <a:pt x="66" y="46"/>
                  </a:lnTo>
                  <a:lnTo>
                    <a:pt x="66" y="50"/>
                  </a:lnTo>
                  <a:lnTo>
                    <a:pt x="68" y="58"/>
                  </a:lnTo>
                  <a:lnTo>
                    <a:pt x="70" y="62"/>
                  </a:lnTo>
                  <a:lnTo>
                    <a:pt x="70" y="64"/>
                  </a:lnTo>
                  <a:lnTo>
                    <a:pt x="70" y="68"/>
                  </a:lnTo>
                  <a:lnTo>
                    <a:pt x="70" y="72"/>
                  </a:lnTo>
                  <a:lnTo>
                    <a:pt x="70" y="74"/>
                  </a:lnTo>
                  <a:lnTo>
                    <a:pt x="70" y="74"/>
                  </a:lnTo>
                  <a:lnTo>
                    <a:pt x="70" y="76"/>
                  </a:lnTo>
                  <a:lnTo>
                    <a:pt x="70" y="78"/>
                  </a:lnTo>
                  <a:lnTo>
                    <a:pt x="70" y="78"/>
                  </a:lnTo>
                  <a:lnTo>
                    <a:pt x="70" y="80"/>
                  </a:lnTo>
                  <a:lnTo>
                    <a:pt x="68" y="80"/>
                  </a:lnTo>
                  <a:lnTo>
                    <a:pt x="68" y="82"/>
                  </a:lnTo>
                  <a:lnTo>
                    <a:pt x="68" y="82"/>
                  </a:lnTo>
                  <a:lnTo>
                    <a:pt x="66" y="82"/>
                  </a:lnTo>
                  <a:lnTo>
                    <a:pt x="66" y="82"/>
                  </a:lnTo>
                  <a:lnTo>
                    <a:pt x="66" y="82"/>
                  </a:lnTo>
                  <a:lnTo>
                    <a:pt x="64" y="80"/>
                  </a:lnTo>
                  <a:lnTo>
                    <a:pt x="62" y="80"/>
                  </a:lnTo>
                  <a:lnTo>
                    <a:pt x="60" y="80"/>
                  </a:lnTo>
                  <a:lnTo>
                    <a:pt x="58" y="78"/>
                  </a:lnTo>
                  <a:lnTo>
                    <a:pt x="56" y="78"/>
                  </a:lnTo>
                  <a:lnTo>
                    <a:pt x="56" y="78"/>
                  </a:lnTo>
                  <a:lnTo>
                    <a:pt x="56" y="78"/>
                  </a:lnTo>
                  <a:lnTo>
                    <a:pt x="54" y="78"/>
                  </a:lnTo>
                  <a:lnTo>
                    <a:pt x="52" y="78"/>
                  </a:lnTo>
                  <a:lnTo>
                    <a:pt x="52" y="80"/>
                  </a:lnTo>
                  <a:lnTo>
                    <a:pt x="50" y="80"/>
                  </a:lnTo>
                  <a:lnTo>
                    <a:pt x="48" y="82"/>
                  </a:lnTo>
                  <a:lnTo>
                    <a:pt x="46" y="86"/>
                  </a:lnTo>
                  <a:lnTo>
                    <a:pt x="46" y="86"/>
                  </a:lnTo>
                  <a:lnTo>
                    <a:pt x="46" y="88"/>
                  </a:lnTo>
                  <a:lnTo>
                    <a:pt x="44" y="92"/>
                  </a:lnTo>
                  <a:lnTo>
                    <a:pt x="44" y="94"/>
                  </a:lnTo>
                  <a:lnTo>
                    <a:pt x="42" y="98"/>
                  </a:lnTo>
                  <a:lnTo>
                    <a:pt x="42" y="98"/>
                  </a:lnTo>
                  <a:lnTo>
                    <a:pt x="42" y="100"/>
                  </a:lnTo>
                  <a:lnTo>
                    <a:pt x="42" y="102"/>
                  </a:lnTo>
                  <a:lnTo>
                    <a:pt x="44" y="110"/>
                  </a:lnTo>
                  <a:lnTo>
                    <a:pt x="44" y="112"/>
                  </a:lnTo>
                  <a:lnTo>
                    <a:pt x="44" y="114"/>
                  </a:lnTo>
                  <a:lnTo>
                    <a:pt x="44" y="116"/>
                  </a:lnTo>
                  <a:lnTo>
                    <a:pt x="42" y="116"/>
                  </a:lnTo>
                  <a:lnTo>
                    <a:pt x="42" y="118"/>
                  </a:lnTo>
                  <a:lnTo>
                    <a:pt x="42" y="118"/>
                  </a:lnTo>
                  <a:lnTo>
                    <a:pt x="42" y="120"/>
                  </a:lnTo>
                  <a:lnTo>
                    <a:pt x="40" y="120"/>
                  </a:lnTo>
                  <a:lnTo>
                    <a:pt x="40" y="120"/>
                  </a:lnTo>
                  <a:lnTo>
                    <a:pt x="38" y="120"/>
                  </a:lnTo>
                  <a:lnTo>
                    <a:pt x="38" y="120"/>
                  </a:lnTo>
                  <a:lnTo>
                    <a:pt x="36" y="120"/>
                  </a:lnTo>
                  <a:lnTo>
                    <a:pt x="32" y="120"/>
                  </a:lnTo>
                  <a:lnTo>
                    <a:pt x="28" y="120"/>
                  </a:lnTo>
                  <a:lnTo>
                    <a:pt x="24" y="118"/>
                  </a:lnTo>
                  <a:lnTo>
                    <a:pt x="18" y="118"/>
                  </a:lnTo>
                  <a:lnTo>
                    <a:pt x="12" y="118"/>
                  </a:lnTo>
                  <a:lnTo>
                    <a:pt x="10" y="118"/>
                  </a:lnTo>
                  <a:lnTo>
                    <a:pt x="8" y="116"/>
                  </a:lnTo>
                  <a:lnTo>
                    <a:pt x="6" y="116"/>
                  </a:lnTo>
                  <a:lnTo>
                    <a:pt x="4" y="116"/>
                  </a:lnTo>
                  <a:lnTo>
                    <a:pt x="2" y="114"/>
                  </a:lnTo>
                  <a:lnTo>
                    <a:pt x="2" y="120"/>
                  </a:lnTo>
                  <a:lnTo>
                    <a:pt x="2" y="126"/>
                  </a:lnTo>
                  <a:lnTo>
                    <a:pt x="0" y="132"/>
                  </a:lnTo>
                  <a:lnTo>
                    <a:pt x="0" y="140"/>
                  </a:lnTo>
                  <a:lnTo>
                    <a:pt x="0" y="146"/>
                  </a:lnTo>
                  <a:lnTo>
                    <a:pt x="0" y="150"/>
                  </a:lnTo>
                  <a:lnTo>
                    <a:pt x="2" y="154"/>
                  </a:lnTo>
                  <a:lnTo>
                    <a:pt x="2" y="156"/>
                  </a:lnTo>
                  <a:lnTo>
                    <a:pt x="2" y="158"/>
                  </a:lnTo>
                  <a:lnTo>
                    <a:pt x="2" y="158"/>
                  </a:lnTo>
                  <a:lnTo>
                    <a:pt x="2" y="160"/>
                  </a:lnTo>
                  <a:lnTo>
                    <a:pt x="4" y="160"/>
                  </a:lnTo>
                  <a:lnTo>
                    <a:pt x="6" y="162"/>
                  </a:lnTo>
                  <a:lnTo>
                    <a:pt x="6" y="162"/>
                  </a:lnTo>
                  <a:lnTo>
                    <a:pt x="6" y="164"/>
                  </a:lnTo>
                  <a:lnTo>
                    <a:pt x="6" y="164"/>
                  </a:lnTo>
                  <a:lnTo>
                    <a:pt x="6" y="168"/>
                  </a:lnTo>
                  <a:lnTo>
                    <a:pt x="6" y="170"/>
                  </a:lnTo>
                  <a:lnTo>
                    <a:pt x="8" y="172"/>
                  </a:lnTo>
                  <a:lnTo>
                    <a:pt x="8" y="178"/>
                  </a:lnTo>
                  <a:lnTo>
                    <a:pt x="8" y="184"/>
                  </a:lnTo>
                  <a:lnTo>
                    <a:pt x="6" y="188"/>
                  </a:lnTo>
                  <a:lnTo>
                    <a:pt x="6" y="192"/>
                  </a:lnTo>
                  <a:lnTo>
                    <a:pt x="6" y="196"/>
                  </a:lnTo>
                  <a:lnTo>
                    <a:pt x="8" y="196"/>
                  </a:lnTo>
                  <a:lnTo>
                    <a:pt x="12" y="196"/>
                  </a:lnTo>
                  <a:lnTo>
                    <a:pt x="14" y="194"/>
                  </a:lnTo>
                  <a:lnTo>
                    <a:pt x="16" y="194"/>
                  </a:lnTo>
                  <a:lnTo>
                    <a:pt x="18" y="194"/>
                  </a:lnTo>
                  <a:lnTo>
                    <a:pt x="18" y="194"/>
                  </a:lnTo>
                  <a:lnTo>
                    <a:pt x="18" y="194"/>
                  </a:lnTo>
                  <a:lnTo>
                    <a:pt x="20" y="194"/>
                  </a:lnTo>
                  <a:lnTo>
                    <a:pt x="20" y="196"/>
                  </a:lnTo>
                  <a:lnTo>
                    <a:pt x="20" y="196"/>
                  </a:lnTo>
                  <a:lnTo>
                    <a:pt x="22" y="198"/>
                  </a:lnTo>
                  <a:lnTo>
                    <a:pt x="22" y="198"/>
                  </a:lnTo>
                  <a:lnTo>
                    <a:pt x="24" y="202"/>
                  </a:lnTo>
                  <a:lnTo>
                    <a:pt x="24" y="202"/>
                  </a:lnTo>
                  <a:lnTo>
                    <a:pt x="26" y="204"/>
                  </a:lnTo>
                  <a:lnTo>
                    <a:pt x="26" y="204"/>
                  </a:lnTo>
                  <a:lnTo>
                    <a:pt x="28" y="204"/>
                  </a:lnTo>
                  <a:lnTo>
                    <a:pt x="30" y="206"/>
                  </a:lnTo>
                  <a:lnTo>
                    <a:pt x="34" y="206"/>
                  </a:lnTo>
                  <a:lnTo>
                    <a:pt x="34" y="206"/>
                  </a:lnTo>
                  <a:lnTo>
                    <a:pt x="36" y="206"/>
                  </a:lnTo>
                  <a:lnTo>
                    <a:pt x="36" y="208"/>
                  </a:lnTo>
                  <a:lnTo>
                    <a:pt x="36" y="208"/>
                  </a:lnTo>
                  <a:lnTo>
                    <a:pt x="38" y="210"/>
                  </a:lnTo>
                  <a:lnTo>
                    <a:pt x="40" y="212"/>
                  </a:lnTo>
                  <a:lnTo>
                    <a:pt x="42" y="214"/>
                  </a:lnTo>
                  <a:lnTo>
                    <a:pt x="44" y="220"/>
                  </a:lnTo>
                  <a:lnTo>
                    <a:pt x="46" y="222"/>
                  </a:lnTo>
                  <a:lnTo>
                    <a:pt x="46" y="224"/>
                  </a:lnTo>
                  <a:lnTo>
                    <a:pt x="48" y="224"/>
                  </a:lnTo>
                  <a:lnTo>
                    <a:pt x="50" y="226"/>
                  </a:lnTo>
                  <a:lnTo>
                    <a:pt x="52" y="228"/>
                  </a:lnTo>
                  <a:lnTo>
                    <a:pt x="56" y="230"/>
                  </a:lnTo>
                  <a:lnTo>
                    <a:pt x="58" y="228"/>
                  </a:lnTo>
                  <a:lnTo>
                    <a:pt x="60" y="224"/>
                  </a:lnTo>
                  <a:lnTo>
                    <a:pt x="62" y="222"/>
                  </a:lnTo>
                  <a:lnTo>
                    <a:pt x="64" y="218"/>
                  </a:lnTo>
                  <a:lnTo>
                    <a:pt x="66" y="216"/>
                  </a:lnTo>
                  <a:lnTo>
                    <a:pt x="66" y="214"/>
                  </a:lnTo>
                  <a:lnTo>
                    <a:pt x="68" y="214"/>
                  </a:lnTo>
                  <a:lnTo>
                    <a:pt x="70" y="212"/>
                  </a:lnTo>
                  <a:lnTo>
                    <a:pt x="70" y="212"/>
                  </a:lnTo>
                  <a:lnTo>
                    <a:pt x="72" y="212"/>
                  </a:lnTo>
                  <a:lnTo>
                    <a:pt x="72" y="212"/>
                  </a:lnTo>
                  <a:lnTo>
                    <a:pt x="72" y="212"/>
                  </a:lnTo>
                  <a:lnTo>
                    <a:pt x="74" y="212"/>
                  </a:lnTo>
                  <a:lnTo>
                    <a:pt x="76" y="212"/>
                  </a:lnTo>
                  <a:lnTo>
                    <a:pt x="78" y="214"/>
                  </a:lnTo>
                  <a:lnTo>
                    <a:pt x="80" y="216"/>
                  </a:lnTo>
                  <a:lnTo>
                    <a:pt x="82" y="216"/>
                  </a:lnTo>
                  <a:lnTo>
                    <a:pt x="84" y="218"/>
                  </a:lnTo>
                  <a:lnTo>
                    <a:pt x="86" y="218"/>
                  </a:lnTo>
                  <a:lnTo>
                    <a:pt x="88" y="218"/>
                  </a:lnTo>
                  <a:lnTo>
                    <a:pt x="92" y="220"/>
                  </a:lnTo>
                  <a:lnTo>
                    <a:pt x="94" y="220"/>
                  </a:lnTo>
                  <a:lnTo>
                    <a:pt x="102" y="220"/>
                  </a:lnTo>
                  <a:lnTo>
                    <a:pt x="108" y="220"/>
                  </a:lnTo>
                  <a:lnTo>
                    <a:pt x="116" y="222"/>
                  </a:lnTo>
                  <a:lnTo>
                    <a:pt x="124" y="222"/>
                  </a:lnTo>
                  <a:lnTo>
                    <a:pt x="130" y="222"/>
                  </a:lnTo>
                  <a:lnTo>
                    <a:pt x="134" y="222"/>
                  </a:lnTo>
                  <a:lnTo>
                    <a:pt x="140" y="222"/>
                  </a:lnTo>
                  <a:lnTo>
                    <a:pt x="142" y="222"/>
                  </a:lnTo>
                  <a:lnTo>
                    <a:pt x="146" y="222"/>
                  </a:lnTo>
                  <a:lnTo>
                    <a:pt x="148" y="222"/>
                  </a:lnTo>
                  <a:lnTo>
                    <a:pt x="150" y="220"/>
                  </a:lnTo>
                  <a:lnTo>
                    <a:pt x="152" y="220"/>
                  </a:lnTo>
                  <a:lnTo>
                    <a:pt x="152" y="220"/>
                  </a:lnTo>
                  <a:lnTo>
                    <a:pt x="154" y="220"/>
                  </a:lnTo>
                  <a:lnTo>
                    <a:pt x="154" y="218"/>
                  </a:lnTo>
                  <a:lnTo>
                    <a:pt x="154" y="218"/>
                  </a:lnTo>
                  <a:lnTo>
                    <a:pt x="154" y="218"/>
                  </a:lnTo>
                  <a:lnTo>
                    <a:pt x="156" y="216"/>
                  </a:lnTo>
                  <a:lnTo>
                    <a:pt x="156" y="214"/>
                  </a:lnTo>
                  <a:lnTo>
                    <a:pt x="156" y="212"/>
                  </a:lnTo>
                  <a:lnTo>
                    <a:pt x="156" y="210"/>
                  </a:lnTo>
                  <a:lnTo>
                    <a:pt x="156" y="208"/>
                  </a:lnTo>
                  <a:lnTo>
                    <a:pt x="154" y="204"/>
                  </a:lnTo>
                  <a:lnTo>
                    <a:pt x="154" y="202"/>
                  </a:lnTo>
                  <a:lnTo>
                    <a:pt x="154" y="202"/>
                  </a:lnTo>
                  <a:lnTo>
                    <a:pt x="152" y="202"/>
                  </a:lnTo>
                  <a:lnTo>
                    <a:pt x="152" y="200"/>
                  </a:lnTo>
                  <a:lnTo>
                    <a:pt x="152" y="200"/>
                  </a:lnTo>
                  <a:lnTo>
                    <a:pt x="150" y="200"/>
                  </a:lnTo>
                  <a:lnTo>
                    <a:pt x="148" y="200"/>
                  </a:lnTo>
                  <a:lnTo>
                    <a:pt x="146" y="200"/>
                  </a:lnTo>
                  <a:lnTo>
                    <a:pt x="146" y="198"/>
                  </a:lnTo>
                  <a:lnTo>
                    <a:pt x="144" y="198"/>
                  </a:lnTo>
                  <a:lnTo>
                    <a:pt x="142" y="198"/>
                  </a:lnTo>
                  <a:lnTo>
                    <a:pt x="142" y="198"/>
                  </a:lnTo>
                  <a:lnTo>
                    <a:pt x="142" y="198"/>
                  </a:lnTo>
                  <a:lnTo>
                    <a:pt x="140" y="196"/>
                  </a:lnTo>
                  <a:lnTo>
                    <a:pt x="138" y="192"/>
                  </a:lnTo>
                  <a:lnTo>
                    <a:pt x="138" y="190"/>
                  </a:lnTo>
                  <a:lnTo>
                    <a:pt x="138" y="186"/>
                  </a:lnTo>
                  <a:lnTo>
                    <a:pt x="136" y="184"/>
                  </a:lnTo>
                  <a:lnTo>
                    <a:pt x="136" y="180"/>
                  </a:lnTo>
                  <a:lnTo>
                    <a:pt x="136" y="178"/>
                  </a:lnTo>
                  <a:lnTo>
                    <a:pt x="136" y="174"/>
                  </a:lnTo>
                  <a:lnTo>
                    <a:pt x="136" y="170"/>
                  </a:lnTo>
                  <a:lnTo>
                    <a:pt x="136" y="166"/>
                  </a:lnTo>
                  <a:lnTo>
                    <a:pt x="136" y="158"/>
                  </a:lnTo>
                  <a:lnTo>
                    <a:pt x="138" y="150"/>
                  </a:lnTo>
                  <a:lnTo>
                    <a:pt x="140" y="142"/>
                  </a:lnTo>
                  <a:lnTo>
                    <a:pt x="142" y="126"/>
                  </a:lnTo>
                  <a:lnTo>
                    <a:pt x="142" y="118"/>
                  </a:lnTo>
                  <a:lnTo>
                    <a:pt x="144" y="110"/>
                  </a:lnTo>
                  <a:lnTo>
                    <a:pt x="144" y="108"/>
                  </a:lnTo>
                  <a:lnTo>
                    <a:pt x="144" y="104"/>
                  </a:lnTo>
                  <a:lnTo>
                    <a:pt x="144" y="100"/>
                  </a:lnTo>
                  <a:lnTo>
                    <a:pt x="144" y="96"/>
                  </a:lnTo>
                  <a:lnTo>
                    <a:pt x="144" y="94"/>
                  </a:lnTo>
                  <a:lnTo>
                    <a:pt x="144" y="90"/>
                  </a:lnTo>
                  <a:lnTo>
                    <a:pt x="144" y="88"/>
                  </a:lnTo>
                  <a:lnTo>
                    <a:pt x="142" y="86"/>
                  </a:lnTo>
                  <a:lnTo>
                    <a:pt x="142" y="84"/>
                  </a:lnTo>
                  <a:lnTo>
                    <a:pt x="142" y="82"/>
                  </a:lnTo>
                  <a:lnTo>
                    <a:pt x="138" y="80"/>
                  </a:lnTo>
                  <a:lnTo>
                    <a:pt x="136" y="78"/>
                  </a:lnTo>
                  <a:lnTo>
                    <a:pt x="136" y="76"/>
                  </a:lnTo>
                  <a:lnTo>
                    <a:pt x="134" y="76"/>
                  </a:lnTo>
                  <a:lnTo>
                    <a:pt x="134" y="72"/>
                  </a:lnTo>
                  <a:lnTo>
                    <a:pt x="134" y="70"/>
                  </a:lnTo>
                  <a:lnTo>
                    <a:pt x="134" y="68"/>
                  </a:lnTo>
                  <a:lnTo>
                    <a:pt x="134" y="64"/>
                  </a:lnTo>
                  <a:lnTo>
                    <a:pt x="134" y="60"/>
                  </a:lnTo>
                  <a:lnTo>
                    <a:pt x="134" y="58"/>
                  </a:lnTo>
                  <a:lnTo>
                    <a:pt x="134" y="56"/>
                  </a:lnTo>
                  <a:lnTo>
                    <a:pt x="134" y="56"/>
                  </a:lnTo>
                  <a:lnTo>
                    <a:pt x="134" y="54"/>
                  </a:lnTo>
                  <a:lnTo>
                    <a:pt x="134" y="54"/>
                  </a:lnTo>
                  <a:lnTo>
                    <a:pt x="136" y="54"/>
                  </a:lnTo>
                  <a:lnTo>
                    <a:pt x="136" y="52"/>
                  </a:lnTo>
                  <a:lnTo>
                    <a:pt x="138" y="52"/>
                  </a:lnTo>
                  <a:lnTo>
                    <a:pt x="138" y="52"/>
                  </a:lnTo>
                  <a:lnTo>
                    <a:pt x="140" y="52"/>
                  </a:lnTo>
                  <a:lnTo>
                    <a:pt x="142" y="52"/>
                  </a:lnTo>
                  <a:lnTo>
                    <a:pt x="144" y="52"/>
                  </a:lnTo>
                  <a:lnTo>
                    <a:pt x="144" y="52"/>
                  </a:lnTo>
                  <a:lnTo>
                    <a:pt x="144" y="52"/>
                  </a:lnTo>
                  <a:lnTo>
                    <a:pt x="146" y="52"/>
                  </a:lnTo>
                  <a:lnTo>
                    <a:pt x="146" y="50"/>
                  </a:lnTo>
                  <a:lnTo>
                    <a:pt x="146" y="50"/>
                  </a:lnTo>
                  <a:lnTo>
                    <a:pt x="146" y="48"/>
                  </a:lnTo>
                  <a:lnTo>
                    <a:pt x="146" y="46"/>
                  </a:lnTo>
                  <a:lnTo>
                    <a:pt x="146" y="42"/>
                  </a:lnTo>
                  <a:lnTo>
                    <a:pt x="146" y="38"/>
                  </a:lnTo>
                  <a:lnTo>
                    <a:pt x="146" y="36"/>
                  </a:lnTo>
                  <a:lnTo>
                    <a:pt x="114" y="0"/>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299" name="Freeform 394">
              <a:extLst>
                <a:ext uri="{FF2B5EF4-FFF2-40B4-BE49-F238E27FC236}">
                  <a16:creationId xmlns:a16="http://schemas.microsoft.com/office/drawing/2014/main" id="{1F6191D1-6066-46C0-B21A-28AB5DA76B95}"/>
                </a:ext>
              </a:extLst>
            </p:cNvPr>
            <p:cNvSpPr>
              <a:spLocks/>
            </p:cNvSpPr>
            <p:nvPr/>
          </p:nvSpPr>
          <p:spPr bwMode="auto">
            <a:xfrm>
              <a:off x="6324577" y="3964237"/>
              <a:ext cx="196685" cy="249624"/>
            </a:xfrm>
            <a:custGeom>
              <a:avLst/>
              <a:gdLst>
                <a:gd name="T0" fmla="*/ 4 w 104"/>
                <a:gd name="T1" fmla="*/ 128 h 146"/>
                <a:gd name="T2" fmla="*/ 10 w 104"/>
                <a:gd name="T3" fmla="*/ 116 h 146"/>
                <a:gd name="T4" fmla="*/ 8 w 104"/>
                <a:gd name="T5" fmla="*/ 114 h 146"/>
                <a:gd name="T6" fmla="*/ 2 w 104"/>
                <a:gd name="T7" fmla="*/ 110 h 146"/>
                <a:gd name="T8" fmla="*/ 2 w 104"/>
                <a:gd name="T9" fmla="*/ 104 h 146"/>
                <a:gd name="T10" fmla="*/ 4 w 104"/>
                <a:gd name="T11" fmla="*/ 100 h 146"/>
                <a:gd name="T12" fmla="*/ 16 w 104"/>
                <a:gd name="T13" fmla="*/ 96 h 146"/>
                <a:gd name="T14" fmla="*/ 20 w 104"/>
                <a:gd name="T15" fmla="*/ 96 h 146"/>
                <a:gd name="T16" fmla="*/ 24 w 104"/>
                <a:gd name="T17" fmla="*/ 102 h 146"/>
                <a:gd name="T18" fmla="*/ 28 w 104"/>
                <a:gd name="T19" fmla="*/ 106 h 146"/>
                <a:gd name="T20" fmla="*/ 34 w 104"/>
                <a:gd name="T21" fmla="*/ 104 h 146"/>
                <a:gd name="T22" fmla="*/ 42 w 104"/>
                <a:gd name="T23" fmla="*/ 96 h 146"/>
                <a:gd name="T24" fmla="*/ 48 w 104"/>
                <a:gd name="T25" fmla="*/ 88 h 146"/>
                <a:gd name="T26" fmla="*/ 48 w 104"/>
                <a:gd name="T27" fmla="*/ 78 h 146"/>
                <a:gd name="T28" fmla="*/ 44 w 104"/>
                <a:gd name="T29" fmla="*/ 72 h 146"/>
                <a:gd name="T30" fmla="*/ 36 w 104"/>
                <a:gd name="T31" fmla="*/ 64 h 146"/>
                <a:gd name="T32" fmla="*/ 34 w 104"/>
                <a:gd name="T33" fmla="*/ 56 h 146"/>
                <a:gd name="T34" fmla="*/ 36 w 104"/>
                <a:gd name="T35" fmla="*/ 50 h 146"/>
                <a:gd name="T36" fmla="*/ 36 w 104"/>
                <a:gd name="T37" fmla="*/ 44 h 146"/>
                <a:gd name="T38" fmla="*/ 34 w 104"/>
                <a:gd name="T39" fmla="*/ 40 h 146"/>
                <a:gd name="T40" fmla="*/ 28 w 104"/>
                <a:gd name="T41" fmla="*/ 40 h 146"/>
                <a:gd name="T42" fmla="*/ 24 w 104"/>
                <a:gd name="T43" fmla="*/ 38 h 146"/>
                <a:gd name="T44" fmla="*/ 24 w 104"/>
                <a:gd name="T45" fmla="*/ 30 h 146"/>
                <a:gd name="T46" fmla="*/ 74 w 104"/>
                <a:gd name="T47" fmla="*/ 14 h 146"/>
                <a:gd name="T48" fmla="*/ 82 w 104"/>
                <a:gd name="T49" fmla="*/ 4 h 146"/>
                <a:gd name="T50" fmla="*/ 92 w 104"/>
                <a:gd name="T51" fmla="*/ 0 h 146"/>
                <a:gd name="T52" fmla="*/ 100 w 104"/>
                <a:gd name="T53" fmla="*/ 2 h 146"/>
                <a:gd name="T54" fmla="*/ 104 w 104"/>
                <a:gd name="T55" fmla="*/ 6 h 146"/>
                <a:gd name="T56" fmla="*/ 102 w 104"/>
                <a:gd name="T57" fmla="*/ 16 h 146"/>
                <a:gd name="T58" fmla="*/ 98 w 104"/>
                <a:gd name="T59" fmla="*/ 24 h 146"/>
                <a:gd name="T60" fmla="*/ 94 w 104"/>
                <a:gd name="T61" fmla="*/ 28 h 146"/>
                <a:gd name="T62" fmla="*/ 92 w 104"/>
                <a:gd name="T63" fmla="*/ 42 h 146"/>
                <a:gd name="T64" fmla="*/ 94 w 104"/>
                <a:gd name="T65" fmla="*/ 68 h 146"/>
                <a:gd name="T66" fmla="*/ 90 w 104"/>
                <a:gd name="T67" fmla="*/ 78 h 146"/>
                <a:gd name="T68" fmla="*/ 84 w 104"/>
                <a:gd name="T69" fmla="*/ 84 h 146"/>
                <a:gd name="T70" fmla="*/ 82 w 104"/>
                <a:gd name="T71" fmla="*/ 92 h 146"/>
                <a:gd name="T72" fmla="*/ 82 w 104"/>
                <a:gd name="T73" fmla="*/ 104 h 146"/>
                <a:gd name="T74" fmla="*/ 80 w 104"/>
                <a:gd name="T75" fmla="*/ 106 h 146"/>
                <a:gd name="T76" fmla="*/ 72 w 104"/>
                <a:gd name="T77" fmla="*/ 106 h 146"/>
                <a:gd name="T78" fmla="*/ 70 w 104"/>
                <a:gd name="T79" fmla="*/ 110 h 146"/>
                <a:gd name="T80" fmla="*/ 70 w 104"/>
                <a:gd name="T81" fmla="*/ 122 h 146"/>
                <a:gd name="T82" fmla="*/ 70 w 104"/>
                <a:gd name="T83" fmla="*/ 130 h 146"/>
                <a:gd name="T84" fmla="*/ 64 w 104"/>
                <a:gd name="T85" fmla="*/ 132 h 146"/>
                <a:gd name="T86" fmla="*/ 54 w 104"/>
                <a:gd name="T87" fmla="*/ 136 h 146"/>
                <a:gd name="T88" fmla="*/ 52 w 104"/>
                <a:gd name="T89" fmla="*/ 140 h 146"/>
                <a:gd name="T90" fmla="*/ 46 w 104"/>
                <a:gd name="T91" fmla="*/ 142 h 146"/>
                <a:gd name="T92" fmla="*/ 38 w 104"/>
                <a:gd name="T93" fmla="*/ 140 h 146"/>
                <a:gd name="T94" fmla="*/ 32 w 104"/>
                <a:gd name="T95" fmla="*/ 136 h 146"/>
                <a:gd name="T96" fmla="*/ 24 w 104"/>
                <a:gd name="T97" fmla="*/ 140 h 146"/>
                <a:gd name="T98" fmla="*/ 10 w 104"/>
                <a:gd name="T99" fmla="*/ 146 h 146"/>
                <a:gd name="T100" fmla="*/ 8 w 104"/>
                <a:gd name="T101" fmla="*/ 140 h 146"/>
                <a:gd name="T102" fmla="*/ 6 w 104"/>
                <a:gd name="T103" fmla="*/ 13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4" h="146">
                  <a:moveTo>
                    <a:pt x="0" y="134"/>
                  </a:moveTo>
                  <a:lnTo>
                    <a:pt x="0" y="134"/>
                  </a:lnTo>
                  <a:lnTo>
                    <a:pt x="2" y="132"/>
                  </a:lnTo>
                  <a:lnTo>
                    <a:pt x="4" y="130"/>
                  </a:lnTo>
                  <a:lnTo>
                    <a:pt x="4" y="128"/>
                  </a:lnTo>
                  <a:lnTo>
                    <a:pt x="6" y="124"/>
                  </a:lnTo>
                  <a:lnTo>
                    <a:pt x="8" y="122"/>
                  </a:lnTo>
                  <a:lnTo>
                    <a:pt x="8" y="120"/>
                  </a:lnTo>
                  <a:lnTo>
                    <a:pt x="10" y="118"/>
                  </a:lnTo>
                  <a:lnTo>
                    <a:pt x="10" y="116"/>
                  </a:lnTo>
                  <a:lnTo>
                    <a:pt x="10" y="116"/>
                  </a:lnTo>
                  <a:lnTo>
                    <a:pt x="10" y="116"/>
                  </a:lnTo>
                  <a:lnTo>
                    <a:pt x="10" y="116"/>
                  </a:lnTo>
                  <a:lnTo>
                    <a:pt x="10" y="114"/>
                  </a:lnTo>
                  <a:lnTo>
                    <a:pt x="8" y="114"/>
                  </a:lnTo>
                  <a:lnTo>
                    <a:pt x="8" y="114"/>
                  </a:lnTo>
                  <a:lnTo>
                    <a:pt x="6" y="112"/>
                  </a:lnTo>
                  <a:lnTo>
                    <a:pt x="4" y="112"/>
                  </a:lnTo>
                  <a:lnTo>
                    <a:pt x="4" y="112"/>
                  </a:lnTo>
                  <a:lnTo>
                    <a:pt x="2" y="110"/>
                  </a:lnTo>
                  <a:lnTo>
                    <a:pt x="2" y="110"/>
                  </a:lnTo>
                  <a:lnTo>
                    <a:pt x="2" y="108"/>
                  </a:lnTo>
                  <a:lnTo>
                    <a:pt x="2" y="106"/>
                  </a:lnTo>
                  <a:lnTo>
                    <a:pt x="2" y="106"/>
                  </a:lnTo>
                  <a:lnTo>
                    <a:pt x="2" y="104"/>
                  </a:lnTo>
                  <a:lnTo>
                    <a:pt x="2" y="104"/>
                  </a:lnTo>
                  <a:lnTo>
                    <a:pt x="2" y="102"/>
                  </a:lnTo>
                  <a:lnTo>
                    <a:pt x="2" y="102"/>
                  </a:lnTo>
                  <a:lnTo>
                    <a:pt x="2" y="102"/>
                  </a:lnTo>
                  <a:lnTo>
                    <a:pt x="4" y="100"/>
                  </a:lnTo>
                  <a:lnTo>
                    <a:pt x="4" y="100"/>
                  </a:lnTo>
                  <a:lnTo>
                    <a:pt x="6" y="100"/>
                  </a:lnTo>
                  <a:lnTo>
                    <a:pt x="8" y="98"/>
                  </a:lnTo>
                  <a:lnTo>
                    <a:pt x="12" y="98"/>
                  </a:lnTo>
                  <a:lnTo>
                    <a:pt x="16" y="96"/>
                  </a:lnTo>
                  <a:lnTo>
                    <a:pt x="16" y="96"/>
                  </a:lnTo>
                  <a:lnTo>
                    <a:pt x="18" y="96"/>
                  </a:lnTo>
                  <a:lnTo>
                    <a:pt x="18" y="96"/>
                  </a:lnTo>
                  <a:lnTo>
                    <a:pt x="20" y="96"/>
                  </a:lnTo>
                  <a:lnTo>
                    <a:pt x="20" y="96"/>
                  </a:lnTo>
                  <a:lnTo>
                    <a:pt x="20" y="96"/>
                  </a:lnTo>
                  <a:lnTo>
                    <a:pt x="20" y="98"/>
                  </a:lnTo>
                  <a:lnTo>
                    <a:pt x="22" y="100"/>
                  </a:lnTo>
                  <a:lnTo>
                    <a:pt x="22" y="102"/>
                  </a:lnTo>
                  <a:lnTo>
                    <a:pt x="24" y="102"/>
                  </a:lnTo>
                  <a:lnTo>
                    <a:pt x="24" y="104"/>
                  </a:lnTo>
                  <a:lnTo>
                    <a:pt x="26" y="106"/>
                  </a:lnTo>
                  <a:lnTo>
                    <a:pt x="26" y="106"/>
                  </a:lnTo>
                  <a:lnTo>
                    <a:pt x="26" y="106"/>
                  </a:lnTo>
                  <a:lnTo>
                    <a:pt x="28" y="106"/>
                  </a:lnTo>
                  <a:lnTo>
                    <a:pt x="28" y="106"/>
                  </a:lnTo>
                  <a:lnTo>
                    <a:pt x="30" y="106"/>
                  </a:lnTo>
                  <a:lnTo>
                    <a:pt x="30" y="106"/>
                  </a:lnTo>
                  <a:lnTo>
                    <a:pt x="32" y="104"/>
                  </a:lnTo>
                  <a:lnTo>
                    <a:pt x="34" y="104"/>
                  </a:lnTo>
                  <a:lnTo>
                    <a:pt x="36" y="102"/>
                  </a:lnTo>
                  <a:lnTo>
                    <a:pt x="38" y="102"/>
                  </a:lnTo>
                  <a:lnTo>
                    <a:pt x="40" y="100"/>
                  </a:lnTo>
                  <a:lnTo>
                    <a:pt x="42" y="98"/>
                  </a:lnTo>
                  <a:lnTo>
                    <a:pt x="42" y="96"/>
                  </a:lnTo>
                  <a:lnTo>
                    <a:pt x="44" y="94"/>
                  </a:lnTo>
                  <a:lnTo>
                    <a:pt x="46" y="92"/>
                  </a:lnTo>
                  <a:lnTo>
                    <a:pt x="46" y="90"/>
                  </a:lnTo>
                  <a:lnTo>
                    <a:pt x="48" y="88"/>
                  </a:lnTo>
                  <a:lnTo>
                    <a:pt x="48" y="88"/>
                  </a:lnTo>
                  <a:lnTo>
                    <a:pt x="48" y="86"/>
                  </a:lnTo>
                  <a:lnTo>
                    <a:pt x="48" y="84"/>
                  </a:lnTo>
                  <a:lnTo>
                    <a:pt x="48" y="82"/>
                  </a:lnTo>
                  <a:lnTo>
                    <a:pt x="48" y="80"/>
                  </a:lnTo>
                  <a:lnTo>
                    <a:pt x="48" y="78"/>
                  </a:lnTo>
                  <a:lnTo>
                    <a:pt x="46" y="76"/>
                  </a:lnTo>
                  <a:lnTo>
                    <a:pt x="46" y="74"/>
                  </a:lnTo>
                  <a:lnTo>
                    <a:pt x="46" y="74"/>
                  </a:lnTo>
                  <a:lnTo>
                    <a:pt x="44" y="72"/>
                  </a:lnTo>
                  <a:lnTo>
                    <a:pt x="44" y="72"/>
                  </a:lnTo>
                  <a:lnTo>
                    <a:pt x="42" y="70"/>
                  </a:lnTo>
                  <a:lnTo>
                    <a:pt x="40" y="68"/>
                  </a:lnTo>
                  <a:lnTo>
                    <a:pt x="38" y="68"/>
                  </a:lnTo>
                  <a:lnTo>
                    <a:pt x="38" y="66"/>
                  </a:lnTo>
                  <a:lnTo>
                    <a:pt x="36" y="64"/>
                  </a:lnTo>
                  <a:lnTo>
                    <a:pt x="36" y="62"/>
                  </a:lnTo>
                  <a:lnTo>
                    <a:pt x="34" y="60"/>
                  </a:lnTo>
                  <a:lnTo>
                    <a:pt x="34" y="58"/>
                  </a:lnTo>
                  <a:lnTo>
                    <a:pt x="34" y="58"/>
                  </a:lnTo>
                  <a:lnTo>
                    <a:pt x="34" y="56"/>
                  </a:lnTo>
                  <a:lnTo>
                    <a:pt x="34" y="56"/>
                  </a:lnTo>
                  <a:lnTo>
                    <a:pt x="34" y="54"/>
                  </a:lnTo>
                  <a:lnTo>
                    <a:pt x="36" y="52"/>
                  </a:lnTo>
                  <a:lnTo>
                    <a:pt x="36" y="50"/>
                  </a:lnTo>
                  <a:lnTo>
                    <a:pt x="36" y="50"/>
                  </a:lnTo>
                  <a:lnTo>
                    <a:pt x="38" y="48"/>
                  </a:lnTo>
                  <a:lnTo>
                    <a:pt x="38" y="48"/>
                  </a:lnTo>
                  <a:lnTo>
                    <a:pt x="36" y="46"/>
                  </a:lnTo>
                  <a:lnTo>
                    <a:pt x="36" y="46"/>
                  </a:lnTo>
                  <a:lnTo>
                    <a:pt x="36" y="44"/>
                  </a:lnTo>
                  <a:lnTo>
                    <a:pt x="36" y="42"/>
                  </a:lnTo>
                  <a:lnTo>
                    <a:pt x="36" y="42"/>
                  </a:lnTo>
                  <a:lnTo>
                    <a:pt x="34" y="40"/>
                  </a:lnTo>
                  <a:lnTo>
                    <a:pt x="34" y="40"/>
                  </a:lnTo>
                  <a:lnTo>
                    <a:pt x="34" y="40"/>
                  </a:lnTo>
                  <a:lnTo>
                    <a:pt x="34" y="38"/>
                  </a:lnTo>
                  <a:lnTo>
                    <a:pt x="32" y="38"/>
                  </a:lnTo>
                  <a:lnTo>
                    <a:pt x="30" y="38"/>
                  </a:lnTo>
                  <a:lnTo>
                    <a:pt x="28" y="40"/>
                  </a:lnTo>
                  <a:lnTo>
                    <a:pt x="28" y="40"/>
                  </a:lnTo>
                  <a:lnTo>
                    <a:pt x="26" y="40"/>
                  </a:lnTo>
                  <a:lnTo>
                    <a:pt x="24" y="40"/>
                  </a:lnTo>
                  <a:lnTo>
                    <a:pt x="24" y="38"/>
                  </a:lnTo>
                  <a:lnTo>
                    <a:pt x="24" y="38"/>
                  </a:lnTo>
                  <a:lnTo>
                    <a:pt x="24" y="38"/>
                  </a:lnTo>
                  <a:lnTo>
                    <a:pt x="24" y="38"/>
                  </a:lnTo>
                  <a:lnTo>
                    <a:pt x="24" y="36"/>
                  </a:lnTo>
                  <a:lnTo>
                    <a:pt x="22" y="36"/>
                  </a:lnTo>
                  <a:lnTo>
                    <a:pt x="22" y="34"/>
                  </a:lnTo>
                  <a:lnTo>
                    <a:pt x="24" y="30"/>
                  </a:lnTo>
                  <a:lnTo>
                    <a:pt x="24" y="28"/>
                  </a:lnTo>
                  <a:lnTo>
                    <a:pt x="24" y="26"/>
                  </a:lnTo>
                  <a:lnTo>
                    <a:pt x="70" y="20"/>
                  </a:lnTo>
                  <a:lnTo>
                    <a:pt x="72" y="16"/>
                  </a:lnTo>
                  <a:lnTo>
                    <a:pt x="74" y="14"/>
                  </a:lnTo>
                  <a:lnTo>
                    <a:pt x="74" y="10"/>
                  </a:lnTo>
                  <a:lnTo>
                    <a:pt x="76" y="8"/>
                  </a:lnTo>
                  <a:lnTo>
                    <a:pt x="78" y="6"/>
                  </a:lnTo>
                  <a:lnTo>
                    <a:pt x="80" y="4"/>
                  </a:lnTo>
                  <a:lnTo>
                    <a:pt x="82" y="4"/>
                  </a:lnTo>
                  <a:lnTo>
                    <a:pt x="82" y="2"/>
                  </a:lnTo>
                  <a:lnTo>
                    <a:pt x="84" y="2"/>
                  </a:lnTo>
                  <a:lnTo>
                    <a:pt x="84" y="2"/>
                  </a:lnTo>
                  <a:lnTo>
                    <a:pt x="88" y="2"/>
                  </a:lnTo>
                  <a:lnTo>
                    <a:pt x="92" y="0"/>
                  </a:lnTo>
                  <a:lnTo>
                    <a:pt x="92" y="0"/>
                  </a:lnTo>
                  <a:lnTo>
                    <a:pt x="94" y="0"/>
                  </a:lnTo>
                  <a:lnTo>
                    <a:pt x="98" y="2"/>
                  </a:lnTo>
                  <a:lnTo>
                    <a:pt x="98" y="2"/>
                  </a:lnTo>
                  <a:lnTo>
                    <a:pt x="100" y="2"/>
                  </a:lnTo>
                  <a:lnTo>
                    <a:pt x="102" y="4"/>
                  </a:lnTo>
                  <a:lnTo>
                    <a:pt x="102" y="4"/>
                  </a:lnTo>
                  <a:lnTo>
                    <a:pt x="102" y="4"/>
                  </a:lnTo>
                  <a:lnTo>
                    <a:pt x="102" y="4"/>
                  </a:lnTo>
                  <a:lnTo>
                    <a:pt x="104" y="6"/>
                  </a:lnTo>
                  <a:lnTo>
                    <a:pt x="104" y="6"/>
                  </a:lnTo>
                  <a:lnTo>
                    <a:pt x="104" y="8"/>
                  </a:lnTo>
                  <a:lnTo>
                    <a:pt x="102" y="10"/>
                  </a:lnTo>
                  <a:lnTo>
                    <a:pt x="102" y="14"/>
                  </a:lnTo>
                  <a:lnTo>
                    <a:pt x="102" y="16"/>
                  </a:lnTo>
                  <a:lnTo>
                    <a:pt x="100" y="18"/>
                  </a:lnTo>
                  <a:lnTo>
                    <a:pt x="100" y="22"/>
                  </a:lnTo>
                  <a:lnTo>
                    <a:pt x="98" y="22"/>
                  </a:lnTo>
                  <a:lnTo>
                    <a:pt x="98" y="24"/>
                  </a:lnTo>
                  <a:lnTo>
                    <a:pt x="98" y="24"/>
                  </a:lnTo>
                  <a:lnTo>
                    <a:pt x="96" y="24"/>
                  </a:lnTo>
                  <a:lnTo>
                    <a:pt x="94" y="26"/>
                  </a:lnTo>
                  <a:lnTo>
                    <a:pt x="94" y="26"/>
                  </a:lnTo>
                  <a:lnTo>
                    <a:pt x="94" y="26"/>
                  </a:lnTo>
                  <a:lnTo>
                    <a:pt x="94" y="28"/>
                  </a:lnTo>
                  <a:lnTo>
                    <a:pt x="92" y="32"/>
                  </a:lnTo>
                  <a:lnTo>
                    <a:pt x="92" y="34"/>
                  </a:lnTo>
                  <a:lnTo>
                    <a:pt x="92" y="36"/>
                  </a:lnTo>
                  <a:lnTo>
                    <a:pt x="92" y="40"/>
                  </a:lnTo>
                  <a:lnTo>
                    <a:pt x="92" y="42"/>
                  </a:lnTo>
                  <a:lnTo>
                    <a:pt x="92" y="50"/>
                  </a:lnTo>
                  <a:lnTo>
                    <a:pt x="94" y="56"/>
                  </a:lnTo>
                  <a:lnTo>
                    <a:pt x="94" y="62"/>
                  </a:lnTo>
                  <a:lnTo>
                    <a:pt x="94" y="66"/>
                  </a:lnTo>
                  <a:lnTo>
                    <a:pt x="94" y="68"/>
                  </a:lnTo>
                  <a:lnTo>
                    <a:pt x="94" y="70"/>
                  </a:lnTo>
                  <a:lnTo>
                    <a:pt x="92" y="72"/>
                  </a:lnTo>
                  <a:lnTo>
                    <a:pt x="92" y="74"/>
                  </a:lnTo>
                  <a:lnTo>
                    <a:pt x="92" y="76"/>
                  </a:lnTo>
                  <a:lnTo>
                    <a:pt x="90" y="78"/>
                  </a:lnTo>
                  <a:lnTo>
                    <a:pt x="90" y="80"/>
                  </a:lnTo>
                  <a:lnTo>
                    <a:pt x="88" y="80"/>
                  </a:lnTo>
                  <a:lnTo>
                    <a:pt x="86" y="82"/>
                  </a:lnTo>
                  <a:lnTo>
                    <a:pt x="84" y="84"/>
                  </a:lnTo>
                  <a:lnTo>
                    <a:pt x="84" y="84"/>
                  </a:lnTo>
                  <a:lnTo>
                    <a:pt x="84" y="86"/>
                  </a:lnTo>
                  <a:lnTo>
                    <a:pt x="84" y="86"/>
                  </a:lnTo>
                  <a:lnTo>
                    <a:pt x="84" y="88"/>
                  </a:lnTo>
                  <a:lnTo>
                    <a:pt x="82" y="90"/>
                  </a:lnTo>
                  <a:lnTo>
                    <a:pt x="82" y="92"/>
                  </a:lnTo>
                  <a:lnTo>
                    <a:pt x="84" y="96"/>
                  </a:lnTo>
                  <a:lnTo>
                    <a:pt x="84" y="98"/>
                  </a:lnTo>
                  <a:lnTo>
                    <a:pt x="84" y="100"/>
                  </a:lnTo>
                  <a:lnTo>
                    <a:pt x="82" y="102"/>
                  </a:lnTo>
                  <a:lnTo>
                    <a:pt x="82" y="104"/>
                  </a:lnTo>
                  <a:lnTo>
                    <a:pt x="82" y="104"/>
                  </a:lnTo>
                  <a:lnTo>
                    <a:pt x="82" y="104"/>
                  </a:lnTo>
                  <a:lnTo>
                    <a:pt x="82" y="106"/>
                  </a:lnTo>
                  <a:lnTo>
                    <a:pt x="80" y="106"/>
                  </a:lnTo>
                  <a:lnTo>
                    <a:pt x="80" y="106"/>
                  </a:lnTo>
                  <a:lnTo>
                    <a:pt x="78" y="106"/>
                  </a:lnTo>
                  <a:lnTo>
                    <a:pt x="76" y="106"/>
                  </a:lnTo>
                  <a:lnTo>
                    <a:pt x="74" y="106"/>
                  </a:lnTo>
                  <a:lnTo>
                    <a:pt x="72" y="106"/>
                  </a:lnTo>
                  <a:lnTo>
                    <a:pt x="72" y="106"/>
                  </a:lnTo>
                  <a:lnTo>
                    <a:pt x="70" y="106"/>
                  </a:lnTo>
                  <a:lnTo>
                    <a:pt x="70" y="106"/>
                  </a:lnTo>
                  <a:lnTo>
                    <a:pt x="70" y="108"/>
                  </a:lnTo>
                  <a:lnTo>
                    <a:pt x="70" y="108"/>
                  </a:lnTo>
                  <a:lnTo>
                    <a:pt x="70" y="110"/>
                  </a:lnTo>
                  <a:lnTo>
                    <a:pt x="70" y="110"/>
                  </a:lnTo>
                  <a:lnTo>
                    <a:pt x="70" y="112"/>
                  </a:lnTo>
                  <a:lnTo>
                    <a:pt x="70" y="114"/>
                  </a:lnTo>
                  <a:lnTo>
                    <a:pt x="70" y="118"/>
                  </a:lnTo>
                  <a:lnTo>
                    <a:pt x="70" y="122"/>
                  </a:lnTo>
                  <a:lnTo>
                    <a:pt x="70" y="124"/>
                  </a:lnTo>
                  <a:lnTo>
                    <a:pt x="70" y="126"/>
                  </a:lnTo>
                  <a:lnTo>
                    <a:pt x="70" y="128"/>
                  </a:lnTo>
                  <a:lnTo>
                    <a:pt x="70" y="128"/>
                  </a:lnTo>
                  <a:lnTo>
                    <a:pt x="70" y="130"/>
                  </a:lnTo>
                  <a:lnTo>
                    <a:pt x="68" y="130"/>
                  </a:lnTo>
                  <a:lnTo>
                    <a:pt x="68" y="130"/>
                  </a:lnTo>
                  <a:lnTo>
                    <a:pt x="66" y="130"/>
                  </a:lnTo>
                  <a:lnTo>
                    <a:pt x="66" y="132"/>
                  </a:lnTo>
                  <a:lnTo>
                    <a:pt x="64" y="132"/>
                  </a:lnTo>
                  <a:lnTo>
                    <a:pt x="62" y="132"/>
                  </a:lnTo>
                  <a:lnTo>
                    <a:pt x="60" y="134"/>
                  </a:lnTo>
                  <a:lnTo>
                    <a:pt x="56" y="134"/>
                  </a:lnTo>
                  <a:lnTo>
                    <a:pt x="54" y="134"/>
                  </a:lnTo>
                  <a:lnTo>
                    <a:pt x="54" y="136"/>
                  </a:lnTo>
                  <a:lnTo>
                    <a:pt x="54" y="136"/>
                  </a:lnTo>
                  <a:lnTo>
                    <a:pt x="54" y="136"/>
                  </a:lnTo>
                  <a:lnTo>
                    <a:pt x="52" y="136"/>
                  </a:lnTo>
                  <a:lnTo>
                    <a:pt x="52" y="138"/>
                  </a:lnTo>
                  <a:lnTo>
                    <a:pt x="52" y="140"/>
                  </a:lnTo>
                  <a:lnTo>
                    <a:pt x="50" y="140"/>
                  </a:lnTo>
                  <a:lnTo>
                    <a:pt x="50" y="140"/>
                  </a:lnTo>
                  <a:lnTo>
                    <a:pt x="50" y="142"/>
                  </a:lnTo>
                  <a:lnTo>
                    <a:pt x="48" y="142"/>
                  </a:lnTo>
                  <a:lnTo>
                    <a:pt x="46" y="142"/>
                  </a:lnTo>
                  <a:lnTo>
                    <a:pt x="44" y="142"/>
                  </a:lnTo>
                  <a:lnTo>
                    <a:pt x="42" y="142"/>
                  </a:lnTo>
                  <a:lnTo>
                    <a:pt x="42" y="142"/>
                  </a:lnTo>
                  <a:lnTo>
                    <a:pt x="38" y="140"/>
                  </a:lnTo>
                  <a:lnTo>
                    <a:pt x="38" y="140"/>
                  </a:lnTo>
                  <a:lnTo>
                    <a:pt x="36" y="140"/>
                  </a:lnTo>
                  <a:lnTo>
                    <a:pt x="36" y="138"/>
                  </a:lnTo>
                  <a:lnTo>
                    <a:pt x="34" y="136"/>
                  </a:lnTo>
                  <a:lnTo>
                    <a:pt x="32" y="136"/>
                  </a:lnTo>
                  <a:lnTo>
                    <a:pt x="32" y="136"/>
                  </a:lnTo>
                  <a:lnTo>
                    <a:pt x="30" y="136"/>
                  </a:lnTo>
                  <a:lnTo>
                    <a:pt x="30" y="136"/>
                  </a:lnTo>
                  <a:lnTo>
                    <a:pt x="28" y="138"/>
                  </a:lnTo>
                  <a:lnTo>
                    <a:pt x="26" y="138"/>
                  </a:lnTo>
                  <a:lnTo>
                    <a:pt x="24" y="140"/>
                  </a:lnTo>
                  <a:lnTo>
                    <a:pt x="22" y="140"/>
                  </a:lnTo>
                  <a:lnTo>
                    <a:pt x="18" y="142"/>
                  </a:lnTo>
                  <a:lnTo>
                    <a:pt x="16" y="144"/>
                  </a:lnTo>
                  <a:lnTo>
                    <a:pt x="14" y="144"/>
                  </a:lnTo>
                  <a:lnTo>
                    <a:pt x="10" y="146"/>
                  </a:lnTo>
                  <a:lnTo>
                    <a:pt x="8" y="146"/>
                  </a:lnTo>
                  <a:lnTo>
                    <a:pt x="8" y="146"/>
                  </a:lnTo>
                  <a:lnTo>
                    <a:pt x="8" y="144"/>
                  </a:lnTo>
                  <a:lnTo>
                    <a:pt x="8" y="142"/>
                  </a:lnTo>
                  <a:lnTo>
                    <a:pt x="8" y="140"/>
                  </a:lnTo>
                  <a:lnTo>
                    <a:pt x="8" y="140"/>
                  </a:lnTo>
                  <a:lnTo>
                    <a:pt x="8" y="138"/>
                  </a:lnTo>
                  <a:lnTo>
                    <a:pt x="8" y="138"/>
                  </a:lnTo>
                  <a:lnTo>
                    <a:pt x="8" y="138"/>
                  </a:lnTo>
                  <a:lnTo>
                    <a:pt x="6" y="138"/>
                  </a:lnTo>
                  <a:lnTo>
                    <a:pt x="4" y="136"/>
                  </a:lnTo>
                  <a:lnTo>
                    <a:pt x="4" y="136"/>
                  </a:lnTo>
                  <a:lnTo>
                    <a:pt x="0" y="136"/>
                  </a:lnTo>
                  <a:lnTo>
                    <a:pt x="0" y="134"/>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00" name="Freeform 395">
              <a:extLst>
                <a:ext uri="{FF2B5EF4-FFF2-40B4-BE49-F238E27FC236}">
                  <a16:creationId xmlns:a16="http://schemas.microsoft.com/office/drawing/2014/main" id="{2C86DFAF-F13C-4A3E-9E15-7744AE1C985D}"/>
                </a:ext>
              </a:extLst>
            </p:cNvPr>
            <p:cNvSpPr>
              <a:spLocks/>
            </p:cNvSpPr>
            <p:nvPr/>
          </p:nvSpPr>
          <p:spPr bwMode="auto">
            <a:xfrm>
              <a:off x="6324577" y="3964237"/>
              <a:ext cx="196685" cy="249624"/>
            </a:xfrm>
            <a:custGeom>
              <a:avLst/>
              <a:gdLst>
                <a:gd name="T0" fmla="*/ 4 w 104"/>
                <a:gd name="T1" fmla="*/ 128 h 146"/>
                <a:gd name="T2" fmla="*/ 10 w 104"/>
                <a:gd name="T3" fmla="*/ 116 h 146"/>
                <a:gd name="T4" fmla="*/ 8 w 104"/>
                <a:gd name="T5" fmla="*/ 114 h 146"/>
                <a:gd name="T6" fmla="*/ 2 w 104"/>
                <a:gd name="T7" fmla="*/ 110 h 146"/>
                <a:gd name="T8" fmla="*/ 2 w 104"/>
                <a:gd name="T9" fmla="*/ 104 h 146"/>
                <a:gd name="T10" fmla="*/ 4 w 104"/>
                <a:gd name="T11" fmla="*/ 100 h 146"/>
                <a:gd name="T12" fmla="*/ 16 w 104"/>
                <a:gd name="T13" fmla="*/ 96 h 146"/>
                <a:gd name="T14" fmla="*/ 20 w 104"/>
                <a:gd name="T15" fmla="*/ 96 h 146"/>
                <a:gd name="T16" fmla="*/ 24 w 104"/>
                <a:gd name="T17" fmla="*/ 102 h 146"/>
                <a:gd name="T18" fmla="*/ 28 w 104"/>
                <a:gd name="T19" fmla="*/ 106 h 146"/>
                <a:gd name="T20" fmla="*/ 34 w 104"/>
                <a:gd name="T21" fmla="*/ 104 h 146"/>
                <a:gd name="T22" fmla="*/ 42 w 104"/>
                <a:gd name="T23" fmla="*/ 96 h 146"/>
                <a:gd name="T24" fmla="*/ 48 w 104"/>
                <a:gd name="T25" fmla="*/ 88 h 146"/>
                <a:gd name="T26" fmla="*/ 48 w 104"/>
                <a:gd name="T27" fmla="*/ 78 h 146"/>
                <a:gd name="T28" fmla="*/ 44 w 104"/>
                <a:gd name="T29" fmla="*/ 72 h 146"/>
                <a:gd name="T30" fmla="*/ 36 w 104"/>
                <a:gd name="T31" fmla="*/ 64 h 146"/>
                <a:gd name="T32" fmla="*/ 34 w 104"/>
                <a:gd name="T33" fmla="*/ 56 h 146"/>
                <a:gd name="T34" fmla="*/ 36 w 104"/>
                <a:gd name="T35" fmla="*/ 50 h 146"/>
                <a:gd name="T36" fmla="*/ 36 w 104"/>
                <a:gd name="T37" fmla="*/ 44 h 146"/>
                <a:gd name="T38" fmla="*/ 34 w 104"/>
                <a:gd name="T39" fmla="*/ 40 h 146"/>
                <a:gd name="T40" fmla="*/ 28 w 104"/>
                <a:gd name="T41" fmla="*/ 40 h 146"/>
                <a:gd name="T42" fmla="*/ 24 w 104"/>
                <a:gd name="T43" fmla="*/ 38 h 146"/>
                <a:gd name="T44" fmla="*/ 24 w 104"/>
                <a:gd name="T45" fmla="*/ 30 h 146"/>
                <a:gd name="T46" fmla="*/ 74 w 104"/>
                <a:gd name="T47" fmla="*/ 14 h 146"/>
                <a:gd name="T48" fmla="*/ 82 w 104"/>
                <a:gd name="T49" fmla="*/ 4 h 146"/>
                <a:gd name="T50" fmla="*/ 92 w 104"/>
                <a:gd name="T51" fmla="*/ 0 h 146"/>
                <a:gd name="T52" fmla="*/ 100 w 104"/>
                <a:gd name="T53" fmla="*/ 2 h 146"/>
                <a:gd name="T54" fmla="*/ 104 w 104"/>
                <a:gd name="T55" fmla="*/ 6 h 146"/>
                <a:gd name="T56" fmla="*/ 102 w 104"/>
                <a:gd name="T57" fmla="*/ 16 h 146"/>
                <a:gd name="T58" fmla="*/ 98 w 104"/>
                <a:gd name="T59" fmla="*/ 24 h 146"/>
                <a:gd name="T60" fmla="*/ 94 w 104"/>
                <a:gd name="T61" fmla="*/ 28 h 146"/>
                <a:gd name="T62" fmla="*/ 92 w 104"/>
                <a:gd name="T63" fmla="*/ 42 h 146"/>
                <a:gd name="T64" fmla="*/ 94 w 104"/>
                <a:gd name="T65" fmla="*/ 68 h 146"/>
                <a:gd name="T66" fmla="*/ 90 w 104"/>
                <a:gd name="T67" fmla="*/ 78 h 146"/>
                <a:gd name="T68" fmla="*/ 84 w 104"/>
                <a:gd name="T69" fmla="*/ 84 h 146"/>
                <a:gd name="T70" fmla="*/ 82 w 104"/>
                <a:gd name="T71" fmla="*/ 92 h 146"/>
                <a:gd name="T72" fmla="*/ 82 w 104"/>
                <a:gd name="T73" fmla="*/ 104 h 146"/>
                <a:gd name="T74" fmla="*/ 80 w 104"/>
                <a:gd name="T75" fmla="*/ 106 h 146"/>
                <a:gd name="T76" fmla="*/ 72 w 104"/>
                <a:gd name="T77" fmla="*/ 106 h 146"/>
                <a:gd name="T78" fmla="*/ 70 w 104"/>
                <a:gd name="T79" fmla="*/ 110 h 146"/>
                <a:gd name="T80" fmla="*/ 70 w 104"/>
                <a:gd name="T81" fmla="*/ 122 h 146"/>
                <a:gd name="T82" fmla="*/ 70 w 104"/>
                <a:gd name="T83" fmla="*/ 130 h 146"/>
                <a:gd name="T84" fmla="*/ 64 w 104"/>
                <a:gd name="T85" fmla="*/ 132 h 146"/>
                <a:gd name="T86" fmla="*/ 54 w 104"/>
                <a:gd name="T87" fmla="*/ 136 h 146"/>
                <a:gd name="T88" fmla="*/ 52 w 104"/>
                <a:gd name="T89" fmla="*/ 140 h 146"/>
                <a:gd name="T90" fmla="*/ 46 w 104"/>
                <a:gd name="T91" fmla="*/ 142 h 146"/>
                <a:gd name="T92" fmla="*/ 38 w 104"/>
                <a:gd name="T93" fmla="*/ 140 h 146"/>
                <a:gd name="T94" fmla="*/ 32 w 104"/>
                <a:gd name="T95" fmla="*/ 136 h 146"/>
                <a:gd name="T96" fmla="*/ 24 w 104"/>
                <a:gd name="T97" fmla="*/ 140 h 146"/>
                <a:gd name="T98" fmla="*/ 10 w 104"/>
                <a:gd name="T99" fmla="*/ 146 h 146"/>
                <a:gd name="T100" fmla="*/ 8 w 104"/>
                <a:gd name="T101" fmla="*/ 140 h 146"/>
                <a:gd name="T102" fmla="*/ 6 w 104"/>
                <a:gd name="T103" fmla="*/ 13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4" h="146">
                  <a:moveTo>
                    <a:pt x="0" y="134"/>
                  </a:moveTo>
                  <a:lnTo>
                    <a:pt x="0" y="134"/>
                  </a:lnTo>
                  <a:lnTo>
                    <a:pt x="2" y="132"/>
                  </a:lnTo>
                  <a:lnTo>
                    <a:pt x="4" y="130"/>
                  </a:lnTo>
                  <a:lnTo>
                    <a:pt x="4" y="128"/>
                  </a:lnTo>
                  <a:lnTo>
                    <a:pt x="6" y="124"/>
                  </a:lnTo>
                  <a:lnTo>
                    <a:pt x="8" y="122"/>
                  </a:lnTo>
                  <a:lnTo>
                    <a:pt x="8" y="120"/>
                  </a:lnTo>
                  <a:lnTo>
                    <a:pt x="10" y="118"/>
                  </a:lnTo>
                  <a:lnTo>
                    <a:pt x="10" y="116"/>
                  </a:lnTo>
                  <a:lnTo>
                    <a:pt x="10" y="116"/>
                  </a:lnTo>
                  <a:lnTo>
                    <a:pt x="10" y="116"/>
                  </a:lnTo>
                  <a:lnTo>
                    <a:pt x="10" y="116"/>
                  </a:lnTo>
                  <a:lnTo>
                    <a:pt x="10" y="114"/>
                  </a:lnTo>
                  <a:lnTo>
                    <a:pt x="8" y="114"/>
                  </a:lnTo>
                  <a:lnTo>
                    <a:pt x="8" y="114"/>
                  </a:lnTo>
                  <a:lnTo>
                    <a:pt x="6" y="112"/>
                  </a:lnTo>
                  <a:lnTo>
                    <a:pt x="4" y="112"/>
                  </a:lnTo>
                  <a:lnTo>
                    <a:pt x="4" y="112"/>
                  </a:lnTo>
                  <a:lnTo>
                    <a:pt x="2" y="110"/>
                  </a:lnTo>
                  <a:lnTo>
                    <a:pt x="2" y="110"/>
                  </a:lnTo>
                  <a:lnTo>
                    <a:pt x="2" y="108"/>
                  </a:lnTo>
                  <a:lnTo>
                    <a:pt x="2" y="106"/>
                  </a:lnTo>
                  <a:lnTo>
                    <a:pt x="2" y="106"/>
                  </a:lnTo>
                  <a:lnTo>
                    <a:pt x="2" y="104"/>
                  </a:lnTo>
                  <a:lnTo>
                    <a:pt x="2" y="104"/>
                  </a:lnTo>
                  <a:lnTo>
                    <a:pt x="2" y="102"/>
                  </a:lnTo>
                  <a:lnTo>
                    <a:pt x="2" y="102"/>
                  </a:lnTo>
                  <a:lnTo>
                    <a:pt x="2" y="102"/>
                  </a:lnTo>
                  <a:lnTo>
                    <a:pt x="4" y="100"/>
                  </a:lnTo>
                  <a:lnTo>
                    <a:pt x="4" y="100"/>
                  </a:lnTo>
                  <a:lnTo>
                    <a:pt x="6" y="100"/>
                  </a:lnTo>
                  <a:lnTo>
                    <a:pt x="8" y="98"/>
                  </a:lnTo>
                  <a:lnTo>
                    <a:pt x="12" y="98"/>
                  </a:lnTo>
                  <a:lnTo>
                    <a:pt x="16" y="96"/>
                  </a:lnTo>
                  <a:lnTo>
                    <a:pt x="16" y="96"/>
                  </a:lnTo>
                  <a:lnTo>
                    <a:pt x="18" y="96"/>
                  </a:lnTo>
                  <a:lnTo>
                    <a:pt x="18" y="96"/>
                  </a:lnTo>
                  <a:lnTo>
                    <a:pt x="20" y="96"/>
                  </a:lnTo>
                  <a:lnTo>
                    <a:pt x="20" y="96"/>
                  </a:lnTo>
                  <a:lnTo>
                    <a:pt x="20" y="96"/>
                  </a:lnTo>
                  <a:lnTo>
                    <a:pt x="20" y="98"/>
                  </a:lnTo>
                  <a:lnTo>
                    <a:pt x="22" y="100"/>
                  </a:lnTo>
                  <a:lnTo>
                    <a:pt x="22" y="102"/>
                  </a:lnTo>
                  <a:lnTo>
                    <a:pt x="24" y="102"/>
                  </a:lnTo>
                  <a:lnTo>
                    <a:pt x="24" y="104"/>
                  </a:lnTo>
                  <a:lnTo>
                    <a:pt x="26" y="106"/>
                  </a:lnTo>
                  <a:lnTo>
                    <a:pt x="26" y="106"/>
                  </a:lnTo>
                  <a:lnTo>
                    <a:pt x="26" y="106"/>
                  </a:lnTo>
                  <a:lnTo>
                    <a:pt x="28" y="106"/>
                  </a:lnTo>
                  <a:lnTo>
                    <a:pt x="28" y="106"/>
                  </a:lnTo>
                  <a:lnTo>
                    <a:pt x="30" y="106"/>
                  </a:lnTo>
                  <a:lnTo>
                    <a:pt x="30" y="106"/>
                  </a:lnTo>
                  <a:lnTo>
                    <a:pt x="32" y="104"/>
                  </a:lnTo>
                  <a:lnTo>
                    <a:pt x="34" y="104"/>
                  </a:lnTo>
                  <a:lnTo>
                    <a:pt x="36" y="102"/>
                  </a:lnTo>
                  <a:lnTo>
                    <a:pt x="38" y="102"/>
                  </a:lnTo>
                  <a:lnTo>
                    <a:pt x="40" y="100"/>
                  </a:lnTo>
                  <a:lnTo>
                    <a:pt x="42" y="98"/>
                  </a:lnTo>
                  <a:lnTo>
                    <a:pt x="42" y="96"/>
                  </a:lnTo>
                  <a:lnTo>
                    <a:pt x="44" y="94"/>
                  </a:lnTo>
                  <a:lnTo>
                    <a:pt x="46" y="92"/>
                  </a:lnTo>
                  <a:lnTo>
                    <a:pt x="46" y="90"/>
                  </a:lnTo>
                  <a:lnTo>
                    <a:pt x="48" y="88"/>
                  </a:lnTo>
                  <a:lnTo>
                    <a:pt x="48" y="88"/>
                  </a:lnTo>
                  <a:lnTo>
                    <a:pt x="48" y="86"/>
                  </a:lnTo>
                  <a:lnTo>
                    <a:pt x="48" y="84"/>
                  </a:lnTo>
                  <a:lnTo>
                    <a:pt x="48" y="82"/>
                  </a:lnTo>
                  <a:lnTo>
                    <a:pt x="48" y="80"/>
                  </a:lnTo>
                  <a:lnTo>
                    <a:pt x="48" y="78"/>
                  </a:lnTo>
                  <a:lnTo>
                    <a:pt x="46" y="76"/>
                  </a:lnTo>
                  <a:lnTo>
                    <a:pt x="46" y="74"/>
                  </a:lnTo>
                  <a:lnTo>
                    <a:pt x="46" y="74"/>
                  </a:lnTo>
                  <a:lnTo>
                    <a:pt x="44" y="72"/>
                  </a:lnTo>
                  <a:lnTo>
                    <a:pt x="44" y="72"/>
                  </a:lnTo>
                  <a:lnTo>
                    <a:pt x="42" y="70"/>
                  </a:lnTo>
                  <a:lnTo>
                    <a:pt x="40" y="68"/>
                  </a:lnTo>
                  <a:lnTo>
                    <a:pt x="38" y="68"/>
                  </a:lnTo>
                  <a:lnTo>
                    <a:pt x="38" y="66"/>
                  </a:lnTo>
                  <a:lnTo>
                    <a:pt x="36" y="64"/>
                  </a:lnTo>
                  <a:lnTo>
                    <a:pt x="36" y="62"/>
                  </a:lnTo>
                  <a:lnTo>
                    <a:pt x="34" y="60"/>
                  </a:lnTo>
                  <a:lnTo>
                    <a:pt x="34" y="58"/>
                  </a:lnTo>
                  <a:lnTo>
                    <a:pt x="34" y="58"/>
                  </a:lnTo>
                  <a:lnTo>
                    <a:pt x="34" y="56"/>
                  </a:lnTo>
                  <a:lnTo>
                    <a:pt x="34" y="56"/>
                  </a:lnTo>
                  <a:lnTo>
                    <a:pt x="34" y="54"/>
                  </a:lnTo>
                  <a:lnTo>
                    <a:pt x="36" y="52"/>
                  </a:lnTo>
                  <a:lnTo>
                    <a:pt x="36" y="50"/>
                  </a:lnTo>
                  <a:lnTo>
                    <a:pt x="36" y="50"/>
                  </a:lnTo>
                  <a:lnTo>
                    <a:pt x="38" y="48"/>
                  </a:lnTo>
                  <a:lnTo>
                    <a:pt x="38" y="48"/>
                  </a:lnTo>
                  <a:lnTo>
                    <a:pt x="36" y="46"/>
                  </a:lnTo>
                  <a:lnTo>
                    <a:pt x="36" y="46"/>
                  </a:lnTo>
                  <a:lnTo>
                    <a:pt x="36" y="44"/>
                  </a:lnTo>
                  <a:lnTo>
                    <a:pt x="36" y="42"/>
                  </a:lnTo>
                  <a:lnTo>
                    <a:pt x="36" y="42"/>
                  </a:lnTo>
                  <a:lnTo>
                    <a:pt x="34" y="40"/>
                  </a:lnTo>
                  <a:lnTo>
                    <a:pt x="34" y="40"/>
                  </a:lnTo>
                  <a:lnTo>
                    <a:pt x="34" y="40"/>
                  </a:lnTo>
                  <a:lnTo>
                    <a:pt x="34" y="38"/>
                  </a:lnTo>
                  <a:lnTo>
                    <a:pt x="32" y="38"/>
                  </a:lnTo>
                  <a:lnTo>
                    <a:pt x="30" y="38"/>
                  </a:lnTo>
                  <a:lnTo>
                    <a:pt x="28" y="40"/>
                  </a:lnTo>
                  <a:lnTo>
                    <a:pt x="28" y="40"/>
                  </a:lnTo>
                  <a:lnTo>
                    <a:pt x="26" y="40"/>
                  </a:lnTo>
                  <a:lnTo>
                    <a:pt x="24" y="40"/>
                  </a:lnTo>
                  <a:lnTo>
                    <a:pt x="24" y="38"/>
                  </a:lnTo>
                  <a:lnTo>
                    <a:pt x="24" y="38"/>
                  </a:lnTo>
                  <a:lnTo>
                    <a:pt x="24" y="38"/>
                  </a:lnTo>
                  <a:lnTo>
                    <a:pt x="24" y="38"/>
                  </a:lnTo>
                  <a:lnTo>
                    <a:pt x="24" y="36"/>
                  </a:lnTo>
                  <a:lnTo>
                    <a:pt x="22" y="36"/>
                  </a:lnTo>
                  <a:lnTo>
                    <a:pt x="22" y="34"/>
                  </a:lnTo>
                  <a:lnTo>
                    <a:pt x="24" y="30"/>
                  </a:lnTo>
                  <a:lnTo>
                    <a:pt x="24" y="28"/>
                  </a:lnTo>
                  <a:lnTo>
                    <a:pt x="24" y="26"/>
                  </a:lnTo>
                  <a:lnTo>
                    <a:pt x="70" y="20"/>
                  </a:lnTo>
                  <a:lnTo>
                    <a:pt x="72" y="16"/>
                  </a:lnTo>
                  <a:lnTo>
                    <a:pt x="74" y="14"/>
                  </a:lnTo>
                  <a:lnTo>
                    <a:pt x="74" y="10"/>
                  </a:lnTo>
                  <a:lnTo>
                    <a:pt x="76" y="8"/>
                  </a:lnTo>
                  <a:lnTo>
                    <a:pt x="78" y="6"/>
                  </a:lnTo>
                  <a:lnTo>
                    <a:pt x="80" y="4"/>
                  </a:lnTo>
                  <a:lnTo>
                    <a:pt x="82" y="4"/>
                  </a:lnTo>
                  <a:lnTo>
                    <a:pt x="82" y="2"/>
                  </a:lnTo>
                  <a:lnTo>
                    <a:pt x="84" y="2"/>
                  </a:lnTo>
                  <a:lnTo>
                    <a:pt x="84" y="2"/>
                  </a:lnTo>
                  <a:lnTo>
                    <a:pt x="88" y="2"/>
                  </a:lnTo>
                  <a:lnTo>
                    <a:pt x="92" y="0"/>
                  </a:lnTo>
                  <a:lnTo>
                    <a:pt x="92" y="0"/>
                  </a:lnTo>
                  <a:lnTo>
                    <a:pt x="94" y="0"/>
                  </a:lnTo>
                  <a:lnTo>
                    <a:pt x="98" y="2"/>
                  </a:lnTo>
                  <a:lnTo>
                    <a:pt x="98" y="2"/>
                  </a:lnTo>
                  <a:lnTo>
                    <a:pt x="100" y="2"/>
                  </a:lnTo>
                  <a:lnTo>
                    <a:pt x="102" y="4"/>
                  </a:lnTo>
                  <a:lnTo>
                    <a:pt x="102" y="4"/>
                  </a:lnTo>
                  <a:lnTo>
                    <a:pt x="102" y="4"/>
                  </a:lnTo>
                  <a:lnTo>
                    <a:pt x="102" y="4"/>
                  </a:lnTo>
                  <a:lnTo>
                    <a:pt x="104" y="6"/>
                  </a:lnTo>
                  <a:lnTo>
                    <a:pt x="104" y="6"/>
                  </a:lnTo>
                  <a:lnTo>
                    <a:pt x="104" y="8"/>
                  </a:lnTo>
                  <a:lnTo>
                    <a:pt x="102" y="10"/>
                  </a:lnTo>
                  <a:lnTo>
                    <a:pt x="102" y="14"/>
                  </a:lnTo>
                  <a:lnTo>
                    <a:pt x="102" y="16"/>
                  </a:lnTo>
                  <a:lnTo>
                    <a:pt x="100" y="18"/>
                  </a:lnTo>
                  <a:lnTo>
                    <a:pt x="100" y="22"/>
                  </a:lnTo>
                  <a:lnTo>
                    <a:pt x="98" y="22"/>
                  </a:lnTo>
                  <a:lnTo>
                    <a:pt x="98" y="24"/>
                  </a:lnTo>
                  <a:lnTo>
                    <a:pt x="98" y="24"/>
                  </a:lnTo>
                  <a:lnTo>
                    <a:pt x="96" y="24"/>
                  </a:lnTo>
                  <a:lnTo>
                    <a:pt x="94" y="26"/>
                  </a:lnTo>
                  <a:lnTo>
                    <a:pt x="94" y="26"/>
                  </a:lnTo>
                  <a:lnTo>
                    <a:pt x="94" y="26"/>
                  </a:lnTo>
                  <a:lnTo>
                    <a:pt x="94" y="28"/>
                  </a:lnTo>
                  <a:lnTo>
                    <a:pt x="92" y="32"/>
                  </a:lnTo>
                  <a:lnTo>
                    <a:pt x="92" y="34"/>
                  </a:lnTo>
                  <a:lnTo>
                    <a:pt x="92" y="36"/>
                  </a:lnTo>
                  <a:lnTo>
                    <a:pt x="92" y="40"/>
                  </a:lnTo>
                  <a:lnTo>
                    <a:pt x="92" y="42"/>
                  </a:lnTo>
                  <a:lnTo>
                    <a:pt x="92" y="50"/>
                  </a:lnTo>
                  <a:lnTo>
                    <a:pt x="94" y="56"/>
                  </a:lnTo>
                  <a:lnTo>
                    <a:pt x="94" y="62"/>
                  </a:lnTo>
                  <a:lnTo>
                    <a:pt x="94" y="66"/>
                  </a:lnTo>
                  <a:lnTo>
                    <a:pt x="94" y="68"/>
                  </a:lnTo>
                  <a:lnTo>
                    <a:pt x="94" y="70"/>
                  </a:lnTo>
                  <a:lnTo>
                    <a:pt x="92" y="72"/>
                  </a:lnTo>
                  <a:lnTo>
                    <a:pt x="92" y="74"/>
                  </a:lnTo>
                  <a:lnTo>
                    <a:pt x="92" y="76"/>
                  </a:lnTo>
                  <a:lnTo>
                    <a:pt x="90" y="78"/>
                  </a:lnTo>
                  <a:lnTo>
                    <a:pt x="90" y="80"/>
                  </a:lnTo>
                  <a:lnTo>
                    <a:pt x="88" y="80"/>
                  </a:lnTo>
                  <a:lnTo>
                    <a:pt x="86" y="82"/>
                  </a:lnTo>
                  <a:lnTo>
                    <a:pt x="84" y="84"/>
                  </a:lnTo>
                  <a:lnTo>
                    <a:pt x="84" y="84"/>
                  </a:lnTo>
                  <a:lnTo>
                    <a:pt x="84" y="86"/>
                  </a:lnTo>
                  <a:lnTo>
                    <a:pt x="84" y="86"/>
                  </a:lnTo>
                  <a:lnTo>
                    <a:pt x="84" y="88"/>
                  </a:lnTo>
                  <a:lnTo>
                    <a:pt x="82" y="90"/>
                  </a:lnTo>
                  <a:lnTo>
                    <a:pt x="82" y="92"/>
                  </a:lnTo>
                  <a:lnTo>
                    <a:pt x="84" y="96"/>
                  </a:lnTo>
                  <a:lnTo>
                    <a:pt x="84" y="98"/>
                  </a:lnTo>
                  <a:lnTo>
                    <a:pt x="84" y="100"/>
                  </a:lnTo>
                  <a:lnTo>
                    <a:pt x="82" y="102"/>
                  </a:lnTo>
                  <a:lnTo>
                    <a:pt x="82" y="104"/>
                  </a:lnTo>
                  <a:lnTo>
                    <a:pt x="82" y="104"/>
                  </a:lnTo>
                  <a:lnTo>
                    <a:pt x="82" y="104"/>
                  </a:lnTo>
                  <a:lnTo>
                    <a:pt x="82" y="106"/>
                  </a:lnTo>
                  <a:lnTo>
                    <a:pt x="80" y="106"/>
                  </a:lnTo>
                  <a:lnTo>
                    <a:pt x="80" y="106"/>
                  </a:lnTo>
                  <a:lnTo>
                    <a:pt x="78" y="106"/>
                  </a:lnTo>
                  <a:lnTo>
                    <a:pt x="76" y="106"/>
                  </a:lnTo>
                  <a:lnTo>
                    <a:pt x="74" y="106"/>
                  </a:lnTo>
                  <a:lnTo>
                    <a:pt x="72" y="106"/>
                  </a:lnTo>
                  <a:lnTo>
                    <a:pt x="72" y="106"/>
                  </a:lnTo>
                  <a:lnTo>
                    <a:pt x="70" y="106"/>
                  </a:lnTo>
                  <a:lnTo>
                    <a:pt x="70" y="106"/>
                  </a:lnTo>
                  <a:lnTo>
                    <a:pt x="70" y="108"/>
                  </a:lnTo>
                  <a:lnTo>
                    <a:pt x="70" y="108"/>
                  </a:lnTo>
                  <a:lnTo>
                    <a:pt x="70" y="110"/>
                  </a:lnTo>
                  <a:lnTo>
                    <a:pt x="70" y="110"/>
                  </a:lnTo>
                  <a:lnTo>
                    <a:pt x="70" y="112"/>
                  </a:lnTo>
                  <a:lnTo>
                    <a:pt x="70" y="114"/>
                  </a:lnTo>
                  <a:lnTo>
                    <a:pt x="70" y="118"/>
                  </a:lnTo>
                  <a:lnTo>
                    <a:pt x="70" y="122"/>
                  </a:lnTo>
                  <a:lnTo>
                    <a:pt x="70" y="124"/>
                  </a:lnTo>
                  <a:lnTo>
                    <a:pt x="70" y="126"/>
                  </a:lnTo>
                  <a:lnTo>
                    <a:pt x="70" y="128"/>
                  </a:lnTo>
                  <a:lnTo>
                    <a:pt x="70" y="128"/>
                  </a:lnTo>
                  <a:lnTo>
                    <a:pt x="70" y="130"/>
                  </a:lnTo>
                  <a:lnTo>
                    <a:pt x="68" y="130"/>
                  </a:lnTo>
                  <a:lnTo>
                    <a:pt x="68" y="130"/>
                  </a:lnTo>
                  <a:lnTo>
                    <a:pt x="66" y="130"/>
                  </a:lnTo>
                  <a:lnTo>
                    <a:pt x="66" y="132"/>
                  </a:lnTo>
                  <a:lnTo>
                    <a:pt x="64" y="132"/>
                  </a:lnTo>
                  <a:lnTo>
                    <a:pt x="62" y="132"/>
                  </a:lnTo>
                  <a:lnTo>
                    <a:pt x="60" y="134"/>
                  </a:lnTo>
                  <a:lnTo>
                    <a:pt x="56" y="134"/>
                  </a:lnTo>
                  <a:lnTo>
                    <a:pt x="54" y="134"/>
                  </a:lnTo>
                  <a:lnTo>
                    <a:pt x="54" y="136"/>
                  </a:lnTo>
                  <a:lnTo>
                    <a:pt x="54" y="136"/>
                  </a:lnTo>
                  <a:lnTo>
                    <a:pt x="54" y="136"/>
                  </a:lnTo>
                  <a:lnTo>
                    <a:pt x="52" y="136"/>
                  </a:lnTo>
                  <a:lnTo>
                    <a:pt x="52" y="138"/>
                  </a:lnTo>
                  <a:lnTo>
                    <a:pt x="52" y="140"/>
                  </a:lnTo>
                  <a:lnTo>
                    <a:pt x="50" y="140"/>
                  </a:lnTo>
                  <a:lnTo>
                    <a:pt x="50" y="140"/>
                  </a:lnTo>
                  <a:lnTo>
                    <a:pt x="50" y="142"/>
                  </a:lnTo>
                  <a:lnTo>
                    <a:pt x="48" y="142"/>
                  </a:lnTo>
                  <a:lnTo>
                    <a:pt x="46" y="142"/>
                  </a:lnTo>
                  <a:lnTo>
                    <a:pt x="44" y="142"/>
                  </a:lnTo>
                  <a:lnTo>
                    <a:pt x="42" y="142"/>
                  </a:lnTo>
                  <a:lnTo>
                    <a:pt x="42" y="142"/>
                  </a:lnTo>
                  <a:lnTo>
                    <a:pt x="38" y="140"/>
                  </a:lnTo>
                  <a:lnTo>
                    <a:pt x="38" y="140"/>
                  </a:lnTo>
                  <a:lnTo>
                    <a:pt x="36" y="140"/>
                  </a:lnTo>
                  <a:lnTo>
                    <a:pt x="36" y="138"/>
                  </a:lnTo>
                  <a:lnTo>
                    <a:pt x="34" y="136"/>
                  </a:lnTo>
                  <a:lnTo>
                    <a:pt x="32" y="136"/>
                  </a:lnTo>
                  <a:lnTo>
                    <a:pt x="32" y="136"/>
                  </a:lnTo>
                  <a:lnTo>
                    <a:pt x="30" y="136"/>
                  </a:lnTo>
                  <a:lnTo>
                    <a:pt x="30" y="136"/>
                  </a:lnTo>
                  <a:lnTo>
                    <a:pt x="28" y="138"/>
                  </a:lnTo>
                  <a:lnTo>
                    <a:pt x="26" y="138"/>
                  </a:lnTo>
                  <a:lnTo>
                    <a:pt x="24" y="140"/>
                  </a:lnTo>
                  <a:lnTo>
                    <a:pt x="22" y="140"/>
                  </a:lnTo>
                  <a:lnTo>
                    <a:pt x="18" y="142"/>
                  </a:lnTo>
                  <a:lnTo>
                    <a:pt x="16" y="144"/>
                  </a:lnTo>
                  <a:lnTo>
                    <a:pt x="14" y="144"/>
                  </a:lnTo>
                  <a:lnTo>
                    <a:pt x="10" y="146"/>
                  </a:lnTo>
                  <a:lnTo>
                    <a:pt x="8" y="146"/>
                  </a:lnTo>
                  <a:lnTo>
                    <a:pt x="8" y="146"/>
                  </a:lnTo>
                  <a:lnTo>
                    <a:pt x="8" y="144"/>
                  </a:lnTo>
                  <a:lnTo>
                    <a:pt x="8" y="142"/>
                  </a:lnTo>
                  <a:lnTo>
                    <a:pt x="8" y="140"/>
                  </a:lnTo>
                  <a:lnTo>
                    <a:pt x="8" y="140"/>
                  </a:lnTo>
                  <a:lnTo>
                    <a:pt x="8" y="138"/>
                  </a:lnTo>
                  <a:lnTo>
                    <a:pt x="8" y="138"/>
                  </a:lnTo>
                  <a:lnTo>
                    <a:pt x="8" y="138"/>
                  </a:lnTo>
                  <a:lnTo>
                    <a:pt x="6" y="138"/>
                  </a:lnTo>
                  <a:lnTo>
                    <a:pt x="4" y="136"/>
                  </a:lnTo>
                  <a:lnTo>
                    <a:pt x="4" y="136"/>
                  </a:lnTo>
                  <a:lnTo>
                    <a:pt x="0" y="136"/>
                  </a:lnTo>
                  <a:lnTo>
                    <a:pt x="0" y="134"/>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01" name="Freeform 396">
              <a:extLst>
                <a:ext uri="{FF2B5EF4-FFF2-40B4-BE49-F238E27FC236}">
                  <a16:creationId xmlns:a16="http://schemas.microsoft.com/office/drawing/2014/main" id="{93F58769-6028-4242-9DCA-C790831CC236}"/>
                </a:ext>
              </a:extLst>
            </p:cNvPr>
            <p:cNvSpPr>
              <a:spLocks/>
            </p:cNvSpPr>
            <p:nvPr/>
          </p:nvSpPr>
          <p:spPr bwMode="auto">
            <a:xfrm>
              <a:off x="6339707" y="3930042"/>
              <a:ext cx="533319" cy="536865"/>
            </a:xfrm>
            <a:custGeom>
              <a:avLst/>
              <a:gdLst>
                <a:gd name="T0" fmla="*/ 0 w 282"/>
                <a:gd name="T1" fmla="*/ 176 h 314"/>
                <a:gd name="T2" fmla="*/ 26 w 282"/>
                <a:gd name="T3" fmla="*/ 186 h 314"/>
                <a:gd name="T4" fmla="*/ 56 w 282"/>
                <a:gd name="T5" fmla="*/ 178 h 314"/>
                <a:gd name="T6" fmla="*/ 72 w 282"/>
                <a:gd name="T7" fmla="*/ 188 h 314"/>
                <a:gd name="T8" fmla="*/ 76 w 282"/>
                <a:gd name="T9" fmla="*/ 208 h 314"/>
                <a:gd name="T10" fmla="*/ 82 w 282"/>
                <a:gd name="T11" fmla="*/ 218 h 314"/>
                <a:gd name="T12" fmla="*/ 96 w 282"/>
                <a:gd name="T13" fmla="*/ 222 h 314"/>
                <a:gd name="T14" fmla="*/ 110 w 282"/>
                <a:gd name="T15" fmla="*/ 216 h 314"/>
                <a:gd name="T16" fmla="*/ 112 w 282"/>
                <a:gd name="T17" fmla="*/ 200 h 314"/>
                <a:gd name="T18" fmla="*/ 120 w 282"/>
                <a:gd name="T19" fmla="*/ 200 h 314"/>
                <a:gd name="T20" fmla="*/ 126 w 282"/>
                <a:gd name="T21" fmla="*/ 214 h 314"/>
                <a:gd name="T22" fmla="*/ 140 w 282"/>
                <a:gd name="T23" fmla="*/ 208 h 314"/>
                <a:gd name="T24" fmla="*/ 146 w 282"/>
                <a:gd name="T25" fmla="*/ 232 h 314"/>
                <a:gd name="T26" fmla="*/ 150 w 282"/>
                <a:gd name="T27" fmla="*/ 264 h 314"/>
                <a:gd name="T28" fmla="*/ 170 w 282"/>
                <a:gd name="T29" fmla="*/ 268 h 314"/>
                <a:gd name="T30" fmla="*/ 190 w 282"/>
                <a:gd name="T31" fmla="*/ 272 h 314"/>
                <a:gd name="T32" fmla="*/ 196 w 282"/>
                <a:gd name="T33" fmla="*/ 288 h 314"/>
                <a:gd name="T34" fmla="*/ 204 w 282"/>
                <a:gd name="T35" fmla="*/ 280 h 314"/>
                <a:gd name="T36" fmla="*/ 216 w 282"/>
                <a:gd name="T37" fmla="*/ 276 h 314"/>
                <a:gd name="T38" fmla="*/ 222 w 282"/>
                <a:gd name="T39" fmla="*/ 286 h 314"/>
                <a:gd name="T40" fmla="*/ 230 w 282"/>
                <a:gd name="T41" fmla="*/ 300 h 314"/>
                <a:gd name="T42" fmla="*/ 244 w 282"/>
                <a:gd name="T43" fmla="*/ 314 h 314"/>
                <a:gd name="T44" fmla="*/ 256 w 282"/>
                <a:gd name="T45" fmla="*/ 304 h 314"/>
                <a:gd name="T46" fmla="*/ 254 w 282"/>
                <a:gd name="T47" fmla="*/ 284 h 314"/>
                <a:gd name="T48" fmla="*/ 240 w 282"/>
                <a:gd name="T49" fmla="*/ 280 h 314"/>
                <a:gd name="T50" fmla="*/ 238 w 282"/>
                <a:gd name="T51" fmla="*/ 254 h 314"/>
                <a:gd name="T52" fmla="*/ 250 w 282"/>
                <a:gd name="T53" fmla="*/ 222 h 314"/>
                <a:gd name="T54" fmla="*/ 262 w 282"/>
                <a:gd name="T55" fmla="*/ 208 h 314"/>
                <a:gd name="T56" fmla="*/ 258 w 282"/>
                <a:gd name="T57" fmla="*/ 178 h 314"/>
                <a:gd name="T58" fmla="*/ 256 w 282"/>
                <a:gd name="T59" fmla="*/ 154 h 314"/>
                <a:gd name="T60" fmla="*/ 248 w 282"/>
                <a:gd name="T61" fmla="*/ 136 h 314"/>
                <a:gd name="T62" fmla="*/ 240 w 282"/>
                <a:gd name="T63" fmla="*/ 130 h 314"/>
                <a:gd name="T64" fmla="*/ 246 w 282"/>
                <a:gd name="T65" fmla="*/ 118 h 314"/>
                <a:gd name="T66" fmla="*/ 244 w 282"/>
                <a:gd name="T67" fmla="*/ 108 h 314"/>
                <a:gd name="T68" fmla="*/ 254 w 282"/>
                <a:gd name="T69" fmla="*/ 82 h 314"/>
                <a:gd name="T70" fmla="*/ 262 w 282"/>
                <a:gd name="T71" fmla="*/ 66 h 314"/>
                <a:gd name="T72" fmla="*/ 282 w 282"/>
                <a:gd name="T73" fmla="*/ 56 h 314"/>
                <a:gd name="T74" fmla="*/ 276 w 282"/>
                <a:gd name="T75" fmla="*/ 48 h 314"/>
                <a:gd name="T76" fmla="*/ 272 w 282"/>
                <a:gd name="T77" fmla="*/ 42 h 314"/>
                <a:gd name="T78" fmla="*/ 264 w 282"/>
                <a:gd name="T79" fmla="*/ 20 h 314"/>
                <a:gd name="T80" fmla="*/ 250 w 282"/>
                <a:gd name="T81" fmla="*/ 10 h 314"/>
                <a:gd name="T82" fmla="*/ 222 w 282"/>
                <a:gd name="T83" fmla="*/ 8 h 314"/>
                <a:gd name="T84" fmla="*/ 208 w 282"/>
                <a:gd name="T85" fmla="*/ 0 h 314"/>
                <a:gd name="T86" fmla="*/ 182 w 282"/>
                <a:gd name="T87" fmla="*/ 2 h 314"/>
                <a:gd name="T88" fmla="*/ 176 w 282"/>
                <a:gd name="T89" fmla="*/ 6 h 314"/>
                <a:gd name="T90" fmla="*/ 152 w 282"/>
                <a:gd name="T91" fmla="*/ 8 h 314"/>
                <a:gd name="T92" fmla="*/ 144 w 282"/>
                <a:gd name="T93" fmla="*/ 16 h 314"/>
                <a:gd name="T94" fmla="*/ 122 w 282"/>
                <a:gd name="T95" fmla="*/ 20 h 314"/>
                <a:gd name="T96" fmla="*/ 114 w 282"/>
                <a:gd name="T97" fmla="*/ 8 h 314"/>
                <a:gd name="T98" fmla="*/ 102 w 282"/>
                <a:gd name="T99" fmla="*/ 8 h 314"/>
                <a:gd name="T100" fmla="*/ 86 w 282"/>
                <a:gd name="T101" fmla="*/ 22 h 314"/>
                <a:gd name="T102" fmla="*/ 96 w 282"/>
                <a:gd name="T103" fmla="*/ 32 h 314"/>
                <a:gd name="T104" fmla="*/ 86 w 282"/>
                <a:gd name="T105" fmla="*/ 48 h 314"/>
                <a:gd name="T106" fmla="*/ 86 w 282"/>
                <a:gd name="T107" fmla="*/ 88 h 314"/>
                <a:gd name="T108" fmla="*/ 76 w 282"/>
                <a:gd name="T109" fmla="*/ 106 h 314"/>
                <a:gd name="T110" fmla="*/ 74 w 282"/>
                <a:gd name="T111" fmla="*/ 126 h 314"/>
                <a:gd name="T112" fmla="*/ 62 w 282"/>
                <a:gd name="T113" fmla="*/ 128 h 314"/>
                <a:gd name="T114" fmla="*/ 62 w 282"/>
                <a:gd name="T115" fmla="*/ 148 h 314"/>
                <a:gd name="T116" fmla="*/ 46 w 282"/>
                <a:gd name="T117" fmla="*/ 156 h 314"/>
                <a:gd name="T118" fmla="*/ 38 w 282"/>
                <a:gd name="T119" fmla="*/ 162 h 314"/>
                <a:gd name="T120" fmla="*/ 22 w 282"/>
                <a:gd name="T121" fmla="*/ 158 h 314"/>
                <a:gd name="T122" fmla="*/ 4 w 282"/>
                <a:gd name="T123" fmla="*/ 172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2" h="314">
                  <a:moveTo>
                    <a:pt x="6" y="172"/>
                  </a:moveTo>
                  <a:lnTo>
                    <a:pt x="6" y="172"/>
                  </a:lnTo>
                  <a:lnTo>
                    <a:pt x="6" y="172"/>
                  </a:lnTo>
                  <a:lnTo>
                    <a:pt x="6" y="172"/>
                  </a:lnTo>
                  <a:lnTo>
                    <a:pt x="6" y="174"/>
                  </a:lnTo>
                  <a:lnTo>
                    <a:pt x="4" y="174"/>
                  </a:lnTo>
                  <a:lnTo>
                    <a:pt x="4" y="174"/>
                  </a:lnTo>
                  <a:lnTo>
                    <a:pt x="2" y="174"/>
                  </a:lnTo>
                  <a:lnTo>
                    <a:pt x="2" y="176"/>
                  </a:lnTo>
                  <a:lnTo>
                    <a:pt x="0" y="176"/>
                  </a:lnTo>
                  <a:lnTo>
                    <a:pt x="0" y="176"/>
                  </a:lnTo>
                  <a:lnTo>
                    <a:pt x="0" y="178"/>
                  </a:lnTo>
                  <a:lnTo>
                    <a:pt x="0" y="180"/>
                  </a:lnTo>
                  <a:lnTo>
                    <a:pt x="0" y="182"/>
                  </a:lnTo>
                  <a:lnTo>
                    <a:pt x="2" y="182"/>
                  </a:lnTo>
                  <a:lnTo>
                    <a:pt x="4" y="184"/>
                  </a:lnTo>
                  <a:lnTo>
                    <a:pt x="6" y="184"/>
                  </a:lnTo>
                  <a:lnTo>
                    <a:pt x="12" y="184"/>
                  </a:lnTo>
                  <a:lnTo>
                    <a:pt x="16" y="184"/>
                  </a:lnTo>
                  <a:lnTo>
                    <a:pt x="20" y="186"/>
                  </a:lnTo>
                  <a:lnTo>
                    <a:pt x="22" y="186"/>
                  </a:lnTo>
                  <a:lnTo>
                    <a:pt x="26" y="186"/>
                  </a:lnTo>
                  <a:lnTo>
                    <a:pt x="28" y="184"/>
                  </a:lnTo>
                  <a:lnTo>
                    <a:pt x="28" y="184"/>
                  </a:lnTo>
                  <a:lnTo>
                    <a:pt x="30" y="184"/>
                  </a:lnTo>
                  <a:lnTo>
                    <a:pt x="34" y="182"/>
                  </a:lnTo>
                  <a:lnTo>
                    <a:pt x="38" y="180"/>
                  </a:lnTo>
                  <a:lnTo>
                    <a:pt x="40" y="180"/>
                  </a:lnTo>
                  <a:lnTo>
                    <a:pt x="42" y="180"/>
                  </a:lnTo>
                  <a:lnTo>
                    <a:pt x="46" y="180"/>
                  </a:lnTo>
                  <a:lnTo>
                    <a:pt x="48" y="178"/>
                  </a:lnTo>
                  <a:lnTo>
                    <a:pt x="52" y="178"/>
                  </a:lnTo>
                  <a:lnTo>
                    <a:pt x="56" y="178"/>
                  </a:lnTo>
                  <a:lnTo>
                    <a:pt x="60" y="180"/>
                  </a:lnTo>
                  <a:lnTo>
                    <a:pt x="62" y="180"/>
                  </a:lnTo>
                  <a:lnTo>
                    <a:pt x="64" y="180"/>
                  </a:lnTo>
                  <a:lnTo>
                    <a:pt x="66" y="180"/>
                  </a:lnTo>
                  <a:lnTo>
                    <a:pt x="66" y="182"/>
                  </a:lnTo>
                  <a:lnTo>
                    <a:pt x="68" y="182"/>
                  </a:lnTo>
                  <a:lnTo>
                    <a:pt x="70" y="182"/>
                  </a:lnTo>
                  <a:lnTo>
                    <a:pt x="70" y="184"/>
                  </a:lnTo>
                  <a:lnTo>
                    <a:pt x="70" y="184"/>
                  </a:lnTo>
                  <a:lnTo>
                    <a:pt x="72" y="186"/>
                  </a:lnTo>
                  <a:lnTo>
                    <a:pt x="72" y="188"/>
                  </a:lnTo>
                  <a:lnTo>
                    <a:pt x="72" y="190"/>
                  </a:lnTo>
                  <a:lnTo>
                    <a:pt x="72" y="190"/>
                  </a:lnTo>
                  <a:lnTo>
                    <a:pt x="72" y="194"/>
                  </a:lnTo>
                  <a:lnTo>
                    <a:pt x="72" y="198"/>
                  </a:lnTo>
                  <a:lnTo>
                    <a:pt x="72" y="202"/>
                  </a:lnTo>
                  <a:lnTo>
                    <a:pt x="74" y="204"/>
                  </a:lnTo>
                  <a:lnTo>
                    <a:pt x="74" y="204"/>
                  </a:lnTo>
                  <a:lnTo>
                    <a:pt x="74" y="206"/>
                  </a:lnTo>
                  <a:lnTo>
                    <a:pt x="74" y="206"/>
                  </a:lnTo>
                  <a:lnTo>
                    <a:pt x="76" y="208"/>
                  </a:lnTo>
                  <a:lnTo>
                    <a:pt x="76" y="208"/>
                  </a:lnTo>
                  <a:lnTo>
                    <a:pt x="78" y="208"/>
                  </a:lnTo>
                  <a:lnTo>
                    <a:pt x="80" y="208"/>
                  </a:lnTo>
                  <a:lnTo>
                    <a:pt x="80" y="210"/>
                  </a:lnTo>
                  <a:lnTo>
                    <a:pt x="82" y="210"/>
                  </a:lnTo>
                  <a:lnTo>
                    <a:pt x="82" y="210"/>
                  </a:lnTo>
                  <a:lnTo>
                    <a:pt x="82" y="210"/>
                  </a:lnTo>
                  <a:lnTo>
                    <a:pt x="82" y="212"/>
                  </a:lnTo>
                  <a:lnTo>
                    <a:pt x="82" y="212"/>
                  </a:lnTo>
                  <a:lnTo>
                    <a:pt x="82" y="214"/>
                  </a:lnTo>
                  <a:lnTo>
                    <a:pt x="82" y="216"/>
                  </a:lnTo>
                  <a:lnTo>
                    <a:pt x="82" y="218"/>
                  </a:lnTo>
                  <a:lnTo>
                    <a:pt x="82" y="218"/>
                  </a:lnTo>
                  <a:lnTo>
                    <a:pt x="82" y="218"/>
                  </a:lnTo>
                  <a:lnTo>
                    <a:pt x="82" y="218"/>
                  </a:lnTo>
                  <a:lnTo>
                    <a:pt x="84" y="220"/>
                  </a:lnTo>
                  <a:lnTo>
                    <a:pt x="84" y="220"/>
                  </a:lnTo>
                  <a:lnTo>
                    <a:pt x="86" y="220"/>
                  </a:lnTo>
                  <a:lnTo>
                    <a:pt x="88" y="222"/>
                  </a:lnTo>
                  <a:lnTo>
                    <a:pt x="90" y="222"/>
                  </a:lnTo>
                  <a:lnTo>
                    <a:pt x="92" y="222"/>
                  </a:lnTo>
                  <a:lnTo>
                    <a:pt x="94" y="222"/>
                  </a:lnTo>
                  <a:lnTo>
                    <a:pt x="96" y="222"/>
                  </a:lnTo>
                  <a:lnTo>
                    <a:pt x="98" y="222"/>
                  </a:lnTo>
                  <a:lnTo>
                    <a:pt x="100" y="222"/>
                  </a:lnTo>
                  <a:lnTo>
                    <a:pt x="102" y="222"/>
                  </a:lnTo>
                  <a:lnTo>
                    <a:pt x="102" y="220"/>
                  </a:lnTo>
                  <a:lnTo>
                    <a:pt x="104" y="220"/>
                  </a:lnTo>
                  <a:lnTo>
                    <a:pt x="106" y="220"/>
                  </a:lnTo>
                  <a:lnTo>
                    <a:pt x="108" y="220"/>
                  </a:lnTo>
                  <a:lnTo>
                    <a:pt x="108" y="218"/>
                  </a:lnTo>
                  <a:lnTo>
                    <a:pt x="108" y="218"/>
                  </a:lnTo>
                  <a:lnTo>
                    <a:pt x="110" y="218"/>
                  </a:lnTo>
                  <a:lnTo>
                    <a:pt x="110" y="216"/>
                  </a:lnTo>
                  <a:lnTo>
                    <a:pt x="110" y="216"/>
                  </a:lnTo>
                  <a:lnTo>
                    <a:pt x="110" y="212"/>
                  </a:lnTo>
                  <a:lnTo>
                    <a:pt x="110" y="210"/>
                  </a:lnTo>
                  <a:lnTo>
                    <a:pt x="110" y="208"/>
                  </a:lnTo>
                  <a:lnTo>
                    <a:pt x="108" y="206"/>
                  </a:lnTo>
                  <a:lnTo>
                    <a:pt x="110" y="204"/>
                  </a:lnTo>
                  <a:lnTo>
                    <a:pt x="110" y="202"/>
                  </a:lnTo>
                  <a:lnTo>
                    <a:pt x="110" y="202"/>
                  </a:lnTo>
                  <a:lnTo>
                    <a:pt x="110" y="202"/>
                  </a:lnTo>
                  <a:lnTo>
                    <a:pt x="110" y="200"/>
                  </a:lnTo>
                  <a:lnTo>
                    <a:pt x="112" y="200"/>
                  </a:lnTo>
                  <a:lnTo>
                    <a:pt x="112" y="198"/>
                  </a:lnTo>
                  <a:lnTo>
                    <a:pt x="114" y="198"/>
                  </a:lnTo>
                  <a:lnTo>
                    <a:pt x="114" y="196"/>
                  </a:lnTo>
                  <a:lnTo>
                    <a:pt x="116" y="196"/>
                  </a:lnTo>
                  <a:lnTo>
                    <a:pt x="116" y="196"/>
                  </a:lnTo>
                  <a:lnTo>
                    <a:pt x="116" y="196"/>
                  </a:lnTo>
                  <a:lnTo>
                    <a:pt x="118" y="196"/>
                  </a:lnTo>
                  <a:lnTo>
                    <a:pt x="118" y="198"/>
                  </a:lnTo>
                  <a:lnTo>
                    <a:pt x="118" y="198"/>
                  </a:lnTo>
                  <a:lnTo>
                    <a:pt x="118" y="200"/>
                  </a:lnTo>
                  <a:lnTo>
                    <a:pt x="120" y="200"/>
                  </a:lnTo>
                  <a:lnTo>
                    <a:pt x="120" y="202"/>
                  </a:lnTo>
                  <a:lnTo>
                    <a:pt x="120" y="206"/>
                  </a:lnTo>
                  <a:lnTo>
                    <a:pt x="120" y="208"/>
                  </a:lnTo>
                  <a:lnTo>
                    <a:pt x="122" y="210"/>
                  </a:lnTo>
                  <a:lnTo>
                    <a:pt x="122" y="212"/>
                  </a:lnTo>
                  <a:lnTo>
                    <a:pt x="122" y="212"/>
                  </a:lnTo>
                  <a:lnTo>
                    <a:pt x="124" y="214"/>
                  </a:lnTo>
                  <a:lnTo>
                    <a:pt x="124" y="214"/>
                  </a:lnTo>
                  <a:lnTo>
                    <a:pt x="124" y="214"/>
                  </a:lnTo>
                  <a:lnTo>
                    <a:pt x="124" y="214"/>
                  </a:lnTo>
                  <a:lnTo>
                    <a:pt x="126" y="214"/>
                  </a:lnTo>
                  <a:lnTo>
                    <a:pt x="126" y="212"/>
                  </a:lnTo>
                  <a:lnTo>
                    <a:pt x="128" y="212"/>
                  </a:lnTo>
                  <a:lnTo>
                    <a:pt x="128" y="210"/>
                  </a:lnTo>
                  <a:lnTo>
                    <a:pt x="130" y="210"/>
                  </a:lnTo>
                  <a:lnTo>
                    <a:pt x="130" y="210"/>
                  </a:lnTo>
                  <a:lnTo>
                    <a:pt x="132" y="208"/>
                  </a:lnTo>
                  <a:lnTo>
                    <a:pt x="134" y="208"/>
                  </a:lnTo>
                  <a:lnTo>
                    <a:pt x="136" y="208"/>
                  </a:lnTo>
                  <a:lnTo>
                    <a:pt x="138" y="208"/>
                  </a:lnTo>
                  <a:lnTo>
                    <a:pt x="138" y="208"/>
                  </a:lnTo>
                  <a:lnTo>
                    <a:pt x="140" y="208"/>
                  </a:lnTo>
                  <a:lnTo>
                    <a:pt x="140" y="208"/>
                  </a:lnTo>
                  <a:lnTo>
                    <a:pt x="142" y="210"/>
                  </a:lnTo>
                  <a:lnTo>
                    <a:pt x="142" y="210"/>
                  </a:lnTo>
                  <a:lnTo>
                    <a:pt x="144" y="212"/>
                  </a:lnTo>
                  <a:lnTo>
                    <a:pt x="144" y="214"/>
                  </a:lnTo>
                  <a:lnTo>
                    <a:pt x="146" y="216"/>
                  </a:lnTo>
                  <a:lnTo>
                    <a:pt x="146" y="218"/>
                  </a:lnTo>
                  <a:lnTo>
                    <a:pt x="146" y="220"/>
                  </a:lnTo>
                  <a:lnTo>
                    <a:pt x="146" y="224"/>
                  </a:lnTo>
                  <a:lnTo>
                    <a:pt x="146" y="228"/>
                  </a:lnTo>
                  <a:lnTo>
                    <a:pt x="146" y="232"/>
                  </a:lnTo>
                  <a:lnTo>
                    <a:pt x="146" y="242"/>
                  </a:lnTo>
                  <a:lnTo>
                    <a:pt x="146" y="250"/>
                  </a:lnTo>
                  <a:lnTo>
                    <a:pt x="146" y="252"/>
                  </a:lnTo>
                  <a:lnTo>
                    <a:pt x="146" y="256"/>
                  </a:lnTo>
                  <a:lnTo>
                    <a:pt x="146" y="256"/>
                  </a:lnTo>
                  <a:lnTo>
                    <a:pt x="146" y="258"/>
                  </a:lnTo>
                  <a:lnTo>
                    <a:pt x="146" y="260"/>
                  </a:lnTo>
                  <a:lnTo>
                    <a:pt x="146" y="262"/>
                  </a:lnTo>
                  <a:lnTo>
                    <a:pt x="148" y="262"/>
                  </a:lnTo>
                  <a:lnTo>
                    <a:pt x="148" y="264"/>
                  </a:lnTo>
                  <a:lnTo>
                    <a:pt x="150" y="264"/>
                  </a:lnTo>
                  <a:lnTo>
                    <a:pt x="150" y="266"/>
                  </a:lnTo>
                  <a:lnTo>
                    <a:pt x="152" y="266"/>
                  </a:lnTo>
                  <a:lnTo>
                    <a:pt x="152" y="268"/>
                  </a:lnTo>
                  <a:lnTo>
                    <a:pt x="154" y="268"/>
                  </a:lnTo>
                  <a:lnTo>
                    <a:pt x="156" y="268"/>
                  </a:lnTo>
                  <a:lnTo>
                    <a:pt x="156" y="268"/>
                  </a:lnTo>
                  <a:lnTo>
                    <a:pt x="158" y="270"/>
                  </a:lnTo>
                  <a:lnTo>
                    <a:pt x="160" y="270"/>
                  </a:lnTo>
                  <a:lnTo>
                    <a:pt x="162" y="270"/>
                  </a:lnTo>
                  <a:lnTo>
                    <a:pt x="166" y="270"/>
                  </a:lnTo>
                  <a:lnTo>
                    <a:pt x="170" y="268"/>
                  </a:lnTo>
                  <a:lnTo>
                    <a:pt x="172" y="268"/>
                  </a:lnTo>
                  <a:lnTo>
                    <a:pt x="174" y="268"/>
                  </a:lnTo>
                  <a:lnTo>
                    <a:pt x="180" y="268"/>
                  </a:lnTo>
                  <a:lnTo>
                    <a:pt x="182" y="268"/>
                  </a:lnTo>
                  <a:lnTo>
                    <a:pt x="184" y="270"/>
                  </a:lnTo>
                  <a:lnTo>
                    <a:pt x="186" y="270"/>
                  </a:lnTo>
                  <a:lnTo>
                    <a:pt x="188" y="270"/>
                  </a:lnTo>
                  <a:lnTo>
                    <a:pt x="188" y="270"/>
                  </a:lnTo>
                  <a:lnTo>
                    <a:pt x="188" y="272"/>
                  </a:lnTo>
                  <a:lnTo>
                    <a:pt x="188" y="272"/>
                  </a:lnTo>
                  <a:lnTo>
                    <a:pt x="190" y="272"/>
                  </a:lnTo>
                  <a:lnTo>
                    <a:pt x="190" y="274"/>
                  </a:lnTo>
                  <a:lnTo>
                    <a:pt x="190" y="276"/>
                  </a:lnTo>
                  <a:lnTo>
                    <a:pt x="190" y="278"/>
                  </a:lnTo>
                  <a:lnTo>
                    <a:pt x="190" y="280"/>
                  </a:lnTo>
                  <a:lnTo>
                    <a:pt x="192" y="282"/>
                  </a:lnTo>
                  <a:lnTo>
                    <a:pt x="192" y="284"/>
                  </a:lnTo>
                  <a:lnTo>
                    <a:pt x="192" y="286"/>
                  </a:lnTo>
                  <a:lnTo>
                    <a:pt x="192" y="286"/>
                  </a:lnTo>
                  <a:lnTo>
                    <a:pt x="192" y="286"/>
                  </a:lnTo>
                  <a:lnTo>
                    <a:pt x="194" y="286"/>
                  </a:lnTo>
                  <a:lnTo>
                    <a:pt x="196" y="288"/>
                  </a:lnTo>
                  <a:lnTo>
                    <a:pt x="196" y="288"/>
                  </a:lnTo>
                  <a:lnTo>
                    <a:pt x="198" y="288"/>
                  </a:lnTo>
                  <a:lnTo>
                    <a:pt x="198" y="288"/>
                  </a:lnTo>
                  <a:lnTo>
                    <a:pt x="200" y="288"/>
                  </a:lnTo>
                  <a:lnTo>
                    <a:pt x="200" y="288"/>
                  </a:lnTo>
                  <a:lnTo>
                    <a:pt x="200" y="288"/>
                  </a:lnTo>
                  <a:lnTo>
                    <a:pt x="200" y="286"/>
                  </a:lnTo>
                  <a:lnTo>
                    <a:pt x="202" y="286"/>
                  </a:lnTo>
                  <a:lnTo>
                    <a:pt x="202" y="284"/>
                  </a:lnTo>
                  <a:lnTo>
                    <a:pt x="202" y="282"/>
                  </a:lnTo>
                  <a:lnTo>
                    <a:pt x="204" y="280"/>
                  </a:lnTo>
                  <a:lnTo>
                    <a:pt x="204" y="280"/>
                  </a:lnTo>
                  <a:lnTo>
                    <a:pt x="204" y="280"/>
                  </a:lnTo>
                  <a:lnTo>
                    <a:pt x="204" y="278"/>
                  </a:lnTo>
                  <a:lnTo>
                    <a:pt x="206" y="278"/>
                  </a:lnTo>
                  <a:lnTo>
                    <a:pt x="208" y="278"/>
                  </a:lnTo>
                  <a:lnTo>
                    <a:pt x="210" y="276"/>
                  </a:lnTo>
                  <a:lnTo>
                    <a:pt x="212" y="276"/>
                  </a:lnTo>
                  <a:lnTo>
                    <a:pt x="212" y="276"/>
                  </a:lnTo>
                  <a:lnTo>
                    <a:pt x="214" y="276"/>
                  </a:lnTo>
                  <a:lnTo>
                    <a:pt x="214" y="276"/>
                  </a:lnTo>
                  <a:lnTo>
                    <a:pt x="216" y="276"/>
                  </a:lnTo>
                  <a:lnTo>
                    <a:pt x="216" y="278"/>
                  </a:lnTo>
                  <a:lnTo>
                    <a:pt x="216" y="278"/>
                  </a:lnTo>
                  <a:lnTo>
                    <a:pt x="216" y="280"/>
                  </a:lnTo>
                  <a:lnTo>
                    <a:pt x="216" y="282"/>
                  </a:lnTo>
                  <a:lnTo>
                    <a:pt x="216" y="282"/>
                  </a:lnTo>
                  <a:lnTo>
                    <a:pt x="218" y="282"/>
                  </a:lnTo>
                  <a:lnTo>
                    <a:pt x="218" y="284"/>
                  </a:lnTo>
                  <a:lnTo>
                    <a:pt x="218" y="284"/>
                  </a:lnTo>
                  <a:lnTo>
                    <a:pt x="220" y="284"/>
                  </a:lnTo>
                  <a:lnTo>
                    <a:pt x="220" y="284"/>
                  </a:lnTo>
                  <a:lnTo>
                    <a:pt x="222" y="286"/>
                  </a:lnTo>
                  <a:lnTo>
                    <a:pt x="224" y="286"/>
                  </a:lnTo>
                  <a:lnTo>
                    <a:pt x="226" y="288"/>
                  </a:lnTo>
                  <a:lnTo>
                    <a:pt x="228" y="288"/>
                  </a:lnTo>
                  <a:lnTo>
                    <a:pt x="228" y="288"/>
                  </a:lnTo>
                  <a:lnTo>
                    <a:pt x="228" y="288"/>
                  </a:lnTo>
                  <a:lnTo>
                    <a:pt x="228" y="290"/>
                  </a:lnTo>
                  <a:lnTo>
                    <a:pt x="228" y="290"/>
                  </a:lnTo>
                  <a:lnTo>
                    <a:pt x="230" y="292"/>
                  </a:lnTo>
                  <a:lnTo>
                    <a:pt x="230" y="294"/>
                  </a:lnTo>
                  <a:lnTo>
                    <a:pt x="230" y="296"/>
                  </a:lnTo>
                  <a:lnTo>
                    <a:pt x="230" y="300"/>
                  </a:lnTo>
                  <a:lnTo>
                    <a:pt x="230" y="302"/>
                  </a:lnTo>
                  <a:lnTo>
                    <a:pt x="232" y="304"/>
                  </a:lnTo>
                  <a:lnTo>
                    <a:pt x="232" y="306"/>
                  </a:lnTo>
                  <a:lnTo>
                    <a:pt x="234" y="308"/>
                  </a:lnTo>
                  <a:lnTo>
                    <a:pt x="236" y="310"/>
                  </a:lnTo>
                  <a:lnTo>
                    <a:pt x="236" y="310"/>
                  </a:lnTo>
                  <a:lnTo>
                    <a:pt x="236" y="312"/>
                  </a:lnTo>
                  <a:lnTo>
                    <a:pt x="238" y="312"/>
                  </a:lnTo>
                  <a:lnTo>
                    <a:pt x="240" y="312"/>
                  </a:lnTo>
                  <a:lnTo>
                    <a:pt x="242" y="314"/>
                  </a:lnTo>
                  <a:lnTo>
                    <a:pt x="244" y="314"/>
                  </a:lnTo>
                  <a:lnTo>
                    <a:pt x="246" y="314"/>
                  </a:lnTo>
                  <a:lnTo>
                    <a:pt x="248" y="314"/>
                  </a:lnTo>
                  <a:lnTo>
                    <a:pt x="250" y="312"/>
                  </a:lnTo>
                  <a:lnTo>
                    <a:pt x="252" y="312"/>
                  </a:lnTo>
                  <a:lnTo>
                    <a:pt x="252" y="312"/>
                  </a:lnTo>
                  <a:lnTo>
                    <a:pt x="254" y="312"/>
                  </a:lnTo>
                  <a:lnTo>
                    <a:pt x="254" y="310"/>
                  </a:lnTo>
                  <a:lnTo>
                    <a:pt x="254" y="310"/>
                  </a:lnTo>
                  <a:lnTo>
                    <a:pt x="256" y="308"/>
                  </a:lnTo>
                  <a:lnTo>
                    <a:pt x="256" y="308"/>
                  </a:lnTo>
                  <a:lnTo>
                    <a:pt x="256" y="304"/>
                  </a:lnTo>
                  <a:lnTo>
                    <a:pt x="258" y="302"/>
                  </a:lnTo>
                  <a:lnTo>
                    <a:pt x="258" y="300"/>
                  </a:lnTo>
                  <a:lnTo>
                    <a:pt x="258" y="298"/>
                  </a:lnTo>
                  <a:lnTo>
                    <a:pt x="258" y="296"/>
                  </a:lnTo>
                  <a:lnTo>
                    <a:pt x="258" y="292"/>
                  </a:lnTo>
                  <a:lnTo>
                    <a:pt x="258" y="290"/>
                  </a:lnTo>
                  <a:lnTo>
                    <a:pt x="256" y="288"/>
                  </a:lnTo>
                  <a:lnTo>
                    <a:pt x="256" y="286"/>
                  </a:lnTo>
                  <a:lnTo>
                    <a:pt x="256" y="286"/>
                  </a:lnTo>
                  <a:lnTo>
                    <a:pt x="256" y="286"/>
                  </a:lnTo>
                  <a:lnTo>
                    <a:pt x="254" y="284"/>
                  </a:lnTo>
                  <a:lnTo>
                    <a:pt x="254" y="284"/>
                  </a:lnTo>
                  <a:lnTo>
                    <a:pt x="254" y="284"/>
                  </a:lnTo>
                  <a:lnTo>
                    <a:pt x="252" y="284"/>
                  </a:lnTo>
                  <a:lnTo>
                    <a:pt x="252" y="284"/>
                  </a:lnTo>
                  <a:lnTo>
                    <a:pt x="250" y="284"/>
                  </a:lnTo>
                  <a:lnTo>
                    <a:pt x="246" y="284"/>
                  </a:lnTo>
                  <a:lnTo>
                    <a:pt x="246" y="284"/>
                  </a:lnTo>
                  <a:lnTo>
                    <a:pt x="244" y="284"/>
                  </a:lnTo>
                  <a:lnTo>
                    <a:pt x="244" y="282"/>
                  </a:lnTo>
                  <a:lnTo>
                    <a:pt x="242" y="282"/>
                  </a:lnTo>
                  <a:lnTo>
                    <a:pt x="240" y="280"/>
                  </a:lnTo>
                  <a:lnTo>
                    <a:pt x="240" y="278"/>
                  </a:lnTo>
                  <a:lnTo>
                    <a:pt x="238" y="278"/>
                  </a:lnTo>
                  <a:lnTo>
                    <a:pt x="238" y="276"/>
                  </a:lnTo>
                  <a:lnTo>
                    <a:pt x="238" y="274"/>
                  </a:lnTo>
                  <a:lnTo>
                    <a:pt x="238" y="272"/>
                  </a:lnTo>
                  <a:lnTo>
                    <a:pt x="236" y="270"/>
                  </a:lnTo>
                  <a:lnTo>
                    <a:pt x="236" y="268"/>
                  </a:lnTo>
                  <a:lnTo>
                    <a:pt x="236" y="264"/>
                  </a:lnTo>
                  <a:lnTo>
                    <a:pt x="236" y="262"/>
                  </a:lnTo>
                  <a:lnTo>
                    <a:pt x="238" y="258"/>
                  </a:lnTo>
                  <a:lnTo>
                    <a:pt x="238" y="254"/>
                  </a:lnTo>
                  <a:lnTo>
                    <a:pt x="238" y="248"/>
                  </a:lnTo>
                  <a:lnTo>
                    <a:pt x="240" y="242"/>
                  </a:lnTo>
                  <a:lnTo>
                    <a:pt x="240" y="238"/>
                  </a:lnTo>
                  <a:lnTo>
                    <a:pt x="242" y="232"/>
                  </a:lnTo>
                  <a:lnTo>
                    <a:pt x="244" y="230"/>
                  </a:lnTo>
                  <a:lnTo>
                    <a:pt x="244" y="228"/>
                  </a:lnTo>
                  <a:lnTo>
                    <a:pt x="246" y="224"/>
                  </a:lnTo>
                  <a:lnTo>
                    <a:pt x="246" y="224"/>
                  </a:lnTo>
                  <a:lnTo>
                    <a:pt x="248" y="222"/>
                  </a:lnTo>
                  <a:lnTo>
                    <a:pt x="248" y="222"/>
                  </a:lnTo>
                  <a:lnTo>
                    <a:pt x="250" y="222"/>
                  </a:lnTo>
                  <a:lnTo>
                    <a:pt x="254" y="220"/>
                  </a:lnTo>
                  <a:lnTo>
                    <a:pt x="256" y="220"/>
                  </a:lnTo>
                  <a:lnTo>
                    <a:pt x="256" y="220"/>
                  </a:lnTo>
                  <a:lnTo>
                    <a:pt x="258" y="218"/>
                  </a:lnTo>
                  <a:lnTo>
                    <a:pt x="258" y="218"/>
                  </a:lnTo>
                  <a:lnTo>
                    <a:pt x="260" y="218"/>
                  </a:lnTo>
                  <a:lnTo>
                    <a:pt x="260" y="216"/>
                  </a:lnTo>
                  <a:lnTo>
                    <a:pt x="260" y="216"/>
                  </a:lnTo>
                  <a:lnTo>
                    <a:pt x="260" y="212"/>
                  </a:lnTo>
                  <a:lnTo>
                    <a:pt x="262" y="210"/>
                  </a:lnTo>
                  <a:lnTo>
                    <a:pt x="262" y="208"/>
                  </a:lnTo>
                  <a:lnTo>
                    <a:pt x="262" y="206"/>
                  </a:lnTo>
                  <a:lnTo>
                    <a:pt x="262" y="204"/>
                  </a:lnTo>
                  <a:lnTo>
                    <a:pt x="262" y="202"/>
                  </a:lnTo>
                  <a:lnTo>
                    <a:pt x="262" y="200"/>
                  </a:lnTo>
                  <a:lnTo>
                    <a:pt x="262" y="196"/>
                  </a:lnTo>
                  <a:lnTo>
                    <a:pt x="262" y="194"/>
                  </a:lnTo>
                  <a:lnTo>
                    <a:pt x="262" y="192"/>
                  </a:lnTo>
                  <a:lnTo>
                    <a:pt x="260" y="190"/>
                  </a:lnTo>
                  <a:lnTo>
                    <a:pt x="260" y="186"/>
                  </a:lnTo>
                  <a:lnTo>
                    <a:pt x="258" y="182"/>
                  </a:lnTo>
                  <a:lnTo>
                    <a:pt x="258" y="178"/>
                  </a:lnTo>
                  <a:lnTo>
                    <a:pt x="256" y="176"/>
                  </a:lnTo>
                  <a:lnTo>
                    <a:pt x="256" y="174"/>
                  </a:lnTo>
                  <a:lnTo>
                    <a:pt x="256" y="172"/>
                  </a:lnTo>
                  <a:lnTo>
                    <a:pt x="256" y="172"/>
                  </a:lnTo>
                  <a:lnTo>
                    <a:pt x="256" y="168"/>
                  </a:lnTo>
                  <a:lnTo>
                    <a:pt x="258" y="164"/>
                  </a:lnTo>
                  <a:lnTo>
                    <a:pt x="258" y="162"/>
                  </a:lnTo>
                  <a:lnTo>
                    <a:pt x="258" y="160"/>
                  </a:lnTo>
                  <a:lnTo>
                    <a:pt x="256" y="160"/>
                  </a:lnTo>
                  <a:lnTo>
                    <a:pt x="256" y="158"/>
                  </a:lnTo>
                  <a:lnTo>
                    <a:pt x="256" y="154"/>
                  </a:lnTo>
                  <a:lnTo>
                    <a:pt x="254" y="150"/>
                  </a:lnTo>
                  <a:lnTo>
                    <a:pt x="252" y="150"/>
                  </a:lnTo>
                  <a:lnTo>
                    <a:pt x="250" y="148"/>
                  </a:lnTo>
                  <a:lnTo>
                    <a:pt x="248" y="146"/>
                  </a:lnTo>
                  <a:lnTo>
                    <a:pt x="248" y="146"/>
                  </a:lnTo>
                  <a:lnTo>
                    <a:pt x="248" y="146"/>
                  </a:lnTo>
                  <a:lnTo>
                    <a:pt x="248" y="144"/>
                  </a:lnTo>
                  <a:lnTo>
                    <a:pt x="248" y="144"/>
                  </a:lnTo>
                  <a:lnTo>
                    <a:pt x="248" y="142"/>
                  </a:lnTo>
                  <a:lnTo>
                    <a:pt x="248" y="138"/>
                  </a:lnTo>
                  <a:lnTo>
                    <a:pt x="248" y="136"/>
                  </a:lnTo>
                  <a:lnTo>
                    <a:pt x="250" y="132"/>
                  </a:lnTo>
                  <a:lnTo>
                    <a:pt x="250" y="130"/>
                  </a:lnTo>
                  <a:lnTo>
                    <a:pt x="250" y="130"/>
                  </a:lnTo>
                  <a:lnTo>
                    <a:pt x="246" y="130"/>
                  </a:lnTo>
                  <a:lnTo>
                    <a:pt x="244" y="132"/>
                  </a:lnTo>
                  <a:lnTo>
                    <a:pt x="244" y="132"/>
                  </a:lnTo>
                  <a:lnTo>
                    <a:pt x="242" y="132"/>
                  </a:lnTo>
                  <a:lnTo>
                    <a:pt x="242" y="132"/>
                  </a:lnTo>
                  <a:lnTo>
                    <a:pt x="242" y="130"/>
                  </a:lnTo>
                  <a:lnTo>
                    <a:pt x="240" y="130"/>
                  </a:lnTo>
                  <a:lnTo>
                    <a:pt x="240" y="130"/>
                  </a:lnTo>
                  <a:lnTo>
                    <a:pt x="240" y="128"/>
                  </a:lnTo>
                  <a:lnTo>
                    <a:pt x="240" y="126"/>
                  </a:lnTo>
                  <a:lnTo>
                    <a:pt x="240" y="126"/>
                  </a:lnTo>
                  <a:lnTo>
                    <a:pt x="240" y="124"/>
                  </a:lnTo>
                  <a:lnTo>
                    <a:pt x="240" y="124"/>
                  </a:lnTo>
                  <a:lnTo>
                    <a:pt x="240" y="122"/>
                  </a:lnTo>
                  <a:lnTo>
                    <a:pt x="242" y="122"/>
                  </a:lnTo>
                  <a:lnTo>
                    <a:pt x="242" y="120"/>
                  </a:lnTo>
                  <a:lnTo>
                    <a:pt x="244" y="120"/>
                  </a:lnTo>
                  <a:lnTo>
                    <a:pt x="246" y="118"/>
                  </a:lnTo>
                  <a:lnTo>
                    <a:pt x="246" y="118"/>
                  </a:lnTo>
                  <a:lnTo>
                    <a:pt x="246" y="118"/>
                  </a:lnTo>
                  <a:lnTo>
                    <a:pt x="246" y="116"/>
                  </a:lnTo>
                  <a:lnTo>
                    <a:pt x="246" y="116"/>
                  </a:lnTo>
                  <a:lnTo>
                    <a:pt x="246" y="114"/>
                  </a:lnTo>
                  <a:lnTo>
                    <a:pt x="246" y="114"/>
                  </a:lnTo>
                  <a:lnTo>
                    <a:pt x="246" y="112"/>
                  </a:lnTo>
                  <a:lnTo>
                    <a:pt x="244" y="110"/>
                  </a:lnTo>
                  <a:lnTo>
                    <a:pt x="244" y="110"/>
                  </a:lnTo>
                  <a:lnTo>
                    <a:pt x="244" y="108"/>
                  </a:lnTo>
                  <a:lnTo>
                    <a:pt x="244" y="108"/>
                  </a:lnTo>
                  <a:lnTo>
                    <a:pt x="244" y="108"/>
                  </a:lnTo>
                  <a:lnTo>
                    <a:pt x="244" y="108"/>
                  </a:lnTo>
                  <a:lnTo>
                    <a:pt x="246" y="106"/>
                  </a:lnTo>
                  <a:lnTo>
                    <a:pt x="246" y="106"/>
                  </a:lnTo>
                  <a:lnTo>
                    <a:pt x="248" y="106"/>
                  </a:lnTo>
                  <a:lnTo>
                    <a:pt x="250" y="104"/>
                  </a:lnTo>
                  <a:lnTo>
                    <a:pt x="252" y="104"/>
                  </a:lnTo>
                  <a:lnTo>
                    <a:pt x="254" y="104"/>
                  </a:lnTo>
                  <a:lnTo>
                    <a:pt x="254" y="98"/>
                  </a:lnTo>
                  <a:lnTo>
                    <a:pt x="254" y="94"/>
                  </a:lnTo>
                  <a:lnTo>
                    <a:pt x="254" y="88"/>
                  </a:lnTo>
                  <a:lnTo>
                    <a:pt x="254" y="82"/>
                  </a:lnTo>
                  <a:lnTo>
                    <a:pt x="254" y="80"/>
                  </a:lnTo>
                  <a:lnTo>
                    <a:pt x="254" y="76"/>
                  </a:lnTo>
                  <a:lnTo>
                    <a:pt x="254" y="74"/>
                  </a:lnTo>
                  <a:lnTo>
                    <a:pt x="256" y="72"/>
                  </a:lnTo>
                  <a:lnTo>
                    <a:pt x="256" y="70"/>
                  </a:lnTo>
                  <a:lnTo>
                    <a:pt x="256" y="68"/>
                  </a:lnTo>
                  <a:lnTo>
                    <a:pt x="258" y="68"/>
                  </a:lnTo>
                  <a:lnTo>
                    <a:pt x="258" y="68"/>
                  </a:lnTo>
                  <a:lnTo>
                    <a:pt x="258" y="66"/>
                  </a:lnTo>
                  <a:lnTo>
                    <a:pt x="260" y="66"/>
                  </a:lnTo>
                  <a:lnTo>
                    <a:pt x="262" y="66"/>
                  </a:lnTo>
                  <a:lnTo>
                    <a:pt x="264" y="64"/>
                  </a:lnTo>
                  <a:lnTo>
                    <a:pt x="268" y="64"/>
                  </a:lnTo>
                  <a:lnTo>
                    <a:pt x="270" y="62"/>
                  </a:lnTo>
                  <a:lnTo>
                    <a:pt x="272" y="62"/>
                  </a:lnTo>
                  <a:lnTo>
                    <a:pt x="276" y="60"/>
                  </a:lnTo>
                  <a:lnTo>
                    <a:pt x="278" y="60"/>
                  </a:lnTo>
                  <a:lnTo>
                    <a:pt x="280" y="60"/>
                  </a:lnTo>
                  <a:lnTo>
                    <a:pt x="280" y="58"/>
                  </a:lnTo>
                  <a:lnTo>
                    <a:pt x="280" y="58"/>
                  </a:lnTo>
                  <a:lnTo>
                    <a:pt x="282" y="58"/>
                  </a:lnTo>
                  <a:lnTo>
                    <a:pt x="282" y="56"/>
                  </a:lnTo>
                  <a:lnTo>
                    <a:pt x="282" y="54"/>
                  </a:lnTo>
                  <a:lnTo>
                    <a:pt x="282" y="54"/>
                  </a:lnTo>
                  <a:lnTo>
                    <a:pt x="282" y="52"/>
                  </a:lnTo>
                  <a:lnTo>
                    <a:pt x="282" y="50"/>
                  </a:lnTo>
                  <a:lnTo>
                    <a:pt x="282" y="50"/>
                  </a:lnTo>
                  <a:lnTo>
                    <a:pt x="282" y="50"/>
                  </a:lnTo>
                  <a:lnTo>
                    <a:pt x="282" y="48"/>
                  </a:lnTo>
                  <a:lnTo>
                    <a:pt x="280" y="48"/>
                  </a:lnTo>
                  <a:lnTo>
                    <a:pt x="280" y="48"/>
                  </a:lnTo>
                  <a:lnTo>
                    <a:pt x="278" y="48"/>
                  </a:lnTo>
                  <a:lnTo>
                    <a:pt x="276" y="48"/>
                  </a:lnTo>
                  <a:lnTo>
                    <a:pt x="276" y="48"/>
                  </a:lnTo>
                  <a:lnTo>
                    <a:pt x="274" y="48"/>
                  </a:lnTo>
                  <a:lnTo>
                    <a:pt x="274" y="48"/>
                  </a:lnTo>
                  <a:lnTo>
                    <a:pt x="272" y="48"/>
                  </a:lnTo>
                  <a:lnTo>
                    <a:pt x="272" y="48"/>
                  </a:lnTo>
                  <a:lnTo>
                    <a:pt x="272" y="48"/>
                  </a:lnTo>
                  <a:lnTo>
                    <a:pt x="272" y="46"/>
                  </a:lnTo>
                  <a:lnTo>
                    <a:pt x="272" y="46"/>
                  </a:lnTo>
                  <a:lnTo>
                    <a:pt x="272" y="44"/>
                  </a:lnTo>
                  <a:lnTo>
                    <a:pt x="272" y="42"/>
                  </a:lnTo>
                  <a:lnTo>
                    <a:pt x="272" y="42"/>
                  </a:lnTo>
                  <a:lnTo>
                    <a:pt x="272" y="40"/>
                  </a:lnTo>
                  <a:lnTo>
                    <a:pt x="272" y="36"/>
                  </a:lnTo>
                  <a:lnTo>
                    <a:pt x="270" y="30"/>
                  </a:lnTo>
                  <a:lnTo>
                    <a:pt x="270" y="24"/>
                  </a:lnTo>
                  <a:lnTo>
                    <a:pt x="268" y="22"/>
                  </a:lnTo>
                  <a:lnTo>
                    <a:pt x="268" y="22"/>
                  </a:lnTo>
                  <a:lnTo>
                    <a:pt x="268" y="20"/>
                  </a:lnTo>
                  <a:lnTo>
                    <a:pt x="268" y="20"/>
                  </a:lnTo>
                  <a:lnTo>
                    <a:pt x="266" y="20"/>
                  </a:lnTo>
                  <a:lnTo>
                    <a:pt x="266" y="20"/>
                  </a:lnTo>
                  <a:lnTo>
                    <a:pt x="264" y="20"/>
                  </a:lnTo>
                  <a:lnTo>
                    <a:pt x="262" y="20"/>
                  </a:lnTo>
                  <a:lnTo>
                    <a:pt x="260" y="18"/>
                  </a:lnTo>
                  <a:lnTo>
                    <a:pt x="260" y="18"/>
                  </a:lnTo>
                  <a:lnTo>
                    <a:pt x="258" y="18"/>
                  </a:lnTo>
                  <a:lnTo>
                    <a:pt x="258" y="16"/>
                  </a:lnTo>
                  <a:lnTo>
                    <a:pt x="256" y="14"/>
                  </a:lnTo>
                  <a:lnTo>
                    <a:pt x="256" y="12"/>
                  </a:lnTo>
                  <a:lnTo>
                    <a:pt x="254" y="12"/>
                  </a:lnTo>
                  <a:lnTo>
                    <a:pt x="254" y="10"/>
                  </a:lnTo>
                  <a:lnTo>
                    <a:pt x="252" y="10"/>
                  </a:lnTo>
                  <a:lnTo>
                    <a:pt x="250" y="10"/>
                  </a:lnTo>
                  <a:lnTo>
                    <a:pt x="248" y="10"/>
                  </a:lnTo>
                  <a:lnTo>
                    <a:pt x="246" y="10"/>
                  </a:lnTo>
                  <a:lnTo>
                    <a:pt x="244" y="10"/>
                  </a:lnTo>
                  <a:lnTo>
                    <a:pt x="242" y="10"/>
                  </a:lnTo>
                  <a:lnTo>
                    <a:pt x="238" y="10"/>
                  </a:lnTo>
                  <a:lnTo>
                    <a:pt x="232" y="10"/>
                  </a:lnTo>
                  <a:lnTo>
                    <a:pt x="230" y="10"/>
                  </a:lnTo>
                  <a:lnTo>
                    <a:pt x="228" y="10"/>
                  </a:lnTo>
                  <a:lnTo>
                    <a:pt x="226" y="10"/>
                  </a:lnTo>
                  <a:lnTo>
                    <a:pt x="224" y="10"/>
                  </a:lnTo>
                  <a:lnTo>
                    <a:pt x="222" y="8"/>
                  </a:lnTo>
                  <a:lnTo>
                    <a:pt x="220" y="8"/>
                  </a:lnTo>
                  <a:lnTo>
                    <a:pt x="220" y="8"/>
                  </a:lnTo>
                  <a:lnTo>
                    <a:pt x="220" y="6"/>
                  </a:lnTo>
                  <a:lnTo>
                    <a:pt x="218" y="4"/>
                  </a:lnTo>
                  <a:lnTo>
                    <a:pt x="216" y="2"/>
                  </a:lnTo>
                  <a:lnTo>
                    <a:pt x="216" y="0"/>
                  </a:lnTo>
                  <a:lnTo>
                    <a:pt x="216" y="0"/>
                  </a:lnTo>
                  <a:lnTo>
                    <a:pt x="214" y="0"/>
                  </a:lnTo>
                  <a:lnTo>
                    <a:pt x="214" y="0"/>
                  </a:lnTo>
                  <a:lnTo>
                    <a:pt x="212" y="0"/>
                  </a:lnTo>
                  <a:lnTo>
                    <a:pt x="208" y="0"/>
                  </a:lnTo>
                  <a:lnTo>
                    <a:pt x="208" y="0"/>
                  </a:lnTo>
                  <a:lnTo>
                    <a:pt x="206" y="0"/>
                  </a:lnTo>
                  <a:lnTo>
                    <a:pt x="204" y="0"/>
                  </a:lnTo>
                  <a:lnTo>
                    <a:pt x="198" y="2"/>
                  </a:lnTo>
                  <a:lnTo>
                    <a:pt x="194" y="2"/>
                  </a:lnTo>
                  <a:lnTo>
                    <a:pt x="192" y="4"/>
                  </a:lnTo>
                  <a:lnTo>
                    <a:pt x="190" y="4"/>
                  </a:lnTo>
                  <a:lnTo>
                    <a:pt x="188" y="4"/>
                  </a:lnTo>
                  <a:lnTo>
                    <a:pt x="188" y="2"/>
                  </a:lnTo>
                  <a:lnTo>
                    <a:pt x="184" y="2"/>
                  </a:lnTo>
                  <a:lnTo>
                    <a:pt x="182" y="2"/>
                  </a:lnTo>
                  <a:lnTo>
                    <a:pt x="180" y="0"/>
                  </a:lnTo>
                  <a:lnTo>
                    <a:pt x="180" y="0"/>
                  </a:lnTo>
                  <a:lnTo>
                    <a:pt x="178" y="0"/>
                  </a:lnTo>
                  <a:lnTo>
                    <a:pt x="178" y="0"/>
                  </a:lnTo>
                  <a:lnTo>
                    <a:pt x="178" y="2"/>
                  </a:lnTo>
                  <a:lnTo>
                    <a:pt x="178" y="2"/>
                  </a:lnTo>
                  <a:lnTo>
                    <a:pt x="176" y="2"/>
                  </a:lnTo>
                  <a:lnTo>
                    <a:pt x="176" y="4"/>
                  </a:lnTo>
                  <a:lnTo>
                    <a:pt x="176" y="6"/>
                  </a:lnTo>
                  <a:lnTo>
                    <a:pt x="176" y="6"/>
                  </a:lnTo>
                  <a:lnTo>
                    <a:pt x="176" y="6"/>
                  </a:lnTo>
                  <a:lnTo>
                    <a:pt x="176" y="8"/>
                  </a:lnTo>
                  <a:lnTo>
                    <a:pt x="174" y="8"/>
                  </a:lnTo>
                  <a:lnTo>
                    <a:pt x="174" y="8"/>
                  </a:lnTo>
                  <a:lnTo>
                    <a:pt x="172" y="8"/>
                  </a:lnTo>
                  <a:lnTo>
                    <a:pt x="170" y="8"/>
                  </a:lnTo>
                  <a:lnTo>
                    <a:pt x="168" y="10"/>
                  </a:lnTo>
                  <a:lnTo>
                    <a:pt x="166" y="8"/>
                  </a:lnTo>
                  <a:lnTo>
                    <a:pt x="162" y="8"/>
                  </a:lnTo>
                  <a:lnTo>
                    <a:pt x="156" y="8"/>
                  </a:lnTo>
                  <a:lnTo>
                    <a:pt x="154" y="8"/>
                  </a:lnTo>
                  <a:lnTo>
                    <a:pt x="152" y="8"/>
                  </a:lnTo>
                  <a:lnTo>
                    <a:pt x="150" y="8"/>
                  </a:lnTo>
                  <a:lnTo>
                    <a:pt x="148" y="8"/>
                  </a:lnTo>
                  <a:lnTo>
                    <a:pt x="148" y="10"/>
                  </a:lnTo>
                  <a:lnTo>
                    <a:pt x="146" y="10"/>
                  </a:lnTo>
                  <a:lnTo>
                    <a:pt x="146" y="10"/>
                  </a:lnTo>
                  <a:lnTo>
                    <a:pt x="146" y="12"/>
                  </a:lnTo>
                  <a:lnTo>
                    <a:pt x="146" y="14"/>
                  </a:lnTo>
                  <a:lnTo>
                    <a:pt x="144" y="16"/>
                  </a:lnTo>
                  <a:lnTo>
                    <a:pt x="144" y="16"/>
                  </a:lnTo>
                  <a:lnTo>
                    <a:pt x="144" y="16"/>
                  </a:lnTo>
                  <a:lnTo>
                    <a:pt x="144" y="16"/>
                  </a:lnTo>
                  <a:lnTo>
                    <a:pt x="142" y="18"/>
                  </a:lnTo>
                  <a:lnTo>
                    <a:pt x="140" y="18"/>
                  </a:lnTo>
                  <a:lnTo>
                    <a:pt x="138" y="18"/>
                  </a:lnTo>
                  <a:lnTo>
                    <a:pt x="138" y="20"/>
                  </a:lnTo>
                  <a:lnTo>
                    <a:pt x="136" y="20"/>
                  </a:lnTo>
                  <a:lnTo>
                    <a:pt x="132" y="20"/>
                  </a:lnTo>
                  <a:lnTo>
                    <a:pt x="128" y="20"/>
                  </a:lnTo>
                  <a:lnTo>
                    <a:pt x="126" y="20"/>
                  </a:lnTo>
                  <a:lnTo>
                    <a:pt x="124" y="20"/>
                  </a:lnTo>
                  <a:lnTo>
                    <a:pt x="122" y="20"/>
                  </a:lnTo>
                  <a:lnTo>
                    <a:pt x="122" y="20"/>
                  </a:lnTo>
                  <a:lnTo>
                    <a:pt x="120" y="20"/>
                  </a:lnTo>
                  <a:lnTo>
                    <a:pt x="118" y="18"/>
                  </a:lnTo>
                  <a:lnTo>
                    <a:pt x="118" y="18"/>
                  </a:lnTo>
                  <a:lnTo>
                    <a:pt x="118" y="18"/>
                  </a:lnTo>
                  <a:lnTo>
                    <a:pt x="118" y="16"/>
                  </a:lnTo>
                  <a:lnTo>
                    <a:pt x="116" y="16"/>
                  </a:lnTo>
                  <a:lnTo>
                    <a:pt x="116" y="14"/>
                  </a:lnTo>
                  <a:lnTo>
                    <a:pt x="116" y="12"/>
                  </a:lnTo>
                  <a:lnTo>
                    <a:pt x="114" y="10"/>
                  </a:lnTo>
                  <a:lnTo>
                    <a:pt x="114" y="8"/>
                  </a:lnTo>
                  <a:lnTo>
                    <a:pt x="114" y="8"/>
                  </a:lnTo>
                  <a:lnTo>
                    <a:pt x="112" y="8"/>
                  </a:lnTo>
                  <a:lnTo>
                    <a:pt x="110" y="6"/>
                  </a:lnTo>
                  <a:lnTo>
                    <a:pt x="110" y="6"/>
                  </a:lnTo>
                  <a:lnTo>
                    <a:pt x="108" y="6"/>
                  </a:lnTo>
                  <a:lnTo>
                    <a:pt x="106" y="6"/>
                  </a:lnTo>
                  <a:lnTo>
                    <a:pt x="106" y="4"/>
                  </a:lnTo>
                  <a:lnTo>
                    <a:pt x="104" y="6"/>
                  </a:lnTo>
                  <a:lnTo>
                    <a:pt x="104" y="6"/>
                  </a:lnTo>
                  <a:lnTo>
                    <a:pt x="104" y="6"/>
                  </a:lnTo>
                  <a:lnTo>
                    <a:pt x="102" y="6"/>
                  </a:lnTo>
                  <a:lnTo>
                    <a:pt x="102" y="8"/>
                  </a:lnTo>
                  <a:lnTo>
                    <a:pt x="102" y="8"/>
                  </a:lnTo>
                  <a:lnTo>
                    <a:pt x="100" y="12"/>
                  </a:lnTo>
                  <a:lnTo>
                    <a:pt x="100" y="12"/>
                  </a:lnTo>
                  <a:lnTo>
                    <a:pt x="98" y="14"/>
                  </a:lnTo>
                  <a:lnTo>
                    <a:pt x="96" y="14"/>
                  </a:lnTo>
                  <a:lnTo>
                    <a:pt x="94" y="16"/>
                  </a:lnTo>
                  <a:lnTo>
                    <a:pt x="92" y="16"/>
                  </a:lnTo>
                  <a:lnTo>
                    <a:pt x="92" y="16"/>
                  </a:lnTo>
                  <a:lnTo>
                    <a:pt x="88" y="20"/>
                  </a:lnTo>
                  <a:lnTo>
                    <a:pt x="86" y="22"/>
                  </a:lnTo>
                  <a:lnTo>
                    <a:pt x="86" y="22"/>
                  </a:lnTo>
                  <a:lnTo>
                    <a:pt x="90" y="22"/>
                  </a:lnTo>
                  <a:lnTo>
                    <a:pt x="92" y="22"/>
                  </a:lnTo>
                  <a:lnTo>
                    <a:pt x="94" y="24"/>
                  </a:lnTo>
                  <a:lnTo>
                    <a:pt x="94" y="24"/>
                  </a:lnTo>
                  <a:lnTo>
                    <a:pt x="94" y="24"/>
                  </a:lnTo>
                  <a:lnTo>
                    <a:pt x="94" y="24"/>
                  </a:lnTo>
                  <a:lnTo>
                    <a:pt x="96" y="26"/>
                  </a:lnTo>
                  <a:lnTo>
                    <a:pt x="96" y="26"/>
                  </a:lnTo>
                  <a:lnTo>
                    <a:pt x="96" y="28"/>
                  </a:lnTo>
                  <a:lnTo>
                    <a:pt x="96" y="28"/>
                  </a:lnTo>
                  <a:lnTo>
                    <a:pt x="96" y="32"/>
                  </a:lnTo>
                  <a:lnTo>
                    <a:pt x="94" y="34"/>
                  </a:lnTo>
                  <a:lnTo>
                    <a:pt x="94" y="36"/>
                  </a:lnTo>
                  <a:lnTo>
                    <a:pt x="94" y="40"/>
                  </a:lnTo>
                  <a:lnTo>
                    <a:pt x="92" y="42"/>
                  </a:lnTo>
                  <a:lnTo>
                    <a:pt x="92" y="44"/>
                  </a:lnTo>
                  <a:lnTo>
                    <a:pt x="90" y="44"/>
                  </a:lnTo>
                  <a:lnTo>
                    <a:pt x="90" y="44"/>
                  </a:lnTo>
                  <a:lnTo>
                    <a:pt x="90" y="46"/>
                  </a:lnTo>
                  <a:lnTo>
                    <a:pt x="88" y="46"/>
                  </a:lnTo>
                  <a:lnTo>
                    <a:pt x="88" y="46"/>
                  </a:lnTo>
                  <a:lnTo>
                    <a:pt x="86" y="48"/>
                  </a:lnTo>
                  <a:lnTo>
                    <a:pt x="86" y="50"/>
                  </a:lnTo>
                  <a:lnTo>
                    <a:pt x="86" y="52"/>
                  </a:lnTo>
                  <a:lnTo>
                    <a:pt x="86" y="54"/>
                  </a:lnTo>
                  <a:lnTo>
                    <a:pt x="84" y="58"/>
                  </a:lnTo>
                  <a:lnTo>
                    <a:pt x="84" y="60"/>
                  </a:lnTo>
                  <a:lnTo>
                    <a:pt x="86" y="64"/>
                  </a:lnTo>
                  <a:lnTo>
                    <a:pt x="86" y="70"/>
                  </a:lnTo>
                  <a:lnTo>
                    <a:pt x="86" y="76"/>
                  </a:lnTo>
                  <a:lnTo>
                    <a:pt x="86" y="82"/>
                  </a:lnTo>
                  <a:lnTo>
                    <a:pt x="86" y="86"/>
                  </a:lnTo>
                  <a:lnTo>
                    <a:pt x="86" y="88"/>
                  </a:lnTo>
                  <a:lnTo>
                    <a:pt x="86" y="90"/>
                  </a:lnTo>
                  <a:lnTo>
                    <a:pt x="86" y="94"/>
                  </a:lnTo>
                  <a:lnTo>
                    <a:pt x="84" y="94"/>
                  </a:lnTo>
                  <a:lnTo>
                    <a:pt x="84" y="96"/>
                  </a:lnTo>
                  <a:lnTo>
                    <a:pt x="82" y="98"/>
                  </a:lnTo>
                  <a:lnTo>
                    <a:pt x="82" y="100"/>
                  </a:lnTo>
                  <a:lnTo>
                    <a:pt x="82" y="100"/>
                  </a:lnTo>
                  <a:lnTo>
                    <a:pt x="80" y="102"/>
                  </a:lnTo>
                  <a:lnTo>
                    <a:pt x="78" y="104"/>
                  </a:lnTo>
                  <a:lnTo>
                    <a:pt x="76" y="104"/>
                  </a:lnTo>
                  <a:lnTo>
                    <a:pt x="76" y="106"/>
                  </a:lnTo>
                  <a:lnTo>
                    <a:pt x="76" y="106"/>
                  </a:lnTo>
                  <a:lnTo>
                    <a:pt x="76" y="108"/>
                  </a:lnTo>
                  <a:lnTo>
                    <a:pt x="76" y="110"/>
                  </a:lnTo>
                  <a:lnTo>
                    <a:pt x="76" y="114"/>
                  </a:lnTo>
                  <a:lnTo>
                    <a:pt x="76" y="116"/>
                  </a:lnTo>
                  <a:lnTo>
                    <a:pt x="76" y="118"/>
                  </a:lnTo>
                  <a:lnTo>
                    <a:pt x="76" y="122"/>
                  </a:lnTo>
                  <a:lnTo>
                    <a:pt x="76" y="122"/>
                  </a:lnTo>
                  <a:lnTo>
                    <a:pt x="76" y="124"/>
                  </a:lnTo>
                  <a:lnTo>
                    <a:pt x="74" y="124"/>
                  </a:lnTo>
                  <a:lnTo>
                    <a:pt x="74" y="126"/>
                  </a:lnTo>
                  <a:lnTo>
                    <a:pt x="74" y="126"/>
                  </a:lnTo>
                  <a:lnTo>
                    <a:pt x="74" y="126"/>
                  </a:lnTo>
                  <a:lnTo>
                    <a:pt x="72" y="126"/>
                  </a:lnTo>
                  <a:lnTo>
                    <a:pt x="70" y="126"/>
                  </a:lnTo>
                  <a:lnTo>
                    <a:pt x="68" y="126"/>
                  </a:lnTo>
                  <a:lnTo>
                    <a:pt x="66" y="126"/>
                  </a:lnTo>
                  <a:lnTo>
                    <a:pt x="66" y="126"/>
                  </a:lnTo>
                  <a:lnTo>
                    <a:pt x="64" y="126"/>
                  </a:lnTo>
                  <a:lnTo>
                    <a:pt x="64" y="126"/>
                  </a:lnTo>
                  <a:lnTo>
                    <a:pt x="64" y="126"/>
                  </a:lnTo>
                  <a:lnTo>
                    <a:pt x="62" y="128"/>
                  </a:lnTo>
                  <a:lnTo>
                    <a:pt x="62" y="128"/>
                  </a:lnTo>
                  <a:lnTo>
                    <a:pt x="62" y="130"/>
                  </a:lnTo>
                  <a:lnTo>
                    <a:pt x="62" y="132"/>
                  </a:lnTo>
                  <a:lnTo>
                    <a:pt x="62" y="132"/>
                  </a:lnTo>
                  <a:lnTo>
                    <a:pt x="62" y="134"/>
                  </a:lnTo>
                  <a:lnTo>
                    <a:pt x="62" y="138"/>
                  </a:lnTo>
                  <a:lnTo>
                    <a:pt x="62" y="142"/>
                  </a:lnTo>
                  <a:lnTo>
                    <a:pt x="62" y="144"/>
                  </a:lnTo>
                  <a:lnTo>
                    <a:pt x="62" y="146"/>
                  </a:lnTo>
                  <a:lnTo>
                    <a:pt x="62" y="148"/>
                  </a:lnTo>
                  <a:lnTo>
                    <a:pt x="62" y="148"/>
                  </a:lnTo>
                  <a:lnTo>
                    <a:pt x="62" y="150"/>
                  </a:lnTo>
                  <a:lnTo>
                    <a:pt x="62" y="150"/>
                  </a:lnTo>
                  <a:lnTo>
                    <a:pt x="60" y="150"/>
                  </a:lnTo>
                  <a:lnTo>
                    <a:pt x="60" y="152"/>
                  </a:lnTo>
                  <a:lnTo>
                    <a:pt x="58" y="152"/>
                  </a:lnTo>
                  <a:lnTo>
                    <a:pt x="56" y="152"/>
                  </a:lnTo>
                  <a:lnTo>
                    <a:pt x="54" y="154"/>
                  </a:lnTo>
                  <a:lnTo>
                    <a:pt x="52" y="154"/>
                  </a:lnTo>
                  <a:lnTo>
                    <a:pt x="50" y="154"/>
                  </a:lnTo>
                  <a:lnTo>
                    <a:pt x="48" y="156"/>
                  </a:lnTo>
                  <a:lnTo>
                    <a:pt x="46" y="156"/>
                  </a:lnTo>
                  <a:lnTo>
                    <a:pt x="46" y="156"/>
                  </a:lnTo>
                  <a:lnTo>
                    <a:pt x="46" y="156"/>
                  </a:lnTo>
                  <a:lnTo>
                    <a:pt x="46" y="158"/>
                  </a:lnTo>
                  <a:lnTo>
                    <a:pt x="44" y="158"/>
                  </a:lnTo>
                  <a:lnTo>
                    <a:pt x="44" y="160"/>
                  </a:lnTo>
                  <a:lnTo>
                    <a:pt x="44" y="160"/>
                  </a:lnTo>
                  <a:lnTo>
                    <a:pt x="42" y="162"/>
                  </a:lnTo>
                  <a:lnTo>
                    <a:pt x="42" y="162"/>
                  </a:lnTo>
                  <a:lnTo>
                    <a:pt x="40" y="162"/>
                  </a:lnTo>
                  <a:lnTo>
                    <a:pt x="38" y="162"/>
                  </a:lnTo>
                  <a:lnTo>
                    <a:pt x="38" y="162"/>
                  </a:lnTo>
                  <a:lnTo>
                    <a:pt x="36" y="162"/>
                  </a:lnTo>
                  <a:lnTo>
                    <a:pt x="34" y="162"/>
                  </a:lnTo>
                  <a:lnTo>
                    <a:pt x="32" y="162"/>
                  </a:lnTo>
                  <a:lnTo>
                    <a:pt x="30" y="160"/>
                  </a:lnTo>
                  <a:lnTo>
                    <a:pt x="30" y="160"/>
                  </a:lnTo>
                  <a:lnTo>
                    <a:pt x="28" y="158"/>
                  </a:lnTo>
                  <a:lnTo>
                    <a:pt x="26" y="158"/>
                  </a:lnTo>
                  <a:lnTo>
                    <a:pt x="24" y="156"/>
                  </a:lnTo>
                  <a:lnTo>
                    <a:pt x="24" y="156"/>
                  </a:lnTo>
                  <a:lnTo>
                    <a:pt x="22" y="156"/>
                  </a:lnTo>
                  <a:lnTo>
                    <a:pt x="22" y="158"/>
                  </a:lnTo>
                  <a:lnTo>
                    <a:pt x="20" y="158"/>
                  </a:lnTo>
                  <a:lnTo>
                    <a:pt x="20" y="158"/>
                  </a:lnTo>
                  <a:lnTo>
                    <a:pt x="16" y="160"/>
                  </a:lnTo>
                  <a:lnTo>
                    <a:pt x="14" y="162"/>
                  </a:lnTo>
                  <a:lnTo>
                    <a:pt x="10" y="162"/>
                  </a:lnTo>
                  <a:lnTo>
                    <a:pt x="8" y="164"/>
                  </a:lnTo>
                  <a:lnTo>
                    <a:pt x="6" y="164"/>
                  </a:lnTo>
                  <a:lnTo>
                    <a:pt x="4" y="166"/>
                  </a:lnTo>
                  <a:lnTo>
                    <a:pt x="0" y="166"/>
                  </a:lnTo>
                  <a:lnTo>
                    <a:pt x="4" y="172"/>
                  </a:lnTo>
                  <a:lnTo>
                    <a:pt x="4" y="172"/>
                  </a:lnTo>
                  <a:lnTo>
                    <a:pt x="6" y="172"/>
                  </a:lnTo>
                  <a:lnTo>
                    <a:pt x="6" y="172"/>
                  </a:lnTo>
                  <a:lnTo>
                    <a:pt x="6" y="172"/>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02" name="Freeform 397">
              <a:extLst>
                <a:ext uri="{FF2B5EF4-FFF2-40B4-BE49-F238E27FC236}">
                  <a16:creationId xmlns:a16="http://schemas.microsoft.com/office/drawing/2014/main" id="{4D130637-9773-49E0-A397-E2AAB736A3B5}"/>
                </a:ext>
              </a:extLst>
            </p:cNvPr>
            <p:cNvSpPr>
              <a:spLocks/>
            </p:cNvSpPr>
            <p:nvPr/>
          </p:nvSpPr>
          <p:spPr bwMode="auto">
            <a:xfrm>
              <a:off x="6339707" y="3930042"/>
              <a:ext cx="533319" cy="536865"/>
            </a:xfrm>
            <a:custGeom>
              <a:avLst/>
              <a:gdLst>
                <a:gd name="T0" fmla="*/ 0 w 282"/>
                <a:gd name="T1" fmla="*/ 176 h 314"/>
                <a:gd name="T2" fmla="*/ 26 w 282"/>
                <a:gd name="T3" fmla="*/ 186 h 314"/>
                <a:gd name="T4" fmla="*/ 56 w 282"/>
                <a:gd name="T5" fmla="*/ 178 h 314"/>
                <a:gd name="T6" fmla="*/ 72 w 282"/>
                <a:gd name="T7" fmla="*/ 188 h 314"/>
                <a:gd name="T8" fmla="*/ 76 w 282"/>
                <a:gd name="T9" fmla="*/ 208 h 314"/>
                <a:gd name="T10" fmla="*/ 82 w 282"/>
                <a:gd name="T11" fmla="*/ 218 h 314"/>
                <a:gd name="T12" fmla="*/ 96 w 282"/>
                <a:gd name="T13" fmla="*/ 222 h 314"/>
                <a:gd name="T14" fmla="*/ 110 w 282"/>
                <a:gd name="T15" fmla="*/ 216 h 314"/>
                <a:gd name="T16" fmla="*/ 112 w 282"/>
                <a:gd name="T17" fmla="*/ 200 h 314"/>
                <a:gd name="T18" fmla="*/ 120 w 282"/>
                <a:gd name="T19" fmla="*/ 200 h 314"/>
                <a:gd name="T20" fmla="*/ 126 w 282"/>
                <a:gd name="T21" fmla="*/ 214 h 314"/>
                <a:gd name="T22" fmla="*/ 140 w 282"/>
                <a:gd name="T23" fmla="*/ 208 h 314"/>
                <a:gd name="T24" fmla="*/ 146 w 282"/>
                <a:gd name="T25" fmla="*/ 232 h 314"/>
                <a:gd name="T26" fmla="*/ 150 w 282"/>
                <a:gd name="T27" fmla="*/ 264 h 314"/>
                <a:gd name="T28" fmla="*/ 170 w 282"/>
                <a:gd name="T29" fmla="*/ 268 h 314"/>
                <a:gd name="T30" fmla="*/ 190 w 282"/>
                <a:gd name="T31" fmla="*/ 272 h 314"/>
                <a:gd name="T32" fmla="*/ 196 w 282"/>
                <a:gd name="T33" fmla="*/ 288 h 314"/>
                <a:gd name="T34" fmla="*/ 204 w 282"/>
                <a:gd name="T35" fmla="*/ 280 h 314"/>
                <a:gd name="T36" fmla="*/ 216 w 282"/>
                <a:gd name="T37" fmla="*/ 276 h 314"/>
                <a:gd name="T38" fmla="*/ 222 w 282"/>
                <a:gd name="T39" fmla="*/ 286 h 314"/>
                <a:gd name="T40" fmla="*/ 230 w 282"/>
                <a:gd name="T41" fmla="*/ 300 h 314"/>
                <a:gd name="T42" fmla="*/ 244 w 282"/>
                <a:gd name="T43" fmla="*/ 314 h 314"/>
                <a:gd name="T44" fmla="*/ 256 w 282"/>
                <a:gd name="T45" fmla="*/ 304 h 314"/>
                <a:gd name="T46" fmla="*/ 254 w 282"/>
                <a:gd name="T47" fmla="*/ 284 h 314"/>
                <a:gd name="T48" fmla="*/ 240 w 282"/>
                <a:gd name="T49" fmla="*/ 280 h 314"/>
                <a:gd name="T50" fmla="*/ 238 w 282"/>
                <a:gd name="T51" fmla="*/ 254 h 314"/>
                <a:gd name="T52" fmla="*/ 250 w 282"/>
                <a:gd name="T53" fmla="*/ 222 h 314"/>
                <a:gd name="T54" fmla="*/ 262 w 282"/>
                <a:gd name="T55" fmla="*/ 208 h 314"/>
                <a:gd name="T56" fmla="*/ 258 w 282"/>
                <a:gd name="T57" fmla="*/ 178 h 314"/>
                <a:gd name="T58" fmla="*/ 256 w 282"/>
                <a:gd name="T59" fmla="*/ 154 h 314"/>
                <a:gd name="T60" fmla="*/ 248 w 282"/>
                <a:gd name="T61" fmla="*/ 136 h 314"/>
                <a:gd name="T62" fmla="*/ 240 w 282"/>
                <a:gd name="T63" fmla="*/ 130 h 314"/>
                <a:gd name="T64" fmla="*/ 246 w 282"/>
                <a:gd name="T65" fmla="*/ 118 h 314"/>
                <a:gd name="T66" fmla="*/ 244 w 282"/>
                <a:gd name="T67" fmla="*/ 108 h 314"/>
                <a:gd name="T68" fmla="*/ 254 w 282"/>
                <a:gd name="T69" fmla="*/ 82 h 314"/>
                <a:gd name="T70" fmla="*/ 262 w 282"/>
                <a:gd name="T71" fmla="*/ 66 h 314"/>
                <a:gd name="T72" fmla="*/ 282 w 282"/>
                <a:gd name="T73" fmla="*/ 56 h 314"/>
                <a:gd name="T74" fmla="*/ 276 w 282"/>
                <a:gd name="T75" fmla="*/ 48 h 314"/>
                <a:gd name="T76" fmla="*/ 272 w 282"/>
                <a:gd name="T77" fmla="*/ 42 h 314"/>
                <a:gd name="T78" fmla="*/ 264 w 282"/>
                <a:gd name="T79" fmla="*/ 20 h 314"/>
                <a:gd name="T80" fmla="*/ 250 w 282"/>
                <a:gd name="T81" fmla="*/ 10 h 314"/>
                <a:gd name="T82" fmla="*/ 222 w 282"/>
                <a:gd name="T83" fmla="*/ 8 h 314"/>
                <a:gd name="T84" fmla="*/ 208 w 282"/>
                <a:gd name="T85" fmla="*/ 0 h 314"/>
                <a:gd name="T86" fmla="*/ 182 w 282"/>
                <a:gd name="T87" fmla="*/ 2 h 314"/>
                <a:gd name="T88" fmla="*/ 176 w 282"/>
                <a:gd name="T89" fmla="*/ 6 h 314"/>
                <a:gd name="T90" fmla="*/ 152 w 282"/>
                <a:gd name="T91" fmla="*/ 8 h 314"/>
                <a:gd name="T92" fmla="*/ 144 w 282"/>
                <a:gd name="T93" fmla="*/ 16 h 314"/>
                <a:gd name="T94" fmla="*/ 122 w 282"/>
                <a:gd name="T95" fmla="*/ 20 h 314"/>
                <a:gd name="T96" fmla="*/ 114 w 282"/>
                <a:gd name="T97" fmla="*/ 8 h 314"/>
                <a:gd name="T98" fmla="*/ 102 w 282"/>
                <a:gd name="T99" fmla="*/ 8 h 314"/>
                <a:gd name="T100" fmla="*/ 86 w 282"/>
                <a:gd name="T101" fmla="*/ 22 h 314"/>
                <a:gd name="T102" fmla="*/ 96 w 282"/>
                <a:gd name="T103" fmla="*/ 32 h 314"/>
                <a:gd name="T104" fmla="*/ 86 w 282"/>
                <a:gd name="T105" fmla="*/ 48 h 314"/>
                <a:gd name="T106" fmla="*/ 86 w 282"/>
                <a:gd name="T107" fmla="*/ 88 h 314"/>
                <a:gd name="T108" fmla="*/ 76 w 282"/>
                <a:gd name="T109" fmla="*/ 106 h 314"/>
                <a:gd name="T110" fmla="*/ 74 w 282"/>
                <a:gd name="T111" fmla="*/ 126 h 314"/>
                <a:gd name="T112" fmla="*/ 62 w 282"/>
                <a:gd name="T113" fmla="*/ 128 h 314"/>
                <a:gd name="T114" fmla="*/ 62 w 282"/>
                <a:gd name="T115" fmla="*/ 148 h 314"/>
                <a:gd name="T116" fmla="*/ 46 w 282"/>
                <a:gd name="T117" fmla="*/ 156 h 314"/>
                <a:gd name="T118" fmla="*/ 38 w 282"/>
                <a:gd name="T119" fmla="*/ 162 h 314"/>
                <a:gd name="T120" fmla="*/ 22 w 282"/>
                <a:gd name="T121" fmla="*/ 158 h 314"/>
                <a:gd name="T122" fmla="*/ 4 w 282"/>
                <a:gd name="T123" fmla="*/ 172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2" h="314">
                  <a:moveTo>
                    <a:pt x="6" y="172"/>
                  </a:moveTo>
                  <a:lnTo>
                    <a:pt x="6" y="172"/>
                  </a:lnTo>
                  <a:lnTo>
                    <a:pt x="6" y="172"/>
                  </a:lnTo>
                  <a:lnTo>
                    <a:pt x="6" y="172"/>
                  </a:lnTo>
                  <a:lnTo>
                    <a:pt x="6" y="174"/>
                  </a:lnTo>
                  <a:lnTo>
                    <a:pt x="4" y="174"/>
                  </a:lnTo>
                  <a:lnTo>
                    <a:pt x="4" y="174"/>
                  </a:lnTo>
                  <a:lnTo>
                    <a:pt x="2" y="174"/>
                  </a:lnTo>
                  <a:lnTo>
                    <a:pt x="2" y="176"/>
                  </a:lnTo>
                  <a:lnTo>
                    <a:pt x="0" y="176"/>
                  </a:lnTo>
                  <a:lnTo>
                    <a:pt x="0" y="176"/>
                  </a:lnTo>
                  <a:lnTo>
                    <a:pt x="0" y="178"/>
                  </a:lnTo>
                  <a:lnTo>
                    <a:pt x="0" y="180"/>
                  </a:lnTo>
                  <a:lnTo>
                    <a:pt x="0" y="182"/>
                  </a:lnTo>
                  <a:lnTo>
                    <a:pt x="2" y="182"/>
                  </a:lnTo>
                  <a:lnTo>
                    <a:pt x="4" y="184"/>
                  </a:lnTo>
                  <a:lnTo>
                    <a:pt x="6" y="184"/>
                  </a:lnTo>
                  <a:lnTo>
                    <a:pt x="12" y="184"/>
                  </a:lnTo>
                  <a:lnTo>
                    <a:pt x="16" y="184"/>
                  </a:lnTo>
                  <a:lnTo>
                    <a:pt x="20" y="186"/>
                  </a:lnTo>
                  <a:lnTo>
                    <a:pt x="22" y="186"/>
                  </a:lnTo>
                  <a:lnTo>
                    <a:pt x="26" y="186"/>
                  </a:lnTo>
                  <a:lnTo>
                    <a:pt x="28" y="184"/>
                  </a:lnTo>
                  <a:lnTo>
                    <a:pt x="28" y="184"/>
                  </a:lnTo>
                  <a:lnTo>
                    <a:pt x="30" y="184"/>
                  </a:lnTo>
                  <a:lnTo>
                    <a:pt x="34" y="182"/>
                  </a:lnTo>
                  <a:lnTo>
                    <a:pt x="38" y="180"/>
                  </a:lnTo>
                  <a:lnTo>
                    <a:pt x="40" y="180"/>
                  </a:lnTo>
                  <a:lnTo>
                    <a:pt x="42" y="180"/>
                  </a:lnTo>
                  <a:lnTo>
                    <a:pt x="46" y="180"/>
                  </a:lnTo>
                  <a:lnTo>
                    <a:pt x="48" y="178"/>
                  </a:lnTo>
                  <a:lnTo>
                    <a:pt x="52" y="178"/>
                  </a:lnTo>
                  <a:lnTo>
                    <a:pt x="56" y="178"/>
                  </a:lnTo>
                  <a:lnTo>
                    <a:pt x="60" y="180"/>
                  </a:lnTo>
                  <a:lnTo>
                    <a:pt x="62" y="180"/>
                  </a:lnTo>
                  <a:lnTo>
                    <a:pt x="64" y="180"/>
                  </a:lnTo>
                  <a:lnTo>
                    <a:pt x="66" y="180"/>
                  </a:lnTo>
                  <a:lnTo>
                    <a:pt x="66" y="182"/>
                  </a:lnTo>
                  <a:lnTo>
                    <a:pt x="68" y="182"/>
                  </a:lnTo>
                  <a:lnTo>
                    <a:pt x="70" y="182"/>
                  </a:lnTo>
                  <a:lnTo>
                    <a:pt x="70" y="184"/>
                  </a:lnTo>
                  <a:lnTo>
                    <a:pt x="70" y="184"/>
                  </a:lnTo>
                  <a:lnTo>
                    <a:pt x="72" y="186"/>
                  </a:lnTo>
                  <a:lnTo>
                    <a:pt x="72" y="188"/>
                  </a:lnTo>
                  <a:lnTo>
                    <a:pt x="72" y="190"/>
                  </a:lnTo>
                  <a:lnTo>
                    <a:pt x="72" y="190"/>
                  </a:lnTo>
                  <a:lnTo>
                    <a:pt x="72" y="194"/>
                  </a:lnTo>
                  <a:lnTo>
                    <a:pt x="72" y="198"/>
                  </a:lnTo>
                  <a:lnTo>
                    <a:pt x="72" y="202"/>
                  </a:lnTo>
                  <a:lnTo>
                    <a:pt x="74" y="204"/>
                  </a:lnTo>
                  <a:lnTo>
                    <a:pt x="74" y="204"/>
                  </a:lnTo>
                  <a:lnTo>
                    <a:pt x="74" y="206"/>
                  </a:lnTo>
                  <a:lnTo>
                    <a:pt x="74" y="206"/>
                  </a:lnTo>
                  <a:lnTo>
                    <a:pt x="76" y="208"/>
                  </a:lnTo>
                  <a:lnTo>
                    <a:pt x="76" y="208"/>
                  </a:lnTo>
                  <a:lnTo>
                    <a:pt x="78" y="208"/>
                  </a:lnTo>
                  <a:lnTo>
                    <a:pt x="80" y="208"/>
                  </a:lnTo>
                  <a:lnTo>
                    <a:pt x="80" y="210"/>
                  </a:lnTo>
                  <a:lnTo>
                    <a:pt x="82" y="210"/>
                  </a:lnTo>
                  <a:lnTo>
                    <a:pt x="82" y="210"/>
                  </a:lnTo>
                  <a:lnTo>
                    <a:pt x="82" y="210"/>
                  </a:lnTo>
                  <a:lnTo>
                    <a:pt x="82" y="212"/>
                  </a:lnTo>
                  <a:lnTo>
                    <a:pt x="82" y="212"/>
                  </a:lnTo>
                  <a:lnTo>
                    <a:pt x="82" y="214"/>
                  </a:lnTo>
                  <a:lnTo>
                    <a:pt x="82" y="216"/>
                  </a:lnTo>
                  <a:lnTo>
                    <a:pt x="82" y="218"/>
                  </a:lnTo>
                  <a:lnTo>
                    <a:pt x="82" y="218"/>
                  </a:lnTo>
                  <a:lnTo>
                    <a:pt x="82" y="218"/>
                  </a:lnTo>
                  <a:lnTo>
                    <a:pt x="82" y="218"/>
                  </a:lnTo>
                  <a:lnTo>
                    <a:pt x="84" y="220"/>
                  </a:lnTo>
                  <a:lnTo>
                    <a:pt x="84" y="220"/>
                  </a:lnTo>
                  <a:lnTo>
                    <a:pt x="86" y="220"/>
                  </a:lnTo>
                  <a:lnTo>
                    <a:pt x="88" y="222"/>
                  </a:lnTo>
                  <a:lnTo>
                    <a:pt x="90" y="222"/>
                  </a:lnTo>
                  <a:lnTo>
                    <a:pt x="92" y="222"/>
                  </a:lnTo>
                  <a:lnTo>
                    <a:pt x="94" y="222"/>
                  </a:lnTo>
                  <a:lnTo>
                    <a:pt x="96" y="222"/>
                  </a:lnTo>
                  <a:lnTo>
                    <a:pt x="98" y="222"/>
                  </a:lnTo>
                  <a:lnTo>
                    <a:pt x="100" y="222"/>
                  </a:lnTo>
                  <a:lnTo>
                    <a:pt x="102" y="222"/>
                  </a:lnTo>
                  <a:lnTo>
                    <a:pt x="102" y="220"/>
                  </a:lnTo>
                  <a:lnTo>
                    <a:pt x="104" y="220"/>
                  </a:lnTo>
                  <a:lnTo>
                    <a:pt x="106" y="220"/>
                  </a:lnTo>
                  <a:lnTo>
                    <a:pt x="108" y="220"/>
                  </a:lnTo>
                  <a:lnTo>
                    <a:pt x="108" y="218"/>
                  </a:lnTo>
                  <a:lnTo>
                    <a:pt x="108" y="218"/>
                  </a:lnTo>
                  <a:lnTo>
                    <a:pt x="110" y="218"/>
                  </a:lnTo>
                  <a:lnTo>
                    <a:pt x="110" y="216"/>
                  </a:lnTo>
                  <a:lnTo>
                    <a:pt x="110" y="216"/>
                  </a:lnTo>
                  <a:lnTo>
                    <a:pt x="110" y="212"/>
                  </a:lnTo>
                  <a:lnTo>
                    <a:pt x="110" y="210"/>
                  </a:lnTo>
                  <a:lnTo>
                    <a:pt x="110" y="208"/>
                  </a:lnTo>
                  <a:lnTo>
                    <a:pt x="108" y="206"/>
                  </a:lnTo>
                  <a:lnTo>
                    <a:pt x="110" y="204"/>
                  </a:lnTo>
                  <a:lnTo>
                    <a:pt x="110" y="202"/>
                  </a:lnTo>
                  <a:lnTo>
                    <a:pt x="110" y="202"/>
                  </a:lnTo>
                  <a:lnTo>
                    <a:pt x="110" y="202"/>
                  </a:lnTo>
                  <a:lnTo>
                    <a:pt x="110" y="200"/>
                  </a:lnTo>
                  <a:lnTo>
                    <a:pt x="112" y="200"/>
                  </a:lnTo>
                  <a:lnTo>
                    <a:pt x="112" y="198"/>
                  </a:lnTo>
                  <a:lnTo>
                    <a:pt x="114" y="198"/>
                  </a:lnTo>
                  <a:lnTo>
                    <a:pt x="114" y="196"/>
                  </a:lnTo>
                  <a:lnTo>
                    <a:pt x="116" y="196"/>
                  </a:lnTo>
                  <a:lnTo>
                    <a:pt x="116" y="196"/>
                  </a:lnTo>
                  <a:lnTo>
                    <a:pt x="116" y="196"/>
                  </a:lnTo>
                  <a:lnTo>
                    <a:pt x="118" y="196"/>
                  </a:lnTo>
                  <a:lnTo>
                    <a:pt x="118" y="198"/>
                  </a:lnTo>
                  <a:lnTo>
                    <a:pt x="118" y="198"/>
                  </a:lnTo>
                  <a:lnTo>
                    <a:pt x="118" y="200"/>
                  </a:lnTo>
                  <a:lnTo>
                    <a:pt x="120" y="200"/>
                  </a:lnTo>
                  <a:lnTo>
                    <a:pt x="120" y="202"/>
                  </a:lnTo>
                  <a:lnTo>
                    <a:pt x="120" y="206"/>
                  </a:lnTo>
                  <a:lnTo>
                    <a:pt x="120" y="208"/>
                  </a:lnTo>
                  <a:lnTo>
                    <a:pt x="122" y="210"/>
                  </a:lnTo>
                  <a:lnTo>
                    <a:pt x="122" y="212"/>
                  </a:lnTo>
                  <a:lnTo>
                    <a:pt x="122" y="212"/>
                  </a:lnTo>
                  <a:lnTo>
                    <a:pt x="124" y="214"/>
                  </a:lnTo>
                  <a:lnTo>
                    <a:pt x="124" y="214"/>
                  </a:lnTo>
                  <a:lnTo>
                    <a:pt x="124" y="214"/>
                  </a:lnTo>
                  <a:lnTo>
                    <a:pt x="124" y="214"/>
                  </a:lnTo>
                  <a:lnTo>
                    <a:pt x="126" y="214"/>
                  </a:lnTo>
                  <a:lnTo>
                    <a:pt x="126" y="212"/>
                  </a:lnTo>
                  <a:lnTo>
                    <a:pt x="128" y="212"/>
                  </a:lnTo>
                  <a:lnTo>
                    <a:pt x="128" y="210"/>
                  </a:lnTo>
                  <a:lnTo>
                    <a:pt x="130" y="210"/>
                  </a:lnTo>
                  <a:lnTo>
                    <a:pt x="130" y="210"/>
                  </a:lnTo>
                  <a:lnTo>
                    <a:pt x="132" y="208"/>
                  </a:lnTo>
                  <a:lnTo>
                    <a:pt x="134" y="208"/>
                  </a:lnTo>
                  <a:lnTo>
                    <a:pt x="136" y="208"/>
                  </a:lnTo>
                  <a:lnTo>
                    <a:pt x="138" y="208"/>
                  </a:lnTo>
                  <a:lnTo>
                    <a:pt x="138" y="208"/>
                  </a:lnTo>
                  <a:lnTo>
                    <a:pt x="140" y="208"/>
                  </a:lnTo>
                  <a:lnTo>
                    <a:pt x="140" y="208"/>
                  </a:lnTo>
                  <a:lnTo>
                    <a:pt x="142" y="210"/>
                  </a:lnTo>
                  <a:lnTo>
                    <a:pt x="142" y="210"/>
                  </a:lnTo>
                  <a:lnTo>
                    <a:pt x="144" y="212"/>
                  </a:lnTo>
                  <a:lnTo>
                    <a:pt x="144" y="214"/>
                  </a:lnTo>
                  <a:lnTo>
                    <a:pt x="146" y="216"/>
                  </a:lnTo>
                  <a:lnTo>
                    <a:pt x="146" y="218"/>
                  </a:lnTo>
                  <a:lnTo>
                    <a:pt x="146" y="220"/>
                  </a:lnTo>
                  <a:lnTo>
                    <a:pt x="146" y="224"/>
                  </a:lnTo>
                  <a:lnTo>
                    <a:pt x="146" y="228"/>
                  </a:lnTo>
                  <a:lnTo>
                    <a:pt x="146" y="232"/>
                  </a:lnTo>
                  <a:lnTo>
                    <a:pt x="146" y="242"/>
                  </a:lnTo>
                  <a:lnTo>
                    <a:pt x="146" y="250"/>
                  </a:lnTo>
                  <a:lnTo>
                    <a:pt x="146" y="252"/>
                  </a:lnTo>
                  <a:lnTo>
                    <a:pt x="146" y="256"/>
                  </a:lnTo>
                  <a:lnTo>
                    <a:pt x="146" y="256"/>
                  </a:lnTo>
                  <a:lnTo>
                    <a:pt x="146" y="258"/>
                  </a:lnTo>
                  <a:lnTo>
                    <a:pt x="146" y="260"/>
                  </a:lnTo>
                  <a:lnTo>
                    <a:pt x="146" y="262"/>
                  </a:lnTo>
                  <a:lnTo>
                    <a:pt x="148" y="262"/>
                  </a:lnTo>
                  <a:lnTo>
                    <a:pt x="148" y="264"/>
                  </a:lnTo>
                  <a:lnTo>
                    <a:pt x="150" y="264"/>
                  </a:lnTo>
                  <a:lnTo>
                    <a:pt x="150" y="266"/>
                  </a:lnTo>
                  <a:lnTo>
                    <a:pt x="152" y="266"/>
                  </a:lnTo>
                  <a:lnTo>
                    <a:pt x="152" y="268"/>
                  </a:lnTo>
                  <a:lnTo>
                    <a:pt x="154" y="268"/>
                  </a:lnTo>
                  <a:lnTo>
                    <a:pt x="156" y="268"/>
                  </a:lnTo>
                  <a:lnTo>
                    <a:pt x="156" y="268"/>
                  </a:lnTo>
                  <a:lnTo>
                    <a:pt x="158" y="270"/>
                  </a:lnTo>
                  <a:lnTo>
                    <a:pt x="160" y="270"/>
                  </a:lnTo>
                  <a:lnTo>
                    <a:pt x="162" y="270"/>
                  </a:lnTo>
                  <a:lnTo>
                    <a:pt x="166" y="270"/>
                  </a:lnTo>
                  <a:lnTo>
                    <a:pt x="170" y="268"/>
                  </a:lnTo>
                  <a:lnTo>
                    <a:pt x="172" y="268"/>
                  </a:lnTo>
                  <a:lnTo>
                    <a:pt x="174" y="268"/>
                  </a:lnTo>
                  <a:lnTo>
                    <a:pt x="180" y="268"/>
                  </a:lnTo>
                  <a:lnTo>
                    <a:pt x="182" y="268"/>
                  </a:lnTo>
                  <a:lnTo>
                    <a:pt x="184" y="270"/>
                  </a:lnTo>
                  <a:lnTo>
                    <a:pt x="186" y="270"/>
                  </a:lnTo>
                  <a:lnTo>
                    <a:pt x="188" y="270"/>
                  </a:lnTo>
                  <a:lnTo>
                    <a:pt x="188" y="270"/>
                  </a:lnTo>
                  <a:lnTo>
                    <a:pt x="188" y="272"/>
                  </a:lnTo>
                  <a:lnTo>
                    <a:pt x="188" y="272"/>
                  </a:lnTo>
                  <a:lnTo>
                    <a:pt x="190" y="272"/>
                  </a:lnTo>
                  <a:lnTo>
                    <a:pt x="190" y="274"/>
                  </a:lnTo>
                  <a:lnTo>
                    <a:pt x="190" y="276"/>
                  </a:lnTo>
                  <a:lnTo>
                    <a:pt x="190" y="278"/>
                  </a:lnTo>
                  <a:lnTo>
                    <a:pt x="190" y="280"/>
                  </a:lnTo>
                  <a:lnTo>
                    <a:pt x="192" y="282"/>
                  </a:lnTo>
                  <a:lnTo>
                    <a:pt x="192" y="284"/>
                  </a:lnTo>
                  <a:lnTo>
                    <a:pt x="192" y="286"/>
                  </a:lnTo>
                  <a:lnTo>
                    <a:pt x="192" y="286"/>
                  </a:lnTo>
                  <a:lnTo>
                    <a:pt x="192" y="286"/>
                  </a:lnTo>
                  <a:lnTo>
                    <a:pt x="194" y="286"/>
                  </a:lnTo>
                  <a:lnTo>
                    <a:pt x="196" y="288"/>
                  </a:lnTo>
                  <a:lnTo>
                    <a:pt x="196" y="288"/>
                  </a:lnTo>
                  <a:lnTo>
                    <a:pt x="198" y="288"/>
                  </a:lnTo>
                  <a:lnTo>
                    <a:pt x="198" y="288"/>
                  </a:lnTo>
                  <a:lnTo>
                    <a:pt x="200" y="288"/>
                  </a:lnTo>
                  <a:lnTo>
                    <a:pt x="200" y="288"/>
                  </a:lnTo>
                  <a:lnTo>
                    <a:pt x="200" y="288"/>
                  </a:lnTo>
                  <a:lnTo>
                    <a:pt x="200" y="286"/>
                  </a:lnTo>
                  <a:lnTo>
                    <a:pt x="202" y="286"/>
                  </a:lnTo>
                  <a:lnTo>
                    <a:pt x="202" y="284"/>
                  </a:lnTo>
                  <a:lnTo>
                    <a:pt x="202" y="282"/>
                  </a:lnTo>
                  <a:lnTo>
                    <a:pt x="204" y="280"/>
                  </a:lnTo>
                  <a:lnTo>
                    <a:pt x="204" y="280"/>
                  </a:lnTo>
                  <a:lnTo>
                    <a:pt x="204" y="280"/>
                  </a:lnTo>
                  <a:lnTo>
                    <a:pt x="204" y="278"/>
                  </a:lnTo>
                  <a:lnTo>
                    <a:pt x="206" y="278"/>
                  </a:lnTo>
                  <a:lnTo>
                    <a:pt x="208" y="278"/>
                  </a:lnTo>
                  <a:lnTo>
                    <a:pt x="210" y="276"/>
                  </a:lnTo>
                  <a:lnTo>
                    <a:pt x="212" y="276"/>
                  </a:lnTo>
                  <a:lnTo>
                    <a:pt x="212" y="276"/>
                  </a:lnTo>
                  <a:lnTo>
                    <a:pt x="214" y="276"/>
                  </a:lnTo>
                  <a:lnTo>
                    <a:pt x="214" y="276"/>
                  </a:lnTo>
                  <a:lnTo>
                    <a:pt x="216" y="276"/>
                  </a:lnTo>
                  <a:lnTo>
                    <a:pt x="216" y="278"/>
                  </a:lnTo>
                  <a:lnTo>
                    <a:pt x="216" y="278"/>
                  </a:lnTo>
                  <a:lnTo>
                    <a:pt x="216" y="280"/>
                  </a:lnTo>
                  <a:lnTo>
                    <a:pt x="216" y="282"/>
                  </a:lnTo>
                  <a:lnTo>
                    <a:pt x="216" y="282"/>
                  </a:lnTo>
                  <a:lnTo>
                    <a:pt x="218" y="282"/>
                  </a:lnTo>
                  <a:lnTo>
                    <a:pt x="218" y="284"/>
                  </a:lnTo>
                  <a:lnTo>
                    <a:pt x="218" y="284"/>
                  </a:lnTo>
                  <a:lnTo>
                    <a:pt x="220" y="284"/>
                  </a:lnTo>
                  <a:lnTo>
                    <a:pt x="220" y="284"/>
                  </a:lnTo>
                  <a:lnTo>
                    <a:pt x="222" y="286"/>
                  </a:lnTo>
                  <a:lnTo>
                    <a:pt x="224" y="286"/>
                  </a:lnTo>
                  <a:lnTo>
                    <a:pt x="226" y="288"/>
                  </a:lnTo>
                  <a:lnTo>
                    <a:pt x="228" y="288"/>
                  </a:lnTo>
                  <a:lnTo>
                    <a:pt x="228" y="288"/>
                  </a:lnTo>
                  <a:lnTo>
                    <a:pt x="228" y="288"/>
                  </a:lnTo>
                  <a:lnTo>
                    <a:pt x="228" y="290"/>
                  </a:lnTo>
                  <a:lnTo>
                    <a:pt x="228" y="290"/>
                  </a:lnTo>
                  <a:lnTo>
                    <a:pt x="230" y="292"/>
                  </a:lnTo>
                  <a:lnTo>
                    <a:pt x="230" y="294"/>
                  </a:lnTo>
                  <a:lnTo>
                    <a:pt x="230" y="296"/>
                  </a:lnTo>
                  <a:lnTo>
                    <a:pt x="230" y="300"/>
                  </a:lnTo>
                  <a:lnTo>
                    <a:pt x="230" y="302"/>
                  </a:lnTo>
                  <a:lnTo>
                    <a:pt x="232" y="304"/>
                  </a:lnTo>
                  <a:lnTo>
                    <a:pt x="232" y="306"/>
                  </a:lnTo>
                  <a:lnTo>
                    <a:pt x="234" y="308"/>
                  </a:lnTo>
                  <a:lnTo>
                    <a:pt x="236" y="310"/>
                  </a:lnTo>
                  <a:lnTo>
                    <a:pt x="236" y="310"/>
                  </a:lnTo>
                  <a:lnTo>
                    <a:pt x="236" y="312"/>
                  </a:lnTo>
                  <a:lnTo>
                    <a:pt x="238" y="312"/>
                  </a:lnTo>
                  <a:lnTo>
                    <a:pt x="240" y="312"/>
                  </a:lnTo>
                  <a:lnTo>
                    <a:pt x="242" y="314"/>
                  </a:lnTo>
                  <a:lnTo>
                    <a:pt x="244" y="314"/>
                  </a:lnTo>
                  <a:lnTo>
                    <a:pt x="246" y="314"/>
                  </a:lnTo>
                  <a:lnTo>
                    <a:pt x="248" y="314"/>
                  </a:lnTo>
                  <a:lnTo>
                    <a:pt x="250" y="312"/>
                  </a:lnTo>
                  <a:lnTo>
                    <a:pt x="252" y="312"/>
                  </a:lnTo>
                  <a:lnTo>
                    <a:pt x="252" y="312"/>
                  </a:lnTo>
                  <a:lnTo>
                    <a:pt x="254" y="312"/>
                  </a:lnTo>
                  <a:lnTo>
                    <a:pt x="254" y="310"/>
                  </a:lnTo>
                  <a:lnTo>
                    <a:pt x="254" y="310"/>
                  </a:lnTo>
                  <a:lnTo>
                    <a:pt x="256" y="308"/>
                  </a:lnTo>
                  <a:lnTo>
                    <a:pt x="256" y="308"/>
                  </a:lnTo>
                  <a:lnTo>
                    <a:pt x="256" y="304"/>
                  </a:lnTo>
                  <a:lnTo>
                    <a:pt x="258" y="302"/>
                  </a:lnTo>
                  <a:lnTo>
                    <a:pt x="258" y="300"/>
                  </a:lnTo>
                  <a:lnTo>
                    <a:pt x="258" y="298"/>
                  </a:lnTo>
                  <a:lnTo>
                    <a:pt x="258" y="296"/>
                  </a:lnTo>
                  <a:lnTo>
                    <a:pt x="258" y="292"/>
                  </a:lnTo>
                  <a:lnTo>
                    <a:pt x="258" y="290"/>
                  </a:lnTo>
                  <a:lnTo>
                    <a:pt x="256" y="288"/>
                  </a:lnTo>
                  <a:lnTo>
                    <a:pt x="256" y="286"/>
                  </a:lnTo>
                  <a:lnTo>
                    <a:pt x="256" y="286"/>
                  </a:lnTo>
                  <a:lnTo>
                    <a:pt x="256" y="286"/>
                  </a:lnTo>
                  <a:lnTo>
                    <a:pt x="254" y="284"/>
                  </a:lnTo>
                  <a:lnTo>
                    <a:pt x="254" y="284"/>
                  </a:lnTo>
                  <a:lnTo>
                    <a:pt x="254" y="284"/>
                  </a:lnTo>
                  <a:lnTo>
                    <a:pt x="252" y="284"/>
                  </a:lnTo>
                  <a:lnTo>
                    <a:pt x="252" y="284"/>
                  </a:lnTo>
                  <a:lnTo>
                    <a:pt x="250" y="284"/>
                  </a:lnTo>
                  <a:lnTo>
                    <a:pt x="246" y="284"/>
                  </a:lnTo>
                  <a:lnTo>
                    <a:pt x="246" y="284"/>
                  </a:lnTo>
                  <a:lnTo>
                    <a:pt x="244" y="284"/>
                  </a:lnTo>
                  <a:lnTo>
                    <a:pt x="244" y="282"/>
                  </a:lnTo>
                  <a:lnTo>
                    <a:pt x="242" y="282"/>
                  </a:lnTo>
                  <a:lnTo>
                    <a:pt x="240" y="280"/>
                  </a:lnTo>
                  <a:lnTo>
                    <a:pt x="240" y="278"/>
                  </a:lnTo>
                  <a:lnTo>
                    <a:pt x="238" y="278"/>
                  </a:lnTo>
                  <a:lnTo>
                    <a:pt x="238" y="276"/>
                  </a:lnTo>
                  <a:lnTo>
                    <a:pt x="238" y="274"/>
                  </a:lnTo>
                  <a:lnTo>
                    <a:pt x="238" y="272"/>
                  </a:lnTo>
                  <a:lnTo>
                    <a:pt x="236" y="270"/>
                  </a:lnTo>
                  <a:lnTo>
                    <a:pt x="236" y="268"/>
                  </a:lnTo>
                  <a:lnTo>
                    <a:pt x="236" y="264"/>
                  </a:lnTo>
                  <a:lnTo>
                    <a:pt x="236" y="262"/>
                  </a:lnTo>
                  <a:lnTo>
                    <a:pt x="238" y="258"/>
                  </a:lnTo>
                  <a:lnTo>
                    <a:pt x="238" y="254"/>
                  </a:lnTo>
                  <a:lnTo>
                    <a:pt x="238" y="248"/>
                  </a:lnTo>
                  <a:lnTo>
                    <a:pt x="240" y="242"/>
                  </a:lnTo>
                  <a:lnTo>
                    <a:pt x="240" y="238"/>
                  </a:lnTo>
                  <a:lnTo>
                    <a:pt x="242" y="232"/>
                  </a:lnTo>
                  <a:lnTo>
                    <a:pt x="244" y="230"/>
                  </a:lnTo>
                  <a:lnTo>
                    <a:pt x="244" y="228"/>
                  </a:lnTo>
                  <a:lnTo>
                    <a:pt x="246" y="224"/>
                  </a:lnTo>
                  <a:lnTo>
                    <a:pt x="246" y="224"/>
                  </a:lnTo>
                  <a:lnTo>
                    <a:pt x="248" y="222"/>
                  </a:lnTo>
                  <a:lnTo>
                    <a:pt x="248" y="222"/>
                  </a:lnTo>
                  <a:lnTo>
                    <a:pt x="250" y="222"/>
                  </a:lnTo>
                  <a:lnTo>
                    <a:pt x="254" y="220"/>
                  </a:lnTo>
                  <a:lnTo>
                    <a:pt x="256" y="220"/>
                  </a:lnTo>
                  <a:lnTo>
                    <a:pt x="256" y="220"/>
                  </a:lnTo>
                  <a:lnTo>
                    <a:pt x="258" y="218"/>
                  </a:lnTo>
                  <a:lnTo>
                    <a:pt x="258" y="218"/>
                  </a:lnTo>
                  <a:lnTo>
                    <a:pt x="260" y="218"/>
                  </a:lnTo>
                  <a:lnTo>
                    <a:pt x="260" y="216"/>
                  </a:lnTo>
                  <a:lnTo>
                    <a:pt x="260" y="216"/>
                  </a:lnTo>
                  <a:lnTo>
                    <a:pt x="260" y="212"/>
                  </a:lnTo>
                  <a:lnTo>
                    <a:pt x="262" y="210"/>
                  </a:lnTo>
                  <a:lnTo>
                    <a:pt x="262" y="208"/>
                  </a:lnTo>
                  <a:lnTo>
                    <a:pt x="262" y="206"/>
                  </a:lnTo>
                  <a:lnTo>
                    <a:pt x="262" y="204"/>
                  </a:lnTo>
                  <a:lnTo>
                    <a:pt x="262" y="202"/>
                  </a:lnTo>
                  <a:lnTo>
                    <a:pt x="262" y="200"/>
                  </a:lnTo>
                  <a:lnTo>
                    <a:pt x="262" y="196"/>
                  </a:lnTo>
                  <a:lnTo>
                    <a:pt x="262" y="194"/>
                  </a:lnTo>
                  <a:lnTo>
                    <a:pt x="262" y="192"/>
                  </a:lnTo>
                  <a:lnTo>
                    <a:pt x="260" y="190"/>
                  </a:lnTo>
                  <a:lnTo>
                    <a:pt x="260" y="186"/>
                  </a:lnTo>
                  <a:lnTo>
                    <a:pt x="258" y="182"/>
                  </a:lnTo>
                  <a:lnTo>
                    <a:pt x="258" y="178"/>
                  </a:lnTo>
                  <a:lnTo>
                    <a:pt x="256" y="176"/>
                  </a:lnTo>
                  <a:lnTo>
                    <a:pt x="256" y="174"/>
                  </a:lnTo>
                  <a:lnTo>
                    <a:pt x="256" y="172"/>
                  </a:lnTo>
                  <a:lnTo>
                    <a:pt x="256" y="172"/>
                  </a:lnTo>
                  <a:lnTo>
                    <a:pt x="256" y="168"/>
                  </a:lnTo>
                  <a:lnTo>
                    <a:pt x="258" y="164"/>
                  </a:lnTo>
                  <a:lnTo>
                    <a:pt x="258" y="162"/>
                  </a:lnTo>
                  <a:lnTo>
                    <a:pt x="258" y="160"/>
                  </a:lnTo>
                  <a:lnTo>
                    <a:pt x="256" y="160"/>
                  </a:lnTo>
                  <a:lnTo>
                    <a:pt x="256" y="158"/>
                  </a:lnTo>
                  <a:lnTo>
                    <a:pt x="256" y="154"/>
                  </a:lnTo>
                  <a:lnTo>
                    <a:pt x="254" y="150"/>
                  </a:lnTo>
                  <a:lnTo>
                    <a:pt x="252" y="150"/>
                  </a:lnTo>
                  <a:lnTo>
                    <a:pt x="250" y="148"/>
                  </a:lnTo>
                  <a:lnTo>
                    <a:pt x="248" y="146"/>
                  </a:lnTo>
                  <a:lnTo>
                    <a:pt x="248" y="146"/>
                  </a:lnTo>
                  <a:lnTo>
                    <a:pt x="248" y="146"/>
                  </a:lnTo>
                  <a:lnTo>
                    <a:pt x="248" y="144"/>
                  </a:lnTo>
                  <a:lnTo>
                    <a:pt x="248" y="144"/>
                  </a:lnTo>
                  <a:lnTo>
                    <a:pt x="248" y="142"/>
                  </a:lnTo>
                  <a:lnTo>
                    <a:pt x="248" y="138"/>
                  </a:lnTo>
                  <a:lnTo>
                    <a:pt x="248" y="136"/>
                  </a:lnTo>
                  <a:lnTo>
                    <a:pt x="250" y="132"/>
                  </a:lnTo>
                  <a:lnTo>
                    <a:pt x="250" y="130"/>
                  </a:lnTo>
                  <a:lnTo>
                    <a:pt x="250" y="130"/>
                  </a:lnTo>
                  <a:lnTo>
                    <a:pt x="246" y="130"/>
                  </a:lnTo>
                  <a:lnTo>
                    <a:pt x="244" y="132"/>
                  </a:lnTo>
                  <a:lnTo>
                    <a:pt x="244" y="132"/>
                  </a:lnTo>
                  <a:lnTo>
                    <a:pt x="242" y="132"/>
                  </a:lnTo>
                  <a:lnTo>
                    <a:pt x="242" y="132"/>
                  </a:lnTo>
                  <a:lnTo>
                    <a:pt x="242" y="130"/>
                  </a:lnTo>
                  <a:lnTo>
                    <a:pt x="240" y="130"/>
                  </a:lnTo>
                  <a:lnTo>
                    <a:pt x="240" y="130"/>
                  </a:lnTo>
                  <a:lnTo>
                    <a:pt x="240" y="128"/>
                  </a:lnTo>
                  <a:lnTo>
                    <a:pt x="240" y="126"/>
                  </a:lnTo>
                  <a:lnTo>
                    <a:pt x="240" y="126"/>
                  </a:lnTo>
                  <a:lnTo>
                    <a:pt x="240" y="124"/>
                  </a:lnTo>
                  <a:lnTo>
                    <a:pt x="240" y="124"/>
                  </a:lnTo>
                  <a:lnTo>
                    <a:pt x="240" y="122"/>
                  </a:lnTo>
                  <a:lnTo>
                    <a:pt x="242" y="122"/>
                  </a:lnTo>
                  <a:lnTo>
                    <a:pt x="242" y="120"/>
                  </a:lnTo>
                  <a:lnTo>
                    <a:pt x="244" y="120"/>
                  </a:lnTo>
                  <a:lnTo>
                    <a:pt x="246" y="118"/>
                  </a:lnTo>
                  <a:lnTo>
                    <a:pt x="246" y="118"/>
                  </a:lnTo>
                  <a:lnTo>
                    <a:pt x="246" y="118"/>
                  </a:lnTo>
                  <a:lnTo>
                    <a:pt x="246" y="116"/>
                  </a:lnTo>
                  <a:lnTo>
                    <a:pt x="246" y="116"/>
                  </a:lnTo>
                  <a:lnTo>
                    <a:pt x="246" y="114"/>
                  </a:lnTo>
                  <a:lnTo>
                    <a:pt x="246" y="114"/>
                  </a:lnTo>
                  <a:lnTo>
                    <a:pt x="246" y="112"/>
                  </a:lnTo>
                  <a:lnTo>
                    <a:pt x="244" y="110"/>
                  </a:lnTo>
                  <a:lnTo>
                    <a:pt x="244" y="110"/>
                  </a:lnTo>
                  <a:lnTo>
                    <a:pt x="244" y="108"/>
                  </a:lnTo>
                  <a:lnTo>
                    <a:pt x="244" y="108"/>
                  </a:lnTo>
                  <a:lnTo>
                    <a:pt x="244" y="108"/>
                  </a:lnTo>
                  <a:lnTo>
                    <a:pt x="244" y="108"/>
                  </a:lnTo>
                  <a:lnTo>
                    <a:pt x="246" y="106"/>
                  </a:lnTo>
                  <a:lnTo>
                    <a:pt x="246" y="106"/>
                  </a:lnTo>
                  <a:lnTo>
                    <a:pt x="248" y="106"/>
                  </a:lnTo>
                  <a:lnTo>
                    <a:pt x="250" y="104"/>
                  </a:lnTo>
                  <a:lnTo>
                    <a:pt x="252" y="104"/>
                  </a:lnTo>
                  <a:lnTo>
                    <a:pt x="254" y="104"/>
                  </a:lnTo>
                  <a:lnTo>
                    <a:pt x="254" y="98"/>
                  </a:lnTo>
                  <a:lnTo>
                    <a:pt x="254" y="94"/>
                  </a:lnTo>
                  <a:lnTo>
                    <a:pt x="254" y="88"/>
                  </a:lnTo>
                  <a:lnTo>
                    <a:pt x="254" y="82"/>
                  </a:lnTo>
                  <a:lnTo>
                    <a:pt x="254" y="80"/>
                  </a:lnTo>
                  <a:lnTo>
                    <a:pt x="254" y="76"/>
                  </a:lnTo>
                  <a:lnTo>
                    <a:pt x="254" y="74"/>
                  </a:lnTo>
                  <a:lnTo>
                    <a:pt x="256" y="72"/>
                  </a:lnTo>
                  <a:lnTo>
                    <a:pt x="256" y="70"/>
                  </a:lnTo>
                  <a:lnTo>
                    <a:pt x="256" y="68"/>
                  </a:lnTo>
                  <a:lnTo>
                    <a:pt x="258" y="68"/>
                  </a:lnTo>
                  <a:lnTo>
                    <a:pt x="258" y="68"/>
                  </a:lnTo>
                  <a:lnTo>
                    <a:pt x="258" y="66"/>
                  </a:lnTo>
                  <a:lnTo>
                    <a:pt x="260" y="66"/>
                  </a:lnTo>
                  <a:lnTo>
                    <a:pt x="262" y="66"/>
                  </a:lnTo>
                  <a:lnTo>
                    <a:pt x="264" y="64"/>
                  </a:lnTo>
                  <a:lnTo>
                    <a:pt x="268" y="64"/>
                  </a:lnTo>
                  <a:lnTo>
                    <a:pt x="270" y="62"/>
                  </a:lnTo>
                  <a:lnTo>
                    <a:pt x="272" y="62"/>
                  </a:lnTo>
                  <a:lnTo>
                    <a:pt x="276" y="60"/>
                  </a:lnTo>
                  <a:lnTo>
                    <a:pt x="278" y="60"/>
                  </a:lnTo>
                  <a:lnTo>
                    <a:pt x="280" y="60"/>
                  </a:lnTo>
                  <a:lnTo>
                    <a:pt x="280" y="58"/>
                  </a:lnTo>
                  <a:lnTo>
                    <a:pt x="280" y="58"/>
                  </a:lnTo>
                  <a:lnTo>
                    <a:pt x="282" y="58"/>
                  </a:lnTo>
                  <a:lnTo>
                    <a:pt x="282" y="56"/>
                  </a:lnTo>
                  <a:lnTo>
                    <a:pt x="282" y="54"/>
                  </a:lnTo>
                  <a:lnTo>
                    <a:pt x="282" y="54"/>
                  </a:lnTo>
                  <a:lnTo>
                    <a:pt x="282" y="52"/>
                  </a:lnTo>
                  <a:lnTo>
                    <a:pt x="282" y="50"/>
                  </a:lnTo>
                  <a:lnTo>
                    <a:pt x="282" y="50"/>
                  </a:lnTo>
                  <a:lnTo>
                    <a:pt x="282" y="50"/>
                  </a:lnTo>
                  <a:lnTo>
                    <a:pt x="282" y="48"/>
                  </a:lnTo>
                  <a:lnTo>
                    <a:pt x="280" y="48"/>
                  </a:lnTo>
                  <a:lnTo>
                    <a:pt x="280" y="48"/>
                  </a:lnTo>
                  <a:lnTo>
                    <a:pt x="278" y="48"/>
                  </a:lnTo>
                  <a:lnTo>
                    <a:pt x="276" y="48"/>
                  </a:lnTo>
                  <a:lnTo>
                    <a:pt x="276" y="48"/>
                  </a:lnTo>
                  <a:lnTo>
                    <a:pt x="274" y="48"/>
                  </a:lnTo>
                  <a:lnTo>
                    <a:pt x="274" y="48"/>
                  </a:lnTo>
                  <a:lnTo>
                    <a:pt x="272" y="48"/>
                  </a:lnTo>
                  <a:lnTo>
                    <a:pt x="272" y="48"/>
                  </a:lnTo>
                  <a:lnTo>
                    <a:pt x="272" y="48"/>
                  </a:lnTo>
                  <a:lnTo>
                    <a:pt x="272" y="46"/>
                  </a:lnTo>
                  <a:lnTo>
                    <a:pt x="272" y="46"/>
                  </a:lnTo>
                  <a:lnTo>
                    <a:pt x="272" y="44"/>
                  </a:lnTo>
                  <a:lnTo>
                    <a:pt x="272" y="42"/>
                  </a:lnTo>
                  <a:lnTo>
                    <a:pt x="272" y="42"/>
                  </a:lnTo>
                  <a:lnTo>
                    <a:pt x="272" y="40"/>
                  </a:lnTo>
                  <a:lnTo>
                    <a:pt x="272" y="36"/>
                  </a:lnTo>
                  <a:lnTo>
                    <a:pt x="270" y="30"/>
                  </a:lnTo>
                  <a:lnTo>
                    <a:pt x="270" y="24"/>
                  </a:lnTo>
                  <a:lnTo>
                    <a:pt x="268" y="22"/>
                  </a:lnTo>
                  <a:lnTo>
                    <a:pt x="268" y="22"/>
                  </a:lnTo>
                  <a:lnTo>
                    <a:pt x="268" y="20"/>
                  </a:lnTo>
                  <a:lnTo>
                    <a:pt x="268" y="20"/>
                  </a:lnTo>
                  <a:lnTo>
                    <a:pt x="266" y="20"/>
                  </a:lnTo>
                  <a:lnTo>
                    <a:pt x="266" y="20"/>
                  </a:lnTo>
                  <a:lnTo>
                    <a:pt x="264" y="20"/>
                  </a:lnTo>
                  <a:lnTo>
                    <a:pt x="262" y="20"/>
                  </a:lnTo>
                  <a:lnTo>
                    <a:pt x="260" y="18"/>
                  </a:lnTo>
                  <a:lnTo>
                    <a:pt x="260" y="18"/>
                  </a:lnTo>
                  <a:lnTo>
                    <a:pt x="258" y="18"/>
                  </a:lnTo>
                  <a:lnTo>
                    <a:pt x="258" y="16"/>
                  </a:lnTo>
                  <a:lnTo>
                    <a:pt x="256" y="14"/>
                  </a:lnTo>
                  <a:lnTo>
                    <a:pt x="256" y="12"/>
                  </a:lnTo>
                  <a:lnTo>
                    <a:pt x="254" y="12"/>
                  </a:lnTo>
                  <a:lnTo>
                    <a:pt x="254" y="10"/>
                  </a:lnTo>
                  <a:lnTo>
                    <a:pt x="252" y="10"/>
                  </a:lnTo>
                  <a:lnTo>
                    <a:pt x="250" y="10"/>
                  </a:lnTo>
                  <a:lnTo>
                    <a:pt x="248" y="10"/>
                  </a:lnTo>
                  <a:lnTo>
                    <a:pt x="246" y="10"/>
                  </a:lnTo>
                  <a:lnTo>
                    <a:pt x="244" y="10"/>
                  </a:lnTo>
                  <a:lnTo>
                    <a:pt x="242" y="10"/>
                  </a:lnTo>
                  <a:lnTo>
                    <a:pt x="238" y="10"/>
                  </a:lnTo>
                  <a:lnTo>
                    <a:pt x="232" y="10"/>
                  </a:lnTo>
                  <a:lnTo>
                    <a:pt x="230" y="10"/>
                  </a:lnTo>
                  <a:lnTo>
                    <a:pt x="228" y="10"/>
                  </a:lnTo>
                  <a:lnTo>
                    <a:pt x="226" y="10"/>
                  </a:lnTo>
                  <a:lnTo>
                    <a:pt x="224" y="10"/>
                  </a:lnTo>
                  <a:lnTo>
                    <a:pt x="222" y="8"/>
                  </a:lnTo>
                  <a:lnTo>
                    <a:pt x="220" y="8"/>
                  </a:lnTo>
                  <a:lnTo>
                    <a:pt x="220" y="8"/>
                  </a:lnTo>
                  <a:lnTo>
                    <a:pt x="220" y="6"/>
                  </a:lnTo>
                  <a:lnTo>
                    <a:pt x="218" y="4"/>
                  </a:lnTo>
                  <a:lnTo>
                    <a:pt x="216" y="2"/>
                  </a:lnTo>
                  <a:lnTo>
                    <a:pt x="216" y="0"/>
                  </a:lnTo>
                  <a:lnTo>
                    <a:pt x="216" y="0"/>
                  </a:lnTo>
                  <a:lnTo>
                    <a:pt x="214" y="0"/>
                  </a:lnTo>
                  <a:lnTo>
                    <a:pt x="214" y="0"/>
                  </a:lnTo>
                  <a:lnTo>
                    <a:pt x="212" y="0"/>
                  </a:lnTo>
                  <a:lnTo>
                    <a:pt x="208" y="0"/>
                  </a:lnTo>
                  <a:lnTo>
                    <a:pt x="208" y="0"/>
                  </a:lnTo>
                  <a:lnTo>
                    <a:pt x="206" y="0"/>
                  </a:lnTo>
                  <a:lnTo>
                    <a:pt x="204" y="0"/>
                  </a:lnTo>
                  <a:lnTo>
                    <a:pt x="198" y="2"/>
                  </a:lnTo>
                  <a:lnTo>
                    <a:pt x="194" y="2"/>
                  </a:lnTo>
                  <a:lnTo>
                    <a:pt x="192" y="4"/>
                  </a:lnTo>
                  <a:lnTo>
                    <a:pt x="190" y="4"/>
                  </a:lnTo>
                  <a:lnTo>
                    <a:pt x="188" y="4"/>
                  </a:lnTo>
                  <a:lnTo>
                    <a:pt x="188" y="2"/>
                  </a:lnTo>
                  <a:lnTo>
                    <a:pt x="184" y="2"/>
                  </a:lnTo>
                  <a:lnTo>
                    <a:pt x="182" y="2"/>
                  </a:lnTo>
                  <a:lnTo>
                    <a:pt x="180" y="0"/>
                  </a:lnTo>
                  <a:lnTo>
                    <a:pt x="180" y="0"/>
                  </a:lnTo>
                  <a:lnTo>
                    <a:pt x="178" y="0"/>
                  </a:lnTo>
                  <a:lnTo>
                    <a:pt x="178" y="0"/>
                  </a:lnTo>
                  <a:lnTo>
                    <a:pt x="178" y="2"/>
                  </a:lnTo>
                  <a:lnTo>
                    <a:pt x="178" y="2"/>
                  </a:lnTo>
                  <a:lnTo>
                    <a:pt x="176" y="2"/>
                  </a:lnTo>
                  <a:lnTo>
                    <a:pt x="176" y="4"/>
                  </a:lnTo>
                  <a:lnTo>
                    <a:pt x="176" y="6"/>
                  </a:lnTo>
                  <a:lnTo>
                    <a:pt x="176" y="6"/>
                  </a:lnTo>
                  <a:lnTo>
                    <a:pt x="176" y="6"/>
                  </a:lnTo>
                  <a:lnTo>
                    <a:pt x="176" y="8"/>
                  </a:lnTo>
                  <a:lnTo>
                    <a:pt x="174" y="8"/>
                  </a:lnTo>
                  <a:lnTo>
                    <a:pt x="174" y="8"/>
                  </a:lnTo>
                  <a:lnTo>
                    <a:pt x="172" y="8"/>
                  </a:lnTo>
                  <a:lnTo>
                    <a:pt x="170" y="8"/>
                  </a:lnTo>
                  <a:lnTo>
                    <a:pt x="168" y="10"/>
                  </a:lnTo>
                  <a:lnTo>
                    <a:pt x="166" y="8"/>
                  </a:lnTo>
                  <a:lnTo>
                    <a:pt x="162" y="8"/>
                  </a:lnTo>
                  <a:lnTo>
                    <a:pt x="156" y="8"/>
                  </a:lnTo>
                  <a:lnTo>
                    <a:pt x="154" y="8"/>
                  </a:lnTo>
                  <a:lnTo>
                    <a:pt x="152" y="8"/>
                  </a:lnTo>
                  <a:lnTo>
                    <a:pt x="150" y="8"/>
                  </a:lnTo>
                  <a:lnTo>
                    <a:pt x="148" y="8"/>
                  </a:lnTo>
                  <a:lnTo>
                    <a:pt x="148" y="10"/>
                  </a:lnTo>
                  <a:lnTo>
                    <a:pt x="146" y="10"/>
                  </a:lnTo>
                  <a:lnTo>
                    <a:pt x="146" y="10"/>
                  </a:lnTo>
                  <a:lnTo>
                    <a:pt x="146" y="12"/>
                  </a:lnTo>
                  <a:lnTo>
                    <a:pt x="146" y="14"/>
                  </a:lnTo>
                  <a:lnTo>
                    <a:pt x="144" y="16"/>
                  </a:lnTo>
                  <a:lnTo>
                    <a:pt x="144" y="16"/>
                  </a:lnTo>
                  <a:lnTo>
                    <a:pt x="144" y="16"/>
                  </a:lnTo>
                  <a:lnTo>
                    <a:pt x="144" y="16"/>
                  </a:lnTo>
                  <a:lnTo>
                    <a:pt x="142" y="18"/>
                  </a:lnTo>
                  <a:lnTo>
                    <a:pt x="140" y="18"/>
                  </a:lnTo>
                  <a:lnTo>
                    <a:pt x="138" y="18"/>
                  </a:lnTo>
                  <a:lnTo>
                    <a:pt x="138" y="20"/>
                  </a:lnTo>
                  <a:lnTo>
                    <a:pt x="136" y="20"/>
                  </a:lnTo>
                  <a:lnTo>
                    <a:pt x="132" y="20"/>
                  </a:lnTo>
                  <a:lnTo>
                    <a:pt x="128" y="20"/>
                  </a:lnTo>
                  <a:lnTo>
                    <a:pt x="126" y="20"/>
                  </a:lnTo>
                  <a:lnTo>
                    <a:pt x="124" y="20"/>
                  </a:lnTo>
                  <a:lnTo>
                    <a:pt x="122" y="20"/>
                  </a:lnTo>
                  <a:lnTo>
                    <a:pt x="122" y="20"/>
                  </a:lnTo>
                  <a:lnTo>
                    <a:pt x="120" y="20"/>
                  </a:lnTo>
                  <a:lnTo>
                    <a:pt x="118" y="18"/>
                  </a:lnTo>
                  <a:lnTo>
                    <a:pt x="118" y="18"/>
                  </a:lnTo>
                  <a:lnTo>
                    <a:pt x="118" y="18"/>
                  </a:lnTo>
                  <a:lnTo>
                    <a:pt x="118" y="16"/>
                  </a:lnTo>
                  <a:lnTo>
                    <a:pt x="116" y="16"/>
                  </a:lnTo>
                  <a:lnTo>
                    <a:pt x="116" y="14"/>
                  </a:lnTo>
                  <a:lnTo>
                    <a:pt x="116" y="12"/>
                  </a:lnTo>
                  <a:lnTo>
                    <a:pt x="114" y="10"/>
                  </a:lnTo>
                  <a:lnTo>
                    <a:pt x="114" y="8"/>
                  </a:lnTo>
                  <a:lnTo>
                    <a:pt x="114" y="8"/>
                  </a:lnTo>
                  <a:lnTo>
                    <a:pt x="112" y="8"/>
                  </a:lnTo>
                  <a:lnTo>
                    <a:pt x="110" y="6"/>
                  </a:lnTo>
                  <a:lnTo>
                    <a:pt x="110" y="6"/>
                  </a:lnTo>
                  <a:lnTo>
                    <a:pt x="108" y="6"/>
                  </a:lnTo>
                  <a:lnTo>
                    <a:pt x="106" y="6"/>
                  </a:lnTo>
                  <a:lnTo>
                    <a:pt x="106" y="4"/>
                  </a:lnTo>
                  <a:lnTo>
                    <a:pt x="104" y="6"/>
                  </a:lnTo>
                  <a:lnTo>
                    <a:pt x="104" y="6"/>
                  </a:lnTo>
                  <a:lnTo>
                    <a:pt x="104" y="6"/>
                  </a:lnTo>
                  <a:lnTo>
                    <a:pt x="102" y="6"/>
                  </a:lnTo>
                  <a:lnTo>
                    <a:pt x="102" y="8"/>
                  </a:lnTo>
                  <a:lnTo>
                    <a:pt x="102" y="8"/>
                  </a:lnTo>
                  <a:lnTo>
                    <a:pt x="100" y="12"/>
                  </a:lnTo>
                  <a:lnTo>
                    <a:pt x="100" y="12"/>
                  </a:lnTo>
                  <a:lnTo>
                    <a:pt x="98" y="14"/>
                  </a:lnTo>
                  <a:lnTo>
                    <a:pt x="96" y="14"/>
                  </a:lnTo>
                  <a:lnTo>
                    <a:pt x="94" y="16"/>
                  </a:lnTo>
                  <a:lnTo>
                    <a:pt x="92" y="16"/>
                  </a:lnTo>
                  <a:lnTo>
                    <a:pt x="92" y="16"/>
                  </a:lnTo>
                  <a:lnTo>
                    <a:pt x="88" y="20"/>
                  </a:lnTo>
                  <a:lnTo>
                    <a:pt x="86" y="22"/>
                  </a:lnTo>
                  <a:lnTo>
                    <a:pt x="86" y="22"/>
                  </a:lnTo>
                  <a:lnTo>
                    <a:pt x="90" y="22"/>
                  </a:lnTo>
                  <a:lnTo>
                    <a:pt x="92" y="22"/>
                  </a:lnTo>
                  <a:lnTo>
                    <a:pt x="94" y="24"/>
                  </a:lnTo>
                  <a:lnTo>
                    <a:pt x="94" y="24"/>
                  </a:lnTo>
                  <a:lnTo>
                    <a:pt x="94" y="24"/>
                  </a:lnTo>
                  <a:lnTo>
                    <a:pt x="94" y="24"/>
                  </a:lnTo>
                  <a:lnTo>
                    <a:pt x="96" y="26"/>
                  </a:lnTo>
                  <a:lnTo>
                    <a:pt x="96" y="26"/>
                  </a:lnTo>
                  <a:lnTo>
                    <a:pt x="96" y="28"/>
                  </a:lnTo>
                  <a:lnTo>
                    <a:pt x="96" y="28"/>
                  </a:lnTo>
                  <a:lnTo>
                    <a:pt x="96" y="32"/>
                  </a:lnTo>
                  <a:lnTo>
                    <a:pt x="94" y="34"/>
                  </a:lnTo>
                  <a:lnTo>
                    <a:pt x="94" y="36"/>
                  </a:lnTo>
                  <a:lnTo>
                    <a:pt x="94" y="40"/>
                  </a:lnTo>
                  <a:lnTo>
                    <a:pt x="92" y="42"/>
                  </a:lnTo>
                  <a:lnTo>
                    <a:pt x="92" y="44"/>
                  </a:lnTo>
                  <a:lnTo>
                    <a:pt x="90" y="44"/>
                  </a:lnTo>
                  <a:lnTo>
                    <a:pt x="90" y="44"/>
                  </a:lnTo>
                  <a:lnTo>
                    <a:pt x="90" y="46"/>
                  </a:lnTo>
                  <a:lnTo>
                    <a:pt x="88" y="46"/>
                  </a:lnTo>
                  <a:lnTo>
                    <a:pt x="88" y="46"/>
                  </a:lnTo>
                  <a:lnTo>
                    <a:pt x="86" y="48"/>
                  </a:lnTo>
                  <a:lnTo>
                    <a:pt x="86" y="50"/>
                  </a:lnTo>
                  <a:lnTo>
                    <a:pt x="86" y="52"/>
                  </a:lnTo>
                  <a:lnTo>
                    <a:pt x="86" y="54"/>
                  </a:lnTo>
                  <a:lnTo>
                    <a:pt x="84" y="58"/>
                  </a:lnTo>
                  <a:lnTo>
                    <a:pt x="84" y="60"/>
                  </a:lnTo>
                  <a:lnTo>
                    <a:pt x="86" y="64"/>
                  </a:lnTo>
                  <a:lnTo>
                    <a:pt x="86" y="70"/>
                  </a:lnTo>
                  <a:lnTo>
                    <a:pt x="86" y="76"/>
                  </a:lnTo>
                  <a:lnTo>
                    <a:pt x="86" y="82"/>
                  </a:lnTo>
                  <a:lnTo>
                    <a:pt x="86" y="86"/>
                  </a:lnTo>
                  <a:lnTo>
                    <a:pt x="86" y="88"/>
                  </a:lnTo>
                  <a:lnTo>
                    <a:pt x="86" y="90"/>
                  </a:lnTo>
                  <a:lnTo>
                    <a:pt x="86" y="94"/>
                  </a:lnTo>
                  <a:lnTo>
                    <a:pt x="84" y="94"/>
                  </a:lnTo>
                  <a:lnTo>
                    <a:pt x="84" y="96"/>
                  </a:lnTo>
                  <a:lnTo>
                    <a:pt x="82" y="98"/>
                  </a:lnTo>
                  <a:lnTo>
                    <a:pt x="82" y="100"/>
                  </a:lnTo>
                  <a:lnTo>
                    <a:pt x="82" y="100"/>
                  </a:lnTo>
                  <a:lnTo>
                    <a:pt x="80" y="102"/>
                  </a:lnTo>
                  <a:lnTo>
                    <a:pt x="78" y="104"/>
                  </a:lnTo>
                  <a:lnTo>
                    <a:pt x="76" y="104"/>
                  </a:lnTo>
                  <a:lnTo>
                    <a:pt x="76" y="106"/>
                  </a:lnTo>
                  <a:lnTo>
                    <a:pt x="76" y="106"/>
                  </a:lnTo>
                  <a:lnTo>
                    <a:pt x="76" y="108"/>
                  </a:lnTo>
                  <a:lnTo>
                    <a:pt x="76" y="110"/>
                  </a:lnTo>
                  <a:lnTo>
                    <a:pt x="76" y="114"/>
                  </a:lnTo>
                  <a:lnTo>
                    <a:pt x="76" y="116"/>
                  </a:lnTo>
                  <a:lnTo>
                    <a:pt x="76" y="118"/>
                  </a:lnTo>
                  <a:lnTo>
                    <a:pt x="76" y="122"/>
                  </a:lnTo>
                  <a:lnTo>
                    <a:pt x="76" y="122"/>
                  </a:lnTo>
                  <a:lnTo>
                    <a:pt x="76" y="124"/>
                  </a:lnTo>
                  <a:lnTo>
                    <a:pt x="74" y="124"/>
                  </a:lnTo>
                  <a:lnTo>
                    <a:pt x="74" y="126"/>
                  </a:lnTo>
                  <a:lnTo>
                    <a:pt x="74" y="126"/>
                  </a:lnTo>
                  <a:lnTo>
                    <a:pt x="74" y="126"/>
                  </a:lnTo>
                  <a:lnTo>
                    <a:pt x="72" y="126"/>
                  </a:lnTo>
                  <a:lnTo>
                    <a:pt x="70" y="126"/>
                  </a:lnTo>
                  <a:lnTo>
                    <a:pt x="68" y="126"/>
                  </a:lnTo>
                  <a:lnTo>
                    <a:pt x="66" y="126"/>
                  </a:lnTo>
                  <a:lnTo>
                    <a:pt x="66" y="126"/>
                  </a:lnTo>
                  <a:lnTo>
                    <a:pt x="64" y="126"/>
                  </a:lnTo>
                  <a:lnTo>
                    <a:pt x="64" y="126"/>
                  </a:lnTo>
                  <a:lnTo>
                    <a:pt x="64" y="126"/>
                  </a:lnTo>
                  <a:lnTo>
                    <a:pt x="62" y="128"/>
                  </a:lnTo>
                  <a:lnTo>
                    <a:pt x="62" y="128"/>
                  </a:lnTo>
                  <a:lnTo>
                    <a:pt x="62" y="130"/>
                  </a:lnTo>
                  <a:lnTo>
                    <a:pt x="62" y="132"/>
                  </a:lnTo>
                  <a:lnTo>
                    <a:pt x="62" y="132"/>
                  </a:lnTo>
                  <a:lnTo>
                    <a:pt x="62" y="134"/>
                  </a:lnTo>
                  <a:lnTo>
                    <a:pt x="62" y="138"/>
                  </a:lnTo>
                  <a:lnTo>
                    <a:pt x="62" y="142"/>
                  </a:lnTo>
                  <a:lnTo>
                    <a:pt x="62" y="144"/>
                  </a:lnTo>
                  <a:lnTo>
                    <a:pt x="62" y="146"/>
                  </a:lnTo>
                  <a:lnTo>
                    <a:pt x="62" y="148"/>
                  </a:lnTo>
                  <a:lnTo>
                    <a:pt x="62" y="148"/>
                  </a:lnTo>
                  <a:lnTo>
                    <a:pt x="62" y="150"/>
                  </a:lnTo>
                  <a:lnTo>
                    <a:pt x="62" y="150"/>
                  </a:lnTo>
                  <a:lnTo>
                    <a:pt x="60" y="150"/>
                  </a:lnTo>
                  <a:lnTo>
                    <a:pt x="60" y="152"/>
                  </a:lnTo>
                  <a:lnTo>
                    <a:pt x="58" y="152"/>
                  </a:lnTo>
                  <a:lnTo>
                    <a:pt x="56" y="152"/>
                  </a:lnTo>
                  <a:lnTo>
                    <a:pt x="54" y="154"/>
                  </a:lnTo>
                  <a:lnTo>
                    <a:pt x="52" y="154"/>
                  </a:lnTo>
                  <a:lnTo>
                    <a:pt x="50" y="154"/>
                  </a:lnTo>
                  <a:lnTo>
                    <a:pt x="48" y="156"/>
                  </a:lnTo>
                  <a:lnTo>
                    <a:pt x="46" y="156"/>
                  </a:lnTo>
                  <a:lnTo>
                    <a:pt x="46" y="156"/>
                  </a:lnTo>
                  <a:lnTo>
                    <a:pt x="46" y="156"/>
                  </a:lnTo>
                  <a:lnTo>
                    <a:pt x="46" y="158"/>
                  </a:lnTo>
                  <a:lnTo>
                    <a:pt x="44" y="158"/>
                  </a:lnTo>
                  <a:lnTo>
                    <a:pt x="44" y="160"/>
                  </a:lnTo>
                  <a:lnTo>
                    <a:pt x="44" y="160"/>
                  </a:lnTo>
                  <a:lnTo>
                    <a:pt x="42" y="162"/>
                  </a:lnTo>
                  <a:lnTo>
                    <a:pt x="42" y="162"/>
                  </a:lnTo>
                  <a:lnTo>
                    <a:pt x="40" y="162"/>
                  </a:lnTo>
                  <a:lnTo>
                    <a:pt x="38" y="162"/>
                  </a:lnTo>
                  <a:lnTo>
                    <a:pt x="38" y="162"/>
                  </a:lnTo>
                  <a:lnTo>
                    <a:pt x="36" y="162"/>
                  </a:lnTo>
                  <a:lnTo>
                    <a:pt x="34" y="162"/>
                  </a:lnTo>
                  <a:lnTo>
                    <a:pt x="32" y="162"/>
                  </a:lnTo>
                  <a:lnTo>
                    <a:pt x="30" y="160"/>
                  </a:lnTo>
                  <a:lnTo>
                    <a:pt x="30" y="160"/>
                  </a:lnTo>
                  <a:lnTo>
                    <a:pt x="28" y="158"/>
                  </a:lnTo>
                  <a:lnTo>
                    <a:pt x="26" y="158"/>
                  </a:lnTo>
                  <a:lnTo>
                    <a:pt x="24" y="156"/>
                  </a:lnTo>
                  <a:lnTo>
                    <a:pt x="24" y="156"/>
                  </a:lnTo>
                  <a:lnTo>
                    <a:pt x="22" y="156"/>
                  </a:lnTo>
                  <a:lnTo>
                    <a:pt x="22" y="158"/>
                  </a:lnTo>
                  <a:lnTo>
                    <a:pt x="20" y="158"/>
                  </a:lnTo>
                  <a:lnTo>
                    <a:pt x="20" y="158"/>
                  </a:lnTo>
                  <a:lnTo>
                    <a:pt x="16" y="160"/>
                  </a:lnTo>
                  <a:lnTo>
                    <a:pt x="14" y="162"/>
                  </a:lnTo>
                  <a:lnTo>
                    <a:pt x="10" y="162"/>
                  </a:lnTo>
                  <a:lnTo>
                    <a:pt x="8" y="164"/>
                  </a:lnTo>
                  <a:lnTo>
                    <a:pt x="6" y="164"/>
                  </a:lnTo>
                  <a:lnTo>
                    <a:pt x="4" y="166"/>
                  </a:lnTo>
                  <a:lnTo>
                    <a:pt x="0" y="166"/>
                  </a:lnTo>
                  <a:lnTo>
                    <a:pt x="4" y="172"/>
                  </a:lnTo>
                  <a:lnTo>
                    <a:pt x="4" y="172"/>
                  </a:lnTo>
                  <a:lnTo>
                    <a:pt x="6" y="172"/>
                  </a:lnTo>
                  <a:lnTo>
                    <a:pt x="6" y="172"/>
                  </a:lnTo>
                  <a:lnTo>
                    <a:pt x="6" y="172"/>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03" name="Freeform 398">
              <a:extLst>
                <a:ext uri="{FF2B5EF4-FFF2-40B4-BE49-F238E27FC236}">
                  <a16:creationId xmlns:a16="http://schemas.microsoft.com/office/drawing/2014/main" id="{1A8296A4-6A39-4E84-AF80-DEC46BBD36E2}"/>
                </a:ext>
              </a:extLst>
            </p:cNvPr>
            <p:cNvSpPr>
              <a:spLocks/>
            </p:cNvSpPr>
            <p:nvPr/>
          </p:nvSpPr>
          <p:spPr bwMode="auto">
            <a:xfrm>
              <a:off x="6324577" y="4234379"/>
              <a:ext cx="344200" cy="352210"/>
            </a:xfrm>
            <a:custGeom>
              <a:avLst/>
              <a:gdLst>
                <a:gd name="T0" fmla="*/ 24 w 182"/>
                <a:gd name="T1" fmla="*/ 6 h 206"/>
                <a:gd name="T2" fmla="*/ 42 w 182"/>
                <a:gd name="T3" fmla="*/ 4 h 206"/>
                <a:gd name="T4" fmla="*/ 64 w 182"/>
                <a:gd name="T5" fmla="*/ 0 h 206"/>
                <a:gd name="T6" fmla="*/ 78 w 182"/>
                <a:gd name="T7" fmla="*/ 4 h 206"/>
                <a:gd name="T8" fmla="*/ 80 w 182"/>
                <a:gd name="T9" fmla="*/ 16 h 206"/>
                <a:gd name="T10" fmla="*/ 84 w 182"/>
                <a:gd name="T11" fmla="*/ 30 h 206"/>
                <a:gd name="T12" fmla="*/ 90 w 182"/>
                <a:gd name="T13" fmla="*/ 32 h 206"/>
                <a:gd name="T14" fmla="*/ 90 w 182"/>
                <a:gd name="T15" fmla="*/ 40 h 206"/>
                <a:gd name="T16" fmla="*/ 100 w 182"/>
                <a:gd name="T17" fmla="*/ 44 h 206"/>
                <a:gd name="T18" fmla="*/ 112 w 182"/>
                <a:gd name="T19" fmla="*/ 42 h 206"/>
                <a:gd name="T20" fmla="*/ 118 w 182"/>
                <a:gd name="T21" fmla="*/ 38 h 206"/>
                <a:gd name="T22" fmla="*/ 118 w 182"/>
                <a:gd name="T23" fmla="*/ 24 h 206"/>
                <a:gd name="T24" fmla="*/ 124 w 182"/>
                <a:gd name="T25" fmla="*/ 18 h 206"/>
                <a:gd name="T26" fmla="*/ 126 w 182"/>
                <a:gd name="T27" fmla="*/ 22 h 206"/>
                <a:gd name="T28" fmla="*/ 130 w 182"/>
                <a:gd name="T29" fmla="*/ 36 h 206"/>
                <a:gd name="T30" fmla="*/ 136 w 182"/>
                <a:gd name="T31" fmla="*/ 32 h 206"/>
                <a:gd name="T32" fmla="*/ 146 w 182"/>
                <a:gd name="T33" fmla="*/ 30 h 206"/>
                <a:gd name="T34" fmla="*/ 152 w 182"/>
                <a:gd name="T35" fmla="*/ 38 h 206"/>
                <a:gd name="T36" fmla="*/ 154 w 182"/>
                <a:gd name="T37" fmla="*/ 72 h 206"/>
                <a:gd name="T38" fmla="*/ 154 w 182"/>
                <a:gd name="T39" fmla="*/ 84 h 206"/>
                <a:gd name="T40" fmla="*/ 162 w 182"/>
                <a:gd name="T41" fmla="*/ 90 h 206"/>
                <a:gd name="T42" fmla="*/ 180 w 182"/>
                <a:gd name="T43" fmla="*/ 90 h 206"/>
                <a:gd name="T44" fmla="*/ 180 w 182"/>
                <a:gd name="T45" fmla="*/ 118 h 206"/>
                <a:gd name="T46" fmla="*/ 176 w 182"/>
                <a:gd name="T47" fmla="*/ 126 h 206"/>
                <a:gd name="T48" fmla="*/ 164 w 182"/>
                <a:gd name="T49" fmla="*/ 124 h 206"/>
                <a:gd name="T50" fmla="*/ 162 w 182"/>
                <a:gd name="T51" fmla="*/ 118 h 206"/>
                <a:gd name="T52" fmla="*/ 156 w 182"/>
                <a:gd name="T53" fmla="*/ 116 h 206"/>
                <a:gd name="T54" fmla="*/ 154 w 182"/>
                <a:gd name="T55" fmla="*/ 120 h 206"/>
                <a:gd name="T56" fmla="*/ 152 w 182"/>
                <a:gd name="T57" fmla="*/ 126 h 206"/>
                <a:gd name="T58" fmla="*/ 144 w 182"/>
                <a:gd name="T59" fmla="*/ 126 h 206"/>
                <a:gd name="T60" fmla="*/ 140 w 182"/>
                <a:gd name="T61" fmla="*/ 136 h 206"/>
                <a:gd name="T62" fmla="*/ 144 w 182"/>
                <a:gd name="T63" fmla="*/ 166 h 206"/>
                <a:gd name="T64" fmla="*/ 146 w 182"/>
                <a:gd name="T65" fmla="*/ 182 h 206"/>
                <a:gd name="T66" fmla="*/ 156 w 182"/>
                <a:gd name="T67" fmla="*/ 192 h 206"/>
                <a:gd name="T68" fmla="*/ 128 w 182"/>
                <a:gd name="T69" fmla="*/ 204 h 206"/>
                <a:gd name="T70" fmla="*/ 100 w 182"/>
                <a:gd name="T71" fmla="*/ 202 h 206"/>
                <a:gd name="T72" fmla="*/ 94 w 182"/>
                <a:gd name="T73" fmla="*/ 194 h 206"/>
                <a:gd name="T74" fmla="*/ 82 w 182"/>
                <a:gd name="T75" fmla="*/ 192 h 206"/>
                <a:gd name="T76" fmla="*/ 50 w 182"/>
                <a:gd name="T77" fmla="*/ 194 h 206"/>
                <a:gd name="T78" fmla="*/ 26 w 182"/>
                <a:gd name="T79" fmla="*/ 190 h 206"/>
                <a:gd name="T80" fmla="*/ 14 w 182"/>
                <a:gd name="T81" fmla="*/ 184 h 206"/>
                <a:gd name="T82" fmla="*/ 0 w 182"/>
                <a:gd name="T83" fmla="*/ 188 h 206"/>
                <a:gd name="T84" fmla="*/ 0 w 182"/>
                <a:gd name="T85" fmla="*/ 164 h 206"/>
                <a:gd name="T86" fmla="*/ 16 w 182"/>
                <a:gd name="T87" fmla="*/ 136 h 206"/>
                <a:gd name="T88" fmla="*/ 26 w 182"/>
                <a:gd name="T89" fmla="*/ 114 h 206"/>
                <a:gd name="T90" fmla="*/ 32 w 182"/>
                <a:gd name="T91" fmla="*/ 112 h 206"/>
                <a:gd name="T92" fmla="*/ 36 w 182"/>
                <a:gd name="T93" fmla="*/ 102 h 206"/>
                <a:gd name="T94" fmla="*/ 32 w 182"/>
                <a:gd name="T95" fmla="*/ 90 h 206"/>
                <a:gd name="T96" fmla="*/ 24 w 182"/>
                <a:gd name="T97" fmla="*/ 70 h 206"/>
                <a:gd name="T98" fmla="*/ 22 w 182"/>
                <a:gd name="T99" fmla="*/ 42 h 206"/>
                <a:gd name="T100" fmla="*/ 14 w 182"/>
                <a:gd name="T101" fmla="*/ 36 h 206"/>
                <a:gd name="T102" fmla="*/ 12 w 182"/>
                <a:gd name="T103" fmla="*/ 26 h 206"/>
                <a:gd name="T104" fmla="*/ 14 w 182"/>
                <a:gd name="T105" fmla="*/ 14 h 206"/>
                <a:gd name="T106" fmla="*/ 8 w 182"/>
                <a:gd name="T107" fmla="*/ 12 h 206"/>
                <a:gd name="T108" fmla="*/ 4 w 182"/>
                <a:gd name="T109" fmla="*/ 1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2" h="206">
                  <a:moveTo>
                    <a:pt x="8" y="4"/>
                  </a:moveTo>
                  <a:lnTo>
                    <a:pt x="8" y="4"/>
                  </a:lnTo>
                  <a:lnTo>
                    <a:pt x="10" y="4"/>
                  </a:lnTo>
                  <a:lnTo>
                    <a:pt x="12" y="6"/>
                  </a:lnTo>
                  <a:lnTo>
                    <a:pt x="14" y="6"/>
                  </a:lnTo>
                  <a:lnTo>
                    <a:pt x="18" y="6"/>
                  </a:lnTo>
                  <a:lnTo>
                    <a:pt x="24" y="6"/>
                  </a:lnTo>
                  <a:lnTo>
                    <a:pt x="28" y="6"/>
                  </a:lnTo>
                  <a:lnTo>
                    <a:pt x="30" y="8"/>
                  </a:lnTo>
                  <a:lnTo>
                    <a:pt x="32" y="6"/>
                  </a:lnTo>
                  <a:lnTo>
                    <a:pt x="36" y="6"/>
                  </a:lnTo>
                  <a:lnTo>
                    <a:pt x="36" y="6"/>
                  </a:lnTo>
                  <a:lnTo>
                    <a:pt x="38" y="6"/>
                  </a:lnTo>
                  <a:lnTo>
                    <a:pt x="42" y="4"/>
                  </a:lnTo>
                  <a:lnTo>
                    <a:pt x="46" y="2"/>
                  </a:lnTo>
                  <a:lnTo>
                    <a:pt x="48" y="2"/>
                  </a:lnTo>
                  <a:lnTo>
                    <a:pt x="50" y="2"/>
                  </a:lnTo>
                  <a:lnTo>
                    <a:pt x="52" y="0"/>
                  </a:lnTo>
                  <a:lnTo>
                    <a:pt x="56" y="0"/>
                  </a:lnTo>
                  <a:lnTo>
                    <a:pt x="60" y="0"/>
                  </a:lnTo>
                  <a:lnTo>
                    <a:pt x="64" y="0"/>
                  </a:lnTo>
                  <a:lnTo>
                    <a:pt x="68" y="2"/>
                  </a:lnTo>
                  <a:lnTo>
                    <a:pt x="70" y="2"/>
                  </a:lnTo>
                  <a:lnTo>
                    <a:pt x="72" y="2"/>
                  </a:lnTo>
                  <a:lnTo>
                    <a:pt x="74" y="2"/>
                  </a:lnTo>
                  <a:lnTo>
                    <a:pt x="74" y="2"/>
                  </a:lnTo>
                  <a:lnTo>
                    <a:pt x="76" y="4"/>
                  </a:lnTo>
                  <a:lnTo>
                    <a:pt x="78" y="4"/>
                  </a:lnTo>
                  <a:lnTo>
                    <a:pt x="78" y="6"/>
                  </a:lnTo>
                  <a:lnTo>
                    <a:pt x="78" y="6"/>
                  </a:lnTo>
                  <a:lnTo>
                    <a:pt x="78" y="8"/>
                  </a:lnTo>
                  <a:lnTo>
                    <a:pt x="80" y="10"/>
                  </a:lnTo>
                  <a:lnTo>
                    <a:pt x="80" y="10"/>
                  </a:lnTo>
                  <a:lnTo>
                    <a:pt x="80" y="12"/>
                  </a:lnTo>
                  <a:lnTo>
                    <a:pt x="80" y="16"/>
                  </a:lnTo>
                  <a:lnTo>
                    <a:pt x="80" y="20"/>
                  </a:lnTo>
                  <a:lnTo>
                    <a:pt x="80" y="24"/>
                  </a:lnTo>
                  <a:lnTo>
                    <a:pt x="80" y="26"/>
                  </a:lnTo>
                  <a:lnTo>
                    <a:pt x="82" y="26"/>
                  </a:lnTo>
                  <a:lnTo>
                    <a:pt x="82" y="28"/>
                  </a:lnTo>
                  <a:lnTo>
                    <a:pt x="82" y="28"/>
                  </a:lnTo>
                  <a:lnTo>
                    <a:pt x="84" y="30"/>
                  </a:lnTo>
                  <a:lnTo>
                    <a:pt x="84" y="30"/>
                  </a:lnTo>
                  <a:lnTo>
                    <a:pt x="86" y="30"/>
                  </a:lnTo>
                  <a:lnTo>
                    <a:pt x="88" y="30"/>
                  </a:lnTo>
                  <a:lnTo>
                    <a:pt x="88" y="30"/>
                  </a:lnTo>
                  <a:lnTo>
                    <a:pt x="88" y="32"/>
                  </a:lnTo>
                  <a:lnTo>
                    <a:pt x="90" y="32"/>
                  </a:lnTo>
                  <a:lnTo>
                    <a:pt x="90" y="32"/>
                  </a:lnTo>
                  <a:lnTo>
                    <a:pt x="90" y="34"/>
                  </a:lnTo>
                  <a:lnTo>
                    <a:pt x="90" y="34"/>
                  </a:lnTo>
                  <a:lnTo>
                    <a:pt x="90" y="36"/>
                  </a:lnTo>
                  <a:lnTo>
                    <a:pt x="90" y="38"/>
                  </a:lnTo>
                  <a:lnTo>
                    <a:pt x="90" y="38"/>
                  </a:lnTo>
                  <a:lnTo>
                    <a:pt x="90" y="40"/>
                  </a:lnTo>
                  <a:lnTo>
                    <a:pt x="90" y="40"/>
                  </a:lnTo>
                  <a:lnTo>
                    <a:pt x="90" y="40"/>
                  </a:lnTo>
                  <a:lnTo>
                    <a:pt x="92" y="42"/>
                  </a:lnTo>
                  <a:lnTo>
                    <a:pt x="92" y="42"/>
                  </a:lnTo>
                  <a:lnTo>
                    <a:pt x="94" y="42"/>
                  </a:lnTo>
                  <a:lnTo>
                    <a:pt x="96" y="44"/>
                  </a:lnTo>
                  <a:lnTo>
                    <a:pt x="98" y="44"/>
                  </a:lnTo>
                  <a:lnTo>
                    <a:pt x="100" y="44"/>
                  </a:lnTo>
                  <a:lnTo>
                    <a:pt x="102" y="44"/>
                  </a:lnTo>
                  <a:lnTo>
                    <a:pt x="104" y="44"/>
                  </a:lnTo>
                  <a:lnTo>
                    <a:pt x="106" y="44"/>
                  </a:lnTo>
                  <a:lnTo>
                    <a:pt x="106" y="44"/>
                  </a:lnTo>
                  <a:lnTo>
                    <a:pt x="108" y="44"/>
                  </a:lnTo>
                  <a:lnTo>
                    <a:pt x="110" y="42"/>
                  </a:lnTo>
                  <a:lnTo>
                    <a:pt x="112" y="42"/>
                  </a:lnTo>
                  <a:lnTo>
                    <a:pt x="114" y="42"/>
                  </a:lnTo>
                  <a:lnTo>
                    <a:pt x="114" y="42"/>
                  </a:lnTo>
                  <a:lnTo>
                    <a:pt x="116" y="40"/>
                  </a:lnTo>
                  <a:lnTo>
                    <a:pt x="116" y="40"/>
                  </a:lnTo>
                  <a:lnTo>
                    <a:pt x="116" y="38"/>
                  </a:lnTo>
                  <a:lnTo>
                    <a:pt x="116" y="38"/>
                  </a:lnTo>
                  <a:lnTo>
                    <a:pt x="118" y="38"/>
                  </a:lnTo>
                  <a:lnTo>
                    <a:pt x="118" y="34"/>
                  </a:lnTo>
                  <a:lnTo>
                    <a:pt x="116" y="32"/>
                  </a:lnTo>
                  <a:lnTo>
                    <a:pt x="116" y="30"/>
                  </a:lnTo>
                  <a:lnTo>
                    <a:pt x="116" y="28"/>
                  </a:lnTo>
                  <a:lnTo>
                    <a:pt x="116" y="26"/>
                  </a:lnTo>
                  <a:lnTo>
                    <a:pt x="116" y="24"/>
                  </a:lnTo>
                  <a:lnTo>
                    <a:pt x="118" y="24"/>
                  </a:lnTo>
                  <a:lnTo>
                    <a:pt x="118" y="24"/>
                  </a:lnTo>
                  <a:lnTo>
                    <a:pt x="118" y="22"/>
                  </a:lnTo>
                  <a:lnTo>
                    <a:pt x="120" y="20"/>
                  </a:lnTo>
                  <a:lnTo>
                    <a:pt x="120" y="20"/>
                  </a:lnTo>
                  <a:lnTo>
                    <a:pt x="122" y="20"/>
                  </a:lnTo>
                  <a:lnTo>
                    <a:pt x="122" y="18"/>
                  </a:lnTo>
                  <a:lnTo>
                    <a:pt x="124" y="18"/>
                  </a:lnTo>
                  <a:lnTo>
                    <a:pt x="124" y="18"/>
                  </a:lnTo>
                  <a:lnTo>
                    <a:pt x="124" y="18"/>
                  </a:lnTo>
                  <a:lnTo>
                    <a:pt x="124" y="18"/>
                  </a:lnTo>
                  <a:lnTo>
                    <a:pt x="126" y="20"/>
                  </a:lnTo>
                  <a:lnTo>
                    <a:pt x="126" y="20"/>
                  </a:lnTo>
                  <a:lnTo>
                    <a:pt x="126" y="22"/>
                  </a:lnTo>
                  <a:lnTo>
                    <a:pt x="126" y="22"/>
                  </a:lnTo>
                  <a:lnTo>
                    <a:pt x="128" y="24"/>
                  </a:lnTo>
                  <a:lnTo>
                    <a:pt x="128" y="26"/>
                  </a:lnTo>
                  <a:lnTo>
                    <a:pt x="128" y="30"/>
                  </a:lnTo>
                  <a:lnTo>
                    <a:pt x="130" y="32"/>
                  </a:lnTo>
                  <a:lnTo>
                    <a:pt x="130" y="34"/>
                  </a:lnTo>
                  <a:lnTo>
                    <a:pt x="130" y="34"/>
                  </a:lnTo>
                  <a:lnTo>
                    <a:pt x="130" y="36"/>
                  </a:lnTo>
                  <a:lnTo>
                    <a:pt x="132" y="36"/>
                  </a:lnTo>
                  <a:lnTo>
                    <a:pt x="132" y="36"/>
                  </a:lnTo>
                  <a:lnTo>
                    <a:pt x="132" y="36"/>
                  </a:lnTo>
                  <a:lnTo>
                    <a:pt x="134" y="36"/>
                  </a:lnTo>
                  <a:lnTo>
                    <a:pt x="134" y="34"/>
                  </a:lnTo>
                  <a:lnTo>
                    <a:pt x="134" y="34"/>
                  </a:lnTo>
                  <a:lnTo>
                    <a:pt x="136" y="32"/>
                  </a:lnTo>
                  <a:lnTo>
                    <a:pt x="138" y="32"/>
                  </a:lnTo>
                  <a:lnTo>
                    <a:pt x="138" y="32"/>
                  </a:lnTo>
                  <a:lnTo>
                    <a:pt x="140" y="30"/>
                  </a:lnTo>
                  <a:lnTo>
                    <a:pt x="142" y="30"/>
                  </a:lnTo>
                  <a:lnTo>
                    <a:pt x="144" y="30"/>
                  </a:lnTo>
                  <a:lnTo>
                    <a:pt x="146" y="30"/>
                  </a:lnTo>
                  <a:lnTo>
                    <a:pt x="146" y="30"/>
                  </a:lnTo>
                  <a:lnTo>
                    <a:pt x="148" y="30"/>
                  </a:lnTo>
                  <a:lnTo>
                    <a:pt x="148" y="30"/>
                  </a:lnTo>
                  <a:lnTo>
                    <a:pt x="150" y="32"/>
                  </a:lnTo>
                  <a:lnTo>
                    <a:pt x="150" y="32"/>
                  </a:lnTo>
                  <a:lnTo>
                    <a:pt x="150" y="34"/>
                  </a:lnTo>
                  <a:lnTo>
                    <a:pt x="152" y="36"/>
                  </a:lnTo>
                  <a:lnTo>
                    <a:pt x="152" y="38"/>
                  </a:lnTo>
                  <a:lnTo>
                    <a:pt x="154" y="40"/>
                  </a:lnTo>
                  <a:lnTo>
                    <a:pt x="154" y="42"/>
                  </a:lnTo>
                  <a:lnTo>
                    <a:pt x="154" y="46"/>
                  </a:lnTo>
                  <a:lnTo>
                    <a:pt x="154" y="50"/>
                  </a:lnTo>
                  <a:lnTo>
                    <a:pt x="154" y="54"/>
                  </a:lnTo>
                  <a:lnTo>
                    <a:pt x="154" y="64"/>
                  </a:lnTo>
                  <a:lnTo>
                    <a:pt x="154" y="72"/>
                  </a:lnTo>
                  <a:lnTo>
                    <a:pt x="154" y="74"/>
                  </a:lnTo>
                  <a:lnTo>
                    <a:pt x="154" y="78"/>
                  </a:lnTo>
                  <a:lnTo>
                    <a:pt x="154" y="80"/>
                  </a:lnTo>
                  <a:lnTo>
                    <a:pt x="154" y="80"/>
                  </a:lnTo>
                  <a:lnTo>
                    <a:pt x="154" y="82"/>
                  </a:lnTo>
                  <a:lnTo>
                    <a:pt x="154" y="84"/>
                  </a:lnTo>
                  <a:lnTo>
                    <a:pt x="154" y="84"/>
                  </a:lnTo>
                  <a:lnTo>
                    <a:pt x="156" y="86"/>
                  </a:lnTo>
                  <a:lnTo>
                    <a:pt x="156" y="86"/>
                  </a:lnTo>
                  <a:lnTo>
                    <a:pt x="158" y="88"/>
                  </a:lnTo>
                  <a:lnTo>
                    <a:pt x="160" y="88"/>
                  </a:lnTo>
                  <a:lnTo>
                    <a:pt x="160" y="90"/>
                  </a:lnTo>
                  <a:lnTo>
                    <a:pt x="162" y="90"/>
                  </a:lnTo>
                  <a:lnTo>
                    <a:pt x="162" y="90"/>
                  </a:lnTo>
                  <a:lnTo>
                    <a:pt x="164" y="92"/>
                  </a:lnTo>
                  <a:lnTo>
                    <a:pt x="164" y="92"/>
                  </a:lnTo>
                  <a:lnTo>
                    <a:pt x="168" y="92"/>
                  </a:lnTo>
                  <a:lnTo>
                    <a:pt x="170" y="92"/>
                  </a:lnTo>
                  <a:lnTo>
                    <a:pt x="172" y="92"/>
                  </a:lnTo>
                  <a:lnTo>
                    <a:pt x="178" y="92"/>
                  </a:lnTo>
                  <a:lnTo>
                    <a:pt x="180" y="90"/>
                  </a:lnTo>
                  <a:lnTo>
                    <a:pt x="180" y="96"/>
                  </a:lnTo>
                  <a:lnTo>
                    <a:pt x="180" y="100"/>
                  </a:lnTo>
                  <a:lnTo>
                    <a:pt x="182" y="106"/>
                  </a:lnTo>
                  <a:lnTo>
                    <a:pt x="182" y="108"/>
                  </a:lnTo>
                  <a:lnTo>
                    <a:pt x="182" y="112"/>
                  </a:lnTo>
                  <a:lnTo>
                    <a:pt x="182" y="114"/>
                  </a:lnTo>
                  <a:lnTo>
                    <a:pt x="180" y="118"/>
                  </a:lnTo>
                  <a:lnTo>
                    <a:pt x="180" y="120"/>
                  </a:lnTo>
                  <a:lnTo>
                    <a:pt x="180" y="122"/>
                  </a:lnTo>
                  <a:lnTo>
                    <a:pt x="178" y="124"/>
                  </a:lnTo>
                  <a:lnTo>
                    <a:pt x="178" y="124"/>
                  </a:lnTo>
                  <a:lnTo>
                    <a:pt x="178" y="124"/>
                  </a:lnTo>
                  <a:lnTo>
                    <a:pt x="178" y="126"/>
                  </a:lnTo>
                  <a:lnTo>
                    <a:pt x="176" y="126"/>
                  </a:lnTo>
                  <a:lnTo>
                    <a:pt x="176" y="126"/>
                  </a:lnTo>
                  <a:lnTo>
                    <a:pt x="174" y="126"/>
                  </a:lnTo>
                  <a:lnTo>
                    <a:pt x="172" y="126"/>
                  </a:lnTo>
                  <a:lnTo>
                    <a:pt x="170" y="126"/>
                  </a:lnTo>
                  <a:lnTo>
                    <a:pt x="168" y="126"/>
                  </a:lnTo>
                  <a:lnTo>
                    <a:pt x="166" y="126"/>
                  </a:lnTo>
                  <a:lnTo>
                    <a:pt x="164" y="124"/>
                  </a:lnTo>
                  <a:lnTo>
                    <a:pt x="164" y="124"/>
                  </a:lnTo>
                  <a:lnTo>
                    <a:pt x="164" y="124"/>
                  </a:lnTo>
                  <a:lnTo>
                    <a:pt x="164" y="124"/>
                  </a:lnTo>
                  <a:lnTo>
                    <a:pt x="162" y="122"/>
                  </a:lnTo>
                  <a:lnTo>
                    <a:pt x="162" y="120"/>
                  </a:lnTo>
                  <a:lnTo>
                    <a:pt x="162" y="120"/>
                  </a:lnTo>
                  <a:lnTo>
                    <a:pt x="162" y="118"/>
                  </a:lnTo>
                  <a:lnTo>
                    <a:pt x="160" y="116"/>
                  </a:lnTo>
                  <a:lnTo>
                    <a:pt x="160" y="116"/>
                  </a:lnTo>
                  <a:lnTo>
                    <a:pt x="160" y="116"/>
                  </a:lnTo>
                  <a:lnTo>
                    <a:pt x="160" y="116"/>
                  </a:lnTo>
                  <a:lnTo>
                    <a:pt x="158" y="116"/>
                  </a:lnTo>
                  <a:lnTo>
                    <a:pt x="156" y="116"/>
                  </a:lnTo>
                  <a:lnTo>
                    <a:pt x="156" y="116"/>
                  </a:lnTo>
                  <a:lnTo>
                    <a:pt x="154" y="116"/>
                  </a:lnTo>
                  <a:lnTo>
                    <a:pt x="154" y="116"/>
                  </a:lnTo>
                  <a:lnTo>
                    <a:pt x="154" y="118"/>
                  </a:lnTo>
                  <a:lnTo>
                    <a:pt x="154" y="118"/>
                  </a:lnTo>
                  <a:lnTo>
                    <a:pt x="154" y="118"/>
                  </a:lnTo>
                  <a:lnTo>
                    <a:pt x="154" y="120"/>
                  </a:lnTo>
                  <a:lnTo>
                    <a:pt x="154" y="120"/>
                  </a:lnTo>
                  <a:lnTo>
                    <a:pt x="154" y="122"/>
                  </a:lnTo>
                  <a:lnTo>
                    <a:pt x="154" y="124"/>
                  </a:lnTo>
                  <a:lnTo>
                    <a:pt x="154" y="124"/>
                  </a:lnTo>
                  <a:lnTo>
                    <a:pt x="154" y="124"/>
                  </a:lnTo>
                  <a:lnTo>
                    <a:pt x="154" y="124"/>
                  </a:lnTo>
                  <a:lnTo>
                    <a:pt x="154" y="126"/>
                  </a:lnTo>
                  <a:lnTo>
                    <a:pt x="152" y="126"/>
                  </a:lnTo>
                  <a:lnTo>
                    <a:pt x="152" y="126"/>
                  </a:lnTo>
                  <a:lnTo>
                    <a:pt x="150" y="126"/>
                  </a:lnTo>
                  <a:lnTo>
                    <a:pt x="148" y="126"/>
                  </a:lnTo>
                  <a:lnTo>
                    <a:pt x="148" y="126"/>
                  </a:lnTo>
                  <a:lnTo>
                    <a:pt x="146" y="126"/>
                  </a:lnTo>
                  <a:lnTo>
                    <a:pt x="144" y="126"/>
                  </a:lnTo>
                  <a:lnTo>
                    <a:pt x="144" y="126"/>
                  </a:lnTo>
                  <a:lnTo>
                    <a:pt x="144" y="126"/>
                  </a:lnTo>
                  <a:lnTo>
                    <a:pt x="144" y="126"/>
                  </a:lnTo>
                  <a:lnTo>
                    <a:pt x="142" y="128"/>
                  </a:lnTo>
                  <a:lnTo>
                    <a:pt x="142" y="130"/>
                  </a:lnTo>
                  <a:lnTo>
                    <a:pt x="142" y="132"/>
                  </a:lnTo>
                  <a:lnTo>
                    <a:pt x="142" y="134"/>
                  </a:lnTo>
                  <a:lnTo>
                    <a:pt x="140" y="136"/>
                  </a:lnTo>
                  <a:lnTo>
                    <a:pt x="140" y="140"/>
                  </a:lnTo>
                  <a:lnTo>
                    <a:pt x="142" y="142"/>
                  </a:lnTo>
                  <a:lnTo>
                    <a:pt x="142" y="144"/>
                  </a:lnTo>
                  <a:lnTo>
                    <a:pt x="142" y="150"/>
                  </a:lnTo>
                  <a:lnTo>
                    <a:pt x="142" y="156"/>
                  </a:lnTo>
                  <a:lnTo>
                    <a:pt x="144" y="162"/>
                  </a:lnTo>
                  <a:lnTo>
                    <a:pt x="144" y="166"/>
                  </a:lnTo>
                  <a:lnTo>
                    <a:pt x="144" y="172"/>
                  </a:lnTo>
                  <a:lnTo>
                    <a:pt x="144" y="176"/>
                  </a:lnTo>
                  <a:lnTo>
                    <a:pt x="144" y="176"/>
                  </a:lnTo>
                  <a:lnTo>
                    <a:pt x="144" y="178"/>
                  </a:lnTo>
                  <a:lnTo>
                    <a:pt x="146" y="178"/>
                  </a:lnTo>
                  <a:lnTo>
                    <a:pt x="146" y="180"/>
                  </a:lnTo>
                  <a:lnTo>
                    <a:pt x="146" y="182"/>
                  </a:lnTo>
                  <a:lnTo>
                    <a:pt x="148" y="184"/>
                  </a:lnTo>
                  <a:lnTo>
                    <a:pt x="150" y="186"/>
                  </a:lnTo>
                  <a:lnTo>
                    <a:pt x="152" y="186"/>
                  </a:lnTo>
                  <a:lnTo>
                    <a:pt x="154" y="188"/>
                  </a:lnTo>
                  <a:lnTo>
                    <a:pt x="154" y="190"/>
                  </a:lnTo>
                  <a:lnTo>
                    <a:pt x="156" y="192"/>
                  </a:lnTo>
                  <a:lnTo>
                    <a:pt x="156" y="192"/>
                  </a:lnTo>
                  <a:lnTo>
                    <a:pt x="156" y="194"/>
                  </a:lnTo>
                  <a:lnTo>
                    <a:pt x="156" y="194"/>
                  </a:lnTo>
                  <a:lnTo>
                    <a:pt x="156" y="196"/>
                  </a:lnTo>
                  <a:lnTo>
                    <a:pt x="156" y="200"/>
                  </a:lnTo>
                  <a:lnTo>
                    <a:pt x="140" y="206"/>
                  </a:lnTo>
                  <a:lnTo>
                    <a:pt x="136" y="206"/>
                  </a:lnTo>
                  <a:lnTo>
                    <a:pt x="128" y="204"/>
                  </a:lnTo>
                  <a:lnTo>
                    <a:pt x="126" y="204"/>
                  </a:lnTo>
                  <a:lnTo>
                    <a:pt x="120" y="204"/>
                  </a:lnTo>
                  <a:lnTo>
                    <a:pt x="112" y="204"/>
                  </a:lnTo>
                  <a:lnTo>
                    <a:pt x="108" y="204"/>
                  </a:lnTo>
                  <a:lnTo>
                    <a:pt x="104" y="204"/>
                  </a:lnTo>
                  <a:lnTo>
                    <a:pt x="102" y="202"/>
                  </a:lnTo>
                  <a:lnTo>
                    <a:pt x="100" y="202"/>
                  </a:lnTo>
                  <a:lnTo>
                    <a:pt x="98" y="202"/>
                  </a:lnTo>
                  <a:lnTo>
                    <a:pt x="98" y="200"/>
                  </a:lnTo>
                  <a:lnTo>
                    <a:pt x="96" y="200"/>
                  </a:lnTo>
                  <a:lnTo>
                    <a:pt x="96" y="200"/>
                  </a:lnTo>
                  <a:lnTo>
                    <a:pt x="96" y="196"/>
                  </a:lnTo>
                  <a:lnTo>
                    <a:pt x="94" y="196"/>
                  </a:lnTo>
                  <a:lnTo>
                    <a:pt x="94" y="194"/>
                  </a:lnTo>
                  <a:lnTo>
                    <a:pt x="94" y="194"/>
                  </a:lnTo>
                  <a:lnTo>
                    <a:pt x="92" y="192"/>
                  </a:lnTo>
                  <a:lnTo>
                    <a:pt x="90" y="192"/>
                  </a:lnTo>
                  <a:lnTo>
                    <a:pt x="88" y="192"/>
                  </a:lnTo>
                  <a:lnTo>
                    <a:pt x="86" y="192"/>
                  </a:lnTo>
                  <a:lnTo>
                    <a:pt x="84" y="192"/>
                  </a:lnTo>
                  <a:lnTo>
                    <a:pt x="82" y="192"/>
                  </a:lnTo>
                  <a:lnTo>
                    <a:pt x="80" y="192"/>
                  </a:lnTo>
                  <a:lnTo>
                    <a:pt x="74" y="192"/>
                  </a:lnTo>
                  <a:lnTo>
                    <a:pt x="64" y="194"/>
                  </a:lnTo>
                  <a:lnTo>
                    <a:pt x="60" y="194"/>
                  </a:lnTo>
                  <a:lnTo>
                    <a:pt x="58" y="194"/>
                  </a:lnTo>
                  <a:lnTo>
                    <a:pt x="56" y="194"/>
                  </a:lnTo>
                  <a:lnTo>
                    <a:pt x="50" y="194"/>
                  </a:lnTo>
                  <a:lnTo>
                    <a:pt x="42" y="194"/>
                  </a:lnTo>
                  <a:lnTo>
                    <a:pt x="40" y="192"/>
                  </a:lnTo>
                  <a:lnTo>
                    <a:pt x="36" y="192"/>
                  </a:lnTo>
                  <a:lnTo>
                    <a:pt x="32" y="192"/>
                  </a:lnTo>
                  <a:lnTo>
                    <a:pt x="30" y="192"/>
                  </a:lnTo>
                  <a:lnTo>
                    <a:pt x="28" y="190"/>
                  </a:lnTo>
                  <a:lnTo>
                    <a:pt x="26" y="190"/>
                  </a:lnTo>
                  <a:lnTo>
                    <a:pt x="22" y="188"/>
                  </a:lnTo>
                  <a:lnTo>
                    <a:pt x="20" y="186"/>
                  </a:lnTo>
                  <a:lnTo>
                    <a:pt x="18" y="186"/>
                  </a:lnTo>
                  <a:lnTo>
                    <a:pt x="16" y="184"/>
                  </a:lnTo>
                  <a:lnTo>
                    <a:pt x="16" y="184"/>
                  </a:lnTo>
                  <a:lnTo>
                    <a:pt x="14" y="184"/>
                  </a:lnTo>
                  <a:lnTo>
                    <a:pt x="14" y="184"/>
                  </a:lnTo>
                  <a:lnTo>
                    <a:pt x="14" y="184"/>
                  </a:lnTo>
                  <a:lnTo>
                    <a:pt x="10" y="186"/>
                  </a:lnTo>
                  <a:lnTo>
                    <a:pt x="8" y="186"/>
                  </a:lnTo>
                  <a:lnTo>
                    <a:pt x="6" y="188"/>
                  </a:lnTo>
                  <a:lnTo>
                    <a:pt x="2" y="190"/>
                  </a:lnTo>
                  <a:lnTo>
                    <a:pt x="0" y="190"/>
                  </a:lnTo>
                  <a:lnTo>
                    <a:pt x="0" y="188"/>
                  </a:lnTo>
                  <a:lnTo>
                    <a:pt x="0" y="180"/>
                  </a:lnTo>
                  <a:lnTo>
                    <a:pt x="0" y="176"/>
                  </a:lnTo>
                  <a:lnTo>
                    <a:pt x="0" y="172"/>
                  </a:lnTo>
                  <a:lnTo>
                    <a:pt x="0" y="168"/>
                  </a:lnTo>
                  <a:lnTo>
                    <a:pt x="0" y="166"/>
                  </a:lnTo>
                  <a:lnTo>
                    <a:pt x="0" y="166"/>
                  </a:lnTo>
                  <a:lnTo>
                    <a:pt x="0" y="164"/>
                  </a:lnTo>
                  <a:lnTo>
                    <a:pt x="2" y="162"/>
                  </a:lnTo>
                  <a:lnTo>
                    <a:pt x="2" y="158"/>
                  </a:lnTo>
                  <a:lnTo>
                    <a:pt x="6" y="154"/>
                  </a:lnTo>
                  <a:lnTo>
                    <a:pt x="8" y="150"/>
                  </a:lnTo>
                  <a:lnTo>
                    <a:pt x="12" y="144"/>
                  </a:lnTo>
                  <a:lnTo>
                    <a:pt x="14" y="140"/>
                  </a:lnTo>
                  <a:lnTo>
                    <a:pt x="16" y="136"/>
                  </a:lnTo>
                  <a:lnTo>
                    <a:pt x="18" y="132"/>
                  </a:lnTo>
                  <a:lnTo>
                    <a:pt x="20" y="128"/>
                  </a:lnTo>
                  <a:lnTo>
                    <a:pt x="22" y="122"/>
                  </a:lnTo>
                  <a:lnTo>
                    <a:pt x="24" y="118"/>
                  </a:lnTo>
                  <a:lnTo>
                    <a:pt x="24" y="116"/>
                  </a:lnTo>
                  <a:lnTo>
                    <a:pt x="24" y="116"/>
                  </a:lnTo>
                  <a:lnTo>
                    <a:pt x="26" y="114"/>
                  </a:lnTo>
                  <a:lnTo>
                    <a:pt x="26" y="114"/>
                  </a:lnTo>
                  <a:lnTo>
                    <a:pt x="26" y="112"/>
                  </a:lnTo>
                  <a:lnTo>
                    <a:pt x="26" y="112"/>
                  </a:lnTo>
                  <a:lnTo>
                    <a:pt x="28" y="112"/>
                  </a:lnTo>
                  <a:lnTo>
                    <a:pt x="30" y="112"/>
                  </a:lnTo>
                  <a:lnTo>
                    <a:pt x="32" y="112"/>
                  </a:lnTo>
                  <a:lnTo>
                    <a:pt x="32" y="112"/>
                  </a:lnTo>
                  <a:lnTo>
                    <a:pt x="32" y="112"/>
                  </a:lnTo>
                  <a:lnTo>
                    <a:pt x="32" y="110"/>
                  </a:lnTo>
                  <a:lnTo>
                    <a:pt x="34" y="110"/>
                  </a:lnTo>
                  <a:lnTo>
                    <a:pt x="34" y="108"/>
                  </a:lnTo>
                  <a:lnTo>
                    <a:pt x="34" y="106"/>
                  </a:lnTo>
                  <a:lnTo>
                    <a:pt x="36" y="104"/>
                  </a:lnTo>
                  <a:lnTo>
                    <a:pt x="36" y="102"/>
                  </a:lnTo>
                  <a:lnTo>
                    <a:pt x="36" y="100"/>
                  </a:lnTo>
                  <a:lnTo>
                    <a:pt x="36" y="98"/>
                  </a:lnTo>
                  <a:lnTo>
                    <a:pt x="36" y="96"/>
                  </a:lnTo>
                  <a:lnTo>
                    <a:pt x="36" y="96"/>
                  </a:lnTo>
                  <a:lnTo>
                    <a:pt x="36" y="94"/>
                  </a:lnTo>
                  <a:lnTo>
                    <a:pt x="34" y="92"/>
                  </a:lnTo>
                  <a:lnTo>
                    <a:pt x="32" y="90"/>
                  </a:lnTo>
                  <a:lnTo>
                    <a:pt x="32" y="88"/>
                  </a:lnTo>
                  <a:lnTo>
                    <a:pt x="28" y="84"/>
                  </a:lnTo>
                  <a:lnTo>
                    <a:pt x="28" y="82"/>
                  </a:lnTo>
                  <a:lnTo>
                    <a:pt x="26" y="80"/>
                  </a:lnTo>
                  <a:lnTo>
                    <a:pt x="26" y="78"/>
                  </a:lnTo>
                  <a:lnTo>
                    <a:pt x="26" y="76"/>
                  </a:lnTo>
                  <a:lnTo>
                    <a:pt x="24" y="70"/>
                  </a:lnTo>
                  <a:lnTo>
                    <a:pt x="24" y="62"/>
                  </a:lnTo>
                  <a:lnTo>
                    <a:pt x="22" y="58"/>
                  </a:lnTo>
                  <a:lnTo>
                    <a:pt x="22" y="56"/>
                  </a:lnTo>
                  <a:lnTo>
                    <a:pt x="22" y="50"/>
                  </a:lnTo>
                  <a:lnTo>
                    <a:pt x="22" y="48"/>
                  </a:lnTo>
                  <a:lnTo>
                    <a:pt x="22" y="44"/>
                  </a:lnTo>
                  <a:lnTo>
                    <a:pt x="22" y="42"/>
                  </a:lnTo>
                  <a:lnTo>
                    <a:pt x="22" y="42"/>
                  </a:lnTo>
                  <a:lnTo>
                    <a:pt x="22" y="40"/>
                  </a:lnTo>
                  <a:lnTo>
                    <a:pt x="20" y="40"/>
                  </a:lnTo>
                  <a:lnTo>
                    <a:pt x="20" y="38"/>
                  </a:lnTo>
                  <a:lnTo>
                    <a:pt x="20" y="38"/>
                  </a:lnTo>
                  <a:lnTo>
                    <a:pt x="16" y="38"/>
                  </a:lnTo>
                  <a:lnTo>
                    <a:pt x="14" y="36"/>
                  </a:lnTo>
                  <a:lnTo>
                    <a:pt x="14" y="36"/>
                  </a:lnTo>
                  <a:lnTo>
                    <a:pt x="14" y="36"/>
                  </a:lnTo>
                  <a:lnTo>
                    <a:pt x="12" y="34"/>
                  </a:lnTo>
                  <a:lnTo>
                    <a:pt x="12" y="32"/>
                  </a:lnTo>
                  <a:lnTo>
                    <a:pt x="12" y="32"/>
                  </a:lnTo>
                  <a:lnTo>
                    <a:pt x="12" y="30"/>
                  </a:lnTo>
                  <a:lnTo>
                    <a:pt x="12" y="26"/>
                  </a:lnTo>
                  <a:lnTo>
                    <a:pt x="14" y="24"/>
                  </a:lnTo>
                  <a:lnTo>
                    <a:pt x="14" y="20"/>
                  </a:lnTo>
                  <a:lnTo>
                    <a:pt x="14" y="18"/>
                  </a:lnTo>
                  <a:lnTo>
                    <a:pt x="14" y="18"/>
                  </a:lnTo>
                  <a:lnTo>
                    <a:pt x="14" y="16"/>
                  </a:lnTo>
                  <a:lnTo>
                    <a:pt x="14" y="14"/>
                  </a:lnTo>
                  <a:lnTo>
                    <a:pt x="14" y="14"/>
                  </a:lnTo>
                  <a:lnTo>
                    <a:pt x="14" y="12"/>
                  </a:lnTo>
                  <a:lnTo>
                    <a:pt x="12" y="12"/>
                  </a:lnTo>
                  <a:lnTo>
                    <a:pt x="12" y="12"/>
                  </a:lnTo>
                  <a:lnTo>
                    <a:pt x="12" y="12"/>
                  </a:lnTo>
                  <a:lnTo>
                    <a:pt x="10" y="12"/>
                  </a:lnTo>
                  <a:lnTo>
                    <a:pt x="8" y="12"/>
                  </a:lnTo>
                  <a:lnTo>
                    <a:pt x="8" y="12"/>
                  </a:lnTo>
                  <a:lnTo>
                    <a:pt x="6" y="12"/>
                  </a:lnTo>
                  <a:lnTo>
                    <a:pt x="6" y="12"/>
                  </a:lnTo>
                  <a:lnTo>
                    <a:pt x="6" y="12"/>
                  </a:lnTo>
                  <a:lnTo>
                    <a:pt x="4" y="12"/>
                  </a:lnTo>
                  <a:lnTo>
                    <a:pt x="4" y="12"/>
                  </a:lnTo>
                  <a:lnTo>
                    <a:pt x="4" y="12"/>
                  </a:lnTo>
                  <a:lnTo>
                    <a:pt x="4" y="10"/>
                  </a:lnTo>
                  <a:lnTo>
                    <a:pt x="6" y="8"/>
                  </a:lnTo>
                  <a:lnTo>
                    <a:pt x="6" y="8"/>
                  </a:lnTo>
                  <a:lnTo>
                    <a:pt x="8" y="4"/>
                  </a:lnTo>
                  <a:lnTo>
                    <a:pt x="8" y="4"/>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04" name="Freeform 399">
              <a:extLst>
                <a:ext uri="{FF2B5EF4-FFF2-40B4-BE49-F238E27FC236}">
                  <a16:creationId xmlns:a16="http://schemas.microsoft.com/office/drawing/2014/main" id="{8F691D32-41F8-474B-AE52-EA70BF80C5B8}"/>
                </a:ext>
              </a:extLst>
            </p:cNvPr>
            <p:cNvSpPr>
              <a:spLocks/>
            </p:cNvSpPr>
            <p:nvPr/>
          </p:nvSpPr>
          <p:spPr bwMode="auto">
            <a:xfrm>
              <a:off x="6324577" y="4234379"/>
              <a:ext cx="344200" cy="352210"/>
            </a:xfrm>
            <a:custGeom>
              <a:avLst/>
              <a:gdLst>
                <a:gd name="T0" fmla="*/ 24 w 182"/>
                <a:gd name="T1" fmla="*/ 6 h 206"/>
                <a:gd name="T2" fmla="*/ 42 w 182"/>
                <a:gd name="T3" fmla="*/ 4 h 206"/>
                <a:gd name="T4" fmla="*/ 64 w 182"/>
                <a:gd name="T5" fmla="*/ 0 h 206"/>
                <a:gd name="T6" fmla="*/ 78 w 182"/>
                <a:gd name="T7" fmla="*/ 4 h 206"/>
                <a:gd name="T8" fmla="*/ 80 w 182"/>
                <a:gd name="T9" fmla="*/ 16 h 206"/>
                <a:gd name="T10" fmla="*/ 84 w 182"/>
                <a:gd name="T11" fmla="*/ 30 h 206"/>
                <a:gd name="T12" fmla="*/ 90 w 182"/>
                <a:gd name="T13" fmla="*/ 32 h 206"/>
                <a:gd name="T14" fmla="*/ 90 w 182"/>
                <a:gd name="T15" fmla="*/ 40 h 206"/>
                <a:gd name="T16" fmla="*/ 100 w 182"/>
                <a:gd name="T17" fmla="*/ 44 h 206"/>
                <a:gd name="T18" fmla="*/ 112 w 182"/>
                <a:gd name="T19" fmla="*/ 42 h 206"/>
                <a:gd name="T20" fmla="*/ 118 w 182"/>
                <a:gd name="T21" fmla="*/ 38 h 206"/>
                <a:gd name="T22" fmla="*/ 118 w 182"/>
                <a:gd name="T23" fmla="*/ 24 h 206"/>
                <a:gd name="T24" fmla="*/ 124 w 182"/>
                <a:gd name="T25" fmla="*/ 18 h 206"/>
                <a:gd name="T26" fmla="*/ 126 w 182"/>
                <a:gd name="T27" fmla="*/ 22 h 206"/>
                <a:gd name="T28" fmla="*/ 130 w 182"/>
                <a:gd name="T29" fmla="*/ 36 h 206"/>
                <a:gd name="T30" fmla="*/ 136 w 182"/>
                <a:gd name="T31" fmla="*/ 32 h 206"/>
                <a:gd name="T32" fmla="*/ 146 w 182"/>
                <a:gd name="T33" fmla="*/ 30 h 206"/>
                <a:gd name="T34" fmla="*/ 152 w 182"/>
                <a:gd name="T35" fmla="*/ 38 h 206"/>
                <a:gd name="T36" fmla="*/ 154 w 182"/>
                <a:gd name="T37" fmla="*/ 72 h 206"/>
                <a:gd name="T38" fmla="*/ 154 w 182"/>
                <a:gd name="T39" fmla="*/ 84 h 206"/>
                <a:gd name="T40" fmla="*/ 162 w 182"/>
                <a:gd name="T41" fmla="*/ 90 h 206"/>
                <a:gd name="T42" fmla="*/ 180 w 182"/>
                <a:gd name="T43" fmla="*/ 90 h 206"/>
                <a:gd name="T44" fmla="*/ 180 w 182"/>
                <a:gd name="T45" fmla="*/ 118 h 206"/>
                <a:gd name="T46" fmla="*/ 176 w 182"/>
                <a:gd name="T47" fmla="*/ 126 h 206"/>
                <a:gd name="T48" fmla="*/ 164 w 182"/>
                <a:gd name="T49" fmla="*/ 124 h 206"/>
                <a:gd name="T50" fmla="*/ 162 w 182"/>
                <a:gd name="T51" fmla="*/ 118 h 206"/>
                <a:gd name="T52" fmla="*/ 156 w 182"/>
                <a:gd name="T53" fmla="*/ 116 h 206"/>
                <a:gd name="T54" fmla="*/ 154 w 182"/>
                <a:gd name="T55" fmla="*/ 120 h 206"/>
                <a:gd name="T56" fmla="*/ 152 w 182"/>
                <a:gd name="T57" fmla="*/ 126 h 206"/>
                <a:gd name="T58" fmla="*/ 144 w 182"/>
                <a:gd name="T59" fmla="*/ 126 h 206"/>
                <a:gd name="T60" fmla="*/ 140 w 182"/>
                <a:gd name="T61" fmla="*/ 136 h 206"/>
                <a:gd name="T62" fmla="*/ 144 w 182"/>
                <a:gd name="T63" fmla="*/ 166 h 206"/>
                <a:gd name="T64" fmla="*/ 146 w 182"/>
                <a:gd name="T65" fmla="*/ 182 h 206"/>
                <a:gd name="T66" fmla="*/ 156 w 182"/>
                <a:gd name="T67" fmla="*/ 192 h 206"/>
                <a:gd name="T68" fmla="*/ 128 w 182"/>
                <a:gd name="T69" fmla="*/ 204 h 206"/>
                <a:gd name="T70" fmla="*/ 100 w 182"/>
                <a:gd name="T71" fmla="*/ 202 h 206"/>
                <a:gd name="T72" fmla="*/ 94 w 182"/>
                <a:gd name="T73" fmla="*/ 194 h 206"/>
                <a:gd name="T74" fmla="*/ 82 w 182"/>
                <a:gd name="T75" fmla="*/ 192 h 206"/>
                <a:gd name="T76" fmla="*/ 50 w 182"/>
                <a:gd name="T77" fmla="*/ 194 h 206"/>
                <a:gd name="T78" fmla="*/ 26 w 182"/>
                <a:gd name="T79" fmla="*/ 190 h 206"/>
                <a:gd name="T80" fmla="*/ 14 w 182"/>
                <a:gd name="T81" fmla="*/ 184 h 206"/>
                <a:gd name="T82" fmla="*/ 0 w 182"/>
                <a:gd name="T83" fmla="*/ 188 h 206"/>
                <a:gd name="T84" fmla="*/ 0 w 182"/>
                <a:gd name="T85" fmla="*/ 164 h 206"/>
                <a:gd name="T86" fmla="*/ 16 w 182"/>
                <a:gd name="T87" fmla="*/ 136 h 206"/>
                <a:gd name="T88" fmla="*/ 26 w 182"/>
                <a:gd name="T89" fmla="*/ 114 h 206"/>
                <a:gd name="T90" fmla="*/ 32 w 182"/>
                <a:gd name="T91" fmla="*/ 112 h 206"/>
                <a:gd name="T92" fmla="*/ 36 w 182"/>
                <a:gd name="T93" fmla="*/ 102 h 206"/>
                <a:gd name="T94" fmla="*/ 32 w 182"/>
                <a:gd name="T95" fmla="*/ 90 h 206"/>
                <a:gd name="T96" fmla="*/ 24 w 182"/>
                <a:gd name="T97" fmla="*/ 70 h 206"/>
                <a:gd name="T98" fmla="*/ 22 w 182"/>
                <a:gd name="T99" fmla="*/ 42 h 206"/>
                <a:gd name="T100" fmla="*/ 14 w 182"/>
                <a:gd name="T101" fmla="*/ 36 h 206"/>
                <a:gd name="T102" fmla="*/ 12 w 182"/>
                <a:gd name="T103" fmla="*/ 26 h 206"/>
                <a:gd name="T104" fmla="*/ 14 w 182"/>
                <a:gd name="T105" fmla="*/ 14 h 206"/>
                <a:gd name="T106" fmla="*/ 8 w 182"/>
                <a:gd name="T107" fmla="*/ 12 h 206"/>
                <a:gd name="T108" fmla="*/ 4 w 182"/>
                <a:gd name="T109" fmla="*/ 1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2" h="206">
                  <a:moveTo>
                    <a:pt x="8" y="4"/>
                  </a:moveTo>
                  <a:lnTo>
                    <a:pt x="8" y="4"/>
                  </a:lnTo>
                  <a:lnTo>
                    <a:pt x="10" y="4"/>
                  </a:lnTo>
                  <a:lnTo>
                    <a:pt x="12" y="6"/>
                  </a:lnTo>
                  <a:lnTo>
                    <a:pt x="14" y="6"/>
                  </a:lnTo>
                  <a:lnTo>
                    <a:pt x="18" y="6"/>
                  </a:lnTo>
                  <a:lnTo>
                    <a:pt x="24" y="6"/>
                  </a:lnTo>
                  <a:lnTo>
                    <a:pt x="28" y="6"/>
                  </a:lnTo>
                  <a:lnTo>
                    <a:pt x="30" y="8"/>
                  </a:lnTo>
                  <a:lnTo>
                    <a:pt x="32" y="6"/>
                  </a:lnTo>
                  <a:lnTo>
                    <a:pt x="36" y="6"/>
                  </a:lnTo>
                  <a:lnTo>
                    <a:pt x="36" y="6"/>
                  </a:lnTo>
                  <a:lnTo>
                    <a:pt x="38" y="6"/>
                  </a:lnTo>
                  <a:lnTo>
                    <a:pt x="42" y="4"/>
                  </a:lnTo>
                  <a:lnTo>
                    <a:pt x="46" y="2"/>
                  </a:lnTo>
                  <a:lnTo>
                    <a:pt x="48" y="2"/>
                  </a:lnTo>
                  <a:lnTo>
                    <a:pt x="50" y="2"/>
                  </a:lnTo>
                  <a:lnTo>
                    <a:pt x="52" y="0"/>
                  </a:lnTo>
                  <a:lnTo>
                    <a:pt x="56" y="0"/>
                  </a:lnTo>
                  <a:lnTo>
                    <a:pt x="60" y="0"/>
                  </a:lnTo>
                  <a:lnTo>
                    <a:pt x="64" y="0"/>
                  </a:lnTo>
                  <a:lnTo>
                    <a:pt x="68" y="2"/>
                  </a:lnTo>
                  <a:lnTo>
                    <a:pt x="70" y="2"/>
                  </a:lnTo>
                  <a:lnTo>
                    <a:pt x="72" y="2"/>
                  </a:lnTo>
                  <a:lnTo>
                    <a:pt x="74" y="2"/>
                  </a:lnTo>
                  <a:lnTo>
                    <a:pt x="74" y="2"/>
                  </a:lnTo>
                  <a:lnTo>
                    <a:pt x="76" y="4"/>
                  </a:lnTo>
                  <a:lnTo>
                    <a:pt x="78" y="4"/>
                  </a:lnTo>
                  <a:lnTo>
                    <a:pt x="78" y="6"/>
                  </a:lnTo>
                  <a:lnTo>
                    <a:pt x="78" y="6"/>
                  </a:lnTo>
                  <a:lnTo>
                    <a:pt x="78" y="8"/>
                  </a:lnTo>
                  <a:lnTo>
                    <a:pt x="80" y="10"/>
                  </a:lnTo>
                  <a:lnTo>
                    <a:pt x="80" y="10"/>
                  </a:lnTo>
                  <a:lnTo>
                    <a:pt x="80" y="12"/>
                  </a:lnTo>
                  <a:lnTo>
                    <a:pt x="80" y="16"/>
                  </a:lnTo>
                  <a:lnTo>
                    <a:pt x="80" y="20"/>
                  </a:lnTo>
                  <a:lnTo>
                    <a:pt x="80" y="24"/>
                  </a:lnTo>
                  <a:lnTo>
                    <a:pt x="80" y="26"/>
                  </a:lnTo>
                  <a:lnTo>
                    <a:pt x="82" y="26"/>
                  </a:lnTo>
                  <a:lnTo>
                    <a:pt x="82" y="28"/>
                  </a:lnTo>
                  <a:lnTo>
                    <a:pt x="82" y="28"/>
                  </a:lnTo>
                  <a:lnTo>
                    <a:pt x="84" y="30"/>
                  </a:lnTo>
                  <a:lnTo>
                    <a:pt x="84" y="30"/>
                  </a:lnTo>
                  <a:lnTo>
                    <a:pt x="86" y="30"/>
                  </a:lnTo>
                  <a:lnTo>
                    <a:pt x="88" y="30"/>
                  </a:lnTo>
                  <a:lnTo>
                    <a:pt x="88" y="30"/>
                  </a:lnTo>
                  <a:lnTo>
                    <a:pt x="88" y="32"/>
                  </a:lnTo>
                  <a:lnTo>
                    <a:pt x="90" y="32"/>
                  </a:lnTo>
                  <a:lnTo>
                    <a:pt x="90" y="32"/>
                  </a:lnTo>
                  <a:lnTo>
                    <a:pt x="90" y="34"/>
                  </a:lnTo>
                  <a:lnTo>
                    <a:pt x="90" y="34"/>
                  </a:lnTo>
                  <a:lnTo>
                    <a:pt x="90" y="36"/>
                  </a:lnTo>
                  <a:lnTo>
                    <a:pt x="90" y="38"/>
                  </a:lnTo>
                  <a:lnTo>
                    <a:pt x="90" y="38"/>
                  </a:lnTo>
                  <a:lnTo>
                    <a:pt x="90" y="40"/>
                  </a:lnTo>
                  <a:lnTo>
                    <a:pt x="90" y="40"/>
                  </a:lnTo>
                  <a:lnTo>
                    <a:pt x="90" y="40"/>
                  </a:lnTo>
                  <a:lnTo>
                    <a:pt x="92" y="42"/>
                  </a:lnTo>
                  <a:lnTo>
                    <a:pt x="92" y="42"/>
                  </a:lnTo>
                  <a:lnTo>
                    <a:pt x="94" y="42"/>
                  </a:lnTo>
                  <a:lnTo>
                    <a:pt x="96" y="44"/>
                  </a:lnTo>
                  <a:lnTo>
                    <a:pt x="98" y="44"/>
                  </a:lnTo>
                  <a:lnTo>
                    <a:pt x="100" y="44"/>
                  </a:lnTo>
                  <a:lnTo>
                    <a:pt x="102" y="44"/>
                  </a:lnTo>
                  <a:lnTo>
                    <a:pt x="104" y="44"/>
                  </a:lnTo>
                  <a:lnTo>
                    <a:pt x="106" y="44"/>
                  </a:lnTo>
                  <a:lnTo>
                    <a:pt x="106" y="44"/>
                  </a:lnTo>
                  <a:lnTo>
                    <a:pt x="108" y="44"/>
                  </a:lnTo>
                  <a:lnTo>
                    <a:pt x="110" y="42"/>
                  </a:lnTo>
                  <a:lnTo>
                    <a:pt x="112" y="42"/>
                  </a:lnTo>
                  <a:lnTo>
                    <a:pt x="114" y="42"/>
                  </a:lnTo>
                  <a:lnTo>
                    <a:pt x="114" y="42"/>
                  </a:lnTo>
                  <a:lnTo>
                    <a:pt x="116" y="40"/>
                  </a:lnTo>
                  <a:lnTo>
                    <a:pt x="116" y="40"/>
                  </a:lnTo>
                  <a:lnTo>
                    <a:pt x="116" y="38"/>
                  </a:lnTo>
                  <a:lnTo>
                    <a:pt x="116" y="38"/>
                  </a:lnTo>
                  <a:lnTo>
                    <a:pt x="118" y="38"/>
                  </a:lnTo>
                  <a:lnTo>
                    <a:pt x="118" y="34"/>
                  </a:lnTo>
                  <a:lnTo>
                    <a:pt x="116" y="32"/>
                  </a:lnTo>
                  <a:lnTo>
                    <a:pt x="116" y="30"/>
                  </a:lnTo>
                  <a:lnTo>
                    <a:pt x="116" y="28"/>
                  </a:lnTo>
                  <a:lnTo>
                    <a:pt x="116" y="26"/>
                  </a:lnTo>
                  <a:lnTo>
                    <a:pt x="116" y="24"/>
                  </a:lnTo>
                  <a:lnTo>
                    <a:pt x="118" y="24"/>
                  </a:lnTo>
                  <a:lnTo>
                    <a:pt x="118" y="24"/>
                  </a:lnTo>
                  <a:lnTo>
                    <a:pt x="118" y="22"/>
                  </a:lnTo>
                  <a:lnTo>
                    <a:pt x="120" y="20"/>
                  </a:lnTo>
                  <a:lnTo>
                    <a:pt x="120" y="20"/>
                  </a:lnTo>
                  <a:lnTo>
                    <a:pt x="122" y="20"/>
                  </a:lnTo>
                  <a:lnTo>
                    <a:pt x="122" y="18"/>
                  </a:lnTo>
                  <a:lnTo>
                    <a:pt x="124" y="18"/>
                  </a:lnTo>
                  <a:lnTo>
                    <a:pt x="124" y="18"/>
                  </a:lnTo>
                  <a:lnTo>
                    <a:pt x="124" y="18"/>
                  </a:lnTo>
                  <a:lnTo>
                    <a:pt x="124" y="18"/>
                  </a:lnTo>
                  <a:lnTo>
                    <a:pt x="126" y="20"/>
                  </a:lnTo>
                  <a:lnTo>
                    <a:pt x="126" y="20"/>
                  </a:lnTo>
                  <a:lnTo>
                    <a:pt x="126" y="22"/>
                  </a:lnTo>
                  <a:lnTo>
                    <a:pt x="126" y="22"/>
                  </a:lnTo>
                  <a:lnTo>
                    <a:pt x="128" y="24"/>
                  </a:lnTo>
                  <a:lnTo>
                    <a:pt x="128" y="26"/>
                  </a:lnTo>
                  <a:lnTo>
                    <a:pt x="128" y="30"/>
                  </a:lnTo>
                  <a:lnTo>
                    <a:pt x="130" y="32"/>
                  </a:lnTo>
                  <a:lnTo>
                    <a:pt x="130" y="34"/>
                  </a:lnTo>
                  <a:lnTo>
                    <a:pt x="130" y="34"/>
                  </a:lnTo>
                  <a:lnTo>
                    <a:pt x="130" y="36"/>
                  </a:lnTo>
                  <a:lnTo>
                    <a:pt x="132" y="36"/>
                  </a:lnTo>
                  <a:lnTo>
                    <a:pt x="132" y="36"/>
                  </a:lnTo>
                  <a:lnTo>
                    <a:pt x="132" y="36"/>
                  </a:lnTo>
                  <a:lnTo>
                    <a:pt x="134" y="36"/>
                  </a:lnTo>
                  <a:lnTo>
                    <a:pt x="134" y="34"/>
                  </a:lnTo>
                  <a:lnTo>
                    <a:pt x="134" y="34"/>
                  </a:lnTo>
                  <a:lnTo>
                    <a:pt x="136" y="32"/>
                  </a:lnTo>
                  <a:lnTo>
                    <a:pt x="138" y="32"/>
                  </a:lnTo>
                  <a:lnTo>
                    <a:pt x="138" y="32"/>
                  </a:lnTo>
                  <a:lnTo>
                    <a:pt x="140" y="30"/>
                  </a:lnTo>
                  <a:lnTo>
                    <a:pt x="142" y="30"/>
                  </a:lnTo>
                  <a:lnTo>
                    <a:pt x="144" y="30"/>
                  </a:lnTo>
                  <a:lnTo>
                    <a:pt x="146" y="30"/>
                  </a:lnTo>
                  <a:lnTo>
                    <a:pt x="146" y="30"/>
                  </a:lnTo>
                  <a:lnTo>
                    <a:pt x="148" y="30"/>
                  </a:lnTo>
                  <a:lnTo>
                    <a:pt x="148" y="30"/>
                  </a:lnTo>
                  <a:lnTo>
                    <a:pt x="150" y="32"/>
                  </a:lnTo>
                  <a:lnTo>
                    <a:pt x="150" y="32"/>
                  </a:lnTo>
                  <a:lnTo>
                    <a:pt x="150" y="34"/>
                  </a:lnTo>
                  <a:lnTo>
                    <a:pt x="152" y="36"/>
                  </a:lnTo>
                  <a:lnTo>
                    <a:pt x="152" y="38"/>
                  </a:lnTo>
                  <a:lnTo>
                    <a:pt x="154" y="40"/>
                  </a:lnTo>
                  <a:lnTo>
                    <a:pt x="154" y="42"/>
                  </a:lnTo>
                  <a:lnTo>
                    <a:pt x="154" y="46"/>
                  </a:lnTo>
                  <a:lnTo>
                    <a:pt x="154" y="50"/>
                  </a:lnTo>
                  <a:lnTo>
                    <a:pt x="154" y="54"/>
                  </a:lnTo>
                  <a:lnTo>
                    <a:pt x="154" y="64"/>
                  </a:lnTo>
                  <a:lnTo>
                    <a:pt x="154" y="72"/>
                  </a:lnTo>
                  <a:lnTo>
                    <a:pt x="154" y="74"/>
                  </a:lnTo>
                  <a:lnTo>
                    <a:pt x="154" y="78"/>
                  </a:lnTo>
                  <a:lnTo>
                    <a:pt x="154" y="80"/>
                  </a:lnTo>
                  <a:lnTo>
                    <a:pt x="154" y="80"/>
                  </a:lnTo>
                  <a:lnTo>
                    <a:pt x="154" y="82"/>
                  </a:lnTo>
                  <a:lnTo>
                    <a:pt x="154" y="84"/>
                  </a:lnTo>
                  <a:lnTo>
                    <a:pt x="154" y="84"/>
                  </a:lnTo>
                  <a:lnTo>
                    <a:pt x="156" y="86"/>
                  </a:lnTo>
                  <a:lnTo>
                    <a:pt x="156" y="86"/>
                  </a:lnTo>
                  <a:lnTo>
                    <a:pt x="158" y="88"/>
                  </a:lnTo>
                  <a:lnTo>
                    <a:pt x="160" y="88"/>
                  </a:lnTo>
                  <a:lnTo>
                    <a:pt x="160" y="90"/>
                  </a:lnTo>
                  <a:lnTo>
                    <a:pt x="162" y="90"/>
                  </a:lnTo>
                  <a:lnTo>
                    <a:pt x="162" y="90"/>
                  </a:lnTo>
                  <a:lnTo>
                    <a:pt x="164" y="92"/>
                  </a:lnTo>
                  <a:lnTo>
                    <a:pt x="164" y="92"/>
                  </a:lnTo>
                  <a:lnTo>
                    <a:pt x="168" y="92"/>
                  </a:lnTo>
                  <a:lnTo>
                    <a:pt x="170" y="92"/>
                  </a:lnTo>
                  <a:lnTo>
                    <a:pt x="172" y="92"/>
                  </a:lnTo>
                  <a:lnTo>
                    <a:pt x="178" y="92"/>
                  </a:lnTo>
                  <a:lnTo>
                    <a:pt x="180" y="90"/>
                  </a:lnTo>
                  <a:lnTo>
                    <a:pt x="180" y="96"/>
                  </a:lnTo>
                  <a:lnTo>
                    <a:pt x="180" y="100"/>
                  </a:lnTo>
                  <a:lnTo>
                    <a:pt x="182" y="106"/>
                  </a:lnTo>
                  <a:lnTo>
                    <a:pt x="182" y="108"/>
                  </a:lnTo>
                  <a:lnTo>
                    <a:pt x="182" y="112"/>
                  </a:lnTo>
                  <a:lnTo>
                    <a:pt x="182" y="114"/>
                  </a:lnTo>
                  <a:lnTo>
                    <a:pt x="180" y="118"/>
                  </a:lnTo>
                  <a:lnTo>
                    <a:pt x="180" y="120"/>
                  </a:lnTo>
                  <a:lnTo>
                    <a:pt x="180" y="122"/>
                  </a:lnTo>
                  <a:lnTo>
                    <a:pt x="178" y="124"/>
                  </a:lnTo>
                  <a:lnTo>
                    <a:pt x="178" y="124"/>
                  </a:lnTo>
                  <a:lnTo>
                    <a:pt x="178" y="124"/>
                  </a:lnTo>
                  <a:lnTo>
                    <a:pt x="178" y="126"/>
                  </a:lnTo>
                  <a:lnTo>
                    <a:pt x="176" y="126"/>
                  </a:lnTo>
                  <a:lnTo>
                    <a:pt x="176" y="126"/>
                  </a:lnTo>
                  <a:lnTo>
                    <a:pt x="174" y="126"/>
                  </a:lnTo>
                  <a:lnTo>
                    <a:pt x="172" y="126"/>
                  </a:lnTo>
                  <a:lnTo>
                    <a:pt x="170" y="126"/>
                  </a:lnTo>
                  <a:lnTo>
                    <a:pt x="168" y="126"/>
                  </a:lnTo>
                  <a:lnTo>
                    <a:pt x="166" y="126"/>
                  </a:lnTo>
                  <a:lnTo>
                    <a:pt x="164" y="124"/>
                  </a:lnTo>
                  <a:lnTo>
                    <a:pt x="164" y="124"/>
                  </a:lnTo>
                  <a:lnTo>
                    <a:pt x="164" y="124"/>
                  </a:lnTo>
                  <a:lnTo>
                    <a:pt x="164" y="124"/>
                  </a:lnTo>
                  <a:lnTo>
                    <a:pt x="162" y="122"/>
                  </a:lnTo>
                  <a:lnTo>
                    <a:pt x="162" y="120"/>
                  </a:lnTo>
                  <a:lnTo>
                    <a:pt x="162" y="120"/>
                  </a:lnTo>
                  <a:lnTo>
                    <a:pt x="162" y="118"/>
                  </a:lnTo>
                  <a:lnTo>
                    <a:pt x="160" y="116"/>
                  </a:lnTo>
                  <a:lnTo>
                    <a:pt x="160" y="116"/>
                  </a:lnTo>
                  <a:lnTo>
                    <a:pt x="160" y="116"/>
                  </a:lnTo>
                  <a:lnTo>
                    <a:pt x="160" y="116"/>
                  </a:lnTo>
                  <a:lnTo>
                    <a:pt x="158" y="116"/>
                  </a:lnTo>
                  <a:lnTo>
                    <a:pt x="156" y="116"/>
                  </a:lnTo>
                  <a:lnTo>
                    <a:pt x="156" y="116"/>
                  </a:lnTo>
                  <a:lnTo>
                    <a:pt x="154" y="116"/>
                  </a:lnTo>
                  <a:lnTo>
                    <a:pt x="154" y="116"/>
                  </a:lnTo>
                  <a:lnTo>
                    <a:pt x="154" y="118"/>
                  </a:lnTo>
                  <a:lnTo>
                    <a:pt x="154" y="118"/>
                  </a:lnTo>
                  <a:lnTo>
                    <a:pt x="154" y="118"/>
                  </a:lnTo>
                  <a:lnTo>
                    <a:pt x="154" y="120"/>
                  </a:lnTo>
                  <a:lnTo>
                    <a:pt x="154" y="120"/>
                  </a:lnTo>
                  <a:lnTo>
                    <a:pt x="154" y="122"/>
                  </a:lnTo>
                  <a:lnTo>
                    <a:pt x="154" y="124"/>
                  </a:lnTo>
                  <a:lnTo>
                    <a:pt x="154" y="124"/>
                  </a:lnTo>
                  <a:lnTo>
                    <a:pt x="154" y="124"/>
                  </a:lnTo>
                  <a:lnTo>
                    <a:pt x="154" y="124"/>
                  </a:lnTo>
                  <a:lnTo>
                    <a:pt x="154" y="126"/>
                  </a:lnTo>
                  <a:lnTo>
                    <a:pt x="152" y="126"/>
                  </a:lnTo>
                  <a:lnTo>
                    <a:pt x="152" y="126"/>
                  </a:lnTo>
                  <a:lnTo>
                    <a:pt x="150" y="126"/>
                  </a:lnTo>
                  <a:lnTo>
                    <a:pt x="148" y="126"/>
                  </a:lnTo>
                  <a:lnTo>
                    <a:pt x="148" y="126"/>
                  </a:lnTo>
                  <a:lnTo>
                    <a:pt x="146" y="126"/>
                  </a:lnTo>
                  <a:lnTo>
                    <a:pt x="144" y="126"/>
                  </a:lnTo>
                  <a:lnTo>
                    <a:pt x="144" y="126"/>
                  </a:lnTo>
                  <a:lnTo>
                    <a:pt x="144" y="126"/>
                  </a:lnTo>
                  <a:lnTo>
                    <a:pt x="144" y="126"/>
                  </a:lnTo>
                  <a:lnTo>
                    <a:pt x="142" y="128"/>
                  </a:lnTo>
                  <a:lnTo>
                    <a:pt x="142" y="130"/>
                  </a:lnTo>
                  <a:lnTo>
                    <a:pt x="142" y="132"/>
                  </a:lnTo>
                  <a:lnTo>
                    <a:pt x="142" y="134"/>
                  </a:lnTo>
                  <a:lnTo>
                    <a:pt x="140" y="136"/>
                  </a:lnTo>
                  <a:lnTo>
                    <a:pt x="140" y="140"/>
                  </a:lnTo>
                  <a:lnTo>
                    <a:pt x="142" y="142"/>
                  </a:lnTo>
                  <a:lnTo>
                    <a:pt x="142" y="144"/>
                  </a:lnTo>
                  <a:lnTo>
                    <a:pt x="142" y="150"/>
                  </a:lnTo>
                  <a:lnTo>
                    <a:pt x="142" y="156"/>
                  </a:lnTo>
                  <a:lnTo>
                    <a:pt x="144" y="162"/>
                  </a:lnTo>
                  <a:lnTo>
                    <a:pt x="144" y="166"/>
                  </a:lnTo>
                  <a:lnTo>
                    <a:pt x="144" y="172"/>
                  </a:lnTo>
                  <a:lnTo>
                    <a:pt x="144" y="176"/>
                  </a:lnTo>
                  <a:lnTo>
                    <a:pt x="144" y="176"/>
                  </a:lnTo>
                  <a:lnTo>
                    <a:pt x="144" y="178"/>
                  </a:lnTo>
                  <a:lnTo>
                    <a:pt x="146" y="178"/>
                  </a:lnTo>
                  <a:lnTo>
                    <a:pt x="146" y="180"/>
                  </a:lnTo>
                  <a:lnTo>
                    <a:pt x="146" y="182"/>
                  </a:lnTo>
                  <a:lnTo>
                    <a:pt x="148" y="184"/>
                  </a:lnTo>
                  <a:lnTo>
                    <a:pt x="150" y="186"/>
                  </a:lnTo>
                  <a:lnTo>
                    <a:pt x="152" y="186"/>
                  </a:lnTo>
                  <a:lnTo>
                    <a:pt x="154" y="188"/>
                  </a:lnTo>
                  <a:lnTo>
                    <a:pt x="154" y="190"/>
                  </a:lnTo>
                  <a:lnTo>
                    <a:pt x="156" y="192"/>
                  </a:lnTo>
                  <a:lnTo>
                    <a:pt x="156" y="192"/>
                  </a:lnTo>
                  <a:lnTo>
                    <a:pt x="156" y="194"/>
                  </a:lnTo>
                  <a:lnTo>
                    <a:pt x="156" y="194"/>
                  </a:lnTo>
                  <a:lnTo>
                    <a:pt x="156" y="196"/>
                  </a:lnTo>
                  <a:lnTo>
                    <a:pt x="156" y="200"/>
                  </a:lnTo>
                  <a:lnTo>
                    <a:pt x="140" y="206"/>
                  </a:lnTo>
                  <a:lnTo>
                    <a:pt x="136" y="206"/>
                  </a:lnTo>
                  <a:lnTo>
                    <a:pt x="128" y="204"/>
                  </a:lnTo>
                  <a:lnTo>
                    <a:pt x="126" y="204"/>
                  </a:lnTo>
                  <a:lnTo>
                    <a:pt x="120" y="204"/>
                  </a:lnTo>
                  <a:lnTo>
                    <a:pt x="112" y="204"/>
                  </a:lnTo>
                  <a:lnTo>
                    <a:pt x="108" y="204"/>
                  </a:lnTo>
                  <a:lnTo>
                    <a:pt x="104" y="204"/>
                  </a:lnTo>
                  <a:lnTo>
                    <a:pt x="102" y="202"/>
                  </a:lnTo>
                  <a:lnTo>
                    <a:pt x="100" y="202"/>
                  </a:lnTo>
                  <a:lnTo>
                    <a:pt x="98" y="202"/>
                  </a:lnTo>
                  <a:lnTo>
                    <a:pt x="98" y="200"/>
                  </a:lnTo>
                  <a:lnTo>
                    <a:pt x="96" y="200"/>
                  </a:lnTo>
                  <a:lnTo>
                    <a:pt x="96" y="200"/>
                  </a:lnTo>
                  <a:lnTo>
                    <a:pt x="96" y="196"/>
                  </a:lnTo>
                  <a:lnTo>
                    <a:pt x="94" y="196"/>
                  </a:lnTo>
                  <a:lnTo>
                    <a:pt x="94" y="194"/>
                  </a:lnTo>
                  <a:lnTo>
                    <a:pt x="94" y="194"/>
                  </a:lnTo>
                  <a:lnTo>
                    <a:pt x="92" y="192"/>
                  </a:lnTo>
                  <a:lnTo>
                    <a:pt x="90" y="192"/>
                  </a:lnTo>
                  <a:lnTo>
                    <a:pt x="88" y="192"/>
                  </a:lnTo>
                  <a:lnTo>
                    <a:pt x="86" y="192"/>
                  </a:lnTo>
                  <a:lnTo>
                    <a:pt x="84" y="192"/>
                  </a:lnTo>
                  <a:lnTo>
                    <a:pt x="82" y="192"/>
                  </a:lnTo>
                  <a:lnTo>
                    <a:pt x="80" y="192"/>
                  </a:lnTo>
                  <a:lnTo>
                    <a:pt x="74" y="192"/>
                  </a:lnTo>
                  <a:lnTo>
                    <a:pt x="64" y="194"/>
                  </a:lnTo>
                  <a:lnTo>
                    <a:pt x="60" y="194"/>
                  </a:lnTo>
                  <a:lnTo>
                    <a:pt x="58" y="194"/>
                  </a:lnTo>
                  <a:lnTo>
                    <a:pt x="56" y="194"/>
                  </a:lnTo>
                  <a:lnTo>
                    <a:pt x="50" y="194"/>
                  </a:lnTo>
                  <a:lnTo>
                    <a:pt x="42" y="194"/>
                  </a:lnTo>
                  <a:lnTo>
                    <a:pt x="40" y="192"/>
                  </a:lnTo>
                  <a:lnTo>
                    <a:pt x="36" y="192"/>
                  </a:lnTo>
                  <a:lnTo>
                    <a:pt x="32" y="192"/>
                  </a:lnTo>
                  <a:lnTo>
                    <a:pt x="30" y="192"/>
                  </a:lnTo>
                  <a:lnTo>
                    <a:pt x="28" y="190"/>
                  </a:lnTo>
                  <a:lnTo>
                    <a:pt x="26" y="190"/>
                  </a:lnTo>
                  <a:lnTo>
                    <a:pt x="22" y="188"/>
                  </a:lnTo>
                  <a:lnTo>
                    <a:pt x="20" y="186"/>
                  </a:lnTo>
                  <a:lnTo>
                    <a:pt x="18" y="186"/>
                  </a:lnTo>
                  <a:lnTo>
                    <a:pt x="16" y="184"/>
                  </a:lnTo>
                  <a:lnTo>
                    <a:pt x="16" y="184"/>
                  </a:lnTo>
                  <a:lnTo>
                    <a:pt x="14" y="184"/>
                  </a:lnTo>
                  <a:lnTo>
                    <a:pt x="14" y="184"/>
                  </a:lnTo>
                  <a:lnTo>
                    <a:pt x="14" y="184"/>
                  </a:lnTo>
                  <a:lnTo>
                    <a:pt x="10" y="186"/>
                  </a:lnTo>
                  <a:lnTo>
                    <a:pt x="8" y="186"/>
                  </a:lnTo>
                  <a:lnTo>
                    <a:pt x="6" y="188"/>
                  </a:lnTo>
                  <a:lnTo>
                    <a:pt x="2" y="190"/>
                  </a:lnTo>
                  <a:lnTo>
                    <a:pt x="0" y="190"/>
                  </a:lnTo>
                  <a:lnTo>
                    <a:pt x="0" y="188"/>
                  </a:lnTo>
                  <a:lnTo>
                    <a:pt x="0" y="180"/>
                  </a:lnTo>
                  <a:lnTo>
                    <a:pt x="0" y="176"/>
                  </a:lnTo>
                  <a:lnTo>
                    <a:pt x="0" y="172"/>
                  </a:lnTo>
                  <a:lnTo>
                    <a:pt x="0" y="168"/>
                  </a:lnTo>
                  <a:lnTo>
                    <a:pt x="0" y="166"/>
                  </a:lnTo>
                  <a:lnTo>
                    <a:pt x="0" y="166"/>
                  </a:lnTo>
                  <a:lnTo>
                    <a:pt x="0" y="164"/>
                  </a:lnTo>
                  <a:lnTo>
                    <a:pt x="2" y="162"/>
                  </a:lnTo>
                  <a:lnTo>
                    <a:pt x="2" y="158"/>
                  </a:lnTo>
                  <a:lnTo>
                    <a:pt x="6" y="154"/>
                  </a:lnTo>
                  <a:lnTo>
                    <a:pt x="8" y="150"/>
                  </a:lnTo>
                  <a:lnTo>
                    <a:pt x="12" y="144"/>
                  </a:lnTo>
                  <a:lnTo>
                    <a:pt x="14" y="140"/>
                  </a:lnTo>
                  <a:lnTo>
                    <a:pt x="16" y="136"/>
                  </a:lnTo>
                  <a:lnTo>
                    <a:pt x="18" y="132"/>
                  </a:lnTo>
                  <a:lnTo>
                    <a:pt x="20" y="128"/>
                  </a:lnTo>
                  <a:lnTo>
                    <a:pt x="22" y="122"/>
                  </a:lnTo>
                  <a:lnTo>
                    <a:pt x="24" y="118"/>
                  </a:lnTo>
                  <a:lnTo>
                    <a:pt x="24" y="116"/>
                  </a:lnTo>
                  <a:lnTo>
                    <a:pt x="24" y="116"/>
                  </a:lnTo>
                  <a:lnTo>
                    <a:pt x="26" y="114"/>
                  </a:lnTo>
                  <a:lnTo>
                    <a:pt x="26" y="114"/>
                  </a:lnTo>
                  <a:lnTo>
                    <a:pt x="26" y="112"/>
                  </a:lnTo>
                  <a:lnTo>
                    <a:pt x="26" y="112"/>
                  </a:lnTo>
                  <a:lnTo>
                    <a:pt x="28" y="112"/>
                  </a:lnTo>
                  <a:lnTo>
                    <a:pt x="30" y="112"/>
                  </a:lnTo>
                  <a:lnTo>
                    <a:pt x="32" y="112"/>
                  </a:lnTo>
                  <a:lnTo>
                    <a:pt x="32" y="112"/>
                  </a:lnTo>
                  <a:lnTo>
                    <a:pt x="32" y="112"/>
                  </a:lnTo>
                  <a:lnTo>
                    <a:pt x="32" y="110"/>
                  </a:lnTo>
                  <a:lnTo>
                    <a:pt x="34" y="110"/>
                  </a:lnTo>
                  <a:lnTo>
                    <a:pt x="34" y="108"/>
                  </a:lnTo>
                  <a:lnTo>
                    <a:pt x="34" y="106"/>
                  </a:lnTo>
                  <a:lnTo>
                    <a:pt x="36" y="104"/>
                  </a:lnTo>
                  <a:lnTo>
                    <a:pt x="36" y="102"/>
                  </a:lnTo>
                  <a:lnTo>
                    <a:pt x="36" y="100"/>
                  </a:lnTo>
                  <a:lnTo>
                    <a:pt x="36" y="98"/>
                  </a:lnTo>
                  <a:lnTo>
                    <a:pt x="36" y="96"/>
                  </a:lnTo>
                  <a:lnTo>
                    <a:pt x="36" y="96"/>
                  </a:lnTo>
                  <a:lnTo>
                    <a:pt x="36" y="94"/>
                  </a:lnTo>
                  <a:lnTo>
                    <a:pt x="34" y="92"/>
                  </a:lnTo>
                  <a:lnTo>
                    <a:pt x="32" y="90"/>
                  </a:lnTo>
                  <a:lnTo>
                    <a:pt x="32" y="88"/>
                  </a:lnTo>
                  <a:lnTo>
                    <a:pt x="28" y="84"/>
                  </a:lnTo>
                  <a:lnTo>
                    <a:pt x="28" y="82"/>
                  </a:lnTo>
                  <a:lnTo>
                    <a:pt x="26" y="80"/>
                  </a:lnTo>
                  <a:lnTo>
                    <a:pt x="26" y="78"/>
                  </a:lnTo>
                  <a:lnTo>
                    <a:pt x="26" y="76"/>
                  </a:lnTo>
                  <a:lnTo>
                    <a:pt x="24" y="70"/>
                  </a:lnTo>
                  <a:lnTo>
                    <a:pt x="24" y="62"/>
                  </a:lnTo>
                  <a:lnTo>
                    <a:pt x="22" y="58"/>
                  </a:lnTo>
                  <a:lnTo>
                    <a:pt x="22" y="56"/>
                  </a:lnTo>
                  <a:lnTo>
                    <a:pt x="22" y="50"/>
                  </a:lnTo>
                  <a:lnTo>
                    <a:pt x="22" y="48"/>
                  </a:lnTo>
                  <a:lnTo>
                    <a:pt x="22" y="44"/>
                  </a:lnTo>
                  <a:lnTo>
                    <a:pt x="22" y="42"/>
                  </a:lnTo>
                  <a:lnTo>
                    <a:pt x="22" y="42"/>
                  </a:lnTo>
                  <a:lnTo>
                    <a:pt x="22" y="40"/>
                  </a:lnTo>
                  <a:lnTo>
                    <a:pt x="20" y="40"/>
                  </a:lnTo>
                  <a:lnTo>
                    <a:pt x="20" y="38"/>
                  </a:lnTo>
                  <a:lnTo>
                    <a:pt x="20" y="38"/>
                  </a:lnTo>
                  <a:lnTo>
                    <a:pt x="16" y="38"/>
                  </a:lnTo>
                  <a:lnTo>
                    <a:pt x="14" y="36"/>
                  </a:lnTo>
                  <a:lnTo>
                    <a:pt x="14" y="36"/>
                  </a:lnTo>
                  <a:lnTo>
                    <a:pt x="14" y="36"/>
                  </a:lnTo>
                  <a:lnTo>
                    <a:pt x="12" y="34"/>
                  </a:lnTo>
                  <a:lnTo>
                    <a:pt x="12" y="32"/>
                  </a:lnTo>
                  <a:lnTo>
                    <a:pt x="12" y="32"/>
                  </a:lnTo>
                  <a:lnTo>
                    <a:pt x="12" y="30"/>
                  </a:lnTo>
                  <a:lnTo>
                    <a:pt x="12" y="26"/>
                  </a:lnTo>
                  <a:lnTo>
                    <a:pt x="14" y="24"/>
                  </a:lnTo>
                  <a:lnTo>
                    <a:pt x="14" y="20"/>
                  </a:lnTo>
                  <a:lnTo>
                    <a:pt x="14" y="18"/>
                  </a:lnTo>
                  <a:lnTo>
                    <a:pt x="14" y="18"/>
                  </a:lnTo>
                  <a:lnTo>
                    <a:pt x="14" y="16"/>
                  </a:lnTo>
                  <a:lnTo>
                    <a:pt x="14" y="14"/>
                  </a:lnTo>
                  <a:lnTo>
                    <a:pt x="14" y="14"/>
                  </a:lnTo>
                  <a:lnTo>
                    <a:pt x="14" y="12"/>
                  </a:lnTo>
                  <a:lnTo>
                    <a:pt x="12" y="12"/>
                  </a:lnTo>
                  <a:lnTo>
                    <a:pt x="12" y="12"/>
                  </a:lnTo>
                  <a:lnTo>
                    <a:pt x="12" y="12"/>
                  </a:lnTo>
                  <a:lnTo>
                    <a:pt x="10" y="12"/>
                  </a:lnTo>
                  <a:lnTo>
                    <a:pt x="8" y="12"/>
                  </a:lnTo>
                  <a:lnTo>
                    <a:pt x="8" y="12"/>
                  </a:lnTo>
                  <a:lnTo>
                    <a:pt x="6" y="12"/>
                  </a:lnTo>
                  <a:lnTo>
                    <a:pt x="6" y="12"/>
                  </a:lnTo>
                  <a:lnTo>
                    <a:pt x="6" y="12"/>
                  </a:lnTo>
                  <a:lnTo>
                    <a:pt x="4" y="12"/>
                  </a:lnTo>
                  <a:lnTo>
                    <a:pt x="4" y="12"/>
                  </a:lnTo>
                  <a:lnTo>
                    <a:pt x="4" y="12"/>
                  </a:lnTo>
                  <a:lnTo>
                    <a:pt x="4" y="10"/>
                  </a:lnTo>
                  <a:lnTo>
                    <a:pt x="6" y="8"/>
                  </a:lnTo>
                  <a:lnTo>
                    <a:pt x="6" y="8"/>
                  </a:lnTo>
                  <a:lnTo>
                    <a:pt x="8" y="4"/>
                  </a:lnTo>
                  <a:lnTo>
                    <a:pt x="8" y="4"/>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05" name="Freeform 400">
              <a:extLst>
                <a:ext uri="{FF2B5EF4-FFF2-40B4-BE49-F238E27FC236}">
                  <a16:creationId xmlns:a16="http://schemas.microsoft.com/office/drawing/2014/main" id="{5D1DB9B1-9AE1-444F-B1BA-61D596F4B18E}"/>
                </a:ext>
              </a:extLst>
            </p:cNvPr>
            <p:cNvSpPr>
              <a:spLocks/>
            </p:cNvSpPr>
            <p:nvPr/>
          </p:nvSpPr>
          <p:spPr bwMode="auto">
            <a:xfrm>
              <a:off x="6929762" y="3936881"/>
              <a:ext cx="219380" cy="259883"/>
            </a:xfrm>
            <a:custGeom>
              <a:avLst/>
              <a:gdLst>
                <a:gd name="T0" fmla="*/ 78 w 116"/>
                <a:gd name="T1" fmla="*/ 148 h 152"/>
                <a:gd name="T2" fmla="*/ 64 w 116"/>
                <a:gd name="T3" fmla="*/ 142 h 152"/>
                <a:gd name="T4" fmla="*/ 62 w 116"/>
                <a:gd name="T5" fmla="*/ 138 h 152"/>
                <a:gd name="T6" fmla="*/ 60 w 116"/>
                <a:gd name="T7" fmla="*/ 132 h 152"/>
                <a:gd name="T8" fmla="*/ 60 w 116"/>
                <a:gd name="T9" fmla="*/ 128 h 152"/>
                <a:gd name="T10" fmla="*/ 56 w 116"/>
                <a:gd name="T11" fmla="*/ 126 h 152"/>
                <a:gd name="T12" fmla="*/ 46 w 116"/>
                <a:gd name="T13" fmla="*/ 124 h 152"/>
                <a:gd name="T14" fmla="*/ 40 w 116"/>
                <a:gd name="T15" fmla="*/ 118 h 152"/>
                <a:gd name="T16" fmla="*/ 26 w 116"/>
                <a:gd name="T17" fmla="*/ 106 h 152"/>
                <a:gd name="T18" fmla="*/ 18 w 116"/>
                <a:gd name="T19" fmla="*/ 98 h 152"/>
                <a:gd name="T20" fmla="*/ 10 w 116"/>
                <a:gd name="T21" fmla="*/ 98 h 152"/>
                <a:gd name="T22" fmla="*/ 4 w 116"/>
                <a:gd name="T23" fmla="*/ 98 h 152"/>
                <a:gd name="T24" fmla="*/ 2 w 116"/>
                <a:gd name="T25" fmla="*/ 96 h 152"/>
                <a:gd name="T26" fmla="*/ 0 w 116"/>
                <a:gd name="T27" fmla="*/ 88 h 152"/>
                <a:gd name="T28" fmla="*/ 2 w 116"/>
                <a:gd name="T29" fmla="*/ 76 h 152"/>
                <a:gd name="T30" fmla="*/ 8 w 116"/>
                <a:gd name="T31" fmla="*/ 64 h 152"/>
                <a:gd name="T32" fmla="*/ 12 w 116"/>
                <a:gd name="T33" fmla="*/ 54 h 152"/>
                <a:gd name="T34" fmla="*/ 12 w 116"/>
                <a:gd name="T35" fmla="*/ 38 h 152"/>
                <a:gd name="T36" fmla="*/ 10 w 116"/>
                <a:gd name="T37" fmla="*/ 28 h 152"/>
                <a:gd name="T38" fmla="*/ 4 w 116"/>
                <a:gd name="T39" fmla="*/ 16 h 152"/>
                <a:gd name="T40" fmla="*/ 30 w 116"/>
                <a:gd name="T41" fmla="*/ 0 h 152"/>
                <a:gd name="T42" fmla="*/ 40 w 116"/>
                <a:gd name="T43" fmla="*/ 4 h 152"/>
                <a:gd name="T44" fmla="*/ 48 w 116"/>
                <a:gd name="T45" fmla="*/ 8 h 152"/>
                <a:gd name="T46" fmla="*/ 52 w 116"/>
                <a:gd name="T47" fmla="*/ 14 h 152"/>
                <a:gd name="T48" fmla="*/ 52 w 116"/>
                <a:gd name="T49" fmla="*/ 20 h 152"/>
                <a:gd name="T50" fmla="*/ 54 w 116"/>
                <a:gd name="T51" fmla="*/ 24 h 152"/>
                <a:gd name="T52" fmla="*/ 62 w 116"/>
                <a:gd name="T53" fmla="*/ 26 h 152"/>
                <a:gd name="T54" fmla="*/ 72 w 116"/>
                <a:gd name="T55" fmla="*/ 26 h 152"/>
                <a:gd name="T56" fmla="*/ 80 w 116"/>
                <a:gd name="T57" fmla="*/ 24 h 152"/>
                <a:gd name="T58" fmla="*/ 86 w 116"/>
                <a:gd name="T59" fmla="*/ 20 h 152"/>
                <a:gd name="T60" fmla="*/ 84 w 116"/>
                <a:gd name="T61" fmla="*/ 14 h 152"/>
                <a:gd name="T62" fmla="*/ 88 w 116"/>
                <a:gd name="T63" fmla="*/ 12 h 152"/>
                <a:gd name="T64" fmla="*/ 98 w 116"/>
                <a:gd name="T65" fmla="*/ 12 h 152"/>
                <a:gd name="T66" fmla="*/ 106 w 116"/>
                <a:gd name="T67" fmla="*/ 14 h 152"/>
                <a:gd name="T68" fmla="*/ 110 w 116"/>
                <a:gd name="T69" fmla="*/ 18 h 152"/>
                <a:gd name="T70" fmla="*/ 112 w 116"/>
                <a:gd name="T71" fmla="*/ 26 h 152"/>
                <a:gd name="T72" fmla="*/ 108 w 116"/>
                <a:gd name="T73" fmla="*/ 32 h 152"/>
                <a:gd name="T74" fmla="*/ 104 w 116"/>
                <a:gd name="T75" fmla="*/ 40 h 152"/>
                <a:gd name="T76" fmla="*/ 102 w 116"/>
                <a:gd name="T77" fmla="*/ 54 h 152"/>
                <a:gd name="T78" fmla="*/ 102 w 116"/>
                <a:gd name="T79" fmla="*/ 72 h 152"/>
                <a:gd name="T80" fmla="*/ 102 w 116"/>
                <a:gd name="T81" fmla="*/ 90 h 152"/>
                <a:gd name="T82" fmla="*/ 106 w 116"/>
                <a:gd name="T83" fmla="*/ 102 h 152"/>
                <a:gd name="T84" fmla="*/ 110 w 116"/>
                <a:gd name="T85" fmla="*/ 106 h 152"/>
                <a:gd name="T86" fmla="*/ 108 w 116"/>
                <a:gd name="T87" fmla="*/ 112 h 152"/>
                <a:gd name="T88" fmla="*/ 104 w 116"/>
                <a:gd name="T89" fmla="*/ 118 h 152"/>
                <a:gd name="T90" fmla="*/ 102 w 116"/>
                <a:gd name="T91" fmla="*/ 124 h 152"/>
                <a:gd name="T92" fmla="*/ 94 w 116"/>
                <a:gd name="T93" fmla="*/ 130 h 152"/>
                <a:gd name="T94" fmla="*/ 90 w 116"/>
                <a:gd name="T95" fmla="*/ 134 h 152"/>
                <a:gd name="T96" fmla="*/ 88 w 116"/>
                <a:gd name="T97" fmla="*/ 14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6" h="152">
                  <a:moveTo>
                    <a:pt x="84" y="152"/>
                  </a:moveTo>
                  <a:lnTo>
                    <a:pt x="84" y="152"/>
                  </a:lnTo>
                  <a:lnTo>
                    <a:pt x="80" y="150"/>
                  </a:lnTo>
                  <a:lnTo>
                    <a:pt x="78" y="148"/>
                  </a:lnTo>
                  <a:lnTo>
                    <a:pt x="74" y="148"/>
                  </a:lnTo>
                  <a:lnTo>
                    <a:pt x="70" y="146"/>
                  </a:lnTo>
                  <a:lnTo>
                    <a:pt x="66" y="144"/>
                  </a:lnTo>
                  <a:lnTo>
                    <a:pt x="64" y="142"/>
                  </a:lnTo>
                  <a:lnTo>
                    <a:pt x="64" y="140"/>
                  </a:lnTo>
                  <a:lnTo>
                    <a:pt x="62" y="140"/>
                  </a:lnTo>
                  <a:lnTo>
                    <a:pt x="62" y="140"/>
                  </a:lnTo>
                  <a:lnTo>
                    <a:pt x="62" y="138"/>
                  </a:lnTo>
                  <a:lnTo>
                    <a:pt x="62" y="138"/>
                  </a:lnTo>
                  <a:lnTo>
                    <a:pt x="60" y="136"/>
                  </a:lnTo>
                  <a:lnTo>
                    <a:pt x="60" y="134"/>
                  </a:lnTo>
                  <a:lnTo>
                    <a:pt x="60" y="132"/>
                  </a:lnTo>
                  <a:lnTo>
                    <a:pt x="60" y="132"/>
                  </a:lnTo>
                  <a:lnTo>
                    <a:pt x="60" y="130"/>
                  </a:lnTo>
                  <a:lnTo>
                    <a:pt x="60" y="128"/>
                  </a:lnTo>
                  <a:lnTo>
                    <a:pt x="60" y="128"/>
                  </a:lnTo>
                  <a:lnTo>
                    <a:pt x="60" y="128"/>
                  </a:lnTo>
                  <a:lnTo>
                    <a:pt x="60" y="126"/>
                  </a:lnTo>
                  <a:lnTo>
                    <a:pt x="58" y="126"/>
                  </a:lnTo>
                  <a:lnTo>
                    <a:pt x="56" y="126"/>
                  </a:lnTo>
                  <a:lnTo>
                    <a:pt x="54" y="124"/>
                  </a:lnTo>
                  <a:lnTo>
                    <a:pt x="52" y="124"/>
                  </a:lnTo>
                  <a:lnTo>
                    <a:pt x="48" y="124"/>
                  </a:lnTo>
                  <a:lnTo>
                    <a:pt x="46" y="124"/>
                  </a:lnTo>
                  <a:lnTo>
                    <a:pt x="44" y="122"/>
                  </a:lnTo>
                  <a:lnTo>
                    <a:pt x="42" y="122"/>
                  </a:lnTo>
                  <a:lnTo>
                    <a:pt x="42" y="120"/>
                  </a:lnTo>
                  <a:lnTo>
                    <a:pt x="40" y="118"/>
                  </a:lnTo>
                  <a:lnTo>
                    <a:pt x="38" y="118"/>
                  </a:lnTo>
                  <a:lnTo>
                    <a:pt x="34" y="114"/>
                  </a:lnTo>
                  <a:lnTo>
                    <a:pt x="30" y="110"/>
                  </a:lnTo>
                  <a:lnTo>
                    <a:pt x="26" y="106"/>
                  </a:lnTo>
                  <a:lnTo>
                    <a:pt x="22" y="102"/>
                  </a:lnTo>
                  <a:lnTo>
                    <a:pt x="20" y="102"/>
                  </a:lnTo>
                  <a:lnTo>
                    <a:pt x="18" y="100"/>
                  </a:lnTo>
                  <a:lnTo>
                    <a:pt x="18" y="98"/>
                  </a:lnTo>
                  <a:lnTo>
                    <a:pt x="16" y="98"/>
                  </a:lnTo>
                  <a:lnTo>
                    <a:pt x="14" y="98"/>
                  </a:lnTo>
                  <a:lnTo>
                    <a:pt x="12" y="98"/>
                  </a:lnTo>
                  <a:lnTo>
                    <a:pt x="10" y="98"/>
                  </a:lnTo>
                  <a:lnTo>
                    <a:pt x="8" y="98"/>
                  </a:lnTo>
                  <a:lnTo>
                    <a:pt x="6" y="98"/>
                  </a:lnTo>
                  <a:lnTo>
                    <a:pt x="6" y="98"/>
                  </a:lnTo>
                  <a:lnTo>
                    <a:pt x="4" y="98"/>
                  </a:lnTo>
                  <a:lnTo>
                    <a:pt x="4" y="98"/>
                  </a:lnTo>
                  <a:lnTo>
                    <a:pt x="4" y="98"/>
                  </a:lnTo>
                  <a:lnTo>
                    <a:pt x="2" y="96"/>
                  </a:lnTo>
                  <a:lnTo>
                    <a:pt x="2" y="96"/>
                  </a:lnTo>
                  <a:lnTo>
                    <a:pt x="2" y="94"/>
                  </a:lnTo>
                  <a:lnTo>
                    <a:pt x="0" y="92"/>
                  </a:lnTo>
                  <a:lnTo>
                    <a:pt x="0" y="90"/>
                  </a:lnTo>
                  <a:lnTo>
                    <a:pt x="0" y="88"/>
                  </a:lnTo>
                  <a:lnTo>
                    <a:pt x="0" y="86"/>
                  </a:lnTo>
                  <a:lnTo>
                    <a:pt x="0" y="84"/>
                  </a:lnTo>
                  <a:lnTo>
                    <a:pt x="2" y="80"/>
                  </a:lnTo>
                  <a:lnTo>
                    <a:pt x="2" y="76"/>
                  </a:lnTo>
                  <a:lnTo>
                    <a:pt x="2" y="74"/>
                  </a:lnTo>
                  <a:lnTo>
                    <a:pt x="4" y="72"/>
                  </a:lnTo>
                  <a:lnTo>
                    <a:pt x="4" y="70"/>
                  </a:lnTo>
                  <a:lnTo>
                    <a:pt x="8" y="64"/>
                  </a:lnTo>
                  <a:lnTo>
                    <a:pt x="10" y="60"/>
                  </a:lnTo>
                  <a:lnTo>
                    <a:pt x="10" y="58"/>
                  </a:lnTo>
                  <a:lnTo>
                    <a:pt x="12" y="56"/>
                  </a:lnTo>
                  <a:lnTo>
                    <a:pt x="12" y="54"/>
                  </a:lnTo>
                  <a:lnTo>
                    <a:pt x="12" y="50"/>
                  </a:lnTo>
                  <a:lnTo>
                    <a:pt x="12" y="46"/>
                  </a:lnTo>
                  <a:lnTo>
                    <a:pt x="12" y="42"/>
                  </a:lnTo>
                  <a:lnTo>
                    <a:pt x="12" y="38"/>
                  </a:lnTo>
                  <a:lnTo>
                    <a:pt x="12" y="34"/>
                  </a:lnTo>
                  <a:lnTo>
                    <a:pt x="12" y="32"/>
                  </a:lnTo>
                  <a:lnTo>
                    <a:pt x="12" y="28"/>
                  </a:lnTo>
                  <a:lnTo>
                    <a:pt x="10" y="28"/>
                  </a:lnTo>
                  <a:lnTo>
                    <a:pt x="10" y="24"/>
                  </a:lnTo>
                  <a:lnTo>
                    <a:pt x="8" y="22"/>
                  </a:lnTo>
                  <a:lnTo>
                    <a:pt x="6" y="20"/>
                  </a:lnTo>
                  <a:lnTo>
                    <a:pt x="4" y="16"/>
                  </a:lnTo>
                  <a:lnTo>
                    <a:pt x="2" y="14"/>
                  </a:lnTo>
                  <a:lnTo>
                    <a:pt x="22" y="0"/>
                  </a:lnTo>
                  <a:lnTo>
                    <a:pt x="24" y="0"/>
                  </a:lnTo>
                  <a:lnTo>
                    <a:pt x="30" y="0"/>
                  </a:lnTo>
                  <a:lnTo>
                    <a:pt x="34" y="2"/>
                  </a:lnTo>
                  <a:lnTo>
                    <a:pt x="36" y="2"/>
                  </a:lnTo>
                  <a:lnTo>
                    <a:pt x="38" y="2"/>
                  </a:lnTo>
                  <a:lnTo>
                    <a:pt x="40" y="4"/>
                  </a:lnTo>
                  <a:lnTo>
                    <a:pt x="42" y="4"/>
                  </a:lnTo>
                  <a:lnTo>
                    <a:pt x="44" y="6"/>
                  </a:lnTo>
                  <a:lnTo>
                    <a:pt x="46" y="8"/>
                  </a:lnTo>
                  <a:lnTo>
                    <a:pt x="48" y="8"/>
                  </a:lnTo>
                  <a:lnTo>
                    <a:pt x="50" y="10"/>
                  </a:lnTo>
                  <a:lnTo>
                    <a:pt x="50" y="12"/>
                  </a:lnTo>
                  <a:lnTo>
                    <a:pt x="52" y="12"/>
                  </a:lnTo>
                  <a:lnTo>
                    <a:pt x="52" y="14"/>
                  </a:lnTo>
                  <a:lnTo>
                    <a:pt x="52" y="16"/>
                  </a:lnTo>
                  <a:lnTo>
                    <a:pt x="52" y="18"/>
                  </a:lnTo>
                  <a:lnTo>
                    <a:pt x="52" y="20"/>
                  </a:lnTo>
                  <a:lnTo>
                    <a:pt x="52" y="20"/>
                  </a:lnTo>
                  <a:lnTo>
                    <a:pt x="52" y="22"/>
                  </a:lnTo>
                  <a:lnTo>
                    <a:pt x="52" y="22"/>
                  </a:lnTo>
                  <a:lnTo>
                    <a:pt x="54" y="22"/>
                  </a:lnTo>
                  <a:lnTo>
                    <a:pt x="54" y="24"/>
                  </a:lnTo>
                  <a:lnTo>
                    <a:pt x="56" y="24"/>
                  </a:lnTo>
                  <a:lnTo>
                    <a:pt x="58" y="24"/>
                  </a:lnTo>
                  <a:lnTo>
                    <a:pt x="60" y="26"/>
                  </a:lnTo>
                  <a:lnTo>
                    <a:pt x="62" y="26"/>
                  </a:lnTo>
                  <a:lnTo>
                    <a:pt x="64" y="26"/>
                  </a:lnTo>
                  <a:lnTo>
                    <a:pt x="68" y="26"/>
                  </a:lnTo>
                  <a:lnTo>
                    <a:pt x="70" y="26"/>
                  </a:lnTo>
                  <a:lnTo>
                    <a:pt x="72" y="26"/>
                  </a:lnTo>
                  <a:lnTo>
                    <a:pt x="74" y="24"/>
                  </a:lnTo>
                  <a:lnTo>
                    <a:pt x="76" y="24"/>
                  </a:lnTo>
                  <a:lnTo>
                    <a:pt x="78" y="24"/>
                  </a:lnTo>
                  <a:lnTo>
                    <a:pt x="80" y="24"/>
                  </a:lnTo>
                  <a:lnTo>
                    <a:pt x="82" y="22"/>
                  </a:lnTo>
                  <a:lnTo>
                    <a:pt x="84" y="22"/>
                  </a:lnTo>
                  <a:lnTo>
                    <a:pt x="86" y="20"/>
                  </a:lnTo>
                  <a:lnTo>
                    <a:pt x="86" y="20"/>
                  </a:lnTo>
                  <a:lnTo>
                    <a:pt x="86" y="20"/>
                  </a:lnTo>
                  <a:lnTo>
                    <a:pt x="86" y="18"/>
                  </a:lnTo>
                  <a:lnTo>
                    <a:pt x="84" y="16"/>
                  </a:lnTo>
                  <a:lnTo>
                    <a:pt x="84" y="14"/>
                  </a:lnTo>
                  <a:lnTo>
                    <a:pt x="86" y="14"/>
                  </a:lnTo>
                  <a:lnTo>
                    <a:pt x="86" y="14"/>
                  </a:lnTo>
                  <a:lnTo>
                    <a:pt x="86" y="12"/>
                  </a:lnTo>
                  <a:lnTo>
                    <a:pt x="88" y="12"/>
                  </a:lnTo>
                  <a:lnTo>
                    <a:pt x="88" y="12"/>
                  </a:lnTo>
                  <a:lnTo>
                    <a:pt x="92" y="12"/>
                  </a:lnTo>
                  <a:lnTo>
                    <a:pt x="94" y="12"/>
                  </a:lnTo>
                  <a:lnTo>
                    <a:pt x="98" y="12"/>
                  </a:lnTo>
                  <a:lnTo>
                    <a:pt x="100" y="12"/>
                  </a:lnTo>
                  <a:lnTo>
                    <a:pt x="102" y="12"/>
                  </a:lnTo>
                  <a:lnTo>
                    <a:pt x="104" y="12"/>
                  </a:lnTo>
                  <a:lnTo>
                    <a:pt x="106" y="14"/>
                  </a:lnTo>
                  <a:lnTo>
                    <a:pt x="106" y="14"/>
                  </a:lnTo>
                  <a:lnTo>
                    <a:pt x="108" y="16"/>
                  </a:lnTo>
                  <a:lnTo>
                    <a:pt x="108" y="18"/>
                  </a:lnTo>
                  <a:lnTo>
                    <a:pt x="110" y="18"/>
                  </a:lnTo>
                  <a:lnTo>
                    <a:pt x="112" y="20"/>
                  </a:lnTo>
                  <a:lnTo>
                    <a:pt x="114" y="22"/>
                  </a:lnTo>
                  <a:lnTo>
                    <a:pt x="116" y="22"/>
                  </a:lnTo>
                  <a:lnTo>
                    <a:pt x="112" y="26"/>
                  </a:lnTo>
                  <a:lnTo>
                    <a:pt x="110" y="28"/>
                  </a:lnTo>
                  <a:lnTo>
                    <a:pt x="110" y="28"/>
                  </a:lnTo>
                  <a:lnTo>
                    <a:pt x="108" y="30"/>
                  </a:lnTo>
                  <a:lnTo>
                    <a:pt x="108" y="32"/>
                  </a:lnTo>
                  <a:lnTo>
                    <a:pt x="106" y="34"/>
                  </a:lnTo>
                  <a:lnTo>
                    <a:pt x="104" y="36"/>
                  </a:lnTo>
                  <a:lnTo>
                    <a:pt x="104" y="38"/>
                  </a:lnTo>
                  <a:lnTo>
                    <a:pt x="104" y="40"/>
                  </a:lnTo>
                  <a:lnTo>
                    <a:pt x="104" y="42"/>
                  </a:lnTo>
                  <a:lnTo>
                    <a:pt x="102" y="46"/>
                  </a:lnTo>
                  <a:lnTo>
                    <a:pt x="102" y="50"/>
                  </a:lnTo>
                  <a:lnTo>
                    <a:pt x="102" y="54"/>
                  </a:lnTo>
                  <a:lnTo>
                    <a:pt x="102" y="58"/>
                  </a:lnTo>
                  <a:lnTo>
                    <a:pt x="102" y="62"/>
                  </a:lnTo>
                  <a:lnTo>
                    <a:pt x="102" y="66"/>
                  </a:lnTo>
                  <a:lnTo>
                    <a:pt x="102" y="72"/>
                  </a:lnTo>
                  <a:lnTo>
                    <a:pt x="102" y="76"/>
                  </a:lnTo>
                  <a:lnTo>
                    <a:pt x="102" y="80"/>
                  </a:lnTo>
                  <a:lnTo>
                    <a:pt x="102" y="84"/>
                  </a:lnTo>
                  <a:lnTo>
                    <a:pt x="102" y="90"/>
                  </a:lnTo>
                  <a:lnTo>
                    <a:pt x="104" y="92"/>
                  </a:lnTo>
                  <a:lnTo>
                    <a:pt x="104" y="96"/>
                  </a:lnTo>
                  <a:lnTo>
                    <a:pt x="106" y="100"/>
                  </a:lnTo>
                  <a:lnTo>
                    <a:pt x="106" y="102"/>
                  </a:lnTo>
                  <a:lnTo>
                    <a:pt x="108" y="102"/>
                  </a:lnTo>
                  <a:lnTo>
                    <a:pt x="108" y="104"/>
                  </a:lnTo>
                  <a:lnTo>
                    <a:pt x="108" y="104"/>
                  </a:lnTo>
                  <a:lnTo>
                    <a:pt x="110" y="106"/>
                  </a:lnTo>
                  <a:lnTo>
                    <a:pt x="112" y="106"/>
                  </a:lnTo>
                  <a:lnTo>
                    <a:pt x="110" y="108"/>
                  </a:lnTo>
                  <a:lnTo>
                    <a:pt x="108" y="110"/>
                  </a:lnTo>
                  <a:lnTo>
                    <a:pt x="108" y="112"/>
                  </a:lnTo>
                  <a:lnTo>
                    <a:pt x="106" y="112"/>
                  </a:lnTo>
                  <a:lnTo>
                    <a:pt x="106" y="114"/>
                  </a:lnTo>
                  <a:lnTo>
                    <a:pt x="106" y="114"/>
                  </a:lnTo>
                  <a:lnTo>
                    <a:pt x="104" y="118"/>
                  </a:lnTo>
                  <a:lnTo>
                    <a:pt x="104" y="120"/>
                  </a:lnTo>
                  <a:lnTo>
                    <a:pt x="102" y="122"/>
                  </a:lnTo>
                  <a:lnTo>
                    <a:pt x="102" y="122"/>
                  </a:lnTo>
                  <a:lnTo>
                    <a:pt x="102" y="124"/>
                  </a:lnTo>
                  <a:lnTo>
                    <a:pt x="100" y="124"/>
                  </a:lnTo>
                  <a:lnTo>
                    <a:pt x="96" y="126"/>
                  </a:lnTo>
                  <a:lnTo>
                    <a:pt x="96" y="128"/>
                  </a:lnTo>
                  <a:lnTo>
                    <a:pt x="94" y="130"/>
                  </a:lnTo>
                  <a:lnTo>
                    <a:pt x="92" y="130"/>
                  </a:lnTo>
                  <a:lnTo>
                    <a:pt x="92" y="132"/>
                  </a:lnTo>
                  <a:lnTo>
                    <a:pt x="90" y="132"/>
                  </a:lnTo>
                  <a:lnTo>
                    <a:pt x="90" y="134"/>
                  </a:lnTo>
                  <a:lnTo>
                    <a:pt x="90" y="136"/>
                  </a:lnTo>
                  <a:lnTo>
                    <a:pt x="90" y="140"/>
                  </a:lnTo>
                  <a:lnTo>
                    <a:pt x="90" y="140"/>
                  </a:lnTo>
                  <a:lnTo>
                    <a:pt x="88" y="142"/>
                  </a:lnTo>
                  <a:lnTo>
                    <a:pt x="88" y="144"/>
                  </a:lnTo>
                  <a:lnTo>
                    <a:pt x="86" y="148"/>
                  </a:lnTo>
                  <a:lnTo>
                    <a:pt x="84" y="152"/>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06" name="Freeform 401">
              <a:extLst>
                <a:ext uri="{FF2B5EF4-FFF2-40B4-BE49-F238E27FC236}">
                  <a16:creationId xmlns:a16="http://schemas.microsoft.com/office/drawing/2014/main" id="{E4E567C9-334C-4A53-B94A-266911ADF14D}"/>
                </a:ext>
              </a:extLst>
            </p:cNvPr>
            <p:cNvSpPr>
              <a:spLocks/>
            </p:cNvSpPr>
            <p:nvPr/>
          </p:nvSpPr>
          <p:spPr bwMode="auto">
            <a:xfrm>
              <a:off x="6929762" y="3936881"/>
              <a:ext cx="219380" cy="259883"/>
            </a:xfrm>
            <a:custGeom>
              <a:avLst/>
              <a:gdLst>
                <a:gd name="T0" fmla="*/ 78 w 116"/>
                <a:gd name="T1" fmla="*/ 148 h 152"/>
                <a:gd name="T2" fmla="*/ 64 w 116"/>
                <a:gd name="T3" fmla="*/ 142 h 152"/>
                <a:gd name="T4" fmla="*/ 62 w 116"/>
                <a:gd name="T5" fmla="*/ 138 h 152"/>
                <a:gd name="T6" fmla="*/ 60 w 116"/>
                <a:gd name="T7" fmla="*/ 132 h 152"/>
                <a:gd name="T8" fmla="*/ 60 w 116"/>
                <a:gd name="T9" fmla="*/ 128 h 152"/>
                <a:gd name="T10" fmla="*/ 56 w 116"/>
                <a:gd name="T11" fmla="*/ 126 h 152"/>
                <a:gd name="T12" fmla="*/ 46 w 116"/>
                <a:gd name="T13" fmla="*/ 124 h 152"/>
                <a:gd name="T14" fmla="*/ 40 w 116"/>
                <a:gd name="T15" fmla="*/ 118 h 152"/>
                <a:gd name="T16" fmla="*/ 26 w 116"/>
                <a:gd name="T17" fmla="*/ 106 h 152"/>
                <a:gd name="T18" fmla="*/ 18 w 116"/>
                <a:gd name="T19" fmla="*/ 98 h 152"/>
                <a:gd name="T20" fmla="*/ 10 w 116"/>
                <a:gd name="T21" fmla="*/ 98 h 152"/>
                <a:gd name="T22" fmla="*/ 4 w 116"/>
                <a:gd name="T23" fmla="*/ 98 h 152"/>
                <a:gd name="T24" fmla="*/ 2 w 116"/>
                <a:gd name="T25" fmla="*/ 96 h 152"/>
                <a:gd name="T26" fmla="*/ 0 w 116"/>
                <a:gd name="T27" fmla="*/ 88 h 152"/>
                <a:gd name="T28" fmla="*/ 2 w 116"/>
                <a:gd name="T29" fmla="*/ 76 h 152"/>
                <a:gd name="T30" fmla="*/ 8 w 116"/>
                <a:gd name="T31" fmla="*/ 64 h 152"/>
                <a:gd name="T32" fmla="*/ 12 w 116"/>
                <a:gd name="T33" fmla="*/ 54 h 152"/>
                <a:gd name="T34" fmla="*/ 12 w 116"/>
                <a:gd name="T35" fmla="*/ 38 h 152"/>
                <a:gd name="T36" fmla="*/ 10 w 116"/>
                <a:gd name="T37" fmla="*/ 28 h 152"/>
                <a:gd name="T38" fmla="*/ 4 w 116"/>
                <a:gd name="T39" fmla="*/ 16 h 152"/>
                <a:gd name="T40" fmla="*/ 30 w 116"/>
                <a:gd name="T41" fmla="*/ 0 h 152"/>
                <a:gd name="T42" fmla="*/ 40 w 116"/>
                <a:gd name="T43" fmla="*/ 4 h 152"/>
                <a:gd name="T44" fmla="*/ 48 w 116"/>
                <a:gd name="T45" fmla="*/ 8 h 152"/>
                <a:gd name="T46" fmla="*/ 52 w 116"/>
                <a:gd name="T47" fmla="*/ 14 h 152"/>
                <a:gd name="T48" fmla="*/ 52 w 116"/>
                <a:gd name="T49" fmla="*/ 20 h 152"/>
                <a:gd name="T50" fmla="*/ 54 w 116"/>
                <a:gd name="T51" fmla="*/ 24 h 152"/>
                <a:gd name="T52" fmla="*/ 62 w 116"/>
                <a:gd name="T53" fmla="*/ 26 h 152"/>
                <a:gd name="T54" fmla="*/ 72 w 116"/>
                <a:gd name="T55" fmla="*/ 26 h 152"/>
                <a:gd name="T56" fmla="*/ 80 w 116"/>
                <a:gd name="T57" fmla="*/ 24 h 152"/>
                <a:gd name="T58" fmla="*/ 86 w 116"/>
                <a:gd name="T59" fmla="*/ 20 h 152"/>
                <a:gd name="T60" fmla="*/ 84 w 116"/>
                <a:gd name="T61" fmla="*/ 14 h 152"/>
                <a:gd name="T62" fmla="*/ 88 w 116"/>
                <a:gd name="T63" fmla="*/ 12 h 152"/>
                <a:gd name="T64" fmla="*/ 98 w 116"/>
                <a:gd name="T65" fmla="*/ 12 h 152"/>
                <a:gd name="T66" fmla="*/ 106 w 116"/>
                <a:gd name="T67" fmla="*/ 14 h 152"/>
                <a:gd name="T68" fmla="*/ 110 w 116"/>
                <a:gd name="T69" fmla="*/ 18 h 152"/>
                <a:gd name="T70" fmla="*/ 112 w 116"/>
                <a:gd name="T71" fmla="*/ 26 h 152"/>
                <a:gd name="T72" fmla="*/ 108 w 116"/>
                <a:gd name="T73" fmla="*/ 32 h 152"/>
                <a:gd name="T74" fmla="*/ 104 w 116"/>
                <a:gd name="T75" fmla="*/ 40 h 152"/>
                <a:gd name="T76" fmla="*/ 102 w 116"/>
                <a:gd name="T77" fmla="*/ 54 h 152"/>
                <a:gd name="T78" fmla="*/ 102 w 116"/>
                <a:gd name="T79" fmla="*/ 72 h 152"/>
                <a:gd name="T80" fmla="*/ 102 w 116"/>
                <a:gd name="T81" fmla="*/ 90 h 152"/>
                <a:gd name="T82" fmla="*/ 106 w 116"/>
                <a:gd name="T83" fmla="*/ 102 h 152"/>
                <a:gd name="T84" fmla="*/ 110 w 116"/>
                <a:gd name="T85" fmla="*/ 106 h 152"/>
                <a:gd name="T86" fmla="*/ 108 w 116"/>
                <a:gd name="T87" fmla="*/ 112 h 152"/>
                <a:gd name="T88" fmla="*/ 104 w 116"/>
                <a:gd name="T89" fmla="*/ 118 h 152"/>
                <a:gd name="T90" fmla="*/ 102 w 116"/>
                <a:gd name="T91" fmla="*/ 124 h 152"/>
                <a:gd name="T92" fmla="*/ 94 w 116"/>
                <a:gd name="T93" fmla="*/ 130 h 152"/>
                <a:gd name="T94" fmla="*/ 90 w 116"/>
                <a:gd name="T95" fmla="*/ 134 h 152"/>
                <a:gd name="T96" fmla="*/ 88 w 116"/>
                <a:gd name="T97" fmla="*/ 14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6" h="152">
                  <a:moveTo>
                    <a:pt x="84" y="152"/>
                  </a:moveTo>
                  <a:lnTo>
                    <a:pt x="84" y="152"/>
                  </a:lnTo>
                  <a:lnTo>
                    <a:pt x="80" y="150"/>
                  </a:lnTo>
                  <a:lnTo>
                    <a:pt x="78" y="148"/>
                  </a:lnTo>
                  <a:lnTo>
                    <a:pt x="74" y="148"/>
                  </a:lnTo>
                  <a:lnTo>
                    <a:pt x="70" y="146"/>
                  </a:lnTo>
                  <a:lnTo>
                    <a:pt x="66" y="144"/>
                  </a:lnTo>
                  <a:lnTo>
                    <a:pt x="64" y="142"/>
                  </a:lnTo>
                  <a:lnTo>
                    <a:pt x="64" y="140"/>
                  </a:lnTo>
                  <a:lnTo>
                    <a:pt x="62" y="140"/>
                  </a:lnTo>
                  <a:lnTo>
                    <a:pt x="62" y="140"/>
                  </a:lnTo>
                  <a:lnTo>
                    <a:pt x="62" y="138"/>
                  </a:lnTo>
                  <a:lnTo>
                    <a:pt x="62" y="138"/>
                  </a:lnTo>
                  <a:lnTo>
                    <a:pt x="60" y="136"/>
                  </a:lnTo>
                  <a:lnTo>
                    <a:pt x="60" y="134"/>
                  </a:lnTo>
                  <a:lnTo>
                    <a:pt x="60" y="132"/>
                  </a:lnTo>
                  <a:lnTo>
                    <a:pt x="60" y="132"/>
                  </a:lnTo>
                  <a:lnTo>
                    <a:pt x="60" y="130"/>
                  </a:lnTo>
                  <a:lnTo>
                    <a:pt x="60" y="128"/>
                  </a:lnTo>
                  <a:lnTo>
                    <a:pt x="60" y="128"/>
                  </a:lnTo>
                  <a:lnTo>
                    <a:pt x="60" y="128"/>
                  </a:lnTo>
                  <a:lnTo>
                    <a:pt x="60" y="126"/>
                  </a:lnTo>
                  <a:lnTo>
                    <a:pt x="58" y="126"/>
                  </a:lnTo>
                  <a:lnTo>
                    <a:pt x="56" y="126"/>
                  </a:lnTo>
                  <a:lnTo>
                    <a:pt x="54" y="124"/>
                  </a:lnTo>
                  <a:lnTo>
                    <a:pt x="52" y="124"/>
                  </a:lnTo>
                  <a:lnTo>
                    <a:pt x="48" y="124"/>
                  </a:lnTo>
                  <a:lnTo>
                    <a:pt x="46" y="124"/>
                  </a:lnTo>
                  <a:lnTo>
                    <a:pt x="44" y="122"/>
                  </a:lnTo>
                  <a:lnTo>
                    <a:pt x="42" y="122"/>
                  </a:lnTo>
                  <a:lnTo>
                    <a:pt x="42" y="120"/>
                  </a:lnTo>
                  <a:lnTo>
                    <a:pt x="40" y="118"/>
                  </a:lnTo>
                  <a:lnTo>
                    <a:pt x="38" y="118"/>
                  </a:lnTo>
                  <a:lnTo>
                    <a:pt x="34" y="114"/>
                  </a:lnTo>
                  <a:lnTo>
                    <a:pt x="30" y="110"/>
                  </a:lnTo>
                  <a:lnTo>
                    <a:pt x="26" y="106"/>
                  </a:lnTo>
                  <a:lnTo>
                    <a:pt x="22" y="102"/>
                  </a:lnTo>
                  <a:lnTo>
                    <a:pt x="20" y="102"/>
                  </a:lnTo>
                  <a:lnTo>
                    <a:pt x="18" y="100"/>
                  </a:lnTo>
                  <a:lnTo>
                    <a:pt x="18" y="98"/>
                  </a:lnTo>
                  <a:lnTo>
                    <a:pt x="16" y="98"/>
                  </a:lnTo>
                  <a:lnTo>
                    <a:pt x="14" y="98"/>
                  </a:lnTo>
                  <a:lnTo>
                    <a:pt x="12" y="98"/>
                  </a:lnTo>
                  <a:lnTo>
                    <a:pt x="10" y="98"/>
                  </a:lnTo>
                  <a:lnTo>
                    <a:pt x="8" y="98"/>
                  </a:lnTo>
                  <a:lnTo>
                    <a:pt x="6" y="98"/>
                  </a:lnTo>
                  <a:lnTo>
                    <a:pt x="6" y="98"/>
                  </a:lnTo>
                  <a:lnTo>
                    <a:pt x="4" y="98"/>
                  </a:lnTo>
                  <a:lnTo>
                    <a:pt x="4" y="98"/>
                  </a:lnTo>
                  <a:lnTo>
                    <a:pt x="4" y="98"/>
                  </a:lnTo>
                  <a:lnTo>
                    <a:pt x="2" y="96"/>
                  </a:lnTo>
                  <a:lnTo>
                    <a:pt x="2" y="96"/>
                  </a:lnTo>
                  <a:lnTo>
                    <a:pt x="2" y="94"/>
                  </a:lnTo>
                  <a:lnTo>
                    <a:pt x="0" y="92"/>
                  </a:lnTo>
                  <a:lnTo>
                    <a:pt x="0" y="90"/>
                  </a:lnTo>
                  <a:lnTo>
                    <a:pt x="0" y="88"/>
                  </a:lnTo>
                  <a:lnTo>
                    <a:pt x="0" y="86"/>
                  </a:lnTo>
                  <a:lnTo>
                    <a:pt x="0" y="84"/>
                  </a:lnTo>
                  <a:lnTo>
                    <a:pt x="2" y="80"/>
                  </a:lnTo>
                  <a:lnTo>
                    <a:pt x="2" y="76"/>
                  </a:lnTo>
                  <a:lnTo>
                    <a:pt x="2" y="74"/>
                  </a:lnTo>
                  <a:lnTo>
                    <a:pt x="4" y="72"/>
                  </a:lnTo>
                  <a:lnTo>
                    <a:pt x="4" y="70"/>
                  </a:lnTo>
                  <a:lnTo>
                    <a:pt x="8" y="64"/>
                  </a:lnTo>
                  <a:lnTo>
                    <a:pt x="10" y="60"/>
                  </a:lnTo>
                  <a:lnTo>
                    <a:pt x="10" y="58"/>
                  </a:lnTo>
                  <a:lnTo>
                    <a:pt x="12" y="56"/>
                  </a:lnTo>
                  <a:lnTo>
                    <a:pt x="12" y="54"/>
                  </a:lnTo>
                  <a:lnTo>
                    <a:pt x="12" y="50"/>
                  </a:lnTo>
                  <a:lnTo>
                    <a:pt x="12" y="46"/>
                  </a:lnTo>
                  <a:lnTo>
                    <a:pt x="12" y="42"/>
                  </a:lnTo>
                  <a:lnTo>
                    <a:pt x="12" y="38"/>
                  </a:lnTo>
                  <a:lnTo>
                    <a:pt x="12" y="34"/>
                  </a:lnTo>
                  <a:lnTo>
                    <a:pt x="12" y="32"/>
                  </a:lnTo>
                  <a:lnTo>
                    <a:pt x="12" y="28"/>
                  </a:lnTo>
                  <a:lnTo>
                    <a:pt x="10" y="28"/>
                  </a:lnTo>
                  <a:lnTo>
                    <a:pt x="10" y="24"/>
                  </a:lnTo>
                  <a:lnTo>
                    <a:pt x="8" y="22"/>
                  </a:lnTo>
                  <a:lnTo>
                    <a:pt x="6" y="20"/>
                  </a:lnTo>
                  <a:lnTo>
                    <a:pt x="4" y="16"/>
                  </a:lnTo>
                  <a:lnTo>
                    <a:pt x="2" y="14"/>
                  </a:lnTo>
                  <a:lnTo>
                    <a:pt x="22" y="0"/>
                  </a:lnTo>
                  <a:lnTo>
                    <a:pt x="24" y="0"/>
                  </a:lnTo>
                  <a:lnTo>
                    <a:pt x="30" y="0"/>
                  </a:lnTo>
                  <a:lnTo>
                    <a:pt x="34" y="2"/>
                  </a:lnTo>
                  <a:lnTo>
                    <a:pt x="36" y="2"/>
                  </a:lnTo>
                  <a:lnTo>
                    <a:pt x="38" y="2"/>
                  </a:lnTo>
                  <a:lnTo>
                    <a:pt x="40" y="4"/>
                  </a:lnTo>
                  <a:lnTo>
                    <a:pt x="42" y="4"/>
                  </a:lnTo>
                  <a:lnTo>
                    <a:pt x="44" y="6"/>
                  </a:lnTo>
                  <a:lnTo>
                    <a:pt x="46" y="8"/>
                  </a:lnTo>
                  <a:lnTo>
                    <a:pt x="48" y="8"/>
                  </a:lnTo>
                  <a:lnTo>
                    <a:pt x="50" y="10"/>
                  </a:lnTo>
                  <a:lnTo>
                    <a:pt x="50" y="12"/>
                  </a:lnTo>
                  <a:lnTo>
                    <a:pt x="52" y="12"/>
                  </a:lnTo>
                  <a:lnTo>
                    <a:pt x="52" y="14"/>
                  </a:lnTo>
                  <a:lnTo>
                    <a:pt x="52" y="16"/>
                  </a:lnTo>
                  <a:lnTo>
                    <a:pt x="52" y="18"/>
                  </a:lnTo>
                  <a:lnTo>
                    <a:pt x="52" y="20"/>
                  </a:lnTo>
                  <a:lnTo>
                    <a:pt x="52" y="20"/>
                  </a:lnTo>
                  <a:lnTo>
                    <a:pt x="52" y="22"/>
                  </a:lnTo>
                  <a:lnTo>
                    <a:pt x="52" y="22"/>
                  </a:lnTo>
                  <a:lnTo>
                    <a:pt x="54" y="22"/>
                  </a:lnTo>
                  <a:lnTo>
                    <a:pt x="54" y="24"/>
                  </a:lnTo>
                  <a:lnTo>
                    <a:pt x="56" y="24"/>
                  </a:lnTo>
                  <a:lnTo>
                    <a:pt x="58" y="24"/>
                  </a:lnTo>
                  <a:lnTo>
                    <a:pt x="60" y="26"/>
                  </a:lnTo>
                  <a:lnTo>
                    <a:pt x="62" y="26"/>
                  </a:lnTo>
                  <a:lnTo>
                    <a:pt x="64" y="26"/>
                  </a:lnTo>
                  <a:lnTo>
                    <a:pt x="68" y="26"/>
                  </a:lnTo>
                  <a:lnTo>
                    <a:pt x="70" y="26"/>
                  </a:lnTo>
                  <a:lnTo>
                    <a:pt x="72" y="26"/>
                  </a:lnTo>
                  <a:lnTo>
                    <a:pt x="74" y="24"/>
                  </a:lnTo>
                  <a:lnTo>
                    <a:pt x="76" y="24"/>
                  </a:lnTo>
                  <a:lnTo>
                    <a:pt x="78" y="24"/>
                  </a:lnTo>
                  <a:lnTo>
                    <a:pt x="80" y="24"/>
                  </a:lnTo>
                  <a:lnTo>
                    <a:pt x="82" y="22"/>
                  </a:lnTo>
                  <a:lnTo>
                    <a:pt x="84" y="22"/>
                  </a:lnTo>
                  <a:lnTo>
                    <a:pt x="86" y="20"/>
                  </a:lnTo>
                  <a:lnTo>
                    <a:pt x="86" y="20"/>
                  </a:lnTo>
                  <a:lnTo>
                    <a:pt x="86" y="20"/>
                  </a:lnTo>
                  <a:lnTo>
                    <a:pt x="86" y="18"/>
                  </a:lnTo>
                  <a:lnTo>
                    <a:pt x="84" y="16"/>
                  </a:lnTo>
                  <a:lnTo>
                    <a:pt x="84" y="14"/>
                  </a:lnTo>
                  <a:lnTo>
                    <a:pt x="86" y="14"/>
                  </a:lnTo>
                  <a:lnTo>
                    <a:pt x="86" y="14"/>
                  </a:lnTo>
                  <a:lnTo>
                    <a:pt x="86" y="12"/>
                  </a:lnTo>
                  <a:lnTo>
                    <a:pt x="88" y="12"/>
                  </a:lnTo>
                  <a:lnTo>
                    <a:pt x="88" y="12"/>
                  </a:lnTo>
                  <a:lnTo>
                    <a:pt x="92" y="12"/>
                  </a:lnTo>
                  <a:lnTo>
                    <a:pt x="94" y="12"/>
                  </a:lnTo>
                  <a:lnTo>
                    <a:pt x="98" y="12"/>
                  </a:lnTo>
                  <a:lnTo>
                    <a:pt x="100" y="12"/>
                  </a:lnTo>
                  <a:lnTo>
                    <a:pt x="102" y="12"/>
                  </a:lnTo>
                  <a:lnTo>
                    <a:pt x="104" y="12"/>
                  </a:lnTo>
                  <a:lnTo>
                    <a:pt x="106" y="14"/>
                  </a:lnTo>
                  <a:lnTo>
                    <a:pt x="106" y="14"/>
                  </a:lnTo>
                  <a:lnTo>
                    <a:pt x="108" y="16"/>
                  </a:lnTo>
                  <a:lnTo>
                    <a:pt x="108" y="18"/>
                  </a:lnTo>
                  <a:lnTo>
                    <a:pt x="110" y="18"/>
                  </a:lnTo>
                  <a:lnTo>
                    <a:pt x="112" y="20"/>
                  </a:lnTo>
                  <a:lnTo>
                    <a:pt x="114" y="22"/>
                  </a:lnTo>
                  <a:lnTo>
                    <a:pt x="116" y="22"/>
                  </a:lnTo>
                  <a:lnTo>
                    <a:pt x="112" y="26"/>
                  </a:lnTo>
                  <a:lnTo>
                    <a:pt x="110" y="28"/>
                  </a:lnTo>
                  <a:lnTo>
                    <a:pt x="110" y="28"/>
                  </a:lnTo>
                  <a:lnTo>
                    <a:pt x="108" y="30"/>
                  </a:lnTo>
                  <a:lnTo>
                    <a:pt x="108" y="32"/>
                  </a:lnTo>
                  <a:lnTo>
                    <a:pt x="106" y="34"/>
                  </a:lnTo>
                  <a:lnTo>
                    <a:pt x="104" y="36"/>
                  </a:lnTo>
                  <a:lnTo>
                    <a:pt x="104" y="38"/>
                  </a:lnTo>
                  <a:lnTo>
                    <a:pt x="104" y="40"/>
                  </a:lnTo>
                  <a:lnTo>
                    <a:pt x="104" y="42"/>
                  </a:lnTo>
                  <a:lnTo>
                    <a:pt x="102" y="46"/>
                  </a:lnTo>
                  <a:lnTo>
                    <a:pt x="102" y="50"/>
                  </a:lnTo>
                  <a:lnTo>
                    <a:pt x="102" y="54"/>
                  </a:lnTo>
                  <a:lnTo>
                    <a:pt x="102" y="58"/>
                  </a:lnTo>
                  <a:lnTo>
                    <a:pt x="102" y="62"/>
                  </a:lnTo>
                  <a:lnTo>
                    <a:pt x="102" y="66"/>
                  </a:lnTo>
                  <a:lnTo>
                    <a:pt x="102" y="72"/>
                  </a:lnTo>
                  <a:lnTo>
                    <a:pt x="102" y="76"/>
                  </a:lnTo>
                  <a:lnTo>
                    <a:pt x="102" y="80"/>
                  </a:lnTo>
                  <a:lnTo>
                    <a:pt x="102" y="84"/>
                  </a:lnTo>
                  <a:lnTo>
                    <a:pt x="102" y="90"/>
                  </a:lnTo>
                  <a:lnTo>
                    <a:pt x="104" y="92"/>
                  </a:lnTo>
                  <a:lnTo>
                    <a:pt x="104" y="96"/>
                  </a:lnTo>
                  <a:lnTo>
                    <a:pt x="106" y="100"/>
                  </a:lnTo>
                  <a:lnTo>
                    <a:pt x="106" y="102"/>
                  </a:lnTo>
                  <a:lnTo>
                    <a:pt x="108" y="102"/>
                  </a:lnTo>
                  <a:lnTo>
                    <a:pt x="108" y="104"/>
                  </a:lnTo>
                  <a:lnTo>
                    <a:pt x="108" y="104"/>
                  </a:lnTo>
                  <a:lnTo>
                    <a:pt x="110" y="106"/>
                  </a:lnTo>
                  <a:lnTo>
                    <a:pt x="112" y="106"/>
                  </a:lnTo>
                  <a:lnTo>
                    <a:pt x="110" y="108"/>
                  </a:lnTo>
                  <a:lnTo>
                    <a:pt x="108" y="110"/>
                  </a:lnTo>
                  <a:lnTo>
                    <a:pt x="108" y="112"/>
                  </a:lnTo>
                  <a:lnTo>
                    <a:pt x="106" y="112"/>
                  </a:lnTo>
                  <a:lnTo>
                    <a:pt x="106" y="114"/>
                  </a:lnTo>
                  <a:lnTo>
                    <a:pt x="106" y="114"/>
                  </a:lnTo>
                  <a:lnTo>
                    <a:pt x="104" y="118"/>
                  </a:lnTo>
                  <a:lnTo>
                    <a:pt x="104" y="120"/>
                  </a:lnTo>
                  <a:lnTo>
                    <a:pt x="102" y="122"/>
                  </a:lnTo>
                  <a:lnTo>
                    <a:pt x="102" y="122"/>
                  </a:lnTo>
                  <a:lnTo>
                    <a:pt x="102" y="124"/>
                  </a:lnTo>
                  <a:lnTo>
                    <a:pt x="100" y="124"/>
                  </a:lnTo>
                  <a:lnTo>
                    <a:pt x="96" y="126"/>
                  </a:lnTo>
                  <a:lnTo>
                    <a:pt x="96" y="128"/>
                  </a:lnTo>
                  <a:lnTo>
                    <a:pt x="94" y="130"/>
                  </a:lnTo>
                  <a:lnTo>
                    <a:pt x="92" y="130"/>
                  </a:lnTo>
                  <a:lnTo>
                    <a:pt x="92" y="132"/>
                  </a:lnTo>
                  <a:lnTo>
                    <a:pt x="90" y="132"/>
                  </a:lnTo>
                  <a:lnTo>
                    <a:pt x="90" y="134"/>
                  </a:lnTo>
                  <a:lnTo>
                    <a:pt x="90" y="136"/>
                  </a:lnTo>
                  <a:lnTo>
                    <a:pt x="90" y="140"/>
                  </a:lnTo>
                  <a:lnTo>
                    <a:pt x="90" y="140"/>
                  </a:lnTo>
                  <a:lnTo>
                    <a:pt x="88" y="142"/>
                  </a:lnTo>
                  <a:lnTo>
                    <a:pt x="88" y="144"/>
                  </a:lnTo>
                  <a:lnTo>
                    <a:pt x="86" y="148"/>
                  </a:lnTo>
                  <a:lnTo>
                    <a:pt x="84" y="152"/>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07" name="Freeform 402">
              <a:extLst>
                <a:ext uri="{FF2B5EF4-FFF2-40B4-BE49-F238E27FC236}">
                  <a16:creationId xmlns:a16="http://schemas.microsoft.com/office/drawing/2014/main" id="{A5FC0BCE-0003-4476-A17E-307DFCF7A843}"/>
                </a:ext>
              </a:extLst>
            </p:cNvPr>
            <p:cNvSpPr>
              <a:spLocks/>
            </p:cNvSpPr>
            <p:nvPr/>
          </p:nvSpPr>
          <p:spPr bwMode="auto">
            <a:xfrm>
              <a:off x="7122665" y="3724872"/>
              <a:ext cx="295028" cy="396663"/>
            </a:xfrm>
            <a:custGeom>
              <a:avLst/>
              <a:gdLst>
                <a:gd name="T0" fmla="*/ 36 w 156"/>
                <a:gd name="T1" fmla="*/ 42 h 232"/>
                <a:gd name="T2" fmla="*/ 50 w 156"/>
                <a:gd name="T3" fmla="*/ 58 h 232"/>
                <a:gd name="T4" fmla="*/ 58 w 156"/>
                <a:gd name="T5" fmla="*/ 66 h 232"/>
                <a:gd name="T6" fmla="*/ 64 w 156"/>
                <a:gd name="T7" fmla="*/ 66 h 232"/>
                <a:gd name="T8" fmla="*/ 74 w 156"/>
                <a:gd name="T9" fmla="*/ 64 h 232"/>
                <a:gd name="T10" fmla="*/ 80 w 156"/>
                <a:gd name="T11" fmla="*/ 66 h 232"/>
                <a:gd name="T12" fmla="*/ 88 w 156"/>
                <a:gd name="T13" fmla="*/ 72 h 232"/>
                <a:gd name="T14" fmla="*/ 92 w 156"/>
                <a:gd name="T15" fmla="*/ 76 h 232"/>
                <a:gd name="T16" fmla="*/ 90 w 156"/>
                <a:gd name="T17" fmla="*/ 80 h 232"/>
                <a:gd name="T18" fmla="*/ 88 w 156"/>
                <a:gd name="T19" fmla="*/ 84 h 232"/>
                <a:gd name="T20" fmla="*/ 78 w 156"/>
                <a:gd name="T21" fmla="*/ 90 h 232"/>
                <a:gd name="T22" fmla="*/ 76 w 156"/>
                <a:gd name="T23" fmla="*/ 92 h 232"/>
                <a:gd name="T24" fmla="*/ 76 w 156"/>
                <a:gd name="T25" fmla="*/ 102 h 232"/>
                <a:gd name="T26" fmla="*/ 74 w 156"/>
                <a:gd name="T27" fmla="*/ 110 h 232"/>
                <a:gd name="T28" fmla="*/ 70 w 156"/>
                <a:gd name="T29" fmla="*/ 118 h 232"/>
                <a:gd name="T30" fmla="*/ 60 w 156"/>
                <a:gd name="T31" fmla="*/ 126 h 232"/>
                <a:gd name="T32" fmla="*/ 52 w 156"/>
                <a:gd name="T33" fmla="*/ 130 h 232"/>
                <a:gd name="T34" fmla="*/ 38 w 156"/>
                <a:gd name="T35" fmla="*/ 132 h 232"/>
                <a:gd name="T36" fmla="*/ 28 w 156"/>
                <a:gd name="T37" fmla="*/ 132 h 232"/>
                <a:gd name="T38" fmla="*/ 24 w 156"/>
                <a:gd name="T39" fmla="*/ 132 h 232"/>
                <a:gd name="T40" fmla="*/ 18 w 156"/>
                <a:gd name="T41" fmla="*/ 140 h 232"/>
                <a:gd name="T42" fmla="*/ 8 w 156"/>
                <a:gd name="T43" fmla="*/ 152 h 232"/>
                <a:gd name="T44" fmla="*/ 4 w 156"/>
                <a:gd name="T45" fmla="*/ 158 h 232"/>
                <a:gd name="T46" fmla="*/ 0 w 156"/>
                <a:gd name="T47" fmla="*/ 166 h 232"/>
                <a:gd name="T48" fmla="*/ 0 w 156"/>
                <a:gd name="T49" fmla="*/ 182 h 232"/>
                <a:gd name="T50" fmla="*/ 0 w 156"/>
                <a:gd name="T51" fmla="*/ 200 h 232"/>
                <a:gd name="T52" fmla="*/ 2 w 156"/>
                <a:gd name="T53" fmla="*/ 218 h 232"/>
                <a:gd name="T54" fmla="*/ 4 w 156"/>
                <a:gd name="T55" fmla="*/ 228 h 232"/>
                <a:gd name="T56" fmla="*/ 10 w 156"/>
                <a:gd name="T57" fmla="*/ 232 h 232"/>
                <a:gd name="T58" fmla="*/ 22 w 156"/>
                <a:gd name="T59" fmla="*/ 216 h 232"/>
                <a:gd name="T60" fmla="*/ 28 w 156"/>
                <a:gd name="T61" fmla="*/ 202 h 232"/>
                <a:gd name="T62" fmla="*/ 36 w 156"/>
                <a:gd name="T63" fmla="*/ 196 h 232"/>
                <a:gd name="T64" fmla="*/ 46 w 156"/>
                <a:gd name="T65" fmla="*/ 190 h 232"/>
                <a:gd name="T66" fmla="*/ 68 w 156"/>
                <a:gd name="T67" fmla="*/ 170 h 232"/>
                <a:gd name="T68" fmla="*/ 94 w 156"/>
                <a:gd name="T69" fmla="*/ 144 h 232"/>
                <a:gd name="T70" fmla="*/ 110 w 156"/>
                <a:gd name="T71" fmla="*/ 128 h 232"/>
                <a:gd name="T72" fmla="*/ 116 w 156"/>
                <a:gd name="T73" fmla="*/ 116 h 232"/>
                <a:gd name="T74" fmla="*/ 120 w 156"/>
                <a:gd name="T75" fmla="*/ 106 h 232"/>
                <a:gd name="T76" fmla="*/ 124 w 156"/>
                <a:gd name="T77" fmla="*/ 88 h 232"/>
                <a:gd name="T78" fmla="*/ 130 w 156"/>
                <a:gd name="T79" fmla="*/ 68 h 232"/>
                <a:gd name="T80" fmla="*/ 138 w 156"/>
                <a:gd name="T81" fmla="*/ 58 h 232"/>
                <a:gd name="T82" fmla="*/ 146 w 156"/>
                <a:gd name="T83" fmla="*/ 48 h 232"/>
                <a:gd name="T84" fmla="*/ 148 w 156"/>
                <a:gd name="T85" fmla="*/ 34 h 232"/>
                <a:gd name="T86" fmla="*/ 154 w 156"/>
                <a:gd name="T87" fmla="*/ 28 h 232"/>
                <a:gd name="T88" fmla="*/ 156 w 156"/>
                <a:gd name="T89" fmla="*/ 24 h 232"/>
                <a:gd name="T90" fmla="*/ 156 w 156"/>
                <a:gd name="T91" fmla="*/ 20 h 232"/>
                <a:gd name="T92" fmla="*/ 150 w 156"/>
                <a:gd name="T93" fmla="*/ 16 h 232"/>
                <a:gd name="T94" fmla="*/ 144 w 156"/>
                <a:gd name="T95" fmla="*/ 6 h 232"/>
                <a:gd name="T96" fmla="*/ 138 w 156"/>
                <a:gd name="T97" fmla="*/ 0 h 232"/>
                <a:gd name="T98" fmla="*/ 134 w 156"/>
                <a:gd name="T99" fmla="*/ 0 h 232"/>
                <a:gd name="T100" fmla="*/ 130 w 156"/>
                <a:gd name="T101" fmla="*/ 2 h 232"/>
                <a:gd name="T102" fmla="*/ 124 w 156"/>
                <a:gd name="T103" fmla="*/ 12 h 232"/>
                <a:gd name="T104" fmla="*/ 118 w 156"/>
                <a:gd name="T105" fmla="*/ 14 h 232"/>
                <a:gd name="T106" fmla="*/ 108 w 156"/>
                <a:gd name="T107" fmla="*/ 16 h 232"/>
                <a:gd name="T108" fmla="*/ 100 w 156"/>
                <a:gd name="T109" fmla="*/ 18 h 232"/>
                <a:gd name="T110" fmla="*/ 88 w 156"/>
                <a:gd name="T111" fmla="*/ 26 h 232"/>
                <a:gd name="T112" fmla="*/ 82 w 156"/>
                <a:gd name="T113" fmla="*/ 28 h 232"/>
                <a:gd name="T114" fmla="*/ 68 w 156"/>
                <a:gd name="T115" fmla="*/ 28 h 232"/>
                <a:gd name="T116" fmla="*/ 54 w 156"/>
                <a:gd name="T117" fmla="*/ 26 h 232"/>
                <a:gd name="T118" fmla="*/ 24 w 156"/>
                <a:gd name="T119" fmla="*/ 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6" h="232">
                  <a:moveTo>
                    <a:pt x="24" y="32"/>
                  </a:moveTo>
                  <a:lnTo>
                    <a:pt x="24" y="32"/>
                  </a:lnTo>
                  <a:lnTo>
                    <a:pt x="30" y="36"/>
                  </a:lnTo>
                  <a:lnTo>
                    <a:pt x="36" y="42"/>
                  </a:lnTo>
                  <a:lnTo>
                    <a:pt x="38" y="44"/>
                  </a:lnTo>
                  <a:lnTo>
                    <a:pt x="42" y="48"/>
                  </a:lnTo>
                  <a:lnTo>
                    <a:pt x="48" y="56"/>
                  </a:lnTo>
                  <a:lnTo>
                    <a:pt x="50" y="58"/>
                  </a:lnTo>
                  <a:lnTo>
                    <a:pt x="54" y="62"/>
                  </a:lnTo>
                  <a:lnTo>
                    <a:pt x="56" y="64"/>
                  </a:lnTo>
                  <a:lnTo>
                    <a:pt x="58" y="64"/>
                  </a:lnTo>
                  <a:lnTo>
                    <a:pt x="58" y="66"/>
                  </a:lnTo>
                  <a:lnTo>
                    <a:pt x="60" y="66"/>
                  </a:lnTo>
                  <a:lnTo>
                    <a:pt x="60" y="66"/>
                  </a:lnTo>
                  <a:lnTo>
                    <a:pt x="62" y="66"/>
                  </a:lnTo>
                  <a:lnTo>
                    <a:pt x="64" y="66"/>
                  </a:lnTo>
                  <a:lnTo>
                    <a:pt x="66" y="66"/>
                  </a:lnTo>
                  <a:lnTo>
                    <a:pt x="68" y="66"/>
                  </a:lnTo>
                  <a:lnTo>
                    <a:pt x="72" y="66"/>
                  </a:lnTo>
                  <a:lnTo>
                    <a:pt x="74" y="64"/>
                  </a:lnTo>
                  <a:lnTo>
                    <a:pt x="76" y="64"/>
                  </a:lnTo>
                  <a:lnTo>
                    <a:pt x="76" y="64"/>
                  </a:lnTo>
                  <a:lnTo>
                    <a:pt x="78" y="64"/>
                  </a:lnTo>
                  <a:lnTo>
                    <a:pt x="80" y="66"/>
                  </a:lnTo>
                  <a:lnTo>
                    <a:pt x="82" y="68"/>
                  </a:lnTo>
                  <a:lnTo>
                    <a:pt x="84" y="68"/>
                  </a:lnTo>
                  <a:lnTo>
                    <a:pt x="86" y="70"/>
                  </a:lnTo>
                  <a:lnTo>
                    <a:pt x="88" y="72"/>
                  </a:lnTo>
                  <a:lnTo>
                    <a:pt x="90" y="74"/>
                  </a:lnTo>
                  <a:lnTo>
                    <a:pt x="90" y="74"/>
                  </a:lnTo>
                  <a:lnTo>
                    <a:pt x="90" y="76"/>
                  </a:lnTo>
                  <a:lnTo>
                    <a:pt x="92" y="76"/>
                  </a:lnTo>
                  <a:lnTo>
                    <a:pt x="92" y="78"/>
                  </a:lnTo>
                  <a:lnTo>
                    <a:pt x="92" y="78"/>
                  </a:lnTo>
                  <a:lnTo>
                    <a:pt x="92" y="80"/>
                  </a:lnTo>
                  <a:lnTo>
                    <a:pt x="90" y="80"/>
                  </a:lnTo>
                  <a:lnTo>
                    <a:pt x="90" y="82"/>
                  </a:lnTo>
                  <a:lnTo>
                    <a:pt x="90" y="82"/>
                  </a:lnTo>
                  <a:lnTo>
                    <a:pt x="88" y="84"/>
                  </a:lnTo>
                  <a:lnTo>
                    <a:pt x="88" y="84"/>
                  </a:lnTo>
                  <a:lnTo>
                    <a:pt x="84" y="86"/>
                  </a:lnTo>
                  <a:lnTo>
                    <a:pt x="82" y="88"/>
                  </a:lnTo>
                  <a:lnTo>
                    <a:pt x="80" y="88"/>
                  </a:lnTo>
                  <a:lnTo>
                    <a:pt x="78" y="90"/>
                  </a:lnTo>
                  <a:lnTo>
                    <a:pt x="78" y="90"/>
                  </a:lnTo>
                  <a:lnTo>
                    <a:pt x="78" y="90"/>
                  </a:lnTo>
                  <a:lnTo>
                    <a:pt x="76" y="92"/>
                  </a:lnTo>
                  <a:lnTo>
                    <a:pt x="76" y="92"/>
                  </a:lnTo>
                  <a:lnTo>
                    <a:pt x="76" y="94"/>
                  </a:lnTo>
                  <a:lnTo>
                    <a:pt x="76" y="96"/>
                  </a:lnTo>
                  <a:lnTo>
                    <a:pt x="76" y="98"/>
                  </a:lnTo>
                  <a:lnTo>
                    <a:pt x="76" y="102"/>
                  </a:lnTo>
                  <a:lnTo>
                    <a:pt x="76" y="104"/>
                  </a:lnTo>
                  <a:lnTo>
                    <a:pt x="74" y="108"/>
                  </a:lnTo>
                  <a:lnTo>
                    <a:pt x="74" y="110"/>
                  </a:lnTo>
                  <a:lnTo>
                    <a:pt x="74" y="110"/>
                  </a:lnTo>
                  <a:lnTo>
                    <a:pt x="74" y="112"/>
                  </a:lnTo>
                  <a:lnTo>
                    <a:pt x="72" y="114"/>
                  </a:lnTo>
                  <a:lnTo>
                    <a:pt x="72" y="116"/>
                  </a:lnTo>
                  <a:lnTo>
                    <a:pt x="70" y="118"/>
                  </a:lnTo>
                  <a:lnTo>
                    <a:pt x="68" y="120"/>
                  </a:lnTo>
                  <a:lnTo>
                    <a:pt x="66" y="122"/>
                  </a:lnTo>
                  <a:lnTo>
                    <a:pt x="62" y="124"/>
                  </a:lnTo>
                  <a:lnTo>
                    <a:pt x="60" y="126"/>
                  </a:lnTo>
                  <a:lnTo>
                    <a:pt x="58" y="126"/>
                  </a:lnTo>
                  <a:lnTo>
                    <a:pt x="56" y="128"/>
                  </a:lnTo>
                  <a:lnTo>
                    <a:pt x="54" y="128"/>
                  </a:lnTo>
                  <a:lnTo>
                    <a:pt x="52" y="130"/>
                  </a:lnTo>
                  <a:lnTo>
                    <a:pt x="50" y="130"/>
                  </a:lnTo>
                  <a:lnTo>
                    <a:pt x="44" y="132"/>
                  </a:lnTo>
                  <a:lnTo>
                    <a:pt x="40" y="132"/>
                  </a:lnTo>
                  <a:lnTo>
                    <a:pt x="38" y="132"/>
                  </a:lnTo>
                  <a:lnTo>
                    <a:pt x="36" y="132"/>
                  </a:lnTo>
                  <a:lnTo>
                    <a:pt x="32" y="132"/>
                  </a:lnTo>
                  <a:lnTo>
                    <a:pt x="30" y="132"/>
                  </a:lnTo>
                  <a:lnTo>
                    <a:pt x="28" y="132"/>
                  </a:lnTo>
                  <a:lnTo>
                    <a:pt x="26" y="132"/>
                  </a:lnTo>
                  <a:lnTo>
                    <a:pt x="26" y="132"/>
                  </a:lnTo>
                  <a:lnTo>
                    <a:pt x="24" y="132"/>
                  </a:lnTo>
                  <a:lnTo>
                    <a:pt x="24" y="132"/>
                  </a:lnTo>
                  <a:lnTo>
                    <a:pt x="24" y="134"/>
                  </a:lnTo>
                  <a:lnTo>
                    <a:pt x="22" y="136"/>
                  </a:lnTo>
                  <a:lnTo>
                    <a:pt x="20" y="138"/>
                  </a:lnTo>
                  <a:lnTo>
                    <a:pt x="18" y="140"/>
                  </a:lnTo>
                  <a:lnTo>
                    <a:pt x="14" y="146"/>
                  </a:lnTo>
                  <a:lnTo>
                    <a:pt x="14" y="148"/>
                  </a:lnTo>
                  <a:lnTo>
                    <a:pt x="10" y="150"/>
                  </a:lnTo>
                  <a:lnTo>
                    <a:pt x="8" y="152"/>
                  </a:lnTo>
                  <a:lnTo>
                    <a:pt x="6" y="154"/>
                  </a:lnTo>
                  <a:lnTo>
                    <a:pt x="6" y="154"/>
                  </a:lnTo>
                  <a:lnTo>
                    <a:pt x="4" y="156"/>
                  </a:lnTo>
                  <a:lnTo>
                    <a:pt x="4" y="158"/>
                  </a:lnTo>
                  <a:lnTo>
                    <a:pt x="2" y="162"/>
                  </a:lnTo>
                  <a:lnTo>
                    <a:pt x="2" y="162"/>
                  </a:lnTo>
                  <a:lnTo>
                    <a:pt x="2" y="164"/>
                  </a:lnTo>
                  <a:lnTo>
                    <a:pt x="0" y="166"/>
                  </a:lnTo>
                  <a:lnTo>
                    <a:pt x="0" y="170"/>
                  </a:lnTo>
                  <a:lnTo>
                    <a:pt x="0" y="174"/>
                  </a:lnTo>
                  <a:lnTo>
                    <a:pt x="0" y="178"/>
                  </a:lnTo>
                  <a:lnTo>
                    <a:pt x="0" y="182"/>
                  </a:lnTo>
                  <a:lnTo>
                    <a:pt x="0" y="186"/>
                  </a:lnTo>
                  <a:lnTo>
                    <a:pt x="0" y="192"/>
                  </a:lnTo>
                  <a:lnTo>
                    <a:pt x="0" y="196"/>
                  </a:lnTo>
                  <a:lnTo>
                    <a:pt x="0" y="200"/>
                  </a:lnTo>
                  <a:lnTo>
                    <a:pt x="0" y="206"/>
                  </a:lnTo>
                  <a:lnTo>
                    <a:pt x="0" y="210"/>
                  </a:lnTo>
                  <a:lnTo>
                    <a:pt x="0" y="214"/>
                  </a:lnTo>
                  <a:lnTo>
                    <a:pt x="2" y="218"/>
                  </a:lnTo>
                  <a:lnTo>
                    <a:pt x="2" y="222"/>
                  </a:lnTo>
                  <a:lnTo>
                    <a:pt x="4" y="224"/>
                  </a:lnTo>
                  <a:lnTo>
                    <a:pt x="4" y="226"/>
                  </a:lnTo>
                  <a:lnTo>
                    <a:pt x="4" y="228"/>
                  </a:lnTo>
                  <a:lnTo>
                    <a:pt x="6" y="228"/>
                  </a:lnTo>
                  <a:lnTo>
                    <a:pt x="6" y="228"/>
                  </a:lnTo>
                  <a:lnTo>
                    <a:pt x="8" y="230"/>
                  </a:lnTo>
                  <a:lnTo>
                    <a:pt x="10" y="232"/>
                  </a:lnTo>
                  <a:lnTo>
                    <a:pt x="14" y="226"/>
                  </a:lnTo>
                  <a:lnTo>
                    <a:pt x="18" y="220"/>
                  </a:lnTo>
                  <a:lnTo>
                    <a:pt x="22" y="216"/>
                  </a:lnTo>
                  <a:lnTo>
                    <a:pt x="22" y="216"/>
                  </a:lnTo>
                  <a:lnTo>
                    <a:pt x="22" y="214"/>
                  </a:lnTo>
                  <a:lnTo>
                    <a:pt x="26" y="208"/>
                  </a:lnTo>
                  <a:lnTo>
                    <a:pt x="28" y="204"/>
                  </a:lnTo>
                  <a:lnTo>
                    <a:pt x="28" y="202"/>
                  </a:lnTo>
                  <a:lnTo>
                    <a:pt x="30" y="202"/>
                  </a:lnTo>
                  <a:lnTo>
                    <a:pt x="32" y="200"/>
                  </a:lnTo>
                  <a:lnTo>
                    <a:pt x="34" y="198"/>
                  </a:lnTo>
                  <a:lnTo>
                    <a:pt x="36" y="196"/>
                  </a:lnTo>
                  <a:lnTo>
                    <a:pt x="38" y="196"/>
                  </a:lnTo>
                  <a:lnTo>
                    <a:pt x="42" y="192"/>
                  </a:lnTo>
                  <a:lnTo>
                    <a:pt x="44" y="192"/>
                  </a:lnTo>
                  <a:lnTo>
                    <a:pt x="46" y="190"/>
                  </a:lnTo>
                  <a:lnTo>
                    <a:pt x="50" y="188"/>
                  </a:lnTo>
                  <a:lnTo>
                    <a:pt x="52" y="184"/>
                  </a:lnTo>
                  <a:lnTo>
                    <a:pt x="60" y="178"/>
                  </a:lnTo>
                  <a:lnTo>
                    <a:pt x="68" y="170"/>
                  </a:lnTo>
                  <a:lnTo>
                    <a:pt x="74" y="164"/>
                  </a:lnTo>
                  <a:lnTo>
                    <a:pt x="80" y="158"/>
                  </a:lnTo>
                  <a:lnTo>
                    <a:pt x="88" y="152"/>
                  </a:lnTo>
                  <a:lnTo>
                    <a:pt x="94" y="144"/>
                  </a:lnTo>
                  <a:lnTo>
                    <a:pt x="98" y="142"/>
                  </a:lnTo>
                  <a:lnTo>
                    <a:pt x="100" y="138"/>
                  </a:lnTo>
                  <a:lnTo>
                    <a:pt x="104" y="134"/>
                  </a:lnTo>
                  <a:lnTo>
                    <a:pt x="110" y="128"/>
                  </a:lnTo>
                  <a:lnTo>
                    <a:pt x="112" y="124"/>
                  </a:lnTo>
                  <a:lnTo>
                    <a:pt x="114" y="122"/>
                  </a:lnTo>
                  <a:lnTo>
                    <a:pt x="116" y="118"/>
                  </a:lnTo>
                  <a:lnTo>
                    <a:pt x="116" y="116"/>
                  </a:lnTo>
                  <a:lnTo>
                    <a:pt x="118" y="114"/>
                  </a:lnTo>
                  <a:lnTo>
                    <a:pt x="118" y="112"/>
                  </a:lnTo>
                  <a:lnTo>
                    <a:pt x="118" y="110"/>
                  </a:lnTo>
                  <a:lnTo>
                    <a:pt x="120" y="106"/>
                  </a:lnTo>
                  <a:lnTo>
                    <a:pt x="120" y="102"/>
                  </a:lnTo>
                  <a:lnTo>
                    <a:pt x="122" y="94"/>
                  </a:lnTo>
                  <a:lnTo>
                    <a:pt x="122" y="90"/>
                  </a:lnTo>
                  <a:lnTo>
                    <a:pt x="124" y="88"/>
                  </a:lnTo>
                  <a:lnTo>
                    <a:pt x="124" y="82"/>
                  </a:lnTo>
                  <a:lnTo>
                    <a:pt x="128" y="76"/>
                  </a:lnTo>
                  <a:lnTo>
                    <a:pt x="130" y="70"/>
                  </a:lnTo>
                  <a:lnTo>
                    <a:pt x="130" y="68"/>
                  </a:lnTo>
                  <a:lnTo>
                    <a:pt x="132" y="66"/>
                  </a:lnTo>
                  <a:lnTo>
                    <a:pt x="134" y="64"/>
                  </a:lnTo>
                  <a:lnTo>
                    <a:pt x="134" y="62"/>
                  </a:lnTo>
                  <a:lnTo>
                    <a:pt x="138" y="58"/>
                  </a:lnTo>
                  <a:lnTo>
                    <a:pt x="142" y="54"/>
                  </a:lnTo>
                  <a:lnTo>
                    <a:pt x="144" y="52"/>
                  </a:lnTo>
                  <a:lnTo>
                    <a:pt x="144" y="50"/>
                  </a:lnTo>
                  <a:lnTo>
                    <a:pt x="146" y="48"/>
                  </a:lnTo>
                  <a:lnTo>
                    <a:pt x="146" y="46"/>
                  </a:lnTo>
                  <a:lnTo>
                    <a:pt x="146" y="40"/>
                  </a:lnTo>
                  <a:lnTo>
                    <a:pt x="148" y="36"/>
                  </a:lnTo>
                  <a:lnTo>
                    <a:pt x="148" y="34"/>
                  </a:lnTo>
                  <a:lnTo>
                    <a:pt x="150" y="32"/>
                  </a:lnTo>
                  <a:lnTo>
                    <a:pt x="150" y="32"/>
                  </a:lnTo>
                  <a:lnTo>
                    <a:pt x="152" y="30"/>
                  </a:lnTo>
                  <a:lnTo>
                    <a:pt x="154" y="28"/>
                  </a:lnTo>
                  <a:lnTo>
                    <a:pt x="156" y="26"/>
                  </a:lnTo>
                  <a:lnTo>
                    <a:pt x="156" y="26"/>
                  </a:lnTo>
                  <a:lnTo>
                    <a:pt x="156" y="24"/>
                  </a:lnTo>
                  <a:lnTo>
                    <a:pt x="156" y="24"/>
                  </a:lnTo>
                  <a:lnTo>
                    <a:pt x="156" y="24"/>
                  </a:lnTo>
                  <a:lnTo>
                    <a:pt x="156" y="22"/>
                  </a:lnTo>
                  <a:lnTo>
                    <a:pt x="156" y="22"/>
                  </a:lnTo>
                  <a:lnTo>
                    <a:pt x="156" y="20"/>
                  </a:lnTo>
                  <a:lnTo>
                    <a:pt x="154" y="20"/>
                  </a:lnTo>
                  <a:lnTo>
                    <a:pt x="154" y="18"/>
                  </a:lnTo>
                  <a:lnTo>
                    <a:pt x="150" y="16"/>
                  </a:lnTo>
                  <a:lnTo>
                    <a:pt x="150" y="16"/>
                  </a:lnTo>
                  <a:lnTo>
                    <a:pt x="148" y="14"/>
                  </a:lnTo>
                  <a:lnTo>
                    <a:pt x="146" y="12"/>
                  </a:lnTo>
                  <a:lnTo>
                    <a:pt x="146" y="10"/>
                  </a:lnTo>
                  <a:lnTo>
                    <a:pt x="144" y="6"/>
                  </a:lnTo>
                  <a:lnTo>
                    <a:pt x="142" y="4"/>
                  </a:lnTo>
                  <a:lnTo>
                    <a:pt x="140" y="2"/>
                  </a:lnTo>
                  <a:lnTo>
                    <a:pt x="140" y="0"/>
                  </a:lnTo>
                  <a:lnTo>
                    <a:pt x="138" y="0"/>
                  </a:lnTo>
                  <a:lnTo>
                    <a:pt x="138" y="0"/>
                  </a:lnTo>
                  <a:lnTo>
                    <a:pt x="136" y="0"/>
                  </a:lnTo>
                  <a:lnTo>
                    <a:pt x="136" y="0"/>
                  </a:lnTo>
                  <a:lnTo>
                    <a:pt x="134" y="0"/>
                  </a:lnTo>
                  <a:lnTo>
                    <a:pt x="134" y="0"/>
                  </a:lnTo>
                  <a:lnTo>
                    <a:pt x="134" y="2"/>
                  </a:lnTo>
                  <a:lnTo>
                    <a:pt x="132" y="2"/>
                  </a:lnTo>
                  <a:lnTo>
                    <a:pt x="130" y="2"/>
                  </a:lnTo>
                  <a:lnTo>
                    <a:pt x="130" y="6"/>
                  </a:lnTo>
                  <a:lnTo>
                    <a:pt x="128" y="8"/>
                  </a:lnTo>
                  <a:lnTo>
                    <a:pt x="126" y="10"/>
                  </a:lnTo>
                  <a:lnTo>
                    <a:pt x="124" y="12"/>
                  </a:lnTo>
                  <a:lnTo>
                    <a:pt x="122" y="12"/>
                  </a:lnTo>
                  <a:lnTo>
                    <a:pt x="122" y="14"/>
                  </a:lnTo>
                  <a:lnTo>
                    <a:pt x="120" y="14"/>
                  </a:lnTo>
                  <a:lnTo>
                    <a:pt x="118" y="14"/>
                  </a:lnTo>
                  <a:lnTo>
                    <a:pt x="116" y="14"/>
                  </a:lnTo>
                  <a:lnTo>
                    <a:pt x="114" y="14"/>
                  </a:lnTo>
                  <a:lnTo>
                    <a:pt x="110" y="16"/>
                  </a:lnTo>
                  <a:lnTo>
                    <a:pt x="108" y="16"/>
                  </a:lnTo>
                  <a:lnTo>
                    <a:pt x="106" y="16"/>
                  </a:lnTo>
                  <a:lnTo>
                    <a:pt x="104" y="16"/>
                  </a:lnTo>
                  <a:lnTo>
                    <a:pt x="104" y="16"/>
                  </a:lnTo>
                  <a:lnTo>
                    <a:pt x="100" y="18"/>
                  </a:lnTo>
                  <a:lnTo>
                    <a:pt x="96" y="22"/>
                  </a:lnTo>
                  <a:lnTo>
                    <a:pt x="94" y="22"/>
                  </a:lnTo>
                  <a:lnTo>
                    <a:pt x="92" y="24"/>
                  </a:lnTo>
                  <a:lnTo>
                    <a:pt x="88" y="26"/>
                  </a:lnTo>
                  <a:lnTo>
                    <a:pt x="86" y="28"/>
                  </a:lnTo>
                  <a:lnTo>
                    <a:pt x="86" y="28"/>
                  </a:lnTo>
                  <a:lnTo>
                    <a:pt x="84" y="28"/>
                  </a:lnTo>
                  <a:lnTo>
                    <a:pt x="82" y="28"/>
                  </a:lnTo>
                  <a:lnTo>
                    <a:pt x="80" y="28"/>
                  </a:lnTo>
                  <a:lnTo>
                    <a:pt x="76" y="28"/>
                  </a:lnTo>
                  <a:lnTo>
                    <a:pt x="72" y="28"/>
                  </a:lnTo>
                  <a:lnTo>
                    <a:pt x="68" y="28"/>
                  </a:lnTo>
                  <a:lnTo>
                    <a:pt x="62" y="28"/>
                  </a:lnTo>
                  <a:lnTo>
                    <a:pt x="60" y="26"/>
                  </a:lnTo>
                  <a:lnTo>
                    <a:pt x="56" y="26"/>
                  </a:lnTo>
                  <a:lnTo>
                    <a:pt x="54" y="26"/>
                  </a:lnTo>
                  <a:lnTo>
                    <a:pt x="52" y="24"/>
                  </a:lnTo>
                  <a:lnTo>
                    <a:pt x="46" y="22"/>
                  </a:lnTo>
                  <a:lnTo>
                    <a:pt x="40" y="20"/>
                  </a:lnTo>
                  <a:lnTo>
                    <a:pt x="24" y="32"/>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08" name="Freeform 403">
              <a:extLst>
                <a:ext uri="{FF2B5EF4-FFF2-40B4-BE49-F238E27FC236}">
                  <a16:creationId xmlns:a16="http://schemas.microsoft.com/office/drawing/2014/main" id="{82E6667F-D65C-4C15-B32D-ACD47E30CE3A}"/>
                </a:ext>
              </a:extLst>
            </p:cNvPr>
            <p:cNvSpPr>
              <a:spLocks/>
            </p:cNvSpPr>
            <p:nvPr/>
          </p:nvSpPr>
          <p:spPr bwMode="auto">
            <a:xfrm>
              <a:off x="7122665" y="3724872"/>
              <a:ext cx="295028" cy="396663"/>
            </a:xfrm>
            <a:custGeom>
              <a:avLst/>
              <a:gdLst>
                <a:gd name="T0" fmla="*/ 36 w 156"/>
                <a:gd name="T1" fmla="*/ 42 h 232"/>
                <a:gd name="T2" fmla="*/ 50 w 156"/>
                <a:gd name="T3" fmla="*/ 58 h 232"/>
                <a:gd name="T4" fmla="*/ 58 w 156"/>
                <a:gd name="T5" fmla="*/ 66 h 232"/>
                <a:gd name="T6" fmla="*/ 64 w 156"/>
                <a:gd name="T7" fmla="*/ 66 h 232"/>
                <a:gd name="T8" fmla="*/ 74 w 156"/>
                <a:gd name="T9" fmla="*/ 64 h 232"/>
                <a:gd name="T10" fmla="*/ 80 w 156"/>
                <a:gd name="T11" fmla="*/ 66 h 232"/>
                <a:gd name="T12" fmla="*/ 88 w 156"/>
                <a:gd name="T13" fmla="*/ 72 h 232"/>
                <a:gd name="T14" fmla="*/ 92 w 156"/>
                <a:gd name="T15" fmla="*/ 76 h 232"/>
                <a:gd name="T16" fmla="*/ 90 w 156"/>
                <a:gd name="T17" fmla="*/ 80 h 232"/>
                <a:gd name="T18" fmla="*/ 88 w 156"/>
                <a:gd name="T19" fmla="*/ 84 h 232"/>
                <a:gd name="T20" fmla="*/ 78 w 156"/>
                <a:gd name="T21" fmla="*/ 90 h 232"/>
                <a:gd name="T22" fmla="*/ 76 w 156"/>
                <a:gd name="T23" fmla="*/ 92 h 232"/>
                <a:gd name="T24" fmla="*/ 76 w 156"/>
                <a:gd name="T25" fmla="*/ 102 h 232"/>
                <a:gd name="T26" fmla="*/ 74 w 156"/>
                <a:gd name="T27" fmla="*/ 110 h 232"/>
                <a:gd name="T28" fmla="*/ 70 w 156"/>
                <a:gd name="T29" fmla="*/ 118 h 232"/>
                <a:gd name="T30" fmla="*/ 60 w 156"/>
                <a:gd name="T31" fmla="*/ 126 h 232"/>
                <a:gd name="T32" fmla="*/ 52 w 156"/>
                <a:gd name="T33" fmla="*/ 130 h 232"/>
                <a:gd name="T34" fmla="*/ 38 w 156"/>
                <a:gd name="T35" fmla="*/ 132 h 232"/>
                <a:gd name="T36" fmla="*/ 28 w 156"/>
                <a:gd name="T37" fmla="*/ 132 h 232"/>
                <a:gd name="T38" fmla="*/ 24 w 156"/>
                <a:gd name="T39" fmla="*/ 132 h 232"/>
                <a:gd name="T40" fmla="*/ 18 w 156"/>
                <a:gd name="T41" fmla="*/ 140 h 232"/>
                <a:gd name="T42" fmla="*/ 8 w 156"/>
                <a:gd name="T43" fmla="*/ 152 h 232"/>
                <a:gd name="T44" fmla="*/ 4 w 156"/>
                <a:gd name="T45" fmla="*/ 158 h 232"/>
                <a:gd name="T46" fmla="*/ 0 w 156"/>
                <a:gd name="T47" fmla="*/ 166 h 232"/>
                <a:gd name="T48" fmla="*/ 0 w 156"/>
                <a:gd name="T49" fmla="*/ 182 h 232"/>
                <a:gd name="T50" fmla="*/ 0 w 156"/>
                <a:gd name="T51" fmla="*/ 200 h 232"/>
                <a:gd name="T52" fmla="*/ 2 w 156"/>
                <a:gd name="T53" fmla="*/ 218 h 232"/>
                <a:gd name="T54" fmla="*/ 4 w 156"/>
                <a:gd name="T55" fmla="*/ 228 h 232"/>
                <a:gd name="T56" fmla="*/ 10 w 156"/>
                <a:gd name="T57" fmla="*/ 232 h 232"/>
                <a:gd name="T58" fmla="*/ 22 w 156"/>
                <a:gd name="T59" fmla="*/ 216 h 232"/>
                <a:gd name="T60" fmla="*/ 28 w 156"/>
                <a:gd name="T61" fmla="*/ 202 h 232"/>
                <a:gd name="T62" fmla="*/ 36 w 156"/>
                <a:gd name="T63" fmla="*/ 196 h 232"/>
                <a:gd name="T64" fmla="*/ 46 w 156"/>
                <a:gd name="T65" fmla="*/ 190 h 232"/>
                <a:gd name="T66" fmla="*/ 68 w 156"/>
                <a:gd name="T67" fmla="*/ 170 h 232"/>
                <a:gd name="T68" fmla="*/ 94 w 156"/>
                <a:gd name="T69" fmla="*/ 144 h 232"/>
                <a:gd name="T70" fmla="*/ 110 w 156"/>
                <a:gd name="T71" fmla="*/ 128 h 232"/>
                <a:gd name="T72" fmla="*/ 116 w 156"/>
                <a:gd name="T73" fmla="*/ 116 h 232"/>
                <a:gd name="T74" fmla="*/ 120 w 156"/>
                <a:gd name="T75" fmla="*/ 106 h 232"/>
                <a:gd name="T76" fmla="*/ 124 w 156"/>
                <a:gd name="T77" fmla="*/ 88 h 232"/>
                <a:gd name="T78" fmla="*/ 130 w 156"/>
                <a:gd name="T79" fmla="*/ 68 h 232"/>
                <a:gd name="T80" fmla="*/ 138 w 156"/>
                <a:gd name="T81" fmla="*/ 58 h 232"/>
                <a:gd name="T82" fmla="*/ 146 w 156"/>
                <a:gd name="T83" fmla="*/ 48 h 232"/>
                <a:gd name="T84" fmla="*/ 148 w 156"/>
                <a:gd name="T85" fmla="*/ 34 h 232"/>
                <a:gd name="T86" fmla="*/ 154 w 156"/>
                <a:gd name="T87" fmla="*/ 28 h 232"/>
                <a:gd name="T88" fmla="*/ 156 w 156"/>
                <a:gd name="T89" fmla="*/ 24 h 232"/>
                <a:gd name="T90" fmla="*/ 156 w 156"/>
                <a:gd name="T91" fmla="*/ 20 h 232"/>
                <a:gd name="T92" fmla="*/ 150 w 156"/>
                <a:gd name="T93" fmla="*/ 16 h 232"/>
                <a:gd name="T94" fmla="*/ 144 w 156"/>
                <a:gd name="T95" fmla="*/ 6 h 232"/>
                <a:gd name="T96" fmla="*/ 138 w 156"/>
                <a:gd name="T97" fmla="*/ 0 h 232"/>
                <a:gd name="T98" fmla="*/ 134 w 156"/>
                <a:gd name="T99" fmla="*/ 0 h 232"/>
                <a:gd name="T100" fmla="*/ 130 w 156"/>
                <a:gd name="T101" fmla="*/ 2 h 232"/>
                <a:gd name="T102" fmla="*/ 124 w 156"/>
                <a:gd name="T103" fmla="*/ 12 h 232"/>
                <a:gd name="T104" fmla="*/ 118 w 156"/>
                <a:gd name="T105" fmla="*/ 14 h 232"/>
                <a:gd name="T106" fmla="*/ 108 w 156"/>
                <a:gd name="T107" fmla="*/ 16 h 232"/>
                <a:gd name="T108" fmla="*/ 100 w 156"/>
                <a:gd name="T109" fmla="*/ 18 h 232"/>
                <a:gd name="T110" fmla="*/ 88 w 156"/>
                <a:gd name="T111" fmla="*/ 26 h 232"/>
                <a:gd name="T112" fmla="*/ 82 w 156"/>
                <a:gd name="T113" fmla="*/ 28 h 232"/>
                <a:gd name="T114" fmla="*/ 68 w 156"/>
                <a:gd name="T115" fmla="*/ 28 h 232"/>
                <a:gd name="T116" fmla="*/ 54 w 156"/>
                <a:gd name="T117" fmla="*/ 26 h 232"/>
                <a:gd name="T118" fmla="*/ 24 w 156"/>
                <a:gd name="T119" fmla="*/ 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6" h="232">
                  <a:moveTo>
                    <a:pt x="24" y="32"/>
                  </a:moveTo>
                  <a:lnTo>
                    <a:pt x="24" y="32"/>
                  </a:lnTo>
                  <a:lnTo>
                    <a:pt x="30" y="36"/>
                  </a:lnTo>
                  <a:lnTo>
                    <a:pt x="36" y="42"/>
                  </a:lnTo>
                  <a:lnTo>
                    <a:pt x="38" y="44"/>
                  </a:lnTo>
                  <a:lnTo>
                    <a:pt x="42" y="48"/>
                  </a:lnTo>
                  <a:lnTo>
                    <a:pt x="48" y="56"/>
                  </a:lnTo>
                  <a:lnTo>
                    <a:pt x="50" y="58"/>
                  </a:lnTo>
                  <a:lnTo>
                    <a:pt x="54" y="62"/>
                  </a:lnTo>
                  <a:lnTo>
                    <a:pt x="56" y="64"/>
                  </a:lnTo>
                  <a:lnTo>
                    <a:pt x="58" y="64"/>
                  </a:lnTo>
                  <a:lnTo>
                    <a:pt x="58" y="66"/>
                  </a:lnTo>
                  <a:lnTo>
                    <a:pt x="60" y="66"/>
                  </a:lnTo>
                  <a:lnTo>
                    <a:pt x="60" y="66"/>
                  </a:lnTo>
                  <a:lnTo>
                    <a:pt x="62" y="66"/>
                  </a:lnTo>
                  <a:lnTo>
                    <a:pt x="64" y="66"/>
                  </a:lnTo>
                  <a:lnTo>
                    <a:pt x="66" y="66"/>
                  </a:lnTo>
                  <a:lnTo>
                    <a:pt x="68" y="66"/>
                  </a:lnTo>
                  <a:lnTo>
                    <a:pt x="72" y="66"/>
                  </a:lnTo>
                  <a:lnTo>
                    <a:pt x="74" y="64"/>
                  </a:lnTo>
                  <a:lnTo>
                    <a:pt x="76" y="64"/>
                  </a:lnTo>
                  <a:lnTo>
                    <a:pt x="76" y="64"/>
                  </a:lnTo>
                  <a:lnTo>
                    <a:pt x="78" y="64"/>
                  </a:lnTo>
                  <a:lnTo>
                    <a:pt x="80" y="66"/>
                  </a:lnTo>
                  <a:lnTo>
                    <a:pt x="82" y="68"/>
                  </a:lnTo>
                  <a:lnTo>
                    <a:pt x="84" y="68"/>
                  </a:lnTo>
                  <a:lnTo>
                    <a:pt x="86" y="70"/>
                  </a:lnTo>
                  <a:lnTo>
                    <a:pt x="88" y="72"/>
                  </a:lnTo>
                  <a:lnTo>
                    <a:pt x="90" y="74"/>
                  </a:lnTo>
                  <a:lnTo>
                    <a:pt x="90" y="74"/>
                  </a:lnTo>
                  <a:lnTo>
                    <a:pt x="90" y="76"/>
                  </a:lnTo>
                  <a:lnTo>
                    <a:pt x="92" y="76"/>
                  </a:lnTo>
                  <a:lnTo>
                    <a:pt x="92" y="78"/>
                  </a:lnTo>
                  <a:lnTo>
                    <a:pt x="92" y="78"/>
                  </a:lnTo>
                  <a:lnTo>
                    <a:pt x="92" y="80"/>
                  </a:lnTo>
                  <a:lnTo>
                    <a:pt x="90" y="80"/>
                  </a:lnTo>
                  <a:lnTo>
                    <a:pt x="90" y="82"/>
                  </a:lnTo>
                  <a:lnTo>
                    <a:pt x="90" y="82"/>
                  </a:lnTo>
                  <a:lnTo>
                    <a:pt x="88" y="84"/>
                  </a:lnTo>
                  <a:lnTo>
                    <a:pt x="88" y="84"/>
                  </a:lnTo>
                  <a:lnTo>
                    <a:pt x="84" y="86"/>
                  </a:lnTo>
                  <a:lnTo>
                    <a:pt x="82" y="88"/>
                  </a:lnTo>
                  <a:lnTo>
                    <a:pt x="80" y="88"/>
                  </a:lnTo>
                  <a:lnTo>
                    <a:pt x="78" y="90"/>
                  </a:lnTo>
                  <a:lnTo>
                    <a:pt x="78" y="90"/>
                  </a:lnTo>
                  <a:lnTo>
                    <a:pt x="78" y="90"/>
                  </a:lnTo>
                  <a:lnTo>
                    <a:pt x="76" y="92"/>
                  </a:lnTo>
                  <a:lnTo>
                    <a:pt x="76" y="92"/>
                  </a:lnTo>
                  <a:lnTo>
                    <a:pt x="76" y="94"/>
                  </a:lnTo>
                  <a:lnTo>
                    <a:pt x="76" y="96"/>
                  </a:lnTo>
                  <a:lnTo>
                    <a:pt x="76" y="98"/>
                  </a:lnTo>
                  <a:lnTo>
                    <a:pt x="76" y="102"/>
                  </a:lnTo>
                  <a:lnTo>
                    <a:pt x="76" y="104"/>
                  </a:lnTo>
                  <a:lnTo>
                    <a:pt x="74" y="108"/>
                  </a:lnTo>
                  <a:lnTo>
                    <a:pt x="74" y="110"/>
                  </a:lnTo>
                  <a:lnTo>
                    <a:pt x="74" y="110"/>
                  </a:lnTo>
                  <a:lnTo>
                    <a:pt x="74" y="112"/>
                  </a:lnTo>
                  <a:lnTo>
                    <a:pt x="72" y="114"/>
                  </a:lnTo>
                  <a:lnTo>
                    <a:pt x="72" y="116"/>
                  </a:lnTo>
                  <a:lnTo>
                    <a:pt x="70" y="118"/>
                  </a:lnTo>
                  <a:lnTo>
                    <a:pt x="68" y="120"/>
                  </a:lnTo>
                  <a:lnTo>
                    <a:pt x="66" y="122"/>
                  </a:lnTo>
                  <a:lnTo>
                    <a:pt x="62" y="124"/>
                  </a:lnTo>
                  <a:lnTo>
                    <a:pt x="60" y="126"/>
                  </a:lnTo>
                  <a:lnTo>
                    <a:pt x="58" y="126"/>
                  </a:lnTo>
                  <a:lnTo>
                    <a:pt x="56" y="128"/>
                  </a:lnTo>
                  <a:lnTo>
                    <a:pt x="54" y="128"/>
                  </a:lnTo>
                  <a:lnTo>
                    <a:pt x="52" y="130"/>
                  </a:lnTo>
                  <a:lnTo>
                    <a:pt x="50" y="130"/>
                  </a:lnTo>
                  <a:lnTo>
                    <a:pt x="44" y="132"/>
                  </a:lnTo>
                  <a:lnTo>
                    <a:pt x="40" y="132"/>
                  </a:lnTo>
                  <a:lnTo>
                    <a:pt x="38" y="132"/>
                  </a:lnTo>
                  <a:lnTo>
                    <a:pt x="36" y="132"/>
                  </a:lnTo>
                  <a:lnTo>
                    <a:pt x="32" y="132"/>
                  </a:lnTo>
                  <a:lnTo>
                    <a:pt x="30" y="132"/>
                  </a:lnTo>
                  <a:lnTo>
                    <a:pt x="28" y="132"/>
                  </a:lnTo>
                  <a:lnTo>
                    <a:pt x="26" y="132"/>
                  </a:lnTo>
                  <a:lnTo>
                    <a:pt x="26" y="132"/>
                  </a:lnTo>
                  <a:lnTo>
                    <a:pt x="24" y="132"/>
                  </a:lnTo>
                  <a:lnTo>
                    <a:pt x="24" y="132"/>
                  </a:lnTo>
                  <a:lnTo>
                    <a:pt x="24" y="134"/>
                  </a:lnTo>
                  <a:lnTo>
                    <a:pt x="22" y="136"/>
                  </a:lnTo>
                  <a:lnTo>
                    <a:pt x="20" y="138"/>
                  </a:lnTo>
                  <a:lnTo>
                    <a:pt x="18" y="140"/>
                  </a:lnTo>
                  <a:lnTo>
                    <a:pt x="14" y="146"/>
                  </a:lnTo>
                  <a:lnTo>
                    <a:pt x="14" y="148"/>
                  </a:lnTo>
                  <a:lnTo>
                    <a:pt x="10" y="150"/>
                  </a:lnTo>
                  <a:lnTo>
                    <a:pt x="8" y="152"/>
                  </a:lnTo>
                  <a:lnTo>
                    <a:pt x="6" y="154"/>
                  </a:lnTo>
                  <a:lnTo>
                    <a:pt x="6" y="154"/>
                  </a:lnTo>
                  <a:lnTo>
                    <a:pt x="4" y="156"/>
                  </a:lnTo>
                  <a:lnTo>
                    <a:pt x="4" y="158"/>
                  </a:lnTo>
                  <a:lnTo>
                    <a:pt x="2" y="162"/>
                  </a:lnTo>
                  <a:lnTo>
                    <a:pt x="2" y="162"/>
                  </a:lnTo>
                  <a:lnTo>
                    <a:pt x="2" y="164"/>
                  </a:lnTo>
                  <a:lnTo>
                    <a:pt x="0" y="166"/>
                  </a:lnTo>
                  <a:lnTo>
                    <a:pt x="0" y="170"/>
                  </a:lnTo>
                  <a:lnTo>
                    <a:pt x="0" y="174"/>
                  </a:lnTo>
                  <a:lnTo>
                    <a:pt x="0" y="178"/>
                  </a:lnTo>
                  <a:lnTo>
                    <a:pt x="0" y="182"/>
                  </a:lnTo>
                  <a:lnTo>
                    <a:pt x="0" y="186"/>
                  </a:lnTo>
                  <a:lnTo>
                    <a:pt x="0" y="192"/>
                  </a:lnTo>
                  <a:lnTo>
                    <a:pt x="0" y="196"/>
                  </a:lnTo>
                  <a:lnTo>
                    <a:pt x="0" y="200"/>
                  </a:lnTo>
                  <a:lnTo>
                    <a:pt x="0" y="206"/>
                  </a:lnTo>
                  <a:lnTo>
                    <a:pt x="0" y="210"/>
                  </a:lnTo>
                  <a:lnTo>
                    <a:pt x="0" y="214"/>
                  </a:lnTo>
                  <a:lnTo>
                    <a:pt x="2" y="218"/>
                  </a:lnTo>
                  <a:lnTo>
                    <a:pt x="2" y="222"/>
                  </a:lnTo>
                  <a:lnTo>
                    <a:pt x="4" y="224"/>
                  </a:lnTo>
                  <a:lnTo>
                    <a:pt x="4" y="226"/>
                  </a:lnTo>
                  <a:lnTo>
                    <a:pt x="4" y="228"/>
                  </a:lnTo>
                  <a:lnTo>
                    <a:pt x="6" y="228"/>
                  </a:lnTo>
                  <a:lnTo>
                    <a:pt x="6" y="228"/>
                  </a:lnTo>
                  <a:lnTo>
                    <a:pt x="8" y="230"/>
                  </a:lnTo>
                  <a:lnTo>
                    <a:pt x="10" y="232"/>
                  </a:lnTo>
                  <a:lnTo>
                    <a:pt x="14" y="226"/>
                  </a:lnTo>
                  <a:lnTo>
                    <a:pt x="18" y="220"/>
                  </a:lnTo>
                  <a:lnTo>
                    <a:pt x="22" y="216"/>
                  </a:lnTo>
                  <a:lnTo>
                    <a:pt x="22" y="216"/>
                  </a:lnTo>
                  <a:lnTo>
                    <a:pt x="22" y="214"/>
                  </a:lnTo>
                  <a:lnTo>
                    <a:pt x="26" y="208"/>
                  </a:lnTo>
                  <a:lnTo>
                    <a:pt x="28" y="204"/>
                  </a:lnTo>
                  <a:lnTo>
                    <a:pt x="28" y="202"/>
                  </a:lnTo>
                  <a:lnTo>
                    <a:pt x="30" y="202"/>
                  </a:lnTo>
                  <a:lnTo>
                    <a:pt x="32" y="200"/>
                  </a:lnTo>
                  <a:lnTo>
                    <a:pt x="34" y="198"/>
                  </a:lnTo>
                  <a:lnTo>
                    <a:pt x="36" y="196"/>
                  </a:lnTo>
                  <a:lnTo>
                    <a:pt x="38" y="196"/>
                  </a:lnTo>
                  <a:lnTo>
                    <a:pt x="42" y="192"/>
                  </a:lnTo>
                  <a:lnTo>
                    <a:pt x="44" y="192"/>
                  </a:lnTo>
                  <a:lnTo>
                    <a:pt x="46" y="190"/>
                  </a:lnTo>
                  <a:lnTo>
                    <a:pt x="50" y="188"/>
                  </a:lnTo>
                  <a:lnTo>
                    <a:pt x="52" y="184"/>
                  </a:lnTo>
                  <a:lnTo>
                    <a:pt x="60" y="178"/>
                  </a:lnTo>
                  <a:lnTo>
                    <a:pt x="68" y="170"/>
                  </a:lnTo>
                  <a:lnTo>
                    <a:pt x="74" y="164"/>
                  </a:lnTo>
                  <a:lnTo>
                    <a:pt x="80" y="158"/>
                  </a:lnTo>
                  <a:lnTo>
                    <a:pt x="88" y="152"/>
                  </a:lnTo>
                  <a:lnTo>
                    <a:pt x="94" y="144"/>
                  </a:lnTo>
                  <a:lnTo>
                    <a:pt x="98" y="142"/>
                  </a:lnTo>
                  <a:lnTo>
                    <a:pt x="100" y="138"/>
                  </a:lnTo>
                  <a:lnTo>
                    <a:pt x="104" y="134"/>
                  </a:lnTo>
                  <a:lnTo>
                    <a:pt x="110" y="128"/>
                  </a:lnTo>
                  <a:lnTo>
                    <a:pt x="112" y="124"/>
                  </a:lnTo>
                  <a:lnTo>
                    <a:pt x="114" y="122"/>
                  </a:lnTo>
                  <a:lnTo>
                    <a:pt x="116" y="118"/>
                  </a:lnTo>
                  <a:lnTo>
                    <a:pt x="116" y="116"/>
                  </a:lnTo>
                  <a:lnTo>
                    <a:pt x="118" y="114"/>
                  </a:lnTo>
                  <a:lnTo>
                    <a:pt x="118" y="112"/>
                  </a:lnTo>
                  <a:lnTo>
                    <a:pt x="118" y="110"/>
                  </a:lnTo>
                  <a:lnTo>
                    <a:pt x="120" y="106"/>
                  </a:lnTo>
                  <a:lnTo>
                    <a:pt x="120" y="102"/>
                  </a:lnTo>
                  <a:lnTo>
                    <a:pt x="122" y="94"/>
                  </a:lnTo>
                  <a:lnTo>
                    <a:pt x="122" y="90"/>
                  </a:lnTo>
                  <a:lnTo>
                    <a:pt x="124" y="88"/>
                  </a:lnTo>
                  <a:lnTo>
                    <a:pt x="124" y="82"/>
                  </a:lnTo>
                  <a:lnTo>
                    <a:pt x="128" y="76"/>
                  </a:lnTo>
                  <a:lnTo>
                    <a:pt x="130" y="70"/>
                  </a:lnTo>
                  <a:lnTo>
                    <a:pt x="130" y="68"/>
                  </a:lnTo>
                  <a:lnTo>
                    <a:pt x="132" y="66"/>
                  </a:lnTo>
                  <a:lnTo>
                    <a:pt x="134" y="64"/>
                  </a:lnTo>
                  <a:lnTo>
                    <a:pt x="134" y="62"/>
                  </a:lnTo>
                  <a:lnTo>
                    <a:pt x="138" y="58"/>
                  </a:lnTo>
                  <a:lnTo>
                    <a:pt x="142" y="54"/>
                  </a:lnTo>
                  <a:lnTo>
                    <a:pt x="144" y="52"/>
                  </a:lnTo>
                  <a:lnTo>
                    <a:pt x="144" y="50"/>
                  </a:lnTo>
                  <a:lnTo>
                    <a:pt x="146" y="48"/>
                  </a:lnTo>
                  <a:lnTo>
                    <a:pt x="146" y="46"/>
                  </a:lnTo>
                  <a:lnTo>
                    <a:pt x="146" y="40"/>
                  </a:lnTo>
                  <a:lnTo>
                    <a:pt x="148" y="36"/>
                  </a:lnTo>
                  <a:lnTo>
                    <a:pt x="148" y="34"/>
                  </a:lnTo>
                  <a:lnTo>
                    <a:pt x="150" y="32"/>
                  </a:lnTo>
                  <a:lnTo>
                    <a:pt x="150" y="32"/>
                  </a:lnTo>
                  <a:lnTo>
                    <a:pt x="152" y="30"/>
                  </a:lnTo>
                  <a:lnTo>
                    <a:pt x="154" y="28"/>
                  </a:lnTo>
                  <a:lnTo>
                    <a:pt x="156" y="26"/>
                  </a:lnTo>
                  <a:lnTo>
                    <a:pt x="156" y="26"/>
                  </a:lnTo>
                  <a:lnTo>
                    <a:pt x="156" y="24"/>
                  </a:lnTo>
                  <a:lnTo>
                    <a:pt x="156" y="24"/>
                  </a:lnTo>
                  <a:lnTo>
                    <a:pt x="156" y="24"/>
                  </a:lnTo>
                  <a:lnTo>
                    <a:pt x="156" y="22"/>
                  </a:lnTo>
                  <a:lnTo>
                    <a:pt x="156" y="22"/>
                  </a:lnTo>
                  <a:lnTo>
                    <a:pt x="156" y="20"/>
                  </a:lnTo>
                  <a:lnTo>
                    <a:pt x="154" y="20"/>
                  </a:lnTo>
                  <a:lnTo>
                    <a:pt x="154" y="18"/>
                  </a:lnTo>
                  <a:lnTo>
                    <a:pt x="150" y="16"/>
                  </a:lnTo>
                  <a:lnTo>
                    <a:pt x="150" y="16"/>
                  </a:lnTo>
                  <a:lnTo>
                    <a:pt x="148" y="14"/>
                  </a:lnTo>
                  <a:lnTo>
                    <a:pt x="146" y="12"/>
                  </a:lnTo>
                  <a:lnTo>
                    <a:pt x="146" y="10"/>
                  </a:lnTo>
                  <a:lnTo>
                    <a:pt x="144" y="6"/>
                  </a:lnTo>
                  <a:lnTo>
                    <a:pt x="142" y="4"/>
                  </a:lnTo>
                  <a:lnTo>
                    <a:pt x="140" y="2"/>
                  </a:lnTo>
                  <a:lnTo>
                    <a:pt x="140" y="0"/>
                  </a:lnTo>
                  <a:lnTo>
                    <a:pt x="138" y="0"/>
                  </a:lnTo>
                  <a:lnTo>
                    <a:pt x="138" y="0"/>
                  </a:lnTo>
                  <a:lnTo>
                    <a:pt x="136" y="0"/>
                  </a:lnTo>
                  <a:lnTo>
                    <a:pt x="136" y="0"/>
                  </a:lnTo>
                  <a:lnTo>
                    <a:pt x="134" y="0"/>
                  </a:lnTo>
                  <a:lnTo>
                    <a:pt x="134" y="0"/>
                  </a:lnTo>
                  <a:lnTo>
                    <a:pt x="134" y="2"/>
                  </a:lnTo>
                  <a:lnTo>
                    <a:pt x="132" y="2"/>
                  </a:lnTo>
                  <a:lnTo>
                    <a:pt x="130" y="2"/>
                  </a:lnTo>
                  <a:lnTo>
                    <a:pt x="130" y="6"/>
                  </a:lnTo>
                  <a:lnTo>
                    <a:pt x="128" y="8"/>
                  </a:lnTo>
                  <a:lnTo>
                    <a:pt x="126" y="10"/>
                  </a:lnTo>
                  <a:lnTo>
                    <a:pt x="124" y="12"/>
                  </a:lnTo>
                  <a:lnTo>
                    <a:pt x="122" y="12"/>
                  </a:lnTo>
                  <a:lnTo>
                    <a:pt x="122" y="14"/>
                  </a:lnTo>
                  <a:lnTo>
                    <a:pt x="120" y="14"/>
                  </a:lnTo>
                  <a:lnTo>
                    <a:pt x="118" y="14"/>
                  </a:lnTo>
                  <a:lnTo>
                    <a:pt x="116" y="14"/>
                  </a:lnTo>
                  <a:lnTo>
                    <a:pt x="114" y="14"/>
                  </a:lnTo>
                  <a:lnTo>
                    <a:pt x="110" y="16"/>
                  </a:lnTo>
                  <a:lnTo>
                    <a:pt x="108" y="16"/>
                  </a:lnTo>
                  <a:lnTo>
                    <a:pt x="106" y="16"/>
                  </a:lnTo>
                  <a:lnTo>
                    <a:pt x="104" y="16"/>
                  </a:lnTo>
                  <a:lnTo>
                    <a:pt x="104" y="16"/>
                  </a:lnTo>
                  <a:lnTo>
                    <a:pt x="100" y="18"/>
                  </a:lnTo>
                  <a:lnTo>
                    <a:pt x="96" y="22"/>
                  </a:lnTo>
                  <a:lnTo>
                    <a:pt x="94" y="22"/>
                  </a:lnTo>
                  <a:lnTo>
                    <a:pt x="92" y="24"/>
                  </a:lnTo>
                  <a:lnTo>
                    <a:pt x="88" y="26"/>
                  </a:lnTo>
                  <a:lnTo>
                    <a:pt x="86" y="28"/>
                  </a:lnTo>
                  <a:lnTo>
                    <a:pt x="86" y="28"/>
                  </a:lnTo>
                  <a:lnTo>
                    <a:pt x="84" y="28"/>
                  </a:lnTo>
                  <a:lnTo>
                    <a:pt x="82" y="28"/>
                  </a:lnTo>
                  <a:lnTo>
                    <a:pt x="80" y="28"/>
                  </a:lnTo>
                  <a:lnTo>
                    <a:pt x="76" y="28"/>
                  </a:lnTo>
                  <a:lnTo>
                    <a:pt x="72" y="28"/>
                  </a:lnTo>
                  <a:lnTo>
                    <a:pt x="68" y="28"/>
                  </a:lnTo>
                  <a:lnTo>
                    <a:pt x="62" y="28"/>
                  </a:lnTo>
                  <a:lnTo>
                    <a:pt x="60" y="26"/>
                  </a:lnTo>
                  <a:lnTo>
                    <a:pt x="56" y="26"/>
                  </a:lnTo>
                  <a:lnTo>
                    <a:pt x="54" y="26"/>
                  </a:lnTo>
                  <a:lnTo>
                    <a:pt x="52" y="24"/>
                  </a:lnTo>
                  <a:lnTo>
                    <a:pt x="46" y="22"/>
                  </a:lnTo>
                  <a:lnTo>
                    <a:pt x="40" y="20"/>
                  </a:lnTo>
                  <a:lnTo>
                    <a:pt x="24" y="32"/>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09" name="Freeform 404">
              <a:extLst>
                <a:ext uri="{FF2B5EF4-FFF2-40B4-BE49-F238E27FC236}">
                  <a16:creationId xmlns:a16="http://schemas.microsoft.com/office/drawing/2014/main" id="{A01BB7B3-DBCE-4384-B866-E2A2EDDA9F5A}"/>
                </a:ext>
              </a:extLst>
            </p:cNvPr>
            <p:cNvSpPr>
              <a:spLocks/>
            </p:cNvSpPr>
            <p:nvPr/>
          </p:nvSpPr>
          <p:spPr bwMode="auto">
            <a:xfrm>
              <a:off x="6264059" y="3102518"/>
              <a:ext cx="419848" cy="451377"/>
            </a:xfrm>
            <a:custGeom>
              <a:avLst/>
              <a:gdLst>
                <a:gd name="T0" fmla="*/ 38 w 222"/>
                <a:gd name="T1" fmla="*/ 10 h 264"/>
                <a:gd name="T2" fmla="*/ 56 w 222"/>
                <a:gd name="T3" fmla="*/ 10 h 264"/>
                <a:gd name="T4" fmla="*/ 76 w 222"/>
                <a:gd name="T5" fmla="*/ 14 h 264"/>
                <a:gd name="T6" fmla="*/ 82 w 222"/>
                <a:gd name="T7" fmla="*/ 18 h 264"/>
                <a:gd name="T8" fmla="*/ 84 w 222"/>
                <a:gd name="T9" fmla="*/ 28 h 264"/>
                <a:gd name="T10" fmla="*/ 94 w 222"/>
                <a:gd name="T11" fmla="*/ 30 h 264"/>
                <a:gd name="T12" fmla="*/ 106 w 222"/>
                <a:gd name="T13" fmla="*/ 30 h 264"/>
                <a:gd name="T14" fmla="*/ 108 w 222"/>
                <a:gd name="T15" fmla="*/ 34 h 264"/>
                <a:gd name="T16" fmla="*/ 110 w 222"/>
                <a:gd name="T17" fmla="*/ 40 h 264"/>
                <a:gd name="T18" fmla="*/ 126 w 222"/>
                <a:gd name="T19" fmla="*/ 44 h 264"/>
                <a:gd name="T20" fmla="*/ 140 w 222"/>
                <a:gd name="T21" fmla="*/ 48 h 264"/>
                <a:gd name="T22" fmla="*/ 144 w 222"/>
                <a:gd name="T23" fmla="*/ 46 h 264"/>
                <a:gd name="T24" fmla="*/ 146 w 222"/>
                <a:gd name="T25" fmla="*/ 36 h 264"/>
                <a:gd name="T26" fmla="*/ 146 w 222"/>
                <a:gd name="T27" fmla="*/ 22 h 264"/>
                <a:gd name="T28" fmla="*/ 152 w 222"/>
                <a:gd name="T29" fmla="*/ 14 h 264"/>
                <a:gd name="T30" fmla="*/ 162 w 222"/>
                <a:gd name="T31" fmla="*/ 2 h 264"/>
                <a:gd name="T32" fmla="*/ 170 w 222"/>
                <a:gd name="T33" fmla="*/ 0 h 264"/>
                <a:gd name="T34" fmla="*/ 180 w 222"/>
                <a:gd name="T35" fmla="*/ 2 h 264"/>
                <a:gd name="T36" fmla="*/ 190 w 222"/>
                <a:gd name="T37" fmla="*/ 12 h 264"/>
                <a:gd name="T38" fmla="*/ 198 w 222"/>
                <a:gd name="T39" fmla="*/ 18 h 264"/>
                <a:gd name="T40" fmla="*/ 212 w 222"/>
                <a:gd name="T41" fmla="*/ 16 h 264"/>
                <a:gd name="T42" fmla="*/ 220 w 222"/>
                <a:gd name="T43" fmla="*/ 20 h 264"/>
                <a:gd name="T44" fmla="*/ 222 w 222"/>
                <a:gd name="T45" fmla="*/ 26 h 264"/>
                <a:gd name="T46" fmla="*/ 220 w 222"/>
                <a:gd name="T47" fmla="*/ 218 h 264"/>
                <a:gd name="T48" fmla="*/ 220 w 222"/>
                <a:gd name="T49" fmla="*/ 234 h 264"/>
                <a:gd name="T50" fmla="*/ 216 w 222"/>
                <a:gd name="T51" fmla="*/ 238 h 264"/>
                <a:gd name="T52" fmla="*/ 208 w 222"/>
                <a:gd name="T53" fmla="*/ 238 h 264"/>
                <a:gd name="T54" fmla="*/ 208 w 222"/>
                <a:gd name="T55" fmla="*/ 250 h 264"/>
                <a:gd name="T56" fmla="*/ 204 w 222"/>
                <a:gd name="T57" fmla="*/ 264 h 264"/>
                <a:gd name="T58" fmla="*/ 192 w 222"/>
                <a:gd name="T59" fmla="*/ 258 h 264"/>
                <a:gd name="T60" fmla="*/ 172 w 222"/>
                <a:gd name="T61" fmla="*/ 242 h 264"/>
                <a:gd name="T62" fmla="*/ 150 w 222"/>
                <a:gd name="T63" fmla="*/ 232 h 264"/>
                <a:gd name="T64" fmla="*/ 144 w 222"/>
                <a:gd name="T65" fmla="*/ 226 h 264"/>
                <a:gd name="T66" fmla="*/ 138 w 222"/>
                <a:gd name="T67" fmla="*/ 216 h 264"/>
                <a:gd name="T68" fmla="*/ 126 w 222"/>
                <a:gd name="T69" fmla="*/ 214 h 264"/>
                <a:gd name="T70" fmla="*/ 112 w 222"/>
                <a:gd name="T71" fmla="*/ 212 h 264"/>
                <a:gd name="T72" fmla="*/ 110 w 222"/>
                <a:gd name="T73" fmla="*/ 204 h 264"/>
                <a:gd name="T74" fmla="*/ 106 w 222"/>
                <a:gd name="T75" fmla="*/ 198 h 264"/>
                <a:gd name="T76" fmla="*/ 96 w 222"/>
                <a:gd name="T77" fmla="*/ 196 h 264"/>
                <a:gd name="T78" fmla="*/ 94 w 222"/>
                <a:gd name="T79" fmla="*/ 190 h 264"/>
                <a:gd name="T80" fmla="*/ 88 w 222"/>
                <a:gd name="T81" fmla="*/ 188 h 264"/>
                <a:gd name="T82" fmla="*/ 70 w 222"/>
                <a:gd name="T83" fmla="*/ 184 h 264"/>
                <a:gd name="T84" fmla="*/ 56 w 222"/>
                <a:gd name="T85" fmla="*/ 184 h 264"/>
                <a:gd name="T86" fmla="*/ 52 w 222"/>
                <a:gd name="T87" fmla="*/ 178 h 264"/>
                <a:gd name="T88" fmla="*/ 48 w 222"/>
                <a:gd name="T89" fmla="*/ 174 h 264"/>
                <a:gd name="T90" fmla="*/ 34 w 222"/>
                <a:gd name="T91" fmla="*/ 176 h 264"/>
                <a:gd name="T92" fmla="*/ 30 w 222"/>
                <a:gd name="T93" fmla="*/ 160 h 264"/>
                <a:gd name="T94" fmla="*/ 22 w 222"/>
                <a:gd name="T95" fmla="*/ 158 h 264"/>
                <a:gd name="T96" fmla="*/ 8 w 222"/>
                <a:gd name="T97" fmla="*/ 156 h 264"/>
                <a:gd name="T98" fmla="*/ 0 w 222"/>
                <a:gd name="T99" fmla="*/ 150 h 264"/>
                <a:gd name="T100" fmla="*/ 0 w 222"/>
                <a:gd name="T101" fmla="*/ 136 h 264"/>
                <a:gd name="T102" fmla="*/ 2 w 222"/>
                <a:gd name="T103" fmla="*/ 46 h 264"/>
                <a:gd name="T104" fmla="*/ 18 w 222"/>
                <a:gd name="T105" fmla="*/ 26 h 264"/>
                <a:gd name="T106" fmla="*/ 26 w 222"/>
                <a:gd name="T107" fmla="*/ 24 h 264"/>
                <a:gd name="T108" fmla="*/ 28 w 222"/>
                <a:gd name="T109" fmla="*/ 8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2" h="264">
                  <a:moveTo>
                    <a:pt x="26" y="2"/>
                  </a:moveTo>
                  <a:lnTo>
                    <a:pt x="26" y="2"/>
                  </a:lnTo>
                  <a:lnTo>
                    <a:pt x="32" y="4"/>
                  </a:lnTo>
                  <a:lnTo>
                    <a:pt x="36" y="8"/>
                  </a:lnTo>
                  <a:lnTo>
                    <a:pt x="38" y="8"/>
                  </a:lnTo>
                  <a:lnTo>
                    <a:pt x="38" y="10"/>
                  </a:lnTo>
                  <a:lnTo>
                    <a:pt x="40" y="10"/>
                  </a:lnTo>
                  <a:lnTo>
                    <a:pt x="40" y="10"/>
                  </a:lnTo>
                  <a:lnTo>
                    <a:pt x="44" y="10"/>
                  </a:lnTo>
                  <a:lnTo>
                    <a:pt x="48" y="10"/>
                  </a:lnTo>
                  <a:lnTo>
                    <a:pt x="52" y="10"/>
                  </a:lnTo>
                  <a:lnTo>
                    <a:pt x="56" y="10"/>
                  </a:lnTo>
                  <a:lnTo>
                    <a:pt x="60" y="12"/>
                  </a:lnTo>
                  <a:lnTo>
                    <a:pt x="64" y="12"/>
                  </a:lnTo>
                  <a:lnTo>
                    <a:pt x="70" y="12"/>
                  </a:lnTo>
                  <a:lnTo>
                    <a:pt x="72" y="12"/>
                  </a:lnTo>
                  <a:lnTo>
                    <a:pt x="74" y="12"/>
                  </a:lnTo>
                  <a:lnTo>
                    <a:pt x="76" y="14"/>
                  </a:lnTo>
                  <a:lnTo>
                    <a:pt x="78" y="14"/>
                  </a:lnTo>
                  <a:lnTo>
                    <a:pt x="80" y="14"/>
                  </a:lnTo>
                  <a:lnTo>
                    <a:pt x="80" y="16"/>
                  </a:lnTo>
                  <a:lnTo>
                    <a:pt x="80" y="16"/>
                  </a:lnTo>
                  <a:lnTo>
                    <a:pt x="82" y="16"/>
                  </a:lnTo>
                  <a:lnTo>
                    <a:pt x="82" y="18"/>
                  </a:lnTo>
                  <a:lnTo>
                    <a:pt x="82" y="20"/>
                  </a:lnTo>
                  <a:lnTo>
                    <a:pt x="82" y="22"/>
                  </a:lnTo>
                  <a:lnTo>
                    <a:pt x="84" y="24"/>
                  </a:lnTo>
                  <a:lnTo>
                    <a:pt x="84" y="26"/>
                  </a:lnTo>
                  <a:lnTo>
                    <a:pt x="84" y="26"/>
                  </a:lnTo>
                  <a:lnTo>
                    <a:pt x="84" y="28"/>
                  </a:lnTo>
                  <a:lnTo>
                    <a:pt x="84" y="28"/>
                  </a:lnTo>
                  <a:lnTo>
                    <a:pt x="86" y="28"/>
                  </a:lnTo>
                  <a:lnTo>
                    <a:pt x="86" y="28"/>
                  </a:lnTo>
                  <a:lnTo>
                    <a:pt x="88" y="30"/>
                  </a:lnTo>
                  <a:lnTo>
                    <a:pt x="90" y="30"/>
                  </a:lnTo>
                  <a:lnTo>
                    <a:pt x="94" y="30"/>
                  </a:lnTo>
                  <a:lnTo>
                    <a:pt x="96" y="30"/>
                  </a:lnTo>
                  <a:lnTo>
                    <a:pt x="100" y="30"/>
                  </a:lnTo>
                  <a:lnTo>
                    <a:pt x="102" y="30"/>
                  </a:lnTo>
                  <a:lnTo>
                    <a:pt x="104" y="30"/>
                  </a:lnTo>
                  <a:lnTo>
                    <a:pt x="104" y="30"/>
                  </a:lnTo>
                  <a:lnTo>
                    <a:pt x="106" y="30"/>
                  </a:lnTo>
                  <a:lnTo>
                    <a:pt x="108" y="30"/>
                  </a:lnTo>
                  <a:lnTo>
                    <a:pt x="108" y="32"/>
                  </a:lnTo>
                  <a:lnTo>
                    <a:pt x="108" y="32"/>
                  </a:lnTo>
                  <a:lnTo>
                    <a:pt x="108" y="32"/>
                  </a:lnTo>
                  <a:lnTo>
                    <a:pt x="108" y="32"/>
                  </a:lnTo>
                  <a:lnTo>
                    <a:pt x="108" y="34"/>
                  </a:lnTo>
                  <a:lnTo>
                    <a:pt x="108" y="34"/>
                  </a:lnTo>
                  <a:lnTo>
                    <a:pt x="108" y="38"/>
                  </a:lnTo>
                  <a:lnTo>
                    <a:pt x="108" y="38"/>
                  </a:lnTo>
                  <a:lnTo>
                    <a:pt x="108" y="38"/>
                  </a:lnTo>
                  <a:lnTo>
                    <a:pt x="110" y="40"/>
                  </a:lnTo>
                  <a:lnTo>
                    <a:pt x="110" y="40"/>
                  </a:lnTo>
                  <a:lnTo>
                    <a:pt x="112" y="40"/>
                  </a:lnTo>
                  <a:lnTo>
                    <a:pt x="112" y="40"/>
                  </a:lnTo>
                  <a:lnTo>
                    <a:pt x="116" y="42"/>
                  </a:lnTo>
                  <a:lnTo>
                    <a:pt x="118" y="42"/>
                  </a:lnTo>
                  <a:lnTo>
                    <a:pt x="124" y="42"/>
                  </a:lnTo>
                  <a:lnTo>
                    <a:pt x="126" y="44"/>
                  </a:lnTo>
                  <a:lnTo>
                    <a:pt x="128" y="44"/>
                  </a:lnTo>
                  <a:lnTo>
                    <a:pt x="130" y="44"/>
                  </a:lnTo>
                  <a:lnTo>
                    <a:pt x="132" y="44"/>
                  </a:lnTo>
                  <a:lnTo>
                    <a:pt x="136" y="46"/>
                  </a:lnTo>
                  <a:lnTo>
                    <a:pt x="138" y="48"/>
                  </a:lnTo>
                  <a:lnTo>
                    <a:pt x="140" y="48"/>
                  </a:lnTo>
                  <a:lnTo>
                    <a:pt x="140" y="48"/>
                  </a:lnTo>
                  <a:lnTo>
                    <a:pt x="142" y="48"/>
                  </a:lnTo>
                  <a:lnTo>
                    <a:pt x="142" y="48"/>
                  </a:lnTo>
                  <a:lnTo>
                    <a:pt x="142" y="48"/>
                  </a:lnTo>
                  <a:lnTo>
                    <a:pt x="144" y="46"/>
                  </a:lnTo>
                  <a:lnTo>
                    <a:pt x="144" y="46"/>
                  </a:lnTo>
                  <a:lnTo>
                    <a:pt x="144" y="46"/>
                  </a:lnTo>
                  <a:lnTo>
                    <a:pt x="146" y="42"/>
                  </a:lnTo>
                  <a:lnTo>
                    <a:pt x="146" y="42"/>
                  </a:lnTo>
                  <a:lnTo>
                    <a:pt x="146" y="40"/>
                  </a:lnTo>
                  <a:lnTo>
                    <a:pt x="146" y="40"/>
                  </a:lnTo>
                  <a:lnTo>
                    <a:pt x="146" y="36"/>
                  </a:lnTo>
                  <a:lnTo>
                    <a:pt x="146" y="34"/>
                  </a:lnTo>
                  <a:lnTo>
                    <a:pt x="146" y="30"/>
                  </a:lnTo>
                  <a:lnTo>
                    <a:pt x="146" y="28"/>
                  </a:lnTo>
                  <a:lnTo>
                    <a:pt x="146" y="24"/>
                  </a:lnTo>
                  <a:lnTo>
                    <a:pt x="146" y="22"/>
                  </a:lnTo>
                  <a:lnTo>
                    <a:pt x="146" y="22"/>
                  </a:lnTo>
                  <a:lnTo>
                    <a:pt x="146" y="20"/>
                  </a:lnTo>
                  <a:lnTo>
                    <a:pt x="146" y="20"/>
                  </a:lnTo>
                  <a:lnTo>
                    <a:pt x="148" y="18"/>
                  </a:lnTo>
                  <a:lnTo>
                    <a:pt x="148" y="18"/>
                  </a:lnTo>
                  <a:lnTo>
                    <a:pt x="150" y="16"/>
                  </a:lnTo>
                  <a:lnTo>
                    <a:pt x="152" y="14"/>
                  </a:lnTo>
                  <a:lnTo>
                    <a:pt x="154" y="12"/>
                  </a:lnTo>
                  <a:lnTo>
                    <a:pt x="156" y="10"/>
                  </a:lnTo>
                  <a:lnTo>
                    <a:pt x="158" y="8"/>
                  </a:lnTo>
                  <a:lnTo>
                    <a:pt x="158" y="6"/>
                  </a:lnTo>
                  <a:lnTo>
                    <a:pt x="160" y="4"/>
                  </a:lnTo>
                  <a:lnTo>
                    <a:pt x="162" y="2"/>
                  </a:lnTo>
                  <a:lnTo>
                    <a:pt x="162" y="2"/>
                  </a:lnTo>
                  <a:lnTo>
                    <a:pt x="164" y="0"/>
                  </a:lnTo>
                  <a:lnTo>
                    <a:pt x="164" y="0"/>
                  </a:lnTo>
                  <a:lnTo>
                    <a:pt x="166" y="0"/>
                  </a:lnTo>
                  <a:lnTo>
                    <a:pt x="168" y="0"/>
                  </a:lnTo>
                  <a:lnTo>
                    <a:pt x="170" y="0"/>
                  </a:lnTo>
                  <a:lnTo>
                    <a:pt x="172" y="0"/>
                  </a:lnTo>
                  <a:lnTo>
                    <a:pt x="174" y="0"/>
                  </a:lnTo>
                  <a:lnTo>
                    <a:pt x="176" y="0"/>
                  </a:lnTo>
                  <a:lnTo>
                    <a:pt x="178" y="0"/>
                  </a:lnTo>
                  <a:lnTo>
                    <a:pt x="178" y="0"/>
                  </a:lnTo>
                  <a:lnTo>
                    <a:pt x="180" y="2"/>
                  </a:lnTo>
                  <a:lnTo>
                    <a:pt x="180" y="2"/>
                  </a:lnTo>
                  <a:lnTo>
                    <a:pt x="182" y="4"/>
                  </a:lnTo>
                  <a:lnTo>
                    <a:pt x="184" y="6"/>
                  </a:lnTo>
                  <a:lnTo>
                    <a:pt x="186" y="8"/>
                  </a:lnTo>
                  <a:lnTo>
                    <a:pt x="188" y="10"/>
                  </a:lnTo>
                  <a:lnTo>
                    <a:pt x="190" y="12"/>
                  </a:lnTo>
                  <a:lnTo>
                    <a:pt x="192" y="14"/>
                  </a:lnTo>
                  <a:lnTo>
                    <a:pt x="194" y="16"/>
                  </a:lnTo>
                  <a:lnTo>
                    <a:pt x="194" y="16"/>
                  </a:lnTo>
                  <a:lnTo>
                    <a:pt x="196" y="16"/>
                  </a:lnTo>
                  <a:lnTo>
                    <a:pt x="196" y="18"/>
                  </a:lnTo>
                  <a:lnTo>
                    <a:pt x="198" y="18"/>
                  </a:lnTo>
                  <a:lnTo>
                    <a:pt x="200" y="16"/>
                  </a:lnTo>
                  <a:lnTo>
                    <a:pt x="202" y="16"/>
                  </a:lnTo>
                  <a:lnTo>
                    <a:pt x="206" y="16"/>
                  </a:lnTo>
                  <a:lnTo>
                    <a:pt x="208" y="16"/>
                  </a:lnTo>
                  <a:lnTo>
                    <a:pt x="208" y="16"/>
                  </a:lnTo>
                  <a:lnTo>
                    <a:pt x="212" y="16"/>
                  </a:lnTo>
                  <a:lnTo>
                    <a:pt x="214" y="16"/>
                  </a:lnTo>
                  <a:lnTo>
                    <a:pt x="216" y="18"/>
                  </a:lnTo>
                  <a:lnTo>
                    <a:pt x="218" y="18"/>
                  </a:lnTo>
                  <a:lnTo>
                    <a:pt x="218" y="18"/>
                  </a:lnTo>
                  <a:lnTo>
                    <a:pt x="220" y="20"/>
                  </a:lnTo>
                  <a:lnTo>
                    <a:pt x="220" y="20"/>
                  </a:lnTo>
                  <a:lnTo>
                    <a:pt x="220" y="20"/>
                  </a:lnTo>
                  <a:lnTo>
                    <a:pt x="222" y="22"/>
                  </a:lnTo>
                  <a:lnTo>
                    <a:pt x="222" y="22"/>
                  </a:lnTo>
                  <a:lnTo>
                    <a:pt x="222" y="22"/>
                  </a:lnTo>
                  <a:lnTo>
                    <a:pt x="222" y="24"/>
                  </a:lnTo>
                  <a:lnTo>
                    <a:pt x="222" y="26"/>
                  </a:lnTo>
                  <a:lnTo>
                    <a:pt x="220" y="28"/>
                  </a:lnTo>
                  <a:lnTo>
                    <a:pt x="220" y="34"/>
                  </a:lnTo>
                  <a:lnTo>
                    <a:pt x="220" y="34"/>
                  </a:lnTo>
                  <a:lnTo>
                    <a:pt x="220" y="210"/>
                  </a:lnTo>
                  <a:lnTo>
                    <a:pt x="220" y="214"/>
                  </a:lnTo>
                  <a:lnTo>
                    <a:pt x="220" y="218"/>
                  </a:lnTo>
                  <a:lnTo>
                    <a:pt x="222" y="222"/>
                  </a:lnTo>
                  <a:lnTo>
                    <a:pt x="222" y="226"/>
                  </a:lnTo>
                  <a:lnTo>
                    <a:pt x="222" y="228"/>
                  </a:lnTo>
                  <a:lnTo>
                    <a:pt x="220" y="230"/>
                  </a:lnTo>
                  <a:lnTo>
                    <a:pt x="220" y="232"/>
                  </a:lnTo>
                  <a:lnTo>
                    <a:pt x="220" y="234"/>
                  </a:lnTo>
                  <a:lnTo>
                    <a:pt x="220" y="234"/>
                  </a:lnTo>
                  <a:lnTo>
                    <a:pt x="218" y="236"/>
                  </a:lnTo>
                  <a:lnTo>
                    <a:pt x="218" y="236"/>
                  </a:lnTo>
                  <a:lnTo>
                    <a:pt x="218" y="236"/>
                  </a:lnTo>
                  <a:lnTo>
                    <a:pt x="216" y="238"/>
                  </a:lnTo>
                  <a:lnTo>
                    <a:pt x="216" y="238"/>
                  </a:lnTo>
                  <a:lnTo>
                    <a:pt x="214" y="238"/>
                  </a:lnTo>
                  <a:lnTo>
                    <a:pt x="212" y="238"/>
                  </a:lnTo>
                  <a:lnTo>
                    <a:pt x="210" y="238"/>
                  </a:lnTo>
                  <a:lnTo>
                    <a:pt x="210" y="238"/>
                  </a:lnTo>
                  <a:lnTo>
                    <a:pt x="210" y="238"/>
                  </a:lnTo>
                  <a:lnTo>
                    <a:pt x="208" y="238"/>
                  </a:lnTo>
                  <a:lnTo>
                    <a:pt x="208" y="240"/>
                  </a:lnTo>
                  <a:lnTo>
                    <a:pt x="208" y="242"/>
                  </a:lnTo>
                  <a:lnTo>
                    <a:pt x="208" y="244"/>
                  </a:lnTo>
                  <a:lnTo>
                    <a:pt x="208" y="244"/>
                  </a:lnTo>
                  <a:lnTo>
                    <a:pt x="208" y="248"/>
                  </a:lnTo>
                  <a:lnTo>
                    <a:pt x="208" y="250"/>
                  </a:lnTo>
                  <a:lnTo>
                    <a:pt x="208" y="254"/>
                  </a:lnTo>
                  <a:lnTo>
                    <a:pt x="210" y="258"/>
                  </a:lnTo>
                  <a:lnTo>
                    <a:pt x="210" y="262"/>
                  </a:lnTo>
                  <a:lnTo>
                    <a:pt x="212" y="264"/>
                  </a:lnTo>
                  <a:lnTo>
                    <a:pt x="208" y="264"/>
                  </a:lnTo>
                  <a:lnTo>
                    <a:pt x="204" y="264"/>
                  </a:lnTo>
                  <a:lnTo>
                    <a:pt x="202" y="264"/>
                  </a:lnTo>
                  <a:lnTo>
                    <a:pt x="202" y="264"/>
                  </a:lnTo>
                  <a:lnTo>
                    <a:pt x="200" y="264"/>
                  </a:lnTo>
                  <a:lnTo>
                    <a:pt x="198" y="262"/>
                  </a:lnTo>
                  <a:lnTo>
                    <a:pt x="196" y="260"/>
                  </a:lnTo>
                  <a:lnTo>
                    <a:pt x="192" y="258"/>
                  </a:lnTo>
                  <a:lnTo>
                    <a:pt x="190" y="254"/>
                  </a:lnTo>
                  <a:lnTo>
                    <a:pt x="182" y="250"/>
                  </a:lnTo>
                  <a:lnTo>
                    <a:pt x="180" y="246"/>
                  </a:lnTo>
                  <a:lnTo>
                    <a:pt x="178" y="244"/>
                  </a:lnTo>
                  <a:lnTo>
                    <a:pt x="176" y="244"/>
                  </a:lnTo>
                  <a:lnTo>
                    <a:pt x="172" y="242"/>
                  </a:lnTo>
                  <a:lnTo>
                    <a:pt x="168" y="240"/>
                  </a:lnTo>
                  <a:lnTo>
                    <a:pt x="164" y="238"/>
                  </a:lnTo>
                  <a:lnTo>
                    <a:pt x="162" y="238"/>
                  </a:lnTo>
                  <a:lnTo>
                    <a:pt x="156" y="234"/>
                  </a:lnTo>
                  <a:lnTo>
                    <a:pt x="152" y="232"/>
                  </a:lnTo>
                  <a:lnTo>
                    <a:pt x="150" y="232"/>
                  </a:lnTo>
                  <a:lnTo>
                    <a:pt x="148" y="230"/>
                  </a:lnTo>
                  <a:lnTo>
                    <a:pt x="146" y="230"/>
                  </a:lnTo>
                  <a:lnTo>
                    <a:pt x="146" y="228"/>
                  </a:lnTo>
                  <a:lnTo>
                    <a:pt x="144" y="228"/>
                  </a:lnTo>
                  <a:lnTo>
                    <a:pt x="144" y="228"/>
                  </a:lnTo>
                  <a:lnTo>
                    <a:pt x="144" y="226"/>
                  </a:lnTo>
                  <a:lnTo>
                    <a:pt x="142" y="222"/>
                  </a:lnTo>
                  <a:lnTo>
                    <a:pt x="140" y="220"/>
                  </a:lnTo>
                  <a:lnTo>
                    <a:pt x="140" y="218"/>
                  </a:lnTo>
                  <a:lnTo>
                    <a:pt x="138" y="216"/>
                  </a:lnTo>
                  <a:lnTo>
                    <a:pt x="138" y="216"/>
                  </a:lnTo>
                  <a:lnTo>
                    <a:pt x="138" y="216"/>
                  </a:lnTo>
                  <a:lnTo>
                    <a:pt x="136" y="214"/>
                  </a:lnTo>
                  <a:lnTo>
                    <a:pt x="136" y="214"/>
                  </a:lnTo>
                  <a:lnTo>
                    <a:pt x="134" y="214"/>
                  </a:lnTo>
                  <a:lnTo>
                    <a:pt x="132" y="214"/>
                  </a:lnTo>
                  <a:lnTo>
                    <a:pt x="128" y="214"/>
                  </a:lnTo>
                  <a:lnTo>
                    <a:pt x="126" y="214"/>
                  </a:lnTo>
                  <a:lnTo>
                    <a:pt x="122" y="214"/>
                  </a:lnTo>
                  <a:lnTo>
                    <a:pt x="118" y="214"/>
                  </a:lnTo>
                  <a:lnTo>
                    <a:pt x="116" y="214"/>
                  </a:lnTo>
                  <a:lnTo>
                    <a:pt x="114" y="212"/>
                  </a:lnTo>
                  <a:lnTo>
                    <a:pt x="114" y="212"/>
                  </a:lnTo>
                  <a:lnTo>
                    <a:pt x="112" y="212"/>
                  </a:lnTo>
                  <a:lnTo>
                    <a:pt x="112" y="212"/>
                  </a:lnTo>
                  <a:lnTo>
                    <a:pt x="112" y="210"/>
                  </a:lnTo>
                  <a:lnTo>
                    <a:pt x="112" y="210"/>
                  </a:lnTo>
                  <a:lnTo>
                    <a:pt x="110" y="208"/>
                  </a:lnTo>
                  <a:lnTo>
                    <a:pt x="110" y="206"/>
                  </a:lnTo>
                  <a:lnTo>
                    <a:pt x="110" y="204"/>
                  </a:lnTo>
                  <a:lnTo>
                    <a:pt x="108" y="202"/>
                  </a:lnTo>
                  <a:lnTo>
                    <a:pt x="108" y="200"/>
                  </a:lnTo>
                  <a:lnTo>
                    <a:pt x="108" y="200"/>
                  </a:lnTo>
                  <a:lnTo>
                    <a:pt x="108" y="198"/>
                  </a:lnTo>
                  <a:lnTo>
                    <a:pt x="108" y="198"/>
                  </a:lnTo>
                  <a:lnTo>
                    <a:pt x="106" y="198"/>
                  </a:lnTo>
                  <a:lnTo>
                    <a:pt x="104" y="198"/>
                  </a:lnTo>
                  <a:lnTo>
                    <a:pt x="102" y="198"/>
                  </a:lnTo>
                  <a:lnTo>
                    <a:pt x="102" y="196"/>
                  </a:lnTo>
                  <a:lnTo>
                    <a:pt x="100" y="196"/>
                  </a:lnTo>
                  <a:lnTo>
                    <a:pt x="98" y="196"/>
                  </a:lnTo>
                  <a:lnTo>
                    <a:pt x="96" y="196"/>
                  </a:lnTo>
                  <a:lnTo>
                    <a:pt x="96" y="196"/>
                  </a:lnTo>
                  <a:lnTo>
                    <a:pt x="96" y="194"/>
                  </a:lnTo>
                  <a:lnTo>
                    <a:pt x="94" y="194"/>
                  </a:lnTo>
                  <a:lnTo>
                    <a:pt x="94" y="194"/>
                  </a:lnTo>
                  <a:lnTo>
                    <a:pt x="94" y="192"/>
                  </a:lnTo>
                  <a:lnTo>
                    <a:pt x="94" y="190"/>
                  </a:lnTo>
                  <a:lnTo>
                    <a:pt x="94" y="190"/>
                  </a:lnTo>
                  <a:lnTo>
                    <a:pt x="94" y="188"/>
                  </a:lnTo>
                  <a:lnTo>
                    <a:pt x="94" y="188"/>
                  </a:lnTo>
                  <a:lnTo>
                    <a:pt x="92" y="188"/>
                  </a:lnTo>
                  <a:lnTo>
                    <a:pt x="90" y="188"/>
                  </a:lnTo>
                  <a:lnTo>
                    <a:pt x="88" y="188"/>
                  </a:lnTo>
                  <a:lnTo>
                    <a:pt x="86" y="188"/>
                  </a:lnTo>
                  <a:lnTo>
                    <a:pt x="82" y="188"/>
                  </a:lnTo>
                  <a:lnTo>
                    <a:pt x="80" y="188"/>
                  </a:lnTo>
                  <a:lnTo>
                    <a:pt x="76" y="186"/>
                  </a:lnTo>
                  <a:lnTo>
                    <a:pt x="74" y="184"/>
                  </a:lnTo>
                  <a:lnTo>
                    <a:pt x="70" y="184"/>
                  </a:lnTo>
                  <a:lnTo>
                    <a:pt x="70" y="184"/>
                  </a:lnTo>
                  <a:lnTo>
                    <a:pt x="66" y="184"/>
                  </a:lnTo>
                  <a:lnTo>
                    <a:pt x="62" y="184"/>
                  </a:lnTo>
                  <a:lnTo>
                    <a:pt x="60" y="184"/>
                  </a:lnTo>
                  <a:lnTo>
                    <a:pt x="58" y="184"/>
                  </a:lnTo>
                  <a:lnTo>
                    <a:pt x="56" y="184"/>
                  </a:lnTo>
                  <a:lnTo>
                    <a:pt x="56" y="184"/>
                  </a:lnTo>
                  <a:lnTo>
                    <a:pt x="54" y="182"/>
                  </a:lnTo>
                  <a:lnTo>
                    <a:pt x="54" y="182"/>
                  </a:lnTo>
                  <a:lnTo>
                    <a:pt x="54" y="182"/>
                  </a:lnTo>
                  <a:lnTo>
                    <a:pt x="54" y="180"/>
                  </a:lnTo>
                  <a:lnTo>
                    <a:pt x="52" y="178"/>
                  </a:lnTo>
                  <a:lnTo>
                    <a:pt x="52" y="176"/>
                  </a:lnTo>
                  <a:lnTo>
                    <a:pt x="52" y="176"/>
                  </a:lnTo>
                  <a:lnTo>
                    <a:pt x="52" y="176"/>
                  </a:lnTo>
                  <a:lnTo>
                    <a:pt x="52" y="174"/>
                  </a:lnTo>
                  <a:lnTo>
                    <a:pt x="50" y="174"/>
                  </a:lnTo>
                  <a:lnTo>
                    <a:pt x="48" y="174"/>
                  </a:lnTo>
                  <a:lnTo>
                    <a:pt x="48" y="174"/>
                  </a:lnTo>
                  <a:lnTo>
                    <a:pt x="44" y="174"/>
                  </a:lnTo>
                  <a:lnTo>
                    <a:pt x="42" y="174"/>
                  </a:lnTo>
                  <a:lnTo>
                    <a:pt x="38" y="174"/>
                  </a:lnTo>
                  <a:lnTo>
                    <a:pt x="36" y="174"/>
                  </a:lnTo>
                  <a:lnTo>
                    <a:pt x="34" y="176"/>
                  </a:lnTo>
                  <a:lnTo>
                    <a:pt x="34" y="174"/>
                  </a:lnTo>
                  <a:lnTo>
                    <a:pt x="32" y="168"/>
                  </a:lnTo>
                  <a:lnTo>
                    <a:pt x="32" y="166"/>
                  </a:lnTo>
                  <a:lnTo>
                    <a:pt x="32" y="164"/>
                  </a:lnTo>
                  <a:lnTo>
                    <a:pt x="32" y="162"/>
                  </a:lnTo>
                  <a:lnTo>
                    <a:pt x="30" y="160"/>
                  </a:lnTo>
                  <a:lnTo>
                    <a:pt x="30" y="160"/>
                  </a:lnTo>
                  <a:lnTo>
                    <a:pt x="30" y="160"/>
                  </a:lnTo>
                  <a:lnTo>
                    <a:pt x="28" y="160"/>
                  </a:lnTo>
                  <a:lnTo>
                    <a:pt x="28" y="158"/>
                  </a:lnTo>
                  <a:lnTo>
                    <a:pt x="26" y="158"/>
                  </a:lnTo>
                  <a:lnTo>
                    <a:pt x="22" y="158"/>
                  </a:lnTo>
                  <a:lnTo>
                    <a:pt x="20" y="158"/>
                  </a:lnTo>
                  <a:lnTo>
                    <a:pt x="16" y="158"/>
                  </a:lnTo>
                  <a:lnTo>
                    <a:pt x="12" y="158"/>
                  </a:lnTo>
                  <a:lnTo>
                    <a:pt x="12" y="158"/>
                  </a:lnTo>
                  <a:lnTo>
                    <a:pt x="10" y="158"/>
                  </a:lnTo>
                  <a:lnTo>
                    <a:pt x="8" y="156"/>
                  </a:lnTo>
                  <a:lnTo>
                    <a:pt x="8" y="156"/>
                  </a:lnTo>
                  <a:lnTo>
                    <a:pt x="6" y="156"/>
                  </a:lnTo>
                  <a:lnTo>
                    <a:pt x="6" y="156"/>
                  </a:lnTo>
                  <a:lnTo>
                    <a:pt x="4" y="154"/>
                  </a:lnTo>
                  <a:lnTo>
                    <a:pt x="2" y="150"/>
                  </a:lnTo>
                  <a:lnTo>
                    <a:pt x="0" y="150"/>
                  </a:lnTo>
                  <a:lnTo>
                    <a:pt x="0" y="148"/>
                  </a:lnTo>
                  <a:lnTo>
                    <a:pt x="0" y="148"/>
                  </a:lnTo>
                  <a:lnTo>
                    <a:pt x="0" y="146"/>
                  </a:lnTo>
                  <a:lnTo>
                    <a:pt x="0" y="142"/>
                  </a:lnTo>
                  <a:lnTo>
                    <a:pt x="0" y="140"/>
                  </a:lnTo>
                  <a:lnTo>
                    <a:pt x="0" y="136"/>
                  </a:lnTo>
                  <a:lnTo>
                    <a:pt x="0" y="132"/>
                  </a:lnTo>
                  <a:lnTo>
                    <a:pt x="0" y="120"/>
                  </a:lnTo>
                  <a:lnTo>
                    <a:pt x="0" y="106"/>
                  </a:lnTo>
                  <a:lnTo>
                    <a:pt x="0" y="90"/>
                  </a:lnTo>
                  <a:lnTo>
                    <a:pt x="0" y="74"/>
                  </a:lnTo>
                  <a:lnTo>
                    <a:pt x="2" y="46"/>
                  </a:lnTo>
                  <a:lnTo>
                    <a:pt x="2" y="34"/>
                  </a:lnTo>
                  <a:lnTo>
                    <a:pt x="8" y="30"/>
                  </a:lnTo>
                  <a:lnTo>
                    <a:pt x="14" y="28"/>
                  </a:lnTo>
                  <a:lnTo>
                    <a:pt x="16" y="26"/>
                  </a:lnTo>
                  <a:lnTo>
                    <a:pt x="18" y="26"/>
                  </a:lnTo>
                  <a:lnTo>
                    <a:pt x="18" y="26"/>
                  </a:lnTo>
                  <a:lnTo>
                    <a:pt x="20" y="26"/>
                  </a:lnTo>
                  <a:lnTo>
                    <a:pt x="22" y="26"/>
                  </a:lnTo>
                  <a:lnTo>
                    <a:pt x="22" y="26"/>
                  </a:lnTo>
                  <a:lnTo>
                    <a:pt x="24" y="26"/>
                  </a:lnTo>
                  <a:lnTo>
                    <a:pt x="24" y="24"/>
                  </a:lnTo>
                  <a:lnTo>
                    <a:pt x="26" y="24"/>
                  </a:lnTo>
                  <a:lnTo>
                    <a:pt x="26" y="22"/>
                  </a:lnTo>
                  <a:lnTo>
                    <a:pt x="26" y="22"/>
                  </a:lnTo>
                  <a:lnTo>
                    <a:pt x="26" y="20"/>
                  </a:lnTo>
                  <a:lnTo>
                    <a:pt x="26" y="16"/>
                  </a:lnTo>
                  <a:lnTo>
                    <a:pt x="28" y="12"/>
                  </a:lnTo>
                  <a:lnTo>
                    <a:pt x="28" y="8"/>
                  </a:lnTo>
                  <a:lnTo>
                    <a:pt x="28" y="4"/>
                  </a:lnTo>
                  <a:lnTo>
                    <a:pt x="26" y="2"/>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10" name="Freeform 405">
              <a:extLst>
                <a:ext uri="{FF2B5EF4-FFF2-40B4-BE49-F238E27FC236}">
                  <a16:creationId xmlns:a16="http://schemas.microsoft.com/office/drawing/2014/main" id="{2A83E2A7-1559-4056-95B8-B139CFD95B77}"/>
                </a:ext>
              </a:extLst>
            </p:cNvPr>
            <p:cNvSpPr>
              <a:spLocks/>
            </p:cNvSpPr>
            <p:nvPr/>
          </p:nvSpPr>
          <p:spPr bwMode="auto">
            <a:xfrm>
              <a:off x="6264059" y="3102518"/>
              <a:ext cx="419848" cy="451377"/>
            </a:xfrm>
            <a:custGeom>
              <a:avLst/>
              <a:gdLst>
                <a:gd name="T0" fmla="*/ 38 w 222"/>
                <a:gd name="T1" fmla="*/ 10 h 264"/>
                <a:gd name="T2" fmla="*/ 56 w 222"/>
                <a:gd name="T3" fmla="*/ 10 h 264"/>
                <a:gd name="T4" fmla="*/ 76 w 222"/>
                <a:gd name="T5" fmla="*/ 14 h 264"/>
                <a:gd name="T6" fmla="*/ 82 w 222"/>
                <a:gd name="T7" fmla="*/ 18 h 264"/>
                <a:gd name="T8" fmla="*/ 84 w 222"/>
                <a:gd name="T9" fmla="*/ 28 h 264"/>
                <a:gd name="T10" fmla="*/ 94 w 222"/>
                <a:gd name="T11" fmla="*/ 30 h 264"/>
                <a:gd name="T12" fmla="*/ 106 w 222"/>
                <a:gd name="T13" fmla="*/ 30 h 264"/>
                <a:gd name="T14" fmla="*/ 108 w 222"/>
                <a:gd name="T15" fmla="*/ 34 h 264"/>
                <a:gd name="T16" fmla="*/ 110 w 222"/>
                <a:gd name="T17" fmla="*/ 40 h 264"/>
                <a:gd name="T18" fmla="*/ 126 w 222"/>
                <a:gd name="T19" fmla="*/ 44 h 264"/>
                <a:gd name="T20" fmla="*/ 140 w 222"/>
                <a:gd name="T21" fmla="*/ 48 h 264"/>
                <a:gd name="T22" fmla="*/ 144 w 222"/>
                <a:gd name="T23" fmla="*/ 46 h 264"/>
                <a:gd name="T24" fmla="*/ 146 w 222"/>
                <a:gd name="T25" fmla="*/ 36 h 264"/>
                <a:gd name="T26" fmla="*/ 146 w 222"/>
                <a:gd name="T27" fmla="*/ 22 h 264"/>
                <a:gd name="T28" fmla="*/ 152 w 222"/>
                <a:gd name="T29" fmla="*/ 14 h 264"/>
                <a:gd name="T30" fmla="*/ 162 w 222"/>
                <a:gd name="T31" fmla="*/ 2 h 264"/>
                <a:gd name="T32" fmla="*/ 170 w 222"/>
                <a:gd name="T33" fmla="*/ 0 h 264"/>
                <a:gd name="T34" fmla="*/ 180 w 222"/>
                <a:gd name="T35" fmla="*/ 2 h 264"/>
                <a:gd name="T36" fmla="*/ 190 w 222"/>
                <a:gd name="T37" fmla="*/ 12 h 264"/>
                <a:gd name="T38" fmla="*/ 198 w 222"/>
                <a:gd name="T39" fmla="*/ 18 h 264"/>
                <a:gd name="T40" fmla="*/ 212 w 222"/>
                <a:gd name="T41" fmla="*/ 16 h 264"/>
                <a:gd name="T42" fmla="*/ 220 w 222"/>
                <a:gd name="T43" fmla="*/ 20 h 264"/>
                <a:gd name="T44" fmla="*/ 222 w 222"/>
                <a:gd name="T45" fmla="*/ 26 h 264"/>
                <a:gd name="T46" fmla="*/ 220 w 222"/>
                <a:gd name="T47" fmla="*/ 218 h 264"/>
                <a:gd name="T48" fmla="*/ 220 w 222"/>
                <a:gd name="T49" fmla="*/ 234 h 264"/>
                <a:gd name="T50" fmla="*/ 216 w 222"/>
                <a:gd name="T51" fmla="*/ 238 h 264"/>
                <a:gd name="T52" fmla="*/ 208 w 222"/>
                <a:gd name="T53" fmla="*/ 238 h 264"/>
                <a:gd name="T54" fmla="*/ 208 w 222"/>
                <a:gd name="T55" fmla="*/ 250 h 264"/>
                <a:gd name="T56" fmla="*/ 204 w 222"/>
                <a:gd name="T57" fmla="*/ 264 h 264"/>
                <a:gd name="T58" fmla="*/ 192 w 222"/>
                <a:gd name="T59" fmla="*/ 258 h 264"/>
                <a:gd name="T60" fmla="*/ 172 w 222"/>
                <a:gd name="T61" fmla="*/ 242 h 264"/>
                <a:gd name="T62" fmla="*/ 150 w 222"/>
                <a:gd name="T63" fmla="*/ 232 h 264"/>
                <a:gd name="T64" fmla="*/ 144 w 222"/>
                <a:gd name="T65" fmla="*/ 226 h 264"/>
                <a:gd name="T66" fmla="*/ 138 w 222"/>
                <a:gd name="T67" fmla="*/ 216 h 264"/>
                <a:gd name="T68" fmla="*/ 126 w 222"/>
                <a:gd name="T69" fmla="*/ 214 h 264"/>
                <a:gd name="T70" fmla="*/ 112 w 222"/>
                <a:gd name="T71" fmla="*/ 212 h 264"/>
                <a:gd name="T72" fmla="*/ 110 w 222"/>
                <a:gd name="T73" fmla="*/ 204 h 264"/>
                <a:gd name="T74" fmla="*/ 106 w 222"/>
                <a:gd name="T75" fmla="*/ 198 h 264"/>
                <a:gd name="T76" fmla="*/ 96 w 222"/>
                <a:gd name="T77" fmla="*/ 196 h 264"/>
                <a:gd name="T78" fmla="*/ 94 w 222"/>
                <a:gd name="T79" fmla="*/ 190 h 264"/>
                <a:gd name="T80" fmla="*/ 88 w 222"/>
                <a:gd name="T81" fmla="*/ 188 h 264"/>
                <a:gd name="T82" fmla="*/ 70 w 222"/>
                <a:gd name="T83" fmla="*/ 184 h 264"/>
                <a:gd name="T84" fmla="*/ 56 w 222"/>
                <a:gd name="T85" fmla="*/ 184 h 264"/>
                <a:gd name="T86" fmla="*/ 52 w 222"/>
                <a:gd name="T87" fmla="*/ 178 h 264"/>
                <a:gd name="T88" fmla="*/ 48 w 222"/>
                <a:gd name="T89" fmla="*/ 174 h 264"/>
                <a:gd name="T90" fmla="*/ 34 w 222"/>
                <a:gd name="T91" fmla="*/ 176 h 264"/>
                <a:gd name="T92" fmla="*/ 30 w 222"/>
                <a:gd name="T93" fmla="*/ 160 h 264"/>
                <a:gd name="T94" fmla="*/ 22 w 222"/>
                <a:gd name="T95" fmla="*/ 158 h 264"/>
                <a:gd name="T96" fmla="*/ 8 w 222"/>
                <a:gd name="T97" fmla="*/ 156 h 264"/>
                <a:gd name="T98" fmla="*/ 0 w 222"/>
                <a:gd name="T99" fmla="*/ 150 h 264"/>
                <a:gd name="T100" fmla="*/ 0 w 222"/>
                <a:gd name="T101" fmla="*/ 136 h 264"/>
                <a:gd name="T102" fmla="*/ 2 w 222"/>
                <a:gd name="T103" fmla="*/ 46 h 264"/>
                <a:gd name="T104" fmla="*/ 18 w 222"/>
                <a:gd name="T105" fmla="*/ 26 h 264"/>
                <a:gd name="T106" fmla="*/ 26 w 222"/>
                <a:gd name="T107" fmla="*/ 24 h 264"/>
                <a:gd name="T108" fmla="*/ 28 w 222"/>
                <a:gd name="T109" fmla="*/ 8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2" h="264">
                  <a:moveTo>
                    <a:pt x="26" y="2"/>
                  </a:moveTo>
                  <a:lnTo>
                    <a:pt x="26" y="2"/>
                  </a:lnTo>
                  <a:lnTo>
                    <a:pt x="32" y="4"/>
                  </a:lnTo>
                  <a:lnTo>
                    <a:pt x="36" y="8"/>
                  </a:lnTo>
                  <a:lnTo>
                    <a:pt x="38" y="8"/>
                  </a:lnTo>
                  <a:lnTo>
                    <a:pt x="38" y="10"/>
                  </a:lnTo>
                  <a:lnTo>
                    <a:pt x="40" y="10"/>
                  </a:lnTo>
                  <a:lnTo>
                    <a:pt x="40" y="10"/>
                  </a:lnTo>
                  <a:lnTo>
                    <a:pt x="44" y="10"/>
                  </a:lnTo>
                  <a:lnTo>
                    <a:pt x="48" y="10"/>
                  </a:lnTo>
                  <a:lnTo>
                    <a:pt x="52" y="10"/>
                  </a:lnTo>
                  <a:lnTo>
                    <a:pt x="56" y="10"/>
                  </a:lnTo>
                  <a:lnTo>
                    <a:pt x="60" y="12"/>
                  </a:lnTo>
                  <a:lnTo>
                    <a:pt x="64" y="12"/>
                  </a:lnTo>
                  <a:lnTo>
                    <a:pt x="70" y="12"/>
                  </a:lnTo>
                  <a:lnTo>
                    <a:pt x="72" y="12"/>
                  </a:lnTo>
                  <a:lnTo>
                    <a:pt x="74" y="12"/>
                  </a:lnTo>
                  <a:lnTo>
                    <a:pt x="76" y="14"/>
                  </a:lnTo>
                  <a:lnTo>
                    <a:pt x="78" y="14"/>
                  </a:lnTo>
                  <a:lnTo>
                    <a:pt x="80" y="14"/>
                  </a:lnTo>
                  <a:lnTo>
                    <a:pt x="80" y="16"/>
                  </a:lnTo>
                  <a:lnTo>
                    <a:pt x="80" y="16"/>
                  </a:lnTo>
                  <a:lnTo>
                    <a:pt x="82" y="16"/>
                  </a:lnTo>
                  <a:lnTo>
                    <a:pt x="82" y="18"/>
                  </a:lnTo>
                  <a:lnTo>
                    <a:pt x="82" y="20"/>
                  </a:lnTo>
                  <a:lnTo>
                    <a:pt x="82" y="22"/>
                  </a:lnTo>
                  <a:lnTo>
                    <a:pt x="84" y="24"/>
                  </a:lnTo>
                  <a:lnTo>
                    <a:pt x="84" y="26"/>
                  </a:lnTo>
                  <a:lnTo>
                    <a:pt x="84" y="26"/>
                  </a:lnTo>
                  <a:lnTo>
                    <a:pt x="84" y="28"/>
                  </a:lnTo>
                  <a:lnTo>
                    <a:pt x="84" y="28"/>
                  </a:lnTo>
                  <a:lnTo>
                    <a:pt x="86" y="28"/>
                  </a:lnTo>
                  <a:lnTo>
                    <a:pt x="86" y="28"/>
                  </a:lnTo>
                  <a:lnTo>
                    <a:pt x="88" y="30"/>
                  </a:lnTo>
                  <a:lnTo>
                    <a:pt x="90" y="30"/>
                  </a:lnTo>
                  <a:lnTo>
                    <a:pt x="94" y="30"/>
                  </a:lnTo>
                  <a:lnTo>
                    <a:pt x="96" y="30"/>
                  </a:lnTo>
                  <a:lnTo>
                    <a:pt x="100" y="30"/>
                  </a:lnTo>
                  <a:lnTo>
                    <a:pt x="102" y="30"/>
                  </a:lnTo>
                  <a:lnTo>
                    <a:pt x="104" y="30"/>
                  </a:lnTo>
                  <a:lnTo>
                    <a:pt x="104" y="30"/>
                  </a:lnTo>
                  <a:lnTo>
                    <a:pt x="106" y="30"/>
                  </a:lnTo>
                  <a:lnTo>
                    <a:pt x="108" y="30"/>
                  </a:lnTo>
                  <a:lnTo>
                    <a:pt x="108" y="32"/>
                  </a:lnTo>
                  <a:lnTo>
                    <a:pt x="108" y="32"/>
                  </a:lnTo>
                  <a:lnTo>
                    <a:pt x="108" y="32"/>
                  </a:lnTo>
                  <a:lnTo>
                    <a:pt x="108" y="32"/>
                  </a:lnTo>
                  <a:lnTo>
                    <a:pt x="108" y="34"/>
                  </a:lnTo>
                  <a:lnTo>
                    <a:pt x="108" y="34"/>
                  </a:lnTo>
                  <a:lnTo>
                    <a:pt x="108" y="38"/>
                  </a:lnTo>
                  <a:lnTo>
                    <a:pt x="108" y="38"/>
                  </a:lnTo>
                  <a:lnTo>
                    <a:pt x="108" y="38"/>
                  </a:lnTo>
                  <a:lnTo>
                    <a:pt x="110" y="40"/>
                  </a:lnTo>
                  <a:lnTo>
                    <a:pt x="110" y="40"/>
                  </a:lnTo>
                  <a:lnTo>
                    <a:pt x="112" y="40"/>
                  </a:lnTo>
                  <a:lnTo>
                    <a:pt x="112" y="40"/>
                  </a:lnTo>
                  <a:lnTo>
                    <a:pt x="116" y="42"/>
                  </a:lnTo>
                  <a:lnTo>
                    <a:pt x="118" y="42"/>
                  </a:lnTo>
                  <a:lnTo>
                    <a:pt x="124" y="42"/>
                  </a:lnTo>
                  <a:lnTo>
                    <a:pt x="126" y="44"/>
                  </a:lnTo>
                  <a:lnTo>
                    <a:pt x="128" y="44"/>
                  </a:lnTo>
                  <a:lnTo>
                    <a:pt x="130" y="44"/>
                  </a:lnTo>
                  <a:lnTo>
                    <a:pt x="132" y="44"/>
                  </a:lnTo>
                  <a:lnTo>
                    <a:pt x="136" y="46"/>
                  </a:lnTo>
                  <a:lnTo>
                    <a:pt x="138" y="48"/>
                  </a:lnTo>
                  <a:lnTo>
                    <a:pt x="140" y="48"/>
                  </a:lnTo>
                  <a:lnTo>
                    <a:pt x="140" y="48"/>
                  </a:lnTo>
                  <a:lnTo>
                    <a:pt x="142" y="48"/>
                  </a:lnTo>
                  <a:lnTo>
                    <a:pt x="142" y="48"/>
                  </a:lnTo>
                  <a:lnTo>
                    <a:pt x="142" y="48"/>
                  </a:lnTo>
                  <a:lnTo>
                    <a:pt x="144" y="46"/>
                  </a:lnTo>
                  <a:lnTo>
                    <a:pt x="144" y="46"/>
                  </a:lnTo>
                  <a:lnTo>
                    <a:pt x="144" y="46"/>
                  </a:lnTo>
                  <a:lnTo>
                    <a:pt x="146" y="42"/>
                  </a:lnTo>
                  <a:lnTo>
                    <a:pt x="146" y="42"/>
                  </a:lnTo>
                  <a:lnTo>
                    <a:pt x="146" y="40"/>
                  </a:lnTo>
                  <a:lnTo>
                    <a:pt x="146" y="40"/>
                  </a:lnTo>
                  <a:lnTo>
                    <a:pt x="146" y="36"/>
                  </a:lnTo>
                  <a:lnTo>
                    <a:pt x="146" y="34"/>
                  </a:lnTo>
                  <a:lnTo>
                    <a:pt x="146" y="30"/>
                  </a:lnTo>
                  <a:lnTo>
                    <a:pt x="146" y="28"/>
                  </a:lnTo>
                  <a:lnTo>
                    <a:pt x="146" y="24"/>
                  </a:lnTo>
                  <a:lnTo>
                    <a:pt x="146" y="22"/>
                  </a:lnTo>
                  <a:lnTo>
                    <a:pt x="146" y="22"/>
                  </a:lnTo>
                  <a:lnTo>
                    <a:pt x="146" y="20"/>
                  </a:lnTo>
                  <a:lnTo>
                    <a:pt x="146" y="20"/>
                  </a:lnTo>
                  <a:lnTo>
                    <a:pt x="148" y="18"/>
                  </a:lnTo>
                  <a:lnTo>
                    <a:pt x="148" y="18"/>
                  </a:lnTo>
                  <a:lnTo>
                    <a:pt x="150" y="16"/>
                  </a:lnTo>
                  <a:lnTo>
                    <a:pt x="152" y="14"/>
                  </a:lnTo>
                  <a:lnTo>
                    <a:pt x="154" y="12"/>
                  </a:lnTo>
                  <a:lnTo>
                    <a:pt x="156" y="10"/>
                  </a:lnTo>
                  <a:lnTo>
                    <a:pt x="158" y="8"/>
                  </a:lnTo>
                  <a:lnTo>
                    <a:pt x="158" y="6"/>
                  </a:lnTo>
                  <a:lnTo>
                    <a:pt x="160" y="4"/>
                  </a:lnTo>
                  <a:lnTo>
                    <a:pt x="162" y="2"/>
                  </a:lnTo>
                  <a:lnTo>
                    <a:pt x="162" y="2"/>
                  </a:lnTo>
                  <a:lnTo>
                    <a:pt x="164" y="0"/>
                  </a:lnTo>
                  <a:lnTo>
                    <a:pt x="164" y="0"/>
                  </a:lnTo>
                  <a:lnTo>
                    <a:pt x="166" y="0"/>
                  </a:lnTo>
                  <a:lnTo>
                    <a:pt x="168" y="0"/>
                  </a:lnTo>
                  <a:lnTo>
                    <a:pt x="170" y="0"/>
                  </a:lnTo>
                  <a:lnTo>
                    <a:pt x="172" y="0"/>
                  </a:lnTo>
                  <a:lnTo>
                    <a:pt x="174" y="0"/>
                  </a:lnTo>
                  <a:lnTo>
                    <a:pt x="176" y="0"/>
                  </a:lnTo>
                  <a:lnTo>
                    <a:pt x="178" y="0"/>
                  </a:lnTo>
                  <a:lnTo>
                    <a:pt x="178" y="0"/>
                  </a:lnTo>
                  <a:lnTo>
                    <a:pt x="180" y="2"/>
                  </a:lnTo>
                  <a:lnTo>
                    <a:pt x="180" y="2"/>
                  </a:lnTo>
                  <a:lnTo>
                    <a:pt x="182" y="4"/>
                  </a:lnTo>
                  <a:lnTo>
                    <a:pt x="184" y="6"/>
                  </a:lnTo>
                  <a:lnTo>
                    <a:pt x="186" y="8"/>
                  </a:lnTo>
                  <a:lnTo>
                    <a:pt x="188" y="10"/>
                  </a:lnTo>
                  <a:lnTo>
                    <a:pt x="190" y="12"/>
                  </a:lnTo>
                  <a:lnTo>
                    <a:pt x="192" y="14"/>
                  </a:lnTo>
                  <a:lnTo>
                    <a:pt x="194" y="16"/>
                  </a:lnTo>
                  <a:lnTo>
                    <a:pt x="194" y="16"/>
                  </a:lnTo>
                  <a:lnTo>
                    <a:pt x="196" y="16"/>
                  </a:lnTo>
                  <a:lnTo>
                    <a:pt x="196" y="18"/>
                  </a:lnTo>
                  <a:lnTo>
                    <a:pt x="198" y="18"/>
                  </a:lnTo>
                  <a:lnTo>
                    <a:pt x="200" y="16"/>
                  </a:lnTo>
                  <a:lnTo>
                    <a:pt x="202" y="16"/>
                  </a:lnTo>
                  <a:lnTo>
                    <a:pt x="206" y="16"/>
                  </a:lnTo>
                  <a:lnTo>
                    <a:pt x="208" y="16"/>
                  </a:lnTo>
                  <a:lnTo>
                    <a:pt x="208" y="16"/>
                  </a:lnTo>
                  <a:lnTo>
                    <a:pt x="212" y="16"/>
                  </a:lnTo>
                  <a:lnTo>
                    <a:pt x="214" y="16"/>
                  </a:lnTo>
                  <a:lnTo>
                    <a:pt x="216" y="18"/>
                  </a:lnTo>
                  <a:lnTo>
                    <a:pt x="218" y="18"/>
                  </a:lnTo>
                  <a:lnTo>
                    <a:pt x="218" y="18"/>
                  </a:lnTo>
                  <a:lnTo>
                    <a:pt x="220" y="20"/>
                  </a:lnTo>
                  <a:lnTo>
                    <a:pt x="220" y="20"/>
                  </a:lnTo>
                  <a:lnTo>
                    <a:pt x="220" y="20"/>
                  </a:lnTo>
                  <a:lnTo>
                    <a:pt x="222" y="22"/>
                  </a:lnTo>
                  <a:lnTo>
                    <a:pt x="222" y="22"/>
                  </a:lnTo>
                  <a:lnTo>
                    <a:pt x="222" y="22"/>
                  </a:lnTo>
                  <a:lnTo>
                    <a:pt x="222" y="24"/>
                  </a:lnTo>
                  <a:lnTo>
                    <a:pt x="222" y="26"/>
                  </a:lnTo>
                  <a:lnTo>
                    <a:pt x="220" y="28"/>
                  </a:lnTo>
                  <a:lnTo>
                    <a:pt x="220" y="34"/>
                  </a:lnTo>
                  <a:lnTo>
                    <a:pt x="220" y="34"/>
                  </a:lnTo>
                  <a:lnTo>
                    <a:pt x="220" y="210"/>
                  </a:lnTo>
                  <a:lnTo>
                    <a:pt x="220" y="214"/>
                  </a:lnTo>
                  <a:lnTo>
                    <a:pt x="220" y="218"/>
                  </a:lnTo>
                  <a:lnTo>
                    <a:pt x="222" y="222"/>
                  </a:lnTo>
                  <a:lnTo>
                    <a:pt x="222" y="226"/>
                  </a:lnTo>
                  <a:lnTo>
                    <a:pt x="222" y="228"/>
                  </a:lnTo>
                  <a:lnTo>
                    <a:pt x="220" y="230"/>
                  </a:lnTo>
                  <a:lnTo>
                    <a:pt x="220" y="232"/>
                  </a:lnTo>
                  <a:lnTo>
                    <a:pt x="220" y="234"/>
                  </a:lnTo>
                  <a:lnTo>
                    <a:pt x="220" y="234"/>
                  </a:lnTo>
                  <a:lnTo>
                    <a:pt x="218" y="236"/>
                  </a:lnTo>
                  <a:lnTo>
                    <a:pt x="218" y="236"/>
                  </a:lnTo>
                  <a:lnTo>
                    <a:pt x="218" y="236"/>
                  </a:lnTo>
                  <a:lnTo>
                    <a:pt x="216" y="238"/>
                  </a:lnTo>
                  <a:lnTo>
                    <a:pt x="216" y="238"/>
                  </a:lnTo>
                  <a:lnTo>
                    <a:pt x="214" y="238"/>
                  </a:lnTo>
                  <a:lnTo>
                    <a:pt x="212" y="238"/>
                  </a:lnTo>
                  <a:lnTo>
                    <a:pt x="210" y="238"/>
                  </a:lnTo>
                  <a:lnTo>
                    <a:pt x="210" y="238"/>
                  </a:lnTo>
                  <a:lnTo>
                    <a:pt x="210" y="238"/>
                  </a:lnTo>
                  <a:lnTo>
                    <a:pt x="208" y="238"/>
                  </a:lnTo>
                  <a:lnTo>
                    <a:pt x="208" y="240"/>
                  </a:lnTo>
                  <a:lnTo>
                    <a:pt x="208" y="242"/>
                  </a:lnTo>
                  <a:lnTo>
                    <a:pt x="208" y="244"/>
                  </a:lnTo>
                  <a:lnTo>
                    <a:pt x="208" y="244"/>
                  </a:lnTo>
                  <a:lnTo>
                    <a:pt x="208" y="248"/>
                  </a:lnTo>
                  <a:lnTo>
                    <a:pt x="208" y="250"/>
                  </a:lnTo>
                  <a:lnTo>
                    <a:pt x="208" y="254"/>
                  </a:lnTo>
                  <a:lnTo>
                    <a:pt x="210" y="258"/>
                  </a:lnTo>
                  <a:lnTo>
                    <a:pt x="210" y="262"/>
                  </a:lnTo>
                  <a:lnTo>
                    <a:pt x="212" y="264"/>
                  </a:lnTo>
                  <a:lnTo>
                    <a:pt x="208" y="264"/>
                  </a:lnTo>
                  <a:lnTo>
                    <a:pt x="204" y="264"/>
                  </a:lnTo>
                  <a:lnTo>
                    <a:pt x="202" y="264"/>
                  </a:lnTo>
                  <a:lnTo>
                    <a:pt x="202" y="264"/>
                  </a:lnTo>
                  <a:lnTo>
                    <a:pt x="200" y="264"/>
                  </a:lnTo>
                  <a:lnTo>
                    <a:pt x="198" y="262"/>
                  </a:lnTo>
                  <a:lnTo>
                    <a:pt x="196" y="260"/>
                  </a:lnTo>
                  <a:lnTo>
                    <a:pt x="192" y="258"/>
                  </a:lnTo>
                  <a:lnTo>
                    <a:pt x="190" y="254"/>
                  </a:lnTo>
                  <a:lnTo>
                    <a:pt x="182" y="250"/>
                  </a:lnTo>
                  <a:lnTo>
                    <a:pt x="180" y="246"/>
                  </a:lnTo>
                  <a:lnTo>
                    <a:pt x="178" y="244"/>
                  </a:lnTo>
                  <a:lnTo>
                    <a:pt x="176" y="244"/>
                  </a:lnTo>
                  <a:lnTo>
                    <a:pt x="172" y="242"/>
                  </a:lnTo>
                  <a:lnTo>
                    <a:pt x="168" y="240"/>
                  </a:lnTo>
                  <a:lnTo>
                    <a:pt x="164" y="238"/>
                  </a:lnTo>
                  <a:lnTo>
                    <a:pt x="162" y="238"/>
                  </a:lnTo>
                  <a:lnTo>
                    <a:pt x="156" y="234"/>
                  </a:lnTo>
                  <a:lnTo>
                    <a:pt x="152" y="232"/>
                  </a:lnTo>
                  <a:lnTo>
                    <a:pt x="150" y="232"/>
                  </a:lnTo>
                  <a:lnTo>
                    <a:pt x="148" y="230"/>
                  </a:lnTo>
                  <a:lnTo>
                    <a:pt x="146" y="230"/>
                  </a:lnTo>
                  <a:lnTo>
                    <a:pt x="146" y="228"/>
                  </a:lnTo>
                  <a:lnTo>
                    <a:pt x="144" y="228"/>
                  </a:lnTo>
                  <a:lnTo>
                    <a:pt x="144" y="228"/>
                  </a:lnTo>
                  <a:lnTo>
                    <a:pt x="144" y="226"/>
                  </a:lnTo>
                  <a:lnTo>
                    <a:pt x="142" y="222"/>
                  </a:lnTo>
                  <a:lnTo>
                    <a:pt x="140" y="220"/>
                  </a:lnTo>
                  <a:lnTo>
                    <a:pt x="140" y="218"/>
                  </a:lnTo>
                  <a:lnTo>
                    <a:pt x="138" y="216"/>
                  </a:lnTo>
                  <a:lnTo>
                    <a:pt x="138" y="216"/>
                  </a:lnTo>
                  <a:lnTo>
                    <a:pt x="138" y="216"/>
                  </a:lnTo>
                  <a:lnTo>
                    <a:pt x="136" y="214"/>
                  </a:lnTo>
                  <a:lnTo>
                    <a:pt x="136" y="214"/>
                  </a:lnTo>
                  <a:lnTo>
                    <a:pt x="134" y="214"/>
                  </a:lnTo>
                  <a:lnTo>
                    <a:pt x="132" y="214"/>
                  </a:lnTo>
                  <a:lnTo>
                    <a:pt x="128" y="214"/>
                  </a:lnTo>
                  <a:lnTo>
                    <a:pt x="126" y="214"/>
                  </a:lnTo>
                  <a:lnTo>
                    <a:pt x="122" y="214"/>
                  </a:lnTo>
                  <a:lnTo>
                    <a:pt x="118" y="214"/>
                  </a:lnTo>
                  <a:lnTo>
                    <a:pt x="116" y="214"/>
                  </a:lnTo>
                  <a:lnTo>
                    <a:pt x="114" y="212"/>
                  </a:lnTo>
                  <a:lnTo>
                    <a:pt x="114" y="212"/>
                  </a:lnTo>
                  <a:lnTo>
                    <a:pt x="112" y="212"/>
                  </a:lnTo>
                  <a:lnTo>
                    <a:pt x="112" y="212"/>
                  </a:lnTo>
                  <a:lnTo>
                    <a:pt x="112" y="210"/>
                  </a:lnTo>
                  <a:lnTo>
                    <a:pt x="112" y="210"/>
                  </a:lnTo>
                  <a:lnTo>
                    <a:pt x="110" y="208"/>
                  </a:lnTo>
                  <a:lnTo>
                    <a:pt x="110" y="206"/>
                  </a:lnTo>
                  <a:lnTo>
                    <a:pt x="110" y="204"/>
                  </a:lnTo>
                  <a:lnTo>
                    <a:pt x="108" y="202"/>
                  </a:lnTo>
                  <a:lnTo>
                    <a:pt x="108" y="200"/>
                  </a:lnTo>
                  <a:lnTo>
                    <a:pt x="108" y="200"/>
                  </a:lnTo>
                  <a:lnTo>
                    <a:pt x="108" y="198"/>
                  </a:lnTo>
                  <a:lnTo>
                    <a:pt x="108" y="198"/>
                  </a:lnTo>
                  <a:lnTo>
                    <a:pt x="106" y="198"/>
                  </a:lnTo>
                  <a:lnTo>
                    <a:pt x="104" y="198"/>
                  </a:lnTo>
                  <a:lnTo>
                    <a:pt x="102" y="198"/>
                  </a:lnTo>
                  <a:lnTo>
                    <a:pt x="102" y="196"/>
                  </a:lnTo>
                  <a:lnTo>
                    <a:pt x="100" y="196"/>
                  </a:lnTo>
                  <a:lnTo>
                    <a:pt x="98" y="196"/>
                  </a:lnTo>
                  <a:lnTo>
                    <a:pt x="96" y="196"/>
                  </a:lnTo>
                  <a:lnTo>
                    <a:pt x="96" y="196"/>
                  </a:lnTo>
                  <a:lnTo>
                    <a:pt x="96" y="194"/>
                  </a:lnTo>
                  <a:lnTo>
                    <a:pt x="94" y="194"/>
                  </a:lnTo>
                  <a:lnTo>
                    <a:pt x="94" y="194"/>
                  </a:lnTo>
                  <a:lnTo>
                    <a:pt x="94" y="192"/>
                  </a:lnTo>
                  <a:lnTo>
                    <a:pt x="94" y="190"/>
                  </a:lnTo>
                  <a:lnTo>
                    <a:pt x="94" y="190"/>
                  </a:lnTo>
                  <a:lnTo>
                    <a:pt x="94" y="188"/>
                  </a:lnTo>
                  <a:lnTo>
                    <a:pt x="94" y="188"/>
                  </a:lnTo>
                  <a:lnTo>
                    <a:pt x="92" y="188"/>
                  </a:lnTo>
                  <a:lnTo>
                    <a:pt x="90" y="188"/>
                  </a:lnTo>
                  <a:lnTo>
                    <a:pt x="88" y="188"/>
                  </a:lnTo>
                  <a:lnTo>
                    <a:pt x="86" y="188"/>
                  </a:lnTo>
                  <a:lnTo>
                    <a:pt x="82" y="188"/>
                  </a:lnTo>
                  <a:lnTo>
                    <a:pt x="80" y="188"/>
                  </a:lnTo>
                  <a:lnTo>
                    <a:pt x="76" y="186"/>
                  </a:lnTo>
                  <a:lnTo>
                    <a:pt x="74" y="184"/>
                  </a:lnTo>
                  <a:lnTo>
                    <a:pt x="70" y="184"/>
                  </a:lnTo>
                  <a:lnTo>
                    <a:pt x="70" y="184"/>
                  </a:lnTo>
                  <a:lnTo>
                    <a:pt x="66" y="184"/>
                  </a:lnTo>
                  <a:lnTo>
                    <a:pt x="62" y="184"/>
                  </a:lnTo>
                  <a:lnTo>
                    <a:pt x="60" y="184"/>
                  </a:lnTo>
                  <a:lnTo>
                    <a:pt x="58" y="184"/>
                  </a:lnTo>
                  <a:lnTo>
                    <a:pt x="56" y="184"/>
                  </a:lnTo>
                  <a:lnTo>
                    <a:pt x="56" y="184"/>
                  </a:lnTo>
                  <a:lnTo>
                    <a:pt x="54" y="182"/>
                  </a:lnTo>
                  <a:lnTo>
                    <a:pt x="54" y="182"/>
                  </a:lnTo>
                  <a:lnTo>
                    <a:pt x="54" y="182"/>
                  </a:lnTo>
                  <a:lnTo>
                    <a:pt x="54" y="180"/>
                  </a:lnTo>
                  <a:lnTo>
                    <a:pt x="52" y="178"/>
                  </a:lnTo>
                  <a:lnTo>
                    <a:pt x="52" y="176"/>
                  </a:lnTo>
                  <a:lnTo>
                    <a:pt x="52" y="176"/>
                  </a:lnTo>
                  <a:lnTo>
                    <a:pt x="52" y="176"/>
                  </a:lnTo>
                  <a:lnTo>
                    <a:pt x="52" y="174"/>
                  </a:lnTo>
                  <a:lnTo>
                    <a:pt x="50" y="174"/>
                  </a:lnTo>
                  <a:lnTo>
                    <a:pt x="48" y="174"/>
                  </a:lnTo>
                  <a:lnTo>
                    <a:pt x="48" y="174"/>
                  </a:lnTo>
                  <a:lnTo>
                    <a:pt x="44" y="174"/>
                  </a:lnTo>
                  <a:lnTo>
                    <a:pt x="42" y="174"/>
                  </a:lnTo>
                  <a:lnTo>
                    <a:pt x="38" y="174"/>
                  </a:lnTo>
                  <a:lnTo>
                    <a:pt x="36" y="174"/>
                  </a:lnTo>
                  <a:lnTo>
                    <a:pt x="34" y="176"/>
                  </a:lnTo>
                  <a:lnTo>
                    <a:pt x="34" y="174"/>
                  </a:lnTo>
                  <a:lnTo>
                    <a:pt x="32" y="168"/>
                  </a:lnTo>
                  <a:lnTo>
                    <a:pt x="32" y="166"/>
                  </a:lnTo>
                  <a:lnTo>
                    <a:pt x="32" y="164"/>
                  </a:lnTo>
                  <a:lnTo>
                    <a:pt x="32" y="162"/>
                  </a:lnTo>
                  <a:lnTo>
                    <a:pt x="30" y="160"/>
                  </a:lnTo>
                  <a:lnTo>
                    <a:pt x="30" y="160"/>
                  </a:lnTo>
                  <a:lnTo>
                    <a:pt x="30" y="160"/>
                  </a:lnTo>
                  <a:lnTo>
                    <a:pt x="28" y="160"/>
                  </a:lnTo>
                  <a:lnTo>
                    <a:pt x="28" y="158"/>
                  </a:lnTo>
                  <a:lnTo>
                    <a:pt x="26" y="158"/>
                  </a:lnTo>
                  <a:lnTo>
                    <a:pt x="22" y="158"/>
                  </a:lnTo>
                  <a:lnTo>
                    <a:pt x="20" y="158"/>
                  </a:lnTo>
                  <a:lnTo>
                    <a:pt x="16" y="158"/>
                  </a:lnTo>
                  <a:lnTo>
                    <a:pt x="12" y="158"/>
                  </a:lnTo>
                  <a:lnTo>
                    <a:pt x="12" y="158"/>
                  </a:lnTo>
                  <a:lnTo>
                    <a:pt x="10" y="158"/>
                  </a:lnTo>
                  <a:lnTo>
                    <a:pt x="8" y="156"/>
                  </a:lnTo>
                  <a:lnTo>
                    <a:pt x="8" y="156"/>
                  </a:lnTo>
                  <a:lnTo>
                    <a:pt x="6" y="156"/>
                  </a:lnTo>
                  <a:lnTo>
                    <a:pt x="6" y="156"/>
                  </a:lnTo>
                  <a:lnTo>
                    <a:pt x="4" y="154"/>
                  </a:lnTo>
                  <a:lnTo>
                    <a:pt x="2" y="150"/>
                  </a:lnTo>
                  <a:lnTo>
                    <a:pt x="0" y="150"/>
                  </a:lnTo>
                  <a:lnTo>
                    <a:pt x="0" y="148"/>
                  </a:lnTo>
                  <a:lnTo>
                    <a:pt x="0" y="148"/>
                  </a:lnTo>
                  <a:lnTo>
                    <a:pt x="0" y="146"/>
                  </a:lnTo>
                  <a:lnTo>
                    <a:pt x="0" y="142"/>
                  </a:lnTo>
                  <a:lnTo>
                    <a:pt x="0" y="140"/>
                  </a:lnTo>
                  <a:lnTo>
                    <a:pt x="0" y="136"/>
                  </a:lnTo>
                  <a:lnTo>
                    <a:pt x="0" y="132"/>
                  </a:lnTo>
                  <a:lnTo>
                    <a:pt x="0" y="120"/>
                  </a:lnTo>
                  <a:lnTo>
                    <a:pt x="0" y="106"/>
                  </a:lnTo>
                  <a:lnTo>
                    <a:pt x="0" y="90"/>
                  </a:lnTo>
                  <a:lnTo>
                    <a:pt x="0" y="74"/>
                  </a:lnTo>
                  <a:lnTo>
                    <a:pt x="2" y="46"/>
                  </a:lnTo>
                  <a:lnTo>
                    <a:pt x="2" y="34"/>
                  </a:lnTo>
                  <a:lnTo>
                    <a:pt x="8" y="30"/>
                  </a:lnTo>
                  <a:lnTo>
                    <a:pt x="14" y="28"/>
                  </a:lnTo>
                  <a:lnTo>
                    <a:pt x="16" y="26"/>
                  </a:lnTo>
                  <a:lnTo>
                    <a:pt x="18" y="26"/>
                  </a:lnTo>
                  <a:lnTo>
                    <a:pt x="18" y="26"/>
                  </a:lnTo>
                  <a:lnTo>
                    <a:pt x="20" y="26"/>
                  </a:lnTo>
                  <a:lnTo>
                    <a:pt x="22" y="26"/>
                  </a:lnTo>
                  <a:lnTo>
                    <a:pt x="22" y="26"/>
                  </a:lnTo>
                  <a:lnTo>
                    <a:pt x="24" y="26"/>
                  </a:lnTo>
                  <a:lnTo>
                    <a:pt x="24" y="24"/>
                  </a:lnTo>
                  <a:lnTo>
                    <a:pt x="26" y="24"/>
                  </a:lnTo>
                  <a:lnTo>
                    <a:pt x="26" y="22"/>
                  </a:lnTo>
                  <a:lnTo>
                    <a:pt x="26" y="22"/>
                  </a:lnTo>
                  <a:lnTo>
                    <a:pt x="26" y="20"/>
                  </a:lnTo>
                  <a:lnTo>
                    <a:pt x="26" y="16"/>
                  </a:lnTo>
                  <a:lnTo>
                    <a:pt x="28" y="12"/>
                  </a:lnTo>
                  <a:lnTo>
                    <a:pt x="28" y="8"/>
                  </a:lnTo>
                  <a:lnTo>
                    <a:pt x="28" y="4"/>
                  </a:lnTo>
                  <a:lnTo>
                    <a:pt x="26" y="2"/>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11" name="Freeform 406">
              <a:extLst>
                <a:ext uri="{FF2B5EF4-FFF2-40B4-BE49-F238E27FC236}">
                  <a16:creationId xmlns:a16="http://schemas.microsoft.com/office/drawing/2014/main" id="{53B72DBC-A5CC-49C1-B342-7DD0137D4C10}"/>
                </a:ext>
              </a:extLst>
            </p:cNvPr>
            <p:cNvSpPr>
              <a:spLocks/>
            </p:cNvSpPr>
            <p:nvPr/>
          </p:nvSpPr>
          <p:spPr bwMode="auto">
            <a:xfrm>
              <a:off x="6264059" y="3102518"/>
              <a:ext cx="419848" cy="451377"/>
            </a:xfrm>
            <a:custGeom>
              <a:avLst/>
              <a:gdLst>
                <a:gd name="T0" fmla="*/ 38 w 222"/>
                <a:gd name="T1" fmla="*/ 10 h 264"/>
                <a:gd name="T2" fmla="*/ 56 w 222"/>
                <a:gd name="T3" fmla="*/ 10 h 264"/>
                <a:gd name="T4" fmla="*/ 76 w 222"/>
                <a:gd name="T5" fmla="*/ 14 h 264"/>
                <a:gd name="T6" fmla="*/ 82 w 222"/>
                <a:gd name="T7" fmla="*/ 18 h 264"/>
                <a:gd name="T8" fmla="*/ 84 w 222"/>
                <a:gd name="T9" fmla="*/ 28 h 264"/>
                <a:gd name="T10" fmla="*/ 94 w 222"/>
                <a:gd name="T11" fmla="*/ 30 h 264"/>
                <a:gd name="T12" fmla="*/ 106 w 222"/>
                <a:gd name="T13" fmla="*/ 30 h 264"/>
                <a:gd name="T14" fmla="*/ 108 w 222"/>
                <a:gd name="T15" fmla="*/ 34 h 264"/>
                <a:gd name="T16" fmla="*/ 110 w 222"/>
                <a:gd name="T17" fmla="*/ 40 h 264"/>
                <a:gd name="T18" fmla="*/ 126 w 222"/>
                <a:gd name="T19" fmla="*/ 44 h 264"/>
                <a:gd name="T20" fmla="*/ 140 w 222"/>
                <a:gd name="T21" fmla="*/ 48 h 264"/>
                <a:gd name="T22" fmla="*/ 144 w 222"/>
                <a:gd name="T23" fmla="*/ 46 h 264"/>
                <a:gd name="T24" fmla="*/ 146 w 222"/>
                <a:gd name="T25" fmla="*/ 36 h 264"/>
                <a:gd name="T26" fmla="*/ 146 w 222"/>
                <a:gd name="T27" fmla="*/ 22 h 264"/>
                <a:gd name="T28" fmla="*/ 152 w 222"/>
                <a:gd name="T29" fmla="*/ 14 h 264"/>
                <a:gd name="T30" fmla="*/ 162 w 222"/>
                <a:gd name="T31" fmla="*/ 2 h 264"/>
                <a:gd name="T32" fmla="*/ 170 w 222"/>
                <a:gd name="T33" fmla="*/ 0 h 264"/>
                <a:gd name="T34" fmla="*/ 180 w 222"/>
                <a:gd name="T35" fmla="*/ 2 h 264"/>
                <a:gd name="T36" fmla="*/ 190 w 222"/>
                <a:gd name="T37" fmla="*/ 12 h 264"/>
                <a:gd name="T38" fmla="*/ 198 w 222"/>
                <a:gd name="T39" fmla="*/ 18 h 264"/>
                <a:gd name="T40" fmla="*/ 212 w 222"/>
                <a:gd name="T41" fmla="*/ 16 h 264"/>
                <a:gd name="T42" fmla="*/ 220 w 222"/>
                <a:gd name="T43" fmla="*/ 20 h 264"/>
                <a:gd name="T44" fmla="*/ 222 w 222"/>
                <a:gd name="T45" fmla="*/ 26 h 264"/>
                <a:gd name="T46" fmla="*/ 220 w 222"/>
                <a:gd name="T47" fmla="*/ 218 h 264"/>
                <a:gd name="T48" fmla="*/ 220 w 222"/>
                <a:gd name="T49" fmla="*/ 234 h 264"/>
                <a:gd name="T50" fmla="*/ 216 w 222"/>
                <a:gd name="T51" fmla="*/ 238 h 264"/>
                <a:gd name="T52" fmla="*/ 208 w 222"/>
                <a:gd name="T53" fmla="*/ 238 h 264"/>
                <a:gd name="T54" fmla="*/ 208 w 222"/>
                <a:gd name="T55" fmla="*/ 250 h 264"/>
                <a:gd name="T56" fmla="*/ 204 w 222"/>
                <a:gd name="T57" fmla="*/ 264 h 264"/>
                <a:gd name="T58" fmla="*/ 192 w 222"/>
                <a:gd name="T59" fmla="*/ 258 h 264"/>
                <a:gd name="T60" fmla="*/ 172 w 222"/>
                <a:gd name="T61" fmla="*/ 242 h 264"/>
                <a:gd name="T62" fmla="*/ 150 w 222"/>
                <a:gd name="T63" fmla="*/ 232 h 264"/>
                <a:gd name="T64" fmla="*/ 144 w 222"/>
                <a:gd name="T65" fmla="*/ 226 h 264"/>
                <a:gd name="T66" fmla="*/ 138 w 222"/>
                <a:gd name="T67" fmla="*/ 216 h 264"/>
                <a:gd name="T68" fmla="*/ 126 w 222"/>
                <a:gd name="T69" fmla="*/ 214 h 264"/>
                <a:gd name="T70" fmla="*/ 112 w 222"/>
                <a:gd name="T71" fmla="*/ 212 h 264"/>
                <a:gd name="T72" fmla="*/ 110 w 222"/>
                <a:gd name="T73" fmla="*/ 204 h 264"/>
                <a:gd name="T74" fmla="*/ 106 w 222"/>
                <a:gd name="T75" fmla="*/ 198 h 264"/>
                <a:gd name="T76" fmla="*/ 96 w 222"/>
                <a:gd name="T77" fmla="*/ 196 h 264"/>
                <a:gd name="T78" fmla="*/ 94 w 222"/>
                <a:gd name="T79" fmla="*/ 190 h 264"/>
                <a:gd name="T80" fmla="*/ 88 w 222"/>
                <a:gd name="T81" fmla="*/ 188 h 264"/>
                <a:gd name="T82" fmla="*/ 70 w 222"/>
                <a:gd name="T83" fmla="*/ 184 h 264"/>
                <a:gd name="T84" fmla="*/ 56 w 222"/>
                <a:gd name="T85" fmla="*/ 184 h 264"/>
                <a:gd name="T86" fmla="*/ 52 w 222"/>
                <a:gd name="T87" fmla="*/ 178 h 264"/>
                <a:gd name="T88" fmla="*/ 48 w 222"/>
                <a:gd name="T89" fmla="*/ 174 h 264"/>
                <a:gd name="T90" fmla="*/ 34 w 222"/>
                <a:gd name="T91" fmla="*/ 176 h 264"/>
                <a:gd name="T92" fmla="*/ 30 w 222"/>
                <a:gd name="T93" fmla="*/ 160 h 264"/>
                <a:gd name="T94" fmla="*/ 22 w 222"/>
                <a:gd name="T95" fmla="*/ 158 h 264"/>
                <a:gd name="T96" fmla="*/ 8 w 222"/>
                <a:gd name="T97" fmla="*/ 156 h 264"/>
                <a:gd name="T98" fmla="*/ 0 w 222"/>
                <a:gd name="T99" fmla="*/ 150 h 264"/>
                <a:gd name="T100" fmla="*/ 0 w 222"/>
                <a:gd name="T101" fmla="*/ 136 h 264"/>
                <a:gd name="T102" fmla="*/ 2 w 222"/>
                <a:gd name="T103" fmla="*/ 46 h 264"/>
                <a:gd name="T104" fmla="*/ 18 w 222"/>
                <a:gd name="T105" fmla="*/ 26 h 264"/>
                <a:gd name="T106" fmla="*/ 26 w 222"/>
                <a:gd name="T107" fmla="*/ 24 h 264"/>
                <a:gd name="T108" fmla="*/ 28 w 222"/>
                <a:gd name="T109" fmla="*/ 8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2" h="264">
                  <a:moveTo>
                    <a:pt x="26" y="2"/>
                  </a:moveTo>
                  <a:lnTo>
                    <a:pt x="26" y="2"/>
                  </a:lnTo>
                  <a:lnTo>
                    <a:pt x="32" y="4"/>
                  </a:lnTo>
                  <a:lnTo>
                    <a:pt x="36" y="8"/>
                  </a:lnTo>
                  <a:lnTo>
                    <a:pt x="38" y="8"/>
                  </a:lnTo>
                  <a:lnTo>
                    <a:pt x="38" y="10"/>
                  </a:lnTo>
                  <a:lnTo>
                    <a:pt x="40" y="10"/>
                  </a:lnTo>
                  <a:lnTo>
                    <a:pt x="40" y="10"/>
                  </a:lnTo>
                  <a:lnTo>
                    <a:pt x="44" y="10"/>
                  </a:lnTo>
                  <a:lnTo>
                    <a:pt x="48" y="10"/>
                  </a:lnTo>
                  <a:lnTo>
                    <a:pt x="52" y="10"/>
                  </a:lnTo>
                  <a:lnTo>
                    <a:pt x="56" y="10"/>
                  </a:lnTo>
                  <a:lnTo>
                    <a:pt x="60" y="12"/>
                  </a:lnTo>
                  <a:lnTo>
                    <a:pt x="64" y="12"/>
                  </a:lnTo>
                  <a:lnTo>
                    <a:pt x="70" y="12"/>
                  </a:lnTo>
                  <a:lnTo>
                    <a:pt x="72" y="12"/>
                  </a:lnTo>
                  <a:lnTo>
                    <a:pt x="74" y="12"/>
                  </a:lnTo>
                  <a:lnTo>
                    <a:pt x="76" y="14"/>
                  </a:lnTo>
                  <a:lnTo>
                    <a:pt x="78" y="14"/>
                  </a:lnTo>
                  <a:lnTo>
                    <a:pt x="80" y="14"/>
                  </a:lnTo>
                  <a:lnTo>
                    <a:pt x="80" y="16"/>
                  </a:lnTo>
                  <a:lnTo>
                    <a:pt x="80" y="16"/>
                  </a:lnTo>
                  <a:lnTo>
                    <a:pt x="82" y="16"/>
                  </a:lnTo>
                  <a:lnTo>
                    <a:pt x="82" y="18"/>
                  </a:lnTo>
                  <a:lnTo>
                    <a:pt x="82" y="20"/>
                  </a:lnTo>
                  <a:lnTo>
                    <a:pt x="82" y="22"/>
                  </a:lnTo>
                  <a:lnTo>
                    <a:pt x="84" y="24"/>
                  </a:lnTo>
                  <a:lnTo>
                    <a:pt x="84" y="26"/>
                  </a:lnTo>
                  <a:lnTo>
                    <a:pt x="84" y="26"/>
                  </a:lnTo>
                  <a:lnTo>
                    <a:pt x="84" y="28"/>
                  </a:lnTo>
                  <a:lnTo>
                    <a:pt x="84" y="28"/>
                  </a:lnTo>
                  <a:lnTo>
                    <a:pt x="86" y="28"/>
                  </a:lnTo>
                  <a:lnTo>
                    <a:pt x="86" y="28"/>
                  </a:lnTo>
                  <a:lnTo>
                    <a:pt x="88" y="30"/>
                  </a:lnTo>
                  <a:lnTo>
                    <a:pt x="90" y="30"/>
                  </a:lnTo>
                  <a:lnTo>
                    <a:pt x="94" y="30"/>
                  </a:lnTo>
                  <a:lnTo>
                    <a:pt x="96" y="30"/>
                  </a:lnTo>
                  <a:lnTo>
                    <a:pt x="100" y="30"/>
                  </a:lnTo>
                  <a:lnTo>
                    <a:pt x="102" y="30"/>
                  </a:lnTo>
                  <a:lnTo>
                    <a:pt x="104" y="30"/>
                  </a:lnTo>
                  <a:lnTo>
                    <a:pt x="104" y="30"/>
                  </a:lnTo>
                  <a:lnTo>
                    <a:pt x="106" y="30"/>
                  </a:lnTo>
                  <a:lnTo>
                    <a:pt x="108" y="30"/>
                  </a:lnTo>
                  <a:lnTo>
                    <a:pt x="108" y="32"/>
                  </a:lnTo>
                  <a:lnTo>
                    <a:pt x="108" y="32"/>
                  </a:lnTo>
                  <a:lnTo>
                    <a:pt x="108" y="32"/>
                  </a:lnTo>
                  <a:lnTo>
                    <a:pt x="108" y="32"/>
                  </a:lnTo>
                  <a:lnTo>
                    <a:pt x="108" y="34"/>
                  </a:lnTo>
                  <a:lnTo>
                    <a:pt x="108" y="34"/>
                  </a:lnTo>
                  <a:lnTo>
                    <a:pt x="108" y="38"/>
                  </a:lnTo>
                  <a:lnTo>
                    <a:pt x="108" y="38"/>
                  </a:lnTo>
                  <a:lnTo>
                    <a:pt x="108" y="38"/>
                  </a:lnTo>
                  <a:lnTo>
                    <a:pt x="110" y="40"/>
                  </a:lnTo>
                  <a:lnTo>
                    <a:pt x="110" y="40"/>
                  </a:lnTo>
                  <a:lnTo>
                    <a:pt x="112" y="40"/>
                  </a:lnTo>
                  <a:lnTo>
                    <a:pt x="112" y="40"/>
                  </a:lnTo>
                  <a:lnTo>
                    <a:pt x="116" y="42"/>
                  </a:lnTo>
                  <a:lnTo>
                    <a:pt x="118" y="42"/>
                  </a:lnTo>
                  <a:lnTo>
                    <a:pt x="124" y="42"/>
                  </a:lnTo>
                  <a:lnTo>
                    <a:pt x="126" y="44"/>
                  </a:lnTo>
                  <a:lnTo>
                    <a:pt x="128" y="44"/>
                  </a:lnTo>
                  <a:lnTo>
                    <a:pt x="130" y="44"/>
                  </a:lnTo>
                  <a:lnTo>
                    <a:pt x="132" y="44"/>
                  </a:lnTo>
                  <a:lnTo>
                    <a:pt x="136" y="46"/>
                  </a:lnTo>
                  <a:lnTo>
                    <a:pt x="138" y="48"/>
                  </a:lnTo>
                  <a:lnTo>
                    <a:pt x="140" y="48"/>
                  </a:lnTo>
                  <a:lnTo>
                    <a:pt x="140" y="48"/>
                  </a:lnTo>
                  <a:lnTo>
                    <a:pt x="142" y="48"/>
                  </a:lnTo>
                  <a:lnTo>
                    <a:pt x="142" y="48"/>
                  </a:lnTo>
                  <a:lnTo>
                    <a:pt x="142" y="48"/>
                  </a:lnTo>
                  <a:lnTo>
                    <a:pt x="144" y="46"/>
                  </a:lnTo>
                  <a:lnTo>
                    <a:pt x="144" y="46"/>
                  </a:lnTo>
                  <a:lnTo>
                    <a:pt x="144" y="46"/>
                  </a:lnTo>
                  <a:lnTo>
                    <a:pt x="146" y="42"/>
                  </a:lnTo>
                  <a:lnTo>
                    <a:pt x="146" y="42"/>
                  </a:lnTo>
                  <a:lnTo>
                    <a:pt x="146" y="40"/>
                  </a:lnTo>
                  <a:lnTo>
                    <a:pt x="146" y="40"/>
                  </a:lnTo>
                  <a:lnTo>
                    <a:pt x="146" y="36"/>
                  </a:lnTo>
                  <a:lnTo>
                    <a:pt x="146" y="34"/>
                  </a:lnTo>
                  <a:lnTo>
                    <a:pt x="146" y="30"/>
                  </a:lnTo>
                  <a:lnTo>
                    <a:pt x="146" y="28"/>
                  </a:lnTo>
                  <a:lnTo>
                    <a:pt x="146" y="24"/>
                  </a:lnTo>
                  <a:lnTo>
                    <a:pt x="146" y="22"/>
                  </a:lnTo>
                  <a:lnTo>
                    <a:pt x="146" y="22"/>
                  </a:lnTo>
                  <a:lnTo>
                    <a:pt x="146" y="20"/>
                  </a:lnTo>
                  <a:lnTo>
                    <a:pt x="146" y="20"/>
                  </a:lnTo>
                  <a:lnTo>
                    <a:pt x="148" y="18"/>
                  </a:lnTo>
                  <a:lnTo>
                    <a:pt x="148" y="18"/>
                  </a:lnTo>
                  <a:lnTo>
                    <a:pt x="150" y="16"/>
                  </a:lnTo>
                  <a:lnTo>
                    <a:pt x="152" y="14"/>
                  </a:lnTo>
                  <a:lnTo>
                    <a:pt x="154" y="12"/>
                  </a:lnTo>
                  <a:lnTo>
                    <a:pt x="156" y="10"/>
                  </a:lnTo>
                  <a:lnTo>
                    <a:pt x="158" y="8"/>
                  </a:lnTo>
                  <a:lnTo>
                    <a:pt x="158" y="6"/>
                  </a:lnTo>
                  <a:lnTo>
                    <a:pt x="160" y="4"/>
                  </a:lnTo>
                  <a:lnTo>
                    <a:pt x="162" y="2"/>
                  </a:lnTo>
                  <a:lnTo>
                    <a:pt x="162" y="2"/>
                  </a:lnTo>
                  <a:lnTo>
                    <a:pt x="164" y="0"/>
                  </a:lnTo>
                  <a:lnTo>
                    <a:pt x="164" y="0"/>
                  </a:lnTo>
                  <a:lnTo>
                    <a:pt x="166" y="0"/>
                  </a:lnTo>
                  <a:lnTo>
                    <a:pt x="168" y="0"/>
                  </a:lnTo>
                  <a:lnTo>
                    <a:pt x="170" y="0"/>
                  </a:lnTo>
                  <a:lnTo>
                    <a:pt x="172" y="0"/>
                  </a:lnTo>
                  <a:lnTo>
                    <a:pt x="174" y="0"/>
                  </a:lnTo>
                  <a:lnTo>
                    <a:pt x="176" y="0"/>
                  </a:lnTo>
                  <a:lnTo>
                    <a:pt x="178" y="0"/>
                  </a:lnTo>
                  <a:lnTo>
                    <a:pt x="178" y="0"/>
                  </a:lnTo>
                  <a:lnTo>
                    <a:pt x="180" y="2"/>
                  </a:lnTo>
                  <a:lnTo>
                    <a:pt x="180" y="2"/>
                  </a:lnTo>
                  <a:lnTo>
                    <a:pt x="182" y="4"/>
                  </a:lnTo>
                  <a:lnTo>
                    <a:pt x="184" y="6"/>
                  </a:lnTo>
                  <a:lnTo>
                    <a:pt x="186" y="8"/>
                  </a:lnTo>
                  <a:lnTo>
                    <a:pt x="188" y="10"/>
                  </a:lnTo>
                  <a:lnTo>
                    <a:pt x="190" y="12"/>
                  </a:lnTo>
                  <a:lnTo>
                    <a:pt x="192" y="14"/>
                  </a:lnTo>
                  <a:lnTo>
                    <a:pt x="194" y="16"/>
                  </a:lnTo>
                  <a:lnTo>
                    <a:pt x="194" y="16"/>
                  </a:lnTo>
                  <a:lnTo>
                    <a:pt x="196" y="16"/>
                  </a:lnTo>
                  <a:lnTo>
                    <a:pt x="196" y="18"/>
                  </a:lnTo>
                  <a:lnTo>
                    <a:pt x="198" y="18"/>
                  </a:lnTo>
                  <a:lnTo>
                    <a:pt x="200" y="16"/>
                  </a:lnTo>
                  <a:lnTo>
                    <a:pt x="202" y="16"/>
                  </a:lnTo>
                  <a:lnTo>
                    <a:pt x="206" y="16"/>
                  </a:lnTo>
                  <a:lnTo>
                    <a:pt x="208" y="16"/>
                  </a:lnTo>
                  <a:lnTo>
                    <a:pt x="208" y="16"/>
                  </a:lnTo>
                  <a:lnTo>
                    <a:pt x="212" y="16"/>
                  </a:lnTo>
                  <a:lnTo>
                    <a:pt x="214" y="16"/>
                  </a:lnTo>
                  <a:lnTo>
                    <a:pt x="216" y="18"/>
                  </a:lnTo>
                  <a:lnTo>
                    <a:pt x="218" y="18"/>
                  </a:lnTo>
                  <a:lnTo>
                    <a:pt x="218" y="18"/>
                  </a:lnTo>
                  <a:lnTo>
                    <a:pt x="220" y="20"/>
                  </a:lnTo>
                  <a:lnTo>
                    <a:pt x="220" y="20"/>
                  </a:lnTo>
                  <a:lnTo>
                    <a:pt x="220" y="20"/>
                  </a:lnTo>
                  <a:lnTo>
                    <a:pt x="222" y="22"/>
                  </a:lnTo>
                  <a:lnTo>
                    <a:pt x="222" y="22"/>
                  </a:lnTo>
                  <a:lnTo>
                    <a:pt x="222" y="22"/>
                  </a:lnTo>
                  <a:lnTo>
                    <a:pt x="222" y="24"/>
                  </a:lnTo>
                  <a:lnTo>
                    <a:pt x="222" y="26"/>
                  </a:lnTo>
                  <a:lnTo>
                    <a:pt x="220" y="28"/>
                  </a:lnTo>
                  <a:lnTo>
                    <a:pt x="220" y="34"/>
                  </a:lnTo>
                  <a:lnTo>
                    <a:pt x="220" y="34"/>
                  </a:lnTo>
                  <a:lnTo>
                    <a:pt x="220" y="210"/>
                  </a:lnTo>
                  <a:lnTo>
                    <a:pt x="220" y="214"/>
                  </a:lnTo>
                  <a:lnTo>
                    <a:pt x="220" y="218"/>
                  </a:lnTo>
                  <a:lnTo>
                    <a:pt x="222" y="222"/>
                  </a:lnTo>
                  <a:lnTo>
                    <a:pt x="222" y="226"/>
                  </a:lnTo>
                  <a:lnTo>
                    <a:pt x="222" y="228"/>
                  </a:lnTo>
                  <a:lnTo>
                    <a:pt x="220" y="230"/>
                  </a:lnTo>
                  <a:lnTo>
                    <a:pt x="220" y="232"/>
                  </a:lnTo>
                  <a:lnTo>
                    <a:pt x="220" y="234"/>
                  </a:lnTo>
                  <a:lnTo>
                    <a:pt x="220" y="234"/>
                  </a:lnTo>
                  <a:lnTo>
                    <a:pt x="218" y="236"/>
                  </a:lnTo>
                  <a:lnTo>
                    <a:pt x="218" y="236"/>
                  </a:lnTo>
                  <a:lnTo>
                    <a:pt x="218" y="236"/>
                  </a:lnTo>
                  <a:lnTo>
                    <a:pt x="216" y="238"/>
                  </a:lnTo>
                  <a:lnTo>
                    <a:pt x="216" y="238"/>
                  </a:lnTo>
                  <a:lnTo>
                    <a:pt x="214" y="238"/>
                  </a:lnTo>
                  <a:lnTo>
                    <a:pt x="212" y="238"/>
                  </a:lnTo>
                  <a:lnTo>
                    <a:pt x="210" y="238"/>
                  </a:lnTo>
                  <a:lnTo>
                    <a:pt x="210" y="238"/>
                  </a:lnTo>
                  <a:lnTo>
                    <a:pt x="210" y="238"/>
                  </a:lnTo>
                  <a:lnTo>
                    <a:pt x="208" y="238"/>
                  </a:lnTo>
                  <a:lnTo>
                    <a:pt x="208" y="240"/>
                  </a:lnTo>
                  <a:lnTo>
                    <a:pt x="208" y="242"/>
                  </a:lnTo>
                  <a:lnTo>
                    <a:pt x="208" y="244"/>
                  </a:lnTo>
                  <a:lnTo>
                    <a:pt x="208" y="244"/>
                  </a:lnTo>
                  <a:lnTo>
                    <a:pt x="208" y="248"/>
                  </a:lnTo>
                  <a:lnTo>
                    <a:pt x="208" y="250"/>
                  </a:lnTo>
                  <a:lnTo>
                    <a:pt x="208" y="254"/>
                  </a:lnTo>
                  <a:lnTo>
                    <a:pt x="210" y="258"/>
                  </a:lnTo>
                  <a:lnTo>
                    <a:pt x="210" y="262"/>
                  </a:lnTo>
                  <a:lnTo>
                    <a:pt x="212" y="264"/>
                  </a:lnTo>
                  <a:lnTo>
                    <a:pt x="208" y="264"/>
                  </a:lnTo>
                  <a:lnTo>
                    <a:pt x="204" y="264"/>
                  </a:lnTo>
                  <a:lnTo>
                    <a:pt x="202" y="264"/>
                  </a:lnTo>
                  <a:lnTo>
                    <a:pt x="202" y="264"/>
                  </a:lnTo>
                  <a:lnTo>
                    <a:pt x="200" y="264"/>
                  </a:lnTo>
                  <a:lnTo>
                    <a:pt x="198" y="262"/>
                  </a:lnTo>
                  <a:lnTo>
                    <a:pt x="196" y="260"/>
                  </a:lnTo>
                  <a:lnTo>
                    <a:pt x="192" y="258"/>
                  </a:lnTo>
                  <a:lnTo>
                    <a:pt x="190" y="254"/>
                  </a:lnTo>
                  <a:lnTo>
                    <a:pt x="182" y="250"/>
                  </a:lnTo>
                  <a:lnTo>
                    <a:pt x="180" y="246"/>
                  </a:lnTo>
                  <a:lnTo>
                    <a:pt x="178" y="244"/>
                  </a:lnTo>
                  <a:lnTo>
                    <a:pt x="176" y="244"/>
                  </a:lnTo>
                  <a:lnTo>
                    <a:pt x="172" y="242"/>
                  </a:lnTo>
                  <a:lnTo>
                    <a:pt x="168" y="240"/>
                  </a:lnTo>
                  <a:lnTo>
                    <a:pt x="164" y="238"/>
                  </a:lnTo>
                  <a:lnTo>
                    <a:pt x="162" y="238"/>
                  </a:lnTo>
                  <a:lnTo>
                    <a:pt x="156" y="234"/>
                  </a:lnTo>
                  <a:lnTo>
                    <a:pt x="152" y="232"/>
                  </a:lnTo>
                  <a:lnTo>
                    <a:pt x="150" y="232"/>
                  </a:lnTo>
                  <a:lnTo>
                    <a:pt x="148" y="230"/>
                  </a:lnTo>
                  <a:lnTo>
                    <a:pt x="146" y="230"/>
                  </a:lnTo>
                  <a:lnTo>
                    <a:pt x="146" y="228"/>
                  </a:lnTo>
                  <a:lnTo>
                    <a:pt x="144" y="228"/>
                  </a:lnTo>
                  <a:lnTo>
                    <a:pt x="144" y="228"/>
                  </a:lnTo>
                  <a:lnTo>
                    <a:pt x="144" y="226"/>
                  </a:lnTo>
                  <a:lnTo>
                    <a:pt x="142" y="222"/>
                  </a:lnTo>
                  <a:lnTo>
                    <a:pt x="140" y="220"/>
                  </a:lnTo>
                  <a:lnTo>
                    <a:pt x="140" y="218"/>
                  </a:lnTo>
                  <a:lnTo>
                    <a:pt x="138" y="216"/>
                  </a:lnTo>
                  <a:lnTo>
                    <a:pt x="138" y="216"/>
                  </a:lnTo>
                  <a:lnTo>
                    <a:pt x="138" y="216"/>
                  </a:lnTo>
                  <a:lnTo>
                    <a:pt x="136" y="214"/>
                  </a:lnTo>
                  <a:lnTo>
                    <a:pt x="136" y="214"/>
                  </a:lnTo>
                  <a:lnTo>
                    <a:pt x="134" y="214"/>
                  </a:lnTo>
                  <a:lnTo>
                    <a:pt x="132" y="214"/>
                  </a:lnTo>
                  <a:lnTo>
                    <a:pt x="128" y="214"/>
                  </a:lnTo>
                  <a:lnTo>
                    <a:pt x="126" y="214"/>
                  </a:lnTo>
                  <a:lnTo>
                    <a:pt x="122" y="214"/>
                  </a:lnTo>
                  <a:lnTo>
                    <a:pt x="118" y="214"/>
                  </a:lnTo>
                  <a:lnTo>
                    <a:pt x="116" y="214"/>
                  </a:lnTo>
                  <a:lnTo>
                    <a:pt x="114" y="212"/>
                  </a:lnTo>
                  <a:lnTo>
                    <a:pt x="114" y="212"/>
                  </a:lnTo>
                  <a:lnTo>
                    <a:pt x="112" y="212"/>
                  </a:lnTo>
                  <a:lnTo>
                    <a:pt x="112" y="212"/>
                  </a:lnTo>
                  <a:lnTo>
                    <a:pt x="112" y="210"/>
                  </a:lnTo>
                  <a:lnTo>
                    <a:pt x="112" y="210"/>
                  </a:lnTo>
                  <a:lnTo>
                    <a:pt x="110" y="208"/>
                  </a:lnTo>
                  <a:lnTo>
                    <a:pt x="110" y="206"/>
                  </a:lnTo>
                  <a:lnTo>
                    <a:pt x="110" y="204"/>
                  </a:lnTo>
                  <a:lnTo>
                    <a:pt x="108" y="202"/>
                  </a:lnTo>
                  <a:lnTo>
                    <a:pt x="108" y="200"/>
                  </a:lnTo>
                  <a:lnTo>
                    <a:pt x="108" y="200"/>
                  </a:lnTo>
                  <a:lnTo>
                    <a:pt x="108" y="198"/>
                  </a:lnTo>
                  <a:lnTo>
                    <a:pt x="108" y="198"/>
                  </a:lnTo>
                  <a:lnTo>
                    <a:pt x="106" y="198"/>
                  </a:lnTo>
                  <a:lnTo>
                    <a:pt x="104" y="198"/>
                  </a:lnTo>
                  <a:lnTo>
                    <a:pt x="102" y="198"/>
                  </a:lnTo>
                  <a:lnTo>
                    <a:pt x="102" y="196"/>
                  </a:lnTo>
                  <a:lnTo>
                    <a:pt x="100" y="196"/>
                  </a:lnTo>
                  <a:lnTo>
                    <a:pt x="98" y="196"/>
                  </a:lnTo>
                  <a:lnTo>
                    <a:pt x="96" y="196"/>
                  </a:lnTo>
                  <a:lnTo>
                    <a:pt x="96" y="196"/>
                  </a:lnTo>
                  <a:lnTo>
                    <a:pt x="96" y="194"/>
                  </a:lnTo>
                  <a:lnTo>
                    <a:pt x="94" y="194"/>
                  </a:lnTo>
                  <a:lnTo>
                    <a:pt x="94" y="194"/>
                  </a:lnTo>
                  <a:lnTo>
                    <a:pt x="94" y="192"/>
                  </a:lnTo>
                  <a:lnTo>
                    <a:pt x="94" y="190"/>
                  </a:lnTo>
                  <a:lnTo>
                    <a:pt x="94" y="190"/>
                  </a:lnTo>
                  <a:lnTo>
                    <a:pt x="94" y="188"/>
                  </a:lnTo>
                  <a:lnTo>
                    <a:pt x="94" y="188"/>
                  </a:lnTo>
                  <a:lnTo>
                    <a:pt x="92" y="188"/>
                  </a:lnTo>
                  <a:lnTo>
                    <a:pt x="90" y="188"/>
                  </a:lnTo>
                  <a:lnTo>
                    <a:pt x="88" y="188"/>
                  </a:lnTo>
                  <a:lnTo>
                    <a:pt x="86" y="188"/>
                  </a:lnTo>
                  <a:lnTo>
                    <a:pt x="82" y="188"/>
                  </a:lnTo>
                  <a:lnTo>
                    <a:pt x="80" y="188"/>
                  </a:lnTo>
                  <a:lnTo>
                    <a:pt x="76" y="186"/>
                  </a:lnTo>
                  <a:lnTo>
                    <a:pt x="74" y="184"/>
                  </a:lnTo>
                  <a:lnTo>
                    <a:pt x="70" y="184"/>
                  </a:lnTo>
                  <a:lnTo>
                    <a:pt x="70" y="184"/>
                  </a:lnTo>
                  <a:lnTo>
                    <a:pt x="66" y="184"/>
                  </a:lnTo>
                  <a:lnTo>
                    <a:pt x="62" y="184"/>
                  </a:lnTo>
                  <a:lnTo>
                    <a:pt x="60" y="184"/>
                  </a:lnTo>
                  <a:lnTo>
                    <a:pt x="58" y="184"/>
                  </a:lnTo>
                  <a:lnTo>
                    <a:pt x="56" y="184"/>
                  </a:lnTo>
                  <a:lnTo>
                    <a:pt x="56" y="184"/>
                  </a:lnTo>
                  <a:lnTo>
                    <a:pt x="54" y="182"/>
                  </a:lnTo>
                  <a:lnTo>
                    <a:pt x="54" y="182"/>
                  </a:lnTo>
                  <a:lnTo>
                    <a:pt x="54" y="182"/>
                  </a:lnTo>
                  <a:lnTo>
                    <a:pt x="54" y="180"/>
                  </a:lnTo>
                  <a:lnTo>
                    <a:pt x="52" y="178"/>
                  </a:lnTo>
                  <a:lnTo>
                    <a:pt x="52" y="176"/>
                  </a:lnTo>
                  <a:lnTo>
                    <a:pt x="52" y="176"/>
                  </a:lnTo>
                  <a:lnTo>
                    <a:pt x="52" y="176"/>
                  </a:lnTo>
                  <a:lnTo>
                    <a:pt x="52" y="174"/>
                  </a:lnTo>
                  <a:lnTo>
                    <a:pt x="50" y="174"/>
                  </a:lnTo>
                  <a:lnTo>
                    <a:pt x="48" y="174"/>
                  </a:lnTo>
                  <a:lnTo>
                    <a:pt x="48" y="174"/>
                  </a:lnTo>
                  <a:lnTo>
                    <a:pt x="44" y="174"/>
                  </a:lnTo>
                  <a:lnTo>
                    <a:pt x="42" y="174"/>
                  </a:lnTo>
                  <a:lnTo>
                    <a:pt x="38" y="174"/>
                  </a:lnTo>
                  <a:lnTo>
                    <a:pt x="36" y="174"/>
                  </a:lnTo>
                  <a:lnTo>
                    <a:pt x="34" y="176"/>
                  </a:lnTo>
                  <a:lnTo>
                    <a:pt x="34" y="174"/>
                  </a:lnTo>
                  <a:lnTo>
                    <a:pt x="32" y="168"/>
                  </a:lnTo>
                  <a:lnTo>
                    <a:pt x="32" y="166"/>
                  </a:lnTo>
                  <a:lnTo>
                    <a:pt x="32" y="164"/>
                  </a:lnTo>
                  <a:lnTo>
                    <a:pt x="32" y="162"/>
                  </a:lnTo>
                  <a:lnTo>
                    <a:pt x="30" y="160"/>
                  </a:lnTo>
                  <a:lnTo>
                    <a:pt x="30" y="160"/>
                  </a:lnTo>
                  <a:lnTo>
                    <a:pt x="30" y="160"/>
                  </a:lnTo>
                  <a:lnTo>
                    <a:pt x="28" y="160"/>
                  </a:lnTo>
                  <a:lnTo>
                    <a:pt x="28" y="158"/>
                  </a:lnTo>
                  <a:lnTo>
                    <a:pt x="26" y="158"/>
                  </a:lnTo>
                  <a:lnTo>
                    <a:pt x="22" y="158"/>
                  </a:lnTo>
                  <a:lnTo>
                    <a:pt x="20" y="158"/>
                  </a:lnTo>
                  <a:lnTo>
                    <a:pt x="16" y="158"/>
                  </a:lnTo>
                  <a:lnTo>
                    <a:pt x="12" y="158"/>
                  </a:lnTo>
                  <a:lnTo>
                    <a:pt x="12" y="158"/>
                  </a:lnTo>
                  <a:lnTo>
                    <a:pt x="10" y="158"/>
                  </a:lnTo>
                  <a:lnTo>
                    <a:pt x="8" y="156"/>
                  </a:lnTo>
                  <a:lnTo>
                    <a:pt x="8" y="156"/>
                  </a:lnTo>
                  <a:lnTo>
                    <a:pt x="6" y="156"/>
                  </a:lnTo>
                  <a:lnTo>
                    <a:pt x="6" y="156"/>
                  </a:lnTo>
                  <a:lnTo>
                    <a:pt x="4" y="154"/>
                  </a:lnTo>
                  <a:lnTo>
                    <a:pt x="2" y="150"/>
                  </a:lnTo>
                  <a:lnTo>
                    <a:pt x="0" y="150"/>
                  </a:lnTo>
                  <a:lnTo>
                    <a:pt x="0" y="148"/>
                  </a:lnTo>
                  <a:lnTo>
                    <a:pt x="0" y="148"/>
                  </a:lnTo>
                  <a:lnTo>
                    <a:pt x="0" y="146"/>
                  </a:lnTo>
                  <a:lnTo>
                    <a:pt x="0" y="142"/>
                  </a:lnTo>
                  <a:lnTo>
                    <a:pt x="0" y="140"/>
                  </a:lnTo>
                  <a:lnTo>
                    <a:pt x="0" y="136"/>
                  </a:lnTo>
                  <a:lnTo>
                    <a:pt x="0" y="132"/>
                  </a:lnTo>
                  <a:lnTo>
                    <a:pt x="0" y="120"/>
                  </a:lnTo>
                  <a:lnTo>
                    <a:pt x="0" y="106"/>
                  </a:lnTo>
                  <a:lnTo>
                    <a:pt x="0" y="90"/>
                  </a:lnTo>
                  <a:lnTo>
                    <a:pt x="0" y="74"/>
                  </a:lnTo>
                  <a:lnTo>
                    <a:pt x="2" y="46"/>
                  </a:lnTo>
                  <a:lnTo>
                    <a:pt x="2" y="34"/>
                  </a:lnTo>
                  <a:lnTo>
                    <a:pt x="8" y="30"/>
                  </a:lnTo>
                  <a:lnTo>
                    <a:pt x="14" y="28"/>
                  </a:lnTo>
                  <a:lnTo>
                    <a:pt x="16" y="26"/>
                  </a:lnTo>
                  <a:lnTo>
                    <a:pt x="18" y="26"/>
                  </a:lnTo>
                  <a:lnTo>
                    <a:pt x="18" y="26"/>
                  </a:lnTo>
                  <a:lnTo>
                    <a:pt x="20" y="26"/>
                  </a:lnTo>
                  <a:lnTo>
                    <a:pt x="22" y="26"/>
                  </a:lnTo>
                  <a:lnTo>
                    <a:pt x="22" y="26"/>
                  </a:lnTo>
                  <a:lnTo>
                    <a:pt x="24" y="26"/>
                  </a:lnTo>
                  <a:lnTo>
                    <a:pt x="24" y="24"/>
                  </a:lnTo>
                  <a:lnTo>
                    <a:pt x="26" y="24"/>
                  </a:lnTo>
                  <a:lnTo>
                    <a:pt x="26" y="22"/>
                  </a:lnTo>
                  <a:lnTo>
                    <a:pt x="26" y="22"/>
                  </a:lnTo>
                  <a:lnTo>
                    <a:pt x="26" y="20"/>
                  </a:lnTo>
                  <a:lnTo>
                    <a:pt x="26" y="16"/>
                  </a:lnTo>
                  <a:lnTo>
                    <a:pt x="28" y="12"/>
                  </a:lnTo>
                  <a:lnTo>
                    <a:pt x="28" y="8"/>
                  </a:lnTo>
                  <a:lnTo>
                    <a:pt x="28" y="4"/>
                  </a:lnTo>
                  <a:lnTo>
                    <a:pt x="26" y="2"/>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12" name="Freeform 408">
              <a:extLst>
                <a:ext uri="{FF2B5EF4-FFF2-40B4-BE49-F238E27FC236}">
                  <a16:creationId xmlns:a16="http://schemas.microsoft.com/office/drawing/2014/main" id="{2D98FD71-1B58-4886-9C6F-E66DE5F3DBB9}"/>
                </a:ext>
              </a:extLst>
            </p:cNvPr>
            <p:cNvSpPr>
              <a:spLocks/>
            </p:cNvSpPr>
            <p:nvPr/>
          </p:nvSpPr>
          <p:spPr bwMode="auto">
            <a:xfrm>
              <a:off x="6264059" y="3102518"/>
              <a:ext cx="419848" cy="451377"/>
            </a:xfrm>
            <a:custGeom>
              <a:avLst/>
              <a:gdLst>
                <a:gd name="T0" fmla="*/ 38 w 222"/>
                <a:gd name="T1" fmla="*/ 10 h 264"/>
                <a:gd name="T2" fmla="*/ 56 w 222"/>
                <a:gd name="T3" fmla="*/ 10 h 264"/>
                <a:gd name="T4" fmla="*/ 76 w 222"/>
                <a:gd name="T5" fmla="*/ 14 h 264"/>
                <a:gd name="T6" fmla="*/ 82 w 222"/>
                <a:gd name="T7" fmla="*/ 18 h 264"/>
                <a:gd name="T8" fmla="*/ 84 w 222"/>
                <a:gd name="T9" fmla="*/ 28 h 264"/>
                <a:gd name="T10" fmla="*/ 94 w 222"/>
                <a:gd name="T11" fmla="*/ 30 h 264"/>
                <a:gd name="T12" fmla="*/ 106 w 222"/>
                <a:gd name="T13" fmla="*/ 30 h 264"/>
                <a:gd name="T14" fmla="*/ 108 w 222"/>
                <a:gd name="T15" fmla="*/ 34 h 264"/>
                <a:gd name="T16" fmla="*/ 110 w 222"/>
                <a:gd name="T17" fmla="*/ 40 h 264"/>
                <a:gd name="T18" fmla="*/ 126 w 222"/>
                <a:gd name="T19" fmla="*/ 44 h 264"/>
                <a:gd name="T20" fmla="*/ 140 w 222"/>
                <a:gd name="T21" fmla="*/ 48 h 264"/>
                <a:gd name="T22" fmla="*/ 144 w 222"/>
                <a:gd name="T23" fmla="*/ 46 h 264"/>
                <a:gd name="T24" fmla="*/ 146 w 222"/>
                <a:gd name="T25" fmla="*/ 36 h 264"/>
                <a:gd name="T26" fmla="*/ 146 w 222"/>
                <a:gd name="T27" fmla="*/ 22 h 264"/>
                <a:gd name="T28" fmla="*/ 152 w 222"/>
                <a:gd name="T29" fmla="*/ 14 h 264"/>
                <a:gd name="T30" fmla="*/ 162 w 222"/>
                <a:gd name="T31" fmla="*/ 2 h 264"/>
                <a:gd name="T32" fmla="*/ 170 w 222"/>
                <a:gd name="T33" fmla="*/ 0 h 264"/>
                <a:gd name="T34" fmla="*/ 180 w 222"/>
                <a:gd name="T35" fmla="*/ 2 h 264"/>
                <a:gd name="T36" fmla="*/ 190 w 222"/>
                <a:gd name="T37" fmla="*/ 12 h 264"/>
                <a:gd name="T38" fmla="*/ 198 w 222"/>
                <a:gd name="T39" fmla="*/ 18 h 264"/>
                <a:gd name="T40" fmla="*/ 212 w 222"/>
                <a:gd name="T41" fmla="*/ 16 h 264"/>
                <a:gd name="T42" fmla="*/ 220 w 222"/>
                <a:gd name="T43" fmla="*/ 20 h 264"/>
                <a:gd name="T44" fmla="*/ 222 w 222"/>
                <a:gd name="T45" fmla="*/ 26 h 264"/>
                <a:gd name="T46" fmla="*/ 220 w 222"/>
                <a:gd name="T47" fmla="*/ 218 h 264"/>
                <a:gd name="T48" fmla="*/ 220 w 222"/>
                <a:gd name="T49" fmla="*/ 234 h 264"/>
                <a:gd name="T50" fmla="*/ 216 w 222"/>
                <a:gd name="T51" fmla="*/ 238 h 264"/>
                <a:gd name="T52" fmla="*/ 208 w 222"/>
                <a:gd name="T53" fmla="*/ 238 h 264"/>
                <a:gd name="T54" fmla="*/ 208 w 222"/>
                <a:gd name="T55" fmla="*/ 250 h 264"/>
                <a:gd name="T56" fmla="*/ 204 w 222"/>
                <a:gd name="T57" fmla="*/ 264 h 264"/>
                <a:gd name="T58" fmla="*/ 192 w 222"/>
                <a:gd name="T59" fmla="*/ 258 h 264"/>
                <a:gd name="T60" fmla="*/ 172 w 222"/>
                <a:gd name="T61" fmla="*/ 242 h 264"/>
                <a:gd name="T62" fmla="*/ 150 w 222"/>
                <a:gd name="T63" fmla="*/ 232 h 264"/>
                <a:gd name="T64" fmla="*/ 144 w 222"/>
                <a:gd name="T65" fmla="*/ 226 h 264"/>
                <a:gd name="T66" fmla="*/ 138 w 222"/>
                <a:gd name="T67" fmla="*/ 216 h 264"/>
                <a:gd name="T68" fmla="*/ 126 w 222"/>
                <a:gd name="T69" fmla="*/ 214 h 264"/>
                <a:gd name="T70" fmla="*/ 112 w 222"/>
                <a:gd name="T71" fmla="*/ 212 h 264"/>
                <a:gd name="T72" fmla="*/ 110 w 222"/>
                <a:gd name="T73" fmla="*/ 204 h 264"/>
                <a:gd name="T74" fmla="*/ 106 w 222"/>
                <a:gd name="T75" fmla="*/ 198 h 264"/>
                <a:gd name="T76" fmla="*/ 96 w 222"/>
                <a:gd name="T77" fmla="*/ 196 h 264"/>
                <a:gd name="T78" fmla="*/ 94 w 222"/>
                <a:gd name="T79" fmla="*/ 190 h 264"/>
                <a:gd name="T80" fmla="*/ 88 w 222"/>
                <a:gd name="T81" fmla="*/ 188 h 264"/>
                <a:gd name="T82" fmla="*/ 70 w 222"/>
                <a:gd name="T83" fmla="*/ 184 h 264"/>
                <a:gd name="T84" fmla="*/ 56 w 222"/>
                <a:gd name="T85" fmla="*/ 184 h 264"/>
                <a:gd name="T86" fmla="*/ 52 w 222"/>
                <a:gd name="T87" fmla="*/ 178 h 264"/>
                <a:gd name="T88" fmla="*/ 48 w 222"/>
                <a:gd name="T89" fmla="*/ 174 h 264"/>
                <a:gd name="T90" fmla="*/ 34 w 222"/>
                <a:gd name="T91" fmla="*/ 176 h 264"/>
                <a:gd name="T92" fmla="*/ 30 w 222"/>
                <a:gd name="T93" fmla="*/ 160 h 264"/>
                <a:gd name="T94" fmla="*/ 22 w 222"/>
                <a:gd name="T95" fmla="*/ 158 h 264"/>
                <a:gd name="T96" fmla="*/ 8 w 222"/>
                <a:gd name="T97" fmla="*/ 156 h 264"/>
                <a:gd name="T98" fmla="*/ 0 w 222"/>
                <a:gd name="T99" fmla="*/ 150 h 264"/>
                <a:gd name="T100" fmla="*/ 0 w 222"/>
                <a:gd name="T101" fmla="*/ 136 h 264"/>
                <a:gd name="T102" fmla="*/ 2 w 222"/>
                <a:gd name="T103" fmla="*/ 46 h 264"/>
                <a:gd name="T104" fmla="*/ 18 w 222"/>
                <a:gd name="T105" fmla="*/ 26 h 264"/>
                <a:gd name="T106" fmla="*/ 26 w 222"/>
                <a:gd name="T107" fmla="*/ 24 h 264"/>
                <a:gd name="T108" fmla="*/ 28 w 222"/>
                <a:gd name="T109" fmla="*/ 8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2" h="264">
                  <a:moveTo>
                    <a:pt x="26" y="2"/>
                  </a:moveTo>
                  <a:lnTo>
                    <a:pt x="26" y="2"/>
                  </a:lnTo>
                  <a:lnTo>
                    <a:pt x="32" y="4"/>
                  </a:lnTo>
                  <a:lnTo>
                    <a:pt x="36" y="8"/>
                  </a:lnTo>
                  <a:lnTo>
                    <a:pt x="38" y="8"/>
                  </a:lnTo>
                  <a:lnTo>
                    <a:pt x="38" y="10"/>
                  </a:lnTo>
                  <a:lnTo>
                    <a:pt x="40" y="10"/>
                  </a:lnTo>
                  <a:lnTo>
                    <a:pt x="40" y="10"/>
                  </a:lnTo>
                  <a:lnTo>
                    <a:pt x="44" y="10"/>
                  </a:lnTo>
                  <a:lnTo>
                    <a:pt x="48" y="10"/>
                  </a:lnTo>
                  <a:lnTo>
                    <a:pt x="52" y="10"/>
                  </a:lnTo>
                  <a:lnTo>
                    <a:pt x="56" y="10"/>
                  </a:lnTo>
                  <a:lnTo>
                    <a:pt x="60" y="12"/>
                  </a:lnTo>
                  <a:lnTo>
                    <a:pt x="64" y="12"/>
                  </a:lnTo>
                  <a:lnTo>
                    <a:pt x="70" y="12"/>
                  </a:lnTo>
                  <a:lnTo>
                    <a:pt x="72" y="12"/>
                  </a:lnTo>
                  <a:lnTo>
                    <a:pt x="74" y="12"/>
                  </a:lnTo>
                  <a:lnTo>
                    <a:pt x="76" y="14"/>
                  </a:lnTo>
                  <a:lnTo>
                    <a:pt x="78" y="14"/>
                  </a:lnTo>
                  <a:lnTo>
                    <a:pt x="80" y="14"/>
                  </a:lnTo>
                  <a:lnTo>
                    <a:pt x="80" y="16"/>
                  </a:lnTo>
                  <a:lnTo>
                    <a:pt x="80" y="16"/>
                  </a:lnTo>
                  <a:lnTo>
                    <a:pt x="82" y="16"/>
                  </a:lnTo>
                  <a:lnTo>
                    <a:pt x="82" y="18"/>
                  </a:lnTo>
                  <a:lnTo>
                    <a:pt x="82" y="20"/>
                  </a:lnTo>
                  <a:lnTo>
                    <a:pt x="82" y="22"/>
                  </a:lnTo>
                  <a:lnTo>
                    <a:pt x="84" y="24"/>
                  </a:lnTo>
                  <a:lnTo>
                    <a:pt x="84" y="26"/>
                  </a:lnTo>
                  <a:lnTo>
                    <a:pt x="84" y="26"/>
                  </a:lnTo>
                  <a:lnTo>
                    <a:pt x="84" y="28"/>
                  </a:lnTo>
                  <a:lnTo>
                    <a:pt x="84" y="28"/>
                  </a:lnTo>
                  <a:lnTo>
                    <a:pt x="86" y="28"/>
                  </a:lnTo>
                  <a:lnTo>
                    <a:pt x="86" y="28"/>
                  </a:lnTo>
                  <a:lnTo>
                    <a:pt x="88" y="30"/>
                  </a:lnTo>
                  <a:lnTo>
                    <a:pt x="90" y="30"/>
                  </a:lnTo>
                  <a:lnTo>
                    <a:pt x="94" y="30"/>
                  </a:lnTo>
                  <a:lnTo>
                    <a:pt x="96" y="30"/>
                  </a:lnTo>
                  <a:lnTo>
                    <a:pt x="100" y="30"/>
                  </a:lnTo>
                  <a:lnTo>
                    <a:pt x="102" y="30"/>
                  </a:lnTo>
                  <a:lnTo>
                    <a:pt x="104" y="30"/>
                  </a:lnTo>
                  <a:lnTo>
                    <a:pt x="104" y="30"/>
                  </a:lnTo>
                  <a:lnTo>
                    <a:pt x="106" y="30"/>
                  </a:lnTo>
                  <a:lnTo>
                    <a:pt x="108" y="30"/>
                  </a:lnTo>
                  <a:lnTo>
                    <a:pt x="108" y="32"/>
                  </a:lnTo>
                  <a:lnTo>
                    <a:pt x="108" y="32"/>
                  </a:lnTo>
                  <a:lnTo>
                    <a:pt x="108" y="32"/>
                  </a:lnTo>
                  <a:lnTo>
                    <a:pt x="108" y="32"/>
                  </a:lnTo>
                  <a:lnTo>
                    <a:pt x="108" y="34"/>
                  </a:lnTo>
                  <a:lnTo>
                    <a:pt x="108" y="34"/>
                  </a:lnTo>
                  <a:lnTo>
                    <a:pt x="108" y="38"/>
                  </a:lnTo>
                  <a:lnTo>
                    <a:pt x="108" y="38"/>
                  </a:lnTo>
                  <a:lnTo>
                    <a:pt x="108" y="38"/>
                  </a:lnTo>
                  <a:lnTo>
                    <a:pt x="110" y="40"/>
                  </a:lnTo>
                  <a:lnTo>
                    <a:pt x="110" y="40"/>
                  </a:lnTo>
                  <a:lnTo>
                    <a:pt x="112" y="40"/>
                  </a:lnTo>
                  <a:lnTo>
                    <a:pt x="112" y="40"/>
                  </a:lnTo>
                  <a:lnTo>
                    <a:pt x="116" y="42"/>
                  </a:lnTo>
                  <a:lnTo>
                    <a:pt x="118" y="42"/>
                  </a:lnTo>
                  <a:lnTo>
                    <a:pt x="124" y="42"/>
                  </a:lnTo>
                  <a:lnTo>
                    <a:pt x="126" y="44"/>
                  </a:lnTo>
                  <a:lnTo>
                    <a:pt x="128" y="44"/>
                  </a:lnTo>
                  <a:lnTo>
                    <a:pt x="130" y="44"/>
                  </a:lnTo>
                  <a:lnTo>
                    <a:pt x="132" y="44"/>
                  </a:lnTo>
                  <a:lnTo>
                    <a:pt x="136" y="46"/>
                  </a:lnTo>
                  <a:lnTo>
                    <a:pt x="138" y="48"/>
                  </a:lnTo>
                  <a:lnTo>
                    <a:pt x="140" y="48"/>
                  </a:lnTo>
                  <a:lnTo>
                    <a:pt x="140" y="48"/>
                  </a:lnTo>
                  <a:lnTo>
                    <a:pt x="142" y="48"/>
                  </a:lnTo>
                  <a:lnTo>
                    <a:pt x="142" y="48"/>
                  </a:lnTo>
                  <a:lnTo>
                    <a:pt x="142" y="48"/>
                  </a:lnTo>
                  <a:lnTo>
                    <a:pt x="144" y="46"/>
                  </a:lnTo>
                  <a:lnTo>
                    <a:pt x="144" y="46"/>
                  </a:lnTo>
                  <a:lnTo>
                    <a:pt x="144" y="46"/>
                  </a:lnTo>
                  <a:lnTo>
                    <a:pt x="146" y="42"/>
                  </a:lnTo>
                  <a:lnTo>
                    <a:pt x="146" y="42"/>
                  </a:lnTo>
                  <a:lnTo>
                    <a:pt x="146" y="40"/>
                  </a:lnTo>
                  <a:lnTo>
                    <a:pt x="146" y="40"/>
                  </a:lnTo>
                  <a:lnTo>
                    <a:pt x="146" y="36"/>
                  </a:lnTo>
                  <a:lnTo>
                    <a:pt x="146" y="34"/>
                  </a:lnTo>
                  <a:lnTo>
                    <a:pt x="146" y="30"/>
                  </a:lnTo>
                  <a:lnTo>
                    <a:pt x="146" y="28"/>
                  </a:lnTo>
                  <a:lnTo>
                    <a:pt x="146" y="24"/>
                  </a:lnTo>
                  <a:lnTo>
                    <a:pt x="146" y="22"/>
                  </a:lnTo>
                  <a:lnTo>
                    <a:pt x="146" y="22"/>
                  </a:lnTo>
                  <a:lnTo>
                    <a:pt x="146" y="20"/>
                  </a:lnTo>
                  <a:lnTo>
                    <a:pt x="146" y="20"/>
                  </a:lnTo>
                  <a:lnTo>
                    <a:pt x="148" y="18"/>
                  </a:lnTo>
                  <a:lnTo>
                    <a:pt x="148" y="18"/>
                  </a:lnTo>
                  <a:lnTo>
                    <a:pt x="150" y="16"/>
                  </a:lnTo>
                  <a:lnTo>
                    <a:pt x="152" y="14"/>
                  </a:lnTo>
                  <a:lnTo>
                    <a:pt x="154" y="12"/>
                  </a:lnTo>
                  <a:lnTo>
                    <a:pt x="156" y="10"/>
                  </a:lnTo>
                  <a:lnTo>
                    <a:pt x="158" y="8"/>
                  </a:lnTo>
                  <a:lnTo>
                    <a:pt x="158" y="6"/>
                  </a:lnTo>
                  <a:lnTo>
                    <a:pt x="160" y="4"/>
                  </a:lnTo>
                  <a:lnTo>
                    <a:pt x="162" y="2"/>
                  </a:lnTo>
                  <a:lnTo>
                    <a:pt x="162" y="2"/>
                  </a:lnTo>
                  <a:lnTo>
                    <a:pt x="164" y="0"/>
                  </a:lnTo>
                  <a:lnTo>
                    <a:pt x="164" y="0"/>
                  </a:lnTo>
                  <a:lnTo>
                    <a:pt x="166" y="0"/>
                  </a:lnTo>
                  <a:lnTo>
                    <a:pt x="168" y="0"/>
                  </a:lnTo>
                  <a:lnTo>
                    <a:pt x="170" y="0"/>
                  </a:lnTo>
                  <a:lnTo>
                    <a:pt x="172" y="0"/>
                  </a:lnTo>
                  <a:lnTo>
                    <a:pt x="174" y="0"/>
                  </a:lnTo>
                  <a:lnTo>
                    <a:pt x="176" y="0"/>
                  </a:lnTo>
                  <a:lnTo>
                    <a:pt x="178" y="0"/>
                  </a:lnTo>
                  <a:lnTo>
                    <a:pt x="178" y="0"/>
                  </a:lnTo>
                  <a:lnTo>
                    <a:pt x="180" y="2"/>
                  </a:lnTo>
                  <a:lnTo>
                    <a:pt x="180" y="2"/>
                  </a:lnTo>
                  <a:lnTo>
                    <a:pt x="182" y="4"/>
                  </a:lnTo>
                  <a:lnTo>
                    <a:pt x="184" y="6"/>
                  </a:lnTo>
                  <a:lnTo>
                    <a:pt x="186" y="8"/>
                  </a:lnTo>
                  <a:lnTo>
                    <a:pt x="188" y="10"/>
                  </a:lnTo>
                  <a:lnTo>
                    <a:pt x="190" y="12"/>
                  </a:lnTo>
                  <a:lnTo>
                    <a:pt x="192" y="14"/>
                  </a:lnTo>
                  <a:lnTo>
                    <a:pt x="194" y="16"/>
                  </a:lnTo>
                  <a:lnTo>
                    <a:pt x="194" y="16"/>
                  </a:lnTo>
                  <a:lnTo>
                    <a:pt x="196" y="16"/>
                  </a:lnTo>
                  <a:lnTo>
                    <a:pt x="196" y="18"/>
                  </a:lnTo>
                  <a:lnTo>
                    <a:pt x="198" y="18"/>
                  </a:lnTo>
                  <a:lnTo>
                    <a:pt x="200" y="16"/>
                  </a:lnTo>
                  <a:lnTo>
                    <a:pt x="202" y="16"/>
                  </a:lnTo>
                  <a:lnTo>
                    <a:pt x="206" y="16"/>
                  </a:lnTo>
                  <a:lnTo>
                    <a:pt x="208" y="16"/>
                  </a:lnTo>
                  <a:lnTo>
                    <a:pt x="208" y="16"/>
                  </a:lnTo>
                  <a:lnTo>
                    <a:pt x="212" y="16"/>
                  </a:lnTo>
                  <a:lnTo>
                    <a:pt x="214" y="16"/>
                  </a:lnTo>
                  <a:lnTo>
                    <a:pt x="216" y="18"/>
                  </a:lnTo>
                  <a:lnTo>
                    <a:pt x="218" y="18"/>
                  </a:lnTo>
                  <a:lnTo>
                    <a:pt x="218" y="18"/>
                  </a:lnTo>
                  <a:lnTo>
                    <a:pt x="220" y="20"/>
                  </a:lnTo>
                  <a:lnTo>
                    <a:pt x="220" y="20"/>
                  </a:lnTo>
                  <a:lnTo>
                    <a:pt x="220" y="20"/>
                  </a:lnTo>
                  <a:lnTo>
                    <a:pt x="222" y="22"/>
                  </a:lnTo>
                  <a:lnTo>
                    <a:pt x="222" y="22"/>
                  </a:lnTo>
                  <a:lnTo>
                    <a:pt x="222" y="22"/>
                  </a:lnTo>
                  <a:lnTo>
                    <a:pt x="222" y="24"/>
                  </a:lnTo>
                  <a:lnTo>
                    <a:pt x="222" y="26"/>
                  </a:lnTo>
                  <a:lnTo>
                    <a:pt x="220" y="28"/>
                  </a:lnTo>
                  <a:lnTo>
                    <a:pt x="220" y="34"/>
                  </a:lnTo>
                  <a:lnTo>
                    <a:pt x="220" y="34"/>
                  </a:lnTo>
                  <a:lnTo>
                    <a:pt x="220" y="210"/>
                  </a:lnTo>
                  <a:lnTo>
                    <a:pt x="220" y="214"/>
                  </a:lnTo>
                  <a:lnTo>
                    <a:pt x="220" y="218"/>
                  </a:lnTo>
                  <a:lnTo>
                    <a:pt x="222" y="222"/>
                  </a:lnTo>
                  <a:lnTo>
                    <a:pt x="222" y="226"/>
                  </a:lnTo>
                  <a:lnTo>
                    <a:pt x="222" y="228"/>
                  </a:lnTo>
                  <a:lnTo>
                    <a:pt x="220" y="230"/>
                  </a:lnTo>
                  <a:lnTo>
                    <a:pt x="220" y="232"/>
                  </a:lnTo>
                  <a:lnTo>
                    <a:pt x="220" y="234"/>
                  </a:lnTo>
                  <a:lnTo>
                    <a:pt x="220" y="234"/>
                  </a:lnTo>
                  <a:lnTo>
                    <a:pt x="218" y="236"/>
                  </a:lnTo>
                  <a:lnTo>
                    <a:pt x="218" y="236"/>
                  </a:lnTo>
                  <a:lnTo>
                    <a:pt x="218" y="236"/>
                  </a:lnTo>
                  <a:lnTo>
                    <a:pt x="216" y="238"/>
                  </a:lnTo>
                  <a:lnTo>
                    <a:pt x="216" y="238"/>
                  </a:lnTo>
                  <a:lnTo>
                    <a:pt x="214" y="238"/>
                  </a:lnTo>
                  <a:lnTo>
                    <a:pt x="212" y="238"/>
                  </a:lnTo>
                  <a:lnTo>
                    <a:pt x="210" y="238"/>
                  </a:lnTo>
                  <a:lnTo>
                    <a:pt x="210" y="238"/>
                  </a:lnTo>
                  <a:lnTo>
                    <a:pt x="210" y="238"/>
                  </a:lnTo>
                  <a:lnTo>
                    <a:pt x="208" y="238"/>
                  </a:lnTo>
                  <a:lnTo>
                    <a:pt x="208" y="240"/>
                  </a:lnTo>
                  <a:lnTo>
                    <a:pt x="208" y="242"/>
                  </a:lnTo>
                  <a:lnTo>
                    <a:pt x="208" y="244"/>
                  </a:lnTo>
                  <a:lnTo>
                    <a:pt x="208" y="244"/>
                  </a:lnTo>
                  <a:lnTo>
                    <a:pt x="208" y="248"/>
                  </a:lnTo>
                  <a:lnTo>
                    <a:pt x="208" y="250"/>
                  </a:lnTo>
                  <a:lnTo>
                    <a:pt x="208" y="254"/>
                  </a:lnTo>
                  <a:lnTo>
                    <a:pt x="210" y="258"/>
                  </a:lnTo>
                  <a:lnTo>
                    <a:pt x="210" y="262"/>
                  </a:lnTo>
                  <a:lnTo>
                    <a:pt x="212" y="264"/>
                  </a:lnTo>
                  <a:lnTo>
                    <a:pt x="208" y="264"/>
                  </a:lnTo>
                  <a:lnTo>
                    <a:pt x="204" y="264"/>
                  </a:lnTo>
                  <a:lnTo>
                    <a:pt x="202" y="264"/>
                  </a:lnTo>
                  <a:lnTo>
                    <a:pt x="202" y="264"/>
                  </a:lnTo>
                  <a:lnTo>
                    <a:pt x="200" y="264"/>
                  </a:lnTo>
                  <a:lnTo>
                    <a:pt x="198" y="262"/>
                  </a:lnTo>
                  <a:lnTo>
                    <a:pt x="196" y="260"/>
                  </a:lnTo>
                  <a:lnTo>
                    <a:pt x="192" y="258"/>
                  </a:lnTo>
                  <a:lnTo>
                    <a:pt x="190" y="254"/>
                  </a:lnTo>
                  <a:lnTo>
                    <a:pt x="182" y="250"/>
                  </a:lnTo>
                  <a:lnTo>
                    <a:pt x="180" y="246"/>
                  </a:lnTo>
                  <a:lnTo>
                    <a:pt x="178" y="244"/>
                  </a:lnTo>
                  <a:lnTo>
                    <a:pt x="176" y="244"/>
                  </a:lnTo>
                  <a:lnTo>
                    <a:pt x="172" y="242"/>
                  </a:lnTo>
                  <a:lnTo>
                    <a:pt x="168" y="240"/>
                  </a:lnTo>
                  <a:lnTo>
                    <a:pt x="164" y="238"/>
                  </a:lnTo>
                  <a:lnTo>
                    <a:pt x="162" y="238"/>
                  </a:lnTo>
                  <a:lnTo>
                    <a:pt x="156" y="234"/>
                  </a:lnTo>
                  <a:lnTo>
                    <a:pt x="152" y="232"/>
                  </a:lnTo>
                  <a:lnTo>
                    <a:pt x="150" y="232"/>
                  </a:lnTo>
                  <a:lnTo>
                    <a:pt x="148" y="230"/>
                  </a:lnTo>
                  <a:lnTo>
                    <a:pt x="146" y="230"/>
                  </a:lnTo>
                  <a:lnTo>
                    <a:pt x="146" y="228"/>
                  </a:lnTo>
                  <a:lnTo>
                    <a:pt x="144" y="228"/>
                  </a:lnTo>
                  <a:lnTo>
                    <a:pt x="144" y="228"/>
                  </a:lnTo>
                  <a:lnTo>
                    <a:pt x="144" y="226"/>
                  </a:lnTo>
                  <a:lnTo>
                    <a:pt x="142" y="222"/>
                  </a:lnTo>
                  <a:lnTo>
                    <a:pt x="140" y="220"/>
                  </a:lnTo>
                  <a:lnTo>
                    <a:pt x="140" y="218"/>
                  </a:lnTo>
                  <a:lnTo>
                    <a:pt x="138" y="216"/>
                  </a:lnTo>
                  <a:lnTo>
                    <a:pt x="138" y="216"/>
                  </a:lnTo>
                  <a:lnTo>
                    <a:pt x="138" y="216"/>
                  </a:lnTo>
                  <a:lnTo>
                    <a:pt x="136" y="214"/>
                  </a:lnTo>
                  <a:lnTo>
                    <a:pt x="136" y="214"/>
                  </a:lnTo>
                  <a:lnTo>
                    <a:pt x="134" y="214"/>
                  </a:lnTo>
                  <a:lnTo>
                    <a:pt x="132" y="214"/>
                  </a:lnTo>
                  <a:lnTo>
                    <a:pt x="128" y="214"/>
                  </a:lnTo>
                  <a:lnTo>
                    <a:pt x="126" y="214"/>
                  </a:lnTo>
                  <a:lnTo>
                    <a:pt x="122" y="214"/>
                  </a:lnTo>
                  <a:lnTo>
                    <a:pt x="118" y="214"/>
                  </a:lnTo>
                  <a:lnTo>
                    <a:pt x="116" y="214"/>
                  </a:lnTo>
                  <a:lnTo>
                    <a:pt x="114" y="212"/>
                  </a:lnTo>
                  <a:lnTo>
                    <a:pt x="114" y="212"/>
                  </a:lnTo>
                  <a:lnTo>
                    <a:pt x="112" y="212"/>
                  </a:lnTo>
                  <a:lnTo>
                    <a:pt x="112" y="212"/>
                  </a:lnTo>
                  <a:lnTo>
                    <a:pt x="112" y="210"/>
                  </a:lnTo>
                  <a:lnTo>
                    <a:pt x="112" y="210"/>
                  </a:lnTo>
                  <a:lnTo>
                    <a:pt x="110" y="208"/>
                  </a:lnTo>
                  <a:lnTo>
                    <a:pt x="110" y="206"/>
                  </a:lnTo>
                  <a:lnTo>
                    <a:pt x="110" y="204"/>
                  </a:lnTo>
                  <a:lnTo>
                    <a:pt x="108" y="202"/>
                  </a:lnTo>
                  <a:lnTo>
                    <a:pt x="108" y="200"/>
                  </a:lnTo>
                  <a:lnTo>
                    <a:pt x="108" y="200"/>
                  </a:lnTo>
                  <a:lnTo>
                    <a:pt x="108" y="198"/>
                  </a:lnTo>
                  <a:lnTo>
                    <a:pt x="108" y="198"/>
                  </a:lnTo>
                  <a:lnTo>
                    <a:pt x="106" y="198"/>
                  </a:lnTo>
                  <a:lnTo>
                    <a:pt x="104" y="198"/>
                  </a:lnTo>
                  <a:lnTo>
                    <a:pt x="102" y="198"/>
                  </a:lnTo>
                  <a:lnTo>
                    <a:pt x="102" y="196"/>
                  </a:lnTo>
                  <a:lnTo>
                    <a:pt x="100" y="196"/>
                  </a:lnTo>
                  <a:lnTo>
                    <a:pt x="98" y="196"/>
                  </a:lnTo>
                  <a:lnTo>
                    <a:pt x="96" y="196"/>
                  </a:lnTo>
                  <a:lnTo>
                    <a:pt x="96" y="196"/>
                  </a:lnTo>
                  <a:lnTo>
                    <a:pt x="96" y="194"/>
                  </a:lnTo>
                  <a:lnTo>
                    <a:pt x="94" y="194"/>
                  </a:lnTo>
                  <a:lnTo>
                    <a:pt x="94" y="194"/>
                  </a:lnTo>
                  <a:lnTo>
                    <a:pt x="94" y="192"/>
                  </a:lnTo>
                  <a:lnTo>
                    <a:pt x="94" y="190"/>
                  </a:lnTo>
                  <a:lnTo>
                    <a:pt x="94" y="190"/>
                  </a:lnTo>
                  <a:lnTo>
                    <a:pt x="94" y="188"/>
                  </a:lnTo>
                  <a:lnTo>
                    <a:pt x="94" y="188"/>
                  </a:lnTo>
                  <a:lnTo>
                    <a:pt x="92" y="188"/>
                  </a:lnTo>
                  <a:lnTo>
                    <a:pt x="90" y="188"/>
                  </a:lnTo>
                  <a:lnTo>
                    <a:pt x="88" y="188"/>
                  </a:lnTo>
                  <a:lnTo>
                    <a:pt x="86" y="188"/>
                  </a:lnTo>
                  <a:lnTo>
                    <a:pt x="82" y="188"/>
                  </a:lnTo>
                  <a:lnTo>
                    <a:pt x="80" y="188"/>
                  </a:lnTo>
                  <a:lnTo>
                    <a:pt x="76" y="186"/>
                  </a:lnTo>
                  <a:lnTo>
                    <a:pt x="74" y="184"/>
                  </a:lnTo>
                  <a:lnTo>
                    <a:pt x="70" y="184"/>
                  </a:lnTo>
                  <a:lnTo>
                    <a:pt x="70" y="184"/>
                  </a:lnTo>
                  <a:lnTo>
                    <a:pt x="66" y="184"/>
                  </a:lnTo>
                  <a:lnTo>
                    <a:pt x="62" y="184"/>
                  </a:lnTo>
                  <a:lnTo>
                    <a:pt x="60" y="184"/>
                  </a:lnTo>
                  <a:lnTo>
                    <a:pt x="58" y="184"/>
                  </a:lnTo>
                  <a:lnTo>
                    <a:pt x="56" y="184"/>
                  </a:lnTo>
                  <a:lnTo>
                    <a:pt x="56" y="184"/>
                  </a:lnTo>
                  <a:lnTo>
                    <a:pt x="54" y="182"/>
                  </a:lnTo>
                  <a:lnTo>
                    <a:pt x="54" y="182"/>
                  </a:lnTo>
                  <a:lnTo>
                    <a:pt x="54" y="182"/>
                  </a:lnTo>
                  <a:lnTo>
                    <a:pt x="54" y="180"/>
                  </a:lnTo>
                  <a:lnTo>
                    <a:pt x="52" y="178"/>
                  </a:lnTo>
                  <a:lnTo>
                    <a:pt x="52" y="176"/>
                  </a:lnTo>
                  <a:lnTo>
                    <a:pt x="52" y="176"/>
                  </a:lnTo>
                  <a:lnTo>
                    <a:pt x="52" y="176"/>
                  </a:lnTo>
                  <a:lnTo>
                    <a:pt x="52" y="174"/>
                  </a:lnTo>
                  <a:lnTo>
                    <a:pt x="50" y="174"/>
                  </a:lnTo>
                  <a:lnTo>
                    <a:pt x="48" y="174"/>
                  </a:lnTo>
                  <a:lnTo>
                    <a:pt x="48" y="174"/>
                  </a:lnTo>
                  <a:lnTo>
                    <a:pt x="44" y="174"/>
                  </a:lnTo>
                  <a:lnTo>
                    <a:pt x="42" y="174"/>
                  </a:lnTo>
                  <a:lnTo>
                    <a:pt x="38" y="174"/>
                  </a:lnTo>
                  <a:lnTo>
                    <a:pt x="36" y="174"/>
                  </a:lnTo>
                  <a:lnTo>
                    <a:pt x="34" y="176"/>
                  </a:lnTo>
                  <a:lnTo>
                    <a:pt x="34" y="174"/>
                  </a:lnTo>
                  <a:lnTo>
                    <a:pt x="32" y="168"/>
                  </a:lnTo>
                  <a:lnTo>
                    <a:pt x="32" y="166"/>
                  </a:lnTo>
                  <a:lnTo>
                    <a:pt x="32" y="164"/>
                  </a:lnTo>
                  <a:lnTo>
                    <a:pt x="32" y="162"/>
                  </a:lnTo>
                  <a:lnTo>
                    <a:pt x="30" y="160"/>
                  </a:lnTo>
                  <a:lnTo>
                    <a:pt x="30" y="160"/>
                  </a:lnTo>
                  <a:lnTo>
                    <a:pt x="30" y="160"/>
                  </a:lnTo>
                  <a:lnTo>
                    <a:pt x="28" y="160"/>
                  </a:lnTo>
                  <a:lnTo>
                    <a:pt x="28" y="158"/>
                  </a:lnTo>
                  <a:lnTo>
                    <a:pt x="26" y="158"/>
                  </a:lnTo>
                  <a:lnTo>
                    <a:pt x="22" y="158"/>
                  </a:lnTo>
                  <a:lnTo>
                    <a:pt x="20" y="158"/>
                  </a:lnTo>
                  <a:lnTo>
                    <a:pt x="16" y="158"/>
                  </a:lnTo>
                  <a:lnTo>
                    <a:pt x="12" y="158"/>
                  </a:lnTo>
                  <a:lnTo>
                    <a:pt x="12" y="158"/>
                  </a:lnTo>
                  <a:lnTo>
                    <a:pt x="10" y="158"/>
                  </a:lnTo>
                  <a:lnTo>
                    <a:pt x="8" y="156"/>
                  </a:lnTo>
                  <a:lnTo>
                    <a:pt x="8" y="156"/>
                  </a:lnTo>
                  <a:lnTo>
                    <a:pt x="6" y="156"/>
                  </a:lnTo>
                  <a:lnTo>
                    <a:pt x="6" y="156"/>
                  </a:lnTo>
                  <a:lnTo>
                    <a:pt x="4" y="154"/>
                  </a:lnTo>
                  <a:lnTo>
                    <a:pt x="2" y="150"/>
                  </a:lnTo>
                  <a:lnTo>
                    <a:pt x="0" y="150"/>
                  </a:lnTo>
                  <a:lnTo>
                    <a:pt x="0" y="148"/>
                  </a:lnTo>
                  <a:lnTo>
                    <a:pt x="0" y="148"/>
                  </a:lnTo>
                  <a:lnTo>
                    <a:pt x="0" y="146"/>
                  </a:lnTo>
                  <a:lnTo>
                    <a:pt x="0" y="142"/>
                  </a:lnTo>
                  <a:lnTo>
                    <a:pt x="0" y="140"/>
                  </a:lnTo>
                  <a:lnTo>
                    <a:pt x="0" y="136"/>
                  </a:lnTo>
                  <a:lnTo>
                    <a:pt x="0" y="132"/>
                  </a:lnTo>
                  <a:lnTo>
                    <a:pt x="0" y="120"/>
                  </a:lnTo>
                  <a:lnTo>
                    <a:pt x="0" y="106"/>
                  </a:lnTo>
                  <a:lnTo>
                    <a:pt x="0" y="90"/>
                  </a:lnTo>
                  <a:lnTo>
                    <a:pt x="0" y="74"/>
                  </a:lnTo>
                  <a:lnTo>
                    <a:pt x="2" y="46"/>
                  </a:lnTo>
                  <a:lnTo>
                    <a:pt x="2" y="34"/>
                  </a:lnTo>
                  <a:lnTo>
                    <a:pt x="8" y="30"/>
                  </a:lnTo>
                  <a:lnTo>
                    <a:pt x="14" y="28"/>
                  </a:lnTo>
                  <a:lnTo>
                    <a:pt x="16" y="26"/>
                  </a:lnTo>
                  <a:lnTo>
                    <a:pt x="18" y="26"/>
                  </a:lnTo>
                  <a:lnTo>
                    <a:pt x="18" y="26"/>
                  </a:lnTo>
                  <a:lnTo>
                    <a:pt x="20" y="26"/>
                  </a:lnTo>
                  <a:lnTo>
                    <a:pt x="22" y="26"/>
                  </a:lnTo>
                  <a:lnTo>
                    <a:pt x="22" y="26"/>
                  </a:lnTo>
                  <a:lnTo>
                    <a:pt x="24" y="26"/>
                  </a:lnTo>
                  <a:lnTo>
                    <a:pt x="24" y="24"/>
                  </a:lnTo>
                  <a:lnTo>
                    <a:pt x="26" y="24"/>
                  </a:lnTo>
                  <a:lnTo>
                    <a:pt x="26" y="22"/>
                  </a:lnTo>
                  <a:lnTo>
                    <a:pt x="26" y="22"/>
                  </a:lnTo>
                  <a:lnTo>
                    <a:pt x="26" y="20"/>
                  </a:lnTo>
                  <a:lnTo>
                    <a:pt x="26" y="16"/>
                  </a:lnTo>
                  <a:lnTo>
                    <a:pt x="28" y="12"/>
                  </a:lnTo>
                  <a:lnTo>
                    <a:pt x="28" y="8"/>
                  </a:lnTo>
                  <a:lnTo>
                    <a:pt x="28" y="4"/>
                  </a:lnTo>
                  <a:lnTo>
                    <a:pt x="26" y="2"/>
                  </a:lnTo>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13" name="Freeform 409">
              <a:extLst>
                <a:ext uri="{FF2B5EF4-FFF2-40B4-BE49-F238E27FC236}">
                  <a16:creationId xmlns:a16="http://schemas.microsoft.com/office/drawing/2014/main" id="{3791A925-2FB3-4AE7-B134-B3660FBBA105}"/>
                </a:ext>
              </a:extLst>
            </p:cNvPr>
            <p:cNvSpPr>
              <a:spLocks/>
            </p:cNvSpPr>
            <p:nvPr/>
          </p:nvSpPr>
          <p:spPr bwMode="auto">
            <a:xfrm>
              <a:off x="6264059" y="3102518"/>
              <a:ext cx="419848" cy="451377"/>
            </a:xfrm>
            <a:custGeom>
              <a:avLst/>
              <a:gdLst>
                <a:gd name="T0" fmla="*/ 38 w 222"/>
                <a:gd name="T1" fmla="*/ 10 h 264"/>
                <a:gd name="T2" fmla="*/ 56 w 222"/>
                <a:gd name="T3" fmla="*/ 10 h 264"/>
                <a:gd name="T4" fmla="*/ 76 w 222"/>
                <a:gd name="T5" fmla="*/ 14 h 264"/>
                <a:gd name="T6" fmla="*/ 82 w 222"/>
                <a:gd name="T7" fmla="*/ 18 h 264"/>
                <a:gd name="T8" fmla="*/ 84 w 222"/>
                <a:gd name="T9" fmla="*/ 28 h 264"/>
                <a:gd name="T10" fmla="*/ 94 w 222"/>
                <a:gd name="T11" fmla="*/ 30 h 264"/>
                <a:gd name="T12" fmla="*/ 106 w 222"/>
                <a:gd name="T13" fmla="*/ 30 h 264"/>
                <a:gd name="T14" fmla="*/ 108 w 222"/>
                <a:gd name="T15" fmla="*/ 34 h 264"/>
                <a:gd name="T16" fmla="*/ 110 w 222"/>
                <a:gd name="T17" fmla="*/ 40 h 264"/>
                <a:gd name="T18" fmla="*/ 126 w 222"/>
                <a:gd name="T19" fmla="*/ 44 h 264"/>
                <a:gd name="T20" fmla="*/ 140 w 222"/>
                <a:gd name="T21" fmla="*/ 48 h 264"/>
                <a:gd name="T22" fmla="*/ 144 w 222"/>
                <a:gd name="T23" fmla="*/ 46 h 264"/>
                <a:gd name="T24" fmla="*/ 146 w 222"/>
                <a:gd name="T25" fmla="*/ 36 h 264"/>
                <a:gd name="T26" fmla="*/ 146 w 222"/>
                <a:gd name="T27" fmla="*/ 22 h 264"/>
                <a:gd name="T28" fmla="*/ 152 w 222"/>
                <a:gd name="T29" fmla="*/ 14 h 264"/>
                <a:gd name="T30" fmla="*/ 162 w 222"/>
                <a:gd name="T31" fmla="*/ 2 h 264"/>
                <a:gd name="T32" fmla="*/ 170 w 222"/>
                <a:gd name="T33" fmla="*/ 0 h 264"/>
                <a:gd name="T34" fmla="*/ 180 w 222"/>
                <a:gd name="T35" fmla="*/ 2 h 264"/>
                <a:gd name="T36" fmla="*/ 190 w 222"/>
                <a:gd name="T37" fmla="*/ 12 h 264"/>
                <a:gd name="T38" fmla="*/ 198 w 222"/>
                <a:gd name="T39" fmla="*/ 18 h 264"/>
                <a:gd name="T40" fmla="*/ 212 w 222"/>
                <a:gd name="T41" fmla="*/ 16 h 264"/>
                <a:gd name="T42" fmla="*/ 220 w 222"/>
                <a:gd name="T43" fmla="*/ 20 h 264"/>
                <a:gd name="T44" fmla="*/ 222 w 222"/>
                <a:gd name="T45" fmla="*/ 26 h 264"/>
                <a:gd name="T46" fmla="*/ 220 w 222"/>
                <a:gd name="T47" fmla="*/ 218 h 264"/>
                <a:gd name="T48" fmla="*/ 220 w 222"/>
                <a:gd name="T49" fmla="*/ 234 h 264"/>
                <a:gd name="T50" fmla="*/ 216 w 222"/>
                <a:gd name="T51" fmla="*/ 238 h 264"/>
                <a:gd name="T52" fmla="*/ 208 w 222"/>
                <a:gd name="T53" fmla="*/ 238 h 264"/>
                <a:gd name="T54" fmla="*/ 208 w 222"/>
                <a:gd name="T55" fmla="*/ 250 h 264"/>
                <a:gd name="T56" fmla="*/ 204 w 222"/>
                <a:gd name="T57" fmla="*/ 264 h 264"/>
                <a:gd name="T58" fmla="*/ 192 w 222"/>
                <a:gd name="T59" fmla="*/ 258 h 264"/>
                <a:gd name="T60" fmla="*/ 172 w 222"/>
                <a:gd name="T61" fmla="*/ 242 h 264"/>
                <a:gd name="T62" fmla="*/ 150 w 222"/>
                <a:gd name="T63" fmla="*/ 232 h 264"/>
                <a:gd name="T64" fmla="*/ 144 w 222"/>
                <a:gd name="T65" fmla="*/ 226 h 264"/>
                <a:gd name="T66" fmla="*/ 138 w 222"/>
                <a:gd name="T67" fmla="*/ 216 h 264"/>
                <a:gd name="T68" fmla="*/ 126 w 222"/>
                <a:gd name="T69" fmla="*/ 214 h 264"/>
                <a:gd name="T70" fmla="*/ 112 w 222"/>
                <a:gd name="T71" fmla="*/ 212 h 264"/>
                <a:gd name="T72" fmla="*/ 110 w 222"/>
                <a:gd name="T73" fmla="*/ 204 h 264"/>
                <a:gd name="T74" fmla="*/ 106 w 222"/>
                <a:gd name="T75" fmla="*/ 198 h 264"/>
                <a:gd name="T76" fmla="*/ 96 w 222"/>
                <a:gd name="T77" fmla="*/ 196 h 264"/>
                <a:gd name="T78" fmla="*/ 94 w 222"/>
                <a:gd name="T79" fmla="*/ 190 h 264"/>
                <a:gd name="T80" fmla="*/ 88 w 222"/>
                <a:gd name="T81" fmla="*/ 188 h 264"/>
                <a:gd name="T82" fmla="*/ 70 w 222"/>
                <a:gd name="T83" fmla="*/ 184 h 264"/>
                <a:gd name="T84" fmla="*/ 56 w 222"/>
                <a:gd name="T85" fmla="*/ 184 h 264"/>
                <a:gd name="T86" fmla="*/ 52 w 222"/>
                <a:gd name="T87" fmla="*/ 178 h 264"/>
                <a:gd name="T88" fmla="*/ 48 w 222"/>
                <a:gd name="T89" fmla="*/ 174 h 264"/>
                <a:gd name="T90" fmla="*/ 34 w 222"/>
                <a:gd name="T91" fmla="*/ 176 h 264"/>
                <a:gd name="T92" fmla="*/ 30 w 222"/>
                <a:gd name="T93" fmla="*/ 160 h 264"/>
                <a:gd name="T94" fmla="*/ 22 w 222"/>
                <a:gd name="T95" fmla="*/ 158 h 264"/>
                <a:gd name="T96" fmla="*/ 8 w 222"/>
                <a:gd name="T97" fmla="*/ 156 h 264"/>
                <a:gd name="T98" fmla="*/ 0 w 222"/>
                <a:gd name="T99" fmla="*/ 150 h 264"/>
                <a:gd name="T100" fmla="*/ 0 w 222"/>
                <a:gd name="T101" fmla="*/ 136 h 264"/>
                <a:gd name="T102" fmla="*/ 2 w 222"/>
                <a:gd name="T103" fmla="*/ 46 h 264"/>
                <a:gd name="T104" fmla="*/ 18 w 222"/>
                <a:gd name="T105" fmla="*/ 26 h 264"/>
                <a:gd name="T106" fmla="*/ 26 w 222"/>
                <a:gd name="T107" fmla="*/ 24 h 264"/>
                <a:gd name="T108" fmla="*/ 28 w 222"/>
                <a:gd name="T109" fmla="*/ 8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2" h="264">
                  <a:moveTo>
                    <a:pt x="26" y="2"/>
                  </a:moveTo>
                  <a:lnTo>
                    <a:pt x="26" y="2"/>
                  </a:lnTo>
                  <a:lnTo>
                    <a:pt x="32" y="4"/>
                  </a:lnTo>
                  <a:lnTo>
                    <a:pt x="36" y="8"/>
                  </a:lnTo>
                  <a:lnTo>
                    <a:pt x="38" y="8"/>
                  </a:lnTo>
                  <a:lnTo>
                    <a:pt x="38" y="10"/>
                  </a:lnTo>
                  <a:lnTo>
                    <a:pt x="40" y="10"/>
                  </a:lnTo>
                  <a:lnTo>
                    <a:pt x="40" y="10"/>
                  </a:lnTo>
                  <a:lnTo>
                    <a:pt x="44" y="10"/>
                  </a:lnTo>
                  <a:lnTo>
                    <a:pt x="48" y="10"/>
                  </a:lnTo>
                  <a:lnTo>
                    <a:pt x="52" y="10"/>
                  </a:lnTo>
                  <a:lnTo>
                    <a:pt x="56" y="10"/>
                  </a:lnTo>
                  <a:lnTo>
                    <a:pt x="60" y="12"/>
                  </a:lnTo>
                  <a:lnTo>
                    <a:pt x="64" y="12"/>
                  </a:lnTo>
                  <a:lnTo>
                    <a:pt x="70" y="12"/>
                  </a:lnTo>
                  <a:lnTo>
                    <a:pt x="72" y="12"/>
                  </a:lnTo>
                  <a:lnTo>
                    <a:pt x="74" y="12"/>
                  </a:lnTo>
                  <a:lnTo>
                    <a:pt x="76" y="14"/>
                  </a:lnTo>
                  <a:lnTo>
                    <a:pt x="78" y="14"/>
                  </a:lnTo>
                  <a:lnTo>
                    <a:pt x="80" y="14"/>
                  </a:lnTo>
                  <a:lnTo>
                    <a:pt x="80" y="16"/>
                  </a:lnTo>
                  <a:lnTo>
                    <a:pt x="80" y="16"/>
                  </a:lnTo>
                  <a:lnTo>
                    <a:pt x="82" y="16"/>
                  </a:lnTo>
                  <a:lnTo>
                    <a:pt x="82" y="18"/>
                  </a:lnTo>
                  <a:lnTo>
                    <a:pt x="82" y="20"/>
                  </a:lnTo>
                  <a:lnTo>
                    <a:pt x="82" y="22"/>
                  </a:lnTo>
                  <a:lnTo>
                    <a:pt x="84" y="24"/>
                  </a:lnTo>
                  <a:lnTo>
                    <a:pt x="84" y="26"/>
                  </a:lnTo>
                  <a:lnTo>
                    <a:pt x="84" y="26"/>
                  </a:lnTo>
                  <a:lnTo>
                    <a:pt x="84" y="28"/>
                  </a:lnTo>
                  <a:lnTo>
                    <a:pt x="84" y="28"/>
                  </a:lnTo>
                  <a:lnTo>
                    <a:pt x="86" y="28"/>
                  </a:lnTo>
                  <a:lnTo>
                    <a:pt x="86" y="28"/>
                  </a:lnTo>
                  <a:lnTo>
                    <a:pt x="88" y="30"/>
                  </a:lnTo>
                  <a:lnTo>
                    <a:pt x="90" y="30"/>
                  </a:lnTo>
                  <a:lnTo>
                    <a:pt x="94" y="30"/>
                  </a:lnTo>
                  <a:lnTo>
                    <a:pt x="96" y="30"/>
                  </a:lnTo>
                  <a:lnTo>
                    <a:pt x="100" y="30"/>
                  </a:lnTo>
                  <a:lnTo>
                    <a:pt x="102" y="30"/>
                  </a:lnTo>
                  <a:lnTo>
                    <a:pt x="104" y="30"/>
                  </a:lnTo>
                  <a:lnTo>
                    <a:pt x="104" y="30"/>
                  </a:lnTo>
                  <a:lnTo>
                    <a:pt x="106" y="30"/>
                  </a:lnTo>
                  <a:lnTo>
                    <a:pt x="108" y="30"/>
                  </a:lnTo>
                  <a:lnTo>
                    <a:pt x="108" y="32"/>
                  </a:lnTo>
                  <a:lnTo>
                    <a:pt x="108" y="32"/>
                  </a:lnTo>
                  <a:lnTo>
                    <a:pt x="108" y="32"/>
                  </a:lnTo>
                  <a:lnTo>
                    <a:pt x="108" y="32"/>
                  </a:lnTo>
                  <a:lnTo>
                    <a:pt x="108" y="34"/>
                  </a:lnTo>
                  <a:lnTo>
                    <a:pt x="108" y="34"/>
                  </a:lnTo>
                  <a:lnTo>
                    <a:pt x="108" y="38"/>
                  </a:lnTo>
                  <a:lnTo>
                    <a:pt x="108" y="38"/>
                  </a:lnTo>
                  <a:lnTo>
                    <a:pt x="108" y="38"/>
                  </a:lnTo>
                  <a:lnTo>
                    <a:pt x="110" y="40"/>
                  </a:lnTo>
                  <a:lnTo>
                    <a:pt x="110" y="40"/>
                  </a:lnTo>
                  <a:lnTo>
                    <a:pt x="112" y="40"/>
                  </a:lnTo>
                  <a:lnTo>
                    <a:pt x="112" y="40"/>
                  </a:lnTo>
                  <a:lnTo>
                    <a:pt x="116" y="42"/>
                  </a:lnTo>
                  <a:lnTo>
                    <a:pt x="118" y="42"/>
                  </a:lnTo>
                  <a:lnTo>
                    <a:pt x="124" y="42"/>
                  </a:lnTo>
                  <a:lnTo>
                    <a:pt x="126" y="44"/>
                  </a:lnTo>
                  <a:lnTo>
                    <a:pt x="128" y="44"/>
                  </a:lnTo>
                  <a:lnTo>
                    <a:pt x="130" y="44"/>
                  </a:lnTo>
                  <a:lnTo>
                    <a:pt x="132" y="44"/>
                  </a:lnTo>
                  <a:lnTo>
                    <a:pt x="136" y="46"/>
                  </a:lnTo>
                  <a:lnTo>
                    <a:pt x="138" y="48"/>
                  </a:lnTo>
                  <a:lnTo>
                    <a:pt x="140" y="48"/>
                  </a:lnTo>
                  <a:lnTo>
                    <a:pt x="140" y="48"/>
                  </a:lnTo>
                  <a:lnTo>
                    <a:pt x="142" y="48"/>
                  </a:lnTo>
                  <a:lnTo>
                    <a:pt x="142" y="48"/>
                  </a:lnTo>
                  <a:lnTo>
                    <a:pt x="142" y="48"/>
                  </a:lnTo>
                  <a:lnTo>
                    <a:pt x="144" y="46"/>
                  </a:lnTo>
                  <a:lnTo>
                    <a:pt x="144" y="46"/>
                  </a:lnTo>
                  <a:lnTo>
                    <a:pt x="144" y="46"/>
                  </a:lnTo>
                  <a:lnTo>
                    <a:pt x="146" y="42"/>
                  </a:lnTo>
                  <a:lnTo>
                    <a:pt x="146" y="42"/>
                  </a:lnTo>
                  <a:lnTo>
                    <a:pt x="146" y="40"/>
                  </a:lnTo>
                  <a:lnTo>
                    <a:pt x="146" y="40"/>
                  </a:lnTo>
                  <a:lnTo>
                    <a:pt x="146" y="36"/>
                  </a:lnTo>
                  <a:lnTo>
                    <a:pt x="146" y="34"/>
                  </a:lnTo>
                  <a:lnTo>
                    <a:pt x="146" y="30"/>
                  </a:lnTo>
                  <a:lnTo>
                    <a:pt x="146" y="28"/>
                  </a:lnTo>
                  <a:lnTo>
                    <a:pt x="146" y="24"/>
                  </a:lnTo>
                  <a:lnTo>
                    <a:pt x="146" y="22"/>
                  </a:lnTo>
                  <a:lnTo>
                    <a:pt x="146" y="22"/>
                  </a:lnTo>
                  <a:lnTo>
                    <a:pt x="146" y="20"/>
                  </a:lnTo>
                  <a:lnTo>
                    <a:pt x="146" y="20"/>
                  </a:lnTo>
                  <a:lnTo>
                    <a:pt x="148" y="18"/>
                  </a:lnTo>
                  <a:lnTo>
                    <a:pt x="148" y="18"/>
                  </a:lnTo>
                  <a:lnTo>
                    <a:pt x="150" y="16"/>
                  </a:lnTo>
                  <a:lnTo>
                    <a:pt x="152" y="14"/>
                  </a:lnTo>
                  <a:lnTo>
                    <a:pt x="154" y="12"/>
                  </a:lnTo>
                  <a:lnTo>
                    <a:pt x="156" y="10"/>
                  </a:lnTo>
                  <a:lnTo>
                    <a:pt x="158" y="8"/>
                  </a:lnTo>
                  <a:lnTo>
                    <a:pt x="158" y="6"/>
                  </a:lnTo>
                  <a:lnTo>
                    <a:pt x="160" y="4"/>
                  </a:lnTo>
                  <a:lnTo>
                    <a:pt x="162" y="2"/>
                  </a:lnTo>
                  <a:lnTo>
                    <a:pt x="162" y="2"/>
                  </a:lnTo>
                  <a:lnTo>
                    <a:pt x="164" y="0"/>
                  </a:lnTo>
                  <a:lnTo>
                    <a:pt x="164" y="0"/>
                  </a:lnTo>
                  <a:lnTo>
                    <a:pt x="166" y="0"/>
                  </a:lnTo>
                  <a:lnTo>
                    <a:pt x="168" y="0"/>
                  </a:lnTo>
                  <a:lnTo>
                    <a:pt x="170" y="0"/>
                  </a:lnTo>
                  <a:lnTo>
                    <a:pt x="172" y="0"/>
                  </a:lnTo>
                  <a:lnTo>
                    <a:pt x="174" y="0"/>
                  </a:lnTo>
                  <a:lnTo>
                    <a:pt x="176" y="0"/>
                  </a:lnTo>
                  <a:lnTo>
                    <a:pt x="178" y="0"/>
                  </a:lnTo>
                  <a:lnTo>
                    <a:pt x="178" y="0"/>
                  </a:lnTo>
                  <a:lnTo>
                    <a:pt x="180" y="2"/>
                  </a:lnTo>
                  <a:lnTo>
                    <a:pt x="180" y="2"/>
                  </a:lnTo>
                  <a:lnTo>
                    <a:pt x="182" y="4"/>
                  </a:lnTo>
                  <a:lnTo>
                    <a:pt x="184" y="6"/>
                  </a:lnTo>
                  <a:lnTo>
                    <a:pt x="186" y="8"/>
                  </a:lnTo>
                  <a:lnTo>
                    <a:pt x="188" y="10"/>
                  </a:lnTo>
                  <a:lnTo>
                    <a:pt x="190" y="12"/>
                  </a:lnTo>
                  <a:lnTo>
                    <a:pt x="192" y="14"/>
                  </a:lnTo>
                  <a:lnTo>
                    <a:pt x="194" y="16"/>
                  </a:lnTo>
                  <a:lnTo>
                    <a:pt x="194" y="16"/>
                  </a:lnTo>
                  <a:lnTo>
                    <a:pt x="196" y="16"/>
                  </a:lnTo>
                  <a:lnTo>
                    <a:pt x="196" y="18"/>
                  </a:lnTo>
                  <a:lnTo>
                    <a:pt x="198" y="18"/>
                  </a:lnTo>
                  <a:lnTo>
                    <a:pt x="200" y="16"/>
                  </a:lnTo>
                  <a:lnTo>
                    <a:pt x="202" y="16"/>
                  </a:lnTo>
                  <a:lnTo>
                    <a:pt x="206" y="16"/>
                  </a:lnTo>
                  <a:lnTo>
                    <a:pt x="208" y="16"/>
                  </a:lnTo>
                  <a:lnTo>
                    <a:pt x="208" y="16"/>
                  </a:lnTo>
                  <a:lnTo>
                    <a:pt x="212" y="16"/>
                  </a:lnTo>
                  <a:lnTo>
                    <a:pt x="214" y="16"/>
                  </a:lnTo>
                  <a:lnTo>
                    <a:pt x="216" y="18"/>
                  </a:lnTo>
                  <a:lnTo>
                    <a:pt x="218" y="18"/>
                  </a:lnTo>
                  <a:lnTo>
                    <a:pt x="218" y="18"/>
                  </a:lnTo>
                  <a:lnTo>
                    <a:pt x="220" y="20"/>
                  </a:lnTo>
                  <a:lnTo>
                    <a:pt x="220" y="20"/>
                  </a:lnTo>
                  <a:lnTo>
                    <a:pt x="220" y="20"/>
                  </a:lnTo>
                  <a:lnTo>
                    <a:pt x="222" y="22"/>
                  </a:lnTo>
                  <a:lnTo>
                    <a:pt x="222" y="22"/>
                  </a:lnTo>
                  <a:lnTo>
                    <a:pt x="222" y="22"/>
                  </a:lnTo>
                  <a:lnTo>
                    <a:pt x="222" y="24"/>
                  </a:lnTo>
                  <a:lnTo>
                    <a:pt x="222" y="26"/>
                  </a:lnTo>
                  <a:lnTo>
                    <a:pt x="220" y="28"/>
                  </a:lnTo>
                  <a:lnTo>
                    <a:pt x="220" y="34"/>
                  </a:lnTo>
                  <a:lnTo>
                    <a:pt x="220" y="34"/>
                  </a:lnTo>
                  <a:lnTo>
                    <a:pt x="220" y="210"/>
                  </a:lnTo>
                  <a:lnTo>
                    <a:pt x="220" y="214"/>
                  </a:lnTo>
                  <a:lnTo>
                    <a:pt x="220" y="218"/>
                  </a:lnTo>
                  <a:lnTo>
                    <a:pt x="222" y="222"/>
                  </a:lnTo>
                  <a:lnTo>
                    <a:pt x="222" y="226"/>
                  </a:lnTo>
                  <a:lnTo>
                    <a:pt x="222" y="228"/>
                  </a:lnTo>
                  <a:lnTo>
                    <a:pt x="220" y="230"/>
                  </a:lnTo>
                  <a:lnTo>
                    <a:pt x="220" y="232"/>
                  </a:lnTo>
                  <a:lnTo>
                    <a:pt x="220" y="234"/>
                  </a:lnTo>
                  <a:lnTo>
                    <a:pt x="220" y="234"/>
                  </a:lnTo>
                  <a:lnTo>
                    <a:pt x="218" y="236"/>
                  </a:lnTo>
                  <a:lnTo>
                    <a:pt x="218" y="236"/>
                  </a:lnTo>
                  <a:lnTo>
                    <a:pt x="218" y="236"/>
                  </a:lnTo>
                  <a:lnTo>
                    <a:pt x="216" y="238"/>
                  </a:lnTo>
                  <a:lnTo>
                    <a:pt x="216" y="238"/>
                  </a:lnTo>
                  <a:lnTo>
                    <a:pt x="214" y="238"/>
                  </a:lnTo>
                  <a:lnTo>
                    <a:pt x="212" y="238"/>
                  </a:lnTo>
                  <a:lnTo>
                    <a:pt x="210" y="238"/>
                  </a:lnTo>
                  <a:lnTo>
                    <a:pt x="210" y="238"/>
                  </a:lnTo>
                  <a:lnTo>
                    <a:pt x="210" y="238"/>
                  </a:lnTo>
                  <a:lnTo>
                    <a:pt x="208" y="238"/>
                  </a:lnTo>
                  <a:lnTo>
                    <a:pt x="208" y="240"/>
                  </a:lnTo>
                  <a:lnTo>
                    <a:pt x="208" y="242"/>
                  </a:lnTo>
                  <a:lnTo>
                    <a:pt x="208" y="244"/>
                  </a:lnTo>
                  <a:lnTo>
                    <a:pt x="208" y="244"/>
                  </a:lnTo>
                  <a:lnTo>
                    <a:pt x="208" y="248"/>
                  </a:lnTo>
                  <a:lnTo>
                    <a:pt x="208" y="250"/>
                  </a:lnTo>
                  <a:lnTo>
                    <a:pt x="208" y="254"/>
                  </a:lnTo>
                  <a:lnTo>
                    <a:pt x="210" y="258"/>
                  </a:lnTo>
                  <a:lnTo>
                    <a:pt x="210" y="262"/>
                  </a:lnTo>
                  <a:lnTo>
                    <a:pt x="212" y="264"/>
                  </a:lnTo>
                  <a:lnTo>
                    <a:pt x="208" y="264"/>
                  </a:lnTo>
                  <a:lnTo>
                    <a:pt x="204" y="264"/>
                  </a:lnTo>
                  <a:lnTo>
                    <a:pt x="202" y="264"/>
                  </a:lnTo>
                  <a:lnTo>
                    <a:pt x="202" y="264"/>
                  </a:lnTo>
                  <a:lnTo>
                    <a:pt x="200" y="264"/>
                  </a:lnTo>
                  <a:lnTo>
                    <a:pt x="198" y="262"/>
                  </a:lnTo>
                  <a:lnTo>
                    <a:pt x="196" y="260"/>
                  </a:lnTo>
                  <a:lnTo>
                    <a:pt x="192" y="258"/>
                  </a:lnTo>
                  <a:lnTo>
                    <a:pt x="190" y="254"/>
                  </a:lnTo>
                  <a:lnTo>
                    <a:pt x="182" y="250"/>
                  </a:lnTo>
                  <a:lnTo>
                    <a:pt x="180" y="246"/>
                  </a:lnTo>
                  <a:lnTo>
                    <a:pt x="178" y="244"/>
                  </a:lnTo>
                  <a:lnTo>
                    <a:pt x="176" y="244"/>
                  </a:lnTo>
                  <a:lnTo>
                    <a:pt x="172" y="242"/>
                  </a:lnTo>
                  <a:lnTo>
                    <a:pt x="168" y="240"/>
                  </a:lnTo>
                  <a:lnTo>
                    <a:pt x="164" y="238"/>
                  </a:lnTo>
                  <a:lnTo>
                    <a:pt x="162" y="238"/>
                  </a:lnTo>
                  <a:lnTo>
                    <a:pt x="156" y="234"/>
                  </a:lnTo>
                  <a:lnTo>
                    <a:pt x="152" y="232"/>
                  </a:lnTo>
                  <a:lnTo>
                    <a:pt x="150" y="232"/>
                  </a:lnTo>
                  <a:lnTo>
                    <a:pt x="148" y="230"/>
                  </a:lnTo>
                  <a:lnTo>
                    <a:pt x="146" y="230"/>
                  </a:lnTo>
                  <a:lnTo>
                    <a:pt x="146" y="228"/>
                  </a:lnTo>
                  <a:lnTo>
                    <a:pt x="144" y="228"/>
                  </a:lnTo>
                  <a:lnTo>
                    <a:pt x="144" y="228"/>
                  </a:lnTo>
                  <a:lnTo>
                    <a:pt x="144" y="226"/>
                  </a:lnTo>
                  <a:lnTo>
                    <a:pt x="142" y="222"/>
                  </a:lnTo>
                  <a:lnTo>
                    <a:pt x="140" y="220"/>
                  </a:lnTo>
                  <a:lnTo>
                    <a:pt x="140" y="218"/>
                  </a:lnTo>
                  <a:lnTo>
                    <a:pt x="138" y="216"/>
                  </a:lnTo>
                  <a:lnTo>
                    <a:pt x="138" y="216"/>
                  </a:lnTo>
                  <a:lnTo>
                    <a:pt x="138" y="216"/>
                  </a:lnTo>
                  <a:lnTo>
                    <a:pt x="136" y="214"/>
                  </a:lnTo>
                  <a:lnTo>
                    <a:pt x="136" y="214"/>
                  </a:lnTo>
                  <a:lnTo>
                    <a:pt x="134" y="214"/>
                  </a:lnTo>
                  <a:lnTo>
                    <a:pt x="132" y="214"/>
                  </a:lnTo>
                  <a:lnTo>
                    <a:pt x="128" y="214"/>
                  </a:lnTo>
                  <a:lnTo>
                    <a:pt x="126" y="214"/>
                  </a:lnTo>
                  <a:lnTo>
                    <a:pt x="122" y="214"/>
                  </a:lnTo>
                  <a:lnTo>
                    <a:pt x="118" y="214"/>
                  </a:lnTo>
                  <a:lnTo>
                    <a:pt x="116" y="214"/>
                  </a:lnTo>
                  <a:lnTo>
                    <a:pt x="114" y="212"/>
                  </a:lnTo>
                  <a:lnTo>
                    <a:pt x="114" y="212"/>
                  </a:lnTo>
                  <a:lnTo>
                    <a:pt x="112" y="212"/>
                  </a:lnTo>
                  <a:lnTo>
                    <a:pt x="112" y="212"/>
                  </a:lnTo>
                  <a:lnTo>
                    <a:pt x="112" y="210"/>
                  </a:lnTo>
                  <a:lnTo>
                    <a:pt x="112" y="210"/>
                  </a:lnTo>
                  <a:lnTo>
                    <a:pt x="110" y="208"/>
                  </a:lnTo>
                  <a:lnTo>
                    <a:pt x="110" y="206"/>
                  </a:lnTo>
                  <a:lnTo>
                    <a:pt x="110" y="204"/>
                  </a:lnTo>
                  <a:lnTo>
                    <a:pt x="108" y="202"/>
                  </a:lnTo>
                  <a:lnTo>
                    <a:pt x="108" y="200"/>
                  </a:lnTo>
                  <a:lnTo>
                    <a:pt x="108" y="200"/>
                  </a:lnTo>
                  <a:lnTo>
                    <a:pt x="108" y="198"/>
                  </a:lnTo>
                  <a:lnTo>
                    <a:pt x="108" y="198"/>
                  </a:lnTo>
                  <a:lnTo>
                    <a:pt x="106" y="198"/>
                  </a:lnTo>
                  <a:lnTo>
                    <a:pt x="104" y="198"/>
                  </a:lnTo>
                  <a:lnTo>
                    <a:pt x="102" y="198"/>
                  </a:lnTo>
                  <a:lnTo>
                    <a:pt x="102" y="196"/>
                  </a:lnTo>
                  <a:lnTo>
                    <a:pt x="100" y="196"/>
                  </a:lnTo>
                  <a:lnTo>
                    <a:pt x="98" y="196"/>
                  </a:lnTo>
                  <a:lnTo>
                    <a:pt x="96" y="196"/>
                  </a:lnTo>
                  <a:lnTo>
                    <a:pt x="96" y="196"/>
                  </a:lnTo>
                  <a:lnTo>
                    <a:pt x="96" y="194"/>
                  </a:lnTo>
                  <a:lnTo>
                    <a:pt x="94" y="194"/>
                  </a:lnTo>
                  <a:lnTo>
                    <a:pt x="94" y="194"/>
                  </a:lnTo>
                  <a:lnTo>
                    <a:pt x="94" y="192"/>
                  </a:lnTo>
                  <a:lnTo>
                    <a:pt x="94" y="190"/>
                  </a:lnTo>
                  <a:lnTo>
                    <a:pt x="94" y="190"/>
                  </a:lnTo>
                  <a:lnTo>
                    <a:pt x="94" y="188"/>
                  </a:lnTo>
                  <a:lnTo>
                    <a:pt x="94" y="188"/>
                  </a:lnTo>
                  <a:lnTo>
                    <a:pt x="92" y="188"/>
                  </a:lnTo>
                  <a:lnTo>
                    <a:pt x="90" y="188"/>
                  </a:lnTo>
                  <a:lnTo>
                    <a:pt x="88" y="188"/>
                  </a:lnTo>
                  <a:lnTo>
                    <a:pt x="86" y="188"/>
                  </a:lnTo>
                  <a:lnTo>
                    <a:pt x="82" y="188"/>
                  </a:lnTo>
                  <a:lnTo>
                    <a:pt x="80" y="188"/>
                  </a:lnTo>
                  <a:lnTo>
                    <a:pt x="76" y="186"/>
                  </a:lnTo>
                  <a:lnTo>
                    <a:pt x="74" y="184"/>
                  </a:lnTo>
                  <a:lnTo>
                    <a:pt x="70" y="184"/>
                  </a:lnTo>
                  <a:lnTo>
                    <a:pt x="70" y="184"/>
                  </a:lnTo>
                  <a:lnTo>
                    <a:pt x="66" y="184"/>
                  </a:lnTo>
                  <a:lnTo>
                    <a:pt x="62" y="184"/>
                  </a:lnTo>
                  <a:lnTo>
                    <a:pt x="60" y="184"/>
                  </a:lnTo>
                  <a:lnTo>
                    <a:pt x="58" y="184"/>
                  </a:lnTo>
                  <a:lnTo>
                    <a:pt x="56" y="184"/>
                  </a:lnTo>
                  <a:lnTo>
                    <a:pt x="56" y="184"/>
                  </a:lnTo>
                  <a:lnTo>
                    <a:pt x="54" y="182"/>
                  </a:lnTo>
                  <a:lnTo>
                    <a:pt x="54" y="182"/>
                  </a:lnTo>
                  <a:lnTo>
                    <a:pt x="54" y="182"/>
                  </a:lnTo>
                  <a:lnTo>
                    <a:pt x="54" y="180"/>
                  </a:lnTo>
                  <a:lnTo>
                    <a:pt x="52" y="178"/>
                  </a:lnTo>
                  <a:lnTo>
                    <a:pt x="52" y="176"/>
                  </a:lnTo>
                  <a:lnTo>
                    <a:pt x="52" y="176"/>
                  </a:lnTo>
                  <a:lnTo>
                    <a:pt x="52" y="176"/>
                  </a:lnTo>
                  <a:lnTo>
                    <a:pt x="52" y="174"/>
                  </a:lnTo>
                  <a:lnTo>
                    <a:pt x="50" y="174"/>
                  </a:lnTo>
                  <a:lnTo>
                    <a:pt x="48" y="174"/>
                  </a:lnTo>
                  <a:lnTo>
                    <a:pt x="48" y="174"/>
                  </a:lnTo>
                  <a:lnTo>
                    <a:pt x="44" y="174"/>
                  </a:lnTo>
                  <a:lnTo>
                    <a:pt x="42" y="174"/>
                  </a:lnTo>
                  <a:lnTo>
                    <a:pt x="38" y="174"/>
                  </a:lnTo>
                  <a:lnTo>
                    <a:pt x="36" y="174"/>
                  </a:lnTo>
                  <a:lnTo>
                    <a:pt x="34" y="176"/>
                  </a:lnTo>
                  <a:lnTo>
                    <a:pt x="34" y="174"/>
                  </a:lnTo>
                  <a:lnTo>
                    <a:pt x="32" y="168"/>
                  </a:lnTo>
                  <a:lnTo>
                    <a:pt x="32" y="166"/>
                  </a:lnTo>
                  <a:lnTo>
                    <a:pt x="32" y="164"/>
                  </a:lnTo>
                  <a:lnTo>
                    <a:pt x="32" y="162"/>
                  </a:lnTo>
                  <a:lnTo>
                    <a:pt x="30" y="160"/>
                  </a:lnTo>
                  <a:lnTo>
                    <a:pt x="30" y="160"/>
                  </a:lnTo>
                  <a:lnTo>
                    <a:pt x="30" y="160"/>
                  </a:lnTo>
                  <a:lnTo>
                    <a:pt x="28" y="160"/>
                  </a:lnTo>
                  <a:lnTo>
                    <a:pt x="28" y="158"/>
                  </a:lnTo>
                  <a:lnTo>
                    <a:pt x="26" y="158"/>
                  </a:lnTo>
                  <a:lnTo>
                    <a:pt x="22" y="158"/>
                  </a:lnTo>
                  <a:lnTo>
                    <a:pt x="20" y="158"/>
                  </a:lnTo>
                  <a:lnTo>
                    <a:pt x="16" y="158"/>
                  </a:lnTo>
                  <a:lnTo>
                    <a:pt x="12" y="158"/>
                  </a:lnTo>
                  <a:lnTo>
                    <a:pt x="12" y="158"/>
                  </a:lnTo>
                  <a:lnTo>
                    <a:pt x="10" y="158"/>
                  </a:lnTo>
                  <a:lnTo>
                    <a:pt x="8" y="156"/>
                  </a:lnTo>
                  <a:lnTo>
                    <a:pt x="8" y="156"/>
                  </a:lnTo>
                  <a:lnTo>
                    <a:pt x="6" y="156"/>
                  </a:lnTo>
                  <a:lnTo>
                    <a:pt x="6" y="156"/>
                  </a:lnTo>
                  <a:lnTo>
                    <a:pt x="4" y="154"/>
                  </a:lnTo>
                  <a:lnTo>
                    <a:pt x="2" y="150"/>
                  </a:lnTo>
                  <a:lnTo>
                    <a:pt x="0" y="150"/>
                  </a:lnTo>
                  <a:lnTo>
                    <a:pt x="0" y="148"/>
                  </a:lnTo>
                  <a:lnTo>
                    <a:pt x="0" y="148"/>
                  </a:lnTo>
                  <a:lnTo>
                    <a:pt x="0" y="146"/>
                  </a:lnTo>
                  <a:lnTo>
                    <a:pt x="0" y="142"/>
                  </a:lnTo>
                  <a:lnTo>
                    <a:pt x="0" y="140"/>
                  </a:lnTo>
                  <a:lnTo>
                    <a:pt x="0" y="136"/>
                  </a:lnTo>
                  <a:lnTo>
                    <a:pt x="0" y="132"/>
                  </a:lnTo>
                  <a:lnTo>
                    <a:pt x="0" y="120"/>
                  </a:lnTo>
                  <a:lnTo>
                    <a:pt x="0" y="106"/>
                  </a:lnTo>
                  <a:lnTo>
                    <a:pt x="0" y="90"/>
                  </a:lnTo>
                  <a:lnTo>
                    <a:pt x="0" y="74"/>
                  </a:lnTo>
                  <a:lnTo>
                    <a:pt x="2" y="46"/>
                  </a:lnTo>
                  <a:lnTo>
                    <a:pt x="2" y="34"/>
                  </a:lnTo>
                  <a:lnTo>
                    <a:pt x="8" y="30"/>
                  </a:lnTo>
                  <a:lnTo>
                    <a:pt x="14" y="28"/>
                  </a:lnTo>
                  <a:lnTo>
                    <a:pt x="16" y="26"/>
                  </a:lnTo>
                  <a:lnTo>
                    <a:pt x="18" y="26"/>
                  </a:lnTo>
                  <a:lnTo>
                    <a:pt x="18" y="26"/>
                  </a:lnTo>
                  <a:lnTo>
                    <a:pt x="20" y="26"/>
                  </a:lnTo>
                  <a:lnTo>
                    <a:pt x="22" y="26"/>
                  </a:lnTo>
                  <a:lnTo>
                    <a:pt x="22" y="26"/>
                  </a:lnTo>
                  <a:lnTo>
                    <a:pt x="24" y="26"/>
                  </a:lnTo>
                  <a:lnTo>
                    <a:pt x="24" y="24"/>
                  </a:lnTo>
                  <a:lnTo>
                    <a:pt x="26" y="24"/>
                  </a:lnTo>
                  <a:lnTo>
                    <a:pt x="26" y="22"/>
                  </a:lnTo>
                  <a:lnTo>
                    <a:pt x="26" y="22"/>
                  </a:lnTo>
                  <a:lnTo>
                    <a:pt x="26" y="20"/>
                  </a:lnTo>
                  <a:lnTo>
                    <a:pt x="26" y="16"/>
                  </a:lnTo>
                  <a:lnTo>
                    <a:pt x="28" y="12"/>
                  </a:lnTo>
                  <a:lnTo>
                    <a:pt x="28" y="8"/>
                  </a:lnTo>
                  <a:lnTo>
                    <a:pt x="28" y="4"/>
                  </a:lnTo>
                  <a:lnTo>
                    <a:pt x="26" y="2"/>
                  </a:lnTo>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14" name="Freeform 410">
              <a:extLst>
                <a:ext uri="{FF2B5EF4-FFF2-40B4-BE49-F238E27FC236}">
                  <a16:creationId xmlns:a16="http://schemas.microsoft.com/office/drawing/2014/main" id="{8FB841C7-3FE6-4A33-B6E2-A721433C3AA1}"/>
                </a:ext>
              </a:extLst>
            </p:cNvPr>
            <p:cNvSpPr>
              <a:spLocks/>
            </p:cNvSpPr>
            <p:nvPr/>
          </p:nvSpPr>
          <p:spPr bwMode="auto">
            <a:xfrm>
              <a:off x="6596910" y="3420534"/>
              <a:ext cx="416066" cy="550543"/>
            </a:xfrm>
            <a:custGeom>
              <a:avLst/>
              <a:gdLst>
                <a:gd name="T0" fmla="*/ 38 w 220"/>
                <a:gd name="T1" fmla="*/ 112 h 322"/>
                <a:gd name="T2" fmla="*/ 32 w 220"/>
                <a:gd name="T3" fmla="*/ 122 h 322"/>
                <a:gd name="T4" fmla="*/ 20 w 220"/>
                <a:gd name="T5" fmla="*/ 132 h 322"/>
                <a:gd name="T6" fmla="*/ 14 w 220"/>
                <a:gd name="T7" fmla="*/ 156 h 322"/>
                <a:gd name="T8" fmla="*/ 4 w 220"/>
                <a:gd name="T9" fmla="*/ 156 h 322"/>
                <a:gd name="T10" fmla="*/ 0 w 220"/>
                <a:gd name="T11" fmla="*/ 164 h 322"/>
                <a:gd name="T12" fmla="*/ 8 w 220"/>
                <a:gd name="T13" fmla="*/ 170 h 322"/>
                <a:gd name="T14" fmla="*/ 12 w 220"/>
                <a:gd name="T15" fmla="*/ 178 h 322"/>
                <a:gd name="T16" fmla="*/ 20 w 220"/>
                <a:gd name="T17" fmla="*/ 184 h 322"/>
                <a:gd name="T18" fmla="*/ 18 w 220"/>
                <a:gd name="T19" fmla="*/ 194 h 322"/>
                <a:gd name="T20" fmla="*/ 22 w 220"/>
                <a:gd name="T21" fmla="*/ 206 h 322"/>
                <a:gd name="T22" fmla="*/ 32 w 220"/>
                <a:gd name="T23" fmla="*/ 224 h 322"/>
                <a:gd name="T24" fmla="*/ 32 w 220"/>
                <a:gd name="T25" fmla="*/ 236 h 322"/>
                <a:gd name="T26" fmla="*/ 36 w 220"/>
                <a:gd name="T27" fmla="*/ 244 h 322"/>
                <a:gd name="T28" fmla="*/ 44 w 220"/>
                <a:gd name="T29" fmla="*/ 244 h 322"/>
                <a:gd name="T30" fmla="*/ 50 w 220"/>
                <a:gd name="T31" fmla="*/ 250 h 322"/>
                <a:gd name="T32" fmla="*/ 52 w 220"/>
                <a:gd name="T33" fmla="*/ 260 h 322"/>
                <a:gd name="T34" fmla="*/ 64 w 220"/>
                <a:gd name="T35" fmla="*/ 262 h 322"/>
                <a:gd name="T36" fmla="*/ 66 w 220"/>
                <a:gd name="T37" fmla="*/ 276 h 322"/>
                <a:gd name="T38" fmla="*/ 76 w 220"/>
                <a:gd name="T39" fmla="*/ 280 h 322"/>
                <a:gd name="T40" fmla="*/ 82 w 220"/>
                <a:gd name="T41" fmla="*/ 292 h 322"/>
                <a:gd name="T42" fmla="*/ 82 w 220"/>
                <a:gd name="T43" fmla="*/ 302 h 322"/>
                <a:gd name="T44" fmla="*/ 94 w 220"/>
                <a:gd name="T45" fmla="*/ 308 h 322"/>
                <a:gd name="T46" fmla="*/ 118 w 220"/>
                <a:gd name="T47" fmla="*/ 308 h 322"/>
                <a:gd name="T48" fmla="*/ 128 w 220"/>
                <a:gd name="T49" fmla="*/ 316 h 322"/>
                <a:gd name="T50" fmla="*/ 148 w 220"/>
                <a:gd name="T51" fmla="*/ 320 h 322"/>
                <a:gd name="T52" fmla="*/ 180 w 220"/>
                <a:gd name="T53" fmla="*/ 316 h 322"/>
                <a:gd name="T54" fmla="*/ 198 w 220"/>
                <a:gd name="T55" fmla="*/ 286 h 322"/>
                <a:gd name="T56" fmla="*/ 182 w 220"/>
                <a:gd name="T57" fmla="*/ 272 h 322"/>
                <a:gd name="T58" fmla="*/ 182 w 220"/>
                <a:gd name="T59" fmla="*/ 260 h 322"/>
                <a:gd name="T60" fmla="*/ 172 w 220"/>
                <a:gd name="T61" fmla="*/ 256 h 322"/>
                <a:gd name="T62" fmla="*/ 164 w 220"/>
                <a:gd name="T63" fmla="*/ 244 h 322"/>
                <a:gd name="T64" fmla="*/ 176 w 220"/>
                <a:gd name="T65" fmla="*/ 242 h 322"/>
                <a:gd name="T66" fmla="*/ 182 w 220"/>
                <a:gd name="T67" fmla="*/ 236 h 322"/>
                <a:gd name="T68" fmla="*/ 184 w 220"/>
                <a:gd name="T69" fmla="*/ 210 h 322"/>
                <a:gd name="T70" fmla="*/ 192 w 220"/>
                <a:gd name="T71" fmla="*/ 210 h 322"/>
                <a:gd name="T72" fmla="*/ 198 w 220"/>
                <a:gd name="T73" fmla="*/ 206 h 322"/>
                <a:gd name="T74" fmla="*/ 196 w 220"/>
                <a:gd name="T75" fmla="*/ 180 h 322"/>
                <a:gd name="T76" fmla="*/ 204 w 220"/>
                <a:gd name="T77" fmla="*/ 174 h 322"/>
                <a:gd name="T78" fmla="*/ 218 w 220"/>
                <a:gd name="T79" fmla="*/ 168 h 322"/>
                <a:gd name="T80" fmla="*/ 220 w 220"/>
                <a:gd name="T81" fmla="*/ 144 h 322"/>
                <a:gd name="T82" fmla="*/ 212 w 220"/>
                <a:gd name="T83" fmla="*/ 132 h 322"/>
                <a:gd name="T84" fmla="*/ 204 w 220"/>
                <a:gd name="T85" fmla="*/ 126 h 322"/>
                <a:gd name="T86" fmla="*/ 208 w 220"/>
                <a:gd name="T87" fmla="*/ 118 h 322"/>
                <a:gd name="T88" fmla="*/ 218 w 220"/>
                <a:gd name="T89" fmla="*/ 120 h 322"/>
                <a:gd name="T90" fmla="*/ 216 w 220"/>
                <a:gd name="T91" fmla="*/ 106 h 322"/>
                <a:gd name="T92" fmla="*/ 210 w 220"/>
                <a:gd name="T93" fmla="*/ 78 h 322"/>
                <a:gd name="T94" fmla="*/ 220 w 220"/>
                <a:gd name="T95" fmla="*/ 46 h 322"/>
                <a:gd name="T96" fmla="*/ 212 w 220"/>
                <a:gd name="T97" fmla="*/ 16 h 322"/>
                <a:gd name="T98" fmla="*/ 190 w 220"/>
                <a:gd name="T99" fmla="*/ 2 h 322"/>
                <a:gd name="T100" fmla="*/ 168 w 220"/>
                <a:gd name="T101" fmla="*/ 20 h 322"/>
                <a:gd name="T102" fmla="*/ 160 w 220"/>
                <a:gd name="T103" fmla="*/ 12 h 322"/>
                <a:gd name="T104" fmla="*/ 118 w 220"/>
                <a:gd name="T105" fmla="*/ 6 h 322"/>
                <a:gd name="T106" fmla="*/ 64 w 220"/>
                <a:gd name="T107" fmla="*/ 12 h 322"/>
                <a:gd name="T108" fmla="*/ 46 w 220"/>
                <a:gd name="T109" fmla="*/ 32 h 322"/>
                <a:gd name="T110" fmla="*/ 42 w 220"/>
                <a:gd name="T111" fmla="*/ 50 h 322"/>
                <a:gd name="T112" fmla="*/ 32 w 220"/>
                <a:gd name="T113" fmla="*/ 52 h 322"/>
                <a:gd name="T114" fmla="*/ 34 w 220"/>
                <a:gd name="T115" fmla="*/ 76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0" h="322">
                  <a:moveTo>
                    <a:pt x="36" y="78"/>
                  </a:moveTo>
                  <a:lnTo>
                    <a:pt x="36" y="78"/>
                  </a:lnTo>
                  <a:lnTo>
                    <a:pt x="36" y="84"/>
                  </a:lnTo>
                  <a:lnTo>
                    <a:pt x="36" y="90"/>
                  </a:lnTo>
                  <a:lnTo>
                    <a:pt x="38" y="98"/>
                  </a:lnTo>
                  <a:lnTo>
                    <a:pt x="38" y="100"/>
                  </a:lnTo>
                  <a:lnTo>
                    <a:pt x="38" y="104"/>
                  </a:lnTo>
                  <a:lnTo>
                    <a:pt x="38" y="108"/>
                  </a:lnTo>
                  <a:lnTo>
                    <a:pt x="38" y="112"/>
                  </a:lnTo>
                  <a:lnTo>
                    <a:pt x="36" y="114"/>
                  </a:lnTo>
                  <a:lnTo>
                    <a:pt x="36" y="118"/>
                  </a:lnTo>
                  <a:lnTo>
                    <a:pt x="36" y="118"/>
                  </a:lnTo>
                  <a:lnTo>
                    <a:pt x="36" y="120"/>
                  </a:lnTo>
                  <a:lnTo>
                    <a:pt x="34" y="120"/>
                  </a:lnTo>
                  <a:lnTo>
                    <a:pt x="34" y="122"/>
                  </a:lnTo>
                  <a:lnTo>
                    <a:pt x="34" y="122"/>
                  </a:lnTo>
                  <a:lnTo>
                    <a:pt x="34" y="122"/>
                  </a:lnTo>
                  <a:lnTo>
                    <a:pt x="32" y="122"/>
                  </a:lnTo>
                  <a:lnTo>
                    <a:pt x="32" y="124"/>
                  </a:lnTo>
                  <a:lnTo>
                    <a:pt x="30" y="124"/>
                  </a:lnTo>
                  <a:lnTo>
                    <a:pt x="26" y="124"/>
                  </a:lnTo>
                  <a:lnTo>
                    <a:pt x="26" y="124"/>
                  </a:lnTo>
                  <a:lnTo>
                    <a:pt x="24" y="124"/>
                  </a:lnTo>
                  <a:lnTo>
                    <a:pt x="24" y="126"/>
                  </a:lnTo>
                  <a:lnTo>
                    <a:pt x="22" y="128"/>
                  </a:lnTo>
                  <a:lnTo>
                    <a:pt x="20" y="130"/>
                  </a:lnTo>
                  <a:lnTo>
                    <a:pt x="20" y="132"/>
                  </a:lnTo>
                  <a:lnTo>
                    <a:pt x="18" y="138"/>
                  </a:lnTo>
                  <a:lnTo>
                    <a:pt x="16" y="142"/>
                  </a:lnTo>
                  <a:lnTo>
                    <a:pt x="16" y="142"/>
                  </a:lnTo>
                  <a:lnTo>
                    <a:pt x="16" y="144"/>
                  </a:lnTo>
                  <a:lnTo>
                    <a:pt x="14" y="150"/>
                  </a:lnTo>
                  <a:lnTo>
                    <a:pt x="14" y="152"/>
                  </a:lnTo>
                  <a:lnTo>
                    <a:pt x="14" y="154"/>
                  </a:lnTo>
                  <a:lnTo>
                    <a:pt x="14" y="154"/>
                  </a:lnTo>
                  <a:lnTo>
                    <a:pt x="14" y="156"/>
                  </a:lnTo>
                  <a:lnTo>
                    <a:pt x="12" y="156"/>
                  </a:lnTo>
                  <a:lnTo>
                    <a:pt x="12" y="156"/>
                  </a:lnTo>
                  <a:lnTo>
                    <a:pt x="12" y="156"/>
                  </a:lnTo>
                  <a:lnTo>
                    <a:pt x="12" y="156"/>
                  </a:lnTo>
                  <a:lnTo>
                    <a:pt x="10" y="156"/>
                  </a:lnTo>
                  <a:lnTo>
                    <a:pt x="8" y="156"/>
                  </a:lnTo>
                  <a:lnTo>
                    <a:pt x="6" y="156"/>
                  </a:lnTo>
                  <a:lnTo>
                    <a:pt x="6" y="156"/>
                  </a:lnTo>
                  <a:lnTo>
                    <a:pt x="4" y="156"/>
                  </a:lnTo>
                  <a:lnTo>
                    <a:pt x="2" y="156"/>
                  </a:lnTo>
                  <a:lnTo>
                    <a:pt x="2" y="156"/>
                  </a:lnTo>
                  <a:lnTo>
                    <a:pt x="2" y="156"/>
                  </a:lnTo>
                  <a:lnTo>
                    <a:pt x="0" y="158"/>
                  </a:lnTo>
                  <a:lnTo>
                    <a:pt x="0" y="158"/>
                  </a:lnTo>
                  <a:lnTo>
                    <a:pt x="0" y="160"/>
                  </a:lnTo>
                  <a:lnTo>
                    <a:pt x="0" y="162"/>
                  </a:lnTo>
                  <a:lnTo>
                    <a:pt x="0" y="162"/>
                  </a:lnTo>
                  <a:lnTo>
                    <a:pt x="0" y="164"/>
                  </a:lnTo>
                  <a:lnTo>
                    <a:pt x="0" y="166"/>
                  </a:lnTo>
                  <a:lnTo>
                    <a:pt x="0" y="166"/>
                  </a:lnTo>
                  <a:lnTo>
                    <a:pt x="0" y="166"/>
                  </a:lnTo>
                  <a:lnTo>
                    <a:pt x="2" y="168"/>
                  </a:lnTo>
                  <a:lnTo>
                    <a:pt x="2" y="168"/>
                  </a:lnTo>
                  <a:lnTo>
                    <a:pt x="4" y="168"/>
                  </a:lnTo>
                  <a:lnTo>
                    <a:pt x="6" y="168"/>
                  </a:lnTo>
                  <a:lnTo>
                    <a:pt x="8" y="170"/>
                  </a:lnTo>
                  <a:lnTo>
                    <a:pt x="8" y="170"/>
                  </a:lnTo>
                  <a:lnTo>
                    <a:pt x="10" y="170"/>
                  </a:lnTo>
                  <a:lnTo>
                    <a:pt x="10" y="170"/>
                  </a:lnTo>
                  <a:lnTo>
                    <a:pt x="10" y="170"/>
                  </a:lnTo>
                  <a:lnTo>
                    <a:pt x="12" y="172"/>
                  </a:lnTo>
                  <a:lnTo>
                    <a:pt x="12" y="172"/>
                  </a:lnTo>
                  <a:lnTo>
                    <a:pt x="12" y="174"/>
                  </a:lnTo>
                  <a:lnTo>
                    <a:pt x="12" y="174"/>
                  </a:lnTo>
                  <a:lnTo>
                    <a:pt x="12" y="176"/>
                  </a:lnTo>
                  <a:lnTo>
                    <a:pt x="12" y="178"/>
                  </a:lnTo>
                  <a:lnTo>
                    <a:pt x="12" y="180"/>
                  </a:lnTo>
                  <a:lnTo>
                    <a:pt x="14" y="182"/>
                  </a:lnTo>
                  <a:lnTo>
                    <a:pt x="14" y="182"/>
                  </a:lnTo>
                  <a:lnTo>
                    <a:pt x="14" y="182"/>
                  </a:lnTo>
                  <a:lnTo>
                    <a:pt x="14" y="182"/>
                  </a:lnTo>
                  <a:lnTo>
                    <a:pt x="14" y="184"/>
                  </a:lnTo>
                  <a:lnTo>
                    <a:pt x="16" y="184"/>
                  </a:lnTo>
                  <a:lnTo>
                    <a:pt x="18" y="184"/>
                  </a:lnTo>
                  <a:lnTo>
                    <a:pt x="20" y="184"/>
                  </a:lnTo>
                  <a:lnTo>
                    <a:pt x="20" y="186"/>
                  </a:lnTo>
                  <a:lnTo>
                    <a:pt x="20" y="186"/>
                  </a:lnTo>
                  <a:lnTo>
                    <a:pt x="20" y="186"/>
                  </a:lnTo>
                  <a:lnTo>
                    <a:pt x="20" y="188"/>
                  </a:lnTo>
                  <a:lnTo>
                    <a:pt x="20" y="190"/>
                  </a:lnTo>
                  <a:lnTo>
                    <a:pt x="20" y="192"/>
                  </a:lnTo>
                  <a:lnTo>
                    <a:pt x="20" y="192"/>
                  </a:lnTo>
                  <a:lnTo>
                    <a:pt x="20" y="194"/>
                  </a:lnTo>
                  <a:lnTo>
                    <a:pt x="18" y="194"/>
                  </a:lnTo>
                  <a:lnTo>
                    <a:pt x="18" y="196"/>
                  </a:lnTo>
                  <a:lnTo>
                    <a:pt x="18" y="196"/>
                  </a:lnTo>
                  <a:lnTo>
                    <a:pt x="18" y="198"/>
                  </a:lnTo>
                  <a:lnTo>
                    <a:pt x="18" y="198"/>
                  </a:lnTo>
                  <a:lnTo>
                    <a:pt x="18" y="198"/>
                  </a:lnTo>
                  <a:lnTo>
                    <a:pt x="18" y="200"/>
                  </a:lnTo>
                  <a:lnTo>
                    <a:pt x="20" y="202"/>
                  </a:lnTo>
                  <a:lnTo>
                    <a:pt x="20" y="202"/>
                  </a:lnTo>
                  <a:lnTo>
                    <a:pt x="22" y="206"/>
                  </a:lnTo>
                  <a:lnTo>
                    <a:pt x="24" y="206"/>
                  </a:lnTo>
                  <a:lnTo>
                    <a:pt x="24" y="208"/>
                  </a:lnTo>
                  <a:lnTo>
                    <a:pt x="26" y="212"/>
                  </a:lnTo>
                  <a:lnTo>
                    <a:pt x="28" y="216"/>
                  </a:lnTo>
                  <a:lnTo>
                    <a:pt x="30" y="216"/>
                  </a:lnTo>
                  <a:lnTo>
                    <a:pt x="30" y="218"/>
                  </a:lnTo>
                  <a:lnTo>
                    <a:pt x="30" y="220"/>
                  </a:lnTo>
                  <a:lnTo>
                    <a:pt x="32" y="222"/>
                  </a:lnTo>
                  <a:lnTo>
                    <a:pt x="32" y="224"/>
                  </a:lnTo>
                  <a:lnTo>
                    <a:pt x="30" y="226"/>
                  </a:lnTo>
                  <a:lnTo>
                    <a:pt x="30" y="228"/>
                  </a:lnTo>
                  <a:lnTo>
                    <a:pt x="30" y="230"/>
                  </a:lnTo>
                  <a:lnTo>
                    <a:pt x="30" y="232"/>
                  </a:lnTo>
                  <a:lnTo>
                    <a:pt x="30" y="234"/>
                  </a:lnTo>
                  <a:lnTo>
                    <a:pt x="30" y="234"/>
                  </a:lnTo>
                  <a:lnTo>
                    <a:pt x="30" y="234"/>
                  </a:lnTo>
                  <a:lnTo>
                    <a:pt x="30" y="236"/>
                  </a:lnTo>
                  <a:lnTo>
                    <a:pt x="32" y="236"/>
                  </a:lnTo>
                  <a:lnTo>
                    <a:pt x="32" y="236"/>
                  </a:lnTo>
                  <a:lnTo>
                    <a:pt x="34" y="238"/>
                  </a:lnTo>
                  <a:lnTo>
                    <a:pt x="36" y="238"/>
                  </a:lnTo>
                  <a:lnTo>
                    <a:pt x="36" y="238"/>
                  </a:lnTo>
                  <a:lnTo>
                    <a:pt x="36" y="238"/>
                  </a:lnTo>
                  <a:lnTo>
                    <a:pt x="36" y="240"/>
                  </a:lnTo>
                  <a:lnTo>
                    <a:pt x="36" y="242"/>
                  </a:lnTo>
                  <a:lnTo>
                    <a:pt x="36" y="244"/>
                  </a:lnTo>
                  <a:lnTo>
                    <a:pt x="36" y="244"/>
                  </a:lnTo>
                  <a:lnTo>
                    <a:pt x="36" y="246"/>
                  </a:lnTo>
                  <a:lnTo>
                    <a:pt x="38" y="246"/>
                  </a:lnTo>
                  <a:lnTo>
                    <a:pt x="38" y="246"/>
                  </a:lnTo>
                  <a:lnTo>
                    <a:pt x="38" y="246"/>
                  </a:lnTo>
                  <a:lnTo>
                    <a:pt x="38" y="246"/>
                  </a:lnTo>
                  <a:lnTo>
                    <a:pt x="40" y="246"/>
                  </a:lnTo>
                  <a:lnTo>
                    <a:pt x="42" y="246"/>
                  </a:lnTo>
                  <a:lnTo>
                    <a:pt x="42" y="246"/>
                  </a:lnTo>
                  <a:lnTo>
                    <a:pt x="44" y="244"/>
                  </a:lnTo>
                  <a:lnTo>
                    <a:pt x="46" y="244"/>
                  </a:lnTo>
                  <a:lnTo>
                    <a:pt x="46" y="244"/>
                  </a:lnTo>
                  <a:lnTo>
                    <a:pt x="48" y="244"/>
                  </a:lnTo>
                  <a:lnTo>
                    <a:pt x="48" y="244"/>
                  </a:lnTo>
                  <a:lnTo>
                    <a:pt x="48" y="244"/>
                  </a:lnTo>
                  <a:lnTo>
                    <a:pt x="48" y="246"/>
                  </a:lnTo>
                  <a:lnTo>
                    <a:pt x="48" y="246"/>
                  </a:lnTo>
                  <a:lnTo>
                    <a:pt x="48" y="248"/>
                  </a:lnTo>
                  <a:lnTo>
                    <a:pt x="50" y="250"/>
                  </a:lnTo>
                  <a:lnTo>
                    <a:pt x="50" y="252"/>
                  </a:lnTo>
                  <a:lnTo>
                    <a:pt x="50" y="254"/>
                  </a:lnTo>
                  <a:lnTo>
                    <a:pt x="50" y="256"/>
                  </a:lnTo>
                  <a:lnTo>
                    <a:pt x="50" y="256"/>
                  </a:lnTo>
                  <a:lnTo>
                    <a:pt x="50" y="258"/>
                  </a:lnTo>
                  <a:lnTo>
                    <a:pt x="50" y="258"/>
                  </a:lnTo>
                  <a:lnTo>
                    <a:pt x="52" y="258"/>
                  </a:lnTo>
                  <a:lnTo>
                    <a:pt x="52" y="258"/>
                  </a:lnTo>
                  <a:lnTo>
                    <a:pt x="52" y="260"/>
                  </a:lnTo>
                  <a:lnTo>
                    <a:pt x="54" y="260"/>
                  </a:lnTo>
                  <a:lnTo>
                    <a:pt x="56" y="260"/>
                  </a:lnTo>
                  <a:lnTo>
                    <a:pt x="58" y="260"/>
                  </a:lnTo>
                  <a:lnTo>
                    <a:pt x="60" y="260"/>
                  </a:lnTo>
                  <a:lnTo>
                    <a:pt x="62" y="260"/>
                  </a:lnTo>
                  <a:lnTo>
                    <a:pt x="64" y="260"/>
                  </a:lnTo>
                  <a:lnTo>
                    <a:pt x="64" y="260"/>
                  </a:lnTo>
                  <a:lnTo>
                    <a:pt x="64" y="260"/>
                  </a:lnTo>
                  <a:lnTo>
                    <a:pt x="64" y="262"/>
                  </a:lnTo>
                  <a:lnTo>
                    <a:pt x="66" y="262"/>
                  </a:lnTo>
                  <a:lnTo>
                    <a:pt x="66" y="264"/>
                  </a:lnTo>
                  <a:lnTo>
                    <a:pt x="66" y="264"/>
                  </a:lnTo>
                  <a:lnTo>
                    <a:pt x="66" y="266"/>
                  </a:lnTo>
                  <a:lnTo>
                    <a:pt x="66" y="268"/>
                  </a:lnTo>
                  <a:lnTo>
                    <a:pt x="66" y="272"/>
                  </a:lnTo>
                  <a:lnTo>
                    <a:pt x="66" y="274"/>
                  </a:lnTo>
                  <a:lnTo>
                    <a:pt x="66" y="274"/>
                  </a:lnTo>
                  <a:lnTo>
                    <a:pt x="66" y="276"/>
                  </a:lnTo>
                  <a:lnTo>
                    <a:pt x="66" y="276"/>
                  </a:lnTo>
                  <a:lnTo>
                    <a:pt x="68" y="278"/>
                  </a:lnTo>
                  <a:lnTo>
                    <a:pt x="68" y="278"/>
                  </a:lnTo>
                  <a:lnTo>
                    <a:pt x="68" y="278"/>
                  </a:lnTo>
                  <a:lnTo>
                    <a:pt x="70" y="278"/>
                  </a:lnTo>
                  <a:lnTo>
                    <a:pt x="70" y="278"/>
                  </a:lnTo>
                  <a:lnTo>
                    <a:pt x="74" y="280"/>
                  </a:lnTo>
                  <a:lnTo>
                    <a:pt x="74" y="280"/>
                  </a:lnTo>
                  <a:lnTo>
                    <a:pt x="76" y="280"/>
                  </a:lnTo>
                  <a:lnTo>
                    <a:pt x="76" y="280"/>
                  </a:lnTo>
                  <a:lnTo>
                    <a:pt x="76" y="282"/>
                  </a:lnTo>
                  <a:lnTo>
                    <a:pt x="78" y="284"/>
                  </a:lnTo>
                  <a:lnTo>
                    <a:pt x="80" y="286"/>
                  </a:lnTo>
                  <a:lnTo>
                    <a:pt x="80" y="288"/>
                  </a:lnTo>
                  <a:lnTo>
                    <a:pt x="82" y="290"/>
                  </a:lnTo>
                  <a:lnTo>
                    <a:pt x="82" y="290"/>
                  </a:lnTo>
                  <a:lnTo>
                    <a:pt x="82" y="290"/>
                  </a:lnTo>
                  <a:lnTo>
                    <a:pt x="82" y="292"/>
                  </a:lnTo>
                  <a:lnTo>
                    <a:pt x="82" y="292"/>
                  </a:lnTo>
                  <a:lnTo>
                    <a:pt x="80" y="294"/>
                  </a:lnTo>
                  <a:lnTo>
                    <a:pt x="80" y="296"/>
                  </a:lnTo>
                  <a:lnTo>
                    <a:pt x="80" y="296"/>
                  </a:lnTo>
                  <a:lnTo>
                    <a:pt x="80" y="298"/>
                  </a:lnTo>
                  <a:lnTo>
                    <a:pt x="80" y="298"/>
                  </a:lnTo>
                  <a:lnTo>
                    <a:pt x="80" y="300"/>
                  </a:lnTo>
                  <a:lnTo>
                    <a:pt x="82" y="300"/>
                  </a:lnTo>
                  <a:lnTo>
                    <a:pt x="82" y="302"/>
                  </a:lnTo>
                  <a:lnTo>
                    <a:pt x="82" y="304"/>
                  </a:lnTo>
                  <a:lnTo>
                    <a:pt x="84" y="304"/>
                  </a:lnTo>
                  <a:lnTo>
                    <a:pt x="84" y="304"/>
                  </a:lnTo>
                  <a:lnTo>
                    <a:pt x="86" y="306"/>
                  </a:lnTo>
                  <a:lnTo>
                    <a:pt x="86" y="306"/>
                  </a:lnTo>
                  <a:lnTo>
                    <a:pt x="88" y="306"/>
                  </a:lnTo>
                  <a:lnTo>
                    <a:pt x="90" y="308"/>
                  </a:lnTo>
                  <a:lnTo>
                    <a:pt x="92" y="308"/>
                  </a:lnTo>
                  <a:lnTo>
                    <a:pt x="94" y="308"/>
                  </a:lnTo>
                  <a:lnTo>
                    <a:pt x="98" y="308"/>
                  </a:lnTo>
                  <a:lnTo>
                    <a:pt x="102" y="306"/>
                  </a:lnTo>
                  <a:lnTo>
                    <a:pt x="106" y="306"/>
                  </a:lnTo>
                  <a:lnTo>
                    <a:pt x="110" y="306"/>
                  </a:lnTo>
                  <a:lnTo>
                    <a:pt x="112" y="306"/>
                  </a:lnTo>
                  <a:lnTo>
                    <a:pt x="114" y="306"/>
                  </a:lnTo>
                  <a:lnTo>
                    <a:pt x="116" y="308"/>
                  </a:lnTo>
                  <a:lnTo>
                    <a:pt x="118" y="308"/>
                  </a:lnTo>
                  <a:lnTo>
                    <a:pt x="118" y="308"/>
                  </a:lnTo>
                  <a:lnTo>
                    <a:pt x="120" y="308"/>
                  </a:lnTo>
                  <a:lnTo>
                    <a:pt x="120" y="310"/>
                  </a:lnTo>
                  <a:lnTo>
                    <a:pt x="122" y="312"/>
                  </a:lnTo>
                  <a:lnTo>
                    <a:pt x="122" y="314"/>
                  </a:lnTo>
                  <a:lnTo>
                    <a:pt x="124" y="316"/>
                  </a:lnTo>
                  <a:lnTo>
                    <a:pt x="124" y="316"/>
                  </a:lnTo>
                  <a:lnTo>
                    <a:pt x="124" y="316"/>
                  </a:lnTo>
                  <a:lnTo>
                    <a:pt x="126" y="316"/>
                  </a:lnTo>
                  <a:lnTo>
                    <a:pt x="128" y="316"/>
                  </a:lnTo>
                  <a:lnTo>
                    <a:pt x="130" y="316"/>
                  </a:lnTo>
                  <a:lnTo>
                    <a:pt x="132" y="318"/>
                  </a:lnTo>
                  <a:lnTo>
                    <a:pt x="132" y="318"/>
                  </a:lnTo>
                  <a:lnTo>
                    <a:pt x="134" y="318"/>
                  </a:lnTo>
                  <a:lnTo>
                    <a:pt x="134" y="318"/>
                  </a:lnTo>
                  <a:lnTo>
                    <a:pt x="134" y="320"/>
                  </a:lnTo>
                  <a:lnTo>
                    <a:pt x="134" y="320"/>
                  </a:lnTo>
                  <a:lnTo>
                    <a:pt x="140" y="320"/>
                  </a:lnTo>
                  <a:lnTo>
                    <a:pt x="148" y="320"/>
                  </a:lnTo>
                  <a:lnTo>
                    <a:pt x="152" y="320"/>
                  </a:lnTo>
                  <a:lnTo>
                    <a:pt x="156" y="322"/>
                  </a:lnTo>
                  <a:lnTo>
                    <a:pt x="160" y="322"/>
                  </a:lnTo>
                  <a:lnTo>
                    <a:pt x="162" y="322"/>
                  </a:lnTo>
                  <a:lnTo>
                    <a:pt x="164" y="322"/>
                  </a:lnTo>
                  <a:lnTo>
                    <a:pt x="166" y="322"/>
                  </a:lnTo>
                  <a:lnTo>
                    <a:pt x="168" y="320"/>
                  </a:lnTo>
                  <a:lnTo>
                    <a:pt x="174" y="318"/>
                  </a:lnTo>
                  <a:lnTo>
                    <a:pt x="180" y="316"/>
                  </a:lnTo>
                  <a:lnTo>
                    <a:pt x="200" y="300"/>
                  </a:lnTo>
                  <a:lnTo>
                    <a:pt x="200" y="298"/>
                  </a:lnTo>
                  <a:lnTo>
                    <a:pt x="200" y="294"/>
                  </a:lnTo>
                  <a:lnTo>
                    <a:pt x="200" y="292"/>
                  </a:lnTo>
                  <a:lnTo>
                    <a:pt x="200" y="292"/>
                  </a:lnTo>
                  <a:lnTo>
                    <a:pt x="200" y="290"/>
                  </a:lnTo>
                  <a:lnTo>
                    <a:pt x="200" y="288"/>
                  </a:lnTo>
                  <a:lnTo>
                    <a:pt x="198" y="288"/>
                  </a:lnTo>
                  <a:lnTo>
                    <a:pt x="198" y="286"/>
                  </a:lnTo>
                  <a:lnTo>
                    <a:pt x="196" y="282"/>
                  </a:lnTo>
                  <a:lnTo>
                    <a:pt x="194" y="280"/>
                  </a:lnTo>
                  <a:lnTo>
                    <a:pt x="192" y="280"/>
                  </a:lnTo>
                  <a:lnTo>
                    <a:pt x="192" y="278"/>
                  </a:lnTo>
                  <a:lnTo>
                    <a:pt x="188" y="276"/>
                  </a:lnTo>
                  <a:lnTo>
                    <a:pt x="186" y="276"/>
                  </a:lnTo>
                  <a:lnTo>
                    <a:pt x="184" y="274"/>
                  </a:lnTo>
                  <a:lnTo>
                    <a:pt x="182" y="272"/>
                  </a:lnTo>
                  <a:lnTo>
                    <a:pt x="182" y="272"/>
                  </a:lnTo>
                  <a:lnTo>
                    <a:pt x="182" y="272"/>
                  </a:lnTo>
                  <a:lnTo>
                    <a:pt x="182" y="270"/>
                  </a:lnTo>
                  <a:lnTo>
                    <a:pt x="182" y="270"/>
                  </a:lnTo>
                  <a:lnTo>
                    <a:pt x="182" y="268"/>
                  </a:lnTo>
                  <a:lnTo>
                    <a:pt x="182" y="266"/>
                  </a:lnTo>
                  <a:lnTo>
                    <a:pt x="182" y="264"/>
                  </a:lnTo>
                  <a:lnTo>
                    <a:pt x="182" y="262"/>
                  </a:lnTo>
                  <a:lnTo>
                    <a:pt x="182" y="260"/>
                  </a:lnTo>
                  <a:lnTo>
                    <a:pt x="182" y="260"/>
                  </a:lnTo>
                  <a:lnTo>
                    <a:pt x="180" y="260"/>
                  </a:lnTo>
                  <a:lnTo>
                    <a:pt x="180" y="260"/>
                  </a:lnTo>
                  <a:lnTo>
                    <a:pt x="180" y="258"/>
                  </a:lnTo>
                  <a:lnTo>
                    <a:pt x="178" y="258"/>
                  </a:lnTo>
                  <a:lnTo>
                    <a:pt x="178" y="258"/>
                  </a:lnTo>
                  <a:lnTo>
                    <a:pt x="176" y="258"/>
                  </a:lnTo>
                  <a:lnTo>
                    <a:pt x="174" y="258"/>
                  </a:lnTo>
                  <a:lnTo>
                    <a:pt x="174" y="258"/>
                  </a:lnTo>
                  <a:lnTo>
                    <a:pt x="172" y="256"/>
                  </a:lnTo>
                  <a:lnTo>
                    <a:pt x="170" y="256"/>
                  </a:lnTo>
                  <a:lnTo>
                    <a:pt x="168" y="254"/>
                  </a:lnTo>
                  <a:lnTo>
                    <a:pt x="168" y="250"/>
                  </a:lnTo>
                  <a:lnTo>
                    <a:pt x="166" y="248"/>
                  </a:lnTo>
                  <a:lnTo>
                    <a:pt x="166" y="248"/>
                  </a:lnTo>
                  <a:lnTo>
                    <a:pt x="166" y="246"/>
                  </a:lnTo>
                  <a:lnTo>
                    <a:pt x="164" y="246"/>
                  </a:lnTo>
                  <a:lnTo>
                    <a:pt x="164" y="244"/>
                  </a:lnTo>
                  <a:lnTo>
                    <a:pt x="164" y="244"/>
                  </a:lnTo>
                  <a:lnTo>
                    <a:pt x="166" y="244"/>
                  </a:lnTo>
                  <a:lnTo>
                    <a:pt x="166" y="242"/>
                  </a:lnTo>
                  <a:lnTo>
                    <a:pt x="166" y="242"/>
                  </a:lnTo>
                  <a:lnTo>
                    <a:pt x="168" y="242"/>
                  </a:lnTo>
                  <a:lnTo>
                    <a:pt x="168" y="242"/>
                  </a:lnTo>
                  <a:lnTo>
                    <a:pt x="170" y="242"/>
                  </a:lnTo>
                  <a:lnTo>
                    <a:pt x="172" y="242"/>
                  </a:lnTo>
                  <a:lnTo>
                    <a:pt x="174" y="242"/>
                  </a:lnTo>
                  <a:lnTo>
                    <a:pt x="176" y="242"/>
                  </a:lnTo>
                  <a:lnTo>
                    <a:pt x="178" y="242"/>
                  </a:lnTo>
                  <a:lnTo>
                    <a:pt x="178" y="242"/>
                  </a:lnTo>
                  <a:lnTo>
                    <a:pt x="180" y="242"/>
                  </a:lnTo>
                  <a:lnTo>
                    <a:pt x="180" y="242"/>
                  </a:lnTo>
                  <a:lnTo>
                    <a:pt x="180" y="242"/>
                  </a:lnTo>
                  <a:lnTo>
                    <a:pt x="182" y="240"/>
                  </a:lnTo>
                  <a:lnTo>
                    <a:pt x="182" y="240"/>
                  </a:lnTo>
                  <a:lnTo>
                    <a:pt x="182" y="238"/>
                  </a:lnTo>
                  <a:lnTo>
                    <a:pt x="182" y="236"/>
                  </a:lnTo>
                  <a:lnTo>
                    <a:pt x="182" y="234"/>
                  </a:lnTo>
                  <a:lnTo>
                    <a:pt x="182" y="230"/>
                  </a:lnTo>
                  <a:lnTo>
                    <a:pt x="182" y="226"/>
                  </a:lnTo>
                  <a:lnTo>
                    <a:pt x="182" y="220"/>
                  </a:lnTo>
                  <a:lnTo>
                    <a:pt x="182" y="218"/>
                  </a:lnTo>
                  <a:lnTo>
                    <a:pt x="182" y="216"/>
                  </a:lnTo>
                  <a:lnTo>
                    <a:pt x="182" y="214"/>
                  </a:lnTo>
                  <a:lnTo>
                    <a:pt x="182" y="212"/>
                  </a:lnTo>
                  <a:lnTo>
                    <a:pt x="184" y="210"/>
                  </a:lnTo>
                  <a:lnTo>
                    <a:pt x="184" y="210"/>
                  </a:lnTo>
                  <a:lnTo>
                    <a:pt x="184" y="210"/>
                  </a:lnTo>
                  <a:lnTo>
                    <a:pt x="184" y="208"/>
                  </a:lnTo>
                  <a:lnTo>
                    <a:pt x="186" y="208"/>
                  </a:lnTo>
                  <a:lnTo>
                    <a:pt x="186" y="208"/>
                  </a:lnTo>
                  <a:lnTo>
                    <a:pt x="186" y="208"/>
                  </a:lnTo>
                  <a:lnTo>
                    <a:pt x="188" y="208"/>
                  </a:lnTo>
                  <a:lnTo>
                    <a:pt x="190" y="208"/>
                  </a:lnTo>
                  <a:lnTo>
                    <a:pt x="192" y="210"/>
                  </a:lnTo>
                  <a:lnTo>
                    <a:pt x="194" y="210"/>
                  </a:lnTo>
                  <a:lnTo>
                    <a:pt x="194" y="210"/>
                  </a:lnTo>
                  <a:lnTo>
                    <a:pt x="196" y="210"/>
                  </a:lnTo>
                  <a:lnTo>
                    <a:pt x="196" y="208"/>
                  </a:lnTo>
                  <a:lnTo>
                    <a:pt x="196" y="208"/>
                  </a:lnTo>
                  <a:lnTo>
                    <a:pt x="196" y="208"/>
                  </a:lnTo>
                  <a:lnTo>
                    <a:pt x="196" y="208"/>
                  </a:lnTo>
                  <a:lnTo>
                    <a:pt x="198" y="206"/>
                  </a:lnTo>
                  <a:lnTo>
                    <a:pt x="198" y="206"/>
                  </a:lnTo>
                  <a:lnTo>
                    <a:pt x="198" y="204"/>
                  </a:lnTo>
                  <a:lnTo>
                    <a:pt x="198" y="202"/>
                  </a:lnTo>
                  <a:lnTo>
                    <a:pt x="198" y="200"/>
                  </a:lnTo>
                  <a:lnTo>
                    <a:pt x="198" y="198"/>
                  </a:lnTo>
                  <a:lnTo>
                    <a:pt x="198" y="192"/>
                  </a:lnTo>
                  <a:lnTo>
                    <a:pt x="196" y="188"/>
                  </a:lnTo>
                  <a:lnTo>
                    <a:pt x="196" y="184"/>
                  </a:lnTo>
                  <a:lnTo>
                    <a:pt x="196" y="182"/>
                  </a:lnTo>
                  <a:lnTo>
                    <a:pt x="196" y="180"/>
                  </a:lnTo>
                  <a:lnTo>
                    <a:pt x="198" y="178"/>
                  </a:lnTo>
                  <a:lnTo>
                    <a:pt x="198" y="176"/>
                  </a:lnTo>
                  <a:lnTo>
                    <a:pt x="198" y="176"/>
                  </a:lnTo>
                  <a:lnTo>
                    <a:pt x="198" y="176"/>
                  </a:lnTo>
                  <a:lnTo>
                    <a:pt x="200" y="174"/>
                  </a:lnTo>
                  <a:lnTo>
                    <a:pt x="200" y="174"/>
                  </a:lnTo>
                  <a:lnTo>
                    <a:pt x="202" y="174"/>
                  </a:lnTo>
                  <a:lnTo>
                    <a:pt x="202" y="174"/>
                  </a:lnTo>
                  <a:lnTo>
                    <a:pt x="204" y="174"/>
                  </a:lnTo>
                  <a:lnTo>
                    <a:pt x="208" y="174"/>
                  </a:lnTo>
                  <a:lnTo>
                    <a:pt x="210" y="174"/>
                  </a:lnTo>
                  <a:lnTo>
                    <a:pt x="214" y="174"/>
                  </a:lnTo>
                  <a:lnTo>
                    <a:pt x="214" y="174"/>
                  </a:lnTo>
                  <a:lnTo>
                    <a:pt x="216" y="174"/>
                  </a:lnTo>
                  <a:lnTo>
                    <a:pt x="216" y="172"/>
                  </a:lnTo>
                  <a:lnTo>
                    <a:pt x="216" y="172"/>
                  </a:lnTo>
                  <a:lnTo>
                    <a:pt x="218" y="170"/>
                  </a:lnTo>
                  <a:lnTo>
                    <a:pt x="218" y="168"/>
                  </a:lnTo>
                  <a:lnTo>
                    <a:pt x="220" y="166"/>
                  </a:lnTo>
                  <a:lnTo>
                    <a:pt x="220" y="164"/>
                  </a:lnTo>
                  <a:lnTo>
                    <a:pt x="220" y="162"/>
                  </a:lnTo>
                  <a:lnTo>
                    <a:pt x="220" y="158"/>
                  </a:lnTo>
                  <a:lnTo>
                    <a:pt x="220" y="156"/>
                  </a:lnTo>
                  <a:lnTo>
                    <a:pt x="220" y="152"/>
                  </a:lnTo>
                  <a:lnTo>
                    <a:pt x="220" y="150"/>
                  </a:lnTo>
                  <a:lnTo>
                    <a:pt x="220" y="146"/>
                  </a:lnTo>
                  <a:lnTo>
                    <a:pt x="220" y="144"/>
                  </a:lnTo>
                  <a:lnTo>
                    <a:pt x="218" y="140"/>
                  </a:lnTo>
                  <a:lnTo>
                    <a:pt x="218" y="138"/>
                  </a:lnTo>
                  <a:lnTo>
                    <a:pt x="218" y="136"/>
                  </a:lnTo>
                  <a:lnTo>
                    <a:pt x="216" y="134"/>
                  </a:lnTo>
                  <a:lnTo>
                    <a:pt x="214" y="132"/>
                  </a:lnTo>
                  <a:lnTo>
                    <a:pt x="214" y="132"/>
                  </a:lnTo>
                  <a:lnTo>
                    <a:pt x="214" y="132"/>
                  </a:lnTo>
                  <a:lnTo>
                    <a:pt x="212" y="132"/>
                  </a:lnTo>
                  <a:lnTo>
                    <a:pt x="212" y="132"/>
                  </a:lnTo>
                  <a:lnTo>
                    <a:pt x="210" y="132"/>
                  </a:lnTo>
                  <a:lnTo>
                    <a:pt x="208" y="132"/>
                  </a:lnTo>
                  <a:lnTo>
                    <a:pt x="206" y="130"/>
                  </a:lnTo>
                  <a:lnTo>
                    <a:pt x="206" y="130"/>
                  </a:lnTo>
                  <a:lnTo>
                    <a:pt x="206" y="130"/>
                  </a:lnTo>
                  <a:lnTo>
                    <a:pt x="204" y="130"/>
                  </a:lnTo>
                  <a:lnTo>
                    <a:pt x="204" y="128"/>
                  </a:lnTo>
                  <a:lnTo>
                    <a:pt x="204" y="128"/>
                  </a:lnTo>
                  <a:lnTo>
                    <a:pt x="204" y="126"/>
                  </a:lnTo>
                  <a:lnTo>
                    <a:pt x="204" y="124"/>
                  </a:lnTo>
                  <a:lnTo>
                    <a:pt x="204" y="122"/>
                  </a:lnTo>
                  <a:lnTo>
                    <a:pt x="204" y="120"/>
                  </a:lnTo>
                  <a:lnTo>
                    <a:pt x="204" y="120"/>
                  </a:lnTo>
                  <a:lnTo>
                    <a:pt x="206" y="118"/>
                  </a:lnTo>
                  <a:lnTo>
                    <a:pt x="206" y="118"/>
                  </a:lnTo>
                  <a:lnTo>
                    <a:pt x="206" y="118"/>
                  </a:lnTo>
                  <a:lnTo>
                    <a:pt x="206" y="118"/>
                  </a:lnTo>
                  <a:lnTo>
                    <a:pt x="208" y="118"/>
                  </a:lnTo>
                  <a:lnTo>
                    <a:pt x="208" y="118"/>
                  </a:lnTo>
                  <a:lnTo>
                    <a:pt x="210" y="118"/>
                  </a:lnTo>
                  <a:lnTo>
                    <a:pt x="212" y="118"/>
                  </a:lnTo>
                  <a:lnTo>
                    <a:pt x="214" y="120"/>
                  </a:lnTo>
                  <a:lnTo>
                    <a:pt x="216" y="120"/>
                  </a:lnTo>
                  <a:lnTo>
                    <a:pt x="216" y="120"/>
                  </a:lnTo>
                  <a:lnTo>
                    <a:pt x="218" y="120"/>
                  </a:lnTo>
                  <a:lnTo>
                    <a:pt x="218" y="120"/>
                  </a:lnTo>
                  <a:lnTo>
                    <a:pt x="218" y="120"/>
                  </a:lnTo>
                  <a:lnTo>
                    <a:pt x="218" y="118"/>
                  </a:lnTo>
                  <a:lnTo>
                    <a:pt x="220" y="118"/>
                  </a:lnTo>
                  <a:lnTo>
                    <a:pt x="220" y="118"/>
                  </a:lnTo>
                  <a:lnTo>
                    <a:pt x="220" y="116"/>
                  </a:lnTo>
                  <a:lnTo>
                    <a:pt x="220" y="116"/>
                  </a:lnTo>
                  <a:lnTo>
                    <a:pt x="220" y="114"/>
                  </a:lnTo>
                  <a:lnTo>
                    <a:pt x="218" y="110"/>
                  </a:lnTo>
                  <a:lnTo>
                    <a:pt x="218" y="108"/>
                  </a:lnTo>
                  <a:lnTo>
                    <a:pt x="216" y="106"/>
                  </a:lnTo>
                  <a:lnTo>
                    <a:pt x="216" y="104"/>
                  </a:lnTo>
                  <a:lnTo>
                    <a:pt x="214" y="100"/>
                  </a:lnTo>
                  <a:lnTo>
                    <a:pt x="212" y="96"/>
                  </a:lnTo>
                  <a:lnTo>
                    <a:pt x="212" y="94"/>
                  </a:lnTo>
                  <a:lnTo>
                    <a:pt x="212" y="92"/>
                  </a:lnTo>
                  <a:lnTo>
                    <a:pt x="212" y="88"/>
                  </a:lnTo>
                  <a:lnTo>
                    <a:pt x="210" y="84"/>
                  </a:lnTo>
                  <a:lnTo>
                    <a:pt x="210" y="80"/>
                  </a:lnTo>
                  <a:lnTo>
                    <a:pt x="210" y="78"/>
                  </a:lnTo>
                  <a:lnTo>
                    <a:pt x="210" y="76"/>
                  </a:lnTo>
                  <a:lnTo>
                    <a:pt x="210" y="74"/>
                  </a:lnTo>
                  <a:lnTo>
                    <a:pt x="210" y="72"/>
                  </a:lnTo>
                  <a:lnTo>
                    <a:pt x="212" y="70"/>
                  </a:lnTo>
                  <a:lnTo>
                    <a:pt x="212" y="66"/>
                  </a:lnTo>
                  <a:lnTo>
                    <a:pt x="214" y="62"/>
                  </a:lnTo>
                  <a:lnTo>
                    <a:pt x="216" y="58"/>
                  </a:lnTo>
                  <a:lnTo>
                    <a:pt x="220" y="50"/>
                  </a:lnTo>
                  <a:lnTo>
                    <a:pt x="220" y="46"/>
                  </a:lnTo>
                  <a:lnTo>
                    <a:pt x="220" y="40"/>
                  </a:lnTo>
                  <a:lnTo>
                    <a:pt x="220" y="36"/>
                  </a:lnTo>
                  <a:lnTo>
                    <a:pt x="220" y="34"/>
                  </a:lnTo>
                  <a:lnTo>
                    <a:pt x="220" y="32"/>
                  </a:lnTo>
                  <a:lnTo>
                    <a:pt x="218" y="28"/>
                  </a:lnTo>
                  <a:lnTo>
                    <a:pt x="216" y="24"/>
                  </a:lnTo>
                  <a:lnTo>
                    <a:pt x="216" y="20"/>
                  </a:lnTo>
                  <a:lnTo>
                    <a:pt x="214" y="18"/>
                  </a:lnTo>
                  <a:lnTo>
                    <a:pt x="212" y="16"/>
                  </a:lnTo>
                  <a:lnTo>
                    <a:pt x="212" y="14"/>
                  </a:lnTo>
                  <a:lnTo>
                    <a:pt x="212" y="14"/>
                  </a:lnTo>
                  <a:lnTo>
                    <a:pt x="210" y="12"/>
                  </a:lnTo>
                  <a:lnTo>
                    <a:pt x="208" y="10"/>
                  </a:lnTo>
                  <a:lnTo>
                    <a:pt x="204" y="8"/>
                  </a:lnTo>
                  <a:lnTo>
                    <a:pt x="200" y="6"/>
                  </a:lnTo>
                  <a:lnTo>
                    <a:pt x="196" y="2"/>
                  </a:lnTo>
                  <a:lnTo>
                    <a:pt x="192" y="0"/>
                  </a:lnTo>
                  <a:lnTo>
                    <a:pt x="190" y="2"/>
                  </a:lnTo>
                  <a:lnTo>
                    <a:pt x="188" y="6"/>
                  </a:lnTo>
                  <a:lnTo>
                    <a:pt x="184" y="10"/>
                  </a:lnTo>
                  <a:lnTo>
                    <a:pt x="180" y="14"/>
                  </a:lnTo>
                  <a:lnTo>
                    <a:pt x="178" y="16"/>
                  </a:lnTo>
                  <a:lnTo>
                    <a:pt x="176" y="16"/>
                  </a:lnTo>
                  <a:lnTo>
                    <a:pt x="174" y="18"/>
                  </a:lnTo>
                  <a:lnTo>
                    <a:pt x="172" y="18"/>
                  </a:lnTo>
                  <a:lnTo>
                    <a:pt x="170" y="20"/>
                  </a:lnTo>
                  <a:lnTo>
                    <a:pt x="168" y="20"/>
                  </a:lnTo>
                  <a:lnTo>
                    <a:pt x="168" y="20"/>
                  </a:lnTo>
                  <a:lnTo>
                    <a:pt x="168" y="20"/>
                  </a:lnTo>
                  <a:lnTo>
                    <a:pt x="166" y="20"/>
                  </a:lnTo>
                  <a:lnTo>
                    <a:pt x="166" y="18"/>
                  </a:lnTo>
                  <a:lnTo>
                    <a:pt x="164" y="18"/>
                  </a:lnTo>
                  <a:lnTo>
                    <a:pt x="164" y="16"/>
                  </a:lnTo>
                  <a:lnTo>
                    <a:pt x="162" y="14"/>
                  </a:lnTo>
                  <a:lnTo>
                    <a:pt x="160" y="12"/>
                  </a:lnTo>
                  <a:lnTo>
                    <a:pt x="160" y="12"/>
                  </a:lnTo>
                  <a:lnTo>
                    <a:pt x="158" y="12"/>
                  </a:lnTo>
                  <a:lnTo>
                    <a:pt x="156" y="12"/>
                  </a:lnTo>
                  <a:lnTo>
                    <a:pt x="154" y="10"/>
                  </a:lnTo>
                  <a:lnTo>
                    <a:pt x="150" y="10"/>
                  </a:lnTo>
                  <a:lnTo>
                    <a:pt x="144" y="8"/>
                  </a:lnTo>
                  <a:lnTo>
                    <a:pt x="138" y="8"/>
                  </a:lnTo>
                  <a:lnTo>
                    <a:pt x="132" y="8"/>
                  </a:lnTo>
                  <a:lnTo>
                    <a:pt x="126" y="6"/>
                  </a:lnTo>
                  <a:lnTo>
                    <a:pt x="118" y="6"/>
                  </a:lnTo>
                  <a:lnTo>
                    <a:pt x="112" y="6"/>
                  </a:lnTo>
                  <a:lnTo>
                    <a:pt x="106" y="6"/>
                  </a:lnTo>
                  <a:lnTo>
                    <a:pt x="98" y="6"/>
                  </a:lnTo>
                  <a:lnTo>
                    <a:pt x="92" y="8"/>
                  </a:lnTo>
                  <a:lnTo>
                    <a:pt x="86" y="8"/>
                  </a:lnTo>
                  <a:lnTo>
                    <a:pt x="80" y="8"/>
                  </a:lnTo>
                  <a:lnTo>
                    <a:pt x="74" y="10"/>
                  </a:lnTo>
                  <a:lnTo>
                    <a:pt x="70" y="10"/>
                  </a:lnTo>
                  <a:lnTo>
                    <a:pt x="64" y="12"/>
                  </a:lnTo>
                  <a:lnTo>
                    <a:pt x="64" y="12"/>
                  </a:lnTo>
                  <a:lnTo>
                    <a:pt x="62" y="14"/>
                  </a:lnTo>
                  <a:lnTo>
                    <a:pt x="58" y="16"/>
                  </a:lnTo>
                  <a:lnTo>
                    <a:pt x="56" y="18"/>
                  </a:lnTo>
                  <a:lnTo>
                    <a:pt x="54" y="20"/>
                  </a:lnTo>
                  <a:lnTo>
                    <a:pt x="48" y="22"/>
                  </a:lnTo>
                  <a:lnTo>
                    <a:pt x="44" y="24"/>
                  </a:lnTo>
                  <a:lnTo>
                    <a:pt x="44" y="28"/>
                  </a:lnTo>
                  <a:lnTo>
                    <a:pt x="46" y="32"/>
                  </a:lnTo>
                  <a:lnTo>
                    <a:pt x="46" y="36"/>
                  </a:lnTo>
                  <a:lnTo>
                    <a:pt x="46" y="40"/>
                  </a:lnTo>
                  <a:lnTo>
                    <a:pt x="46" y="42"/>
                  </a:lnTo>
                  <a:lnTo>
                    <a:pt x="44" y="44"/>
                  </a:lnTo>
                  <a:lnTo>
                    <a:pt x="44" y="46"/>
                  </a:lnTo>
                  <a:lnTo>
                    <a:pt x="44" y="48"/>
                  </a:lnTo>
                  <a:lnTo>
                    <a:pt x="44" y="48"/>
                  </a:lnTo>
                  <a:lnTo>
                    <a:pt x="42" y="50"/>
                  </a:lnTo>
                  <a:lnTo>
                    <a:pt x="42" y="50"/>
                  </a:lnTo>
                  <a:lnTo>
                    <a:pt x="42" y="50"/>
                  </a:lnTo>
                  <a:lnTo>
                    <a:pt x="42" y="50"/>
                  </a:lnTo>
                  <a:lnTo>
                    <a:pt x="40" y="52"/>
                  </a:lnTo>
                  <a:lnTo>
                    <a:pt x="38" y="52"/>
                  </a:lnTo>
                  <a:lnTo>
                    <a:pt x="36" y="52"/>
                  </a:lnTo>
                  <a:lnTo>
                    <a:pt x="36" y="52"/>
                  </a:lnTo>
                  <a:lnTo>
                    <a:pt x="34" y="52"/>
                  </a:lnTo>
                  <a:lnTo>
                    <a:pt x="34" y="52"/>
                  </a:lnTo>
                  <a:lnTo>
                    <a:pt x="32" y="52"/>
                  </a:lnTo>
                  <a:lnTo>
                    <a:pt x="32" y="54"/>
                  </a:lnTo>
                  <a:lnTo>
                    <a:pt x="32" y="56"/>
                  </a:lnTo>
                  <a:lnTo>
                    <a:pt x="32" y="58"/>
                  </a:lnTo>
                  <a:lnTo>
                    <a:pt x="32" y="58"/>
                  </a:lnTo>
                  <a:lnTo>
                    <a:pt x="32" y="62"/>
                  </a:lnTo>
                  <a:lnTo>
                    <a:pt x="32" y="64"/>
                  </a:lnTo>
                  <a:lnTo>
                    <a:pt x="32" y="68"/>
                  </a:lnTo>
                  <a:lnTo>
                    <a:pt x="34" y="72"/>
                  </a:lnTo>
                  <a:lnTo>
                    <a:pt x="34" y="76"/>
                  </a:lnTo>
                  <a:lnTo>
                    <a:pt x="36" y="78"/>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15" name="Freeform 411">
              <a:extLst>
                <a:ext uri="{FF2B5EF4-FFF2-40B4-BE49-F238E27FC236}">
                  <a16:creationId xmlns:a16="http://schemas.microsoft.com/office/drawing/2014/main" id="{8113BA1E-ED7A-4700-8AC9-FB0E5AD05EC4}"/>
                </a:ext>
              </a:extLst>
            </p:cNvPr>
            <p:cNvSpPr>
              <a:spLocks/>
            </p:cNvSpPr>
            <p:nvPr/>
          </p:nvSpPr>
          <p:spPr bwMode="auto">
            <a:xfrm>
              <a:off x="6596910" y="3420534"/>
              <a:ext cx="416066" cy="550543"/>
            </a:xfrm>
            <a:custGeom>
              <a:avLst/>
              <a:gdLst>
                <a:gd name="T0" fmla="*/ 38 w 220"/>
                <a:gd name="T1" fmla="*/ 112 h 322"/>
                <a:gd name="T2" fmla="*/ 32 w 220"/>
                <a:gd name="T3" fmla="*/ 122 h 322"/>
                <a:gd name="T4" fmla="*/ 20 w 220"/>
                <a:gd name="T5" fmla="*/ 132 h 322"/>
                <a:gd name="T6" fmla="*/ 14 w 220"/>
                <a:gd name="T7" fmla="*/ 156 h 322"/>
                <a:gd name="T8" fmla="*/ 4 w 220"/>
                <a:gd name="T9" fmla="*/ 156 h 322"/>
                <a:gd name="T10" fmla="*/ 0 w 220"/>
                <a:gd name="T11" fmla="*/ 164 h 322"/>
                <a:gd name="T12" fmla="*/ 8 w 220"/>
                <a:gd name="T13" fmla="*/ 170 h 322"/>
                <a:gd name="T14" fmla="*/ 12 w 220"/>
                <a:gd name="T15" fmla="*/ 178 h 322"/>
                <a:gd name="T16" fmla="*/ 20 w 220"/>
                <a:gd name="T17" fmla="*/ 184 h 322"/>
                <a:gd name="T18" fmla="*/ 18 w 220"/>
                <a:gd name="T19" fmla="*/ 194 h 322"/>
                <a:gd name="T20" fmla="*/ 22 w 220"/>
                <a:gd name="T21" fmla="*/ 206 h 322"/>
                <a:gd name="T22" fmla="*/ 32 w 220"/>
                <a:gd name="T23" fmla="*/ 224 h 322"/>
                <a:gd name="T24" fmla="*/ 32 w 220"/>
                <a:gd name="T25" fmla="*/ 236 h 322"/>
                <a:gd name="T26" fmla="*/ 36 w 220"/>
                <a:gd name="T27" fmla="*/ 244 h 322"/>
                <a:gd name="T28" fmla="*/ 44 w 220"/>
                <a:gd name="T29" fmla="*/ 244 h 322"/>
                <a:gd name="T30" fmla="*/ 50 w 220"/>
                <a:gd name="T31" fmla="*/ 250 h 322"/>
                <a:gd name="T32" fmla="*/ 52 w 220"/>
                <a:gd name="T33" fmla="*/ 260 h 322"/>
                <a:gd name="T34" fmla="*/ 64 w 220"/>
                <a:gd name="T35" fmla="*/ 262 h 322"/>
                <a:gd name="T36" fmla="*/ 66 w 220"/>
                <a:gd name="T37" fmla="*/ 276 h 322"/>
                <a:gd name="T38" fmla="*/ 76 w 220"/>
                <a:gd name="T39" fmla="*/ 280 h 322"/>
                <a:gd name="T40" fmla="*/ 82 w 220"/>
                <a:gd name="T41" fmla="*/ 292 h 322"/>
                <a:gd name="T42" fmla="*/ 82 w 220"/>
                <a:gd name="T43" fmla="*/ 302 h 322"/>
                <a:gd name="T44" fmla="*/ 94 w 220"/>
                <a:gd name="T45" fmla="*/ 308 h 322"/>
                <a:gd name="T46" fmla="*/ 118 w 220"/>
                <a:gd name="T47" fmla="*/ 308 h 322"/>
                <a:gd name="T48" fmla="*/ 128 w 220"/>
                <a:gd name="T49" fmla="*/ 316 h 322"/>
                <a:gd name="T50" fmla="*/ 148 w 220"/>
                <a:gd name="T51" fmla="*/ 320 h 322"/>
                <a:gd name="T52" fmla="*/ 180 w 220"/>
                <a:gd name="T53" fmla="*/ 316 h 322"/>
                <a:gd name="T54" fmla="*/ 198 w 220"/>
                <a:gd name="T55" fmla="*/ 286 h 322"/>
                <a:gd name="T56" fmla="*/ 182 w 220"/>
                <a:gd name="T57" fmla="*/ 272 h 322"/>
                <a:gd name="T58" fmla="*/ 182 w 220"/>
                <a:gd name="T59" fmla="*/ 260 h 322"/>
                <a:gd name="T60" fmla="*/ 172 w 220"/>
                <a:gd name="T61" fmla="*/ 256 h 322"/>
                <a:gd name="T62" fmla="*/ 164 w 220"/>
                <a:gd name="T63" fmla="*/ 244 h 322"/>
                <a:gd name="T64" fmla="*/ 176 w 220"/>
                <a:gd name="T65" fmla="*/ 242 h 322"/>
                <a:gd name="T66" fmla="*/ 182 w 220"/>
                <a:gd name="T67" fmla="*/ 236 h 322"/>
                <a:gd name="T68" fmla="*/ 184 w 220"/>
                <a:gd name="T69" fmla="*/ 210 h 322"/>
                <a:gd name="T70" fmla="*/ 192 w 220"/>
                <a:gd name="T71" fmla="*/ 210 h 322"/>
                <a:gd name="T72" fmla="*/ 198 w 220"/>
                <a:gd name="T73" fmla="*/ 206 h 322"/>
                <a:gd name="T74" fmla="*/ 196 w 220"/>
                <a:gd name="T75" fmla="*/ 180 h 322"/>
                <a:gd name="T76" fmla="*/ 204 w 220"/>
                <a:gd name="T77" fmla="*/ 174 h 322"/>
                <a:gd name="T78" fmla="*/ 218 w 220"/>
                <a:gd name="T79" fmla="*/ 168 h 322"/>
                <a:gd name="T80" fmla="*/ 220 w 220"/>
                <a:gd name="T81" fmla="*/ 144 h 322"/>
                <a:gd name="T82" fmla="*/ 212 w 220"/>
                <a:gd name="T83" fmla="*/ 132 h 322"/>
                <a:gd name="T84" fmla="*/ 204 w 220"/>
                <a:gd name="T85" fmla="*/ 126 h 322"/>
                <a:gd name="T86" fmla="*/ 208 w 220"/>
                <a:gd name="T87" fmla="*/ 118 h 322"/>
                <a:gd name="T88" fmla="*/ 218 w 220"/>
                <a:gd name="T89" fmla="*/ 120 h 322"/>
                <a:gd name="T90" fmla="*/ 216 w 220"/>
                <a:gd name="T91" fmla="*/ 106 h 322"/>
                <a:gd name="T92" fmla="*/ 210 w 220"/>
                <a:gd name="T93" fmla="*/ 78 h 322"/>
                <a:gd name="T94" fmla="*/ 220 w 220"/>
                <a:gd name="T95" fmla="*/ 46 h 322"/>
                <a:gd name="T96" fmla="*/ 212 w 220"/>
                <a:gd name="T97" fmla="*/ 16 h 322"/>
                <a:gd name="T98" fmla="*/ 190 w 220"/>
                <a:gd name="T99" fmla="*/ 2 h 322"/>
                <a:gd name="T100" fmla="*/ 168 w 220"/>
                <a:gd name="T101" fmla="*/ 20 h 322"/>
                <a:gd name="T102" fmla="*/ 160 w 220"/>
                <a:gd name="T103" fmla="*/ 12 h 322"/>
                <a:gd name="T104" fmla="*/ 118 w 220"/>
                <a:gd name="T105" fmla="*/ 6 h 322"/>
                <a:gd name="T106" fmla="*/ 64 w 220"/>
                <a:gd name="T107" fmla="*/ 12 h 322"/>
                <a:gd name="T108" fmla="*/ 46 w 220"/>
                <a:gd name="T109" fmla="*/ 32 h 322"/>
                <a:gd name="T110" fmla="*/ 42 w 220"/>
                <a:gd name="T111" fmla="*/ 50 h 322"/>
                <a:gd name="T112" fmla="*/ 32 w 220"/>
                <a:gd name="T113" fmla="*/ 52 h 322"/>
                <a:gd name="T114" fmla="*/ 34 w 220"/>
                <a:gd name="T115" fmla="*/ 76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0" h="322">
                  <a:moveTo>
                    <a:pt x="36" y="78"/>
                  </a:moveTo>
                  <a:lnTo>
                    <a:pt x="36" y="78"/>
                  </a:lnTo>
                  <a:lnTo>
                    <a:pt x="36" y="84"/>
                  </a:lnTo>
                  <a:lnTo>
                    <a:pt x="36" y="90"/>
                  </a:lnTo>
                  <a:lnTo>
                    <a:pt x="38" y="98"/>
                  </a:lnTo>
                  <a:lnTo>
                    <a:pt x="38" y="100"/>
                  </a:lnTo>
                  <a:lnTo>
                    <a:pt x="38" y="104"/>
                  </a:lnTo>
                  <a:lnTo>
                    <a:pt x="38" y="108"/>
                  </a:lnTo>
                  <a:lnTo>
                    <a:pt x="38" y="112"/>
                  </a:lnTo>
                  <a:lnTo>
                    <a:pt x="36" y="114"/>
                  </a:lnTo>
                  <a:lnTo>
                    <a:pt x="36" y="118"/>
                  </a:lnTo>
                  <a:lnTo>
                    <a:pt x="36" y="118"/>
                  </a:lnTo>
                  <a:lnTo>
                    <a:pt x="36" y="120"/>
                  </a:lnTo>
                  <a:lnTo>
                    <a:pt x="34" y="120"/>
                  </a:lnTo>
                  <a:lnTo>
                    <a:pt x="34" y="122"/>
                  </a:lnTo>
                  <a:lnTo>
                    <a:pt x="34" y="122"/>
                  </a:lnTo>
                  <a:lnTo>
                    <a:pt x="34" y="122"/>
                  </a:lnTo>
                  <a:lnTo>
                    <a:pt x="32" y="122"/>
                  </a:lnTo>
                  <a:lnTo>
                    <a:pt x="32" y="124"/>
                  </a:lnTo>
                  <a:lnTo>
                    <a:pt x="30" y="124"/>
                  </a:lnTo>
                  <a:lnTo>
                    <a:pt x="26" y="124"/>
                  </a:lnTo>
                  <a:lnTo>
                    <a:pt x="26" y="124"/>
                  </a:lnTo>
                  <a:lnTo>
                    <a:pt x="24" y="124"/>
                  </a:lnTo>
                  <a:lnTo>
                    <a:pt x="24" y="126"/>
                  </a:lnTo>
                  <a:lnTo>
                    <a:pt x="22" y="128"/>
                  </a:lnTo>
                  <a:lnTo>
                    <a:pt x="20" y="130"/>
                  </a:lnTo>
                  <a:lnTo>
                    <a:pt x="20" y="132"/>
                  </a:lnTo>
                  <a:lnTo>
                    <a:pt x="18" y="138"/>
                  </a:lnTo>
                  <a:lnTo>
                    <a:pt x="16" y="142"/>
                  </a:lnTo>
                  <a:lnTo>
                    <a:pt x="16" y="142"/>
                  </a:lnTo>
                  <a:lnTo>
                    <a:pt x="16" y="144"/>
                  </a:lnTo>
                  <a:lnTo>
                    <a:pt x="14" y="150"/>
                  </a:lnTo>
                  <a:lnTo>
                    <a:pt x="14" y="152"/>
                  </a:lnTo>
                  <a:lnTo>
                    <a:pt x="14" y="154"/>
                  </a:lnTo>
                  <a:lnTo>
                    <a:pt x="14" y="154"/>
                  </a:lnTo>
                  <a:lnTo>
                    <a:pt x="14" y="156"/>
                  </a:lnTo>
                  <a:lnTo>
                    <a:pt x="12" y="156"/>
                  </a:lnTo>
                  <a:lnTo>
                    <a:pt x="12" y="156"/>
                  </a:lnTo>
                  <a:lnTo>
                    <a:pt x="12" y="156"/>
                  </a:lnTo>
                  <a:lnTo>
                    <a:pt x="12" y="156"/>
                  </a:lnTo>
                  <a:lnTo>
                    <a:pt x="10" y="156"/>
                  </a:lnTo>
                  <a:lnTo>
                    <a:pt x="8" y="156"/>
                  </a:lnTo>
                  <a:lnTo>
                    <a:pt x="6" y="156"/>
                  </a:lnTo>
                  <a:lnTo>
                    <a:pt x="6" y="156"/>
                  </a:lnTo>
                  <a:lnTo>
                    <a:pt x="4" y="156"/>
                  </a:lnTo>
                  <a:lnTo>
                    <a:pt x="2" y="156"/>
                  </a:lnTo>
                  <a:lnTo>
                    <a:pt x="2" y="156"/>
                  </a:lnTo>
                  <a:lnTo>
                    <a:pt x="2" y="156"/>
                  </a:lnTo>
                  <a:lnTo>
                    <a:pt x="0" y="158"/>
                  </a:lnTo>
                  <a:lnTo>
                    <a:pt x="0" y="158"/>
                  </a:lnTo>
                  <a:lnTo>
                    <a:pt x="0" y="160"/>
                  </a:lnTo>
                  <a:lnTo>
                    <a:pt x="0" y="162"/>
                  </a:lnTo>
                  <a:lnTo>
                    <a:pt x="0" y="162"/>
                  </a:lnTo>
                  <a:lnTo>
                    <a:pt x="0" y="164"/>
                  </a:lnTo>
                  <a:lnTo>
                    <a:pt x="0" y="166"/>
                  </a:lnTo>
                  <a:lnTo>
                    <a:pt x="0" y="166"/>
                  </a:lnTo>
                  <a:lnTo>
                    <a:pt x="0" y="166"/>
                  </a:lnTo>
                  <a:lnTo>
                    <a:pt x="2" y="168"/>
                  </a:lnTo>
                  <a:lnTo>
                    <a:pt x="2" y="168"/>
                  </a:lnTo>
                  <a:lnTo>
                    <a:pt x="4" y="168"/>
                  </a:lnTo>
                  <a:lnTo>
                    <a:pt x="6" y="168"/>
                  </a:lnTo>
                  <a:lnTo>
                    <a:pt x="8" y="170"/>
                  </a:lnTo>
                  <a:lnTo>
                    <a:pt x="8" y="170"/>
                  </a:lnTo>
                  <a:lnTo>
                    <a:pt x="10" y="170"/>
                  </a:lnTo>
                  <a:lnTo>
                    <a:pt x="10" y="170"/>
                  </a:lnTo>
                  <a:lnTo>
                    <a:pt x="10" y="170"/>
                  </a:lnTo>
                  <a:lnTo>
                    <a:pt x="12" y="172"/>
                  </a:lnTo>
                  <a:lnTo>
                    <a:pt x="12" y="172"/>
                  </a:lnTo>
                  <a:lnTo>
                    <a:pt x="12" y="174"/>
                  </a:lnTo>
                  <a:lnTo>
                    <a:pt x="12" y="174"/>
                  </a:lnTo>
                  <a:lnTo>
                    <a:pt x="12" y="176"/>
                  </a:lnTo>
                  <a:lnTo>
                    <a:pt x="12" y="178"/>
                  </a:lnTo>
                  <a:lnTo>
                    <a:pt x="12" y="180"/>
                  </a:lnTo>
                  <a:lnTo>
                    <a:pt x="14" y="182"/>
                  </a:lnTo>
                  <a:lnTo>
                    <a:pt x="14" y="182"/>
                  </a:lnTo>
                  <a:lnTo>
                    <a:pt x="14" y="182"/>
                  </a:lnTo>
                  <a:lnTo>
                    <a:pt x="14" y="182"/>
                  </a:lnTo>
                  <a:lnTo>
                    <a:pt x="14" y="184"/>
                  </a:lnTo>
                  <a:lnTo>
                    <a:pt x="16" y="184"/>
                  </a:lnTo>
                  <a:lnTo>
                    <a:pt x="18" y="184"/>
                  </a:lnTo>
                  <a:lnTo>
                    <a:pt x="20" y="184"/>
                  </a:lnTo>
                  <a:lnTo>
                    <a:pt x="20" y="186"/>
                  </a:lnTo>
                  <a:lnTo>
                    <a:pt x="20" y="186"/>
                  </a:lnTo>
                  <a:lnTo>
                    <a:pt x="20" y="186"/>
                  </a:lnTo>
                  <a:lnTo>
                    <a:pt x="20" y="188"/>
                  </a:lnTo>
                  <a:lnTo>
                    <a:pt x="20" y="190"/>
                  </a:lnTo>
                  <a:lnTo>
                    <a:pt x="20" y="192"/>
                  </a:lnTo>
                  <a:lnTo>
                    <a:pt x="20" y="192"/>
                  </a:lnTo>
                  <a:lnTo>
                    <a:pt x="20" y="194"/>
                  </a:lnTo>
                  <a:lnTo>
                    <a:pt x="18" y="194"/>
                  </a:lnTo>
                  <a:lnTo>
                    <a:pt x="18" y="196"/>
                  </a:lnTo>
                  <a:lnTo>
                    <a:pt x="18" y="196"/>
                  </a:lnTo>
                  <a:lnTo>
                    <a:pt x="18" y="198"/>
                  </a:lnTo>
                  <a:lnTo>
                    <a:pt x="18" y="198"/>
                  </a:lnTo>
                  <a:lnTo>
                    <a:pt x="18" y="198"/>
                  </a:lnTo>
                  <a:lnTo>
                    <a:pt x="18" y="200"/>
                  </a:lnTo>
                  <a:lnTo>
                    <a:pt x="20" y="202"/>
                  </a:lnTo>
                  <a:lnTo>
                    <a:pt x="20" y="202"/>
                  </a:lnTo>
                  <a:lnTo>
                    <a:pt x="22" y="206"/>
                  </a:lnTo>
                  <a:lnTo>
                    <a:pt x="24" y="206"/>
                  </a:lnTo>
                  <a:lnTo>
                    <a:pt x="24" y="208"/>
                  </a:lnTo>
                  <a:lnTo>
                    <a:pt x="26" y="212"/>
                  </a:lnTo>
                  <a:lnTo>
                    <a:pt x="28" y="216"/>
                  </a:lnTo>
                  <a:lnTo>
                    <a:pt x="30" y="216"/>
                  </a:lnTo>
                  <a:lnTo>
                    <a:pt x="30" y="218"/>
                  </a:lnTo>
                  <a:lnTo>
                    <a:pt x="30" y="220"/>
                  </a:lnTo>
                  <a:lnTo>
                    <a:pt x="32" y="222"/>
                  </a:lnTo>
                  <a:lnTo>
                    <a:pt x="32" y="224"/>
                  </a:lnTo>
                  <a:lnTo>
                    <a:pt x="30" y="226"/>
                  </a:lnTo>
                  <a:lnTo>
                    <a:pt x="30" y="228"/>
                  </a:lnTo>
                  <a:lnTo>
                    <a:pt x="30" y="230"/>
                  </a:lnTo>
                  <a:lnTo>
                    <a:pt x="30" y="232"/>
                  </a:lnTo>
                  <a:lnTo>
                    <a:pt x="30" y="234"/>
                  </a:lnTo>
                  <a:lnTo>
                    <a:pt x="30" y="234"/>
                  </a:lnTo>
                  <a:lnTo>
                    <a:pt x="30" y="234"/>
                  </a:lnTo>
                  <a:lnTo>
                    <a:pt x="30" y="236"/>
                  </a:lnTo>
                  <a:lnTo>
                    <a:pt x="32" y="236"/>
                  </a:lnTo>
                  <a:lnTo>
                    <a:pt x="32" y="236"/>
                  </a:lnTo>
                  <a:lnTo>
                    <a:pt x="34" y="238"/>
                  </a:lnTo>
                  <a:lnTo>
                    <a:pt x="36" y="238"/>
                  </a:lnTo>
                  <a:lnTo>
                    <a:pt x="36" y="238"/>
                  </a:lnTo>
                  <a:lnTo>
                    <a:pt x="36" y="238"/>
                  </a:lnTo>
                  <a:lnTo>
                    <a:pt x="36" y="240"/>
                  </a:lnTo>
                  <a:lnTo>
                    <a:pt x="36" y="242"/>
                  </a:lnTo>
                  <a:lnTo>
                    <a:pt x="36" y="244"/>
                  </a:lnTo>
                  <a:lnTo>
                    <a:pt x="36" y="244"/>
                  </a:lnTo>
                  <a:lnTo>
                    <a:pt x="36" y="246"/>
                  </a:lnTo>
                  <a:lnTo>
                    <a:pt x="38" y="246"/>
                  </a:lnTo>
                  <a:lnTo>
                    <a:pt x="38" y="246"/>
                  </a:lnTo>
                  <a:lnTo>
                    <a:pt x="38" y="246"/>
                  </a:lnTo>
                  <a:lnTo>
                    <a:pt x="38" y="246"/>
                  </a:lnTo>
                  <a:lnTo>
                    <a:pt x="40" y="246"/>
                  </a:lnTo>
                  <a:lnTo>
                    <a:pt x="42" y="246"/>
                  </a:lnTo>
                  <a:lnTo>
                    <a:pt x="42" y="246"/>
                  </a:lnTo>
                  <a:lnTo>
                    <a:pt x="44" y="244"/>
                  </a:lnTo>
                  <a:lnTo>
                    <a:pt x="46" y="244"/>
                  </a:lnTo>
                  <a:lnTo>
                    <a:pt x="46" y="244"/>
                  </a:lnTo>
                  <a:lnTo>
                    <a:pt x="48" y="244"/>
                  </a:lnTo>
                  <a:lnTo>
                    <a:pt x="48" y="244"/>
                  </a:lnTo>
                  <a:lnTo>
                    <a:pt x="48" y="244"/>
                  </a:lnTo>
                  <a:lnTo>
                    <a:pt x="48" y="246"/>
                  </a:lnTo>
                  <a:lnTo>
                    <a:pt x="48" y="246"/>
                  </a:lnTo>
                  <a:lnTo>
                    <a:pt x="48" y="248"/>
                  </a:lnTo>
                  <a:lnTo>
                    <a:pt x="50" y="250"/>
                  </a:lnTo>
                  <a:lnTo>
                    <a:pt x="50" y="252"/>
                  </a:lnTo>
                  <a:lnTo>
                    <a:pt x="50" y="254"/>
                  </a:lnTo>
                  <a:lnTo>
                    <a:pt x="50" y="256"/>
                  </a:lnTo>
                  <a:lnTo>
                    <a:pt x="50" y="256"/>
                  </a:lnTo>
                  <a:lnTo>
                    <a:pt x="50" y="258"/>
                  </a:lnTo>
                  <a:lnTo>
                    <a:pt x="50" y="258"/>
                  </a:lnTo>
                  <a:lnTo>
                    <a:pt x="52" y="258"/>
                  </a:lnTo>
                  <a:lnTo>
                    <a:pt x="52" y="258"/>
                  </a:lnTo>
                  <a:lnTo>
                    <a:pt x="52" y="260"/>
                  </a:lnTo>
                  <a:lnTo>
                    <a:pt x="54" y="260"/>
                  </a:lnTo>
                  <a:lnTo>
                    <a:pt x="56" y="260"/>
                  </a:lnTo>
                  <a:lnTo>
                    <a:pt x="58" y="260"/>
                  </a:lnTo>
                  <a:lnTo>
                    <a:pt x="60" y="260"/>
                  </a:lnTo>
                  <a:lnTo>
                    <a:pt x="62" y="260"/>
                  </a:lnTo>
                  <a:lnTo>
                    <a:pt x="64" y="260"/>
                  </a:lnTo>
                  <a:lnTo>
                    <a:pt x="64" y="260"/>
                  </a:lnTo>
                  <a:lnTo>
                    <a:pt x="64" y="260"/>
                  </a:lnTo>
                  <a:lnTo>
                    <a:pt x="64" y="262"/>
                  </a:lnTo>
                  <a:lnTo>
                    <a:pt x="66" y="262"/>
                  </a:lnTo>
                  <a:lnTo>
                    <a:pt x="66" y="264"/>
                  </a:lnTo>
                  <a:lnTo>
                    <a:pt x="66" y="264"/>
                  </a:lnTo>
                  <a:lnTo>
                    <a:pt x="66" y="266"/>
                  </a:lnTo>
                  <a:lnTo>
                    <a:pt x="66" y="268"/>
                  </a:lnTo>
                  <a:lnTo>
                    <a:pt x="66" y="272"/>
                  </a:lnTo>
                  <a:lnTo>
                    <a:pt x="66" y="274"/>
                  </a:lnTo>
                  <a:lnTo>
                    <a:pt x="66" y="274"/>
                  </a:lnTo>
                  <a:lnTo>
                    <a:pt x="66" y="276"/>
                  </a:lnTo>
                  <a:lnTo>
                    <a:pt x="66" y="276"/>
                  </a:lnTo>
                  <a:lnTo>
                    <a:pt x="68" y="278"/>
                  </a:lnTo>
                  <a:lnTo>
                    <a:pt x="68" y="278"/>
                  </a:lnTo>
                  <a:lnTo>
                    <a:pt x="68" y="278"/>
                  </a:lnTo>
                  <a:lnTo>
                    <a:pt x="70" y="278"/>
                  </a:lnTo>
                  <a:lnTo>
                    <a:pt x="70" y="278"/>
                  </a:lnTo>
                  <a:lnTo>
                    <a:pt x="74" y="280"/>
                  </a:lnTo>
                  <a:lnTo>
                    <a:pt x="74" y="280"/>
                  </a:lnTo>
                  <a:lnTo>
                    <a:pt x="76" y="280"/>
                  </a:lnTo>
                  <a:lnTo>
                    <a:pt x="76" y="280"/>
                  </a:lnTo>
                  <a:lnTo>
                    <a:pt x="76" y="282"/>
                  </a:lnTo>
                  <a:lnTo>
                    <a:pt x="78" y="284"/>
                  </a:lnTo>
                  <a:lnTo>
                    <a:pt x="80" y="286"/>
                  </a:lnTo>
                  <a:lnTo>
                    <a:pt x="80" y="288"/>
                  </a:lnTo>
                  <a:lnTo>
                    <a:pt x="82" y="290"/>
                  </a:lnTo>
                  <a:lnTo>
                    <a:pt x="82" y="290"/>
                  </a:lnTo>
                  <a:lnTo>
                    <a:pt x="82" y="290"/>
                  </a:lnTo>
                  <a:lnTo>
                    <a:pt x="82" y="292"/>
                  </a:lnTo>
                  <a:lnTo>
                    <a:pt x="82" y="292"/>
                  </a:lnTo>
                  <a:lnTo>
                    <a:pt x="80" y="294"/>
                  </a:lnTo>
                  <a:lnTo>
                    <a:pt x="80" y="296"/>
                  </a:lnTo>
                  <a:lnTo>
                    <a:pt x="80" y="296"/>
                  </a:lnTo>
                  <a:lnTo>
                    <a:pt x="80" y="298"/>
                  </a:lnTo>
                  <a:lnTo>
                    <a:pt x="80" y="298"/>
                  </a:lnTo>
                  <a:lnTo>
                    <a:pt x="80" y="300"/>
                  </a:lnTo>
                  <a:lnTo>
                    <a:pt x="82" y="300"/>
                  </a:lnTo>
                  <a:lnTo>
                    <a:pt x="82" y="302"/>
                  </a:lnTo>
                  <a:lnTo>
                    <a:pt x="82" y="304"/>
                  </a:lnTo>
                  <a:lnTo>
                    <a:pt x="84" y="304"/>
                  </a:lnTo>
                  <a:lnTo>
                    <a:pt x="84" y="304"/>
                  </a:lnTo>
                  <a:lnTo>
                    <a:pt x="86" y="306"/>
                  </a:lnTo>
                  <a:lnTo>
                    <a:pt x="86" y="306"/>
                  </a:lnTo>
                  <a:lnTo>
                    <a:pt x="88" y="306"/>
                  </a:lnTo>
                  <a:lnTo>
                    <a:pt x="90" y="308"/>
                  </a:lnTo>
                  <a:lnTo>
                    <a:pt x="92" y="308"/>
                  </a:lnTo>
                  <a:lnTo>
                    <a:pt x="94" y="308"/>
                  </a:lnTo>
                  <a:lnTo>
                    <a:pt x="98" y="308"/>
                  </a:lnTo>
                  <a:lnTo>
                    <a:pt x="102" y="306"/>
                  </a:lnTo>
                  <a:lnTo>
                    <a:pt x="106" y="306"/>
                  </a:lnTo>
                  <a:lnTo>
                    <a:pt x="110" y="306"/>
                  </a:lnTo>
                  <a:lnTo>
                    <a:pt x="112" y="306"/>
                  </a:lnTo>
                  <a:lnTo>
                    <a:pt x="114" y="306"/>
                  </a:lnTo>
                  <a:lnTo>
                    <a:pt x="116" y="308"/>
                  </a:lnTo>
                  <a:lnTo>
                    <a:pt x="118" y="308"/>
                  </a:lnTo>
                  <a:lnTo>
                    <a:pt x="118" y="308"/>
                  </a:lnTo>
                  <a:lnTo>
                    <a:pt x="120" y="308"/>
                  </a:lnTo>
                  <a:lnTo>
                    <a:pt x="120" y="310"/>
                  </a:lnTo>
                  <a:lnTo>
                    <a:pt x="122" y="312"/>
                  </a:lnTo>
                  <a:lnTo>
                    <a:pt x="122" y="314"/>
                  </a:lnTo>
                  <a:lnTo>
                    <a:pt x="124" y="316"/>
                  </a:lnTo>
                  <a:lnTo>
                    <a:pt x="124" y="316"/>
                  </a:lnTo>
                  <a:lnTo>
                    <a:pt x="124" y="316"/>
                  </a:lnTo>
                  <a:lnTo>
                    <a:pt x="126" y="316"/>
                  </a:lnTo>
                  <a:lnTo>
                    <a:pt x="128" y="316"/>
                  </a:lnTo>
                  <a:lnTo>
                    <a:pt x="130" y="316"/>
                  </a:lnTo>
                  <a:lnTo>
                    <a:pt x="132" y="318"/>
                  </a:lnTo>
                  <a:lnTo>
                    <a:pt x="132" y="318"/>
                  </a:lnTo>
                  <a:lnTo>
                    <a:pt x="134" y="318"/>
                  </a:lnTo>
                  <a:lnTo>
                    <a:pt x="134" y="318"/>
                  </a:lnTo>
                  <a:lnTo>
                    <a:pt x="134" y="320"/>
                  </a:lnTo>
                  <a:lnTo>
                    <a:pt x="134" y="320"/>
                  </a:lnTo>
                  <a:lnTo>
                    <a:pt x="140" y="320"/>
                  </a:lnTo>
                  <a:lnTo>
                    <a:pt x="148" y="320"/>
                  </a:lnTo>
                  <a:lnTo>
                    <a:pt x="152" y="320"/>
                  </a:lnTo>
                  <a:lnTo>
                    <a:pt x="156" y="322"/>
                  </a:lnTo>
                  <a:lnTo>
                    <a:pt x="160" y="322"/>
                  </a:lnTo>
                  <a:lnTo>
                    <a:pt x="162" y="322"/>
                  </a:lnTo>
                  <a:lnTo>
                    <a:pt x="164" y="322"/>
                  </a:lnTo>
                  <a:lnTo>
                    <a:pt x="166" y="322"/>
                  </a:lnTo>
                  <a:lnTo>
                    <a:pt x="168" y="320"/>
                  </a:lnTo>
                  <a:lnTo>
                    <a:pt x="174" y="318"/>
                  </a:lnTo>
                  <a:lnTo>
                    <a:pt x="180" y="316"/>
                  </a:lnTo>
                  <a:lnTo>
                    <a:pt x="200" y="300"/>
                  </a:lnTo>
                  <a:lnTo>
                    <a:pt x="200" y="298"/>
                  </a:lnTo>
                  <a:lnTo>
                    <a:pt x="200" y="294"/>
                  </a:lnTo>
                  <a:lnTo>
                    <a:pt x="200" y="292"/>
                  </a:lnTo>
                  <a:lnTo>
                    <a:pt x="200" y="292"/>
                  </a:lnTo>
                  <a:lnTo>
                    <a:pt x="200" y="290"/>
                  </a:lnTo>
                  <a:lnTo>
                    <a:pt x="200" y="288"/>
                  </a:lnTo>
                  <a:lnTo>
                    <a:pt x="198" y="288"/>
                  </a:lnTo>
                  <a:lnTo>
                    <a:pt x="198" y="286"/>
                  </a:lnTo>
                  <a:lnTo>
                    <a:pt x="196" y="282"/>
                  </a:lnTo>
                  <a:lnTo>
                    <a:pt x="194" y="280"/>
                  </a:lnTo>
                  <a:lnTo>
                    <a:pt x="192" y="280"/>
                  </a:lnTo>
                  <a:lnTo>
                    <a:pt x="192" y="278"/>
                  </a:lnTo>
                  <a:lnTo>
                    <a:pt x="188" y="276"/>
                  </a:lnTo>
                  <a:lnTo>
                    <a:pt x="186" y="276"/>
                  </a:lnTo>
                  <a:lnTo>
                    <a:pt x="184" y="274"/>
                  </a:lnTo>
                  <a:lnTo>
                    <a:pt x="182" y="272"/>
                  </a:lnTo>
                  <a:lnTo>
                    <a:pt x="182" y="272"/>
                  </a:lnTo>
                  <a:lnTo>
                    <a:pt x="182" y="272"/>
                  </a:lnTo>
                  <a:lnTo>
                    <a:pt x="182" y="270"/>
                  </a:lnTo>
                  <a:lnTo>
                    <a:pt x="182" y="270"/>
                  </a:lnTo>
                  <a:lnTo>
                    <a:pt x="182" y="268"/>
                  </a:lnTo>
                  <a:lnTo>
                    <a:pt x="182" y="266"/>
                  </a:lnTo>
                  <a:lnTo>
                    <a:pt x="182" y="264"/>
                  </a:lnTo>
                  <a:lnTo>
                    <a:pt x="182" y="262"/>
                  </a:lnTo>
                  <a:lnTo>
                    <a:pt x="182" y="260"/>
                  </a:lnTo>
                  <a:lnTo>
                    <a:pt x="182" y="260"/>
                  </a:lnTo>
                  <a:lnTo>
                    <a:pt x="180" y="260"/>
                  </a:lnTo>
                  <a:lnTo>
                    <a:pt x="180" y="260"/>
                  </a:lnTo>
                  <a:lnTo>
                    <a:pt x="180" y="258"/>
                  </a:lnTo>
                  <a:lnTo>
                    <a:pt x="178" y="258"/>
                  </a:lnTo>
                  <a:lnTo>
                    <a:pt x="178" y="258"/>
                  </a:lnTo>
                  <a:lnTo>
                    <a:pt x="176" y="258"/>
                  </a:lnTo>
                  <a:lnTo>
                    <a:pt x="174" y="258"/>
                  </a:lnTo>
                  <a:lnTo>
                    <a:pt x="174" y="258"/>
                  </a:lnTo>
                  <a:lnTo>
                    <a:pt x="172" y="256"/>
                  </a:lnTo>
                  <a:lnTo>
                    <a:pt x="170" y="256"/>
                  </a:lnTo>
                  <a:lnTo>
                    <a:pt x="168" y="254"/>
                  </a:lnTo>
                  <a:lnTo>
                    <a:pt x="168" y="250"/>
                  </a:lnTo>
                  <a:lnTo>
                    <a:pt x="166" y="248"/>
                  </a:lnTo>
                  <a:lnTo>
                    <a:pt x="166" y="248"/>
                  </a:lnTo>
                  <a:lnTo>
                    <a:pt x="166" y="246"/>
                  </a:lnTo>
                  <a:lnTo>
                    <a:pt x="164" y="246"/>
                  </a:lnTo>
                  <a:lnTo>
                    <a:pt x="164" y="244"/>
                  </a:lnTo>
                  <a:lnTo>
                    <a:pt x="164" y="244"/>
                  </a:lnTo>
                  <a:lnTo>
                    <a:pt x="166" y="244"/>
                  </a:lnTo>
                  <a:lnTo>
                    <a:pt x="166" y="242"/>
                  </a:lnTo>
                  <a:lnTo>
                    <a:pt x="166" y="242"/>
                  </a:lnTo>
                  <a:lnTo>
                    <a:pt x="168" y="242"/>
                  </a:lnTo>
                  <a:lnTo>
                    <a:pt x="168" y="242"/>
                  </a:lnTo>
                  <a:lnTo>
                    <a:pt x="170" y="242"/>
                  </a:lnTo>
                  <a:lnTo>
                    <a:pt x="172" y="242"/>
                  </a:lnTo>
                  <a:lnTo>
                    <a:pt x="174" y="242"/>
                  </a:lnTo>
                  <a:lnTo>
                    <a:pt x="176" y="242"/>
                  </a:lnTo>
                  <a:lnTo>
                    <a:pt x="178" y="242"/>
                  </a:lnTo>
                  <a:lnTo>
                    <a:pt x="178" y="242"/>
                  </a:lnTo>
                  <a:lnTo>
                    <a:pt x="180" y="242"/>
                  </a:lnTo>
                  <a:lnTo>
                    <a:pt x="180" y="242"/>
                  </a:lnTo>
                  <a:lnTo>
                    <a:pt x="180" y="242"/>
                  </a:lnTo>
                  <a:lnTo>
                    <a:pt x="182" y="240"/>
                  </a:lnTo>
                  <a:lnTo>
                    <a:pt x="182" y="240"/>
                  </a:lnTo>
                  <a:lnTo>
                    <a:pt x="182" y="238"/>
                  </a:lnTo>
                  <a:lnTo>
                    <a:pt x="182" y="236"/>
                  </a:lnTo>
                  <a:lnTo>
                    <a:pt x="182" y="234"/>
                  </a:lnTo>
                  <a:lnTo>
                    <a:pt x="182" y="230"/>
                  </a:lnTo>
                  <a:lnTo>
                    <a:pt x="182" y="226"/>
                  </a:lnTo>
                  <a:lnTo>
                    <a:pt x="182" y="220"/>
                  </a:lnTo>
                  <a:lnTo>
                    <a:pt x="182" y="218"/>
                  </a:lnTo>
                  <a:lnTo>
                    <a:pt x="182" y="216"/>
                  </a:lnTo>
                  <a:lnTo>
                    <a:pt x="182" y="214"/>
                  </a:lnTo>
                  <a:lnTo>
                    <a:pt x="182" y="212"/>
                  </a:lnTo>
                  <a:lnTo>
                    <a:pt x="184" y="210"/>
                  </a:lnTo>
                  <a:lnTo>
                    <a:pt x="184" y="210"/>
                  </a:lnTo>
                  <a:lnTo>
                    <a:pt x="184" y="210"/>
                  </a:lnTo>
                  <a:lnTo>
                    <a:pt x="184" y="208"/>
                  </a:lnTo>
                  <a:lnTo>
                    <a:pt x="186" y="208"/>
                  </a:lnTo>
                  <a:lnTo>
                    <a:pt x="186" y="208"/>
                  </a:lnTo>
                  <a:lnTo>
                    <a:pt x="186" y="208"/>
                  </a:lnTo>
                  <a:lnTo>
                    <a:pt x="188" y="208"/>
                  </a:lnTo>
                  <a:lnTo>
                    <a:pt x="190" y="208"/>
                  </a:lnTo>
                  <a:lnTo>
                    <a:pt x="192" y="210"/>
                  </a:lnTo>
                  <a:lnTo>
                    <a:pt x="194" y="210"/>
                  </a:lnTo>
                  <a:lnTo>
                    <a:pt x="194" y="210"/>
                  </a:lnTo>
                  <a:lnTo>
                    <a:pt x="196" y="210"/>
                  </a:lnTo>
                  <a:lnTo>
                    <a:pt x="196" y="208"/>
                  </a:lnTo>
                  <a:lnTo>
                    <a:pt x="196" y="208"/>
                  </a:lnTo>
                  <a:lnTo>
                    <a:pt x="196" y="208"/>
                  </a:lnTo>
                  <a:lnTo>
                    <a:pt x="196" y="208"/>
                  </a:lnTo>
                  <a:lnTo>
                    <a:pt x="198" y="206"/>
                  </a:lnTo>
                  <a:lnTo>
                    <a:pt x="198" y="206"/>
                  </a:lnTo>
                  <a:lnTo>
                    <a:pt x="198" y="204"/>
                  </a:lnTo>
                  <a:lnTo>
                    <a:pt x="198" y="202"/>
                  </a:lnTo>
                  <a:lnTo>
                    <a:pt x="198" y="200"/>
                  </a:lnTo>
                  <a:lnTo>
                    <a:pt x="198" y="198"/>
                  </a:lnTo>
                  <a:lnTo>
                    <a:pt x="198" y="192"/>
                  </a:lnTo>
                  <a:lnTo>
                    <a:pt x="196" y="188"/>
                  </a:lnTo>
                  <a:lnTo>
                    <a:pt x="196" y="184"/>
                  </a:lnTo>
                  <a:lnTo>
                    <a:pt x="196" y="182"/>
                  </a:lnTo>
                  <a:lnTo>
                    <a:pt x="196" y="180"/>
                  </a:lnTo>
                  <a:lnTo>
                    <a:pt x="198" y="178"/>
                  </a:lnTo>
                  <a:lnTo>
                    <a:pt x="198" y="176"/>
                  </a:lnTo>
                  <a:lnTo>
                    <a:pt x="198" y="176"/>
                  </a:lnTo>
                  <a:lnTo>
                    <a:pt x="198" y="176"/>
                  </a:lnTo>
                  <a:lnTo>
                    <a:pt x="200" y="174"/>
                  </a:lnTo>
                  <a:lnTo>
                    <a:pt x="200" y="174"/>
                  </a:lnTo>
                  <a:lnTo>
                    <a:pt x="202" y="174"/>
                  </a:lnTo>
                  <a:lnTo>
                    <a:pt x="202" y="174"/>
                  </a:lnTo>
                  <a:lnTo>
                    <a:pt x="204" y="174"/>
                  </a:lnTo>
                  <a:lnTo>
                    <a:pt x="208" y="174"/>
                  </a:lnTo>
                  <a:lnTo>
                    <a:pt x="210" y="174"/>
                  </a:lnTo>
                  <a:lnTo>
                    <a:pt x="214" y="174"/>
                  </a:lnTo>
                  <a:lnTo>
                    <a:pt x="214" y="174"/>
                  </a:lnTo>
                  <a:lnTo>
                    <a:pt x="216" y="174"/>
                  </a:lnTo>
                  <a:lnTo>
                    <a:pt x="216" y="172"/>
                  </a:lnTo>
                  <a:lnTo>
                    <a:pt x="216" y="172"/>
                  </a:lnTo>
                  <a:lnTo>
                    <a:pt x="218" y="170"/>
                  </a:lnTo>
                  <a:lnTo>
                    <a:pt x="218" y="168"/>
                  </a:lnTo>
                  <a:lnTo>
                    <a:pt x="220" y="166"/>
                  </a:lnTo>
                  <a:lnTo>
                    <a:pt x="220" y="164"/>
                  </a:lnTo>
                  <a:lnTo>
                    <a:pt x="220" y="162"/>
                  </a:lnTo>
                  <a:lnTo>
                    <a:pt x="220" y="158"/>
                  </a:lnTo>
                  <a:lnTo>
                    <a:pt x="220" y="156"/>
                  </a:lnTo>
                  <a:lnTo>
                    <a:pt x="220" y="152"/>
                  </a:lnTo>
                  <a:lnTo>
                    <a:pt x="220" y="150"/>
                  </a:lnTo>
                  <a:lnTo>
                    <a:pt x="220" y="146"/>
                  </a:lnTo>
                  <a:lnTo>
                    <a:pt x="220" y="144"/>
                  </a:lnTo>
                  <a:lnTo>
                    <a:pt x="218" y="140"/>
                  </a:lnTo>
                  <a:lnTo>
                    <a:pt x="218" y="138"/>
                  </a:lnTo>
                  <a:lnTo>
                    <a:pt x="218" y="136"/>
                  </a:lnTo>
                  <a:lnTo>
                    <a:pt x="216" y="134"/>
                  </a:lnTo>
                  <a:lnTo>
                    <a:pt x="214" y="132"/>
                  </a:lnTo>
                  <a:lnTo>
                    <a:pt x="214" y="132"/>
                  </a:lnTo>
                  <a:lnTo>
                    <a:pt x="214" y="132"/>
                  </a:lnTo>
                  <a:lnTo>
                    <a:pt x="212" y="132"/>
                  </a:lnTo>
                  <a:lnTo>
                    <a:pt x="212" y="132"/>
                  </a:lnTo>
                  <a:lnTo>
                    <a:pt x="210" y="132"/>
                  </a:lnTo>
                  <a:lnTo>
                    <a:pt x="208" y="132"/>
                  </a:lnTo>
                  <a:lnTo>
                    <a:pt x="206" y="130"/>
                  </a:lnTo>
                  <a:lnTo>
                    <a:pt x="206" y="130"/>
                  </a:lnTo>
                  <a:lnTo>
                    <a:pt x="206" y="130"/>
                  </a:lnTo>
                  <a:lnTo>
                    <a:pt x="204" y="130"/>
                  </a:lnTo>
                  <a:lnTo>
                    <a:pt x="204" y="128"/>
                  </a:lnTo>
                  <a:lnTo>
                    <a:pt x="204" y="128"/>
                  </a:lnTo>
                  <a:lnTo>
                    <a:pt x="204" y="126"/>
                  </a:lnTo>
                  <a:lnTo>
                    <a:pt x="204" y="124"/>
                  </a:lnTo>
                  <a:lnTo>
                    <a:pt x="204" y="122"/>
                  </a:lnTo>
                  <a:lnTo>
                    <a:pt x="204" y="120"/>
                  </a:lnTo>
                  <a:lnTo>
                    <a:pt x="204" y="120"/>
                  </a:lnTo>
                  <a:lnTo>
                    <a:pt x="206" y="118"/>
                  </a:lnTo>
                  <a:lnTo>
                    <a:pt x="206" y="118"/>
                  </a:lnTo>
                  <a:lnTo>
                    <a:pt x="206" y="118"/>
                  </a:lnTo>
                  <a:lnTo>
                    <a:pt x="206" y="118"/>
                  </a:lnTo>
                  <a:lnTo>
                    <a:pt x="208" y="118"/>
                  </a:lnTo>
                  <a:lnTo>
                    <a:pt x="208" y="118"/>
                  </a:lnTo>
                  <a:lnTo>
                    <a:pt x="210" y="118"/>
                  </a:lnTo>
                  <a:lnTo>
                    <a:pt x="212" y="118"/>
                  </a:lnTo>
                  <a:lnTo>
                    <a:pt x="214" y="120"/>
                  </a:lnTo>
                  <a:lnTo>
                    <a:pt x="216" y="120"/>
                  </a:lnTo>
                  <a:lnTo>
                    <a:pt x="216" y="120"/>
                  </a:lnTo>
                  <a:lnTo>
                    <a:pt x="218" y="120"/>
                  </a:lnTo>
                  <a:lnTo>
                    <a:pt x="218" y="120"/>
                  </a:lnTo>
                  <a:lnTo>
                    <a:pt x="218" y="120"/>
                  </a:lnTo>
                  <a:lnTo>
                    <a:pt x="218" y="118"/>
                  </a:lnTo>
                  <a:lnTo>
                    <a:pt x="220" y="118"/>
                  </a:lnTo>
                  <a:lnTo>
                    <a:pt x="220" y="118"/>
                  </a:lnTo>
                  <a:lnTo>
                    <a:pt x="220" y="116"/>
                  </a:lnTo>
                  <a:lnTo>
                    <a:pt x="220" y="116"/>
                  </a:lnTo>
                  <a:lnTo>
                    <a:pt x="220" y="114"/>
                  </a:lnTo>
                  <a:lnTo>
                    <a:pt x="218" y="110"/>
                  </a:lnTo>
                  <a:lnTo>
                    <a:pt x="218" y="108"/>
                  </a:lnTo>
                  <a:lnTo>
                    <a:pt x="216" y="106"/>
                  </a:lnTo>
                  <a:lnTo>
                    <a:pt x="216" y="104"/>
                  </a:lnTo>
                  <a:lnTo>
                    <a:pt x="214" y="100"/>
                  </a:lnTo>
                  <a:lnTo>
                    <a:pt x="212" y="96"/>
                  </a:lnTo>
                  <a:lnTo>
                    <a:pt x="212" y="94"/>
                  </a:lnTo>
                  <a:lnTo>
                    <a:pt x="212" y="92"/>
                  </a:lnTo>
                  <a:lnTo>
                    <a:pt x="212" y="88"/>
                  </a:lnTo>
                  <a:lnTo>
                    <a:pt x="210" y="84"/>
                  </a:lnTo>
                  <a:lnTo>
                    <a:pt x="210" y="80"/>
                  </a:lnTo>
                  <a:lnTo>
                    <a:pt x="210" y="78"/>
                  </a:lnTo>
                  <a:lnTo>
                    <a:pt x="210" y="76"/>
                  </a:lnTo>
                  <a:lnTo>
                    <a:pt x="210" y="74"/>
                  </a:lnTo>
                  <a:lnTo>
                    <a:pt x="210" y="72"/>
                  </a:lnTo>
                  <a:lnTo>
                    <a:pt x="212" y="70"/>
                  </a:lnTo>
                  <a:lnTo>
                    <a:pt x="212" y="66"/>
                  </a:lnTo>
                  <a:lnTo>
                    <a:pt x="214" y="62"/>
                  </a:lnTo>
                  <a:lnTo>
                    <a:pt x="216" y="58"/>
                  </a:lnTo>
                  <a:lnTo>
                    <a:pt x="220" y="50"/>
                  </a:lnTo>
                  <a:lnTo>
                    <a:pt x="220" y="46"/>
                  </a:lnTo>
                  <a:lnTo>
                    <a:pt x="220" y="40"/>
                  </a:lnTo>
                  <a:lnTo>
                    <a:pt x="220" y="36"/>
                  </a:lnTo>
                  <a:lnTo>
                    <a:pt x="220" y="34"/>
                  </a:lnTo>
                  <a:lnTo>
                    <a:pt x="220" y="32"/>
                  </a:lnTo>
                  <a:lnTo>
                    <a:pt x="218" y="28"/>
                  </a:lnTo>
                  <a:lnTo>
                    <a:pt x="216" y="24"/>
                  </a:lnTo>
                  <a:lnTo>
                    <a:pt x="216" y="20"/>
                  </a:lnTo>
                  <a:lnTo>
                    <a:pt x="214" y="18"/>
                  </a:lnTo>
                  <a:lnTo>
                    <a:pt x="212" y="16"/>
                  </a:lnTo>
                  <a:lnTo>
                    <a:pt x="212" y="14"/>
                  </a:lnTo>
                  <a:lnTo>
                    <a:pt x="212" y="14"/>
                  </a:lnTo>
                  <a:lnTo>
                    <a:pt x="210" y="12"/>
                  </a:lnTo>
                  <a:lnTo>
                    <a:pt x="208" y="10"/>
                  </a:lnTo>
                  <a:lnTo>
                    <a:pt x="204" y="8"/>
                  </a:lnTo>
                  <a:lnTo>
                    <a:pt x="200" y="6"/>
                  </a:lnTo>
                  <a:lnTo>
                    <a:pt x="196" y="2"/>
                  </a:lnTo>
                  <a:lnTo>
                    <a:pt x="192" y="0"/>
                  </a:lnTo>
                  <a:lnTo>
                    <a:pt x="190" y="2"/>
                  </a:lnTo>
                  <a:lnTo>
                    <a:pt x="188" y="6"/>
                  </a:lnTo>
                  <a:lnTo>
                    <a:pt x="184" y="10"/>
                  </a:lnTo>
                  <a:lnTo>
                    <a:pt x="180" y="14"/>
                  </a:lnTo>
                  <a:lnTo>
                    <a:pt x="178" y="16"/>
                  </a:lnTo>
                  <a:lnTo>
                    <a:pt x="176" y="16"/>
                  </a:lnTo>
                  <a:lnTo>
                    <a:pt x="174" y="18"/>
                  </a:lnTo>
                  <a:lnTo>
                    <a:pt x="172" y="18"/>
                  </a:lnTo>
                  <a:lnTo>
                    <a:pt x="170" y="20"/>
                  </a:lnTo>
                  <a:lnTo>
                    <a:pt x="168" y="20"/>
                  </a:lnTo>
                  <a:lnTo>
                    <a:pt x="168" y="20"/>
                  </a:lnTo>
                  <a:lnTo>
                    <a:pt x="168" y="20"/>
                  </a:lnTo>
                  <a:lnTo>
                    <a:pt x="166" y="20"/>
                  </a:lnTo>
                  <a:lnTo>
                    <a:pt x="166" y="18"/>
                  </a:lnTo>
                  <a:lnTo>
                    <a:pt x="164" y="18"/>
                  </a:lnTo>
                  <a:lnTo>
                    <a:pt x="164" y="16"/>
                  </a:lnTo>
                  <a:lnTo>
                    <a:pt x="162" y="14"/>
                  </a:lnTo>
                  <a:lnTo>
                    <a:pt x="160" y="12"/>
                  </a:lnTo>
                  <a:lnTo>
                    <a:pt x="160" y="12"/>
                  </a:lnTo>
                  <a:lnTo>
                    <a:pt x="158" y="12"/>
                  </a:lnTo>
                  <a:lnTo>
                    <a:pt x="156" y="12"/>
                  </a:lnTo>
                  <a:lnTo>
                    <a:pt x="154" y="10"/>
                  </a:lnTo>
                  <a:lnTo>
                    <a:pt x="150" y="10"/>
                  </a:lnTo>
                  <a:lnTo>
                    <a:pt x="144" y="8"/>
                  </a:lnTo>
                  <a:lnTo>
                    <a:pt x="138" y="8"/>
                  </a:lnTo>
                  <a:lnTo>
                    <a:pt x="132" y="8"/>
                  </a:lnTo>
                  <a:lnTo>
                    <a:pt x="126" y="6"/>
                  </a:lnTo>
                  <a:lnTo>
                    <a:pt x="118" y="6"/>
                  </a:lnTo>
                  <a:lnTo>
                    <a:pt x="112" y="6"/>
                  </a:lnTo>
                  <a:lnTo>
                    <a:pt x="106" y="6"/>
                  </a:lnTo>
                  <a:lnTo>
                    <a:pt x="98" y="6"/>
                  </a:lnTo>
                  <a:lnTo>
                    <a:pt x="92" y="8"/>
                  </a:lnTo>
                  <a:lnTo>
                    <a:pt x="86" y="8"/>
                  </a:lnTo>
                  <a:lnTo>
                    <a:pt x="80" y="8"/>
                  </a:lnTo>
                  <a:lnTo>
                    <a:pt x="74" y="10"/>
                  </a:lnTo>
                  <a:lnTo>
                    <a:pt x="70" y="10"/>
                  </a:lnTo>
                  <a:lnTo>
                    <a:pt x="64" y="12"/>
                  </a:lnTo>
                  <a:lnTo>
                    <a:pt x="64" y="12"/>
                  </a:lnTo>
                  <a:lnTo>
                    <a:pt x="62" y="14"/>
                  </a:lnTo>
                  <a:lnTo>
                    <a:pt x="58" y="16"/>
                  </a:lnTo>
                  <a:lnTo>
                    <a:pt x="56" y="18"/>
                  </a:lnTo>
                  <a:lnTo>
                    <a:pt x="54" y="20"/>
                  </a:lnTo>
                  <a:lnTo>
                    <a:pt x="48" y="22"/>
                  </a:lnTo>
                  <a:lnTo>
                    <a:pt x="44" y="24"/>
                  </a:lnTo>
                  <a:lnTo>
                    <a:pt x="44" y="28"/>
                  </a:lnTo>
                  <a:lnTo>
                    <a:pt x="46" y="32"/>
                  </a:lnTo>
                  <a:lnTo>
                    <a:pt x="46" y="36"/>
                  </a:lnTo>
                  <a:lnTo>
                    <a:pt x="46" y="40"/>
                  </a:lnTo>
                  <a:lnTo>
                    <a:pt x="46" y="42"/>
                  </a:lnTo>
                  <a:lnTo>
                    <a:pt x="44" y="44"/>
                  </a:lnTo>
                  <a:lnTo>
                    <a:pt x="44" y="46"/>
                  </a:lnTo>
                  <a:lnTo>
                    <a:pt x="44" y="48"/>
                  </a:lnTo>
                  <a:lnTo>
                    <a:pt x="44" y="48"/>
                  </a:lnTo>
                  <a:lnTo>
                    <a:pt x="42" y="50"/>
                  </a:lnTo>
                  <a:lnTo>
                    <a:pt x="42" y="50"/>
                  </a:lnTo>
                  <a:lnTo>
                    <a:pt x="42" y="50"/>
                  </a:lnTo>
                  <a:lnTo>
                    <a:pt x="42" y="50"/>
                  </a:lnTo>
                  <a:lnTo>
                    <a:pt x="40" y="52"/>
                  </a:lnTo>
                  <a:lnTo>
                    <a:pt x="38" y="52"/>
                  </a:lnTo>
                  <a:lnTo>
                    <a:pt x="36" y="52"/>
                  </a:lnTo>
                  <a:lnTo>
                    <a:pt x="36" y="52"/>
                  </a:lnTo>
                  <a:lnTo>
                    <a:pt x="34" y="52"/>
                  </a:lnTo>
                  <a:lnTo>
                    <a:pt x="34" y="52"/>
                  </a:lnTo>
                  <a:lnTo>
                    <a:pt x="32" y="52"/>
                  </a:lnTo>
                  <a:lnTo>
                    <a:pt x="32" y="54"/>
                  </a:lnTo>
                  <a:lnTo>
                    <a:pt x="32" y="56"/>
                  </a:lnTo>
                  <a:lnTo>
                    <a:pt x="32" y="58"/>
                  </a:lnTo>
                  <a:lnTo>
                    <a:pt x="32" y="58"/>
                  </a:lnTo>
                  <a:lnTo>
                    <a:pt x="32" y="62"/>
                  </a:lnTo>
                  <a:lnTo>
                    <a:pt x="32" y="64"/>
                  </a:lnTo>
                  <a:lnTo>
                    <a:pt x="32" y="68"/>
                  </a:lnTo>
                  <a:lnTo>
                    <a:pt x="34" y="72"/>
                  </a:lnTo>
                  <a:lnTo>
                    <a:pt x="34" y="76"/>
                  </a:lnTo>
                  <a:lnTo>
                    <a:pt x="36" y="78"/>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16" name="Freeform 412">
              <a:extLst>
                <a:ext uri="{FF2B5EF4-FFF2-40B4-BE49-F238E27FC236}">
                  <a16:creationId xmlns:a16="http://schemas.microsoft.com/office/drawing/2014/main" id="{4B2616A9-A2F1-40EC-86EF-3F5B78F245A3}"/>
                </a:ext>
              </a:extLst>
            </p:cNvPr>
            <p:cNvSpPr>
              <a:spLocks/>
            </p:cNvSpPr>
            <p:nvPr/>
          </p:nvSpPr>
          <p:spPr bwMode="auto">
            <a:xfrm>
              <a:off x="6237582" y="4008691"/>
              <a:ext cx="177773" cy="188073"/>
            </a:xfrm>
            <a:custGeom>
              <a:avLst/>
              <a:gdLst>
                <a:gd name="T0" fmla="*/ 60 w 94"/>
                <a:gd name="T1" fmla="*/ 0 h 110"/>
                <a:gd name="T2" fmla="*/ 48 w 94"/>
                <a:gd name="T3" fmla="*/ 0 h 110"/>
                <a:gd name="T4" fmla="*/ 42 w 94"/>
                <a:gd name="T5" fmla="*/ 4 h 110"/>
                <a:gd name="T6" fmla="*/ 38 w 94"/>
                <a:gd name="T7" fmla="*/ 8 h 110"/>
                <a:gd name="T8" fmla="*/ 38 w 94"/>
                <a:gd name="T9" fmla="*/ 16 h 110"/>
                <a:gd name="T10" fmla="*/ 36 w 94"/>
                <a:gd name="T11" fmla="*/ 24 h 110"/>
                <a:gd name="T12" fmla="*/ 34 w 94"/>
                <a:gd name="T13" fmla="*/ 26 h 110"/>
                <a:gd name="T14" fmla="*/ 28 w 94"/>
                <a:gd name="T15" fmla="*/ 28 h 110"/>
                <a:gd name="T16" fmla="*/ 20 w 94"/>
                <a:gd name="T17" fmla="*/ 28 h 110"/>
                <a:gd name="T18" fmla="*/ 16 w 94"/>
                <a:gd name="T19" fmla="*/ 24 h 110"/>
                <a:gd name="T20" fmla="*/ 16 w 94"/>
                <a:gd name="T21" fmla="*/ 34 h 110"/>
                <a:gd name="T22" fmla="*/ 16 w 94"/>
                <a:gd name="T23" fmla="*/ 42 h 110"/>
                <a:gd name="T24" fmla="*/ 14 w 94"/>
                <a:gd name="T25" fmla="*/ 44 h 110"/>
                <a:gd name="T26" fmla="*/ 4 w 94"/>
                <a:gd name="T27" fmla="*/ 48 h 110"/>
                <a:gd name="T28" fmla="*/ 2 w 94"/>
                <a:gd name="T29" fmla="*/ 50 h 110"/>
                <a:gd name="T30" fmla="*/ 2 w 94"/>
                <a:gd name="T31" fmla="*/ 52 h 110"/>
                <a:gd name="T32" fmla="*/ 4 w 94"/>
                <a:gd name="T33" fmla="*/ 54 h 110"/>
                <a:gd name="T34" fmla="*/ 8 w 94"/>
                <a:gd name="T35" fmla="*/ 56 h 110"/>
                <a:gd name="T36" fmla="*/ 8 w 94"/>
                <a:gd name="T37" fmla="*/ 62 h 110"/>
                <a:gd name="T38" fmla="*/ 8 w 94"/>
                <a:gd name="T39" fmla="*/ 68 h 110"/>
                <a:gd name="T40" fmla="*/ 10 w 94"/>
                <a:gd name="T41" fmla="*/ 74 h 110"/>
                <a:gd name="T42" fmla="*/ 22 w 94"/>
                <a:gd name="T43" fmla="*/ 82 h 110"/>
                <a:gd name="T44" fmla="*/ 32 w 94"/>
                <a:gd name="T45" fmla="*/ 94 h 110"/>
                <a:gd name="T46" fmla="*/ 48 w 94"/>
                <a:gd name="T47" fmla="*/ 106 h 110"/>
                <a:gd name="T48" fmla="*/ 54 w 94"/>
                <a:gd name="T49" fmla="*/ 96 h 110"/>
                <a:gd name="T50" fmla="*/ 56 w 94"/>
                <a:gd name="T51" fmla="*/ 90 h 110"/>
                <a:gd name="T52" fmla="*/ 54 w 94"/>
                <a:gd name="T53" fmla="*/ 88 h 110"/>
                <a:gd name="T54" fmla="*/ 48 w 94"/>
                <a:gd name="T55" fmla="*/ 86 h 110"/>
                <a:gd name="T56" fmla="*/ 46 w 94"/>
                <a:gd name="T57" fmla="*/ 80 h 110"/>
                <a:gd name="T58" fmla="*/ 48 w 94"/>
                <a:gd name="T59" fmla="*/ 76 h 110"/>
                <a:gd name="T60" fmla="*/ 50 w 94"/>
                <a:gd name="T61" fmla="*/ 74 h 110"/>
                <a:gd name="T62" fmla="*/ 60 w 94"/>
                <a:gd name="T63" fmla="*/ 70 h 110"/>
                <a:gd name="T64" fmla="*/ 64 w 94"/>
                <a:gd name="T65" fmla="*/ 70 h 110"/>
                <a:gd name="T66" fmla="*/ 68 w 94"/>
                <a:gd name="T67" fmla="*/ 74 h 110"/>
                <a:gd name="T68" fmla="*/ 72 w 94"/>
                <a:gd name="T69" fmla="*/ 80 h 110"/>
                <a:gd name="T70" fmla="*/ 74 w 94"/>
                <a:gd name="T71" fmla="*/ 80 h 110"/>
                <a:gd name="T72" fmla="*/ 80 w 94"/>
                <a:gd name="T73" fmla="*/ 78 h 110"/>
                <a:gd name="T74" fmla="*/ 88 w 94"/>
                <a:gd name="T75" fmla="*/ 72 h 110"/>
                <a:gd name="T76" fmla="*/ 92 w 94"/>
                <a:gd name="T77" fmla="*/ 64 h 110"/>
                <a:gd name="T78" fmla="*/ 94 w 94"/>
                <a:gd name="T79" fmla="*/ 58 h 110"/>
                <a:gd name="T80" fmla="*/ 92 w 94"/>
                <a:gd name="T81" fmla="*/ 50 h 110"/>
                <a:gd name="T82" fmla="*/ 90 w 94"/>
                <a:gd name="T83" fmla="*/ 46 h 110"/>
                <a:gd name="T84" fmla="*/ 84 w 94"/>
                <a:gd name="T85" fmla="*/ 40 h 110"/>
                <a:gd name="T86" fmla="*/ 80 w 94"/>
                <a:gd name="T87" fmla="*/ 32 h 110"/>
                <a:gd name="T88" fmla="*/ 80 w 94"/>
                <a:gd name="T89" fmla="*/ 28 h 110"/>
                <a:gd name="T90" fmla="*/ 82 w 94"/>
                <a:gd name="T91" fmla="*/ 22 h 110"/>
                <a:gd name="T92" fmla="*/ 82 w 94"/>
                <a:gd name="T93" fmla="*/ 18 h 110"/>
                <a:gd name="T94" fmla="*/ 80 w 94"/>
                <a:gd name="T95" fmla="*/ 14 h 110"/>
                <a:gd name="T96" fmla="*/ 76 w 94"/>
                <a:gd name="T97" fmla="*/ 12 h 110"/>
                <a:gd name="T98" fmla="*/ 70 w 94"/>
                <a:gd name="T99" fmla="*/ 12 h 110"/>
                <a:gd name="T100" fmla="*/ 70 w 94"/>
                <a:gd name="T101" fmla="*/ 12 h 110"/>
                <a:gd name="T102" fmla="*/ 68 w 94"/>
                <a:gd name="T103" fmla="*/ 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4" h="110">
                  <a:moveTo>
                    <a:pt x="70" y="0"/>
                  </a:moveTo>
                  <a:lnTo>
                    <a:pt x="70" y="0"/>
                  </a:lnTo>
                  <a:lnTo>
                    <a:pt x="66" y="0"/>
                  </a:lnTo>
                  <a:lnTo>
                    <a:pt x="60" y="0"/>
                  </a:lnTo>
                  <a:lnTo>
                    <a:pt x="56" y="0"/>
                  </a:lnTo>
                  <a:lnTo>
                    <a:pt x="52" y="0"/>
                  </a:lnTo>
                  <a:lnTo>
                    <a:pt x="50" y="0"/>
                  </a:lnTo>
                  <a:lnTo>
                    <a:pt x="48" y="0"/>
                  </a:lnTo>
                  <a:lnTo>
                    <a:pt x="46" y="0"/>
                  </a:lnTo>
                  <a:lnTo>
                    <a:pt x="46" y="2"/>
                  </a:lnTo>
                  <a:lnTo>
                    <a:pt x="44" y="2"/>
                  </a:lnTo>
                  <a:lnTo>
                    <a:pt x="42" y="4"/>
                  </a:lnTo>
                  <a:lnTo>
                    <a:pt x="40" y="4"/>
                  </a:lnTo>
                  <a:lnTo>
                    <a:pt x="40" y="6"/>
                  </a:lnTo>
                  <a:lnTo>
                    <a:pt x="38" y="6"/>
                  </a:lnTo>
                  <a:lnTo>
                    <a:pt x="38" y="8"/>
                  </a:lnTo>
                  <a:lnTo>
                    <a:pt x="38" y="8"/>
                  </a:lnTo>
                  <a:lnTo>
                    <a:pt x="38" y="10"/>
                  </a:lnTo>
                  <a:lnTo>
                    <a:pt x="38" y="12"/>
                  </a:lnTo>
                  <a:lnTo>
                    <a:pt x="38" y="16"/>
                  </a:lnTo>
                  <a:lnTo>
                    <a:pt x="38" y="16"/>
                  </a:lnTo>
                  <a:lnTo>
                    <a:pt x="38" y="20"/>
                  </a:lnTo>
                  <a:lnTo>
                    <a:pt x="36" y="22"/>
                  </a:lnTo>
                  <a:lnTo>
                    <a:pt x="36" y="24"/>
                  </a:lnTo>
                  <a:lnTo>
                    <a:pt x="36" y="26"/>
                  </a:lnTo>
                  <a:lnTo>
                    <a:pt x="34" y="26"/>
                  </a:lnTo>
                  <a:lnTo>
                    <a:pt x="34" y="26"/>
                  </a:lnTo>
                  <a:lnTo>
                    <a:pt x="34" y="26"/>
                  </a:lnTo>
                  <a:lnTo>
                    <a:pt x="34" y="28"/>
                  </a:lnTo>
                  <a:lnTo>
                    <a:pt x="32" y="28"/>
                  </a:lnTo>
                  <a:lnTo>
                    <a:pt x="30" y="28"/>
                  </a:lnTo>
                  <a:lnTo>
                    <a:pt x="28" y="28"/>
                  </a:lnTo>
                  <a:lnTo>
                    <a:pt x="24" y="28"/>
                  </a:lnTo>
                  <a:lnTo>
                    <a:pt x="22" y="28"/>
                  </a:lnTo>
                  <a:lnTo>
                    <a:pt x="20" y="28"/>
                  </a:lnTo>
                  <a:lnTo>
                    <a:pt x="20" y="28"/>
                  </a:lnTo>
                  <a:lnTo>
                    <a:pt x="18" y="28"/>
                  </a:lnTo>
                  <a:lnTo>
                    <a:pt x="18" y="26"/>
                  </a:lnTo>
                  <a:lnTo>
                    <a:pt x="16" y="26"/>
                  </a:lnTo>
                  <a:lnTo>
                    <a:pt x="16" y="24"/>
                  </a:lnTo>
                  <a:lnTo>
                    <a:pt x="16" y="26"/>
                  </a:lnTo>
                  <a:lnTo>
                    <a:pt x="16" y="28"/>
                  </a:lnTo>
                  <a:lnTo>
                    <a:pt x="16" y="32"/>
                  </a:lnTo>
                  <a:lnTo>
                    <a:pt x="16" y="34"/>
                  </a:lnTo>
                  <a:lnTo>
                    <a:pt x="16" y="38"/>
                  </a:lnTo>
                  <a:lnTo>
                    <a:pt x="16" y="40"/>
                  </a:lnTo>
                  <a:lnTo>
                    <a:pt x="16" y="40"/>
                  </a:lnTo>
                  <a:lnTo>
                    <a:pt x="16" y="42"/>
                  </a:lnTo>
                  <a:lnTo>
                    <a:pt x="16" y="42"/>
                  </a:lnTo>
                  <a:lnTo>
                    <a:pt x="16" y="44"/>
                  </a:lnTo>
                  <a:lnTo>
                    <a:pt x="14" y="44"/>
                  </a:lnTo>
                  <a:lnTo>
                    <a:pt x="14" y="44"/>
                  </a:lnTo>
                  <a:lnTo>
                    <a:pt x="12" y="46"/>
                  </a:lnTo>
                  <a:lnTo>
                    <a:pt x="10" y="46"/>
                  </a:lnTo>
                  <a:lnTo>
                    <a:pt x="6" y="46"/>
                  </a:lnTo>
                  <a:lnTo>
                    <a:pt x="4" y="48"/>
                  </a:lnTo>
                  <a:lnTo>
                    <a:pt x="4" y="48"/>
                  </a:lnTo>
                  <a:lnTo>
                    <a:pt x="4" y="48"/>
                  </a:lnTo>
                  <a:lnTo>
                    <a:pt x="2" y="48"/>
                  </a:lnTo>
                  <a:lnTo>
                    <a:pt x="2" y="50"/>
                  </a:lnTo>
                  <a:lnTo>
                    <a:pt x="2" y="52"/>
                  </a:lnTo>
                  <a:lnTo>
                    <a:pt x="0" y="52"/>
                  </a:lnTo>
                  <a:lnTo>
                    <a:pt x="0" y="52"/>
                  </a:lnTo>
                  <a:lnTo>
                    <a:pt x="2" y="52"/>
                  </a:lnTo>
                  <a:lnTo>
                    <a:pt x="2" y="54"/>
                  </a:lnTo>
                  <a:lnTo>
                    <a:pt x="2" y="54"/>
                  </a:lnTo>
                  <a:lnTo>
                    <a:pt x="4" y="54"/>
                  </a:lnTo>
                  <a:lnTo>
                    <a:pt x="4" y="54"/>
                  </a:lnTo>
                  <a:lnTo>
                    <a:pt x="6" y="54"/>
                  </a:lnTo>
                  <a:lnTo>
                    <a:pt x="8" y="56"/>
                  </a:lnTo>
                  <a:lnTo>
                    <a:pt x="8" y="56"/>
                  </a:lnTo>
                  <a:lnTo>
                    <a:pt x="8" y="56"/>
                  </a:lnTo>
                  <a:lnTo>
                    <a:pt x="8" y="56"/>
                  </a:lnTo>
                  <a:lnTo>
                    <a:pt x="8" y="58"/>
                  </a:lnTo>
                  <a:lnTo>
                    <a:pt x="8" y="60"/>
                  </a:lnTo>
                  <a:lnTo>
                    <a:pt x="8" y="62"/>
                  </a:lnTo>
                  <a:lnTo>
                    <a:pt x="8" y="64"/>
                  </a:lnTo>
                  <a:lnTo>
                    <a:pt x="8" y="66"/>
                  </a:lnTo>
                  <a:lnTo>
                    <a:pt x="6" y="68"/>
                  </a:lnTo>
                  <a:lnTo>
                    <a:pt x="8" y="68"/>
                  </a:lnTo>
                  <a:lnTo>
                    <a:pt x="8" y="70"/>
                  </a:lnTo>
                  <a:lnTo>
                    <a:pt x="8" y="70"/>
                  </a:lnTo>
                  <a:lnTo>
                    <a:pt x="8" y="72"/>
                  </a:lnTo>
                  <a:lnTo>
                    <a:pt x="10" y="74"/>
                  </a:lnTo>
                  <a:lnTo>
                    <a:pt x="10" y="74"/>
                  </a:lnTo>
                  <a:lnTo>
                    <a:pt x="12" y="76"/>
                  </a:lnTo>
                  <a:lnTo>
                    <a:pt x="16" y="78"/>
                  </a:lnTo>
                  <a:lnTo>
                    <a:pt x="22" y="82"/>
                  </a:lnTo>
                  <a:lnTo>
                    <a:pt x="24" y="84"/>
                  </a:lnTo>
                  <a:lnTo>
                    <a:pt x="26" y="86"/>
                  </a:lnTo>
                  <a:lnTo>
                    <a:pt x="28" y="90"/>
                  </a:lnTo>
                  <a:lnTo>
                    <a:pt x="32" y="94"/>
                  </a:lnTo>
                  <a:lnTo>
                    <a:pt x="36" y="100"/>
                  </a:lnTo>
                  <a:lnTo>
                    <a:pt x="40" y="104"/>
                  </a:lnTo>
                  <a:lnTo>
                    <a:pt x="46" y="110"/>
                  </a:lnTo>
                  <a:lnTo>
                    <a:pt x="48" y="106"/>
                  </a:lnTo>
                  <a:lnTo>
                    <a:pt x="50" y="104"/>
                  </a:lnTo>
                  <a:lnTo>
                    <a:pt x="50" y="102"/>
                  </a:lnTo>
                  <a:lnTo>
                    <a:pt x="52" y="100"/>
                  </a:lnTo>
                  <a:lnTo>
                    <a:pt x="54" y="96"/>
                  </a:lnTo>
                  <a:lnTo>
                    <a:pt x="54" y="94"/>
                  </a:lnTo>
                  <a:lnTo>
                    <a:pt x="56" y="92"/>
                  </a:lnTo>
                  <a:lnTo>
                    <a:pt x="56" y="92"/>
                  </a:lnTo>
                  <a:lnTo>
                    <a:pt x="56" y="90"/>
                  </a:lnTo>
                  <a:lnTo>
                    <a:pt x="56" y="90"/>
                  </a:lnTo>
                  <a:lnTo>
                    <a:pt x="56" y="90"/>
                  </a:lnTo>
                  <a:lnTo>
                    <a:pt x="54" y="90"/>
                  </a:lnTo>
                  <a:lnTo>
                    <a:pt x="54" y="88"/>
                  </a:lnTo>
                  <a:lnTo>
                    <a:pt x="54" y="88"/>
                  </a:lnTo>
                  <a:lnTo>
                    <a:pt x="52" y="88"/>
                  </a:lnTo>
                  <a:lnTo>
                    <a:pt x="50" y="86"/>
                  </a:lnTo>
                  <a:lnTo>
                    <a:pt x="48" y="86"/>
                  </a:lnTo>
                  <a:lnTo>
                    <a:pt x="48" y="84"/>
                  </a:lnTo>
                  <a:lnTo>
                    <a:pt x="48" y="84"/>
                  </a:lnTo>
                  <a:lnTo>
                    <a:pt x="48" y="82"/>
                  </a:lnTo>
                  <a:lnTo>
                    <a:pt x="46" y="80"/>
                  </a:lnTo>
                  <a:lnTo>
                    <a:pt x="46" y="80"/>
                  </a:lnTo>
                  <a:lnTo>
                    <a:pt x="46" y="78"/>
                  </a:lnTo>
                  <a:lnTo>
                    <a:pt x="46" y="78"/>
                  </a:lnTo>
                  <a:lnTo>
                    <a:pt x="48" y="76"/>
                  </a:lnTo>
                  <a:lnTo>
                    <a:pt x="48" y="76"/>
                  </a:lnTo>
                  <a:lnTo>
                    <a:pt x="48" y="76"/>
                  </a:lnTo>
                  <a:lnTo>
                    <a:pt x="48" y="76"/>
                  </a:lnTo>
                  <a:lnTo>
                    <a:pt x="50" y="74"/>
                  </a:lnTo>
                  <a:lnTo>
                    <a:pt x="52" y="74"/>
                  </a:lnTo>
                  <a:lnTo>
                    <a:pt x="54" y="72"/>
                  </a:lnTo>
                  <a:lnTo>
                    <a:pt x="58" y="72"/>
                  </a:lnTo>
                  <a:lnTo>
                    <a:pt x="60" y="70"/>
                  </a:lnTo>
                  <a:lnTo>
                    <a:pt x="62" y="70"/>
                  </a:lnTo>
                  <a:lnTo>
                    <a:pt x="64" y="70"/>
                  </a:lnTo>
                  <a:lnTo>
                    <a:pt x="64" y="70"/>
                  </a:lnTo>
                  <a:lnTo>
                    <a:pt x="64" y="70"/>
                  </a:lnTo>
                  <a:lnTo>
                    <a:pt x="66" y="70"/>
                  </a:lnTo>
                  <a:lnTo>
                    <a:pt x="66" y="70"/>
                  </a:lnTo>
                  <a:lnTo>
                    <a:pt x="66" y="72"/>
                  </a:lnTo>
                  <a:lnTo>
                    <a:pt x="68" y="74"/>
                  </a:lnTo>
                  <a:lnTo>
                    <a:pt x="68" y="76"/>
                  </a:lnTo>
                  <a:lnTo>
                    <a:pt x="70" y="78"/>
                  </a:lnTo>
                  <a:lnTo>
                    <a:pt x="70" y="78"/>
                  </a:lnTo>
                  <a:lnTo>
                    <a:pt x="72" y="80"/>
                  </a:lnTo>
                  <a:lnTo>
                    <a:pt x="72" y="80"/>
                  </a:lnTo>
                  <a:lnTo>
                    <a:pt x="72" y="80"/>
                  </a:lnTo>
                  <a:lnTo>
                    <a:pt x="72" y="80"/>
                  </a:lnTo>
                  <a:lnTo>
                    <a:pt x="74" y="80"/>
                  </a:lnTo>
                  <a:lnTo>
                    <a:pt x="76" y="80"/>
                  </a:lnTo>
                  <a:lnTo>
                    <a:pt x="76" y="80"/>
                  </a:lnTo>
                  <a:lnTo>
                    <a:pt x="78" y="80"/>
                  </a:lnTo>
                  <a:lnTo>
                    <a:pt x="80" y="78"/>
                  </a:lnTo>
                  <a:lnTo>
                    <a:pt x="82" y="78"/>
                  </a:lnTo>
                  <a:lnTo>
                    <a:pt x="84" y="76"/>
                  </a:lnTo>
                  <a:lnTo>
                    <a:pt x="86" y="74"/>
                  </a:lnTo>
                  <a:lnTo>
                    <a:pt x="88" y="72"/>
                  </a:lnTo>
                  <a:lnTo>
                    <a:pt x="88" y="70"/>
                  </a:lnTo>
                  <a:lnTo>
                    <a:pt x="90" y="68"/>
                  </a:lnTo>
                  <a:lnTo>
                    <a:pt x="92" y="66"/>
                  </a:lnTo>
                  <a:lnTo>
                    <a:pt x="92" y="64"/>
                  </a:lnTo>
                  <a:lnTo>
                    <a:pt x="94" y="64"/>
                  </a:lnTo>
                  <a:lnTo>
                    <a:pt x="94" y="62"/>
                  </a:lnTo>
                  <a:lnTo>
                    <a:pt x="94" y="60"/>
                  </a:lnTo>
                  <a:lnTo>
                    <a:pt x="94" y="58"/>
                  </a:lnTo>
                  <a:lnTo>
                    <a:pt x="94" y="56"/>
                  </a:lnTo>
                  <a:lnTo>
                    <a:pt x="94" y="54"/>
                  </a:lnTo>
                  <a:lnTo>
                    <a:pt x="94" y="52"/>
                  </a:lnTo>
                  <a:lnTo>
                    <a:pt x="92" y="50"/>
                  </a:lnTo>
                  <a:lnTo>
                    <a:pt x="92" y="48"/>
                  </a:lnTo>
                  <a:lnTo>
                    <a:pt x="92" y="48"/>
                  </a:lnTo>
                  <a:lnTo>
                    <a:pt x="90" y="46"/>
                  </a:lnTo>
                  <a:lnTo>
                    <a:pt x="90" y="46"/>
                  </a:lnTo>
                  <a:lnTo>
                    <a:pt x="88" y="44"/>
                  </a:lnTo>
                  <a:lnTo>
                    <a:pt x="86" y="42"/>
                  </a:lnTo>
                  <a:lnTo>
                    <a:pt x="84" y="42"/>
                  </a:lnTo>
                  <a:lnTo>
                    <a:pt x="84" y="40"/>
                  </a:lnTo>
                  <a:lnTo>
                    <a:pt x="82" y="38"/>
                  </a:lnTo>
                  <a:lnTo>
                    <a:pt x="80" y="36"/>
                  </a:lnTo>
                  <a:lnTo>
                    <a:pt x="80" y="34"/>
                  </a:lnTo>
                  <a:lnTo>
                    <a:pt x="80" y="32"/>
                  </a:lnTo>
                  <a:lnTo>
                    <a:pt x="80" y="32"/>
                  </a:lnTo>
                  <a:lnTo>
                    <a:pt x="80" y="30"/>
                  </a:lnTo>
                  <a:lnTo>
                    <a:pt x="80" y="30"/>
                  </a:lnTo>
                  <a:lnTo>
                    <a:pt x="80" y="28"/>
                  </a:lnTo>
                  <a:lnTo>
                    <a:pt x="82" y="26"/>
                  </a:lnTo>
                  <a:lnTo>
                    <a:pt x="82" y="24"/>
                  </a:lnTo>
                  <a:lnTo>
                    <a:pt x="82" y="24"/>
                  </a:lnTo>
                  <a:lnTo>
                    <a:pt x="82" y="22"/>
                  </a:lnTo>
                  <a:lnTo>
                    <a:pt x="82" y="22"/>
                  </a:lnTo>
                  <a:lnTo>
                    <a:pt x="82" y="20"/>
                  </a:lnTo>
                  <a:lnTo>
                    <a:pt x="82" y="18"/>
                  </a:lnTo>
                  <a:lnTo>
                    <a:pt x="82" y="18"/>
                  </a:lnTo>
                  <a:lnTo>
                    <a:pt x="82" y="16"/>
                  </a:lnTo>
                  <a:lnTo>
                    <a:pt x="82" y="14"/>
                  </a:lnTo>
                  <a:lnTo>
                    <a:pt x="80" y="14"/>
                  </a:lnTo>
                  <a:lnTo>
                    <a:pt x="80" y="14"/>
                  </a:lnTo>
                  <a:lnTo>
                    <a:pt x="80" y="12"/>
                  </a:lnTo>
                  <a:lnTo>
                    <a:pt x="78" y="12"/>
                  </a:lnTo>
                  <a:lnTo>
                    <a:pt x="78" y="12"/>
                  </a:lnTo>
                  <a:lnTo>
                    <a:pt x="76" y="12"/>
                  </a:lnTo>
                  <a:lnTo>
                    <a:pt x="74" y="12"/>
                  </a:lnTo>
                  <a:lnTo>
                    <a:pt x="74" y="14"/>
                  </a:lnTo>
                  <a:lnTo>
                    <a:pt x="72" y="14"/>
                  </a:lnTo>
                  <a:lnTo>
                    <a:pt x="70" y="12"/>
                  </a:lnTo>
                  <a:lnTo>
                    <a:pt x="70" y="12"/>
                  </a:lnTo>
                  <a:lnTo>
                    <a:pt x="70" y="12"/>
                  </a:lnTo>
                  <a:lnTo>
                    <a:pt x="70" y="12"/>
                  </a:lnTo>
                  <a:lnTo>
                    <a:pt x="70" y="12"/>
                  </a:lnTo>
                  <a:lnTo>
                    <a:pt x="68" y="10"/>
                  </a:lnTo>
                  <a:lnTo>
                    <a:pt x="68" y="10"/>
                  </a:lnTo>
                  <a:lnTo>
                    <a:pt x="68" y="8"/>
                  </a:lnTo>
                  <a:lnTo>
                    <a:pt x="68" y="4"/>
                  </a:lnTo>
                  <a:lnTo>
                    <a:pt x="70" y="0"/>
                  </a:lnTo>
                  <a:lnTo>
                    <a:pt x="70" y="0"/>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17" name="Freeform 413">
              <a:extLst>
                <a:ext uri="{FF2B5EF4-FFF2-40B4-BE49-F238E27FC236}">
                  <a16:creationId xmlns:a16="http://schemas.microsoft.com/office/drawing/2014/main" id="{66C74F52-832C-4035-848D-7CE9D936BE77}"/>
                </a:ext>
              </a:extLst>
            </p:cNvPr>
            <p:cNvSpPr>
              <a:spLocks/>
            </p:cNvSpPr>
            <p:nvPr/>
          </p:nvSpPr>
          <p:spPr bwMode="auto">
            <a:xfrm>
              <a:off x="6237582" y="4008691"/>
              <a:ext cx="177773" cy="188073"/>
            </a:xfrm>
            <a:custGeom>
              <a:avLst/>
              <a:gdLst>
                <a:gd name="T0" fmla="*/ 60 w 94"/>
                <a:gd name="T1" fmla="*/ 0 h 110"/>
                <a:gd name="T2" fmla="*/ 48 w 94"/>
                <a:gd name="T3" fmla="*/ 0 h 110"/>
                <a:gd name="T4" fmla="*/ 42 w 94"/>
                <a:gd name="T5" fmla="*/ 4 h 110"/>
                <a:gd name="T6" fmla="*/ 38 w 94"/>
                <a:gd name="T7" fmla="*/ 8 h 110"/>
                <a:gd name="T8" fmla="*/ 38 w 94"/>
                <a:gd name="T9" fmla="*/ 16 h 110"/>
                <a:gd name="T10" fmla="*/ 36 w 94"/>
                <a:gd name="T11" fmla="*/ 24 h 110"/>
                <a:gd name="T12" fmla="*/ 34 w 94"/>
                <a:gd name="T13" fmla="*/ 26 h 110"/>
                <a:gd name="T14" fmla="*/ 28 w 94"/>
                <a:gd name="T15" fmla="*/ 28 h 110"/>
                <a:gd name="T16" fmla="*/ 20 w 94"/>
                <a:gd name="T17" fmla="*/ 28 h 110"/>
                <a:gd name="T18" fmla="*/ 16 w 94"/>
                <a:gd name="T19" fmla="*/ 24 h 110"/>
                <a:gd name="T20" fmla="*/ 16 w 94"/>
                <a:gd name="T21" fmla="*/ 34 h 110"/>
                <a:gd name="T22" fmla="*/ 16 w 94"/>
                <a:gd name="T23" fmla="*/ 42 h 110"/>
                <a:gd name="T24" fmla="*/ 14 w 94"/>
                <a:gd name="T25" fmla="*/ 44 h 110"/>
                <a:gd name="T26" fmla="*/ 4 w 94"/>
                <a:gd name="T27" fmla="*/ 48 h 110"/>
                <a:gd name="T28" fmla="*/ 2 w 94"/>
                <a:gd name="T29" fmla="*/ 50 h 110"/>
                <a:gd name="T30" fmla="*/ 2 w 94"/>
                <a:gd name="T31" fmla="*/ 52 h 110"/>
                <a:gd name="T32" fmla="*/ 4 w 94"/>
                <a:gd name="T33" fmla="*/ 54 h 110"/>
                <a:gd name="T34" fmla="*/ 8 w 94"/>
                <a:gd name="T35" fmla="*/ 56 h 110"/>
                <a:gd name="T36" fmla="*/ 8 w 94"/>
                <a:gd name="T37" fmla="*/ 62 h 110"/>
                <a:gd name="T38" fmla="*/ 8 w 94"/>
                <a:gd name="T39" fmla="*/ 68 h 110"/>
                <a:gd name="T40" fmla="*/ 10 w 94"/>
                <a:gd name="T41" fmla="*/ 74 h 110"/>
                <a:gd name="T42" fmla="*/ 22 w 94"/>
                <a:gd name="T43" fmla="*/ 82 h 110"/>
                <a:gd name="T44" fmla="*/ 32 w 94"/>
                <a:gd name="T45" fmla="*/ 94 h 110"/>
                <a:gd name="T46" fmla="*/ 48 w 94"/>
                <a:gd name="T47" fmla="*/ 106 h 110"/>
                <a:gd name="T48" fmla="*/ 54 w 94"/>
                <a:gd name="T49" fmla="*/ 96 h 110"/>
                <a:gd name="T50" fmla="*/ 56 w 94"/>
                <a:gd name="T51" fmla="*/ 90 h 110"/>
                <a:gd name="T52" fmla="*/ 54 w 94"/>
                <a:gd name="T53" fmla="*/ 88 h 110"/>
                <a:gd name="T54" fmla="*/ 48 w 94"/>
                <a:gd name="T55" fmla="*/ 86 h 110"/>
                <a:gd name="T56" fmla="*/ 46 w 94"/>
                <a:gd name="T57" fmla="*/ 80 h 110"/>
                <a:gd name="T58" fmla="*/ 48 w 94"/>
                <a:gd name="T59" fmla="*/ 76 h 110"/>
                <a:gd name="T60" fmla="*/ 50 w 94"/>
                <a:gd name="T61" fmla="*/ 74 h 110"/>
                <a:gd name="T62" fmla="*/ 60 w 94"/>
                <a:gd name="T63" fmla="*/ 70 h 110"/>
                <a:gd name="T64" fmla="*/ 64 w 94"/>
                <a:gd name="T65" fmla="*/ 70 h 110"/>
                <a:gd name="T66" fmla="*/ 68 w 94"/>
                <a:gd name="T67" fmla="*/ 74 h 110"/>
                <a:gd name="T68" fmla="*/ 72 w 94"/>
                <a:gd name="T69" fmla="*/ 80 h 110"/>
                <a:gd name="T70" fmla="*/ 74 w 94"/>
                <a:gd name="T71" fmla="*/ 80 h 110"/>
                <a:gd name="T72" fmla="*/ 80 w 94"/>
                <a:gd name="T73" fmla="*/ 78 h 110"/>
                <a:gd name="T74" fmla="*/ 88 w 94"/>
                <a:gd name="T75" fmla="*/ 72 h 110"/>
                <a:gd name="T76" fmla="*/ 92 w 94"/>
                <a:gd name="T77" fmla="*/ 64 h 110"/>
                <a:gd name="T78" fmla="*/ 94 w 94"/>
                <a:gd name="T79" fmla="*/ 58 h 110"/>
                <a:gd name="T80" fmla="*/ 92 w 94"/>
                <a:gd name="T81" fmla="*/ 50 h 110"/>
                <a:gd name="T82" fmla="*/ 90 w 94"/>
                <a:gd name="T83" fmla="*/ 46 h 110"/>
                <a:gd name="T84" fmla="*/ 84 w 94"/>
                <a:gd name="T85" fmla="*/ 40 h 110"/>
                <a:gd name="T86" fmla="*/ 80 w 94"/>
                <a:gd name="T87" fmla="*/ 32 h 110"/>
                <a:gd name="T88" fmla="*/ 80 w 94"/>
                <a:gd name="T89" fmla="*/ 28 h 110"/>
                <a:gd name="T90" fmla="*/ 82 w 94"/>
                <a:gd name="T91" fmla="*/ 22 h 110"/>
                <a:gd name="T92" fmla="*/ 82 w 94"/>
                <a:gd name="T93" fmla="*/ 18 h 110"/>
                <a:gd name="T94" fmla="*/ 80 w 94"/>
                <a:gd name="T95" fmla="*/ 14 h 110"/>
                <a:gd name="T96" fmla="*/ 76 w 94"/>
                <a:gd name="T97" fmla="*/ 12 h 110"/>
                <a:gd name="T98" fmla="*/ 70 w 94"/>
                <a:gd name="T99" fmla="*/ 12 h 110"/>
                <a:gd name="T100" fmla="*/ 70 w 94"/>
                <a:gd name="T101" fmla="*/ 12 h 110"/>
                <a:gd name="T102" fmla="*/ 68 w 94"/>
                <a:gd name="T103" fmla="*/ 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4" h="110">
                  <a:moveTo>
                    <a:pt x="70" y="0"/>
                  </a:moveTo>
                  <a:lnTo>
                    <a:pt x="70" y="0"/>
                  </a:lnTo>
                  <a:lnTo>
                    <a:pt x="66" y="0"/>
                  </a:lnTo>
                  <a:lnTo>
                    <a:pt x="60" y="0"/>
                  </a:lnTo>
                  <a:lnTo>
                    <a:pt x="56" y="0"/>
                  </a:lnTo>
                  <a:lnTo>
                    <a:pt x="52" y="0"/>
                  </a:lnTo>
                  <a:lnTo>
                    <a:pt x="50" y="0"/>
                  </a:lnTo>
                  <a:lnTo>
                    <a:pt x="48" y="0"/>
                  </a:lnTo>
                  <a:lnTo>
                    <a:pt x="46" y="0"/>
                  </a:lnTo>
                  <a:lnTo>
                    <a:pt x="46" y="2"/>
                  </a:lnTo>
                  <a:lnTo>
                    <a:pt x="44" y="2"/>
                  </a:lnTo>
                  <a:lnTo>
                    <a:pt x="42" y="4"/>
                  </a:lnTo>
                  <a:lnTo>
                    <a:pt x="40" y="4"/>
                  </a:lnTo>
                  <a:lnTo>
                    <a:pt x="40" y="6"/>
                  </a:lnTo>
                  <a:lnTo>
                    <a:pt x="38" y="6"/>
                  </a:lnTo>
                  <a:lnTo>
                    <a:pt x="38" y="8"/>
                  </a:lnTo>
                  <a:lnTo>
                    <a:pt x="38" y="8"/>
                  </a:lnTo>
                  <a:lnTo>
                    <a:pt x="38" y="10"/>
                  </a:lnTo>
                  <a:lnTo>
                    <a:pt x="38" y="12"/>
                  </a:lnTo>
                  <a:lnTo>
                    <a:pt x="38" y="16"/>
                  </a:lnTo>
                  <a:lnTo>
                    <a:pt x="38" y="16"/>
                  </a:lnTo>
                  <a:lnTo>
                    <a:pt x="38" y="20"/>
                  </a:lnTo>
                  <a:lnTo>
                    <a:pt x="36" y="22"/>
                  </a:lnTo>
                  <a:lnTo>
                    <a:pt x="36" y="24"/>
                  </a:lnTo>
                  <a:lnTo>
                    <a:pt x="36" y="26"/>
                  </a:lnTo>
                  <a:lnTo>
                    <a:pt x="34" y="26"/>
                  </a:lnTo>
                  <a:lnTo>
                    <a:pt x="34" y="26"/>
                  </a:lnTo>
                  <a:lnTo>
                    <a:pt x="34" y="26"/>
                  </a:lnTo>
                  <a:lnTo>
                    <a:pt x="34" y="28"/>
                  </a:lnTo>
                  <a:lnTo>
                    <a:pt x="32" y="28"/>
                  </a:lnTo>
                  <a:lnTo>
                    <a:pt x="30" y="28"/>
                  </a:lnTo>
                  <a:lnTo>
                    <a:pt x="28" y="28"/>
                  </a:lnTo>
                  <a:lnTo>
                    <a:pt x="24" y="28"/>
                  </a:lnTo>
                  <a:lnTo>
                    <a:pt x="22" y="28"/>
                  </a:lnTo>
                  <a:lnTo>
                    <a:pt x="20" y="28"/>
                  </a:lnTo>
                  <a:lnTo>
                    <a:pt x="20" y="28"/>
                  </a:lnTo>
                  <a:lnTo>
                    <a:pt x="18" y="28"/>
                  </a:lnTo>
                  <a:lnTo>
                    <a:pt x="18" y="26"/>
                  </a:lnTo>
                  <a:lnTo>
                    <a:pt x="16" y="26"/>
                  </a:lnTo>
                  <a:lnTo>
                    <a:pt x="16" y="24"/>
                  </a:lnTo>
                  <a:lnTo>
                    <a:pt x="16" y="26"/>
                  </a:lnTo>
                  <a:lnTo>
                    <a:pt x="16" y="28"/>
                  </a:lnTo>
                  <a:lnTo>
                    <a:pt x="16" y="32"/>
                  </a:lnTo>
                  <a:lnTo>
                    <a:pt x="16" y="34"/>
                  </a:lnTo>
                  <a:lnTo>
                    <a:pt x="16" y="38"/>
                  </a:lnTo>
                  <a:lnTo>
                    <a:pt x="16" y="40"/>
                  </a:lnTo>
                  <a:lnTo>
                    <a:pt x="16" y="40"/>
                  </a:lnTo>
                  <a:lnTo>
                    <a:pt x="16" y="42"/>
                  </a:lnTo>
                  <a:lnTo>
                    <a:pt x="16" y="42"/>
                  </a:lnTo>
                  <a:lnTo>
                    <a:pt x="16" y="44"/>
                  </a:lnTo>
                  <a:lnTo>
                    <a:pt x="14" y="44"/>
                  </a:lnTo>
                  <a:lnTo>
                    <a:pt x="14" y="44"/>
                  </a:lnTo>
                  <a:lnTo>
                    <a:pt x="12" y="46"/>
                  </a:lnTo>
                  <a:lnTo>
                    <a:pt x="10" y="46"/>
                  </a:lnTo>
                  <a:lnTo>
                    <a:pt x="6" y="46"/>
                  </a:lnTo>
                  <a:lnTo>
                    <a:pt x="4" y="48"/>
                  </a:lnTo>
                  <a:lnTo>
                    <a:pt x="4" y="48"/>
                  </a:lnTo>
                  <a:lnTo>
                    <a:pt x="4" y="48"/>
                  </a:lnTo>
                  <a:lnTo>
                    <a:pt x="2" y="48"/>
                  </a:lnTo>
                  <a:lnTo>
                    <a:pt x="2" y="50"/>
                  </a:lnTo>
                  <a:lnTo>
                    <a:pt x="2" y="52"/>
                  </a:lnTo>
                  <a:lnTo>
                    <a:pt x="0" y="52"/>
                  </a:lnTo>
                  <a:lnTo>
                    <a:pt x="0" y="52"/>
                  </a:lnTo>
                  <a:lnTo>
                    <a:pt x="2" y="52"/>
                  </a:lnTo>
                  <a:lnTo>
                    <a:pt x="2" y="54"/>
                  </a:lnTo>
                  <a:lnTo>
                    <a:pt x="2" y="54"/>
                  </a:lnTo>
                  <a:lnTo>
                    <a:pt x="4" y="54"/>
                  </a:lnTo>
                  <a:lnTo>
                    <a:pt x="4" y="54"/>
                  </a:lnTo>
                  <a:lnTo>
                    <a:pt x="6" y="54"/>
                  </a:lnTo>
                  <a:lnTo>
                    <a:pt x="8" y="56"/>
                  </a:lnTo>
                  <a:lnTo>
                    <a:pt x="8" y="56"/>
                  </a:lnTo>
                  <a:lnTo>
                    <a:pt x="8" y="56"/>
                  </a:lnTo>
                  <a:lnTo>
                    <a:pt x="8" y="56"/>
                  </a:lnTo>
                  <a:lnTo>
                    <a:pt x="8" y="58"/>
                  </a:lnTo>
                  <a:lnTo>
                    <a:pt x="8" y="60"/>
                  </a:lnTo>
                  <a:lnTo>
                    <a:pt x="8" y="62"/>
                  </a:lnTo>
                  <a:lnTo>
                    <a:pt x="8" y="64"/>
                  </a:lnTo>
                  <a:lnTo>
                    <a:pt x="8" y="66"/>
                  </a:lnTo>
                  <a:lnTo>
                    <a:pt x="6" y="68"/>
                  </a:lnTo>
                  <a:lnTo>
                    <a:pt x="8" y="68"/>
                  </a:lnTo>
                  <a:lnTo>
                    <a:pt x="8" y="70"/>
                  </a:lnTo>
                  <a:lnTo>
                    <a:pt x="8" y="70"/>
                  </a:lnTo>
                  <a:lnTo>
                    <a:pt x="8" y="72"/>
                  </a:lnTo>
                  <a:lnTo>
                    <a:pt x="10" y="74"/>
                  </a:lnTo>
                  <a:lnTo>
                    <a:pt x="10" y="74"/>
                  </a:lnTo>
                  <a:lnTo>
                    <a:pt x="12" y="76"/>
                  </a:lnTo>
                  <a:lnTo>
                    <a:pt x="16" y="78"/>
                  </a:lnTo>
                  <a:lnTo>
                    <a:pt x="22" y="82"/>
                  </a:lnTo>
                  <a:lnTo>
                    <a:pt x="24" y="84"/>
                  </a:lnTo>
                  <a:lnTo>
                    <a:pt x="26" y="86"/>
                  </a:lnTo>
                  <a:lnTo>
                    <a:pt x="28" y="90"/>
                  </a:lnTo>
                  <a:lnTo>
                    <a:pt x="32" y="94"/>
                  </a:lnTo>
                  <a:lnTo>
                    <a:pt x="36" y="100"/>
                  </a:lnTo>
                  <a:lnTo>
                    <a:pt x="40" y="104"/>
                  </a:lnTo>
                  <a:lnTo>
                    <a:pt x="46" y="110"/>
                  </a:lnTo>
                  <a:lnTo>
                    <a:pt x="48" y="106"/>
                  </a:lnTo>
                  <a:lnTo>
                    <a:pt x="50" y="104"/>
                  </a:lnTo>
                  <a:lnTo>
                    <a:pt x="50" y="102"/>
                  </a:lnTo>
                  <a:lnTo>
                    <a:pt x="52" y="100"/>
                  </a:lnTo>
                  <a:lnTo>
                    <a:pt x="54" y="96"/>
                  </a:lnTo>
                  <a:lnTo>
                    <a:pt x="54" y="94"/>
                  </a:lnTo>
                  <a:lnTo>
                    <a:pt x="56" y="92"/>
                  </a:lnTo>
                  <a:lnTo>
                    <a:pt x="56" y="92"/>
                  </a:lnTo>
                  <a:lnTo>
                    <a:pt x="56" y="90"/>
                  </a:lnTo>
                  <a:lnTo>
                    <a:pt x="56" y="90"/>
                  </a:lnTo>
                  <a:lnTo>
                    <a:pt x="56" y="90"/>
                  </a:lnTo>
                  <a:lnTo>
                    <a:pt x="54" y="90"/>
                  </a:lnTo>
                  <a:lnTo>
                    <a:pt x="54" y="88"/>
                  </a:lnTo>
                  <a:lnTo>
                    <a:pt x="54" y="88"/>
                  </a:lnTo>
                  <a:lnTo>
                    <a:pt x="52" y="88"/>
                  </a:lnTo>
                  <a:lnTo>
                    <a:pt x="50" y="86"/>
                  </a:lnTo>
                  <a:lnTo>
                    <a:pt x="48" y="86"/>
                  </a:lnTo>
                  <a:lnTo>
                    <a:pt x="48" y="84"/>
                  </a:lnTo>
                  <a:lnTo>
                    <a:pt x="48" y="84"/>
                  </a:lnTo>
                  <a:lnTo>
                    <a:pt x="48" y="82"/>
                  </a:lnTo>
                  <a:lnTo>
                    <a:pt x="46" y="80"/>
                  </a:lnTo>
                  <a:lnTo>
                    <a:pt x="46" y="80"/>
                  </a:lnTo>
                  <a:lnTo>
                    <a:pt x="46" y="78"/>
                  </a:lnTo>
                  <a:lnTo>
                    <a:pt x="46" y="78"/>
                  </a:lnTo>
                  <a:lnTo>
                    <a:pt x="48" y="76"/>
                  </a:lnTo>
                  <a:lnTo>
                    <a:pt x="48" y="76"/>
                  </a:lnTo>
                  <a:lnTo>
                    <a:pt x="48" y="76"/>
                  </a:lnTo>
                  <a:lnTo>
                    <a:pt x="48" y="76"/>
                  </a:lnTo>
                  <a:lnTo>
                    <a:pt x="50" y="74"/>
                  </a:lnTo>
                  <a:lnTo>
                    <a:pt x="52" y="74"/>
                  </a:lnTo>
                  <a:lnTo>
                    <a:pt x="54" y="72"/>
                  </a:lnTo>
                  <a:lnTo>
                    <a:pt x="58" y="72"/>
                  </a:lnTo>
                  <a:lnTo>
                    <a:pt x="60" y="70"/>
                  </a:lnTo>
                  <a:lnTo>
                    <a:pt x="62" y="70"/>
                  </a:lnTo>
                  <a:lnTo>
                    <a:pt x="64" y="70"/>
                  </a:lnTo>
                  <a:lnTo>
                    <a:pt x="64" y="70"/>
                  </a:lnTo>
                  <a:lnTo>
                    <a:pt x="64" y="70"/>
                  </a:lnTo>
                  <a:lnTo>
                    <a:pt x="66" y="70"/>
                  </a:lnTo>
                  <a:lnTo>
                    <a:pt x="66" y="70"/>
                  </a:lnTo>
                  <a:lnTo>
                    <a:pt x="66" y="72"/>
                  </a:lnTo>
                  <a:lnTo>
                    <a:pt x="68" y="74"/>
                  </a:lnTo>
                  <a:lnTo>
                    <a:pt x="68" y="76"/>
                  </a:lnTo>
                  <a:lnTo>
                    <a:pt x="70" y="78"/>
                  </a:lnTo>
                  <a:lnTo>
                    <a:pt x="70" y="78"/>
                  </a:lnTo>
                  <a:lnTo>
                    <a:pt x="72" y="80"/>
                  </a:lnTo>
                  <a:lnTo>
                    <a:pt x="72" y="80"/>
                  </a:lnTo>
                  <a:lnTo>
                    <a:pt x="72" y="80"/>
                  </a:lnTo>
                  <a:lnTo>
                    <a:pt x="72" y="80"/>
                  </a:lnTo>
                  <a:lnTo>
                    <a:pt x="74" y="80"/>
                  </a:lnTo>
                  <a:lnTo>
                    <a:pt x="76" y="80"/>
                  </a:lnTo>
                  <a:lnTo>
                    <a:pt x="76" y="80"/>
                  </a:lnTo>
                  <a:lnTo>
                    <a:pt x="78" y="80"/>
                  </a:lnTo>
                  <a:lnTo>
                    <a:pt x="80" y="78"/>
                  </a:lnTo>
                  <a:lnTo>
                    <a:pt x="82" y="78"/>
                  </a:lnTo>
                  <a:lnTo>
                    <a:pt x="84" y="76"/>
                  </a:lnTo>
                  <a:lnTo>
                    <a:pt x="86" y="74"/>
                  </a:lnTo>
                  <a:lnTo>
                    <a:pt x="88" y="72"/>
                  </a:lnTo>
                  <a:lnTo>
                    <a:pt x="88" y="70"/>
                  </a:lnTo>
                  <a:lnTo>
                    <a:pt x="90" y="68"/>
                  </a:lnTo>
                  <a:lnTo>
                    <a:pt x="92" y="66"/>
                  </a:lnTo>
                  <a:lnTo>
                    <a:pt x="92" y="64"/>
                  </a:lnTo>
                  <a:lnTo>
                    <a:pt x="94" y="64"/>
                  </a:lnTo>
                  <a:lnTo>
                    <a:pt x="94" y="62"/>
                  </a:lnTo>
                  <a:lnTo>
                    <a:pt x="94" y="60"/>
                  </a:lnTo>
                  <a:lnTo>
                    <a:pt x="94" y="58"/>
                  </a:lnTo>
                  <a:lnTo>
                    <a:pt x="94" y="56"/>
                  </a:lnTo>
                  <a:lnTo>
                    <a:pt x="94" y="54"/>
                  </a:lnTo>
                  <a:lnTo>
                    <a:pt x="94" y="52"/>
                  </a:lnTo>
                  <a:lnTo>
                    <a:pt x="92" y="50"/>
                  </a:lnTo>
                  <a:lnTo>
                    <a:pt x="92" y="48"/>
                  </a:lnTo>
                  <a:lnTo>
                    <a:pt x="92" y="48"/>
                  </a:lnTo>
                  <a:lnTo>
                    <a:pt x="90" y="46"/>
                  </a:lnTo>
                  <a:lnTo>
                    <a:pt x="90" y="46"/>
                  </a:lnTo>
                  <a:lnTo>
                    <a:pt x="88" y="44"/>
                  </a:lnTo>
                  <a:lnTo>
                    <a:pt x="86" y="42"/>
                  </a:lnTo>
                  <a:lnTo>
                    <a:pt x="84" y="42"/>
                  </a:lnTo>
                  <a:lnTo>
                    <a:pt x="84" y="40"/>
                  </a:lnTo>
                  <a:lnTo>
                    <a:pt x="82" y="38"/>
                  </a:lnTo>
                  <a:lnTo>
                    <a:pt x="80" y="36"/>
                  </a:lnTo>
                  <a:lnTo>
                    <a:pt x="80" y="34"/>
                  </a:lnTo>
                  <a:lnTo>
                    <a:pt x="80" y="32"/>
                  </a:lnTo>
                  <a:lnTo>
                    <a:pt x="80" y="32"/>
                  </a:lnTo>
                  <a:lnTo>
                    <a:pt x="80" y="30"/>
                  </a:lnTo>
                  <a:lnTo>
                    <a:pt x="80" y="30"/>
                  </a:lnTo>
                  <a:lnTo>
                    <a:pt x="80" y="28"/>
                  </a:lnTo>
                  <a:lnTo>
                    <a:pt x="82" y="26"/>
                  </a:lnTo>
                  <a:lnTo>
                    <a:pt x="82" y="24"/>
                  </a:lnTo>
                  <a:lnTo>
                    <a:pt x="82" y="24"/>
                  </a:lnTo>
                  <a:lnTo>
                    <a:pt x="82" y="22"/>
                  </a:lnTo>
                  <a:lnTo>
                    <a:pt x="82" y="22"/>
                  </a:lnTo>
                  <a:lnTo>
                    <a:pt x="82" y="20"/>
                  </a:lnTo>
                  <a:lnTo>
                    <a:pt x="82" y="18"/>
                  </a:lnTo>
                  <a:lnTo>
                    <a:pt x="82" y="18"/>
                  </a:lnTo>
                  <a:lnTo>
                    <a:pt x="82" y="16"/>
                  </a:lnTo>
                  <a:lnTo>
                    <a:pt x="82" y="14"/>
                  </a:lnTo>
                  <a:lnTo>
                    <a:pt x="80" y="14"/>
                  </a:lnTo>
                  <a:lnTo>
                    <a:pt x="80" y="14"/>
                  </a:lnTo>
                  <a:lnTo>
                    <a:pt x="80" y="12"/>
                  </a:lnTo>
                  <a:lnTo>
                    <a:pt x="78" y="12"/>
                  </a:lnTo>
                  <a:lnTo>
                    <a:pt x="78" y="12"/>
                  </a:lnTo>
                  <a:lnTo>
                    <a:pt x="76" y="12"/>
                  </a:lnTo>
                  <a:lnTo>
                    <a:pt x="74" y="12"/>
                  </a:lnTo>
                  <a:lnTo>
                    <a:pt x="74" y="14"/>
                  </a:lnTo>
                  <a:lnTo>
                    <a:pt x="72" y="14"/>
                  </a:lnTo>
                  <a:lnTo>
                    <a:pt x="70" y="12"/>
                  </a:lnTo>
                  <a:lnTo>
                    <a:pt x="70" y="12"/>
                  </a:lnTo>
                  <a:lnTo>
                    <a:pt x="70" y="12"/>
                  </a:lnTo>
                  <a:lnTo>
                    <a:pt x="70" y="12"/>
                  </a:lnTo>
                  <a:lnTo>
                    <a:pt x="70" y="12"/>
                  </a:lnTo>
                  <a:lnTo>
                    <a:pt x="68" y="10"/>
                  </a:lnTo>
                  <a:lnTo>
                    <a:pt x="68" y="10"/>
                  </a:lnTo>
                  <a:lnTo>
                    <a:pt x="68" y="8"/>
                  </a:lnTo>
                  <a:lnTo>
                    <a:pt x="68" y="4"/>
                  </a:lnTo>
                  <a:lnTo>
                    <a:pt x="70" y="0"/>
                  </a:lnTo>
                  <a:lnTo>
                    <a:pt x="70" y="0"/>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18" name="Freeform 414">
              <a:extLst>
                <a:ext uri="{FF2B5EF4-FFF2-40B4-BE49-F238E27FC236}">
                  <a16:creationId xmlns:a16="http://schemas.microsoft.com/office/drawing/2014/main" id="{B37D32CA-0F6E-4C71-8266-58B4E7AC4DCB}"/>
                </a:ext>
              </a:extLst>
            </p:cNvPr>
            <p:cNvSpPr>
              <a:spLocks/>
            </p:cNvSpPr>
            <p:nvPr/>
          </p:nvSpPr>
          <p:spPr bwMode="auto">
            <a:xfrm>
              <a:off x="5772345" y="3783002"/>
              <a:ext cx="177773" cy="157298"/>
            </a:xfrm>
            <a:custGeom>
              <a:avLst/>
              <a:gdLst>
                <a:gd name="T0" fmla="*/ 28 w 94"/>
                <a:gd name="T1" fmla="*/ 92 h 92"/>
                <a:gd name="T2" fmla="*/ 18 w 94"/>
                <a:gd name="T3" fmla="*/ 88 h 92"/>
                <a:gd name="T4" fmla="*/ 14 w 94"/>
                <a:gd name="T5" fmla="*/ 86 h 92"/>
                <a:gd name="T6" fmla="*/ 14 w 94"/>
                <a:gd name="T7" fmla="*/ 84 h 92"/>
                <a:gd name="T8" fmla="*/ 14 w 94"/>
                <a:gd name="T9" fmla="*/ 78 h 92"/>
                <a:gd name="T10" fmla="*/ 12 w 94"/>
                <a:gd name="T11" fmla="*/ 72 h 92"/>
                <a:gd name="T12" fmla="*/ 12 w 94"/>
                <a:gd name="T13" fmla="*/ 70 h 92"/>
                <a:gd name="T14" fmla="*/ 10 w 94"/>
                <a:gd name="T15" fmla="*/ 68 h 92"/>
                <a:gd name="T16" fmla="*/ 4 w 94"/>
                <a:gd name="T17" fmla="*/ 68 h 92"/>
                <a:gd name="T18" fmla="*/ 2 w 94"/>
                <a:gd name="T19" fmla="*/ 66 h 92"/>
                <a:gd name="T20" fmla="*/ 0 w 94"/>
                <a:gd name="T21" fmla="*/ 62 h 92"/>
                <a:gd name="T22" fmla="*/ 0 w 94"/>
                <a:gd name="T23" fmla="*/ 54 h 92"/>
                <a:gd name="T24" fmla="*/ 0 w 94"/>
                <a:gd name="T25" fmla="*/ 42 h 92"/>
                <a:gd name="T26" fmla="*/ 2 w 94"/>
                <a:gd name="T27" fmla="*/ 36 h 92"/>
                <a:gd name="T28" fmla="*/ 4 w 94"/>
                <a:gd name="T29" fmla="*/ 32 h 92"/>
                <a:gd name="T30" fmla="*/ 10 w 94"/>
                <a:gd name="T31" fmla="*/ 30 h 92"/>
                <a:gd name="T32" fmla="*/ 16 w 94"/>
                <a:gd name="T33" fmla="*/ 26 h 92"/>
                <a:gd name="T34" fmla="*/ 18 w 94"/>
                <a:gd name="T35" fmla="*/ 24 h 92"/>
                <a:gd name="T36" fmla="*/ 20 w 94"/>
                <a:gd name="T37" fmla="*/ 22 h 92"/>
                <a:gd name="T38" fmla="*/ 18 w 94"/>
                <a:gd name="T39" fmla="*/ 20 h 92"/>
                <a:gd name="T40" fmla="*/ 12 w 94"/>
                <a:gd name="T41" fmla="*/ 18 h 92"/>
                <a:gd name="T42" fmla="*/ 10 w 94"/>
                <a:gd name="T43" fmla="*/ 16 h 92"/>
                <a:gd name="T44" fmla="*/ 10 w 94"/>
                <a:gd name="T45" fmla="*/ 14 h 92"/>
                <a:gd name="T46" fmla="*/ 10 w 94"/>
                <a:gd name="T47" fmla="*/ 10 h 92"/>
                <a:gd name="T48" fmla="*/ 14 w 94"/>
                <a:gd name="T49" fmla="*/ 2 h 92"/>
                <a:gd name="T50" fmla="*/ 48 w 94"/>
                <a:gd name="T51" fmla="*/ 2 h 92"/>
                <a:gd name="T52" fmla="*/ 54 w 94"/>
                <a:gd name="T53" fmla="*/ 6 h 92"/>
                <a:gd name="T54" fmla="*/ 60 w 94"/>
                <a:gd name="T55" fmla="*/ 6 h 92"/>
                <a:gd name="T56" fmla="*/ 78 w 94"/>
                <a:gd name="T57" fmla="*/ 6 h 92"/>
                <a:gd name="T58" fmla="*/ 82 w 94"/>
                <a:gd name="T59" fmla="*/ 12 h 92"/>
                <a:gd name="T60" fmla="*/ 84 w 94"/>
                <a:gd name="T61" fmla="*/ 18 h 92"/>
                <a:gd name="T62" fmla="*/ 84 w 94"/>
                <a:gd name="T63" fmla="*/ 20 h 92"/>
                <a:gd name="T64" fmla="*/ 88 w 94"/>
                <a:gd name="T65" fmla="*/ 22 h 92"/>
                <a:gd name="T66" fmla="*/ 92 w 94"/>
                <a:gd name="T67" fmla="*/ 24 h 92"/>
                <a:gd name="T68" fmla="*/ 92 w 94"/>
                <a:gd name="T69" fmla="*/ 26 h 92"/>
                <a:gd name="T70" fmla="*/ 94 w 94"/>
                <a:gd name="T71" fmla="*/ 32 h 92"/>
                <a:gd name="T72" fmla="*/ 92 w 94"/>
                <a:gd name="T73" fmla="*/ 36 h 92"/>
                <a:gd name="T74" fmla="*/ 90 w 94"/>
                <a:gd name="T75" fmla="*/ 38 h 92"/>
                <a:gd name="T76" fmla="*/ 84 w 94"/>
                <a:gd name="T77" fmla="*/ 38 h 92"/>
                <a:gd name="T78" fmla="*/ 82 w 94"/>
                <a:gd name="T79" fmla="*/ 40 h 92"/>
                <a:gd name="T80" fmla="*/ 82 w 94"/>
                <a:gd name="T81" fmla="*/ 46 h 92"/>
                <a:gd name="T82" fmla="*/ 82 w 94"/>
                <a:gd name="T83" fmla="*/ 56 h 92"/>
                <a:gd name="T84" fmla="*/ 82 w 94"/>
                <a:gd name="T85" fmla="*/ 66 h 92"/>
                <a:gd name="T86" fmla="*/ 80 w 94"/>
                <a:gd name="T87" fmla="*/ 84 h 92"/>
                <a:gd name="T88" fmla="*/ 58 w 94"/>
                <a:gd name="T89" fmla="*/ 84 h 92"/>
                <a:gd name="T90" fmla="*/ 48 w 94"/>
                <a:gd name="T91" fmla="*/ 86 h 92"/>
                <a:gd name="T92" fmla="*/ 38 w 94"/>
                <a:gd name="T93" fmla="*/ 9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4" h="92">
                  <a:moveTo>
                    <a:pt x="30" y="92"/>
                  </a:moveTo>
                  <a:lnTo>
                    <a:pt x="30" y="92"/>
                  </a:lnTo>
                  <a:lnTo>
                    <a:pt x="28" y="92"/>
                  </a:lnTo>
                  <a:lnTo>
                    <a:pt x="24" y="90"/>
                  </a:lnTo>
                  <a:lnTo>
                    <a:pt x="20" y="90"/>
                  </a:lnTo>
                  <a:lnTo>
                    <a:pt x="18" y="88"/>
                  </a:lnTo>
                  <a:lnTo>
                    <a:pt x="16" y="86"/>
                  </a:lnTo>
                  <a:lnTo>
                    <a:pt x="16" y="86"/>
                  </a:lnTo>
                  <a:lnTo>
                    <a:pt x="14" y="86"/>
                  </a:lnTo>
                  <a:lnTo>
                    <a:pt x="14" y="86"/>
                  </a:lnTo>
                  <a:lnTo>
                    <a:pt x="14" y="84"/>
                  </a:lnTo>
                  <a:lnTo>
                    <a:pt x="14" y="84"/>
                  </a:lnTo>
                  <a:lnTo>
                    <a:pt x="14" y="82"/>
                  </a:lnTo>
                  <a:lnTo>
                    <a:pt x="14" y="80"/>
                  </a:lnTo>
                  <a:lnTo>
                    <a:pt x="14" y="78"/>
                  </a:lnTo>
                  <a:lnTo>
                    <a:pt x="14" y="76"/>
                  </a:lnTo>
                  <a:lnTo>
                    <a:pt x="14" y="72"/>
                  </a:lnTo>
                  <a:lnTo>
                    <a:pt x="12" y="72"/>
                  </a:lnTo>
                  <a:lnTo>
                    <a:pt x="12" y="70"/>
                  </a:lnTo>
                  <a:lnTo>
                    <a:pt x="12" y="70"/>
                  </a:lnTo>
                  <a:lnTo>
                    <a:pt x="12" y="70"/>
                  </a:lnTo>
                  <a:lnTo>
                    <a:pt x="12" y="70"/>
                  </a:lnTo>
                  <a:lnTo>
                    <a:pt x="12" y="68"/>
                  </a:lnTo>
                  <a:lnTo>
                    <a:pt x="10" y="68"/>
                  </a:lnTo>
                  <a:lnTo>
                    <a:pt x="8" y="68"/>
                  </a:lnTo>
                  <a:lnTo>
                    <a:pt x="8" y="68"/>
                  </a:lnTo>
                  <a:lnTo>
                    <a:pt x="4" y="68"/>
                  </a:lnTo>
                  <a:lnTo>
                    <a:pt x="4" y="68"/>
                  </a:lnTo>
                  <a:lnTo>
                    <a:pt x="4" y="66"/>
                  </a:lnTo>
                  <a:lnTo>
                    <a:pt x="2" y="66"/>
                  </a:lnTo>
                  <a:lnTo>
                    <a:pt x="2" y="66"/>
                  </a:lnTo>
                  <a:lnTo>
                    <a:pt x="2" y="64"/>
                  </a:lnTo>
                  <a:lnTo>
                    <a:pt x="0" y="62"/>
                  </a:lnTo>
                  <a:lnTo>
                    <a:pt x="0" y="60"/>
                  </a:lnTo>
                  <a:lnTo>
                    <a:pt x="0" y="54"/>
                  </a:lnTo>
                  <a:lnTo>
                    <a:pt x="0" y="54"/>
                  </a:lnTo>
                  <a:lnTo>
                    <a:pt x="0" y="50"/>
                  </a:lnTo>
                  <a:lnTo>
                    <a:pt x="0" y="46"/>
                  </a:lnTo>
                  <a:lnTo>
                    <a:pt x="0" y="42"/>
                  </a:lnTo>
                  <a:lnTo>
                    <a:pt x="2" y="38"/>
                  </a:lnTo>
                  <a:lnTo>
                    <a:pt x="2" y="36"/>
                  </a:lnTo>
                  <a:lnTo>
                    <a:pt x="2" y="36"/>
                  </a:lnTo>
                  <a:lnTo>
                    <a:pt x="4" y="34"/>
                  </a:lnTo>
                  <a:lnTo>
                    <a:pt x="4" y="34"/>
                  </a:lnTo>
                  <a:lnTo>
                    <a:pt x="4" y="32"/>
                  </a:lnTo>
                  <a:lnTo>
                    <a:pt x="6" y="32"/>
                  </a:lnTo>
                  <a:lnTo>
                    <a:pt x="6" y="32"/>
                  </a:lnTo>
                  <a:lnTo>
                    <a:pt x="10" y="30"/>
                  </a:lnTo>
                  <a:lnTo>
                    <a:pt x="12" y="28"/>
                  </a:lnTo>
                  <a:lnTo>
                    <a:pt x="14" y="28"/>
                  </a:lnTo>
                  <a:lnTo>
                    <a:pt x="16" y="26"/>
                  </a:lnTo>
                  <a:lnTo>
                    <a:pt x="18" y="26"/>
                  </a:lnTo>
                  <a:lnTo>
                    <a:pt x="18" y="26"/>
                  </a:lnTo>
                  <a:lnTo>
                    <a:pt x="18" y="24"/>
                  </a:lnTo>
                  <a:lnTo>
                    <a:pt x="20" y="24"/>
                  </a:lnTo>
                  <a:lnTo>
                    <a:pt x="20" y="22"/>
                  </a:lnTo>
                  <a:lnTo>
                    <a:pt x="20" y="22"/>
                  </a:lnTo>
                  <a:lnTo>
                    <a:pt x="20" y="22"/>
                  </a:lnTo>
                  <a:lnTo>
                    <a:pt x="18" y="22"/>
                  </a:lnTo>
                  <a:lnTo>
                    <a:pt x="18" y="20"/>
                  </a:lnTo>
                  <a:lnTo>
                    <a:pt x="16" y="20"/>
                  </a:lnTo>
                  <a:lnTo>
                    <a:pt x="14" y="18"/>
                  </a:lnTo>
                  <a:lnTo>
                    <a:pt x="12" y="18"/>
                  </a:lnTo>
                  <a:lnTo>
                    <a:pt x="12" y="16"/>
                  </a:lnTo>
                  <a:lnTo>
                    <a:pt x="10" y="16"/>
                  </a:lnTo>
                  <a:lnTo>
                    <a:pt x="10" y="16"/>
                  </a:lnTo>
                  <a:lnTo>
                    <a:pt x="10" y="14"/>
                  </a:lnTo>
                  <a:lnTo>
                    <a:pt x="10" y="14"/>
                  </a:lnTo>
                  <a:lnTo>
                    <a:pt x="10" y="14"/>
                  </a:lnTo>
                  <a:lnTo>
                    <a:pt x="10" y="12"/>
                  </a:lnTo>
                  <a:lnTo>
                    <a:pt x="10" y="10"/>
                  </a:lnTo>
                  <a:lnTo>
                    <a:pt x="10" y="10"/>
                  </a:lnTo>
                  <a:lnTo>
                    <a:pt x="12" y="8"/>
                  </a:lnTo>
                  <a:lnTo>
                    <a:pt x="14" y="4"/>
                  </a:lnTo>
                  <a:lnTo>
                    <a:pt x="14" y="2"/>
                  </a:lnTo>
                  <a:lnTo>
                    <a:pt x="28" y="2"/>
                  </a:lnTo>
                  <a:lnTo>
                    <a:pt x="44" y="0"/>
                  </a:lnTo>
                  <a:lnTo>
                    <a:pt x="48" y="2"/>
                  </a:lnTo>
                  <a:lnTo>
                    <a:pt x="52" y="4"/>
                  </a:lnTo>
                  <a:lnTo>
                    <a:pt x="52" y="4"/>
                  </a:lnTo>
                  <a:lnTo>
                    <a:pt x="54" y="6"/>
                  </a:lnTo>
                  <a:lnTo>
                    <a:pt x="54" y="6"/>
                  </a:lnTo>
                  <a:lnTo>
                    <a:pt x="56" y="6"/>
                  </a:lnTo>
                  <a:lnTo>
                    <a:pt x="60" y="6"/>
                  </a:lnTo>
                  <a:lnTo>
                    <a:pt x="66" y="6"/>
                  </a:lnTo>
                  <a:lnTo>
                    <a:pt x="70" y="6"/>
                  </a:lnTo>
                  <a:lnTo>
                    <a:pt x="78" y="6"/>
                  </a:lnTo>
                  <a:lnTo>
                    <a:pt x="82" y="6"/>
                  </a:lnTo>
                  <a:lnTo>
                    <a:pt x="82" y="8"/>
                  </a:lnTo>
                  <a:lnTo>
                    <a:pt x="82" y="12"/>
                  </a:lnTo>
                  <a:lnTo>
                    <a:pt x="82" y="14"/>
                  </a:lnTo>
                  <a:lnTo>
                    <a:pt x="82" y="16"/>
                  </a:lnTo>
                  <a:lnTo>
                    <a:pt x="84" y="18"/>
                  </a:lnTo>
                  <a:lnTo>
                    <a:pt x="84" y="20"/>
                  </a:lnTo>
                  <a:lnTo>
                    <a:pt x="84" y="20"/>
                  </a:lnTo>
                  <a:lnTo>
                    <a:pt x="84" y="20"/>
                  </a:lnTo>
                  <a:lnTo>
                    <a:pt x="84" y="22"/>
                  </a:lnTo>
                  <a:lnTo>
                    <a:pt x="86" y="22"/>
                  </a:lnTo>
                  <a:lnTo>
                    <a:pt x="88" y="22"/>
                  </a:lnTo>
                  <a:lnTo>
                    <a:pt x="90" y="24"/>
                  </a:lnTo>
                  <a:lnTo>
                    <a:pt x="90" y="24"/>
                  </a:lnTo>
                  <a:lnTo>
                    <a:pt x="92" y="24"/>
                  </a:lnTo>
                  <a:lnTo>
                    <a:pt x="92" y="24"/>
                  </a:lnTo>
                  <a:lnTo>
                    <a:pt x="92" y="26"/>
                  </a:lnTo>
                  <a:lnTo>
                    <a:pt x="92" y="26"/>
                  </a:lnTo>
                  <a:lnTo>
                    <a:pt x="94" y="28"/>
                  </a:lnTo>
                  <a:lnTo>
                    <a:pt x="94" y="30"/>
                  </a:lnTo>
                  <a:lnTo>
                    <a:pt x="94" y="32"/>
                  </a:lnTo>
                  <a:lnTo>
                    <a:pt x="92" y="32"/>
                  </a:lnTo>
                  <a:lnTo>
                    <a:pt x="92" y="34"/>
                  </a:lnTo>
                  <a:lnTo>
                    <a:pt x="92" y="36"/>
                  </a:lnTo>
                  <a:lnTo>
                    <a:pt x="92" y="36"/>
                  </a:lnTo>
                  <a:lnTo>
                    <a:pt x="90" y="38"/>
                  </a:lnTo>
                  <a:lnTo>
                    <a:pt x="90" y="38"/>
                  </a:lnTo>
                  <a:lnTo>
                    <a:pt x="88" y="38"/>
                  </a:lnTo>
                  <a:lnTo>
                    <a:pt x="86" y="38"/>
                  </a:lnTo>
                  <a:lnTo>
                    <a:pt x="84" y="38"/>
                  </a:lnTo>
                  <a:lnTo>
                    <a:pt x="84" y="38"/>
                  </a:lnTo>
                  <a:lnTo>
                    <a:pt x="84" y="38"/>
                  </a:lnTo>
                  <a:lnTo>
                    <a:pt x="82" y="40"/>
                  </a:lnTo>
                  <a:lnTo>
                    <a:pt x="82" y="42"/>
                  </a:lnTo>
                  <a:lnTo>
                    <a:pt x="82" y="42"/>
                  </a:lnTo>
                  <a:lnTo>
                    <a:pt x="82" y="46"/>
                  </a:lnTo>
                  <a:lnTo>
                    <a:pt x="82" y="48"/>
                  </a:lnTo>
                  <a:lnTo>
                    <a:pt x="82" y="52"/>
                  </a:lnTo>
                  <a:lnTo>
                    <a:pt x="82" y="56"/>
                  </a:lnTo>
                  <a:lnTo>
                    <a:pt x="82" y="60"/>
                  </a:lnTo>
                  <a:lnTo>
                    <a:pt x="82" y="64"/>
                  </a:lnTo>
                  <a:lnTo>
                    <a:pt x="82" y="66"/>
                  </a:lnTo>
                  <a:lnTo>
                    <a:pt x="82" y="74"/>
                  </a:lnTo>
                  <a:lnTo>
                    <a:pt x="84" y="84"/>
                  </a:lnTo>
                  <a:lnTo>
                    <a:pt x="80" y="84"/>
                  </a:lnTo>
                  <a:lnTo>
                    <a:pt x="70" y="84"/>
                  </a:lnTo>
                  <a:lnTo>
                    <a:pt x="62" y="84"/>
                  </a:lnTo>
                  <a:lnTo>
                    <a:pt x="58" y="84"/>
                  </a:lnTo>
                  <a:lnTo>
                    <a:pt x="52" y="84"/>
                  </a:lnTo>
                  <a:lnTo>
                    <a:pt x="50" y="86"/>
                  </a:lnTo>
                  <a:lnTo>
                    <a:pt x="48" y="86"/>
                  </a:lnTo>
                  <a:lnTo>
                    <a:pt x="46" y="86"/>
                  </a:lnTo>
                  <a:lnTo>
                    <a:pt x="44" y="86"/>
                  </a:lnTo>
                  <a:lnTo>
                    <a:pt x="38" y="90"/>
                  </a:lnTo>
                  <a:lnTo>
                    <a:pt x="30" y="92"/>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19" name="Freeform 415">
              <a:extLst>
                <a:ext uri="{FF2B5EF4-FFF2-40B4-BE49-F238E27FC236}">
                  <a16:creationId xmlns:a16="http://schemas.microsoft.com/office/drawing/2014/main" id="{AF481632-A74D-4025-AB80-48392D6F70B8}"/>
                </a:ext>
              </a:extLst>
            </p:cNvPr>
            <p:cNvSpPr>
              <a:spLocks/>
            </p:cNvSpPr>
            <p:nvPr/>
          </p:nvSpPr>
          <p:spPr bwMode="auto">
            <a:xfrm>
              <a:off x="5772345" y="3783002"/>
              <a:ext cx="177773" cy="157298"/>
            </a:xfrm>
            <a:custGeom>
              <a:avLst/>
              <a:gdLst>
                <a:gd name="T0" fmla="*/ 28 w 94"/>
                <a:gd name="T1" fmla="*/ 92 h 92"/>
                <a:gd name="T2" fmla="*/ 18 w 94"/>
                <a:gd name="T3" fmla="*/ 88 h 92"/>
                <a:gd name="T4" fmla="*/ 14 w 94"/>
                <a:gd name="T5" fmla="*/ 86 h 92"/>
                <a:gd name="T6" fmla="*/ 14 w 94"/>
                <a:gd name="T7" fmla="*/ 84 h 92"/>
                <a:gd name="T8" fmla="*/ 14 w 94"/>
                <a:gd name="T9" fmla="*/ 78 h 92"/>
                <a:gd name="T10" fmla="*/ 12 w 94"/>
                <a:gd name="T11" fmla="*/ 72 h 92"/>
                <a:gd name="T12" fmla="*/ 12 w 94"/>
                <a:gd name="T13" fmla="*/ 70 h 92"/>
                <a:gd name="T14" fmla="*/ 10 w 94"/>
                <a:gd name="T15" fmla="*/ 68 h 92"/>
                <a:gd name="T16" fmla="*/ 4 w 94"/>
                <a:gd name="T17" fmla="*/ 68 h 92"/>
                <a:gd name="T18" fmla="*/ 2 w 94"/>
                <a:gd name="T19" fmla="*/ 66 h 92"/>
                <a:gd name="T20" fmla="*/ 0 w 94"/>
                <a:gd name="T21" fmla="*/ 62 h 92"/>
                <a:gd name="T22" fmla="*/ 0 w 94"/>
                <a:gd name="T23" fmla="*/ 54 h 92"/>
                <a:gd name="T24" fmla="*/ 0 w 94"/>
                <a:gd name="T25" fmla="*/ 42 h 92"/>
                <a:gd name="T26" fmla="*/ 2 w 94"/>
                <a:gd name="T27" fmla="*/ 36 h 92"/>
                <a:gd name="T28" fmla="*/ 4 w 94"/>
                <a:gd name="T29" fmla="*/ 32 h 92"/>
                <a:gd name="T30" fmla="*/ 10 w 94"/>
                <a:gd name="T31" fmla="*/ 30 h 92"/>
                <a:gd name="T32" fmla="*/ 16 w 94"/>
                <a:gd name="T33" fmla="*/ 26 h 92"/>
                <a:gd name="T34" fmla="*/ 18 w 94"/>
                <a:gd name="T35" fmla="*/ 24 h 92"/>
                <a:gd name="T36" fmla="*/ 20 w 94"/>
                <a:gd name="T37" fmla="*/ 22 h 92"/>
                <a:gd name="T38" fmla="*/ 18 w 94"/>
                <a:gd name="T39" fmla="*/ 20 h 92"/>
                <a:gd name="T40" fmla="*/ 12 w 94"/>
                <a:gd name="T41" fmla="*/ 18 h 92"/>
                <a:gd name="T42" fmla="*/ 10 w 94"/>
                <a:gd name="T43" fmla="*/ 16 h 92"/>
                <a:gd name="T44" fmla="*/ 10 w 94"/>
                <a:gd name="T45" fmla="*/ 14 h 92"/>
                <a:gd name="T46" fmla="*/ 10 w 94"/>
                <a:gd name="T47" fmla="*/ 10 h 92"/>
                <a:gd name="T48" fmla="*/ 14 w 94"/>
                <a:gd name="T49" fmla="*/ 2 h 92"/>
                <a:gd name="T50" fmla="*/ 48 w 94"/>
                <a:gd name="T51" fmla="*/ 2 h 92"/>
                <a:gd name="T52" fmla="*/ 54 w 94"/>
                <a:gd name="T53" fmla="*/ 6 h 92"/>
                <a:gd name="T54" fmla="*/ 60 w 94"/>
                <a:gd name="T55" fmla="*/ 6 h 92"/>
                <a:gd name="T56" fmla="*/ 78 w 94"/>
                <a:gd name="T57" fmla="*/ 6 h 92"/>
                <a:gd name="T58" fmla="*/ 82 w 94"/>
                <a:gd name="T59" fmla="*/ 12 h 92"/>
                <a:gd name="T60" fmla="*/ 84 w 94"/>
                <a:gd name="T61" fmla="*/ 18 h 92"/>
                <a:gd name="T62" fmla="*/ 84 w 94"/>
                <a:gd name="T63" fmla="*/ 20 h 92"/>
                <a:gd name="T64" fmla="*/ 88 w 94"/>
                <a:gd name="T65" fmla="*/ 22 h 92"/>
                <a:gd name="T66" fmla="*/ 92 w 94"/>
                <a:gd name="T67" fmla="*/ 24 h 92"/>
                <a:gd name="T68" fmla="*/ 92 w 94"/>
                <a:gd name="T69" fmla="*/ 26 h 92"/>
                <a:gd name="T70" fmla="*/ 94 w 94"/>
                <a:gd name="T71" fmla="*/ 32 h 92"/>
                <a:gd name="T72" fmla="*/ 92 w 94"/>
                <a:gd name="T73" fmla="*/ 36 h 92"/>
                <a:gd name="T74" fmla="*/ 90 w 94"/>
                <a:gd name="T75" fmla="*/ 38 h 92"/>
                <a:gd name="T76" fmla="*/ 84 w 94"/>
                <a:gd name="T77" fmla="*/ 38 h 92"/>
                <a:gd name="T78" fmla="*/ 82 w 94"/>
                <a:gd name="T79" fmla="*/ 40 h 92"/>
                <a:gd name="T80" fmla="*/ 82 w 94"/>
                <a:gd name="T81" fmla="*/ 46 h 92"/>
                <a:gd name="T82" fmla="*/ 82 w 94"/>
                <a:gd name="T83" fmla="*/ 56 h 92"/>
                <a:gd name="T84" fmla="*/ 82 w 94"/>
                <a:gd name="T85" fmla="*/ 66 h 92"/>
                <a:gd name="T86" fmla="*/ 80 w 94"/>
                <a:gd name="T87" fmla="*/ 84 h 92"/>
                <a:gd name="T88" fmla="*/ 58 w 94"/>
                <a:gd name="T89" fmla="*/ 84 h 92"/>
                <a:gd name="T90" fmla="*/ 48 w 94"/>
                <a:gd name="T91" fmla="*/ 86 h 92"/>
                <a:gd name="T92" fmla="*/ 38 w 94"/>
                <a:gd name="T93" fmla="*/ 9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4" h="92">
                  <a:moveTo>
                    <a:pt x="30" y="92"/>
                  </a:moveTo>
                  <a:lnTo>
                    <a:pt x="30" y="92"/>
                  </a:lnTo>
                  <a:lnTo>
                    <a:pt x="28" y="92"/>
                  </a:lnTo>
                  <a:lnTo>
                    <a:pt x="24" y="90"/>
                  </a:lnTo>
                  <a:lnTo>
                    <a:pt x="20" y="90"/>
                  </a:lnTo>
                  <a:lnTo>
                    <a:pt x="18" y="88"/>
                  </a:lnTo>
                  <a:lnTo>
                    <a:pt x="16" y="86"/>
                  </a:lnTo>
                  <a:lnTo>
                    <a:pt x="16" y="86"/>
                  </a:lnTo>
                  <a:lnTo>
                    <a:pt x="14" y="86"/>
                  </a:lnTo>
                  <a:lnTo>
                    <a:pt x="14" y="86"/>
                  </a:lnTo>
                  <a:lnTo>
                    <a:pt x="14" y="84"/>
                  </a:lnTo>
                  <a:lnTo>
                    <a:pt x="14" y="84"/>
                  </a:lnTo>
                  <a:lnTo>
                    <a:pt x="14" y="82"/>
                  </a:lnTo>
                  <a:lnTo>
                    <a:pt x="14" y="80"/>
                  </a:lnTo>
                  <a:lnTo>
                    <a:pt x="14" y="78"/>
                  </a:lnTo>
                  <a:lnTo>
                    <a:pt x="14" y="76"/>
                  </a:lnTo>
                  <a:lnTo>
                    <a:pt x="14" y="72"/>
                  </a:lnTo>
                  <a:lnTo>
                    <a:pt x="12" y="72"/>
                  </a:lnTo>
                  <a:lnTo>
                    <a:pt x="12" y="70"/>
                  </a:lnTo>
                  <a:lnTo>
                    <a:pt x="12" y="70"/>
                  </a:lnTo>
                  <a:lnTo>
                    <a:pt x="12" y="70"/>
                  </a:lnTo>
                  <a:lnTo>
                    <a:pt x="12" y="70"/>
                  </a:lnTo>
                  <a:lnTo>
                    <a:pt x="12" y="68"/>
                  </a:lnTo>
                  <a:lnTo>
                    <a:pt x="10" y="68"/>
                  </a:lnTo>
                  <a:lnTo>
                    <a:pt x="8" y="68"/>
                  </a:lnTo>
                  <a:lnTo>
                    <a:pt x="8" y="68"/>
                  </a:lnTo>
                  <a:lnTo>
                    <a:pt x="4" y="68"/>
                  </a:lnTo>
                  <a:lnTo>
                    <a:pt x="4" y="68"/>
                  </a:lnTo>
                  <a:lnTo>
                    <a:pt x="4" y="66"/>
                  </a:lnTo>
                  <a:lnTo>
                    <a:pt x="2" y="66"/>
                  </a:lnTo>
                  <a:lnTo>
                    <a:pt x="2" y="66"/>
                  </a:lnTo>
                  <a:lnTo>
                    <a:pt x="2" y="64"/>
                  </a:lnTo>
                  <a:lnTo>
                    <a:pt x="0" y="62"/>
                  </a:lnTo>
                  <a:lnTo>
                    <a:pt x="0" y="60"/>
                  </a:lnTo>
                  <a:lnTo>
                    <a:pt x="0" y="54"/>
                  </a:lnTo>
                  <a:lnTo>
                    <a:pt x="0" y="54"/>
                  </a:lnTo>
                  <a:lnTo>
                    <a:pt x="0" y="50"/>
                  </a:lnTo>
                  <a:lnTo>
                    <a:pt x="0" y="46"/>
                  </a:lnTo>
                  <a:lnTo>
                    <a:pt x="0" y="42"/>
                  </a:lnTo>
                  <a:lnTo>
                    <a:pt x="2" y="38"/>
                  </a:lnTo>
                  <a:lnTo>
                    <a:pt x="2" y="36"/>
                  </a:lnTo>
                  <a:lnTo>
                    <a:pt x="2" y="36"/>
                  </a:lnTo>
                  <a:lnTo>
                    <a:pt x="4" y="34"/>
                  </a:lnTo>
                  <a:lnTo>
                    <a:pt x="4" y="34"/>
                  </a:lnTo>
                  <a:lnTo>
                    <a:pt x="4" y="32"/>
                  </a:lnTo>
                  <a:lnTo>
                    <a:pt x="6" y="32"/>
                  </a:lnTo>
                  <a:lnTo>
                    <a:pt x="6" y="32"/>
                  </a:lnTo>
                  <a:lnTo>
                    <a:pt x="10" y="30"/>
                  </a:lnTo>
                  <a:lnTo>
                    <a:pt x="12" y="28"/>
                  </a:lnTo>
                  <a:lnTo>
                    <a:pt x="14" y="28"/>
                  </a:lnTo>
                  <a:lnTo>
                    <a:pt x="16" y="26"/>
                  </a:lnTo>
                  <a:lnTo>
                    <a:pt x="18" y="26"/>
                  </a:lnTo>
                  <a:lnTo>
                    <a:pt x="18" y="26"/>
                  </a:lnTo>
                  <a:lnTo>
                    <a:pt x="18" y="24"/>
                  </a:lnTo>
                  <a:lnTo>
                    <a:pt x="20" y="24"/>
                  </a:lnTo>
                  <a:lnTo>
                    <a:pt x="20" y="22"/>
                  </a:lnTo>
                  <a:lnTo>
                    <a:pt x="20" y="22"/>
                  </a:lnTo>
                  <a:lnTo>
                    <a:pt x="20" y="22"/>
                  </a:lnTo>
                  <a:lnTo>
                    <a:pt x="18" y="22"/>
                  </a:lnTo>
                  <a:lnTo>
                    <a:pt x="18" y="20"/>
                  </a:lnTo>
                  <a:lnTo>
                    <a:pt x="16" y="20"/>
                  </a:lnTo>
                  <a:lnTo>
                    <a:pt x="14" y="18"/>
                  </a:lnTo>
                  <a:lnTo>
                    <a:pt x="12" y="18"/>
                  </a:lnTo>
                  <a:lnTo>
                    <a:pt x="12" y="16"/>
                  </a:lnTo>
                  <a:lnTo>
                    <a:pt x="10" y="16"/>
                  </a:lnTo>
                  <a:lnTo>
                    <a:pt x="10" y="16"/>
                  </a:lnTo>
                  <a:lnTo>
                    <a:pt x="10" y="14"/>
                  </a:lnTo>
                  <a:lnTo>
                    <a:pt x="10" y="14"/>
                  </a:lnTo>
                  <a:lnTo>
                    <a:pt x="10" y="14"/>
                  </a:lnTo>
                  <a:lnTo>
                    <a:pt x="10" y="12"/>
                  </a:lnTo>
                  <a:lnTo>
                    <a:pt x="10" y="10"/>
                  </a:lnTo>
                  <a:lnTo>
                    <a:pt x="10" y="10"/>
                  </a:lnTo>
                  <a:lnTo>
                    <a:pt x="12" y="8"/>
                  </a:lnTo>
                  <a:lnTo>
                    <a:pt x="14" y="4"/>
                  </a:lnTo>
                  <a:lnTo>
                    <a:pt x="14" y="2"/>
                  </a:lnTo>
                  <a:lnTo>
                    <a:pt x="28" y="2"/>
                  </a:lnTo>
                  <a:lnTo>
                    <a:pt x="44" y="0"/>
                  </a:lnTo>
                  <a:lnTo>
                    <a:pt x="48" y="2"/>
                  </a:lnTo>
                  <a:lnTo>
                    <a:pt x="52" y="4"/>
                  </a:lnTo>
                  <a:lnTo>
                    <a:pt x="52" y="4"/>
                  </a:lnTo>
                  <a:lnTo>
                    <a:pt x="54" y="6"/>
                  </a:lnTo>
                  <a:lnTo>
                    <a:pt x="54" y="6"/>
                  </a:lnTo>
                  <a:lnTo>
                    <a:pt x="56" y="6"/>
                  </a:lnTo>
                  <a:lnTo>
                    <a:pt x="60" y="6"/>
                  </a:lnTo>
                  <a:lnTo>
                    <a:pt x="66" y="6"/>
                  </a:lnTo>
                  <a:lnTo>
                    <a:pt x="70" y="6"/>
                  </a:lnTo>
                  <a:lnTo>
                    <a:pt x="78" y="6"/>
                  </a:lnTo>
                  <a:lnTo>
                    <a:pt x="82" y="6"/>
                  </a:lnTo>
                  <a:lnTo>
                    <a:pt x="82" y="8"/>
                  </a:lnTo>
                  <a:lnTo>
                    <a:pt x="82" y="12"/>
                  </a:lnTo>
                  <a:lnTo>
                    <a:pt x="82" y="14"/>
                  </a:lnTo>
                  <a:lnTo>
                    <a:pt x="82" y="16"/>
                  </a:lnTo>
                  <a:lnTo>
                    <a:pt x="84" y="18"/>
                  </a:lnTo>
                  <a:lnTo>
                    <a:pt x="84" y="20"/>
                  </a:lnTo>
                  <a:lnTo>
                    <a:pt x="84" y="20"/>
                  </a:lnTo>
                  <a:lnTo>
                    <a:pt x="84" y="20"/>
                  </a:lnTo>
                  <a:lnTo>
                    <a:pt x="84" y="22"/>
                  </a:lnTo>
                  <a:lnTo>
                    <a:pt x="86" y="22"/>
                  </a:lnTo>
                  <a:lnTo>
                    <a:pt x="88" y="22"/>
                  </a:lnTo>
                  <a:lnTo>
                    <a:pt x="90" y="24"/>
                  </a:lnTo>
                  <a:lnTo>
                    <a:pt x="90" y="24"/>
                  </a:lnTo>
                  <a:lnTo>
                    <a:pt x="92" y="24"/>
                  </a:lnTo>
                  <a:lnTo>
                    <a:pt x="92" y="24"/>
                  </a:lnTo>
                  <a:lnTo>
                    <a:pt x="92" y="26"/>
                  </a:lnTo>
                  <a:lnTo>
                    <a:pt x="92" y="26"/>
                  </a:lnTo>
                  <a:lnTo>
                    <a:pt x="94" y="28"/>
                  </a:lnTo>
                  <a:lnTo>
                    <a:pt x="94" y="30"/>
                  </a:lnTo>
                  <a:lnTo>
                    <a:pt x="94" y="32"/>
                  </a:lnTo>
                  <a:lnTo>
                    <a:pt x="92" y="32"/>
                  </a:lnTo>
                  <a:lnTo>
                    <a:pt x="92" y="34"/>
                  </a:lnTo>
                  <a:lnTo>
                    <a:pt x="92" y="36"/>
                  </a:lnTo>
                  <a:lnTo>
                    <a:pt x="92" y="36"/>
                  </a:lnTo>
                  <a:lnTo>
                    <a:pt x="90" y="38"/>
                  </a:lnTo>
                  <a:lnTo>
                    <a:pt x="90" y="38"/>
                  </a:lnTo>
                  <a:lnTo>
                    <a:pt x="88" y="38"/>
                  </a:lnTo>
                  <a:lnTo>
                    <a:pt x="86" y="38"/>
                  </a:lnTo>
                  <a:lnTo>
                    <a:pt x="84" y="38"/>
                  </a:lnTo>
                  <a:lnTo>
                    <a:pt x="84" y="38"/>
                  </a:lnTo>
                  <a:lnTo>
                    <a:pt x="84" y="38"/>
                  </a:lnTo>
                  <a:lnTo>
                    <a:pt x="82" y="40"/>
                  </a:lnTo>
                  <a:lnTo>
                    <a:pt x="82" y="42"/>
                  </a:lnTo>
                  <a:lnTo>
                    <a:pt x="82" y="42"/>
                  </a:lnTo>
                  <a:lnTo>
                    <a:pt x="82" y="46"/>
                  </a:lnTo>
                  <a:lnTo>
                    <a:pt x="82" y="48"/>
                  </a:lnTo>
                  <a:lnTo>
                    <a:pt x="82" y="52"/>
                  </a:lnTo>
                  <a:lnTo>
                    <a:pt x="82" y="56"/>
                  </a:lnTo>
                  <a:lnTo>
                    <a:pt x="82" y="60"/>
                  </a:lnTo>
                  <a:lnTo>
                    <a:pt x="82" y="64"/>
                  </a:lnTo>
                  <a:lnTo>
                    <a:pt x="82" y="66"/>
                  </a:lnTo>
                  <a:lnTo>
                    <a:pt x="82" y="74"/>
                  </a:lnTo>
                  <a:lnTo>
                    <a:pt x="84" y="84"/>
                  </a:lnTo>
                  <a:lnTo>
                    <a:pt x="80" y="84"/>
                  </a:lnTo>
                  <a:lnTo>
                    <a:pt x="70" y="84"/>
                  </a:lnTo>
                  <a:lnTo>
                    <a:pt x="62" y="84"/>
                  </a:lnTo>
                  <a:lnTo>
                    <a:pt x="58" y="84"/>
                  </a:lnTo>
                  <a:lnTo>
                    <a:pt x="52" y="84"/>
                  </a:lnTo>
                  <a:lnTo>
                    <a:pt x="50" y="86"/>
                  </a:lnTo>
                  <a:lnTo>
                    <a:pt x="48" y="86"/>
                  </a:lnTo>
                  <a:lnTo>
                    <a:pt x="46" y="86"/>
                  </a:lnTo>
                  <a:lnTo>
                    <a:pt x="44" y="86"/>
                  </a:lnTo>
                  <a:lnTo>
                    <a:pt x="38" y="90"/>
                  </a:lnTo>
                  <a:lnTo>
                    <a:pt x="30" y="92"/>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20" name="Freeform 416">
              <a:extLst>
                <a:ext uri="{FF2B5EF4-FFF2-40B4-BE49-F238E27FC236}">
                  <a16:creationId xmlns:a16="http://schemas.microsoft.com/office/drawing/2014/main" id="{193EC4ED-1DC8-4D45-804C-E7216184A2DE}"/>
                </a:ext>
              </a:extLst>
            </p:cNvPr>
            <p:cNvSpPr>
              <a:spLocks/>
            </p:cNvSpPr>
            <p:nvPr/>
          </p:nvSpPr>
          <p:spPr bwMode="auto">
            <a:xfrm>
              <a:off x="6267840" y="4036047"/>
              <a:ext cx="41607" cy="20517"/>
            </a:xfrm>
            <a:custGeom>
              <a:avLst/>
              <a:gdLst>
                <a:gd name="T0" fmla="*/ 22 w 22"/>
                <a:gd name="T1" fmla="*/ 0 h 12"/>
                <a:gd name="T2" fmla="*/ 2 w 22"/>
                <a:gd name="T3" fmla="*/ 2 h 12"/>
                <a:gd name="T4" fmla="*/ 0 w 22"/>
                <a:gd name="T5" fmla="*/ 8 h 12"/>
                <a:gd name="T6" fmla="*/ 2 w 22"/>
                <a:gd name="T7" fmla="*/ 10 h 12"/>
                <a:gd name="T8" fmla="*/ 2 w 22"/>
                <a:gd name="T9" fmla="*/ 12 h 12"/>
                <a:gd name="T10" fmla="*/ 4 w 22"/>
                <a:gd name="T11" fmla="*/ 12 h 12"/>
                <a:gd name="T12" fmla="*/ 4 w 22"/>
                <a:gd name="T13" fmla="*/ 12 h 12"/>
                <a:gd name="T14" fmla="*/ 6 w 22"/>
                <a:gd name="T15" fmla="*/ 12 h 12"/>
                <a:gd name="T16" fmla="*/ 8 w 22"/>
                <a:gd name="T17" fmla="*/ 12 h 12"/>
                <a:gd name="T18" fmla="*/ 10 w 22"/>
                <a:gd name="T19" fmla="*/ 12 h 12"/>
                <a:gd name="T20" fmla="*/ 12 w 22"/>
                <a:gd name="T21" fmla="*/ 12 h 12"/>
                <a:gd name="T22" fmla="*/ 14 w 22"/>
                <a:gd name="T23" fmla="*/ 12 h 12"/>
                <a:gd name="T24" fmla="*/ 16 w 22"/>
                <a:gd name="T25" fmla="*/ 12 h 12"/>
                <a:gd name="T26" fmla="*/ 18 w 22"/>
                <a:gd name="T27" fmla="*/ 12 h 12"/>
                <a:gd name="T28" fmla="*/ 18 w 22"/>
                <a:gd name="T29" fmla="*/ 12 h 12"/>
                <a:gd name="T30" fmla="*/ 18 w 22"/>
                <a:gd name="T31" fmla="*/ 10 h 12"/>
                <a:gd name="T32" fmla="*/ 20 w 22"/>
                <a:gd name="T33" fmla="*/ 10 h 12"/>
                <a:gd name="T34" fmla="*/ 20 w 22"/>
                <a:gd name="T35" fmla="*/ 10 h 12"/>
                <a:gd name="T36" fmla="*/ 20 w 22"/>
                <a:gd name="T37" fmla="*/ 8 h 12"/>
                <a:gd name="T38" fmla="*/ 22 w 22"/>
                <a:gd name="T39" fmla="*/ 6 h 12"/>
                <a:gd name="T40" fmla="*/ 22 w 22"/>
                <a:gd name="T41" fmla="*/ 4 h 12"/>
                <a:gd name="T42" fmla="*/ 22 w 22"/>
                <a:gd name="T43" fmla="*/ 2 h 12"/>
                <a:gd name="T44" fmla="*/ 22 w 22"/>
                <a:gd name="T4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 h="12">
                  <a:moveTo>
                    <a:pt x="22" y="0"/>
                  </a:moveTo>
                  <a:lnTo>
                    <a:pt x="2" y="2"/>
                  </a:lnTo>
                  <a:lnTo>
                    <a:pt x="0" y="8"/>
                  </a:lnTo>
                  <a:lnTo>
                    <a:pt x="2" y="10"/>
                  </a:lnTo>
                  <a:lnTo>
                    <a:pt x="2" y="12"/>
                  </a:lnTo>
                  <a:lnTo>
                    <a:pt x="4" y="12"/>
                  </a:lnTo>
                  <a:lnTo>
                    <a:pt x="4" y="12"/>
                  </a:lnTo>
                  <a:lnTo>
                    <a:pt x="6" y="12"/>
                  </a:lnTo>
                  <a:lnTo>
                    <a:pt x="8" y="12"/>
                  </a:lnTo>
                  <a:lnTo>
                    <a:pt x="10" y="12"/>
                  </a:lnTo>
                  <a:lnTo>
                    <a:pt x="12" y="12"/>
                  </a:lnTo>
                  <a:lnTo>
                    <a:pt x="14" y="12"/>
                  </a:lnTo>
                  <a:lnTo>
                    <a:pt x="16" y="12"/>
                  </a:lnTo>
                  <a:lnTo>
                    <a:pt x="18" y="12"/>
                  </a:lnTo>
                  <a:lnTo>
                    <a:pt x="18" y="12"/>
                  </a:lnTo>
                  <a:lnTo>
                    <a:pt x="18" y="10"/>
                  </a:lnTo>
                  <a:lnTo>
                    <a:pt x="20" y="10"/>
                  </a:lnTo>
                  <a:lnTo>
                    <a:pt x="20" y="10"/>
                  </a:lnTo>
                  <a:lnTo>
                    <a:pt x="20" y="8"/>
                  </a:lnTo>
                  <a:lnTo>
                    <a:pt x="22" y="6"/>
                  </a:lnTo>
                  <a:lnTo>
                    <a:pt x="22" y="4"/>
                  </a:lnTo>
                  <a:lnTo>
                    <a:pt x="22" y="2"/>
                  </a:lnTo>
                  <a:lnTo>
                    <a:pt x="22" y="0"/>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21" name="Freeform 417">
              <a:extLst>
                <a:ext uri="{FF2B5EF4-FFF2-40B4-BE49-F238E27FC236}">
                  <a16:creationId xmlns:a16="http://schemas.microsoft.com/office/drawing/2014/main" id="{891BDDEB-81A4-4DE8-B939-1C1D31FE5E7A}"/>
                </a:ext>
              </a:extLst>
            </p:cNvPr>
            <p:cNvSpPr>
              <a:spLocks/>
            </p:cNvSpPr>
            <p:nvPr/>
          </p:nvSpPr>
          <p:spPr bwMode="auto">
            <a:xfrm>
              <a:off x="6267840" y="4036047"/>
              <a:ext cx="41607" cy="20517"/>
            </a:xfrm>
            <a:custGeom>
              <a:avLst/>
              <a:gdLst>
                <a:gd name="T0" fmla="*/ 22 w 22"/>
                <a:gd name="T1" fmla="*/ 0 h 12"/>
                <a:gd name="T2" fmla="*/ 2 w 22"/>
                <a:gd name="T3" fmla="*/ 2 h 12"/>
                <a:gd name="T4" fmla="*/ 0 w 22"/>
                <a:gd name="T5" fmla="*/ 8 h 12"/>
                <a:gd name="T6" fmla="*/ 2 w 22"/>
                <a:gd name="T7" fmla="*/ 10 h 12"/>
                <a:gd name="T8" fmla="*/ 2 w 22"/>
                <a:gd name="T9" fmla="*/ 12 h 12"/>
                <a:gd name="T10" fmla="*/ 4 w 22"/>
                <a:gd name="T11" fmla="*/ 12 h 12"/>
                <a:gd name="T12" fmla="*/ 4 w 22"/>
                <a:gd name="T13" fmla="*/ 12 h 12"/>
                <a:gd name="T14" fmla="*/ 6 w 22"/>
                <a:gd name="T15" fmla="*/ 12 h 12"/>
                <a:gd name="T16" fmla="*/ 8 w 22"/>
                <a:gd name="T17" fmla="*/ 12 h 12"/>
                <a:gd name="T18" fmla="*/ 10 w 22"/>
                <a:gd name="T19" fmla="*/ 12 h 12"/>
                <a:gd name="T20" fmla="*/ 12 w 22"/>
                <a:gd name="T21" fmla="*/ 12 h 12"/>
                <a:gd name="T22" fmla="*/ 14 w 22"/>
                <a:gd name="T23" fmla="*/ 12 h 12"/>
                <a:gd name="T24" fmla="*/ 16 w 22"/>
                <a:gd name="T25" fmla="*/ 12 h 12"/>
                <a:gd name="T26" fmla="*/ 18 w 22"/>
                <a:gd name="T27" fmla="*/ 12 h 12"/>
                <a:gd name="T28" fmla="*/ 18 w 22"/>
                <a:gd name="T29" fmla="*/ 12 h 12"/>
                <a:gd name="T30" fmla="*/ 18 w 22"/>
                <a:gd name="T31" fmla="*/ 10 h 12"/>
                <a:gd name="T32" fmla="*/ 20 w 22"/>
                <a:gd name="T33" fmla="*/ 10 h 12"/>
                <a:gd name="T34" fmla="*/ 20 w 22"/>
                <a:gd name="T35" fmla="*/ 10 h 12"/>
                <a:gd name="T36" fmla="*/ 20 w 22"/>
                <a:gd name="T37" fmla="*/ 8 h 12"/>
                <a:gd name="T38" fmla="*/ 22 w 22"/>
                <a:gd name="T39" fmla="*/ 6 h 12"/>
                <a:gd name="T40" fmla="*/ 22 w 22"/>
                <a:gd name="T41" fmla="*/ 4 h 12"/>
                <a:gd name="T42" fmla="*/ 22 w 22"/>
                <a:gd name="T43" fmla="*/ 2 h 12"/>
                <a:gd name="T44" fmla="*/ 22 w 22"/>
                <a:gd name="T4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 h="12">
                  <a:moveTo>
                    <a:pt x="22" y="0"/>
                  </a:moveTo>
                  <a:lnTo>
                    <a:pt x="2" y="2"/>
                  </a:lnTo>
                  <a:lnTo>
                    <a:pt x="0" y="8"/>
                  </a:lnTo>
                  <a:lnTo>
                    <a:pt x="2" y="10"/>
                  </a:lnTo>
                  <a:lnTo>
                    <a:pt x="2" y="12"/>
                  </a:lnTo>
                  <a:lnTo>
                    <a:pt x="4" y="12"/>
                  </a:lnTo>
                  <a:lnTo>
                    <a:pt x="4" y="12"/>
                  </a:lnTo>
                  <a:lnTo>
                    <a:pt x="6" y="12"/>
                  </a:lnTo>
                  <a:lnTo>
                    <a:pt x="8" y="12"/>
                  </a:lnTo>
                  <a:lnTo>
                    <a:pt x="10" y="12"/>
                  </a:lnTo>
                  <a:lnTo>
                    <a:pt x="12" y="12"/>
                  </a:lnTo>
                  <a:lnTo>
                    <a:pt x="14" y="12"/>
                  </a:lnTo>
                  <a:lnTo>
                    <a:pt x="16" y="12"/>
                  </a:lnTo>
                  <a:lnTo>
                    <a:pt x="18" y="12"/>
                  </a:lnTo>
                  <a:lnTo>
                    <a:pt x="18" y="12"/>
                  </a:lnTo>
                  <a:lnTo>
                    <a:pt x="18" y="10"/>
                  </a:lnTo>
                  <a:lnTo>
                    <a:pt x="20" y="10"/>
                  </a:lnTo>
                  <a:lnTo>
                    <a:pt x="20" y="10"/>
                  </a:lnTo>
                  <a:lnTo>
                    <a:pt x="20" y="8"/>
                  </a:lnTo>
                  <a:lnTo>
                    <a:pt x="22" y="6"/>
                  </a:lnTo>
                  <a:lnTo>
                    <a:pt x="22" y="4"/>
                  </a:lnTo>
                  <a:lnTo>
                    <a:pt x="22" y="2"/>
                  </a:lnTo>
                  <a:lnTo>
                    <a:pt x="22" y="0"/>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22" name="Freeform 418">
              <a:extLst>
                <a:ext uri="{FF2B5EF4-FFF2-40B4-BE49-F238E27FC236}">
                  <a16:creationId xmlns:a16="http://schemas.microsoft.com/office/drawing/2014/main" id="{A8E2256D-EC22-4E13-8AB8-04B5332D62D9}"/>
                </a:ext>
              </a:extLst>
            </p:cNvPr>
            <p:cNvSpPr>
              <a:spLocks/>
            </p:cNvSpPr>
            <p:nvPr/>
          </p:nvSpPr>
          <p:spPr bwMode="auto">
            <a:xfrm>
              <a:off x="6793596" y="4107857"/>
              <a:ext cx="52953" cy="47873"/>
            </a:xfrm>
            <a:custGeom>
              <a:avLst/>
              <a:gdLst>
                <a:gd name="T0" fmla="*/ 14 w 28"/>
                <a:gd name="T1" fmla="*/ 0 h 28"/>
                <a:gd name="T2" fmla="*/ 14 w 28"/>
                <a:gd name="T3" fmla="*/ 0 h 28"/>
                <a:gd name="T4" fmla="*/ 12 w 28"/>
                <a:gd name="T5" fmla="*/ 0 h 28"/>
                <a:gd name="T6" fmla="*/ 10 w 28"/>
                <a:gd name="T7" fmla="*/ 0 h 28"/>
                <a:gd name="T8" fmla="*/ 8 w 28"/>
                <a:gd name="T9" fmla="*/ 2 h 28"/>
                <a:gd name="T10" fmla="*/ 6 w 28"/>
                <a:gd name="T11" fmla="*/ 2 h 28"/>
                <a:gd name="T12" fmla="*/ 6 w 28"/>
                <a:gd name="T13" fmla="*/ 2 h 28"/>
                <a:gd name="T14" fmla="*/ 6 w 28"/>
                <a:gd name="T15" fmla="*/ 2 h 28"/>
                <a:gd name="T16" fmla="*/ 6 w 28"/>
                <a:gd name="T17" fmla="*/ 4 h 28"/>
                <a:gd name="T18" fmla="*/ 6 w 28"/>
                <a:gd name="T19" fmla="*/ 4 h 28"/>
                <a:gd name="T20" fmla="*/ 6 w 28"/>
                <a:gd name="T21" fmla="*/ 4 h 28"/>
                <a:gd name="T22" fmla="*/ 6 w 28"/>
                <a:gd name="T23" fmla="*/ 6 h 28"/>
                <a:gd name="T24" fmla="*/ 6 w 28"/>
                <a:gd name="T25" fmla="*/ 6 h 28"/>
                <a:gd name="T26" fmla="*/ 6 w 28"/>
                <a:gd name="T27" fmla="*/ 8 h 28"/>
                <a:gd name="T28" fmla="*/ 6 w 28"/>
                <a:gd name="T29" fmla="*/ 10 h 28"/>
                <a:gd name="T30" fmla="*/ 6 w 28"/>
                <a:gd name="T31" fmla="*/ 10 h 28"/>
                <a:gd name="T32" fmla="*/ 6 w 28"/>
                <a:gd name="T33" fmla="*/ 12 h 28"/>
                <a:gd name="T34" fmla="*/ 6 w 28"/>
                <a:gd name="T35" fmla="*/ 12 h 28"/>
                <a:gd name="T36" fmla="*/ 6 w 28"/>
                <a:gd name="T37" fmla="*/ 12 h 28"/>
                <a:gd name="T38" fmla="*/ 6 w 28"/>
                <a:gd name="T39" fmla="*/ 14 h 28"/>
                <a:gd name="T40" fmla="*/ 6 w 28"/>
                <a:gd name="T41" fmla="*/ 14 h 28"/>
                <a:gd name="T42" fmla="*/ 4 w 28"/>
                <a:gd name="T43" fmla="*/ 16 h 28"/>
                <a:gd name="T44" fmla="*/ 2 w 28"/>
                <a:gd name="T45" fmla="*/ 16 h 28"/>
                <a:gd name="T46" fmla="*/ 2 w 28"/>
                <a:gd name="T47" fmla="*/ 18 h 28"/>
                <a:gd name="T48" fmla="*/ 2 w 28"/>
                <a:gd name="T49" fmla="*/ 18 h 28"/>
                <a:gd name="T50" fmla="*/ 2 w 28"/>
                <a:gd name="T51" fmla="*/ 20 h 28"/>
                <a:gd name="T52" fmla="*/ 0 w 28"/>
                <a:gd name="T53" fmla="*/ 20 h 28"/>
                <a:gd name="T54" fmla="*/ 0 w 28"/>
                <a:gd name="T55" fmla="*/ 22 h 28"/>
                <a:gd name="T56" fmla="*/ 0 w 28"/>
                <a:gd name="T57" fmla="*/ 22 h 28"/>
                <a:gd name="T58" fmla="*/ 0 w 28"/>
                <a:gd name="T59" fmla="*/ 24 h 28"/>
                <a:gd name="T60" fmla="*/ 2 w 28"/>
                <a:gd name="T61" fmla="*/ 26 h 28"/>
                <a:gd name="T62" fmla="*/ 2 w 28"/>
                <a:gd name="T63" fmla="*/ 26 h 28"/>
                <a:gd name="T64" fmla="*/ 2 w 28"/>
                <a:gd name="T65" fmla="*/ 28 h 28"/>
                <a:gd name="T66" fmla="*/ 2 w 28"/>
                <a:gd name="T67" fmla="*/ 28 h 28"/>
                <a:gd name="T68" fmla="*/ 2 w 28"/>
                <a:gd name="T69" fmla="*/ 28 h 28"/>
                <a:gd name="T70" fmla="*/ 4 w 28"/>
                <a:gd name="T71" fmla="*/ 28 h 28"/>
                <a:gd name="T72" fmla="*/ 6 w 28"/>
                <a:gd name="T73" fmla="*/ 28 h 28"/>
                <a:gd name="T74" fmla="*/ 6 w 28"/>
                <a:gd name="T75" fmla="*/ 26 h 28"/>
                <a:gd name="T76" fmla="*/ 10 w 28"/>
                <a:gd name="T77" fmla="*/ 26 h 28"/>
                <a:gd name="T78" fmla="*/ 10 w 28"/>
                <a:gd name="T79" fmla="*/ 26 h 28"/>
                <a:gd name="T80" fmla="*/ 12 w 28"/>
                <a:gd name="T81" fmla="*/ 26 h 28"/>
                <a:gd name="T82" fmla="*/ 16 w 28"/>
                <a:gd name="T83" fmla="*/ 26 h 28"/>
                <a:gd name="T84" fmla="*/ 18 w 28"/>
                <a:gd name="T85" fmla="*/ 26 h 28"/>
                <a:gd name="T86" fmla="*/ 20 w 28"/>
                <a:gd name="T87" fmla="*/ 26 h 28"/>
                <a:gd name="T88" fmla="*/ 22 w 28"/>
                <a:gd name="T89" fmla="*/ 26 h 28"/>
                <a:gd name="T90" fmla="*/ 22 w 28"/>
                <a:gd name="T91" fmla="*/ 26 h 28"/>
                <a:gd name="T92" fmla="*/ 24 w 28"/>
                <a:gd name="T93" fmla="*/ 26 h 28"/>
                <a:gd name="T94" fmla="*/ 24 w 28"/>
                <a:gd name="T95" fmla="*/ 24 h 28"/>
                <a:gd name="T96" fmla="*/ 26 w 28"/>
                <a:gd name="T97" fmla="*/ 22 h 28"/>
                <a:gd name="T98" fmla="*/ 28 w 28"/>
                <a:gd name="T99" fmla="*/ 20 h 28"/>
                <a:gd name="T100" fmla="*/ 28 w 28"/>
                <a:gd name="T101" fmla="*/ 20 h 28"/>
                <a:gd name="T102" fmla="*/ 24 w 28"/>
                <a:gd name="T103" fmla="*/ 2 h 28"/>
                <a:gd name="T104" fmla="*/ 14 w 28"/>
                <a:gd name="T10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 h="28">
                  <a:moveTo>
                    <a:pt x="14" y="0"/>
                  </a:moveTo>
                  <a:lnTo>
                    <a:pt x="14" y="0"/>
                  </a:lnTo>
                  <a:lnTo>
                    <a:pt x="12" y="0"/>
                  </a:lnTo>
                  <a:lnTo>
                    <a:pt x="10" y="0"/>
                  </a:lnTo>
                  <a:lnTo>
                    <a:pt x="8" y="2"/>
                  </a:lnTo>
                  <a:lnTo>
                    <a:pt x="6" y="2"/>
                  </a:lnTo>
                  <a:lnTo>
                    <a:pt x="6" y="2"/>
                  </a:lnTo>
                  <a:lnTo>
                    <a:pt x="6" y="2"/>
                  </a:lnTo>
                  <a:lnTo>
                    <a:pt x="6" y="4"/>
                  </a:lnTo>
                  <a:lnTo>
                    <a:pt x="6" y="4"/>
                  </a:lnTo>
                  <a:lnTo>
                    <a:pt x="6" y="4"/>
                  </a:lnTo>
                  <a:lnTo>
                    <a:pt x="6" y="6"/>
                  </a:lnTo>
                  <a:lnTo>
                    <a:pt x="6" y="6"/>
                  </a:lnTo>
                  <a:lnTo>
                    <a:pt x="6" y="8"/>
                  </a:lnTo>
                  <a:lnTo>
                    <a:pt x="6" y="10"/>
                  </a:lnTo>
                  <a:lnTo>
                    <a:pt x="6" y="10"/>
                  </a:lnTo>
                  <a:lnTo>
                    <a:pt x="6" y="12"/>
                  </a:lnTo>
                  <a:lnTo>
                    <a:pt x="6" y="12"/>
                  </a:lnTo>
                  <a:lnTo>
                    <a:pt x="6" y="12"/>
                  </a:lnTo>
                  <a:lnTo>
                    <a:pt x="6" y="14"/>
                  </a:lnTo>
                  <a:lnTo>
                    <a:pt x="6" y="14"/>
                  </a:lnTo>
                  <a:lnTo>
                    <a:pt x="4" y="16"/>
                  </a:lnTo>
                  <a:lnTo>
                    <a:pt x="2" y="16"/>
                  </a:lnTo>
                  <a:lnTo>
                    <a:pt x="2" y="18"/>
                  </a:lnTo>
                  <a:lnTo>
                    <a:pt x="2" y="18"/>
                  </a:lnTo>
                  <a:lnTo>
                    <a:pt x="2" y="20"/>
                  </a:lnTo>
                  <a:lnTo>
                    <a:pt x="0" y="20"/>
                  </a:lnTo>
                  <a:lnTo>
                    <a:pt x="0" y="22"/>
                  </a:lnTo>
                  <a:lnTo>
                    <a:pt x="0" y="22"/>
                  </a:lnTo>
                  <a:lnTo>
                    <a:pt x="0" y="24"/>
                  </a:lnTo>
                  <a:lnTo>
                    <a:pt x="2" y="26"/>
                  </a:lnTo>
                  <a:lnTo>
                    <a:pt x="2" y="26"/>
                  </a:lnTo>
                  <a:lnTo>
                    <a:pt x="2" y="28"/>
                  </a:lnTo>
                  <a:lnTo>
                    <a:pt x="2" y="28"/>
                  </a:lnTo>
                  <a:lnTo>
                    <a:pt x="2" y="28"/>
                  </a:lnTo>
                  <a:lnTo>
                    <a:pt x="4" y="28"/>
                  </a:lnTo>
                  <a:lnTo>
                    <a:pt x="6" y="28"/>
                  </a:lnTo>
                  <a:lnTo>
                    <a:pt x="6" y="26"/>
                  </a:lnTo>
                  <a:lnTo>
                    <a:pt x="10" y="26"/>
                  </a:lnTo>
                  <a:lnTo>
                    <a:pt x="10" y="26"/>
                  </a:lnTo>
                  <a:lnTo>
                    <a:pt x="12" y="26"/>
                  </a:lnTo>
                  <a:lnTo>
                    <a:pt x="16" y="26"/>
                  </a:lnTo>
                  <a:lnTo>
                    <a:pt x="18" y="26"/>
                  </a:lnTo>
                  <a:lnTo>
                    <a:pt x="20" y="26"/>
                  </a:lnTo>
                  <a:lnTo>
                    <a:pt x="22" y="26"/>
                  </a:lnTo>
                  <a:lnTo>
                    <a:pt x="22" y="26"/>
                  </a:lnTo>
                  <a:lnTo>
                    <a:pt x="24" y="26"/>
                  </a:lnTo>
                  <a:lnTo>
                    <a:pt x="24" y="24"/>
                  </a:lnTo>
                  <a:lnTo>
                    <a:pt x="26" y="22"/>
                  </a:lnTo>
                  <a:lnTo>
                    <a:pt x="28" y="20"/>
                  </a:lnTo>
                  <a:lnTo>
                    <a:pt x="28" y="20"/>
                  </a:lnTo>
                  <a:lnTo>
                    <a:pt x="24" y="2"/>
                  </a:lnTo>
                  <a:lnTo>
                    <a:pt x="14" y="0"/>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23" name="Freeform 419">
              <a:extLst>
                <a:ext uri="{FF2B5EF4-FFF2-40B4-BE49-F238E27FC236}">
                  <a16:creationId xmlns:a16="http://schemas.microsoft.com/office/drawing/2014/main" id="{0411C78A-FAC3-490A-B2B9-C3CBC1AB8663}"/>
                </a:ext>
              </a:extLst>
            </p:cNvPr>
            <p:cNvSpPr>
              <a:spLocks/>
            </p:cNvSpPr>
            <p:nvPr/>
          </p:nvSpPr>
          <p:spPr bwMode="auto">
            <a:xfrm>
              <a:off x="6793596" y="4107857"/>
              <a:ext cx="52953" cy="47873"/>
            </a:xfrm>
            <a:custGeom>
              <a:avLst/>
              <a:gdLst>
                <a:gd name="T0" fmla="*/ 14 w 28"/>
                <a:gd name="T1" fmla="*/ 0 h 28"/>
                <a:gd name="T2" fmla="*/ 14 w 28"/>
                <a:gd name="T3" fmla="*/ 0 h 28"/>
                <a:gd name="T4" fmla="*/ 12 w 28"/>
                <a:gd name="T5" fmla="*/ 0 h 28"/>
                <a:gd name="T6" fmla="*/ 10 w 28"/>
                <a:gd name="T7" fmla="*/ 0 h 28"/>
                <a:gd name="T8" fmla="*/ 8 w 28"/>
                <a:gd name="T9" fmla="*/ 2 h 28"/>
                <a:gd name="T10" fmla="*/ 6 w 28"/>
                <a:gd name="T11" fmla="*/ 2 h 28"/>
                <a:gd name="T12" fmla="*/ 6 w 28"/>
                <a:gd name="T13" fmla="*/ 2 h 28"/>
                <a:gd name="T14" fmla="*/ 6 w 28"/>
                <a:gd name="T15" fmla="*/ 2 h 28"/>
                <a:gd name="T16" fmla="*/ 6 w 28"/>
                <a:gd name="T17" fmla="*/ 4 h 28"/>
                <a:gd name="T18" fmla="*/ 6 w 28"/>
                <a:gd name="T19" fmla="*/ 4 h 28"/>
                <a:gd name="T20" fmla="*/ 6 w 28"/>
                <a:gd name="T21" fmla="*/ 4 h 28"/>
                <a:gd name="T22" fmla="*/ 6 w 28"/>
                <a:gd name="T23" fmla="*/ 6 h 28"/>
                <a:gd name="T24" fmla="*/ 6 w 28"/>
                <a:gd name="T25" fmla="*/ 6 h 28"/>
                <a:gd name="T26" fmla="*/ 6 w 28"/>
                <a:gd name="T27" fmla="*/ 8 h 28"/>
                <a:gd name="T28" fmla="*/ 6 w 28"/>
                <a:gd name="T29" fmla="*/ 10 h 28"/>
                <a:gd name="T30" fmla="*/ 6 w 28"/>
                <a:gd name="T31" fmla="*/ 10 h 28"/>
                <a:gd name="T32" fmla="*/ 6 w 28"/>
                <a:gd name="T33" fmla="*/ 12 h 28"/>
                <a:gd name="T34" fmla="*/ 6 w 28"/>
                <a:gd name="T35" fmla="*/ 12 h 28"/>
                <a:gd name="T36" fmla="*/ 6 w 28"/>
                <a:gd name="T37" fmla="*/ 12 h 28"/>
                <a:gd name="T38" fmla="*/ 6 w 28"/>
                <a:gd name="T39" fmla="*/ 14 h 28"/>
                <a:gd name="T40" fmla="*/ 6 w 28"/>
                <a:gd name="T41" fmla="*/ 14 h 28"/>
                <a:gd name="T42" fmla="*/ 4 w 28"/>
                <a:gd name="T43" fmla="*/ 16 h 28"/>
                <a:gd name="T44" fmla="*/ 2 w 28"/>
                <a:gd name="T45" fmla="*/ 16 h 28"/>
                <a:gd name="T46" fmla="*/ 2 w 28"/>
                <a:gd name="T47" fmla="*/ 18 h 28"/>
                <a:gd name="T48" fmla="*/ 2 w 28"/>
                <a:gd name="T49" fmla="*/ 18 h 28"/>
                <a:gd name="T50" fmla="*/ 2 w 28"/>
                <a:gd name="T51" fmla="*/ 20 h 28"/>
                <a:gd name="T52" fmla="*/ 0 w 28"/>
                <a:gd name="T53" fmla="*/ 20 h 28"/>
                <a:gd name="T54" fmla="*/ 0 w 28"/>
                <a:gd name="T55" fmla="*/ 22 h 28"/>
                <a:gd name="T56" fmla="*/ 0 w 28"/>
                <a:gd name="T57" fmla="*/ 22 h 28"/>
                <a:gd name="T58" fmla="*/ 0 w 28"/>
                <a:gd name="T59" fmla="*/ 24 h 28"/>
                <a:gd name="T60" fmla="*/ 2 w 28"/>
                <a:gd name="T61" fmla="*/ 26 h 28"/>
                <a:gd name="T62" fmla="*/ 2 w 28"/>
                <a:gd name="T63" fmla="*/ 26 h 28"/>
                <a:gd name="T64" fmla="*/ 2 w 28"/>
                <a:gd name="T65" fmla="*/ 28 h 28"/>
                <a:gd name="T66" fmla="*/ 2 w 28"/>
                <a:gd name="T67" fmla="*/ 28 h 28"/>
                <a:gd name="T68" fmla="*/ 2 w 28"/>
                <a:gd name="T69" fmla="*/ 28 h 28"/>
                <a:gd name="T70" fmla="*/ 4 w 28"/>
                <a:gd name="T71" fmla="*/ 28 h 28"/>
                <a:gd name="T72" fmla="*/ 6 w 28"/>
                <a:gd name="T73" fmla="*/ 28 h 28"/>
                <a:gd name="T74" fmla="*/ 6 w 28"/>
                <a:gd name="T75" fmla="*/ 26 h 28"/>
                <a:gd name="T76" fmla="*/ 10 w 28"/>
                <a:gd name="T77" fmla="*/ 26 h 28"/>
                <a:gd name="T78" fmla="*/ 10 w 28"/>
                <a:gd name="T79" fmla="*/ 26 h 28"/>
                <a:gd name="T80" fmla="*/ 12 w 28"/>
                <a:gd name="T81" fmla="*/ 26 h 28"/>
                <a:gd name="T82" fmla="*/ 16 w 28"/>
                <a:gd name="T83" fmla="*/ 26 h 28"/>
                <a:gd name="T84" fmla="*/ 18 w 28"/>
                <a:gd name="T85" fmla="*/ 26 h 28"/>
                <a:gd name="T86" fmla="*/ 20 w 28"/>
                <a:gd name="T87" fmla="*/ 26 h 28"/>
                <a:gd name="T88" fmla="*/ 22 w 28"/>
                <a:gd name="T89" fmla="*/ 26 h 28"/>
                <a:gd name="T90" fmla="*/ 22 w 28"/>
                <a:gd name="T91" fmla="*/ 26 h 28"/>
                <a:gd name="T92" fmla="*/ 24 w 28"/>
                <a:gd name="T93" fmla="*/ 26 h 28"/>
                <a:gd name="T94" fmla="*/ 24 w 28"/>
                <a:gd name="T95" fmla="*/ 24 h 28"/>
                <a:gd name="T96" fmla="*/ 26 w 28"/>
                <a:gd name="T97" fmla="*/ 22 h 28"/>
                <a:gd name="T98" fmla="*/ 28 w 28"/>
                <a:gd name="T99" fmla="*/ 20 h 28"/>
                <a:gd name="T100" fmla="*/ 28 w 28"/>
                <a:gd name="T101" fmla="*/ 20 h 28"/>
                <a:gd name="T102" fmla="*/ 24 w 28"/>
                <a:gd name="T103" fmla="*/ 2 h 28"/>
                <a:gd name="T104" fmla="*/ 14 w 28"/>
                <a:gd name="T10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 h="28">
                  <a:moveTo>
                    <a:pt x="14" y="0"/>
                  </a:moveTo>
                  <a:lnTo>
                    <a:pt x="14" y="0"/>
                  </a:lnTo>
                  <a:lnTo>
                    <a:pt x="12" y="0"/>
                  </a:lnTo>
                  <a:lnTo>
                    <a:pt x="10" y="0"/>
                  </a:lnTo>
                  <a:lnTo>
                    <a:pt x="8" y="2"/>
                  </a:lnTo>
                  <a:lnTo>
                    <a:pt x="6" y="2"/>
                  </a:lnTo>
                  <a:lnTo>
                    <a:pt x="6" y="2"/>
                  </a:lnTo>
                  <a:lnTo>
                    <a:pt x="6" y="2"/>
                  </a:lnTo>
                  <a:lnTo>
                    <a:pt x="6" y="4"/>
                  </a:lnTo>
                  <a:lnTo>
                    <a:pt x="6" y="4"/>
                  </a:lnTo>
                  <a:lnTo>
                    <a:pt x="6" y="4"/>
                  </a:lnTo>
                  <a:lnTo>
                    <a:pt x="6" y="6"/>
                  </a:lnTo>
                  <a:lnTo>
                    <a:pt x="6" y="6"/>
                  </a:lnTo>
                  <a:lnTo>
                    <a:pt x="6" y="8"/>
                  </a:lnTo>
                  <a:lnTo>
                    <a:pt x="6" y="10"/>
                  </a:lnTo>
                  <a:lnTo>
                    <a:pt x="6" y="10"/>
                  </a:lnTo>
                  <a:lnTo>
                    <a:pt x="6" y="12"/>
                  </a:lnTo>
                  <a:lnTo>
                    <a:pt x="6" y="12"/>
                  </a:lnTo>
                  <a:lnTo>
                    <a:pt x="6" y="12"/>
                  </a:lnTo>
                  <a:lnTo>
                    <a:pt x="6" y="14"/>
                  </a:lnTo>
                  <a:lnTo>
                    <a:pt x="6" y="14"/>
                  </a:lnTo>
                  <a:lnTo>
                    <a:pt x="4" y="16"/>
                  </a:lnTo>
                  <a:lnTo>
                    <a:pt x="2" y="16"/>
                  </a:lnTo>
                  <a:lnTo>
                    <a:pt x="2" y="18"/>
                  </a:lnTo>
                  <a:lnTo>
                    <a:pt x="2" y="18"/>
                  </a:lnTo>
                  <a:lnTo>
                    <a:pt x="2" y="20"/>
                  </a:lnTo>
                  <a:lnTo>
                    <a:pt x="0" y="20"/>
                  </a:lnTo>
                  <a:lnTo>
                    <a:pt x="0" y="22"/>
                  </a:lnTo>
                  <a:lnTo>
                    <a:pt x="0" y="22"/>
                  </a:lnTo>
                  <a:lnTo>
                    <a:pt x="0" y="24"/>
                  </a:lnTo>
                  <a:lnTo>
                    <a:pt x="2" y="26"/>
                  </a:lnTo>
                  <a:lnTo>
                    <a:pt x="2" y="26"/>
                  </a:lnTo>
                  <a:lnTo>
                    <a:pt x="2" y="28"/>
                  </a:lnTo>
                  <a:lnTo>
                    <a:pt x="2" y="28"/>
                  </a:lnTo>
                  <a:lnTo>
                    <a:pt x="2" y="28"/>
                  </a:lnTo>
                  <a:lnTo>
                    <a:pt x="4" y="28"/>
                  </a:lnTo>
                  <a:lnTo>
                    <a:pt x="6" y="28"/>
                  </a:lnTo>
                  <a:lnTo>
                    <a:pt x="6" y="26"/>
                  </a:lnTo>
                  <a:lnTo>
                    <a:pt x="10" y="26"/>
                  </a:lnTo>
                  <a:lnTo>
                    <a:pt x="10" y="26"/>
                  </a:lnTo>
                  <a:lnTo>
                    <a:pt x="12" y="26"/>
                  </a:lnTo>
                  <a:lnTo>
                    <a:pt x="16" y="26"/>
                  </a:lnTo>
                  <a:lnTo>
                    <a:pt x="18" y="26"/>
                  </a:lnTo>
                  <a:lnTo>
                    <a:pt x="20" y="26"/>
                  </a:lnTo>
                  <a:lnTo>
                    <a:pt x="22" y="26"/>
                  </a:lnTo>
                  <a:lnTo>
                    <a:pt x="22" y="26"/>
                  </a:lnTo>
                  <a:lnTo>
                    <a:pt x="24" y="26"/>
                  </a:lnTo>
                  <a:lnTo>
                    <a:pt x="24" y="24"/>
                  </a:lnTo>
                  <a:lnTo>
                    <a:pt x="26" y="22"/>
                  </a:lnTo>
                  <a:lnTo>
                    <a:pt x="28" y="20"/>
                  </a:lnTo>
                  <a:lnTo>
                    <a:pt x="28" y="20"/>
                  </a:lnTo>
                  <a:lnTo>
                    <a:pt x="24" y="2"/>
                  </a:lnTo>
                  <a:lnTo>
                    <a:pt x="14" y="0"/>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24" name="Freeform 420">
              <a:extLst>
                <a:ext uri="{FF2B5EF4-FFF2-40B4-BE49-F238E27FC236}">
                  <a16:creationId xmlns:a16="http://schemas.microsoft.com/office/drawing/2014/main" id="{DDBFF4A3-B842-47BA-8DA2-C513C803B231}"/>
                </a:ext>
              </a:extLst>
            </p:cNvPr>
            <p:cNvSpPr>
              <a:spLocks/>
            </p:cNvSpPr>
            <p:nvPr/>
          </p:nvSpPr>
          <p:spPr bwMode="auto">
            <a:xfrm>
              <a:off x="5855558" y="3649641"/>
              <a:ext cx="219380" cy="147039"/>
            </a:xfrm>
            <a:custGeom>
              <a:avLst/>
              <a:gdLst>
                <a:gd name="T0" fmla="*/ 116 w 116"/>
                <a:gd name="T1" fmla="*/ 46 h 86"/>
                <a:gd name="T2" fmla="*/ 114 w 116"/>
                <a:gd name="T3" fmla="*/ 54 h 86"/>
                <a:gd name="T4" fmla="*/ 112 w 116"/>
                <a:gd name="T5" fmla="*/ 58 h 86"/>
                <a:gd name="T6" fmla="*/ 110 w 116"/>
                <a:gd name="T7" fmla="*/ 60 h 86"/>
                <a:gd name="T8" fmla="*/ 104 w 116"/>
                <a:gd name="T9" fmla="*/ 62 h 86"/>
                <a:gd name="T10" fmla="*/ 96 w 116"/>
                <a:gd name="T11" fmla="*/ 62 h 86"/>
                <a:gd name="T12" fmla="*/ 94 w 116"/>
                <a:gd name="T13" fmla="*/ 64 h 86"/>
                <a:gd name="T14" fmla="*/ 90 w 116"/>
                <a:gd name="T15" fmla="*/ 70 h 86"/>
                <a:gd name="T16" fmla="*/ 84 w 116"/>
                <a:gd name="T17" fmla="*/ 78 h 86"/>
                <a:gd name="T18" fmla="*/ 68 w 116"/>
                <a:gd name="T19" fmla="*/ 78 h 86"/>
                <a:gd name="T20" fmla="*/ 64 w 116"/>
                <a:gd name="T21" fmla="*/ 78 h 86"/>
                <a:gd name="T22" fmla="*/ 56 w 116"/>
                <a:gd name="T23" fmla="*/ 72 h 86"/>
                <a:gd name="T24" fmla="*/ 52 w 116"/>
                <a:gd name="T25" fmla="*/ 70 h 86"/>
                <a:gd name="T26" fmla="*/ 48 w 116"/>
                <a:gd name="T27" fmla="*/ 70 h 86"/>
                <a:gd name="T28" fmla="*/ 46 w 116"/>
                <a:gd name="T29" fmla="*/ 72 h 86"/>
                <a:gd name="T30" fmla="*/ 42 w 116"/>
                <a:gd name="T31" fmla="*/ 76 h 86"/>
                <a:gd name="T32" fmla="*/ 38 w 116"/>
                <a:gd name="T33" fmla="*/ 84 h 86"/>
                <a:gd name="T34" fmla="*/ 22 w 116"/>
                <a:gd name="T35" fmla="*/ 84 h 86"/>
                <a:gd name="T36" fmla="*/ 12 w 116"/>
                <a:gd name="T37" fmla="*/ 84 h 86"/>
                <a:gd name="T38" fmla="*/ 8 w 116"/>
                <a:gd name="T39" fmla="*/ 82 h 86"/>
                <a:gd name="T40" fmla="*/ 2 w 116"/>
                <a:gd name="T41" fmla="*/ 74 h 86"/>
                <a:gd name="T42" fmla="*/ 4 w 116"/>
                <a:gd name="T43" fmla="*/ 60 h 86"/>
                <a:gd name="T44" fmla="*/ 8 w 116"/>
                <a:gd name="T45" fmla="*/ 54 h 86"/>
                <a:gd name="T46" fmla="*/ 14 w 116"/>
                <a:gd name="T47" fmla="*/ 46 h 86"/>
                <a:gd name="T48" fmla="*/ 18 w 116"/>
                <a:gd name="T49" fmla="*/ 38 h 86"/>
                <a:gd name="T50" fmla="*/ 24 w 116"/>
                <a:gd name="T51" fmla="*/ 26 h 86"/>
                <a:gd name="T52" fmla="*/ 26 w 116"/>
                <a:gd name="T53" fmla="*/ 24 h 86"/>
                <a:gd name="T54" fmla="*/ 32 w 116"/>
                <a:gd name="T55" fmla="*/ 22 h 86"/>
                <a:gd name="T56" fmla="*/ 42 w 116"/>
                <a:gd name="T57" fmla="*/ 20 h 86"/>
                <a:gd name="T58" fmla="*/ 44 w 116"/>
                <a:gd name="T59" fmla="*/ 18 h 86"/>
                <a:gd name="T60" fmla="*/ 50 w 116"/>
                <a:gd name="T61" fmla="*/ 12 h 86"/>
                <a:gd name="T62" fmla="*/ 54 w 116"/>
                <a:gd name="T63" fmla="*/ 6 h 86"/>
                <a:gd name="T64" fmla="*/ 58 w 116"/>
                <a:gd name="T65" fmla="*/ 2 h 86"/>
                <a:gd name="T66" fmla="*/ 60 w 116"/>
                <a:gd name="T67" fmla="*/ 0 h 86"/>
                <a:gd name="T68" fmla="*/ 68 w 116"/>
                <a:gd name="T69" fmla="*/ 0 h 86"/>
                <a:gd name="T70" fmla="*/ 80 w 116"/>
                <a:gd name="T71" fmla="*/ 2 h 86"/>
                <a:gd name="T72" fmla="*/ 86 w 116"/>
                <a:gd name="T73" fmla="*/ 8 h 86"/>
                <a:gd name="T74" fmla="*/ 88 w 116"/>
                <a:gd name="T75" fmla="*/ 12 h 86"/>
                <a:gd name="T76" fmla="*/ 94 w 116"/>
                <a:gd name="T77" fmla="*/ 14 h 86"/>
                <a:gd name="T78" fmla="*/ 96 w 116"/>
                <a:gd name="T79" fmla="*/ 16 h 86"/>
                <a:gd name="T80" fmla="*/ 98 w 116"/>
                <a:gd name="T81" fmla="*/ 20 h 86"/>
                <a:gd name="T82" fmla="*/ 96 w 116"/>
                <a:gd name="T83" fmla="*/ 26 h 86"/>
                <a:gd name="T84" fmla="*/ 96 w 116"/>
                <a:gd name="T85" fmla="*/ 30 h 86"/>
                <a:gd name="T86" fmla="*/ 98 w 116"/>
                <a:gd name="T87" fmla="*/ 32 h 86"/>
                <a:gd name="T88" fmla="*/ 102 w 116"/>
                <a:gd name="T89" fmla="*/ 32 h 86"/>
                <a:gd name="T90" fmla="*/ 106 w 116"/>
                <a:gd name="T91" fmla="*/ 32 h 86"/>
                <a:gd name="T92" fmla="*/ 108 w 116"/>
                <a:gd name="T93" fmla="*/ 34 h 86"/>
                <a:gd name="T94" fmla="*/ 112 w 116"/>
                <a:gd name="T95" fmla="*/ 3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6" h="86">
                  <a:moveTo>
                    <a:pt x="116" y="44"/>
                  </a:moveTo>
                  <a:lnTo>
                    <a:pt x="116" y="44"/>
                  </a:lnTo>
                  <a:lnTo>
                    <a:pt x="116" y="46"/>
                  </a:lnTo>
                  <a:lnTo>
                    <a:pt x="114" y="50"/>
                  </a:lnTo>
                  <a:lnTo>
                    <a:pt x="114" y="52"/>
                  </a:lnTo>
                  <a:lnTo>
                    <a:pt x="114" y="54"/>
                  </a:lnTo>
                  <a:lnTo>
                    <a:pt x="112" y="56"/>
                  </a:lnTo>
                  <a:lnTo>
                    <a:pt x="112" y="58"/>
                  </a:lnTo>
                  <a:lnTo>
                    <a:pt x="112" y="58"/>
                  </a:lnTo>
                  <a:lnTo>
                    <a:pt x="110" y="60"/>
                  </a:lnTo>
                  <a:lnTo>
                    <a:pt x="110" y="60"/>
                  </a:lnTo>
                  <a:lnTo>
                    <a:pt x="110" y="60"/>
                  </a:lnTo>
                  <a:lnTo>
                    <a:pt x="108" y="60"/>
                  </a:lnTo>
                  <a:lnTo>
                    <a:pt x="106" y="60"/>
                  </a:lnTo>
                  <a:lnTo>
                    <a:pt x="104" y="62"/>
                  </a:lnTo>
                  <a:lnTo>
                    <a:pt x="102" y="62"/>
                  </a:lnTo>
                  <a:lnTo>
                    <a:pt x="98" y="62"/>
                  </a:lnTo>
                  <a:lnTo>
                    <a:pt x="96" y="62"/>
                  </a:lnTo>
                  <a:lnTo>
                    <a:pt x="96" y="64"/>
                  </a:lnTo>
                  <a:lnTo>
                    <a:pt x="96" y="64"/>
                  </a:lnTo>
                  <a:lnTo>
                    <a:pt x="94" y="64"/>
                  </a:lnTo>
                  <a:lnTo>
                    <a:pt x="94" y="64"/>
                  </a:lnTo>
                  <a:lnTo>
                    <a:pt x="92" y="66"/>
                  </a:lnTo>
                  <a:lnTo>
                    <a:pt x="90" y="70"/>
                  </a:lnTo>
                  <a:lnTo>
                    <a:pt x="88" y="72"/>
                  </a:lnTo>
                  <a:lnTo>
                    <a:pt x="84" y="76"/>
                  </a:lnTo>
                  <a:lnTo>
                    <a:pt x="84" y="78"/>
                  </a:lnTo>
                  <a:lnTo>
                    <a:pt x="78" y="80"/>
                  </a:lnTo>
                  <a:lnTo>
                    <a:pt x="72" y="80"/>
                  </a:lnTo>
                  <a:lnTo>
                    <a:pt x="68" y="78"/>
                  </a:lnTo>
                  <a:lnTo>
                    <a:pt x="66" y="78"/>
                  </a:lnTo>
                  <a:lnTo>
                    <a:pt x="64" y="78"/>
                  </a:lnTo>
                  <a:lnTo>
                    <a:pt x="64" y="78"/>
                  </a:lnTo>
                  <a:lnTo>
                    <a:pt x="62" y="76"/>
                  </a:lnTo>
                  <a:lnTo>
                    <a:pt x="60" y="74"/>
                  </a:lnTo>
                  <a:lnTo>
                    <a:pt x="56" y="72"/>
                  </a:lnTo>
                  <a:lnTo>
                    <a:pt x="56" y="72"/>
                  </a:lnTo>
                  <a:lnTo>
                    <a:pt x="54" y="72"/>
                  </a:lnTo>
                  <a:lnTo>
                    <a:pt x="52" y="70"/>
                  </a:lnTo>
                  <a:lnTo>
                    <a:pt x="50" y="70"/>
                  </a:lnTo>
                  <a:lnTo>
                    <a:pt x="48" y="70"/>
                  </a:lnTo>
                  <a:lnTo>
                    <a:pt x="48" y="70"/>
                  </a:lnTo>
                  <a:lnTo>
                    <a:pt x="46" y="70"/>
                  </a:lnTo>
                  <a:lnTo>
                    <a:pt x="46" y="72"/>
                  </a:lnTo>
                  <a:lnTo>
                    <a:pt x="46" y="72"/>
                  </a:lnTo>
                  <a:lnTo>
                    <a:pt x="44" y="72"/>
                  </a:lnTo>
                  <a:lnTo>
                    <a:pt x="44" y="74"/>
                  </a:lnTo>
                  <a:lnTo>
                    <a:pt x="42" y="76"/>
                  </a:lnTo>
                  <a:lnTo>
                    <a:pt x="40" y="78"/>
                  </a:lnTo>
                  <a:lnTo>
                    <a:pt x="40" y="84"/>
                  </a:lnTo>
                  <a:lnTo>
                    <a:pt x="38" y="84"/>
                  </a:lnTo>
                  <a:lnTo>
                    <a:pt x="34" y="84"/>
                  </a:lnTo>
                  <a:lnTo>
                    <a:pt x="26" y="86"/>
                  </a:lnTo>
                  <a:lnTo>
                    <a:pt x="22" y="84"/>
                  </a:lnTo>
                  <a:lnTo>
                    <a:pt x="18" y="84"/>
                  </a:lnTo>
                  <a:lnTo>
                    <a:pt x="12" y="84"/>
                  </a:lnTo>
                  <a:lnTo>
                    <a:pt x="12" y="84"/>
                  </a:lnTo>
                  <a:lnTo>
                    <a:pt x="10" y="84"/>
                  </a:lnTo>
                  <a:lnTo>
                    <a:pt x="8" y="84"/>
                  </a:lnTo>
                  <a:lnTo>
                    <a:pt x="8" y="82"/>
                  </a:lnTo>
                  <a:lnTo>
                    <a:pt x="4" y="80"/>
                  </a:lnTo>
                  <a:lnTo>
                    <a:pt x="0" y="78"/>
                  </a:lnTo>
                  <a:lnTo>
                    <a:pt x="2" y="74"/>
                  </a:lnTo>
                  <a:lnTo>
                    <a:pt x="2" y="70"/>
                  </a:lnTo>
                  <a:lnTo>
                    <a:pt x="4" y="62"/>
                  </a:lnTo>
                  <a:lnTo>
                    <a:pt x="4" y="60"/>
                  </a:lnTo>
                  <a:lnTo>
                    <a:pt x="6" y="58"/>
                  </a:lnTo>
                  <a:lnTo>
                    <a:pt x="6" y="56"/>
                  </a:lnTo>
                  <a:lnTo>
                    <a:pt x="8" y="54"/>
                  </a:lnTo>
                  <a:lnTo>
                    <a:pt x="10" y="50"/>
                  </a:lnTo>
                  <a:lnTo>
                    <a:pt x="14" y="46"/>
                  </a:lnTo>
                  <a:lnTo>
                    <a:pt x="14" y="46"/>
                  </a:lnTo>
                  <a:lnTo>
                    <a:pt x="16" y="44"/>
                  </a:lnTo>
                  <a:lnTo>
                    <a:pt x="16" y="42"/>
                  </a:lnTo>
                  <a:lnTo>
                    <a:pt x="18" y="38"/>
                  </a:lnTo>
                  <a:lnTo>
                    <a:pt x="20" y="32"/>
                  </a:lnTo>
                  <a:lnTo>
                    <a:pt x="22" y="28"/>
                  </a:lnTo>
                  <a:lnTo>
                    <a:pt x="24" y="26"/>
                  </a:lnTo>
                  <a:lnTo>
                    <a:pt x="24" y="26"/>
                  </a:lnTo>
                  <a:lnTo>
                    <a:pt x="24" y="26"/>
                  </a:lnTo>
                  <a:lnTo>
                    <a:pt x="26" y="24"/>
                  </a:lnTo>
                  <a:lnTo>
                    <a:pt x="26" y="24"/>
                  </a:lnTo>
                  <a:lnTo>
                    <a:pt x="28" y="22"/>
                  </a:lnTo>
                  <a:lnTo>
                    <a:pt x="32" y="22"/>
                  </a:lnTo>
                  <a:lnTo>
                    <a:pt x="34" y="22"/>
                  </a:lnTo>
                  <a:lnTo>
                    <a:pt x="40" y="20"/>
                  </a:lnTo>
                  <a:lnTo>
                    <a:pt x="42" y="20"/>
                  </a:lnTo>
                  <a:lnTo>
                    <a:pt x="42" y="20"/>
                  </a:lnTo>
                  <a:lnTo>
                    <a:pt x="44" y="18"/>
                  </a:lnTo>
                  <a:lnTo>
                    <a:pt x="44" y="18"/>
                  </a:lnTo>
                  <a:lnTo>
                    <a:pt x="46" y="18"/>
                  </a:lnTo>
                  <a:lnTo>
                    <a:pt x="48" y="16"/>
                  </a:lnTo>
                  <a:lnTo>
                    <a:pt x="50" y="12"/>
                  </a:lnTo>
                  <a:lnTo>
                    <a:pt x="52" y="10"/>
                  </a:lnTo>
                  <a:lnTo>
                    <a:pt x="52" y="8"/>
                  </a:lnTo>
                  <a:lnTo>
                    <a:pt x="54" y="6"/>
                  </a:lnTo>
                  <a:lnTo>
                    <a:pt x="56" y="4"/>
                  </a:lnTo>
                  <a:lnTo>
                    <a:pt x="56" y="2"/>
                  </a:lnTo>
                  <a:lnTo>
                    <a:pt x="58" y="2"/>
                  </a:lnTo>
                  <a:lnTo>
                    <a:pt x="58" y="2"/>
                  </a:lnTo>
                  <a:lnTo>
                    <a:pt x="60" y="0"/>
                  </a:lnTo>
                  <a:lnTo>
                    <a:pt x="60" y="0"/>
                  </a:lnTo>
                  <a:lnTo>
                    <a:pt x="62" y="0"/>
                  </a:lnTo>
                  <a:lnTo>
                    <a:pt x="64" y="0"/>
                  </a:lnTo>
                  <a:lnTo>
                    <a:pt x="68" y="0"/>
                  </a:lnTo>
                  <a:lnTo>
                    <a:pt x="72" y="0"/>
                  </a:lnTo>
                  <a:lnTo>
                    <a:pt x="76" y="2"/>
                  </a:lnTo>
                  <a:lnTo>
                    <a:pt x="80" y="2"/>
                  </a:lnTo>
                  <a:lnTo>
                    <a:pt x="82" y="2"/>
                  </a:lnTo>
                  <a:lnTo>
                    <a:pt x="84" y="6"/>
                  </a:lnTo>
                  <a:lnTo>
                    <a:pt x="86" y="8"/>
                  </a:lnTo>
                  <a:lnTo>
                    <a:pt x="86" y="10"/>
                  </a:lnTo>
                  <a:lnTo>
                    <a:pt x="88" y="10"/>
                  </a:lnTo>
                  <a:lnTo>
                    <a:pt x="88" y="12"/>
                  </a:lnTo>
                  <a:lnTo>
                    <a:pt x="90" y="12"/>
                  </a:lnTo>
                  <a:lnTo>
                    <a:pt x="92" y="14"/>
                  </a:lnTo>
                  <a:lnTo>
                    <a:pt x="94" y="14"/>
                  </a:lnTo>
                  <a:lnTo>
                    <a:pt x="94" y="14"/>
                  </a:lnTo>
                  <a:lnTo>
                    <a:pt x="96" y="16"/>
                  </a:lnTo>
                  <a:lnTo>
                    <a:pt x="96" y="16"/>
                  </a:lnTo>
                  <a:lnTo>
                    <a:pt x="96" y="16"/>
                  </a:lnTo>
                  <a:lnTo>
                    <a:pt x="96" y="18"/>
                  </a:lnTo>
                  <a:lnTo>
                    <a:pt x="98" y="20"/>
                  </a:lnTo>
                  <a:lnTo>
                    <a:pt x="98" y="22"/>
                  </a:lnTo>
                  <a:lnTo>
                    <a:pt x="96" y="24"/>
                  </a:lnTo>
                  <a:lnTo>
                    <a:pt x="96" y="26"/>
                  </a:lnTo>
                  <a:lnTo>
                    <a:pt x="96" y="28"/>
                  </a:lnTo>
                  <a:lnTo>
                    <a:pt x="96" y="28"/>
                  </a:lnTo>
                  <a:lnTo>
                    <a:pt x="96" y="30"/>
                  </a:lnTo>
                  <a:lnTo>
                    <a:pt x="98" y="30"/>
                  </a:lnTo>
                  <a:lnTo>
                    <a:pt x="98" y="30"/>
                  </a:lnTo>
                  <a:lnTo>
                    <a:pt x="98" y="32"/>
                  </a:lnTo>
                  <a:lnTo>
                    <a:pt x="98" y="32"/>
                  </a:lnTo>
                  <a:lnTo>
                    <a:pt x="100" y="32"/>
                  </a:lnTo>
                  <a:lnTo>
                    <a:pt x="102" y="32"/>
                  </a:lnTo>
                  <a:lnTo>
                    <a:pt x="102" y="32"/>
                  </a:lnTo>
                  <a:lnTo>
                    <a:pt x="106" y="32"/>
                  </a:lnTo>
                  <a:lnTo>
                    <a:pt x="106" y="32"/>
                  </a:lnTo>
                  <a:lnTo>
                    <a:pt x="108" y="32"/>
                  </a:lnTo>
                  <a:lnTo>
                    <a:pt x="108" y="32"/>
                  </a:lnTo>
                  <a:lnTo>
                    <a:pt x="108" y="34"/>
                  </a:lnTo>
                  <a:lnTo>
                    <a:pt x="110" y="34"/>
                  </a:lnTo>
                  <a:lnTo>
                    <a:pt x="112" y="36"/>
                  </a:lnTo>
                  <a:lnTo>
                    <a:pt x="112" y="38"/>
                  </a:lnTo>
                  <a:lnTo>
                    <a:pt x="114" y="42"/>
                  </a:lnTo>
                  <a:lnTo>
                    <a:pt x="116" y="44"/>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25" name="Freeform 421">
              <a:extLst>
                <a:ext uri="{FF2B5EF4-FFF2-40B4-BE49-F238E27FC236}">
                  <a16:creationId xmlns:a16="http://schemas.microsoft.com/office/drawing/2014/main" id="{1297E405-97C0-418E-98C0-A5D18432FFF6}"/>
                </a:ext>
              </a:extLst>
            </p:cNvPr>
            <p:cNvSpPr>
              <a:spLocks/>
            </p:cNvSpPr>
            <p:nvPr/>
          </p:nvSpPr>
          <p:spPr bwMode="auto">
            <a:xfrm>
              <a:off x="5855558" y="3649641"/>
              <a:ext cx="219380" cy="147039"/>
            </a:xfrm>
            <a:custGeom>
              <a:avLst/>
              <a:gdLst>
                <a:gd name="T0" fmla="*/ 116 w 116"/>
                <a:gd name="T1" fmla="*/ 46 h 86"/>
                <a:gd name="T2" fmla="*/ 114 w 116"/>
                <a:gd name="T3" fmla="*/ 54 h 86"/>
                <a:gd name="T4" fmla="*/ 112 w 116"/>
                <a:gd name="T5" fmla="*/ 58 h 86"/>
                <a:gd name="T6" fmla="*/ 110 w 116"/>
                <a:gd name="T7" fmla="*/ 60 h 86"/>
                <a:gd name="T8" fmla="*/ 104 w 116"/>
                <a:gd name="T9" fmla="*/ 62 h 86"/>
                <a:gd name="T10" fmla="*/ 96 w 116"/>
                <a:gd name="T11" fmla="*/ 62 h 86"/>
                <a:gd name="T12" fmla="*/ 94 w 116"/>
                <a:gd name="T13" fmla="*/ 64 h 86"/>
                <a:gd name="T14" fmla="*/ 90 w 116"/>
                <a:gd name="T15" fmla="*/ 70 h 86"/>
                <a:gd name="T16" fmla="*/ 84 w 116"/>
                <a:gd name="T17" fmla="*/ 78 h 86"/>
                <a:gd name="T18" fmla="*/ 68 w 116"/>
                <a:gd name="T19" fmla="*/ 78 h 86"/>
                <a:gd name="T20" fmla="*/ 64 w 116"/>
                <a:gd name="T21" fmla="*/ 78 h 86"/>
                <a:gd name="T22" fmla="*/ 56 w 116"/>
                <a:gd name="T23" fmla="*/ 72 h 86"/>
                <a:gd name="T24" fmla="*/ 52 w 116"/>
                <a:gd name="T25" fmla="*/ 70 h 86"/>
                <a:gd name="T26" fmla="*/ 48 w 116"/>
                <a:gd name="T27" fmla="*/ 70 h 86"/>
                <a:gd name="T28" fmla="*/ 46 w 116"/>
                <a:gd name="T29" fmla="*/ 72 h 86"/>
                <a:gd name="T30" fmla="*/ 42 w 116"/>
                <a:gd name="T31" fmla="*/ 76 h 86"/>
                <a:gd name="T32" fmla="*/ 38 w 116"/>
                <a:gd name="T33" fmla="*/ 84 h 86"/>
                <a:gd name="T34" fmla="*/ 22 w 116"/>
                <a:gd name="T35" fmla="*/ 84 h 86"/>
                <a:gd name="T36" fmla="*/ 12 w 116"/>
                <a:gd name="T37" fmla="*/ 84 h 86"/>
                <a:gd name="T38" fmla="*/ 8 w 116"/>
                <a:gd name="T39" fmla="*/ 82 h 86"/>
                <a:gd name="T40" fmla="*/ 2 w 116"/>
                <a:gd name="T41" fmla="*/ 74 h 86"/>
                <a:gd name="T42" fmla="*/ 4 w 116"/>
                <a:gd name="T43" fmla="*/ 60 h 86"/>
                <a:gd name="T44" fmla="*/ 8 w 116"/>
                <a:gd name="T45" fmla="*/ 54 h 86"/>
                <a:gd name="T46" fmla="*/ 14 w 116"/>
                <a:gd name="T47" fmla="*/ 46 h 86"/>
                <a:gd name="T48" fmla="*/ 18 w 116"/>
                <a:gd name="T49" fmla="*/ 38 h 86"/>
                <a:gd name="T50" fmla="*/ 24 w 116"/>
                <a:gd name="T51" fmla="*/ 26 h 86"/>
                <a:gd name="T52" fmla="*/ 26 w 116"/>
                <a:gd name="T53" fmla="*/ 24 h 86"/>
                <a:gd name="T54" fmla="*/ 32 w 116"/>
                <a:gd name="T55" fmla="*/ 22 h 86"/>
                <a:gd name="T56" fmla="*/ 42 w 116"/>
                <a:gd name="T57" fmla="*/ 20 h 86"/>
                <a:gd name="T58" fmla="*/ 44 w 116"/>
                <a:gd name="T59" fmla="*/ 18 h 86"/>
                <a:gd name="T60" fmla="*/ 50 w 116"/>
                <a:gd name="T61" fmla="*/ 12 h 86"/>
                <a:gd name="T62" fmla="*/ 54 w 116"/>
                <a:gd name="T63" fmla="*/ 6 h 86"/>
                <a:gd name="T64" fmla="*/ 58 w 116"/>
                <a:gd name="T65" fmla="*/ 2 h 86"/>
                <a:gd name="T66" fmla="*/ 60 w 116"/>
                <a:gd name="T67" fmla="*/ 0 h 86"/>
                <a:gd name="T68" fmla="*/ 68 w 116"/>
                <a:gd name="T69" fmla="*/ 0 h 86"/>
                <a:gd name="T70" fmla="*/ 80 w 116"/>
                <a:gd name="T71" fmla="*/ 2 h 86"/>
                <a:gd name="T72" fmla="*/ 86 w 116"/>
                <a:gd name="T73" fmla="*/ 8 h 86"/>
                <a:gd name="T74" fmla="*/ 88 w 116"/>
                <a:gd name="T75" fmla="*/ 12 h 86"/>
                <a:gd name="T76" fmla="*/ 94 w 116"/>
                <a:gd name="T77" fmla="*/ 14 h 86"/>
                <a:gd name="T78" fmla="*/ 96 w 116"/>
                <a:gd name="T79" fmla="*/ 16 h 86"/>
                <a:gd name="T80" fmla="*/ 98 w 116"/>
                <a:gd name="T81" fmla="*/ 20 h 86"/>
                <a:gd name="T82" fmla="*/ 96 w 116"/>
                <a:gd name="T83" fmla="*/ 26 h 86"/>
                <a:gd name="T84" fmla="*/ 96 w 116"/>
                <a:gd name="T85" fmla="*/ 30 h 86"/>
                <a:gd name="T86" fmla="*/ 98 w 116"/>
                <a:gd name="T87" fmla="*/ 32 h 86"/>
                <a:gd name="T88" fmla="*/ 102 w 116"/>
                <a:gd name="T89" fmla="*/ 32 h 86"/>
                <a:gd name="T90" fmla="*/ 106 w 116"/>
                <a:gd name="T91" fmla="*/ 32 h 86"/>
                <a:gd name="T92" fmla="*/ 108 w 116"/>
                <a:gd name="T93" fmla="*/ 34 h 86"/>
                <a:gd name="T94" fmla="*/ 112 w 116"/>
                <a:gd name="T95" fmla="*/ 3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6" h="86">
                  <a:moveTo>
                    <a:pt x="116" y="44"/>
                  </a:moveTo>
                  <a:lnTo>
                    <a:pt x="116" y="44"/>
                  </a:lnTo>
                  <a:lnTo>
                    <a:pt x="116" y="46"/>
                  </a:lnTo>
                  <a:lnTo>
                    <a:pt x="114" y="50"/>
                  </a:lnTo>
                  <a:lnTo>
                    <a:pt x="114" y="52"/>
                  </a:lnTo>
                  <a:lnTo>
                    <a:pt x="114" y="54"/>
                  </a:lnTo>
                  <a:lnTo>
                    <a:pt x="112" y="56"/>
                  </a:lnTo>
                  <a:lnTo>
                    <a:pt x="112" y="58"/>
                  </a:lnTo>
                  <a:lnTo>
                    <a:pt x="112" y="58"/>
                  </a:lnTo>
                  <a:lnTo>
                    <a:pt x="110" y="60"/>
                  </a:lnTo>
                  <a:lnTo>
                    <a:pt x="110" y="60"/>
                  </a:lnTo>
                  <a:lnTo>
                    <a:pt x="110" y="60"/>
                  </a:lnTo>
                  <a:lnTo>
                    <a:pt x="108" y="60"/>
                  </a:lnTo>
                  <a:lnTo>
                    <a:pt x="106" y="60"/>
                  </a:lnTo>
                  <a:lnTo>
                    <a:pt x="104" y="62"/>
                  </a:lnTo>
                  <a:lnTo>
                    <a:pt x="102" y="62"/>
                  </a:lnTo>
                  <a:lnTo>
                    <a:pt x="98" y="62"/>
                  </a:lnTo>
                  <a:lnTo>
                    <a:pt x="96" y="62"/>
                  </a:lnTo>
                  <a:lnTo>
                    <a:pt x="96" y="64"/>
                  </a:lnTo>
                  <a:lnTo>
                    <a:pt x="96" y="64"/>
                  </a:lnTo>
                  <a:lnTo>
                    <a:pt x="94" y="64"/>
                  </a:lnTo>
                  <a:lnTo>
                    <a:pt x="94" y="64"/>
                  </a:lnTo>
                  <a:lnTo>
                    <a:pt x="92" y="66"/>
                  </a:lnTo>
                  <a:lnTo>
                    <a:pt x="90" y="70"/>
                  </a:lnTo>
                  <a:lnTo>
                    <a:pt x="88" y="72"/>
                  </a:lnTo>
                  <a:lnTo>
                    <a:pt x="84" y="76"/>
                  </a:lnTo>
                  <a:lnTo>
                    <a:pt x="84" y="78"/>
                  </a:lnTo>
                  <a:lnTo>
                    <a:pt x="78" y="80"/>
                  </a:lnTo>
                  <a:lnTo>
                    <a:pt x="72" y="80"/>
                  </a:lnTo>
                  <a:lnTo>
                    <a:pt x="68" y="78"/>
                  </a:lnTo>
                  <a:lnTo>
                    <a:pt x="66" y="78"/>
                  </a:lnTo>
                  <a:lnTo>
                    <a:pt x="64" y="78"/>
                  </a:lnTo>
                  <a:lnTo>
                    <a:pt x="64" y="78"/>
                  </a:lnTo>
                  <a:lnTo>
                    <a:pt x="62" y="76"/>
                  </a:lnTo>
                  <a:lnTo>
                    <a:pt x="60" y="74"/>
                  </a:lnTo>
                  <a:lnTo>
                    <a:pt x="56" y="72"/>
                  </a:lnTo>
                  <a:lnTo>
                    <a:pt x="56" y="72"/>
                  </a:lnTo>
                  <a:lnTo>
                    <a:pt x="54" y="72"/>
                  </a:lnTo>
                  <a:lnTo>
                    <a:pt x="52" y="70"/>
                  </a:lnTo>
                  <a:lnTo>
                    <a:pt x="50" y="70"/>
                  </a:lnTo>
                  <a:lnTo>
                    <a:pt x="48" y="70"/>
                  </a:lnTo>
                  <a:lnTo>
                    <a:pt x="48" y="70"/>
                  </a:lnTo>
                  <a:lnTo>
                    <a:pt x="46" y="70"/>
                  </a:lnTo>
                  <a:lnTo>
                    <a:pt x="46" y="72"/>
                  </a:lnTo>
                  <a:lnTo>
                    <a:pt x="46" y="72"/>
                  </a:lnTo>
                  <a:lnTo>
                    <a:pt x="44" y="72"/>
                  </a:lnTo>
                  <a:lnTo>
                    <a:pt x="44" y="74"/>
                  </a:lnTo>
                  <a:lnTo>
                    <a:pt x="42" y="76"/>
                  </a:lnTo>
                  <a:lnTo>
                    <a:pt x="40" y="78"/>
                  </a:lnTo>
                  <a:lnTo>
                    <a:pt x="40" y="84"/>
                  </a:lnTo>
                  <a:lnTo>
                    <a:pt x="38" y="84"/>
                  </a:lnTo>
                  <a:lnTo>
                    <a:pt x="34" y="84"/>
                  </a:lnTo>
                  <a:lnTo>
                    <a:pt x="26" y="86"/>
                  </a:lnTo>
                  <a:lnTo>
                    <a:pt x="22" y="84"/>
                  </a:lnTo>
                  <a:lnTo>
                    <a:pt x="18" y="84"/>
                  </a:lnTo>
                  <a:lnTo>
                    <a:pt x="12" y="84"/>
                  </a:lnTo>
                  <a:lnTo>
                    <a:pt x="12" y="84"/>
                  </a:lnTo>
                  <a:lnTo>
                    <a:pt x="10" y="84"/>
                  </a:lnTo>
                  <a:lnTo>
                    <a:pt x="8" y="84"/>
                  </a:lnTo>
                  <a:lnTo>
                    <a:pt x="8" y="82"/>
                  </a:lnTo>
                  <a:lnTo>
                    <a:pt x="4" y="80"/>
                  </a:lnTo>
                  <a:lnTo>
                    <a:pt x="0" y="78"/>
                  </a:lnTo>
                  <a:lnTo>
                    <a:pt x="2" y="74"/>
                  </a:lnTo>
                  <a:lnTo>
                    <a:pt x="2" y="70"/>
                  </a:lnTo>
                  <a:lnTo>
                    <a:pt x="4" y="62"/>
                  </a:lnTo>
                  <a:lnTo>
                    <a:pt x="4" y="60"/>
                  </a:lnTo>
                  <a:lnTo>
                    <a:pt x="6" y="58"/>
                  </a:lnTo>
                  <a:lnTo>
                    <a:pt x="6" y="56"/>
                  </a:lnTo>
                  <a:lnTo>
                    <a:pt x="8" y="54"/>
                  </a:lnTo>
                  <a:lnTo>
                    <a:pt x="10" y="50"/>
                  </a:lnTo>
                  <a:lnTo>
                    <a:pt x="14" y="46"/>
                  </a:lnTo>
                  <a:lnTo>
                    <a:pt x="14" y="46"/>
                  </a:lnTo>
                  <a:lnTo>
                    <a:pt x="16" y="44"/>
                  </a:lnTo>
                  <a:lnTo>
                    <a:pt x="16" y="42"/>
                  </a:lnTo>
                  <a:lnTo>
                    <a:pt x="18" y="38"/>
                  </a:lnTo>
                  <a:lnTo>
                    <a:pt x="20" y="32"/>
                  </a:lnTo>
                  <a:lnTo>
                    <a:pt x="22" y="28"/>
                  </a:lnTo>
                  <a:lnTo>
                    <a:pt x="24" y="26"/>
                  </a:lnTo>
                  <a:lnTo>
                    <a:pt x="24" y="26"/>
                  </a:lnTo>
                  <a:lnTo>
                    <a:pt x="24" y="26"/>
                  </a:lnTo>
                  <a:lnTo>
                    <a:pt x="26" y="24"/>
                  </a:lnTo>
                  <a:lnTo>
                    <a:pt x="26" y="24"/>
                  </a:lnTo>
                  <a:lnTo>
                    <a:pt x="28" y="22"/>
                  </a:lnTo>
                  <a:lnTo>
                    <a:pt x="32" y="22"/>
                  </a:lnTo>
                  <a:lnTo>
                    <a:pt x="34" y="22"/>
                  </a:lnTo>
                  <a:lnTo>
                    <a:pt x="40" y="20"/>
                  </a:lnTo>
                  <a:lnTo>
                    <a:pt x="42" y="20"/>
                  </a:lnTo>
                  <a:lnTo>
                    <a:pt x="42" y="20"/>
                  </a:lnTo>
                  <a:lnTo>
                    <a:pt x="44" y="18"/>
                  </a:lnTo>
                  <a:lnTo>
                    <a:pt x="44" y="18"/>
                  </a:lnTo>
                  <a:lnTo>
                    <a:pt x="46" y="18"/>
                  </a:lnTo>
                  <a:lnTo>
                    <a:pt x="48" y="16"/>
                  </a:lnTo>
                  <a:lnTo>
                    <a:pt x="50" y="12"/>
                  </a:lnTo>
                  <a:lnTo>
                    <a:pt x="52" y="10"/>
                  </a:lnTo>
                  <a:lnTo>
                    <a:pt x="52" y="8"/>
                  </a:lnTo>
                  <a:lnTo>
                    <a:pt x="54" y="6"/>
                  </a:lnTo>
                  <a:lnTo>
                    <a:pt x="56" y="4"/>
                  </a:lnTo>
                  <a:lnTo>
                    <a:pt x="56" y="2"/>
                  </a:lnTo>
                  <a:lnTo>
                    <a:pt x="58" y="2"/>
                  </a:lnTo>
                  <a:lnTo>
                    <a:pt x="58" y="2"/>
                  </a:lnTo>
                  <a:lnTo>
                    <a:pt x="60" y="0"/>
                  </a:lnTo>
                  <a:lnTo>
                    <a:pt x="60" y="0"/>
                  </a:lnTo>
                  <a:lnTo>
                    <a:pt x="62" y="0"/>
                  </a:lnTo>
                  <a:lnTo>
                    <a:pt x="64" y="0"/>
                  </a:lnTo>
                  <a:lnTo>
                    <a:pt x="68" y="0"/>
                  </a:lnTo>
                  <a:lnTo>
                    <a:pt x="72" y="0"/>
                  </a:lnTo>
                  <a:lnTo>
                    <a:pt x="76" y="2"/>
                  </a:lnTo>
                  <a:lnTo>
                    <a:pt x="80" y="2"/>
                  </a:lnTo>
                  <a:lnTo>
                    <a:pt x="82" y="2"/>
                  </a:lnTo>
                  <a:lnTo>
                    <a:pt x="84" y="6"/>
                  </a:lnTo>
                  <a:lnTo>
                    <a:pt x="86" y="8"/>
                  </a:lnTo>
                  <a:lnTo>
                    <a:pt x="86" y="10"/>
                  </a:lnTo>
                  <a:lnTo>
                    <a:pt x="88" y="10"/>
                  </a:lnTo>
                  <a:lnTo>
                    <a:pt x="88" y="12"/>
                  </a:lnTo>
                  <a:lnTo>
                    <a:pt x="90" y="12"/>
                  </a:lnTo>
                  <a:lnTo>
                    <a:pt x="92" y="14"/>
                  </a:lnTo>
                  <a:lnTo>
                    <a:pt x="94" y="14"/>
                  </a:lnTo>
                  <a:lnTo>
                    <a:pt x="94" y="14"/>
                  </a:lnTo>
                  <a:lnTo>
                    <a:pt x="96" y="16"/>
                  </a:lnTo>
                  <a:lnTo>
                    <a:pt x="96" y="16"/>
                  </a:lnTo>
                  <a:lnTo>
                    <a:pt x="96" y="16"/>
                  </a:lnTo>
                  <a:lnTo>
                    <a:pt x="96" y="18"/>
                  </a:lnTo>
                  <a:lnTo>
                    <a:pt x="98" y="20"/>
                  </a:lnTo>
                  <a:lnTo>
                    <a:pt x="98" y="22"/>
                  </a:lnTo>
                  <a:lnTo>
                    <a:pt x="96" y="24"/>
                  </a:lnTo>
                  <a:lnTo>
                    <a:pt x="96" y="26"/>
                  </a:lnTo>
                  <a:lnTo>
                    <a:pt x="96" y="28"/>
                  </a:lnTo>
                  <a:lnTo>
                    <a:pt x="96" y="28"/>
                  </a:lnTo>
                  <a:lnTo>
                    <a:pt x="96" y="30"/>
                  </a:lnTo>
                  <a:lnTo>
                    <a:pt x="98" y="30"/>
                  </a:lnTo>
                  <a:lnTo>
                    <a:pt x="98" y="30"/>
                  </a:lnTo>
                  <a:lnTo>
                    <a:pt x="98" y="32"/>
                  </a:lnTo>
                  <a:lnTo>
                    <a:pt x="98" y="32"/>
                  </a:lnTo>
                  <a:lnTo>
                    <a:pt x="100" y="32"/>
                  </a:lnTo>
                  <a:lnTo>
                    <a:pt x="102" y="32"/>
                  </a:lnTo>
                  <a:lnTo>
                    <a:pt x="102" y="32"/>
                  </a:lnTo>
                  <a:lnTo>
                    <a:pt x="106" y="32"/>
                  </a:lnTo>
                  <a:lnTo>
                    <a:pt x="106" y="32"/>
                  </a:lnTo>
                  <a:lnTo>
                    <a:pt x="108" y="32"/>
                  </a:lnTo>
                  <a:lnTo>
                    <a:pt x="108" y="32"/>
                  </a:lnTo>
                  <a:lnTo>
                    <a:pt x="108" y="34"/>
                  </a:lnTo>
                  <a:lnTo>
                    <a:pt x="110" y="34"/>
                  </a:lnTo>
                  <a:lnTo>
                    <a:pt x="112" y="36"/>
                  </a:lnTo>
                  <a:lnTo>
                    <a:pt x="112" y="38"/>
                  </a:lnTo>
                  <a:lnTo>
                    <a:pt x="114" y="42"/>
                  </a:lnTo>
                  <a:lnTo>
                    <a:pt x="116" y="44"/>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26" name="Freeform 422">
              <a:extLst>
                <a:ext uri="{FF2B5EF4-FFF2-40B4-BE49-F238E27FC236}">
                  <a16:creationId xmlns:a16="http://schemas.microsoft.com/office/drawing/2014/main" id="{F8B14143-28FB-4C3F-B5D7-D04303098F33}"/>
                </a:ext>
              </a:extLst>
            </p:cNvPr>
            <p:cNvSpPr>
              <a:spLocks/>
            </p:cNvSpPr>
            <p:nvPr/>
          </p:nvSpPr>
          <p:spPr bwMode="auto">
            <a:xfrm>
              <a:off x="5594572" y="3714612"/>
              <a:ext cx="215598" cy="157298"/>
            </a:xfrm>
            <a:custGeom>
              <a:avLst/>
              <a:gdLst>
                <a:gd name="T0" fmla="*/ 0 w 114"/>
                <a:gd name="T1" fmla="*/ 14 h 92"/>
                <a:gd name="T2" fmla="*/ 6 w 114"/>
                <a:gd name="T3" fmla="*/ 8 h 92"/>
                <a:gd name="T4" fmla="*/ 10 w 114"/>
                <a:gd name="T5" fmla="*/ 6 h 92"/>
                <a:gd name="T6" fmla="*/ 18 w 114"/>
                <a:gd name="T7" fmla="*/ 2 h 92"/>
                <a:gd name="T8" fmla="*/ 34 w 114"/>
                <a:gd name="T9" fmla="*/ 2 h 92"/>
                <a:gd name="T10" fmla="*/ 46 w 114"/>
                <a:gd name="T11" fmla="*/ 4 h 92"/>
                <a:gd name="T12" fmla="*/ 62 w 114"/>
                <a:gd name="T13" fmla="*/ 4 h 92"/>
                <a:gd name="T14" fmla="*/ 80 w 114"/>
                <a:gd name="T15" fmla="*/ 8 h 92"/>
                <a:gd name="T16" fmla="*/ 90 w 114"/>
                <a:gd name="T17" fmla="*/ 10 h 92"/>
                <a:gd name="T18" fmla="*/ 94 w 114"/>
                <a:gd name="T19" fmla="*/ 12 h 92"/>
                <a:gd name="T20" fmla="*/ 100 w 114"/>
                <a:gd name="T21" fmla="*/ 16 h 92"/>
                <a:gd name="T22" fmla="*/ 104 w 114"/>
                <a:gd name="T23" fmla="*/ 22 h 92"/>
                <a:gd name="T24" fmla="*/ 104 w 114"/>
                <a:gd name="T25" fmla="*/ 26 h 92"/>
                <a:gd name="T26" fmla="*/ 108 w 114"/>
                <a:gd name="T27" fmla="*/ 34 h 92"/>
                <a:gd name="T28" fmla="*/ 108 w 114"/>
                <a:gd name="T29" fmla="*/ 44 h 92"/>
                <a:gd name="T30" fmla="*/ 104 w 114"/>
                <a:gd name="T31" fmla="*/ 50 h 92"/>
                <a:gd name="T32" fmla="*/ 104 w 114"/>
                <a:gd name="T33" fmla="*/ 54 h 92"/>
                <a:gd name="T34" fmla="*/ 104 w 114"/>
                <a:gd name="T35" fmla="*/ 56 h 92"/>
                <a:gd name="T36" fmla="*/ 108 w 114"/>
                <a:gd name="T37" fmla="*/ 58 h 92"/>
                <a:gd name="T38" fmla="*/ 112 w 114"/>
                <a:gd name="T39" fmla="*/ 62 h 92"/>
                <a:gd name="T40" fmla="*/ 114 w 114"/>
                <a:gd name="T41" fmla="*/ 62 h 92"/>
                <a:gd name="T42" fmla="*/ 112 w 114"/>
                <a:gd name="T43" fmla="*/ 66 h 92"/>
                <a:gd name="T44" fmla="*/ 108 w 114"/>
                <a:gd name="T45" fmla="*/ 68 h 92"/>
                <a:gd name="T46" fmla="*/ 100 w 114"/>
                <a:gd name="T47" fmla="*/ 72 h 92"/>
                <a:gd name="T48" fmla="*/ 98 w 114"/>
                <a:gd name="T49" fmla="*/ 74 h 92"/>
                <a:gd name="T50" fmla="*/ 96 w 114"/>
                <a:gd name="T51" fmla="*/ 76 h 92"/>
                <a:gd name="T52" fmla="*/ 94 w 114"/>
                <a:gd name="T53" fmla="*/ 84 h 92"/>
                <a:gd name="T54" fmla="*/ 92 w 114"/>
                <a:gd name="T55" fmla="*/ 92 h 92"/>
                <a:gd name="T56" fmla="*/ 84 w 114"/>
                <a:gd name="T57" fmla="*/ 90 h 92"/>
                <a:gd name="T58" fmla="*/ 80 w 114"/>
                <a:gd name="T59" fmla="*/ 88 h 92"/>
                <a:gd name="T60" fmla="*/ 78 w 114"/>
                <a:gd name="T61" fmla="*/ 82 h 92"/>
                <a:gd name="T62" fmla="*/ 72 w 114"/>
                <a:gd name="T63" fmla="*/ 72 h 92"/>
                <a:gd name="T64" fmla="*/ 72 w 114"/>
                <a:gd name="T65" fmla="*/ 62 h 92"/>
                <a:gd name="T66" fmla="*/ 70 w 114"/>
                <a:gd name="T67" fmla="*/ 56 h 92"/>
                <a:gd name="T68" fmla="*/ 66 w 114"/>
                <a:gd name="T69" fmla="*/ 52 h 92"/>
                <a:gd name="T70" fmla="*/ 58 w 114"/>
                <a:gd name="T71" fmla="*/ 48 h 92"/>
                <a:gd name="T72" fmla="*/ 54 w 114"/>
                <a:gd name="T73" fmla="*/ 46 h 92"/>
                <a:gd name="T74" fmla="*/ 52 w 114"/>
                <a:gd name="T75" fmla="*/ 46 h 92"/>
                <a:gd name="T76" fmla="*/ 46 w 114"/>
                <a:gd name="T77" fmla="*/ 50 h 92"/>
                <a:gd name="T78" fmla="*/ 40 w 114"/>
                <a:gd name="T79" fmla="*/ 52 h 92"/>
                <a:gd name="T80" fmla="*/ 32 w 114"/>
                <a:gd name="T81" fmla="*/ 56 h 92"/>
                <a:gd name="T82" fmla="*/ 18 w 114"/>
                <a:gd name="T83" fmla="*/ 50 h 92"/>
                <a:gd name="T84" fmla="*/ 8 w 114"/>
                <a:gd name="T85" fmla="*/ 40 h 92"/>
                <a:gd name="T86" fmla="*/ 6 w 114"/>
                <a:gd name="T87" fmla="*/ 36 h 92"/>
                <a:gd name="T88" fmla="*/ 2 w 114"/>
                <a:gd name="T89" fmla="*/ 2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4" h="92">
                  <a:moveTo>
                    <a:pt x="0" y="16"/>
                  </a:moveTo>
                  <a:lnTo>
                    <a:pt x="0" y="16"/>
                  </a:lnTo>
                  <a:lnTo>
                    <a:pt x="0" y="14"/>
                  </a:lnTo>
                  <a:lnTo>
                    <a:pt x="2" y="12"/>
                  </a:lnTo>
                  <a:lnTo>
                    <a:pt x="6" y="8"/>
                  </a:lnTo>
                  <a:lnTo>
                    <a:pt x="6" y="8"/>
                  </a:lnTo>
                  <a:lnTo>
                    <a:pt x="8" y="6"/>
                  </a:lnTo>
                  <a:lnTo>
                    <a:pt x="8" y="6"/>
                  </a:lnTo>
                  <a:lnTo>
                    <a:pt x="10" y="6"/>
                  </a:lnTo>
                  <a:lnTo>
                    <a:pt x="12" y="4"/>
                  </a:lnTo>
                  <a:lnTo>
                    <a:pt x="14" y="2"/>
                  </a:lnTo>
                  <a:lnTo>
                    <a:pt x="18" y="2"/>
                  </a:lnTo>
                  <a:lnTo>
                    <a:pt x="22" y="0"/>
                  </a:lnTo>
                  <a:lnTo>
                    <a:pt x="26" y="0"/>
                  </a:lnTo>
                  <a:lnTo>
                    <a:pt x="34" y="2"/>
                  </a:lnTo>
                  <a:lnTo>
                    <a:pt x="40" y="2"/>
                  </a:lnTo>
                  <a:lnTo>
                    <a:pt x="42" y="4"/>
                  </a:lnTo>
                  <a:lnTo>
                    <a:pt x="46" y="4"/>
                  </a:lnTo>
                  <a:lnTo>
                    <a:pt x="50" y="4"/>
                  </a:lnTo>
                  <a:lnTo>
                    <a:pt x="54" y="4"/>
                  </a:lnTo>
                  <a:lnTo>
                    <a:pt x="62" y="4"/>
                  </a:lnTo>
                  <a:lnTo>
                    <a:pt x="68" y="6"/>
                  </a:lnTo>
                  <a:lnTo>
                    <a:pt x="76" y="8"/>
                  </a:lnTo>
                  <a:lnTo>
                    <a:pt x="80" y="8"/>
                  </a:lnTo>
                  <a:lnTo>
                    <a:pt x="84" y="10"/>
                  </a:lnTo>
                  <a:lnTo>
                    <a:pt x="88" y="10"/>
                  </a:lnTo>
                  <a:lnTo>
                    <a:pt x="90" y="10"/>
                  </a:lnTo>
                  <a:lnTo>
                    <a:pt x="92" y="12"/>
                  </a:lnTo>
                  <a:lnTo>
                    <a:pt x="92" y="12"/>
                  </a:lnTo>
                  <a:lnTo>
                    <a:pt x="94" y="12"/>
                  </a:lnTo>
                  <a:lnTo>
                    <a:pt x="96" y="14"/>
                  </a:lnTo>
                  <a:lnTo>
                    <a:pt x="98" y="16"/>
                  </a:lnTo>
                  <a:lnTo>
                    <a:pt x="100" y="16"/>
                  </a:lnTo>
                  <a:lnTo>
                    <a:pt x="100" y="18"/>
                  </a:lnTo>
                  <a:lnTo>
                    <a:pt x="102" y="20"/>
                  </a:lnTo>
                  <a:lnTo>
                    <a:pt x="104" y="22"/>
                  </a:lnTo>
                  <a:lnTo>
                    <a:pt x="104" y="22"/>
                  </a:lnTo>
                  <a:lnTo>
                    <a:pt x="104" y="24"/>
                  </a:lnTo>
                  <a:lnTo>
                    <a:pt x="104" y="26"/>
                  </a:lnTo>
                  <a:lnTo>
                    <a:pt x="106" y="28"/>
                  </a:lnTo>
                  <a:lnTo>
                    <a:pt x="106" y="32"/>
                  </a:lnTo>
                  <a:lnTo>
                    <a:pt x="108" y="34"/>
                  </a:lnTo>
                  <a:lnTo>
                    <a:pt x="108" y="40"/>
                  </a:lnTo>
                  <a:lnTo>
                    <a:pt x="108" y="42"/>
                  </a:lnTo>
                  <a:lnTo>
                    <a:pt x="108" y="44"/>
                  </a:lnTo>
                  <a:lnTo>
                    <a:pt x="106" y="48"/>
                  </a:lnTo>
                  <a:lnTo>
                    <a:pt x="104" y="50"/>
                  </a:lnTo>
                  <a:lnTo>
                    <a:pt x="104" y="50"/>
                  </a:lnTo>
                  <a:lnTo>
                    <a:pt x="104" y="52"/>
                  </a:lnTo>
                  <a:lnTo>
                    <a:pt x="104" y="54"/>
                  </a:lnTo>
                  <a:lnTo>
                    <a:pt x="104" y="54"/>
                  </a:lnTo>
                  <a:lnTo>
                    <a:pt x="104" y="54"/>
                  </a:lnTo>
                  <a:lnTo>
                    <a:pt x="104" y="56"/>
                  </a:lnTo>
                  <a:lnTo>
                    <a:pt x="104" y="56"/>
                  </a:lnTo>
                  <a:lnTo>
                    <a:pt x="106" y="56"/>
                  </a:lnTo>
                  <a:lnTo>
                    <a:pt x="106" y="58"/>
                  </a:lnTo>
                  <a:lnTo>
                    <a:pt x="108" y="58"/>
                  </a:lnTo>
                  <a:lnTo>
                    <a:pt x="110" y="60"/>
                  </a:lnTo>
                  <a:lnTo>
                    <a:pt x="112" y="60"/>
                  </a:lnTo>
                  <a:lnTo>
                    <a:pt x="112" y="62"/>
                  </a:lnTo>
                  <a:lnTo>
                    <a:pt x="112" y="62"/>
                  </a:lnTo>
                  <a:lnTo>
                    <a:pt x="114" y="62"/>
                  </a:lnTo>
                  <a:lnTo>
                    <a:pt x="114" y="62"/>
                  </a:lnTo>
                  <a:lnTo>
                    <a:pt x="114" y="64"/>
                  </a:lnTo>
                  <a:lnTo>
                    <a:pt x="112" y="64"/>
                  </a:lnTo>
                  <a:lnTo>
                    <a:pt x="112" y="66"/>
                  </a:lnTo>
                  <a:lnTo>
                    <a:pt x="110" y="66"/>
                  </a:lnTo>
                  <a:lnTo>
                    <a:pt x="110" y="66"/>
                  </a:lnTo>
                  <a:lnTo>
                    <a:pt x="108" y="68"/>
                  </a:lnTo>
                  <a:lnTo>
                    <a:pt x="106" y="68"/>
                  </a:lnTo>
                  <a:lnTo>
                    <a:pt x="104" y="70"/>
                  </a:lnTo>
                  <a:lnTo>
                    <a:pt x="100" y="72"/>
                  </a:lnTo>
                  <a:lnTo>
                    <a:pt x="100" y="72"/>
                  </a:lnTo>
                  <a:lnTo>
                    <a:pt x="98" y="72"/>
                  </a:lnTo>
                  <a:lnTo>
                    <a:pt x="98" y="74"/>
                  </a:lnTo>
                  <a:lnTo>
                    <a:pt x="96" y="74"/>
                  </a:lnTo>
                  <a:lnTo>
                    <a:pt x="96" y="74"/>
                  </a:lnTo>
                  <a:lnTo>
                    <a:pt x="96" y="76"/>
                  </a:lnTo>
                  <a:lnTo>
                    <a:pt x="96" y="78"/>
                  </a:lnTo>
                  <a:lnTo>
                    <a:pt x="94" y="82"/>
                  </a:lnTo>
                  <a:lnTo>
                    <a:pt x="94" y="84"/>
                  </a:lnTo>
                  <a:lnTo>
                    <a:pt x="94" y="90"/>
                  </a:lnTo>
                  <a:lnTo>
                    <a:pt x="92" y="92"/>
                  </a:lnTo>
                  <a:lnTo>
                    <a:pt x="92" y="92"/>
                  </a:lnTo>
                  <a:lnTo>
                    <a:pt x="88" y="92"/>
                  </a:lnTo>
                  <a:lnTo>
                    <a:pt x="86" y="92"/>
                  </a:lnTo>
                  <a:lnTo>
                    <a:pt x="84" y="90"/>
                  </a:lnTo>
                  <a:lnTo>
                    <a:pt x="82" y="90"/>
                  </a:lnTo>
                  <a:lnTo>
                    <a:pt x="82" y="90"/>
                  </a:lnTo>
                  <a:lnTo>
                    <a:pt x="80" y="88"/>
                  </a:lnTo>
                  <a:lnTo>
                    <a:pt x="80" y="88"/>
                  </a:lnTo>
                  <a:lnTo>
                    <a:pt x="78" y="86"/>
                  </a:lnTo>
                  <a:lnTo>
                    <a:pt x="78" y="82"/>
                  </a:lnTo>
                  <a:lnTo>
                    <a:pt x="76" y="80"/>
                  </a:lnTo>
                  <a:lnTo>
                    <a:pt x="74" y="74"/>
                  </a:lnTo>
                  <a:lnTo>
                    <a:pt x="72" y="72"/>
                  </a:lnTo>
                  <a:lnTo>
                    <a:pt x="72" y="70"/>
                  </a:lnTo>
                  <a:lnTo>
                    <a:pt x="72" y="64"/>
                  </a:lnTo>
                  <a:lnTo>
                    <a:pt x="72" y="62"/>
                  </a:lnTo>
                  <a:lnTo>
                    <a:pt x="70" y="60"/>
                  </a:lnTo>
                  <a:lnTo>
                    <a:pt x="70" y="58"/>
                  </a:lnTo>
                  <a:lnTo>
                    <a:pt x="70" y="56"/>
                  </a:lnTo>
                  <a:lnTo>
                    <a:pt x="68" y="56"/>
                  </a:lnTo>
                  <a:lnTo>
                    <a:pt x="68" y="54"/>
                  </a:lnTo>
                  <a:lnTo>
                    <a:pt x="66" y="52"/>
                  </a:lnTo>
                  <a:lnTo>
                    <a:pt x="64" y="52"/>
                  </a:lnTo>
                  <a:lnTo>
                    <a:pt x="62" y="50"/>
                  </a:lnTo>
                  <a:lnTo>
                    <a:pt x="58" y="48"/>
                  </a:lnTo>
                  <a:lnTo>
                    <a:pt x="56" y="48"/>
                  </a:lnTo>
                  <a:lnTo>
                    <a:pt x="54" y="46"/>
                  </a:lnTo>
                  <a:lnTo>
                    <a:pt x="54" y="46"/>
                  </a:lnTo>
                  <a:lnTo>
                    <a:pt x="52" y="46"/>
                  </a:lnTo>
                  <a:lnTo>
                    <a:pt x="52" y="46"/>
                  </a:lnTo>
                  <a:lnTo>
                    <a:pt x="52" y="46"/>
                  </a:lnTo>
                  <a:lnTo>
                    <a:pt x="50" y="48"/>
                  </a:lnTo>
                  <a:lnTo>
                    <a:pt x="48" y="48"/>
                  </a:lnTo>
                  <a:lnTo>
                    <a:pt x="46" y="50"/>
                  </a:lnTo>
                  <a:lnTo>
                    <a:pt x="42" y="52"/>
                  </a:lnTo>
                  <a:lnTo>
                    <a:pt x="42" y="52"/>
                  </a:lnTo>
                  <a:lnTo>
                    <a:pt x="40" y="52"/>
                  </a:lnTo>
                  <a:lnTo>
                    <a:pt x="38" y="54"/>
                  </a:lnTo>
                  <a:lnTo>
                    <a:pt x="36" y="54"/>
                  </a:lnTo>
                  <a:lnTo>
                    <a:pt x="32" y="56"/>
                  </a:lnTo>
                  <a:lnTo>
                    <a:pt x="24" y="56"/>
                  </a:lnTo>
                  <a:lnTo>
                    <a:pt x="22" y="54"/>
                  </a:lnTo>
                  <a:lnTo>
                    <a:pt x="18" y="50"/>
                  </a:lnTo>
                  <a:lnTo>
                    <a:pt x="14" y="46"/>
                  </a:lnTo>
                  <a:lnTo>
                    <a:pt x="12" y="44"/>
                  </a:lnTo>
                  <a:lnTo>
                    <a:pt x="8" y="40"/>
                  </a:lnTo>
                  <a:lnTo>
                    <a:pt x="8" y="40"/>
                  </a:lnTo>
                  <a:lnTo>
                    <a:pt x="8" y="38"/>
                  </a:lnTo>
                  <a:lnTo>
                    <a:pt x="6" y="36"/>
                  </a:lnTo>
                  <a:lnTo>
                    <a:pt x="4" y="32"/>
                  </a:lnTo>
                  <a:lnTo>
                    <a:pt x="4" y="28"/>
                  </a:lnTo>
                  <a:lnTo>
                    <a:pt x="2" y="26"/>
                  </a:lnTo>
                  <a:lnTo>
                    <a:pt x="0" y="18"/>
                  </a:lnTo>
                  <a:lnTo>
                    <a:pt x="0" y="16"/>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27" name="Freeform 423">
              <a:extLst>
                <a:ext uri="{FF2B5EF4-FFF2-40B4-BE49-F238E27FC236}">
                  <a16:creationId xmlns:a16="http://schemas.microsoft.com/office/drawing/2014/main" id="{BB2E09E5-A9B4-44A9-BA88-0ECFC0DDF1E4}"/>
                </a:ext>
              </a:extLst>
            </p:cNvPr>
            <p:cNvSpPr>
              <a:spLocks/>
            </p:cNvSpPr>
            <p:nvPr/>
          </p:nvSpPr>
          <p:spPr bwMode="auto">
            <a:xfrm>
              <a:off x="5594572" y="3714612"/>
              <a:ext cx="215598" cy="157298"/>
            </a:xfrm>
            <a:custGeom>
              <a:avLst/>
              <a:gdLst>
                <a:gd name="T0" fmla="*/ 0 w 114"/>
                <a:gd name="T1" fmla="*/ 14 h 92"/>
                <a:gd name="T2" fmla="*/ 6 w 114"/>
                <a:gd name="T3" fmla="*/ 8 h 92"/>
                <a:gd name="T4" fmla="*/ 10 w 114"/>
                <a:gd name="T5" fmla="*/ 6 h 92"/>
                <a:gd name="T6" fmla="*/ 18 w 114"/>
                <a:gd name="T7" fmla="*/ 2 h 92"/>
                <a:gd name="T8" fmla="*/ 34 w 114"/>
                <a:gd name="T9" fmla="*/ 2 h 92"/>
                <a:gd name="T10" fmla="*/ 46 w 114"/>
                <a:gd name="T11" fmla="*/ 4 h 92"/>
                <a:gd name="T12" fmla="*/ 62 w 114"/>
                <a:gd name="T13" fmla="*/ 4 h 92"/>
                <a:gd name="T14" fmla="*/ 80 w 114"/>
                <a:gd name="T15" fmla="*/ 8 h 92"/>
                <a:gd name="T16" fmla="*/ 90 w 114"/>
                <a:gd name="T17" fmla="*/ 10 h 92"/>
                <a:gd name="T18" fmla="*/ 94 w 114"/>
                <a:gd name="T19" fmla="*/ 12 h 92"/>
                <a:gd name="T20" fmla="*/ 100 w 114"/>
                <a:gd name="T21" fmla="*/ 16 h 92"/>
                <a:gd name="T22" fmla="*/ 104 w 114"/>
                <a:gd name="T23" fmla="*/ 22 h 92"/>
                <a:gd name="T24" fmla="*/ 104 w 114"/>
                <a:gd name="T25" fmla="*/ 26 h 92"/>
                <a:gd name="T26" fmla="*/ 108 w 114"/>
                <a:gd name="T27" fmla="*/ 34 h 92"/>
                <a:gd name="T28" fmla="*/ 108 w 114"/>
                <a:gd name="T29" fmla="*/ 44 h 92"/>
                <a:gd name="T30" fmla="*/ 104 w 114"/>
                <a:gd name="T31" fmla="*/ 50 h 92"/>
                <a:gd name="T32" fmla="*/ 104 w 114"/>
                <a:gd name="T33" fmla="*/ 54 h 92"/>
                <a:gd name="T34" fmla="*/ 104 w 114"/>
                <a:gd name="T35" fmla="*/ 56 h 92"/>
                <a:gd name="T36" fmla="*/ 108 w 114"/>
                <a:gd name="T37" fmla="*/ 58 h 92"/>
                <a:gd name="T38" fmla="*/ 112 w 114"/>
                <a:gd name="T39" fmla="*/ 62 h 92"/>
                <a:gd name="T40" fmla="*/ 114 w 114"/>
                <a:gd name="T41" fmla="*/ 62 h 92"/>
                <a:gd name="T42" fmla="*/ 112 w 114"/>
                <a:gd name="T43" fmla="*/ 66 h 92"/>
                <a:gd name="T44" fmla="*/ 108 w 114"/>
                <a:gd name="T45" fmla="*/ 68 h 92"/>
                <a:gd name="T46" fmla="*/ 100 w 114"/>
                <a:gd name="T47" fmla="*/ 72 h 92"/>
                <a:gd name="T48" fmla="*/ 98 w 114"/>
                <a:gd name="T49" fmla="*/ 74 h 92"/>
                <a:gd name="T50" fmla="*/ 96 w 114"/>
                <a:gd name="T51" fmla="*/ 76 h 92"/>
                <a:gd name="T52" fmla="*/ 94 w 114"/>
                <a:gd name="T53" fmla="*/ 84 h 92"/>
                <a:gd name="T54" fmla="*/ 92 w 114"/>
                <a:gd name="T55" fmla="*/ 92 h 92"/>
                <a:gd name="T56" fmla="*/ 84 w 114"/>
                <a:gd name="T57" fmla="*/ 90 h 92"/>
                <a:gd name="T58" fmla="*/ 80 w 114"/>
                <a:gd name="T59" fmla="*/ 88 h 92"/>
                <a:gd name="T60" fmla="*/ 78 w 114"/>
                <a:gd name="T61" fmla="*/ 82 h 92"/>
                <a:gd name="T62" fmla="*/ 72 w 114"/>
                <a:gd name="T63" fmla="*/ 72 h 92"/>
                <a:gd name="T64" fmla="*/ 72 w 114"/>
                <a:gd name="T65" fmla="*/ 62 h 92"/>
                <a:gd name="T66" fmla="*/ 70 w 114"/>
                <a:gd name="T67" fmla="*/ 56 h 92"/>
                <a:gd name="T68" fmla="*/ 66 w 114"/>
                <a:gd name="T69" fmla="*/ 52 h 92"/>
                <a:gd name="T70" fmla="*/ 58 w 114"/>
                <a:gd name="T71" fmla="*/ 48 h 92"/>
                <a:gd name="T72" fmla="*/ 54 w 114"/>
                <a:gd name="T73" fmla="*/ 46 h 92"/>
                <a:gd name="T74" fmla="*/ 52 w 114"/>
                <a:gd name="T75" fmla="*/ 46 h 92"/>
                <a:gd name="T76" fmla="*/ 46 w 114"/>
                <a:gd name="T77" fmla="*/ 50 h 92"/>
                <a:gd name="T78" fmla="*/ 40 w 114"/>
                <a:gd name="T79" fmla="*/ 52 h 92"/>
                <a:gd name="T80" fmla="*/ 32 w 114"/>
                <a:gd name="T81" fmla="*/ 56 h 92"/>
                <a:gd name="T82" fmla="*/ 18 w 114"/>
                <a:gd name="T83" fmla="*/ 50 h 92"/>
                <a:gd name="T84" fmla="*/ 8 w 114"/>
                <a:gd name="T85" fmla="*/ 40 h 92"/>
                <a:gd name="T86" fmla="*/ 6 w 114"/>
                <a:gd name="T87" fmla="*/ 36 h 92"/>
                <a:gd name="T88" fmla="*/ 2 w 114"/>
                <a:gd name="T89" fmla="*/ 2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4" h="92">
                  <a:moveTo>
                    <a:pt x="0" y="16"/>
                  </a:moveTo>
                  <a:lnTo>
                    <a:pt x="0" y="16"/>
                  </a:lnTo>
                  <a:lnTo>
                    <a:pt x="0" y="14"/>
                  </a:lnTo>
                  <a:lnTo>
                    <a:pt x="2" y="12"/>
                  </a:lnTo>
                  <a:lnTo>
                    <a:pt x="6" y="8"/>
                  </a:lnTo>
                  <a:lnTo>
                    <a:pt x="6" y="8"/>
                  </a:lnTo>
                  <a:lnTo>
                    <a:pt x="8" y="6"/>
                  </a:lnTo>
                  <a:lnTo>
                    <a:pt x="8" y="6"/>
                  </a:lnTo>
                  <a:lnTo>
                    <a:pt x="10" y="6"/>
                  </a:lnTo>
                  <a:lnTo>
                    <a:pt x="12" y="4"/>
                  </a:lnTo>
                  <a:lnTo>
                    <a:pt x="14" y="2"/>
                  </a:lnTo>
                  <a:lnTo>
                    <a:pt x="18" y="2"/>
                  </a:lnTo>
                  <a:lnTo>
                    <a:pt x="22" y="0"/>
                  </a:lnTo>
                  <a:lnTo>
                    <a:pt x="26" y="0"/>
                  </a:lnTo>
                  <a:lnTo>
                    <a:pt x="34" y="2"/>
                  </a:lnTo>
                  <a:lnTo>
                    <a:pt x="40" y="2"/>
                  </a:lnTo>
                  <a:lnTo>
                    <a:pt x="42" y="4"/>
                  </a:lnTo>
                  <a:lnTo>
                    <a:pt x="46" y="4"/>
                  </a:lnTo>
                  <a:lnTo>
                    <a:pt x="50" y="4"/>
                  </a:lnTo>
                  <a:lnTo>
                    <a:pt x="54" y="4"/>
                  </a:lnTo>
                  <a:lnTo>
                    <a:pt x="62" y="4"/>
                  </a:lnTo>
                  <a:lnTo>
                    <a:pt x="68" y="6"/>
                  </a:lnTo>
                  <a:lnTo>
                    <a:pt x="76" y="8"/>
                  </a:lnTo>
                  <a:lnTo>
                    <a:pt x="80" y="8"/>
                  </a:lnTo>
                  <a:lnTo>
                    <a:pt x="84" y="10"/>
                  </a:lnTo>
                  <a:lnTo>
                    <a:pt x="88" y="10"/>
                  </a:lnTo>
                  <a:lnTo>
                    <a:pt x="90" y="10"/>
                  </a:lnTo>
                  <a:lnTo>
                    <a:pt x="92" y="12"/>
                  </a:lnTo>
                  <a:lnTo>
                    <a:pt x="92" y="12"/>
                  </a:lnTo>
                  <a:lnTo>
                    <a:pt x="94" y="12"/>
                  </a:lnTo>
                  <a:lnTo>
                    <a:pt x="96" y="14"/>
                  </a:lnTo>
                  <a:lnTo>
                    <a:pt x="98" y="16"/>
                  </a:lnTo>
                  <a:lnTo>
                    <a:pt x="100" y="16"/>
                  </a:lnTo>
                  <a:lnTo>
                    <a:pt x="100" y="18"/>
                  </a:lnTo>
                  <a:lnTo>
                    <a:pt x="102" y="20"/>
                  </a:lnTo>
                  <a:lnTo>
                    <a:pt x="104" y="22"/>
                  </a:lnTo>
                  <a:lnTo>
                    <a:pt x="104" y="22"/>
                  </a:lnTo>
                  <a:lnTo>
                    <a:pt x="104" y="24"/>
                  </a:lnTo>
                  <a:lnTo>
                    <a:pt x="104" y="26"/>
                  </a:lnTo>
                  <a:lnTo>
                    <a:pt x="106" y="28"/>
                  </a:lnTo>
                  <a:lnTo>
                    <a:pt x="106" y="32"/>
                  </a:lnTo>
                  <a:lnTo>
                    <a:pt x="108" y="34"/>
                  </a:lnTo>
                  <a:lnTo>
                    <a:pt x="108" y="40"/>
                  </a:lnTo>
                  <a:lnTo>
                    <a:pt x="108" y="42"/>
                  </a:lnTo>
                  <a:lnTo>
                    <a:pt x="108" y="44"/>
                  </a:lnTo>
                  <a:lnTo>
                    <a:pt x="106" y="48"/>
                  </a:lnTo>
                  <a:lnTo>
                    <a:pt x="104" y="50"/>
                  </a:lnTo>
                  <a:lnTo>
                    <a:pt x="104" y="50"/>
                  </a:lnTo>
                  <a:lnTo>
                    <a:pt x="104" y="52"/>
                  </a:lnTo>
                  <a:lnTo>
                    <a:pt x="104" y="54"/>
                  </a:lnTo>
                  <a:lnTo>
                    <a:pt x="104" y="54"/>
                  </a:lnTo>
                  <a:lnTo>
                    <a:pt x="104" y="54"/>
                  </a:lnTo>
                  <a:lnTo>
                    <a:pt x="104" y="56"/>
                  </a:lnTo>
                  <a:lnTo>
                    <a:pt x="104" y="56"/>
                  </a:lnTo>
                  <a:lnTo>
                    <a:pt x="106" y="56"/>
                  </a:lnTo>
                  <a:lnTo>
                    <a:pt x="106" y="58"/>
                  </a:lnTo>
                  <a:lnTo>
                    <a:pt x="108" y="58"/>
                  </a:lnTo>
                  <a:lnTo>
                    <a:pt x="110" y="60"/>
                  </a:lnTo>
                  <a:lnTo>
                    <a:pt x="112" y="60"/>
                  </a:lnTo>
                  <a:lnTo>
                    <a:pt x="112" y="62"/>
                  </a:lnTo>
                  <a:lnTo>
                    <a:pt x="112" y="62"/>
                  </a:lnTo>
                  <a:lnTo>
                    <a:pt x="114" y="62"/>
                  </a:lnTo>
                  <a:lnTo>
                    <a:pt x="114" y="62"/>
                  </a:lnTo>
                  <a:lnTo>
                    <a:pt x="114" y="64"/>
                  </a:lnTo>
                  <a:lnTo>
                    <a:pt x="112" y="64"/>
                  </a:lnTo>
                  <a:lnTo>
                    <a:pt x="112" y="66"/>
                  </a:lnTo>
                  <a:lnTo>
                    <a:pt x="110" y="66"/>
                  </a:lnTo>
                  <a:lnTo>
                    <a:pt x="110" y="66"/>
                  </a:lnTo>
                  <a:lnTo>
                    <a:pt x="108" y="68"/>
                  </a:lnTo>
                  <a:lnTo>
                    <a:pt x="106" y="68"/>
                  </a:lnTo>
                  <a:lnTo>
                    <a:pt x="104" y="70"/>
                  </a:lnTo>
                  <a:lnTo>
                    <a:pt x="100" y="72"/>
                  </a:lnTo>
                  <a:lnTo>
                    <a:pt x="100" y="72"/>
                  </a:lnTo>
                  <a:lnTo>
                    <a:pt x="98" y="72"/>
                  </a:lnTo>
                  <a:lnTo>
                    <a:pt x="98" y="74"/>
                  </a:lnTo>
                  <a:lnTo>
                    <a:pt x="96" y="74"/>
                  </a:lnTo>
                  <a:lnTo>
                    <a:pt x="96" y="74"/>
                  </a:lnTo>
                  <a:lnTo>
                    <a:pt x="96" y="76"/>
                  </a:lnTo>
                  <a:lnTo>
                    <a:pt x="96" y="78"/>
                  </a:lnTo>
                  <a:lnTo>
                    <a:pt x="94" y="82"/>
                  </a:lnTo>
                  <a:lnTo>
                    <a:pt x="94" y="84"/>
                  </a:lnTo>
                  <a:lnTo>
                    <a:pt x="94" y="90"/>
                  </a:lnTo>
                  <a:lnTo>
                    <a:pt x="92" y="92"/>
                  </a:lnTo>
                  <a:lnTo>
                    <a:pt x="92" y="92"/>
                  </a:lnTo>
                  <a:lnTo>
                    <a:pt x="88" y="92"/>
                  </a:lnTo>
                  <a:lnTo>
                    <a:pt x="86" y="92"/>
                  </a:lnTo>
                  <a:lnTo>
                    <a:pt x="84" y="90"/>
                  </a:lnTo>
                  <a:lnTo>
                    <a:pt x="82" y="90"/>
                  </a:lnTo>
                  <a:lnTo>
                    <a:pt x="82" y="90"/>
                  </a:lnTo>
                  <a:lnTo>
                    <a:pt x="80" y="88"/>
                  </a:lnTo>
                  <a:lnTo>
                    <a:pt x="80" y="88"/>
                  </a:lnTo>
                  <a:lnTo>
                    <a:pt x="78" y="86"/>
                  </a:lnTo>
                  <a:lnTo>
                    <a:pt x="78" y="82"/>
                  </a:lnTo>
                  <a:lnTo>
                    <a:pt x="76" y="80"/>
                  </a:lnTo>
                  <a:lnTo>
                    <a:pt x="74" y="74"/>
                  </a:lnTo>
                  <a:lnTo>
                    <a:pt x="72" y="72"/>
                  </a:lnTo>
                  <a:lnTo>
                    <a:pt x="72" y="70"/>
                  </a:lnTo>
                  <a:lnTo>
                    <a:pt x="72" y="64"/>
                  </a:lnTo>
                  <a:lnTo>
                    <a:pt x="72" y="62"/>
                  </a:lnTo>
                  <a:lnTo>
                    <a:pt x="70" y="60"/>
                  </a:lnTo>
                  <a:lnTo>
                    <a:pt x="70" y="58"/>
                  </a:lnTo>
                  <a:lnTo>
                    <a:pt x="70" y="56"/>
                  </a:lnTo>
                  <a:lnTo>
                    <a:pt x="68" y="56"/>
                  </a:lnTo>
                  <a:lnTo>
                    <a:pt x="68" y="54"/>
                  </a:lnTo>
                  <a:lnTo>
                    <a:pt x="66" y="52"/>
                  </a:lnTo>
                  <a:lnTo>
                    <a:pt x="64" y="52"/>
                  </a:lnTo>
                  <a:lnTo>
                    <a:pt x="62" y="50"/>
                  </a:lnTo>
                  <a:lnTo>
                    <a:pt x="58" y="48"/>
                  </a:lnTo>
                  <a:lnTo>
                    <a:pt x="56" y="48"/>
                  </a:lnTo>
                  <a:lnTo>
                    <a:pt x="54" y="46"/>
                  </a:lnTo>
                  <a:lnTo>
                    <a:pt x="54" y="46"/>
                  </a:lnTo>
                  <a:lnTo>
                    <a:pt x="52" y="46"/>
                  </a:lnTo>
                  <a:lnTo>
                    <a:pt x="52" y="46"/>
                  </a:lnTo>
                  <a:lnTo>
                    <a:pt x="52" y="46"/>
                  </a:lnTo>
                  <a:lnTo>
                    <a:pt x="50" y="48"/>
                  </a:lnTo>
                  <a:lnTo>
                    <a:pt x="48" y="48"/>
                  </a:lnTo>
                  <a:lnTo>
                    <a:pt x="46" y="50"/>
                  </a:lnTo>
                  <a:lnTo>
                    <a:pt x="42" y="52"/>
                  </a:lnTo>
                  <a:lnTo>
                    <a:pt x="42" y="52"/>
                  </a:lnTo>
                  <a:lnTo>
                    <a:pt x="40" y="52"/>
                  </a:lnTo>
                  <a:lnTo>
                    <a:pt x="38" y="54"/>
                  </a:lnTo>
                  <a:lnTo>
                    <a:pt x="36" y="54"/>
                  </a:lnTo>
                  <a:lnTo>
                    <a:pt x="32" y="56"/>
                  </a:lnTo>
                  <a:lnTo>
                    <a:pt x="24" y="56"/>
                  </a:lnTo>
                  <a:lnTo>
                    <a:pt x="22" y="54"/>
                  </a:lnTo>
                  <a:lnTo>
                    <a:pt x="18" y="50"/>
                  </a:lnTo>
                  <a:lnTo>
                    <a:pt x="14" y="46"/>
                  </a:lnTo>
                  <a:lnTo>
                    <a:pt x="12" y="44"/>
                  </a:lnTo>
                  <a:lnTo>
                    <a:pt x="8" y="40"/>
                  </a:lnTo>
                  <a:lnTo>
                    <a:pt x="8" y="40"/>
                  </a:lnTo>
                  <a:lnTo>
                    <a:pt x="8" y="38"/>
                  </a:lnTo>
                  <a:lnTo>
                    <a:pt x="6" y="36"/>
                  </a:lnTo>
                  <a:lnTo>
                    <a:pt x="4" y="32"/>
                  </a:lnTo>
                  <a:lnTo>
                    <a:pt x="4" y="28"/>
                  </a:lnTo>
                  <a:lnTo>
                    <a:pt x="2" y="26"/>
                  </a:lnTo>
                  <a:lnTo>
                    <a:pt x="0" y="18"/>
                  </a:lnTo>
                  <a:lnTo>
                    <a:pt x="0" y="16"/>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28" name="Freeform 424">
              <a:extLst>
                <a:ext uri="{FF2B5EF4-FFF2-40B4-BE49-F238E27FC236}">
                  <a16:creationId xmlns:a16="http://schemas.microsoft.com/office/drawing/2014/main" id="{587D1F2B-85A2-45DD-A2F3-8D35A9EFA541}"/>
                </a:ext>
              </a:extLst>
            </p:cNvPr>
            <p:cNvSpPr>
              <a:spLocks/>
            </p:cNvSpPr>
            <p:nvPr/>
          </p:nvSpPr>
          <p:spPr bwMode="auto">
            <a:xfrm>
              <a:off x="5927424" y="3769325"/>
              <a:ext cx="102125" cy="164137"/>
            </a:xfrm>
            <a:custGeom>
              <a:avLst/>
              <a:gdLst>
                <a:gd name="T0" fmla="*/ 0 w 54"/>
                <a:gd name="T1" fmla="*/ 84 h 96"/>
                <a:gd name="T2" fmla="*/ 0 w 54"/>
                <a:gd name="T3" fmla="*/ 68 h 96"/>
                <a:gd name="T4" fmla="*/ 0 w 54"/>
                <a:gd name="T5" fmla="*/ 56 h 96"/>
                <a:gd name="T6" fmla="*/ 0 w 54"/>
                <a:gd name="T7" fmla="*/ 50 h 96"/>
                <a:gd name="T8" fmla="*/ 2 w 54"/>
                <a:gd name="T9" fmla="*/ 46 h 96"/>
                <a:gd name="T10" fmla="*/ 6 w 54"/>
                <a:gd name="T11" fmla="*/ 46 h 96"/>
                <a:gd name="T12" fmla="*/ 10 w 54"/>
                <a:gd name="T13" fmla="*/ 44 h 96"/>
                <a:gd name="T14" fmla="*/ 12 w 54"/>
                <a:gd name="T15" fmla="*/ 42 h 96"/>
                <a:gd name="T16" fmla="*/ 12 w 54"/>
                <a:gd name="T17" fmla="*/ 36 h 96"/>
                <a:gd name="T18" fmla="*/ 10 w 54"/>
                <a:gd name="T19" fmla="*/ 34 h 96"/>
                <a:gd name="T20" fmla="*/ 8 w 54"/>
                <a:gd name="T21" fmla="*/ 32 h 96"/>
                <a:gd name="T22" fmla="*/ 2 w 54"/>
                <a:gd name="T23" fmla="*/ 30 h 96"/>
                <a:gd name="T24" fmla="*/ 2 w 54"/>
                <a:gd name="T25" fmla="*/ 28 h 96"/>
                <a:gd name="T26" fmla="*/ 0 w 54"/>
                <a:gd name="T27" fmla="*/ 22 h 96"/>
                <a:gd name="T28" fmla="*/ 0 w 54"/>
                <a:gd name="T29" fmla="*/ 14 h 96"/>
                <a:gd name="T30" fmla="*/ 4 w 54"/>
                <a:gd name="T31" fmla="*/ 6 h 96"/>
                <a:gd name="T32" fmla="*/ 8 w 54"/>
                <a:gd name="T33" fmla="*/ 2 h 96"/>
                <a:gd name="T34" fmla="*/ 10 w 54"/>
                <a:gd name="T35" fmla="*/ 0 h 96"/>
                <a:gd name="T36" fmla="*/ 14 w 54"/>
                <a:gd name="T37" fmla="*/ 0 h 96"/>
                <a:gd name="T38" fmla="*/ 20 w 54"/>
                <a:gd name="T39" fmla="*/ 2 h 96"/>
                <a:gd name="T40" fmla="*/ 26 w 54"/>
                <a:gd name="T41" fmla="*/ 6 h 96"/>
                <a:gd name="T42" fmla="*/ 30 w 54"/>
                <a:gd name="T43" fmla="*/ 8 h 96"/>
                <a:gd name="T44" fmla="*/ 40 w 54"/>
                <a:gd name="T45" fmla="*/ 12 h 96"/>
                <a:gd name="T46" fmla="*/ 40 w 54"/>
                <a:gd name="T47" fmla="*/ 20 h 96"/>
                <a:gd name="T48" fmla="*/ 40 w 54"/>
                <a:gd name="T49" fmla="*/ 24 h 96"/>
                <a:gd name="T50" fmla="*/ 44 w 54"/>
                <a:gd name="T51" fmla="*/ 26 h 96"/>
                <a:gd name="T52" fmla="*/ 46 w 54"/>
                <a:gd name="T53" fmla="*/ 28 h 96"/>
                <a:gd name="T54" fmla="*/ 48 w 54"/>
                <a:gd name="T55" fmla="*/ 30 h 96"/>
                <a:gd name="T56" fmla="*/ 46 w 54"/>
                <a:gd name="T57" fmla="*/ 38 h 96"/>
                <a:gd name="T58" fmla="*/ 46 w 54"/>
                <a:gd name="T59" fmla="*/ 44 h 96"/>
                <a:gd name="T60" fmla="*/ 48 w 54"/>
                <a:gd name="T61" fmla="*/ 60 h 96"/>
                <a:gd name="T62" fmla="*/ 54 w 54"/>
                <a:gd name="T63" fmla="*/ 80 h 96"/>
                <a:gd name="T64" fmla="*/ 50 w 54"/>
                <a:gd name="T65" fmla="*/ 84 h 96"/>
                <a:gd name="T66" fmla="*/ 46 w 54"/>
                <a:gd name="T67" fmla="*/ 88 h 96"/>
                <a:gd name="T68" fmla="*/ 44 w 54"/>
                <a:gd name="T69" fmla="*/ 88 h 96"/>
                <a:gd name="T70" fmla="*/ 40 w 54"/>
                <a:gd name="T71" fmla="*/ 86 h 96"/>
                <a:gd name="T72" fmla="*/ 36 w 54"/>
                <a:gd name="T73" fmla="*/ 86 h 96"/>
                <a:gd name="T74" fmla="*/ 34 w 54"/>
                <a:gd name="T75" fmla="*/ 88 h 96"/>
                <a:gd name="T76" fmla="*/ 30 w 54"/>
                <a:gd name="T77" fmla="*/ 94 h 96"/>
                <a:gd name="T78" fmla="*/ 26 w 54"/>
                <a:gd name="T79" fmla="*/ 96 h 96"/>
                <a:gd name="T80" fmla="*/ 20 w 54"/>
                <a:gd name="T81" fmla="*/ 96 h 96"/>
                <a:gd name="T82" fmla="*/ 14 w 54"/>
                <a:gd name="T83"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4" h="96">
                  <a:moveTo>
                    <a:pt x="2" y="92"/>
                  </a:moveTo>
                  <a:lnTo>
                    <a:pt x="2" y="92"/>
                  </a:lnTo>
                  <a:lnTo>
                    <a:pt x="0" y="84"/>
                  </a:lnTo>
                  <a:lnTo>
                    <a:pt x="0" y="76"/>
                  </a:lnTo>
                  <a:lnTo>
                    <a:pt x="0" y="72"/>
                  </a:lnTo>
                  <a:lnTo>
                    <a:pt x="0" y="68"/>
                  </a:lnTo>
                  <a:lnTo>
                    <a:pt x="0" y="64"/>
                  </a:lnTo>
                  <a:lnTo>
                    <a:pt x="0" y="60"/>
                  </a:lnTo>
                  <a:lnTo>
                    <a:pt x="0" y="56"/>
                  </a:lnTo>
                  <a:lnTo>
                    <a:pt x="0" y="54"/>
                  </a:lnTo>
                  <a:lnTo>
                    <a:pt x="0" y="50"/>
                  </a:lnTo>
                  <a:lnTo>
                    <a:pt x="0" y="50"/>
                  </a:lnTo>
                  <a:lnTo>
                    <a:pt x="0" y="48"/>
                  </a:lnTo>
                  <a:lnTo>
                    <a:pt x="2" y="48"/>
                  </a:lnTo>
                  <a:lnTo>
                    <a:pt x="2" y="46"/>
                  </a:lnTo>
                  <a:lnTo>
                    <a:pt x="2" y="46"/>
                  </a:lnTo>
                  <a:lnTo>
                    <a:pt x="4" y="46"/>
                  </a:lnTo>
                  <a:lnTo>
                    <a:pt x="6" y="46"/>
                  </a:lnTo>
                  <a:lnTo>
                    <a:pt x="8" y="46"/>
                  </a:lnTo>
                  <a:lnTo>
                    <a:pt x="8" y="46"/>
                  </a:lnTo>
                  <a:lnTo>
                    <a:pt x="10" y="44"/>
                  </a:lnTo>
                  <a:lnTo>
                    <a:pt x="10" y="44"/>
                  </a:lnTo>
                  <a:lnTo>
                    <a:pt x="10" y="42"/>
                  </a:lnTo>
                  <a:lnTo>
                    <a:pt x="12" y="42"/>
                  </a:lnTo>
                  <a:lnTo>
                    <a:pt x="12" y="40"/>
                  </a:lnTo>
                  <a:lnTo>
                    <a:pt x="12" y="38"/>
                  </a:lnTo>
                  <a:lnTo>
                    <a:pt x="12" y="36"/>
                  </a:lnTo>
                  <a:lnTo>
                    <a:pt x="12" y="34"/>
                  </a:lnTo>
                  <a:lnTo>
                    <a:pt x="10" y="34"/>
                  </a:lnTo>
                  <a:lnTo>
                    <a:pt x="10" y="34"/>
                  </a:lnTo>
                  <a:lnTo>
                    <a:pt x="10" y="32"/>
                  </a:lnTo>
                  <a:lnTo>
                    <a:pt x="10" y="32"/>
                  </a:lnTo>
                  <a:lnTo>
                    <a:pt x="8" y="32"/>
                  </a:lnTo>
                  <a:lnTo>
                    <a:pt x="6" y="30"/>
                  </a:lnTo>
                  <a:lnTo>
                    <a:pt x="4" y="30"/>
                  </a:lnTo>
                  <a:lnTo>
                    <a:pt x="2" y="30"/>
                  </a:lnTo>
                  <a:lnTo>
                    <a:pt x="2" y="28"/>
                  </a:lnTo>
                  <a:lnTo>
                    <a:pt x="2" y="28"/>
                  </a:lnTo>
                  <a:lnTo>
                    <a:pt x="2" y="28"/>
                  </a:lnTo>
                  <a:lnTo>
                    <a:pt x="2" y="28"/>
                  </a:lnTo>
                  <a:lnTo>
                    <a:pt x="0" y="26"/>
                  </a:lnTo>
                  <a:lnTo>
                    <a:pt x="0" y="22"/>
                  </a:lnTo>
                  <a:lnTo>
                    <a:pt x="0" y="20"/>
                  </a:lnTo>
                  <a:lnTo>
                    <a:pt x="0" y="16"/>
                  </a:lnTo>
                  <a:lnTo>
                    <a:pt x="0" y="14"/>
                  </a:lnTo>
                  <a:lnTo>
                    <a:pt x="2" y="12"/>
                  </a:lnTo>
                  <a:lnTo>
                    <a:pt x="2" y="8"/>
                  </a:lnTo>
                  <a:lnTo>
                    <a:pt x="4" y="6"/>
                  </a:lnTo>
                  <a:lnTo>
                    <a:pt x="6" y="4"/>
                  </a:lnTo>
                  <a:lnTo>
                    <a:pt x="6" y="2"/>
                  </a:lnTo>
                  <a:lnTo>
                    <a:pt x="8" y="2"/>
                  </a:lnTo>
                  <a:lnTo>
                    <a:pt x="8" y="2"/>
                  </a:lnTo>
                  <a:lnTo>
                    <a:pt x="8" y="0"/>
                  </a:lnTo>
                  <a:lnTo>
                    <a:pt x="10" y="0"/>
                  </a:lnTo>
                  <a:lnTo>
                    <a:pt x="10" y="0"/>
                  </a:lnTo>
                  <a:lnTo>
                    <a:pt x="12" y="0"/>
                  </a:lnTo>
                  <a:lnTo>
                    <a:pt x="14" y="0"/>
                  </a:lnTo>
                  <a:lnTo>
                    <a:pt x="16" y="2"/>
                  </a:lnTo>
                  <a:lnTo>
                    <a:pt x="18" y="2"/>
                  </a:lnTo>
                  <a:lnTo>
                    <a:pt x="20" y="2"/>
                  </a:lnTo>
                  <a:lnTo>
                    <a:pt x="22" y="4"/>
                  </a:lnTo>
                  <a:lnTo>
                    <a:pt x="24" y="6"/>
                  </a:lnTo>
                  <a:lnTo>
                    <a:pt x="26" y="6"/>
                  </a:lnTo>
                  <a:lnTo>
                    <a:pt x="26" y="8"/>
                  </a:lnTo>
                  <a:lnTo>
                    <a:pt x="28" y="8"/>
                  </a:lnTo>
                  <a:lnTo>
                    <a:pt x="30" y="8"/>
                  </a:lnTo>
                  <a:lnTo>
                    <a:pt x="34" y="10"/>
                  </a:lnTo>
                  <a:lnTo>
                    <a:pt x="40" y="10"/>
                  </a:lnTo>
                  <a:lnTo>
                    <a:pt x="40" y="12"/>
                  </a:lnTo>
                  <a:lnTo>
                    <a:pt x="40" y="16"/>
                  </a:lnTo>
                  <a:lnTo>
                    <a:pt x="40" y="18"/>
                  </a:lnTo>
                  <a:lnTo>
                    <a:pt x="40" y="20"/>
                  </a:lnTo>
                  <a:lnTo>
                    <a:pt x="40" y="22"/>
                  </a:lnTo>
                  <a:lnTo>
                    <a:pt x="40" y="24"/>
                  </a:lnTo>
                  <a:lnTo>
                    <a:pt x="40" y="24"/>
                  </a:lnTo>
                  <a:lnTo>
                    <a:pt x="42" y="24"/>
                  </a:lnTo>
                  <a:lnTo>
                    <a:pt x="42" y="24"/>
                  </a:lnTo>
                  <a:lnTo>
                    <a:pt x="44" y="26"/>
                  </a:lnTo>
                  <a:lnTo>
                    <a:pt x="46" y="26"/>
                  </a:lnTo>
                  <a:lnTo>
                    <a:pt x="46" y="28"/>
                  </a:lnTo>
                  <a:lnTo>
                    <a:pt x="46" y="28"/>
                  </a:lnTo>
                  <a:lnTo>
                    <a:pt x="48" y="28"/>
                  </a:lnTo>
                  <a:lnTo>
                    <a:pt x="48" y="28"/>
                  </a:lnTo>
                  <a:lnTo>
                    <a:pt x="48" y="30"/>
                  </a:lnTo>
                  <a:lnTo>
                    <a:pt x="48" y="32"/>
                  </a:lnTo>
                  <a:lnTo>
                    <a:pt x="46" y="34"/>
                  </a:lnTo>
                  <a:lnTo>
                    <a:pt x="46" y="38"/>
                  </a:lnTo>
                  <a:lnTo>
                    <a:pt x="46" y="38"/>
                  </a:lnTo>
                  <a:lnTo>
                    <a:pt x="46" y="40"/>
                  </a:lnTo>
                  <a:lnTo>
                    <a:pt x="46" y="44"/>
                  </a:lnTo>
                  <a:lnTo>
                    <a:pt x="46" y="50"/>
                  </a:lnTo>
                  <a:lnTo>
                    <a:pt x="48" y="56"/>
                  </a:lnTo>
                  <a:lnTo>
                    <a:pt x="48" y="60"/>
                  </a:lnTo>
                  <a:lnTo>
                    <a:pt x="50" y="66"/>
                  </a:lnTo>
                  <a:lnTo>
                    <a:pt x="50" y="72"/>
                  </a:lnTo>
                  <a:lnTo>
                    <a:pt x="54" y="80"/>
                  </a:lnTo>
                  <a:lnTo>
                    <a:pt x="52" y="80"/>
                  </a:lnTo>
                  <a:lnTo>
                    <a:pt x="50" y="82"/>
                  </a:lnTo>
                  <a:lnTo>
                    <a:pt x="50" y="84"/>
                  </a:lnTo>
                  <a:lnTo>
                    <a:pt x="48" y="86"/>
                  </a:lnTo>
                  <a:lnTo>
                    <a:pt x="48" y="86"/>
                  </a:lnTo>
                  <a:lnTo>
                    <a:pt x="46" y="88"/>
                  </a:lnTo>
                  <a:lnTo>
                    <a:pt x="46" y="88"/>
                  </a:lnTo>
                  <a:lnTo>
                    <a:pt x="46" y="88"/>
                  </a:lnTo>
                  <a:lnTo>
                    <a:pt x="44" y="88"/>
                  </a:lnTo>
                  <a:lnTo>
                    <a:pt x="42" y="88"/>
                  </a:lnTo>
                  <a:lnTo>
                    <a:pt x="42" y="88"/>
                  </a:lnTo>
                  <a:lnTo>
                    <a:pt x="40" y="86"/>
                  </a:lnTo>
                  <a:lnTo>
                    <a:pt x="38" y="86"/>
                  </a:lnTo>
                  <a:lnTo>
                    <a:pt x="36" y="86"/>
                  </a:lnTo>
                  <a:lnTo>
                    <a:pt x="36" y="86"/>
                  </a:lnTo>
                  <a:lnTo>
                    <a:pt x="36" y="88"/>
                  </a:lnTo>
                  <a:lnTo>
                    <a:pt x="34" y="88"/>
                  </a:lnTo>
                  <a:lnTo>
                    <a:pt x="34" y="88"/>
                  </a:lnTo>
                  <a:lnTo>
                    <a:pt x="32" y="90"/>
                  </a:lnTo>
                  <a:lnTo>
                    <a:pt x="30" y="94"/>
                  </a:lnTo>
                  <a:lnTo>
                    <a:pt x="30" y="94"/>
                  </a:lnTo>
                  <a:lnTo>
                    <a:pt x="30" y="94"/>
                  </a:lnTo>
                  <a:lnTo>
                    <a:pt x="28" y="96"/>
                  </a:lnTo>
                  <a:lnTo>
                    <a:pt x="26" y="96"/>
                  </a:lnTo>
                  <a:lnTo>
                    <a:pt x="26" y="96"/>
                  </a:lnTo>
                  <a:lnTo>
                    <a:pt x="24" y="96"/>
                  </a:lnTo>
                  <a:lnTo>
                    <a:pt x="20" y="96"/>
                  </a:lnTo>
                  <a:lnTo>
                    <a:pt x="18" y="96"/>
                  </a:lnTo>
                  <a:lnTo>
                    <a:pt x="16" y="96"/>
                  </a:lnTo>
                  <a:lnTo>
                    <a:pt x="14" y="96"/>
                  </a:lnTo>
                  <a:lnTo>
                    <a:pt x="8" y="94"/>
                  </a:lnTo>
                  <a:lnTo>
                    <a:pt x="2" y="92"/>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29" name="Freeform 425">
              <a:extLst>
                <a:ext uri="{FF2B5EF4-FFF2-40B4-BE49-F238E27FC236}">
                  <a16:creationId xmlns:a16="http://schemas.microsoft.com/office/drawing/2014/main" id="{B42B07B1-CC24-457D-8E9D-3C238349F4D6}"/>
                </a:ext>
              </a:extLst>
            </p:cNvPr>
            <p:cNvSpPr>
              <a:spLocks/>
            </p:cNvSpPr>
            <p:nvPr/>
          </p:nvSpPr>
          <p:spPr bwMode="auto">
            <a:xfrm>
              <a:off x="5927424" y="3769325"/>
              <a:ext cx="102125" cy="164137"/>
            </a:xfrm>
            <a:custGeom>
              <a:avLst/>
              <a:gdLst>
                <a:gd name="T0" fmla="*/ 0 w 54"/>
                <a:gd name="T1" fmla="*/ 84 h 96"/>
                <a:gd name="T2" fmla="*/ 0 w 54"/>
                <a:gd name="T3" fmla="*/ 68 h 96"/>
                <a:gd name="T4" fmla="*/ 0 w 54"/>
                <a:gd name="T5" fmla="*/ 56 h 96"/>
                <a:gd name="T6" fmla="*/ 0 w 54"/>
                <a:gd name="T7" fmla="*/ 50 h 96"/>
                <a:gd name="T8" fmla="*/ 2 w 54"/>
                <a:gd name="T9" fmla="*/ 46 h 96"/>
                <a:gd name="T10" fmla="*/ 6 w 54"/>
                <a:gd name="T11" fmla="*/ 46 h 96"/>
                <a:gd name="T12" fmla="*/ 10 w 54"/>
                <a:gd name="T13" fmla="*/ 44 h 96"/>
                <a:gd name="T14" fmla="*/ 12 w 54"/>
                <a:gd name="T15" fmla="*/ 42 h 96"/>
                <a:gd name="T16" fmla="*/ 12 w 54"/>
                <a:gd name="T17" fmla="*/ 36 h 96"/>
                <a:gd name="T18" fmla="*/ 10 w 54"/>
                <a:gd name="T19" fmla="*/ 34 h 96"/>
                <a:gd name="T20" fmla="*/ 8 w 54"/>
                <a:gd name="T21" fmla="*/ 32 h 96"/>
                <a:gd name="T22" fmla="*/ 2 w 54"/>
                <a:gd name="T23" fmla="*/ 30 h 96"/>
                <a:gd name="T24" fmla="*/ 2 w 54"/>
                <a:gd name="T25" fmla="*/ 28 h 96"/>
                <a:gd name="T26" fmla="*/ 0 w 54"/>
                <a:gd name="T27" fmla="*/ 22 h 96"/>
                <a:gd name="T28" fmla="*/ 0 w 54"/>
                <a:gd name="T29" fmla="*/ 14 h 96"/>
                <a:gd name="T30" fmla="*/ 4 w 54"/>
                <a:gd name="T31" fmla="*/ 6 h 96"/>
                <a:gd name="T32" fmla="*/ 8 w 54"/>
                <a:gd name="T33" fmla="*/ 2 h 96"/>
                <a:gd name="T34" fmla="*/ 10 w 54"/>
                <a:gd name="T35" fmla="*/ 0 h 96"/>
                <a:gd name="T36" fmla="*/ 14 w 54"/>
                <a:gd name="T37" fmla="*/ 0 h 96"/>
                <a:gd name="T38" fmla="*/ 20 w 54"/>
                <a:gd name="T39" fmla="*/ 2 h 96"/>
                <a:gd name="T40" fmla="*/ 26 w 54"/>
                <a:gd name="T41" fmla="*/ 6 h 96"/>
                <a:gd name="T42" fmla="*/ 30 w 54"/>
                <a:gd name="T43" fmla="*/ 8 h 96"/>
                <a:gd name="T44" fmla="*/ 40 w 54"/>
                <a:gd name="T45" fmla="*/ 12 h 96"/>
                <a:gd name="T46" fmla="*/ 40 w 54"/>
                <a:gd name="T47" fmla="*/ 20 h 96"/>
                <a:gd name="T48" fmla="*/ 40 w 54"/>
                <a:gd name="T49" fmla="*/ 24 h 96"/>
                <a:gd name="T50" fmla="*/ 44 w 54"/>
                <a:gd name="T51" fmla="*/ 26 h 96"/>
                <a:gd name="T52" fmla="*/ 46 w 54"/>
                <a:gd name="T53" fmla="*/ 28 h 96"/>
                <a:gd name="T54" fmla="*/ 48 w 54"/>
                <a:gd name="T55" fmla="*/ 30 h 96"/>
                <a:gd name="T56" fmla="*/ 46 w 54"/>
                <a:gd name="T57" fmla="*/ 38 h 96"/>
                <a:gd name="T58" fmla="*/ 46 w 54"/>
                <a:gd name="T59" fmla="*/ 44 h 96"/>
                <a:gd name="T60" fmla="*/ 48 w 54"/>
                <a:gd name="T61" fmla="*/ 60 h 96"/>
                <a:gd name="T62" fmla="*/ 54 w 54"/>
                <a:gd name="T63" fmla="*/ 80 h 96"/>
                <a:gd name="T64" fmla="*/ 50 w 54"/>
                <a:gd name="T65" fmla="*/ 84 h 96"/>
                <a:gd name="T66" fmla="*/ 46 w 54"/>
                <a:gd name="T67" fmla="*/ 88 h 96"/>
                <a:gd name="T68" fmla="*/ 44 w 54"/>
                <a:gd name="T69" fmla="*/ 88 h 96"/>
                <a:gd name="T70" fmla="*/ 40 w 54"/>
                <a:gd name="T71" fmla="*/ 86 h 96"/>
                <a:gd name="T72" fmla="*/ 36 w 54"/>
                <a:gd name="T73" fmla="*/ 86 h 96"/>
                <a:gd name="T74" fmla="*/ 34 w 54"/>
                <a:gd name="T75" fmla="*/ 88 h 96"/>
                <a:gd name="T76" fmla="*/ 30 w 54"/>
                <a:gd name="T77" fmla="*/ 94 h 96"/>
                <a:gd name="T78" fmla="*/ 26 w 54"/>
                <a:gd name="T79" fmla="*/ 96 h 96"/>
                <a:gd name="T80" fmla="*/ 20 w 54"/>
                <a:gd name="T81" fmla="*/ 96 h 96"/>
                <a:gd name="T82" fmla="*/ 14 w 54"/>
                <a:gd name="T83"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4" h="96">
                  <a:moveTo>
                    <a:pt x="2" y="92"/>
                  </a:moveTo>
                  <a:lnTo>
                    <a:pt x="2" y="92"/>
                  </a:lnTo>
                  <a:lnTo>
                    <a:pt x="0" y="84"/>
                  </a:lnTo>
                  <a:lnTo>
                    <a:pt x="0" y="76"/>
                  </a:lnTo>
                  <a:lnTo>
                    <a:pt x="0" y="72"/>
                  </a:lnTo>
                  <a:lnTo>
                    <a:pt x="0" y="68"/>
                  </a:lnTo>
                  <a:lnTo>
                    <a:pt x="0" y="64"/>
                  </a:lnTo>
                  <a:lnTo>
                    <a:pt x="0" y="60"/>
                  </a:lnTo>
                  <a:lnTo>
                    <a:pt x="0" y="56"/>
                  </a:lnTo>
                  <a:lnTo>
                    <a:pt x="0" y="54"/>
                  </a:lnTo>
                  <a:lnTo>
                    <a:pt x="0" y="50"/>
                  </a:lnTo>
                  <a:lnTo>
                    <a:pt x="0" y="50"/>
                  </a:lnTo>
                  <a:lnTo>
                    <a:pt x="0" y="48"/>
                  </a:lnTo>
                  <a:lnTo>
                    <a:pt x="2" y="48"/>
                  </a:lnTo>
                  <a:lnTo>
                    <a:pt x="2" y="46"/>
                  </a:lnTo>
                  <a:lnTo>
                    <a:pt x="2" y="46"/>
                  </a:lnTo>
                  <a:lnTo>
                    <a:pt x="4" y="46"/>
                  </a:lnTo>
                  <a:lnTo>
                    <a:pt x="6" y="46"/>
                  </a:lnTo>
                  <a:lnTo>
                    <a:pt x="8" y="46"/>
                  </a:lnTo>
                  <a:lnTo>
                    <a:pt x="8" y="46"/>
                  </a:lnTo>
                  <a:lnTo>
                    <a:pt x="10" y="44"/>
                  </a:lnTo>
                  <a:lnTo>
                    <a:pt x="10" y="44"/>
                  </a:lnTo>
                  <a:lnTo>
                    <a:pt x="10" y="42"/>
                  </a:lnTo>
                  <a:lnTo>
                    <a:pt x="12" y="42"/>
                  </a:lnTo>
                  <a:lnTo>
                    <a:pt x="12" y="40"/>
                  </a:lnTo>
                  <a:lnTo>
                    <a:pt x="12" y="38"/>
                  </a:lnTo>
                  <a:lnTo>
                    <a:pt x="12" y="36"/>
                  </a:lnTo>
                  <a:lnTo>
                    <a:pt x="12" y="34"/>
                  </a:lnTo>
                  <a:lnTo>
                    <a:pt x="10" y="34"/>
                  </a:lnTo>
                  <a:lnTo>
                    <a:pt x="10" y="34"/>
                  </a:lnTo>
                  <a:lnTo>
                    <a:pt x="10" y="32"/>
                  </a:lnTo>
                  <a:lnTo>
                    <a:pt x="10" y="32"/>
                  </a:lnTo>
                  <a:lnTo>
                    <a:pt x="8" y="32"/>
                  </a:lnTo>
                  <a:lnTo>
                    <a:pt x="6" y="30"/>
                  </a:lnTo>
                  <a:lnTo>
                    <a:pt x="4" y="30"/>
                  </a:lnTo>
                  <a:lnTo>
                    <a:pt x="2" y="30"/>
                  </a:lnTo>
                  <a:lnTo>
                    <a:pt x="2" y="28"/>
                  </a:lnTo>
                  <a:lnTo>
                    <a:pt x="2" y="28"/>
                  </a:lnTo>
                  <a:lnTo>
                    <a:pt x="2" y="28"/>
                  </a:lnTo>
                  <a:lnTo>
                    <a:pt x="2" y="28"/>
                  </a:lnTo>
                  <a:lnTo>
                    <a:pt x="0" y="26"/>
                  </a:lnTo>
                  <a:lnTo>
                    <a:pt x="0" y="22"/>
                  </a:lnTo>
                  <a:lnTo>
                    <a:pt x="0" y="20"/>
                  </a:lnTo>
                  <a:lnTo>
                    <a:pt x="0" y="16"/>
                  </a:lnTo>
                  <a:lnTo>
                    <a:pt x="0" y="14"/>
                  </a:lnTo>
                  <a:lnTo>
                    <a:pt x="2" y="12"/>
                  </a:lnTo>
                  <a:lnTo>
                    <a:pt x="2" y="8"/>
                  </a:lnTo>
                  <a:lnTo>
                    <a:pt x="4" y="6"/>
                  </a:lnTo>
                  <a:lnTo>
                    <a:pt x="6" y="4"/>
                  </a:lnTo>
                  <a:lnTo>
                    <a:pt x="6" y="2"/>
                  </a:lnTo>
                  <a:lnTo>
                    <a:pt x="8" y="2"/>
                  </a:lnTo>
                  <a:lnTo>
                    <a:pt x="8" y="2"/>
                  </a:lnTo>
                  <a:lnTo>
                    <a:pt x="8" y="0"/>
                  </a:lnTo>
                  <a:lnTo>
                    <a:pt x="10" y="0"/>
                  </a:lnTo>
                  <a:lnTo>
                    <a:pt x="10" y="0"/>
                  </a:lnTo>
                  <a:lnTo>
                    <a:pt x="12" y="0"/>
                  </a:lnTo>
                  <a:lnTo>
                    <a:pt x="14" y="0"/>
                  </a:lnTo>
                  <a:lnTo>
                    <a:pt x="16" y="2"/>
                  </a:lnTo>
                  <a:lnTo>
                    <a:pt x="18" y="2"/>
                  </a:lnTo>
                  <a:lnTo>
                    <a:pt x="20" y="2"/>
                  </a:lnTo>
                  <a:lnTo>
                    <a:pt x="22" y="4"/>
                  </a:lnTo>
                  <a:lnTo>
                    <a:pt x="24" y="6"/>
                  </a:lnTo>
                  <a:lnTo>
                    <a:pt x="26" y="6"/>
                  </a:lnTo>
                  <a:lnTo>
                    <a:pt x="26" y="8"/>
                  </a:lnTo>
                  <a:lnTo>
                    <a:pt x="28" y="8"/>
                  </a:lnTo>
                  <a:lnTo>
                    <a:pt x="30" y="8"/>
                  </a:lnTo>
                  <a:lnTo>
                    <a:pt x="34" y="10"/>
                  </a:lnTo>
                  <a:lnTo>
                    <a:pt x="40" y="10"/>
                  </a:lnTo>
                  <a:lnTo>
                    <a:pt x="40" y="12"/>
                  </a:lnTo>
                  <a:lnTo>
                    <a:pt x="40" y="16"/>
                  </a:lnTo>
                  <a:lnTo>
                    <a:pt x="40" y="18"/>
                  </a:lnTo>
                  <a:lnTo>
                    <a:pt x="40" y="20"/>
                  </a:lnTo>
                  <a:lnTo>
                    <a:pt x="40" y="22"/>
                  </a:lnTo>
                  <a:lnTo>
                    <a:pt x="40" y="24"/>
                  </a:lnTo>
                  <a:lnTo>
                    <a:pt x="40" y="24"/>
                  </a:lnTo>
                  <a:lnTo>
                    <a:pt x="42" y="24"/>
                  </a:lnTo>
                  <a:lnTo>
                    <a:pt x="42" y="24"/>
                  </a:lnTo>
                  <a:lnTo>
                    <a:pt x="44" y="26"/>
                  </a:lnTo>
                  <a:lnTo>
                    <a:pt x="46" y="26"/>
                  </a:lnTo>
                  <a:lnTo>
                    <a:pt x="46" y="28"/>
                  </a:lnTo>
                  <a:lnTo>
                    <a:pt x="46" y="28"/>
                  </a:lnTo>
                  <a:lnTo>
                    <a:pt x="48" y="28"/>
                  </a:lnTo>
                  <a:lnTo>
                    <a:pt x="48" y="28"/>
                  </a:lnTo>
                  <a:lnTo>
                    <a:pt x="48" y="30"/>
                  </a:lnTo>
                  <a:lnTo>
                    <a:pt x="48" y="32"/>
                  </a:lnTo>
                  <a:lnTo>
                    <a:pt x="46" y="34"/>
                  </a:lnTo>
                  <a:lnTo>
                    <a:pt x="46" y="38"/>
                  </a:lnTo>
                  <a:lnTo>
                    <a:pt x="46" y="38"/>
                  </a:lnTo>
                  <a:lnTo>
                    <a:pt x="46" y="40"/>
                  </a:lnTo>
                  <a:lnTo>
                    <a:pt x="46" y="44"/>
                  </a:lnTo>
                  <a:lnTo>
                    <a:pt x="46" y="50"/>
                  </a:lnTo>
                  <a:lnTo>
                    <a:pt x="48" y="56"/>
                  </a:lnTo>
                  <a:lnTo>
                    <a:pt x="48" y="60"/>
                  </a:lnTo>
                  <a:lnTo>
                    <a:pt x="50" y="66"/>
                  </a:lnTo>
                  <a:lnTo>
                    <a:pt x="50" y="72"/>
                  </a:lnTo>
                  <a:lnTo>
                    <a:pt x="54" y="80"/>
                  </a:lnTo>
                  <a:lnTo>
                    <a:pt x="52" y="80"/>
                  </a:lnTo>
                  <a:lnTo>
                    <a:pt x="50" y="82"/>
                  </a:lnTo>
                  <a:lnTo>
                    <a:pt x="50" y="84"/>
                  </a:lnTo>
                  <a:lnTo>
                    <a:pt x="48" y="86"/>
                  </a:lnTo>
                  <a:lnTo>
                    <a:pt x="48" y="86"/>
                  </a:lnTo>
                  <a:lnTo>
                    <a:pt x="46" y="88"/>
                  </a:lnTo>
                  <a:lnTo>
                    <a:pt x="46" y="88"/>
                  </a:lnTo>
                  <a:lnTo>
                    <a:pt x="46" y="88"/>
                  </a:lnTo>
                  <a:lnTo>
                    <a:pt x="44" y="88"/>
                  </a:lnTo>
                  <a:lnTo>
                    <a:pt x="42" y="88"/>
                  </a:lnTo>
                  <a:lnTo>
                    <a:pt x="42" y="88"/>
                  </a:lnTo>
                  <a:lnTo>
                    <a:pt x="40" y="86"/>
                  </a:lnTo>
                  <a:lnTo>
                    <a:pt x="38" y="86"/>
                  </a:lnTo>
                  <a:lnTo>
                    <a:pt x="36" y="86"/>
                  </a:lnTo>
                  <a:lnTo>
                    <a:pt x="36" y="86"/>
                  </a:lnTo>
                  <a:lnTo>
                    <a:pt x="36" y="88"/>
                  </a:lnTo>
                  <a:lnTo>
                    <a:pt x="34" y="88"/>
                  </a:lnTo>
                  <a:lnTo>
                    <a:pt x="34" y="88"/>
                  </a:lnTo>
                  <a:lnTo>
                    <a:pt x="32" y="90"/>
                  </a:lnTo>
                  <a:lnTo>
                    <a:pt x="30" y="94"/>
                  </a:lnTo>
                  <a:lnTo>
                    <a:pt x="30" y="94"/>
                  </a:lnTo>
                  <a:lnTo>
                    <a:pt x="30" y="94"/>
                  </a:lnTo>
                  <a:lnTo>
                    <a:pt x="28" y="96"/>
                  </a:lnTo>
                  <a:lnTo>
                    <a:pt x="26" y="96"/>
                  </a:lnTo>
                  <a:lnTo>
                    <a:pt x="26" y="96"/>
                  </a:lnTo>
                  <a:lnTo>
                    <a:pt x="24" y="96"/>
                  </a:lnTo>
                  <a:lnTo>
                    <a:pt x="20" y="96"/>
                  </a:lnTo>
                  <a:lnTo>
                    <a:pt x="18" y="96"/>
                  </a:lnTo>
                  <a:lnTo>
                    <a:pt x="16" y="96"/>
                  </a:lnTo>
                  <a:lnTo>
                    <a:pt x="14" y="96"/>
                  </a:lnTo>
                  <a:lnTo>
                    <a:pt x="8" y="94"/>
                  </a:lnTo>
                  <a:lnTo>
                    <a:pt x="2" y="92"/>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30" name="Freeform 426">
              <a:extLst>
                <a:ext uri="{FF2B5EF4-FFF2-40B4-BE49-F238E27FC236}">
                  <a16:creationId xmlns:a16="http://schemas.microsoft.com/office/drawing/2014/main" id="{13675CF3-E60E-44FD-8532-E2ED9B75A5DB}"/>
                </a:ext>
              </a:extLst>
            </p:cNvPr>
            <p:cNvSpPr>
              <a:spLocks/>
            </p:cNvSpPr>
            <p:nvPr/>
          </p:nvSpPr>
          <p:spPr bwMode="auto">
            <a:xfrm>
              <a:off x="6808724" y="4142052"/>
              <a:ext cx="49172" cy="44454"/>
            </a:xfrm>
            <a:custGeom>
              <a:avLst/>
              <a:gdLst>
                <a:gd name="T0" fmla="*/ 14 w 26"/>
                <a:gd name="T1" fmla="*/ 24 h 26"/>
                <a:gd name="T2" fmla="*/ 14 w 26"/>
                <a:gd name="T3" fmla="*/ 24 h 26"/>
                <a:gd name="T4" fmla="*/ 14 w 26"/>
                <a:gd name="T5" fmla="*/ 24 h 26"/>
                <a:gd name="T6" fmla="*/ 16 w 26"/>
                <a:gd name="T7" fmla="*/ 24 h 26"/>
                <a:gd name="T8" fmla="*/ 20 w 26"/>
                <a:gd name="T9" fmla="*/ 24 h 26"/>
                <a:gd name="T10" fmla="*/ 22 w 26"/>
                <a:gd name="T11" fmla="*/ 24 h 26"/>
                <a:gd name="T12" fmla="*/ 24 w 26"/>
                <a:gd name="T13" fmla="*/ 24 h 26"/>
                <a:gd name="T14" fmla="*/ 24 w 26"/>
                <a:gd name="T15" fmla="*/ 24 h 26"/>
                <a:gd name="T16" fmla="*/ 26 w 26"/>
                <a:gd name="T17" fmla="*/ 22 h 26"/>
                <a:gd name="T18" fmla="*/ 26 w 26"/>
                <a:gd name="T19" fmla="*/ 22 h 26"/>
                <a:gd name="T20" fmla="*/ 26 w 26"/>
                <a:gd name="T21" fmla="*/ 22 h 26"/>
                <a:gd name="T22" fmla="*/ 26 w 26"/>
                <a:gd name="T23" fmla="*/ 20 h 26"/>
                <a:gd name="T24" fmla="*/ 26 w 26"/>
                <a:gd name="T25" fmla="*/ 20 h 26"/>
                <a:gd name="T26" fmla="*/ 26 w 26"/>
                <a:gd name="T27" fmla="*/ 20 h 26"/>
                <a:gd name="T28" fmla="*/ 26 w 26"/>
                <a:gd name="T29" fmla="*/ 16 h 26"/>
                <a:gd name="T30" fmla="*/ 26 w 26"/>
                <a:gd name="T31" fmla="*/ 14 h 26"/>
                <a:gd name="T32" fmla="*/ 26 w 26"/>
                <a:gd name="T33" fmla="*/ 12 h 26"/>
                <a:gd name="T34" fmla="*/ 24 w 26"/>
                <a:gd name="T35" fmla="*/ 10 h 26"/>
                <a:gd name="T36" fmla="*/ 24 w 26"/>
                <a:gd name="T37" fmla="*/ 6 h 26"/>
                <a:gd name="T38" fmla="*/ 22 w 26"/>
                <a:gd name="T39" fmla="*/ 4 h 26"/>
                <a:gd name="T40" fmla="*/ 22 w 26"/>
                <a:gd name="T41" fmla="*/ 2 h 26"/>
                <a:gd name="T42" fmla="*/ 20 w 26"/>
                <a:gd name="T43" fmla="*/ 0 h 26"/>
                <a:gd name="T44" fmla="*/ 20 w 26"/>
                <a:gd name="T45" fmla="*/ 0 h 26"/>
                <a:gd name="T46" fmla="*/ 18 w 26"/>
                <a:gd name="T47" fmla="*/ 2 h 26"/>
                <a:gd name="T48" fmla="*/ 16 w 26"/>
                <a:gd name="T49" fmla="*/ 4 h 26"/>
                <a:gd name="T50" fmla="*/ 16 w 26"/>
                <a:gd name="T51" fmla="*/ 4 h 26"/>
                <a:gd name="T52" fmla="*/ 14 w 26"/>
                <a:gd name="T53" fmla="*/ 6 h 26"/>
                <a:gd name="T54" fmla="*/ 14 w 26"/>
                <a:gd name="T55" fmla="*/ 6 h 26"/>
                <a:gd name="T56" fmla="*/ 12 w 26"/>
                <a:gd name="T57" fmla="*/ 6 h 26"/>
                <a:gd name="T58" fmla="*/ 10 w 26"/>
                <a:gd name="T59" fmla="*/ 6 h 26"/>
                <a:gd name="T60" fmla="*/ 8 w 26"/>
                <a:gd name="T61" fmla="*/ 6 h 26"/>
                <a:gd name="T62" fmla="*/ 4 w 26"/>
                <a:gd name="T63" fmla="*/ 6 h 26"/>
                <a:gd name="T64" fmla="*/ 2 w 26"/>
                <a:gd name="T65" fmla="*/ 6 h 26"/>
                <a:gd name="T66" fmla="*/ 2 w 26"/>
                <a:gd name="T67" fmla="*/ 8 h 26"/>
                <a:gd name="T68" fmla="*/ 0 w 26"/>
                <a:gd name="T69" fmla="*/ 12 h 26"/>
                <a:gd name="T70" fmla="*/ 0 w 26"/>
                <a:gd name="T71" fmla="*/ 14 h 26"/>
                <a:gd name="T72" fmla="*/ 0 w 26"/>
                <a:gd name="T73" fmla="*/ 18 h 26"/>
                <a:gd name="T74" fmla="*/ 0 w 26"/>
                <a:gd name="T75" fmla="*/ 20 h 26"/>
                <a:gd name="T76" fmla="*/ 0 w 26"/>
                <a:gd name="T77" fmla="*/ 20 h 26"/>
                <a:gd name="T78" fmla="*/ 0 w 26"/>
                <a:gd name="T79" fmla="*/ 22 h 26"/>
                <a:gd name="T80" fmla="*/ 0 w 26"/>
                <a:gd name="T81" fmla="*/ 22 h 26"/>
                <a:gd name="T82" fmla="*/ 0 w 26"/>
                <a:gd name="T83" fmla="*/ 22 h 26"/>
                <a:gd name="T84" fmla="*/ 2 w 26"/>
                <a:gd name="T85" fmla="*/ 24 h 26"/>
                <a:gd name="T86" fmla="*/ 4 w 26"/>
                <a:gd name="T87" fmla="*/ 26 h 26"/>
                <a:gd name="T88" fmla="*/ 6 w 26"/>
                <a:gd name="T89" fmla="*/ 26 h 26"/>
                <a:gd name="T90" fmla="*/ 8 w 26"/>
                <a:gd name="T91" fmla="*/ 26 h 26"/>
                <a:gd name="T92" fmla="*/ 12 w 26"/>
                <a:gd name="T93" fmla="*/ 24 h 26"/>
                <a:gd name="T94" fmla="*/ 14 w 26"/>
                <a:gd name="T95"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 h="26">
                  <a:moveTo>
                    <a:pt x="14" y="24"/>
                  </a:moveTo>
                  <a:lnTo>
                    <a:pt x="14" y="24"/>
                  </a:lnTo>
                  <a:lnTo>
                    <a:pt x="14" y="24"/>
                  </a:lnTo>
                  <a:lnTo>
                    <a:pt x="16" y="24"/>
                  </a:lnTo>
                  <a:lnTo>
                    <a:pt x="20" y="24"/>
                  </a:lnTo>
                  <a:lnTo>
                    <a:pt x="22" y="24"/>
                  </a:lnTo>
                  <a:lnTo>
                    <a:pt x="24" y="24"/>
                  </a:lnTo>
                  <a:lnTo>
                    <a:pt x="24" y="24"/>
                  </a:lnTo>
                  <a:lnTo>
                    <a:pt x="26" y="22"/>
                  </a:lnTo>
                  <a:lnTo>
                    <a:pt x="26" y="22"/>
                  </a:lnTo>
                  <a:lnTo>
                    <a:pt x="26" y="22"/>
                  </a:lnTo>
                  <a:lnTo>
                    <a:pt x="26" y="20"/>
                  </a:lnTo>
                  <a:lnTo>
                    <a:pt x="26" y="20"/>
                  </a:lnTo>
                  <a:lnTo>
                    <a:pt x="26" y="20"/>
                  </a:lnTo>
                  <a:lnTo>
                    <a:pt x="26" y="16"/>
                  </a:lnTo>
                  <a:lnTo>
                    <a:pt x="26" y="14"/>
                  </a:lnTo>
                  <a:lnTo>
                    <a:pt x="26" y="12"/>
                  </a:lnTo>
                  <a:lnTo>
                    <a:pt x="24" y="10"/>
                  </a:lnTo>
                  <a:lnTo>
                    <a:pt x="24" y="6"/>
                  </a:lnTo>
                  <a:lnTo>
                    <a:pt x="22" y="4"/>
                  </a:lnTo>
                  <a:lnTo>
                    <a:pt x="22" y="2"/>
                  </a:lnTo>
                  <a:lnTo>
                    <a:pt x="20" y="0"/>
                  </a:lnTo>
                  <a:lnTo>
                    <a:pt x="20" y="0"/>
                  </a:lnTo>
                  <a:lnTo>
                    <a:pt x="18" y="2"/>
                  </a:lnTo>
                  <a:lnTo>
                    <a:pt x="16" y="4"/>
                  </a:lnTo>
                  <a:lnTo>
                    <a:pt x="16" y="4"/>
                  </a:lnTo>
                  <a:lnTo>
                    <a:pt x="14" y="6"/>
                  </a:lnTo>
                  <a:lnTo>
                    <a:pt x="14" y="6"/>
                  </a:lnTo>
                  <a:lnTo>
                    <a:pt x="12" y="6"/>
                  </a:lnTo>
                  <a:lnTo>
                    <a:pt x="10" y="6"/>
                  </a:lnTo>
                  <a:lnTo>
                    <a:pt x="8" y="6"/>
                  </a:lnTo>
                  <a:lnTo>
                    <a:pt x="4" y="6"/>
                  </a:lnTo>
                  <a:lnTo>
                    <a:pt x="2" y="6"/>
                  </a:lnTo>
                  <a:lnTo>
                    <a:pt x="2" y="8"/>
                  </a:lnTo>
                  <a:lnTo>
                    <a:pt x="0" y="12"/>
                  </a:lnTo>
                  <a:lnTo>
                    <a:pt x="0" y="14"/>
                  </a:lnTo>
                  <a:lnTo>
                    <a:pt x="0" y="18"/>
                  </a:lnTo>
                  <a:lnTo>
                    <a:pt x="0" y="20"/>
                  </a:lnTo>
                  <a:lnTo>
                    <a:pt x="0" y="20"/>
                  </a:lnTo>
                  <a:lnTo>
                    <a:pt x="0" y="22"/>
                  </a:lnTo>
                  <a:lnTo>
                    <a:pt x="0" y="22"/>
                  </a:lnTo>
                  <a:lnTo>
                    <a:pt x="0" y="22"/>
                  </a:lnTo>
                  <a:lnTo>
                    <a:pt x="2" y="24"/>
                  </a:lnTo>
                  <a:lnTo>
                    <a:pt x="4" y="26"/>
                  </a:lnTo>
                  <a:lnTo>
                    <a:pt x="6" y="26"/>
                  </a:lnTo>
                  <a:lnTo>
                    <a:pt x="8" y="26"/>
                  </a:lnTo>
                  <a:lnTo>
                    <a:pt x="12" y="24"/>
                  </a:lnTo>
                  <a:lnTo>
                    <a:pt x="14" y="24"/>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31" name="Freeform 427">
              <a:extLst>
                <a:ext uri="{FF2B5EF4-FFF2-40B4-BE49-F238E27FC236}">
                  <a16:creationId xmlns:a16="http://schemas.microsoft.com/office/drawing/2014/main" id="{5738089B-3517-47D2-A9BF-6B5C4A54C955}"/>
                </a:ext>
              </a:extLst>
            </p:cNvPr>
            <p:cNvSpPr>
              <a:spLocks/>
            </p:cNvSpPr>
            <p:nvPr/>
          </p:nvSpPr>
          <p:spPr bwMode="auto">
            <a:xfrm>
              <a:off x="6808724" y="4142052"/>
              <a:ext cx="49172" cy="44454"/>
            </a:xfrm>
            <a:custGeom>
              <a:avLst/>
              <a:gdLst>
                <a:gd name="T0" fmla="*/ 14 w 26"/>
                <a:gd name="T1" fmla="*/ 24 h 26"/>
                <a:gd name="T2" fmla="*/ 14 w 26"/>
                <a:gd name="T3" fmla="*/ 24 h 26"/>
                <a:gd name="T4" fmla="*/ 14 w 26"/>
                <a:gd name="T5" fmla="*/ 24 h 26"/>
                <a:gd name="T6" fmla="*/ 16 w 26"/>
                <a:gd name="T7" fmla="*/ 24 h 26"/>
                <a:gd name="T8" fmla="*/ 20 w 26"/>
                <a:gd name="T9" fmla="*/ 24 h 26"/>
                <a:gd name="T10" fmla="*/ 22 w 26"/>
                <a:gd name="T11" fmla="*/ 24 h 26"/>
                <a:gd name="T12" fmla="*/ 24 w 26"/>
                <a:gd name="T13" fmla="*/ 24 h 26"/>
                <a:gd name="T14" fmla="*/ 24 w 26"/>
                <a:gd name="T15" fmla="*/ 24 h 26"/>
                <a:gd name="T16" fmla="*/ 26 w 26"/>
                <a:gd name="T17" fmla="*/ 22 h 26"/>
                <a:gd name="T18" fmla="*/ 26 w 26"/>
                <a:gd name="T19" fmla="*/ 22 h 26"/>
                <a:gd name="T20" fmla="*/ 26 w 26"/>
                <a:gd name="T21" fmla="*/ 22 h 26"/>
                <a:gd name="T22" fmla="*/ 26 w 26"/>
                <a:gd name="T23" fmla="*/ 20 h 26"/>
                <a:gd name="T24" fmla="*/ 26 w 26"/>
                <a:gd name="T25" fmla="*/ 20 h 26"/>
                <a:gd name="T26" fmla="*/ 26 w 26"/>
                <a:gd name="T27" fmla="*/ 20 h 26"/>
                <a:gd name="T28" fmla="*/ 26 w 26"/>
                <a:gd name="T29" fmla="*/ 16 h 26"/>
                <a:gd name="T30" fmla="*/ 26 w 26"/>
                <a:gd name="T31" fmla="*/ 14 h 26"/>
                <a:gd name="T32" fmla="*/ 26 w 26"/>
                <a:gd name="T33" fmla="*/ 12 h 26"/>
                <a:gd name="T34" fmla="*/ 24 w 26"/>
                <a:gd name="T35" fmla="*/ 10 h 26"/>
                <a:gd name="T36" fmla="*/ 24 w 26"/>
                <a:gd name="T37" fmla="*/ 6 h 26"/>
                <a:gd name="T38" fmla="*/ 22 w 26"/>
                <a:gd name="T39" fmla="*/ 4 h 26"/>
                <a:gd name="T40" fmla="*/ 22 w 26"/>
                <a:gd name="T41" fmla="*/ 2 h 26"/>
                <a:gd name="T42" fmla="*/ 20 w 26"/>
                <a:gd name="T43" fmla="*/ 0 h 26"/>
                <a:gd name="T44" fmla="*/ 20 w 26"/>
                <a:gd name="T45" fmla="*/ 0 h 26"/>
                <a:gd name="T46" fmla="*/ 18 w 26"/>
                <a:gd name="T47" fmla="*/ 2 h 26"/>
                <a:gd name="T48" fmla="*/ 16 w 26"/>
                <a:gd name="T49" fmla="*/ 4 h 26"/>
                <a:gd name="T50" fmla="*/ 16 w 26"/>
                <a:gd name="T51" fmla="*/ 4 h 26"/>
                <a:gd name="T52" fmla="*/ 14 w 26"/>
                <a:gd name="T53" fmla="*/ 6 h 26"/>
                <a:gd name="T54" fmla="*/ 14 w 26"/>
                <a:gd name="T55" fmla="*/ 6 h 26"/>
                <a:gd name="T56" fmla="*/ 12 w 26"/>
                <a:gd name="T57" fmla="*/ 6 h 26"/>
                <a:gd name="T58" fmla="*/ 10 w 26"/>
                <a:gd name="T59" fmla="*/ 6 h 26"/>
                <a:gd name="T60" fmla="*/ 8 w 26"/>
                <a:gd name="T61" fmla="*/ 6 h 26"/>
                <a:gd name="T62" fmla="*/ 4 w 26"/>
                <a:gd name="T63" fmla="*/ 6 h 26"/>
                <a:gd name="T64" fmla="*/ 2 w 26"/>
                <a:gd name="T65" fmla="*/ 6 h 26"/>
                <a:gd name="T66" fmla="*/ 2 w 26"/>
                <a:gd name="T67" fmla="*/ 8 h 26"/>
                <a:gd name="T68" fmla="*/ 0 w 26"/>
                <a:gd name="T69" fmla="*/ 12 h 26"/>
                <a:gd name="T70" fmla="*/ 0 w 26"/>
                <a:gd name="T71" fmla="*/ 14 h 26"/>
                <a:gd name="T72" fmla="*/ 0 w 26"/>
                <a:gd name="T73" fmla="*/ 18 h 26"/>
                <a:gd name="T74" fmla="*/ 0 w 26"/>
                <a:gd name="T75" fmla="*/ 20 h 26"/>
                <a:gd name="T76" fmla="*/ 0 w 26"/>
                <a:gd name="T77" fmla="*/ 20 h 26"/>
                <a:gd name="T78" fmla="*/ 0 w 26"/>
                <a:gd name="T79" fmla="*/ 22 h 26"/>
                <a:gd name="T80" fmla="*/ 0 w 26"/>
                <a:gd name="T81" fmla="*/ 22 h 26"/>
                <a:gd name="T82" fmla="*/ 0 w 26"/>
                <a:gd name="T83" fmla="*/ 22 h 26"/>
                <a:gd name="T84" fmla="*/ 2 w 26"/>
                <a:gd name="T85" fmla="*/ 24 h 26"/>
                <a:gd name="T86" fmla="*/ 4 w 26"/>
                <a:gd name="T87" fmla="*/ 26 h 26"/>
                <a:gd name="T88" fmla="*/ 6 w 26"/>
                <a:gd name="T89" fmla="*/ 26 h 26"/>
                <a:gd name="T90" fmla="*/ 8 w 26"/>
                <a:gd name="T91" fmla="*/ 26 h 26"/>
                <a:gd name="T92" fmla="*/ 12 w 26"/>
                <a:gd name="T93" fmla="*/ 24 h 26"/>
                <a:gd name="T94" fmla="*/ 14 w 26"/>
                <a:gd name="T95"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 h="26">
                  <a:moveTo>
                    <a:pt x="14" y="24"/>
                  </a:moveTo>
                  <a:lnTo>
                    <a:pt x="14" y="24"/>
                  </a:lnTo>
                  <a:lnTo>
                    <a:pt x="14" y="24"/>
                  </a:lnTo>
                  <a:lnTo>
                    <a:pt x="16" y="24"/>
                  </a:lnTo>
                  <a:lnTo>
                    <a:pt x="20" y="24"/>
                  </a:lnTo>
                  <a:lnTo>
                    <a:pt x="22" y="24"/>
                  </a:lnTo>
                  <a:lnTo>
                    <a:pt x="24" y="24"/>
                  </a:lnTo>
                  <a:lnTo>
                    <a:pt x="24" y="24"/>
                  </a:lnTo>
                  <a:lnTo>
                    <a:pt x="26" y="22"/>
                  </a:lnTo>
                  <a:lnTo>
                    <a:pt x="26" y="22"/>
                  </a:lnTo>
                  <a:lnTo>
                    <a:pt x="26" y="22"/>
                  </a:lnTo>
                  <a:lnTo>
                    <a:pt x="26" y="20"/>
                  </a:lnTo>
                  <a:lnTo>
                    <a:pt x="26" y="20"/>
                  </a:lnTo>
                  <a:lnTo>
                    <a:pt x="26" y="20"/>
                  </a:lnTo>
                  <a:lnTo>
                    <a:pt x="26" y="16"/>
                  </a:lnTo>
                  <a:lnTo>
                    <a:pt x="26" y="14"/>
                  </a:lnTo>
                  <a:lnTo>
                    <a:pt x="26" y="12"/>
                  </a:lnTo>
                  <a:lnTo>
                    <a:pt x="24" y="10"/>
                  </a:lnTo>
                  <a:lnTo>
                    <a:pt x="24" y="6"/>
                  </a:lnTo>
                  <a:lnTo>
                    <a:pt x="22" y="4"/>
                  </a:lnTo>
                  <a:lnTo>
                    <a:pt x="22" y="2"/>
                  </a:lnTo>
                  <a:lnTo>
                    <a:pt x="20" y="0"/>
                  </a:lnTo>
                  <a:lnTo>
                    <a:pt x="20" y="0"/>
                  </a:lnTo>
                  <a:lnTo>
                    <a:pt x="18" y="2"/>
                  </a:lnTo>
                  <a:lnTo>
                    <a:pt x="16" y="4"/>
                  </a:lnTo>
                  <a:lnTo>
                    <a:pt x="16" y="4"/>
                  </a:lnTo>
                  <a:lnTo>
                    <a:pt x="14" y="6"/>
                  </a:lnTo>
                  <a:lnTo>
                    <a:pt x="14" y="6"/>
                  </a:lnTo>
                  <a:lnTo>
                    <a:pt x="12" y="6"/>
                  </a:lnTo>
                  <a:lnTo>
                    <a:pt x="10" y="6"/>
                  </a:lnTo>
                  <a:lnTo>
                    <a:pt x="8" y="6"/>
                  </a:lnTo>
                  <a:lnTo>
                    <a:pt x="4" y="6"/>
                  </a:lnTo>
                  <a:lnTo>
                    <a:pt x="2" y="6"/>
                  </a:lnTo>
                  <a:lnTo>
                    <a:pt x="2" y="8"/>
                  </a:lnTo>
                  <a:lnTo>
                    <a:pt x="0" y="12"/>
                  </a:lnTo>
                  <a:lnTo>
                    <a:pt x="0" y="14"/>
                  </a:lnTo>
                  <a:lnTo>
                    <a:pt x="0" y="18"/>
                  </a:lnTo>
                  <a:lnTo>
                    <a:pt x="0" y="20"/>
                  </a:lnTo>
                  <a:lnTo>
                    <a:pt x="0" y="20"/>
                  </a:lnTo>
                  <a:lnTo>
                    <a:pt x="0" y="22"/>
                  </a:lnTo>
                  <a:lnTo>
                    <a:pt x="0" y="22"/>
                  </a:lnTo>
                  <a:lnTo>
                    <a:pt x="0" y="22"/>
                  </a:lnTo>
                  <a:lnTo>
                    <a:pt x="2" y="24"/>
                  </a:lnTo>
                  <a:lnTo>
                    <a:pt x="4" y="26"/>
                  </a:lnTo>
                  <a:lnTo>
                    <a:pt x="6" y="26"/>
                  </a:lnTo>
                  <a:lnTo>
                    <a:pt x="8" y="26"/>
                  </a:lnTo>
                  <a:lnTo>
                    <a:pt x="12" y="24"/>
                  </a:lnTo>
                  <a:lnTo>
                    <a:pt x="14" y="24"/>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32" name="Freeform 428">
              <a:extLst>
                <a:ext uri="{FF2B5EF4-FFF2-40B4-BE49-F238E27FC236}">
                  <a16:creationId xmlns:a16="http://schemas.microsoft.com/office/drawing/2014/main" id="{D1363802-95E8-4239-A73F-ED9C0DE9C389}"/>
                </a:ext>
              </a:extLst>
            </p:cNvPr>
            <p:cNvSpPr>
              <a:spLocks/>
            </p:cNvSpPr>
            <p:nvPr/>
          </p:nvSpPr>
          <p:spPr bwMode="auto">
            <a:xfrm>
              <a:off x="6449396" y="4706273"/>
              <a:ext cx="450107" cy="382987"/>
            </a:xfrm>
            <a:custGeom>
              <a:avLst/>
              <a:gdLst>
                <a:gd name="T0" fmla="*/ 204 w 238"/>
                <a:gd name="T1" fmla="*/ 10 h 224"/>
                <a:gd name="T2" fmla="*/ 200 w 238"/>
                <a:gd name="T3" fmla="*/ 6 h 224"/>
                <a:gd name="T4" fmla="*/ 186 w 238"/>
                <a:gd name="T5" fmla="*/ 8 h 224"/>
                <a:gd name="T6" fmla="*/ 176 w 238"/>
                <a:gd name="T7" fmla="*/ 16 h 224"/>
                <a:gd name="T8" fmla="*/ 166 w 238"/>
                <a:gd name="T9" fmla="*/ 26 h 224"/>
                <a:gd name="T10" fmla="*/ 156 w 238"/>
                <a:gd name="T11" fmla="*/ 32 h 224"/>
                <a:gd name="T12" fmla="*/ 154 w 238"/>
                <a:gd name="T13" fmla="*/ 44 h 224"/>
                <a:gd name="T14" fmla="*/ 146 w 238"/>
                <a:gd name="T15" fmla="*/ 46 h 224"/>
                <a:gd name="T16" fmla="*/ 140 w 238"/>
                <a:gd name="T17" fmla="*/ 54 h 224"/>
                <a:gd name="T18" fmla="*/ 130 w 238"/>
                <a:gd name="T19" fmla="*/ 64 h 224"/>
                <a:gd name="T20" fmla="*/ 118 w 238"/>
                <a:gd name="T21" fmla="*/ 66 h 224"/>
                <a:gd name="T22" fmla="*/ 108 w 238"/>
                <a:gd name="T23" fmla="*/ 60 h 224"/>
                <a:gd name="T24" fmla="*/ 98 w 238"/>
                <a:gd name="T25" fmla="*/ 60 h 224"/>
                <a:gd name="T26" fmla="*/ 92 w 238"/>
                <a:gd name="T27" fmla="*/ 70 h 224"/>
                <a:gd name="T28" fmla="*/ 86 w 238"/>
                <a:gd name="T29" fmla="*/ 80 h 224"/>
                <a:gd name="T30" fmla="*/ 72 w 238"/>
                <a:gd name="T31" fmla="*/ 82 h 224"/>
                <a:gd name="T32" fmla="*/ 60 w 238"/>
                <a:gd name="T33" fmla="*/ 76 h 224"/>
                <a:gd name="T34" fmla="*/ 58 w 238"/>
                <a:gd name="T35" fmla="*/ 62 h 224"/>
                <a:gd name="T36" fmla="*/ 52 w 238"/>
                <a:gd name="T37" fmla="*/ 88 h 224"/>
                <a:gd name="T38" fmla="*/ 50 w 238"/>
                <a:gd name="T39" fmla="*/ 112 h 224"/>
                <a:gd name="T40" fmla="*/ 42 w 238"/>
                <a:gd name="T41" fmla="*/ 120 h 224"/>
                <a:gd name="T42" fmla="*/ 26 w 238"/>
                <a:gd name="T43" fmla="*/ 122 h 224"/>
                <a:gd name="T44" fmla="*/ 18 w 238"/>
                <a:gd name="T45" fmla="*/ 114 h 224"/>
                <a:gd name="T46" fmla="*/ 14 w 238"/>
                <a:gd name="T47" fmla="*/ 108 h 224"/>
                <a:gd name="T48" fmla="*/ 10 w 238"/>
                <a:gd name="T49" fmla="*/ 112 h 224"/>
                <a:gd name="T50" fmla="*/ 2 w 238"/>
                <a:gd name="T51" fmla="*/ 118 h 224"/>
                <a:gd name="T52" fmla="*/ 2 w 238"/>
                <a:gd name="T53" fmla="*/ 134 h 224"/>
                <a:gd name="T54" fmla="*/ 6 w 238"/>
                <a:gd name="T55" fmla="*/ 138 h 224"/>
                <a:gd name="T56" fmla="*/ 14 w 238"/>
                <a:gd name="T57" fmla="*/ 140 h 224"/>
                <a:gd name="T58" fmla="*/ 14 w 238"/>
                <a:gd name="T59" fmla="*/ 156 h 224"/>
                <a:gd name="T60" fmla="*/ 18 w 238"/>
                <a:gd name="T61" fmla="*/ 160 h 224"/>
                <a:gd name="T62" fmla="*/ 20 w 238"/>
                <a:gd name="T63" fmla="*/ 166 h 224"/>
                <a:gd name="T64" fmla="*/ 26 w 238"/>
                <a:gd name="T65" fmla="*/ 168 h 224"/>
                <a:gd name="T66" fmla="*/ 28 w 238"/>
                <a:gd name="T67" fmla="*/ 172 h 224"/>
                <a:gd name="T68" fmla="*/ 24 w 238"/>
                <a:gd name="T69" fmla="*/ 182 h 224"/>
                <a:gd name="T70" fmla="*/ 18 w 238"/>
                <a:gd name="T71" fmla="*/ 186 h 224"/>
                <a:gd name="T72" fmla="*/ 22 w 238"/>
                <a:gd name="T73" fmla="*/ 198 h 224"/>
                <a:gd name="T74" fmla="*/ 36 w 238"/>
                <a:gd name="T75" fmla="*/ 214 h 224"/>
                <a:gd name="T76" fmla="*/ 50 w 238"/>
                <a:gd name="T77" fmla="*/ 222 h 224"/>
                <a:gd name="T78" fmla="*/ 64 w 238"/>
                <a:gd name="T79" fmla="*/ 222 h 224"/>
                <a:gd name="T80" fmla="*/ 76 w 238"/>
                <a:gd name="T81" fmla="*/ 210 h 224"/>
                <a:gd name="T82" fmla="*/ 82 w 238"/>
                <a:gd name="T83" fmla="*/ 204 h 224"/>
                <a:gd name="T84" fmla="*/ 100 w 238"/>
                <a:gd name="T85" fmla="*/ 204 h 224"/>
                <a:gd name="T86" fmla="*/ 110 w 238"/>
                <a:gd name="T87" fmla="*/ 208 h 224"/>
                <a:gd name="T88" fmla="*/ 116 w 238"/>
                <a:gd name="T89" fmla="*/ 212 h 224"/>
                <a:gd name="T90" fmla="*/ 130 w 238"/>
                <a:gd name="T91" fmla="*/ 204 h 224"/>
                <a:gd name="T92" fmla="*/ 142 w 238"/>
                <a:gd name="T93" fmla="*/ 198 h 224"/>
                <a:gd name="T94" fmla="*/ 164 w 238"/>
                <a:gd name="T95" fmla="*/ 192 h 224"/>
                <a:gd name="T96" fmla="*/ 172 w 238"/>
                <a:gd name="T97" fmla="*/ 182 h 224"/>
                <a:gd name="T98" fmla="*/ 180 w 238"/>
                <a:gd name="T99" fmla="*/ 168 h 224"/>
                <a:gd name="T100" fmla="*/ 198 w 238"/>
                <a:gd name="T101" fmla="*/ 156 h 224"/>
                <a:gd name="T102" fmla="*/ 212 w 238"/>
                <a:gd name="T103" fmla="*/ 142 h 224"/>
                <a:gd name="T104" fmla="*/ 214 w 238"/>
                <a:gd name="T105" fmla="*/ 124 h 224"/>
                <a:gd name="T106" fmla="*/ 220 w 238"/>
                <a:gd name="T107" fmla="*/ 112 h 224"/>
                <a:gd name="T108" fmla="*/ 228 w 238"/>
                <a:gd name="T109" fmla="*/ 110 h 224"/>
                <a:gd name="T110" fmla="*/ 236 w 238"/>
                <a:gd name="T111" fmla="*/ 102 h 224"/>
                <a:gd name="T112" fmla="*/ 222 w 238"/>
                <a:gd name="T113" fmla="*/ 76 h 224"/>
                <a:gd name="T114" fmla="*/ 218 w 238"/>
                <a:gd name="T115" fmla="*/ 1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8" h="224">
                  <a:moveTo>
                    <a:pt x="218" y="10"/>
                  </a:moveTo>
                  <a:lnTo>
                    <a:pt x="218" y="10"/>
                  </a:lnTo>
                  <a:lnTo>
                    <a:pt x="216" y="10"/>
                  </a:lnTo>
                  <a:lnTo>
                    <a:pt x="212" y="10"/>
                  </a:lnTo>
                  <a:lnTo>
                    <a:pt x="210" y="10"/>
                  </a:lnTo>
                  <a:lnTo>
                    <a:pt x="206" y="10"/>
                  </a:lnTo>
                  <a:lnTo>
                    <a:pt x="204" y="10"/>
                  </a:lnTo>
                  <a:lnTo>
                    <a:pt x="204" y="10"/>
                  </a:lnTo>
                  <a:lnTo>
                    <a:pt x="202" y="10"/>
                  </a:lnTo>
                  <a:lnTo>
                    <a:pt x="202" y="10"/>
                  </a:lnTo>
                  <a:lnTo>
                    <a:pt x="202" y="10"/>
                  </a:lnTo>
                  <a:lnTo>
                    <a:pt x="200" y="8"/>
                  </a:lnTo>
                  <a:lnTo>
                    <a:pt x="200" y="6"/>
                  </a:lnTo>
                  <a:lnTo>
                    <a:pt x="200" y="6"/>
                  </a:lnTo>
                  <a:lnTo>
                    <a:pt x="198" y="6"/>
                  </a:lnTo>
                  <a:lnTo>
                    <a:pt x="198" y="4"/>
                  </a:lnTo>
                  <a:lnTo>
                    <a:pt x="196" y="4"/>
                  </a:lnTo>
                  <a:lnTo>
                    <a:pt x="194" y="2"/>
                  </a:lnTo>
                  <a:lnTo>
                    <a:pt x="190" y="0"/>
                  </a:lnTo>
                  <a:lnTo>
                    <a:pt x="188" y="4"/>
                  </a:lnTo>
                  <a:lnTo>
                    <a:pt x="186" y="8"/>
                  </a:lnTo>
                  <a:lnTo>
                    <a:pt x="186" y="8"/>
                  </a:lnTo>
                  <a:lnTo>
                    <a:pt x="186" y="10"/>
                  </a:lnTo>
                  <a:lnTo>
                    <a:pt x="184" y="10"/>
                  </a:lnTo>
                  <a:lnTo>
                    <a:pt x="184" y="12"/>
                  </a:lnTo>
                  <a:lnTo>
                    <a:pt x="182" y="14"/>
                  </a:lnTo>
                  <a:lnTo>
                    <a:pt x="178" y="14"/>
                  </a:lnTo>
                  <a:lnTo>
                    <a:pt x="176" y="16"/>
                  </a:lnTo>
                  <a:lnTo>
                    <a:pt x="174" y="18"/>
                  </a:lnTo>
                  <a:lnTo>
                    <a:pt x="172" y="20"/>
                  </a:lnTo>
                  <a:lnTo>
                    <a:pt x="170" y="24"/>
                  </a:lnTo>
                  <a:lnTo>
                    <a:pt x="170" y="24"/>
                  </a:lnTo>
                  <a:lnTo>
                    <a:pt x="168" y="26"/>
                  </a:lnTo>
                  <a:lnTo>
                    <a:pt x="168" y="26"/>
                  </a:lnTo>
                  <a:lnTo>
                    <a:pt x="166" y="26"/>
                  </a:lnTo>
                  <a:lnTo>
                    <a:pt x="162" y="28"/>
                  </a:lnTo>
                  <a:lnTo>
                    <a:pt x="160" y="28"/>
                  </a:lnTo>
                  <a:lnTo>
                    <a:pt x="160" y="30"/>
                  </a:lnTo>
                  <a:lnTo>
                    <a:pt x="158" y="30"/>
                  </a:lnTo>
                  <a:lnTo>
                    <a:pt x="158" y="30"/>
                  </a:lnTo>
                  <a:lnTo>
                    <a:pt x="156" y="32"/>
                  </a:lnTo>
                  <a:lnTo>
                    <a:pt x="156" y="32"/>
                  </a:lnTo>
                  <a:lnTo>
                    <a:pt x="156" y="34"/>
                  </a:lnTo>
                  <a:lnTo>
                    <a:pt x="156" y="36"/>
                  </a:lnTo>
                  <a:lnTo>
                    <a:pt x="156" y="38"/>
                  </a:lnTo>
                  <a:lnTo>
                    <a:pt x="156" y="40"/>
                  </a:lnTo>
                  <a:lnTo>
                    <a:pt x="154" y="42"/>
                  </a:lnTo>
                  <a:lnTo>
                    <a:pt x="154" y="44"/>
                  </a:lnTo>
                  <a:lnTo>
                    <a:pt x="154" y="44"/>
                  </a:lnTo>
                  <a:lnTo>
                    <a:pt x="154" y="46"/>
                  </a:lnTo>
                  <a:lnTo>
                    <a:pt x="152" y="46"/>
                  </a:lnTo>
                  <a:lnTo>
                    <a:pt x="152" y="46"/>
                  </a:lnTo>
                  <a:lnTo>
                    <a:pt x="152" y="46"/>
                  </a:lnTo>
                  <a:lnTo>
                    <a:pt x="150" y="46"/>
                  </a:lnTo>
                  <a:lnTo>
                    <a:pt x="148" y="46"/>
                  </a:lnTo>
                  <a:lnTo>
                    <a:pt x="146" y="46"/>
                  </a:lnTo>
                  <a:lnTo>
                    <a:pt x="144" y="48"/>
                  </a:lnTo>
                  <a:lnTo>
                    <a:pt x="144" y="48"/>
                  </a:lnTo>
                  <a:lnTo>
                    <a:pt x="144" y="48"/>
                  </a:lnTo>
                  <a:lnTo>
                    <a:pt x="142" y="50"/>
                  </a:lnTo>
                  <a:lnTo>
                    <a:pt x="142" y="50"/>
                  </a:lnTo>
                  <a:lnTo>
                    <a:pt x="140" y="52"/>
                  </a:lnTo>
                  <a:lnTo>
                    <a:pt x="140" y="54"/>
                  </a:lnTo>
                  <a:lnTo>
                    <a:pt x="138" y="56"/>
                  </a:lnTo>
                  <a:lnTo>
                    <a:pt x="138" y="56"/>
                  </a:lnTo>
                  <a:lnTo>
                    <a:pt x="136" y="60"/>
                  </a:lnTo>
                  <a:lnTo>
                    <a:pt x="134" y="62"/>
                  </a:lnTo>
                  <a:lnTo>
                    <a:pt x="134" y="62"/>
                  </a:lnTo>
                  <a:lnTo>
                    <a:pt x="132" y="64"/>
                  </a:lnTo>
                  <a:lnTo>
                    <a:pt x="130" y="64"/>
                  </a:lnTo>
                  <a:lnTo>
                    <a:pt x="130" y="66"/>
                  </a:lnTo>
                  <a:lnTo>
                    <a:pt x="128" y="66"/>
                  </a:lnTo>
                  <a:lnTo>
                    <a:pt x="126" y="66"/>
                  </a:lnTo>
                  <a:lnTo>
                    <a:pt x="124" y="66"/>
                  </a:lnTo>
                  <a:lnTo>
                    <a:pt x="122" y="66"/>
                  </a:lnTo>
                  <a:lnTo>
                    <a:pt x="120" y="66"/>
                  </a:lnTo>
                  <a:lnTo>
                    <a:pt x="118" y="66"/>
                  </a:lnTo>
                  <a:lnTo>
                    <a:pt x="118" y="66"/>
                  </a:lnTo>
                  <a:lnTo>
                    <a:pt x="116" y="66"/>
                  </a:lnTo>
                  <a:lnTo>
                    <a:pt x="114" y="66"/>
                  </a:lnTo>
                  <a:lnTo>
                    <a:pt x="114" y="64"/>
                  </a:lnTo>
                  <a:lnTo>
                    <a:pt x="110" y="62"/>
                  </a:lnTo>
                  <a:lnTo>
                    <a:pt x="108" y="62"/>
                  </a:lnTo>
                  <a:lnTo>
                    <a:pt x="108" y="60"/>
                  </a:lnTo>
                  <a:lnTo>
                    <a:pt x="106" y="60"/>
                  </a:lnTo>
                  <a:lnTo>
                    <a:pt x="104" y="60"/>
                  </a:lnTo>
                  <a:lnTo>
                    <a:pt x="102" y="60"/>
                  </a:lnTo>
                  <a:lnTo>
                    <a:pt x="100" y="60"/>
                  </a:lnTo>
                  <a:lnTo>
                    <a:pt x="98" y="60"/>
                  </a:lnTo>
                  <a:lnTo>
                    <a:pt x="98" y="60"/>
                  </a:lnTo>
                  <a:lnTo>
                    <a:pt x="98" y="60"/>
                  </a:lnTo>
                  <a:lnTo>
                    <a:pt x="96" y="62"/>
                  </a:lnTo>
                  <a:lnTo>
                    <a:pt x="96" y="62"/>
                  </a:lnTo>
                  <a:lnTo>
                    <a:pt x="96" y="64"/>
                  </a:lnTo>
                  <a:lnTo>
                    <a:pt x="94" y="66"/>
                  </a:lnTo>
                  <a:lnTo>
                    <a:pt x="92" y="68"/>
                  </a:lnTo>
                  <a:lnTo>
                    <a:pt x="92" y="68"/>
                  </a:lnTo>
                  <a:lnTo>
                    <a:pt x="92" y="70"/>
                  </a:lnTo>
                  <a:lnTo>
                    <a:pt x="92" y="72"/>
                  </a:lnTo>
                  <a:lnTo>
                    <a:pt x="90" y="74"/>
                  </a:lnTo>
                  <a:lnTo>
                    <a:pt x="90" y="76"/>
                  </a:lnTo>
                  <a:lnTo>
                    <a:pt x="90" y="76"/>
                  </a:lnTo>
                  <a:lnTo>
                    <a:pt x="88" y="78"/>
                  </a:lnTo>
                  <a:lnTo>
                    <a:pt x="88" y="78"/>
                  </a:lnTo>
                  <a:lnTo>
                    <a:pt x="86" y="80"/>
                  </a:lnTo>
                  <a:lnTo>
                    <a:pt x="84" y="82"/>
                  </a:lnTo>
                  <a:lnTo>
                    <a:pt x="82" y="82"/>
                  </a:lnTo>
                  <a:lnTo>
                    <a:pt x="82" y="82"/>
                  </a:lnTo>
                  <a:lnTo>
                    <a:pt x="80" y="82"/>
                  </a:lnTo>
                  <a:lnTo>
                    <a:pt x="76" y="82"/>
                  </a:lnTo>
                  <a:lnTo>
                    <a:pt x="74" y="82"/>
                  </a:lnTo>
                  <a:lnTo>
                    <a:pt x="72" y="82"/>
                  </a:lnTo>
                  <a:lnTo>
                    <a:pt x="68" y="80"/>
                  </a:lnTo>
                  <a:lnTo>
                    <a:pt x="66" y="80"/>
                  </a:lnTo>
                  <a:lnTo>
                    <a:pt x="64" y="78"/>
                  </a:lnTo>
                  <a:lnTo>
                    <a:pt x="62" y="78"/>
                  </a:lnTo>
                  <a:lnTo>
                    <a:pt x="62" y="78"/>
                  </a:lnTo>
                  <a:lnTo>
                    <a:pt x="62" y="78"/>
                  </a:lnTo>
                  <a:lnTo>
                    <a:pt x="60" y="76"/>
                  </a:lnTo>
                  <a:lnTo>
                    <a:pt x="60" y="74"/>
                  </a:lnTo>
                  <a:lnTo>
                    <a:pt x="60" y="72"/>
                  </a:lnTo>
                  <a:lnTo>
                    <a:pt x="60" y="70"/>
                  </a:lnTo>
                  <a:lnTo>
                    <a:pt x="58" y="66"/>
                  </a:lnTo>
                  <a:lnTo>
                    <a:pt x="58" y="64"/>
                  </a:lnTo>
                  <a:lnTo>
                    <a:pt x="58" y="62"/>
                  </a:lnTo>
                  <a:lnTo>
                    <a:pt x="58" y="62"/>
                  </a:lnTo>
                  <a:lnTo>
                    <a:pt x="56" y="60"/>
                  </a:lnTo>
                  <a:lnTo>
                    <a:pt x="56" y="58"/>
                  </a:lnTo>
                  <a:lnTo>
                    <a:pt x="52" y="56"/>
                  </a:lnTo>
                  <a:lnTo>
                    <a:pt x="52" y="62"/>
                  </a:lnTo>
                  <a:lnTo>
                    <a:pt x="54" y="70"/>
                  </a:lnTo>
                  <a:lnTo>
                    <a:pt x="54" y="80"/>
                  </a:lnTo>
                  <a:lnTo>
                    <a:pt x="52" y="88"/>
                  </a:lnTo>
                  <a:lnTo>
                    <a:pt x="52" y="94"/>
                  </a:lnTo>
                  <a:lnTo>
                    <a:pt x="52" y="98"/>
                  </a:lnTo>
                  <a:lnTo>
                    <a:pt x="52" y="102"/>
                  </a:lnTo>
                  <a:lnTo>
                    <a:pt x="50" y="106"/>
                  </a:lnTo>
                  <a:lnTo>
                    <a:pt x="50" y="110"/>
                  </a:lnTo>
                  <a:lnTo>
                    <a:pt x="50" y="112"/>
                  </a:lnTo>
                  <a:lnTo>
                    <a:pt x="50" y="112"/>
                  </a:lnTo>
                  <a:lnTo>
                    <a:pt x="48" y="114"/>
                  </a:lnTo>
                  <a:lnTo>
                    <a:pt x="48" y="116"/>
                  </a:lnTo>
                  <a:lnTo>
                    <a:pt x="46" y="116"/>
                  </a:lnTo>
                  <a:lnTo>
                    <a:pt x="46" y="118"/>
                  </a:lnTo>
                  <a:lnTo>
                    <a:pt x="44" y="118"/>
                  </a:lnTo>
                  <a:lnTo>
                    <a:pt x="42" y="120"/>
                  </a:lnTo>
                  <a:lnTo>
                    <a:pt x="42" y="120"/>
                  </a:lnTo>
                  <a:lnTo>
                    <a:pt x="40" y="122"/>
                  </a:lnTo>
                  <a:lnTo>
                    <a:pt x="38" y="122"/>
                  </a:lnTo>
                  <a:lnTo>
                    <a:pt x="36" y="122"/>
                  </a:lnTo>
                  <a:lnTo>
                    <a:pt x="34" y="122"/>
                  </a:lnTo>
                  <a:lnTo>
                    <a:pt x="30" y="122"/>
                  </a:lnTo>
                  <a:lnTo>
                    <a:pt x="28" y="122"/>
                  </a:lnTo>
                  <a:lnTo>
                    <a:pt x="26" y="122"/>
                  </a:lnTo>
                  <a:lnTo>
                    <a:pt x="24" y="120"/>
                  </a:lnTo>
                  <a:lnTo>
                    <a:pt x="22" y="120"/>
                  </a:lnTo>
                  <a:lnTo>
                    <a:pt x="22" y="120"/>
                  </a:lnTo>
                  <a:lnTo>
                    <a:pt x="20" y="118"/>
                  </a:lnTo>
                  <a:lnTo>
                    <a:pt x="20" y="118"/>
                  </a:lnTo>
                  <a:lnTo>
                    <a:pt x="20" y="116"/>
                  </a:lnTo>
                  <a:lnTo>
                    <a:pt x="18" y="114"/>
                  </a:lnTo>
                  <a:lnTo>
                    <a:pt x="18" y="112"/>
                  </a:lnTo>
                  <a:lnTo>
                    <a:pt x="18" y="110"/>
                  </a:lnTo>
                  <a:lnTo>
                    <a:pt x="16" y="110"/>
                  </a:lnTo>
                  <a:lnTo>
                    <a:pt x="16" y="108"/>
                  </a:lnTo>
                  <a:lnTo>
                    <a:pt x="16" y="108"/>
                  </a:lnTo>
                  <a:lnTo>
                    <a:pt x="16" y="108"/>
                  </a:lnTo>
                  <a:lnTo>
                    <a:pt x="14" y="108"/>
                  </a:lnTo>
                  <a:lnTo>
                    <a:pt x="14" y="108"/>
                  </a:lnTo>
                  <a:lnTo>
                    <a:pt x="14" y="108"/>
                  </a:lnTo>
                  <a:lnTo>
                    <a:pt x="14" y="110"/>
                  </a:lnTo>
                  <a:lnTo>
                    <a:pt x="12" y="110"/>
                  </a:lnTo>
                  <a:lnTo>
                    <a:pt x="12" y="112"/>
                  </a:lnTo>
                  <a:lnTo>
                    <a:pt x="12" y="112"/>
                  </a:lnTo>
                  <a:lnTo>
                    <a:pt x="10" y="112"/>
                  </a:lnTo>
                  <a:lnTo>
                    <a:pt x="8" y="112"/>
                  </a:lnTo>
                  <a:lnTo>
                    <a:pt x="8" y="112"/>
                  </a:lnTo>
                  <a:lnTo>
                    <a:pt x="6" y="112"/>
                  </a:lnTo>
                  <a:lnTo>
                    <a:pt x="2" y="114"/>
                  </a:lnTo>
                  <a:lnTo>
                    <a:pt x="0" y="114"/>
                  </a:lnTo>
                  <a:lnTo>
                    <a:pt x="2" y="116"/>
                  </a:lnTo>
                  <a:lnTo>
                    <a:pt x="2" y="118"/>
                  </a:lnTo>
                  <a:lnTo>
                    <a:pt x="2" y="120"/>
                  </a:lnTo>
                  <a:lnTo>
                    <a:pt x="2" y="122"/>
                  </a:lnTo>
                  <a:lnTo>
                    <a:pt x="2" y="124"/>
                  </a:lnTo>
                  <a:lnTo>
                    <a:pt x="2" y="128"/>
                  </a:lnTo>
                  <a:lnTo>
                    <a:pt x="2" y="130"/>
                  </a:lnTo>
                  <a:lnTo>
                    <a:pt x="2" y="132"/>
                  </a:lnTo>
                  <a:lnTo>
                    <a:pt x="2" y="134"/>
                  </a:lnTo>
                  <a:lnTo>
                    <a:pt x="2" y="134"/>
                  </a:lnTo>
                  <a:lnTo>
                    <a:pt x="2" y="134"/>
                  </a:lnTo>
                  <a:lnTo>
                    <a:pt x="2" y="136"/>
                  </a:lnTo>
                  <a:lnTo>
                    <a:pt x="4" y="136"/>
                  </a:lnTo>
                  <a:lnTo>
                    <a:pt x="4" y="136"/>
                  </a:lnTo>
                  <a:lnTo>
                    <a:pt x="4" y="136"/>
                  </a:lnTo>
                  <a:lnTo>
                    <a:pt x="6" y="138"/>
                  </a:lnTo>
                  <a:lnTo>
                    <a:pt x="8" y="138"/>
                  </a:lnTo>
                  <a:lnTo>
                    <a:pt x="10" y="138"/>
                  </a:lnTo>
                  <a:lnTo>
                    <a:pt x="12" y="138"/>
                  </a:lnTo>
                  <a:lnTo>
                    <a:pt x="12" y="138"/>
                  </a:lnTo>
                  <a:lnTo>
                    <a:pt x="14" y="140"/>
                  </a:lnTo>
                  <a:lnTo>
                    <a:pt x="14" y="140"/>
                  </a:lnTo>
                  <a:lnTo>
                    <a:pt x="14" y="140"/>
                  </a:lnTo>
                  <a:lnTo>
                    <a:pt x="14" y="142"/>
                  </a:lnTo>
                  <a:lnTo>
                    <a:pt x="14" y="142"/>
                  </a:lnTo>
                  <a:lnTo>
                    <a:pt x="14" y="144"/>
                  </a:lnTo>
                  <a:lnTo>
                    <a:pt x="14" y="146"/>
                  </a:lnTo>
                  <a:lnTo>
                    <a:pt x="14" y="150"/>
                  </a:lnTo>
                  <a:lnTo>
                    <a:pt x="14" y="152"/>
                  </a:lnTo>
                  <a:lnTo>
                    <a:pt x="14" y="156"/>
                  </a:lnTo>
                  <a:lnTo>
                    <a:pt x="14" y="156"/>
                  </a:lnTo>
                  <a:lnTo>
                    <a:pt x="14" y="158"/>
                  </a:lnTo>
                  <a:lnTo>
                    <a:pt x="14" y="158"/>
                  </a:lnTo>
                  <a:lnTo>
                    <a:pt x="14" y="160"/>
                  </a:lnTo>
                  <a:lnTo>
                    <a:pt x="14" y="160"/>
                  </a:lnTo>
                  <a:lnTo>
                    <a:pt x="16" y="160"/>
                  </a:lnTo>
                  <a:lnTo>
                    <a:pt x="18" y="160"/>
                  </a:lnTo>
                  <a:lnTo>
                    <a:pt x="20" y="162"/>
                  </a:lnTo>
                  <a:lnTo>
                    <a:pt x="20" y="162"/>
                  </a:lnTo>
                  <a:lnTo>
                    <a:pt x="22" y="162"/>
                  </a:lnTo>
                  <a:lnTo>
                    <a:pt x="22" y="162"/>
                  </a:lnTo>
                  <a:lnTo>
                    <a:pt x="22" y="164"/>
                  </a:lnTo>
                  <a:lnTo>
                    <a:pt x="22" y="166"/>
                  </a:lnTo>
                  <a:lnTo>
                    <a:pt x="20" y="166"/>
                  </a:lnTo>
                  <a:lnTo>
                    <a:pt x="20" y="168"/>
                  </a:lnTo>
                  <a:lnTo>
                    <a:pt x="22" y="168"/>
                  </a:lnTo>
                  <a:lnTo>
                    <a:pt x="22" y="168"/>
                  </a:lnTo>
                  <a:lnTo>
                    <a:pt x="22" y="168"/>
                  </a:lnTo>
                  <a:lnTo>
                    <a:pt x="22" y="168"/>
                  </a:lnTo>
                  <a:lnTo>
                    <a:pt x="24" y="168"/>
                  </a:lnTo>
                  <a:lnTo>
                    <a:pt x="26" y="168"/>
                  </a:lnTo>
                  <a:lnTo>
                    <a:pt x="26" y="168"/>
                  </a:lnTo>
                  <a:lnTo>
                    <a:pt x="28" y="168"/>
                  </a:lnTo>
                  <a:lnTo>
                    <a:pt x="28" y="168"/>
                  </a:lnTo>
                  <a:lnTo>
                    <a:pt x="28" y="168"/>
                  </a:lnTo>
                  <a:lnTo>
                    <a:pt x="28" y="168"/>
                  </a:lnTo>
                  <a:lnTo>
                    <a:pt x="28" y="170"/>
                  </a:lnTo>
                  <a:lnTo>
                    <a:pt x="28" y="172"/>
                  </a:lnTo>
                  <a:lnTo>
                    <a:pt x="28" y="172"/>
                  </a:lnTo>
                  <a:lnTo>
                    <a:pt x="28" y="174"/>
                  </a:lnTo>
                  <a:lnTo>
                    <a:pt x="28" y="176"/>
                  </a:lnTo>
                  <a:lnTo>
                    <a:pt x="26" y="178"/>
                  </a:lnTo>
                  <a:lnTo>
                    <a:pt x="26" y="180"/>
                  </a:lnTo>
                  <a:lnTo>
                    <a:pt x="26" y="182"/>
                  </a:lnTo>
                  <a:lnTo>
                    <a:pt x="24" y="182"/>
                  </a:lnTo>
                  <a:lnTo>
                    <a:pt x="24" y="182"/>
                  </a:lnTo>
                  <a:lnTo>
                    <a:pt x="22" y="184"/>
                  </a:lnTo>
                  <a:lnTo>
                    <a:pt x="20" y="184"/>
                  </a:lnTo>
                  <a:lnTo>
                    <a:pt x="20" y="186"/>
                  </a:lnTo>
                  <a:lnTo>
                    <a:pt x="18" y="186"/>
                  </a:lnTo>
                  <a:lnTo>
                    <a:pt x="18" y="186"/>
                  </a:lnTo>
                  <a:lnTo>
                    <a:pt x="18" y="186"/>
                  </a:lnTo>
                  <a:lnTo>
                    <a:pt x="18" y="188"/>
                  </a:lnTo>
                  <a:lnTo>
                    <a:pt x="18" y="190"/>
                  </a:lnTo>
                  <a:lnTo>
                    <a:pt x="18" y="190"/>
                  </a:lnTo>
                  <a:lnTo>
                    <a:pt x="18" y="192"/>
                  </a:lnTo>
                  <a:lnTo>
                    <a:pt x="20" y="194"/>
                  </a:lnTo>
                  <a:lnTo>
                    <a:pt x="20" y="196"/>
                  </a:lnTo>
                  <a:lnTo>
                    <a:pt x="22" y="198"/>
                  </a:lnTo>
                  <a:lnTo>
                    <a:pt x="24" y="200"/>
                  </a:lnTo>
                  <a:lnTo>
                    <a:pt x="26" y="204"/>
                  </a:lnTo>
                  <a:lnTo>
                    <a:pt x="28" y="206"/>
                  </a:lnTo>
                  <a:lnTo>
                    <a:pt x="30" y="208"/>
                  </a:lnTo>
                  <a:lnTo>
                    <a:pt x="32" y="210"/>
                  </a:lnTo>
                  <a:lnTo>
                    <a:pt x="34" y="212"/>
                  </a:lnTo>
                  <a:lnTo>
                    <a:pt x="36" y="214"/>
                  </a:lnTo>
                  <a:lnTo>
                    <a:pt x="38" y="216"/>
                  </a:lnTo>
                  <a:lnTo>
                    <a:pt x="42" y="218"/>
                  </a:lnTo>
                  <a:lnTo>
                    <a:pt x="42" y="220"/>
                  </a:lnTo>
                  <a:lnTo>
                    <a:pt x="44" y="220"/>
                  </a:lnTo>
                  <a:lnTo>
                    <a:pt x="46" y="222"/>
                  </a:lnTo>
                  <a:lnTo>
                    <a:pt x="48" y="222"/>
                  </a:lnTo>
                  <a:lnTo>
                    <a:pt x="50" y="222"/>
                  </a:lnTo>
                  <a:lnTo>
                    <a:pt x="54" y="222"/>
                  </a:lnTo>
                  <a:lnTo>
                    <a:pt x="56" y="224"/>
                  </a:lnTo>
                  <a:lnTo>
                    <a:pt x="58" y="224"/>
                  </a:lnTo>
                  <a:lnTo>
                    <a:pt x="60" y="222"/>
                  </a:lnTo>
                  <a:lnTo>
                    <a:pt x="62" y="222"/>
                  </a:lnTo>
                  <a:lnTo>
                    <a:pt x="64" y="222"/>
                  </a:lnTo>
                  <a:lnTo>
                    <a:pt x="64" y="222"/>
                  </a:lnTo>
                  <a:lnTo>
                    <a:pt x="66" y="220"/>
                  </a:lnTo>
                  <a:lnTo>
                    <a:pt x="68" y="220"/>
                  </a:lnTo>
                  <a:lnTo>
                    <a:pt x="70" y="218"/>
                  </a:lnTo>
                  <a:lnTo>
                    <a:pt x="72" y="216"/>
                  </a:lnTo>
                  <a:lnTo>
                    <a:pt x="72" y="216"/>
                  </a:lnTo>
                  <a:lnTo>
                    <a:pt x="74" y="214"/>
                  </a:lnTo>
                  <a:lnTo>
                    <a:pt x="76" y="210"/>
                  </a:lnTo>
                  <a:lnTo>
                    <a:pt x="76" y="208"/>
                  </a:lnTo>
                  <a:lnTo>
                    <a:pt x="78" y="208"/>
                  </a:lnTo>
                  <a:lnTo>
                    <a:pt x="78" y="206"/>
                  </a:lnTo>
                  <a:lnTo>
                    <a:pt x="78" y="206"/>
                  </a:lnTo>
                  <a:lnTo>
                    <a:pt x="80" y="206"/>
                  </a:lnTo>
                  <a:lnTo>
                    <a:pt x="80" y="204"/>
                  </a:lnTo>
                  <a:lnTo>
                    <a:pt x="82" y="204"/>
                  </a:lnTo>
                  <a:lnTo>
                    <a:pt x="84" y="204"/>
                  </a:lnTo>
                  <a:lnTo>
                    <a:pt x="86" y="204"/>
                  </a:lnTo>
                  <a:lnTo>
                    <a:pt x="88" y="202"/>
                  </a:lnTo>
                  <a:lnTo>
                    <a:pt x="90" y="202"/>
                  </a:lnTo>
                  <a:lnTo>
                    <a:pt x="94" y="202"/>
                  </a:lnTo>
                  <a:lnTo>
                    <a:pt x="98" y="204"/>
                  </a:lnTo>
                  <a:lnTo>
                    <a:pt x="100" y="204"/>
                  </a:lnTo>
                  <a:lnTo>
                    <a:pt x="104" y="204"/>
                  </a:lnTo>
                  <a:lnTo>
                    <a:pt x="104" y="204"/>
                  </a:lnTo>
                  <a:lnTo>
                    <a:pt x="106" y="206"/>
                  </a:lnTo>
                  <a:lnTo>
                    <a:pt x="108" y="206"/>
                  </a:lnTo>
                  <a:lnTo>
                    <a:pt x="110" y="206"/>
                  </a:lnTo>
                  <a:lnTo>
                    <a:pt x="110" y="206"/>
                  </a:lnTo>
                  <a:lnTo>
                    <a:pt x="110" y="208"/>
                  </a:lnTo>
                  <a:lnTo>
                    <a:pt x="110" y="210"/>
                  </a:lnTo>
                  <a:lnTo>
                    <a:pt x="112" y="212"/>
                  </a:lnTo>
                  <a:lnTo>
                    <a:pt x="112" y="212"/>
                  </a:lnTo>
                  <a:lnTo>
                    <a:pt x="112" y="212"/>
                  </a:lnTo>
                  <a:lnTo>
                    <a:pt x="114" y="212"/>
                  </a:lnTo>
                  <a:lnTo>
                    <a:pt x="114" y="212"/>
                  </a:lnTo>
                  <a:lnTo>
                    <a:pt x="116" y="212"/>
                  </a:lnTo>
                  <a:lnTo>
                    <a:pt x="116" y="212"/>
                  </a:lnTo>
                  <a:lnTo>
                    <a:pt x="118" y="210"/>
                  </a:lnTo>
                  <a:lnTo>
                    <a:pt x="120" y="210"/>
                  </a:lnTo>
                  <a:lnTo>
                    <a:pt x="124" y="208"/>
                  </a:lnTo>
                  <a:lnTo>
                    <a:pt x="126" y="206"/>
                  </a:lnTo>
                  <a:lnTo>
                    <a:pt x="128" y="204"/>
                  </a:lnTo>
                  <a:lnTo>
                    <a:pt x="130" y="204"/>
                  </a:lnTo>
                  <a:lnTo>
                    <a:pt x="132" y="202"/>
                  </a:lnTo>
                  <a:lnTo>
                    <a:pt x="134" y="200"/>
                  </a:lnTo>
                  <a:lnTo>
                    <a:pt x="136" y="200"/>
                  </a:lnTo>
                  <a:lnTo>
                    <a:pt x="136" y="198"/>
                  </a:lnTo>
                  <a:lnTo>
                    <a:pt x="138" y="198"/>
                  </a:lnTo>
                  <a:lnTo>
                    <a:pt x="138" y="198"/>
                  </a:lnTo>
                  <a:lnTo>
                    <a:pt x="142" y="198"/>
                  </a:lnTo>
                  <a:lnTo>
                    <a:pt x="144" y="198"/>
                  </a:lnTo>
                  <a:lnTo>
                    <a:pt x="148" y="198"/>
                  </a:lnTo>
                  <a:lnTo>
                    <a:pt x="152" y="196"/>
                  </a:lnTo>
                  <a:lnTo>
                    <a:pt x="156" y="196"/>
                  </a:lnTo>
                  <a:lnTo>
                    <a:pt x="158" y="196"/>
                  </a:lnTo>
                  <a:lnTo>
                    <a:pt x="160" y="194"/>
                  </a:lnTo>
                  <a:lnTo>
                    <a:pt x="164" y="192"/>
                  </a:lnTo>
                  <a:lnTo>
                    <a:pt x="166" y="190"/>
                  </a:lnTo>
                  <a:lnTo>
                    <a:pt x="168" y="190"/>
                  </a:lnTo>
                  <a:lnTo>
                    <a:pt x="170" y="188"/>
                  </a:lnTo>
                  <a:lnTo>
                    <a:pt x="170" y="188"/>
                  </a:lnTo>
                  <a:lnTo>
                    <a:pt x="170" y="186"/>
                  </a:lnTo>
                  <a:lnTo>
                    <a:pt x="172" y="184"/>
                  </a:lnTo>
                  <a:lnTo>
                    <a:pt x="172" y="182"/>
                  </a:lnTo>
                  <a:lnTo>
                    <a:pt x="174" y="178"/>
                  </a:lnTo>
                  <a:lnTo>
                    <a:pt x="176" y="176"/>
                  </a:lnTo>
                  <a:lnTo>
                    <a:pt x="176" y="174"/>
                  </a:lnTo>
                  <a:lnTo>
                    <a:pt x="178" y="172"/>
                  </a:lnTo>
                  <a:lnTo>
                    <a:pt x="178" y="170"/>
                  </a:lnTo>
                  <a:lnTo>
                    <a:pt x="180" y="170"/>
                  </a:lnTo>
                  <a:lnTo>
                    <a:pt x="180" y="168"/>
                  </a:lnTo>
                  <a:lnTo>
                    <a:pt x="182" y="166"/>
                  </a:lnTo>
                  <a:lnTo>
                    <a:pt x="184" y="166"/>
                  </a:lnTo>
                  <a:lnTo>
                    <a:pt x="186" y="164"/>
                  </a:lnTo>
                  <a:lnTo>
                    <a:pt x="190" y="162"/>
                  </a:lnTo>
                  <a:lnTo>
                    <a:pt x="192" y="162"/>
                  </a:lnTo>
                  <a:lnTo>
                    <a:pt x="192" y="160"/>
                  </a:lnTo>
                  <a:lnTo>
                    <a:pt x="198" y="156"/>
                  </a:lnTo>
                  <a:lnTo>
                    <a:pt x="202" y="152"/>
                  </a:lnTo>
                  <a:lnTo>
                    <a:pt x="206" y="150"/>
                  </a:lnTo>
                  <a:lnTo>
                    <a:pt x="208" y="148"/>
                  </a:lnTo>
                  <a:lnTo>
                    <a:pt x="210" y="146"/>
                  </a:lnTo>
                  <a:lnTo>
                    <a:pt x="210" y="144"/>
                  </a:lnTo>
                  <a:lnTo>
                    <a:pt x="210" y="144"/>
                  </a:lnTo>
                  <a:lnTo>
                    <a:pt x="212" y="142"/>
                  </a:lnTo>
                  <a:lnTo>
                    <a:pt x="212" y="140"/>
                  </a:lnTo>
                  <a:lnTo>
                    <a:pt x="212" y="138"/>
                  </a:lnTo>
                  <a:lnTo>
                    <a:pt x="212" y="136"/>
                  </a:lnTo>
                  <a:lnTo>
                    <a:pt x="214" y="130"/>
                  </a:lnTo>
                  <a:lnTo>
                    <a:pt x="214" y="128"/>
                  </a:lnTo>
                  <a:lnTo>
                    <a:pt x="214" y="126"/>
                  </a:lnTo>
                  <a:lnTo>
                    <a:pt x="214" y="124"/>
                  </a:lnTo>
                  <a:lnTo>
                    <a:pt x="216" y="120"/>
                  </a:lnTo>
                  <a:lnTo>
                    <a:pt x="216" y="118"/>
                  </a:lnTo>
                  <a:lnTo>
                    <a:pt x="216" y="116"/>
                  </a:lnTo>
                  <a:lnTo>
                    <a:pt x="218" y="114"/>
                  </a:lnTo>
                  <a:lnTo>
                    <a:pt x="218" y="112"/>
                  </a:lnTo>
                  <a:lnTo>
                    <a:pt x="218" y="112"/>
                  </a:lnTo>
                  <a:lnTo>
                    <a:pt x="220" y="112"/>
                  </a:lnTo>
                  <a:lnTo>
                    <a:pt x="220" y="112"/>
                  </a:lnTo>
                  <a:lnTo>
                    <a:pt x="220" y="112"/>
                  </a:lnTo>
                  <a:lnTo>
                    <a:pt x="222" y="112"/>
                  </a:lnTo>
                  <a:lnTo>
                    <a:pt x="224" y="112"/>
                  </a:lnTo>
                  <a:lnTo>
                    <a:pt x="226" y="112"/>
                  </a:lnTo>
                  <a:lnTo>
                    <a:pt x="228" y="112"/>
                  </a:lnTo>
                  <a:lnTo>
                    <a:pt x="228" y="110"/>
                  </a:lnTo>
                  <a:lnTo>
                    <a:pt x="230" y="110"/>
                  </a:lnTo>
                  <a:lnTo>
                    <a:pt x="230" y="110"/>
                  </a:lnTo>
                  <a:lnTo>
                    <a:pt x="230" y="110"/>
                  </a:lnTo>
                  <a:lnTo>
                    <a:pt x="232" y="108"/>
                  </a:lnTo>
                  <a:lnTo>
                    <a:pt x="232" y="106"/>
                  </a:lnTo>
                  <a:lnTo>
                    <a:pt x="234" y="104"/>
                  </a:lnTo>
                  <a:lnTo>
                    <a:pt x="236" y="102"/>
                  </a:lnTo>
                  <a:lnTo>
                    <a:pt x="238" y="96"/>
                  </a:lnTo>
                  <a:lnTo>
                    <a:pt x="238" y="94"/>
                  </a:lnTo>
                  <a:lnTo>
                    <a:pt x="226" y="90"/>
                  </a:lnTo>
                  <a:lnTo>
                    <a:pt x="226" y="86"/>
                  </a:lnTo>
                  <a:lnTo>
                    <a:pt x="224" y="82"/>
                  </a:lnTo>
                  <a:lnTo>
                    <a:pt x="224" y="78"/>
                  </a:lnTo>
                  <a:lnTo>
                    <a:pt x="222" y="76"/>
                  </a:lnTo>
                  <a:lnTo>
                    <a:pt x="220" y="72"/>
                  </a:lnTo>
                  <a:lnTo>
                    <a:pt x="218" y="68"/>
                  </a:lnTo>
                  <a:lnTo>
                    <a:pt x="218" y="62"/>
                  </a:lnTo>
                  <a:lnTo>
                    <a:pt x="218" y="52"/>
                  </a:lnTo>
                  <a:lnTo>
                    <a:pt x="218" y="44"/>
                  </a:lnTo>
                  <a:lnTo>
                    <a:pt x="218" y="36"/>
                  </a:lnTo>
                  <a:lnTo>
                    <a:pt x="218" y="10"/>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33" name="Freeform 429">
              <a:extLst>
                <a:ext uri="{FF2B5EF4-FFF2-40B4-BE49-F238E27FC236}">
                  <a16:creationId xmlns:a16="http://schemas.microsoft.com/office/drawing/2014/main" id="{3F209756-834E-41CB-976F-551494B01579}"/>
                </a:ext>
              </a:extLst>
            </p:cNvPr>
            <p:cNvSpPr>
              <a:spLocks/>
            </p:cNvSpPr>
            <p:nvPr/>
          </p:nvSpPr>
          <p:spPr bwMode="auto">
            <a:xfrm>
              <a:off x="6449396" y="4706273"/>
              <a:ext cx="450107" cy="382987"/>
            </a:xfrm>
            <a:custGeom>
              <a:avLst/>
              <a:gdLst>
                <a:gd name="T0" fmla="*/ 204 w 238"/>
                <a:gd name="T1" fmla="*/ 10 h 224"/>
                <a:gd name="T2" fmla="*/ 200 w 238"/>
                <a:gd name="T3" fmla="*/ 6 h 224"/>
                <a:gd name="T4" fmla="*/ 186 w 238"/>
                <a:gd name="T5" fmla="*/ 8 h 224"/>
                <a:gd name="T6" fmla="*/ 176 w 238"/>
                <a:gd name="T7" fmla="*/ 16 h 224"/>
                <a:gd name="T8" fmla="*/ 166 w 238"/>
                <a:gd name="T9" fmla="*/ 26 h 224"/>
                <a:gd name="T10" fmla="*/ 156 w 238"/>
                <a:gd name="T11" fmla="*/ 32 h 224"/>
                <a:gd name="T12" fmla="*/ 154 w 238"/>
                <a:gd name="T13" fmla="*/ 44 h 224"/>
                <a:gd name="T14" fmla="*/ 146 w 238"/>
                <a:gd name="T15" fmla="*/ 46 h 224"/>
                <a:gd name="T16" fmla="*/ 140 w 238"/>
                <a:gd name="T17" fmla="*/ 54 h 224"/>
                <a:gd name="T18" fmla="*/ 130 w 238"/>
                <a:gd name="T19" fmla="*/ 64 h 224"/>
                <a:gd name="T20" fmla="*/ 118 w 238"/>
                <a:gd name="T21" fmla="*/ 66 h 224"/>
                <a:gd name="T22" fmla="*/ 108 w 238"/>
                <a:gd name="T23" fmla="*/ 60 h 224"/>
                <a:gd name="T24" fmla="*/ 98 w 238"/>
                <a:gd name="T25" fmla="*/ 60 h 224"/>
                <a:gd name="T26" fmla="*/ 92 w 238"/>
                <a:gd name="T27" fmla="*/ 70 h 224"/>
                <a:gd name="T28" fmla="*/ 86 w 238"/>
                <a:gd name="T29" fmla="*/ 80 h 224"/>
                <a:gd name="T30" fmla="*/ 72 w 238"/>
                <a:gd name="T31" fmla="*/ 82 h 224"/>
                <a:gd name="T32" fmla="*/ 60 w 238"/>
                <a:gd name="T33" fmla="*/ 76 h 224"/>
                <a:gd name="T34" fmla="*/ 58 w 238"/>
                <a:gd name="T35" fmla="*/ 62 h 224"/>
                <a:gd name="T36" fmla="*/ 52 w 238"/>
                <a:gd name="T37" fmla="*/ 88 h 224"/>
                <a:gd name="T38" fmla="*/ 50 w 238"/>
                <a:gd name="T39" fmla="*/ 112 h 224"/>
                <a:gd name="T40" fmla="*/ 42 w 238"/>
                <a:gd name="T41" fmla="*/ 120 h 224"/>
                <a:gd name="T42" fmla="*/ 26 w 238"/>
                <a:gd name="T43" fmla="*/ 122 h 224"/>
                <a:gd name="T44" fmla="*/ 18 w 238"/>
                <a:gd name="T45" fmla="*/ 114 h 224"/>
                <a:gd name="T46" fmla="*/ 14 w 238"/>
                <a:gd name="T47" fmla="*/ 108 h 224"/>
                <a:gd name="T48" fmla="*/ 10 w 238"/>
                <a:gd name="T49" fmla="*/ 112 h 224"/>
                <a:gd name="T50" fmla="*/ 2 w 238"/>
                <a:gd name="T51" fmla="*/ 118 h 224"/>
                <a:gd name="T52" fmla="*/ 2 w 238"/>
                <a:gd name="T53" fmla="*/ 134 h 224"/>
                <a:gd name="T54" fmla="*/ 6 w 238"/>
                <a:gd name="T55" fmla="*/ 138 h 224"/>
                <a:gd name="T56" fmla="*/ 14 w 238"/>
                <a:gd name="T57" fmla="*/ 140 h 224"/>
                <a:gd name="T58" fmla="*/ 14 w 238"/>
                <a:gd name="T59" fmla="*/ 156 h 224"/>
                <a:gd name="T60" fmla="*/ 18 w 238"/>
                <a:gd name="T61" fmla="*/ 160 h 224"/>
                <a:gd name="T62" fmla="*/ 20 w 238"/>
                <a:gd name="T63" fmla="*/ 166 h 224"/>
                <a:gd name="T64" fmla="*/ 26 w 238"/>
                <a:gd name="T65" fmla="*/ 168 h 224"/>
                <a:gd name="T66" fmla="*/ 28 w 238"/>
                <a:gd name="T67" fmla="*/ 172 h 224"/>
                <a:gd name="T68" fmla="*/ 24 w 238"/>
                <a:gd name="T69" fmla="*/ 182 h 224"/>
                <a:gd name="T70" fmla="*/ 18 w 238"/>
                <a:gd name="T71" fmla="*/ 186 h 224"/>
                <a:gd name="T72" fmla="*/ 22 w 238"/>
                <a:gd name="T73" fmla="*/ 198 h 224"/>
                <a:gd name="T74" fmla="*/ 36 w 238"/>
                <a:gd name="T75" fmla="*/ 214 h 224"/>
                <a:gd name="T76" fmla="*/ 50 w 238"/>
                <a:gd name="T77" fmla="*/ 222 h 224"/>
                <a:gd name="T78" fmla="*/ 64 w 238"/>
                <a:gd name="T79" fmla="*/ 222 h 224"/>
                <a:gd name="T80" fmla="*/ 76 w 238"/>
                <a:gd name="T81" fmla="*/ 210 h 224"/>
                <a:gd name="T82" fmla="*/ 82 w 238"/>
                <a:gd name="T83" fmla="*/ 204 h 224"/>
                <a:gd name="T84" fmla="*/ 100 w 238"/>
                <a:gd name="T85" fmla="*/ 204 h 224"/>
                <a:gd name="T86" fmla="*/ 110 w 238"/>
                <a:gd name="T87" fmla="*/ 208 h 224"/>
                <a:gd name="T88" fmla="*/ 116 w 238"/>
                <a:gd name="T89" fmla="*/ 212 h 224"/>
                <a:gd name="T90" fmla="*/ 130 w 238"/>
                <a:gd name="T91" fmla="*/ 204 h 224"/>
                <a:gd name="T92" fmla="*/ 142 w 238"/>
                <a:gd name="T93" fmla="*/ 198 h 224"/>
                <a:gd name="T94" fmla="*/ 164 w 238"/>
                <a:gd name="T95" fmla="*/ 192 h 224"/>
                <a:gd name="T96" fmla="*/ 172 w 238"/>
                <a:gd name="T97" fmla="*/ 182 h 224"/>
                <a:gd name="T98" fmla="*/ 180 w 238"/>
                <a:gd name="T99" fmla="*/ 168 h 224"/>
                <a:gd name="T100" fmla="*/ 198 w 238"/>
                <a:gd name="T101" fmla="*/ 156 h 224"/>
                <a:gd name="T102" fmla="*/ 212 w 238"/>
                <a:gd name="T103" fmla="*/ 142 h 224"/>
                <a:gd name="T104" fmla="*/ 214 w 238"/>
                <a:gd name="T105" fmla="*/ 124 h 224"/>
                <a:gd name="T106" fmla="*/ 220 w 238"/>
                <a:gd name="T107" fmla="*/ 112 h 224"/>
                <a:gd name="T108" fmla="*/ 228 w 238"/>
                <a:gd name="T109" fmla="*/ 110 h 224"/>
                <a:gd name="T110" fmla="*/ 236 w 238"/>
                <a:gd name="T111" fmla="*/ 102 h 224"/>
                <a:gd name="T112" fmla="*/ 222 w 238"/>
                <a:gd name="T113" fmla="*/ 76 h 224"/>
                <a:gd name="T114" fmla="*/ 218 w 238"/>
                <a:gd name="T115" fmla="*/ 1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8" h="224">
                  <a:moveTo>
                    <a:pt x="218" y="10"/>
                  </a:moveTo>
                  <a:lnTo>
                    <a:pt x="218" y="10"/>
                  </a:lnTo>
                  <a:lnTo>
                    <a:pt x="216" y="10"/>
                  </a:lnTo>
                  <a:lnTo>
                    <a:pt x="212" y="10"/>
                  </a:lnTo>
                  <a:lnTo>
                    <a:pt x="210" y="10"/>
                  </a:lnTo>
                  <a:lnTo>
                    <a:pt x="206" y="10"/>
                  </a:lnTo>
                  <a:lnTo>
                    <a:pt x="204" y="10"/>
                  </a:lnTo>
                  <a:lnTo>
                    <a:pt x="204" y="10"/>
                  </a:lnTo>
                  <a:lnTo>
                    <a:pt x="202" y="10"/>
                  </a:lnTo>
                  <a:lnTo>
                    <a:pt x="202" y="10"/>
                  </a:lnTo>
                  <a:lnTo>
                    <a:pt x="202" y="10"/>
                  </a:lnTo>
                  <a:lnTo>
                    <a:pt x="200" y="8"/>
                  </a:lnTo>
                  <a:lnTo>
                    <a:pt x="200" y="6"/>
                  </a:lnTo>
                  <a:lnTo>
                    <a:pt x="200" y="6"/>
                  </a:lnTo>
                  <a:lnTo>
                    <a:pt x="198" y="6"/>
                  </a:lnTo>
                  <a:lnTo>
                    <a:pt x="198" y="4"/>
                  </a:lnTo>
                  <a:lnTo>
                    <a:pt x="196" y="4"/>
                  </a:lnTo>
                  <a:lnTo>
                    <a:pt x="194" y="2"/>
                  </a:lnTo>
                  <a:lnTo>
                    <a:pt x="190" y="0"/>
                  </a:lnTo>
                  <a:lnTo>
                    <a:pt x="188" y="4"/>
                  </a:lnTo>
                  <a:lnTo>
                    <a:pt x="186" y="8"/>
                  </a:lnTo>
                  <a:lnTo>
                    <a:pt x="186" y="8"/>
                  </a:lnTo>
                  <a:lnTo>
                    <a:pt x="186" y="10"/>
                  </a:lnTo>
                  <a:lnTo>
                    <a:pt x="184" y="10"/>
                  </a:lnTo>
                  <a:lnTo>
                    <a:pt x="184" y="12"/>
                  </a:lnTo>
                  <a:lnTo>
                    <a:pt x="182" y="14"/>
                  </a:lnTo>
                  <a:lnTo>
                    <a:pt x="178" y="14"/>
                  </a:lnTo>
                  <a:lnTo>
                    <a:pt x="176" y="16"/>
                  </a:lnTo>
                  <a:lnTo>
                    <a:pt x="174" y="18"/>
                  </a:lnTo>
                  <a:lnTo>
                    <a:pt x="172" y="20"/>
                  </a:lnTo>
                  <a:lnTo>
                    <a:pt x="170" y="24"/>
                  </a:lnTo>
                  <a:lnTo>
                    <a:pt x="170" y="24"/>
                  </a:lnTo>
                  <a:lnTo>
                    <a:pt x="168" y="26"/>
                  </a:lnTo>
                  <a:lnTo>
                    <a:pt x="168" y="26"/>
                  </a:lnTo>
                  <a:lnTo>
                    <a:pt x="166" y="26"/>
                  </a:lnTo>
                  <a:lnTo>
                    <a:pt x="162" y="28"/>
                  </a:lnTo>
                  <a:lnTo>
                    <a:pt x="160" y="28"/>
                  </a:lnTo>
                  <a:lnTo>
                    <a:pt x="160" y="30"/>
                  </a:lnTo>
                  <a:lnTo>
                    <a:pt x="158" y="30"/>
                  </a:lnTo>
                  <a:lnTo>
                    <a:pt x="158" y="30"/>
                  </a:lnTo>
                  <a:lnTo>
                    <a:pt x="156" y="32"/>
                  </a:lnTo>
                  <a:lnTo>
                    <a:pt x="156" y="32"/>
                  </a:lnTo>
                  <a:lnTo>
                    <a:pt x="156" y="34"/>
                  </a:lnTo>
                  <a:lnTo>
                    <a:pt x="156" y="36"/>
                  </a:lnTo>
                  <a:lnTo>
                    <a:pt x="156" y="38"/>
                  </a:lnTo>
                  <a:lnTo>
                    <a:pt x="156" y="40"/>
                  </a:lnTo>
                  <a:lnTo>
                    <a:pt x="154" y="42"/>
                  </a:lnTo>
                  <a:lnTo>
                    <a:pt x="154" y="44"/>
                  </a:lnTo>
                  <a:lnTo>
                    <a:pt x="154" y="44"/>
                  </a:lnTo>
                  <a:lnTo>
                    <a:pt x="154" y="46"/>
                  </a:lnTo>
                  <a:lnTo>
                    <a:pt x="152" y="46"/>
                  </a:lnTo>
                  <a:lnTo>
                    <a:pt x="152" y="46"/>
                  </a:lnTo>
                  <a:lnTo>
                    <a:pt x="152" y="46"/>
                  </a:lnTo>
                  <a:lnTo>
                    <a:pt x="150" y="46"/>
                  </a:lnTo>
                  <a:lnTo>
                    <a:pt x="148" y="46"/>
                  </a:lnTo>
                  <a:lnTo>
                    <a:pt x="146" y="46"/>
                  </a:lnTo>
                  <a:lnTo>
                    <a:pt x="144" y="48"/>
                  </a:lnTo>
                  <a:lnTo>
                    <a:pt x="144" y="48"/>
                  </a:lnTo>
                  <a:lnTo>
                    <a:pt x="144" y="48"/>
                  </a:lnTo>
                  <a:lnTo>
                    <a:pt x="142" y="50"/>
                  </a:lnTo>
                  <a:lnTo>
                    <a:pt x="142" y="50"/>
                  </a:lnTo>
                  <a:lnTo>
                    <a:pt x="140" y="52"/>
                  </a:lnTo>
                  <a:lnTo>
                    <a:pt x="140" y="54"/>
                  </a:lnTo>
                  <a:lnTo>
                    <a:pt x="138" y="56"/>
                  </a:lnTo>
                  <a:lnTo>
                    <a:pt x="138" y="56"/>
                  </a:lnTo>
                  <a:lnTo>
                    <a:pt x="136" y="60"/>
                  </a:lnTo>
                  <a:lnTo>
                    <a:pt x="134" y="62"/>
                  </a:lnTo>
                  <a:lnTo>
                    <a:pt x="134" y="62"/>
                  </a:lnTo>
                  <a:lnTo>
                    <a:pt x="132" y="64"/>
                  </a:lnTo>
                  <a:lnTo>
                    <a:pt x="130" y="64"/>
                  </a:lnTo>
                  <a:lnTo>
                    <a:pt x="130" y="66"/>
                  </a:lnTo>
                  <a:lnTo>
                    <a:pt x="128" y="66"/>
                  </a:lnTo>
                  <a:lnTo>
                    <a:pt x="126" y="66"/>
                  </a:lnTo>
                  <a:lnTo>
                    <a:pt x="124" y="66"/>
                  </a:lnTo>
                  <a:lnTo>
                    <a:pt x="122" y="66"/>
                  </a:lnTo>
                  <a:lnTo>
                    <a:pt x="120" y="66"/>
                  </a:lnTo>
                  <a:lnTo>
                    <a:pt x="118" y="66"/>
                  </a:lnTo>
                  <a:lnTo>
                    <a:pt x="118" y="66"/>
                  </a:lnTo>
                  <a:lnTo>
                    <a:pt x="116" y="66"/>
                  </a:lnTo>
                  <a:lnTo>
                    <a:pt x="114" y="66"/>
                  </a:lnTo>
                  <a:lnTo>
                    <a:pt x="114" y="64"/>
                  </a:lnTo>
                  <a:lnTo>
                    <a:pt x="110" y="62"/>
                  </a:lnTo>
                  <a:lnTo>
                    <a:pt x="108" y="62"/>
                  </a:lnTo>
                  <a:lnTo>
                    <a:pt x="108" y="60"/>
                  </a:lnTo>
                  <a:lnTo>
                    <a:pt x="106" y="60"/>
                  </a:lnTo>
                  <a:lnTo>
                    <a:pt x="104" y="60"/>
                  </a:lnTo>
                  <a:lnTo>
                    <a:pt x="102" y="60"/>
                  </a:lnTo>
                  <a:lnTo>
                    <a:pt x="100" y="60"/>
                  </a:lnTo>
                  <a:lnTo>
                    <a:pt x="98" y="60"/>
                  </a:lnTo>
                  <a:lnTo>
                    <a:pt x="98" y="60"/>
                  </a:lnTo>
                  <a:lnTo>
                    <a:pt x="98" y="60"/>
                  </a:lnTo>
                  <a:lnTo>
                    <a:pt x="96" y="62"/>
                  </a:lnTo>
                  <a:lnTo>
                    <a:pt x="96" y="62"/>
                  </a:lnTo>
                  <a:lnTo>
                    <a:pt x="96" y="64"/>
                  </a:lnTo>
                  <a:lnTo>
                    <a:pt x="94" y="66"/>
                  </a:lnTo>
                  <a:lnTo>
                    <a:pt x="92" y="68"/>
                  </a:lnTo>
                  <a:lnTo>
                    <a:pt x="92" y="68"/>
                  </a:lnTo>
                  <a:lnTo>
                    <a:pt x="92" y="70"/>
                  </a:lnTo>
                  <a:lnTo>
                    <a:pt x="92" y="72"/>
                  </a:lnTo>
                  <a:lnTo>
                    <a:pt x="90" y="74"/>
                  </a:lnTo>
                  <a:lnTo>
                    <a:pt x="90" y="76"/>
                  </a:lnTo>
                  <a:lnTo>
                    <a:pt x="90" y="76"/>
                  </a:lnTo>
                  <a:lnTo>
                    <a:pt x="88" y="78"/>
                  </a:lnTo>
                  <a:lnTo>
                    <a:pt x="88" y="78"/>
                  </a:lnTo>
                  <a:lnTo>
                    <a:pt x="86" y="80"/>
                  </a:lnTo>
                  <a:lnTo>
                    <a:pt x="84" y="82"/>
                  </a:lnTo>
                  <a:lnTo>
                    <a:pt x="82" y="82"/>
                  </a:lnTo>
                  <a:lnTo>
                    <a:pt x="82" y="82"/>
                  </a:lnTo>
                  <a:lnTo>
                    <a:pt x="80" y="82"/>
                  </a:lnTo>
                  <a:lnTo>
                    <a:pt x="76" y="82"/>
                  </a:lnTo>
                  <a:lnTo>
                    <a:pt x="74" y="82"/>
                  </a:lnTo>
                  <a:lnTo>
                    <a:pt x="72" y="82"/>
                  </a:lnTo>
                  <a:lnTo>
                    <a:pt x="68" y="80"/>
                  </a:lnTo>
                  <a:lnTo>
                    <a:pt x="66" y="80"/>
                  </a:lnTo>
                  <a:lnTo>
                    <a:pt x="64" y="78"/>
                  </a:lnTo>
                  <a:lnTo>
                    <a:pt x="62" y="78"/>
                  </a:lnTo>
                  <a:lnTo>
                    <a:pt x="62" y="78"/>
                  </a:lnTo>
                  <a:lnTo>
                    <a:pt x="62" y="78"/>
                  </a:lnTo>
                  <a:lnTo>
                    <a:pt x="60" y="76"/>
                  </a:lnTo>
                  <a:lnTo>
                    <a:pt x="60" y="74"/>
                  </a:lnTo>
                  <a:lnTo>
                    <a:pt x="60" y="72"/>
                  </a:lnTo>
                  <a:lnTo>
                    <a:pt x="60" y="70"/>
                  </a:lnTo>
                  <a:lnTo>
                    <a:pt x="58" y="66"/>
                  </a:lnTo>
                  <a:lnTo>
                    <a:pt x="58" y="64"/>
                  </a:lnTo>
                  <a:lnTo>
                    <a:pt x="58" y="62"/>
                  </a:lnTo>
                  <a:lnTo>
                    <a:pt x="58" y="62"/>
                  </a:lnTo>
                  <a:lnTo>
                    <a:pt x="56" y="60"/>
                  </a:lnTo>
                  <a:lnTo>
                    <a:pt x="56" y="58"/>
                  </a:lnTo>
                  <a:lnTo>
                    <a:pt x="52" y="56"/>
                  </a:lnTo>
                  <a:lnTo>
                    <a:pt x="52" y="62"/>
                  </a:lnTo>
                  <a:lnTo>
                    <a:pt x="54" y="70"/>
                  </a:lnTo>
                  <a:lnTo>
                    <a:pt x="54" y="80"/>
                  </a:lnTo>
                  <a:lnTo>
                    <a:pt x="52" y="88"/>
                  </a:lnTo>
                  <a:lnTo>
                    <a:pt x="52" y="94"/>
                  </a:lnTo>
                  <a:lnTo>
                    <a:pt x="52" y="98"/>
                  </a:lnTo>
                  <a:lnTo>
                    <a:pt x="52" y="102"/>
                  </a:lnTo>
                  <a:lnTo>
                    <a:pt x="50" y="106"/>
                  </a:lnTo>
                  <a:lnTo>
                    <a:pt x="50" y="110"/>
                  </a:lnTo>
                  <a:lnTo>
                    <a:pt x="50" y="112"/>
                  </a:lnTo>
                  <a:lnTo>
                    <a:pt x="50" y="112"/>
                  </a:lnTo>
                  <a:lnTo>
                    <a:pt x="48" y="114"/>
                  </a:lnTo>
                  <a:lnTo>
                    <a:pt x="48" y="116"/>
                  </a:lnTo>
                  <a:lnTo>
                    <a:pt x="46" y="116"/>
                  </a:lnTo>
                  <a:lnTo>
                    <a:pt x="46" y="118"/>
                  </a:lnTo>
                  <a:lnTo>
                    <a:pt x="44" y="118"/>
                  </a:lnTo>
                  <a:lnTo>
                    <a:pt x="42" y="120"/>
                  </a:lnTo>
                  <a:lnTo>
                    <a:pt x="42" y="120"/>
                  </a:lnTo>
                  <a:lnTo>
                    <a:pt x="40" y="122"/>
                  </a:lnTo>
                  <a:lnTo>
                    <a:pt x="38" y="122"/>
                  </a:lnTo>
                  <a:lnTo>
                    <a:pt x="36" y="122"/>
                  </a:lnTo>
                  <a:lnTo>
                    <a:pt x="34" y="122"/>
                  </a:lnTo>
                  <a:lnTo>
                    <a:pt x="30" y="122"/>
                  </a:lnTo>
                  <a:lnTo>
                    <a:pt x="28" y="122"/>
                  </a:lnTo>
                  <a:lnTo>
                    <a:pt x="26" y="122"/>
                  </a:lnTo>
                  <a:lnTo>
                    <a:pt x="24" y="120"/>
                  </a:lnTo>
                  <a:lnTo>
                    <a:pt x="22" y="120"/>
                  </a:lnTo>
                  <a:lnTo>
                    <a:pt x="22" y="120"/>
                  </a:lnTo>
                  <a:lnTo>
                    <a:pt x="20" y="118"/>
                  </a:lnTo>
                  <a:lnTo>
                    <a:pt x="20" y="118"/>
                  </a:lnTo>
                  <a:lnTo>
                    <a:pt x="20" y="116"/>
                  </a:lnTo>
                  <a:lnTo>
                    <a:pt x="18" y="114"/>
                  </a:lnTo>
                  <a:lnTo>
                    <a:pt x="18" y="112"/>
                  </a:lnTo>
                  <a:lnTo>
                    <a:pt x="18" y="110"/>
                  </a:lnTo>
                  <a:lnTo>
                    <a:pt x="16" y="110"/>
                  </a:lnTo>
                  <a:lnTo>
                    <a:pt x="16" y="108"/>
                  </a:lnTo>
                  <a:lnTo>
                    <a:pt x="16" y="108"/>
                  </a:lnTo>
                  <a:lnTo>
                    <a:pt x="16" y="108"/>
                  </a:lnTo>
                  <a:lnTo>
                    <a:pt x="14" y="108"/>
                  </a:lnTo>
                  <a:lnTo>
                    <a:pt x="14" y="108"/>
                  </a:lnTo>
                  <a:lnTo>
                    <a:pt x="14" y="108"/>
                  </a:lnTo>
                  <a:lnTo>
                    <a:pt x="14" y="110"/>
                  </a:lnTo>
                  <a:lnTo>
                    <a:pt x="12" y="110"/>
                  </a:lnTo>
                  <a:lnTo>
                    <a:pt x="12" y="112"/>
                  </a:lnTo>
                  <a:lnTo>
                    <a:pt x="12" y="112"/>
                  </a:lnTo>
                  <a:lnTo>
                    <a:pt x="10" y="112"/>
                  </a:lnTo>
                  <a:lnTo>
                    <a:pt x="8" y="112"/>
                  </a:lnTo>
                  <a:lnTo>
                    <a:pt x="8" y="112"/>
                  </a:lnTo>
                  <a:lnTo>
                    <a:pt x="6" y="112"/>
                  </a:lnTo>
                  <a:lnTo>
                    <a:pt x="2" y="114"/>
                  </a:lnTo>
                  <a:lnTo>
                    <a:pt x="0" y="114"/>
                  </a:lnTo>
                  <a:lnTo>
                    <a:pt x="2" y="116"/>
                  </a:lnTo>
                  <a:lnTo>
                    <a:pt x="2" y="118"/>
                  </a:lnTo>
                  <a:lnTo>
                    <a:pt x="2" y="120"/>
                  </a:lnTo>
                  <a:lnTo>
                    <a:pt x="2" y="122"/>
                  </a:lnTo>
                  <a:lnTo>
                    <a:pt x="2" y="124"/>
                  </a:lnTo>
                  <a:lnTo>
                    <a:pt x="2" y="128"/>
                  </a:lnTo>
                  <a:lnTo>
                    <a:pt x="2" y="130"/>
                  </a:lnTo>
                  <a:lnTo>
                    <a:pt x="2" y="132"/>
                  </a:lnTo>
                  <a:lnTo>
                    <a:pt x="2" y="134"/>
                  </a:lnTo>
                  <a:lnTo>
                    <a:pt x="2" y="134"/>
                  </a:lnTo>
                  <a:lnTo>
                    <a:pt x="2" y="134"/>
                  </a:lnTo>
                  <a:lnTo>
                    <a:pt x="2" y="136"/>
                  </a:lnTo>
                  <a:lnTo>
                    <a:pt x="4" y="136"/>
                  </a:lnTo>
                  <a:lnTo>
                    <a:pt x="4" y="136"/>
                  </a:lnTo>
                  <a:lnTo>
                    <a:pt x="4" y="136"/>
                  </a:lnTo>
                  <a:lnTo>
                    <a:pt x="6" y="138"/>
                  </a:lnTo>
                  <a:lnTo>
                    <a:pt x="8" y="138"/>
                  </a:lnTo>
                  <a:lnTo>
                    <a:pt x="10" y="138"/>
                  </a:lnTo>
                  <a:lnTo>
                    <a:pt x="12" y="138"/>
                  </a:lnTo>
                  <a:lnTo>
                    <a:pt x="12" y="138"/>
                  </a:lnTo>
                  <a:lnTo>
                    <a:pt x="14" y="140"/>
                  </a:lnTo>
                  <a:lnTo>
                    <a:pt x="14" y="140"/>
                  </a:lnTo>
                  <a:lnTo>
                    <a:pt x="14" y="140"/>
                  </a:lnTo>
                  <a:lnTo>
                    <a:pt x="14" y="142"/>
                  </a:lnTo>
                  <a:lnTo>
                    <a:pt x="14" y="142"/>
                  </a:lnTo>
                  <a:lnTo>
                    <a:pt x="14" y="144"/>
                  </a:lnTo>
                  <a:lnTo>
                    <a:pt x="14" y="146"/>
                  </a:lnTo>
                  <a:lnTo>
                    <a:pt x="14" y="150"/>
                  </a:lnTo>
                  <a:lnTo>
                    <a:pt x="14" y="152"/>
                  </a:lnTo>
                  <a:lnTo>
                    <a:pt x="14" y="156"/>
                  </a:lnTo>
                  <a:lnTo>
                    <a:pt x="14" y="156"/>
                  </a:lnTo>
                  <a:lnTo>
                    <a:pt x="14" y="158"/>
                  </a:lnTo>
                  <a:lnTo>
                    <a:pt x="14" y="158"/>
                  </a:lnTo>
                  <a:lnTo>
                    <a:pt x="14" y="160"/>
                  </a:lnTo>
                  <a:lnTo>
                    <a:pt x="14" y="160"/>
                  </a:lnTo>
                  <a:lnTo>
                    <a:pt x="16" y="160"/>
                  </a:lnTo>
                  <a:lnTo>
                    <a:pt x="18" y="160"/>
                  </a:lnTo>
                  <a:lnTo>
                    <a:pt x="20" y="162"/>
                  </a:lnTo>
                  <a:lnTo>
                    <a:pt x="20" y="162"/>
                  </a:lnTo>
                  <a:lnTo>
                    <a:pt x="22" y="162"/>
                  </a:lnTo>
                  <a:lnTo>
                    <a:pt x="22" y="162"/>
                  </a:lnTo>
                  <a:lnTo>
                    <a:pt x="22" y="164"/>
                  </a:lnTo>
                  <a:lnTo>
                    <a:pt x="22" y="166"/>
                  </a:lnTo>
                  <a:lnTo>
                    <a:pt x="20" y="166"/>
                  </a:lnTo>
                  <a:lnTo>
                    <a:pt x="20" y="168"/>
                  </a:lnTo>
                  <a:lnTo>
                    <a:pt x="22" y="168"/>
                  </a:lnTo>
                  <a:lnTo>
                    <a:pt x="22" y="168"/>
                  </a:lnTo>
                  <a:lnTo>
                    <a:pt x="22" y="168"/>
                  </a:lnTo>
                  <a:lnTo>
                    <a:pt x="22" y="168"/>
                  </a:lnTo>
                  <a:lnTo>
                    <a:pt x="24" y="168"/>
                  </a:lnTo>
                  <a:lnTo>
                    <a:pt x="26" y="168"/>
                  </a:lnTo>
                  <a:lnTo>
                    <a:pt x="26" y="168"/>
                  </a:lnTo>
                  <a:lnTo>
                    <a:pt x="28" y="168"/>
                  </a:lnTo>
                  <a:lnTo>
                    <a:pt x="28" y="168"/>
                  </a:lnTo>
                  <a:lnTo>
                    <a:pt x="28" y="168"/>
                  </a:lnTo>
                  <a:lnTo>
                    <a:pt x="28" y="168"/>
                  </a:lnTo>
                  <a:lnTo>
                    <a:pt x="28" y="170"/>
                  </a:lnTo>
                  <a:lnTo>
                    <a:pt x="28" y="172"/>
                  </a:lnTo>
                  <a:lnTo>
                    <a:pt x="28" y="172"/>
                  </a:lnTo>
                  <a:lnTo>
                    <a:pt x="28" y="174"/>
                  </a:lnTo>
                  <a:lnTo>
                    <a:pt x="28" y="176"/>
                  </a:lnTo>
                  <a:lnTo>
                    <a:pt x="26" y="178"/>
                  </a:lnTo>
                  <a:lnTo>
                    <a:pt x="26" y="180"/>
                  </a:lnTo>
                  <a:lnTo>
                    <a:pt x="26" y="182"/>
                  </a:lnTo>
                  <a:lnTo>
                    <a:pt x="24" y="182"/>
                  </a:lnTo>
                  <a:lnTo>
                    <a:pt x="24" y="182"/>
                  </a:lnTo>
                  <a:lnTo>
                    <a:pt x="22" y="184"/>
                  </a:lnTo>
                  <a:lnTo>
                    <a:pt x="20" y="184"/>
                  </a:lnTo>
                  <a:lnTo>
                    <a:pt x="20" y="186"/>
                  </a:lnTo>
                  <a:lnTo>
                    <a:pt x="18" y="186"/>
                  </a:lnTo>
                  <a:lnTo>
                    <a:pt x="18" y="186"/>
                  </a:lnTo>
                  <a:lnTo>
                    <a:pt x="18" y="186"/>
                  </a:lnTo>
                  <a:lnTo>
                    <a:pt x="18" y="188"/>
                  </a:lnTo>
                  <a:lnTo>
                    <a:pt x="18" y="190"/>
                  </a:lnTo>
                  <a:lnTo>
                    <a:pt x="18" y="190"/>
                  </a:lnTo>
                  <a:lnTo>
                    <a:pt x="18" y="192"/>
                  </a:lnTo>
                  <a:lnTo>
                    <a:pt x="20" y="194"/>
                  </a:lnTo>
                  <a:lnTo>
                    <a:pt x="20" y="196"/>
                  </a:lnTo>
                  <a:lnTo>
                    <a:pt x="22" y="198"/>
                  </a:lnTo>
                  <a:lnTo>
                    <a:pt x="24" y="200"/>
                  </a:lnTo>
                  <a:lnTo>
                    <a:pt x="26" y="204"/>
                  </a:lnTo>
                  <a:lnTo>
                    <a:pt x="28" y="206"/>
                  </a:lnTo>
                  <a:lnTo>
                    <a:pt x="30" y="208"/>
                  </a:lnTo>
                  <a:lnTo>
                    <a:pt x="32" y="210"/>
                  </a:lnTo>
                  <a:lnTo>
                    <a:pt x="34" y="212"/>
                  </a:lnTo>
                  <a:lnTo>
                    <a:pt x="36" y="214"/>
                  </a:lnTo>
                  <a:lnTo>
                    <a:pt x="38" y="216"/>
                  </a:lnTo>
                  <a:lnTo>
                    <a:pt x="42" y="218"/>
                  </a:lnTo>
                  <a:lnTo>
                    <a:pt x="42" y="220"/>
                  </a:lnTo>
                  <a:lnTo>
                    <a:pt x="44" y="220"/>
                  </a:lnTo>
                  <a:lnTo>
                    <a:pt x="46" y="222"/>
                  </a:lnTo>
                  <a:lnTo>
                    <a:pt x="48" y="222"/>
                  </a:lnTo>
                  <a:lnTo>
                    <a:pt x="50" y="222"/>
                  </a:lnTo>
                  <a:lnTo>
                    <a:pt x="54" y="222"/>
                  </a:lnTo>
                  <a:lnTo>
                    <a:pt x="56" y="224"/>
                  </a:lnTo>
                  <a:lnTo>
                    <a:pt x="58" y="224"/>
                  </a:lnTo>
                  <a:lnTo>
                    <a:pt x="60" y="222"/>
                  </a:lnTo>
                  <a:lnTo>
                    <a:pt x="62" y="222"/>
                  </a:lnTo>
                  <a:lnTo>
                    <a:pt x="64" y="222"/>
                  </a:lnTo>
                  <a:lnTo>
                    <a:pt x="64" y="222"/>
                  </a:lnTo>
                  <a:lnTo>
                    <a:pt x="66" y="220"/>
                  </a:lnTo>
                  <a:lnTo>
                    <a:pt x="68" y="220"/>
                  </a:lnTo>
                  <a:lnTo>
                    <a:pt x="70" y="218"/>
                  </a:lnTo>
                  <a:lnTo>
                    <a:pt x="72" y="216"/>
                  </a:lnTo>
                  <a:lnTo>
                    <a:pt x="72" y="216"/>
                  </a:lnTo>
                  <a:lnTo>
                    <a:pt x="74" y="214"/>
                  </a:lnTo>
                  <a:lnTo>
                    <a:pt x="76" y="210"/>
                  </a:lnTo>
                  <a:lnTo>
                    <a:pt x="76" y="208"/>
                  </a:lnTo>
                  <a:lnTo>
                    <a:pt x="78" y="208"/>
                  </a:lnTo>
                  <a:lnTo>
                    <a:pt x="78" y="206"/>
                  </a:lnTo>
                  <a:lnTo>
                    <a:pt x="78" y="206"/>
                  </a:lnTo>
                  <a:lnTo>
                    <a:pt x="80" y="206"/>
                  </a:lnTo>
                  <a:lnTo>
                    <a:pt x="80" y="204"/>
                  </a:lnTo>
                  <a:lnTo>
                    <a:pt x="82" y="204"/>
                  </a:lnTo>
                  <a:lnTo>
                    <a:pt x="84" y="204"/>
                  </a:lnTo>
                  <a:lnTo>
                    <a:pt x="86" y="204"/>
                  </a:lnTo>
                  <a:lnTo>
                    <a:pt x="88" y="202"/>
                  </a:lnTo>
                  <a:lnTo>
                    <a:pt x="90" y="202"/>
                  </a:lnTo>
                  <a:lnTo>
                    <a:pt x="94" y="202"/>
                  </a:lnTo>
                  <a:lnTo>
                    <a:pt x="98" y="204"/>
                  </a:lnTo>
                  <a:lnTo>
                    <a:pt x="100" y="204"/>
                  </a:lnTo>
                  <a:lnTo>
                    <a:pt x="104" y="204"/>
                  </a:lnTo>
                  <a:lnTo>
                    <a:pt x="104" y="204"/>
                  </a:lnTo>
                  <a:lnTo>
                    <a:pt x="106" y="206"/>
                  </a:lnTo>
                  <a:lnTo>
                    <a:pt x="108" y="206"/>
                  </a:lnTo>
                  <a:lnTo>
                    <a:pt x="110" y="206"/>
                  </a:lnTo>
                  <a:lnTo>
                    <a:pt x="110" y="206"/>
                  </a:lnTo>
                  <a:lnTo>
                    <a:pt x="110" y="208"/>
                  </a:lnTo>
                  <a:lnTo>
                    <a:pt x="110" y="210"/>
                  </a:lnTo>
                  <a:lnTo>
                    <a:pt x="112" y="212"/>
                  </a:lnTo>
                  <a:lnTo>
                    <a:pt x="112" y="212"/>
                  </a:lnTo>
                  <a:lnTo>
                    <a:pt x="112" y="212"/>
                  </a:lnTo>
                  <a:lnTo>
                    <a:pt x="114" y="212"/>
                  </a:lnTo>
                  <a:lnTo>
                    <a:pt x="114" y="212"/>
                  </a:lnTo>
                  <a:lnTo>
                    <a:pt x="116" y="212"/>
                  </a:lnTo>
                  <a:lnTo>
                    <a:pt x="116" y="212"/>
                  </a:lnTo>
                  <a:lnTo>
                    <a:pt x="118" y="210"/>
                  </a:lnTo>
                  <a:lnTo>
                    <a:pt x="120" y="210"/>
                  </a:lnTo>
                  <a:lnTo>
                    <a:pt x="124" y="208"/>
                  </a:lnTo>
                  <a:lnTo>
                    <a:pt x="126" y="206"/>
                  </a:lnTo>
                  <a:lnTo>
                    <a:pt x="128" y="204"/>
                  </a:lnTo>
                  <a:lnTo>
                    <a:pt x="130" y="204"/>
                  </a:lnTo>
                  <a:lnTo>
                    <a:pt x="132" y="202"/>
                  </a:lnTo>
                  <a:lnTo>
                    <a:pt x="134" y="200"/>
                  </a:lnTo>
                  <a:lnTo>
                    <a:pt x="136" y="200"/>
                  </a:lnTo>
                  <a:lnTo>
                    <a:pt x="136" y="198"/>
                  </a:lnTo>
                  <a:lnTo>
                    <a:pt x="138" y="198"/>
                  </a:lnTo>
                  <a:lnTo>
                    <a:pt x="138" y="198"/>
                  </a:lnTo>
                  <a:lnTo>
                    <a:pt x="142" y="198"/>
                  </a:lnTo>
                  <a:lnTo>
                    <a:pt x="144" y="198"/>
                  </a:lnTo>
                  <a:lnTo>
                    <a:pt x="148" y="198"/>
                  </a:lnTo>
                  <a:lnTo>
                    <a:pt x="152" y="196"/>
                  </a:lnTo>
                  <a:lnTo>
                    <a:pt x="156" y="196"/>
                  </a:lnTo>
                  <a:lnTo>
                    <a:pt x="158" y="196"/>
                  </a:lnTo>
                  <a:lnTo>
                    <a:pt x="160" y="194"/>
                  </a:lnTo>
                  <a:lnTo>
                    <a:pt x="164" y="192"/>
                  </a:lnTo>
                  <a:lnTo>
                    <a:pt x="166" y="190"/>
                  </a:lnTo>
                  <a:lnTo>
                    <a:pt x="168" y="190"/>
                  </a:lnTo>
                  <a:lnTo>
                    <a:pt x="170" y="188"/>
                  </a:lnTo>
                  <a:lnTo>
                    <a:pt x="170" y="188"/>
                  </a:lnTo>
                  <a:lnTo>
                    <a:pt x="170" y="186"/>
                  </a:lnTo>
                  <a:lnTo>
                    <a:pt x="172" y="184"/>
                  </a:lnTo>
                  <a:lnTo>
                    <a:pt x="172" y="182"/>
                  </a:lnTo>
                  <a:lnTo>
                    <a:pt x="174" y="178"/>
                  </a:lnTo>
                  <a:lnTo>
                    <a:pt x="176" y="176"/>
                  </a:lnTo>
                  <a:lnTo>
                    <a:pt x="176" y="174"/>
                  </a:lnTo>
                  <a:lnTo>
                    <a:pt x="178" y="172"/>
                  </a:lnTo>
                  <a:lnTo>
                    <a:pt x="178" y="170"/>
                  </a:lnTo>
                  <a:lnTo>
                    <a:pt x="180" y="170"/>
                  </a:lnTo>
                  <a:lnTo>
                    <a:pt x="180" y="168"/>
                  </a:lnTo>
                  <a:lnTo>
                    <a:pt x="182" y="166"/>
                  </a:lnTo>
                  <a:lnTo>
                    <a:pt x="184" y="166"/>
                  </a:lnTo>
                  <a:lnTo>
                    <a:pt x="186" y="164"/>
                  </a:lnTo>
                  <a:lnTo>
                    <a:pt x="190" y="162"/>
                  </a:lnTo>
                  <a:lnTo>
                    <a:pt x="192" y="162"/>
                  </a:lnTo>
                  <a:lnTo>
                    <a:pt x="192" y="160"/>
                  </a:lnTo>
                  <a:lnTo>
                    <a:pt x="198" y="156"/>
                  </a:lnTo>
                  <a:lnTo>
                    <a:pt x="202" y="152"/>
                  </a:lnTo>
                  <a:lnTo>
                    <a:pt x="206" y="150"/>
                  </a:lnTo>
                  <a:lnTo>
                    <a:pt x="208" y="148"/>
                  </a:lnTo>
                  <a:lnTo>
                    <a:pt x="210" y="146"/>
                  </a:lnTo>
                  <a:lnTo>
                    <a:pt x="210" y="144"/>
                  </a:lnTo>
                  <a:lnTo>
                    <a:pt x="210" y="144"/>
                  </a:lnTo>
                  <a:lnTo>
                    <a:pt x="212" y="142"/>
                  </a:lnTo>
                  <a:lnTo>
                    <a:pt x="212" y="140"/>
                  </a:lnTo>
                  <a:lnTo>
                    <a:pt x="212" y="138"/>
                  </a:lnTo>
                  <a:lnTo>
                    <a:pt x="212" y="136"/>
                  </a:lnTo>
                  <a:lnTo>
                    <a:pt x="214" y="130"/>
                  </a:lnTo>
                  <a:lnTo>
                    <a:pt x="214" y="128"/>
                  </a:lnTo>
                  <a:lnTo>
                    <a:pt x="214" y="126"/>
                  </a:lnTo>
                  <a:lnTo>
                    <a:pt x="214" y="124"/>
                  </a:lnTo>
                  <a:lnTo>
                    <a:pt x="216" y="120"/>
                  </a:lnTo>
                  <a:lnTo>
                    <a:pt x="216" y="118"/>
                  </a:lnTo>
                  <a:lnTo>
                    <a:pt x="216" y="116"/>
                  </a:lnTo>
                  <a:lnTo>
                    <a:pt x="218" y="114"/>
                  </a:lnTo>
                  <a:lnTo>
                    <a:pt x="218" y="112"/>
                  </a:lnTo>
                  <a:lnTo>
                    <a:pt x="218" y="112"/>
                  </a:lnTo>
                  <a:lnTo>
                    <a:pt x="220" y="112"/>
                  </a:lnTo>
                  <a:lnTo>
                    <a:pt x="220" y="112"/>
                  </a:lnTo>
                  <a:lnTo>
                    <a:pt x="220" y="112"/>
                  </a:lnTo>
                  <a:lnTo>
                    <a:pt x="222" y="112"/>
                  </a:lnTo>
                  <a:lnTo>
                    <a:pt x="224" y="112"/>
                  </a:lnTo>
                  <a:lnTo>
                    <a:pt x="226" y="112"/>
                  </a:lnTo>
                  <a:lnTo>
                    <a:pt x="228" y="112"/>
                  </a:lnTo>
                  <a:lnTo>
                    <a:pt x="228" y="110"/>
                  </a:lnTo>
                  <a:lnTo>
                    <a:pt x="230" y="110"/>
                  </a:lnTo>
                  <a:lnTo>
                    <a:pt x="230" y="110"/>
                  </a:lnTo>
                  <a:lnTo>
                    <a:pt x="230" y="110"/>
                  </a:lnTo>
                  <a:lnTo>
                    <a:pt x="232" y="108"/>
                  </a:lnTo>
                  <a:lnTo>
                    <a:pt x="232" y="106"/>
                  </a:lnTo>
                  <a:lnTo>
                    <a:pt x="234" y="104"/>
                  </a:lnTo>
                  <a:lnTo>
                    <a:pt x="236" y="102"/>
                  </a:lnTo>
                  <a:lnTo>
                    <a:pt x="238" y="96"/>
                  </a:lnTo>
                  <a:lnTo>
                    <a:pt x="238" y="94"/>
                  </a:lnTo>
                  <a:lnTo>
                    <a:pt x="226" y="90"/>
                  </a:lnTo>
                  <a:lnTo>
                    <a:pt x="226" y="86"/>
                  </a:lnTo>
                  <a:lnTo>
                    <a:pt x="224" y="82"/>
                  </a:lnTo>
                  <a:lnTo>
                    <a:pt x="224" y="78"/>
                  </a:lnTo>
                  <a:lnTo>
                    <a:pt x="222" y="76"/>
                  </a:lnTo>
                  <a:lnTo>
                    <a:pt x="220" y="72"/>
                  </a:lnTo>
                  <a:lnTo>
                    <a:pt x="218" y="68"/>
                  </a:lnTo>
                  <a:lnTo>
                    <a:pt x="218" y="62"/>
                  </a:lnTo>
                  <a:lnTo>
                    <a:pt x="218" y="52"/>
                  </a:lnTo>
                  <a:lnTo>
                    <a:pt x="218" y="44"/>
                  </a:lnTo>
                  <a:lnTo>
                    <a:pt x="218" y="36"/>
                  </a:lnTo>
                  <a:lnTo>
                    <a:pt x="218" y="10"/>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34" name="Freeform 430">
              <a:extLst>
                <a:ext uri="{FF2B5EF4-FFF2-40B4-BE49-F238E27FC236}">
                  <a16:creationId xmlns:a16="http://schemas.microsoft.com/office/drawing/2014/main" id="{6A988C6A-6EC3-4BAD-9D16-756DD0215084}"/>
                </a:ext>
              </a:extLst>
            </p:cNvPr>
            <p:cNvSpPr>
              <a:spLocks/>
            </p:cNvSpPr>
            <p:nvPr/>
          </p:nvSpPr>
          <p:spPr bwMode="auto">
            <a:xfrm>
              <a:off x="6831419" y="4371159"/>
              <a:ext cx="291246" cy="495831"/>
            </a:xfrm>
            <a:custGeom>
              <a:avLst/>
              <a:gdLst>
                <a:gd name="T0" fmla="*/ 16 w 154"/>
                <a:gd name="T1" fmla="*/ 264 h 290"/>
                <a:gd name="T2" fmla="*/ 18 w 154"/>
                <a:gd name="T3" fmla="*/ 200 h 290"/>
                <a:gd name="T4" fmla="*/ 26 w 154"/>
                <a:gd name="T5" fmla="*/ 192 h 290"/>
                <a:gd name="T6" fmla="*/ 28 w 154"/>
                <a:gd name="T7" fmla="*/ 180 h 290"/>
                <a:gd name="T8" fmla="*/ 30 w 154"/>
                <a:gd name="T9" fmla="*/ 168 h 290"/>
                <a:gd name="T10" fmla="*/ 42 w 154"/>
                <a:gd name="T11" fmla="*/ 160 h 290"/>
                <a:gd name="T12" fmla="*/ 40 w 154"/>
                <a:gd name="T13" fmla="*/ 150 h 290"/>
                <a:gd name="T14" fmla="*/ 36 w 154"/>
                <a:gd name="T15" fmla="*/ 130 h 290"/>
                <a:gd name="T16" fmla="*/ 40 w 154"/>
                <a:gd name="T17" fmla="*/ 110 h 290"/>
                <a:gd name="T18" fmla="*/ 32 w 154"/>
                <a:gd name="T19" fmla="*/ 98 h 290"/>
                <a:gd name="T20" fmla="*/ 16 w 154"/>
                <a:gd name="T21" fmla="*/ 96 h 290"/>
                <a:gd name="T22" fmla="*/ 10 w 154"/>
                <a:gd name="T23" fmla="*/ 88 h 290"/>
                <a:gd name="T24" fmla="*/ 4 w 154"/>
                <a:gd name="T25" fmla="*/ 82 h 290"/>
                <a:gd name="T26" fmla="*/ 22 w 154"/>
                <a:gd name="T27" fmla="*/ 78 h 290"/>
                <a:gd name="T28" fmla="*/ 28 w 154"/>
                <a:gd name="T29" fmla="*/ 68 h 290"/>
                <a:gd name="T30" fmla="*/ 44 w 154"/>
                <a:gd name="T31" fmla="*/ 64 h 290"/>
                <a:gd name="T32" fmla="*/ 60 w 154"/>
                <a:gd name="T33" fmla="*/ 68 h 290"/>
                <a:gd name="T34" fmla="*/ 62 w 154"/>
                <a:gd name="T35" fmla="*/ 78 h 290"/>
                <a:gd name="T36" fmla="*/ 56 w 154"/>
                <a:gd name="T37" fmla="*/ 94 h 290"/>
                <a:gd name="T38" fmla="*/ 62 w 154"/>
                <a:gd name="T39" fmla="*/ 102 h 290"/>
                <a:gd name="T40" fmla="*/ 72 w 154"/>
                <a:gd name="T41" fmla="*/ 100 h 290"/>
                <a:gd name="T42" fmla="*/ 76 w 154"/>
                <a:gd name="T43" fmla="*/ 90 h 290"/>
                <a:gd name="T44" fmla="*/ 86 w 154"/>
                <a:gd name="T45" fmla="*/ 82 h 290"/>
                <a:gd name="T46" fmla="*/ 84 w 154"/>
                <a:gd name="T47" fmla="*/ 70 h 290"/>
                <a:gd name="T48" fmla="*/ 70 w 154"/>
                <a:gd name="T49" fmla="*/ 46 h 290"/>
                <a:gd name="T50" fmla="*/ 64 w 154"/>
                <a:gd name="T51" fmla="*/ 36 h 290"/>
                <a:gd name="T52" fmla="*/ 68 w 154"/>
                <a:gd name="T53" fmla="*/ 16 h 290"/>
                <a:gd name="T54" fmla="*/ 76 w 154"/>
                <a:gd name="T55" fmla="*/ 8 h 290"/>
                <a:gd name="T56" fmla="*/ 80 w 154"/>
                <a:gd name="T57" fmla="*/ 18 h 290"/>
                <a:gd name="T58" fmla="*/ 94 w 154"/>
                <a:gd name="T59" fmla="*/ 22 h 290"/>
                <a:gd name="T60" fmla="*/ 110 w 154"/>
                <a:gd name="T61" fmla="*/ 22 h 290"/>
                <a:gd name="T62" fmla="*/ 112 w 154"/>
                <a:gd name="T63" fmla="*/ 14 h 290"/>
                <a:gd name="T64" fmla="*/ 120 w 154"/>
                <a:gd name="T65" fmla="*/ 10 h 290"/>
                <a:gd name="T66" fmla="*/ 130 w 154"/>
                <a:gd name="T67" fmla="*/ 10 h 290"/>
                <a:gd name="T68" fmla="*/ 138 w 154"/>
                <a:gd name="T69" fmla="*/ 4 h 290"/>
                <a:gd name="T70" fmla="*/ 152 w 154"/>
                <a:gd name="T71" fmla="*/ 50 h 290"/>
                <a:gd name="T72" fmla="*/ 150 w 154"/>
                <a:gd name="T73" fmla="*/ 84 h 290"/>
                <a:gd name="T74" fmla="*/ 142 w 154"/>
                <a:gd name="T75" fmla="*/ 96 h 290"/>
                <a:gd name="T76" fmla="*/ 136 w 154"/>
                <a:gd name="T77" fmla="*/ 104 h 290"/>
                <a:gd name="T78" fmla="*/ 116 w 154"/>
                <a:gd name="T79" fmla="*/ 106 h 290"/>
                <a:gd name="T80" fmla="*/ 114 w 154"/>
                <a:gd name="T81" fmla="*/ 114 h 290"/>
                <a:gd name="T82" fmla="*/ 102 w 154"/>
                <a:gd name="T83" fmla="*/ 118 h 290"/>
                <a:gd name="T84" fmla="*/ 96 w 154"/>
                <a:gd name="T85" fmla="*/ 126 h 290"/>
                <a:gd name="T86" fmla="*/ 94 w 154"/>
                <a:gd name="T87" fmla="*/ 140 h 290"/>
                <a:gd name="T88" fmla="*/ 82 w 154"/>
                <a:gd name="T89" fmla="*/ 144 h 290"/>
                <a:gd name="T90" fmla="*/ 72 w 154"/>
                <a:gd name="T91" fmla="*/ 156 h 290"/>
                <a:gd name="T92" fmla="*/ 68 w 154"/>
                <a:gd name="T93" fmla="*/ 184 h 290"/>
                <a:gd name="T94" fmla="*/ 72 w 154"/>
                <a:gd name="T95" fmla="*/ 192 h 290"/>
                <a:gd name="T96" fmla="*/ 74 w 154"/>
                <a:gd name="T97" fmla="*/ 206 h 290"/>
                <a:gd name="T98" fmla="*/ 74 w 154"/>
                <a:gd name="T99" fmla="*/ 232 h 290"/>
                <a:gd name="T100" fmla="*/ 70 w 154"/>
                <a:gd name="T101" fmla="*/ 236 h 290"/>
                <a:gd name="T102" fmla="*/ 68 w 154"/>
                <a:gd name="T103" fmla="*/ 244 h 290"/>
                <a:gd name="T104" fmla="*/ 58 w 154"/>
                <a:gd name="T105" fmla="*/ 244 h 290"/>
                <a:gd name="T106" fmla="*/ 54 w 154"/>
                <a:gd name="T107" fmla="*/ 248 h 290"/>
                <a:gd name="T108" fmla="*/ 42 w 154"/>
                <a:gd name="T109" fmla="*/ 248 h 290"/>
                <a:gd name="T110" fmla="*/ 40 w 154"/>
                <a:gd name="T111" fmla="*/ 258 h 290"/>
                <a:gd name="T112" fmla="*/ 38 w 154"/>
                <a:gd name="T113" fmla="*/ 28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4" h="290">
                  <a:moveTo>
                    <a:pt x="36" y="290"/>
                  </a:moveTo>
                  <a:lnTo>
                    <a:pt x="26" y="286"/>
                  </a:lnTo>
                  <a:lnTo>
                    <a:pt x="24" y="282"/>
                  </a:lnTo>
                  <a:lnTo>
                    <a:pt x="24" y="278"/>
                  </a:lnTo>
                  <a:lnTo>
                    <a:pt x="22" y="274"/>
                  </a:lnTo>
                  <a:lnTo>
                    <a:pt x="20" y="272"/>
                  </a:lnTo>
                  <a:lnTo>
                    <a:pt x="18" y="268"/>
                  </a:lnTo>
                  <a:lnTo>
                    <a:pt x="16" y="264"/>
                  </a:lnTo>
                  <a:lnTo>
                    <a:pt x="16" y="258"/>
                  </a:lnTo>
                  <a:lnTo>
                    <a:pt x="18" y="248"/>
                  </a:lnTo>
                  <a:lnTo>
                    <a:pt x="18" y="240"/>
                  </a:lnTo>
                  <a:lnTo>
                    <a:pt x="18" y="232"/>
                  </a:lnTo>
                  <a:lnTo>
                    <a:pt x="18" y="206"/>
                  </a:lnTo>
                  <a:lnTo>
                    <a:pt x="18" y="204"/>
                  </a:lnTo>
                  <a:lnTo>
                    <a:pt x="18" y="202"/>
                  </a:lnTo>
                  <a:lnTo>
                    <a:pt x="18" y="200"/>
                  </a:lnTo>
                  <a:lnTo>
                    <a:pt x="20" y="198"/>
                  </a:lnTo>
                  <a:lnTo>
                    <a:pt x="20" y="196"/>
                  </a:lnTo>
                  <a:lnTo>
                    <a:pt x="20" y="194"/>
                  </a:lnTo>
                  <a:lnTo>
                    <a:pt x="22" y="194"/>
                  </a:lnTo>
                  <a:lnTo>
                    <a:pt x="22" y="194"/>
                  </a:lnTo>
                  <a:lnTo>
                    <a:pt x="24" y="192"/>
                  </a:lnTo>
                  <a:lnTo>
                    <a:pt x="26" y="192"/>
                  </a:lnTo>
                  <a:lnTo>
                    <a:pt x="26" y="192"/>
                  </a:lnTo>
                  <a:lnTo>
                    <a:pt x="28" y="190"/>
                  </a:lnTo>
                  <a:lnTo>
                    <a:pt x="28" y="190"/>
                  </a:lnTo>
                  <a:lnTo>
                    <a:pt x="28" y="188"/>
                  </a:lnTo>
                  <a:lnTo>
                    <a:pt x="28" y="188"/>
                  </a:lnTo>
                  <a:lnTo>
                    <a:pt x="30" y="186"/>
                  </a:lnTo>
                  <a:lnTo>
                    <a:pt x="30" y="186"/>
                  </a:lnTo>
                  <a:lnTo>
                    <a:pt x="28" y="182"/>
                  </a:lnTo>
                  <a:lnTo>
                    <a:pt x="28" y="180"/>
                  </a:lnTo>
                  <a:lnTo>
                    <a:pt x="28" y="178"/>
                  </a:lnTo>
                  <a:lnTo>
                    <a:pt x="28" y="174"/>
                  </a:lnTo>
                  <a:lnTo>
                    <a:pt x="28" y="174"/>
                  </a:lnTo>
                  <a:lnTo>
                    <a:pt x="28" y="172"/>
                  </a:lnTo>
                  <a:lnTo>
                    <a:pt x="28" y="172"/>
                  </a:lnTo>
                  <a:lnTo>
                    <a:pt x="28" y="170"/>
                  </a:lnTo>
                  <a:lnTo>
                    <a:pt x="28" y="170"/>
                  </a:lnTo>
                  <a:lnTo>
                    <a:pt x="30" y="168"/>
                  </a:lnTo>
                  <a:lnTo>
                    <a:pt x="30" y="168"/>
                  </a:lnTo>
                  <a:lnTo>
                    <a:pt x="32" y="166"/>
                  </a:lnTo>
                  <a:lnTo>
                    <a:pt x="36" y="166"/>
                  </a:lnTo>
                  <a:lnTo>
                    <a:pt x="36" y="164"/>
                  </a:lnTo>
                  <a:lnTo>
                    <a:pt x="38" y="164"/>
                  </a:lnTo>
                  <a:lnTo>
                    <a:pt x="38" y="162"/>
                  </a:lnTo>
                  <a:lnTo>
                    <a:pt x="40" y="160"/>
                  </a:lnTo>
                  <a:lnTo>
                    <a:pt x="42" y="160"/>
                  </a:lnTo>
                  <a:lnTo>
                    <a:pt x="42" y="158"/>
                  </a:lnTo>
                  <a:lnTo>
                    <a:pt x="42" y="158"/>
                  </a:lnTo>
                  <a:lnTo>
                    <a:pt x="42" y="156"/>
                  </a:lnTo>
                  <a:lnTo>
                    <a:pt x="42" y="156"/>
                  </a:lnTo>
                  <a:lnTo>
                    <a:pt x="42" y="156"/>
                  </a:lnTo>
                  <a:lnTo>
                    <a:pt x="42" y="154"/>
                  </a:lnTo>
                  <a:lnTo>
                    <a:pt x="40" y="152"/>
                  </a:lnTo>
                  <a:lnTo>
                    <a:pt x="40" y="150"/>
                  </a:lnTo>
                  <a:lnTo>
                    <a:pt x="38" y="146"/>
                  </a:lnTo>
                  <a:lnTo>
                    <a:pt x="38" y="144"/>
                  </a:lnTo>
                  <a:lnTo>
                    <a:pt x="36" y="144"/>
                  </a:lnTo>
                  <a:lnTo>
                    <a:pt x="36" y="140"/>
                  </a:lnTo>
                  <a:lnTo>
                    <a:pt x="36" y="138"/>
                  </a:lnTo>
                  <a:lnTo>
                    <a:pt x="36" y="136"/>
                  </a:lnTo>
                  <a:lnTo>
                    <a:pt x="36" y="132"/>
                  </a:lnTo>
                  <a:lnTo>
                    <a:pt x="36" y="130"/>
                  </a:lnTo>
                  <a:lnTo>
                    <a:pt x="38" y="128"/>
                  </a:lnTo>
                  <a:lnTo>
                    <a:pt x="38" y="122"/>
                  </a:lnTo>
                  <a:lnTo>
                    <a:pt x="40" y="120"/>
                  </a:lnTo>
                  <a:lnTo>
                    <a:pt x="40" y="118"/>
                  </a:lnTo>
                  <a:lnTo>
                    <a:pt x="42" y="114"/>
                  </a:lnTo>
                  <a:lnTo>
                    <a:pt x="42" y="114"/>
                  </a:lnTo>
                  <a:lnTo>
                    <a:pt x="42" y="112"/>
                  </a:lnTo>
                  <a:lnTo>
                    <a:pt x="40" y="110"/>
                  </a:lnTo>
                  <a:lnTo>
                    <a:pt x="40" y="108"/>
                  </a:lnTo>
                  <a:lnTo>
                    <a:pt x="40" y="106"/>
                  </a:lnTo>
                  <a:lnTo>
                    <a:pt x="38" y="104"/>
                  </a:lnTo>
                  <a:lnTo>
                    <a:pt x="38" y="102"/>
                  </a:lnTo>
                  <a:lnTo>
                    <a:pt x="36" y="100"/>
                  </a:lnTo>
                  <a:lnTo>
                    <a:pt x="34" y="100"/>
                  </a:lnTo>
                  <a:lnTo>
                    <a:pt x="34" y="98"/>
                  </a:lnTo>
                  <a:lnTo>
                    <a:pt x="32" y="98"/>
                  </a:lnTo>
                  <a:lnTo>
                    <a:pt x="32" y="98"/>
                  </a:lnTo>
                  <a:lnTo>
                    <a:pt x="30" y="96"/>
                  </a:lnTo>
                  <a:lnTo>
                    <a:pt x="30" y="96"/>
                  </a:lnTo>
                  <a:lnTo>
                    <a:pt x="26" y="96"/>
                  </a:lnTo>
                  <a:lnTo>
                    <a:pt x="24" y="96"/>
                  </a:lnTo>
                  <a:lnTo>
                    <a:pt x="20" y="96"/>
                  </a:lnTo>
                  <a:lnTo>
                    <a:pt x="18" y="96"/>
                  </a:lnTo>
                  <a:lnTo>
                    <a:pt x="16" y="96"/>
                  </a:lnTo>
                  <a:lnTo>
                    <a:pt x="14" y="96"/>
                  </a:lnTo>
                  <a:lnTo>
                    <a:pt x="14" y="94"/>
                  </a:lnTo>
                  <a:lnTo>
                    <a:pt x="12" y="94"/>
                  </a:lnTo>
                  <a:lnTo>
                    <a:pt x="12" y="94"/>
                  </a:lnTo>
                  <a:lnTo>
                    <a:pt x="12" y="94"/>
                  </a:lnTo>
                  <a:lnTo>
                    <a:pt x="12" y="92"/>
                  </a:lnTo>
                  <a:lnTo>
                    <a:pt x="10" y="90"/>
                  </a:lnTo>
                  <a:lnTo>
                    <a:pt x="10" y="88"/>
                  </a:lnTo>
                  <a:lnTo>
                    <a:pt x="8" y="88"/>
                  </a:lnTo>
                  <a:lnTo>
                    <a:pt x="8" y="86"/>
                  </a:lnTo>
                  <a:lnTo>
                    <a:pt x="8" y="84"/>
                  </a:lnTo>
                  <a:lnTo>
                    <a:pt x="8" y="84"/>
                  </a:lnTo>
                  <a:lnTo>
                    <a:pt x="6" y="84"/>
                  </a:lnTo>
                  <a:lnTo>
                    <a:pt x="6" y="82"/>
                  </a:lnTo>
                  <a:lnTo>
                    <a:pt x="6" y="82"/>
                  </a:lnTo>
                  <a:lnTo>
                    <a:pt x="4" y="82"/>
                  </a:lnTo>
                  <a:lnTo>
                    <a:pt x="0" y="82"/>
                  </a:lnTo>
                  <a:lnTo>
                    <a:pt x="4" y="80"/>
                  </a:lnTo>
                  <a:lnTo>
                    <a:pt x="8" y="80"/>
                  </a:lnTo>
                  <a:lnTo>
                    <a:pt x="10" y="80"/>
                  </a:lnTo>
                  <a:lnTo>
                    <a:pt x="14" y="80"/>
                  </a:lnTo>
                  <a:lnTo>
                    <a:pt x="18" y="78"/>
                  </a:lnTo>
                  <a:lnTo>
                    <a:pt x="20" y="78"/>
                  </a:lnTo>
                  <a:lnTo>
                    <a:pt x="22" y="78"/>
                  </a:lnTo>
                  <a:lnTo>
                    <a:pt x="24" y="76"/>
                  </a:lnTo>
                  <a:lnTo>
                    <a:pt x="24" y="76"/>
                  </a:lnTo>
                  <a:lnTo>
                    <a:pt x="24" y="76"/>
                  </a:lnTo>
                  <a:lnTo>
                    <a:pt x="26" y="74"/>
                  </a:lnTo>
                  <a:lnTo>
                    <a:pt x="26" y="72"/>
                  </a:lnTo>
                  <a:lnTo>
                    <a:pt x="26" y="72"/>
                  </a:lnTo>
                  <a:lnTo>
                    <a:pt x="26" y="68"/>
                  </a:lnTo>
                  <a:lnTo>
                    <a:pt x="28" y="68"/>
                  </a:lnTo>
                  <a:lnTo>
                    <a:pt x="28" y="66"/>
                  </a:lnTo>
                  <a:lnTo>
                    <a:pt x="28" y="66"/>
                  </a:lnTo>
                  <a:lnTo>
                    <a:pt x="30" y="64"/>
                  </a:lnTo>
                  <a:lnTo>
                    <a:pt x="32" y="64"/>
                  </a:lnTo>
                  <a:lnTo>
                    <a:pt x="34" y="62"/>
                  </a:lnTo>
                  <a:lnTo>
                    <a:pt x="38" y="62"/>
                  </a:lnTo>
                  <a:lnTo>
                    <a:pt x="40" y="62"/>
                  </a:lnTo>
                  <a:lnTo>
                    <a:pt x="44" y="64"/>
                  </a:lnTo>
                  <a:lnTo>
                    <a:pt x="48" y="64"/>
                  </a:lnTo>
                  <a:lnTo>
                    <a:pt x="50" y="66"/>
                  </a:lnTo>
                  <a:lnTo>
                    <a:pt x="52" y="66"/>
                  </a:lnTo>
                  <a:lnTo>
                    <a:pt x="54" y="66"/>
                  </a:lnTo>
                  <a:lnTo>
                    <a:pt x="56" y="68"/>
                  </a:lnTo>
                  <a:lnTo>
                    <a:pt x="58" y="68"/>
                  </a:lnTo>
                  <a:lnTo>
                    <a:pt x="60" y="68"/>
                  </a:lnTo>
                  <a:lnTo>
                    <a:pt x="60" y="68"/>
                  </a:lnTo>
                  <a:lnTo>
                    <a:pt x="62" y="68"/>
                  </a:lnTo>
                  <a:lnTo>
                    <a:pt x="62" y="70"/>
                  </a:lnTo>
                  <a:lnTo>
                    <a:pt x="62" y="70"/>
                  </a:lnTo>
                  <a:lnTo>
                    <a:pt x="62" y="70"/>
                  </a:lnTo>
                  <a:lnTo>
                    <a:pt x="62" y="72"/>
                  </a:lnTo>
                  <a:lnTo>
                    <a:pt x="62" y="72"/>
                  </a:lnTo>
                  <a:lnTo>
                    <a:pt x="62" y="74"/>
                  </a:lnTo>
                  <a:lnTo>
                    <a:pt x="62" y="78"/>
                  </a:lnTo>
                  <a:lnTo>
                    <a:pt x="62" y="80"/>
                  </a:lnTo>
                  <a:lnTo>
                    <a:pt x="60" y="82"/>
                  </a:lnTo>
                  <a:lnTo>
                    <a:pt x="60" y="84"/>
                  </a:lnTo>
                  <a:lnTo>
                    <a:pt x="58" y="88"/>
                  </a:lnTo>
                  <a:lnTo>
                    <a:pt x="58" y="90"/>
                  </a:lnTo>
                  <a:lnTo>
                    <a:pt x="56" y="92"/>
                  </a:lnTo>
                  <a:lnTo>
                    <a:pt x="56" y="94"/>
                  </a:lnTo>
                  <a:lnTo>
                    <a:pt x="56" y="94"/>
                  </a:lnTo>
                  <a:lnTo>
                    <a:pt x="56" y="94"/>
                  </a:lnTo>
                  <a:lnTo>
                    <a:pt x="56" y="96"/>
                  </a:lnTo>
                  <a:lnTo>
                    <a:pt x="58" y="96"/>
                  </a:lnTo>
                  <a:lnTo>
                    <a:pt x="58" y="98"/>
                  </a:lnTo>
                  <a:lnTo>
                    <a:pt x="58" y="100"/>
                  </a:lnTo>
                  <a:lnTo>
                    <a:pt x="60" y="100"/>
                  </a:lnTo>
                  <a:lnTo>
                    <a:pt x="60" y="100"/>
                  </a:lnTo>
                  <a:lnTo>
                    <a:pt x="62" y="102"/>
                  </a:lnTo>
                  <a:lnTo>
                    <a:pt x="62" y="102"/>
                  </a:lnTo>
                  <a:lnTo>
                    <a:pt x="64" y="102"/>
                  </a:lnTo>
                  <a:lnTo>
                    <a:pt x="64" y="102"/>
                  </a:lnTo>
                  <a:lnTo>
                    <a:pt x="66" y="102"/>
                  </a:lnTo>
                  <a:lnTo>
                    <a:pt x="68" y="102"/>
                  </a:lnTo>
                  <a:lnTo>
                    <a:pt x="68" y="102"/>
                  </a:lnTo>
                  <a:lnTo>
                    <a:pt x="70" y="100"/>
                  </a:lnTo>
                  <a:lnTo>
                    <a:pt x="72" y="100"/>
                  </a:lnTo>
                  <a:lnTo>
                    <a:pt x="72" y="100"/>
                  </a:lnTo>
                  <a:lnTo>
                    <a:pt x="72" y="100"/>
                  </a:lnTo>
                  <a:lnTo>
                    <a:pt x="74" y="100"/>
                  </a:lnTo>
                  <a:lnTo>
                    <a:pt x="74" y="98"/>
                  </a:lnTo>
                  <a:lnTo>
                    <a:pt x="74" y="96"/>
                  </a:lnTo>
                  <a:lnTo>
                    <a:pt x="74" y="94"/>
                  </a:lnTo>
                  <a:lnTo>
                    <a:pt x="76" y="92"/>
                  </a:lnTo>
                  <a:lnTo>
                    <a:pt x="76" y="90"/>
                  </a:lnTo>
                  <a:lnTo>
                    <a:pt x="76" y="90"/>
                  </a:lnTo>
                  <a:lnTo>
                    <a:pt x="78" y="88"/>
                  </a:lnTo>
                  <a:lnTo>
                    <a:pt x="78" y="88"/>
                  </a:lnTo>
                  <a:lnTo>
                    <a:pt x="82" y="86"/>
                  </a:lnTo>
                  <a:lnTo>
                    <a:pt x="84" y="86"/>
                  </a:lnTo>
                  <a:lnTo>
                    <a:pt x="84" y="84"/>
                  </a:lnTo>
                  <a:lnTo>
                    <a:pt x="86" y="84"/>
                  </a:lnTo>
                  <a:lnTo>
                    <a:pt x="86" y="82"/>
                  </a:lnTo>
                  <a:lnTo>
                    <a:pt x="86" y="82"/>
                  </a:lnTo>
                  <a:lnTo>
                    <a:pt x="86" y="82"/>
                  </a:lnTo>
                  <a:lnTo>
                    <a:pt x="86" y="82"/>
                  </a:lnTo>
                  <a:lnTo>
                    <a:pt x="86" y="80"/>
                  </a:lnTo>
                  <a:lnTo>
                    <a:pt x="86" y="78"/>
                  </a:lnTo>
                  <a:lnTo>
                    <a:pt x="86" y="76"/>
                  </a:lnTo>
                  <a:lnTo>
                    <a:pt x="84" y="72"/>
                  </a:lnTo>
                  <a:lnTo>
                    <a:pt x="84" y="70"/>
                  </a:lnTo>
                  <a:lnTo>
                    <a:pt x="84" y="66"/>
                  </a:lnTo>
                  <a:lnTo>
                    <a:pt x="82" y="64"/>
                  </a:lnTo>
                  <a:lnTo>
                    <a:pt x="80" y="62"/>
                  </a:lnTo>
                  <a:lnTo>
                    <a:pt x="80" y="60"/>
                  </a:lnTo>
                  <a:lnTo>
                    <a:pt x="78" y="56"/>
                  </a:lnTo>
                  <a:lnTo>
                    <a:pt x="76" y="54"/>
                  </a:lnTo>
                  <a:lnTo>
                    <a:pt x="74" y="50"/>
                  </a:lnTo>
                  <a:lnTo>
                    <a:pt x="70" y="46"/>
                  </a:lnTo>
                  <a:lnTo>
                    <a:pt x="68" y="44"/>
                  </a:lnTo>
                  <a:lnTo>
                    <a:pt x="66" y="42"/>
                  </a:lnTo>
                  <a:lnTo>
                    <a:pt x="66" y="40"/>
                  </a:lnTo>
                  <a:lnTo>
                    <a:pt x="64" y="40"/>
                  </a:lnTo>
                  <a:lnTo>
                    <a:pt x="64" y="38"/>
                  </a:lnTo>
                  <a:lnTo>
                    <a:pt x="64" y="38"/>
                  </a:lnTo>
                  <a:lnTo>
                    <a:pt x="64" y="36"/>
                  </a:lnTo>
                  <a:lnTo>
                    <a:pt x="64" y="36"/>
                  </a:lnTo>
                  <a:lnTo>
                    <a:pt x="64" y="34"/>
                  </a:lnTo>
                  <a:lnTo>
                    <a:pt x="64" y="32"/>
                  </a:lnTo>
                  <a:lnTo>
                    <a:pt x="64" y="30"/>
                  </a:lnTo>
                  <a:lnTo>
                    <a:pt x="66" y="28"/>
                  </a:lnTo>
                  <a:lnTo>
                    <a:pt x="66" y="24"/>
                  </a:lnTo>
                  <a:lnTo>
                    <a:pt x="68" y="20"/>
                  </a:lnTo>
                  <a:lnTo>
                    <a:pt x="68" y="18"/>
                  </a:lnTo>
                  <a:lnTo>
                    <a:pt x="68" y="16"/>
                  </a:lnTo>
                  <a:lnTo>
                    <a:pt x="68" y="14"/>
                  </a:lnTo>
                  <a:lnTo>
                    <a:pt x="68" y="12"/>
                  </a:lnTo>
                  <a:lnTo>
                    <a:pt x="68" y="10"/>
                  </a:lnTo>
                  <a:lnTo>
                    <a:pt x="68" y="6"/>
                  </a:lnTo>
                  <a:lnTo>
                    <a:pt x="66" y="0"/>
                  </a:lnTo>
                  <a:lnTo>
                    <a:pt x="68" y="2"/>
                  </a:lnTo>
                  <a:lnTo>
                    <a:pt x="72" y="4"/>
                  </a:lnTo>
                  <a:lnTo>
                    <a:pt x="76" y="8"/>
                  </a:lnTo>
                  <a:lnTo>
                    <a:pt x="76" y="8"/>
                  </a:lnTo>
                  <a:lnTo>
                    <a:pt x="78" y="10"/>
                  </a:lnTo>
                  <a:lnTo>
                    <a:pt x="78" y="10"/>
                  </a:lnTo>
                  <a:lnTo>
                    <a:pt x="78" y="12"/>
                  </a:lnTo>
                  <a:lnTo>
                    <a:pt x="80" y="14"/>
                  </a:lnTo>
                  <a:lnTo>
                    <a:pt x="80" y="16"/>
                  </a:lnTo>
                  <a:lnTo>
                    <a:pt x="80" y="16"/>
                  </a:lnTo>
                  <a:lnTo>
                    <a:pt x="80" y="18"/>
                  </a:lnTo>
                  <a:lnTo>
                    <a:pt x="82" y="18"/>
                  </a:lnTo>
                  <a:lnTo>
                    <a:pt x="82" y="18"/>
                  </a:lnTo>
                  <a:lnTo>
                    <a:pt x="84" y="20"/>
                  </a:lnTo>
                  <a:lnTo>
                    <a:pt x="86" y="20"/>
                  </a:lnTo>
                  <a:lnTo>
                    <a:pt x="88" y="22"/>
                  </a:lnTo>
                  <a:lnTo>
                    <a:pt x="90" y="22"/>
                  </a:lnTo>
                  <a:lnTo>
                    <a:pt x="92" y="22"/>
                  </a:lnTo>
                  <a:lnTo>
                    <a:pt x="94" y="22"/>
                  </a:lnTo>
                  <a:lnTo>
                    <a:pt x="96" y="22"/>
                  </a:lnTo>
                  <a:lnTo>
                    <a:pt x="98" y="22"/>
                  </a:lnTo>
                  <a:lnTo>
                    <a:pt x="100" y="22"/>
                  </a:lnTo>
                  <a:lnTo>
                    <a:pt x="102" y="22"/>
                  </a:lnTo>
                  <a:lnTo>
                    <a:pt x="104" y="22"/>
                  </a:lnTo>
                  <a:lnTo>
                    <a:pt x="106" y="22"/>
                  </a:lnTo>
                  <a:lnTo>
                    <a:pt x="108" y="22"/>
                  </a:lnTo>
                  <a:lnTo>
                    <a:pt x="110" y="22"/>
                  </a:lnTo>
                  <a:lnTo>
                    <a:pt x="110" y="20"/>
                  </a:lnTo>
                  <a:lnTo>
                    <a:pt x="112" y="20"/>
                  </a:lnTo>
                  <a:lnTo>
                    <a:pt x="112" y="20"/>
                  </a:lnTo>
                  <a:lnTo>
                    <a:pt x="112" y="18"/>
                  </a:lnTo>
                  <a:lnTo>
                    <a:pt x="112" y="18"/>
                  </a:lnTo>
                  <a:lnTo>
                    <a:pt x="112" y="16"/>
                  </a:lnTo>
                  <a:lnTo>
                    <a:pt x="112" y="14"/>
                  </a:lnTo>
                  <a:lnTo>
                    <a:pt x="112" y="14"/>
                  </a:lnTo>
                  <a:lnTo>
                    <a:pt x="114" y="12"/>
                  </a:lnTo>
                  <a:lnTo>
                    <a:pt x="114" y="12"/>
                  </a:lnTo>
                  <a:lnTo>
                    <a:pt x="114" y="12"/>
                  </a:lnTo>
                  <a:lnTo>
                    <a:pt x="114" y="10"/>
                  </a:lnTo>
                  <a:lnTo>
                    <a:pt x="116" y="10"/>
                  </a:lnTo>
                  <a:lnTo>
                    <a:pt x="116" y="10"/>
                  </a:lnTo>
                  <a:lnTo>
                    <a:pt x="118" y="10"/>
                  </a:lnTo>
                  <a:lnTo>
                    <a:pt x="120" y="10"/>
                  </a:lnTo>
                  <a:lnTo>
                    <a:pt x="122" y="12"/>
                  </a:lnTo>
                  <a:lnTo>
                    <a:pt x="124" y="12"/>
                  </a:lnTo>
                  <a:lnTo>
                    <a:pt x="126" y="12"/>
                  </a:lnTo>
                  <a:lnTo>
                    <a:pt x="128" y="12"/>
                  </a:lnTo>
                  <a:lnTo>
                    <a:pt x="128" y="12"/>
                  </a:lnTo>
                  <a:lnTo>
                    <a:pt x="130" y="12"/>
                  </a:lnTo>
                  <a:lnTo>
                    <a:pt x="130" y="12"/>
                  </a:lnTo>
                  <a:lnTo>
                    <a:pt x="130" y="10"/>
                  </a:lnTo>
                  <a:lnTo>
                    <a:pt x="132" y="10"/>
                  </a:lnTo>
                  <a:lnTo>
                    <a:pt x="132" y="8"/>
                  </a:lnTo>
                  <a:lnTo>
                    <a:pt x="132" y="6"/>
                  </a:lnTo>
                  <a:lnTo>
                    <a:pt x="134" y="6"/>
                  </a:lnTo>
                  <a:lnTo>
                    <a:pt x="134" y="6"/>
                  </a:lnTo>
                  <a:lnTo>
                    <a:pt x="134" y="4"/>
                  </a:lnTo>
                  <a:lnTo>
                    <a:pt x="136" y="4"/>
                  </a:lnTo>
                  <a:lnTo>
                    <a:pt x="138" y="4"/>
                  </a:lnTo>
                  <a:lnTo>
                    <a:pt x="140" y="2"/>
                  </a:lnTo>
                  <a:lnTo>
                    <a:pt x="144" y="2"/>
                  </a:lnTo>
                  <a:lnTo>
                    <a:pt x="148" y="2"/>
                  </a:lnTo>
                  <a:lnTo>
                    <a:pt x="150" y="2"/>
                  </a:lnTo>
                  <a:lnTo>
                    <a:pt x="150" y="30"/>
                  </a:lnTo>
                  <a:lnTo>
                    <a:pt x="152" y="36"/>
                  </a:lnTo>
                  <a:lnTo>
                    <a:pt x="152" y="42"/>
                  </a:lnTo>
                  <a:lnTo>
                    <a:pt x="152" y="50"/>
                  </a:lnTo>
                  <a:lnTo>
                    <a:pt x="152" y="58"/>
                  </a:lnTo>
                  <a:lnTo>
                    <a:pt x="154" y="66"/>
                  </a:lnTo>
                  <a:lnTo>
                    <a:pt x="154" y="68"/>
                  </a:lnTo>
                  <a:lnTo>
                    <a:pt x="154" y="72"/>
                  </a:lnTo>
                  <a:lnTo>
                    <a:pt x="152" y="76"/>
                  </a:lnTo>
                  <a:lnTo>
                    <a:pt x="152" y="78"/>
                  </a:lnTo>
                  <a:lnTo>
                    <a:pt x="152" y="82"/>
                  </a:lnTo>
                  <a:lnTo>
                    <a:pt x="150" y="84"/>
                  </a:lnTo>
                  <a:lnTo>
                    <a:pt x="150" y="86"/>
                  </a:lnTo>
                  <a:lnTo>
                    <a:pt x="150" y="86"/>
                  </a:lnTo>
                  <a:lnTo>
                    <a:pt x="148" y="88"/>
                  </a:lnTo>
                  <a:lnTo>
                    <a:pt x="146" y="90"/>
                  </a:lnTo>
                  <a:lnTo>
                    <a:pt x="144" y="92"/>
                  </a:lnTo>
                  <a:lnTo>
                    <a:pt x="142" y="94"/>
                  </a:lnTo>
                  <a:lnTo>
                    <a:pt x="142" y="94"/>
                  </a:lnTo>
                  <a:lnTo>
                    <a:pt x="142" y="96"/>
                  </a:lnTo>
                  <a:lnTo>
                    <a:pt x="140" y="96"/>
                  </a:lnTo>
                  <a:lnTo>
                    <a:pt x="140" y="100"/>
                  </a:lnTo>
                  <a:lnTo>
                    <a:pt x="140" y="100"/>
                  </a:lnTo>
                  <a:lnTo>
                    <a:pt x="140" y="102"/>
                  </a:lnTo>
                  <a:lnTo>
                    <a:pt x="140" y="102"/>
                  </a:lnTo>
                  <a:lnTo>
                    <a:pt x="138" y="104"/>
                  </a:lnTo>
                  <a:lnTo>
                    <a:pt x="138" y="104"/>
                  </a:lnTo>
                  <a:lnTo>
                    <a:pt x="136" y="104"/>
                  </a:lnTo>
                  <a:lnTo>
                    <a:pt x="134" y="106"/>
                  </a:lnTo>
                  <a:lnTo>
                    <a:pt x="134" y="106"/>
                  </a:lnTo>
                  <a:lnTo>
                    <a:pt x="130" y="106"/>
                  </a:lnTo>
                  <a:lnTo>
                    <a:pt x="126" y="106"/>
                  </a:lnTo>
                  <a:lnTo>
                    <a:pt x="122" y="106"/>
                  </a:lnTo>
                  <a:lnTo>
                    <a:pt x="120" y="106"/>
                  </a:lnTo>
                  <a:lnTo>
                    <a:pt x="118" y="106"/>
                  </a:lnTo>
                  <a:lnTo>
                    <a:pt x="116" y="106"/>
                  </a:lnTo>
                  <a:lnTo>
                    <a:pt x="116" y="106"/>
                  </a:lnTo>
                  <a:lnTo>
                    <a:pt x="114" y="108"/>
                  </a:lnTo>
                  <a:lnTo>
                    <a:pt x="114" y="108"/>
                  </a:lnTo>
                  <a:lnTo>
                    <a:pt x="114" y="108"/>
                  </a:lnTo>
                  <a:lnTo>
                    <a:pt x="114" y="110"/>
                  </a:lnTo>
                  <a:lnTo>
                    <a:pt x="114" y="112"/>
                  </a:lnTo>
                  <a:lnTo>
                    <a:pt x="114" y="114"/>
                  </a:lnTo>
                  <a:lnTo>
                    <a:pt x="114" y="114"/>
                  </a:lnTo>
                  <a:lnTo>
                    <a:pt x="112" y="114"/>
                  </a:lnTo>
                  <a:lnTo>
                    <a:pt x="112" y="116"/>
                  </a:lnTo>
                  <a:lnTo>
                    <a:pt x="112" y="116"/>
                  </a:lnTo>
                  <a:lnTo>
                    <a:pt x="110" y="116"/>
                  </a:lnTo>
                  <a:lnTo>
                    <a:pt x="108" y="116"/>
                  </a:lnTo>
                  <a:lnTo>
                    <a:pt x="104" y="118"/>
                  </a:lnTo>
                  <a:lnTo>
                    <a:pt x="104" y="118"/>
                  </a:lnTo>
                  <a:lnTo>
                    <a:pt x="102" y="118"/>
                  </a:lnTo>
                  <a:lnTo>
                    <a:pt x="102" y="120"/>
                  </a:lnTo>
                  <a:lnTo>
                    <a:pt x="100" y="120"/>
                  </a:lnTo>
                  <a:lnTo>
                    <a:pt x="98" y="122"/>
                  </a:lnTo>
                  <a:lnTo>
                    <a:pt x="98" y="122"/>
                  </a:lnTo>
                  <a:lnTo>
                    <a:pt x="98" y="122"/>
                  </a:lnTo>
                  <a:lnTo>
                    <a:pt x="98" y="124"/>
                  </a:lnTo>
                  <a:lnTo>
                    <a:pt x="96" y="124"/>
                  </a:lnTo>
                  <a:lnTo>
                    <a:pt x="96" y="126"/>
                  </a:lnTo>
                  <a:lnTo>
                    <a:pt x="96" y="130"/>
                  </a:lnTo>
                  <a:lnTo>
                    <a:pt x="96" y="132"/>
                  </a:lnTo>
                  <a:lnTo>
                    <a:pt x="96" y="134"/>
                  </a:lnTo>
                  <a:lnTo>
                    <a:pt x="96" y="138"/>
                  </a:lnTo>
                  <a:lnTo>
                    <a:pt x="96" y="138"/>
                  </a:lnTo>
                  <a:lnTo>
                    <a:pt x="96" y="140"/>
                  </a:lnTo>
                  <a:lnTo>
                    <a:pt x="96" y="140"/>
                  </a:lnTo>
                  <a:lnTo>
                    <a:pt x="94" y="140"/>
                  </a:lnTo>
                  <a:lnTo>
                    <a:pt x="94" y="142"/>
                  </a:lnTo>
                  <a:lnTo>
                    <a:pt x="94" y="142"/>
                  </a:lnTo>
                  <a:lnTo>
                    <a:pt x="92" y="142"/>
                  </a:lnTo>
                  <a:lnTo>
                    <a:pt x="90" y="142"/>
                  </a:lnTo>
                  <a:lnTo>
                    <a:pt x="88" y="142"/>
                  </a:lnTo>
                  <a:lnTo>
                    <a:pt x="86" y="144"/>
                  </a:lnTo>
                  <a:lnTo>
                    <a:pt x="84" y="144"/>
                  </a:lnTo>
                  <a:lnTo>
                    <a:pt x="82" y="144"/>
                  </a:lnTo>
                  <a:lnTo>
                    <a:pt x="80" y="146"/>
                  </a:lnTo>
                  <a:lnTo>
                    <a:pt x="78" y="146"/>
                  </a:lnTo>
                  <a:lnTo>
                    <a:pt x="76" y="148"/>
                  </a:lnTo>
                  <a:lnTo>
                    <a:pt x="76" y="150"/>
                  </a:lnTo>
                  <a:lnTo>
                    <a:pt x="74" y="150"/>
                  </a:lnTo>
                  <a:lnTo>
                    <a:pt x="74" y="152"/>
                  </a:lnTo>
                  <a:lnTo>
                    <a:pt x="72" y="154"/>
                  </a:lnTo>
                  <a:lnTo>
                    <a:pt x="72" y="156"/>
                  </a:lnTo>
                  <a:lnTo>
                    <a:pt x="70" y="158"/>
                  </a:lnTo>
                  <a:lnTo>
                    <a:pt x="70" y="162"/>
                  </a:lnTo>
                  <a:lnTo>
                    <a:pt x="70" y="166"/>
                  </a:lnTo>
                  <a:lnTo>
                    <a:pt x="68" y="170"/>
                  </a:lnTo>
                  <a:lnTo>
                    <a:pt x="68" y="174"/>
                  </a:lnTo>
                  <a:lnTo>
                    <a:pt x="68" y="178"/>
                  </a:lnTo>
                  <a:lnTo>
                    <a:pt x="68" y="180"/>
                  </a:lnTo>
                  <a:lnTo>
                    <a:pt x="68" y="184"/>
                  </a:lnTo>
                  <a:lnTo>
                    <a:pt x="68" y="186"/>
                  </a:lnTo>
                  <a:lnTo>
                    <a:pt x="68" y="186"/>
                  </a:lnTo>
                  <a:lnTo>
                    <a:pt x="68" y="188"/>
                  </a:lnTo>
                  <a:lnTo>
                    <a:pt x="70" y="190"/>
                  </a:lnTo>
                  <a:lnTo>
                    <a:pt x="70" y="190"/>
                  </a:lnTo>
                  <a:lnTo>
                    <a:pt x="70" y="190"/>
                  </a:lnTo>
                  <a:lnTo>
                    <a:pt x="72" y="192"/>
                  </a:lnTo>
                  <a:lnTo>
                    <a:pt x="72" y="192"/>
                  </a:lnTo>
                  <a:lnTo>
                    <a:pt x="72" y="192"/>
                  </a:lnTo>
                  <a:lnTo>
                    <a:pt x="74" y="192"/>
                  </a:lnTo>
                  <a:lnTo>
                    <a:pt x="74" y="194"/>
                  </a:lnTo>
                  <a:lnTo>
                    <a:pt x="74" y="196"/>
                  </a:lnTo>
                  <a:lnTo>
                    <a:pt x="74" y="196"/>
                  </a:lnTo>
                  <a:lnTo>
                    <a:pt x="74" y="198"/>
                  </a:lnTo>
                  <a:lnTo>
                    <a:pt x="74" y="202"/>
                  </a:lnTo>
                  <a:lnTo>
                    <a:pt x="74" y="206"/>
                  </a:lnTo>
                  <a:lnTo>
                    <a:pt x="74" y="214"/>
                  </a:lnTo>
                  <a:lnTo>
                    <a:pt x="74" y="218"/>
                  </a:lnTo>
                  <a:lnTo>
                    <a:pt x="74" y="222"/>
                  </a:lnTo>
                  <a:lnTo>
                    <a:pt x="74" y="222"/>
                  </a:lnTo>
                  <a:lnTo>
                    <a:pt x="74" y="224"/>
                  </a:lnTo>
                  <a:lnTo>
                    <a:pt x="74" y="228"/>
                  </a:lnTo>
                  <a:lnTo>
                    <a:pt x="74" y="230"/>
                  </a:lnTo>
                  <a:lnTo>
                    <a:pt x="74" y="232"/>
                  </a:lnTo>
                  <a:lnTo>
                    <a:pt x="74" y="234"/>
                  </a:lnTo>
                  <a:lnTo>
                    <a:pt x="74" y="234"/>
                  </a:lnTo>
                  <a:lnTo>
                    <a:pt x="74" y="234"/>
                  </a:lnTo>
                  <a:lnTo>
                    <a:pt x="74" y="234"/>
                  </a:lnTo>
                  <a:lnTo>
                    <a:pt x="74" y="236"/>
                  </a:lnTo>
                  <a:lnTo>
                    <a:pt x="72" y="236"/>
                  </a:lnTo>
                  <a:lnTo>
                    <a:pt x="70" y="236"/>
                  </a:lnTo>
                  <a:lnTo>
                    <a:pt x="70" y="236"/>
                  </a:lnTo>
                  <a:lnTo>
                    <a:pt x="70" y="236"/>
                  </a:lnTo>
                  <a:lnTo>
                    <a:pt x="68" y="238"/>
                  </a:lnTo>
                  <a:lnTo>
                    <a:pt x="68" y="238"/>
                  </a:lnTo>
                  <a:lnTo>
                    <a:pt x="68" y="240"/>
                  </a:lnTo>
                  <a:lnTo>
                    <a:pt x="68" y="242"/>
                  </a:lnTo>
                  <a:lnTo>
                    <a:pt x="68" y="242"/>
                  </a:lnTo>
                  <a:lnTo>
                    <a:pt x="68" y="244"/>
                  </a:lnTo>
                  <a:lnTo>
                    <a:pt x="68" y="244"/>
                  </a:lnTo>
                  <a:lnTo>
                    <a:pt x="68" y="244"/>
                  </a:lnTo>
                  <a:lnTo>
                    <a:pt x="66" y="244"/>
                  </a:lnTo>
                  <a:lnTo>
                    <a:pt x="64" y="244"/>
                  </a:lnTo>
                  <a:lnTo>
                    <a:pt x="62" y="244"/>
                  </a:lnTo>
                  <a:lnTo>
                    <a:pt x="60" y="244"/>
                  </a:lnTo>
                  <a:lnTo>
                    <a:pt x="60" y="244"/>
                  </a:lnTo>
                  <a:lnTo>
                    <a:pt x="58" y="244"/>
                  </a:lnTo>
                  <a:lnTo>
                    <a:pt x="58" y="244"/>
                  </a:lnTo>
                  <a:lnTo>
                    <a:pt x="56" y="244"/>
                  </a:lnTo>
                  <a:lnTo>
                    <a:pt x="56" y="244"/>
                  </a:lnTo>
                  <a:lnTo>
                    <a:pt x="56" y="244"/>
                  </a:lnTo>
                  <a:lnTo>
                    <a:pt x="56" y="246"/>
                  </a:lnTo>
                  <a:lnTo>
                    <a:pt x="54" y="248"/>
                  </a:lnTo>
                  <a:lnTo>
                    <a:pt x="54" y="248"/>
                  </a:lnTo>
                  <a:lnTo>
                    <a:pt x="54" y="248"/>
                  </a:lnTo>
                  <a:lnTo>
                    <a:pt x="54" y="248"/>
                  </a:lnTo>
                  <a:lnTo>
                    <a:pt x="52" y="248"/>
                  </a:lnTo>
                  <a:lnTo>
                    <a:pt x="52" y="248"/>
                  </a:lnTo>
                  <a:lnTo>
                    <a:pt x="50" y="248"/>
                  </a:lnTo>
                  <a:lnTo>
                    <a:pt x="48" y="248"/>
                  </a:lnTo>
                  <a:lnTo>
                    <a:pt x="46" y="248"/>
                  </a:lnTo>
                  <a:lnTo>
                    <a:pt x="44" y="248"/>
                  </a:lnTo>
                  <a:lnTo>
                    <a:pt x="42" y="248"/>
                  </a:lnTo>
                  <a:lnTo>
                    <a:pt x="42" y="248"/>
                  </a:lnTo>
                  <a:lnTo>
                    <a:pt x="40" y="250"/>
                  </a:lnTo>
                  <a:lnTo>
                    <a:pt x="40" y="250"/>
                  </a:lnTo>
                  <a:lnTo>
                    <a:pt x="40" y="250"/>
                  </a:lnTo>
                  <a:lnTo>
                    <a:pt x="40" y="250"/>
                  </a:lnTo>
                  <a:lnTo>
                    <a:pt x="40" y="252"/>
                  </a:lnTo>
                  <a:lnTo>
                    <a:pt x="40" y="254"/>
                  </a:lnTo>
                  <a:lnTo>
                    <a:pt x="40" y="254"/>
                  </a:lnTo>
                  <a:lnTo>
                    <a:pt x="40" y="258"/>
                  </a:lnTo>
                  <a:lnTo>
                    <a:pt x="40" y="260"/>
                  </a:lnTo>
                  <a:lnTo>
                    <a:pt x="40" y="266"/>
                  </a:lnTo>
                  <a:lnTo>
                    <a:pt x="40" y="270"/>
                  </a:lnTo>
                  <a:lnTo>
                    <a:pt x="40" y="276"/>
                  </a:lnTo>
                  <a:lnTo>
                    <a:pt x="40" y="280"/>
                  </a:lnTo>
                  <a:lnTo>
                    <a:pt x="40" y="282"/>
                  </a:lnTo>
                  <a:lnTo>
                    <a:pt x="38" y="284"/>
                  </a:lnTo>
                  <a:lnTo>
                    <a:pt x="38" y="286"/>
                  </a:lnTo>
                  <a:lnTo>
                    <a:pt x="36" y="290"/>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35" name="Freeform 431">
              <a:extLst>
                <a:ext uri="{FF2B5EF4-FFF2-40B4-BE49-F238E27FC236}">
                  <a16:creationId xmlns:a16="http://schemas.microsoft.com/office/drawing/2014/main" id="{4370A6B6-B9DA-46C4-B351-0E485ECD1DA0}"/>
                </a:ext>
              </a:extLst>
            </p:cNvPr>
            <p:cNvSpPr>
              <a:spLocks/>
            </p:cNvSpPr>
            <p:nvPr/>
          </p:nvSpPr>
          <p:spPr bwMode="auto">
            <a:xfrm>
              <a:off x="6831419" y="4371159"/>
              <a:ext cx="291246" cy="495831"/>
            </a:xfrm>
            <a:custGeom>
              <a:avLst/>
              <a:gdLst>
                <a:gd name="T0" fmla="*/ 16 w 154"/>
                <a:gd name="T1" fmla="*/ 264 h 290"/>
                <a:gd name="T2" fmla="*/ 18 w 154"/>
                <a:gd name="T3" fmla="*/ 200 h 290"/>
                <a:gd name="T4" fmla="*/ 26 w 154"/>
                <a:gd name="T5" fmla="*/ 192 h 290"/>
                <a:gd name="T6" fmla="*/ 28 w 154"/>
                <a:gd name="T7" fmla="*/ 180 h 290"/>
                <a:gd name="T8" fmla="*/ 30 w 154"/>
                <a:gd name="T9" fmla="*/ 168 h 290"/>
                <a:gd name="T10" fmla="*/ 42 w 154"/>
                <a:gd name="T11" fmla="*/ 160 h 290"/>
                <a:gd name="T12" fmla="*/ 40 w 154"/>
                <a:gd name="T13" fmla="*/ 150 h 290"/>
                <a:gd name="T14" fmla="*/ 36 w 154"/>
                <a:gd name="T15" fmla="*/ 130 h 290"/>
                <a:gd name="T16" fmla="*/ 40 w 154"/>
                <a:gd name="T17" fmla="*/ 110 h 290"/>
                <a:gd name="T18" fmla="*/ 32 w 154"/>
                <a:gd name="T19" fmla="*/ 98 h 290"/>
                <a:gd name="T20" fmla="*/ 16 w 154"/>
                <a:gd name="T21" fmla="*/ 96 h 290"/>
                <a:gd name="T22" fmla="*/ 10 w 154"/>
                <a:gd name="T23" fmla="*/ 88 h 290"/>
                <a:gd name="T24" fmla="*/ 4 w 154"/>
                <a:gd name="T25" fmla="*/ 82 h 290"/>
                <a:gd name="T26" fmla="*/ 22 w 154"/>
                <a:gd name="T27" fmla="*/ 78 h 290"/>
                <a:gd name="T28" fmla="*/ 28 w 154"/>
                <a:gd name="T29" fmla="*/ 68 h 290"/>
                <a:gd name="T30" fmla="*/ 44 w 154"/>
                <a:gd name="T31" fmla="*/ 64 h 290"/>
                <a:gd name="T32" fmla="*/ 60 w 154"/>
                <a:gd name="T33" fmla="*/ 68 h 290"/>
                <a:gd name="T34" fmla="*/ 62 w 154"/>
                <a:gd name="T35" fmla="*/ 78 h 290"/>
                <a:gd name="T36" fmla="*/ 56 w 154"/>
                <a:gd name="T37" fmla="*/ 94 h 290"/>
                <a:gd name="T38" fmla="*/ 62 w 154"/>
                <a:gd name="T39" fmla="*/ 102 h 290"/>
                <a:gd name="T40" fmla="*/ 72 w 154"/>
                <a:gd name="T41" fmla="*/ 100 h 290"/>
                <a:gd name="T42" fmla="*/ 76 w 154"/>
                <a:gd name="T43" fmla="*/ 90 h 290"/>
                <a:gd name="T44" fmla="*/ 86 w 154"/>
                <a:gd name="T45" fmla="*/ 82 h 290"/>
                <a:gd name="T46" fmla="*/ 84 w 154"/>
                <a:gd name="T47" fmla="*/ 70 h 290"/>
                <a:gd name="T48" fmla="*/ 70 w 154"/>
                <a:gd name="T49" fmla="*/ 46 h 290"/>
                <a:gd name="T50" fmla="*/ 64 w 154"/>
                <a:gd name="T51" fmla="*/ 36 h 290"/>
                <a:gd name="T52" fmla="*/ 68 w 154"/>
                <a:gd name="T53" fmla="*/ 16 h 290"/>
                <a:gd name="T54" fmla="*/ 76 w 154"/>
                <a:gd name="T55" fmla="*/ 8 h 290"/>
                <a:gd name="T56" fmla="*/ 80 w 154"/>
                <a:gd name="T57" fmla="*/ 18 h 290"/>
                <a:gd name="T58" fmla="*/ 94 w 154"/>
                <a:gd name="T59" fmla="*/ 22 h 290"/>
                <a:gd name="T60" fmla="*/ 110 w 154"/>
                <a:gd name="T61" fmla="*/ 22 h 290"/>
                <a:gd name="T62" fmla="*/ 112 w 154"/>
                <a:gd name="T63" fmla="*/ 14 h 290"/>
                <a:gd name="T64" fmla="*/ 120 w 154"/>
                <a:gd name="T65" fmla="*/ 10 h 290"/>
                <a:gd name="T66" fmla="*/ 130 w 154"/>
                <a:gd name="T67" fmla="*/ 10 h 290"/>
                <a:gd name="T68" fmla="*/ 138 w 154"/>
                <a:gd name="T69" fmla="*/ 4 h 290"/>
                <a:gd name="T70" fmla="*/ 152 w 154"/>
                <a:gd name="T71" fmla="*/ 50 h 290"/>
                <a:gd name="T72" fmla="*/ 150 w 154"/>
                <a:gd name="T73" fmla="*/ 84 h 290"/>
                <a:gd name="T74" fmla="*/ 142 w 154"/>
                <a:gd name="T75" fmla="*/ 96 h 290"/>
                <a:gd name="T76" fmla="*/ 136 w 154"/>
                <a:gd name="T77" fmla="*/ 104 h 290"/>
                <a:gd name="T78" fmla="*/ 116 w 154"/>
                <a:gd name="T79" fmla="*/ 106 h 290"/>
                <a:gd name="T80" fmla="*/ 114 w 154"/>
                <a:gd name="T81" fmla="*/ 114 h 290"/>
                <a:gd name="T82" fmla="*/ 102 w 154"/>
                <a:gd name="T83" fmla="*/ 118 h 290"/>
                <a:gd name="T84" fmla="*/ 96 w 154"/>
                <a:gd name="T85" fmla="*/ 126 h 290"/>
                <a:gd name="T86" fmla="*/ 94 w 154"/>
                <a:gd name="T87" fmla="*/ 140 h 290"/>
                <a:gd name="T88" fmla="*/ 82 w 154"/>
                <a:gd name="T89" fmla="*/ 144 h 290"/>
                <a:gd name="T90" fmla="*/ 72 w 154"/>
                <a:gd name="T91" fmla="*/ 156 h 290"/>
                <a:gd name="T92" fmla="*/ 68 w 154"/>
                <a:gd name="T93" fmla="*/ 184 h 290"/>
                <a:gd name="T94" fmla="*/ 72 w 154"/>
                <a:gd name="T95" fmla="*/ 192 h 290"/>
                <a:gd name="T96" fmla="*/ 74 w 154"/>
                <a:gd name="T97" fmla="*/ 206 h 290"/>
                <a:gd name="T98" fmla="*/ 74 w 154"/>
                <a:gd name="T99" fmla="*/ 232 h 290"/>
                <a:gd name="T100" fmla="*/ 70 w 154"/>
                <a:gd name="T101" fmla="*/ 236 h 290"/>
                <a:gd name="T102" fmla="*/ 68 w 154"/>
                <a:gd name="T103" fmla="*/ 244 h 290"/>
                <a:gd name="T104" fmla="*/ 58 w 154"/>
                <a:gd name="T105" fmla="*/ 244 h 290"/>
                <a:gd name="T106" fmla="*/ 54 w 154"/>
                <a:gd name="T107" fmla="*/ 248 h 290"/>
                <a:gd name="T108" fmla="*/ 42 w 154"/>
                <a:gd name="T109" fmla="*/ 248 h 290"/>
                <a:gd name="T110" fmla="*/ 40 w 154"/>
                <a:gd name="T111" fmla="*/ 258 h 290"/>
                <a:gd name="T112" fmla="*/ 38 w 154"/>
                <a:gd name="T113" fmla="*/ 28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4" h="290">
                  <a:moveTo>
                    <a:pt x="36" y="290"/>
                  </a:moveTo>
                  <a:lnTo>
                    <a:pt x="26" y="286"/>
                  </a:lnTo>
                  <a:lnTo>
                    <a:pt x="24" y="282"/>
                  </a:lnTo>
                  <a:lnTo>
                    <a:pt x="24" y="278"/>
                  </a:lnTo>
                  <a:lnTo>
                    <a:pt x="22" y="274"/>
                  </a:lnTo>
                  <a:lnTo>
                    <a:pt x="20" y="272"/>
                  </a:lnTo>
                  <a:lnTo>
                    <a:pt x="18" y="268"/>
                  </a:lnTo>
                  <a:lnTo>
                    <a:pt x="16" y="264"/>
                  </a:lnTo>
                  <a:lnTo>
                    <a:pt x="16" y="258"/>
                  </a:lnTo>
                  <a:lnTo>
                    <a:pt x="18" y="248"/>
                  </a:lnTo>
                  <a:lnTo>
                    <a:pt x="18" y="240"/>
                  </a:lnTo>
                  <a:lnTo>
                    <a:pt x="18" y="232"/>
                  </a:lnTo>
                  <a:lnTo>
                    <a:pt x="18" y="206"/>
                  </a:lnTo>
                  <a:lnTo>
                    <a:pt x="18" y="204"/>
                  </a:lnTo>
                  <a:lnTo>
                    <a:pt x="18" y="202"/>
                  </a:lnTo>
                  <a:lnTo>
                    <a:pt x="18" y="200"/>
                  </a:lnTo>
                  <a:lnTo>
                    <a:pt x="20" y="198"/>
                  </a:lnTo>
                  <a:lnTo>
                    <a:pt x="20" y="196"/>
                  </a:lnTo>
                  <a:lnTo>
                    <a:pt x="20" y="194"/>
                  </a:lnTo>
                  <a:lnTo>
                    <a:pt x="22" y="194"/>
                  </a:lnTo>
                  <a:lnTo>
                    <a:pt x="22" y="194"/>
                  </a:lnTo>
                  <a:lnTo>
                    <a:pt x="24" y="192"/>
                  </a:lnTo>
                  <a:lnTo>
                    <a:pt x="26" y="192"/>
                  </a:lnTo>
                  <a:lnTo>
                    <a:pt x="26" y="192"/>
                  </a:lnTo>
                  <a:lnTo>
                    <a:pt x="28" y="190"/>
                  </a:lnTo>
                  <a:lnTo>
                    <a:pt x="28" y="190"/>
                  </a:lnTo>
                  <a:lnTo>
                    <a:pt x="28" y="188"/>
                  </a:lnTo>
                  <a:lnTo>
                    <a:pt x="28" y="188"/>
                  </a:lnTo>
                  <a:lnTo>
                    <a:pt x="30" y="186"/>
                  </a:lnTo>
                  <a:lnTo>
                    <a:pt x="30" y="186"/>
                  </a:lnTo>
                  <a:lnTo>
                    <a:pt x="28" y="182"/>
                  </a:lnTo>
                  <a:lnTo>
                    <a:pt x="28" y="180"/>
                  </a:lnTo>
                  <a:lnTo>
                    <a:pt x="28" y="178"/>
                  </a:lnTo>
                  <a:lnTo>
                    <a:pt x="28" y="174"/>
                  </a:lnTo>
                  <a:lnTo>
                    <a:pt x="28" y="174"/>
                  </a:lnTo>
                  <a:lnTo>
                    <a:pt x="28" y="172"/>
                  </a:lnTo>
                  <a:lnTo>
                    <a:pt x="28" y="172"/>
                  </a:lnTo>
                  <a:lnTo>
                    <a:pt x="28" y="170"/>
                  </a:lnTo>
                  <a:lnTo>
                    <a:pt x="28" y="170"/>
                  </a:lnTo>
                  <a:lnTo>
                    <a:pt x="30" y="168"/>
                  </a:lnTo>
                  <a:lnTo>
                    <a:pt x="30" y="168"/>
                  </a:lnTo>
                  <a:lnTo>
                    <a:pt x="32" y="166"/>
                  </a:lnTo>
                  <a:lnTo>
                    <a:pt x="36" y="166"/>
                  </a:lnTo>
                  <a:lnTo>
                    <a:pt x="36" y="164"/>
                  </a:lnTo>
                  <a:lnTo>
                    <a:pt x="38" y="164"/>
                  </a:lnTo>
                  <a:lnTo>
                    <a:pt x="38" y="162"/>
                  </a:lnTo>
                  <a:lnTo>
                    <a:pt x="40" y="160"/>
                  </a:lnTo>
                  <a:lnTo>
                    <a:pt x="42" y="160"/>
                  </a:lnTo>
                  <a:lnTo>
                    <a:pt x="42" y="158"/>
                  </a:lnTo>
                  <a:lnTo>
                    <a:pt x="42" y="158"/>
                  </a:lnTo>
                  <a:lnTo>
                    <a:pt x="42" y="156"/>
                  </a:lnTo>
                  <a:lnTo>
                    <a:pt x="42" y="156"/>
                  </a:lnTo>
                  <a:lnTo>
                    <a:pt x="42" y="156"/>
                  </a:lnTo>
                  <a:lnTo>
                    <a:pt x="42" y="154"/>
                  </a:lnTo>
                  <a:lnTo>
                    <a:pt x="40" y="152"/>
                  </a:lnTo>
                  <a:lnTo>
                    <a:pt x="40" y="150"/>
                  </a:lnTo>
                  <a:lnTo>
                    <a:pt x="38" y="146"/>
                  </a:lnTo>
                  <a:lnTo>
                    <a:pt x="38" y="144"/>
                  </a:lnTo>
                  <a:lnTo>
                    <a:pt x="36" y="144"/>
                  </a:lnTo>
                  <a:lnTo>
                    <a:pt x="36" y="140"/>
                  </a:lnTo>
                  <a:lnTo>
                    <a:pt x="36" y="138"/>
                  </a:lnTo>
                  <a:lnTo>
                    <a:pt x="36" y="136"/>
                  </a:lnTo>
                  <a:lnTo>
                    <a:pt x="36" y="132"/>
                  </a:lnTo>
                  <a:lnTo>
                    <a:pt x="36" y="130"/>
                  </a:lnTo>
                  <a:lnTo>
                    <a:pt x="38" y="128"/>
                  </a:lnTo>
                  <a:lnTo>
                    <a:pt x="38" y="122"/>
                  </a:lnTo>
                  <a:lnTo>
                    <a:pt x="40" y="120"/>
                  </a:lnTo>
                  <a:lnTo>
                    <a:pt x="40" y="118"/>
                  </a:lnTo>
                  <a:lnTo>
                    <a:pt x="42" y="114"/>
                  </a:lnTo>
                  <a:lnTo>
                    <a:pt x="42" y="114"/>
                  </a:lnTo>
                  <a:lnTo>
                    <a:pt x="42" y="112"/>
                  </a:lnTo>
                  <a:lnTo>
                    <a:pt x="40" y="110"/>
                  </a:lnTo>
                  <a:lnTo>
                    <a:pt x="40" y="108"/>
                  </a:lnTo>
                  <a:lnTo>
                    <a:pt x="40" y="106"/>
                  </a:lnTo>
                  <a:lnTo>
                    <a:pt x="38" y="104"/>
                  </a:lnTo>
                  <a:lnTo>
                    <a:pt x="38" y="102"/>
                  </a:lnTo>
                  <a:lnTo>
                    <a:pt x="36" y="100"/>
                  </a:lnTo>
                  <a:lnTo>
                    <a:pt x="34" y="100"/>
                  </a:lnTo>
                  <a:lnTo>
                    <a:pt x="34" y="98"/>
                  </a:lnTo>
                  <a:lnTo>
                    <a:pt x="32" y="98"/>
                  </a:lnTo>
                  <a:lnTo>
                    <a:pt x="32" y="98"/>
                  </a:lnTo>
                  <a:lnTo>
                    <a:pt x="30" y="96"/>
                  </a:lnTo>
                  <a:lnTo>
                    <a:pt x="30" y="96"/>
                  </a:lnTo>
                  <a:lnTo>
                    <a:pt x="26" y="96"/>
                  </a:lnTo>
                  <a:lnTo>
                    <a:pt x="24" y="96"/>
                  </a:lnTo>
                  <a:lnTo>
                    <a:pt x="20" y="96"/>
                  </a:lnTo>
                  <a:lnTo>
                    <a:pt x="18" y="96"/>
                  </a:lnTo>
                  <a:lnTo>
                    <a:pt x="16" y="96"/>
                  </a:lnTo>
                  <a:lnTo>
                    <a:pt x="14" y="96"/>
                  </a:lnTo>
                  <a:lnTo>
                    <a:pt x="14" y="94"/>
                  </a:lnTo>
                  <a:lnTo>
                    <a:pt x="12" y="94"/>
                  </a:lnTo>
                  <a:lnTo>
                    <a:pt x="12" y="94"/>
                  </a:lnTo>
                  <a:lnTo>
                    <a:pt x="12" y="94"/>
                  </a:lnTo>
                  <a:lnTo>
                    <a:pt x="12" y="92"/>
                  </a:lnTo>
                  <a:lnTo>
                    <a:pt x="10" y="90"/>
                  </a:lnTo>
                  <a:lnTo>
                    <a:pt x="10" y="88"/>
                  </a:lnTo>
                  <a:lnTo>
                    <a:pt x="8" y="88"/>
                  </a:lnTo>
                  <a:lnTo>
                    <a:pt x="8" y="86"/>
                  </a:lnTo>
                  <a:lnTo>
                    <a:pt x="8" y="84"/>
                  </a:lnTo>
                  <a:lnTo>
                    <a:pt x="8" y="84"/>
                  </a:lnTo>
                  <a:lnTo>
                    <a:pt x="6" y="84"/>
                  </a:lnTo>
                  <a:lnTo>
                    <a:pt x="6" y="82"/>
                  </a:lnTo>
                  <a:lnTo>
                    <a:pt x="6" y="82"/>
                  </a:lnTo>
                  <a:lnTo>
                    <a:pt x="4" y="82"/>
                  </a:lnTo>
                  <a:lnTo>
                    <a:pt x="0" y="82"/>
                  </a:lnTo>
                  <a:lnTo>
                    <a:pt x="4" y="80"/>
                  </a:lnTo>
                  <a:lnTo>
                    <a:pt x="8" y="80"/>
                  </a:lnTo>
                  <a:lnTo>
                    <a:pt x="10" y="80"/>
                  </a:lnTo>
                  <a:lnTo>
                    <a:pt x="14" y="80"/>
                  </a:lnTo>
                  <a:lnTo>
                    <a:pt x="18" y="78"/>
                  </a:lnTo>
                  <a:lnTo>
                    <a:pt x="20" y="78"/>
                  </a:lnTo>
                  <a:lnTo>
                    <a:pt x="22" y="78"/>
                  </a:lnTo>
                  <a:lnTo>
                    <a:pt x="24" y="76"/>
                  </a:lnTo>
                  <a:lnTo>
                    <a:pt x="24" y="76"/>
                  </a:lnTo>
                  <a:lnTo>
                    <a:pt x="24" y="76"/>
                  </a:lnTo>
                  <a:lnTo>
                    <a:pt x="26" y="74"/>
                  </a:lnTo>
                  <a:lnTo>
                    <a:pt x="26" y="72"/>
                  </a:lnTo>
                  <a:lnTo>
                    <a:pt x="26" y="72"/>
                  </a:lnTo>
                  <a:lnTo>
                    <a:pt x="26" y="68"/>
                  </a:lnTo>
                  <a:lnTo>
                    <a:pt x="28" y="68"/>
                  </a:lnTo>
                  <a:lnTo>
                    <a:pt x="28" y="66"/>
                  </a:lnTo>
                  <a:lnTo>
                    <a:pt x="28" y="66"/>
                  </a:lnTo>
                  <a:lnTo>
                    <a:pt x="30" y="64"/>
                  </a:lnTo>
                  <a:lnTo>
                    <a:pt x="32" y="64"/>
                  </a:lnTo>
                  <a:lnTo>
                    <a:pt x="34" y="62"/>
                  </a:lnTo>
                  <a:lnTo>
                    <a:pt x="38" y="62"/>
                  </a:lnTo>
                  <a:lnTo>
                    <a:pt x="40" y="62"/>
                  </a:lnTo>
                  <a:lnTo>
                    <a:pt x="44" y="64"/>
                  </a:lnTo>
                  <a:lnTo>
                    <a:pt x="48" y="64"/>
                  </a:lnTo>
                  <a:lnTo>
                    <a:pt x="50" y="66"/>
                  </a:lnTo>
                  <a:lnTo>
                    <a:pt x="52" y="66"/>
                  </a:lnTo>
                  <a:lnTo>
                    <a:pt x="54" y="66"/>
                  </a:lnTo>
                  <a:lnTo>
                    <a:pt x="56" y="68"/>
                  </a:lnTo>
                  <a:lnTo>
                    <a:pt x="58" y="68"/>
                  </a:lnTo>
                  <a:lnTo>
                    <a:pt x="60" y="68"/>
                  </a:lnTo>
                  <a:lnTo>
                    <a:pt x="60" y="68"/>
                  </a:lnTo>
                  <a:lnTo>
                    <a:pt x="62" y="68"/>
                  </a:lnTo>
                  <a:lnTo>
                    <a:pt x="62" y="70"/>
                  </a:lnTo>
                  <a:lnTo>
                    <a:pt x="62" y="70"/>
                  </a:lnTo>
                  <a:lnTo>
                    <a:pt x="62" y="70"/>
                  </a:lnTo>
                  <a:lnTo>
                    <a:pt x="62" y="72"/>
                  </a:lnTo>
                  <a:lnTo>
                    <a:pt x="62" y="72"/>
                  </a:lnTo>
                  <a:lnTo>
                    <a:pt x="62" y="74"/>
                  </a:lnTo>
                  <a:lnTo>
                    <a:pt x="62" y="78"/>
                  </a:lnTo>
                  <a:lnTo>
                    <a:pt x="62" y="80"/>
                  </a:lnTo>
                  <a:lnTo>
                    <a:pt x="60" y="82"/>
                  </a:lnTo>
                  <a:lnTo>
                    <a:pt x="60" y="84"/>
                  </a:lnTo>
                  <a:lnTo>
                    <a:pt x="58" y="88"/>
                  </a:lnTo>
                  <a:lnTo>
                    <a:pt x="58" y="90"/>
                  </a:lnTo>
                  <a:lnTo>
                    <a:pt x="56" y="92"/>
                  </a:lnTo>
                  <a:lnTo>
                    <a:pt x="56" y="94"/>
                  </a:lnTo>
                  <a:lnTo>
                    <a:pt x="56" y="94"/>
                  </a:lnTo>
                  <a:lnTo>
                    <a:pt x="56" y="94"/>
                  </a:lnTo>
                  <a:lnTo>
                    <a:pt x="56" y="96"/>
                  </a:lnTo>
                  <a:lnTo>
                    <a:pt x="58" y="96"/>
                  </a:lnTo>
                  <a:lnTo>
                    <a:pt x="58" y="98"/>
                  </a:lnTo>
                  <a:lnTo>
                    <a:pt x="58" y="100"/>
                  </a:lnTo>
                  <a:lnTo>
                    <a:pt x="60" y="100"/>
                  </a:lnTo>
                  <a:lnTo>
                    <a:pt x="60" y="100"/>
                  </a:lnTo>
                  <a:lnTo>
                    <a:pt x="62" y="102"/>
                  </a:lnTo>
                  <a:lnTo>
                    <a:pt x="62" y="102"/>
                  </a:lnTo>
                  <a:lnTo>
                    <a:pt x="64" y="102"/>
                  </a:lnTo>
                  <a:lnTo>
                    <a:pt x="64" y="102"/>
                  </a:lnTo>
                  <a:lnTo>
                    <a:pt x="66" y="102"/>
                  </a:lnTo>
                  <a:lnTo>
                    <a:pt x="68" y="102"/>
                  </a:lnTo>
                  <a:lnTo>
                    <a:pt x="68" y="102"/>
                  </a:lnTo>
                  <a:lnTo>
                    <a:pt x="70" y="100"/>
                  </a:lnTo>
                  <a:lnTo>
                    <a:pt x="72" y="100"/>
                  </a:lnTo>
                  <a:lnTo>
                    <a:pt x="72" y="100"/>
                  </a:lnTo>
                  <a:lnTo>
                    <a:pt x="72" y="100"/>
                  </a:lnTo>
                  <a:lnTo>
                    <a:pt x="74" y="100"/>
                  </a:lnTo>
                  <a:lnTo>
                    <a:pt x="74" y="98"/>
                  </a:lnTo>
                  <a:lnTo>
                    <a:pt x="74" y="96"/>
                  </a:lnTo>
                  <a:lnTo>
                    <a:pt x="74" y="94"/>
                  </a:lnTo>
                  <a:lnTo>
                    <a:pt x="76" y="92"/>
                  </a:lnTo>
                  <a:lnTo>
                    <a:pt x="76" y="90"/>
                  </a:lnTo>
                  <a:lnTo>
                    <a:pt x="76" y="90"/>
                  </a:lnTo>
                  <a:lnTo>
                    <a:pt x="78" y="88"/>
                  </a:lnTo>
                  <a:lnTo>
                    <a:pt x="78" y="88"/>
                  </a:lnTo>
                  <a:lnTo>
                    <a:pt x="82" y="86"/>
                  </a:lnTo>
                  <a:lnTo>
                    <a:pt x="84" y="86"/>
                  </a:lnTo>
                  <a:lnTo>
                    <a:pt x="84" y="84"/>
                  </a:lnTo>
                  <a:lnTo>
                    <a:pt x="86" y="84"/>
                  </a:lnTo>
                  <a:lnTo>
                    <a:pt x="86" y="82"/>
                  </a:lnTo>
                  <a:lnTo>
                    <a:pt x="86" y="82"/>
                  </a:lnTo>
                  <a:lnTo>
                    <a:pt x="86" y="82"/>
                  </a:lnTo>
                  <a:lnTo>
                    <a:pt x="86" y="82"/>
                  </a:lnTo>
                  <a:lnTo>
                    <a:pt x="86" y="80"/>
                  </a:lnTo>
                  <a:lnTo>
                    <a:pt x="86" y="78"/>
                  </a:lnTo>
                  <a:lnTo>
                    <a:pt x="86" y="76"/>
                  </a:lnTo>
                  <a:lnTo>
                    <a:pt x="84" y="72"/>
                  </a:lnTo>
                  <a:lnTo>
                    <a:pt x="84" y="70"/>
                  </a:lnTo>
                  <a:lnTo>
                    <a:pt x="84" y="66"/>
                  </a:lnTo>
                  <a:lnTo>
                    <a:pt x="82" y="64"/>
                  </a:lnTo>
                  <a:lnTo>
                    <a:pt x="80" y="62"/>
                  </a:lnTo>
                  <a:lnTo>
                    <a:pt x="80" y="60"/>
                  </a:lnTo>
                  <a:lnTo>
                    <a:pt x="78" y="56"/>
                  </a:lnTo>
                  <a:lnTo>
                    <a:pt x="76" y="54"/>
                  </a:lnTo>
                  <a:lnTo>
                    <a:pt x="74" y="50"/>
                  </a:lnTo>
                  <a:lnTo>
                    <a:pt x="70" y="46"/>
                  </a:lnTo>
                  <a:lnTo>
                    <a:pt x="68" y="44"/>
                  </a:lnTo>
                  <a:lnTo>
                    <a:pt x="66" y="42"/>
                  </a:lnTo>
                  <a:lnTo>
                    <a:pt x="66" y="40"/>
                  </a:lnTo>
                  <a:lnTo>
                    <a:pt x="64" y="40"/>
                  </a:lnTo>
                  <a:lnTo>
                    <a:pt x="64" y="38"/>
                  </a:lnTo>
                  <a:lnTo>
                    <a:pt x="64" y="38"/>
                  </a:lnTo>
                  <a:lnTo>
                    <a:pt x="64" y="36"/>
                  </a:lnTo>
                  <a:lnTo>
                    <a:pt x="64" y="36"/>
                  </a:lnTo>
                  <a:lnTo>
                    <a:pt x="64" y="34"/>
                  </a:lnTo>
                  <a:lnTo>
                    <a:pt x="64" y="32"/>
                  </a:lnTo>
                  <a:lnTo>
                    <a:pt x="64" y="30"/>
                  </a:lnTo>
                  <a:lnTo>
                    <a:pt x="66" y="28"/>
                  </a:lnTo>
                  <a:lnTo>
                    <a:pt x="66" y="24"/>
                  </a:lnTo>
                  <a:lnTo>
                    <a:pt x="68" y="20"/>
                  </a:lnTo>
                  <a:lnTo>
                    <a:pt x="68" y="18"/>
                  </a:lnTo>
                  <a:lnTo>
                    <a:pt x="68" y="16"/>
                  </a:lnTo>
                  <a:lnTo>
                    <a:pt x="68" y="14"/>
                  </a:lnTo>
                  <a:lnTo>
                    <a:pt x="68" y="12"/>
                  </a:lnTo>
                  <a:lnTo>
                    <a:pt x="68" y="10"/>
                  </a:lnTo>
                  <a:lnTo>
                    <a:pt x="68" y="6"/>
                  </a:lnTo>
                  <a:lnTo>
                    <a:pt x="66" y="0"/>
                  </a:lnTo>
                  <a:lnTo>
                    <a:pt x="68" y="2"/>
                  </a:lnTo>
                  <a:lnTo>
                    <a:pt x="72" y="4"/>
                  </a:lnTo>
                  <a:lnTo>
                    <a:pt x="76" y="8"/>
                  </a:lnTo>
                  <a:lnTo>
                    <a:pt x="76" y="8"/>
                  </a:lnTo>
                  <a:lnTo>
                    <a:pt x="78" y="10"/>
                  </a:lnTo>
                  <a:lnTo>
                    <a:pt x="78" y="10"/>
                  </a:lnTo>
                  <a:lnTo>
                    <a:pt x="78" y="12"/>
                  </a:lnTo>
                  <a:lnTo>
                    <a:pt x="80" y="14"/>
                  </a:lnTo>
                  <a:lnTo>
                    <a:pt x="80" y="16"/>
                  </a:lnTo>
                  <a:lnTo>
                    <a:pt x="80" y="16"/>
                  </a:lnTo>
                  <a:lnTo>
                    <a:pt x="80" y="18"/>
                  </a:lnTo>
                  <a:lnTo>
                    <a:pt x="82" y="18"/>
                  </a:lnTo>
                  <a:lnTo>
                    <a:pt x="82" y="18"/>
                  </a:lnTo>
                  <a:lnTo>
                    <a:pt x="84" y="20"/>
                  </a:lnTo>
                  <a:lnTo>
                    <a:pt x="86" y="20"/>
                  </a:lnTo>
                  <a:lnTo>
                    <a:pt x="88" y="22"/>
                  </a:lnTo>
                  <a:lnTo>
                    <a:pt x="90" y="22"/>
                  </a:lnTo>
                  <a:lnTo>
                    <a:pt x="92" y="22"/>
                  </a:lnTo>
                  <a:lnTo>
                    <a:pt x="94" y="22"/>
                  </a:lnTo>
                  <a:lnTo>
                    <a:pt x="96" y="22"/>
                  </a:lnTo>
                  <a:lnTo>
                    <a:pt x="98" y="22"/>
                  </a:lnTo>
                  <a:lnTo>
                    <a:pt x="100" y="22"/>
                  </a:lnTo>
                  <a:lnTo>
                    <a:pt x="102" y="22"/>
                  </a:lnTo>
                  <a:lnTo>
                    <a:pt x="104" y="22"/>
                  </a:lnTo>
                  <a:lnTo>
                    <a:pt x="106" y="22"/>
                  </a:lnTo>
                  <a:lnTo>
                    <a:pt x="108" y="22"/>
                  </a:lnTo>
                  <a:lnTo>
                    <a:pt x="110" y="22"/>
                  </a:lnTo>
                  <a:lnTo>
                    <a:pt x="110" y="20"/>
                  </a:lnTo>
                  <a:lnTo>
                    <a:pt x="112" y="20"/>
                  </a:lnTo>
                  <a:lnTo>
                    <a:pt x="112" y="20"/>
                  </a:lnTo>
                  <a:lnTo>
                    <a:pt x="112" y="18"/>
                  </a:lnTo>
                  <a:lnTo>
                    <a:pt x="112" y="18"/>
                  </a:lnTo>
                  <a:lnTo>
                    <a:pt x="112" y="16"/>
                  </a:lnTo>
                  <a:lnTo>
                    <a:pt x="112" y="14"/>
                  </a:lnTo>
                  <a:lnTo>
                    <a:pt x="112" y="14"/>
                  </a:lnTo>
                  <a:lnTo>
                    <a:pt x="114" y="12"/>
                  </a:lnTo>
                  <a:lnTo>
                    <a:pt x="114" y="12"/>
                  </a:lnTo>
                  <a:lnTo>
                    <a:pt x="114" y="12"/>
                  </a:lnTo>
                  <a:lnTo>
                    <a:pt x="114" y="10"/>
                  </a:lnTo>
                  <a:lnTo>
                    <a:pt x="116" y="10"/>
                  </a:lnTo>
                  <a:lnTo>
                    <a:pt x="116" y="10"/>
                  </a:lnTo>
                  <a:lnTo>
                    <a:pt x="118" y="10"/>
                  </a:lnTo>
                  <a:lnTo>
                    <a:pt x="120" y="10"/>
                  </a:lnTo>
                  <a:lnTo>
                    <a:pt x="122" y="12"/>
                  </a:lnTo>
                  <a:lnTo>
                    <a:pt x="124" y="12"/>
                  </a:lnTo>
                  <a:lnTo>
                    <a:pt x="126" y="12"/>
                  </a:lnTo>
                  <a:lnTo>
                    <a:pt x="128" y="12"/>
                  </a:lnTo>
                  <a:lnTo>
                    <a:pt x="128" y="12"/>
                  </a:lnTo>
                  <a:lnTo>
                    <a:pt x="130" y="12"/>
                  </a:lnTo>
                  <a:lnTo>
                    <a:pt x="130" y="12"/>
                  </a:lnTo>
                  <a:lnTo>
                    <a:pt x="130" y="10"/>
                  </a:lnTo>
                  <a:lnTo>
                    <a:pt x="132" y="10"/>
                  </a:lnTo>
                  <a:lnTo>
                    <a:pt x="132" y="8"/>
                  </a:lnTo>
                  <a:lnTo>
                    <a:pt x="132" y="6"/>
                  </a:lnTo>
                  <a:lnTo>
                    <a:pt x="134" y="6"/>
                  </a:lnTo>
                  <a:lnTo>
                    <a:pt x="134" y="6"/>
                  </a:lnTo>
                  <a:lnTo>
                    <a:pt x="134" y="4"/>
                  </a:lnTo>
                  <a:lnTo>
                    <a:pt x="136" y="4"/>
                  </a:lnTo>
                  <a:lnTo>
                    <a:pt x="138" y="4"/>
                  </a:lnTo>
                  <a:lnTo>
                    <a:pt x="140" y="2"/>
                  </a:lnTo>
                  <a:lnTo>
                    <a:pt x="144" y="2"/>
                  </a:lnTo>
                  <a:lnTo>
                    <a:pt x="148" y="2"/>
                  </a:lnTo>
                  <a:lnTo>
                    <a:pt x="150" y="2"/>
                  </a:lnTo>
                  <a:lnTo>
                    <a:pt x="150" y="30"/>
                  </a:lnTo>
                  <a:lnTo>
                    <a:pt x="152" y="36"/>
                  </a:lnTo>
                  <a:lnTo>
                    <a:pt x="152" y="42"/>
                  </a:lnTo>
                  <a:lnTo>
                    <a:pt x="152" y="50"/>
                  </a:lnTo>
                  <a:lnTo>
                    <a:pt x="152" y="58"/>
                  </a:lnTo>
                  <a:lnTo>
                    <a:pt x="154" y="66"/>
                  </a:lnTo>
                  <a:lnTo>
                    <a:pt x="154" y="68"/>
                  </a:lnTo>
                  <a:lnTo>
                    <a:pt x="154" y="72"/>
                  </a:lnTo>
                  <a:lnTo>
                    <a:pt x="152" y="76"/>
                  </a:lnTo>
                  <a:lnTo>
                    <a:pt x="152" y="78"/>
                  </a:lnTo>
                  <a:lnTo>
                    <a:pt x="152" y="82"/>
                  </a:lnTo>
                  <a:lnTo>
                    <a:pt x="150" y="84"/>
                  </a:lnTo>
                  <a:lnTo>
                    <a:pt x="150" y="86"/>
                  </a:lnTo>
                  <a:lnTo>
                    <a:pt x="150" y="86"/>
                  </a:lnTo>
                  <a:lnTo>
                    <a:pt x="148" y="88"/>
                  </a:lnTo>
                  <a:lnTo>
                    <a:pt x="146" y="90"/>
                  </a:lnTo>
                  <a:lnTo>
                    <a:pt x="144" y="92"/>
                  </a:lnTo>
                  <a:lnTo>
                    <a:pt x="142" y="94"/>
                  </a:lnTo>
                  <a:lnTo>
                    <a:pt x="142" y="94"/>
                  </a:lnTo>
                  <a:lnTo>
                    <a:pt x="142" y="96"/>
                  </a:lnTo>
                  <a:lnTo>
                    <a:pt x="140" y="96"/>
                  </a:lnTo>
                  <a:lnTo>
                    <a:pt x="140" y="100"/>
                  </a:lnTo>
                  <a:lnTo>
                    <a:pt x="140" y="100"/>
                  </a:lnTo>
                  <a:lnTo>
                    <a:pt x="140" y="102"/>
                  </a:lnTo>
                  <a:lnTo>
                    <a:pt x="140" y="102"/>
                  </a:lnTo>
                  <a:lnTo>
                    <a:pt x="138" y="104"/>
                  </a:lnTo>
                  <a:lnTo>
                    <a:pt x="138" y="104"/>
                  </a:lnTo>
                  <a:lnTo>
                    <a:pt x="136" y="104"/>
                  </a:lnTo>
                  <a:lnTo>
                    <a:pt x="134" y="106"/>
                  </a:lnTo>
                  <a:lnTo>
                    <a:pt x="134" y="106"/>
                  </a:lnTo>
                  <a:lnTo>
                    <a:pt x="130" y="106"/>
                  </a:lnTo>
                  <a:lnTo>
                    <a:pt x="126" y="106"/>
                  </a:lnTo>
                  <a:lnTo>
                    <a:pt x="122" y="106"/>
                  </a:lnTo>
                  <a:lnTo>
                    <a:pt x="120" y="106"/>
                  </a:lnTo>
                  <a:lnTo>
                    <a:pt x="118" y="106"/>
                  </a:lnTo>
                  <a:lnTo>
                    <a:pt x="116" y="106"/>
                  </a:lnTo>
                  <a:lnTo>
                    <a:pt x="116" y="106"/>
                  </a:lnTo>
                  <a:lnTo>
                    <a:pt x="114" y="108"/>
                  </a:lnTo>
                  <a:lnTo>
                    <a:pt x="114" y="108"/>
                  </a:lnTo>
                  <a:lnTo>
                    <a:pt x="114" y="108"/>
                  </a:lnTo>
                  <a:lnTo>
                    <a:pt x="114" y="110"/>
                  </a:lnTo>
                  <a:lnTo>
                    <a:pt x="114" y="112"/>
                  </a:lnTo>
                  <a:lnTo>
                    <a:pt x="114" y="114"/>
                  </a:lnTo>
                  <a:lnTo>
                    <a:pt x="114" y="114"/>
                  </a:lnTo>
                  <a:lnTo>
                    <a:pt x="112" y="114"/>
                  </a:lnTo>
                  <a:lnTo>
                    <a:pt x="112" y="116"/>
                  </a:lnTo>
                  <a:lnTo>
                    <a:pt x="112" y="116"/>
                  </a:lnTo>
                  <a:lnTo>
                    <a:pt x="110" y="116"/>
                  </a:lnTo>
                  <a:lnTo>
                    <a:pt x="108" y="116"/>
                  </a:lnTo>
                  <a:lnTo>
                    <a:pt x="104" y="118"/>
                  </a:lnTo>
                  <a:lnTo>
                    <a:pt x="104" y="118"/>
                  </a:lnTo>
                  <a:lnTo>
                    <a:pt x="102" y="118"/>
                  </a:lnTo>
                  <a:lnTo>
                    <a:pt x="102" y="120"/>
                  </a:lnTo>
                  <a:lnTo>
                    <a:pt x="100" y="120"/>
                  </a:lnTo>
                  <a:lnTo>
                    <a:pt x="98" y="122"/>
                  </a:lnTo>
                  <a:lnTo>
                    <a:pt x="98" y="122"/>
                  </a:lnTo>
                  <a:lnTo>
                    <a:pt x="98" y="122"/>
                  </a:lnTo>
                  <a:lnTo>
                    <a:pt x="98" y="124"/>
                  </a:lnTo>
                  <a:lnTo>
                    <a:pt x="96" y="124"/>
                  </a:lnTo>
                  <a:lnTo>
                    <a:pt x="96" y="126"/>
                  </a:lnTo>
                  <a:lnTo>
                    <a:pt x="96" y="130"/>
                  </a:lnTo>
                  <a:lnTo>
                    <a:pt x="96" y="132"/>
                  </a:lnTo>
                  <a:lnTo>
                    <a:pt x="96" y="134"/>
                  </a:lnTo>
                  <a:lnTo>
                    <a:pt x="96" y="138"/>
                  </a:lnTo>
                  <a:lnTo>
                    <a:pt x="96" y="138"/>
                  </a:lnTo>
                  <a:lnTo>
                    <a:pt x="96" y="140"/>
                  </a:lnTo>
                  <a:lnTo>
                    <a:pt x="96" y="140"/>
                  </a:lnTo>
                  <a:lnTo>
                    <a:pt x="94" y="140"/>
                  </a:lnTo>
                  <a:lnTo>
                    <a:pt x="94" y="142"/>
                  </a:lnTo>
                  <a:lnTo>
                    <a:pt x="94" y="142"/>
                  </a:lnTo>
                  <a:lnTo>
                    <a:pt x="92" y="142"/>
                  </a:lnTo>
                  <a:lnTo>
                    <a:pt x="90" y="142"/>
                  </a:lnTo>
                  <a:lnTo>
                    <a:pt x="88" y="142"/>
                  </a:lnTo>
                  <a:lnTo>
                    <a:pt x="86" y="144"/>
                  </a:lnTo>
                  <a:lnTo>
                    <a:pt x="84" y="144"/>
                  </a:lnTo>
                  <a:lnTo>
                    <a:pt x="82" y="144"/>
                  </a:lnTo>
                  <a:lnTo>
                    <a:pt x="80" y="146"/>
                  </a:lnTo>
                  <a:lnTo>
                    <a:pt x="78" y="146"/>
                  </a:lnTo>
                  <a:lnTo>
                    <a:pt x="76" y="148"/>
                  </a:lnTo>
                  <a:lnTo>
                    <a:pt x="76" y="150"/>
                  </a:lnTo>
                  <a:lnTo>
                    <a:pt x="74" y="150"/>
                  </a:lnTo>
                  <a:lnTo>
                    <a:pt x="74" y="152"/>
                  </a:lnTo>
                  <a:lnTo>
                    <a:pt x="72" y="154"/>
                  </a:lnTo>
                  <a:lnTo>
                    <a:pt x="72" y="156"/>
                  </a:lnTo>
                  <a:lnTo>
                    <a:pt x="70" y="158"/>
                  </a:lnTo>
                  <a:lnTo>
                    <a:pt x="70" y="162"/>
                  </a:lnTo>
                  <a:lnTo>
                    <a:pt x="70" y="166"/>
                  </a:lnTo>
                  <a:lnTo>
                    <a:pt x="68" y="170"/>
                  </a:lnTo>
                  <a:lnTo>
                    <a:pt x="68" y="174"/>
                  </a:lnTo>
                  <a:lnTo>
                    <a:pt x="68" y="178"/>
                  </a:lnTo>
                  <a:lnTo>
                    <a:pt x="68" y="180"/>
                  </a:lnTo>
                  <a:lnTo>
                    <a:pt x="68" y="184"/>
                  </a:lnTo>
                  <a:lnTo>
                    <a:pt x="68" y="186"/>
                  </a:lnTo>
                  <a:lnTo>
                    <a:pt x="68" y="186"/>
                  </a:lnTo>
                  <a:lnTo>
                    <a:pt x="68" y="188"/>
                  </a:lnTo>
                  <a:lnTo>
                    <a:pt x="70" y="190"/>
                  </a:lnTo>
                  <a:lnTo>
                    <a:pt x="70" y="190"/>
                  </a:lnTo>
                  <a:lnTo>
                    <a:pt x="70" y="190"/>
                  </a:lnTo>
                  <a:lnTo>
                    <a:pt x="72" y="192"/>
                  </a:lnTo>
                  <a:lnTo>
                    <a:pt x="72" y="192"/>
                  </a:lnTo>
                  <a:lnTo>
                    <a:pt x="72" y="192"/>
                  </a:lnTo>
                  <a:lnTo>
                    <a:pt x="74" y="192"/>
                  </a:lnTo>
                  <a:lnTo>
                    <a:pt x="74" y="194"/>
                  </a:lnTo>
                  <a:lnTo>
                    <a:pt x="74" y="196"/>
                  </a:lnTo>
                  <a:lnTo>
                    <a:pt x="74" y="196"/>
                  </a:lnTo>
                  <a:lnTo>
                    <a:pt x="74" y="198"/>
                  </a:lnTo>
                  <a:lnTo>
                    <a:pt x="74" y="202"/>
                  </a:lnTo>
                  <a:lnTo>
                    <a:pt x="74" y="206"/>
                  </a:lnTo>
                  <a:lnTo>
                    <a:pt x="74" y="214"/>
                  </a:lnTo>
                  <a:lnTo>
                    <a:pt x="74" y="218"/>
                  </a:lnTo>
                  <a:lnTo>
                    <a:pt x="74" y="222"/>
                  </a:lnTo>
                  <a:lnTo>
                    <a:pt x="74" y="222"/>
                  </a:lnTo>
                  <a:lnTo>
                    <a:pt x="74" y="224"/>
                  </a:lnTo>
                  <a:lnTo>
                    <a:pt x="74" y="228"/>
                  </a:lnTo>
                  <a:lnTo>
                    <a:pt x="74" y="230"/>
                  </a:lnTo>
                  <a:lnTo>
                    <a:pt x="74" y="232"/>
                  </a:lnTo>
                  <a:lnTo>
                    <a:pt x="74" y="234"/>
                  </a:lnTo>
                  <a:lnTo>
                    <a:pt x="74" y="234"/>
                  </a:lnTo>
                  <a:lnTo>
                    <a:pt x="74" y="234"/>
                  </a:lnTo>
                  <a:lnTo>
                    <a:pt x="74" y="234"/>
                  </a:lnTo>
                  <a:lnTo>
                    <a:pt x="74" y="236"/>
                  </a:lnTo>
                  <a:lnTo>
                    <a:pt x="72" y="236"/>
                  </a:lnTo>
                  <a:lnTo>
                    <a:pt x="70" y="236"/>
                  </a:lnTo>
                  <a:lnTo>
                    <a:pt x="70" y="236"/>
                  </a:lnTo>
                  <a:lnTo>
                    <a:pt x="70" y="236"/>
                  </a:lnTo>
                  <a:lnTo>
                    <a:pt x="68" y="238"/>
                  </a:lnTo>
                  <a:lnTo>
                    <a:pt x="68" y="238"/>
                  </a:lnTo>
                  <a:lnTo>
                    <a:pt x="68" y="240"/>
                  </a:lnTo>
                  <a:lnTo>
                    <a:pt x="68" y="242"/>
                  </a:lnTo>
                  <a:lnTo>
                    <a:pt x="68" y="242"/>
                  </a:lnTo>
                  <a:lnTo>
                    <a:pt x="68" y="244"/>
                  </a:lnTo>
                  <a:lnTo>
                    <a:pt x="68" y="244"/>
                  </a:lnTo>
                  <a:lnTo>
                    <a:pt x="68" y="244"/>
                  </a:lnTo>
                  <a:lnTo>
                    <a:pt x="66" y="244"/>
                  </a:lnTo>
                  <a:lnTo>
                    <a:pt x="64" y="244"/>
                  </a:lnTo>
                  <a:lnTo>
                    <a:pt x="62" y="244"/>
                  </a:lnTo>
                  <a:lnTo>
                    <a:pt x="60" y="244"/>
                  </a:lnTo>
                  <a:lnTo>
                    <a:pt x="60" y="244"/>
                  </a:lnTo>
                  <a:lnTo>
                    <a:pt x="58" y="244"/>
                  </a:lnTo>
                  <a:lnTo>
                    <a:pt x="58" y="244"/>
                  </a:lnTo>
                  <a:lnTo>
                    <a:pt x="56" y="244"/>
                  </a:lnTo>
                  <a:lnTo>
                    <a:pt x="56" y="244"/>
                  </a:lnTo>
                  <a:lnTo>
                    <a:pt x="56" y="244"/>
                  </a:lnTo>
                  <a:lnTo>
                    <a:pt x="56" y="246"/>
                  </a:lnTo>
                  <a:lnTo>
                    <a:pt x="54" y="248"/>
                  </a:lnTo>
                  <a:lnTo>
                    <a:pt x="54" y="248"/>
                  </a:lnTo>
                  <a:lnTo>
                    <a:pt x="54" y="248"/>
                  </a:lnTo>
                  <a:lnTo>
                    <a:pt x="54" y="248"/>
                  </a:lnTo>
                  <a:lnTo>
                    <a:pt x="52" y="248"/>
                  </a:lnTo>
                  <a:lnTo>
                    <a:pt x="52" y="248"/>
                  </a:lnTo>
                  <a:lnTo>
                    <a:pt x="50" y="248"/>
                  </a:lnTo>
                  <a:lnTo>
                    <a:pt x="48" y="248"/>
                  </a:lnTo>
                  <a:lnTo>
                    <a:pt x="46" y="248"/>
                  </a:lnTo>
                  <a:lnTo>
                    <a:pt x="44" y="248"/>
                  </a:lnTo>
                  <a:lnTo>
                    <a:pt x="42" y="248"/>
                  </a:lnTo>
                  <a:lnTo>
                    <a:pt x="42" y="248"/>
                  </a:lnTo>
                  <a:lnTo>
                    <a:pt x="40" y="250"/>
                  </a:lnTo>
                  <a:lnTo>
                    <a:pt x="40" y="250"/>
                  </a:lnTo>
                  <a:lnTo>
                    <a:pt x="40" y="250"/>
                  </a:lnTo>
                  <a:lnTo>
                    <a:pt x="40" y="250"/>
                  </a:lnTo>
                  <a:lnTo>
                    <a:pt x="40" y="252"/>
                  </a:lnTo>
                  <a:lnTo>
                    <a:pt x="40" y="254"/>
                  </a:lnTo>
                  <a:lnTo>
                    <a:pt x="40" y="254"/>
                  </a:lnTo>
                  <a:lnTo>
                    <a:pt x="40" y="258"/>
                  </a:lnTo>
                  <a:lnTo>
                    <a:pt x="40" y="260"/>
                  </a:lnTo>
                  <a:lnTo>
                    <a:pt x="40" y="266"/>
                  </a:lnTo>
                  <a:lnTo>
                    <a:pt x="40" y="270"/>
                  </a:lnTo>
                  <a:lnTo>
                    <a:pt x="40" y="276"/>
                  </a:lnTo>
                  <a:lnTo>
                    <a:pt x="40" y="280"/>
                  </a:lnTo>
                  <a:lnTo>
                    <a:pt x="40" y="282"/>
                  </a:lnTo>
                  <a:lnTo>
                    <a:pt x="38" y="284"/>
                  </a:lnTo>
                  <a:lnTo>
                    <a:pt x="38" y="286"/>
                  </a:lnTo>
                  <a:lnTo>
                    <a:pt x="36" y="290"/>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36" name="Freeform 432">
              <a:extLst>
                <a:ext uri="{FF2B5EF4-FFF2-40B4-BE49-F238E27FC236}">
                  <a16:creationId xmlns:a16="http://schemas.microsoft.com/office/drawing/2014/main" id="{4E8A98AE-D37E-4124-A80C-3655A14B15AC}"/>
                </a:ext>
              </a:extLst>
            </p:cNvPr>
            <p:cNvSpPr>
              <a:spLocks/>
            </p:cNvSpPr>
            <p:nvPr/>
          </p:nvSpPr>
          <p:spPr bwMode="auto">
            <a:xfrm>
              <a:off x="6820072" y="4104437"/>
              <a:ext cx="295028" cy="304337"/>
            </a:xfrm>
            <a:custGeom>
              <a:avLst/>
              <a:gdLst>
                <a:gd name="T0" fmla="*/ 146 w 156"/>
                <a:gd name="T1" fmla="*/ 158 h 178"/>
                <a:gd name="T2" fmla="*/ 138 w 156"/>
                <a:gd name="T3" fmla="*/ 162 h 178"/>
                <a:gd name="T4" fmla="*/ 136 w 156"/>
                <a:gd name="T5" fmla="*/ 168 h 178"/>
                <a:gd name="T6" fmla="*/ 130 w 156"/>
                <a:gd name="T7" fmla="*/ 168 h 178"/>
                <a:gd name="T8" fmla="*/ 122 w 156"/>
                <a:gd name="T9" fmla="*/ 166 h 178"/>
                <a:gd name="T10" fmla="*/ 118 w 156"/>
                <a:gd name="T11" fmla="*/ 170 h 178"/>
                <a:gd name="T12" fmla="*/ 118 w 156"/>
                <a:gd name="T13" fmla="*/ 176 h 178"/>
                <a:gd name="T14" fmla="*/ 112 w 156"/>
                <a:gd name="T15" fmla="*/ 178 h 178"/>
                <a:gd name="T16" fmla="*/ 102 w 156"/>
                <a:gd name="T17" fmla="*/ 178 h 178"/>
                <a:gd name="T18" fmla="*/ 92 w 156"/>
                <a:gd name="T19" fmla="*/ 176 h 178"/>
                <a:gd name="T20" fmla="*/ 86 w 156"/>
                <a:gd name="T21" fmla="*/ 172 h 178"/>
                <a:gd name="T22" fmla="*/ 84 w 156"/>
                <a:gd name="T23" fmla="*/ 166 h 178"/>
                <a:gd name="T24" fmla="*/ 72 w 156"/>
                <a:gd name="T25" fmla="*/ 156 h 178"/>
                <a:gd name="T26" fmla="*/ 56 w 156"/>
                <a:gd name="T27" fmla="*/ 146 h 178"/>
                <a:gd name="T28" fmla="*/ 46 w 156"/>
                <a:gd name="T29" fmla="*/ 134 h 178"/>
                <a:gd name="T30" fmla="*/ 34 w 156"/>
                <a:gd name="T31" fmla="*/ 126 h 178"/>
                <a:gd name="T32" fmla="*/ 24 w 156"/>
                <a:gd name="T33" fmla="*/ 116 h 178"/>
                <a:gd name="T34" fmla="*/ 20 w 156"/>
                <a:gd name="T35" fmla="*/ 110 h 178"/>
                <a:gd name="T36" fmla="*/ 18 w 156"/>
                <a:gd name="T37" fmla="*/ 106 h 178"/>
                <a:gd name="T38" fmla="*/ 10 w 156"/>
                <a:gd name="T39" fmla="*/ 106 h 178"/>
                <a:gd name="T40" fmla="*/ 10 w 156"/>
                <a:gd name="T41" fmla="*/ 96 h 178"/>
                <a:gd name="T42" fmla="*/ 6 w 156"/>
                <a:gd name="T43" fmla="*/ 84 h 178"/>
                <a:gd name="T44" fmla="*/ 2 w 156"/>
                <a:gd name="T45" fmla="*/ 70 h 178"/>
                <a:gd name="T46" fmla="*/ 4 w 156"/>
                <a:gd name="T47" fmla="*/ 58 h 178"/>
                <a:gd name="T48" fmla="*/ 4 w 156"/>
                <a:gd name="T49" fmla="*/ 46 h 178"/>
                <a:gd name="T50" fmla="*/ 14 w 156"/>
                <a:gd name="T51" fmla="*/ 46 h 178"/>
                <a:gd name="T52" fmla="*/ 20 w 156"/>
                <a:gd name="T53" fmla="*/ 44 h 178"/>
                <a:gd name="T54" fmla="*/ 20 w 156"/>
                <a:gd name="T55" fmla="*/ 38 h 178"/>
                <a:gd name="T56" fmla="*/ 16 w 156"/>
                <a:gd name="T57" fmla="*/ 26 h 178"/>
                <a:gd name="T58" fmla="*/ 16 w 156"/>
                <a:gd name="T59" fmla="*/ 0 h 178"/>
                <a:gd name="T60" fmla="*/ 24 w 156"/>
                <a:gd name="T61" fmla="*/ 0 h 178"/>
                <a:gd name="T62" fmla="*/ 36 w 156"/>
                <a:gd name="T63" fmla="*/ 2 h 178"/>
                <a:gd name="T64" fmla="*/ 66 w 156"/>
                <a:gd name="T65" fmla="*/ 0 h 178"/>
                <a:gd name="T66" fmla="*/ 76 w 156"/>
                <a:gd name="T67" fmla="*/ 0 h 178"/>
                <a:gd name="T68" fmla="*/ 88 w 156"/>
                <a:gd name="T69" fmla="*/ 12 h 178"/>
                <a:gd name="T70" fmla="*/ 102 w 156"/>
                <a:gd name="T71" fmla="*/ 24 h 178"/>
                <a:gd name="T72" fmla="*/ 112 w 156"/>
                <a:gd name="T73" fmla="*/ 26 h 178"/>
                <a:gd name="T74" fmla="*/ 118 w 156"/>
                <a:gd name="T75" fmla="*/ 30 h 178"/>
                <a:gd name="T76" fmla="*/ 118 w 156"/>
                <a:gd name="T77" fmla="*/ 36 h 178"/>
                <a:gd name="T78" fmla="*/ 120 w 156"/>
                <a:gd name="T79" fmla="*/ 42 h 178"/>
                <a:gd name="T80" fmla="*/ 132 w 156"/>
                <a:gd name="T81" fmla="*/ 50 h 178"/>
                <a:gd name="T82" fmla="*/ 142 w 156"/>
                <a:gd name="T83" fmla="*/ 64 h 178"/>
                <a:gd name="T84" fmla="*/ 142 w 156"/>
                <a:gd name="T85" fmla="*/ 72 h 178"/>
                <a:gd name="T86" fmla="*/ 138 w 156"/>
                <a:gd name="T87" fmla="*/ 78 h 178"/>
                <a:gd name="T88" fmla="*/ 134 w 156"/>
                <a:gd name="T89" fmla="*/ 86 h 178"/>
                <a:gd name="T90" fmla="*/ 136 w 156"/>
                <a:gd name="T91" fmla="*/ 90 h 178"/>
                <a:gd name="T92" fmla="*/ 140 w 156"/>
                <a:gd name="T93" fmla="*/ 90 h 178"/>
                <a:gd name="T94" fmla="*/ 144 w 156"/>
                <a:gd name="T95" fmla="*/ 92 h 178"/>
                <a:gd name="T96" fmla="*/ 144 w 156"/>
                <a:gd name="T97" fmla="*/ 100 h 178"/>
                <a:gd name="T98" fmla="*/ 142 w 156"/>
                <a:gd name="T99" fmla="*/ 112 h 178"/>
                <a:gd name="T100" fmla="*/ 146 w 156"/>
                <a:gd name="T101" fmla="*/ 126 h 178"/>
                <a:gd name="T102" fmla="*/ 146 w 156"/>
                <a:gd name="T103" fmla="*/ 142 h 178"/>
                <a:gd name="T104" fmla="*/ 150 w 156"/>
                <a:gd name="T105" fmla="*/ 146 h 178"/>
                <a:gd name="T106" fmla="*/ 154 w 156"/>
                <a:gd name="T107" fmla="*/ 152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6" h="178">
                  <a:moveTo>
                    <a:pt x="156" y="158"/>
                  </a:moveTo>
                  <a:lnTo>
                    <a:pt x="156" y="158"/>
                  </a:lnTo>
                  <a:lnTo>
                    <a:pt x="154" y="158"/>
                  </a:lnTo>
                  <a:lnTo>
                    <a:pt x="150" y="158"/>
                  </a:lnTo>
                  <a:lnTo>
                    <a:pt x="146" y="158"/>
                  </a:lnTo>
                  <a:lnTo>
                    <a:pt x="144" y="160"/>
                  </a:lnTo>
                  <a:lnTo>
                    <a:pt x="142" y="160"/>
                  </a:lnTo>
                  <a:lnTo>
                    <a:pt x="140" y="160"/>
                  </a:lnTo>
                  <a:lnTo>
                    <a:pt x="140" y="162"/>
                  </a:lnTo>
                  <a:lnTo>
                    <a:pt x="138" y="162"/>
                  </a:lnTo>
                  <a:lnTo>
                    <a:pt x="138" y="162"/>
                  </a:lnTo>
                  <a:lnTo>
                    <a:pt x="138" y="164"/>
                  </a:lnTo>
                  <a:lnTo>
                    <a:pt x="136" y="166"/>
                  </a:lnTo>
                  <a:lnTo>
                    <a:pt x="136" y="166"/>
                  </a:lnTo>
                  <a:lnTo>
                    <a:pt x="136" y="168"/>
                  </a:lnTo>
                  <a:lnTo>
                    <a:pt x="136" y="168"/>
                  </a:lnTo>
                  <a:lnTo>
                    <a:pt x="134" y="168"/>
                  </a:lnTo>
                  <a:lnTo>
                    <a:pt x="134" y="168"/>
                  </a:lnTo>
                  <a:lnTo>
                    <a:pt x="132" y="168"/>
                  </a:lnTo>
                  <a:lnTo>
                    <a:pt x="130" y="168"/>
                  </a:lnTo>
                  <a:lnTo>
                    <a:pt x="128" y="168"/>
                  </a:lnTo>
                  <a:lnTo>
                    <a:pt x="126" y="166"/>
                  </a:lnTo>
                  <a:lnTo>
                    <a:pt x="122" y="166"/>
                  </a:lnTo>
                  <a:lnTo>
                    <a:pt x="122" y="166"/>
                  </a:lnTo>
                  <a:lnTo>
                    <a:pt x="122" y="166"/>
                  </a:lnTo>
                  <a:lnTo>
                    <a:pt x="120" y="166"/>
                  </a:lnTo>
                  <a:lnTo>
                    <a:pt x="120" y="168"/>
                  </a:lnTo>
                  <a:lnTo>
                    <a:pt x="120" y="168"/>
                  </a:lnTo>
                  <a:lnTo>
                    <a:pt x="118" y="168"/>
                  </a:lnTo>
                  <a:lnTo>
                    <a:pt x="118" y="170"/>
                  </a:lnTo>
                  <a:lnTo>
                    <a:pt x="118" y="170"/>
                  </a:lnTo>
                  <a:lnTo>
                    <a:pt x="118" y="172"/>
                  </a:lnTo>
                  <a:lnTo>
                    <a:pt x="118" y="174"/>
                  </a:lnTo>
                  <a:lnTo>
                    <a:pt x="118" y="174"/>
                  </a:lnTo>
                  <a:lnTo>
                    <a:pt x="118" y="176"/>
                  </a:lnTo>
                  <a:lnTo>
                    <a:pt x="116" y="176"/>
                  </a:lnTo>
                  <a:lnTo>
                    <a:pt x="116" y="176"/>
                  </a:lnTo>
                  <a:lnTo>
                    <a:pt x="116" y="178"/>
                  </a:lnTo>
                  <a:lnTo>
                    <a:pt x="114" y="178"/>
                  </a:lnTo>
                  <a:lnTo>
                    <a:pt x="112" y="178"/>
                  </a:lnTo>
                  <a:lnTo>
                    <a:pt x="110" y="178"/>
                  </a:lnTo>
                  <a:lnTo>
                    <a:pt x="108" y="178"/>
                  </a:lnTo>
                  <a:lnTo>
                    <a:pt x="106" y="178"/>
                  </a:lnTo>
                  <a:lnTo>
                    <a:pt x="104" y="178"/>
                  </a:lnTo>
                  <a:lnTo>
                    <a:pt x="102" y="178"/>
                  </a:lnTo>
                  <a:lnTo>
                    <a:pt x="100" y="178"/>
                  </a:lnTo>
                  <a:lnTo>
                    <a:pt x="98" y="178"/>
                  </a:lnTo>
                  <a:lnTo>
                    <a:pt x="96" y="178"/>
                  </a:lnTo>
                  <a:lnTo>
                    <a:pt x="94" y="178"/>
                  </a:lnTo>
                  <a:lnTo>
                    <a:pt x="92" y="176"/>
                  </a:lnTo>
                  <a:lnTo>
                    <a:pt x="90" y="176"/>
                  </a:lnTo>
                  <a:lnTo>
                    <a:pt x="88" y="176"/>
                  </a:lnTo>
                  <a:lnTo>
                    <a:pt x="88" y="174"/>
                  </a:lnTo>
                  <a:lnTo>
                    <a:pt x="86" y="174"/>
                  </a:lnTo>
                  <a:lnTo>
                    <a:pt x="86" y="172"/>
                  </a:lnTo>
                  <a:lnTo>
                    <a:pt x="86" y="172"/>
                  </a:lnTo>
                  <a:lnTo>
                    <a:pt x="86" y="170"/>
                  </a:lnTo>
                  <a:lnTo>
                    <a:pt x="84" y="168"/>
                  </a:lnTo>
                  <a:lnTo>
                    <a:pt x="84" y="166"/>
                  </a:lnTo>
                  <a:lnTo>
                    <a:pt x="84" y="166"/>
                  </a:lnTo>
                  <a:lnTo>
                    <a:pt x="82" y="164"/>
                  </a:lnTo>
                  <a:lnTo>
                    <a:pt x="82" y="162"/>
                  </a:lnTo>
                  <a:lnTo>
                    <a:pt x="78" y="160"/>
                  </a:lnTo>
                  <a:lnTo>
                    <a:pt x="74" y="158"/>
                  </a:lnTo>
                  <a:lnTo>
                    <a:pt x="72" y="156"/>
                  </a:lnTo>
                  <a:lnTo>
                    <a:pt x="68" y="152"/>
                  </a:lnTo>
                  <a:lnTo>
                    <a:pt x="64" y="150"/>
                  </a:lnTo>
                  <a:lnTo>
                    <a:pt x="60" y="150"/>
                  </a:lnTo>
                  <a:lnTo>
                    <a:pt x="58" y="148"/>
                  </a:lnTo>
                  <a:lnTo>
                    <a:pt x="56" y="146"/>
                  </a:lnTo>
                  <a:lnTo>
                    <a:pt x="54" y="146"/>
                  </a:lnTo>
                  <a:lnTo>
                    <a:pt x="52" y="144"/>
                  </a:lnTo>
                  <a:lnTo>
                    <a:pt x="50" y="140"/>
                  </a:lnTo>
                  <a:lnTo>
                    <a:pt x="46" y="136"/>
                  </a:lnTo>
                  <a:lnTo>
                    <a:pt x="46" y="134"/>
                  </a:lnTo>
                  <a:lnTo>
                    <a:pt x="44" y="132"/>
                  </a:lnTo>
                  <a:lnTo>
                    <a:pt x="42" y="132"/>
                  </a:lnTo>
                  <a:lnTo>
                    <a:pt x="42" y="130"/>
                  </a:lnTo>
                  <a:lnTo>
                    <a:pt x="38" y="128"/>
                  </a:lnTo>
                  <a:lnTo>
                    <a:pt x="34" y="126"/>
                  </a:lnTo>
                  <a:lnTo>
                    <a:pt x="32" y="126"/>
                  </a:lnTo>
                  <a:lnTo>
                    <a:pt x="30" y="124"/>
                  </a:lnTo>
                  <a:lnTo>
                    <a:pt x="28" y="122"/>
                  </a:lnTo>
                  <a:lnTo>
                    <a:pt x="26" y="120"/>
                  </a:lnTo>
                  <a:lnTo>
                    <a:pt x="24" y="116"/>
                  </a:lnTo>
                  <a:lnTo>
                    <a:pt x="22" y="116"/>
                  </a:lnTo>
                  <a:lnTo>
                    <a:pt x="22" y="114"/>
                  </a:lnTo>
                  <a:lnTo>
                    <a:pt x="22" y="114"/>
                  </a:lnTo>
                  <a:lnTo>
                    <a:pt x="20" y="112"/>
                  </a:lnTo>
                  <a:lnTo>
                    <a:pt x="20" y="110"/>
                  </a:lnTo>
                  <a:lnTo>
                    <a:pt x="20" y="108"/>
                  </a:lnTo>
                  <a:lnTo>
                    <a:pt x="20" y="108"/>
                  </a:lnTo>
                  <a:lnTo>
                    <a:pt x="20" y="106"/>
                  </a:lnTo>
                  <a:lnTo>
                    <a:pt x="20" y="106"/>
                  </a:lnTo>
                  <a:lnTo>
                    <a:pt x="18" y="106"/>
                  </a:lnTo>
                  <a:lnTo>
                    <a:pt x="18" y="106"/>
                  </a:lnTo>
                  <a:lnTo>
                    <a:pt x="16" y="106"/>
                  </a:lnTo>
                  <a:lnTo>
                    <a:pt x="14" y="106"/>
                  </a:lnTo>
                  <a:lnTo>
                    <a:pt x="12" y="106"/>
                  </a:lnTo>
                  <a:lnTo>
                    <a:pt x="10" y="106"/>
                  </a:lnTo>
                  <a:lnTo>
                    <a:pt x="8" y="106"/>
                  </a:lnTo>
                  <a:lnTo>
                    <a:pt x="8" y="104"/>
                  </a:lnTo>
                  <a:lnTo>
                    <a:pt x="10" y="102"/>
                  </a:lnTo>
                  <a:lnTo>
                    <a:pt x="10" y="100"/>
                  </a:lnTo>
                  <a:lnTo>
                    <a:pt x="10" y="96"/>
                  </a:lnTo>
                  <a:lnTo>
                    <a:pt x="10" y="94"/>
                  </a:lnTo>
                  <a:lnTo>
                    <a:pt x="8" y="92"/>
                  </a:lnTo>
                  <a:lnTo>
                    <a:pt x="8" y="88"/>
                  </a:lnTo>
                  <a:lnTo>
                    <a:pt x="8" y="86"/>
                  </a:lnTo>
                  <a:lnTo>
                    <a:pt x="6" y="84"/>
                  </a:lnTo>
                  <a:lnTo>
                    <a:pt x="6" y="80"/>
                  </a:lnTo>
                  <a:lnTo>
                    <a:pt x="4" y="76"/>
                  </a:lnTo>
                  <a:lnTo>
                    <a:pt x="4" y="74"/>
                  </a:lnTo>
                  <a:lnTo>
                    <a:pt x="2" y="72"/>
                  </a:lnTo>
                  <a:lnTo>
                    <a:pt x="2" y="70"/>
                  </a:lnTo>
                  <a:lnTo>
                    <a:pt x="2" y="68"/>
                  </a:lnTo>
                  <a:lnTo>
                    <a:pt x="4" y="64"/>
                  </a:lnTo>
                  <a:lnTo>
                    <a:pt x="4" y="62"/>
                  </a:lnTo>
                  <a:lnTo>
                    <a:pt x="4" y="60"/>
                  </a:lnTo>
                  <a:lnTo>
                    <a:pt x="4" y="58"/>
                  </a:lnTo>
                  <a:lnTo>
                    <a:pt x="4" y="56"/>
                  </a:lnTo>
                  <a:lnTo>
                    <a:pt x="4" y="56"/>
                  </a:lnTo>
                  <a:lnTo>
                    <a:pt x="2" y="52"/>
                  </a:lnTo>
                  <a:lnTo>
                    <a:pt x="0" y="48"/>
                  </a:lnTo>
                  <a:lnTo>
                    <a:pt x="4" y="46"/>
                  </a:lnTo>
                  <a:lnTo>
                    <a:pt x="6" y="46"/>
                  </a:lnTo>
                  <a:lnTo>
                    <a:pt x="8" y="46"/>
                  </a:lnTo>
                  <a:lnTo>
                    <a:pt x="8" y="46"/>
                  </a:lnTo>
                  <a:lnTo>
                    <a:pt x="10" y="46"/>
                  </a:lnTo>
                  <a:lnTo>
                    <a:pt x="14" y="46"/>
                  </a:lnTo>
                  <a:lnTo>
                    <a:pt x="16" y="46"/>
                  </a:lnTo>
                  <a:lnTo>
                    <a:pt x="18" y="46"/>
                  </a:lnTo>
                  <a:lnTo>
                    <a:pt x="18" y="44"/>
                  </a:lnTo>
                  <a:lnTo>
                    <a:pt x="20" y="44"/>
                  </a:lnTo>
                  <a:lnTo>
                    <a:pt x="20" y="44"/>
                  </a:lnTo>
                  <a:lnTo>
                    <a:pt x="20" y="44"/>
                  </a:lnTo>
                  <a:lnTo>
                    <a:pt x="20" y="42"/>
                  </a:lnTo>
                  <a:lnTo>
                    <a:pt x="20" y="42"/>
                  </a:lnTo>
                  <a:lnTo>
                    <a:pt x="20" y="40"/>
                  </a:lnTo>
                  <a:lnTo>
                    <a:pt x="20" y="38"/>
                  </a:lnTo>
                  <a:lnTo>
                    <a:pt x="20" y="36"/>
                  </a:lnTo>
                  <a:lnTo>
                    <a:pt x="20" y="34"/>
                  </a:lnTo>
                  <a:lnTo>
                    <a:pt x="18" y="32"/>
                  </a:lnTo>
                  <a:lnTo>
                    <a:pt x="18" y="28"/>
                  </a:lnTo>
                  <a:lnTo>
                    <a:pt x="16" y="26"/>
                  </a:lnTo>
                  <a:lnTo>
                    <a:pt x="16" y="24"/>
                  </a:lnTo>
                  <a:lnTo>
                    <a:pt x="14" y="20"/>
                  </a:lnTo>
                  <a:lnTo>
                    <a:pt x="10" y="4"/>
                  </a:lnTo>
                  <a:lnTo>
                    <a:pt x="14" y="2"/>
                  </a:lnTo>
                  <a:lnTo>
                    <a:pt x="16" y="0"/>
                  </a:lnTo>
                  <a:lnTo>
                    <a:pt x="18" y="0"/>
                  </a:lnTo>
                  <a:lnTo>
                    <a:pt x="18" y="0"/>
                  </a:lnTo>
                  <a:lnTo>
                    <a:pt x="20" y="0"/>
                  </a:lnTo>
                  <a:lnTo>
                    <a:pt x="22" y="0"/>
                  </a:lnTo>
                  <a:lnTo>
                    <a:pt x="24" y="0"/>
                  </a:lnTo>
                  <a:lnTo>
                    <a:pt x="26" y="0"/>
                  </a:lnTo>
                  <a:lnTo>
                    <a:pt x="30" y="0"/>
                  </a:lnTo>
                  <a:lnTo>
                    <a:pt x="32" y="2"/>
                  </a:lnTo>
                  <a:lnTo>
                    <a:pt x="34" y="2"/>
                  </a:lnTo>
                  <a:lnTo>
                    <a:pt x="36" y="2"/>
                  </a:lnTo>
                  <a:lnTo>
                    <a:pt x="40" y="2"/>
                  </a:lnTo>
                  <a:lnTo>
                    <a:pt x="48" y="0"/>
                  </a:lnTo>
                  <a:lnTo>
                    <a:pt x="56" y="0"/>
                  </a:lnTo>
                  <a:lnTo>
                    <a:pt x="62" y="0"/>
                  </a:lnTo>
                  <a:lnTo>
                    <a:pt x="66" y="0"/>
                  </a:lnTo>
                  <a:lnTo>
                    <a:pt x="68" y="0"/>
                  </a:lnTo>
                  <a:lnTo>
                    <a:pt x="72" y="0"/>
                  </a:lnTo>
                  <a:lnTo>
                    <a:pt x="72" y="0"/>
                  </a:lnTo>
                  <a:lnTo>
                    <a:pt x="74" y="0"/>
                  </a:lnTo>
                  <a:lnTo>
                    <a:pt x="76" y="0"/>
                  </a:lnTo>
                  <a:lnTo>
                    <a:pt x="78" y="2"/>
                  </a:lnTo>
                  <a:lnTo>
                    <a:pt x="80" y="4"/>
                  </a:lnTo>
                  <a:lnTo>
                    <a:pt x="82" y="4"/>
                  </a:lnTo>
                  <a:lnTo>
                    <a:pt x="84" y="8"/>
                  </a:lnTo>
                  <a:lnTo>
                    <a:pt x="88" y="12"/>
                  </a:lnTo>
                  <a:lnTo>
                    <a:pt x="92" y="16"/>
                  </a:lnTo>
                  <a:lnTo>
                    <a:pt x="96" y="20"/>
                  </a:lnTo>
                  <a:lnTo>
                    <a:pt x="98" y="20"/>
                  </a:lnTo>
                  <a:lnTo>
                    <a:pt x="100" y="22"/>
                  </a:lnTo>
                  <a:lnTo>
                    <a:pt x="102" y="24"/>
                  </a:lnTo>
                  <a:lnTo>
                    <a:pt x="102" y="24"/>
                  </a:lnTo>
                  <a:lnTo>
                    <a:pt x="104" y="26"/>
                  </a:lnTo>
                  <a:lnTo>
                    <a:pt x="106" y="26"/>
                  </a:lnTo>
                  <a:lnTo>
                    <a:pt x="110" y="26"/>
                  </a:lnTo>
                  <a:lnTo>
                    <a:pt x="112" y="26"/>
                  </a:lnTo>
                  <a:lnTo>
                    <a:pt x="114" y="28"/>
                  </a:lnTo>
                  <a:lnTo>
                    <a:pt x="116" y="28"/>
                  </a:lnTo>
                  <a:lnTo>
                    <a:pt x="118" y="28"/>
                  </a:lnTo>
                  <a:lnTo>
                    <a:pt x="118" y="30"/>
                  </a:lnTo>
                  <a:lnTo>
                    <a:pt x="118" y="30"/>
                  </a:lnTo>
                  <a:lnTo>
                    <a:pt x="118" y="30"/>
                  </a:lnTo>
                  <a:lnTo>
                    <a:pt x="118" y="32"/>
                  </a:lnTo>
                  <a:lnTo>
                    <a:pt x="118" y="34"/>
                  </a:lnTo>
                  <a:lnTo>
                    <a:pt x="118" y="34"/>
                  </a:lnTo>
                  <a:lnTo>
                    <a:pt x="118" y="36"/>
                  </a:lnTo>
                  <a:lnTo>
                    <a:pt x="118" y="38"/>
                  </a:lnTo>
                  <a:lnTo>
                    <a:pt x="120" y="40"/>
                  </a:lnTo>
                  <a:lnTo>
                    <a:pt x="120" y="40"/>
                  </a:lnTo>
                  <a:lnTo>
                    <a:pt x="120" y="42"/>
                  </a:lnTo>
                  <a:lnTo>
                    <a:pt x="120" y="42"/>
                  </a:lnTo>
                  <a:lnTo>
                    <a:pt x="122" y="44"/>
                  </a:lnTo>
                  <a:lnTo>
                    <a:pt x="122" y="44"/>
                  </a:lnTo>
                  <a:lnTo>
                    <a:pt x="124" y="46"/>
                  </a:lnTo>
                  <a:lnTo>
                    <a:pt x="128" y="48"/>
                  </a:lnTo>
                  <a:lnTo>
                    <a:pt x="132" y="50"/>
                  </a:lnTo>
                  <a:lnTo>
                    <a:pt x="136" y="52"/>
                  </a:lnTo>
                  <a:lnTo>
                    <a:pt x="138" y="52"/>
                  </a:lnTo>
                  <a:lnTo>
                    <a:pt x="142" y="54"/>
                  </a:lnTo>
                  <a:lnTo>
                    <a:pt x="142" y="62"/>
                  </a:lnTo>
                  <a:lnTo>
                    <a:pt x="142" y="64"/>
                  </a:lnTo>
                  <a:lnTo>
                    <a:pt x="142" y="68"/>
                  </a:lnTo>
                  <a:lnTo>
                    <a:pt x="142" y="68"/>
                  </a:lnTo>
                  <a:lnTo>
                    <a:pt x="144" y="70"/>
                  </a:lnTo>
                  <a:lnTo>
                    <a:pt x="142" y="72"/>
                  </a:lnTo>
                  <a:lnTo>
                    <a:pt x="142" y="72"/>
                  </a:lnTo>
                  <a:lnTo>
                    <a:pt x="142" y="74"/>
                  </a:lnTo>
                  <a:lnTo>
                    <a:pt x="142" y="74"/>
                  </a:lnTo>
                  <a:lnTo>
                    <a:pt x="140" y="76"/>
                  </a:lnTo>
                  <a:lnTo>
                    <a:pt x="138" y="78"/>
                  </a:lnTo>
                  <a:lnTo>
                    <a:pt x="138" y="78"/>
                  </a:lnTo>
                  <a:lnTo>
                    <a:pt x="136" y="78"/>
                  </a:lnTo>
                  <a:lnTo>
                    <a:pt x="136" y="82"/>
                  </a:lnTo>
                  <a:lnTo>
                    <a:pt x="136" y="82"/>
                  </a:lnTo>
                  <a:lnTo>
                    <a:pt x="134" y="84"/>
                  </a:lnTo>
                  <a:lnTo>
                    <a:pt x="134" y="86"/>
                  </a:lnTo>
                  <a:lnTo>
                    <a:pt x="134" y="88"/>
                  </a:lnTo>
                  <a:lnTo>
                    <a:pt x="134" y="88"/>
                  </a:lnTo>
                  <a:lnTo>
                    <a:pt x="134" y="90"/>
                  </a:lnTo>
                  <a:lnTo>
                    <a:pt x="136" y="90"/>
                  </a:lnTo>
                  <a:lnTo>
                    <a:pt x="136" y="90"/>
                  </a:lnTo>
                  <a:lnTo>
                    <a:pt x="136" y="90"/>
                  </a:lnTo>
                  <a:lnTo>
                    <a:pt x="136" y="90"/>
                  </a:lnTo>
                  <a:lnTo>
                    <a:pt x="138" y="90"/>
                  </a:lnTo>
                  <a:lnTo>
                    <a:pt x="140" y="90"/>
                  </a:lnTo>
                  <a:lnTo>
                    <a:pt x="140" y="90"/>
                  </a:lnTo>
                  <a:lnTo>
                    <a:pt x="142" y="90"/>
                  </a:lnTo>
                  <a:lnTo>
                    <a:pt x="142" y="92"/>
                  </a:lnTo>
                  <a:lnTo>
                    <a:pt x="144" y="92"/>
                  </a:lnTo>
                  <a:lnTo>
                    <a:pt x="144" y="92"/>
                  </a:lnTo>
                  <a:lnTo>
                    <a:pt x="144" y="92"/>
                  </a:lnTo>
                  <a:lnTo>
                    <a:pt x="144" y="94"/>
                  </a:lnTo>
                  <a:lnTo>
                    <a:pt x="144" y="94"/>
                  </a:lnTo>
                  <a:lnTo>
                    <a:pt x="144" y="96"/>
                  </a:lnTo>
                  <a:lnTo>
                    <a:pt x="144" y="96"/>
                  </a:lnTo>
                  <a:lnTo>
                    <a:pt x="144" y="100"/>
                  </a:lnTo>
                  <a:lnTo>
                    <a:pt x="142" y="104"/>
                  </a:lnTo>
                  <a:lnTo>
                    <a:pt x="142" y="106"/>
                  </a:lnTo>
                  <a:lnTo>
                    <a:pt x="142" y="108"/>
                  </a:lnTo>
                  <a:lnTo>
                    <a:pt x="142" y="110"/>
                  </a:lnTo>
                  <a:lnTo>
                    <a:pt x="142" y="112"/>
                  </a:lnTo>
                  <a:lnTo>
                    <a:pt x="144" y="116"/>
                  </a:lnTo>
                  <a:lnTo>
                    <a:pt x="146" y="122"/>
                  </a:lnTo>
                  <a:lnTo>
                    <a:pt x="146" y="124"/>
                  </a:lnTo>
                  <a:lnTo>
                    <a:pt x="146" y="124"/>
                  </a:lnTo>
                  <a:lnTo>
                    <a:pt x="146" y="126"/>
                  </a:lnTo>
                  <a:lnTo>
                    <a:pt x="146" y="130"/>
                  </a:lnTo>
                  <a:lnTo>
                    <a:pt x="146" y="134"/>
                  </a:lnTo>
                  <a:lnTo>
                    <a:pt x="146" y="136"/>
                  </a:lnTo>
                  <a:lnTo>
                    <a:pt x="146" y="140"/>
                  </a:lnTo>
                  <a:lnTo>
                    <a:pt x="146" y="142"/>
                  </a:lnTo>
                  <a:lnTo>
                    <a:pt x="146" y="142"/>
                  </a:lnTo>
                  <a:lnTo>
                    <a:pt x="146" y="144"/>
                  </a:lnTo>
                  <a:lnTo>
                    <a:pt x="146" y="144"/>
                  </a:lnTo>
                  <a:lnTo>
                    <a:pt x="148" y="144"/>
                  </a:lnTo>
                  <a:lnTo>
                    <a:pt x="150" y="146"/>
                  </a:lnTo>
                  <a:lnTo>
                    <a:pt x="152" y="148"/>
                  </a:lnTo>
                  <a:lnTo>
                    <a:pt x="152" y="148"/>
                  </a:lnTo>
                  <a:lnTo>
                    <a:pt x="152" y="150"/>
                  </a:lnTo>
                  <a:lnTo>
                    <a:pt x="154" y="150"/>
                  </a:lnTo>
                  <a:lnTo>
                    <a:pt x="154" y="152"/>
                  </a:lnTo>
                  <a:lnTo>
                    <a:pt x="156" y="154"/>
                  </a:lnTo>
                  <a:lnTo>
                    <a:pt x="156" y="158"/>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37" name="Freeform 433">
              <a:extLst>
                <a:ext uri="{FF2B5EF4-FFF2-40B4-BE49-F238E27FC236}">
                  <a16:creationId xmlns:a16="http://schemas.microsoft.com/office/drawing/2014/main" id="{CA444F04-ABAD-46AA-81B7-5D3F6825F6AA}"/>
                </a:ext>
              </a:extLst>
            </p:cNvPr>
            <p:cNvSpPr>
              <a:spLocks/>
            </p:cNvSpPr>
            <p:nvPr/>
          </p:nvSpPr>
          <p:spPr bwMode="auto">
            <a:xfrm>
              <a:off x="6820072" y="4104437"/>
              <a:ext cx="295028" cy="304337"/>
            </a:xfrm>
            <a:custGeom>
              <a:avLst/>
              <a:gdLst>
                <a:gd name="T0" fmla="*/ 146 w 156"/>
                <a:gd name="T1" fmla="*/ 158 h 178"/>
                <a:gd name="T2" fmla="*/ 138 w 156"/>
                <a:gd name="T3" fmla="*/ 162 h 178"/>
                <a:gd name="T4" fmla="*/ 136 w 156"/>
                <a:gd name="T5" fmla="*/ 168 h 178"/>
                <a:gd name="T6" fmla="*/ 130 w 156"/>
                <a:gd name="T7" fmla="*/ 168 h 178"/>
                <a:gd name="T8" fmla="*/ 122 w 156"/>
                <a:gd name="T9" fmla="*/ 166 h 178"/>
                <a:gd name="T10" fmla="*/ 118 w 156"/>
                <a:gd name="T11" fmla="*/ 170 h 178"/>
                <a:gd name="T12" fmla="*/ 118 w 156"/>
                <a:gd name="T13" fmla="*/ 176 h 178"/>
                <a:gd name="T14" fmla="*/ 112 w 156"/>
                <a:gd name="T15" fmla="*/ 178 h 178"/>
                <a:gd name="T16" fmla="*/ 102 w 156"/>
                <a:gd name="T17" fmla="*/ 178 h 178"/>
                <a:gd name="T18" fmla="*/ 92 w 156"/>
                <a:gd name="T19" fmla="*/ 176 h 178"/>
                <a:gd name="T20" fmla="*/ 86 w 156"/>
                <a:gd name="T21" fmla="*/ 172 h 178"/>
                <a:gd name="T22" fmla="*/ 84 w 156"/>
                <a:gd name="T23" fmla="*/ 166 h 178"/>
                <a:gd name="T24" fmla="*/ 72 w 156"/>
                <a:gd name="T25" fmla="*/ 156 h 178"/>
                <a:gd name="T26" fmla="*/ 56 w 156"/>
                <a:gd name="T27" fmla="*/ 146 h 178"/>
                <a:gd name="T28" fmla="*/ 46 w 156"/>
                <a:gd name="T29" fmla="*/ 134 h 178"/>
                <a:gd name="T30" fmla="*/ 34 w 156"/>
                <a:gd name="T31" fmla="*/ 126 h 178"/>
                <a:gd name="T32" fmla="*/ 24 w 156"/>
                <a:gd name="T33" fmla="*/ 116 h 178"/>
                <a:gd name="T34" fmla="*/ 20 w 156"/>
                <a:gd name="T35" fmla="*/ 110 h 178"/>
                <a:gd name="T36" fmla="*/ 18 w 156"/>
                <a:gd name="T37" fmla="*/ 106 h 178"/>
                <a:gd name="T38" fmla="*/ 10 w 156"/>
                <a:gd name="T39" fmla="*/ 106 h 178"/>
                <a:gd name="T40" fmla="*/ 10 w 156"/>
                <a:gd name="T41" fmla="*/ 96 h 178"/>
                <a:gd name="T42" fmla="*/ 6 w 156"/>
                <a:gd name="T43" fmla="*/ 84 h 178"/>
                <a:gd name="T44" fmla="*/ 2 w 156"/>
                <a:gd name="T45" fmla="*/ 70 h 178"/>
                <a:gd name="T46" fmla="*/ 4 w 156"/>
                <a:gd name="T47" fmla="*/ 58 h 178"/>
                <a:gd name="T48" fmla="*/ 4 w 156"/>
                <a:gd name="T49" fmla="*/ 46 h 178"/>
                <a:gd name="T50" fmla="*/ 14 w 156"/>
                <a:gd name="T51" fmla="*/ 46 h 178"/>
                <a:gd name="T52" fmla="*/ 20 w 156"/>
                <a:gd name="T53" fmla="*/ 44 h 178"/>
                <a:gd name="T54" fmla="*/ 20 w 156"/>
                <a:gd name="T55" fmla="*/ 38 h 178"/>
                <a:gd name="T56" fmla="*/ 16 w 156"/>
                <a:gd name="T57" fmla="*/ 26 h 178"/>
                <a:gd name="T58" fmla="*/ 16 w 156"/>
                <a:gd name="T59" fmla="*/ 0 h 178"/>
                <a:gd name="T60" fmla="*/ 24 w 156"/>
                <a:gd name="T61" fmla="*/ 0 h 178"/>
                <a:gd name="T62" fmla="*/ 36 w 156"/>
                <a:gd name="T63" fmla="*/ 2 h 178"/>
                <a:gd name="T64" fmla="*/ 66 w 156"/>
                <a:gd name="T65" fmla="*/ 0 h 178"/>
                <a:gd name="T66" fmla="*/ 76 w 156"/>
                <a:gd name="T67" fmla="*/ 0 h 178"/>
                <a:gd name="T68" fmla="*/ 88 w 156"/>
                <a:gd name="T69" fmla="*/ 12 h 178"/>
                <a:gd name="T70" fmla="*/ 102 w 156"/>
                <a:gd name="T71" fmla="*/ 24 h 178"/>
                <a:gd name="T72" fmla="*/ 112 w 156"/>
                <a:gd name="T73" fmla="*/ 26 h 178"/>
                <a:gd name="T74" fmla="*/ 118 w 156"/>
                <a:gd name="T75" fmla="*/ 30 h 178"/>
                <a:gd name="T76" fmla="*/ 118 w 156"/>
                <a:gd name="T77" fmla="*/ 36 h 178"/>
                <a:gd name="T78" fmla="*/ 120 w 156"/>
                <a:gd name="T79" fmla="*/ 42 h 178"/>
                <a:gd name="T80" fmla="*/ 132 w 156"/>
                <a:gd name="T81" fmla="*/ 50 h 178"/>
                <a:gd name="T82" fmla="*/ 142 w 156"/>
                <a:gd name="T83" fmla="*/ 64 h 178"/>
                <a:gd name="T84" fmla="*/ 142 w 156"/>
                <a:gd name="T85" fmla="*/ 72 h 178"/>
                <a:gd name="T86" fmla="*/ 138 w 156"/>
                <a:gd name="T87" fmla="*/ 78 h 178"/>
                <a:gd name="T88" fmla="*/ 134 w 156"/>
                <a:gd name="T89" fmla="*/ 86 h 178"/>
                <a:gd name="T90" fmla="*/ 136 w 156"/>
                <a:gd name="T91" fmla="*/ 90 h 178"/>
                <a:gd name="T92" fmla="*/ 140 w 156"/>
                <a:gd name="T93" fmla="*/ 90 h 178"/>
                <a:gd name="T94" fmla="*/ 144 w 156"/>
                <a:gd name="T95" fmla="*/ 92 h 178"/>
                <a:gd name="T96" fmla="*/ 144 w 156"/>
                <a:gd name="T97" fmla="*/ 100 h 178"/>
                <a:gd name="T98" fmla="*/ 142 w 156"/>
                <a:gd name="T99" fmla="*/ 112 h 178"/>
                <a:gd name="T100" fmla="*/ 146 w 156"/>
                <a:gd name="T101" fmla="*/ 126 h 178"/>
                <a:gd name="T102" fmla="*/ 146 w 156"/>
                <a:gd name="T103" fmla="*/ 142 h 178"/>
                <a:gd name="T104" fmla="*/ 150 w 156"/>
                <a:gd name="T105" fmla="*/ 146 h 178"/>
                <a:gd name="T106" fmla="*/ 154 w 156"/>
                <a:gd name="T107" fmla="*/ 152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6" h="178">
                  <a:moveTo>
                    <a:pt x="156" y="158"/>
                  </a:moveTo>
                  <a:lnTo>
                    <a:pt x="156" y="158"/>
                  </a:lnTo>
                  <a:lnTo>
                    <a:pt x="154" y="158"/>
                  </a:lnTo>
                  <a:lnTo>
                    <a:pt x="150" y="158"/>
                  </a:lnTo>
                  <a:lnTo>
                    <a:pt x="146" y="158"/>
                  </a:lnTo>
                  <a:lnTo>
                    <a:pt x="144" y="160"/>
                  </a:lnTo>
                  <a:lnTo>
                    <a:pt x="142" y="160"/>
                  </a:lnTo>
                  <a:lnTo>
                    <a:pt x="140" y="160"/>
                  </a:lnTo>
                  <a:lnTo>
                    <a:pt x="140" y="162"/>
                  </a:lnTo>
                  <a:lnTo>
                    <a:pt x="138" y="162"/>
                  </a:lnTo>
                  <a:lnTo>
                    <a:pt x="138" y="162"/>
                  </a:lnTo>
                  <a:lnTo>
                    <a:pt x="138" y="164"/>
                  </a:lnTo>
                  <a:lnTo>
                    <a:pt x="136" y="166"/>
                  </a:lnTo>
                  <a:lnTo>
                    <a:pt x="136" y="166"/>
                  </a:lnTo>
                  <a:lnTo>
                    <a:pt x="136" y="168"/>
                  </a:lnTo>
                  <a:lnTo>
                    <a:pt x="136" y="168"/>
                  </a:lnTo>
                  <a:lnTo>
                    <a:pt x="134" y="168"/>
                  </a:lnTo>
                  <a:lnTo>
                    <a:pt x="134" y="168"/>
                  </a:lnTo>
                  <a:lnTo>
                    <a:pt x="132" y="168"/>
                  </a:lnTo>
                  <a:lnTo>
                    <a:pt x="130" y="168"/>
                  </a:lnTo>
                  <a:lnTo>
                    <a:pt x="128" y="168"/>
                  </a:lnTo>
                  <a:lnTo>
                    <a:pt x="126" y="166"/>
                  </a:lnTo>
                  <a:lnTo>
                    <a:pt x="122" y="166"/>
                  </a:lnTo>
                  <a:lnTo>
                    <a:pt x="122" y="166"/>
                  </a:lnTo>
                  <a:lnTo>
                    <a:pt x="122" y="166"/>
                  </a:lnTo>
                  <a:lnTo>
                    <a:pt x="120" y="166"/>
                  </a:lnTo>
                  <a:lnTo>
                    <a:pt x="120" y="168"/>
                  </a:lnTo>
                  <a:lnTo>
                    <a:pt x="120" y="168"/>
                  </a:lnTo>
                  <a:lnTo>
                    <a:pt x="118" y="168"/>
                  </a:lnTo>
                  <a:lnTo>
                    <a:pt x="118" y="170"/>
                  </a:lnTo>
                  <a:lnTo>
                    <a:pt x="118" y="170"/>
                  </a:lnTo>
                  <a:lnTo>
                    <a:pt x="118" y="172"/>
                  </a:lnTo>
                  <a:lnTo>
                    <a:pt x="118" y="174"/>
                  </a:lnTo>
                  <a:lnTo>
                    <a:pt x="118" y="174"/>
                  </a:lnTo>
                  <a:lnTo>
                    <a:pt x="118" y="176"/>
                  </a:lnTo>
                  <a:lnTo>
                    <a:pt x="116" y="176"/>
                  </a:lnTo>
                  <a:lnTo>
                    <a:pt x="116" y="176"/>
                  </a:lnTo>
                  <a:lnTo>
                    <a:pt x="116" y="178"/>
                  </a:lnTo>
                  <a:lnTo>
                    <a:pt x="114" y="178"/>
                  </a:lnTo>
                  <a:lnTo>
                    <a:pt x="112" y="178"/>
                  </a:lnTo>
                  <a:lnTo>
                    <a:pt x="110" y="178"/>
                  </a:lnTo>
                  <a:lnTo>
                    <a:pt x="108" y="178"/>
                  </a:lnTo>
                  <a:lnTo>
                    <a:pt x="106" y="178"/>
                  </a:lnTo>
                  <a:lnTo>
                    <a:pt x="104" y="178"/>
                  </a:lnTo>
                  <a:lnTo>
                    <a:pt x="102" y="178"/>
                  </a:lnTo>
                  <a:lnTo>
                    <a:pt x="100" y="178"/>
                  </a:lnTo>
                  <a:lnTo>
                    <a:pt x="98" y="178"/>
                  </a:lnTo>
                  <a:lnTo>
                    <a:pt x="96" y="178"/>
                  </a:lnTo>
                  <a:lnTo>
                    <a:pt x="94" y="178"/>
                  </a:lnTo>
                  <a:lnTo>
                    <a:pt x="92" y="176"/>
                  </a:lnTo>
                  <a:lnTo>
                    <a:pt x="90" y="176"/>
                  </a:lnTo>
                  <a:lnTo>
                    <a:pt x="88" y="176"/>
                  </a:lnTo>
                  <a:lnTo>
                    <a:pt x="88" y="174"/>
                  </a:lnTo>
                  <a:lnTo>
                    <a:pt x="86" y="174"/>
                  </a:lnTo>
                  <a:lnTo>
                    <a:pt x="86" y="172"/>
                  </a:lnTo>
                  <a:lnTo>
                    <a:pt x="86" y="172"/>
                  </a:lnTo>
                  <a:lnTo>
                    <a:pt x="86" y="170"/>
                  </a:lnTo>
                  <a:lnTo>
                    <a:pt x="84" y="168"/>
                  </a:lnTo>
                  <a:lnTo>
                    <a:pt x="84" y="166"/>
                  </a:lnTo>
                  <a:lnTo>
                    <a:pt x="84" y="166"/>
                  </a:lnTo>
                  <a:lnTo>
                    <a:pt x="82" y="164"/>
                  </a:lnTo>
                  <a:lnTo>
                    <a:pt x="82" y="162"/>
                  </a:lnTo>
                  <a:lnTo>
                    <a:pt x="78" y="160"/>
                  </a:lnTo>
                  <a:lnTo>
                    <a:pt x="74" y="158"/>
                  </a:lnTo>
                  <a:lnTo>
                    <a:pt x="72" y="156"/>
                  </a:lnTo>
                  <a:lnTo>
                    <a:pt x="68" y="152"/>
                  </a:lnTo>
                  <a:lnTo>
                    <a:pt x="64" y="150"/>
                  </a:lnTo>
                  <a:lnTo>
                    <a:pt x="60" y="150"/>
                  </a:lnTo>
                  <a:lnTo>
                    <a:pt x="58" y="148"/>
                  </a:lnTo>
                  <a:lnTo>
                    <a:pt x="56" y="146"/>
                  </a:lnTo>
                  <a:lnTo>
                    <a:pt x="54" y="146"/>
                  </a:lnTo>
                  <a:lnTo>
                    <a:pt x="52" y="144"/>
                  </a:lnTo>
                  <a:lnTo>
                    <a:pt x="50" y="140"/>
                  </a:lnTo>
                  <a:lnTo>
                    <a:pt x="46" y="136"/>
                  </a:lnTo>
                  <a:lnTo>
                    <a:pt x="46" y="134"/>
                  </a:lnTo>
                  <a:lnTo>
                    <a:pt x="44" y="132"/>
                  </a:lnTo>
                  <a:lnTo>
                    <a:pt x="42" y="132"/>
                  </a:lnTo>
                  <a:lnTo>
                    <a:pt x="42" y="130"/>
                  </a:lnTo>
                  <a:lnTo>
                    <a:pt x="38" y="128"/>
                  </a:lnTo>
                  <a:lnTo>
                    <a:pt x="34" y="126"/>
                  </a:lnTo>
                  <a:lnTo>
                    <a:pt x="32" y="126"/>
                  </a:lnTo>
                  <a:lnTo>
                    <a:pt x="30" y="124"/>
                  </a:lnTo>
                  <a:lnTo>
                    <a:pt x="28" y="122"/>
                  </a:lnTo>
                  <a:lnTo>
                    <a:pt x="26" y="120"/>
                  </a:lnTo>
                  <a:lnTo>
                    <a:pt x="24" y="116"/>
                  </a:lnTo>
                  <a:lnTo>
                    <a:pt x="22" y="116"/>
                  </a:lnTo>
                  <a:lnTo>
                    <a:pt x="22" y="114"/>
                  </a:lnTo>
                  <a:lnTo>
                    <a:pt x="22" y="114"/>
                  </a:lnTo>
                  <a:lnTo>
                    <a:pt x="20" y="112"/>
                  </a:lnTo>
                  <a:lnTo>
                    <a:pt x="20" y="110"/>
                  </a:lnTo>
                  <a:lnTo>
                    <a:pt x="20" y="108"/>
                  </a:lnTo>
                  <a:lnTo>
                    <a:pt x="20" y="108"/>
                  </a:lnTo>
                  <a:lnTo>
                    <a:pt x="20" y="106"/>
                  </a:lnTo>
                  <a:lnTo>
                    <a:pt x="20" y="106"/>
                  </a:lnTo>
                  <a:lnTo>
                    <a:pt x="18" y="106"/>
                  </a:lnTo>
                  <a:lnTo>
                    <a:pt x="18" y="106"/>
                  </a:lnTo>
                  <a:lnTo>
                    <a:pt x="16" y="106"/>
                  </a:lnTo>
                  <a:lnTo>
                    <a:pt x="14" y="106"/>
                  </a:lnTo>
                  <a:lnTo>
                    <a:pt x="12" y="106"/>
                  </a:lnTo>
                  <a:lnTo>
                    <a:pt x="10" y="106"/>
                  </a:lnTo>
                  <a:lnTo>
                    <a:pt x="8" y="106"/>
                  </a:lnTo>
                  <a:lnTo>
                    <a:pt x="8" y="104"/>
                  </a:lnTo>
                  <a:lnTo>
                    <a:pt x="10" y="102"/>
                  </a:lnTo>
                  <a:lnTo>
                    <a:pt x="10" y="100"/>
                  </a:lnTo>
                  <a:lnTo>
                    <a:pt x="10" y="96"/>
                  </a:lnTo>
                  <a:lnTo>
                    <a:pt x="10" y="94"/>
                  </a:lnTo>
                  <a:lnTo>
                    <a:pt x="8" y="92"/>
                  </a:lnTo>
                  <a:lnTo>
                    <a:pt x="8" y="88"/>
                  </a:lnTo>
                  <a:lnTo>
                    <a:pt x="8" y="86"/>
                  </a:lnTo>
                  <a:lnTo>
                    <a:pt x="6" y="84"/>
                  </a:lnTo>
                  <a:lnTo>
                    <a:pt x="6" y="80"/>
                  </a:lnTo>
                  <a:lnTo>
                    <a:pt x="4" y="76"/>
                  </a:lnTo>
                  <a:lnTo>
                    <a:pt x="4" y="74"/>
                  </a:lnTo>
                  <a:lnTo>
                    <a:pt x="2" y="72"/>
                  </a:lnTo>
                  <a:lnTo>
                    <a:pt x="2" y="70"/>
                  </a:lnTo>
                  <a:lnTo>
                    <a:pt x="2" y="68"/>
                  </a:lnTo>
                  <a:lnTo>
                    <a:pt x="4" y="64"/>
                  </a:lnTo>
                  <a:lnTo>
                    <a:pt x="4" y="62"/>
                  </a:lnTo>
                  <a:lnTo>
                    <a:pt x="4" y="60"/>
                  </a:lnTo>
                  <a:lnTo>
                    <a:pt x="4" y="58"/>
                  </a:lnTo>
                  <a:lnTo>
                    <a:pt x="4" y="56"/>
                  </a:lnTo>
                  <a:lnTo>
                    <a:pt x="4" y="56"/>
                  </a:lnTo>
                  <a:lnTo>
                    <a:pt x="2" y="52"/>
                  </a:lnTo>
                  <a:lnTo>
                    <a:pt x="0" y="48"/>
                  </a:lnTo>
                  <a:lnTo>
                    <a:pt x="4" y="46"/>
                  </a:lnTo>
                  <a:lnTo>
                    <a:pt x="6" y="46"/>
                  </a:lnTo>
                  <a:lnTo>
                    <a:pt x="8" y="46"/>
                  </a:lnTo>
                  <a:lnTo>
                    <a:pt x="8" y="46"/>
                  </a:lnTo>
                  <a:lnTo>
                    <a:pt x="10" y="46"/>
                  </a:lnTo>
                  <a:lnTo>
                    <a:pt x="14" y="46"/>
                  </a:lnTo>
                  <a:lnTo>
                    <a:pt x="16" y="46"/>
                  </a:lnTo>
                  <a:lnTo>
                    <a:pt x="18" y="46"/>
                  </a:lnTo>
                  <a:lnTo>
                    <a:pt x="18" y="44"/>
                  </a:lnTo>
                  <a:lnTo>
                    <a:pt x="20" y="44"/>
                  </a:lnTo>
                  <a:lnTo>
                    <a:pt x="20" y="44"/>
                  </a:lnTo>
                  <a:lnTo>
                    <a:pt x="20" y="44"/>
                  </a:lnTo>
                  <a:lnTo>
                    <a:pt x="20" y="42"/>
                  </a:lnTo>
                  <a:lnTo>
                    <a:pt x="20" y="42"/>
                  </a:lnTo>
                  <a:lnTo>
                    <a:pt x="20" y="40"/>
                  </a:lnTo>
                  <a:lnTo>
                    <a:pt x="20" y="38"/>
                  </a:lnTo>
                  <a:lnTo>
                    <a:pt x="20" y="36"/>
                  </a:lnTo>
                  <a:lnTo>
                    <a:pt x="20" y="34"/>
                  </a:lnTo>
                  <a:lnTo>
                    <a:pt x="18" y="32"/>
                  </a:lnTo>
                  <a:lnTo>
                    <a:pt x="18" y="28"/>
                  </a:lnTo>
                  <a:lnTo>
                    <a:pt x="16" y="26"/>
                  </a:lnTo>
                  <a:lnTo>
                    <a:pt x="16" y="24"/>
                  </a:lnTo>
                  <a:lnTo>
                    <a:pt x="14" y="20"/>
                  </a:lnTo>
                  <a:lnTo>
                    <a:pt x="10" y="4"/>
                  </a:lnTo>
                  <a:lnTo>
                    <a:pt x="14" y="2"/>
                  </a:lnTo>
                  <a:lnTo>
                    <a:pt x="16" y="0"/>
                  </a:lnTo>
                  <a:lnTo>
                    <a:pt x="18" y="0"/>
                  </a:lnTo>
                  <a:lnTo>
                    <a:pt x="18" y="0"/>
                  </a:lnTo>
                  <a:lnTo>
                    <a:pt x="20" y="0"/>
                  </a:lnTo>
                  <a:lnTo>
                    <a:pt x="22" y="0"/>
                  </a:lnTo>
                  <a:lnTo>
                    <a:pt x="24" y="0"/>
                  </a:lnTo>
                  <a:lnTo>
                    <a:pt x="26" y="0"/>
                  </a:lnTo>
                  <a:lnTo>
                    <a:pt x="30" y="0"/>
                  </a:lnTo>
                  <a:lnTo>
                    <a:pt x="32" y="2"/>
                  </a:lnTo>
                  <a:lnTo>
                    <a:pt x="34" y="2"/>
                  </a:lnTo>
                  <a:lnTo>
                    <a:pt x="36" y="2"/>
                  </a:lnTo>
                  <a:lnTo>
                    <a:pt x="40" y="2"/>
                  </a:lnTo>
                  <a:lnTo>
                    <a:pt x="48" y="0"/>
                  </a:lnTo>
                  <a:lnTo>
                    <a:pt x="56" y="0"/>
                  </a:lnTo>
                  <a:lnTo>
                    <a:pt x="62" y="0"/>
                  </a:lnTo>
                  <a:lnTo>
                    <a:pt x="66" y="0"/>
                  </a:lnTo>
                  <a:lnTo>
                    <a:pt x="68" y="0"/>
                  </a:lnTo>
                  <a:lnTo>
                    <a:pt x="72" y="0"/>
                  </a:lnTo>
                  <a:lnTo>
                    <a:pt x="72" y="0"/>
                  </a:lnTo>
                  <a:lnTo>
                    <a:pt x="74" y="0"/>
                  </a:lnTo>
                  <a:lnTo>
                    <a:pt x="76" y="0"/>
                  </a:lnTo>
                  <a:lnTo>
                    <a:pt x="78" y="2"/>
                  </a:lnTo>
                  <a:lnTo>
                    <a:pt x="80" y="4"/>
                  </a:lnTo>
                  <a:lnTo>
                    <a:pt x="82" y="4"/>
                  </a:lnTo>
                  <a:lnTo>
                    <a:pt x="84" y="8"/>
                  </a:lnTo>
                  <a:lnTo>
                    <a:pt x="88" y="12"/>
                  </a:lnTo>
                  <a:lnTo>
                    <a:pt x="92" y="16"/>
                  </a:lnTo>
                  <a:lnTo>
                    <a:pt x="96" y="20"/>
                  </a:lnTo>
                  <a:lnTo>
                    <a:pt x="98" y="20"/>
                  </a:lnTo>
                  <a:lnTo>
                    <a:pt x="100" y="22"/>
                  </a:lnTo>
                  <a:lnTo>
                    <a:pt x="102" y="24"/>
                  </a:lnTo>
                  <a:lnTo>
                    <a:pt x="102" y="24"/>
                  </a:lnTo>
                  <a:lnTo>
                    <a:pt x="104" y="26"/>
                  </a:lnTo>
                  <a:lnTo>
                    <a:pt x="106" y="26"/>
                  </a:lnTo>
                  <a:lnTo>
                    <a:pt x="110" y="26"/>
                  </a:lnTo>
                  <a:lnTo>
                    <a:pt x="112" y="26"/>
                  </a:lnTo>
                  <a:lnTo>
                    <a:pt x="114" y="28"/>
                  </a:lnTo>
                  <a:lnTo>
                    <a:pt x="116" y="28"/>
                  </a:lnTo>
                  <a:lnTo>
                    <a:pt x="118" y="28"/>
                  </a:lnTo>
                  <a:lnTo>
                    <a:pt x="118" y="30"/>
                  </a:lnTo>
                  <a:lnTo>
                    <a:pt x="118" y="30"/>
                  </a:lnTo>
                  <a:lnTo>
                    <a:pt x="118" y="30"/>
                  </a:lnTo>
                  <a:lnTo>
                    <a:pt x="118" y="32"/>
                  </a:lnTo>
                  <a:lnTo>
                    <a:pt x="118" y="34"/>
                  </a:lnTo>
                  <a:lnTo>
                    <a:pt x="118" y="34"/>
                  </a:lnTo>
                  <a:lnTo>
                    <a:pt x="118" y="36"/>
                  </a:lnTo>
                  <a:lnTo>
                    <a:pt x="118" y="38"/>
                  </a:lnTo>
                  <a:lnTo>
                    <a:pt x="120" y="40"/>
                  </a:lnTo>
                  <a:lnTo>
                    <a:pt x="120" y="40"/>
                  </a:lnTo>
                  <a:lnTo>
                    <a:pt x="120" y="42"/>
                  </a:lnTo>
                  <a:lnTo>
                    <a:pt x="120" y="42"/>
                  </a:lnTo>
                  <a:lnTo>
                    <a:pt x="122" y="44"/>
                  </a:lnTo>
                  <a:lnTo>
                    <a:pt x="122" y="44"/>
                  </a:lnTo>
                  <a:lnTo>
                    <a:pt x="124" y="46"/>
                  </a:lnTo>
                  <a:lnTo>
                    <a:pt x="128" y="48"/>
                  </a:lnTo>
                  <a:lnTo>
                    <a:pt x="132" y="50"/>
                  </a:lnTo>
                  <a:lnTo>
                    <a:pt x="136" y="52"/>
                  </a:lnTo>
                  <a:lnTo>
                    <a:pt x="138" y="52"/>
                  </a:lnTo>
                  <a:lnTo>
                    <a:pt x="142" y="54"/>
                  </a:lnTo>
                  <a:lnTo>
                    <a:pt x="142" y="62"/>
                  </a:lnTo>
                  <a:lnTo>
                    <a:pt x="142" y="64"/>
                  </a:lnTo>
                  <a:lnTo>
                    <a:pt x="142" y="68"/>
                  </a:lnTo>
                  <a:lnTo>
                    <a:pt x="142" y="68"/>
                  </a:lnTo>
                  <a:lnTo>
                    <a:pt x="144" y="70"/>
                  </a:lnTo>
                  <a:lnTo>
                    <a:pt x="142" y="72"/>
                  </a:lnTo>
                  <a:lnTo>
                    <a:pt x="142" y="72"/>
                  </a:lnTo>
                  <a:lnTo>
                    <a:pt x="142" y="74"/>
                  </a:lnTo>
                  <a:lnTo>
                    <a:pt x="142" y="74"/>
                  </a:lnTo>
                  <a:lnTo>
                    <a:pt x="140" y="76"/>
                  </a:lnTo>
                  <a:lnTo>
                    <a:pt x="138" y="78"/>
                  </a:lnTo>
                  <a:lnTo>
                    <a:pt x="138" y="78"/>
                  </a:lnTo>
                  <a:lnTo>
                    <a:pt x="136" y="78"/>
                  </a:lnTo>
                  <a:lnTo>
                    <a:pt x="136" y="82"/>
                  </a:lnTo>
                  <a:lnTo>
                    <a:pt x="136" y="82"/>
                  </a:lnTo>
                  <a:lnTo>
                    <a:pt x="134" y="84"/>
                  </a:lnTo>
                  <a:lnTo>
                    <a:pt x="134" y="86"/>
                  </a:lnTo>
                  <a:lnTo>
                    <a:pt x="134" y="88"/>
                  </a:lnTo>
                  <a:lnTo>
                    <a:pt x="134" y="88"/>
                  </a:lnTo>
                  <a:lnTo>
                    <a:pt x="134" y="90"/>
                  </a:lnTo>
                  <a:lnTo>
                    <a:pt x="136" y="90"/>
                  </a:lnTo>
                  <a:lnTo>
                    <a:pt x="136" y="90"/>
                  </a:lnTo>
                  <a:lnTo>
                    <a:pt x="136" y="90"/>
                  </a:lnTo>
                  <a:lnTo>
                    <a:pt x="136" y="90"/>
                  </a:lnTo>
                  <a:lnTo>
                    <a:pt x="138" y="90"/>
                  </a:lnTo>
                  <a:lnTo>
                    <a:pt x="140" y="90"/>
                  </a:lnTo>
                  <a:lnTo>
                    <a:pt x="140" y="90"/>
                  </a:lnTo>
                  <a:lnTo>
                    <a:pt x="142" y="90"/>
                  </a:lnTo>
                  <a:lnTo>
                    <a:pt x="142" y="92"/>
                  </a:lnTo>
                  <a:lnTo>
                    <a:pt x="144" y="92"/>
                  </a:lnTo>
                  <a:lnTo>
                    <a:pt x="144" y="92"/>
                  </a:lnTo>
                  <a:lnTo>
                    <a:pt x="144" y="92"/>
                  </a:lnTo>
                  <a:lnTo>
                    <a:pt x="144" y="94"/>
                  </a:lnTo>
                  <a:lnTo>
                    <a:pt x="144" y="94"/>
                  </a:lnTo>
                  <a:lnTo>
                    <a:pt x="144" y="96"/>
                  </a:lnTo>
                  <a:lnTo>
                    <a:pt x="144" y="96"/>
                  </a:lnTo>
                  <a:lnTo>
                    <a:pt x="144" y="100"/>
                  </a:lnTo>
                  <a:lnTo>
                    <a:pt x="142" y="104"/>
                  </a:lnTo>
                  <a:lnTo>
                    <a:pt x="142" y="106"/>
                  </a:lnTo>
                  <a:lnTo>
                    <a:pt x="142" y="108"/>
                  </a:lnTo>
                  <a:lnTo>
                    <a:pt x="142" y="110"/>
                  </a:lnTo>
                  <a:lnTo>
                    <a:pt x="142" y="112"/>
                  </a:lnTo>
                  <a:lnTo>
                    <a:pt x="144" y="116"/>
                  </a:lnTo>
                  <a:lnTo>
                    <a:pt x="146" y="122"/>
                  </a:lnTo>
                  <a:lnTo>
                    <a:pt x="146" y="124"/>
                  </a:lnTo>
                  <a:lnTo>
                    <a:pt x="146" y="124"/>
                  </a:lnTo>
                  <a:lnTo>
                    <a:pt x="146" y="126"/>
                  </a:lnTo>
                  <a:lnTo>
                    <a:pt x="146" y="130"/>
                  </a:lnTo>
                  <a:lnTo>
                    <a:pt x="146" y="134"/>
                  </a:lnTo>
                  <a:lnTo>
                    <a:pt x="146" y="136"/>
                  </a:lnTo>
                  <a:lnTo>
                    <a:pt x="146" y="140"/>
                  </a:lnTo>
                  <a:lnTo>
                    <a:pt x="146" y="142"/>
                  </a:lnTo>
                  <a:lnTo>
                    <a:pt x="146" y="142"/>
                  </a:lnTo>
                  <a:lnTo>
                    <a:pt x="146" y="144"/>
                  </a:lnTo>
                  <a:lnTo>
                    <a:pt x="146" y="144"/>
                  </a:lnTo>
                  <a:lnTo>
                    <a:pt x="148" y="144"/>
                  </a:lnTo>
                  <a:lnTo>
                    <a:pt x="150" y="146"/>
                  </a:lnTo>
                  <a:lnTo>
                    <a:pt x="152" y="148"/>
                  </a:lnTo>
                  <a:lnTo>
                    <a:pt x="152" y="148"/>
                  </a:lnTo>
                  <a:lnTo>
                    <a:pt x="152" y="150"/>
                  </a:lnTo>
                  <a:lnTo>
                    <a:pt x="154" y="150"/>
                  </a:lnTo>
                  <a:lnTo>
                    <a:pt x="154" y="152"/>
                  </a:lnTo>
                  <a:lnTo>
                    <a:pt x="156" y="154"/>
                  </a:lnTo>
                  <a:lnTo>
                    <a:pt x="156" y="158"/>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38" name="Freeform 434">
              <a:extLst>
                <a:ext uri="{FF2B5EF4-FFF2-40B4-BE49-F238E27FC236}">
                  <a16:creationId xmlns:a16="http://schemas.microsoft.com/office/drawing/2014/main" id="{C29068D8-1B77-4C39-AFD2-AB59CFC54AB9}"/>
                </a:ext>
              </a:extLst>
            </p:cNvPr>
            <p:cNvSpPr>
              <a:spLocks/>
            </p:cNvSpPr>
            <p:nvPr/>
          </p:nvSpPr>
          <p:spPr bwMode="auto">
            <a:xfrm>
              <a:off x="6816291" y="3960818"/>
              <a:ext cx="139950" cy="153878"/>
            </a:xfrm>
            <a:custGeom>
              <a:avLst/>
              <a:gdLst>
                <a:gd name="T0" fmla="*/ 64 w 74"/>
                <a:gd name="T1" fmla="*/ 0 h 90"/>
                <a:gd name="T2" fmla="*/ 68 w 74"/>
                <a:gd name="T3" fmla="*/ 6 h 90"/>
                <a:gd name="T4" fmla="*/ 70 w 74"/>
                <a:gd name="T5" fmla="*/ 10 h 90"/>
                <a:gd name="T6" fmla="*/ 72 w 74"/>
                <a:gd name="T7" fmla="*/ 14 h 90"/>
                <a:gd name="T8" fmla="*/ 74 w 74"/>
                <a:gd name="T9" fmla="*/ 20 h 90"/>
                <a:gd name="T10" fmla="*/ 74 w 74"/>
                <a:gd name="T11" fmla="*/ 28 h 90"/>
                <a:gd name="T12" fmla="*/ 74 w 74"/>
                <a:gd name="T13" fmla="*/ 36 h 90"/>
                <a:gd name="T14" fmla="*/ 72 w 74"/>
                <a:gd name="T15" fmla="*/ 42 h 90"/>
                <a:gd name="T16" fmla="*/ 70 w 74"/>
                <a:gd name="T17" fmla="*/ 46 h 90"/>
                <a:gd name="T18" fmla="*/ 66 w 74"/>
                <a:gd name="T19" fmla="*/ 56 h 90"/>
                <a:gd name="T20" fmla="*/ 64 w 74"/>
                <a:gd name="T21" fmla="*/ 60 h 90"/>
                <a:gd name="T22" fmla="*/ 62 w 74"/>
                <a:gd name="T23" fmla="*/ 68 h 90"/>
                <a:gd name="T24" fmla="*/ 62 w 74"/>
                <a:gd name="T25" fmla="*/ 72 h 90"/>
                <a:gd name="T26" fmla="*/ 62 w 74"/>
                <a:gd name="T27" fmla="*/ 76 h 90"/>
                <a:gd name="T28" fmla="*/ 62 w 74"/>
                <a:gd name="T29" fmla="*/ 78 h 90"/>
                <a:gd name="T30" fmla="*/ 66 w 74"/>
                <a:gd name="T31" fmla="*/ 84 h 90"/>
                <a:gd name="T32" fmla="*/ 44 w 74"/>
                <a:gd name="T33" fmla="*/ 86 h 90"/>
                <a:gd name="T34" fmla="*/ 36 w 74"/>
                <a:gd name="T35" fmla="*/ 86 h 90"/>
                <a:gd name="T36" fmla="*/ 32 w 74"/>
                <a:gd name="T37" fmla="*/ 86 h 90"/>
                <a:gd name="T38" fmla="*/ 26 w 74"/>
                <a:gd name="T39" fmla="*/ 84 h 90"/>
                <a:gd name="T40" fmla="*/ 22 w 74"/>
                <a:gd name="T41" fmla="*/ 84 h 90"/>
                <a:gd name="T42" fmla="*/ 18 w 74"/>
                <a:gd name="T43" fmla="*/ 86 h 90"/>
                <a:gd name="T44" fmla="*/ 16 w 74"/>
                <a:gd name="T45" fmla="*/ 86 h 90"/>
                <a:gd name="T46" fmla="*/ 2 w 74"/>
                <a:gd name="T47" fmla="*/ 86 h 90"/>
                <a:gd name="T48" fmla="*/ 0 w 74"/>
                <a:gd name="T49" fmla="*/ 76 h 90"/>
                <a:gd name="T50" fmla="*/ 2 w 74"/>
                <a:gd name="T51" fmla="*/ 64 h 90"/>
                <a:gd name="T52" fmla="*/ 2 w 74"/>
                <a:gd name="T53" fmla="*/ 58 h 90"/>
                <a:gd name="T54" fmla="*/ 4 w 74"/>
                <a:gd name="T55" fmla="*/ 54 h 90"/>
                <a:gd name="T56" fmla="*/ 4 w 74"/>
                <a:gd name="T57" fmla="*/ 50 h 90"/>
                <a:gd name="T58" fmla="*/ 6 w 74"/>
                <a:gd name="T59" fmla="*/ 50 h 90"/>
                <a:gd name="T60" fmla="*/ 8 w 74"/>
                <a:gd name="T61" fmla="*/ 48 h 90"/>
                <a:gd name="T62" fmla="*/ 12 w 74"/>
                <a:gd name="T63" fmla="*/ 46 h 90"/>
                <a:gd name="T64" fmla="*/ 18 w 74"/>
                <a:gd name="T65" fmla="*/ 44 h 90"/>
                <a:gd name="T66" fmla="*/ 26 w 74"/>
                <a:gd name="T67" fmla="*/ 42 h 90"/>
                <a:gd name="T68" fmla="*/ 28 w 74"/>
                <a:gd name="T69" fmla="*/ 42 h 90"/>
                <a:gd name="T70" fmla="*/ 30 w 74"/>
                <a:gd name="T71" fmla="*/ 40 h 90"/>
                <a:gd name="T72" fmla="*/ 30 w 74"/>
                <a:gd name="T73" fmla="*/ 38 h 90"/>
                <a:gd name="T74" fmla="*/ 30 w 74"/>
                <a:gd name="T75" fmla="*/ 36 h 90"/>
                <a:gd name="T76" fmla="*/ 30 w 74"/>
                <a:gd name="T77" fmla="*/ 32 h 90"/>
                <a:gd name="T78" fmla="*/ 30 w 74"/>
                <a:gd name="T79" fmla="*/ 30 h 90"/>
                <a:gd name="T80" fmla="*/ 30 w 74"/>
                <a:gd name="T81" fmla="*/ 30 h 90"/>
                <a:gd name="T82" fmla="*/ 26 w 74"/>
                <a:gd name="T83" fmla="*/ 30 h 90"/>
                <a:gd name="T84" fmla="*/ 24 w 74"/>
                <a:gd name="T85" fmla="*/ 30 h 90"/>
                <a:gd name="T86" fmla="*/ 22 w 74"/>
                <a:gd name="T87" fmla="*/ 30 h 90"/>
                <a:gd name="T88" fmla="*/ 20 w 74"/>
                <a:gd name="T89" fmla="*/ 30 h 90"/>
                <a:gd name="T90" fmla="*/ 20 w 74"/>
                <a:gd name="T91" fmla="*/ 28 h 90"/>
                <a:gd name="T92" fmla="*/ 20 w 74"/>
                <a:gd name="T93" fmla="*/ 26 h 90"/>
                <a:gd name="T94" fmla="*/ 20 w 74"/>
                <a:gd name="T95" fmla="*/ 24 h 90"/>
                <a:gd name="T96" fmla="*/ 20 w 74"/>
                <a:gd name="T97" fmla="*/ 18 h 90"/>
                <a:gd name="T98" fmla="*/ 18 w 74"/>
                <a:gd name="T99" fmla="*/ 4 h 90"/>
                <a:gd name="T100" fmla="*/ 32 w 74"/>
                <a:gd name="T101" fmla="*/ 4 h 90"/>
                <a:gd name="T102" fmla="*/ 40 w 74"/>
                <a:gd name="T103" fmla="*/ 6 h 90"/>
                <a:gd name="T104" fmla="*/ 46 w 74"/>
                <a:gd name="T105" fmla="*/ 6 h 90"/>
                <a:gd name="T106" fmla="*/ 50 w 74"/>
                <a:gd name="T107" fmla="*/ 4 h 90"/>
                <a:gd name="T108" fmla="*/ 58 w 74"/>
                <a:gd name="T109" fmla="*/ 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4" h="90">
                  <a:moveTo>
                    <a:pt x="64" y="0"/>
                  </a:moveTo>
                  <a:lnTo>
                    <a:pt x="64" y="0"/>
                  </a:lnTo>
                  <a:lnTo>
                    <a:pt x="66" y="2"/>
                  </a:lnTo>
                  <a:lnTo>
                    <a:pt x="68" y="6"/>
                  </a:lnTo>
                  <a:lnTo>
                    <a:pt x="70" y="8"/>
                  </a:lnTo>
                  <a:lnTo>
                    <a:pt x="70" y="10"/>
                  </a:lnTo>
                  <a:lnTo>
                    <a:pt x="72" y="12"/>
                  </a:lnTo>
                  <a:lnTo>
                    <a:pt x="72" y="14"/>
                  </a:lnTo>
                  <a:lnTo>
                    <a:pt x="72" y="18"/>
                  </a:lnTo>
                  <a:lnTo>
                    <a:pt x="74" y="20"/>
                  </a:lnTo>
                  <a:lnTo>
                    <a:pt x="74" y="24"/>
                  </a:lnTo>
                  <a:lnTo>
                    <a:pt x="74" y="28"/>
                  </a:lnTo>
                  <a:lnTo>
                    <a:pt x="74" y="32"/>
                  </a:lnTo>
                  <a:lnTo>
                    <a:pt x="74" y="36"/>
                  </a:lnTo>
                  <a:lnTo>
                    <a:pt x="72" y="40"/>
                  </a:lnTo>
                  <a:lnTo>
                    <a:pt x="72" y="42"/>
                  </a:lnTo>
                  <a:lnTo>
                    <a:pt x="72" y="44"/>
                  </a:lnTo>
                  <a:lnTo>
                    <a:pt x="70" y="46"/>
                  </a:lnTo>
                  <a:lnTo>
                    <a:pt x="68" y="50"/>
                  </a:lnTo>
                  <a:lnTo>
                    <a:pt x="66" y="56"/>
                  </a:lnTo>
                  <a:lnTo>
                    <a:pt x="64" y="58"/>
                  </a:lnTo>
                  <a:lnTo>
                    <a:pt x="64" y="60"/>
                  </a:lnTo>
                  <a:lnTo>
                    <a:pt x="64" y="62"/>
                  </a:lnTo>
                  <a:lnTo>
                    <a:pt x="62" y="68"/>
                  </a:lnTo>
                  <a:lnTo>
                    <a:pt x="62" y="70"/>
                  </a:lnTo>
                  <a:lnTo>
                    <a:pt x="62" y="72"/>
                  </a:lnTo>
                  <a:lnTo>
                    <a:pt x="62" y="74"/>
                  </a:lnTo>
                  <a:lnTo>
                    <a:pt x="62" y="76"/>
                  </a:lnTo>
                  <a:lnTo>
                    <a:pt x="62" y="76"/>
                  </a:lnTo>
                  <a:lnTo>
                    <a:pt x="62" y="78"/>
                  </a:lnTo>
                  <a:lnTo>
                    <a:pt x="64" y="80"/>
                  </a:lnTo>
                  <a:lnTo>
                    <a:pt x="66" y="84"/>
                  </a:lnTo>
                  <a:lnTo>
                    <a:pt x="54" y="86"/>
                  </a:lnTo>
                  <a:lnTo>
                    <a:pt x="44" y="86"/>
                  </a:lnTo>
                  <a:lnTo>
                    <a:pt x="38" y="86"/>
                  </a:lnTo>
                  <a:lnTo>
                    <a:pt x="36" y="86"/>
                  </a:lnTo>
                  <a:lnTo>
                    <a:pt x="34" y="86"/>
                  </a:lnTo>
                  <a:lnTo>
                    <a:pt x="32" y="86"/>
                  </a:lnTo>
                  <a:lnTo>
                    <a:pt x="28" y="84"/>
                  </a:lnTo>
                  <a:lnTo>
                    <a:pt x="26" y="84"/>
                  </a:lnTo>
                  <a:lnTo>
                    <a:pt x="24" y="84"/>
                  </a:lnTo>
                  <a:lnTo>
                    <a:pt x="22" y="84"/>
                  </a:lnTo>
                  <a:lnTo>
                    <a:pt x="20" y="84"/>
                  </a:lnTo>
                  <a:lnTo>
                    <a:pt x="18" y="86"/>
                  </a:lnTo>
                  <a:lnTo>
                    <a:pt x="18" y="86"/>
                  </a:lnTo>
                  <a:lnTo>
                    <a:pt x="16" y="86"/>
                  </a:lnTo>
                  <a:lnTo>
                    <a:pt x="12" y="90"/>
                  </a:lnTo>
                  <a:lnTo>
                    <a:pt x="2" y="86"/>
                  </a:lnTo>
                  <a:lnTo>
                    <a:pt x="0" y="80"/>
                  </a:lnTo>
                  <a:lnTo>
                    <a:pt x="0" y="76"/>
                  </a:lnTo>
                  <a:lnTo>
                    <a:pt x="0" y="70"/>
                  </a:lnTo>
                  <a:lnTo>
                    <a:pt x="2" y="64"/>
                  </a:lnTo>
                  <a:lnTo>
                    <a:pt x="2" y="62"/>
                  </a:lnTo>
                  <a:lnTo>
                    <a:pt x="2" y="58"/>
                  </a:lnTo>
                  <a:lnTo>
                    <a:pt x="2" y="56"/>
                  </a:lnTo>
                  <a:lnTo>
                    <a:pt x="4" y="54"/>
                  </a:lnTo>
                  <a:lnTo>
                    <a:pt x="4" y="52"/>
                  </a:lnTo>
                  <a:lnTo>
                    <a:pt x="4" y="50"/>
                  </a:lnTo>
                  <a:lnTo>
                    <a:pt x="6" y="50"/>
                  </a:lnTo>
                  <a:lnTo>
                    <a:pt x="6" y="50"/>
                  </a:lnTo>
                  <a:lnTo>
                    <a:pt x="6" y="48"/>
                  </a:lnTo>
                  <a:lnTo>
                    <a:pt x="8" y="48"/>
                  </a:lnTo>
                  <a:lnTo>
                    <a:pt x="10" y="48"/>
                  </a:lnTo>
                  <a:lnTo>
                    <a:pt x="12" y="46"/>
                  </a:lnTo>
                  <a:lnTo>
                    <a:pt x="16" y="46"/>
                  </a:lnTo>
                  <a:lnTo>
                    <a:pt x="18" y="44"/>
                  </a:lnTo>
                  <a:lnTo>
                    <a:pt x="20" y="44"/>
                  </a:lnTo>
                  <a:lnTo>
                    <a:pt x="26" y="42"/>
                  </a:lnTo>
                  <a:lnTo>
                    <a:pt x="26" y="42"/>
                  </a:lnTo>
                  <a:lnTo>
                    <a:pt x="28" y="42"/>
                  </a:lnTo>
                  <a:lnTo>
                    <a:pt x="28" y="40"/>
                  </a:lnTo>
                  <a:lnTo>
                    <a:pt x="30" y="40"/>
                  </a:lnTo>
                  <a:lnTo>
                    <a:pt x="30" y="38"/>
                  </a:lnTo>
                  <a:lnTo>
                    <a:pt x="30" y="38"/>
                  </a:lnTo>
                  <a:lnTo>
                    <a:pt x="30" y="36"/>
                  </a:lnTo>
                  <a:lnTo>
                    <a:pt x="30" y="36"/>
                  </a:lnTo>
                  <a:lnTo>
                    <a:pt x="30" y="34"/>
                  </a:lnTo>
                  <a:lnTo>
                    <a:pt x="30" y="32"/>
                  </a:lnTo>
                  <a:lnTo>
                    <a:pt x="30" y="32"/>
                  </a:lnTo>
                  <a:lnTo>
                    <a:pt x="30" y="30"/>
                  </a:lnTo>
                  <a:lnTo>
                    <a:pt x="30" y="30"/>
                  </a:lnTo>
                  <a:lnTo>
                    <a:pt x="30" y="30"/>
                  </a:lnTo>
                  <a:lnTo>
                    <a:pt x="28" y="30"/>
                  </a:lnTo>
                  <a:lnTo>
                    <a:pt x="26" y="30"/>
                  </a:lnTo>
                  <a:lnTo>
                    <a:pt x="26" y="30"/>
                  </a:lnTo>
                  <a:lnTo>
                    <a:pt x="24" y="30"/>
                  </a:lnTo>
                  <a:lnTo>
                    <a:pt x="22" y="30"/>
                  </a:lnTo>
                  <a:lnTo>
                    <a:pt x="22" y="30"/>
                  </a:lnTo>
                  <a:lnTo>
                    <a:pt x="20" y="30"/>
                  </a:lnTo>
                  <a:lnTo>
                    <a:pt x="20" y="30"/>
                  </a:lnTo>
                  <a:lnTo>
                    <a:pt x="20" y="28"/>
                  </a:lnTo>
                  <a:lnTo>
                    <a:pt x="20" y="28"/>
                  </a:lnTo>
                  <a:lnTo>
                    <a:pt x="20" y="28"/>
                  </a:lnTo>
                  <a:lnTo>
                    <a:pt x="20" y="26"/>
                  </a:lnTo>
                  <a:lnTo>
                    <a:pt x="20" y="24"/>
                  </a:lnTo>
                  <a:lnTo>
                    <a:pt x="20" y="24"/>
                  </a:lnTo>
                  <a:lnTo>
                    <a:pt x="20" y="22"/>
                  </a:lnTo>
                  <a:lnTo>
                    <a:pt x="20" y="18"/>
                  </a:lnTo>
                  <a:lnTo>
                    <a:pt x="18" y="12"/>
                  </a:lnTo>
                  <a:lnTo>
                    <a:pt x="18" y="4"/>
                  </a:lnTo>
                  <a:lnTo>
                    <a:pt x="24" y="4"/>
                  </a:lnTo>
                  <a:lnTo>
                    <a:pt x="32" y="4"/>
                  </a:lnTo>
                  <a:lnTo>
                    <a:pt x="36" y="4"/>
                  </a:lnTo>
                  <a:lnTo>
                    <a:pt x="40" y="6"/>
                  </a:lnTo>
                  <a:lnTo>
                    <a:pt x="44" y="6"/>
                  </a:lnTo>
                  <a:lnTo>
                    <a:pt x="46" y="6"/>
                  </a:lnTo>
                  <a:lnTo>
                    <a:pt x="48" y="6"/>
                  </a:lnTo>
                  <a:lnTo>
                    <a:pt x="50" y="4"/>
                  </a:lnTo>
                  <a:lnTo>
                    <a:pt x="52" y="4"/>
                  </a:lnTo>
                  <a:lnTo>
                    <a:pt x="58" y="2"/>
                  </a:lnTo>
                  <a:lnTo>
                    <a:pt x="64" y="0"/>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39" name="Freeform 435">
              <a:extLst>
                <a:ext uri="{FF2B5EF4-FFF2-40B4-BE49-F238E27FC236}">
                  <a16:creationId xmlns:a16="http://schemas.microsoft.com/office/drawing/2014/main" id="{C6C7F867-5D56-4A83-98C0-EEB01B0A14B4}"/>
                </a:ext>
              </a:extLst>
            </p:cNvPr>
            <p:cNvSpPr>
              <a:spLocks/>
            </p:cNvSpPr>
            <p:nvPr/>
          </p:nvSpPr>
          <p:spPr bwMode="auto">
            <a:xfrm>
              <a:off x="6816291" y="3960818"/>
              <a:ext cx="139950" cy="153878"/>
            </a:xfrm>
            <a:custGeom>
              <a:avLst/>
              <a:gdLst>
                <a:gd name="T0" fmla="*/ 64 w 74"/>
                <a:gd name="T1" fmla="*/ 0 h 90"/>
                <a:gd name="T2" fmla="*/ 68 w 74"/>
                <a:gd name="T3" fmla="*/ 6 h 90"/>
                <a:gd name="T4" fmla="*/ 70 w 74"/>
                <a:gd name="T5" fmla="*/ 10 h 90"/>
                <a:gd name="T6" fmla="*/ 72 w 74"/>
                <a:gd name="T7" fmla="*/ 14 h 90"/>
                <a:gd name="T8" fmla="*/ 74 w 74"/>
                <a:gd name="T9" fmla="*/ 20 h 90"/>
                <a:gd name="T10" fmla="*/ 74 w 74"/>
                <a:gd name="T11" fmla="*/ 28 h 90"/>
                <a:gd name="T12" fmla="*/ 74 w 74"/>
                <a:gd name="T13" fmla="*/ 36 h 90"/>
                <a:gd name="T14" fmla="*/ 72 w 74"/>
                <a:gd name="T15" fmla="*/ 42 h 90"/>
                <a:gd name="T16" fmla="*/ 70 w 74"/>
                <a:gd name="T17" fmla="*/ 46 h 90"/>
                <a:gd name="T18" fmla="*/ 66 w 74"/>
                <a:gd name="T19" fmla="*/ 56 h 90"/>
                <a:gd name="T20" fmla="*/ 64 w 74"/>
                <a:gd name="T21" fmla="*/ 60 h 90"/>
                <a:gd name="T22" fmla="*/ 62 w 74"/>
                <a:gd name="T23" fmla="*/ 68 h 90"/>
                <a:gd name="T24" fmla="*/ 62 w 74"/>
                <a:gd name="T25" fmla="*/ 72 h 90"/>
                <a:gd name="T26" fmla="*/ 62 w 74"/>
                <a:gd name="T27" fmla="*/ 76 h 90"/>
                <a:gd name="T28" fmla="*/ 62 w 74"/>
                <a:gd name="T29" fmla="*/ 78 h 90"/>
                <a:gd name="T30" fmla="*/ 66 w 74"/>
                <a:gd name="T31" fmla="*/ 84 h 90"/>
                <a:gd name="T32" fmla="*/ 44 w 74"/>
                <a:gd name="T33" fmla="*/ 86 h 90"/>
                <a:gd name="T34" fmla="*/ 36 w 74"/>
                <a:gd name="T35" fmla="*/ 86 h 90"/>
                <a:gd name="T36" fmla="*/ 32 w 74"/>
                <a:gd name="T37" fmla="*/ 86 h 90"/>
                <a:gd name="T38" fmla="*/ 26 w 74"/>
                <a:gd name="T39" fmla="*/ 84 h 90"/>
                <a:gd name="T40" fmla="*/ 22 w 74"/>
                <a:gd name="T41" fmla="*/ 84 h 90"/>
                <a:gd name="T42" fmla="*/ 18 w 74"/>
                <a:gd name="T43" fmla="*/ 86 h 90"/>
                <a:gd name="T44" fmla="*/ 16 w 74"/>
                <a:gd name="T45" fmla="*/ 86 h 90"/>
                <a:gd name="T46" fmla="*/ 2 w 74"/>
                <a:gd name="T47" fmla="*/ 86 h 90"/>
                <a:gd name="T48" fmla="*/ 0 w 74"/>
                <a:gd name="T49" fmla="*/ 76 h 90"/>
                <a:gd name="T50" fmla="*/ 2 w 74"/>
                <a:gd name="T51" fmla="*/ 64 h 90"/>
                <a:gd name="T52" fmla="*/ 2 w 74"/>
                <a:gd name="T53" fmla="*/ 58 h 90"/>
                <a:gd name="T54" fmla="*/ 4 w 74"/>
                <a:gd name="T55" fmla="*/ 54 h 90"/>
                <a:gd name="T56" fmla="*/ 4 w 74"/>
                <a:gd name="T57" fmla="*/ 50 h 90"/>
                <a:gd name="T58" fmla="*/ 6 w 74"/>
                <a:gd name="T59" fmla="*/ 50 h 90"/>
                <a:gd name="T60" fmla="*/ 8 w 74"/>
                <a:gd name="T61" fmla="*/ 48 h 90"/>
                <a:gd name="T62" fmla="*/ 12 w 74"/>
                <a:gd name="T63" fmla="*/ 46 h 90"/>
                <a:gd name="T64" fmla="*/ 18 w 74"/>
                <a:gd name="T65" fmla="*/ 44 h 90"/>
                <a:gd name="T66" fmla="*/ 26 w 74"/>
                <a:gd name="T67" fmla="*/ 42 h 90"/>
                <a:gd name="T68" fmla="*/ 28 w 74"/>
                <a:gd name="T69" fmla="*/ 42 h 90"/>
                <a:gd name="T70" fmla="*/ 30 w 74"/>
                <a:gd name="T71" fmla="*/ 40 h 90"/>
                <a:gd name="T72" fmla="*/ 30 w 74"/>
                <a:gd name="T73" fmla="*/ 38 h 90"/>
                <a:gd name="T74" fmla="*/ 30 w 74"/>
                <a:gd name="T75" fmla="*/ 36 h 90"/>
                <a:gd name="T76" fmla="*/ 30 w 74"/>
                <a:gd name="T77" fmla="*/ 32 h 90"/>
                <a:gd name="T78" fmla="*/ 30 w 74"/>
                <a:gd name="T79" fmla="*/ 30 h 90"/>
                <a:gd name="T80" fmla="*/ 30 w 74"/>
                <a:gd name="T81" fmla="*/ 30 h 90"/>
                <a:gd name="T82" fmla="*/ 26 w 74"/>
                <a:gd name="T83" fmla="*/ 30 h 90"/>
                <a:gd name="T84" fmla="*/ 24 w 74"/>
                <a:gd name="T85" fmla="*/ 30 h 90"/>
                <a:gd name="T86" fmla="*/ 22 w 74"/>
                <a:gd name="T87" fmla="*/ 30 h 90"/>
                <a:gd name="T88" fmla="*/ 20 w 74"/>
                <a:gd name="T89" fmla="*/ 30 h 90"/>
                <a:gd name="T90" fmla="*/ 20 w 74"/>
                <a:gd name="T91" fmla="*/ 28 h 90"/>
                <a:gd name="T92" fmla="*/ 20 w 74"/>
                <a:gd name="T93" fmla="*/ 26 h 90"/>
                <a:gd name="T94" fmla="*/ 20 w 74"/>
                <a:gd name="T95" fmla="*/ 24 h 90"/>
                <a:gd name="T96" fmla="*/ 20 w 74"/>
                <a:gd name="T97" fmla="*/ 18 h 90"/>
                <a:gd name="T98" fmla="*/ 18 w 74"/>
                <a:gd name="T99" fmla="*/ 4 h 90"/>
                <a:gd name="T100" fmla="*/ 32 w 74"/>
                <a:gd name="T101" fmla="*/ 4 h 90"/>
                <a:gd name="T102" fmla="*/ 40 w 74"/>
                <a:gd name="T103" fmla="*/ 6 h 90"/>
                <a:gd name="T104" fmla="*/ 46 w 74"/>
                <a:gd name="T105" fmla="*/ 6 h 90"/>
                <a:gd name="T106" fmla="*/ 50 w 74"/>
                <a:gd name="T107" fmla="*/ 4 h 90"/>
                <a:gd name="T108" fmla="*/ 58 w 74"/>
                <a:gd name="T109" fmla="*/ 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4" h="90">
                  <a:moveTo>
                    <a:pt x="64" y="0"/>
                  </a:moveTo>
                  <a:lnTo>
                    <a:pt x="64" y="0"/>
                  </a:lnTo>
                  <a:lnTo>
                    <a:pt x="66" y="2"/>
                  </a:lnTo>
                  <a:lnTo>
                    <a:pt x="68" y="6"/>
                  </a:lnTo>
                  <a:lnTo>
                    <a:pt x="70" y="8"/>
                  </a:lnTo>
                  <a:lnTo>
                    <a:pt x="70" y="10"/>
                  </a:lnTo>
                  <a:lnTo>
                    <a:pt x="72" y="12"/>
                  </a:lnTo>
                  <a:lnTo>
                    <a:pt x="72" y="14"/>
                  </a:lnTo>
                  <a:lnTo>
                    <a:pt x="72" y="18"/>
                  </a:lnTo>
                  <a:lnTo>
                    <a:pt x="74" y="20"/>
                  </a:lnTo>
                  <a:lnTo>
                    <a:pt x="74" y="24"/>
                  </a:lnTo>
                  <a:lnTo>
                    <a:pt x="74" y="28"/>
                  </a:lnTo>
                  <a:lnTo>
                    <a:pt x="74" y="32"/>
                  </a:lnTo>
                  <a:lnTo>
                    <a:pt x="74" y="36"/>
                  </a:lnTo>
                  <a:lnTo>
                    <a:pt x="72" y="40"/>
                  </a:lnTo>
                  <a:lnTo>
                    <a:pt x="72" y="42"/>
                  </a:lnTo>
                  <a:lnTo>
                    <a:pt x="72" y="44"/>
                  </a:lnTo>
                  <a:lnTo>
                    <a:pt x="70" y="46"/>
                  </a:lnTo>
                  <a:lnTo>
                    <a:pt x="68" y="50"/>
                  </a:lnTo>
                  <a:lnTo>
                    <a:pt x="66" y="56"/>
                  </a:lnTo>
                  <a:lnTo>
                    <a:pt x="64" y="58"/>
                  </a:lnTo>
                  <a:lnTo>
                    <a:pt x="64" y="60"/>
                  </a:lnTo>
                  <a:lnTo>
                    <a:pt x="64" y="62"/>
                  </a:lnTo>
                  <a:lnTo>
                    <a:pt x="62" y="68"/>
                  </a:lnTo>
                  <a:lnTo>
                    <a:pt x="62" y="70"/>
                  </a:lnTo>
                  <a:lnTo>
                    <a:pt x="62" y="72"/>
                  </a:lnTo>
                  <a:lnTo>
                    <a:pt x="62" y="74"/>
                  </a:lnTo>
                  <a:lnTo>
                    <a:pt x="62" y="76"/>
                  </a:lnTo>
                  <a:lnTo>
                    <a:pt x="62" y="76"/>
                  </a:lnTo>
                  <a:lnTo>
                    <a:pt x="62" y="78"/>
                  </a:lnTo>
                  <a:lnTo>
                    <a:pt x="64" y="80"/>
                  </a:lnTo>
                  <a:lnTo>
                    <a:pt x="66" y="84"/>
                  </a:lnTo>
                  <a:lnTo>
                    <a:pt x="54" y="86"/>
                  </a:lnTo>
                  <a:lnTo>
                    <a:pt x="44" y="86"/>
                  </a:lnTo>
                  <a:lnTo>
                    <a:pt x="38" y="86"/>
                  </a:lnTo>
                  <a:lnTo>
                    <a:pt x="36" y="86"/>
                  </a:lnTo>
                  <a:lnTo>
                    <a:pt x="34" y="86"/>
                  </a:lnTo>
                  <a:lnTo>
                    <a:pt x="32" y="86"/>
                  </a:lnTo>
                  <a:lnTo>
                    <a:pt x="28" y="84"/>
                  </a:lnTo>
                  <a:lnTo>
                    <a:pt x="26" y="84"/>
                  </a:lnTo>
                  <a:lnTo>
                    <a:pt x="24" y="84"/>
                  </a:lnTo>
                  <a:lnTo>
                    <a:pt x="22" y="84"/>
                  </a:lnTo>
                  <a:lnTo>
                    <a:pt x="20" y="84"/>
                  </a:lnTo>
                  <a:lnTo>
                    <a:pt x="18" y="86"/>
                  </a:lnTo>
                  <a:lnTo>
                    <a:pt x="18" y="86"/>
                  </a:lnTo>
                  <a:lnTo>
                    <a:pt x="16" y="86"/>
                  </a:lnTo>
                  <a:lnTo>
                    <a:pt x="12" y="90"/>
                  </a:lnTo>
                  <a:lnTo>
                    <a:pt x="2" y="86"/>
                  </a:lnTo>
                  <a:lnTo>
                    <a:pt x="0" y="80"/>
                  </a:lnTo>
                  <a:lnTo>
                    <a:pt x="0" y="76"/>
                  </a:lnTo>
                  <a:lnTo>
                    <a:pt x="0" y="70"/>
                  </a:lnTo>
                  <a:lnTo>
                    <a:pt x="2" y="64"/>
                  </a:lnTo>
                  <a:lnTo>
                    <a:pt x="2" y="62"/>
                  </a:lnTo>
                  <a:lnTo>
                    <a:pt x="2" y="58"/>
                  </a:lnTo>
                  <a:lnTo>
                    <a:pt x="2" y="56"/>
                  </a:lnTo>
                  <a:lnTo>
                    <a:pt x="4" y="54"/>
                  </a:lnTo>
                  <a:lnTo>
                    <a:pt x="4" y="52"/>
                  </a:lnTo>
                  <a:lnTo>
                    <a:pt x="4" y="50"/>
                  </a:lnTo>
                  <a:lnTo>
                    <a:pt x="6" y="50"/>
                  </a:lnTo>
                  <a:lnTo>
                    <a:pt x="6" y="50"/>
                  </a:lnTo>
                  <a:lnTo>
                    <a:pt x="6" y="48"/>
                  </a:lnTo>
                  <a:lnTo>
                    <a:pt x="8" y="48"/>
                  </a:lnTo>
                  <a:lnTo>
                    <a:pt x="10" y="48"/>
                  </a:lnTo>
                  <a:lnTo>
                    <a:pt x="12" y="46"/>
                  </a:lnTo>
                  <a:lnTo>
                    <a:pt x="16" y="46"/>
                  </a:lnTo>
                  <a:lnTo>
                    <a:pt x="18" y="44"/>
                  </a:lnTo>
                  <a:lnTo>
                    <a:pt x="20" y="44"/>
                  </a:lnTo>
                  <a:lnTo>
                    <a:pt x="26" y="42"/>
                  </a:lnTo>
                  <a:lnTo>
                    <a:pt x="26" y="42"/>
                  </a:lnTo>
                  <a:lnTo>
                    <a:pt x="28" y="42"/>
                  </a:lnTo>
                  <a:lnTo>
                    <a:pt x="28" y="40"/>
                  </a:lnTo>
                  <a:lnTo>
                    <a:pt x="30" y="40"/>
                  </a:lnTo>
                  <a:lnTo>
                    <a:pt x="30" y="38"/>
                  </a:lnTo>
                  <a:lnTo>
                    <a:pt x="30" y="38"/>
                  </a:lnTo>
                  <a:lnTo>
                    <a:pt x="30" y="36"/>
                  </a:lnTo>
                  <a:lnTo>
                    <a:pt x="30" y="36"/>
                  </a:lnTo>
                  <a:lnTo>
                    <a:pt x="30" y="34"/>
                  </a:lnTo>
                  <a:lnTo>
                    <a:pt x="30" y="32"/>
                  </a:lnTo>
                  <a:lnTo>
                    <a:pt x="30" y="32"/>
                  </a:lnTo>
                  <a:lnTo>
                    <a:pt x="30" y="30"/>
                  </a:lnTo>
                  <a:lnTo>
                    <a:pt x="30" y="30"/>
                  </a:lnTo>
                  <a:lnTo>
                    <a:pt x="30" y="30"/>
                  </a:lnTo>
                  <a:lnTo>
                    <a:pt x="28" y="30"/>
                  </a:lnTo>
                  <a:lnTo>
                    <a:pt x="26" y="30"/>
                  </a:lnTo>
                  <a:lnTo>
                    <a:pt x="26" y="30"/>
                  </a:lnTo>
                  <a:lnTo>
                    <a:pt x="24" y="30"/>
                  </a:lnTo>
                  <a:lnTo>
                    <a:pt x="22" y="30"/>
                  </a:lnTo>
                  <a:lnTo>
                    <a:pt x="22" y="30"/>
                  </a:lnTo>
                  <a:lnTo>
                    <a:pt x="20" y="30"/>
                  </a:lnTo>
                  <a:lnTo>
                    <a:pt x="20" y="30"/>
                  </a:lnTo>
                  <a:lnTo>
                    <a:pt x="20" y="28"/>
                  </a:lnTo>
                  <a:lnTo>
                    <a:pt x="20" y="28"/>
                  </a:lnTo>
                  <a:lnTo>
                    <a:pt x="20" y="28"/>
                  </a:lnTo>
                  <a:lnTo>
                    <a:pt x="20" y="26"/>
                  </a:lnTo>
                  <a:lnTo>
                    <a:pt x="20" y="24"/>
                  </a:lnTo>
                  <a:lnTo>
                    <a:pt x="20" y="24"/>
                  </a:lnTo>
                  <a:lnTo>
                    <a:pt x="20" y="22"/>
                  </a:lnTo>
                  <a:lnTo>
                    <a:pt x="20" y="18"/>
                  </a:lnTo>
                  <a:lnTo>
                    <a:pt x="18" y="12"/>
                  </a:lnTo>
                  <a:lnTo>
                    <a:pt x="18" y="4"/>
                  </a:lnTo>
                  <a:lnTo>
                    <a:pt x="24" y="4"/>
                  </a:lnTo>
                  <a:lnTo>
                    <a:pt x="32" y="4"/>
                  </a:lnTo>
                  <a:lnTo>
                    <a:pt x="36" y="4"/>
                  </a:lnTo>
                  <a:lnTo>
                    <a:pt x="40" y="6"/>
                  </a:lnTo>
                  <a:lnTo>
                    <a:pt x="44" y="6"/>
                  </a:lnTo>
                  <a:lnTo>
                    <a:pt x="46" y="6"/>
                  </a:lnTo>
                  <a:lnTo>
                    <a:pt x="48" y="6"/>
                  </a:lnTo>
                  <a:lnTo>
                    <a:pt x="50" y="4"/>
                  </a:lnTo>
                  <a:lnTo>
                    <a:pt x="52" y="4"/>
                  </a:lnTo>
                  <a:lnTo>
                    <a:pt x="58" y="2"/>
                  </a:lnTo>
                  <a:lnTo>
                    <a:pt x="64" y="0"/>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40" name="Freeform 436">
              <a:extLst>
                <a:ext uri="{FF2B5EF4-FFF2-40B4-BE49-F238E27FC236}">
                  <a16:creationId xmlns:a16="http://schemas.microsoft.com/office/drawing/2014/main" id="{B814F4FA-B438-45AB-8A0C-ABA49DB73F43}"/>
                </a:ext>
              </a:extLst>
            </p:cNvPr>
            <p:cNvSpPr>
              <a:spLocks/>
            </p:cNvSpPr>
            <p:nvPr/>
          </p:nvSpPr>
          <p:spPr bwMode="auto">
            <a:xfrm>
              <a:off x="6589345" y="4285672"/>
              <a:ext cx="336634" cy="297498"/>
            </a:xfrm>
            <a:custGeom>
              <a:avLst/>
              <a:gdLst>
                <a:gd name="T0" fmla="*/ 72 w 178"/>
                <a:gd name="T1" fmla="*/ 170 h 174"/>
                <a:gd name="T2" fmla="*/ 86 w 178"/>
                <a:gd name="T3" fmla="*/ 170 h 174"/>
                <a:gd name="T4" fmla="*/ 92 w 178"/>
                <a:gd name="T5" fmla="*/ 168 h 174"/>
                <a:gd name="T6" fmla="*/ 94 w 178"/>
                <a:gd name="T7" fmla="*/ 160 h 174"/>
                <a:gd name="T8" fmla="*/ 98 w 178"/>
                <a:gd name="T9" fmla="*/ 156 h 174"/>
                <a:gd name="T10" fmla="*/ 106 w 178"/>
                <a:gd name="T11" fmla="*/ 152 h 174"/>
                <a:gd name="T12" fmla="*/ 108 w 178"/>
                <a:gd name="T13" fmla="*/ 144 h 174"/>
                <a:gd name="T14" fmla="*/ 110 w 178"/>
                <a:gd name="T15" fmla="*/ 140 h 174"/>
                <a:gd name="T16" fmla="*/ 122 w 178"/>
                <a:gd name="T17" fmla="*/ 140 h 174"/>
                <a:gd name="T18" fmla="*/ 128 w 178"/>
                <a:gd name="T19" fmla="*/ 132 h 174"/>
                <a:gd name="T20" fmla="*/ 146 w 178"/>
                <a:gd name="T21" fmla="*/ 128 h 174"/>
                <a:gd name="T22" fmla="*/ 152 w 178"/>
                <a:gd name="T23" fmla="*/ 124 h 174"/>
                <a:gd name="T24" fmla="*/ 156 w 178"/>
                <a:gd name="T25" fmla="*/ 116 h 174"/>
                <a:gd name="T26" fmla="*/ 166 w 178"/>
                <a:gd name="T27" fmla="*/ 108 h 174"/>
                <a:gd name="T28" fmla="*/ 168 w 178"/>
                <a:gd name="T29" fmla="*/ 88 h 174"/>
                <a:gd name="T30" fmla="*/ 174 w 178"/>
                <a:gd name="T31" fmla="*/ 80 h 174"/>
                <a:gd name="T32" fmla="*/ 178 w 178"/>
                <a:gd name="T33" fmla="*/ 76 h 174"/>
                <a:gd name="T34" fmla="*/ 174 w 178"/>
                <a:gd name="T35" fmla="*/ 62 h 174"/>
                <a:gd name="T36" fmla="*/ 174 w 178"/>
                <a:gd name="T37" fmla="*/ 38 h 174"/>
                <a:gd name="T38" fmla="*/ 162 w 178"/>
                <a:gd name="T39" fmla="*/ 24 h 174"/>
                <a:gd name="T40" fmla="*/ 146 w 178"/>
                <a:gd name="T41" fmla="*/ 14 h 174"/>
                <a:gd name="T42" fmla="*/ 142 w 178"/>
                <a:gd name="T43" fmla="*/ 4 h 174"/>
                <a:gd name="T44" fmla="*/ 138 w 178"/>
                <a:gd name="T45" fmla="*/ 0 h 174"/>
                <a:gd name="T46" fmla="*/ 130 w 178"/>
                <a:gd name="T47" fmla="*/ 2 h 174"/>
                <a:gd name="T48" fmla="*/ 126 w 178"/>
                <a:gd name="T49" fmla="*/ 10 h 174"/>
                <a:gd name="T50" fmla="*/ 116 w 178"/>
                <a:gd name="T51" fmla="*/ 16 h 174"/>
                <a:gd name="T52" fmla="*/ 108 w 178"/>
                <a:gd name="T53" fmla="*/ 30 h 174"/>
                <a:gd name="T54" fmla="*/ 104 w 178"/>
                <a:gd name="T55" fmla="*/ 56 h 174"/>
                <a:gd name="T56" fmla="*/ 106 w 178"/>
                <a:gd name="T57" fmla="*/ 70 h 174"/>
                <a:gd name="T58" fmla="*/ 114 w 178"/>
                <a:gd name="T59" fmla="*/ 76 h 174"/>
                <a:gd name="T60" fmla="*/ 122 w 178"/>
                <a:gd name="T61" fmla="*/ 76 h 174"/>
                <a:gd name="T62" fmla="*/ 124 w 178"/>
                <a:gd name="T63" fmla="*/ 82 h 174"/>
                <a:gd name="T64" fmla="*/ 124 w 178"/>
                <a:gd name="T65" fmla="*/ 96 h 174"/>
                <a:gd name="T66" fmla="*/ 120 w 178"/>
                <a:gd name="T67" fmla="*/ 104 h 174"/>
                <a:gd name="T68" fmla="*/ 108 w 178"/>
                <a:gd name="T69" fmla="*/ 106 h 174"/>
                <a:gd name="T70" fmla="*/ 102 w 178"/>
                <a:gd name="T71" fmla="*/ 100 h 174"/>
                <a:gd name="T72" fmla="*/ 98 w 178"/>
                <a:gd name="T73" fmla="*/ 86 h 174"/>
                <a:gd name="T74" fmla="*/ 96 w 178"/>
                <a:gd name="T75" fmla="*/ 80 h 174"/>
                <a:gd name="T76" fmla="*/ 86 w 178"/>
                <a:gd name="T77" fmla="*/ 76 h 174"/>
                <a:gd name="T78" fmla="*/ 84 w 178"/>
                <a:gd name="T79" fmla="*/ 70 h 174"/>
                <a:gd name="T80" fmla="*/ 78 w 178"/>
                <a:gd name="T81" fmla="*/ 68 h 174"/>
                <a:gd name="T82" fmla="*/ 70 w 178"/>
                <a:gd name="T83" fmla="*/ 72 h 174"/>
                <a:gd name="T84" fmla="*/ 68 w 178"/>
                <a:gd name="T85" fmla="*/ 80 h 174"/>
                <a:gd name="T86" fmla="*/ 64 w 178"/>
                <a:gd name="T87" fmla="*/ 80 h 174"/>
                <a:gd name="T88" fmla="*/ 58 w 178"/>
                <a:gd name="T89" fmla="*/ 74 h 174"/>
                <a:gd name="T90" fmla="*/ 56 w 178"/>
                <a:gd name="T91" fmla="*/ 64 h 174"/>
                <a:gd name="T92" fmla="*/ 50 w 178"/>
                <a:gd name="T93" fmla="*/ 62 h 174"/>
                <a:gd name="T94" fmla="*/ 42 w 178"/>
                <a:gd name="T95" fmla="*/ 76 h 174"/>
                <a:gd name="T96" fmla="*/ 40 w 178"/>
                <a:gd name="T97" fmla="*/ 92 h 174"/>
                <a:gd name="T98" fmla="*/ 36 w 178"/>
                <a:gd name="T99" fmla="*/ 96 h 174"/>
                <a:gd name="T100" fmla="*/ 24 w 178"/>
                <a:gd name="T101" fmla="*/ 94 h 174"/>
                <a:gd name="T102" fmla="*/ 22 w 178"/>
                <a:gd name="T103" fmla="*/ 90 h 174"/>
                <a:gd name="T104" fmla="*/ 18 w 178"/>
                <a:gd name="T105" fmla="*/ 86 h 174"/>
                <a:gd name="T106" fmla="*/ 14 w 178"/>
                <a:gd name="T107" fmla="*/ 88 h 174"/>
                <a:gd name="T108" fmla="*/ 14 w 178"/>
                <a:gd name="T109" fmla="*/ 94 h 174"/>
                <a:gd name="T110" fmla="*/ 10 w 178"/>
                <a:gd name="T111" fmla="*/ 96 h 174"/>
                <a:gd name="T112" fmla="*/ 4 w 178"/>
                <a:gd name="T113" fmla="*/ 96 h 174"/>
                <a:gd name="T114" fmla="*/ 0 w 178"/>
                <a:gd name="T115" fmla="*/ 106 h 174"/>
                <a:gd name="T116" fmla="*/ 4 w 178"/>
                <a:gd name="T117" fmla="*/ 130 h 174"/>
                <a:gd name="T118" fmla="*/ 6 w 178"/>
                <a:gd name="T119" fmla="*/ 148 h 174"/>
                <a:gd name="T120" fmla="*/ 14 w 178"/>
                <a:gd name="T121" fmla="*/ 158 h 174"/>
                <a:gd name="T122" fmla="*/ 16 w 178"/>
                <a:gd name="T123" fmla="*/ 166 h 174"/>
                <a:gd name="T124" fmla="*/ 34 w 178"/>
                <a:gd name="T125" fmla="*/ 17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8" h="174">
                  <a:moveTo>
                    <a:pt x="62" y="174"/>
                  </a:moveTo>
                  <a:lnTo>
                    <a:pt x="62" y="174"/>
                  </a:lnTo>
                  <a:lnTo>
                    <a:pt x="66" y="172"/>
                  </a:lnTo>
                  <a:lnTo>
                    <a:pt x="70" y="172"/>
                  </a:lnTo>
                  <a:lnTo>
                    <a:pt x="72" y="170"/>
                  </a:lnTo>
                  <a:lnTo>
                    <a:pt x="72" y="170"/>
                  </a:lnTo>
                  <a:lnTo>
                    <a:pt x="74" y="170"/>
                  </a:lnTo>
                  <a:lnTo>
                    <a:pt x="78" y="170"/>
                  </a:lnTo>
                  <a:lnTo>
                    <a:pt x="82" y="172"/>
                  </a:lnTo>
                  <a:lnTo>
                    <a:pt x="84" y="170"/>
                  </a:lnTo>
                  <a:lnTo>
                    <a:pt x="84" y="170"/>
                  </a:lnTo>
                  <a:lnTo>
                    <a:pt x="86" y="170"/>
                  </a:lnTo>
                  <a:lnTo>
                    <a:pt x="88" y="170"/>
                  </a:lnTo>
                  <a:lnTo>
                    <a:pt x="90" y="170"/>
                  </a:lnTo>
                  <a:lnTo>
                    <a:pt x="92" y="168"/>
                  </a:lnTo>
                  <a:lnTo>
                    <a:pt x="92" y="168"/>
                  </a:lnTo>
                  <a:lnTo>
                    <a:pt x="92" y="168"/>
                  </a:lnTo>
                  <a:lnTo>
                    <a:pt x="92" y="168"/>
                  </a:lnTo>
                  <a:lnTo>
                    <a:pt x="94" y="166"/>
                  </a:lnTo>
                  <a:lnTo>
                    <a:pt x="94" y="166"/>
                  </a:lnTo>
                  <a:lnTo>
                    <a:pt x="94" y="164"/>
                  </a:lnTo>
                  <a:lnTo>
                    <a:pt x="94" y="162"/>
                  </a:lnTo>
                  <a:lnTo>
                    <a:pt x="94" y="160"/>
                  </a:lnTo>
                  <a:lnTo>
                    <a:pt x="94" y="160"/>
                  </a:lnTo>
                  <a:lnTo>
                    <a:pt x="94" y="158"/>
                  </a:lnTo>
                  <a:lnTo>
                    <a:pt x="94" y="158"/>
                  </a:lnTo>
                  <a:lnTo>
                    <a:pt x="94" y="156"/>
                  </a:lnTo>
                  <a:lnTo>
                    <a:pt x="96" y="156"/>
                  </a:lnTo>
                  <a:lnTo>
                    <a:pt x="96" y="156"/>
                  </a:lnTo>
                  <a:lnTo>
                    <a:pt x="98" y="156"/>
                  </a:lnTo>
                  <a:lnTo>
                    <a:pt x="100" y="156"/>
                  </a:lnTo>
                  <a:lnTo>
                    <a:pt x="102" y="156"/>
                  </a:lnTo>
                  <a:lnTo>
                    <a:pt x="102" y="156"/>
                  </a:lnTo>
                  <a:lnTo>
                    <a:pt x="104" y="154"/>
                  </a:lnTo>
                  <a:lnTo>
                    <a:pt x="106" y="154"/>
                  </a:lnTo>
                  <a:lnTo>
                    <a:pt x="106" y="152"/>
                  </a:lnTo>
                  <a:lnTo>
                    <a:pt x="108" y="152"/>
                  </a:lnTo>
                  <a:lnTo>
                    <a:pt x="108" y="152"/>
                  </a:lnTo>
                  <a:lnTo>
                    <a:pt x="108" y="150"/>
                  </a:lnTo>
                  <a:lnTo>
                    <a:pt x="108" y="150"/>
                  </a:lnTo>
                  <a:lnTo>
                    <a:pt x="108" y="146"/>
                  </a:lnTo>
                  <a:lnTo>
                    <a:pt x="108" y="144"/>
                  </a:lnTo>
                  <a:lnTo>
                    <a:pt x="108" y="144"/>
                  </a:lnTo>
                  <a:lnTo>
                    <a:pt x="108" y="142"/>
                  </a:lnTo>
                  <a:lnTo>
                    <a:pt x="108" y="142"/>
                  </a:lnTo>
                  <a:lnTo>
                    <a:pt x="110" y="142"/>
                  </a:lnTo>
                  <a:lnTo>
                    <a:pt x="110" y="140"/>
                  </a:lnTo>
                  <a:lnTo>
                    <a:pt x="110" y="140"/>
                  </a:lnTo>
                  <a:lnTo>
                    <a:pt x="112" y="140"/>
                  </a:lnTo>
                  <a:lnTo>
                    <a:pt x="114" y="140"/>
                  </a:lnTo>
                  <a:lnTo>
                    <a:pt x="116" y="140"/>
                  </a:lnTo>
                  <a:lnTo>
                    <a:pt x="118" y="140"/>
                  </a:lnTo>
                  <a:lnTo>
                    <a:pt x="120" y="140"/>
                  </a:lnTo>
                  <a:lnTo>
                    <a:pt x="122" y="140"/>
                  </a:lnTo>
                  <a:lnTo>
                    <a:pt x="122" y="140"/>
                  </a:lnTo>
                  <a:lnTo>
                    <a:pt x="122" y="140"/>
                  </a:lnTo>
                  <a:lnTo>
                    <a:pt x="124" y="138"/>
                  </a:lnTo>
                  <a:lnTo>
                    <a:pt x="124" y="138"/>
                  </a:lnTo>
                  <a:lnTo>
                    <a:pt x="126" y="134"/>
                  </a:lnTo>
                  <a:lnTo>
                    <a:pt x="128" y="132"/>
                  </a:lnTo>
                  <a:lnTo>
                    <a:pt x="128" y="132"/>
                  </a:lnTo>
                  <a:lnTo>
                    <a:pt x="132" y="132"/>
                  </a:lnTo>
                  <a:lnTo>
                    <a:pt x="134" y="130"/>
                  </a:lnTo>
                  <a:lnTo>
                    <a:pt x="138" y="130"/>
                  </a:lnTo>
                  <a:lnTo>
                    <a:pt x="142" y="130"/>
                  </a:lnTo>
                  <a:lnTo>
                    <a:pt x="146" y="128"/>
                  </a:lnTo>
                  <a:lnTo>
                    <a:pt x="148" y="128"/>
                  </a:lnTo>
                  <a:lnTo>
                    <a:pt x="148" y="128"/>
                  </a:lnTo>
                  <a:lnTo>
                    <a:pt x="150" y="126"/>
                  </a:lnTo>
                  <a:lnTo>
                    <a:pt x="152" y="126"/>
                  </a:lnTo>
                  <a:lnTo>
                    <a:pt x="152" y="126"/>
                  </a:lnTo>
                  <a:lnTo>
                    <a:pt x="152" y="124"/>
                  </a:lnTo>
                  <a:lnTo>
                    <a:pt x="152" y="124"/>
                  </a:lnTo>
                  <a:lnTo>
                    <a:pt x="154" y="122"/>
                  </a:lnTo>
                  <a:lnTo>
                    <a:pt x="154" y="118"/>
                  </a:lnTo>
                  <a:lnTo>
                    <a:pt x="154" y="118"/>
                  </a:lnTo>
                  <a:lnTo>
                    <a:pt x="154" y="116"/>
                  </a:lnTo>
                  <a:lnTo>
                    <a:pt x="156" y="116"/>
                  </a:lnTo>
                  <a:lnTo>
                    <a:pt x="158" y="114"/>
                  </a:lnTo>
                  <a:lnTo>
                    <a:pt x="160" y="114"/>
                  </a:lnTo>
                  <a:lnTo>
                    <a:pt x="162" y="114"/>
                  </a:lnTo>
                  <a:lnTo>
                    <a:pt x="166" y="112"/>
                  </a:lnTo>
                  <a:lnTo>
                    <a:pt x="166" y="112"/>
                  </a:lnTo>
                  <a:lnTo>
                    <a:pt x="166" y="108"/>
                  </a:lnTo>
                  <a:lnTo>
                    <a:pt x="166" y="104"/>
                  </a:lnTo>
                  <a:lnTo>
                    <a:pt x="166" y="100"/>
                  </a:lnTo>
                  <a:lnTo>
                    <a:pt x="166" y="96"/>
                  </a:lnTo>
                  <a:lnTo>
                    <a:pt x="168" y="90"/>
                  </a:lnTo>
                  <a:lnTo>
                    <a:pt x="168" y="88"/>
                  </a:lnTo>
                  <a:lnTo>
                    <a:pt x="168" y="88"/>
                  </a:lnTo>
                  <a:lnTo>
                    <a:pt x="168" y="86"/>
                  </a:lnTo>
                  <a:lnTo>
                    <a:pt x="168" y="84"/>
                  </a:lnTo>
                  <a:lnTo>
                    <a:pt x="170" y="84"/>
                  </a:lnTo>
                  <a:lnTo>
                    <a:pt x="170" y="82"/>
                  </a:lnTo>
                  <a:lnTo>
                    <a:pt x="174" y="80"/>
                  </a:lnTo>
                  <a:lnTo>
                    <a:pt x="174" y="80"/>
                  </a:lnTo>
                  <a:lnTo>
                    <a:pt x="176" y="78"/>
                  </a:lnTo>
                  <a:lnTo>
                    <a:pt x="176" y="78"/>
                  </a:lnTo>
                  <a:lnTo>
                    <a:pt x="176" y="78"/>
                  </a:lnTo>
                  <a:lnTo>
                    <a:pt x="176" y="78"/>
                  </a:lnTo>
                  <a:lnTo>
                    <a:pt x="178" y="76"/>
                  </a:lnTo>
                  <a:lnTo>
                    <a:pt x="178" y="76"/>
                  </a:lnTo>
                  <a:lnTo>
                    <a:pt x="178" y="74"/>
                  </a:lnTo>
                  <a:lnTo>
                    <a:pt x="176" y="74"/>
                  </a:lnTo>
                  <a:lnTo>
                    <a:pt x="176" y="72"/>
                  </a:lnTo>
                  <a:lnTo>
                    <a:pt x="176" y="68"/>
                  </a:lnTo>
                  <a:lnTo>
                    <a:pt x="174" y="64"/>
                  </a:lnTo>
                  <a:lnTo>
                    <a:pt x="174" y="62"/>
                  </a:lnTo>
                  <a:lnTo>
                    <a:pt x="174" y="60"/>
                  </a:lnTo>
                  <a:lnTo>
                    <a:pt x="174" y="58"/>
                  </a:lnTo>
                  <a:lnTo>
                    <a:pt x="174" y="56"/>
                  </a:lnTo>
                  <a:lnTo>
                    <a:pt x="174" y="48"/>
                  </a:lnTo>
                  <a:lnTo>
                    <a:pt x="174" y="40"/>
                  </a:lnTo>
                  <a:lnTo>
                    <a:pt x="174" y="38"/>
                  </a:lnTo>
                  <a:lnTo>
                    <a:pt x="172" y="34"/>
                  </a:lnTo>
                  <a:lnTo>
                    <a:pt x="168" y="30"/>
                  </a:lnTo>
                  <a:lnTo>
                    <a:pt x="166" y="28"/>
                  </a:lnTo>
                  <a:lnTo>
                    <a:pt x="166" y="26"/>
                  </a:lnTo>
                  <a:lnTo>
                    <a:pt x="164" y="26"/>
                  </a:lnTo>
                  <a:lnTo>
                    <a:pt x="162" y="24"/>
                  </a:lnTo>
                  <a:lnTo>
                    <a:pt x="158" y="22"/>
                  </a:lnTo>
                  <a:lnTo>
                    <a:pt x="154" y="22"/>
                  </a:lnTo>
                  <a:lnTo>
                    <a:pt x="154" y="20"/>
                  </a:lnTo>
                  <a:lnTo>
                    <a:pt x="152" y="20"/>
                  </a:lnTo>
                  <a:lnTo>
                    <a:pt x="150" y="18"/>
                  </a:lnTo>
                  <a:lnTo>
                    <a:pt x="146" y="14"/>
                  </a:lnTo>
                  <a:lnTo>
                    <a:pt x="144" y="12"/>
                  </a:lnTo>
                  <a:lnTo>
                    <a:pt x="144" y="10"/>
                  </a:lnTo>
                  <a:lnTo>
                    <a:pt x="142" y="8"/>
                  </a:lnTo>
                  <a:lnTo>
                    <a:pt x="142" y="8"/>
                  </a:lnTo>
                  <a:lnTo>
                    <a:pt x="142" y="6"/>
                  </a:lnTo>
                  <a:lnTo>
                    <a:pt x="142" y="4"/>
                  </a:lnTo>
                  <a:lnTo>
                    <a:pt x="142" y="4"/>
                  </a:lnTo>
                  <a:lnTo>
                    <a:pt x="140" y="2"/>
                  </a:lnTo>
                  <a:lnTo>
                    <a:pt x="140" y="2"/>
                  </a:lnTo>
                  <a:lnTo>
                    <a:pt x="140" y="0"/>
                  </a:lnTo>
                  <a:lnTo>
                    <a:pt x="140" y="0"/>
                  </a:lnTo>
                  <a:lnTo>
                    <a:pt x="138" y="0"/>
                  </a:lnTo>
                  <a:lnTo>
                    <a:pt x="138" y="0"/>
                  </a:lnTo>
                  <a:lnTo>
                    <a:pt x="136" y="0"/>
                  </a:lnTo>
                  <a:lnTo>
                    <a:pt x="134" y="0"/>
                  </a:lnTo>
                  <a:lnTo>
                    <a:pt x="130" y="0"/>
                  </a:lnTo>
                  <a:lnTo>
                    <a:pt x="130" y="2"/>
                  </a:lnTo>
                  <a:lnTo>
                    <a:pt x="130" y="2"/>
                  </a:lnTo>
                  <a:lnTo>
                    <a:pt x="128" y="6"/>
                  </a:lnTo>
                  <a:lnTo>
                    <a:pt x="128" y="8"/>
                  </a:lnTo>
                  <a:lnTo>
                    <a:pt x="128" y="10"/>
                  </a:lnTo>
                  <a:lnTo>
                    <a:pt x="126" y="10"/>
                  </a:lnTo>
                  <a:lnTo>
                    <a:pt x="126" y="10"/>
                  </a:lnTo>
                  <a:lnTo>
                    <a:pt x="126" y="10"/>
                  </a:lnTo>
                  <a:lnTo>
                    <a:pt x="124" y="12"/>
                  </a:lnTo>
                  <a:lnTo>
                    <a:pt x="122" y="12"/>
                  </a:lnTo>
                  <a:lnTo>
                    <a:pt x="122" y="12"/>
                  </a:lnTo>
                  <a:lnTo>
                    <a:pt x="118" y="14"/>
                  </a:lnTo>
                  <a:lnTo>
                    <a:pt x="116" y="14"/>
                  </a:lnTo>
                  <a:lnTo>
                    <a:pt x="116" y="16"/>
                  </a:lnTo>
                  <a:lnTo>
                    <a:pt x="114" y="16"/>
                  </a:lnTo>
                  <a:lnTo>
                    <a:pt x="114" y="18"/>
                  </a:lnTo>
                  <a:lnTo>
                    <a:pt x="112" y="20"/>
                  </a:lnTo>
                  <a:lnTo>
                    <a:pt x="110" y="22"/>
                  </a:lnTo>
                  <a:lnTo>
                    <a:pt x="110" y="26"/>
                  </a:lnTo>
                  <a:lnTo>
                    <a:pt x="108" y="30"/>
                  </a:lnTo>
                  <a:lnTo>
                    <a:pt x="108" y="34"/>
                  </a:lnTo>
                  <a:lnTo>
                    <a:pt x="106" y="40"/>
                  </a:lnTo>
                  <a:lnTo>
                    <a:pt x="106" y="48"/>
                  </a:lnTo>
                  <a:lnTo>
                    <a:pt x="104" y="50"/>
                  </a:lnTo>
                  <a:lnTo>
                    <a:pt x="104" y="54"/>
                  </a:lnTo>
                  <a:lnTo>
                    <a:pt x="104" y="56"/>
                  </a:lnTo>
                  <a:lnTo>
                    <a:pt x="104" y="60"/>
                  </a:lnTo>
                  <a:lnTo>
                    <a:pt x="104" y="62"/>
                  </a:lnTo>
                  <a:lnTo>
                    <a:pt x="104" y="64"/>
                  </a:lnTo>
                  <a:lnTo>
                    <a:pt x="106" y="66"/>
                  </a:lnTo>
                  <a:lnTo>
                    <a:pt x="106" y="70"/>
                  </a:lnTo>
                  <a:lnTo>
                    <a:pt x="106" y="70"/>
                  </a:lnTo>
                  <a:lnTo>
                    <a:pt x="106" y="70"/>
                  </a:lnTo>
                  <a:lnTo>
                    <a:pt x="108" y="72"/>
                  </a:lnTo>
                  <a:lnTo>
                    <a:pt x="110" y="74"/>
                  </a:lnTo>
                  <a:lnTo>
                    <a:pt x="112" y="74"/>
                  </a:lnTo>
                  <a:lnTo>
                    <a:pt x="112" y="76"/>
                  </a:lnTo>
                  <a:lnTo>
                    <a:pt x="114" y="76"/>
                  </a:lnTo>
                  <a:lnTo>
                    <a:pt x="114" y="76"/>
                  </a:lnTo>
                  <a:lnTo>
                    <a:pt x="118" y="76"/>
                  </a:lnTo>
                  <a:lnTo>
                    <a:pt x="118" y="76"/>
                  </a:lnTo>
                  <a:lnTo>
                    <a:pt x="120" y="76"/>
                  </a:lnTo>
                  <a:lnTo>
                    <a:pt x="122" y="76"/>
                  </a:lnTo>
                  <a:lnTo>
                    <a:pt x="122" y="76"/>
                  </a:lnTo>
                  <a:lnTo>
                    <a:pt x="122" y="76"/>
                  </a:lnTo>
                  <a:lnTo>
                    <a:pt x="122" y="78"/>
                  </a:lnTo>
                  <a:lnTo>
                    <a:pt x="124" y="78"/>
                  </a:lnTo>
                  <a:lnTo>
                    <a:pt x="124" y="78"/>
                  </a:lnTo>
                  <a:lnTo>
                    <a:pt x="124" y="80"/>
                  </a:lnTo>
                  <a:lnTo>
                    <a:pt x="124" y="82"/>
                  </a:lnTo>
                  <a:lnTo>
                    <a:pt x="126" y="84"/>
                  </a:lnTo>
                  <a:lnTo>
                    <a:pt x="126" y="88"/>
                  </a:lnTo>
                  <a:lnTo>
                    <a:pt x="126" y="90"/>
                  </a:lnTo>
                  <a:lnTo>
                    <a:pt x="126" y="92"/>
                  </a:lnTo>
                  <a:lnTo>
                    <a:pt x="124" y="94"/>
                  </a:lnTo>
                  <a:lnTo>
                    <a:pt x="124" y="96"/>
                  </a:lnTo>
                  <a:lnTo>
                    <a:pt x="124" y="100"/>
                  </a:lnTo>
                  <a:lnTo>
                    <a:pt x="124" y="100"/>
                  </a:lnTo>
                  <a:lnTo>
                    <a:pt x="122" y="102"/>
                  </a:lnTo>
                  <a:lnTo>
                    <a:pt x="122" y="102"/>
                  </a:lnTo>
                  <a:lnTo>
                    <a:pt x="122" y="104"/>
                  </a:lnTo>
                  <a:lnTo>
                    <a:pt x="120" y="104"/>
                  </a:lnTo>
                  <a:lnTo>
                    <a:pt x="120" y="104"/>
                  </a:lnTo>
                  <a:lnTo>
                    <a:pt x="118" y="104"/>
                  </a:lnTo>
                  <a:lnTo>
                    <a:pt x="116" y="106"/>
                  </a:lnTo>
                  <a:lnTo>
                    <a:pt x="114" y="106"/>
                  </a:lnTo>
                  <a:lnTo>
                    <a:pt x="112" y="106"/>
                  </a:lnTo>
                  <a:lnTo>
                    <a:pt x="108" y="106"/>
                  </a:lnTo>
                  <a:lnTo>
                    <a:pt x="106" y="104"/>
                  </a:lnTo>
                  <a:lnTo>
                    <a:pt x="106" y="104"/>
                  </a:lnTo>
                  <a:lnTo>
                    <a:pt x="104" y="104"/>
                  </a:lnTo>
                  <a:lnTo>
                    <a:pt x="104" y="104"/>
                  </a:lnTo>
                  <a:lnTo>
                    <a:pt x="102" y="102"/>
                  </a:lnTo>
                  <a:lnTo>
                    <a:pt x="102" y="100"/>
                  </a:lnTo>
                  <a:lnTo>
                    <a:pt x="100" y="98"/>
                  </a:lnTo>
                  <a:lnTo>
                    <a:pt x="100" y="96"/>
                  </a:lnTo>
                  <a:lnTo>
                    <a:pt x="98" y="96"/>
                  </a:lnTo>
                  <a:lnTo>
                    <a:pt x="98" y="94"/>
                  </a:lnTo>
                  <a:lnTo>
                    <a:pt x="98" y="88"/>
                  </a:lnTo>
                  <a:lnTo>
                    <a:pt x="98" y="86"/>
                  </a:lnTo>
                  <a:lnTo>
                    <a:pt x="98" y="84"/>
                  </a:lnTo>
                  <a:lnTo>
                    <a:pt x="96" y="82"/>
                  </a:lnTo>
                  <a:lnTo>
                    <a:pt x="96" y="82"/>
                  </a:lnTo>
                  <a:lnTo>
                    <a:pt x="96" y="82"/>
                  </a:lnTo>
                  <a:lnTo>
                    <a:pt x="96" y="80"/>
                  </a:lnTo>
                  <a:lnTo>
                    <a:pt x="96" y="80"/>
                  </a:lnTo>
                  <a:lnTo>
                    <a:pt x="94" y="80"/>
                  </a:lnTo>
                  <a:lnTo>
                    <a:pt x="92" y="78"/>
                  </a:lnTo>
                  <a:lnTo>
                    <a:pt x="90" y="78"/>
                  </a:lnTo>
                  <a:lnTo>
                    <a:pt x="88" y="78"/>
                  </a:lnTo>
                  <a:lnTo>
                    <a:pt x="86" y="76"/>
                  </a:lnTo>
                  <a:lnTo>
                    <a:pt x="86" y="76"/>
                  </a:lnTo>
                  <a:lnTo>
                    <a:pt x="84" y="76"/>
                  </a:lnTo>
                  <a:lnTo>
                    <a:pt x="84" y="74"/>
                  </a:lnTo>
                  <a:lnTo>
                    <a:pt x="84" y="74"/>
                  </a:lnTo>
                  <a:lnTo>
                    <a:pt x="84" y="74"/>
                  </a:lnTo>
                  <a:lnTo>
                    <a:pt x="84" y="72"/>
                  </a:lnTo>
                  <a:lnTo>
                    <a:pt x="84" y="70"/>
                  </a:lnTo>
                  <a:lnTo>
                    <a:pt x="84" y="70"/>
                  </a:lnTo>
                  <a:lnTo>
                    <a:pt x="82" y="70"/>
                  </a:lnTo>
                  <a:lnTo>
                    <a:pt x="82" y="68"/>
                  </a:lnTo>
                  <a:lnTo>
                    <a:pt x="82" y="68"/>
                  </a:lnTo>
                  <a:lnTo>
                    <a:pt x="80" y="68"/>
                  </a:lnTo>
                  <a:lnTo>
                    <a:pt x="78" y="68"/>
                  </a:lnTo>
                  <a:lnTo>
                    <a:pt x="76" y="70"/>
                  </a:lnTo>
                  <a:lnTo>
                    <a:pt x="76" y="70"/>
                  </a:lnTo>
                  <a:lnTo>
                    <a:pt x="74" y="70"/>
                  </a:lnTo>
                  <a:lnTo>
                    <a:pt x="72" y="70"/>
                  </a:lnTo>
                  <a:lnTo>
                    <a:pt x="72" y="72"/>
                  </a:lnTo>
                  <a:lnTo>
                    <a:pt x="70" y="72"/>
                  </a:lnTo>
                  <a:lnTo>
                    <a:pt x="70" y="72"/>
                  </a:lnTo>
                  <a:lnTo>
                    <a:pt x="70" y="74"/>
                  </a:lnTo>
                  <a:lnTo>
                    <a:pt x="70" y="76"/>
                  </a:lnTo>
                  <a:lnTo>
                    <a:pt x="68" y="78"/>
                  </a:lnTo>
                  <a:lnTo>
                    <a:pt x="68" y="78"/>
                  </a:lnTo>
                  <a:lnTo>
                    <a:pt x="68" y="80"/>
                  </a:lnTo>
                  <a:lnTo>
                    <a:pt x="68" y="80"/>
                  </a:lnTo>
                  <a:lnTo>
                    <a:pt x="66" y="80"/>
                  </a:lnTo>
                  <a:lnTo>
                    <a:pt x="66" y="80"/>
                  </a:lnTo>
                  <a:lnTo>
                    <a:pt x="66" y="80"/>
                  </a:lnTo>
                  <a:lnTo>
                    <a:pt x="64" y="80"/>
                  </a:lnTo>
                  <a:lnTo>
                    <a:pt x="64" y="80"/>
                  </a:lnTo>
                  <a:lnTo>
                    <a:pt x="62" y="78"/>
                  </a:lnTo>
                  <a:lnTo>
                    <a:pt x="60" y="78"/>
                  </a:lnTo>
                  <a:lnTo>
                    <a:pt x="60" y="78"/>
                  </a:lnTo>
                  <a:lnTo>
                    <a:pt x="60" y="78"/>
                  </a:lnTo>
                  <a:lnTo>
                    <a:pt x="60" y="76"/>
                  </a:lnTo>
                  <a:lnTo>
                    <a:pt x="58" y="74"/>
                  </a:lnTo>
                  <a:lnTo>
                    <a:pt x="58" y="72"/>
                  </a:lnTo>
                  <a:lnTo>
                    <a:pt x="58" y="70"/>
                  </a:lnTo>
                  <a:lnTo>
                    <a:pt x="58" y="68"/>
                  </a:lnTo>
                  <a:lnTo>
                    <a:pt x="58" y="66"/>
                  </a:lnTo>
                  <a:lnTo>
                    <a:pt x="58" y="64"/>
                  </a:lnTo>
                  <a:lnTo>
                    <a:pt x="56" y="64"/>
                  </a:lnTo>
                  <a:lnTo>
                    <a:pt x="56" y="64"/>
                  </a:lnTo>
                  <a:lnTo>
                    <a:pt x="56" y="62"/>
                  </a:lnTo>
                  <a:lnTo>
                    <a:pt x="54" y="62"/>
                  </a:lnTo>
                  <a:lnTo>
                    <a:pt x="54" y="62"/>
                  </a:lnTo>
                  <a:lnTo>
                    <a:pt x="52" y="62"/>
                  </a:lnTo>
                  <a:lnTo>
                    <a:pt x="50" y="62"/>
                  </a:lnTo>
                  <a:lnTo>
                    <a:pt x="46" y="62"/>
                  </a:lnTo>
                  <a:lnTo>
                    <a:pt x="42" y="60"/>
                  </a:lnTo>
                  <a:lnTo>
                    <a:pt x="40" y="62"/>
                  </a:lnTo>
                  <a:lnTo>
                    <a:pt x="40" y="66"/>
                  </a:lnTo>
                  <a:lnTo>
                    <a:pt x="42" y="70"/>
                  </a:lnTo>
                  <a:lnTo>
                    <a:pt x="42" y="76"/>
                  </a:lnTo>
                  <a:lnTo>
                    <a:pt x="42" y="78"/>
                  </a:lnTo>
                  <a:lnTo>
                    <a:pt x="42" y="82"/>
                  </a:lnTo>
                  <a:lnTo>
                    <a:pt x="42" y="84"/>
                  </a:lnTo>
                  <a:lnTo>
                    <a:pt x="42" y="88"/>
                  </a:lnTo>
                  <a:lnTo>
                    <a:pt x="40" y="90"/>
                  </a:lnTo>
                  <a:lnTo>
                    <a:pt x="40" y="92"/>
                  </a:lnTo>
                  <a:lnTo>
                    <a:pt x="40" y="94"/>
                  </a:lnTo>
                  <a:lnTo>
                    <a:pt x="38" y="94"/>
                  </a:lnTo>
                  <a:lnTo>
                    <a:pt x="38" y="94"/>
                  </a:lnTo>
                  <a:lnTo>
                    <a:pt x="38" y="96"/>
                  </a:lnTo>
                  <a:lnTo>
                    <a:pt x="36" y="96"/>
                  </a:lnTo>
                  <a:lnTo>
                    <a:pt x="36" y="96"/>
                  </a:lnTo>
                  <a:lnTo>
                    <a:pt x="34" y="96"/>
                  </a:lnTo>
                  <a:lnTo>
                    <a:pt x="32" y="96"/>
                  </a:lnTo>
                  <a:lnTo>
                    <a:pt x="30" y="96"/>
                  </a:lnTo>
                  <a:lnTo>
                    <a:pt x="28" y="96"/>
                  </a:lnTo>
                  <a:lnTo>
                    <a:pt x="26" y="96"/>
                  </a:lnTo>
                  <a:lnTo>
                    <a:pt x="24" y="94"/>
                  </a:lnTo>
                  <a:lnTo>
                    <a:pt x="24" y="94"/>
                  </a:lnTo>
                  <a:lnTo>
                    <a:pt x="24" y="94"/>
                  </a:lnTo>
                  <a:lnTo>
                    <a:pt x="24" y="94"/>
                  </a:lnTo>
                  <a:lnTo>
                    <a:pt x="22" y="92"/>
                  </a:lnTo>
                  <a:lnTo>
                    <a:pt x="22" y="90"/>
                  </a:lnTo>
                  <a:lnTo>
                    <a:pt x="22" y="90"/>
                  </a:lnTo>
                  <a:lnTo>
                    <a:pt x="22" y="88"/>
                  </a:lnTo>
                  <a:lnTo>
                    <a:pt x="20" y="86"/>
                  </a:lnTo>
                  <a:lnTo>
                    <a:pt x="20" y="86"/>
                  </a:lnTo>
                  <a:lnTo>
                    <a:pt x="20" y="86"/>
                  </a:lnTo>
                  <a:lnTo>
                    <a:pt x="20" y="86"/>
                  </a:lnTo>
                  <a:lnTo>
                    <a:pt x="18" y="86"/>
                  </a:lnTo>
                  <a:lnTo>
                    <a:pt x="16" y="86"/>
                  </a:lnTo>
                  <a:lnTo>
                    <a:pt x="16" y="86"/>
                  </a:lnTo>
                  <a:lnTo>
                    <a:pt x="14" y="86"/>
                  </a:lnTo>
                  <a:lnTo>
                    <a:pt x="14" y="86"/>
                  </a:lnTo>
                  <a:lnTo>
                    <a:pt x="14" y="88"/>
                  </a:lnTo>
                  <a:lnTo>
                    <a:pt x="14" y="88"/>
                  </a:lnTo>
                  <a:lnTo>
                    <a:pt x="14" y="88"/>
                  </a:lnTo>
                  <a:lnTo>
                    <a:pt x="14" y="90"/>
                  </a:lnTo>
                  <a:lnTo>
                    <a:pt x="14" y="90"/>
                  </a:lnTo>
                  <a:lnTo>
                    <a:pt x="14" y="92"/>
                  </a:lnTo>
                  <a:lnTo>
                    <a:pt x="14" y="94"/>
                  </a:lnTo>
                  <a:lnTo>
                    <a:pt x="14" y="94"/>
                  </a:lnTo>
                  <a:lnTo>
                    <a:pt x="14" y="94"/>
                  </a:lnTo>
                  <a:lnTo>
                    <a:pt x="14" y="94"/>
                  </a:lnTo>
                  <a:lnTo>
                    <a:pt x="14" y="96"/>
                  </a:lnTo>
                  <a:lnTo>
                    <a:pt x="12" y="96"/>
                  </a:lnTo>
                  <a:lnTo>
                    <a:pt x="12" y="96"/>
                  </a:lnTo>
                  <a:lnTo>
                    <a:pt x="10" y="96"/>
                  </a:lnTo>
                  <a:lnTo>
                    <a:pt x="8" y="96"/>
                  </a:lnTo>
                  <a:lnTo>
                    <a:pt x="8" y="96"/>
                  </a:lnTo>
                  <a:lnTo>
                    <a:pt x="6" y="96"/>
                  </a:lnTo>
                  <a:lnTo>
                    <a:pt x="4" y="96"/>
                  </a:lnTo>
                  <a:lnTo>
                    <a:pt x="4" y="96"/>
                  </a:lnTo>
                  <a:lnTo>
                    <a:pt x="4" y="96"/>
                  </a:lnTo>
                  <a:lnTo>
                    <a:pt x="4" y="96"/>
                  </a:lnTo>
                  <a:lnTo>
                    <a:pt x="2" y="98"/>
                  </a:lnTo>
                  <a:lnTo>
                    <a:pt x="2" y="100"/>
                  </a:lnTo>
                  <a:lnTo>
                    <a:pt x="2" y="102"/>
                  </a:lnTo>
                  <a:lnTo>
                    <a:pt x="2" y="104"/>
                  </a:lnTo>
                  <a:lnTo>
                    <a:pt x="0" y="106"/>
                  </a:lnTo>
                  <a:lnTo>
                    <a:pt x="0" y="110"/>
                  </a:lnTo>
                  <a:lnTo>
                    <a:pt x="2" y="112"/>
                  </a:lnTo>
                  <a:lnTo>
                    <a:pt x="2" y="114"/>
                  </a:lnTo>
                  <a:lnTo>
                    <a:pt x="2" y="120"/>
                  </a:lnTo>
                  <a:lnTo>
                    <a:pt x="2" y="126"/>
                  </a:lnTo>
                  <a:lnTo>
                    <a:pt x="4" y="130"/>
                  </a:lnTo>
                  <a:lnTo>
                    <a:pt x="4" y="134"/>
                  </a:lnTo>
                  <a:lnTo>
                    <a:pt x="4" y="142"/>
                  </a:lnTo>
                  <a:lnTo>
                    <a:pt x="4" y="144"/>
                  </a:lnTo>
                  <a:lnTo>
                    <a:pt x="4" y="146"/>
                  </a:lnTo>
                  <a:lnTo>
                    <a:pt x="4" y="148"/>
                  </a:lnTo>
                  <a:lnTo>
                    <a:pt x="6" y="148"/>
                  </a:lnTo>
                  <a:lnTo>
                    <a:pt x="6" y="150"/>
                  </a:lnTo>
                  <a:lnTo>
                    <a:pt x="6" y="150"/>
                  </a:lnTo>
                  <a:lnTo>
                    <a:pt x="8" y="152"/>
                  </a:lnTo>
                  <a:lnTo>
                    <a:pt x="10" y="154"/>
                  </a:lnTo>
                  <a:lnTo>
                    <a:pt x="12" y="156"/>
                  </a:lnTo>
                  <a:lnTo>
                    <a:pt x="14" y="158"/>
                  </a:lnTo>
                  <a:lnTo>
                    <a:pt x="14" y="160"/>
                  </a:lnTo>
                  <a:lnTo>
                    <a:pt x="16" y="162"/>
                  </a:lnTo>
                  <a:lnTo>
                    <a:pt x="16" y="162"/>
                  </a:lnTo>
                  <a:lnTo>
                    <a:pt x="16" y="162"/>
                  </a:lnTo>
                  <a:lnTo>
                    <a:pt x="16" y="164"/>
                  </a:lnTo>
                  <a:lnTo>
                    <a:pt x="16" y="166"/>
                  </a:lnTo>
                  <a:lnTo>
                    <a:pt x="16" y="170"/>
                  </a:lnTo>
                  <a:lnTo>
                    <a:pt x="20" y="170"/>
                  </a:lnTo>
                  <a:lnTo>
                    <a:pt x="22" y="172"/>
                  </a:lnTo>
                  <a:lnTo>
                    <a:pt x="24" y="172"/>
                  </a:lnTo>
                  <a:lnTo>
                    <a:pt x="28" y="172"/>
                  </a:lnTo>
                  <a:lnTo>
                    <a:pt x="34" y="172"/>
                  </a:lnTo>
                  <a:lnTo>
                    <a:pt x="46" y="174"/>
                  </a:lnTo>
                  <a:lnTo>
                    <a:pt x="58" y="174"/>
                  </a:lnTo>
                  <a:lnTo>
                    <a:pt x="62" y="174"/>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41" name="Freeform 437">
              <a:extLst>
                <a:ext uri="{FF2B5EF4-FFF2-40B4-BE49-F238E27FC236}">
                  <a16:creationId xmlns:a16="http://schemas.microsoft.com/office/drawing/2014/main" id="{B59830D3-6EAA-45C8-AEE0-97756CC3E02B}"/>
                </a:ext>
              </a:extLst>
            </p:cNvPr>
            <p:cNvSpPr>
              <a:spLocks/>
            </p:cNvSpPr>
            <p:nvPr/>
          </p:nvSpPr>
          <p:spPr bwMode="auto">
            <a:xfrm>
              <a:off x="6589345" y="4285672"/>
              <a:ext cx="336634" cy="297498"/>
            </a:xfrm>
            <a:custGeom>
              <a:avLst/>
              <a:gdLst>
                <a:gd name="T0" fmla="*/ 72 w 178"/>
                <a:gd name="T1" fmla="*/ 170 h 174"/>
                <a:gd name="T2" fmla="*/ 86 w 178"/>
                <a:gd name="T3" fmla="*/ 170 h 174"/>
                <a:gd name="T4" fmla="*/ 92 w 178"/>
                <a:gd name="T5" fmla="*/ 168 h 174"/>
                <a:gd name="T6" fmla="*/ 94 w 178"/>
                <a:gd name="T7" fmla="*/ 160 h 174"/>
                <a:gd name="T8" fmla="*/ 98 w 178"/>
                <a:gd name="T9" fmla="*/ 156 h 174"/>
                <a:gd name="T10" fmla="*/ 106 w 178"/>
                <a:gd name="T11" fmla="*/ 152 h 174"/>
                <a:gd name="T12" fmla="*/ 108 w 178"/>
                <a:gd name="T13" fmla="*/ 144 h 174"/>
                <a:gd name="T14" fmla="*/ 110 w 178"/>
                <a:gd name="T15" fmla="*/ 140 h 174"/>
                <a:gd name="T16" fmla="*/ 122 w 178"/>
                <a:gd name="T17" fmla="*/ 140 h 174"/>
                <a:gd name="T18" fmla="*/ 128 w 178"/>
                <a:gd name="T19" fmla="*/ 132 h 174"/>
                <a:gd name="T20" fmla="*/ 146 w 178"/>
                <a:gd name="T21" fmla="*/ 128 h 174"/>
                <a:gd name="T22" fmla="*/ 152 w 178"/>
                <a:gd name="T23" fmla="*/ 124 h 174"/>
                <a:gd name="T24" fmla="*/ 156 w 178"/>
                <a:gd name="T25" fmla="*/ 116 h 174"/>
                <a:gd name="T26" fmla="*/ 166 w 178"/>
                <a:gd name="T27" fmla="*/ 108 h 174"/>
                <a:gd name="T28" fmla="*/ 168 w 178"/>
                <a:gd name="T29" fmla="*/ 88 h 174"/>
                <a:gd name="T30" fmla="*/ 174 w 178"/>
                <a:gd name="T31" fmla="*/ 80 h 174"/>
                <a:gd name="T32" fmla="*/ 178 w 178"/>
                <a:gd name="T33" fmla="*/ 76 h 174"/>
                <a:gd name="T34" fmla="*/ 174 w 178"/>
                <a:gd name="T35" fmla="*/ 62 h 174"/>
                <a:gd name="T36" fmla="*/ 174 w 178"/>
                <a:gd name="T37" fmla="*/ 38 h 174"/>
                <a:gd name="T38" fmla="*/ 162 w 178"/>
                <a:gd name="T39" fmla="*/ 24 h 174"/>
                <a:gd name="T40" fmla="*/ 146 w 178"/>
                <a:gd name="T41" fmla="*/ 14 h 174"/>
                <a:gd name="T42" fmla="*/ 142 w 178"/>
                <a:gd name="T43" fmla="*/ 4 h 174"/>
                <a:gd name="T44" fmla="*/ 138 w 178"/>
                <a:gd name="T45" fmla="*/ 0 h 174"/>
                <a:gd name="T46" fmla="*/ 130 w 178"/>
                <a:gd name="T47" fmla="*/ 2 h 174"/>
                <a:gd name="T48" fmla="*/ 126 w 178"/>
                <a:gd name="T49" fmla="*/ 10 h 174"/>
                <a:gd name="T50" fmla="*/ 116 w 178"/>
                <a:gd name="T51" fmla="*/ 16 h 174"/>
                <a:gd name="T52" fmla="*/ 108 w 178"/>
                <a:gd name="T53" fmla="*/ 30 h 174"/>
                <a:gd name="T54" fmla="*/ 104 w 178"/>
                <a:gd name="T55" fmla="*/ 56 h 174"/>
                <a:gd name="T56" fmla="*/ 106 w 178"/>
                <a:gd name="T57" fmla="*/ 70 h 174"/>
                <a:gd name="T58" fmla="*/ 114 w 178"/>
                <a:gd name="T59" fmla="*/ 76 h 174"/>
                <a:gd name="T60" fmla="*/ 122 w 178"/>
                <a:gd name="T61" fmla="*/ 76 h 174"/>
                <a:gd name="T62" fmla="*/ 124 w 178"/>
                <a:gd name="T63" fmla="*/ 82 h 174"/>
                <a:gd name="T64" fmla="*/ 124 w 178"/>
                <a:gd name="T65" fmla="*/ 96 h 174"/>
                <a:gd name="T66" fmla="*/ 120 w 178"/>
                <a:gd name="T67" fmla="*/ 104 h 174"/>
                <a:gd name="T68" fmla="*/ 108 w 178"/>
                <a:gd name="T69" fmla="*/ 106 h 174"/>
                <a:gd name="T70" fmla="*/ 102 w 178"/>
                <a:gd name="T71" fmla="*/ 100 h 174"/>
                <a:gd name="T72" fmla="*/ 98 w 178"/>
                <a:gd name="T73" fmla="*/ 86 h 174"/>
                <a:gd name="T74" fmla="*/ 96 w 178"/>
                <a:gd name="T75" fmla="*/ 80 h 174"/>
                <a:gd name="T76" fmla="*/ 86 w 178"/>
                <a:gd name="T77" fmla="*/ 76 h 174"/>
                <a:gd name="T78" fmla="*/ 84 w 178"/>
                <a:gd name="T79" fmla="*/ 70 h 174"/>
                <a:gd name="T80" fmla="*/ 78 w 178"/>
                <a:gd name="T81" fmla="*/ 68 h 174"/>
                <a:gd name="T82" fmla="*/ 70 w 178"/>
                <a:gd name="T83" fmla="*/ 72 h 174"/>
                <a:gd name="T84" fmla="*/ 68 w 178"/>
                <a:gd name="T85" fmla="*/ 80 h 174"/>
                <a:gd name="T86" fmla="*/ 64 w 178"/>
                <a:gd name="T87" fmla="*/ 80 h 174"/>
                <a:gd name="T88" fmla="*/ 58 w 178"/>
                <a:gd name="T89" fmla="*/ 74 h 174"/>
                <a:gd name="T90" fmla="*/ 56 w 178"/>
                <a:gd name="T91" fmla="*/ 64 h 174"/>
                <a:gd name="T92" fmla="*/ 50 w 178"/>
                <a:gd name="T93" fmla="*/ 62 h 174"/>
                <a:gd name="T94" fmla="*/ 42 w 178"/>
                <a:gd name="T95" fmla="*/ 76 h 174"/>
                <a:gd name="T96" fmla="*/ 40 w 178"/>
                <a:gd name="T97" fmla="*/ 92 h 174"/>
                <a:gd name="T98" fmla="*/ 36 w 178"/>
                <a:gd name="T99" fmla="*/ 96 h 174"/>
                <a:gd name="T100" fmla="*/ 24 w 178"/>
                <a:gd name="T101" fmla="*/ 94 h 174"/>
                <a:gd name="T102" fmla="*/ 22 w 178"/>
                <a:gd name="T103" fmla="*/ 90 h 174"/>
                <a:gd name="T104" fmla="*/ 18 w 178"/>
                <a:gd name="T105" fmla="*/ 86 h 174"/>
                <a:gd name="T106" fmla="*/ 14 w 178"/>
                <a:gd name="T107" fmla="*/ 88 h 174"/>
                <a:gd name="T108" fmla="*/ 14 w 178"/>
                <a:gd name="T109" fmla="*/ 94 h 174"/>
                <a:gd name="T110" fmla="*/ 10 w 178"/>
                <a:gd name="T111" fmla="*/ 96 h 174"/>
                <a:gd name="T112" fmla="*/ 4 w 178"/>
                <a:gd name="T113" fmla="*/ 96 h 174"/>
                <a:gd name="T114" fmla="*/ 0 w 178"/>
                <a:gd name="T115" fmla="*/ 106 h 174"/>
                <a:gd name="T116" fmla="*/ 4 w 178"/>
                <a:gd name="T117" fmla="*/ 130 h 174"/>
                <a:gd name="T118" fmla="*/ 6 w 178"/>
                <a:gd name="T119" fmla="*/ 148 h 174"/>
                <a:gd name="T120" fmla="*/ 14 w 178"/>
                <a:gd name="T121" fmla="*/ 158 h 174"/>
                <a:gd name="T122" fmla="*/ 16 w 178"/>
                <a:gd name="T123" fmla="*/ 166 h 174"/>
                <a:gd name="T124" fmla="*/ 34 w 178"/>
                <a:gd name="T125" fmla="*/ 17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8" h="174">
                  <a:moveTo>
                    <a:pt x="62" y="174"/>
                  </a:moveTo>
                  <a:lnTo>
                    <a:pt x="62" y="174"/>
                  </a:lnTo>
                  <a:lnTo>
                    <a:pt x="66" y="172"/>
                  </a:lnTo>
                  <a:lnTo>
                    <a:pt x="70" y="172"/>
                  </a:lnTo>
                  <a:lnTo>
                    <a:pt x="72" y="170"/>
                  </a:lnTo>
                  <a:lnTo>
                    <a:pt x="72" y="170"/>
                  </a:lnTo>
                  <a:lnTo>
                    <a:pt x="74" y="170"/>
                  </a:lnTo>
                  <a:lnTo>
                    <a:pt x="78" y="170"/>
                  </a:lnTo>
                  <a:lnTo>
                    <a:pt x="82" y="172"/>
                  </a:lnTo>
                  <a:lnTo>
                    <a:pt x="84" y="170"/>
                  </a:lnTo>
                  <a:lnTo>
                    <a:pt x="84" y="170"/>
                  </a:lnTo>
                  <a:lnTo>
                    <a:pt x="86" y="170"/>
                  </a:lnTo>
                  <a:lnTo>
                    <a:pt x="88" y="170"/>
                  </a:lnTo>
                  <a:lnTo>
                    <a:pt x="90" y="170"/>
                  </a:lnTo>
                  <a:lnTo>
                    <a:pt x="92" y="168"/>
                  </a:lnTo>
                  <a:lnTo>
                    <a:pt x="92" y="168"/>
                  </a:lnTo>
                  <a:lnTo>
                    <a:pt x="92" y="168"/>
                  </a:lnTo>
                  <a:lnTo>
                    <a:pt x="92" y="168"/>
                  </a:lnTo>
                  <a:lnTo>
                    <a:pt x="94" y="166"/>
                  </a:lnTo>
                  <a:lnTo>
                    <a:pt x="94" y="166"/>
                  </a:lnTo>
                  <a:lnTo>
                    <a:pt x="94" y="164"/>
                  </a:lnTo>
                  <a:lnTo>
                    <a:pt x="94" y="162"/>
                  </a:lnTo>
                  <a:lnTo>
                    <a:pt x="94" y="160"/>
                  </a:lnTo>
                  <a:lnTo>
                    <a:pt x="94" y="160"/>
                  </a:lnTo>
                  <a:lnTo>
                    <a:pt x="94" y="158"/>
                  </a:lnTo>
                  <a:lnTo>
                    <a:pt x="94" y="158"/>
                  </a:lnTo>
                  <a:lnTo>
                    <a:pt x="94" y="156"/>
                  </a:lnTo>
                  <a:lnTo>
                    <a:pt x="96" y="156"/>
                  </a:lnTo>
                  <a:lnTo>
                    <a:pt x="96" y="156"/>
                  </a:lnTo>
                  <a:lnTo>
                    <a:pt x="98" y="156"/>
                  </a:lnTo>
                  <a:lnTo>
                    <a:pt x="100" y="156"/>
                  </a:lnTo>
                  <a:lnTo>
                    <a:pt x="102" y="156"/>
                  </a:lnTo>
                  <a:lnTo>
                    <a:pt x="102" y="156"/>
                  </a:lnTo>
                  <a:lnTo>
                    <a:pt x="104" y="154"/>
                  </a:lnTo>
                  <a:lnTo>
                    <a:pt x="106" y="154"/>
                  </a:lnTo>
                  <a:lnTo>
                    <a:pt x="106" y="152"/>
                  </a:lnTo>
                  <a:lnTo>
                    <a:pt x="108" y="152"/>
                  </a:lnTo>
                  <a:lnTo>
                    <a:pt x="108" y="152"/>
                  </a:lnTo>
                  <a:lnTo>
                    <a:pt x="108" y="150"/>
                  </a:lnTo>
                  <a:lnTo>
                    <a:pt x="108" y="150"/>
                  </a:lnTo>
                  <a:lnTo>
                    <a:pt x="108" y="146"/>
                  </a:lnTo>
                  <a:lnTo>
                    <a:pt x="108" y="144"/>
                  </a:lnTo>
                  <a:lnTo>
                    <a:pt x="108" y="144"/>
                  </a:lnTo>
                  <a:lnTo>
                    <a:pt x="108" y="142"/>
                  </a:lnTo>
                  <a:lnTo>
                    <a:pt x="108" y="142"/>
                  </a:lnTo>
                  <a:lnTo>
                    <a:pt x="110" y="142"/>
                  </a:lnTo>
                  <a:lnTo>
                    <a:pt x="110" y="140"/>
                  </a:lnTo>
                  <a:lnTo>
                    <a:pt x="110" y="140"/>
                  </a:lnTo>
                  <a:lnTo>
                    <a:pt x="112" y="140"/>
                  </a:lnTo>
                  <a:lnTo>
                    <a:pt x="114" y="140"/>
                  </a:lnTo>
                  <a:lnTo>
                    <a:pt x="116" y="140"/>
                  </a:lnTo>
                  <a:lnTo>
                    <a:pt x="118" y="140"/>
                  </a:lnTo>
                  <a:lnTo>
                    <a:pt x="120" y="140"/>
                  </a:lnTo>
                  <a:lnTo>
                    <a:pt x="122" y="140"/>
                  </a:lnTo>
                  <a:lnTo>
                    <a:pt x="122" y="140"/>
                  </a:lnTo>
                  <a:lnTo>
                    <a:pt x="122" y="140"/>
                  </a:lnTo>
                  <a:lnTo>
                    <a:pt x="124" y="138"/>
                  </a:lnTo>
                  <a:lnTo>
                    <a:pt x="124" y="138"/>
                  </a:lnTo>
                  <a:lnTo>
                    <a:pt x="126" y="134"/>
                  </a:lnTo>
                  <a:lnTo>
                    <a:pt x="128" y="132"/>
                  </a:lnTo>
                  <a:lnTo>
                    <a:pt x="128" y="132"/>
                  </a:lnTo>
                  <a:lnTo>
                    <a:pt x="132" y="132"/>
                  </a:lnTo>
                  <a:lnTo>
                    <a:pt x="134" y="130"/>
                  </a:lnTo>
                  <a:lnTo>
                    <a:pt x="138" y="130"/>
                  </a:lnTo>
                  <a:lnTo>
                    <a:pt x="142" y="130"/>
                  </a:lnTo>
                  <a:lnTo>
                    <a:pt x="146" y="128"/>
                  </a:lnTo>
                  <a:lnTo>
                    <a:pt x="148" y="128"/>
                  </a:lnTo>
                  <a:lnTo>
                    <a:pt x="148" y="128"/>
                  </a:lnTo>
                  <a:lnTo>
                    <a:pt x="150" y="126"/>
                  </a:lnTo>
                  <a:lnTo>
                    <a:pt x="152" y="126"/>
                  </a:lnTo>
                  <a:lnTo>
                    <a:pt x="152" y="126"/>
                  </a:lnTo>
                  <a:lnTo>
                    <a:pt x="152" y="124"/>
                  </a:lnTo>
                  <a:lnTo>
                    <a:pt x="152" y="124"/>
                  </a:lnTo>
                  <a:lnTo>
                    <a:pt x="154" y="122"/>
                  </a:lnTo>
                  <a:lnTo>
                    <a:pt x="154" y="118"/>
                  </a:lnTo>
                  <a:lnTo>
                    <a:pt x="154" y="118"/>
                  </a:lnTo>
                  <a:lnTo>
                    <a:pt x="154" y="116"/>
                  </a:lnTo>
                  <a:lnTo>
                    <a:pt x="156" y="116"/>
                  </a:lnTo>
                  <a:lnTo>
                    <a:pt x="158" y="114"/>
                  </a:lnTo>
                  <a:lnTo>
                    <a:pt x="160" y="114"/>
                  </a:lnTo>
                  <a:lnTo>
                    <a:pt x="162" y="114"/>
                  </a:lnTo>
                  <a:lnTo>
                    <a:pt x="166" y="112"/>
                  </a:lnTo>
                  <a:lnTo>
                    <a:pt x="166" y="112"/>
                  </a:lnTo>
                  <a:lnTo>
                    <a:pt x="166" y="108"/>
                  </a:lnTo>
                  <a:lnTo>
                    <a:pt x="166" y="104"/>
                  </a:lnTo>
                  <a:lnTo>
                    <a:pt x="166" y="100"/>
                  </a:lnTo>
                  <a:lnTo>
                    <a:pt x="166" y="96"/>
                  </a:lnTo>
                  <a:lnTo>
                    <a:pt x="168" y="90"/>
                  </a:lnTo>
                  <a:lnTo>
                    <a:pt x="168" y="88"/>
                  </a:lnTo>
                  <a:lnTo>
                    <a:pt x="168" y="88"/>
                  </a:lnTo>
                  <a:lnTo>
                    <a:pt x="168" y="86"/>
                  </a:lnTo>
                  <a:lnTo>
                    <a:pt x="168" y="84"/>
                  </a:lnTo>
                  <a:lnTo>
                    <a:pt x="170" y="84"/>
                  </a:lnTo>
                  <a:lnTo>
                    <a:pt x="170" y="82"/>
                  </a:lnTo>
                  <a:lnTo>
                    <a:pt x="174" y="80"/>
                  </a:lnTo>
                  <a:lnTo>
                    <a:pt x="174" y="80"/>
                  </a:lnTo>
                  <a:lnTo>
                    <a:pt x="176" y="78"/>
                  </a:lnTo>
                  <a:lnTo>
                    <a:pt x="176" y="78"/>
                  </a:lnTo>
                  <a:lnTo>
                    <a:pt x="176" y="78"/>
                  </a:lnTo>
                  <a:lnTo>
                    <a:pt x="176" y="78"/>
                  </a:lnTo>
                  <a:lnTo>
                    <a:pt x="178" y="76"/>
                  </a:lnTo>
                  <a:lnTo>
                    <a:pt x="178" y="76"/>
                  </a:lnTo>
                  <a:lnTo>
                    <a:pt x="178" y="74"/>
                  </a:lnTo>
                  <a:lnTo>
                    <a:pt x="176" y="74"/>
                  </a:lnTo>
                  <a:lnTo>
                    <a:pt x="176" y="72"/>
                  </a:lnTo>
                  <a:lnTo>
                    <a:pt x="176" y="68"/>
                  </a:lnTo>
                  <a:lnTo>
                    <a:pt x="174" y="64"/>
                  </a:lnTo>
                  <a:lnTo>
                    <a:pt x="174" y="62"/>
                  </a:lnTo>
                  <a:lnTo>
                    <a:pt x="174" y="60"/>
                  </a:lnTo>
                  <a:lnTo>
                    <a:pt x="174" y="58"/>
                  </a:lnTo>
                  <a:lnTo>
                    <a:pt x="174" y="56"/>
                  </a:lnTo>
                  <a:lnTo>
                    <a:pt x="174" y="48"/>
                  </a:lnTo>
                  <a:lnTo>
                    <a:pt x="174" y="40"/>
                  </a:lnTo>
                  <a:lnTo>
                    <a:pt x="174" y="38"/>
                  </a:lnTo>
                  <a:lnTo>
                    <a:pt x="172" y="34"/>
                  </a:lnTo>
                  <a:lnTo>
                    <a:pt x="168" y="30"/>
                  </a:lnTo>
                  <a:lnTo>
                    <a:pt x="166" y="28"/>
                  </a:lnTo>
                  <a:lnTo>
                    <a:pt x="166" y="26"/>
                  </a:lnTo>
                  <a:lnTo>
                    <a:pt x="164" y="26"/>
                  </a:lnTo>
                  <a:lnTo>
                    <a:pt x="162" y="24"/>
                  </a:lnTo>
                  <a:lnTo>
                    <a:pt x="158" y="22"/>
                  </a:lnTo>
                  <a:lnTo>
                    <a:pt x="154" y="22"/>
                  </a:lnTo>
                  <a:lnTo>
                    <a:pt x="154" y="20"/>
                  </a:lnTo>
                  <a:lnTo>
                    <a:pt x="152" y="20"/>
                  </a:lnTo>
                  <a:lnTo>
                    <a:pt x="150" y="18"/>
                  </a:lnTo>
                  <a:lnTo>
                    <a:pt x="146" y="14"/>
                  </a:lnTo>
                  <a:lnTo>
                    <a:pt x="144" y="12"/>
                  </a:lnTo>
                  <a:lnTo>
                    <a:pt x="144" y="10"/>
                  </a:lnTo>
                  <a:lnTo>
                    <a:pt x="142" y="8"/>
                  </a:lnTo>
                  <a:lnTo>
                    <a:pt x="142" y="8"/>
                  </a:lnTo>
                  <a:lnTo>
                    <a:pt x="142" y="6"/>
                  </a:lnTo>
                  <a:lnTo>
                    <a:pt x="142" y="4"/>
                  </a:lnTo>
                  <a:lnTo>
                    <a:pt x="142" y="4"/>
                  </a:lnTo>
                  <a:lnTo>
                    <a:pt x="140" y="2"/>
                  </a:lnTo>
                  <a:lnTo>
                    <a:pt x="140" y="2"/>
                  </a:lnTo>
                  <a:lnTo>
                    <a:pt x="140" y="0"/>
                  </a:lnTo>
                  <a:lnTo>
                    <a:pt x="140" y="0"/>
                  </a:lnTo>
                  <a:lnTo>
                    <a:pt x="138" y="0"/>
                  </a:lnTo>
                  <a:lnTo>
                    <a:pt x="138" y="0"/>
                  </a:lnTo>
                  <a:lnTo>
                    <a:pt x="136" y="0"/>
                  </a:lnTo>
                  <a:lnTo>
                    <a:pt x="134" y="0"/>
                  </a:lnTo>
                  <a:lnTo>
                    <a:pt x="130" y="0"/>
                  </a:lnTo>
                  <a:lnTo>
                    <a:pt x="130" y="2"/>
                  </a:lnTo>
                  <a:lnTo>
                    <a:pt x="130" y="2"/>
                  </a:lnTo>
                  <a:lnTo>
                    <a:pt x="128" y="6"/>
                  </a:lnTo>
                  <a:lnTo>
                    <a:pt x="128" y="8"/>
                  </a:lnTo>
                  <a:lnTo>
                    <a:pt x="128" y="10"/>
                  </a:lnTo>
                  <a:lnTo>
                    <a:pt x="126" y="10"/>
                  </a:lnTo>
                  <a:lnTo>
                    <a:pt x="126" y="10"/>
                  </a:lnTo>
                  <a:lnTo>
                    <a:pt x="126" y="10"/>
                  </a:lnTo>
                  <a:lnTo>
                    <a:pt x="124" y="12"/>
                  </a:lnTo>
                  <a:lnTo>
                    <a:pt x="122" y="12"/>
                  </a:lnTo>
                  <a:lnTo>
                    <a:pt x="122" y="12"/>
                  </a:lnTo>
                  <a:lnTo>
                    <a:pt x="118" y="14"/>
                  </a:lnTo>
                  <a:lnTo>
                    <a:pt x="116" y="14"/>
                  </a:lnTo>
                  <a:lnTo>
                    <a:pt x="116" y="16"/>
                  </a:lnTo>
                  <a:lnTo>
                    <a:pt x="114" y="16"/>
                  </a:lnTo>
                  <a:lnTo>
                    <a:pt x="114" y="18"/>
                  </a:lnTo>
                  <a:lnTo>
                    <a:pt x="112" y="20"/>
                  </a:lnTo>
                  <a:lnTo>
                    <a:pt x="110" y="22"/>
                  </a:lnTo>
                  <a:lnTo>
                    <a:pt x="110" y="26"/>
                  </a:lnTo>
                  <a:lnTo>
                    <a:pt x="108" y="30"/>
                  </a:lnTo>
                  <a:lnTo>
                    <a:pt x="108" y="34"/>
                  </a:lnTo>
                  <a:lnTo>
                    <a:pt x="106" y="40"/>
                  </a:lnTo>
                  <a:lnTo>
                    <a:pt x="106" y="48"/>
                  </a:lnTo>
                  <a:lnTo>
                    <a:pt x="104" y="50"/>
                  </a:lnTo>
                  <a:lnTo>
                    <a:pt x="104" y="54"/>
                  </a:lnTo>
                  <a:lnTo>
                    <a:pt x="104" y="56"/>
                  </a:lnTo>
                  <a:lnTo>
                    <a:pt x="104" y="60"/>
                  </a:lnTo>
                  <a:lnTo>
                    <a:pt x="104" y="62"/>
                  </a:lnTo>
                  <a:lnTo>
                    <a:pt x="104" y="64"/>
                  </a:lnTo>
                  <a:lnTo>
                    <a:pt x="106" y="66"/>
                  </a:lnTo>
                  <a:lnTo>
                    <a:pt x="106" y="70"/>
                  </a:lnTo>
                  <a:lnTo>
                    <a:pt x="106" y="70"/>
                  </a:lnTo>
                  <a:lnTo>
                    <a:pt x="106" y="70"/>
                  </a:lnTo>
                  <a:lnTo>
                    <a:pt x="108" y="72"/>
                  </a:lnTo>
                  <a:lnTo>
                    <a:pt x="110" y="74"/>
                  </a:lnTo>
                  <a:lnTo>
                    <a:pt x="112" y="74"/>
                  </a:lnTo>
                  <a:lnTo>
                    <a:pt x="112" y="76"/>
                  </a:lnTo>
                  <a:lnTo>
                    <a:pt x="114" y="76"/>
                  </a:lnTo>
                  <a:lnTo>
                    <a:pt x="114" y="76"/>
                  </a:lnTo>
                  <a:lnTo>
                    <a:pt x="118" y="76"/>
                  </a:lnTo>
                  <a:lnTo>
                    <a:pt x="118" y="76"/>
                  </a:lnTo>
                  <a:lnTo>
                    <a:pt x="120" y="76"/>
                  </a:lnTo>
                  <a:lnTo>
                    <a:pt x="122" y="76"/>
                  </a:lnTo>
                  <a:lnTo>
                    <a:pt x="122" y="76"/>
                  </a:lnTo>
                  <a:lnTo>
                    <a:pt x="122" y="76"/>
                  </a:lnTo>
                  <a:lnTo>
                    <a:pt x="122" y="78"/>
                  </a:lnTo>
                  <a:lnTo>
                    <a:pt x="124" y="78"/>
                  </a:lnTo>
                  <a:lnTo>
                    <a:pt x="124" y="78"/>
                  </a:lnTo>
                  <a:lnTo>
                    <a:pt x="124" y="80"/>
                  </a:lnTo>
                  <a:lnTo>
                    <a:pt x="124" y="82"/>
                  </a:lnTo>
                  <a:lnTo>
                    <a:pt x="126" y="84"/>
                  </a:lnTo>
                  <a:lnTo>
                    <a:pt x="126" y="88"/>
                  </a:lnTo>
                  <a:lnTo>
                    <a:pt x="126" y="90"/>
                  </a:lnTo>
                  <a:lnTo>
                    <a:pt x="126" y="92"/>
                  </a:lnTo>
                  <a:lnTo>
                    <a:pt x="124" y="94"/>
                  </a:lnTo>
                  <a:lnTo>
                    <a:pt x="124" y="96"/>
                  </a:lnTo>
                  <a:lnTo>
                    <a:pt x="124" y="100"/>
                  </a:lnTo>
                  <a:lnTo>
                    <a:pt x="124" y="100"/>
                  </a:lnTo>
                  <a:lnTo>
                    <a:pt x="122" y="102"/>
                  </a:lnTo>
                  <a:lnTo>
                    <a:pt x="122" y="102"/>
                  </a:lnTo>
                  <a:lnTo>
                    <a:pt x="122" y="104"/>
                  </a:lnTo>
                  <a:lnTo>
                    <a:pt x="120" y="104"/>
                  </a:lnTo>
                  <a:lnTo>
                    <a:pt x="120" y="104"/>
                  </a:lnTo>
                  <a:lnTo>
                    <a:pt x="118" y="104"/>
                  </a:lnTo>
                  <a:lnTo>
                    <a:pt x="116" y="106"/>
                  </a:lnTo>
                  <a:lnTo>
                    <a:pt x="114" y="106"/>
                  </a:lnTo>
                  <a:lnTo>
                    <a:pt x="112" y="106"/>
                  </a:lnTo>
                  <a:lnTo>
                    <a:pt x="108" y="106"/>
                  </a:lnTo>
                  <a:lnTo>
                    <a:pt x="106" y="104"/>
                  </a:lnTo>
                  <a:lnTo>
                    <a:pt x="106" y="104"/>
                  </a:lnTo>
                  <a:lnTo>
                    <a:pt x="104" y="104"/>
                  </a:lnTo>
                  <a:lnTo>
                    <a:pt x="104" y="104"/>
                  </a:lnTo>
                  <a:lnTo>
                    <a:pt x="102" y="102"/>
                  </a:lnTo>
                  <a:lnTo>
                    <a:pt x="102" y="100"/>
                  </a:lnTo>
                  <a:lnTo>
                    <a:pt x="100" y="98"/>
                  </a:lnTo>
                  <a:lnTo>
                    <a:pt x="100" y="96"/>
                  </a:lnTo>
                  <a:lnTo>
                    <a:pt x="98" y="96"/>
                  </a:lnTo>
                  <a:lnTo>
                    <a:pt x="98" y="94"/>
                  </a:lnTo>
                  <a:lnTo>
                    <a:pt x="98" y="88"/>
                  </a:lnTo>
                  <a:lnTo>
                    <a:pt x="98" y="86"/>
                  </a:lnTo>
                  <a:lnTo>
                    <a:pt x="98" y="84"/>
                  </a:lnTo>
                  <a:lnTo>
                    <a:pt x="96" y="82"/>
                  </a:lnTo>
                  <a:lnTo>
                    <a:pt x="96" y="82"/>
                  </a:lnTo>
                  <a:lnTo>
                    <a:pt x="96" y="82"/>
                  </a:lnTo>
                  <a:lnTo>
                    <a:pt x="96" y="80"/>
                  </a:lnTo>
                  <a:lnTo>
                    <a:pt x="96" y="80"/>
                  </a:lnTo>
                  <a:lnTo>
                    <a:pt x="94" y="80"/>
                  </a:lnTo>
                  <a:lnTo>
                    <a:pt x="92" y="78"/>
                  </a:lnTo>
                  <a:lnTo>
                    <a:pt x="90" y="78"/>
                  </a:lnTo>
                  <a:lnTo>
                    <a:pt x="88" y="78"/>
                  </a:lnTo>
                  <a:lnTo>
                    <a:pt x="86" y="76"/>
                  </a:lnTo>
                  <a:lnTo>
                    <a:pt x="86" y="76"/>
                  </a:lnTo>
                  <a:lnTo>
                    <a:pt x="84" y="76"/>
                  </a:lnTo>
                  <a:lnTo>
                    <a:pt x="84" y="74"/>
                  </a:lnTo>
                  <a:lnTo>
                    <a:pt x="84" y="74"/>
                  </a:lnTo>
                  <a:lnTo>
                    <a:pt x="84" y="74"/>
                  </a:lnTo>
                  <a:lnTo>
                    <a:pt x="84" y="72"/>
                  </a:lnTo>
                  <a:lnTo>
                    <a:pt x="84" y="70"/>
                  </a:lnTo>
                  <a:lnTo>
                    <a:pt x="84" y="70"/>
                  </a:lnTo>
                  <a:lnTo>
                    <a:pt x="82" y="70"/>
                  </a:lnTo>
                  <a:lnTo>
                    <a:pt x="82" y="68"/>
                  </a:lnTo>
                  <a:lnTo>
                    <a:pt x="82" y="68"/>
                  </a:lnTo>
                  <a:lnTo>
                    <a:pt x="80" y="68"/>
                  </a:lnTo>
                  <a:lnTo>
                    <a:pt x="78" y="68"/>
                  </a:lnTo>
                  <a:lnTo>
                    <a:pt x="76" y="70"/>
                  </a:lnTo>
                  <a:lnTo>
                    <a:pt x="76" y="70"/>
                  </a:lnTo>
                  <a:lnTo>
                    <a:pt x="74" y="70"/>
                  </a:lnTo>
                  <a:lnTo>
                    <a:pt x="72" y="70"/>
                  </a:lnTo>
                  <a:lnTo>
                    <a:pt x="72" y="72"/>
                  </a:lnTo>
                  <a:lnTo>
                    <a:pt x="70" y="72"/>
                  </a:lnTo>
                  <a:lnTo>
                    <a:pt x="70" y="72"/>
                  </a:lnTo>
                  <a:lnTo>
                    <a:pt x="70" y="74"/>
                  </a:lnTo>
                  <a:lnTo>
                    <a:pt x="70" y="76"/>
                  </a:lnTo>
                  <a:lnTo>
                    <a:pt x="68" y="78"/>
                  </a:lnTo>
                  <a:lnTo>
                    <a:pt x="68" y="78"/>
                  </a:lnTo>
                  <a:lnTo>
                    <a:pt x="68" y="80"/>
                  </a:lnTo>
                  <a:lnTo>
                    <a:pt x="68" y="80"/>
                  </a:lnTo>
                  <a:lnTo>
                    <a:pt x="66" y="80"/>
                  </a:lnTo>
                  <a:lnTo>
                    <a:pt x="66" y="80"/>
                  </a:lnTo>
                  <a:lnTo>
                    <a:pt x="66" y="80"/>
                  </a:lnTo>
                  <a:lnTo>
                    <a:pt x="64" y="80"/>
                  </a:lnTo>
                  <a:lnTo>
                    <a:pt x="64" y="80"/>
                  </a:lnTo>
                  <a:lnTo>
                    <a:pt x="62" y="78"/>
                  </a:lnTo>
                  <a:lnTo>
                    <a:pt x="60" y="78"/>
                  </a:lnTo>
                  <a:lnTo>
                    <a:pt x="60" y="78"/>
                  </a:lnTo>
                  <a:lnTo>
                    <a:pt x="60" y="78"/>
                  </a:lnTo>
                  <a:lnTo>
                    <a:pt x="60" y="76"/>
                  </a:lnTo>
                  <a:lnTo>
                    <a:pt x="58" y="74"/>
                  </a:lnTo>
                  <a:lnTo>
                    <a:pt x="58" y="72"/>
                  </a:lnTo>
                  <a:lnTo>
                    <a:pt x="58" y="70"/>
                  </a:lnTo>
                  <a:lnTo>
                    <a:pt x="58" y="68"/>
                  </a:lnTo>
                  <a:lnTo>
                    <a:pt x="58" y="66"/>
                  </a:lnTo>
                  <a:lnTo>
                    <a:pt x="58" y="64"/>
                  </a:lnTo>
                  <a:lnTo>
                    <a:pt x="56" y="64"/>
                  </a:lnTo>
                  <a:lnTo>
                    <a:pt x="56" y="64"/>
                  </a:lnTo>
                  <a:lnTo>
                    <a:pt x="56" y="62"/>
                  </a:lnTo>
                  <a:lnTo>
                    <a:pt x="54" y="62"/>
                  </a:lnTo>
                  <a:lnTo>
                    <a:pt x="54" y="62"/>
                  </a:lnTo>
                  <a:lnTo>
                    <a:pt x="52" y="62"/>
                  </a:lnTo>
                  <a:lnTo>
                    <a:pt x="50" y="62"/>
                  </a:lnTo>
                  <a:lnTo>
                    <a:pt x="46" y="62"/>
                  </a:lnTo>
                  <a:lnTo>
                    <a:pt x="42" y="60"/>
                  </a:lnTo>
                  <a:lnTo>
                    <a:pt x="40" y="62"/>
                  </a:lnTo>
                  <a:lnTo>
                    <a:pt x="40" y="66"/>
                  </a:lnTo>
                  <a:lnTo>
                    <a:pt x="42" y="70"/>
                  </a:lnTo>
                  <a:lnTo>
                    <a:pt x="42" y="76"/>
                  </a:lnTo>
                  <a:lnTo>
                    <a:pt x="42" y="78"/>
                  </a:lnTo>
                  <a:lnTo>
                    <a:pt x="42" y="82"/>
                  </a:lnTo>
                  <a:lnTo>
                    <a:pt x="42" y="84"/>
                  </a:lnTo>
                  <a:lnTo>
                    <a:pt x="42" y="88"/>
                  </a:lnTo>
                  <a:lnTo>
                    <a:pt x="40" y="90"/>
                  </a:lnTo>
                  <a:lnTo>
                    <a:pt x="40" y="92"/>
                  </a:lnTo>
                  <a:lnTo>
                    <a:pt x="40" y="94"/>
                  </a:lnTo>
                  <a:lnTo>
                    <a:pt x="38" y="94"/>
                  </a:lnTo>
                  <a:lnTo>
                    <a:pt x="38" y="94"/>
                  </a:lnTo>
                  <a:lnTo>
                    <a:pt x="38" y="96"/>
                  </a:lnTo>
                  <a:lnTo>
                    <a:pt x="36" y="96"/>
                  </a:lnTo>
                  <a:lnTo>
                    <a:pt x="36" y="96"/>
                  </a:lnTo>
                  <a:lnTo>
                    <a:pt x="34" y="96"/>
                  </a:lnTo>
                  <a:lnTo>
                    <a:pt x="32" y="96"/>
                  </a:lnTo>
                  <a:lnTo>
                    <a:pt x="30" y="96"/>
                  </a:lnTo>
                  <a:lnTo>
                    <a:pt x="28" y="96"/>
                  </a:lnTo>
                  <a:lnTo>
                    <a:pt x="26" y="96"/>
                  </a:lnTo>
                  <a:lnTo>
                    <a:pt x="24" y="94"/>
                  </a:lnTo>
                  <a:lnTo>
                    <a:pt x="24" y="94"/>
                  </a:lnTo>
                  <a:lnTo>
                    <a:pt x="24" y="94"/>
                  </a:lnTo>
                  <a:lnTo>
                    <a:pt x="24" y="94"/>
                  </a:lnTo>
                  <a:lnTo>
                    <a:pt x="22" y="92"/>
                  </a:lnTo>
                  <a:lnTo>
                    <a:pt x="22" y="90"/>
                  </a:lnTo>
                  <a:lnTo>
                    <a:pt x="22" y="90"/>
                  </a:lnTo>
                  <a:lnTo>
                    <a:pt x="22" y="88"/>
                  </a:lnTo>
                  <a:lnTo>
                    <a:pt x="20" y="86"/>
                  </a:lnTo>
                  <a:lnTo>
                    <a:pt x="20" y="86"/>
                  </a:lnTo>
                  <a:lnTo>
                    <a:pt x="20" y="86"/>
                  </a:lnTo>
                  <a:lnTo>
                    <a:pt x="20" y="86"/>
                  </a:lnTo>
                  <a:lnTo>
                    <a:pt x="18" y="86"/>
                  </a:lnTo>
                  <a:lnTo>
                    <a:pt x="16" y="86"/>
                  </a:lnTo>
                  <a:lnTo>
                    <a:pt x="16" y="86"/>
                  </a:lnTo>
                  <a:lnTo>
                    <a:pt x="14" y="86"/>
                  </a:lnTo>
                  <a:lnTo>
                    <a:pt x="14" y="86"/>
                  </a:lnTo>
                  <a:lnTo>
                    <a:pt x="14" y="88"/>
                  </a:lnTo>
                  <a:lnTo>
                    <a:pt x="14" y="88"/>
                  </a:lnTo>
                  <a:lnTo>
                    <a:pt x="14" y="88"/>
                  </a:lnTo>
                  <a:lnTo>
                    <a:pt x="14" y="90"/>
                  </a:lnTo>
                  <a:lnTo>
                    <a:pt x="14" y="90"/>
                  </a:lnTo>
                  <a:lnTo>
                    <a:pt x="14" y="92"/>
                  </a:lnTo>
                  <a:lnTo>
                    <a:pt x="14" y="94"/>
                  </a:lnTo>
                  <a:lnTo>
                    <a:pt x="14" y="94"/>
                  </a:lnTo>
                  <a:lnTo>
                    <a:pt x="14" y="94"/>
                  </a:lnTo>
                  <a:lnTo>
                    <a:pt x="14" y="94"/>
                  </a:lnTo>
                  <a:lnTo>
                    <a:pt x="14" y="96"/>
                  </a:lnTo>
                  <a:lnTo>
                    <a:pt x="12" y="96"/>
                  </a:lnTo>
                  <a:lnTo>
                    <a:pt x="12" y="96"/>
                  </a:lnTo>
                  <a:lnTo>
                    <a:pt x="10" y="96"/>
                  </a:lnTo>
                  <a:lnTo>
                    <a:pt x="8" y="96"/>
                  </a:lnTo>
                  <a:lnTo>
                    <a:pt x="8" y="96"/>
                  </a:lnTo>
                  <a:lnTo>
                    <a:pt x="6" y="96"/>
                  </a:lnTo>
                  <a:lnTo>
                    <a:pt x="4" y="96"/>
                  </a:lnTo>
                  <a:lnTo>
                    <a:pt x="4" y="96"/>
                  </a:lnTo>
                  <a:lnTo>
                    <a:pt x="4" y="96"/>
                  </a:lnTo>
                  <a:lnTo>
                    <a:pt x="4" y="96"/>
                  </a:lnTo>
                  <a:lnTo>
                    <a:pt x="2" y="98"/>
                  </a:lnTo>
                  <a:lnTo>
                    <a:pt x="2" y="100"/>
                  </a:lnTo>
                  <a:lnTo>
                    <a:pt x="2" y="102"/>
                  </a:lnTo>
                  <a:lnTo>
                    <a:pt x="2" y="104"/>
                  </a:lnTo>
                  <a:lnTo>
                    <a:pt x="0" y="106"/>
                  </a:lnTo>
                  <a:lnTo>
                    <a:pt x="0" y="110"/>
                  </a:lnTo>
                  <a:lnTo>
                    <a:pt x="2" y="112"/>
                  </a:lnTo>
                  <a:lnTo>
                    <a:pt x="2" y="114"/>
                  </a:lnTo>
                  <a:lnTo>
                    <a:pt x="2" y="120"/>
                  </a:lnTo>
                  <a:lnTo>
                    <a:pt x="2" y="126"/>
                  </a:lnTo>
                  <a:lnTo>
                    <a:pt x="4" y="130"/>
                  </a:lnTo>
                  <a:lnTo>
                    <a:pt x="4" y="134"/>
                  </a:lnTo>
                  <a:lnTo>
                    <a:pt x="4" y="142"/>
                  </a:lnTo>
                  <a:lnTo>
                    <a:pt x="4" y="144"/>
                  </a:lnTo>
                  <a:lnTo>
                    <a:pt x="4" y="146"/>
                  </a:lnTo>
                  <a:lnTo>
                    <a:pt x="4" y="148"/>
                  </a:lnTo>
                  <a:lnTo>
                    <a:pt x="6" y="148"/>
                  </a:lnTo>
                  <a:lnTo>
                    <a:pt x="6" y="150"/>
                  </a:lnTo>
                  <a:lnTo>
                    <a:pt x="6" y="150"/>
                  </a:lnTo>
                  <a:lnTo>
                    <a:pt x="8" y="152"/>
                  </a:lnTo>
                  <a:lnTo>
                    <a:pt x="10" y="154"/>
                  </a:lnTo>
                  <a:lnTo>
                    <a:pt x="12" y="156"/>
                  </a:lnTo>
                  <a:lnTo>
                    <a:pt x="14" y="158"/>
                  </a:lnTo>
                  <a:lnTo>
                    <a:pt x="14" y="160"/>
                  </a:lnTo>
                  <a:lnTo>
                    <a:pt x="16" y="162"/>
                  </a:lnTo>
                  <a:lnTo>
                    <a:pt x="16" y="162"/>
                  </a:lnTo>
                  <a:lnTo>
                    <a:pt x="16" y="162"/>
                  </a:lnTo>
                  <a:lnTo>
                    <a:pt x="16" y="164"/>
                  </a:lnTo>
                  <a:lnTo>
                    <a:pt x="16" y="166"/>
                  </a:lnTo>
                  <a:lnTo>
                    <a:pt x="16" y="170"/>
                  </a:lnTo>
                  <a:lnTo>
                    <a:pt x="20" y="170"/>
                  </a:lnTo>
                  <a:lnTo>
                    <a:pt x="22" y="172"/>
                  </a:lnTo>
                  <a:lnTo>
                    <a:pt x="24" y="172"/>
                  </a:lnTo>
                  <a:lnTo>
                    <a:pt x="28" y="172"/>
                  </a:lnTo>
                  <a:lnTo>
                    <a:pt x="34" y="172"/>
                  </a:lnTo>
                  <a:lnTo>
                    <a:pt x="46" y="174"/>
                  </a:lnTo>
                  <a:lnTo>
                    <a:pt x="58" y="174"/>
                  </a:lnTo>
                  <a:lnTo>
                    <a:pt x="62" y="174"/>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42" name="Freeform 438">
              <a:extLst>
                <a:ext uri="{FF2B5EF4-FFF2-40B4-BE49-F238E27FC236}">
                  <a16:creationId xmlns:a16="http://schemas.microsoft.com/office/drawing/2014/main" id="{6D2B8878-4F4B-4308-A4C2-424051831A25}"/>
                </a:ext>
              </a:extLst>
            </p:cNvPr>
            <p:cNvSpPr>
              <a:spLocks/>
            </p:cNvSpPr>
            <p:nvPr/>
          </p:nvSpPr>
          <p:spPr bwMode="auto">
            <a:xfrm>
              <a:off x="6366183" y="3423953"/>
              <a:ext cx="302593" cy="447957"/>
            </a:xfrm>
            <a:custGeom>
              <a:avLst/>
              <a:gdLst>
                <a:gd name="T0" fmla="*/ 28 w 160"/>
                <a:gd name="T1" fmla="*/ 12 h 262"/>
                <a:gd name="T2" fmla="*/ 40 w 160"/>
                <a:gd name="T3" fmla="*/ 50 h 262"/>
                <a:gd name="T4" fmla="*/ 40 w 160"/>
                <a:gd name="T5" fmla="*/ 88 h 262"/>
                <a:gd name="T6" fmla="*/ 34 w 160"/>
                <a:gd name="T7" fmla="*/ 108 h 262"/>
                <a:gd name="T8" fmla="*/ 26 w 160"/>
                <a:gd name="T9" fmla="*/ 112 h 262"/>
                <a:gd name="T10" fmla="*/ 18 w 160"/>
                <a:gd name="T11" fmla="*/ 120 h 262"/>
                <a:gd name="T12" fmla="*/ 8 w 160"/>
                <a:gd name="T13" fmla="*/ 128 h 262"/>
                <a:gd name="T14" fmla="*/ 0 w 160"/>
                <a:gd name="T15" fmla="*/ 138 h 262"/>
                <a:gd name="T16" fmla="*/ 4 w 160"/>
                <a:gd name="T17" fmla="*/ 150 h 262"/>
                <a:gd name="T18" fmla="*/ 8 w 160"/>
                <a:gd name="T19" fmla="*/ 154 h 262"/>
                <a:gd name="T20" fmla="*/ 14 w 160"/>
                <a:gd name="T21" fmla="*/ 168 h 262"/>
                <a:gd name="T22" fmla="*/ 22 w 160"/>
                <a:gd name="T23" fmla="*/ 186 h 262"/>
                <a:gd name="T24" fmla="*/ 16 w 160"/>
                <a:gd name="T25" fmla="*/ 192 h 262"/>
                <a:gd name="T26" fmla="*/ 16 w 160"/>
                <a:gd name="T27" fmla="*/ 194 h 262"/>
                <a:gd name="T28" fmla="*/ 20 w 160"/>
                <a:gd name="T29" fmla="*/ 202 h 262"/>
                <a:gd name="T30" fmla="*/ 26 w 160"/>
                <a:gd name="T31" fmla="*/ 212 h 262"/>
                <a:gd name="T32" fmla="*/ 26 w 160"/>
                <a:gd name="T33" fmla="*/ 220 h 262"/>
                <a:gd name="T34" fmla="*/ 18 w 160"/>
                <a:gd name="T35" fmla="*/ 224 h 262"/>
                <a:gd name="T36" fmla="*/ 22 w 160"/>
                <a:gd name="T37" fmla="*/ 236 h 262"/>
                <a:gd name="T38" fmla="*/ 32 w 160"/>
                <a:gd name="T39" fmla="*/ 250 h 262"/>
                <a:gd name="T40" fmla="*/ 46 w 160"/>
                <a:gd name="T41" fmla="*/ 258 h 262"/>
                <a:gd name="T42" fmla="*/ 60 w 160"/>
                <a:gd name="T43" fmla="*/ 258 h 262"/>
                <a:gd name="T44" fmla="*/ 62 w 160"/>
                <a:gd name="T45" fmla="*/ 252 h 262"/>
                <a:gd name="T46" fmla="*/ 68 w 160"/>
                <a:gd name="T47" fmla="*/ 248 h 262"/>
                <a:gd name="T48" fmla="*/ 80 w 160"/>
                <a:gd name="T49" fmla="*/ 248 h 262"/>
                <a:gd name="T50" fmla="*/ 86 w 160"/>
                <a:gd name="T51" fmla="*/ 238 h 262"/>
                <a:gd name="T52" fmla="*/ 96 w 160"/>
                <a:gd name="T53" fmla="*/ 236 h 262"/>
                <a:gd name="T54" fmla="*/ 104 w 160"/>
                <a:gd name="T55" fmla="*/ 232 h 262"/>
                <a:gd name="T56" fmla="*/ 108 w 160"/>
                <a:gd name="T57" fmla="*/ 222 h 262"/>
                <a:gd name="T58" fmla="*/ 118 w 160"/>
                <a:gd name="T59" fmla="*/ 216 h 262"/>
                <a:gd name="T60" fmla="*/ 130 w 160"/>
                <a:gd name="T61" fmla="*/ 200 h 262"/>
                <a:gd name="T62" fmla="*/ 138 w 160"/>
                <a:gd name="T63" fmla="*/ 196 h 262"/>
                <a:gd name="T64" fmla="*/ 142 w 160"/>
                <a:gd name="T65" fmla="*/ 188 h 262"/>
                <a:gd name="T66" fmla="*/ 136 w 160"/>
                <a:gd name="T67" fmla="*/ 182 h 262"/>
                <a:gd name="T68" fmla="*/ 134 w 160"/>
                <a:gd name="T69" fmla="*/ 176 h 262"/>
                <a:gd name="T70" fmla="*/ 132 w 160"/>
                <a:gd name="T71" fmla="*/ 168 h 262"/>
                <a:gd name="T72" fmla="*/ 122 w 160"/>
                <a:gd name="T73" fmla="*/ 166 h 262"/>
                <a:gd name="T74" fmla="*/ 122 w 160"/>
                <a:gd name="T75" fmla="*/ 158 h 262"/>
                <a:gd name="T76" fmla="*/ 128 w 160"/>
                <a:gd name="T77" fmla="*/ 156 h 262"/>
                <a:gd name="T78" fmla="*/ 134 w 160"/>
                <a:gd name="T79" fmla="*/ 154 h 262"/>
                <a:gd name="T80" fmla="*/ 138 w 160"/>
                <a:gd name="T81" fmla="*/ 140 h 262"/>
                <a:gd name="T82" fmla="*/ 148 w 160"/>
                <a:gd name="T83" fmla="*/ 124 h 262"/>
                <a:gd name="T84" fmla="*/ 156 w 160"/>
                <a:gd name="T85" fmla="*/ 120 h 262"/>
                <a:gd name="T86" fmla="*/ 160 w 160"/>
                <a:gd name="T87" fmla="*/ 106 h 262"/>
                <a:gd name="T88" fmla="*/ 154 w 160"/>
                <a:gd name="T89" fmla="*/ 78 h 262"/>
                <a:gd name="T90" fmla="*/ 138 w 160"/>
                <a:gd name="T91" fmla="*/ 70 h 262"/>
                <a:gd name="T92" fmla="*/ 114 w 160"/>
                <a:gd name="T93" fmla="*/ 52 h 262"/>
                <a:gd name="T94" fmla="*/ 92 w 160"/>
                <a:gd name="T95" fmla="*/ 42 h 262"/>
                <a:gd name="T96" fmla="*/ 86 w 160"/>
                <a:gd name="T97" fmla="*/ 30 h 262"/>
                <a:gd name="T98" fmla="*/ 78 w 160"/>
                <a:gd name="T99" fmla="*/ 26 h 262"/>
                <a:gd name="T100" fmla="*/ 60 w 160"/>
                <a:gd name="T101" fmla="*/ 26 h 262"/>
                <a:gd name="T102" fmla="*/ 54 w 160"/>
                <a:gd name="T103" fmla="*/ 16 h 262"/>
                <a:gd name="T104" fmla="*/ 50 w 160"/>
                <a:gd name="T105" fmla="*/ 10 h 262"/>
                <a:gd name="T106" fmla="*/ 40 w 160"/>
                <a:gd name="T107" fmla="*/ 8 h 262"/>
                <a:gd name="T108" fmla="*/ 38 w 160"/>
                <a:gd name="T109" fmla="*/ 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 h="262">
                  <a:moveTo>
                    <a:pt x="26" y="0"/>
                  </a:moveTo>
                  <a:lnTo>
                    <a:pt x="26" y="0"/>
                  </a:lnTo>
                  <a:lnTo>
                    <a:pt x="26" y="4"/>
                  </a:lnTo>
                  <a:lnTo>
                    <a:pt x="26" y="6"/>
                  </a:lnTo>
                  <a:lnTo>
                    <a:pt x="28" y="8"/>
                  </a:lnTo>
                  <a:lnTo>
                    <a:pt x="28" y="10"/>
                  </a:lnTo>
                  <a:lnTo>
                    <a:pt x="28" y="12"/>
                  </a:lnTo>
                  <a:lnTo>
                    <a:pt x="30" y="16"/>
                  </a:lnTo>
                  <a:lnTo>
                    <a:pt x="34" y="22"/>
                  </a:lnTo>
                  <a:lnTo>
                    <a:pt x="36" y="28"/>
                  </a:lnTo>
                  <a:lnTo>
                    <a:pt x="36" y="30"/>
                  </a:lnTo>
                  <a:lnTo>
                    <a:pt x="36" y="32"/>
                  </a:lnTo>
                  <a:lnTo>
                    <a:pt x="38" y="40"/>
                  </a:lnTo>
                  <a:lnTo>
                    <a:pt x="40" y="50"/>
                  </a:lnTo>
                  <a:lnTo>
                    <a:pt x="40" y="54"/>
                  </a:lnTo>
                  <a:lnTo>
                    <a:pt x="40" y="60"/>
                  </a:lnTo>
                  <a:lnTo>
                    <a:pt x="40" y="66"/>
                  </a:lnTo>
                  <a:lnTo>
                    <a:pt x="40" y="72"/>
                  </a:lnTo>
                  <a:lnTo>
                    <a:pt x="40" y="78"/>
                  </a:lnTo>
                  <a:lnTo>
                    <a:pt x="40" y="84"/>
                  </a:lnTo>
                  <a:lnTo>
                    <a:pt x="40" y="88"/>
                  </a:lnTo>
                  <a:lnTo>
                    <a:pt x="38" y="94"/>
                  </a:lnTo>
                  <a:lnTo>
                    <a:pt x="38" y="96"/>
                  </a:lnTo>
                  <a:lnTo>
                    <a:pt x="38" y="98"/>
                  </a:lnTo>
                  <a:lnTo>
                    <a:pt x="36" y="102"/>
                  </a:lnTo>
                  <a:lnTo>
                    <a:pt x="36" y="104"/>
                  </a:lnTo>
                  <a:lnTo>
                    <a:pt x="34" y="106"/>
                  </a:lnTo>
                  <a:lnTo>
                    <a:pt x="34" y="108"/>
                  </a:lnTo>
                  <a:lnTo>
                    <a:pt x="32" y="108"/>
                  </a:lnTo>
                  <a:lnTo>
                    <a:pt x="32" y="110"/>
                  </a:lnTo>
                  <a:lnTo>
                    <a:pt x="32" y="110"/>
                  </a:lnTo>
                  <a:lnTo>
                    <a:pt x="32" y="110"/>
                  </a:lnTo>
                  <a:lnTo>
                    <a:pt x="30" y="112"/>
                  </a:lnTo>
                  <a:lnTo>
                    <a:pt x="28" y="112"/>
                  </a:lnTo>
                  <a:lnTo>
                    <a:pt x="26" y="112"/>
                  </a:lnTo>
                  <a:lnTo>
                    <a:pt x="24" y="112"/>
                  </a:lnTo>
                  <a:lnTo>
                    <a:pt x="22" y="112"/>
                  </a:lnTo>
                  <a:lnTo>
                    <a:pt x="22" y="112"/>
                  </a:lnTo>
                  <a:lnTo>
                    <a:pt x="20" y="114"/>
                  </a:lnTo>
                  <a:lnTo>
                    <a:pt x="20" y="114"/>
                  </a:lnTo>
                  <a:lnTo>
                    <a:pt x="18" y="118"/>
                  </a:lnTo>
                  <a:lnTo>
                    <a:pt x="18" y="120"/>
                  </a:lnTo>
                  <a:lnTo>
                    <a:pt x="16" y="122"/>
                  </a:lnTo>
                  <a:lnTo>
                    <a:pt x="16" y="122"/>
                  </a:lnTo>
                  <a:lnTo>
                    <a:pt x="14" y="122"/>
                  </a:lnTo>
                  <a:lnTo>
                    <a:pt x="14" y="124"/>
                  </a:lnTo>
                  <a:lnTo>
                    <a:pt x="12" y="126"/>
                  </a:lnTo>
                  <a:lnTo>
                    <a:pt x="8" y="126"/>
                  </a:lnTo>
                  <a:lnTo>
                    <a:pt x="8" y="128"/>
                  </a:lnTo>
                  <a:lnTo>
                    <a:pt x="6" y="128"/>
                  </a:lnTo>
                  <a:lnTo>
                    <a:pt x="4" y="130"/>
                  </a:lnTo>
                  <a:lnTo>
                    <a:pt x="4" y="132"/>
                  </a:lnTo>
                  <a:lnTo>
                    <a:pt x="2" y="134"/>
                  </a:lnTo>
                  <a:lnTo>
                    <a:pt x="2" y="136"/>
                  </a:lnTo>
                  <a:lnTo>
                    <a:pt x="0" y="136"/>
                  </a:lnTo>
                  <a:lnTo>
                    <a:pt x="0" y="138"/>
                  </a:lnTo>
                  <a:lnTo>
                    <a:pt x="0" y="140"/>
                  </a:lnTo>
                  <a:lnTo>
                    <a:pt x="0" y="142"/>
                  </a:lnTo>
                  <a:lnTo>
                    <a:pt x="0" y="144"/>
                  </a:lnTo>
                  <a:lnTo>
                    <a:pt x="0" y="148"/>
                  </a:lnTo>
                  <a:lnTo>
                    <a:pt x="2" y="150"/>
                  </a:lnTo>
                  <a:lnTo>
                    <a:pt x="2" y="150"/>
                  </a:lnTo>
                  <a:lnTo>
                    <a:pt x="4" y="150"/>
                  </a:lnTo>
                  <a:lnTo>
                    <a:pt x="6" y="150"/>
                  </a:lnTo>
                  <a:lnTo>
                    <a:pt x="6" y="150"/>
                  </a:lnTo>
                  <a:lnTo>
                    <a:pt x="8" y="150"/>
                  </a:lnTo>
                  <a:lnTo>
                    <a:pt x="8" y="150"/>
                  </a:lnTo>
                  <a:lnTo>
                    <a:pt x="8" y="150"/>
                  </a:lnTo>
                  <a:lnTo>
                    <a:pt x="8" y="152"/>
                  </a:lnTo>
                  <a:lnTo>
                    <a:pt x="8" y="154"/>
                  </a:lnTo>
                  <a:lnTo>
                    <a:pt x="10" y="154"/>
                  </a:lnTo>
                  <a:lnTo>
                    <a:pt x="10" y="158"/>
                  </a:lnTo>
                  <a:lnTo>
                    <a:pt x="10" y="158"/>
                  </a:lnTo>
                  <a:lnTo>
                    <a:pt x="10" y="160"/>
                  </a:lnTo>
                  <a:lnTo>
                    <a:pt x="10" y="162"/>
                  </a:lnTo>
                  <a:lnTo>
                    <a:pt x="12" y="164"/>
                  </a:lnTo>
                  <a:lnTo>
                    <a:pt x="14" y="168"/>
                  </a:lnTo>
                  <a:lnTo>
                    <a:pt x="18" y="174"/>
                  </a:lnTo>
                  <a:lnTo>
                    <a:pt x="20" y="178"/>
                  </a:lnTo>
                  <a:lnTo>
                    <a:pt x="20" y="180"/>
                  </a:lnTo>
                  <a:lnTo>
                    <a:pt x="22" y="182"/>
                  </a:lnTo>
                  <a:lnTo>
                    <a:pt x="22" y="184"/>
                  </a:lnTo>
                  <a:lnTo>
                    <a:pt x="22" y="186"/>
                  </a:lnTo>
                  <a:lnTo>
                    <a:pt x="22" y="186"/>
                  </a:lnTo>
                  <a:lnTo>
                    <a:pt x="22" y="188"/>
                  </a:lnTo>
                  <a:lnTo>
                    <a:pt x="22" y="190"/>
                  </a:lnTo>
                  <a:lnTo>
                    <a:pt x="22" y="190"/>
                  </a:lnTo>
                  <a:lnTo>
                    <a:pt x="20" y="190"/>
                  </a:lnTo>
                  <a:lnTo>
                    <a:pt x="20" y="190"/>
                  </a:lnTo>
                  <a:lnTo>
                    <a:pt x="18" y="192"/>
                  </a:lnTo>
                  <a:lnTo>
                    <a:pt x="16" y="192"/>
                  </a:lnTo>
                  <a:lnTo>
                    <a:pt x="16" y="192"/>
                  </a:lnTo>
                  <a:lnTo>
                    <a:pt x="16" y="192"/>
                  </a:lnTo>
                  <a:lnTo>
                    <a:pt x="14" y="192"/>
                  </a:lnTo>
                  <a:lnTo>
                    <a:pt x="14" y="192"/>
                  </a:lnTo>
                  <a:lnTo>
                    <a:pt x="14" y="194"/>
                  </a:lnTo>
                  <a:lnTo>
                    <a:pt x="16" y="194"/>
                  </a:lnTo>
                  <a:lnTo>
                    <a:pt x="16" y="194"/>
                  </a:lnTo>
                  <a:lnTo>
                    <a:pt x="18" y="194"/>
                  </a:lnTo>
                  <a:lnTo>
                    <a:pt x="18" y="196"/>
                  </a:lnTo>
                  <a:lnTo>
                    <a:pt x="18" y="196"/>
                  </a:lnTo>
                  <a:lnTo>
                    <a:pt x="18" y="196"/>
                  </a:lnTo>
                  <a:lnTo>
                    <a:pt x="20" y="198"/>
                  </a:lnTo>
                  <a:lnTo>
                    <a:pt x="20" y="200"/>
                  </a:lnTo>
                  <a:lnTo>
                    <a:pt x="20" y="202"/>
                  </a:lnTo>
                  <a:lnTo>
                    <a:pt x="20" y="204"/>
                  </a:lnTo>
                  <a:lnTo>
                    <a:pt x="22" y="204"/>
                  </a:lnTo>
                  <a:lnTo>
                    <a:pt x="22" y="206"/>
                  </a:lnTo>
                  <a:lnTo>
                    <a:pt x="22" y="206"/>
                  </a:lnTo>
                  <a:lnTo>
                    <a:pt x="24" y="208"/>
                  </a:lnTo>
                  <a:lnTo>
                    <a:pt x="26" y="210"/>
                  </a:lnTo>
                  <a:lnTo>
                    <a:pt x="26" y="212"/>
                  </a:lnTo>
                  <a:lnTo>
                    <a:pt x="26" y="212"/>
                  </a:lnTo>
                  <a:lnTo>
                    <a:pt x="26" y="212"/>
                  </a:lnTo>
                  <a:lnTo>
                    <a:pt x="26" y="214"/>
                  </a:lnTo>
                  <a:lnTo>
                    <a:pt x="26" y="216"/>
                  </a:lnTo>
                  <a:lnTo>
                    <a:pt x="26" y="218"/>
                  </a:lnTo>
                  <a:lnTo>
                    <a:pt x="26" y="218"/>
                  </a:lnTo>
                  <a:lnTo>
                    <a:pt x="26" y="220"/>
                  </a:lnTo>
                  <a:lnTo>
                    <a:pt x="24" y="220"/>
                  </a:lnTo>
                  <a:lnTo>
                    <a:pt x="24" y="220"/>
                  </a:lnTo>
                  <a:lnTo>
                    <a:pt x="22" y="222"/>
                  </a:lnTo>
                  <a:lnTo>
                    <a:pt x="20" y="222"/>
                  </a:lnTo>
                  <a:lnTo>
                    <a:pt x="18" y="224"/>
                  </a:lnTo>
                  <a:lnTo>
                    <a:pt x="18" y="224"/>
                  </a:lnTo>
                  <a:lnTo>
                    <a:pt x="18" y="224"/>
                  </a:lnTo>
                  <a:lnTo>
                    <a:pt x="18" y="226"/>
                  </a:lnTo>
                  <a:lnTo>
                    <a:pt x="18" y="226"/>
                  </a:lnTo>
                  <a:lnTo>
                    <a:pt x="18" y="228"/>
                  </a:lnTo>
                  <a:lnTo>
                    <a:pt x="18" y="230"/>
                  </a:lnTo>
                  <a:lnTo>
                    <a:pt x="20" y="232"/>
                  </a:lnTo>
                  <a:lnTo>
                    <a:pt x="20" y="234"/>
                  </a:lnTo>
                  <a:lnTo>
                    <a:pt x="22" y="236"/>
                  </a:lnTo>
                  <a:lnTo>
                    <a:pt x="22" y="238"/>
                  </a:lnTo>
                  <a:lnTo>
                    <a:pt x="24" y="240"/>
                  </a:lnTo>
                  <a:lnTo>
                    <a:pt x="28" y="242"/>
                  </a:lnTo>
                  <a:lnTo>
                    <a:pt x="30" y="244"/>
                  </a:lnTo>
                  <a:lnTo>
                    <a:pt x="30" y="246"/>
                  </a:lnTo>
                  <a:lnTo>
                    <a:pt x="32" y="248"/>
                  </a:lnTo>
                  <a:lnTo>
                    <a:pt x="32" y="250"/>
                  </a:lnTo>
                  <a:lnTo>
                    <a:pt x="34" y="256"/>
                  </a:lnTo>
                  <a:lnTo>
                    <a:pt x="38" y="262"/>
                  </a:lnTo>
                  <a:lnTo>
                    <a:pt x="40" y="260"/>
                  </a:lnTo>
                  <a:lnTo>
                    <a:pt x="44" y="258"/>
                  </a:lnTo>
                  <a:lnTo>
                    <a:pt x="44" y="258"/>
                  </a:lnTo>
                  <a:lnTo>
                    <a:pt x="46" y="258"/>
                  </a:lnTo>
                  <a:lnTo>
                    <a:pt x="46" y="258"/>
                  </a:lnTo>
                  <a:lnTo>
                    <a:pt x="48" y="258"/>
                  </a:lnTo>
                  <a:lnTo>
                    <a:pt x="50" y="258"/>
                  </a:lnTo>
                  <a:lnTo>
                    <a:pt x="54" y="258"/>
                  </a:lnTo>
                  <a:lnTo>
                    <a:pt x="54" y="258"/>
                  </a:lnTo>
                  <a:lnTo>
                    <a:pt x="56" y="258"/>
                  </a:lnTo>
                  <a:lnTo>
                    <a:pt x="58" y="258"/>
                  </a:lnTo>
                  <a:lnTo>
                    <a:pt x="60" y="258"/>
                  </a:lnTo>
                  <a:lnTo>
                    <a:pt x="60" y="258"/>
                  </a:lnTo>
                  <a:lnTo>
                    <a:pt x="60" y="258"/>
                  </a:lnTo>
                  <a:lnTo>
                    <a:pt x="60" y="258"/>
                  </a:lnTo>
                  <a:lnTo>
                    <a:pt x="62" y="256"/>
                  </a:lnTo>
                  <a:lnTo>
                    <a:pt x="62" y="256"/>
                  </a:lnTo>
                  <a:lnTo>
                    <a:pt x="62" y="254"/>
                  </a:lnTo>
                  <a:lnTo>
                    <a:pt x="62" y="252"/>
                  </a:lnTo>
                  <a:lnTo>
                    <a:pt x="64" y="250"/>
                  </a:lnTo>
                  <a:lnTo>
                    <a:pt x="64" y="250"/>
                  </a:lnTo>
                  <a:lnTo>
                    <a:pt x="64" y="250"/>
                  </a:lnTo>
                  <a:lnTo>
                    <a:pt x="64" y="250"/>
                  </a:lnTo>
                  <a:lnTo>
                    <a:pt x="64" y="248"/>
                  </a:lnTo>
                  <a:lnTo>
                    <a:pt x="66" y="248"/>
                  </a:lnTo>
                  <a:lnTo>
                    <a:pt x="68" y="248"/>
                  </a:lnTo>
                  <a:lnTo>
                    <a:pt x="70" y="248"/>
                  </a:lnTo>
                  <a:lnTo>
                    <a:pt x="72" y="248"/>
                  </a:lnTo>
                  <a:lnTo>
                    <a:pt x="74" y="248"/>
                  </a:lnTo>
                  <a:lnTo>
                    <a:pt x="76" y="248"/>
                  </a:lnTo>
                  <a:lnTo>
                    <a:pt x="78" y="248"/>
                  </a:lnTo>
                  <a:lnTo>
                    <a:pt x="80" y="248"/>
                  </a:lnTo>
                  <a:lnTo>
                    <a:pt x="80" y="248"/>
                  </a:lnTo>
                  <a:lnTo>
                    <a:pt x="80" y="248"/>
                  </a:lnTo>
                  <a:lnTo>
                    <a:pt x="82" y="246"/>
                  </a:lnTo>
                  <a:lnTo>
                    <a:pt x="82" y="246"/>
                  </a:lnTo>
                  <a:lnTo>
                    <a:pt x="84" y="244"/>
                  </a:lnTo>
                  <a:lnTo>
                    <a:pt x="84" y="242"/>
                  </a:lnTo>
                  <a:lnTo>
                    <a:pt x="86" y="240"/>
                  </a:lnTo>
                  <a:lnTo>
                    <a:pt x="86" y="238"/>
                  </a:lnTo>
                  <a:lnTo>
                    <a:pt x="88" y="238"/>
                  </a:lnTo>
                  <a:lnTo>
                    <a:pt x="88" y="238"/>
                  </a:lnTo>
                  <a:lnTo>
                    <a:pt x="90" y="238"/>
                  </a:lnTo>
                  <a:lnTo>
                    <a:pt x="90" y="236"/>
                  </a:lnTo>
                  <a:lnTo>
                    <a:pt x="92" y="236"/>
                  </a:lnTo>
                  <a:lnTo>
                    <a:pt x="94" y="236"/>
                  </a:lnTo>
                  <a:lnTo>
                    <a:pt x="96" y="236"/>
                  </a:lnTo>
                  <a:lnTo>
                    <a:pt x="98" y="236"/>
                  </a:lnTo>
                  <a:lnTo>
                    <a:pt x="100" y="236"/>
                  </a:lnTo>
                  <a:lnTo>
                    <a:pt x="100" y="234"/>
                  </a:lnTo>
                  <a:lnTo>
                    <a:pt x="102" y="234"/>
                  </a:lnTo>
                  <a:lnTo>
                    <a:pt x="102" y="234"/>
                  </a:lnTo>
                  <a:lnTo>
                    <a:pt x="102" y="234"/>
                  </a:lnTo>
                  <a:lnTo>
                    <a:pt x="104" y="232"/>
                  </a:lnTo>
                  <a:lnTo>
                    <a:pt x="104" y="230"/>
                  </a:lnTo>
                  <a:lnTo>
                    <a:pt x="104" y="230"/>
                  </a:lnTo>
                  <a:lnTo>
                    <a:pt x="106" y="226"/>
                  </a:lnTo>
                  <a:lnTo>
                    <a:pt x="106" y="224"/>
                  </a:lnTo>
                  <a:lnTo>
                    <a:pt x="106" y="224"/>
                  </a:lnTo>
                  <a:lnTo>
                    <a:pt x="108" y="224"/>
                  </a:lnTo>
                  <a:lnTo>
                    <a:pt x="108" y="222"/>
                  </a:lnTo>
                  <a:lnTo>
                    <a:pt x="112" y="222"/>
                  </a:lnTo>
                  <a:lnTo>
                    <a:pt x="114" y="220"/>
                  </a:lnTo>
                  <a:lnTo>
                    <a:pt x="116" y="220"/>
                  </a:lnTo>
                  <a:lnTo>
                    <a:pt x="116" y="220"/>
                  </a:lnTo>
                  <a:lnTo>
                    <a:pt x="118" y="218"/>
                  </a:lnTo>
                  <a:lnTo>
                    <a:pt x="118" y="218"/>
                  </a:lnTo>
                  <a:lnTo>
                    <a:pt x="118" y="216"/>
                  </a:lnTo>
                  <a:lnTo>
                    <a:pt x="120" y="214"/>
                  </a:lnTo>
                  <a:lnTo>
                    <a:pt x="120" y="210"/>
                  </a:lnTo>
                  <a:lnTo>
                    <a:pt x="122" y="208"/>
                  </a:lnTo>
                  <a:lnTo>
                    <a:pt x="122" y="208"/>
                  </a:lnTo>
                  <a:lnTo>
                    <a:pt x="124" y="206"/>
                  </a:lnTo>
                  <a:lnTo>
                    <a:pt x="126" y="202"/>
                  </a:lnTo>
                  <a:lnTo>
                    <a:pt x="130" y="200"/>
                  </a:lnTo>
                  <a:lnTo>
                    <a:pt x="130" y="200"/>
                  </a:lnTo>
                  <a:lnTo>
                    <a:pt x="132" y="198"/>
                  </a:lnTo>
                  <a:lnTo>
                    <a:pt x="132" y="198"/>
                  </a:lnTo>
                  <a:lnTo>
                    <a:pt x="134" y="198"/>
                  </a:lnTo>
                  <a:lnTo>
                    <a:pt x="136" y="198"/>
                  </a:lnTo>
                  <a:lnTo>
                    <a:pt x="138" y="196"/>
                  </a:lnTo>
                  <a:lnTo>
                    <a:pt x="138" y="196"/>
                  </a:lnTo>
                  <a:lnTo>
                    <a:pt x="138" y="196"/>
                  </a:lnTo>
                  <a:lnTo>
                    <a:pt x="140" y="196"/>
                  </a:lnTo>
                  <a:lnTo>
                    <a:pt x="140" y="194"/>
                  </a:lnTo>
                  <a:lnTo>
                    <a:pt x="142" y="192"/>
                  </a:lnTo>
                  <a:lnTo>
                    <a:pt x="142" y="192"/>
                  </a:lnTo>
                  <a:lnTo>
                    <a:pt x="142" y="190"/>
                  </a:lnTo>
                  <a:lnTo>
                    <a:pt x="142" y="188"/>
                  </a:lnTo>
                  <a:lnTo>
                    <a:pt x="142" y="186"/>
                  </a:lnTo>
                  <a:lnTo>
                    <a:pt x="142" y="184"/>
                  </a:lnTo>
                  <a:lnTo>
                    <a:pt x="142" y="184"/>
                  </a:lnTo>
                  <a:lnTo>
                    <a:pt x="140" y="184"/>
                  </a:lnTo>
                  <a:lnTo>
                    <a:pt x="140" y="184"/>
                  </a:lnTo>
                  <a:lnTo>
                    <a:pt x="138" y="182"/>
                  </a:lnTo>
                  <a:lnTo>
                    <a:pt x="136" y="182"/>
                  </a:lnTo>
                  <a:lnTo>
                    <a:pt x="136" y="182"/>
                  </a:lnTo>
                  <a:lnTo>
                    <a:pt x="136" y="180"/>
                  </a:lnTo>
                  <a:lnTo>
                    <a:pt x="134" y="180"/>
                  </a:lnTo>
                  <a:lnTo>
                    <a:pt x="134" y="180"/>
                  </a:lnTo>
                  <a:lnTo>
                    <a:pt x="134" y="178"/>
                  </a:lnTo>
                  <a:lnTo>
                    <a:pt x="134" y="178"/>
                  </a:lnTo>
                  <a:lnTo>
                    <a:pt x="134" y="176"/>
                  </a:lnTo>
                  <a:lnTo>
                    <a:pt x="134" y="174"/>
                  </a:lnTo>
                  <a:lnTo>
                    <a:pt x="134" y="172"/>
                  </a:lnTo>
                  <a:lnTo>
                    <a:pt x="134" y="170"/>
                  </a:lnTo>
                  <a:lnTo>
                    <a:pt x="132" y="170"/>
                  </a:lnTo>
                  <a:lnTo>
                    <a:pt x="132" y="170"/>
                  </a:lnTo>
                  <a:lnTo>
                    <a:pt x="132" y="170"/>
                  </a:lnTo>
                  <a:lnTo>
                    <a:pt x="132" y="168"/>
                  </a:lnTo>
                  <a:lnTo>
                    <a:pt x="130" y="168"/>
                  </a:lnTo>
                  <a:lnTo>
                    <a:pt x="128" y="168"/>
                  </a:lnTo>
                  <a:lnTo>
                    <a:pt x="126" y="168"/>
                  </a:lnTo>
                  <a:lnTo>
                    <a:pt x="126" y="168"/>
                  </a:lnTo>
                  <a:lnTo>
                    <a:pt x="124" y="166"/>
                  </a:lnTo>
                  <a:lnTo>
                    <a:pt x="122" y="166"/>
                  </a:lnTo>
                  <a:lnTo>
                    <a:pt x="122" y="166"/>
                  </a:lnTo>
                  <a:lnTo>
                    <a:pt x="122" y="166"/>
                  </a:lnTo>
                  <a:lnTo>
                    <a:pt x="122" y="164"/>
                  </a:lnTo>
                  <a:lnTo>
                    <a:pt x="122" y="164"/>
                  </a:lnTo>
                  <a:lnTo>
                    <a:pt x="122" y="162"/>
                  </a:lnTo>
                  <a:lnTo>
                    <a:pt x="122" y="160"/>
                  </a:lnTo>
                  <a:lnTo>
                    <a:pt x="122" y="158"/>
                  </a:lnTo>
                  <a:lnTo>
                    <a:pt x="122" y="158"/>
                  </a:lnTo>
                  <a:lnTo>
                    <a:pt x="122" y="156"/>
                  </a:lnTo>
                  <a:lnTo>
                    <a:pt x="124" y="156"/>
                  </a:lnTo>
                  <a:lnTo>
                    <a:pt x="124" y="156"/>
                  </a:lnTo>
                  <a:lnTo>
                    <a:pt x="124" y="156"/>
                  </a:lnTo>
                  <a:lnTo>
                    <a:pt x="126" y="156"/>
                  </a:lnTo>
                  <a:lnTo>
                    <a:pt x="126" y="156"/>
                  </a:lnTo>
                  <a:lnTo>
                    <a:pt x="128" y="156"/>
                  </a:lnTo>
                  <a:lnTo>
                    <a:pt x="130" y="156"/>
                  </a:lnTo>
                  <a:lnTo>
                    <a:pt x="132" y="156"/>
                  </a:lnTo>
                  <a:lnTo>
                    <a:pt x="132" y="156"/>
                  </a:lnTo>
                  <a:lnTo>
                    <a:pt x="134" y="156"/>
                  </a:lnTo>
                  <a:lnTo>
                    <a:pt x="134" y="156"/>
                  </a:lnTo>
                  <a:lnTo>
                    <a:pt x="134" y="154"/>
                  </a:lnTo>
                  <a:lnTo>
                    <a:pt x="134" y="154"/>
                  </a:lnTo>
                  <a:lnTo>
                    <a:pt x="136" y="154"/>
                  </a:lnTo>
                  <a:lnTo>
                    <a:pt x="136" y="152"/>
                  </a:lnTo>
                  <a:lnTo>
                    <a:pt x="136" y="150"/>
                  </a:lnTo>
                  <a:lnTo>
                    <a:pt x="136" y="148"/>
                  </a:lnTo>
                  <a:lnTo>
                    <a:pt x="136" y="144"/>
                  </a:lnTo>
                  <a:lnTo>
                    <a:pt x="138" y="142"/>
                  </a:lnTo>
                  <a:lnTo>
                    <a:pt x="138" y="140"/>
                  </a:lnTo>
                  <a:lnTo>
                    <a:pt x="140" y="136"/>
                  </a:lnTo>
                  <a:lnTo>
                    <a:pt x="142" y="132"/>
                  </a:lnTo>
                  <a:lnTo>
                    <a:pt x="142" y="130"/>
                  </a:lnTo>
                  <a:lnTo>
                    <a:pt x="144" y="126"/>
                  </a:lnTo>
                  <a:lnTo>
                    <a:pt x="146" y="126"/>
                  </a:lnTo>
                  <a:lnTo>
                    <a:pt x="146" y="124"/>
                  </a:lnTo>
                  <a:lnTo>
                    <a:pt x="148" y="124"/>
                  </a:lnTo>
                  <a:lnTo>
                    <a:pt x="148" y="122"/>
                  </a:lnTo>
                  <a:lnTo>
                    <a:pt x="152" y="122"/>
                  </a:lnTo>
                  <a:lnTo>
                    <a:pt x="152" y="122"/>
                  </a:lnTo>
                  <a:lnTo>
                    <a:pt x="154" y="122"/>
                  </a:lnTo>
                  <a:lnTo>
                    <a:pt x="156" y="122"/>
                  </a:lnTo>
                  <a:lnTo>
                    <a:pt x="156" y="120"/>
                  </a:lnTo>
                  <a:lnTo>
                    <a:pt x="156" y="120"/>
                  </a:lnTo>
                  <a:lnTo>
                    <a:pt x="156" y="120"/>
                  </a:lnTo>
                  <a:lnTo>
                    <a:pt x="158" y="118"/>
                  </a:lnTo>
                  <a:lnTo>
                    <a:pt x="158" y="118"/>
                  </a:lnTo>
                  <a:lnTo>
                    <a:pt x="158" y="116"/>
                  </a:lnTo>
                  <a:lnTo>
                    <a:pt x="158" y="114"/>
                  </a:lnTo>
                  <a:lnTo>
                    <a:pt x="158" y="110"/>
                  </a:lnTo>
                  <a:lnTo>
                    <a:pt x="160" y="106"/>
                  </a:lnTo>
                  <a:lnTo>
                    <a:pt x="160" y="104"/>
                  </a:lnTo>
                  <a:lnTo>
                    <a:pt x="160" y="100"/>
                  </a:lnTo>
                  <a:lnTo>
                    <a:pt x="160" y="96"/>
                  </a:lnTo>
                  <a:lnTo>
                    <a:pt x="158" y="90"/>
                  </a:lnTo>
                  <a:lnTo>
                    <a:pt x="158" y="84"/>
                  </a:lnTo>
                  <a:lnTo>
                    <a:pt x="158" y="78"/>
                  </a:lnTo>
                  <a:lnTo>
                    <a:pt x="154" y="78"/>
                  </a:lnTo>
                  <a:lnTo>
                    <a:pt x="150" y="78"/>
                  </a:lnTo>
                  <a:lnTo>
                    <a:pt x="148" y="76"/>
                  </a:lnTo>
                  <a:lnTo>
                    <a:pt x="148" y="76"/>
                  </a:lnTo>
                  <a:lnTo>
                    <a:pt x="146" y="76"/>
                  </a:lnTo>
                  <a:lnTo>
                    <a:pt x="144" y="76"/>
                  </a:lnTo>
                  <a:lnTo>
                    <a:pt x="142" y="74"/>
                  </a:lnTo>
                  <a:lnTo>
                    <a:pt x="138" y="70"/>
                  </a:lnTo>
                  <a:lnTo>
                    <a:pt x="134" y="68"/>
                  </a:lnTo>
                  <a:lnTo>
                    <a:pt x="128" y="62"/>
                  </a:lnTo>
                  <a:lnTo>
                    <a:pt x="126" y="60"/>
                  </a:lnTo>
                  <a:lnTo>
                    <a:pt x="124" y="58"/>
                  </a:lnTo>
                  <a:lnTo>
                    <a:pt x="120" y="56"/>
                  </a:lnTo>
                  <a:lnTo>
                    <a:pt x="118" y="54"/>
                  </a:lnTo>
                  <a:lnTo>
                    <a:pt x="114" y="52"/>
                  </a:lnTo>
                  <a:lnTo>
                    <a:pt x="110" y="50"/>
                  </a:lnTo>
                  <a:lnTo>
                    <a:pt x="108" y="50"/>
                  </a:lnTo>
                  <a:lnTo>
                    <a:pt x="102" y="48"/>
                  </a:lnTo>
                  <a:lnTo>
                    <a:pt x="98" y="46"/>
                  </a:lnTo>
                  <a:lnTo>
                    <a:pt x="96" y="44"/>
                  </a:lnTo>
                  <a:lnTo>
                    <a:pt x="92" y="42"/>
                  </a:lnTo>
                  <a:lnTo>
                    <a:pt x="92" y="42"/>
                  </a:lnTo>
                  <a:lnTo>
                    <a:pt x="90" y="42"/>
                  </a:lnTo>
                  <a:lnTo>
                    <a:pt x="90" y="40"/>
                  </a:lnTo>
                  <a:lnTo>
                    <a:pt x="90" y="40"/>
                  </a:lnTo>
                  <a:lnTo>
                    <a:pt x="88" y="38"/>
                  </a:lnTo>
                  <a:lnTo>
                    <a:pt x="88" y="34"/>
                  </a:lnTo>
                  <a:lnTo>
                    <a:pt x="86" y="32"/>
                  </a:lnTo>
                  <a:lnTo>
                    <a:pt x="86" y="30"/>
                  </a:lnTo>
                  <a:lnTo>
                    <a:pt x="84" y="30"/>
                  </a:lnTo>
                  <a:lnTo>
                    <a:pt x="84" y="28"/>
                  </a:lnTo>
                  <a:lnTo>
                    <a:pt x="84" y="28"/>
                  </a:lnTo>
                  <a:lnTo>
                    <a:pt x="82" y="28"/>
                  </a:lnTo>
                  <a:lnTo>
                    <a:pt x="80" y="28"/>
                  </a:lnTo>
                  <a:lnTo>
                    <a:pt x="80" y="26"/>
                  </a:lnTo>
                  <a:lnTo>
                    <a:pt x="78" y="26"/>
                  </a:lnTo>
                  <a:lnTo>
                    <a:pt x="74" y="26"/>
                  </a:lnTo>
                  <a:lnTo>
                    <a:pt x="70" y="26"/>
                  </a:lnTo>
                  <a:lnTo>
                    <a:pt x="66" y="26"/>
                  </a:lnTo>
                  <a:lnTo>
                    <a:pt x="64" y="26"/>
                  </a:lnTo>
                  <a:lnTo>
                    <a:pt x="62" y="26"/>
                  </a:lnTo>
                  <a:lnTo>
                    <a:pt x="60" y="26"/>
                  </a:lnTo>
                  <a:lnTo>
                    <a:pt x="60" y="26"/>
                  </a:lnTo>
                  <a:lnTo>
                    <a:pt x="58" y="24"/>
                  </a:lnTo>
                  <a:lnTo>
                    <a:pt x="58" y="24"/>
                  </a:lnTo>
                  <a:lnTo>
                    <a:pt x="58" y="24"/>
                  </a:lnTo>
                  <a:lnTo>
                    <a:pt x="56" y="22"/>
                  </a:lnTo>
                  <a:lnTo>
                    <a:pt x="56" y="20"/>
                  </a:lnTo>
                  <a:lnTo>
                    <a:pt x="56" y="18"/>
                  </a:lnTo>
                  <a:lnTo>
                    <a:pt x="54" y="16"/>
                  </a:lnTo>
                  <a:lnTo>
                    <a:pt x="54" y="14"/>
                  </a:lnTo>
                  <a:lnTo>
                    <a:pt x="54" y="12"/>
                  </a:lnTo>
                  <a:lnTo>
                    <a:pt x="54" y="12"/>
                  </a:lnTo>
                  <a:lnTo>
                    <a:pt x="52" y="12"/>
                  </a:lnTo>
                  <a:lnTo>
                    <a:pt x="52" y="12"/>
                  </a:lnTo>
                  <a:lnTo>
                    <a:pt x="52" y="10"/>
                  </a:lnTo>
                  <a:lnTo>
                    <a:pt x="50" y="10"/>
                  </a:lnTo>
                  <a:lnTo>
                    <a:pt x="48" y="10"/>
                  </a:lnTo>
                  <a:lnTo>
                    <a:pt x="46" y="10"/>
                  </a:lnTo>
                  <a:lnTo>
                    <a:pt x="44" y="10"/>
                  </a:lnTo>
                  <a:lnTo>
                    <a:pt x="42" y="8"/>
                  </a:lnTo>
                  <a:lnTo>
                    <a:pt x="42" y="8"/>
                  </a:lnTo>
                  <a:lnTo>
                    <a:pt x="40" y="8"/>
                  </a:lnTo>
                  <a:lnTo>
                    <a:pt x="40" y="8"/>
                  </a:lnTo>
                  <a:lnTo>
                    <a:pt x="40" y="6"/>
                  </a:lnTo>
                  <a:lnTo>
                    <a:pt x="40" y="6"/>
                  </a:lnTo>
                  <a:lnTo>
                    <a:pt x="40" y="4"/>
                  </a:lnTo>
                  <a:lnTo>
                    <a:pt x="40" y="2"/>
                  </a:lnTo>
                  <a:lnTo>
                    <a:pt x="40" y="2"/>
                  </a:lnTo>
                  <a:lnTo>
                    <a:pt x="38" y="2"/>
                  </a:lnTo>
                  <a:lnTo>
                    <a:pt x="38" y="2"/>
                  </a:lnTo>
                  <a:lnTo>
                    <a:pt x="38" y="0"/>
                  </a:lnTo>
                  <a:lnTo>
                    <a:pt x="36" y="0"/>
                  </a:lnTo>
                  <a:lnTo>
                    <a:pt x="34" y="0"/>
                  </a:lnTo>
                  <a:lnTo>
                    <a:pt x="32" y="0"/>
                  </a:lnTo>
                  <a:lnTo>
                    <a:pt x="28" y="0"/>
                  </a:lnTo>
                  <a:lnTo>
                    <a:pt x="26" y="0"/>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43" name="Freeform 439">
              <a:extLst>
                <a:ext uri="{FF2B5EF4-FFF2-40B4-BE49-F238E27FC236}">
                  <a16:creationId xmlns:a16="http://schemas.microsoft.com/office/drawing/2014/main" id="{251F0A5F-AEC4-476A-89A9-0BCCDF04A2F4}"/>
                </a:ext>
              </a:extLst>
            </p:cNvPr>
            <p:cNvSpPr>
              <a:spLocks/>
            </p:cNvSpPr>
            <p:nvPr/>
          </p:nvSpPr>
          <p:spPr bwMode="auto">
            <a:xfrm>
              <a:off x="6366183" y="3423953"/>
              <a:ext cx="302593" cy="447957"/>
            </a:xfrm>
            <a:custGeom>
              <a:avLst/>
              <a:gdLst>
                <a:gd name="T0" fmla="*/ 28 w 160"/>
                <a:gd name="T1" fmla="*/ 12 h 262"/>
                <a:gd name="T2" fmla="*/ 40 w 160"/>
                <a:gd name="T3" fmla="*/ 50 h 262"/>
                <a:gd name="T4" fmla="*/ 40 w 160"/>
                <a:gd name="T5" fmla="*/ 88 h 262"/>
                <a:gd name="T6" fmla="*/ 34 w 160"/>
                <a:gd name="T7" fmla="*/ 108 h 262"/>
                <a:gd name="T8" fmla="*/ 26 w 160"/>
                <a:gd name="T9" fmla="*/ 112 h 262"/>
                <a:gd name="T10" fmla="*/ 18 w 160"/>
                <a:gd name="T11" fmla="*/ 120 h 262"/>
                <a:gd name="T12" fmla="*/ 8 w 160"/>
                <a:gd name="T13" fmla="*/ 128 h 262"/>
                <a:gd name="T14" fmla="*/ 0 w 160"/>
                <a:gd name="T15" fmla="*/ 138 h 262"/>
                <a:gd name="T16" fmla="*/ 4 w 160"/>
                <a:gd name="T17" fmla="*/ 150 h 262"/>
                <a:gd name="T18" fmla="*/ 8 w 160"/>
                <a:gd name="T19" fmla="*/ 154 h 262"/>
                <a:gd name="T20" fmla="*/ 14 w 160"/>
                <a:gd name="T21" fmla="*/ 168 h 262"/>
                <a:gd name="T22" fmla="*/ 22 w 160"/>
                <a:gd name="T23" fmla="*/ 186 h 262"/>
                <a:gd name="T24" fmla="*/ 16 w 160"/>
                <a:gd name="T25" fmla="*/ 192 h 262"/>
                <a:gd name="T26" fmla="*/ 16 w 160"/>
                <a:gd name="T27" fmla="*/ 194 h 262"/>
                <a:gd name="T28" fmla="*/ 20 w 160"/>
                <a:gd name="T29" fmla="*/ 202 h 262"/>
                <a:gd name="T30" fmla="*/ 26 w 160"/>
                <a:gd name="T31" fmla="*/ 212 h 262"/>
                <a:gd name="T32" fmla="*/ 26 w 160"/>
                <a:gd name="T33" fmla="*/ 220 h 262"/>
                <a:gd name="T34" fmla="*/ 18 w 160"/>
                <a:gd name="T35" fmla="*/ 224 h 262"/>
                <a:gd name="T36" fmla="*/ 22 w 160"/>
                <a:gd name="T37" fmla="*/ 236 h 262"/>
                <a:gd name="T38" fmla="*/ 32 w 160"/>
                <a:gd name="T39" fmla="*/ 250 h 262"/>
                <a:gd name="T40" fmla="*/ 46 w 160"/>
                <a:gd name="T41" fmla="*/ 258 h 262"/>
                <a:gd name="T42" fmla="*/ 60 w 160"/>
                <a:gd name="T43" fmla="*/ 258 h 262"/>
                <a:gd name="T44" fmla="*/ 62 w 160"/>
                <a:gd name="T45" fmla="*/ 252 h 262"/>
                <a:gd name="T46" fmla="*/ 68 w 160"/>
                <a:gd name="T47" fmla="*/ 248 h 262"/>
                <a:gd name="T48" fmla="*/ 80 w 160"/>
                <a:gd name="T49" fmla="*/ 248 h 262"/>
                <a:gd name="T50" fmla="*/ 86 w 160"/>
                <a:gd name="T51" fmla="*/ 238 h 262"/>
                <a:gd name="T52" fmla="*/ 96 w 160"/>
                <a:gd name="T53" fmla="*/ 236 h 262"/>
                <a:gd name="T54" fmla="*/ 104 w 160"/>
                <a:gd name="T55" fmla="*/ 232 h 262"/>
                <a:gd name="T56" fmla="*/ 108 w 160"/>
                <a:gd name="T57" fmla="*/ 222 h 262"/>
                <a:gd name="T58" fmla="*/ 118 w 160"/>
                <a:gd name="T59" fmla="*/ 216 h 262"/>
                <a:gd name="T60" fmla="*/ 130 w 160"/>
                <a:gd name="T61" fmla="*/ 200 h 262"/>
                <a:gd name="T62" fmla="*/ 138 w 160"/>
                <a:gd name="T63" fmla="*/ 196 h 262"/>
                <a:gd name="T64" fmla="*/ 142 w 160"/>
                <a:gd name="T65" fmla="*/ 188 h 262"/>
                <a:gd name="T66" fmla="*/ 136 w 160"/>
                <a:gd name="T67" fmla="*/ 182 h 262"/>
                <a:gd name="T68" fmla="*/ 134 w 160"/>
                <a:gd name="T69" fmla="*/ 176 h 262"/>
                <a:gd name="T70" fmla="*/ 132 w 160"/>
                <a:gd name="T71" fmla="*/ 168 h 262"/>
                <a:gd name="T72" fmla="*/ 122 w 160"/>
                <a:gd name="T73" fmla="*/ 166 h 262"/>
                <a:gd name="T74" fmla="*/ 122 w 160"/>
                <a:gd name="T75" fmla="*/ 158 h 262"/>
                <a:gd name="T76" fmla="*/ 128 w 160"/>
                <a:gd name="T77" fmla="*/ 156 h 262"/>
                <a:gd name="T78" fmla="*/ 134 w 160"/>
                <a:gd name="T79" fmla="*/ 154 h 262"/>
                <a:gd name="T80" fmla="*/ 138 w 160"/>
                <a:gd name="T81" fmla="*/ 140 h 262"/>
                <a:gd name="T82" fmla="*/ 148 w 160"/>
                <a:gd name="T83" fmla="*/ 124 h 262"/>
                <a:gd name="T84" fmla="*/ 156 w 160"/>
                <a:gd name="T85" fmla="*/ 120 h 262"/>
                <a:gd name="T86" fmla="*/ 160 w 160"/>
                <a:gd name="T87" fmla="*/ 106 h 262"/>
                <a:gd name="T88" fmla="*/ 154 w 160"/>
                <a:gd name="T89" fmla="*/ 78 h 262"/>
                <a:gd name="T90" fmla="*/ 138 w 160"/>
                <a:gd name="T91" fmla="*/ 70 h 262"/>
                <a:gd name="T92" fmla="*/ 114 w 160"/>
                <a:gd name="T93" fmla="*/ 52 h 262"/>
                <a:gd name="T94" fmla="*/ 92 w 160"/>
                <a:gd name="T95" fmla="*/ 42 h 262"/>
                <a:gd name="T96" fmla="*/ 86 w 160"/>
                <a:gd name="T97" fmla="*/ 30 h 262"/>
                <a:gd name="T98" fmla="*/ 78 w 160"/>
                <a:gd name="T99" fmla="*/ 26 h 262"/>
                <a:gd name="T100" fmla="*/ 60 w 160"/>
                <a:gd name="T101" fmla="*/ 26 h 262"/>
                <a:gd name="T102" fmla="*/ 54 w 160"/>
                <a:gd name="T103" fmla="*/ 16 h 262"/>
                <a:gd name="T104" fmla="*/ 50 w 160"/>
                <a:gd name="T105" fmla="*/ 10 h 262"/>
                <a:gd name="T106" fmla="*/ 40 w 160"/>
                <a:gd name="T107" fmla="*/ 8 h 262"/>
                <a:gd name="T108" fmla="*/ 38 w 160"/>
                <a:gd name="T109" fmla="*/ 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 h="262">
                  <a:moveTo>
                    <a:pt x="26" y="0"/>
                  </a:moveTo>
                  <a:lnTo>
                    <a:pt x="26" y="0"/>
                  </a:lnTo>
                  <a:lnTo>
                    <a:pt x="26" y="4"/>
                  </a:lnTo>
                  <a:lnTo>
                    <a:pt x="26" y="6"/>
                  </a:lnTo>
                  <a:lnTo>
                    <a:pt x="28" y="8"/>
                  </a:lnTo>
                  <a:lnTo>
                    <a:pt x="28" y="10"/>
                  </a:lnTo>
                  <a:lnTo>
                    <a:pt x="28" y="12"/>
                  </a:lnTo>
                  <a:lnTo>
                    <a:pt x="30" y="16"/>
                  </a:lnTo>
                  <a:lnTo>
                    <a:pt x="34" y="22"/>
                  </a:lnTo>
                  <a:lnTo>
                    <a:pt x="36" y="28"/>
                  </a:lnTo>
                  <a:lnTo>
                    <a:pt x="36" y="30"/>
                  </a:lnTo>
                  <a:lnTo>
                    <a:pt x="36" y="32"/>
                  </a:lnTo>
                  <a:lnTo>
                    <a:pt x="38" y="40"/>
                  </a:lnTo>
                  <a:lnTo>
                    <a:pt x="40" y="50"/>
                  </a:lnTo>
                  <a:lnTo>
                    <a:pt x="40" y="54"/>
                  </a:lnTo>
                  <a:lnTo>
                    <a:pt x="40" y="60"/>
                  </a:lnTo>
                  <a:lnTo>
                    <a:pt x="40" y="66"/>
                  </a:lnTo>
                  <a:lnTo>
                    <a:pt x="40" y="72"/>
                  </a:lnTo>
                  <a:lnTo>
                    <a:pt x="40" y="78"/>
                  </a:lnTo>
                  <a:lnTo>
                    <a:pt x="40" y="84"/>
                  </a:lnTo>
                  <a:lnTo>
                    <a:pt x="40" y="88"/>
                  </a:lnTo>
                  <a:lnTo>
                    <a:pt x="38" y="94"/>
                  </a:lnTo>
                  <a:lnTo>
                    <a:pt x="38" y="96"/>
                  </a:lnTo>
                  <a:lnTo>
                    <a:pt x="38" y="98"/>
                  </a:lnTo>
                  <a:lnTo>
                    <a:pt x="36" y="102"/>
                  </a:lnTo>
                  <a:lnTo>
                    <a:pt x="36" y="104"/>
                  </a:lnTo>
                  <a:lnTo>
                    <a:pt x="34" y="106"/>
                  </a:lnTo>
                  <a:lnTo>
                    <a:pt x="34" y="108"/>
                  </a:lnTo>
                  <a:lnTo>
                    <a:pt x="32" y="108"/>
                  </a:lnTo>
                  <a:lnTo>
                    <a:pt x="32" y="110"/>
                  </a:lnTo>
                  <a:lnTo>
                    <a:pt x="32" y="110"/>
                  </a:lnTo>
                  <a:lnTo>
                    <a:pt x="32" y="110"/>
                  </a:lnTo>
                  <a:lnTo>
                    <a:pt x="30" y="112"/>
                  </a:lnTo>
                  <a:lnTo>
                    <a:pt x="28" y="112"/>
                  </a:lnTo>
                  <a:lnTo>
                    <a:pt x="26" y="112"/>
                  </a:lnTo>
                  <a:lnTo>
                    <a:pt x="24" y="112"/>
                  </a:lnTo>
                  <a:lnTo>
                    <a:pt x="22" y="112"/>
                  </a:lnTo>
                  <a:lnTo>
                    <a:pt x="22" y="112"/>
                  </a:lnTo>
                  <a:lnTo>
                    <a:pt x="20" y="114"/>
                  </a:lnTo>
                  <a:lnTo>
                    <a:pt x="20" y="114"/>
                  </a:lnTo>
                  <a:lnTo>
                    <a:pt x="18" y="118"/>
                  </a:lnTo>
                  <a:lnTo>
                    <a:pt x="18" y="120"/>
                  </a:lnTo>
                  <a:lnTo>
                    <a:pt x="16" y="122"/>
                  </a:lnTo>
                  <a:lnTo>
                    <a:pt x="16" y="122"/>
                  </a:lnTo>
                  <a:lnTo>
                    <a:pt x="14" y="122"/>
                  </a:lnTo>
                  <a:lnTo>
                    <a:pt x="14" y="124"/>
                  </a:lnTo>
                  <a:lnTo>
                    <a:pt x="12" y="126"/>
                  </a:lnTo>
                  <a:lnTo>
                    <a:pt x="8" y="126"/>
                  </a:lnTo>
                  <a:lnTo>
                    <a:pt x="8" y="128"/>
                  </a:lnTo>
                  <a:lnTo>
                    <a:pt x="6" y="128"/>
                  </a:lnTo>
                  <a:lnTo>
                    <a:pt x="4" y="130"/>
                  </a:lnTo>
                  <a:lnTo>
                    <a:pt x="4" y="132"/>
                  </a:lnTo>
                  <a:lnTo>
                    <a:pt x="2" y="134"/>
                  </a:lnTo>
                  <a:lnTo>
                    <a:pt x="2" y="136"/>
                  </a:lnTo>
                  <a:lnTo>
                    <a:pt x="0" y="136"/>
                  </a:lnTo>
                  <a:lnTo>
                    <a:pt x="0" y="138"/>
                  </a:lnTo>
                  <a:lnTo>
                    <a:pt x="0" y="140"/>
                  </a:lnTo>
                  <a:lnTo>
                    <a:pt x="0" y="142"/>
                  </a:lnTo>
                  <a:lnTo>
                    <a:pt x="0" y="144"/>
                  </a:lnTo>
                  <a:lnTo>
                    <a:pt x="0" y="148"/>
                  </a:lnTo>
                  <a:lnTo>
                    <a:pt x="2" y="150"/>
                  </a:lnTo>
                  <a:lnTo>
                    <a:pt x="2" y="150"/>
                  </a:lnTo>
                  <a:lnTo>
                    <a:pt x="4" y="150"/>
                  </a:lnTo>
                  <a:lnTo>
                    <a:pt x="6" y="150"/>
                  </a:lnTo>
                  <a:lnTo>
                    <a:pt x="6" y="150"/>
                  </a:lnTo>
                  <a:lnTo>
                    <a:pt x="8" y="150"/>
                  </a:lnTo>
                  <a:lnTo>
                    <a:pt x="8" y="150"/>
                  </a:lnTo>
                  <a:lnTo>
                    <a:pt x="8" y="150"/>
                  </a:lnTo>
                  <a:lnTo>
                    <a:pt x="8" y="152"/>
                  </a:lnTo>
                  <a:lnTo>
                    <a:pt x="8" y="154"/>
                  </a:lnTo>
                  <a:lnTo>
                    <a:pt x="10" y="154"/>
                  </a:lnTo>
                  <a:lnTo>
                    <a:pt x="10" y="158"/>
                  </a:lnTo>
                  <a:lnTo>
                    <a:pt x="10" y="158"/>
                  </a:lnTo>
                  <a:lnTo>
                    <a:pt x="10" y="160"/>
                  </a:lnTo>
                  <a:lnTo>
                    <a:pt x="10" y="162"/>
                  </a:lnTo>
                  <a:lnTo>
                    <a:pt x="12" y="164"/>
                  </a:lnTo>
                  <a:lnTo>
                    <a:pt x="14" y="168"/>
                  </a:lnTo>
                  <a:lnTo>
                    <a:pt x="18" y="174"/>
                  </a:lnTo>
                  <a:lnTo>
                    <a:pt x="20" y="178"/>
                  </a:lnTo>
                  <a:lnTo>
                    <a:pt x="20" y="180"/>
                  </a:lnTo>
                  <a:lnTo>
                    <a:pt x="22" y="182"/>
                  </a:lnTo>
                  <a:lnTo>
                    <a:pt x="22" y="184"/>
                  </a:lnTo>
                  <a:lnTo>
                    <a:pt x="22" y="186"/>
                  </a:lnTo>
                  <a:lnTo>
                    <a:pt x="22" y="186"/>
                  </a:lnTo>
                  <a:lnTo>
                    <a:pt x="22" y="188"/>
                  </a:lnTo>
                  <a:lnTo>
                    <a:pt x="22" y="190"/>
                  </a:lnTo>
                  <a:lnTo>
                    <a:pt x="22" y="190"/>
                  </a:lnTo>
                  <a:lnTo>
                    <a:pt x="20" y="190"/>
                  </a:lnTo>
                  <a:lnTo>
                    <a:pt x="20" y="190"/>
                  </a:lnTo>
                  <a:lnTo>
                    <a:pt x="18" y="192"/>
                  </a:lnTo>
                  <a:lnTo>
                    <a:pt x="16" y="192"/>
                  </a:lnTo>
                  <a:lnTo>
                    <a:pt x="16" y="192"/>
                  </a:lnTo>
                  <a:lnTo>
                    <a:pt x="16" y="192"/>
                  </a:lnTo>
                  <a:lnTo>
                    <a:pt x="14" y="192"/>
                  </a:lnTo>
                  <a:lnTo>
                    <a:pt x="14" y="192"/>
                  </a:lnTo>
                  <a:lnTo>
                    <a:pt x="14" y="194"/>
                  </a:lnTo>
                  <a:lnTo>
                    <a:pt x="16" y="194"/>
                  </a:lnTo>
                  <a:lnTo>
                    <a:pt x="16" y="194"/>
                  </a:lnTo>
                  <a:lnTo>
                    <a:pt x="18" y="194"/>
                  </a:lnTo>
                  <a:lnTo>
                    <a:pt x="18" y="196"/>
                  </a:lnTo>
                  <a:lnTo>
                    <a:pt x="18" y="196"/>
                  </a:lnTo>
                  <a:lnTo>
                    <a:pt x="18" y="196"/>
                  </a:lnTo>
                  <a:lnTo>
                    <a:pt x="20" y="198"/>
                  </a:lnTo>
                  <a:lnTo>
                    <a:pt x="20" y="200"/>
                  </a:lnTo>
                  <a:lnTo>
                    <a:pt x="20" y="202"/>
                  </a:lnTo>
                  <a:lnTo>
                    <a:pt x="20" y="204"/>
                  </a:lnTo>
                  <a:lnTo>
                    <a:pt x="22" y="204"/>
                  </a:lnTo>
                  <a:lnTo>
                    <a:pt x="22" y="206"/>
                  </a:lnTo>
                  <a:lnTo>
                    <a:pt x="22" y="206"/>
                  </a:lnTo>
                  <a:lnTo>
                    <a:pt x="24" y="208"/>
                  </a:lnTo>
                  <a:lnTo>
                    <a:pt x="26" y="210"/>
                  </a:lnTo>
                  <a:lnTo>
                    <a:pt x="26" y="212"/>
                  </a:lnTo>
                  <a:lnTo>
                    <a:pt x="26" y="212"/>
                  </a:lnTo>
                  <a:lnTo>
                    <a:pt x="26" y="212"/>
                  </a:lnTo>
                  <a:lnTo>
                    <a:pt x="26" y="214"/>
                  </a:lnTo>
                  <a:lnTo>
                    <a:pt x="26" y="216"/>
                  </a:lnTo>
                  <a:lnTo>
                    <a:pt x="26" y="218"/>
                  </a:lnTo>
                  <a:lnTo>
                    <a:pt x="26" y="218"/>
                  </a:lnTo>
                  <a:lnTo>
                    <a:pt x="26" y="220"/>
                  </a:lnTo>
                  <a:lnTo>
                    <a:pt x="24" y="220"/>
                  </a:lnTo>
                  <a:lnTo>
                    <a:pt x="24" y="220"/>
                  </a:lnTo>
                  <a:lnTo>
                    <a:pt x="22" y="222"/>
                  </a:lnTo>
                  <a:lnTo>
                    <a:pt x="20" y="222"/>
                  </a:lnTo>
                  <a:lnTo>
                    <a:pt x="18" y="224"/>
                  </a:lnTo>
                  <a:lnTo>
                    <a:pt x="18" y="224"/>
                  </a:lnTo>
                  <a:lnTo>
                    <a:pt x="18" y="224"/>
                  </a:lnTo>
                  <a:lnTo>
                    <a:pt x="18" y="226"/>
                  </a:lnTo>
                  <a:lnTo>
                    <a:pt x="18" y="226"/>
                  </a:lnTo>
                  <a:lnTo>
                    <a:pt x="18" y="228"/>
                  </a:lnTo>
                  <a:lnTo>
                    <a:pt x="18" y="230"/>
                  </a:lnTo>
                  <a:lnTo>
                    <a:pt x="20" y="232"/>
                  </a:lnTo>
                  <a:lnTo>
                    <a:pt x="20" y="234"/>
                  </a:lnTo>
                  <a:lnTo>
                    <a:pt x="22" y="236"/>
                  </a:lnTo>
                  <a:lnTo>
                    <a:pt x="22" y="238"/>
                  </a:lnTo>
                  <a:lnTo>
                    <a:pt x="24" y="240"/>
                  </a:lnTo>
                  <a:lnTo>
                    <a:pt x="28" y="242"/>
                  </a:lnTo>
                  <a:lnTo>
                    <a:pt x="30" y="244"/>
                  </a:lnTo>
                  <a:lnTo>
                    <a:pt x="30" y="246"/>
                  </a:lnTo>
                  <a:lnTo>
                    <a:pt x="32" y="248"/>
                  </a:lnTo>
                  <a:lnTo>
                    <a:pt x="32" y="250"/>
                  </a:lnTo>
                  <a:lnTo>
                    <a:pt x="34" y="256"/>
                  </a:lnTo>
                  <a:lnTo>
                    <a:pt x="38" y="262"/>
                  </a:lnTo>
                  <a:lnTo>
                    <a:pt x="40" y="260"/>
                  </a:lnTo>
                  <a:lnTo>
                    <a:pt x="44" y="258"/>
                  </a:lnTo>
                  <a:lnTo>
                    <a:pt x="44" y="258"/>
                  </a:lnTo>
                  <a:lnTo>
                    <a:pt x="46" y="258"/>
                  </a:lnTo>
                  <a:lnTo>
                    <a:pt x="46" y="258"/>
                  </a:lnTo>
                  <a:lnTo>
                    <a:pt x="48" y="258"/>
                  </a:lnTo>
                  <a:lnTo>
                    <a:pt x="50" y="258"/>
                  </a:lnTo>
                  <a:lnTo>
                    <a:pt x="54" y="258"/>
                  </a:lnTo>
                  <a:lnTo>
                    <a:pt x="54" y="258"/>
                  </a:lnTo>
                  <a:lnTo>
                    <a:pt x="56" y="258"/>
                  </a:lnTo>
                  <a:lnTo>
                    <a:pt x="58" y="258"/>
                  </a:lnTo>
                  <a:lnTo>
                    <a:pt x="60" y="258"/>
                  </a:lnTo>
                  <a:lnTo>
                    <a:pt x="60" y="258"/>
                  </a:lnTo>
                  <a:lnTo>
                    <a:pt x="60" y="258"/>
                  </a:lnTo>
                  <a:lnTo>
                    <a:pt x="60" y="258"/>
                  </a:lnTo>
                  <a:lnTo>
                    <a:pt x="62" y="256"/>
                  </a:lnTo>
                  <a:lnTo>
                    <a:pt x="62" y="256"/>
                  </a:lnTo>
                  <a:lnTo>
                    <a:pt x="62" y="254"/>
                  </a:lnTo>
                  <a:lnTo>
                    <a:pt x="62" y="252"/>
                  </a:lnTo>
                  <a:lnTo>
                    <a:pt x="64" y="250"/>
                  </a:lnTo>
                  <a:lnTo>
                    <a:pt x="64" y="250"/>
                  </a:lnTo>
                  <a:lnTo>
                    <a:pt x="64" y="250"/>
                  </a:lnTo>
                  <a:lnTo>
                    <a:pt x="64" y="250"/>
                  </a:lnTo>
                  <a:lnTo>
                    <a:pt x="64" y="248"/>
                  </a:lnTo>
                  <a:lnTo>
                    <a:pt x="66" y="248"/>
                  </a:lnTo>
                  <a:lnTo>
                    <a:pt x="68" y="248"/>
                  </a:lnTo>
                  <a:lnTo>
                    <a:pt x="70" y="248"/>
                  </a:lnTo>
                  <a:lnTo>
                    <a:pt x="72" y="248"/>
                  </a:lnTo>
                  <a:lnTo>
                    <a:pt x="74" y="248"/>
                  </a:lnTo>
                  <a:lnTo>
                    <a:pt x="76" y="248"/>
                  </a:lnTo>
                  <a:lnTo>
                    <a:pt x="78" y="248"/>
                  </a:lnTo>
                  <a:lnTo>
                    <a:pt x="80" y="248"/>
                  </a:lnTo>
                  <a:lnTo>
                    <a:pt x="80" y="248"/>
                  </a:lnTo>
                  <a:lnTo>
                    <a:pt x="80" y="248"/>
                  </a:lnTo>
                  <a:lnTo>
                    <a:pt x="82" y="246"/>
                  </a:lnTo>
                  <a:lnTo>
                    <a:pt x="82" y="246"/>
                  </a:lnTo>
                  <a:lnTo>
                    <a:pt x="84" y="244"/>
                  </a:lnTo>
                  <a:lnTo>
                    <a:pt x="84" y="242"/>
                  </a:lnTo>
                  <a:lnTo>
                    <a:pt x="86" y="240"/>
                  </a:lnTo>
                  <a:lnTo>
                    <a:pt x="86" y="238"/>
                  </a:lnTo>
                  <a:lnTo>
                    <a:pt x="88" y="238"/>
                  </a:lnTo>
                  <a:lnTo>
                    <a:pt x="88" y="238"/>
                  </a:lnTo>
                  <a:lnTo>
                    <a:pt x="90" y="238"/>
                  </a:lnTo>
                  <a:lnTo>
                    <a:pt x="90" y="236"/>
                  </a:lnTo>
                  <a:lnTo>
                    <a:pt x="92" y="236"/>
                  </a:lnTo>
                  <a:lnTo>
                    <a:pt x="94" y="236"/>
                  </a:lnTo>
                  <a:lnTo>
                    <a:pt x="96" y="236"/>
                  </a:lnTo>
                  <a:lnTo>
                    <a:pt x="98" y="236"/>
                  </a:lnTo>
                  <a:lnTo>
                    <a:pt x="100" y="236"/>
                  </a:lnTo>
                  <a:lnTo>
                    <a:pt x="100" y="234"/>
                  </a:lnTo>
                  <a:lnTo>
                    <a:pt x="102" y="234"/>
                  </a:lnTo>
                  <a:lnTo>
                    <a:pt x="102" y="234"/>
                  </a:lnTo>
                  <a:lnTo>
                    <a:pt x="102" y="234"/>
                  </a:lnTo>
                  <a:lnTo>
                    <a:pt x="104" y="232"/>
                  </a:lnTo>
                  <a:lnTo>
                    <a:pt x="104" y="230"/>
                  </a:lnTo>
                  <a:lnTo>
                    <a:pt x="104" y="230"/>
                  </a:lnTo>
                  <a:lnTo>
                    <a:pt x="106" y="226"/>
                  </a:lnTo>
                  <a:lnTo>
                    <a:pt x="106" y="224"/>
                  </a:lnTo>
                  <a:lnTo>
                    <a:pt x="106" y="224"/>
                  </a:lnTo>
                  <a:lnTo>
                    <a:pt x="108" y="224"/>
                  </a:lnTo>
                  <a:lnTo>
                    <a:pt x="108" y="222"/>
                  </a:lnTo>
                  <a:lnTo>
                    <a:pt x="112" y="222"/>
                  </a:lnTo>
                  <a:lnTo>
                    <a:pt x="114" y="220"/>
                  </a:lnTo>
                  <a:lnTo>
                    <a:pt x="116" y="220"/>
                  </a:lnTo>
                  <a:lnTo>
                    <a:pt x="116" y="220"/>
                  </a:lnTo>
                  <a:lnTo>
                    <a:pt x="118" y="218"/>
                  </a:lnTo>
                  <a:lnTo>
                    <a:pt x="118" y="218"/>
                  </a:lnTo>
                  <a:lnTo>
                    <a:pt x="118" y="216"/>
                  </a:lnTo>
                  <a:lnTo>
                    <a:pt x="120" y="214"/>
                  </a:lnTo>
                  <a:lnTo>
                    <a:pt x="120" y="210"/>
                  </a:lnTo>
                  <a:lnTo>
                    <a:pt x="122" y="208"/>
                  </a:lnTo>
                  <a:lnTo>
                    <a:pt x="122" y="208"/>
                  </a:lnTo>
                  <a:lnTo>
                    <a:pt x="124" y="206"/>
                  </a:lnTo>
                  <a:lnTo>
                    <a:pt x="126" y="202"/>
                  </a:lnTo>
                  <a:lnTo>
                    <a:pt x="130" y="200"/>
                  </a:lnTo>
                  <a:lnTo>
                    <a:pt x="130" y="200"/>
                  </a:lnTo>
                  <a:lnTo>
                    <a:pt x="132" y="198"/>
                  </a:lnTo>
                  <a:lnTo>
                    <a:pt x="132" y="198"/>
                  </a:lnTo>
                  <a:lnTo>
                    <a:pt x="134" y="198"/>
                  </a:lnTo>
                  <a:lnTo>
                    <a:pt x="136" y="198"/>
                  </a:lnTo>
                  <a:lnTo>
                    <a:pt x="138" y="196"/>
                  </a:lnTo>
                  <a:lnTo>
                    <a:pt x="138" y="196"/>
                  </a:lnTo>
                  <a:lnTo>
                    <a:pt x="138" y="196"/>
                  </a:lnTo>
                  <a:lnTo>
                    <a:pt x="140" y="196"/>
                  </a:lnTo>
                  <a:lnTo>
                    <a:pt x="140" y="194"/>
                  </a:lnTo>
                  <a:lnTo>
                    <a:pt x="142" y="192"/>
                  </a:lnTo>
                  <a:lnTo>
                    <a:pt x="142" y="192"/>
                  </a:lnTo>
                  <a:lnTo>
                    <a:pt x="142" y="190"/>
                  </a:lnTo>
                  <a:lnTo>
                    <a:pt x="142" y="188"/>
                  </a:lnTo>
                  <a:lnTo>
                    <a:pt x="142" y="186"/>
                  </a:lnTo>
                  <a:lnTo>
                    <a:pt x="142" y="184"/>
                  </a:lnTo>
                  <a:lnTo>
                    <a:pt x="142" y="184"/>
                  </a:lnTo>
                  <a:lnTo>
                    <a:pt x="140" y="184"/>
                  </a:lnTo>
                  <a:lnTo>
                    <a:pt x="140" y="184"/>
                  </a:lnTo>
                  <a:lnTo>
                    <a:pt x="138" y="182"/>
                  </a:lnTo>
                  <a:lnTo>
                    <a:pt x="136" y="182"/>
                  </a:lnTo>
                  <a:lnTo>
                    <a:pt x="136" y="182"/>
                  </a:lnTo>
                  <a:lnTo>
                    <a:pt x="136" y="180"/>
                  </a:lnTo>
                  <a:lnTo>
                    <a:pt x="134" y="180"/>
                  </a:lnTo>
                  <a:lnTo>
                    <a:pt x="134" y="180"/>
                  </a:lnTo>
                  <a:lnTo>
                    <a:pt x="134" y="178"/>
                  </a:lnTo>
                  <a:lnTo>
                    <a:pt x="134" y="178"/>
                  </a:lnTo>
                  <a:lnTo>
                    <a:pt x="134" y="176"/>
                  </a:lnTo>
                  <a:lnTo>
                    <a:pt x="134" y="174"/>
                  </a:lnTo>
                  <a:lnTo>
                    <a:pt x="134" y="172"/>
                  </a:lnTo>
                  <a:lnTo>
                    <a:pt x="134" y="170"/>
                  </a:lnTo>
                  <a:lnTo>
                    <a:pt x="132" y="170"/>
                  </a:lnTo>
                  <a:lnTo>
                    <a:pt x="132" y="170"/>
                  </a:lnTo>
                  <a:lnTo>
                    <a:pt x="132" y="170"/>
                  </a:lnTo>
                  <a:lnTo>
                    <a:pt x="132" y="168"/>
                  </a:lnTo>
                  <a:lnTo>
                    <a:pt x="130" y="168"/>
                  </a:lnTo>
                  <a:lnTo>
                    <a:pt x="128" y="168"/>
                  </a:lnTo>
                  <a:lnTo>
                    <a:pt x="126" y="168"/>
                  </a:lnTo>
                  <a:lnTo>
                    <a:pt x="126" y="168"/>
                  </a:lnTo>
                  <a:lnTo>
                    <a:pt x="124" y="166"/>
                  </a:lnTo>
                  <a:lnTo>
                    <a:pt x="122" y="166"/>
                  </a:lnTo>
                  <a:lnTo>
                    <a:pt x="122" y="166"/>
                  </a:lnTo>
                  <a:lnTo>
                    <a:pt x="122" y="166"/>
                  </a:lnTo>
                  <a:lnTo>
                    <a:pt x="122" y="164"/>
                  </a:lnTo>
                  <a:lnTo>
                    <a:pt x="122" y="164"/>
                  </a:lnTo>
                  <a:lnTo>
                    <a:pt x="122" y="162"/>
                  </a:lnTo>
                  <a:lnTo>
                    <a:pt x="122" y="160"/>
                  </a:lnTo>
                  <a:lnTo>
                    <a:pt x="122" y="158"/>
                  </a:lnTo>
                  <a:lnTo>
                    <a:pt x="122" y="158"/>
                  </a:lnTo>
                  <a:lnTo>
                    <a:pt x="122" y="156"/>
                  </a:lnTo>
                  <a:lnTo>
                    <a:pt x="124" y="156"/>
                  </a:lnTo>
                  <a:lnTo>
                    <a:pt x="124" y="156"/>
                  </a:lnTo>
                  <a:lnTo>
                    <a:pt x="124" y="156"/>
                  </a:lnTo>
                  <a:lnTo>
                    <a:pt x="126" y="156"/>
                  </a:lnTo>
                  <a:lnTo>
                    <a:pt x="126" y="156"/>
                  </a:lnTo>
                  <a:lnTo>
                    <a:pt x="128" y="156"/>
                  </a:lnTo>
                  <a:lnTo>
                    <a:pt x="130" y="156"/>
                  </a:lnTo>
                  <a:lnTo>
                    <a:pt x="132" y="156"/>
                  </a:lnTo>
                  <a:lnTo>
                    <a:pt x="132" y="156"/>
                  </a:lnTo>
                  <a:lnTo>
                    <a:pt x="134" y="156"/>
                  </a:lnTo>
                  <a:lnTo>
                    <a:pt x="134" y="156"/>
                  </a:lnTo>
                  <a:lnTo>
                    <a:pt x="134" y="154"/>
                  </a:lnTo>
                  <a:lnTo>
                    <a:pt x="134" y="154"/>
                  </a:lnTo>
                  <a:lnTo>
                    <a:pt x="136" y="154"/>
                  </a:lnTo>
                  <a:lnTo>
                    <a:pt x="136" y="152"/>
                  </a:lnTo>
                  <a:lnTo>
                    <a:pt x="136" y="150"/>
                  </a:lnTo>
                  <a:lnTo>
                    <a:pt x="136" y="148"/>
                  </a:lnTo>
                  <a:lnTo>
                    <a:pt x="136" y="144"/>
                  </a:lnTo>
                  <a:lnTo>
                    <a:pt x="138" y="142"/>
                  </a:lnTo>
                  <a:lnTo>
                    <a:pt x="138" y="140"/>
                  </a:lnTo>
                  <a:lnTo>
                    <a:pt x="140" y="136"/>
                  </a:lnTo>
                  <a:lnTo>
                    <a:pt x="142" y="132"/>
                  </a:lnTo>
                  <a:lnTo>
                    <a:pt x="142" y="130"/>
                  </a:lnTo>
                  <a:lnTo>
                    <a:pt x="144" y="126"/>
                  </a:lnTo>
                  <a:lnTo>
                    <a:pt x="146" y="126"/>
                  </a:lnTo>
                  <a:lnTo>
                    <a:pt x="146" y="124"/>
                  </a:lnTo>
                  <a:lnTo>
                    <a:pt x="148" y="124"/>
                  </a:lnTo>
                  <a:lnTo>
                    <a:pt x="148" y="122"/>
                  </a:lnTo>
                  <a:lnTo>
                    <a:pt x="152" y="122"/>
                  </a:lnTo>
                  <a:lnTo>
                    <a:pt x="152" y="122"/>
                  </a:lnTo>
                  <a:lnTo>
                    <a:pt x="154" y="122"/>
                  </a:lnTo>
                  <a:lnTo>
                    <a:pt x="156" y="122"/>
                  </a:lnTo>
                  <a:lnTo>
                    <a:pt x="156" y="120"/>
                  </a:lnTo>
                  <a:lnTo>
                    <a:pt x="156" y="120"/>
                  </a:lnTo>
                  <a:lnTo>
                    <a:pt x="156" y="120"/>
                  </a:lnTo>
                  <a:lnTo>
                    <a:pt x="158" y="118"/>
                  </a:lnTo>
                  <a:lnTo>
                    <a:pt x="158" y="118"/>
                  </a:lnTo>
                  <a:lnTo>
                    <a:pt x="158" y="116"/>
                  </a:lnTo>
                  <a:lnTo>
                    <a:pt x="158" y="114"/>
                  </a:lnTo>
                  <a:lnTo>
                    <a:pt x="158" y="110"/>
                  </a:lnTo>
                  <a:lnTo>
                    <a:pt x="160" y="106"/>
                  </a:lnTo>
                  <a:lnTo>
                    <a:pt x="160" y="104"/>
                  </a:lnTo>
                  <a:lnTo>
                    <a:pt x="160" y="100"/>
                  </a:lnTo>
                  <a:lnTo>
                    <a:pt x="160" y="96"/>
                  </a:lnTo>
                  <a:lnTo>
                    <a:pt x="158" y="90"/>
                  </a:lnTo>
                  <a:lnTo>
                    <a:pt x="158" y="84"/>
                  </a:lnTo>
                  <a:lnTo>
                    <a:pt x="158" y="78"/>
                  </a:lnTo>
                  <a:lnTo>
                    <a:pt x="154" y="78"/>
                  </a:lnTo>
                  <a:lnTo>
                    <a:pt x="150" y="78"/>
                  </a:lnTo>
                  <a:lnTo>
                    <a:pt x="148" y="76"/>
                  </a:lnTo>
                  <a:lnTo>
                    <a:pt x="148" y="76"/>
                  </a:lnTo>
                  <a:lnTo>
                    <a:pt x="146" y="76"/>
                  </a:lnTo>
                  <a:lnTo>
                    <a:pt x="144" y="76"/>
                  </a:lnTo>
                  <a:lnTo>
                    <a:pt x="142" y="74"/>
                  </a:lnTo>
                  <a:lnTo>
                    <a:pt x="138" y="70"/>
                  </a:lnTo>
                  <a:lnTo>
                    <a:pt x="134" y="68"/>
                  </a:lnTo>
                  <a:lnTo>
                    <a:pt x="128" y="62"/>
                  </a:lnTo>
                  <a:lnTo>
                    <a:pt x="126" y="60"/>
                  </a:lnTo>
                  <a:lnTo>
                    <a:pt x="124" y="58"/>
                  </a:lnTo>
                  <a:lnTo>
                    <a:pt x="120" y="56"/>
                  </a:lnTo>
                  <a:lnTo>
                    <a:pt x="118" y="54"/>
                  </a:lnTo>
                  <a:lnTo>
                    <a:pt x="114" y="52"/>
                  </a:lnTo>
                  <a:lnTo>
                    <a:pt x="110" y="50"/>
                  </a:lnTo>
                  <a:lnTo>
                    <a:pt x="108" y="50"/>
                  </a:lnTo>
                  <a:lnTo>
                    <a:pt x="102" y="48"/>
                  </a:lnTo>
                  <a:lnTo>
                    <a:pt x="98" y="46"/>
                  </a:lnTo>
                  <a:lnTo>
                    <a:pt x="96" y="44"/>
                  </a:lnTo>
                  <a:lnTo>
                    <a:pt x="92" y="42"/>
                  </a:lnTo>
                  <a:lnTo>
                    <a:pt x="92" y="42"/>
                  </a:lnTo>
                  <a:lnTo>
                    <a:pt x="90" y="42"/>
                  </a:lnTo>
                  <a:lnTo>
                    <a:pt x="90" y="40"/>
                  </a:lnTo>
                  <a:lnTo>
                    <a:pt x="90" y="40"/>
                  </a:lnTo>
                  <a:lnTo>
                    <a:pt x="88" y="38"/>
                  </a:lnTo>
                  <a:lnTo>
                    <a:pt x="88" y="34"/>
                  </a:lnTo>
                  <a:lnTo>
                    <a:pt x="86" y="32"/>
                  </a:lnTo>
                  <a:lnTo>
                    <a:pt x="86" y="30"/>
                  </a:lnTo>
                  <a:lnTo>
                    <a:pt x="84" y="30"/>
                  </a:lnTo>
                  <a:lnTo>
                    <a:pt x="84" y="28"/>
                  </a:lnTo>
                  <a:lnTo>
                    <a:pt x="84" y="28"/>
                  </a:lnTo>
                  <a:lnTo>
                    <a:pt x="82" y="28"/>
                  </a:lnTo>
                  <a:lnTo>
                    <a:pt x="80" y="28"/>
                  </a:lnTo>
                  <a:lnTo>
                    <a:pt x="80" y="26"/>
                  </a:lnTo>
                  <a:lnTo>
                    <a:pt x="78" y="26"/>
                  </a:lnTo>
                  <a:lnTo>
                    <a:pt x="74" y="26"/>
                  </a:lnTo>
                  <a:lnTo>
                    <a:pt x="70" y="26"/>
                  </a:lnTo>
                  <a:lnTo>
                    <a:pt x="66" y="26"/>
                  </a:lnTo>
                  <a:lnTo>
                    <a:pt x="64" y="26"/>
                  </a:lnTo>
                  <a:lnTo>
                    <a:pt x="62" y="26"/>
                  </a:lnTo>
                  <a:lnTo>
                    <a:pt x="60" y="26"/>
                  </a:lnTo>
                  <a:lnTo>
                    <a:pt x="60" y="26"/>
                  </a:lnTo>
                  <a:lnTo>
                    <a:pt x="58" y="24"/>
                  </a:lnTo>
                  <a:lnTo>
                    <a:pt x="58" y="24"/>
                  </a:lnTo>
                  <a:lnTo>
                    <a:pt x="58" y="24"/>
                  </a:lnTo>
                  <a:lnTo>
                    <a:pt x="56" y="22"/>
                  </a:lnTo>
                  <a:lnTo>
                    <a:pt x="56" y="20"/>
                  </a:lnTo>
                  <a:lnTo>
                    <a:pt x="56" y="18"/>
                  </a:lnTo>
                  <a:lnTo>
                    <a:pt x="54" y="16"/>
                  </a:lnTo>
                  <a:lnTo>
                    <a:pt x="54" y="14"/>
                  </a:lnTo>
                  <a:lnTo>
                    <a:pt x="54" y="12"/>
                  </a:lnTo>
                  <a:lnTo>
                    <a:pt x="54" y="12"/>
                  </a:lnTo>
                  <a:lnTo>
                    <a:pt x="52" y="12"/>
                  </a:lnTo>
                  <a:lnTo>
                    <a:pt x="52" y="12"/>
                  </a:lnTo>
                  <a:lnTo>
                    <a:pt x="52" y="10"/>
                  </a:lnTo>
                  <a:lnTo>
                    <a:pt x="50" y="10"/>
                  </a:lnTo>
                  <a:lnTo>
                    <a:pt x="48" y="10"/>
                  </a:lnTo>
                  <a:lnTo>
                    <a:pt x="46" y="10"/>
                  </a:lnTo>
                  <a:lnTo>
                    <a:pt x="44" y="10"/>
                  </a:lnTo>
                  <a:lnTo>
                    <a:pt x="42" y="8"/>
                  </a:lnTo>
                  <a:lnTo>
                    <a:pt x="42" y="8"/>
                  </a:lnTo>
                  <a:lnTo>
                    <a:pt x="40" y="8"/>
                  </a:lnTo>
                  <a:lnTo>
                    <a:pt x="40" y="8"/>
                  </a:lnTo>
                  <a:lnTo>
                    <a:pt x="40" y="6"/>
                  </a:lnTo>
                  <a:lnTo>
                    <a:pt x="40" y="6"/>
                  </a:lnTo>
                  <a:lnTo>
                    <a:pt x="40" y="4"/>
                  </a:lnTo>
                  <a:lnTo>
                    <a:pt x="40" y="2"/>
                  </a:lnTo>
                  <a:lnTo>
                    <a:pt x="40" y="2"/>
                  </a:lnTo>
                  <a:lnTo>
                    <a:pt x="38" y="2"/>
                  </a:lnTo>
                  <a:lnTo>
                    <a:pt x="38" y="2"/>
                  </a:lnTo>
                  <a:lnTo>
                    <a:pt x="38" y="0"/>
                  </a:lnTo>
                  <a:lnTo>
                    <a:pt x="36" y="0"/>
                  </a:lnTo>
                  <a:lnTo>
                    <a:pt x="34" y="0"/>
                  </a:lnTo>
                  <a:lnTo>
                    <a:pt x="32" y="0"/>
                  </a:lnTo>
                  <a:lnTo>
                    <a:pt x="28" y="0"/>
                  </a:lnTo>
                  <a:lnTo>
                    <a:pt x="26" y="0"/>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44" name="Freeform 440">
              <a:extLst>
                <a:ext uri="{FF2B5EF4-FFF2-40B4-BE49-F238E27FC236}">
                  <a16:creationId xmlns:a16="http://schemas.microsoft.com/office/drawing/2014/main" id="{9E94803D-6D33-40CB-A875-D3F645E4B8A5}"/>
                </a:ext>
              </a:extLst>
            </p:cNvPr>
            <p:cNvSpPr>
              <a:spLocks/>
            </p:cNvSpPr>
            <p:nvPr/>
          </p:nvSpPr>
          <p:spPr bwMode="auto">
            <a:xfrm>
              <a:off x="6010637" y="3400017"/>
              <a:ext cx="431194" cy="324854"/>
            </a:xfrm>
            <a:custGeom>
              <a:avLst/>
              <a:gdLst>
                <a:gd name="T0" fmla="*/ 54 w 228"/>
                <a:gd name="T1" fmla="*/ 184 h 190"/>
                <a:gd name="T2" fmla="*/ 60 w 228"/>
                <a:gd name="T3" fmla="*/ 172 h 190"/>
                <a:gd name="T4" fmla="*/ 68 w 228"/>
                <a:gd name="T5" fmla="*/ 168 h 190"/>
                <a:gd name="T6" fmla="*/ 84 w 228"/>
                <a:gd name="T7" fmla="*/ 168 h 190"/>
                <a:gd name="T8" fmla="*/ 90 w 228"/>
                <a:gd name="T9" fmla="*/ 174 h 190"/>
                <a:gd name="T10" fmla="*/ 92 w 228"/>
                <a:gd name="T11" fmla="*/ 178 h 190"/>
                <a:gd name="T12" fmla="*/ 94 w 228"/>
                <a:gd name="T13" fmla="*/ 174 h 190"/>
                <a:gd name="T14" fmla="*/ 98 w 228"/>
                <a:gd name="T15" fmla="*/ 170 h 190"/>
                <a:gd name="T16" fmla="*/ 114 w 228"/>
                <a:gd name="T17" fmla="*/ 170 h 190"/>
                <a:gd name="T18" fmla="*/ 124 w 228"/>
                <a:gd name="T19" fmla="*/ 170 h 190"/>
                <a:gd name="T20" fmla="*/ 132 w 228"/>
                <a:gd name="T21" fmla="*/ 176 h 190"/>
                <a:gd name="T22" fmla="*/ 142 w 228"/>
                <a:gd name="T23" fmla="*/ 178 h 190"/>
                <a:gd name="T24" fmla="*/ 144 w 228"/>
                <a:gd name="T25" fmla="*/ 176 h 190"/>
                <a:gd name="T26" fmla="*/ 146 w 228"/>
                <a:gd name="T27" fmla="*/ 170 h 190"/>
                <a:gd name="T28" fmla="*/ 152 w 228"/>
                <a:gd name="T29" fmla="*/ 168 h 190"/>
                <a:gd name="T30" fmla="*/ 166 w 228"/>
                <a:gd name="T31" fmla="*/ 170 h 190"/>
                <a:gd name="T32" fmla="*/ 170 w 228"/>
                <a:gd name="T33" fmla="*/ 178 h 190"/>
                <a:gd name="T34" fmla="*/ 174 w 228"/>
                <a:gd name="T35" fmla="*/ 178 h 190"/>
                <a:gd name="T36" fmla="*/ 180 w 228"/>
                <a:gd name="T37" fmla="*/ 170 h 190"/>
                <a:gd name="T38" fmla="*/ 188 w 228"/>
                <a:gd name="T39" fmla="*/ 156 h 190"/>
                <a:gd name="T40" fmla="*/ 192 w 228"/>
                <a:gd name="T41" fmla="*/ 146 h 190"/>
                <a:gd name="T42" fmla="*/ 202 w 228"/>
                <a:gd name="T43" fmla="*/ 138 h 190"/>
                <a:gd name="T44" fmla="*/ 208 w 228"/>
                <a:gd name="T45" fmla="*/ 128 h 190"/>
                <a:gd name="T46" fmla="*/ 216 w 228"/>
                <a:gd name="T47" fmla="*/ 126 h 190"/>
                <a:gd name="T48" fmla="*/ 222 w 228"/>
                <a:gd name="T49" fmla="*/ 120 h 190"/>
                <a:gd name="T50" fmla="*/ 226 w 228"/>
                <a:gd name="T51" fmla="*/ 108 h 190"/>
                <a:gd name="T52" fmla="*/ 228 w 228"/>
                <a:gd name="T53" fmla="*/ 74 h 190"/>
                <a:gd name="T54" fmla="*/ 224 w 228"/>
                <a:gd name="T55" fmla="*/ 40 h 190"/>
                <a:gd name="T56" fmla="*/ 216 w 228"/>
                <a:gd name="T57" fmla="*/ 20 h 190"/>
                <a:gd name="T58" fmla="*/ 202 w 228"/>
                <a:gd name="T59" fmla="*/ 10 h 190"/>
                <a:gd name="T60" fmla="*/ 188 w 228"/>
                <a:gd name="T61" fmla="*/ 10 h 190"/>
                <a:gd name="T62" fmla="*/ 186 w 228"/>
                <a:gd name="T63" fmla="*/ 4 h 190"/>
                <a:gd name="T64" fmla="*/ 180 w 228"/>
                <a:gd name="T65" fmla="*/ 0 h 190"/>
                <a:gd name="T66" fmla="*/ 164 w 228"/>
                <a:gd name="T67" fmla="*/ 4 h 190"/>
                <a:gd name="T68" fmla="*/ 154 w 228"/>
                <a:gd name="T69" fmla="*/ 12 h 190"/>
                <a:gd name="T70" fmla="*/ 136 w 228"/>
                <a:gd name="T71" fmla="*/ 22 h 190"/>
                <a:gd name="T72" fmla="*/ 130 w 228"/>
                <a:gd name="T73" fmla="*/ 32 h 190"/>
                <a:gd name="T74" fmla="*/ 122 w 228"/>
                <a:gd name="T75" fmla="*/ 36 h 190"/>
                <a:gd name="T76" fmla="*/ 106 w 228"/>
                <a:gd name="T77" fmla="*/ 40 h 190"/>
                <a:gd name="T78" fmla="*/ 102 w 228"/>
                <a:gd name="T79" fmla="*/ 46 h 190"/>
                <a:gd name="T80" fmla="*/ 100 w 228"/>
                <a:gd name="T81" fmla="*/ 54 h 190"/>
                <a:gd name="T82" fmla="*/ 90 w 228"/>
                <a:gd name="T83" fmla="*/ 60 h 190"/>
                <a:gd name="T84" fmla="*/ 82 w 228"/>
                <a:gd name="T85" fmla="*/ 68 h 190"/>
                <a:gd name="T86" fmla="*/ 70 w 228"/>
                <a:gd name="T87" fmla="*/ 68 h 190"/>
                <a:gd name="T88" fmla="*/ 60 w 228"/>
                <a:gd name="T89" fmla="*/ 68 h 190"/>
                <a:gd name="T90" fmla="*/ 56 w 228"/>
                <a:gd name="T91" fmla="*/ 76 h 190"/>
                <a:gd name="T92" fmla="*/ 62 w 228"/>
                <a:gd name="T93" fmla="*/ 106 h 190"/>
                <a:gd name="T94" fmla="*/ 60 w 228"/>
                <a:gd name="T95" fmla="*/ 122 h 190"/>
                <a:gd name="T96" fmla="*/ 58 w 228"/>
                <a:gd name="T97" fmla="*/ 126 h 190"/>
                <a:gd name="T98" fmla="*/ 50 w 228"/>
                <a:gd name="T99" fmla="*/ 126 h 190"/>
                <a:gd name="T100" fmla="*/ 50 w 228"/>
                <a:gd name="T101" fmla="*/ 130 h 190"/>
                <a:gd name="T102" fmla="*/ 48 w 228"/>
                <a:gd name="T103" fmla="*/ 136 h 190"/>
                <a:gd name="T104" fmla="*/ 40 w 228"/>
                <a:gd name="T105" fmla="*/ 138 h 190"/>
                <a:gd name="T106" fmla="*/ 16 w 228"/>
                <a:gd name="T107" fmla="*/ 140 h 190"/>
                <a:gd name="T108" fmla="*/ 0 w 228"/>
                <a:gd name="T109" fmla="*/ 148 h 190"/>
                <a:gd name="T110" fmla="*/ 6 w 228"/>
                <a:gd name="T111" fmla="*/ 158 h 190"/>
                <a:gd name="T112" fmla="*/ 14 w 228"/>
                <a:gd name="T113" fmla="*/ 162 h 190"/>
                <a:gd name="T114" fmla="*/ 14 w 228"/>
                <a:gd name="T115" fmla="*/ 174 h 190"/>
                <a:gd name="T116" fmla="*/ 16 w 228"/>
                <a:gd name="T117" fmla="*/ 178 h 190"/>
                <a:gd name="T118" fmla="*/ 26 w 228"/>
                <a:gd name="T119" fmla="*/ 178 h 190"/>
                <a:gd name="T120" fmla="*/ 32 w 228"/>
                <a:gd name="T121" fmla="*/ 188 h 190"/>
                <a:gd name="T122" fmla="*/ 52 w 228"/>
                <a:gd name="T123" fmla="*/ 18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90">
                  <a:moveTo>
                    <a:pt x="52" y="188"/>
                  </a:moveTo>
                  <a:lnTo>
                    <a:pt x="52" y="188"/>
                  </a:lnTo>
                  <a:lnTo>
                    <a:pt x="52" y="188"/>
                  </a:lnTo>
                  <a:lnTo>
                    <a:pt x="52" y="186"/>
                  </a:lnTo>
                  <a:lnTo>
                    <a:pt x="52" y="186"/>
                  </a:lnTo>
                  <a:lnTo>
                    <a:pt x="54" y="184"/>
                  </a:lnTo>
                  <a:lnTo>
                    <a:pt x="54" y="182"/>
                  </a:lnTo>
                  <a:lnTo>
                    <a:pt x="56" y="180"/>
                  </a:lnTo>
                  <a:lnTo>
                    <a:pt x="56" y="178"/>
                  </a:lnTo>
                  <a:lnTo>
                    <a:pt x="58" y="174"/>
                  </a:lnTo>
                  <a:lnTo>
                    <a:pt x="58" y="174"/>
                  </a:lnTo>
                  <a:lnTo>
                    <a:pt x="60" y="172"/>
                  </a:lnTo>
                  <a:lnTo>
                    <a:pt x="60" y="170"/>
                  </a:lnTo>
                  <a:lnTo>
                    <a:pt x="62" y="170"/>
                  </a:lnTo>
                  <a:lnTo>
                    <a:pt x="62" y="170"/>
                  </a:lnTo>
                  <a:lnTo>
                    <a:pt x="64" y="168"/>
                  </a:lnTo>
                  <a:lnTo>
                    <a:pt x="66" y="168"/>
                  </a:lnTo>
                  <a:lnTo>
                    <a:pt x="68" y="168"/>
                  </a:lnTo>
                  <a:lnTo>
                    <a:pt x="72" y="166"/>
                  </a:lnTo>
                  <a:lnTo>
                    <a:pt x="74" y="166"/>
                  </a:lnTo>
                  <a:lnTo>
                    <a:pt x="78" y="166"/>
                  </a:lnTo>
                  <a:lnTo>
                    <a:pt x="80" y="166"/>
                  </a:lnTo>
                  <a:lnTo>
                    <a:pt x="82" y="166"/>
                  </a:lnTo>
                  <a:lnTo>
                    <a:pt x="84" y="168"/>
                  </a:lnTo>
                  <a:lnTo>
                    <a:pt x="86" y="168"/>
                  </a:lnTo>
                  <a:lnTo>
                    <a:pt x="86" y="168"/>
                  </a:lnTo>
                  <a:lnTo>
                    <a:pt x="86" y="168"/>
                  </a:lnTo>
                  <a:lnTo>
                    <a:pt x="88" y="168"/>
                  </a:lnTo>
                  <a:lnTo>
                    <a:pt x="88" y="170"/>
                  </a:lnTo>
                  <a:lnTo>
                    <a:pt x="90" y="174"/>
                  </a:lnTo>
                  <a:lnTo>
                    <a:pt x="90" y="176"/>
                  </a:lnTo>
                  <a:lnTo>
                    <a:pt x="90" y="176"/>
                  </a:lnTo>
                  <a:lnTo>
                    <a:pt x="92" y="178"/>
                  </a:lnTo>
                  <a:lnTo>
                    <a:pt x="92" y="178"/>
                  </a:lnTo>
                  <a:lnTo>
                    <a:pt x="92" y="178"/>
                  </a:lnTo>
                  <a:lnTo>
                    <a:pt x="92" y="178"/>
                  </a:lnTo>
                  <a:lnTo>
                    <a:pt x="92" y="178"/>
                  </a:lnTo>
                  <a:lnTo>
                    <a:pt x="94" y="178"/>
                  </a:lnTo>
                  <a:lnTo>
                    <a:pt x="94" y="178"/>
                  </a:lnTo>
                  <a:lnTo>
                    <a:pt x="94" y="176"/>
                  </a:lnTo>
                  <a:lnTo>
                    <a:pt x="94" y="176"/>
                  </a:lnTo>
                  <a:lnTo>
                    <a:pt x="94" y="174"/>
                  </a:lnTo>
                  <a:lnTo>
                    <a:pt x="94" y="172"/>
                  </a:lnTo>
                  <a:lnTo>
                    <a:pt x="94" y="172"/>
                  </a:lnTo>
                  <a:lnTo>
                    <a:pt x="94" y="172"/>
                  </a:lnTo>
                  <a:lnTo>
                    <a:pt x="96" y="170"/>
                  </a:lnTo>
                  <a:lnTo>
                    <a:pt x="96" y="170"/>
                  </a:lnTo>
                  <a:lnTo>
                    <a:pt x="98" y="170"/>
                  </a:lnTo>
                  <a:lnTo>
                    <a:pt x="100" y="170"/>
                  </a:lnTo>
                  <a:lnTo>
                    <a:pt x="102" y="170"/>
                  </a:lnTo>
                  <a:lnTo>
                    <a:pt x="108" y="170"/>
                  </a:lnTo>
                  <a:lnTo>
                    <a:pt x="110" y="170"/>
                  </a:lnTo>
                  <a:lnTo>
                    <a:pt x="112" y="170"/>
                  </a:lnTo>
                  <a:lnTo>
                    <a:pt x="114" y="170"/>
                  </a:lnTo>
                  <a:lnTo>
                    <a:pt x="118" y="168"/>
                  </a:lnTo>
                  <a:lnTo>
                    <a:pt x="120" y="168"/>
                  </a:lnTo>
                  <a:lnTo>
                    <a:pt x="120" y="168"/>
                  </a:lnTo>
                  <a:lnTo>
                    <a:pt x="122" y="168"/>
                  </a:lnTo>
                  <a:lnTo>
                    <a:pt x="124" y="168"/>
                  </a:lnTo>
                  <a:lnTo>
                    <a:pt x="124" y="170"/>
                  </a:lnTo>
                  <a:lnTo>
                    <a:pt x="126" y="170"/>
                  </a:lnTo>
                  <a:lnTo>
                    <a:pt x="126" y="172"/>
                  </a:lnTo>
                  <a:lnTo>
                    <a:pt x="128" y="172"/>
                  </a:lnTo>
                  <a:lnTo>
                    <a:pt x="130" y="176"/>
                  </a:lnTo>
                  <a:lnTo>
                    <a:pt x="130" y="176"/>
                  </a:lnTo>
                  <a:lnTo>
                    <a:pt x="132" y="176"/>
                  </a:lnTo>
                  <a:lnTo>
                    <a:pt x="132" y="178"/>
                  </a:lnTo>
                  <a:lnTo>
                    <a:pt x="134" y="178"/>
                  </a:lnTo>
                  <a:lnTo>
                    <a:pt x="136" y="178"/>
                  </a:lnTo>
                  <a:lnTo>
                    <a:pt x="138" y="178"/>
                  </a:lnTo>
                  <a:lnTo>
                    <a:pt x="140" y="178"/>
                  </a:lnTo>
                  <a:lnTo>
                    <a:pt x="142" y="178"/>
                  </a:lnTo>
                  <a:lnTo>
                    <a:pt x="142" y="178"/>
                  </a:lnTo>
                  <a:lnTo>
                    <a:pt x="144" y="178"/>
                  </a:lnTo>
                  <a:lnTo>
                    <a:pt x="144" y="178"/>
                  </a:lnTo>
                  <a:lnTo>
                    <a:pt x="144" y="178"/>
                  </a:lnTo>
                  <a:lnTo>
                    <a:pt x="144" y="178"/>
                  </a:lnTo>
                  <a:lnTo>
                    <a:pt x="144" y="176"/>
                  </a:lnTo>
                  <a:lnTo>
                    <a:pt x="144" y="176"/>
                  </a:lnTo>
                  <a:lnTo>
                    <a:pt x="144" y="174"/>
                  </a:lnTo>
                  <a:lnTo>
                    <a:pt x="144" y="172"/>
                  </a:lnTo>
                  <a:lnTo>
                    <a:pt x="144" y="172"/>
                  </a:lnTo>
                  <a:lnTo>
                    <a:pt x="146" y="170"/>
                  </a:lnTo>
                  <a:lnTo>
                    <a:pt x="146" y="170"/>
                  </a:lnTo>
                  <a:lnTo>
                    <a:pt x="146" y="170"/>
                  </a:lnTo>
                  <a:lnTo>
                    <a:pt x="146" y="170"/>
                  </a:lnTo>
                  <a:lnTo>
                    <a:pt x="148" y="170"/>
                  </a:lnTo>
                  <a:lnTo>
                    <a:pt x="148" y="168"/>
                  </a:lnTo>
                  <a:lnTo>
                    <a:pt x="150" y="168"/>
                  </a:lnTo>
                  <a:lnTo>
                    <a:pt x="152" y="168"/>
                  </a:lnTo>
                  <a:lnTo>
                    <a:pt x="156" y="168"/>
                  </a:lnTo>
                  <a:lnTo>
                    <a:pt x="158" y="168"/>
                  </a:lnTo>
                  <a:lnTo>
                    <a:pt x="160" y="170"/>
                  </a:lnTo>
                  <a:lnTo>
                    <a:pt x="164" y="170"/>
                  </a:lnTo>
                  <a:lnTo>
                    <a:pt x="166" y="170"/>
                  </a:lnTo>
                  <a:lnTo>
                    <a:pt x="166" y="170"/>
                  </a:lnTo>
                  <a:lnTo>
                    <a:pt x="166" y="172"/>
                  </a:lnTo>
                  <a:lnTo>
                    <a:pt x="168" y="172"/>
                  </a:lnTo>
                  <a:lnTo>
                    <a:pt x="168" y="174"/>
                  </a:lnTo>
                  <a:lnTo>
                    <a:pt x="170" y="176"/>
                  </a:lnTo>
                  <a:lnTo>
                    <a:pt x="170" y="178"/>
                  </a:lnTo>
                  <a:lnTo>
                    <a:pt x="170" y="178"/>
                  </a:lnTo>
                  <a:lnTo>
                    <a:pt x="172" y="178"/>
                  </a:lnTo>
                  <a:lnTo>
                    <a:pt x="172" y="178"/>
                  </a:lnTo>
                  <a:lnTo>
                    <a:pt x="172" y="178"/>
                  </a:lnTo>
                  <a:lnTo>
                    <a:pt x="172" y="178"/>
                  </a:lnTo>
                  <a:lnTo>
                    <a:pt x="174" y="178"/>
                  </a:lnTo>
                  <a:lnTo>
                    <a:pt x="174" y="178"/>
                  </a:lnTo>
                  <a:lnTo>
                    <a:pt x="176" y="176"/>
                  </a:lnTo>
                  <a:lnTo>
                    <a:pt x="176" y="176"/>
                  </a:lnTo>
                  <a:lnTo>
                    <a:pt x="178" y="172"/>
                  </a:lnTo>
                  <a:lnTo>
                    <a:pt x="178" y="172"/>
                  </a:lnTo>
                  <a:lnTo>
                    <a:pt x="180" y="170"/>
                  </a:lnTo>
                  <a:lnTo>
                    <a:pt x="180" y="170"/>
                  </a:lnTo>
                  <a:lnTo>
                    <a:pt x="182" y="168"/>
                  </a:lnTo>
                  <a:lnTo>
                    <a:pt x="186" y="166"/>
                  </a:lnTo>
                  <a:lnTo>
                    <a:pt x="190" y="164"/>
                  </a:lnTo>
                  <a:lnTo>
                    <a:pt x="190" y="162"/>
                  </a:lnTo>
                  <a:lnTo>
                    <a:pt x="188" y="158"/>
                  </a:lnTo>
                  <a:lnTo>
                    <a:pt x="188" y="156"/>
                  </a:lnTo>
                  <a:lnTo>
                    <a:pt x="188" y="154"/>
                  </a:lnTo>
                  <a:lnTo>
                    <a:pt x="188" y="152"/>
                  </a:lnTo>
                  <a:lnTo>
                    <a:pt x="190" y="150"/>
                  </a:lnTo>
                  <a:lnTo>
                    <a:pt x="190" y="148"/>
                  </a:lnTo>
                  <a:lnTo>
                    <a:pt x="190" y="148"/>
                  </a:lnTo>
                  <a:lnTo>
                    <a:pt x="192" y="146"/>
                  </a:lnTo>
                  <a:lnTo>
                    <a:pt x="194" y="144"/>
                  </a:lnTo>
                  <a:lnTo>
                    <a:pt x="194" y="142"/>
                  </a:lnTo>
                  <a:lnTo>
                    <a:pt x="196" y="142"/>
                  </a:lnTo>
                  <a:lnTo>
                    <a:pt x="196" y="140"/>
                  </a:lnTo>
                  <a:lnTo>
                    <a:pt x="200" y="140"/>
                  </a:lnTo>
                  <a:lnTo>
                    <a:pt x="202" y="138"/>
                  </a:lnTo>
                  <a:lnTo>
                    <a:pt x="204" y="136"/>
                  </a:lnTo>
                  <a:lnTo>
                    <a:pt x="204" y="136"/>
                  </a:lnTo>
                  <a:lnTo>
                    <a:pt x="206" y="134"/>
                  </a:lnTo>
                  <a:lnTo>
                    <a:pt x="206" y="134"/>
                  </a:lnTo>
                  <a:lnTo>
                    <a:pt x="208" y="132"/>
                  </a:lnTo>
                  <a:lnTo>
                    <a:pt x="208" y="128"/>
                  </a:lnTo>
                  <a:lnTo>
                    <a:pt x="210" y="128"/>
                  </a:lnTo>
                  <a:lnTo>
                    <a:pt x="210" y="126"/>
                  </a:lnTo>
                  <a:lnTo>
                    <a:pt x="212" y="126"/>
                  </a:lnTo>
                  <a:lnTo>
                    <a:pt x="212" y="126"/>
                  </a:lnTo>
                  <a:lnTo>
                    <a:pt x="216" y="126"/>
                  </a:lnTo>
                  <a:lnTo>
                    <a:pt x="216" y="126"/>
                  </a:lnTo>
                  <a:lnTo>
                    <a:pt x="218" y="126"/>
                  </a:lnTo>
                  <a:lnTo>
                    <a:pt x="220" y="124"/>
                  </a:lnTo>
                  <a:lnTo>
                    <a:pt x="220" y="124"/>
                  </a:lnTo>
                  <a:lnTo>
                    <a:pt x="220" y="124"/>
                  </a:lnTo>
                  <a:lnTo>
                    <a:pt x="222" y="122"/>
                  </a:lnTo>
                  <a:lnTo>
                    <a:pt x="222" y="120"/>
                  </a:lnTo>
                  <a:lnTo>
                    <a:pt x="224" y="118"/>
                  </a:lnTo>
                  <a:lnTo>
                    <a:pt x="224" y="118"/>
                  </a:lnTo>
                  <a:lnTo>
                    <a:pt x="224" y="114"/>
                  </a:lnTo>
                  <a:lnTo>
                    <a:pt x="226" y="112"/>
                  </a:lnTo>
                  <a:lnTo>
                    <a:pt x="226" y="110"/>
                  </a:lnTo>
                  <a:lnTo>
                    <a:pt x="226" y="108"/>
                  </a:lnTo>
                  <a:lnTo>
                    <a:pt x="228" y="102"/>
                  </a:lnTo>
                  <a:lnTo>
                    <a:pt x="228" y="98"/>
                  </a:lnTo>
                  <a:lnTo>
                    <a:pt x="228" y="92"/>
                  </a:lnTo>
                  <a:lnTo>
                    <a:pt x="228" y="86"/>
                  </a:lnTo>
                  <a:lnTo>
                    <a:pt x="228" y="80"/>
                  </a:lnTo>
                  <a:lnTo>
                    <a:pt x="228" y="74"/>
                  </a:lnTo>
                  <a:lnTo>
                    <a:pt x="228" y="68"/>
                  </a:lnTo>
                  <a:lnTo>
                    <a:pt x="228" y="64"/>
                  </a:lnTo>
                  <a:lnTo>
                    <a:pt x="226" y="54"/>
                  </a:lnTo>
                  <a:lnTo>
                    <a:pt x="226" y="44"/>
                  </a:lnTo>
                  <a:lnTo>
                    <a:pt x="224" y="44"/>
                  </a:lnTo>
                  <a:lnTo>
                    <a:pt x="224" y="40"/>
                  </a:lnTo>
                  <a:lnTo>
                    <a:pt x="222" y="36"/>
                  </a:lnTo>
                  <a:lnTo>
                    <a:pt x="218" y="30"/>
                  </a:lnTo>
                  <a:lnTo>
                    <a:pt x="218" y="26"/>
                  </a:lnTo>
                  <a:lnTo>
                    <a:pt x="216" y="24"/>
                  </a:lnTo>
                  <a:lnTo>
                    <a:pt x="216" y="22"/>
                  </a:lnTo>
                  <a:lnTo>
                    <a:pt x="216" y="20"/>
                  </a:lnTo>
                  <a:lnTo>
                    <a:pt x="214" y="18"/>
                  </a:lnTo>
                  <a:lnTo>
                    <a:pt x="214" y="14"/>
                  </a:lnTo>
                  <a:lnTo>
                    <a:pt x="210" y="12"/>
                  </a:lnTo>
                  <a:lnTo>
                    <a:pt x="206" y="12"/>
                  </a:lnTo>
                  <a:lnTo>
                    <a:pt x="204" y="10"/>
                  </a:lnTo>
                  <a:lnTo>
                    <a:pt x="202" y="10"/>
                  </a:lnTo>
                  <a:lnTo>
                    <a:pt x="200" y="10"/>
                  </a:lnTo>
                  <a:lnTo>
                    <a:pt x="196" y="10"/>
                  </a:lnTo>
                  <a:lnTo>
                    <a:pt x="194" y="10"/>
                  </a:lnTo>
                  <a:lnTo>
                    <a:pt x="190" y="10"/>
                  </a:lnTo>
                  <a:lnTo>
                    <a:pt x="190" y="10"/>
                  </a:lnTo>
                  <a:lnTo>
                    <a:pt x="188" y="10"/>
                  </a:lnTo>
                  <a:lnTo>
                    <a:pt x="188" y="10"/>
                  </a:lnTo>
                  <a:lnTo>
                    <a:pt x="188" y="8"/>
                  </a:lnTo>
                  <a:lnTo>
                    <a:pt x="186" y="8"/>
                  </a:lnTo>
                  <a:lnTo>
                    <a:pt x="186" y="8"/>
                  </a:lnTo>
                  <a:lnTo>
                    <a:pt x="186" y="6"/>
                  </a:lnTo>
                  <a:lnTo>
                    <a:pt x="186" y="4"/>
                  </a:lnTo>
                  <a:lnTo>
                    <a:pt x="186" y="2"/>
                  </a:lnTo>
                  <a:lnTo>
                    <a:pt x="186" y="2"/>
                  </a:lnTo>
                  <a:lnTo>
                    <a:pt x="184" y="2"/>
                  </a:lnTo>
                  <a:lnTo>
                    <a:pt x="184" y="2"/>
                  </a:lnTo>
                  <a:lnTo>
                    <a:pt x="182" y="2"/>
                  </a:lnTo>
                  <a:lnTo>
                    <a:pt x="180" y="0"/>
                  </a:lnTo>
                  <a:lnTo>
                    <a:pt x="178" y="0"/>
                  </a:lnTo>
                  <a:lnTo>
                    <a:pt x="174" y="0"/>
                  </a:lnTo>
                  <a:lnTo>
                    <a:pt x="172" y="2"/>
                  </a:lnTo>
                  <a:lnTo>
                    <a:pt x="170" y="2"/>
                  </a:lnTo>
                  <a:lnTo>
                    <a:pt x="166" y="2"/>
                  </a:lnTo>
                  <a:lnTo>
                    <a:pt x="164" y="4"/>
                  </a:lnTo>
                  <a:lnTo>
                    <a:pt x="164" y="6"/>
                  </a:lnTo>
                  <a:lnTo>
                    <a:pt x="162" y="8"/>
                  </a:lnTo>
                  <a:lnTo>
                    <a:pt x="162" y="8"/>
                  </a:lnTo>
                  <a:lnTo>
                    <a:pt x="160" y="8"/>
                  </a:lnTo>
                  <a:lnTo>
                    <a:pt x="158" y="10"/>
                  </a:lnTo>
                  <a:lnTo>
                    <a:pt x="154" y="12"/>
                  </a:lnTo>
                  <a:lnTo>
                    <a:pt x="150" y="12"/>
                  </a:lnTo>
                  <a:lnTo>
                    <a:pt x="148" y="14"/>
                  </a:lnTo>
                  <a:lnTo>
                    <a:pt x="146" y="14"/>
                  </a:lnTo>
                  <a:lnTo>
                    <a:pt x="144" y="16"/>
                  </a:lnTo>
                  <a:lnTo>
                    <a:pt x="140" y="18"/>
                  </a:lnTo>
                  <a:lnTo>
                    <a:pt x="136" y="22"/>
                  </a:lnTo>
                  <a:lnTo>
                    <a:pt x="136" y="24"/>
                  </a:lnTo>
                  <a:lnTo>
                    <a:pt x="134" y="24"/>
                  </a:lnTo>
                  <a:lnTo>
                    <a:pt x="134" y="26"/>
                  </a:lnTo>
                  <a:lnTo>
                    <a:pt x="132" y="26"/>
                  </a:lnTo>
                  <a:lnTo>
                    <a:pt x="132" y="30"/>
                  </a:lnTo>
                  <a:lnTo>
                    <a:pt x="130" y="32"/>
                  </a:lnTo>
                  <a:lnTo>
                    <a:pt x="128" y="34"/>
                  </a:lnTo>
                  <a:lnTo>
                    <a:pt x="128" y="34"/>
                  </a:lnTo>
                  <a:lnTo>
                    <a:pt x="126" y="34"/>
                  </a:lnTo>
                  <a:lnTo>
                    <a:pt x="126" y="36"/>
                  </a:lnTo>
                  <a:lnTo>
                    <a:pt x="124" y="36"/>
                  </a:lnTo>
                  <a:lnTo>
                    <a:pt x="122" y="36"/>
                  </a:lnTo>
                  <a:lnTo>
                    <a:pt x="120" y="38"/>
                  </a:lnTo>
                  <a:lnTo>
                    <a:pt x="116" y="38"/>
                  </a:lnTo>
                  <a:lnTo>
                    <a:pt x="112" y="38"/>
                  </a:lnTo>
                  <a:lnTo>
                    <a:pt x="108" y="40"/>
                  </a:lnTo>
                  <a:lnTo>
                    <a:pt x="108" y="40"/>
                  </a:lnTo>
                  <a:lnTo>
                    <a:pt x="106" y="40"/>
                  </a:lnTo>
                  <a:lnTo>
                    <a:pt x="104" y="40"/>
                  </a:lnTo>
                  <a:lnTo>
                    <a:pt x="104" y="42"/>
                  </a:lnTo>
                  <a:lnTo>
                    <a:pt x="104" y="42"/>
                  </a:lnTo>
                  <a:lnTo>
                    <a:pt x="104" y="42"/>
                  </a:lnTo>
                  <a:lnTo>
                    <a:pt x="102" y="44"/>
                  </a:lnTo>
                  <a:lnTo>
                    <a:pt x="102" y="46"/>
                  </a:lnTo>
                  <a:lnTo>
                    <a:pt x="102" y="46"/>
                  </a:lnTo>
                  <a:lnTo>
                    <a:pt x="102" y="50"/>
                  </a:lnTo>
                  <a:lnTo>
                    <a:pt x="102" y="50"/>
                  </a:lnTo>
                  <a:lnTo>
                    <a:pt x="102" y="52"/>
                  </a:lnTo>
                  <a:lnTo>
                    <a:pt x="100" y="52"/>
                  </a:lnTo>
                  <a:lnTo>
                    <a:pt x="100" y="54"/>
                  </a:lnTo>
                  <a:lnTo>
                    <a:pt x="96" y="54"/>
                  </a:lnTo>
                  <a:lnTo>
                    <a:pt x="94" y="56"/>
                  </a:lnTo>
                  <a:lnTo>
                    <a:pt x="94" y="56"/>
                  </a:lnTo>
                  <a:lnTo>
                    <a:pt x="92" y="56"/>
                  </a:lnTo>
                  <a:lnTo>
                    <a:pt x="92" y="58"/>
                  </a:lnTo>
                  <a:lnTo>
                    <a:pt x="90" y="60"/>
                  </a:lnTo>
                  <a:lnTo>
                    <a:pt x="88" y="62"/>
                  </a:lnTo>
                  <a:lnTo>
                    <a:pt x="86" y="64"/>
                  </a:lnTo>
                  <a:lnTo>
                    <a:pt x="84" y="66"/>
                  </a:lnTo>
                  <a:lnTo>
                    <a:pt x="84" y="68"/>
                  </a:lnTo>
                  <a:lnTo>
                    <a:pt x="84" y="68"/>
                  </a:lnTo>
                  <a:lnTo>
                    <a:pt x="82" y="68"/>
                  </a:lnTo>
                  <a:lnTo>
                    <a:pt x="82" y="68"/>
                  </a:lnTo>
                  <a:lnTo>
                    <a:pt x="80" y="68"/>
                  </a:lnTo>
                  <a:lnTo>
                    <a:pt x="78" y="68"/>
                  </a:lnTo>
                  <a:lnTo>
                    <a:pt x="76" y="68"/>
                  </a:lnTo>
                  <a:lnTo>
                    <a:pt x="74" y="68"/>
                  </a:lnTo>
                  <a:lnTo>
                    <a:pt x="70" y="68"/>
                  </a:lnTo>
                  <a:lnTo>
                    <a:pt x="66" y="68"/>
                  </a:lnTo>
                  <a:lnTo>
                    <a:pt x="64" y="68"/>
                  </a:lnTo>
                  <a:lnTo>
                    <a:pt x="64" y="68"/>
                  </a:lnTo>
                  <a:lnTo>
                    <a:pt x="62" y="68"/>
                  </a:lnTo>
                  <a:lnTo>
                    <a:pt x="60" y="68"/>
                  </a:lnTo>
                  <a:lnTo>
                    <a:pt x="60" y="68"/>
                  </a:lnTo>
                  <a:lnTo>
                    <a:pt x="58" y="70"/>
                  </a:lnTo>
                  <a:lnTo>
                    <a:pt x="58" y="70"/>
                  </a:lnTo>
                  <a:lnTo>
                    <a:pt x="58" y="72"/>
                  </a:lnTo>
                  <a:lnTo>
                    <a:pt x="58" y="72"/>
                  </a:lnTo>
                  <a:lnTo>
                    <a:pt x="58" y="74"/>
                  </a:lnTo>
                  <a:lnTo>
                    <a:pt x="56" y="76"/>
                  </a:lnTo>
                  <a:lnTo>
                    <a:pt x="56" y="78"/>
                  </a:lnTo>
                  <a:lnTo>
                    <a:pt x="58" y="84"/>
                  </a:lnTo>
                  <a:lnTo>
                    <a:pt x="60" y="90"/>
                  </a:lnTo>
                  <a:lnTo>
                    <a:pt x="60" y="98"/>
                  </a:lnTo>
                  <a:lnTo>
                    <a:pt x="62" y="102"/>
                  </a:lnTo>
                  <a:lnTo>
                    <a:pt x="62" y="106"/>
                  </a:lnTo>
                  <a:lnTo>
                    <a:pt x="62" y="110"/>
                  </a:lnTo>
                  <a:lnTo>
                    <a:pt x="62" y="114"/>
                  </a:lnTo>
                  <a:lnTo>
                    <a:pt x="62" y="118"/>
                  </a:lnTo>
                  <a:lnTo>
                    <a:pt x="62" y="118"/>
                  </a:lnTo>
                  <a:lnTo>
                    <a:pt x="62" y="120"/>
                  </a:lnTo>
                  <a:lnTo>
                    <a:pt x="60" y="122"/>
                  </a:lnTo>
                  <a:lnTo>
                    <a:pt x="60" y="124"/>
                  </a:lnTo>
                  <a:lnTo>
                    <a:pt x="60" y="124"/>
                  </a:lnTo>
                  <a:lnTo>
                    <a:pt x="60" y="126"/>
                  </a:lnTo>
                  <a:lnTo>
                    <a:pt x="58" y="126"/>
                  </a:lnTo>
                  <a:lnTo>
                    <a:pt x="58" y="126"/>
                  </a:lnTo>
                  <a:lnTo>
                    <a:pt x="58" y="126"/>
                  </a:lnTo>
                  <a:lnTo>
                    <a:pt x="56" y="126"/>
                  </a:lnTo>
                  <a:lnTo>
                    <a:pt x="54" y="126"/>
                  </a:lnTo>
                  <a:lnTo>
                    <a:pt x="52" y="126"/>
                  </a:lnTo>
                  <a:lnTo>
                    <a:pt x="52" y="126"/>
                  </a:lnTo>
                  <a:lnTo>
                    <a:pt x="50" y="126"/>
                  </a:lnTo>
                  <a:lnTo>
                    <a:pt x="50" y="126"/>
                  </a:lnTo>
                  <a:lnTo>
                    <a:pt x="50" y="126"/>
                  </a:lnTo>
                  <a:lnTo>
                    <a:pt x="48" y="126"/>
                  </a:lnTo>
                  <a:lnTo>
                    <a:pt x="48" y="128"/>
                  </a:lnTo>
                  <a:lnTo>
                    <a:pt x="48" y="128"/>
                  </a:lnTo>
                  <a:lnTo>
                    <a:pt x="48" y="130"/>
                  </a:lnTo>
                  <a:lnTo>
                    <a:pt x="50" y="130"/>
                  </a:lnTo>
                  <a:lnTo>
                    <a:pt x="50" y="132"/>
                  </a:lnTo>
                  <a:lnTo>
                    <a:pt x="50" y="134"/>
                  </a:lnTo>
                  <a:lnTo>
                    <a:pt x="50" y="134"/>
                  </a:lnTo>
                  <a:lnTo>
                    <a:pt x="50" y="134"/>
                  </a:lnTo>
                  <a:lnTo>
                    <a:pt x="50" y="136"/>
                  </a:lnTo>
                  <a:lnTo>
                    <a:pt x="48" y="136"/>
                  </a:lnTo>
                  <a:lnTo>
                    <a:pt x="48" y="136"/>
                  </a:lnTo>
                  <a:lnTo>
                    <a:pt x="46" y="136"/>
                  </a:lnTo>
                  <a:lnTo>
                    <a:pt x="46" y="138"/>
                  </a:lnTo>
                  <a:lnTo>
                    <a:pt x="44" y="138"/>
                  </a:lnTo>
                  <a:lnTo>
                    <a:pt x="42" y="138"/>
                  </a:lnTo>
                  <a:lnTo>
                    <a:pt x="40" y="138"/>
                  </a:lnTo>
                  <a:lnTo>
                    <a:pt x="36" y="140"/>
                  </a:lnTo>
                  <a:lnTo>
                    <a:pt x="32" y="140"/>
                  </a:lnTo>
                  <a:lnTo>
                    <a:pt x="26" y="140"/>
                  </a:lnTo>
                  <a:lnTo>
                    <a:pt x="20" y="140"/>
                  </a:lnTo>
                  <a:lnTo>
                    <a:pt x="18" y="140"/>
                  </a:lnTo>
                  <a:lnTo>
                    <a:pt x="16" y="140"/>
                  </a:lnTo>
                  <a:lnTo>
                    <a:pt x="14" y="140"/>
                  </a:lnTo>
                  <a:lnTo>
                    <a:pt x="12" y="140"/>
                  </a:lnTo>
                  <a:lnTo>
                    <a:pt x="10" y="142"/>
                  </a:lnTo>
                  <a:lnTo>
                    <a:pt x="8" y="142"/>
                  </a:lnTo>
                  <a:lnTo>
                    <a:pt x="4" y="144"/>
                  </a:lnTo>
                  <a:lnTo>
                    <a:pt x="0" y="148"/>
                  </a:lnTo>
                  <a:lnTo>
                    <a:pt x="2" y="152"/>
                  </a:lnTo>
                  <a:lnTo>
                    <a:pt x="4" y="154"/>
                  </a:lnTo>
                  <a:lnTo>
                    <a:pt x="4" y="156"/>
                  </a:lnTo>
                  <a:lnTo>
                    <a:pt x="4" y="156"/>
                  </a:lnTo>
                  <a:lnTo>
                    <a:pt x="6" y="158"/>
                  </a:lnTo>
                  <a:lnTo>
                    <a:pt x="6" y="158"/>
                  </a:lnTo>
                  <a:lnTo>
                    <a:pt x="10" y="160"/>
                  </a:lnTo>
                  <a:lnTo>
                    <a:pt x="10" y="160"/>
                  </a:lnTo>
                  <a:lnTo>
                    <a:pt x="12" y="160"/>
                  </a:lnTo>
                  <a:lnTo>
                    <a:pt x="14" y="162"/>
                  </a:lnTo>
                  <a:lnTo>
                    <a:pt x="14" y="162"/>
                  </a:lnTo>
                  <a:lnTo>
                    <a:pt x="14" y="162"/>
                  </a:lnTo>
                  <a:lnTo>
                    <a:pt x="14" y="164"/>
                  </a:lnTo>
                  <a:lnTo>
                    <a:pt x="14" y="166"/>
                  </a:lnTo>
                  <a:lnTo>
                    <a:pt x="14" y="168"/>
                  </a:lnTo>
                  <a:lnTo>
                    <a:pt x="14" y="170"/>
                  </a:lnTo>
                  <a:lnTo>
                    <a:pt x="14" y="172"/>
                  </a:lnTo>
                  <a:lnTo>
                    <a:pt x="14" y="174"/>
                  </a:lnTo>
                  <a:lnTo>
                    <a:pt x="14" y="174"/>
                  </a:lnTo>
                  <a:lnTo>
                    <a:pt x="14" y="176"/>
                  </a:lnTo>
                  <a:lnTo>
                    <a:pt x="14" y="176"/>
                  </a:lnTo>
                  <a:lnTo>
                    <a:pt x="16" y="176"/>
                  </a:lnTo>
                  <a:lnTo>
                    <a:pt x="16" y="178"/>
                  </a:lnTo>
                  <a:lnTo>
                    <a:pt x="16" y="178"/>
                  </a:lnTo>
                  <a:lnTo>
                    <a:pt x="18" y="178"/>
                  </a:lnTo>
                  <a:lnTo>
                    <a:pt x="18" y="178"/>
                  </a:lnTo>
                  <a:lnTo>
                    <a:pt x="20" y="178"/>
                  </a:lnTo>
                  <a:lnTo>
                    <a:pt x="22" y="178"/>
                  </a:lnTo>
                  <a:lnTo>
                    <a:pt x="24" y="178"/>
                  </a:lnTo>
                  <a:lnTo>
                    <a:pt x="26" y="178"/>
                  </a:lnTo>
                  <a:lnTo>
                    <a:pt x="26" y="178"/>
                  </a:lnTo>
                  <a:lnTo>
                    <a:pt x="26" y="180"/>
                  </a:lnTo>
                  <a:lnTo>
                    <a:pt x="28" y="180"/>
                  </a:lnTo>
                  <a:lnTo>
                    <a:pt x="28" y="182"/>
                  </a:lnTo>
                  <a:lnTo>
                    <a:pt x="30" y="184"/>
                  </a:lnTo>
                  <a:lnTo>
                    <a:pt x="32" y="188"/>
                  </a:lnTo>
                  <a:lnTo>
                    <a:pt x="32" y="190"/>
                  </a:lnTo>
                  <a:lnTo>
                    <a:pt x="46" y="188"/>
                  </a:lnTo>
                  <a:lnTo>
                    <a:pt x="48" y="188"/>
                  </a:lnTo>
                  <a:lnTo>
                    <a:pt x="50" y="188"/>
                  </a:lnTo>
                  <a:lnTo>
                    <a:pt x="50" y="188"/>
                  </a:lnTo>
                  <a:lnTo>
                    <a:pt x="52" y="188"/>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45" name="Freeform 441">
              <a:extLst>
                <a:ext uri="{FF2B5EF4-FFF2-40B4-BE49-F238E27FC236}">
                  <a16:creationId xmlns:a16="http://schemas.microsoft.com/office/drawing/2014/main" id="{541D5226-3927-4E5C-BB9A-C080DE71E55F}"/>
                </a:ext>
              </a:extLst>
            </p:cNvPr>
            <p:cNvSpPr>
              <a:spLocks/>
            </p:cNvSpPr>
            <p:nvPr/>
          </p:nvSpPr>
          <p:spPr bwMode="auto">
            <a:xfrm>
              <a:off x="6010637" y="3400017"/>
              <a:ext cx="431194" cy="324854"/>
            </a:xfrm>
            <a:custGeom>
              <a:avLst/>
              <a:gdLst>
                <a:gd name="T0" fmla="*/ 54 w 228"/>
                <a:gd name="T1" fmla="*/ 184 h 190"/>
                <a:gd name="T2" fmla="*/ 60 w 228"/>
                <a:gd name="T3" fmla="*/ 172 h 190"/>
                <a:gd name="T4" fmla="*/ 68 w 228"/>
                <a:gd name="T5" fmla="*/ 168 h 190"/>
                <a:gd name="T6" fmla="*/ 84 w 228"/>
                <a:gd name="T7" fmla="*/ 168 h 190"/>
                <a:gd name="T8" fmla="*/ 90 w 228"/>
                <a:gd name="T9" fmla="*/ 174 h 190"/>
                <a:gd name="T10" fmla="*/ 92 w 228"/>
                <a:gd name="T11" fmla="*/ 178 h 190"/>
                <a:gd name="T12" fmla="*/ 94 w 228"/>
                <a:gd name="T13" fmla="*/ 174 h 190"/>
                <a:gd name="T14" fmla="*/ 98 w 228"/>
                <a:gd name="T15" fmla="*/ 170 h 190"/>
                <a:gd name="T16" fmla="*/ 114 w 228"/>
                <a:gd name="T17" fmla="*/ 170 h 190"/>
                <a:gd name="T18" fmla="*/ 124 w 228"/>
                <a:gd name="T19" fmla="*/ 170 h 190"/>
                <a:gd name="T20" fmla="*/ 132 w 228"/>
                <a:gd name="T21" fmla="*/ 176 h 190"/>
                <a:gd name="T22" fmla="*/ 142 w 228"/>
                <a:gd name="T23" fmla="*/ 178 h 190"/>
                <a:gd name="T24" fmla="*/ 144 w 228"/>
                <a:gd name="T25" fmla="*/ 176 h 190"/>
                <a:gd name="T26" fmla="*/ 146 w 228"/>
                <a:gd name="T27" fmla="*/ 170 h 190"/>
                <a:gd name="T28" fmla="*/ 152 w 228"/>
                <a:gd name="T29" fmla="*/ 168 h 190"/>
                <a:gd name="T30" fmla="*/ 166 w 228"/>
                <a:gd name="T31" fmla="*/ 170 h 190"/>
                <a:gd name="T32" fmla="*/ 170 w 228"/>
                <a:gd name="T33" fmla="*/ 178 h 190"/>
                <a:gd name="T34" fmla="*/ 174 w 228"/>
                <a:gd name="T35" fmla="*/ 178 h 190"/>
                <a:gd name="T36" fmla="*/ 180 w 228"/>
                <a:gd name="T37" fmla="*/ 170 h 190"/>
                <a:gd name="T38" fmla="*/ 188 w 228"/>
                <a:gd name="T39" fmla="*/ 156 h 190"/>
                <a:gd name="T40" fmla="*/ 192 w 228"/>
                <a:gd name="T41" fmla="*/ 146 h 190"/>
                <a:gd name="T42" fmla="*/ 202 w 228"/>
                <a:gd name="T43" fmla="*/ 138 h 190"/>
                <a:gd name="T44" fmla="*/ 208 w 228"/>
                <a:gd name="T45" fmla="*/ 128 h 190"/>
                <a:gd name="T46" fmla="*/ 216 w 228"/>
                <a:gd name="T47" fmla="*/ 126 h 190"/>
                <a:gd name="T48" fmla="*/ 222 w 228"/>
                <a:gd name="T49" fmla="*/ 120 h 190"/>
                <a:gd name="T50" fmla="*/ 226 w 228"/>
                <a:gd name="T51" fmla="*/ 108 h 190"/>
                <a:gd name="T52" fmla="*/ 228 w 228"/>
                <a:gd name="T53" fmla="*/ 74 h 190"/>
                <a:gd name="T54" fmla="*/ 224 w 228"/>
                <a:gd name="T55" fmla="*/ 40 h 190"/>
                <a:gd name="T56" fmla="*/ 216 w 228"/>
                <a:gd name="T57" fmla="*/ 20 h 190"/>
                <a:gd name="T58" fmla="*/ 202 w 228"/>
                <a:gd name="T59" fmla="*/ 10 h 190"/>
                <a:gd name="T60" fmla="*/ 188 w 228"/>
                <a:gd name="T61" fmla="*/ 10 h 190"/>
                <a:gd name="T62" fmla="*/ 186 w 228"/>
                <a:gd name="T63" fmla="*/ 4 h 190"/>
                <a:gd name="T64" fmla="*/ 180 w 228"/>
                <a:gd name="T65" fmla="*/ 0 h 190"/>
                <a:gd name="T66" fmla="*/ 164 w 228"/>
                <a:gd name="T67" fmla="*/ 4 h 190"/>
                <a:gd name="T68" fmla="*/ 154 w 228"/>
                <a:gd name="T69" fmla="*/ 12 h 190"/>
                <a:gd name="T70" fmla="*/ 136 w 228"/>
                <a:gd name="T71" fmla="*/ 22 h 190"/>
                <a:gd name="T72" fmla="*/ 130 w 228"/>
                <a:gd name="T73" fmla="*/ 32 h 190"/>
                <a:gd name="T74" fmla="*/ 122 w 228"/>
                <a:gd name="T75" fmla="*/ 36 h 190"/>
                <a:gd name="T76" fmla="*/ 106 w 228"/>
                <a:gd name="T77" fmla="*/ 40 h 190"/>
                <a:gd name="T78" fmla="*/ 102 w 228"/>
                <a:gd name="T79" fmla="*/ 46 h 190"/>
                <a:gd name="T80" fmla="*/ 100 w 228"/>
                <a:gd name="T81" fmla="*/ 54 h 190"/>
                <a:gd name="T82" fmla="*/ 90 w 228"/>
                <a:gd name="T83" fmla="*/ 60 h 190"/>
                <a:gd name="T84" fmla="*/ 82 w 228"/>
                <a:gd name="T85" fmla="*/ 68 h 190"/>
                <a:gd name="T86" fmla="*/ 70 w 228"/>
                <a:gd name="T87" fmla="*/ 68 h 190"/>
                <a:gd name="T88" fmla="*/ 60 w 228"/>
                <a:gd name="T89" fmla="*/ 68 h 190"/>
                <a:gd name="T90" fmla="*/ 56 w 228"/>
                <a:gd name="T91" fmla="*/ 76 h 190"/>
                <a:gd name="T92" fmla="*/ 62 w 228"/>
                <a:gd name="T93" fmla="*/ 106 h 190"/>
                <a:gd name="T94" fmla="*/ 60 w 228"/>
                <a:gd name="T95" fmla="*/ 122 h 190"/>
                <a:gd name="T96" fmla="*/ 58 w 228"/>
                <a:gd name="T97" fmla="*/ 126 h 190"/>
                <a:gd name="T98" fmla="*/ 50 w 228"/>
                <a:gd name="T99" fmla="*/ 126 h 190"/>
                <a:gd name="T100" fmla="*/ 50 w 228"/>
                <a:gd name="T101" fmla="*/ 130 h 190"/>
                <a:gd name="T102" fmla="*/ 48 w 228"/>
                <a:gd name="T103" fmla="*/ 136 h 190"/>
                <a:gd name="T104" fmla="*/ 40 w 228"/>
                <a:gd name="T105" fmla="*/ 138 h 190"/>
                <a:gd name="T106" fmla="*/ 16 w 228"/>
                <a:gd name="T107" fmla="*/ 140 h 190"/>
                <a:gd name="T108" fmla="*/ 0 w 228"/>
                <a:gd name="T109" fmla="*/ 148 h 190"/>
                <a:gd name="T110" fmla="*/ 6 w 228"/>
                <a:gd name="T111" fmla="*/ 158 h 190"/>
                <a:gd name="T112" fmla="*/ 14 w 228"/>
                <a:gd name="T113" fmla="*/ 162 h 190"/>
                <a:gd name="T114" fmla="*/ 14 w 228"/>
                <a:gd name="T115" fmla="*/ 174 h 190"/>
                <a:gd name="T116" fmla="*/ 16 w 228"/>
                <a:gd name="T117" fmla="*/ 178 h 190"/>
                <a:gd name="T118" fmla="*/ 26 w 228"/>
                <a:gd name="T119" fmla="*/ 178 h 190"/>
                <a:gd name="T120" fmla="*/ 32 w 228"/>
                <a:gd name="T121" fmla="*/ 188 h 190"/>
                <a:gd name="T122" fmla="*/ 52 w 228"/>
                <a:gd name="T123" fmla="*/ 18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90">
                  <a:moveTo>
                    <a:pt x="52" y="188"/>
                  </a:moveTo>
                  <a:lnTo>
                    <a:pt x="52" y="188"/>
                  </a:lnTo>
                  <a:lnTo>
                    <a:pt x="52" y="188"/>
                  </a:lnTo>
                  <a:lnTo>
                    <a:pt x="52" y="186"/>
                  </a:lnTo>
                  <a:lnTo>
                    <a:pt x="52" y="186"/>
                  </a:lnTo>
                  <a:lnTo>
                    <a:pt x="54" y="184"/>
                  </a:lnTo>
                  <a:lnTo>
                    <a:pt x="54" y="182"/>
                  </a:lnTo>
                  <a:lnTo>
                    <a:pt x="56" y="180"/>
                  </a:lnTo>
                  <a:lnTo>
                    <a:pt x="56" y="178"/>
                  </a:lnTo>
                  <a:lnTo>
                    <a:pt x="58" y="174"/>
                  </a:lnTo>
                  <a:lnTo>
                    <a:pt x="58" y="174"/>
                  </a:lnTo>
                  <a:lnTo>
                    <a:pt x="60" y="172"/>
                  </a:lnTo>
                  <a:lnTo>
                    <a:pt x="60" y="170"/>
                  </a:lnTo>
                  <a:lnTo>
                    <a:pt x="62" y="170"/>
                  </a:lnTo>
                  <a:lnTo>
                    <a:pt x="62" y="170"/>
                  </a:lnTo>
                  <a:lnTo>
                    <a:pt x="64" y="168"/>
                  </a:lnTo>
                  <a:lnTo>
                    <a:pt x="66" y="168"/>
                  </a:lnTo>
                  <a:lnTo>
                    <a:pt x="68" y="168"/>
                  </a:lnTo>
                  <a:lnTo>
                    <a:pt x="72" y="166"/>
                  </a:lnTo>
                  <a:lnTo>
                    <a:pt x="74" y="166"/>
                  </a:lnTo>
                  <a:lnTo>
                    <a:pt x="78" y="166"/>
                  </a:lnTo>
                  <a:lnTo>
                    <a:pt x="80" y="166"/>
                  </a:lnTo>
                  <a:lnTo>
                    <a:pt x="82" y="166"/>
                  </a:lnTo>
                  <a:lnTo>
                    <a:pt x="84" y="168"/>
                  </a:lnTo>
                  <a:lnTo>
                    <a:pt x="86" y="168"/>
                  </a:lnTo>
                  <a:lnTo>
                    <a:pt x="86" y="168"/>
                  </a:lnTo>
                  <a:lnTo>
                    <a:pt x="86" y="168"/>
                  </a:lnTo>
                  <a:lnTo>
                    <a:pt x="88" y="168"/>
                  </a:lnTo>
                  <a:lnTo>
                    <a:pt x="88" y="170"/>
                  </a:lnTo>
                  <a:lnTo>
                    <a:pt x="90" y="174"/>
                  </a:lnTo>
                  <a:lnTo>
                    <a:pt x="90" y="176"/>
                  </a:lnTo>
                  <a:lnTo>
                    <a:pt x="90" y="176"/>
                  </a:lnTo>
                  <a:lnTo>
                    <a:pt x="92" y="178"/>
                  </a:lnTo>
                  <a:lnTo>
                    <a:pt x="92" y="178"/>
                  </a:lnTo>
                  <a:lnTo>
                    <a:pt x="92" y="178"/>
                  </a:lnTo>
                  <a:lnTo>
                    <a:pt x="92" y="178"/>
                  </a:lnTo>
                  <a:lnTo>
                    <a:pt x="92" y="178"/>
                  </a:lnTo>
                  <a:lnTo>
                    <a:pt x="94" y="178"/>
                  </a:lnTo>
                  <a:lnTo>
                    <a:pt x="94" y="178"/>
                  </a:lnTo>
                  <a:lnTo>
                    <a:pt x="94" y="176"/>
                  </a:lnTo>
                  <a:lnTo>
                    <a:pt x="94" y="176"/>
                  </a:lnTo>
                  <a:lnTo>
                    <a:pt x="94" y="174"/>
                  </a:lnTo>
                  <a:lnTo>
                    <a:pt x="94" y="172"/>
                  </a:lnTo>
                  <a:lnTo>
                    <a:pt x="94" y="172"/>
                  </a:lnTo>
                  <a:lnTo>
                    <a:pt x="94" y="172"/>
                  </a:lnTo>
                  <a:lnTo>
                    <a:pt x="96" y="170"/>
                  </a:lnTo>
                  <a:lnTo>
                    <a:pt x="96" y="170"/>
                  </a:lnTo>
                  <a:lnTo>
                    <a:pt x="98" y="170"/>
                  </a:lnTo>
                  <a:lnTo>
                    <a:pt x="100" y="170"/>
                  </a:lnTo>
                  <a:lnTo>
                    <a:pt x="102" y="170"/>
                  </a:lnTo>
                  <a:lnTo>
                    <a:pt x="108" y="170"/>
                  </a:lnTo>
                  <a:lnTo>
                    <a:pt x="110" y="170"/>
                  </a:lnTo>
                  <a:lnTo>
                    <a:pt x="112" y="170"/>
                  </a:lnTo>
                  <a:lnTo>
                    <a:pt x="114" y="170"/>
                  </a:lnTo>
                  <a:lnTo>
                    <a:pt x="118" y="168"/>
                  </a:lnTo>
                  <a:lnTo>
                    <a:pt x="120" y="168"/>
                  </a:lnTo>
                  <a:lnTo>
                    <a:pt x="120" y="168"/>
                  </a:lnTo>
                  <a:lnTo>
                    <a:pt x="122" y="168"/>
                  </a:lnTo>
                  <a:lnTo>
                    <a:pt x="124" y="168"/>
                  </a:lnTo>
                  <a:lnTo>
                    <a:pt x="124" y="170"/>
                  </a:lnTo>
                  <a:lnTo>
                    <a:pt x="126" y="170"/>
                  </a:lnTo>
                  <a:lnTo>
                    <a:pt x="126" y="172"/>
                  </a:lnTo>
                  <a:lnTo>
                    <a:pt x="128" y="172"/>
                  </a:lnTo>
                  <a:lnTo>
                    <a:pt x="130" y="176"/>
                  </a:lnTo>
                  <a:lnTo>
                    <a:pt x="130" y="176"/>
                  </a:lnTo>
                  <a:lnTo>
                    <a:pt x="132" y="176"/>
                  </a:lnTo>
                  <a:lnTo>
                    <a:pt x="132" y="178"/>
                  </a:lnTo>
                  <a:lnTo>
                    <a:pt x="134" y="178"/>
                  </a:lnTo>
                  <a:lnTo>
                    <a:pt x="136" y="178"/>
                  </a:lnTo>
                  <a:lnTo>
                    <a:pt x="138" y="178"/>
                  </a:lnTo>
                  <a:lnTo>
                    <a:pt x="140" y="178"/>
                  </a:lnTo>
                  <a:lnTo>
                    <a:pt x="142" y="178"/>
                  </a:lnTo>
                  <a:lnTo>
                    <a:pt x="142" y="178"/>
                  </a:lnTo>
                  <a:lnTo>
                    <a:pt x="144" y="178"/>
                  </a:lnTo>
                  <a:lnTo>
                    <a:pt x="144" y="178"/>
                  </a:lnTo>
                  <a:lnTo>
                    <a:pt x="144" y="178"/>
                  </a:lnTo>
                  <a:lnTo>
                    <a:pt x="144" y="178"/>
                  </a:lnTo>
                  <a:lnTo>
                    <a:pt x="144" y="176"/>
                  </a:lnTo>
                  <a:lnTo>
                    <a:pt x="144" y="176"/>
                  </a:lnTo>
                  <a:lnTo>
                    <a:pt x="144" y="174"/>
                  </a:lnTo>
                  <a:lnTo>
                    <a:pt x="144" y="172"/>
                  </a:lnTo>
                  <a:lnTo>
                    <a:pt x="144" y="172"/>
                  </a:lnTo>
                  <a:lnTo>
                    <a:pt x="146" y="170"/>
                  </a:lnTo>
                  <a:lnTo>
                    <a:pt x="146" y="170"/>
                  </a:lnTo>
                  <a:lnTo>
                    <a:pt x="146" y="170"/>
                  </a:lnTo>
                  <a:lnTo>
                    <a:pt x="146" y="170"/>
                  </a:lnTo>
                  <a:lnTo>
                    <a:pt x="148" y="170"/>
                  </a:lnTo>
                  <a:lnTo>
                    <a:pt x="148" y="168"/>
                  </a:lnTo>
                  <a:lnTo>
                    <a:pt x="150" y="168"/>
                  </a:lnTo>
                  <a:lnTo>
                    <a:pt x="152" y="168"/>
                  </a:lnTo>
                  <a:lnTo>
                    <a:pt x="156" y="168"/>
                  </a:lnTo>
                  <a:lnTo>
                    <a:pt x="158" y="168"/>
                  </a:lnTo>
                  <a:lnTo>
                    <a:pt x="160" y="170"/>
                  </a:lnTo>
                  <a:lnTo>
                    <a:pt x="164" y="170"/>
                  </a:lnTo>
                  <a:lnTo>
                    <a:pt x="166" y="170"/>
                  </a:lnTo>
                  <a:lnTo>
                    <a:pt x="166" y="170"/>
                  </a:lnTo>
                  <a:lnTo>
                    <a:pt x="166" y="172"/>
                  </a:lnTo>
                  <a:lnTo>
                    <a:pt x="168" y="172"/>
                  </a:lnTo>
                  <a:lnTo>
                    <a:pt x="168" y="174"/>
                  </a:lnTo>
                  <a:lnTo>
                    <a:pt x="170" y="176"/>
                  </a:lnTo>
                  <a:lnTo>
                    <a:pt x="170" y="178"/>
                  </a:lnTo>
                  <a:lnTo>
                    <a:pt x="170" y="178"/>
                  </a:lnTo>
                  <a:lnTo>
                    <a:pt x="172" y="178"/>
                  </a:lnTo>
                  <a:lnTo>
                    <a:pt x="172" y="178"/>
                  </a:lnTo>
                  <a:lnTo>
                    <a:pt x="172" y="178"/>
                  </a:lnTo>
                  <a:lnTo>
                    <a:pt x="172" y="178"/>
                  </a:lnTo>
                  <a:lnTo>
                    <a:pt x="174" y="178"/>
                  </a:lnTo>
                  <a:lnTo>
                    <a:pt x="174" y="178"/>
                  </a:lnTo>
                  <a:lnTo>
                    <a:pt x="176" y="176"/>
                  </a:lnTo>
                  <a:lnTo>
                    <a:pt x="176" y="176"/>
                  </a:lnTo>
                  <a:lnTo>
                    <a:pt x="178" y="172"/>
                  </a:lnTo>
                  <a:lnTo>
                    <a:pt x="178" y="172"/>
                  </a:lnTo>
                  <a:lnTo>
                    <a:pt x="180" y="170"/>
                  </a:lnTo>
                  <a:lnTo>
                    <a:pt x="180" y="170"/>
                  </a:lnTo>
                  <a:lnTo>
                    <a:pt x="182" y="168"/>
                  </a:lnTo>
                  <a:lnTo>
                    <a:pt x="186" y="166"/>
                  </a:lnTo>
                  <a:lnTo>
                    <a:pt x="190" y="164"/>
                  </a:lnTo>
                  <a:lnTo>
                    <a:pt x="190" y="162"/>
                  </a:lnTo>
                  <a:lnTo>
                    <a:pt x="188" y="158"/>
                  </a:lnTo>
                  <a:lnTo>
                    <a:pt x="188" y="156"/>
                  </a:lnTo>
                  <a:lnTo>
                    <a:pt x="188" y="154"/>
                  </a:lnTo>
                  <a:lnTo>
                    <a:pt x="188" y="152"/>
                  </a:lnTo>
                  <a:lnTo>
                    <a:pt x="190" y="150"/>
                  </a:lnTo>
                  <a:lnTo>
                    <a:pt x="190" y="148"/>
                  </a:lnTo>
                  <a:lnTo>
                    <a:pt x="190" y="148"/>
                  </a:lnTo>
                  <a:lnTo>
                    <a:pt x="192" y="146"/>
                  </a:lnTo>
                  <a:lnTo>
                    <a:pt x="194" y="144"/>
                  </a:lnTo>
                  <a:lnTo>
                    <a:pt x="194" y="142"/>
                  </a:lnTo>
                  <a:lnTo>
                    <a:pt x="196" y="142"/>
                  </a:lnTo>
                  <a:lnTo>
                    <a:pt x="196" y="140"/>
                  </a:lnTo>
                  <a:lnTo>
                    <a:pt x="200" y="140"/>
                  </a:lnTo>
                  <a:lnTo>
                    <a:pt x="202" y="138"/>
                  </a:lnTo>
                  <a:lnTo>
                    <a:pt x="204" y="136"/>
                  </a:lnTo>
                  <a:lnTo>
                    <a:pt x="204" y="136"/>
                  </a:lnTo>
                  <a:lnTo>
                    <a:pt x="206" y="134"/>
                  </a:lnTo>
                  <a:lnTo>
                    <a:pt x="206" y="134"/>
                  </a:lnTo>
                  <a:lnTo>
                    <a:pt x="208" y="132"/>
                  </a:lnTo>
                  <a:lnTo>
                    <a:pt x="208" y="128"/>
                  </a:lnTo>
                  <a:lnTo>
                    <a:pt x="210" y="128"/>
                  </a:lnTo>
                  <a:lnTo>
                    <a:pt x="210" y="126"/>
                  </a:lnTo>
                  <a:lnTo>
                    <a:pt x="212" y="126"/>
                  </a:lnTo>
                  <a:lnTo>
                    <a:pt x="212" y="126"/>
                  </a:lnTo>
                  <a:lnTo>
                    <a:pt x="216" y="126"/>
                  </a:lnTo>
                  <a:lnTo>
                    <a:pt x="216" y="126"/>
                  </a:lnTo>
                  <a:lnTo>
                    <a:pt x="218" y="126"/>
                  </a:lnTo>
                  <a:lnTo>
                    <a:pt x="220" y="124"/>
                  </a:lnTo>
                  <a:lnTo>
                    <a:pt x="220" y="124"/>
                  </a:lnTo>
                  <a:lnTo>
                    <a:pt x="220" y="124"/>
                  </a:lnTo>
                  <a:lnTo>
                    <a:pt x="222" y="122"/>
                  </a:lnTo>
                  <a:lnTo>
                    <a:pt x="222" y="120"/>
                  </a:lnTo>
                  <a:lnTo>
                    <a:pt x="224" y="118"/>
                  </a:lnTo>
                  <a:lnTo>
                    <a:pt x="224" y="118"/>
                  </a:lnTo>
                  <a:lnTo>
                    <a:pt x="224" y="114"/>
                  </a:lnTo>
                  <a:lnTo>
                    <a:pt x="226" y="112"/>
                  </a:lnTo>
                  <a:lnTo>
                    <a:pt x="226" y="110"/>
                  </a:lnTo>
                  <a:lnTo>
                    <a:pt x="226" y="108"/>
                  </a:lnTo>
                  <a:lnTo>
                    <a:pt x="228" y="102"/>
                  </a:lnTo>
                  <a:lnTo>
                    <a:pt x="228" y="98"/>
                  </a:lnTo>
                  <a:lnTo>
                    <a:pt x="228" y="92"/>
                  </a:lnTo>
                  <a:lnTo>
                    <a:pt x="228" y="86"/>
                  </a:lnTo>
                  <a:lnTo>
                    <a:pt x="228" y="80"/>
                  </a:lnTo>
                  <a:lnTo>
                    <a:pt x="228" y="74"/>
                  </a:lnTo>
                  <a:lnTo>
                    <a:pt x="228" y="68"/>
                  </a:lnTo>
                  <a:lnTo>
                    <a:pt x="228" y="64"/>
                  </a:lnTo>
                  <a:lnTo>
                    <a:pt x="226" y="54"/>
                  </a:lnTo>
                  <a:lnTo>
                    <a:pt x="226" y="44"/>
                  </a:lnTo>
                  <a:lnTo>
                    <a:pt x="224" y="44"/>
                  </a:lnTo>
                  <a:lnTo>
                    <a:pt x="224" y="40"/>
                  </a:lnTo>
                  <a:lnTo>
                    <a:pt x="222" y="36"/>
                  </a:lnTo>
                  <a:lnTo>
                    <a:pt x="218" y="30"/>
                  </a:lnTo>
                  <a:lnTo>
                    <a:pt x="218" y="26"/>
                  </a:lnTo>
                  <a:lnTo>
                    <a:pt x="216" y="24"/>
                  </a:lnTo>
                  <a:lnTo>
                    <a:pt x="216" y="22"/>
                  </a:lnTo>
                  <a:lnTo>
                    <a:pt x="216" y="20"/>
                  </a:lnTo>
                  <a:lnTo>
                    <a:pt x="214" y="18"/>
                  </a:lnTo>
                  <a:lnTo>
                    <a:pt x="214" y="14"/>
                  </a:lnTo>
                  <a:lnTo>
                    <a:pt x="210" y="12"/>
                  </a:lnTo>
                  <a:lnTo>
                    <a:pt x="206" y="12"/>
                  </a:lnTo>
                  <a:lnTo>
                    <a:pt x="204" y="10"/>
                  </a:lnTo>
                  <a:lnTo>
                    <a:pt x="202" y="10"/>
                  </a:lnTo>
                  <a:lnTo>
                    <a:pt x="200" y="10"/>
                  </a:lnTo>
                  <a:lnTo>
                    <a:pt x="196" y="10"/>
                  </a:lnTo>
                  <a:lnTo>
                    <a:pt x="194" y="10"/>
                  </a:lnTo>
                  <a:lnTo>
                    <a:pt x="190" y="10"/>
                  </a:lnTo>
                  <a:lnTo>
                    <a:pt x="190" y="10"/>
                  </a:lnTo>
                  <a:lnTo>
                    <a:pt x="188" y="10"/>
                  </a:lnTo>
                  <a:lnTo>
                    <a:pt x="188" y="10"/>
                  </a:lnTo>
                  <a:lnTo>
                    <a:pt x="188" y="8"/>
                  </a:lnTo>
                  <a:lnTo>
                    <a:pt x="186" y="8"/>
                  </a:lnTo>
                  <a:lnTo>
                    <a:pt x="186" y="8"/>
                  </a:lnTo>
                  <a:lnTo>
                    <a:pt x="186" y="6"/>
                  </a:lnTo>
                  <a:lnTo>
                    <a:pt x="186" y="4"/>
                  </a:lnTo>
                  <a:lnTo>
                    <a:pt x="186" y="2"/>
                  </a:lnTo>
                  <a:lnTo>
                    <a:pt x="186" y="2"/>
                  </a:lnTo>
                  <a:lnTo>
                    <a:pt x="184" y="2"/>
                  </a:lnTo>
                  <a:lnTo>
                    <a:pt x="184" y="2"/>
                  </a:lnTo>
                  <a:lnTo>
                    <a:pt x="182" y="2"/>
                  </a:lnTo>
                  <a:lnTo>
                    <a:pt x="180" y="0"/>
                  </a:lnTo>
                  <a:lnTo>
                    <a:pt x="178" y="0"/>
                  </a:lnTo>
                  <a:lnTo>
                    <a:pt x="174" y="0"/>
                  </a:lnTo>
                  <a:lnTo>
                    <a:pt x="172" y="2"/>
                  </a:lnTo>
                  <a:lnTo>
                    <a:pt x="170" y="2"/>
                  </a:lnTo>
                  <a:lnTo>
                    <a:pt x="166" y="2"/>
                  </a:lnTo>
                  <a:lnTo>
                    <a:pt x="164" y="4"/>
                  </a:lnTo>
                  <a:lnTo>
                    <a:pt x="164" y="6"/>
                  </a:lnTo>
                  <a:lnTo>
                    <a:pt x="162" y="8"/>
                  </a:lnTo>
                  <a:lnTo>
                    <a:pt x="162" y="8"/>
                  </a:lnTo>
                  <a:lnTo>
                    <a:pt x="160" y="8"/>
                  </a:lnTo>
                  <a:lnTo>
                    <a:pt x="158" y="10"/>
                  </a:lnTo>
                  <a:lnTo>
                    <a:pt x="154" y="12"/>
                  </a:lnTo>
                  <a:lnTo>
                    <a:pt x="150" y="12"/>
                  </a:lnTo>
                  <a:lnTo>
                    <a:pt x="148" y="14"/>
                  </a:lnTo>
                  <a:lnTo>
                    <a:pt x="146" y="14"/>
                  </a:lnTo>
                  <a:lnTo>
                    <a:pt x="144" y="16"/>
                  </a:lnTo>
                  <a:lnTo>
                    <a:pt x="140" y="18"/>
                  </a:lnTo>
                  <a:lnTo>
                    <a:pt x="136" y="22"/>
                  </a:lnTo>
                  <a:lnTo>
                    <a:pt x="136" y="24"/>
                  </a:lnTo>
                  <a:lnTo>
                    <a:pt x="134" y="24"/>
                  </a:lnTo>
                  <a:lnTo>
                    <a:pt x="134" y="26"/>
                  </a:lnTo>
                  <a:lnTo>
                    <a:pt x="132" y="26"/>
                  </a:lnTo>
                  <a:lnTo>
                    <a:pt x="132" y="30"/>
                  </a:lnTo>
                  <a:lnTo>
                    <a:pt x="130" y="32"/>
                  </a:lnTo>
                  <a:lnTo>
                    <a:pt x="128" y="34"/>
                  </a:lnTo>
                  <a:lnTo>
                    <a:pt x="128" y="34"/>
                  </a:lnTo>
                  <a:lnTo>
                    <a:pt x="126" y="34"/>
                  </a:lnTo>
                  <a:lnTo>
                    <a:pt x="126" y="36"/>
                  </a:lnTo>
                  <a:lnTo>
                    <a:pt x="124" y="36"/>
                  </a:lnTo>
                  <a:lnTo>
                    <a:pt x="122" y="36"/>
                  </a:lnTo>
                  <a:lnTo>
                    <a:pt x="120" y="38"/>
                  </a:lnTo>
                  <a:lnTo>
                    <a:pt x="116" y="38"/>
                  </a:lnTo>
                  <a:lnTo>
                    <a:pt x="112" y="38"/>
                  </a:lnTo>
                  <a:lnTo>
                    <a:pt x="108" y="40"/>
                  </a:lnTo>
                  <a:lnTo>
                    <a:pt x="108" y="40"/>
                  </a:lnTo>
                  <a:lnTo>
                    <a:pt x="106" y="40"/>
                  </a:lnTo>
                  <a:lnTo>
                    <a:pt x="104" y="40"/>
                  </a:lnTo>
                  <a:lnTo>
                    <a:pt x="104" y="42"/>
                  </a:lnTo>
                  <a:lnTo>
                    <a:pt x="104" y="42"/>
                  </a:lnTo>
                  <a:lnTo>
                    <a:pt x="104" y="42"/>
                  </a:lnTo>
                  <a:lnTo>
                    <a:pt x="102" y="44"/>
                  </a:lnTo>
                  <a:lnTo>
                    <a:pt x="102" y="46"/>
                  </a:lnTo>
                  <a:lnTo>
                    <a:pt x="102" y="46"/>
                  </a:lnTo>
                  <a:lnTo>
                    <a:pt x="102" y="50"/>
                  </a:lnTo>
                  <a:lnTo>
                    <a:pt x="102" y="50"/>
                  </a:lnTo>
                  <a:lnTo>
                    <a:pt x="102" y="52"/>
                  </a:lnTo>
                  <a:lnTo>
                    <a:pt x="100" y="52"/>
                  </a:lnTo>
                  <a:lnTo>
                    <a:pt x="100" y="54"/>
                  </a:lnTo>
                  <a:lnTo>
                    <a:pt x="96" y="54"/>
                  </a:lnTo>
                  <a:lnTo>
                    <a:pt x="94" y="56"/>
                  </a:lnTo>
                  <a:lnTo>
                    <a:pt x="94" y="56"/>
                  </a:lnTo>
                  <a:lnTo>
                    <a:pt x="92" y="56"/>
                  </a:lnTo>
                  <a:lnTo>
                    <a:pt x="92" y="58"/>
                  </a:lnTo>
                  <a:lnTo>
                    <a:pt x="90" y="60"/>
                  </a:lnTo>
                  <a:lnTo>
                    <a:pt x="88" y="62"/>
                  </a:lnTo>
                  <a:lnTo>
                    <a:pt x="86" y="64"/>
                  </a:lnTo>
                  <a:lnTo>
                    <a:pt x="84" y="66"/>
                  </a:lnTo>
                  <a:lnTo>
                    <a:pt x="84" y="68"/>
                  </a:lnTo>
                  <a:lnTo>
                    <a:pt x="84" y="68"/>
                  </a:lnTo>
                  <a:lnTo>
                    <a:pt x="82" y="68"/>
                  </a:lnTo>
                  <a:lnTo>
                    <a:pt x="82" y="68"/>
                  </a:lnTo>
                  <a:lnTo>
                    <a:pt x="80" y="68"/>
                  </a:lnTo>
                  <a:lnTo>
                    <a:pt x="78" y="68"/>
                  </a:lnTo>
                  <a:lnTo>
                    <a:pt x="76" y="68"/>
                  </a:lnTo>
                  <a:lnTo>
                    <a:pt x="74" y="68"/>
                  </a:lnTo>
                  <a:lnTo>
                    <a:pt x="70" y="68"/>
                  </a:lnTo>
                  <a:lnTo>
                    <a:pt x="66" y="68"/>
                  </a:lnTo>
                  <a:lnTo>
                    <a:pt x="64" y="68"/>
                  </a:lnTo>
                  <a:lnTo>
                    <a:pt x="64" y="68"/>
                  </a:lnTo>
                  <a:lnTo>
                    <a:pt x="62" y="68"/>
                  </a:lnTo>
                  <a:lnTo>
                    <a:pt x="60" y="68"/>
                  </a:lnTo>
                  <a:lnTo>
                    <a:pt x="60" y="68"/>
                  </a:lnTo>
                  <a:lnTo>
                    <a:pt x="58" y="70"/>
                  </a:lnTo>
                  <a:lnTo>
                    <a:pt x="58" y="70"/>
                  </a:lnTo>
                  <a:lnTo>
                    <a:pt x="58" y="72"/>
                  </a:lnTo>
                  <a:lnTo>
                    <a:pt x="58" y="72"/>
                  </a:lnTo>
                  <a:lnTo>
                    <a:pt x="58" y="74"/>
                  </a:lnTo>
                  <a:lnTo>
                    <a:pt x="56" y="76"/>
                  </a:lnTo>
                  <a:lnTo>
                    <a:pt x="56" y="78"/>
                  </a:lnTo>
                  <a:lnTo>
                    <a:pt x="58" y="84"/>
                  </a:lnTo>
                  <a:lnTo>
                    <a:pt x="60" y="90"/>
                  </a:lnTo>
                  <a:lnTo>
                    <a:pt x="60" y="98"/>
                  </a:lnTo>
                  <a:lnTo>
                    <a:pt x="62" y="102"/>
                  </a:lnTo>
                  <a:lnTo>
                    <a:pt x="62" y="106"/>
                  </a:lnTo>
                  <a:lnTo>
                    <a:pt x="62" y="110"/>
                  </a:lnTo>
                  <a:lnTo>
                    <a:pt x="62" y="114"/>
                  </a:lnTo>
                  <a:lnTo>
                    <a:pt x="62" y="118"/>
                  </a:lnTo>
                  <a:lnTo>
                    <a:pt x="62" y="118"/>
                  </a:lnTo>
                  <a:lnTo>
                    <a:pt x="62" y="120"/>
                  </a:lnTo>
                  <a:lnTo>
                    <a:pt x="60" y="122"/>
                  </a:lnTo>
                  <a:lnTo>
                    <a:pt x="60" y="124"/>
                  </a:lnTo>
                  <a:lnTo>
                    <a:pt x="60" y="124"/>
                  </a:lnTo>
                  <a:lnTo>
                    <a:pt x="60" y="126"/>
                  </a:lnTo>
                  <a:lnTo>
                    <a:pt x="58" y="126"/>
                  </a:lnTo>
                  <a:lnTo>
                    <a:pt x="58" y="126"/>
                  </a:lnTo>
                  <a:lnTo>
                    <a:pt x="58" y="126"/>
                  </a:lnTo>
                  <a:lnTo>
                    <a:pt x="56" y="126"/>
                  </a:lnTo>
                  <a:lnTo>
                    <a:pt x="54" y="126"/>
                  </a:lnTo>
                  <a:lnTo>
                    <a:pt x="52" y="126"/>
                  </a:lnTo>
                  <a:lnTo>
                    <a:pt x="52" y="126"/>
                  </a:lnTo>
                  <a:lnTo>
                    <a:pt x="50" y="126"/>
                  </a:lnTo>
                  <a:lnTo>
                    <a:pt x="50" y="126"/>
                  </a:lnTo>
                  <a:lnTo>
                    <a:pt x="50" y="126"/>
                  </a:lnTo>
                  <a:lnTo>
                    <a:pt x="48" y="126"/>
                  </a:lnTo>
                  <a:lnTo>
                    <a:pt x="48" y="128"/>
                  </a:lnTo>
                  <a:lnTo>
                    <a:pt x="48" y="128"/>
                  </a:lnTo>
                  <a:lnTo>
                    <a:pt x="48" y="130"/>
                  </a:lnTo>
                  <a:lnTo>
                    <a:pt x="50" y="130"/>
                  </a:lnTo>
                  <a:lnTo>
                    <a:pt x="50" y="132"/>
                  </a:lnTo>
                  <a:lnTo>
                    <a:pt x="50" y="134"/>
                  </a:lnTo>
                  <a:lnTo>
                    <a:pt x="50" y="134"/>
                  </a:lnTo>
                  <a:lnTo>
                    <a:pt x="50" y="134"/>
                  </a:lnTo>
                  <a:lnTo>
                    <a:pt x="50" y="136"/>
                  </a:lnTo>
                  <a:lnTo>
                    <a:pt x="48" y="136"/>
                  </a:lnTo>
                  <a:lnTo>
                    <a:pt x="48" y="136"/>
                  </a:lnTo>
                  <a:lnTo>
                    <a:pt x="46" y="136"/>
                  </a:lnTo>
                  <a:lnTo>
                    <a:pt x="46" y="138"/>
                  </a:lnTo>
                  <a:lnTo>
                    <a:pt x="44" y="138"/>
                  </a:lnTo>
                  <a:lnTo>
                    <a:pt x="42" y="138"/>
                  </a:lnTo>
                  <a:lnTo>
                    <a:pt x="40" y="138"/>
                  </a:lnTo>
                  <a:lnTo>
                    <a:pt x="36" y="140"/>
                  </a:lnTo>
                  <a:lnTo>
                    <a:pt x="32" y="140"/>
                  </a:lnTo>
                  <a:lnTo>
                    <a:pt x="26" y="140"/>
                  </a:lnTo>
                  <a:lnTo>
                    <a:pt x="20" y="140"/>
                  </a:lnTo>
                  <a:lnTo>
                    <a:pt x="18" y="140"/>
                  </a:lnTo>
                  <a:lnTo>
                    <a:pt x="16" y="140"/>
                  </a:lnTo>
                  <a:lnTo>
                    <a:pt x="14" y="140"/>
                  </a:lnTo>
                  <a:lnTo>
                    <a:pt x="12" y="140"/>
                  </a:lnTo>
                  <a:lnTo>
                    <a:pt x="10" y="142"/>
                  </a:lnTo>
                  <a:lnTo>
                    <a:pt x="8" y="142"/>
                  </a:lnTo>
                  <a:lnTo>
                    <a:pt x="4" y="144"/>
                  </a:lnTo>
                  <a:lnTo>
                    <a:pt x="0" y="148"/>
                  </a:lnTo>
                  <a:lnTo>
                    <a:pt x="2" y="152"/>
                  </a:lnTo>
                  <a:lnTo>
                    <a:pt x="4" y="154"/>
                  </a:lnTo>
                  <a:lnTo>
                    <a:pt x="4" y="156"/>
                  </a:lnTo>
                  <a:lnTo>
                    <a:pt x="4" y="156"/>
                  </a:lnTo>
                  <a:lnTo>
                    <a:pt x="6" y="158"/>
                  </a:lnTo>
                  <a:lnTo>
                    <a:pt x="6" y="158"/>
                  </a:lnTo>
                  <a:lnTo>
                    <a:pt x="10" y="160"/>
                  </a:lnTo>
                  <a:lnTo>
                    <a:pt x="10" y="160"/>
                  </a:lnTo>
                  <a:lnTo>
                    <a:pt x="12" y="160"/>
                  </a:lnTo>
                  <a:lnTo>
                    <a:pt x="14" y="162"/>
                  </a:lnTo>
                  <a:lnTo>
                    <a:pt x="14" y="162"/>
                  </a:lnTo>
                  <a:lnTo>
                    <a:pt x="14" y="162"/>
                  </a:lnTo>
                  <a:lnTo>
                    <a:pt x="14" y="164"/>
                  </a:lnTo>
                  <a:lnTo>
                    <a:pt x="14" y="166"/>
                  </a:lnTo>
                  <a:lnTo>
                    <a:pt x="14" y="168"/>
                  </a:lnTo>
                  <a:lnTo>
                    <a:pt x="14" y="170"/>
                  </a:lnTo>
                  <a:lnTo>
                    <a:pt x="14" y="172"/>
                  </a:lnTo>
                  <a:lnTo>
                    <a:pt x="14" y="174"/>
                  </a:lnTo>
                  <a:lnTo>
                    <a:pt x="14" y="174"/>
                  </a:lnTo>
                  <a:lnTo>
                    <a:pt x="14" y="176"/>
                  </a:lnTo>
                  <a:lnTo>
                    <a:pt x="14" y="176"/>
                  </a:lnTo>
                  <a:lnTo>
                    <a:pt x="16" y="176"/>
                  </a:lnTo>
                  <a:lnTo>
                    <a:pt x="16" y="178"/>
                  </a:lnTo>
                  <a:lnTo>
                    <a:pt x="16" y="178"/>
                  </a:lnTo>
                  <a:lnTo>
                    <a:pt x="18" y="178"/>
                  </a:lnTo>
                  <a:lnTo>
                    <a:pt x="18" y="178"/>
                  </a:lnTo>
                  <a:lnTo>
                    <a:pt x="20" y="178"/>
                  </a:lnTo>
                  <a:lnTo>
                    <a:pt x="22" y="178"/>
                  </a:lnTo>
                  <a:lnTo>
                    <a:pt x="24" y="178"/>
                  </a:lnTo>
                  <a:lnTo>
                    <a:pt x="26" y="178"/>
                  </a:lnTo>
                  <a:lnTo>
                    <a:pt x="26" y="178"/>
                  </a:lnTo>
                  <a:lnTo>
                    <a:pt x="26" y="180"/>
                  </a:lnTo>
                  <a:lnTo>
                    <a:pt x="28" y="180"/>
                  </a:lnTo>
                  <a:lnTo>
                    <a:pt x="28" y="182"/>
                  </a:lnTo>
                  <a:lnTo>
                    <a:pt x="30" y="184"/>
                  </a:lnTo>
                  <a:lnTo>
                    <a:pt x="32" y="188"/>
                  </a:lnTo>
                  <a:lnTo>
                    <a:pt x="32" y="190"/>
                  </a:lnTo>
                  <a:lnTo>
                    <a:pt x="46" y="188"/>
                  </a:lnTo>
                  <a:lnTo>
                    <a:pt x="48" y="188"/>
                  </a:lnTo>
                  <a:lnTo>
                    <a:pt x="50" y="188"/>
                  </a:lnTo>
                  <a:lnTo>
                    <a:pt x="50" y="188"/>
                  </a:lnTo>
                  <a:lnTo>
                    <a:pt x="52" y="188"/>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46" name="Freeform 442">
              <a:extLst>
                <a:ext uri="{FF2B5EF4-FFF2-40B4-BE49-F238E27FC236}">
                  <a16:creationId xmlns:a16="http://schemas.microsoft.com/office/drawing/2014/main" id="{7A82D339-BB68-40E1-8D26-6085FBC2D453}"/>
                </a:ext>
              </a:extLst>
            </p:cNvPr>
            <p:cNvSpPr>
              <a:spLocks/>
            </p:cNvSpPr>
            <p:nvPr/>
          </p:nvSpPr>
          <p:spPr bwMode="auto">
            <a:xfrm>
              <a:off x="5560530" y="3670158"/>
              <a:ext cx="94560" cy="30776"/>
            </a:xfrm>
            <a:custGeom>
              <a:avLst/>
              <a:gdLst>
                <a:gd name="T0" fmla="*/ 4 w 50"/>
                <a:gd name="T1" fmla="*/ 2 h 18"/>
                <a:gd name="T2" fmla="*/ 18 w 50"/>
                <a:gd name="T3" fmla="*/ 4 h 18"/>
                <a:gd name="T4" fmla="*/ 22 w 50"/>
                <a:gd name="T5" fmla="*/ 4 h 18"/>
                <a:gd name="T6" fmla="*/ 26 w 50"/>
                <a:gd name="T7" fmla="*/ 2 h 18"/>
                <a:gd name="T8" fmla="*/ 30 w 50"/>
                <a:gd name="T9" fmla="*/ 0 h 18"/>
                <a:gd name="T10" fmla="*/ 34 w 50"/>
                <a:gd name="T11" fmla="*/ 0 h 18"/>
                <a:gd name="T12" fmla="*/ 40 w 50"/>
                <a:gd name="T13" fmla="*/ 0 h 18"/>
                <a:gd name="T14" fmla="*/ 44 w 50"/>
                <a:gd name="T15" fmla="*/ 2 h 18"/>
                <a:gd name="T16" fmla="*/ 46 w 50"/>
                <a:gd name="T17" fmla="*/ 2 h 18"/>
                <a:gd name="T18" fmla="*/ 48 w 50"/>
                <a:gd name="T19" fmla="*/ 4 h 18"/>
                <a:gd name="T20" fmla="*/ 48 w 50"/>
                <a:gd name="T21" fmla="*/ 6 h 18"/>
                <a:gd name="T22" fmla="*/ 50 w 50"/>
                <a:gd name="T23" fmla="*/ 8 h 18"/>
                <a:gd name="T24" fmla="*/ 48 w 50"/>
                <a:gd name="T25" fmla="*/ 10 h 18"/>
                <a:gd name="T26" fmla="*/ 48 w 50"/>
                <a:gd name="T27" fmla="*/ 12 h 18"/>
                <a:gd name="T28" fmla="*/ 46 w 50"/>
                <a:gd name="T29" fmla="*/ 14 h 18"/>
                <a:gd name="T30" fmla="*/ 44 w 50"/>
                <a:gd name="T31" fmla="*/ 14 h 18"/>
                <a:gd name="T32" fmla="*/ 40 w 50"/>
                <a:gd name="T33" fmla="*/ 12 h 18"/>
                <a:gd name="T34" fmla="*/ 38 w 50"/>
                <a:gd name="T35" fmla="*/ 10 h 18"/>
                <a:gd name="T36" fmla="*/ 32 w 50"/>
                <a:gd name="T37" fmla="*/ 10 h 18"/>
                <a:gd name="T38" fmla="*/ 30 w 50"/>
                <a:gd name="T39" fmla="*/ 10 h 18"/>
                <a:gd name="T40" fmla="*/ 28 w 50"/>
                <a:gd name="T41" fmla="*/ 10 h 18"/>
                <a:gd name="T42" fmla="*/ 26 w 50"/>
                <a:gd name="T43" fmla="*/ 12 h 18"/>
                <a:gd name="T44" fmla="*/ 22 w 50"/>
                <a:gd name="T45" fmla="*/ 14 h 18"/>
                <a:gd name="T46" fmla="*/ 18 w 50"/>
                <a:gd name="T47" fmla="*/ 16 h 18"/>
                <a:gd name="T48" fmla="*/ 16 w 50"/>
                <a:gd name="T49" fmla="*/ 18 h 18"/>
                <a:gd name="T50" fmla="*/ 12 w 50"/>
                <a:gd name="T51" fmla="*/ 18 h 18"/>
                <a:gd name="T52" fmla="*/ 6 w 50"/>
                <a:gd name="T53" fmla="*/ 18 h 18"/>
                <a:gd name="T54" fmla="*/ 4 w 50"/>
                <a:gd name="T55" fmla="*/ 18 h 18"/>
                <a:gd name="T56" fmla="*/ 2 w 50"/>
                <a:gd name="T57" fmla="*/ 16 h 18"/>
                <a:gd name="T58" fmla="*/ 0 w 50"/>
                <a:gd name="T59" fmla="*/ 16 h 18"/>
                <a:gd name="T60" fmla="*/ 0 w 50"/>
                <a:gd name="T61" fmla="*/ 14 h 18"/>
                <a:gd name="T62" fmla="*/ 2 w 50"/>
                <a:gd name="T63" fmla="*/ 14 h 18"/>
                <a:gd name="T64" fmla="*/ 6 w 50"/>
                <a:gd name="T65" fmla="*/ 12 h 18"/>
                <a:gd name="T66" fmla="*/ 8 w 50"/>
                <a:gd name="T67" fmla="*/ 10 h 18"/>
                <a:gd name="T68" fmla="*/ 10 w 50"/>
                <a:gd name="T69" fmla="*/ 8 h 18"/>
                <a:gd name="T70" fmla="*/ 8 w 50"/>
                <a:gd name="T71" fmla="*/ 8 h 18"/>
                <a:gd name="T72" fmla="*/ 8 w 50"/>
                <a:gd name="T73" fmla="*/ 6 h 18"/>
                <a:gd name="T74" fmla="*/ 4 w 50"/>
                <a:gd name="T75"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 h="18">
                  <a:moveTo>
                    <a:pt x="4" y="2"/>
                  </a:moveTo>
                  <a:lnTo>
                    <a:pt x="4" y="2"/>
                  </a:lnTo>
                  <a:lnTo>
                    <a:pt x="10" y="4"/>
                  </a:lnTo>
                  <a:lnTo>
                    <a:pt x="18" y="4"/>
                  </a:lnTo>
                  <a:lnTo>
                    <a:pt x="20" y="4"/>
                  </a:lnTo>
                  <a:lnTo>
                    <a:pt x="22" y="4"/>
                  </a:lnTo>
                  <a:lnTo>
                    <a:pt x="24" y="2"/>
                  </a:lnTo>
                  <a:lnTo>
                    <a:pt x="26" y="2"/>
                  </a:lnTo>
                  <a:lnTo>
                    <a:pt x="28" y="2"/>
                  </a:lnTo>
                  <a:lnTo>
                    <a:pt x="30" y="0"/>
                  </a:lnTo>
                  <a:lnTo>
                    <a:pt x="30" y="0"/>
                  </a:lnTo>
                  <a:lnTo>
                    <a:pt x="34" y="0"/>
                  </a:lnTo>
                  <a:lnTo>
                    <a:pt x="38" y="0"/>
                  </a:lnTo>
                  <a:lnTo>
                    <a:pt x="40" y="0"/>
                  </a:lnTo>
                  <a:lnTo>
                    <a:pt x="42" y="0"/>
                  </a:lnTo>
                  <a:lnTo>
                    <a:pt x="44" y="2"/>
                  </a:lnTo>
                  <a:lnTo>
                    <a:pt x="46" y="2"/>
                  </a:lnTo>
                  <a:lnTo>
                    <a:pt x="46" y="2"/>
                  </a:lnTo>
                  <a:lnTo>
                    <a:pt x="48" y="2"/>
                  </a:lnTo>
                  <a:lnTo>
                    <a:pt x="48" y="4"/>
                  </a:lnTo>
                  <a:lnTo>
                    <a:pt x="48" y="4"/>
                  </a:lnTo>
                  <a:lnTo>
                    <a:pt x="48" y="6"/>
                  </a:lnTo>
                  <a:lnTo>
                    <a:pt x="50" y="6"/>
                  </a:lnTo>
                  <a:lnTo>
                    <a:pt x="50" y="8"/>
                  </a:lnTo>
                  <a:lnTo>
                    <a:pt x="48" y="10"/>
                  </a:lnTo>
                  <a:lnTo>
                    <a:pt x="48" y="10"/>
                  </a:lnTo>
                  <a:lnTo>
                    <a:pt x="48" y="12"/>
                  </a:lnTo>
                  <a:lnTo>
                    <a:pt x="48" y="12"/>
                  </a:lnTo>
                  <a:lnTo>
                    <a:pt x="48" y="14"/>
                  </a:lnTo>
                  <a:lnTo>
                    <a:pt x="46" y="14"/>
                  </a:lnTo>
                  <a:lnTo>
                    <a:pt x="46" y="14"/>
                  </a:lnTo>
                  <a:lnTo>
                    <a:pt x="44" y="14"/>
                  </a:lnTo>
                  <a:lnTo>
                    <a:pt x="44" y="12"/>
                  </a:lnTo>
                  <a:lnTo>
                    <a:pt x="40" y="12"/>
                  </a:lnTo>
                  <a:lnTo>
                    <a:pt x="38" y="12"/>
                  </a:lnTo>
                  <a:lnTo>
                    <a:pt x="38" y="10"/>
                  </a:lnTo>
                  <a:lnTo>
                    <a:pt x="34" y="10"/>
                  </a:lnTo>
                  <a:lnTo>
                    <a:pt x="32" y="10"/>
                  </a:lnTo>
                  <a:lnTo>
                    <a:pt x="32" y="10"/>
                  </a:lnTo>
                  <a:lnTo>
                    <a:pt x="30" y="10"/>
                  </a:lnTo>
                  <a:lnTo>
                    <a:pt x="30" y="10"/>
                  </a:lnTo>
                  <a:lnTo>
                    <a:pt x="28" y="10"/>
                  </a:lnTo>
                  <a:lnTo>
                    <a:pt x="26" y="10"/>
                  </a:lnTo>
                  <a:lnTo>
                    <a:pt x="26" y="12"/>
                  </a:lnTo>
                  <a:lnTo>
                    <a:pt x="24" y="14"/>
                  </a:lnTo>
                  <a:lnTo>
                    <a:pt x="22" y="14"/>
                  </a:lnTo>
                  <a:lnTo>
                    <a:pt x="20" y="16"/>
                  </a:lnTo>
                  <a:lnTo>
                    <a:pt x="18" y="16"/>
                  </a:lnTo>
                  <a:lnTo>
                    <a:pt x="16" y="18"/>
                  </a:lnTo>
                  <a:lnTo>
                    <a:pt x="16" y="18"/>
                  </a:lnTo>
                  <a:lnTo>
                    <a:pt x="14" y="18"/>
                  </a:lnTo>
                  <a:lnTo>
                    <a:pt x="12" y="18"/>
                  </a:lnTo>
                  <a:lnTo>
                    <a:pt x="10" y="18"/>
                  </a:lnTo>
                  <a:lnTo>
                    <a:pt x="6" y="18"/>
                  </a:lnTo>
                  <a:lnTo>
                    <a:pt x="4" y="18"/>
                  </a:lnTo>
                  <a:lnTo>
                    <a:pt x="4" y="18"/>
                  </a:lnTo>
                  <a:lnTo>
                    <a:pt x="2" y="16"/>
                  </a:lnTo>
                  <a:lnTo>
                    <a:pt x="2" y="16"/>
                  </a:lnTo>
                  <a:lnTo>
                    <a:pt x="2" y="16"/>
                  </a:lnTo>
                  <a:lnTo>
                    <a:pt x="0" y="16"/>
                  </a:lnTo>
                  <a:lnTo>
                    <a:pt x="0" y="14"/>
                  </a:lnTo>
                  <a:lnTo>
                    <a:pt x="0" y="14"/>
                  </a:lnTo>
                  <a:lnTo>
                    <a:pt x="2" y="14"/>
                  </a:lnTo>
                  <a:lnTo>
                    <a:pt x="2" y="14"/>
                  </a:lnTo>
                  <a:lnTo>
                    <a:pt x="6" y="12"/>
                  </a:lnTo>
                  <a:lnTo>
                    <a:pt x="6" y="12"/>
                  </a:lnTo>
                  <a:lnTo>
                    <a:pt x="8" y="10"/>
                  </a:lnTo>
                  <a:lnTo>
                    <a:pt x="8" y="10"/>
                  </a:lnTo>
                  <a:lnTo>
                    <a:pt x="8" y="10"/>
                  </a:lnTo>
                  <a:lnTo>
                    <a:pt x="10" y="8"/>
                  </a:lnTo>
                  <a:lnTo>
                    <a:pt x="10" y="8"/>
                  </a:lnTo>
                  <a:lnTo>
                    <a:pt x="8" y="8"/>
                  </a:lnTo>
                  <a:lnTo>
                    <a:pt x="8" y="6"/>
                  </a:lnTo>
                  <a:lnTo>
                    <a:pt x="8" y="6"/>
                  </a:lnTo>
                  <a:lnTo>
                    <a:pt x="6" y="4"/>
                  </a:lnTo>
                  <a:lnTo>
                    <a:pt x="4" y="4"/>
                  </a:lnTo>
                  <a:lnTo>
                    <a:pt x="4" y="2"/>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47" name="Freeform 443">
              <a:extLst>
                <a:ext uri="{FF2B5EF4-FFF2-40B4-BE49-F238E27FC236}">
                  <a16:creationId xmlns:a16="http://schemas.microsoft.com/office/drawing/2014/main" id="{23AF8EC2-DB62-4ECF-863C-B7FA96DFAD76}"/>
                </a:ext>
              </a:extLst>
            </p:cNvPr>
            <p:cNvSpPr>
              <a:spLocks/>
            </p:cNvSpPr>
            <p:nvPr/>
          </p:nvSpPr>
          <p:spPr bwMode="auto">
            <a:xfrm>
              <a:off x="5560530" y="3670158"/>
              <a:ext cx="94560" cy="30776"/>
            </a:xfrm>
            <a:custGeom>
              <a:avLst/>
              <a:gdLst>
                <a:gd name="T0" fmla="*/ 4 w 50"/>
                <a:gd name="T1" fmla="*/ 2 h 18"/>
                <a:gd name="T2" fmla="*/ 18 w 50"/>
                <a:gd name="T3" fmla="*/ 4 h 18"/>
                <a:gd name="T4" fmla="*/ 22 w 50"/>
                <a:gd name="T5" fmla="*/ 4 h 18"/>
                <a:gd name="T6" fmla="*/ 26 w 50"/>
                <a:gd name="T7" fmla="*/ 2 h 18"/>
                <a:gd name="T8" fmla="*/ 30 w 50"/>
                <a:gd name="T9" fmla="*/ 0 h 18"/>
                <a:gd name="T10" fmla="*/ 34 w 50"/>
                <a:gd name="T11" fmla="*/ 0 h 18"/>
                <a:gd name="T12" fmla="*/ 40 w 50"/>
                <a:gd name="T13" fmla="*/ 0 h 18"/>
                <a:gd name="T14" fmla="*/ 44 w 50"/>
                <a:gd name="T15" fmla="*/ 2 h 18"/>
                <a:gd name="T16" fmla="*/ 46 w 50"/>
                <a:gd name="T17" fmla="*/ 2 h 18"/>
                <a:gd name="T18" fmla="*/ 48 w 50"/>
                <a:gd name="T19" fmla="*/ 4 h 18"/>
                <a:gd name="T20" fmla="*/ 48 w 50"/>
                <a:gd name="T21" fmla="*/ 6 h 18"/>
                <a:gd name="T22" fmla="*/ 50 w 50"/>
                <a:gd name="T23" fmla="*/ 8 h 18"/>
                <a:gd name="T24" fmla="*/ 48 w 50"/>
                <a:gd name="T25" fmla="*/ 10 h 18"/>
                <a:gd name="T26" fmla="*/ 48 w 50"/>
                <a:gd name="T27" fmla="*/ 12 h 18"/>
                <a:gd name="T28" fmla="*/ 46 w 50"/>
                <a:gd name="T29" fmla="*/ 14 h 18"/>
                <a:gd name="T30" fmla="*/ 44 w 50"/>
                <a:gd name="T31" fmla="*/ 14 h 18"/>
                <a:gd name="T32" fmla="*/ 40 w 50"/>
                <a:gd name="T33" fmla="*/ 12 h 18"/>
                <a:gd name="T34" fmla="*/ 38 w 50"/>
                <a:gd name="T35" fmla="*/ 10 h 18"/>
                <a:gd name="T36" fmla="*/ 32 w 50"/>
                <a:gd name="T37" fmla="*/ 10 h 18"/>
                <a:gd name="T38" fmla="*/ 30 w 50"/>
                <a:gd name="T39" fmla="*/ 10 h 18"/>
                <a:gd name="T40" fmla="*/ 28 w 50"/>
                <a:gd name="T41" fmla="*/ 10 h 18"/>
                <a:gd name="T42" fmla="*/ 26 w 50"/>
                <a:gd name="T43" fmla="*/ 12 h 18"/>
                <a:gd name="T44" fmla="*/ 22 w 50"/>
                <a:gd name="T45" fmla="*/ 14 h 18"/>
                <a:gd name="T46" fmla="*/ 18 w 50"/>
                <a:gd name="T47" fmla="*/ 16 h 18"/>
                <a:gd name="T48" fmla="*/ 16 w 50"/>
                <a:gd name="T49" fmla="*/ 18 h 18"/>
                <a:gd name="T50" fmla="*/ 12 w 50"/>
                <a:gd name="T51" fmla="*/ 18 h 18"/>
                <a:gd name="T52" fmla="*/ 6 w 50"/>
                <a:gd name="T53" fmla="*/ 18 h 18"/>
                <a:gd name="T54" fmla="*/ 4 w 50"/>
                <a:gd name="T55" fmla="*/ 18 h 18"/>
                <a:gd name="T56" fmla="*/ 2 w 50"/>
                <a:gd name="T57" fmla="*/ 16 h 18"/>
                <a:gd name="T58" fmla="*/ 0 w 50"/>
                <a:gd name="T59" fmla="*/ 16 h 18"/>
                <a:gd name="T60" fmla="*/ 0 w 50"/>
                <a:gd name="T61" fmla="*/ 14 h 18"/>
                <a:gd name="T62" fmla="*/ 2 w 50"/>
                <a:gd name="T63" fmla="*/ 14 h 18"/>
                <a:gd name="T64" fmla="*/ 6 w 50"/>
                <a:gd name="T65" fmla="*/ 12 h 18"/>
                <a:gd name="T66" fmla="*/ 8 w 50"/>
                <a:gd name="T67" fmla="*/ 10 h 18"/>
                <a:gd name="T68" fmla="*/ 10 w 50"/>
                <a:gd name="T69" fmla="*/ 8 h 18"/>
                <a:gd name="T70" fmla="*/ 8 w 50"/>
                <a:gd name="T71" fmla="*/ 8 h 18"/>
                <a:gd name="T72" fmla="*/ 8 w 50"/>
                <a:gd name="T73" fmla="*/ 6 h 18"/>
                <a:gd name="T74" fmla="*/ 4 w 50"/>
                <a:gd name="T75"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 h="18">
                  <a:moveTo>
                    <a:pt x="4" y="2"/>
                  </a:moveTo>
                  <a:lnTo>
                    <a:pt x="4" y="2"/>
                  </a:lnTo>
                  <a:lnTo>
                    <a:pt x="10" y="4"/>
                  </a:lnTo>
                  <a:lnTo>
                    <a:pt x="18" y="4"/>
                  </a:lnTo>
                  <a:lnTo>
                    <a:pt x="20" y="4"/>
                  </a:lnTo>
                  <a:lnTo>
                    <a:pt x="22" y="4"/>
                  </a:lnTo>
                  <a:lnTo>
                    <a:pt x="24" y="2"/>
                  </a:lnTo>
                  <a:lnTo>
                    <a:pt x="26" y="2"/>
                  </a:lnTo>
                  <a:lnTo>
                    <a:pt x="28" y="2"/>
                  </a:lnTo>
                  <a:lnTo>
                    <a:pt x="30" y="0"/>
                  </a:lnTo>
                  <a:lnTo>
                    <a:pt x="30" y="0"/>
                  </a:lnTo>
                  <a:lnTo>
                    <a:pt x="34" y="0"/>
                  </a:lnTo>
                  <a:lnTo>
                    <a:pt x="38" y="0"/>
                  </a:lnTo>
                  <a:lnTo>
                    <a:pt x="40" y="0"/>
                  </a:lnTo>
                  <a:lnTo>
                    <a:pt x="42" y="0"/>
                  </a:lnTo>
                  <a:lnTo>
                    <a:pt x="44" y="2"/>
                  </a:lnTo>
                  <a:lnTo>
                    <a:pt x="46" y="2"/>
                  </a:lnTo>
                  <a:lnTo>
                    <a:pt x="46" y="2"/>
                  </a:lnTo>
                  <a:lnTo>
                    <a:pt x="48" y="2"/>
                  </a:lnTo>
                  <a:lnTo>
                    <a:pt x="48" y="4"/>
                  </a:lnTo>
                  <a:lnTo>
                    <a:pt x="48" y="4"/>
                  </a:lnTo>
                  <a:lnTo>
                    <a:pt x="48" y="6"/>
                  </a:lnTo>
                  <a:lnTo>
                    <a:pt x="50" y="6"/>
                  </a:lnTo>
                  <a:lnTo>
                    <a:pt x="50" y="8"/>
                  </a:lnTo>
                  <a:lnTo>
                    <a:pt x="48" y="10"/>
                  </a:lnTo>
                  <a:lnTo>
                    <a:pt x="48" y="10"/>
                  </a:lnTo>
                  <a:lnTo>
                    <a:pt x="48" y="12"/>
                  </a:lnTo>
                  <a:lnTo>
                    <a:pt x="48" y="12"/>
                  </a:lnTo>
                  <a:lnTo>
                    <a:pt x="48" y="14"/>
                  </a:lnTo>
                  <a:lnTo>
                    <a:pt x="46" y="14"/>
                  </a:lnTo>
                  <a:lnTo>
                    <a:pt x="46" y="14"/>
                  </a:lnTo>
                  <a:lnTo>
                    <a:pt x="44" y="14"/>
                  </a:lnTo>
                  <a:lnTo>
                    <a:pt x="44" y="12"/>
                  </a:lnTo>
                  <a:lnTo>
                    <a:pt x="40" y="12"/>
                  </a:lnTo>
                  <a:lnTo>
                    <a:pt x="38" y="12"/>
                  </a:lnTo>
                  <a:lnTo>
                    <a:pt x="38" y="10"/>
                  </a:lnTo>
                  <a:lnTo>
                    <a:pt x="34" y="10"/>
                  </a:lnTo>
                  <a:lnTo>
                    <a:pt x="32" y="10"/>
                  </a:lnTo>
                  <a:lnTo>
                    <a:pt x="32" y="10"/>
                  </a:lnTo>
                  <a:lnTo>
                    <a:pt x="30" y="10"/>
                  </a:lnTo>
                  <a:lnTo>
                    <a:pt x="30" y="10"/>
                  </a:lnTo>
                  <a:lnTo>
                    <a:pt x="28" y="10"/>
                  </a:lnTo>
                  <a:lnTo>
                    <a:pt x="26" y="10"/>
                  </a:lnTo>
                  <a:lnTo>
                    <a:pt x="26" y="12"/>
                  </a:lnTo>
                  <a:lnTo>
                    <a:pt x="24" y="14"/>
                  </a:lnTo>
                  <a:lnTo>
                    <a:pt x="22" y="14"/>
                  </a:lnTo>
                  <a:lnTo>
                    <a:pt x="20" y="16"/>
                  </a:lnTo>
                  <a:lnTo>
                    <a:pt x="18" y="16"/>
                  </a:lnTo>
                  <a:lnTo>
                    <a:pt x="16" y="18"/>
                  </a:lnTo>
                  <a:lnTo>
                    <a:pt x="16" y="18"/>
                  </a:lnTo>
                  <a:lnTo>
                    <a:pt x="14" y="18"/>
                  </a:lnTo>
                  <a:lnTo>
                    <a:pt x="12" y="18"/>
                  </a:lnTo>
                  <a:lnTo>
                    <a:pt x="10" y="18"/>
                  </a:lnTo>
                  <a:lnTo>
                    <a:pt x="6" y="18"/>
                  </a:lnTo>
                  <a:lnTo>
                    <a:pt x="4" y="18"/>
                  </a:lnTo>
                  <a:lnTo>
                    <a:pt x="4" y="18"/>
                  </a:lnTo>
                  <a:lnTo>
                    <a:pt x="2" y="16"/>
                  </a:lnTo>
                  <a:lnTo>
                    <a:pt x="2" y="16"/>
                  </a:lnTo>
                  <a:lnTo>
                    <a:pt x="2" y="16"/>
                  </a:lnTo>
                  <a:lnTo>
                    <a:pt x="0" y="16"/>
                  </a:lnTo>
                  <a:lnTo>
                    <a:pt x="0" y="14"/>
                  </a:lnTo>
                  <a:lnTo>
                    <a:pt x="0" y="14"/>
                  </a:lnTo>
                  <a:lnTo>
                    <a:pt x="2" y="14"/>
                  </a:lnTo>
                  <a:lnTo>
                    <a:pt x="2" y="14"/>
                  </a:lnTo>
                  <a:lnTo>
                    <a:pt x="6" y="12"/>
                  </a:lnTo>
                  <a:lnTo>
                    <a:pt x="6" y="12"/>
                  </a:lnTo>
                  <a:lnTo>
                    <a:pt x="8" y="10"/>
                  </a:lnTo>
                  <a:lnTo>
                    <a:pt x="8" y="10"/>
                  </a:lnTo>
                  <a:lnTo>
                    <a:pt x="8" y="10"/>
                  </a:lnTo>
                  <a:lnTo>
                    <a:pt x="10" y="8"/>
                  </a:lnTo>
                  <a:lnTo>
                    <a:pt x="10" y="8"/>
                  </a:lnTo>
                  <a:lnTo>
                    <a:pt x="8" y="8"/>
                  </a:lnTo>
                  <a:lnTo>
                    <a:pt x="8" y="6"/>
                  </a:lnTo>
                  <a:lnTo>
                    <a:pt x="8" y="6"/>
                  </a:lnTo>
                  <a:lnTo>
                    <a:pt x="6" y="4"/>
                  </a:lnTo>
                  <a:lnTo>
                    <a:pt x="4" y="4"/>
                  </a:lnTo>
                  <a:lnTo>
                    <a:pt x="4" y="2"/>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48" name="Freeform 444">
              <a:extLst>
                <a:ext uri="{FF2B5EF4-FFF2-40B4-BE49-F238E27FC236}">
                  <a16:creationId xmlns:a16="http://schemas.microsoft.com/office/drawing/2014/main" id="{C8017C15-25D4-4E72-88EC-E0F096F7BA64}"/>
                </a:ext>
              </a:extLst>
            </p:cNvPr>
            <p:cNvSpPr>
              <a:spLocks/>
            </p:cNvSpPr>
            <p:nvPr/>
          </p:nvSpPr>
          <p:spPr bwMode="auto">
            <a:xfrm>
              <a:off x="5556748" y="3704354"/>
              <a:ext cx="86995" cy="37615"/>
            </a:xfrm>
            <a:custGeom>
              <a:avLst/>
              <a:gdLst>
                <a:gd name="T0" fmla="*/ 46 w 46"/>
                <a:gd name="T1" fmla="*/ 6 h 22"/>
                <a:gd name="T2" fmla="*/ 46 w 46"/>
                <a:gd name="T3" fmla="*/ 6 h 22"/>
                <a:gd name="T4" fmla="*/ 44 w 46"/>
                <a:gd name="T5" fmla="*/ 4 h 22"/>
                <a:gd name="T6" fmla="*/ 36 w 46"/>
                <a:gd name="T7" fmla="*/ 2 h 22"/>
                <a:gd name="T8" fmla="*/ 34 w 46"/>
                <a:gd name="T9" fmla="*/ 2 h 22"/>
                <a:gd name="T10" fmla="*/ 30 w 46"/>
                <a:gd name="T11" fmla="*/ 0 h 22"/>
                <a:gd name="T12" fmla="*/ 26 w 46"/>
                <a:gd name="T13" fmla="*/ 0 h 22"/>
                <a:gd name="T14" fmla="*/ 24 w 46"/>
                <a:gd name="T15" fmla="*/ 0 h 22"/>
                <a:gd name="T16" fmla="*/ 24 w 46"/>
                <a:gd name="T17" fmla="*/ 0 h 22"/>
                <a:gd name="T18" fmla="*/ 22 w 46"/>
                <a:gd name="T19" fmla="*/ 0 h 22"/>
                <a:gd name="T20" fmla="*/ 20 w 46"/>
                <a:gd name="T21" fmla="*/ 0 h 22"/>
                <a:gd name="T22" fmla="*/ 18 w 46"/>
                <a:gd name="T23" fmla="*/ 0 h 22"/>
                <a:gd name="T24" fmla="*/ 14 w 46"/>
                <a:gd name="T25" fmla="*/ 0 h 22"/>
                <a:gd name="T26" fmla="*/ 10 w 46"/>
                <a:gd name="T27" fmla="*/ 2 h 22"/>
                <a:gd name="T28" fmla="*/ 4 w 46"/>
                <a:gd name="T29" fmla="*/ 4 h 22"/>
                <a:gd name="T30" fmla="*/ 0 w 46"/>
                <a:gd name="T31" fmla="*/ 4 h 22"/>
                <a:gd name="T32" fmla="*/ 0 w 46"/>
                <a:gd name="T33" fmla="*/ 6 h 22"/>
                <a:gd name="T34" fmla="*/ 0 w 46"/>
                <a:gd name="T35" fmla="*/ 10 h 22"/>
                <a:gd name="T36" fmla="*/ 0 w 46"/>
                <a:gd name="T37" fmla="*/ 12 h 22"/>
                <a:gd name="T38" fmla="*/ 0 w 46"/>
                <a:gd name="T39" fmla="*/ 12 h 22"/>
                <a:gd name="T40" fmla="*/ 0 w 46"/>
                <a:gd name="T41" fmla="*/ 14 h 22"/>
                <a:gd name="T42" fmla="*/ 0 w 46"/>
                <a:gd name="T43" fmla="*/ 16 h 22"/>
                <a:gd name="T44" fmla="*/ 0 w 46"/>
                <a:gd name="T45" fmla="*/ 16 h 22"/>
                <a:gd name="T46" fmla="*/ 2 w 46"/>
                <a:gd name="T47" fmla="*/ 16 h 22"/>
                <a:gd name="T48" fmla="*/ 2 w 46"/>
                <a:gd name="T49" fmla="*/ 16 h 22"/>
                <a:gd name="T50" fmla="*/ 2 w 46"/>
                <a:gd name="T51" fmla="*/ 16 h 22"/>
                <a:gd name="T52" fmla="*/ 4 w 46"/>
                <a:gd name="T53" fmla="*/ 16 h 22"/>
                <a:gd name="T54" fmla="*/ 6 w 46"/>
                <a:gd name="T55" fmla="*/ 16 h 22"/>
                <a:gd name="T56" fmla="*/ 8 w 46"/>
                <a:gd name="T57" fmla="*/ 16 h 22"/>
                <a:gd name="T58" fmla="*/ 10 w 46"/>
                <a:gd name="T59" fmla="*/ 16 h 22"/>
                <a:gd name="T60" fmla="*/ 10 w 46"/>
                <a:gd name="T61" fmla="*/ 16 h 22"/>
                <a:gd name="T62" fmla="*/ 12 w 46"/>
                <a:gd name="T63" fmla="*/ 16 h 22"/>
                <a:gd name="T64" fmla="*/ 14 w 46"/>
                <a:gd name="T65" fmla="*/ 16 h 22"/>
                <a:gd name="T66" fmla="*/ 14 w 46"/>
                <a:gd name="T67" fmla="*/ 16 h 22"/>
                <a:gd name="T68" fmla="*/ 14 w 46"/>
                <a:gd name="T69" fmla="*/ 16 h 22"/>
                <a:gd name="T70" fmla="*/ 16 w 46"/>
                <a:gd name="T71" fmla="*/ 16 h 22"/>
                <a:gd name="T72" fmla="*/ 18 w 46"/>
                <a:gd name="T73" fmla="*/ 20 h 22"/>
                <a:gd name="T74" fmla="*/ 20 w 46"/>
                <a:gd name="T75" fmla="*/ 22 h 22"/>
                <a:gd name="T76" fmla="*/ 20 w 46"/>
                <a:gd name="T77" fmla="*/ 22 h 22"/>
                <a:gd name="T78" fmla="*/ 20 w 46"/>
                <a:gd name="T79" fmla="*/ 20 h 22"/>
                <a:gd name="T80" fmla="*/ 22 w 46"/>
                <a:gd name="T81" fmla="*/ 18 h 22"/>
                <a:gd name="T82" fmla="*/ 26 w 46"/>
                <a:gd name="T83" fmla="*/ 14 h 22"/>
                <a:gd name="T84" fmla="*/ 26 w 46"/>
                <a:gd name="T85" fmla="*/ 12 h 22"/>
                <a:gd name="T86" fmla="*/ 28 w 46"/>
                <a:gd name="T87" fmla="*/ 12 h 22"/>
                <a:gd name="T88" fmla="*/ 28 w 46"/>
                <a:gd name="T89" fmla="*/ 12 h 22"/>
                <a:gd name="T90" fmla="*/ 30 w 46"/>
                <a:gd name="T91" fmla="*/ 10 h 22"/>
                <a:gd name="T92" fmla="*/ 32 w 46"/>
                <a:gd name="T93" fmla="*/ 10 h 22"/>
                <a:gd name="T94" fmla="*/ 34 w 46"/>
                <a:gd name="T95" fmla="*/ 8 h 22"/>
                <a:gd name="T96" fmla="*/ 38 w 46"/>
                <a:gd name="T97" fmla="*/ 8 h 22"/>
                <a:gd name="T98" fmla="*/ 44 w 46"/>
                <a:gd name="T99" fmla="*/ 6 h 22"/>
                <a:gd name="T100" fmla="*/ 46 w 46"/>
                <a:gd name="T101" fmla="*/ 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6" h="22">
                  <a:moveTo>
                    <a:pt x="46" y="6"/>
                  </a:moveTo>
                  <a:lnTo>
                    <a:pt x="46" y="6"/>
                  </a:lnTo>
                  <a:lnTo>
                    <a:pt x="44" y="4"/>
                  </a:lnTo>
                  <a:lnTo>
                    <a:pt x="36" y="2"/>
                  </a:lnTo>
                  <a:lnTo>
                    <a:pt x="34" y="2"/>
                  </a:lnTo>
                  <a:lnTo>
                    <a:pt x="30" y="0"/>
                  </a:lnTo>
                  <a:lnTo>
                    <a:pt x="26" y="0"/>
                  </a:lnTo>
                  <a:lnTo>
                    <a:pt x="24" y="0"/>
                  </a:lnTo>
                  <a:lnTo>
                    <a:pt x="24" y="0"/>
                  </a:lnTo>
                  <a:lnTo>
                    <a:pt x="22" y="0"/>
                  </a:lnTo>
                  <a:lnTo>
                    <a:pt x="20" y="0"/>
                  </a:lnTo>
                  <a:lnTo>
                    <a:pt x="18" y="0"/>
                  </a:lnTo>
                  <a:lnTo>
                    <a:pt x="14" y="0"/>
                  </a:lnTo>
                  <a:lnTo>
                    <a:pt x="10" y="2"/>
                  </a:lnTo>
                  <a:lnTo>
                    <a:pt x="4" y="4"/>
                  </a:lnTo>
                  <a:lnTo>
                    <a:pt x="0" y="4"/>
                  </a:lnTo>
                  <a:lnTo>
                    <a:pt x="0" y="6"/>
                  </a:lnTo>
                  <a:lnTo>
                    <a:pt x="0" y="10"/>
                  </a:lnTo>
                  <a:lnTo>
                    <a:pt x="0" y="12"/>
                  </a:lnTo>
                  <a:lnTo>
                    <a:pt x="0" y="12"/>
                  </a:lnTo>
                  <a:lnTo>
                    <a:pt x="0" y="14"/>
                  </a:lnTo>
                  <a:lnTo>
                    <a:pt x="0" y="16"/>
                  </a:lnTo>
                  <a:lnTo>
                    <a:pt x="0" y="16"/>
                  </a:lnTo>
                  <a:lnTo>
                    <a:pt x="2" y="16"/>
                  </a:lnTo>
                  <a:lnTo>
                    <a:pt x="2" y="16"/>
                  </a:lnTo>
                  <a:lnTo>
                    <a:pt x="2" y="16"/>
                  </a:lnTo>
                  <a:lnTo>
                    <a:pt x="4" y="16"/>
                  </a:lnTo>
                  <a:lnTo>
                    <a:pt x="6" y="16"/>
                  </a:lnTo>
                  <a:lnTo>
                    <a:pt x="8" y="16"/>
                  </a:lnTo>
                  <a:lnTo>
                    <a:pt x="10" y="16"/>
                  </a:lnTo>
                  <a:lnTo>
                    <a:pt x="10" y="16"/>
                  </a:lnTo>
                  <a:lnTo>
                    <a:pt x="12" y="16"/>
                  </a:lnTo>
                  <a:lnTo>
                    <a:pt x="14" y="16"/>
                  </a:lnTo>
                  <a:lnTo>
                    <a:pt x="14" y="16"/>
                  </a:lnTo>
                  <a:lnTo>
                    <a:pt x="14" y="16"/>
                  </a:lnTo>
                  <a:lnTo>
                    <a:pt x="16" y="16"/>
                  </a:lnTo>
                  <a:lnTo>
                    <a:pt x="18" y="20"/>
                  </a:lnTo>
                  <a:lnTo>
                    <a:pt x="20" y="22"/>
                  </a:lnTo>
                  <a:lnTo>
                    <a:pt x="20" y="22"/>
                  </a:lnTo>
                  <a:lnTo>
                    <a:pt x="20" y="20"/>
                  </a:lnTo>
                  <a:lnTo>
                    <a:pt x="22" y="18"/>
                  </a:lnTo>
                  <a:lnTo>
                    <a:pt x="26" y="14"/>
                  </a:lnTo>
                  <a:lnTo>
                    <a:pt x="26" y="12"/>
                  </a:lnTo>
                  <a:lnTo>
                    <a:pt x="28" y="12"/>
                  </a:lnTo>
                  <a:lnTo>
                    <a:pt x="28" y="12"/>
                  </a:lnTo>
                  <a:lnTo>
                    <a:pt x="30" y="10"/>
                  </a:lnTo>
                  <a:lnTo>
                    <a:pt x="32" y="10"/>
                  </a:lnTo>
                  <a:lnTo>
                    <a:pt x="34" y="8"/>
                  </a:lnTo>
                  <a:lnTo>
                    <a:pt x="38" y="8"/>
                  </a:lnTo>
                  <a:lnTo>
                    <a:pt x="44" y="6"/>
                  </a:lnTo>
                  <a:lnTo>
                    <a:pt x="46" y="6"/>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49" name="Freeform 445">
              <a:extLst>
                <a:ext uri="{FF2B5EF4-FFF2-40B4-BE49-F238E27FC236}">
                  <a16:creationId xmlns:a16="http://schemas.microsoft.com/office/drawing/2014/main" id="{FA96CF75-B191-4E8D-A228-0236E1677968}"/>
                </a:ext>
              </a:extLst>
            </p:cNvPr>
            <p:cNvSpPr>
              <a:spLocks/>
            </p:cNvSpPr>
            <p:nvPr/>
          </p:nvSpPr>
          <p:spPr bwMode="auto">
            <a:xfrm>
              <a:off x="5556748" y="3704354"/>
              <a:ext cx="86995" cy="37615"/>
            </a:xfrm>
            <a:custGeom>
              <a:avLst/>
              <a:gdLst>
                <a:gd name="T0" fmla="*/ 46 w 46"/>
                <a:gd name="T1" fmla="*/ 6 h 22"/>
                <a:gd name="T2" fmla="*/ 46 w 46"/>
                <a:gd name="T3" fmla="*/ 6 h 22"/>
                <a:gd name="T4" fmla="*/ 44 w 46"/>
                <a:gd name="T5" fmla="*/ 4 h 22"/>
                <a:gd name="T6" fmla="*/ 36 w 46"/>
                <a:gd name="T7" fmla="*/ 2 h 22"/>
                <a:gd name="T8" fmla="*/ 34 w 46"/>
                <a:gd name="T9" fmla="*/ 2 h 22"/>
                <a:gd name="T10" fmla="*/ 30 w 46"/>
                <a:gd name="T11" fmla="*/ 0 h 22"/>
                <a:gd name="T12" fmla="*/ 26 w 46"/>
                <a:gd name="T13" fmla="*/ 0 h 22"/>
                <a:gd name="T14" fmla="*/ 24 w 46"/>
                <a:gd name="T15" fmla="*/ 0 h 22"/>
                <a:gd name="T16" fmla="*/ 24 w 46"/>
                <a:gd name="T17" fmla="*/ 0 h 22"/>
                <a:gd name="T18" fmla="*/ 22 w 46"/>
                <a:gd name="T19" fmla="*/ 0 h 22"/>
                <a:gd name="T20" fmla="*/ 20 w 46"/>
                <a:gd name="T21" fmla="*/ 0 h 22"/>
                <a:gd name="T22" fmla="*/ 18 w 46"/>
                <a:gd name="T23" fmla="*/ 0 h 22"/>
                <a:gd name="T24" fmla="*/ 14 w 46"/>
                <a:gd name="T25" fmla="*/ 0 h 22"/>
                <a:gd name="T26" fmla="*/ 10 w 46"/>
                <a:gd name="T27" fmla="*/ 2 h 22"/>
                <a:gd name="T28" fmla="*/ 4 w 46"/>
                <a:gd name="T29" fmla="*/ 4 h 22"/>
                <a:gd name="T30" fmla="*/ 0 w 46"/>
                <a:gd name="T31" fmla="*/ 4 h 22"/>
                <a:gd name="T32" fmla="*/ 0 w 46"/>
                <a:gd name="T33" fmla="*/ 6 h 22"/>
                <a:gd name="T34" fmla="*/ 0 w 46"/>
                <a:gd name="T35" fmla="*/ 10 h 22"/>
                <a:gd name="T36" fmla="*/ 0 w 46"/>
                <a:gd name="T37" fmla="*/ 12 h 22"/>
                <a:gd name="T38" fmla="*/ 0 w 46"/>
                <a:gd name="T39" fmla="*/ 12 h 22"/>
                <a:gd name="T40" fmla="*/ 0 w 46"/>
                <a:gd name="T41" fmla="*/ 14 h 22"/>
                <a:gd name="T42" fmla="*/ 0 w 46"/>
                <a:gd name="T43" fmla="*/ 16 h 22"/>
                <a:gd name="T44" fmla="*/ 0 w 46"/>
                <a:gd name="T45" fmla="*/ 16 h 22"/>
                <a:gd name="T46" fmla="*/ 2 w 46"/>
                <a:gd name="T47" fmla="*/ 16 h 22"/>
                <a:gd name="T48" fmla="*/ 2 w 46"/>
                <a:gd name="T49" fmla="*/ 16 h 22"/>
                <a:gd name="T50" fmla="*/ 2 w 46"/>
                <a:gd name="T51" fmla="*/ 16 h 22"/>
                <a:gd name="T52" fmla="*/ 4 w 46"/>
                <a:gd name="T53" fmla="*/ 16 h 22"/>
                <a:gd name="T54" fmla="*/ 6 w 46"/>
                <a:gd name="T55" fmla="*/ 16 h 22"/>
                <a:gd name="T56" fmla="*/ 8 w 46"/>
                <a:gd name="T57" fmla="*/ 16 h 22"/>
                <a:gd name="T58" fmla="*/ 10 w 46"/>
                <a:gd name="T59" fmla="*/ 16 h 22"/>
                <a:gd name="T60" fmla="*/ 10 w 46"/>
                <a:gd name="T61" fmla="*/ 16 h 22"/>
                <a:gd name="T62" fmla="*/ 12 w 46"/>
                <a:gd name="T63" fmla="*/ 16 h 22"/>
                <a:gd name="T64" fmla="*/ 14 w 46"/>
                <a:gd name="T65" fmla="*/ 16 h 22"/>
                <a:gd name="T66" fmla="*/ 14 w 46"/>
                <a:gd name="T67" fmla="*/ 16 h 22"/>
                <a:gd name="T68" fmla="*/ 14 w 46"/>
                <a:gd name="T69" fmla="*/ 16 h 22"/>
                <a:gd name="T70" fmla="*/ 16 w 46"/>
                <a:gd name="T71" fmla="*/ 16 h 22"/>
                <a:gd name="T72" fmla="*/ 18 w 46"/>
                <a:gd name="T73" fmla="*/ 20 h 22"/>
                <a:gd name="T74" fmla="*/ 20 w 46"/>
                <a:gd name="T75" fmla="*/ 22 h 22"/>
                <a:gd name="T76" fmla="*/ 20 w 46"/>
                <a:gd name="T77" fmla="*/ 22 h 22"/>
                <a:gd name="T78" fmla="*/ 20 w 46"/>
                <a:gd name="T79" fmla="*/ 20 h 22"/>
                <a:gd name="T80" fmla="*/ 22 w 46"/>
                <a:gd name="T81" fmla="*/ 18 h 22"/>
                <a:gd name="T82" fmla="*/ 26 w 46"/>
                <a:gd name="T83" fmla="*/ 14 h 22"/>
                <a:gd name="T84" fmla="*/ 26 w 46"/>
                <a:gd name="T85" fmla="*/ 12 h 22"/>
                <a:gd name="T86" fmla="*/ 28 w 46"/>
                <a:gd name="T87" fmla="*/ 12 h 22"/>
                <a:gd name="T88" fmla="*/ 28 w 46"/>
                <a:gd name="T89" fmla="*/ 12 h 22"/>
                <a:gd name="T90" fmla="*/ 30 w 46"/>
                <a:gd name="T91" fmla="*/ 10 h 22"/>
                <a:gd name="T92" fmla="*/ 32 w 46"/>
                <a:gd name="T93" fmla="*/ 10 h 22"/>
                <a:gd name="T94" fmla="*/ 34 w 46"/>
                <a:gd name="T95" fmla="*/ 8 h 22"/>
                <a:gd name="T96" fmla="*/ 38 w 46"/>
                <a:gd name="T97" fmla="*/ 8 h 22"/>
                <a:gd name="T98" fmla="*/ 44 w 46"/>
                <a:gd name="T99" fmla="*/ 6 h 22"/>
                <a:gd name="T100" fmla="*/ 46 w 46"/>
                <a:gd name="T101" fmla="*/ 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6" h="22">
                  <a:moveTo>
                    <a:pt x="46" y="6"/>
                  </a:moveTo>
                  <a:lnTo>
                    <a:pt x="46" y="6"/>
                  </a:lnTo>
                  <a:lnTo>
                    <a:pt x="44" y="4"/>
                  </a:lnTo>
                  <a:lnTo>
                    <a:pt x="36" y="2"/>
                  </a:lnTo>
                  <a:lnTo>
                    <a:pt x="34" y="2"/>
                  </a:lnTo>
                  <a:lnTo>
                    <a:pt x="30" y="0"/>
                  </a:lnTo>
                  <a:lnTo>
                    <a:pt x="26" y="0"/>
                  </a:lnTo>
                  <a:lnTo>
                    <a:pt x="24" y="0"/>
                  </a:lnTo>
                  <a:lnTo>
                    <a:pt x="24" y="0"/>
                  </a:lnTo>
                  <a:lnTo>
                    <a:pt x="22" y="0"/>
                  </a:lnTo>
                  <a:lnTo>
                    <a:pt x="20" y="0"/>
                  </a:lnTo>
                  <a:lnTo>
                    <a:pt x="18" y="0"/>
                  </a:lnTo>
                  <a:lnTo>
                    <a:pt x="14" y="0"/>
                  </a:lnTo>
                  <a:lnTo>
                    <a:pt x="10" y="2"/>
                  </a:lnTo>
                  <a:lnTo>
                    <a:pt x="4" y="4"/>
                  </a:lnTo>
                  <a:lnTo>
                    <a:pt x="0" y="4"/>
                  </a:lnTo>
                  <a:lnTo>
                    <a:pt x="0" y="6"/>
                  </a:lnTo>
                  <a:lnTo>
                    <a:pt x="0" y="10"/>
                  </a:lnTo>
                  <a:lnTo>
                    <a:pt x="0" y="12"/>
                  </a:lnTo>
                  <a:lnTo>
                    <a:pt x="0" y="12"/>
                  </a:lnTo>
                  <a:lnTo>
                    <a:pt x="0" y="14"/>
                  </a:lnTo>
                  <a:lnTo>
                    <a:pt x="0" y="16"/>
                  </a:lnTo>
                  <a:lnTo>
                    <a:pt x="0" y="16"/>
                  </a:lnTo>
                  <a:lnTo>
                    <a:pt x="2" y="16"/>
                  </a:lnTo>
                  <a:lnTo>
                    <a:pt x="2" y="16"/>
                  </a:lnTo>
                  <a:lnTo>
                    <a:pt x="2" y="16"/>
                  </a:lnTo>
                  <a:lnTo>
                    <a:pt x="4" y="16"/>
                  </a:lnTo>
                  <a:lnTo>
                    <a:pt x="6" y="16"/>
                  </a:lnTo>
                  <a:lnTo>
                    <a:pt x="8" y="16"/>
                  </a:lnTo>
                  <a:lnTo>
                    <a:pt x="10" y="16"/>
                  </a:lnTo>
                  <a:lnTo>
                    <a:pt x="10" y="16"/>
                  </a:lnTo>
                  <a:lnTo>
                    <a:pt x="12" y="16"/>
                  </a:lnTo>
                  <a:lnTo>
                    <a:pt x="14" y="16"/>
                  </a:lnTo>
                  <a:lnTo>
                    <a:pt x="14" y="16"/>
                  </a:lnTo>
                  <a:lnTo>
                    <a:pt x="14" y="16"/>
                  </a:lnTo>
                  <a:lnTo>
                    <a:pt x="16" y="16"/>
                  </a:lnTo>
                  <a:lnTo>
                    <a:pt x="18" y="20"/>
                  </a:lnTo>
                  <a:lnTo>
                    <a:pt x="20" y="22"/>
                  </a:lnTo>
                  <a:lnTo>
                    <a:pt x="20" y="22"/>
                  </a:lnTo>
                  <a:lnTo>
                    <a:pt x="20" y="20"/>
                  </a:lnTo>
                  <a:lnTo>
                    <a:pt x="22" y="18"/>
                  </a:lnTo>
                  <a:lnTo>
                    <a:pt x="26" y="14"/>
                  </a:lnTo>
                  <a:lnTo>
                    <a:pt x="26" y="12"/>
                  </a:lnTo>
                  <a:lnTo>
                    <a:pt x="28" y="12"/>
                  </a:lnTo>
                  <a:lnTo>
                    <a:pt x="28" y="12"/>
                  </a:lnTo>
                  <a:lnTo>
                    <a:pt x="30" y="10"/>
                  </a:lnTo>
                  <a:lnTo>
                    <a:pt x="32" y="10"/>
                  </a:lnTo>
                  <a:lnTo>
                    <a:pt x="34" y="8"/>
                  </a:lnTo>
                  <a:lnTo>
                    <a:pt x="38" y="8"/>
                  </a:lnTo>
                  <a:lnTo>
                    <a:pt x="44" y="6"/>
                  </a:lnTo>
                  <a:lnTo>
                    <a:pt x="46" y="6"/>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50" name="Freeform 446">
              <a:extLst>
                <a:ext uri="{FF2B5EF4-FFF2-40B4-BE49-F238E27FC236}">
                  <a16:creationId xmlns:a16="http://schemas.microsoft.com/office/drawing/2014/main" id="{B0B8273D-FCF7-43FB-B802-0B566654B089}"/>
                </a:ext>
              </a:extLst>
            </p:cNvPr>
            <p:cNvSpPr>
              <a:spLocks/>
            </p:cNvSpPr>
            <p:nvPr/>
          </p:nvSpPr>
          <p:spPr bwMode="auto">
            <a:xfrm>
              <a:off x="7168054" y="4401935"/>
              <a:ext cx="226945" cy="406923"/>
            </a:xfrm>
            <a:custGeom>
              <a:avLst/>
              <a:gdLst>
                <a:gd name="T0" fmla="*/ 88 w 120"/>
                <a:gd name="T1" fmla="*/ 12 h 238"/>
                <a:gd name="T2" fmla="*/ 88 w 120"/>
                <a:gd name="T3" fmla="*/ 24 h 238"/>
                <a:gd name="T4" fmla="*/ 82 w 120"/>
                <a:gd name="T5" fmla="*/ 28 h 238"/>
                <a:gd name="T6" fmla="*/ 82 w 120"/>
                <a:gd name="T7" fmla="*/ 40 h 238"/>
                <a:gd name="T8" fmla="*/ 80 w 120"/>
                <a:gd name="T9" fmla="*/ 44 h 238"/>
                <a:gd name="T10" fmla="*/ 72 w 120"/>
                <a:gd name="T11" fmla="*/ 44 h 238"/>
                <a:gd name="T12" fmla="*/ 68 w 120"/>
                <a:gd name="T13" fmla="*/ 52 h 238"/>
                <a:gd name="T14" fmla="*/ 60 w 120"/>
                <a:gd name="T15" fmla="*/ 62 h 238"/>
                <a:gd name="T16" fmla="*/ 56 w 120"/>
                <a:gd name="T17" fmla="*/ 70 h 238"/>
                <a:gd name="T18" fmla="*/ 50 w 120"/>
                <a:gd name="T19" fmla="*/ 72 h 238"/>
                <a:gd name="T20" fmla="*/ 48 w 120"/>
                <a:gd name="T21" fmla="*/ 66 h 238"/>
                <a:gd name="T22" fmla="*/ 46 w 120"/>
                <a:gd name="T23" fmla="*/ 60 h 238"/>
                <a:gd name="T24" fmla="*/ 38 w 120"/>
                <a:gd name="T25" fmla="*/ 62 h 238"/>
                <a:gd name="T26" fmla="*/ 36 w 120"/>
                <a:gd name="T27" fmla="*/ 70 h 238"/>
                <a:gd name="T28" fmla="*/ 28 w 120"/>
                <a:gd name="T29" fmla="*/ 72 h 238"/>
                <a:gd name="T30" fmla="*/ 26 w 120"/>
                <a:gd name="T31" fmla="*/ 80 h 238"/>
                <a:gd name="T32" fmla="*/ 22 w 120"/>
                <a:gd name="T33" fmla="*/ 86 h 238"/>
                <a:gd name="T34" fmla="*/ 16 w 120"/>
                <a:gd name="T35" fmla="*/ 96 h 238"/>
                <a:gd name="T36" fmla="*/ 16 w 120"/>
                <a:gd name="T37" fmla="*/ 116 h 238"/>
                <a:gd name="T38" fmla="*/ 22 w 120"/>
                <a:gd name="T39" fmla="*/ 128 h 238"/>
                <a:gd name="T40" fmla="*/ 28 w 120"/>
                <a:gd name="T41" fmla="*/ 132 h 238"/>
                <a:gd name="T42" fmla="*/ 26 w 120"/>
                <a:gd name="T43" fmla="*/ 142 h 238"/>
                <a:gd name="T44" fmla="*/ 20 w 120"/>
                <a:gd name="T45" fmla="*/ 152 h 238"/>
                <a:gd name="T46" fmla="*/ 18 w 120"/>
                <a:gd name="T47" fmla="*/ 160 h 238"/>
                <a:gd name="T48" fmla="*/ 10 w 120"/>
                <a:gd name="T49" fmla="*/ 164 h 238"/>
                <a:gd name="T50" fmla="*/ 4 w 120"/>
                <a:gd name="T51" fmla="*/ 170 h 238"/>
                <a:gd name="T52" fmla="*/ 0 w 120"/>
                <a:gd name="T53" fmla="*/ 176 h 238"/>
                <a:gd name="T54" fmla="*/ 0 w 120"/>
                <a:gd name="T55" fmla="*/ 190 h 238"/>
                <a:gd name="T56" fmla="*/ 8 w 120"/>
                <a:gd name="T57" fmla="*/ 190 h 238"/>
                <a:gd name="T58" fmla="*/ 14 w 120"/>
                <a:gd name="T59" fmla="*/ 192 h 238"/>
                <a:gd name="T60" fmla="*/ 14 w 120"/>
                <a:gd name="T61" fmla="*/ 200 h 238"/>
                <a:gd name="T62" fmla="*/ 10 w 120"/>
                <a:gd name="T63" fmla="*/ 224 h 238"/>
                <a:gd name="T64" fmla="*/ 14 w 120"/>
                <a:gd name="T65" fmla="*/ 230 h 238"/>
                <a:gd name="T66" fmla="*/ 22 w 120"/>
                <a:gd name="T67" fmla="*/ 228 h 238"/>
                <a:gd name="T68" fmla="*/ 28 w 120"/>
                <a:gd name="T69" fmla="*/ 236 h 238"/>
                <a:gd name="T70" fmla="*/ 36 w 120"/>
                <a:gd name="T71" fmla="*/ 238 h 238"/>
                <a:gd name="T72" fmla="*/ 44 w 120"/>
                <a:gd name="T73" fmla="*/ 228 h 238"/>
                <a:gd name="T74" fmla="*/ 56 w 120"/>
                <a:gd name="T75" fmla="*/ 226 h 238"/>
                <a:gd name="T76" fmla="*/ 68 w 120"/>
                <a:gd name="T77" fmla="*/ 220 h 238"/>
                <a:gd name="T78" fmla="*/ 70 w 120"/>
                <a:gd name="T79" fmla="*/ 212 h 238"/>
                <a:gd name="T80" fmla="*/ 72 w 120"/>
                <a:gd name="T81" fmla="*/ 200 h 238"/>
                <a:gd name="T82" fmla="*/ 80 w 120"/>
                <a:gd name="T83" fmla="*/ 196 h 238"/>
                <a:gd name="T84" fmla="*/ 80 w 120"/>
                <a:gd name="T85" fmla="*/ 176 h 238"/>
                <a:gd name="T86" fmla="*/ 82 w 120"/>
                <a:gd name="T87" fmla="*/ 170 h 238"/>
                <a:gd name="T88" fmla="*/ 86 w 120"/>
                <a:gd name="T89" fmla="*/ 160 h 238"/>
                <a:gd name="T90" fmla="*/ 82 w 120"/>
                <a:gd name="T91" fmla="*/ 138 h 238"/>
                <a:gd name="T92" fmla="*/ 88 w 120"/>
                <a:gd name="T93" fmla="*/ 130 h 238"/>
                <a:gd name="T94" fmla="*/ 100 w 120"/>
                <a:gd name="T95" fmla="*/ 122 h 238"/>
                <a:gd name="T96" fmla="*/ 100 w 120"/>
                <a:gd name="T97" fmla="*/ 110 h 238"/>
                <a:gd name="T98" fmla="*/ 100 w 120"/>
                <a:gd name="T99" fmla="*/ 92 h 238"/>
                <a:gd name="T100" fmla="*/ 108 w 120"/>
                <a:gd name="T101" fmla="*/ 86 h 238"/>
                <a:gd name="T102" fmla="*/ 108 w 120"/>
                <a:gd name="T103" fmla="*/ 72 h 238"/>
                <a:gd name="T104" fmla="*/ 112 w 120"/>
                <a:gd name="T105" fmla="*/ 66 h 238"/>
                <a:gd name="T106" fmla="*/ 120 w 120"/>
                <a:gd name="T107" fmla="*/ 60 h 238"/>
                <a:gd name="T108" fmla="*/ 120 w 120"/>
                <a:gd name="T109" fmla="*/ 42 h 238"/>
                <a:gd name="T110" fmla="*/ 116 w 120"/>
                <a:gd name="T111" fmla="*/ 30 h 238"/>
                <a:gd name="T112" fmla="*/ 108 w 120"/>
                <a:gd name="T113" fmla="*/ 26 h 238"/>
                <a:gd name="T114" fmla="*/ 108 w 120"/>
                <a:gd name="T115" fmla="*/ 18 h 238"/>
                <a:gd name="T116" fmla="*/ 108 w 120"/>
                <a:gd name="T117" fmla="*/ 8 h 238"/>
                <a:gd name="T118" fmla="*/ 98 w 120"/>
                <a:gd name="T119" fmla="*/ 2 h 238"/>
                <a:gd name="T120" fmla="*/ 92 w 120"/>
                <a:gd name="T121" fmla="*/ 2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0" h="238">
                  <a:moveTo>
                    <a:pt x="90" y="4"/>
                  </a:moveTo>
                  <a:lnTo>
                    <a:pt x="90" y="4"/>
                  </a:lnTo>
                  <a:lnTo>
                    <a:pt x="88" y="4"/>
                  </a:lnTo>
                  <a:lnTo>
                    <a:pt x="88" y="6"/>
                  </a:lnTo>
                  <a:lnTo>
                    <a:pt x="88" y="8"/>
                  </a:lnTo>
                  <a:lnTo>
                    <a:pt x="88" y="8"/>
                  </a:lnTo>
                  <a:lnTo>
                    <a:pt x="88" y="12"/>
                  </a:lnTo>
                  <a:lnTo>
                    <a:pt x="90" y="14"/>
                  </a:lnTo>
                  <a:lnTo>
                    <a:pt x="90" y="18"/>
                  </a:lnTo>
                  <a:lnTo>
                    <a:pt x="90" y="20"/>
                  </a:lnTo>
                  <a:lnTo>
                    <a:pt x="90" y="22"/>
                  </a:lnTo>
                  <a:lnTo>
                    <a:pt x="90" y="22"/>
                  </a:lnTo>
                  <a:lnTo>
                    <a:pt x="90" y="24"/>
                  </a:lnTo>
                  <a:lnTo>
                    <a:pt x="88" y="24"/>
                  </a:lnTo>
                  <a:lnTo>
                    <a:pt x="88" y="26"/>
                  </a:lnTo>
                  <a:lnTo>
                    <a:pt x="88" y="26"/>
                  </a:lnTo>
                  <a:lnTo>
                    <a:pt x="86" y="26"/>
                  </a:lnTo>
                  <a:lnTo>
                    <a:pt x="84" y="26"/>
                  </a:lnTo>
                  <a:lnTo>
                    <a:pt x="84" y="26"/>
                  </a:lnTo>
                  <a:lnTo>
                    <a:pt x="84" y="28"/>
                  </a:lnTo>
                  <a:lnTo>
                    <a:pt x="82" y="28"/>
                  </a:lnTo>
                  <a:lnTo>
                    <a:pt x="82" y="28"/>
                  </a:lnTo>
                  <a:lnTo>
                    <a:pt x="82" y="30"/>
                  </a:lnTo>
                  <a:lnTo>
                    <a:pt x="82" y="30"/>
                  </a:lnTo>
                  <a:lnTo>
                    <a:pt x="82" y="32"/>
                  </a:lnTo>
                  <a:lnTo>
                    <a:pt x="82" y="36"/>
                  </a:lnTo>
                  <a:lnTo>
                    <a:pt x="82" y="38"/>
                  </a:lnTo>
                  <a:lnTo>
                    <a:pt x="82" y="40"/>
                  </a:lnTo>
                  <a:lnTo>
                    <a:pt x="82" y="40"/>
                  </a:lnTo>
                  <a:lnTo>
                    <a:pt x="82" y="42"/>
                  </a:lnTo>
                  <a:lnTo>
                    <a:pt x="82" y="42"/>
                  </a:lnTo>
                  <a:lnTo>
                    <a:pt x="82" y="42"/>
                  </a:lnTo>
                  <a:lnTo>
                    <a:pt x="80" y="44"/>
                  </a:lnTo>
                  <a:lnTo>
                    <a:pt x="80" y="44"/>
                  </a:lnTo>
                  <a:lnTo>
                    <a:pt x="80" y="44"/>
                  </a:lnTo>
                  <a:lnTo>
                    <a:pt x="78" y="44"/>
                  </a:lnTo>
                  <a:lnTo>
                    <a:pt x="76" y="44"/>
                  </a:lnTo>
                  <a:lnTo>
                    <a:pt x="74" y="42"/>
                  </a:lnTo>
                  <a:lnTo>
                    <a:pt x="72" y="42"/>
                  </a:lnTo>
                  <a:lnTo>
                    <a:pt x="72" y="42"/>
                  </a:lnTo>
                  <a:lnTo>
                    <a:pt x="72" y="42"/>
                  </a:lnTo>
                  <a:lnTo>
                    <a:pt x="72" y="44"/>
                  </a:lnTo>
                  <a:lnTo>
                    <a:pt x="70" y="44"/>
                  </a:lnTo>
                  <a:lnTo>
                    <a:pt x="70" y="46"/>
                  </a:lnTo>
                  <a:lnTo>
                    <a:pt x="70" y="46"/>
                  </a:lnTo>
                  <a:lnTo>
                    <a:pt x="68" y="48"/>
                  </a:lnTo>
                  <a:lnTo>
                    <a:pt x="68" y="48"/>
                  </a:lnTo>
                  <a:lnTo>
                    <a:pt x="68" y="50"/>
                  </a:lnTo>
                  <a:lnTo>
                    <a:pt x="68" y="52"/>
                  </a:lnTo>
                  <a:lnTo>
                    <a:pt x="66" y="56"/>
                  </a:lnTo>
                  <a:lnTo>
                    <a:pt x="66" y="56"/>
                  </a:lnTo>
                  <a:lnTo>
                    <a:pt x="66" y="58"/>
                  </a:lnTo>
                  <a:lnTo>
                    <a:pt x="66" y="58"/>
                  </a:lnTo>
                  <a:lnTo>
                    <a:pt x="64" y="58"/>
                  </a:lnTo>
                  <a:lnTo>
                    <a:pt x="62" y="60"/>
                  </a:lnTo>
                  <a:lnTo>
                    <a:pt x="60" y="62"/>
                  </a:lnTo>
                  <a:lnTo>
                    <a:pt x="58" y="62"/>
                  </a:lnTo>
                  <a:lnTo>
                    <a:pt x="58" y="64"/>
                  </a:lnTo>
                  <a:lnTo>
                    <a:pt x="58" y="64"/>
                  </a:lnTo>
                  <a:lnTo>
                    <a:pt x="58" y="66"/>
                  </a:lnTo>
                  <a:lnTo>
                    <a:pt x="56" y="68"/>
                  </a:lnTo>
                  <a:lnTo>
                    <a:pt x="56" y="70"/>
                  </a:lnTo>
                  <a:lnTo>
                    <a:pt x="56" y="70"/>
                  </a:lnTo>
                  <a:lnTo>
                    <a:pt x="56" y="72"/>
                  </a:lnTo>
                  <a:lnTo>
                    <a:pt x="54" y="72"/>
                  </a:lnTo>
                  <a:lnTo>
                    <a:pt x="54" y="72"/>
                  </a:lnTo>
                  <a:lnTo>
                    <a:pt x="54" y="72"/>
                  </a:lnTo>
                  <a:lnTo>
                    <a:pt x="52" y="72"/>
                  </a:lnTo>
                  <a:lnTo>
                    <a:pt x="52" y="72"/>
                  </a:lnTo>
                  <a:lnTo>
                    <a:pt x="50" y="72"/>
                  </a:lnTo>
                  <a:lnTo>
                    <a:pt x="50" y="70"/>
                  </a:lnTo>
                  <a:lnTo>
                    <a:pt x="48" y="70"/>
                  </a:lnTo>
                  <a:lnTo>
                    <a:pt x="48" y="70"/>
                  </a:lnTo>
                  <a:lnTo>
                    <a:pt x="48" y="70"/>
                  </a:lnTo>
                  <a:lnTo>
                    <a:pt x="48" y="68"/>
                  </a:lnTo>
                  <a:lnTo>
                    <a:pt x="48" y="68"/>
                  </a:lnTo>
                  <a:lnTo>
                    <a:pt x="48" y="66"/>
                  </a:lnTo>
                  <a:lnTo>
                    <a:pt x="48" y="64"/>
                  </a:lnTo>
                  <a:lnTo>
                    <a:pt x="48" y="64"/>
                  </a:lnTo>
                  <a:lnTo>
                    <a:pt x="48" y="62"/>
                  </a:lnTo>
                  <a:lnTo>
                    <a:pt x="48" y="62"/>
                  </a:lnTo>
                  <a:lnTo>
                    <a:pt x="48" y="62"/>
                  </a:lnTo>
                  <a:lnTo>
                    <a:pt x="46" y="62"/>
                  </a:lnTo>
                  <a:lnTo>
                    <a:pt x="46" y="60"/>
                  </a:lnTo>
                  <a:lnTo>
                    <a:pt x="44" y="60"/>
                  </a:lnTo>
                  <a:lnTo>
                    <a:pt x="42" y="60"/>
                  </a:lnTo>
                  <a:lnTo>
                    <a:pt x="42" y="62"/>
                  </a:lnTo>
                  <a:lnTo>
                    <a:pt x="40" y="62"/>
                  </a:lnTo>
                  <a:lnTo>
                    <a:pt x="40" y="62"/>
                  </a:lnTo>
                  <a:lnTo>
                    <a:pt x="38" y="62"/>
                  </a:lnTo>
                  <a:lnTo>
                    <a:pt x="38" y="62"/>
                  </a:lnTo>
                  <a:lnTo>
                    <a:pt x="38" y="64"/>
                  </a:lnTo>
                  <a:lnTo>
                    <a:pt x="38" y="66"/>
                  </a:lnTo>
                  <a:lnTo>
                    <a:pt x="36" y="68"/>
                  </a:lnTo>
                  <a:lnTo>
                    <a:pt x="36" y="68"/>
                  </a:lnTo>
                  <a:lnTo>
                    <a:pt x="36" y="70"/>
                  </a:lnTo>
                  <a:lnTo>
                    <a:pt x="36" y="70"/>
                  </a:lnTo>
                  <a:lnTo>
                    <a:pt x="36" y="70"/>
                  </a:lnTo>
                  <a:lnTo>
                    <a:pt x="34" y="70"/>
                  </a:lnTo>
                  <a:lnTo>
                    <a:pt x="32" y="70"/>
                  </a:lnTo>
                  <a:lnTo>
                    <a:pt x="32" y="70"/>
                  </a:lnTo>
                  <a:lnTo>
                    <a:pt x="30" y="72"/>
                  </a:lnTo>
                  <a:lnTo>
                    <a:pt x="28" y="72"/>
                  </a:lnTo>
                  <a:lnTo>
                    <a:pt x="28" y="72"/>
                  </a:lnTo>
                  <a:lnTo>
                    <a:pt x="28" y="72"/>
                  </a:lnTo>
                  <a:lnTo>
                    <a:pt x="26" y="72"/>
                  </a:lnTo>
                  <a:lnTo>
                    <a:pt x="26" y="72"/>
                  </a:lnTo>
                  <a:lnTo>
                    <a:pt x="26" y="74"/>
                  </a:lnTo>
                  <a:lnTo>
                    <a:pt x="26" y="76"/>
                  </a:lnTo>
                  <a:lnTo>
                    <a:pt x="26" y="76"/>
                  </a:lnTo>
                  <a:lnTo>
                    <a:pt x="26" y="78"/>
                  </a:lnTo>
                  <a:lnTo>
                    <a:pt x="26" y="80"/>
                  </a:lnTo>
                  <a:lnTo>
                    <a:pt x="26" y="82"/>
                  </a:lnTo>
                  <a:lnTo>
                    <a:pt x="26" y="84"/>
                  </a:lnTo>
                  <a:lnTo>
                    <a:pt x="24" y="84"/>
                  </a:lnTo>
                  <a:lnTo>
                    <a:pt x="24" y="84"/>
                  </a:lnTo>
                  <a:lnTo>
                    <a:pt x="24" y="86"/>
                  </a:lnTo>
                  <a:lnTo>
                    <a:pt x="24" y="86"/>
                  </a:lnTo>
                  <a:lnTo>
                    <a:pt x="22" y="86"/>
                  </a:lnTo>
                  <a:lnTo>
                    <a:pt x="20" y="86"/>
                  </a:lnTo>
                  <a:lnTo>
                    <a:pt x="20" y="86"/>
                  </a:lnTo>
                  <a:lnTo>
                    <a:pt x="18" y="86"/>
                  </a:lnTo>
                  <a:lnTo>
                    <a:pt x="18" y="88"/>
                  </a:lnTo>
                  <a:lnTo>
                    <a:pt x="16" y="90"/>
                  </a:lnTo>
                  <a:lnTo>
                    <a:pt x="16" y="94"/>
                  </a:lnTo>
                  <a:lnTo>
                    <a:pt x="16" y="96"/>
                  </a:lnTo>
                  <a:lnTo>
                    <a:pt x="16" y="98"/>
                  </a:lnTo>
                  <a:lnTo>
                    <a:pt x="14" y="102"/>
                  </a:lnTo>
                  <a:lnTo>
                    <a:pt x="14" y="104"/>
                  </a:lnTo>
                  <a:lnTo>
                    <a:pt x="14" y="108"/>
                  </a:lnTo>
                  <a:lnTo>
                    <a:pt x="16" y="112"/>
                  </a:lnTo>
                  <a:lnTo>
                    <a:pt x="16" y="114"/>
                  </a:lnTo>
                  <a:lnTo>
                    <a:pt x="16" y="116"/>
                  </a:lnTo>
                  <a:lnTo>
                    <a:pt x="16" y="120"/>
                  </a:lnTo>
                  <a:lnTo>
                    <a:pt x="18" y="122"/>
                  </a:lnTo>
                  <a:lnTo>
                    <a:pt x="18" y="124"/>
                  </a:lnTo>
                  <a:lnTo>
                    <a:pt x="20" y="126"/>
                  </a:lnTo>
                  <a:lnTo>
                    <a:pt x="22" y="128"/>
                  </a:lnTo>
                  <a:lnTo>
                    <a:pt x="22" y="128"/>
                  </a:lnTo>
                  <a:lnTo>
                    <a:pt x="22" y="128"/>
                  </a:lnTo>
                  <a:lnTo>
                    <a:pt x="24" y="128"/>
                  </a:lnTo>
                  <a:lnTo>
                    <a:pt x="24" y="128"/>
                  </a:lnTo>
                  <a:lnTo>
                    <a:pt x="26" y="128"/>
                  </a:lnTo>
                  <a:lnTo>
                    <a:pt x="26" y="128"/>
                  </a:lnTo>
                  <a:lnTo>
                    <a:pt x="26" y="130"/>
                  </a:lnTo>
                  <a:lnTo>
                    <a:pt x="26" y="132"/>
                  </a:lnTo>
                  <a:lnTo>
                    <a:pt x="28" y="132"/>
                  </a:lnTo>
                  <a:lnTo>
                    <a:pt x="28" y="134"/>
                  </a:lnTo>
                  <a:lnTo>
                    <a:pt x="28" y="136"/>
                  </a:lnTo>
                  <a:lnTo>
                    <a:pt x="28" y="138"/>
                  </a:lnTo>
                  <a:lnTo>
                    <a:pt x="28" y="138"/>
                  </a:lnTo>
                  <a:lnTo>
                    <a:pt x="26" y="140"/>
                  </a:lnTo>
                  <a:lnTo>
                    <a:pt x="26" y="140"/>
                  </a:lnTo>
                  <a:lnTo>
                    <a:pt x="26" y="142"/>
                  </a:lnTo>
                  <a:lnTo>
                    <a:pt x="24" y="142"/>
                  </a:lnTo>
                  <a:lnTo>
                    <a:pt x="22" y="144"/>
                  </a:lnTo>
                  <a:lnTo>
                    <a:pt x="22" y="144"/>
                  </a:lnTo>
                  <a:lnTo>
                    <a:pt x="22" y="146"/>
                  </a:lnTo>
                  <a:lnTo>
                    <a:pt x="22" y="146"/>
                  </a:lnTo>
                  <a:lnTo>
                    <a:pt x="20" y="148"/>
                  </a:lnTo>
                  <a:lnTo>
                    <a:pt x="20" y="152"/>
                  </a:lnTo>
                  <a:lnTo>
                    <a:pt x="20" y="154"/>
                  </a:lnTo>
                  <a:lnTo>
                    <a:pt x="20" y="156"/>
                  </a:lnTo>
                  <a:lnTo>
                    <a:pt x="20" y="158"/>
                  </a:lnTo>
                  <a:lnTo>
                    <a:pt x="20" y="158"/>
                  </a:lnTo>
                  <a:lnTo>
                    <a:pt x="18" y="158"/>
                  </a:lnTo>
                  <a:lnTo>
                    <a:pt x="18" y="158"/>
                  </a:lnTo>
                  <a:lnTo>
                    <a:pt x="18" y="160"/>
                  </a:lnTo>
                  <a:lnTo>
                    <a:pt x="14" y="160"/>
                  </a:lnTo>
                  <a:lnTo>
                    <a:pt x="12" y="160"/>
                  </a:lnTo>
                  <a:lnTo>
                    <a:pt x="12" y="160"/>
                  </a:lnTo>
                  <a:lnTo>
                    <a:pt x="12" y="162"/>
                  </a:lnTo>
                  <a:lnTo>
                    <a:pt x="10" y="162"/>
                  </a:lnTo>
                  <a:lnTo>
                    <a:pt x="10" y="162"/>
                  </a:lnTo>
                  <a:lnTo>
                    <a:pt x="10" y="164"/>
                  </a:lnTo>
                  <a:lnTo>
                    <a:pt x="10" y="166"/>
                  </a:lnTo>
                  <a:lnTo>
                    <a:pt x="10" y="168"/>
                  </a:lnTo>
                  <a:lnTo>
                    <a:pt x="10" y="168"/>
                  </a:lnTo>
                  <a:lnTo>
                    <a:pt x="10" y="168"/>
                  </a:lnTo>
                  <a:lnTo>
                    <a:pt x="8" y="170"/>
                  </a:lnTo>
                  <a:lnTo>
                    <a:pt x="6" y="170"/>
                  </a:lnTo>
                  <a:lnTo>
                    <a:pt x="4" y="170"/>
                  </a:lnTo>
                  <a:lnTo>
                    <a:pt x="4" y="170"/>
                  </a:lnTo>
                  <a:lnTo>
                    <a:pt x="2" y="170"/>
                  </a:lnTo>
                  <a:lnTo>
                    <a:pt x="2" y="172"/>
                  </a:lnTo>
                  <a:lnTo>
                    <a:pt x="2" y="172"/>
                  </a:lnTo>
                  <a:lnTo>
                    <a:pt x="2" y="172"/>
                  </a:lnTo>
                  <a:lnTo>
                    <a:pt x="0" y="174"/>
                  </a:lnTo>
                  <a:lnTo>
                    <a:pt x="0" y="176"/>
                  </a:lnTo>
                  <a:lnTo>
                    <a:pt x="0" y="178"/>
                  </a:lnTo>
                  <a:lnTo>
                    <a:pt x="0" y="182"/>
                  </a:lnTo>
                  <a:lnTo>
                    <a:pt x="0" y="184"/>
                  </a:lnTo>
                  <a:lnTo>
                    <a:pt x="0" y="186"/>
                  </a:lnTo>
                  <a:lnTo>
                    <a:pt x="0" y="188"/>
                  </a:lnTo>
                  <a:lnTo>
                    <a:pt x="0" y="188"/>
                  </a:lnTo>
                  <a:lnTo>
                    <a:pt x="0" y="190"/>
                  </a:lnTo>
                  <a:lnTo>
                    <a:pt x="2" y="190"/>
                  </a:lnTo>
                  <a:lnTo>
                    <a:pt x="2" y="192"/>
                  </a:lnTo>
                  <a:lnTo>
                    <a:pt x="2" y="192"/>
                  </a:lnTo>
                  <a:lnTo>
                    <a:pt x="4" y="192"/>
                  </a:lnTo>
                  <a:lnTo>
                    <a:pt x="4" y="192"/>
                  </a:lnTo>
                  <a:lnTo>
                    <a:pt x="6" y="192"/>
                  </a:lnTo>
                  <a:lnTo>
                    <a:pt x="8" y="190"/>
                  </a:lnTo>
                  <a:lnTo>
                    <a:pt x="10" y="190"/>
                  </a:lnTo>
                  <a:lnTo>
                    <a:pt x="10" y="190"/>
                  </a:lnTo>
                  <a:lnTo>
                    <a:pt x="12" y="190"/>
                  </a:lnTo>
                  <a:lnTo>
                    <a:pt x="12" y="190"/>
                  </a:lnTo>
                  <a:lnTo>
                    <a:pt x="12" y="190"/>
                  </a:lnTo>
                  <a:lnTo>
                    <a:pt x="12" y="190"/>
                  </a:lnTo>
                  <a:lnTo>
                    <a:pt x="14" y="192"/>
                  </a:lnTo>
                  <a:lnTo>
                    <a:pt x="14" y="192"/>
                  </a:lnTo>
                  <a:lnTo>
                    <a:pt x="14" y="192"/>
                  </a:lnTo>
                  <a:lnTo>
                    <a:pt x="14" y="194"/>
                  </a:lnTo>
                  <a:lnTo>
                    <a:pt x="14" y="194"/>
                  </a:lnTo>
                  <a:lnTo>
                    <a:pt x="14" y="196"/>
                  </a:lnTo>
                  <a:lnTo>
                    <a:pt x="14" y="198"/>
                  </a:lnTo>
                  <a:lnTo>
                    <a:pt x="14" y="200"/>
                  </a:lnTo>
                  <a:lnTo>
                    <a:pt x="14" y="204"/>
                  </a:lnTo>
                  <a:lnTo>
                    <a:pt x="12" y="210"/>
                  </a:lnTo>
                  <a:lnTo>
                    <a:pt x="12" y="216"/>
                  </a:lnTo>
                  <a:lnTo>
                    <a:pt x="10" y="218"/>
                  </a:lnTo>
                  <a:lnTo>
                    <a:pt x="10" y="220"/>
                  </a:lnTo>
                  <a:lnTo>
                    <a:pt x="10" y="224"/>
                  </a:lnTo>
                  <a:lnTo>
                    <a:pt x="10" y="224"/>
                  </a:lnTo>
                  <a:lnTo>
                    <a:pt x="10" y="226"/>
                  </a:lnTo>
                  <a:lnTo>
                    <a:pt x="10" y="226"/>
                  </a:lnTo>
                  <a:lnTo>
                    <a:pt x="12" y="228"/>
                  </a:lnTo>
                  <a:lnTo>
                    <a:pt x="12" y="228"/>
                  </a:lnTo>
                  <a:lnTo>
                    <a:pt x="12" y="228"/>
                  </a:lnTo>
                  <a:lnTo>
                    <a:pt x="12" y="228"/>
                  </a:lnTo>
                  <a:lnTo>
                    <a:pt x="14" y="230"/>
                  </a:lnTo>
                  <a:lnTo>
                    <a:pt x="14" y="230"/>
                  </a:lnTo>
                  <a:lnTo>
                    <a:pt x="16" y="230"/>
                  </a:lnTo>
                  <a:lnTo>
                    <a:pt x="16" y="228"/>
                  </a:lnTo>
                  <a:lnTo>
                    <a:pt x="20" y="228"/>
                  </a:lnTo>
                  <a:lnTo>
                    <a:pt x="20" y="228"/>
                  </a:lnTo>
                  <a:lnTo>
                    <a:pt x="22" y="228"/>
                  </a:lnTo>
                  <a:lnTo>
                    <a:pt x="22" y="228"/>
                  </a:lnTo>
                  <a:lnTo>
                    <a:pt x="22" y="230"/>
                  </a:lnTo>
                  <a:lnTo>
                    <a:pt x="24" y="230"/>
                  </a:lnTo>
                  <a:lnTo>
                    <a:pt x="24" y="232"/>
                  </a:lnTo>
                  <a:lnTo>
                    <a:pt x="26" y="234"/>
                  </a:lnTo>
                  <a:lnTo>
                    <a:pt x="26" y="234"/>
                  </a:lnTo>
                  <a:lnTo>
                    <a:pt x="26" y="234"/>
                  </a:lnTo>
                  <a:lnTo>
                    <a:pt x="28" y="236"/>
                  </a:lnTo>
                  <a:lnTo>
                    <a:pt x="30" y="236"/>
                  </a:lnTo>
                  <a:lnTo>
                    <a:pt x="32" y="238"/>
                  </a:lnTo>
                  <a:lnTo>
                    <a:pt x="32" y="238"/>
                  </a:lnTo>
                  <a:lnTo>
                    <a:pt x="34" y="238"/>
                  </a:lnTo>
                  <a:lnTo>
                    <a:pt x="34" y="238"/>
                  </a:lnTo>
                  <a:lnTo>
                    <a:pt x="36" y="238"/>
                  </a:lnTo>
                  <a:lnTo>
                    <a:pt x="36" y="238"/>
                  </a:lnTo>
                  <a:lnTo>
                    <a:pt x="36" y="236"/>
                  </a:lnTo>
                  <a:lnTo>
                    <a:pt x="38" y="236"/>
                  </a:lnTo>
                  <a:lnTo>
                    <a:pt x="40" y="234"/>
                  </a:lnTo>
                  <a:lnTo>
                    <a:pt x="42" y="232"/>
                  </a:lnTo>
                  <a:lnTo>
                    <a:pt x="42" y="230"/>
                  </a:lnTo>
                  <a:lnTo>
                    <a:pt x="44" y="230"/>
                  </a:lnTo>
                  <a:lnTo>
                    <a:pt x="44" y="228"/>
                  </a:lnTo>
                  <a:lnTo>
                    <a:pt x="46" y="228"/>
                  </a:lnTo>
                  <a:lnTo>
                    <a:pt x="48" y="228"/>
                  </a:lnTo>
                  <a:lnTo>
                    <a:pt x="52" y="228"/>
                  </a:lnTo>
                  <a:lnTo>
                    <a:pt x="52" y="228"/>
                  </a:lnTo>
                  <a:lnTo>
                    <a:pt x="54" y="228"/>
                  </a:lnTo>
                  <a:lnTo>
                    <a:pt x="54" y="228"/>
                  </a:lnTo>
                  <a:lnTo>
                    <a:pt x="56" y="226"/>
                  </a:lnTo>
                  <a:lnTo>
                    <a:pt x="56" y="226"/>
                  </a:lnTo>
                  <a:lnTo>
                    <a:pt x="58" y="224"/>
                  </a:lnTo>
                  <a:lnTo>
                    <a:pt x="60" y="222"/>
                  </a:lnTo>
                  <a:lnTo>
                    <a:pt x="62" y="222"/>
                  </a:lnTo>
                  <a:lnTo>
                    <a:pt x="64" y="222"/>
                  </a:lnTo>
                  <a:lnTo>
                    <a:pt x="66" y="220"/>
                  </a:lnTo>
                  <a:lnTo>
                    <a:pt x="68" y="220"/>
                  </a:lnTo>
                  <a:lnTo>
                    <a:pt x="68" y="220"/>
                  </a:lnTo>
                  <a:lnTo>
                    <a:pt x="68" y="218"/>
                  </a:lnTo>
                  <a:lnTo>
                    <a:pt x="70" y="218"/>
                  </a:lnTo>
                  <a:lnTo>
                    <a:pt x="70" y="216"/>
                  </a:lnTo>
                  <a:lnTo>
                    <a:pt x="70" y="216"/>
                  </a:lnTo>
                  <a:lnTo>
                    <a:pt x="70" y="214"/>
                  </a:lnTo>
                  <a:lnTo>
                    <a:pt x="70" y="212"/>
                  </a:lnTo>
                  <a:lnTo>
                    <a:pt x="70" y="210"/>
                  </a:lnTo>
                  <a:lnTo>
                    <a:pt x="70" y="206"/>
                  </a:lnTo>
                  <a:lnTo>
                    <a:pt x="70" y="204"/>
                  </a:lnTo>
                  <a:lnTo>
                    <a:pt x="70" y="202"/>
                  </a:lnTo>
                  <a:lnTo>
                    <a:pt x="70" y="202"/>
                  </a:lnTo>
                  <a:lnTo>
                    <a:pt x="70" y="200"/>
                  </a:lnTo>
                  <a:lnTo>
                    <a:pt x="72" y="200"/>
                  </a:lnTo>
                  <a:lnTo>
                    <a:pt x="72" y="200"/>
                  </a:lnTo>
                  <a:lnTo>
                    <a:pt x="72" y="198"/>
                  </a:lnTo>
                  <a:lnTo>
                    <a:pt x="74" y="198"/>
                  </a:lnTo>
                  <a:lnTo>
                    <a:pt x="78" y="198"/>
                  </a:lnTo>
                  <a:lnTo>
                    <a:pt x="78" y="198"/>
                  </a:lnTo>
                  <a:lnTo>
                    <a:pt x="78" y="196"/>
                  </a:lnTo>
                  <a:lnTo>
                    <a:pt x="80" y="196"/>
                  </a:lnTo>
                  <a:lnTo>
                    <a:pt x="80" y="194"/>
                  </a:lnTo>
                  <a:lnTo>
                    <a:pt x="80" y="192"/>
                  </a:lnTo>
                  <a:lnTo>
                    <a:pt x="80" y="192"/>
                  </a:lnTo>
                  <a:lnTo>
                    <a:pt x="80" y="188"/>
                  </a:lnTo>
                  <a:lnTo>
                    <a:pt x="80" y="184"/>
                  </a:lnTo>
                  <a:lnTo>
                    <a:pt x="80" y="180"/>
                  </a:lnTo>
                  <a:lnTo>
                    <a:pt x="80" y="176"/>
                  </a:lnTo>
                  <a:lnTo>
                    <a:pt x="80" y="176"/>
                  </a:lnTo>
                  <a:lnTo>
                    <a:pt x="80" y="174"/>
                  </a:lnTo>
                  <a:lnTo>
                    <a:pt x="80" y="172"/>
                  </a:lnTo>
                  <a:lnTo>
                    <a:pt x="80" y="172"/>
                  </a:lnTo>
                  <a:lnTo>
                    <a:pt x="80" y="172"/>
                  </a:lnTo>
                  <a:lnTo>
                    <a:pt x="80" y="170"/>
                  </a:lnTo>
                  <a:lnTo>
                    <a:pt x="82" y="170"/>
                  </a:lnTo>
                  <a:lnTo>
                    <a:pt x="84" y="170"/>
                  </a:lnTo>
                  <a:lnTo>
                    <a:pt x="84" y="168"/>
                  </a:lnTo>
                  <a:lnTo>
                    <a:pt x="84" y="168"/>
                  </a:lnTo>
                  <a:lnTo>
                    <a:pt x="86" y="166"/>
                  </a:lnTo>
                  <a:lnTo>
                    <a:pt x="86" y="164"/>
                  </a:lnTo>
                  <a:lnTo>
                    <a:pt x="86" y="162"/>
                  </a:lnTo>
                  <a:lnTo>
                    <a:pt x="86" y="160"/>
                  </a:lnTo>
                  <a:lnTo>
                    <a:pt x="86" y="158"/>
                  </a:lnTo>
                  <a:lnTo>
                    <a:pt x="84" y="156"/>
                  </a:lnTo>
                  <a:lnTo>
                    <a:pt x="84" y="150"/>
                  </a:lnTo>
                  <a:lnTo>
                    <a:pt x="84" y="146"/>
                  </a:lnTo>
                  <a:lnTo>
                    <a:pt x="82" y="144"/>
                  </a:lnTo>
                  <a:lnTo>
                    <a:pt x="82" y="140"/>
                  </a:lnTo>
                  <a:lnTo>
                    <a:pt x="82" y="138"/>
                  </a:lnTo>
                  <a:lnTo>
                    <a:pt x="82" y="136"/>
                  </a:lnTo>
                  <a:lnTo>
                    <a:pt x="84" y="134"/>
                  </a:lnTo>
                  <a:lnTo>
                    <a:pt x="84" y="134"/>
                  </a:lnTo>
                  <a:lnTo>
                    <a:pt x="84" y="132"/>
                  </a:lnTo>
                  <a:lnTo>
                    <a:pt x="84" y="132"/>
                  </a:lnTo>
                  <a:lnTo>
                    <a:pt x="86" y="132"/>
                  </a:lnTo>
                  <a:lnTo>
                    <a:pt x="88" y="130"/>
                  </a:lnTo>
                  <a:lnTo>
                    <a:pt x="88" y="130"/>
                  </a:lnTo>
                  <a:lnTo>
                    <a:pt x="92" y="128"/>
                  </a:lnTo>
                  <a:lnTo>
                    <a:pt x="94" y="128"/>
                  </a:lnTo>
                  <a:lnTo>
                    <a:pt x="94" y="126"/>
                  </a:lnTo>
                  <a:lnTo>
                    <a:pt x="96" y="126"/>
                  </a:lnTo>
                  <a:lnTo>
                    <a:pt x="98" y="124"/>
                  </a:lnTo>
                  <a:lnTo>
                    <a:pt x="100" y="122"/>
                  </a:lnTo>
                  <a:lnTo>
                    <a:pt x="100" y="122"/>
                  </a:lnTo>
                  <a:lnTo>
                    <a:pt x="100" y="120"/>
                  </a:lnTo>
                  <a:lnTo>
                    <a:pt x="100" y="120"/>
                  </a:lnTo>
                  <a:lnTo>
                    <a:pt x="100" y="118"/>
                  </a:lnTo>
                  <a:lnTo>
                    <a:pt x="100" y="116"/>
                  </a:lnTo>
                  <a:lnTo>
                    <a:pt x="100" y="114"/>
                  </a:lnTo>
                  <a:lnTo>
                    <a:pt x="100" y="110"/>
                  </a:lnTo>
                  <a:lnTo>
                    <a:pt x="100" y="106"/>
                  </a:lnTo>
                  <a:lnTo>
                    <a:pt x="100" y="102"/>
                  </a:lnTo>
                  <a:lnTo>
                    <a:pt x="100" y="98"/>
                  </a:lnTo>
                  <a:lnTo>
                    <a:pt x="100" y="96"/>
                  </a:lnTo>
                  <a:lnTo>
                    <a:pt x="100" y="96"/>
                  </a:lnTo>
                  <a:lnTo>
                    <a:pt x="100" y="94"/>
                  </a:lnTo>
                  <a:lnTo>
                    <a:pt x="100" y="92"/>
                  </a:lnTo>
                  <a:lnTo>
                    <a:pt x="100" y="92"/>
                  </a:lnTo>
                  <a:lnTo>
                    <a:pt x="102" y="92"/>
                  </a:lnTo>
                  <a:lnTo>
                    <a:pt x="104" y="90"/>
                  </a:lnTo>
                  <a:lnTo>
                    <a:pt x="106" y="88"/>
                  </a:lnTo>
                  <a:lnTo>
                    <a:pt x="108" y="88"/>
                  </a:lnTo>
                  <a:lnTo>
                    <a:pt x="108" y="88"/>
                  </a:lnTo>
                  <a:lnTo>
                    <a:pt x="108" y="86"/>
                  </a:lnTo>
                  <a:lnTo>
                    <a:pt x="108" y="86"/>
                  </a:lnTo>
                  <a:lnTo>
                    <a:pt x="108" y="84"/>
                  </a:lnTo>
                  <a:lnTo>
                    <a:pt x="108" y="82"/>
                  </a:lnTo>
                  <a:lnTo>
                    <a:pt x="108" y="80"/>
                  </a:lnTo>
                  <a:lnTo>
                    <a:pt x="108" y="76"/>
                  </a:lnTo>
                  <a:lnTo>
                    <a:pt x="108" y="72"/>
                  </a:lnTo>
                  <a:lnTo>
                    <a:pt x="108" y="72"/>
                  </a:lnTo>
                  <a:lnTo>
                    <a:pt x="108" y="70"/>
                  </a:lnTo>
                  <a:lnTo>
                    <a:pt x="108" y="68"/>
                  </a:lnTo>
                  <a:lnTo>
                    <a:pt x="108" y="68"/>
                  </a:lnTo>
                  <a:lnTo>
                    <a:pt x="108" y="66"/>
                  </a:lnTo>
                  <a:lnTo>
                    <a:pt x="110" y="66"/>
                  </a:lnTo>
                  <a:lnTo>
                    <a:pt x="110" y="66"/>
                  </a:lnTo>
                  <a:lnTo>
                    <a:pt x="112" y="66"/>
                  </a:lnTo>
                  <a:lnTo>
                    <a:pt x="112" y="66"/>
                  </a:lnTo>
                  <a:lnTo>
                    <a:pt x="114" y="66"/>
                  </a:lnTo>
                  <a:lnTo>
                    <a:pt x="116" y="66"/>
                  </a:lnTo>
                  <a:lnTo>
                    <a:pt x="116" y="66"/>
                  </a:lnTo>
                  <a:lnTo>
                    <a:pt x="118" y="64"/>
                  </a:lnTo>
                  <a:lnTo>
                    <a:pt x="118" y="62"/>
                  </a:lnTo>
                  <a:lnTo>
                    <a:pt x="120" y="60"/>
                  </a:lnTo>
                  <a:lnTo>
                    <a:pt x="120" y="58"/>
                  </a:lnTo>
                  <a:lnTo>
                    <a:pt x="120" y="56"/>
                  </a:lnTo>
                  <a:lnTo>
                    <a:pt x="120" y="54"/>
                  </a:lnTo>
                  <a:lnTo>
                    <a:pt x="120" y="50"/>
                  </a:lnTo>
                  <a:lnTo>
                    <a:pt x="120" y="48"/>
                  </a:lnTo>
                  <a:lnTo>
                    <a:pt x="120" y="46"/>
                  </a:lnTo>
                  <a:lnTo>
                    <a:pt x="120" y="42"/>
                  </a:lnTo>
                  <a:lnTo>
                    <a:pt x="120" y="40"/>
                  </a:lnTo>
                  <a:lnTo>
                    <a:pt x="120" y="38"/>
                  </a:lnTo>
                  <a:lnTo>
                    <a:pt x="120" y="36"/>
                  </a:lnTo>
                  <a:lnTo>
                    <a:pt x="118" y="34"/>
                  </a:lnTo>
                  <a:lnTo>
                    <a:pt x="118" y="32"/>
                  </a:lnTo>
                  <a:lnTo>
                    <a:pt x="118" y="30"/>
                  </a:lnTo>
                  <a:lnTo>
                    <a:pt x="116" y="30"/>
                  </a:lnTo>
                  <a:lnTo>
                    <a:pt x="116" y="28"/>
                  </a:lnTo>
                  <a:lnTo>
                    <a:pt x="116" y="28"/>
                  </a:lnTo>
                  <a:lnTo>
                    <a:pt x="114" y="28"/>
                  </a:lnTo>
                  <a:lnTo>
                    <a:pt x="112" y="28"/>
                  </a:lnTo>
                  <a:lnTo>
                    <a:pt x="112" y="26"/>
                  </a:lnTo>
                  <a:lnTo>
                    <a:pt x="110" y="26"/>
                  </a:lnTo>
                  <a:lnTo>
                    <a:pt x="108" y="26"/>
                  </a:lnTo>
                  <a:lnTo>
                    <a:pt x="108" y="26"/>
                  </a:lnTo>
                  <a:lnTo>
                    <a:pt x="108" y="24"/>
                  </a:lnTo>
                  <a:lnTo>
                    <a:pt x="108" y="24"/>
                  </a:lnTo>
                  <a:lnTo>
                    <a:pt x="108" y="22"/>
                  </a:lnTo>
                  <a:lnTo>
                    <a:pt x="108" y="22"/>
                  </a:lnTo>
                  <a:lnTo>
                    <a:pt x="108" y="22"/>
                  </a:lnTo>
                  <a:lnTo>
                    <a:pt x="108" y="18"/>
                  </a:lnTo>
                  <a:lnTo>
                    <a:pt x="108" y="16"/>
                  </a:lnTo>
                  <a:lnTo>
                    <a:pt x="108" y="14"/>
                  </a:lnTo>
                  <a:lnTo>
                    <a:pt x="108" y="10"/>
                  </a:lnTo>
                  <a:lnTo>
                    <a:pt x="108" y="10"/>
                  </a:lnTo>
                  <a:lnTo>
                    <a:pt x="108" y="8"/>
                  </a:lnTo>
                  <a:lnTo>
                    <a:pt x="108" y="8"/>
                  </a:lnTo>
                  <a:lnTo>
                    <a:pt x="108" y="8"/>
                  </a:lnTo>
                  <a:lnTo>
                    <a:pt x="106" y="6"/>
                  </a:lnTo>
                  <a:lnTo>
                    <a:pt x="106" y="6"/>
                  </a:lnTo>
                  <a:lnTo>
                    <a:pt x="104" y="4"/>
                  </a:lnTo>
                  <a:lnTo>
                    <a:pt x="104" y="4"/>
                  </a:lnTo>
                  <a:lnTo>
                    <a:pt x="102" y="2"/>
                  </a:lnTo>
                  <a:lnTo>
                    <a:pt x="100" y="2"/>
                  </a:lnTo>
                  <a:lnTo>
                    <a:pt x="98" y="2"/>
                  </a:lnTo>
                  <a:lnTo>
                    <a:pt x="98" y="0"/>
                  </a:lnTo>
                  <a:lnTo>
                    <a:pt x="96" y="0"/>
                  </a:lnTo>
                  <a:lnTo>
                    <a:pt x="96" y="2"/>
                  </a:lnTo>
                  <a:lnTo>
                    <a:pt x="94" y="2"/>
                  </a:lnTo>
                  <a:lnTo>
                    <a:pt x="94" y="2"/>
                  </a:lnTo>
                  <a:lnTo>
                    <a:pt x="92" y="2"/>
                  </a:lnTo>
                  <a:lnTo>
                    <a:pt x="92" y="2"/>
                  </a:lnTo>
                  <a:lnTo>
                    <a:pt x="90" y="4"/>
                  </a:lnTo>
                  <a:lnTo>
                    <a:pt x="90" y="4"/>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51" name="Freeform 447">
              <a:extLst>
                <a:ext uri="{FF2B5EF4-FFF2-40B4-BE49-F238E27FC236}">
                  <a16:creationId xmlns:a16="http://schemas.microsoft.com/office/drawing/2014/main" id="{56A5A3D7-6227-474B-A794-674AD10F84CC}"/>
                </a:ext>
              </a:extLst>
            </p:cNvPr>
            <p:cNvSpPr>
              <a:spLocks/>
            </p:cNvSpPr>
            <p:nvPr/>
          </p:nvSpPr>
          <p:spPr bwMode="auto">
            <a:xfrm>
              <a:off x="7168054" y="4401935"/>
              <a:ext cx="226945" cy="406923"/>
            </a:xfrm>
            <a:custGeom>
              <a:avLst/>
              <a:gdLst>
                <a:gd name="T0" fmla="*/ 88 w 120"/>
                <a:gd name="T1" fmla="*/ 12 h 238"/>
                <a:gd name="T2" fmla="*/ 88 w 120"/>
                <a:gd name="T3" fmla="*/ 24 h 238"/>
                <a:gd name="T4" fmla="*/ 82 w 120"/>
                <a:gd name="T5" fmla="*/ 28 h 238"/>
                <a:gd name="T6" fmla="*/ 82 w 120"/>
                <a:gd name="T7" fmla="*/ 40 h 238"/>
                <a:gd name="T8" fmla="*/ 80 w 120"/>
                <a:gd name="T9" fmla="*/ 44 h 238"/>
                <a:gd name="T10" fmla="*/ 72 w 120"/>
                <a:gd name="T11" fmla="*/ 44 h 238"/>
                <a:gd name="T12" fmla="*/ 68 w 120"/>
                <a:gd name="T13" fmla="*/ 52 h 238"/>
                <a:gd name="T14" fmla="*/ 60 w 120"/>
                <a:gd name="T15" fmla="*/ 62 h 238"/>
                <a:gd name="T16" fmla="*/ 56 w 120"/>
                <a:gd name="T17" fmla="*/ 70 h 238"/>
                <a:gd name="T18" fmla="*/ 50 w 120"/>
                <a:gd name="T19" fmla="*/ 72 h 238"/>
                <a:gd name="T20" fmla="*/ 48 w 120"/>
                <a:gd name="T21" fmla="*/ 66 h 238"/>
                <a:gd name="T22" fmla="*/ 46 w 120"/>
                <a:gd name="T23" fmla="*/ 60 h 238"/>
                <a:gd name="T24" fmla="*/ 38 w 120"/>
                <a:gd name="T25" fmla="*/ 62 h 238"/>
                <a:gd name="T26" fmla="*/ 36 w 120"/>
                <a:gd name="T27" fmla="*/ 70 h 238"/>
                <a:gd name="T28" fmla="*/ 28 w 120"/>
                <a:gd name="T29" fmla="*/ 72 h 238"/>
                <a:gd name="T30" fmla="*/ 26 w 120"/>
                <a:gd name="T31" fmla="*/ 80 h 238"/>
                <a:gd name="T32" fmla="*/ 22 w 120"/>
                <a:gd name="T33" fmla="*/ 86 h 238"/>
                <a:gd name="T34" fmla="*/ 16 w 120"/>
                <a:gd name="T35" fmla="*/ 96 h 238"/>
                <a:gd name="T36" fmla="*/ 16 w 120"/>
                <a:gd name="T37" fmla="*/ 116 h 238"/>
                <a:gd name="T38" fmla="*/ 22 w 120"/>
                <a:gd name="T39" fmla="*/ 128 h 238"/>
                <a:gd name="T40" fmla="*/ 28 w 120"/>
                <a:gd name="T41" fmla="*/ 132 h 238"/>
                <a:gd name="T42" fmla="*/ 26 w 120"/>
                <a:gd name="T43" fmla="*/ 142 h 238"/>
                <a:gd name="T44" fmla="*/ 20 w 120"/>
                <a:gd name="T45" fmla="*/ 152 h 238"/>
                <a:gd name="T46" fmla="*/ 18 w 120"/>
                <a:gd name="T47" fmla="*/ 160 h 238"/>
                <a:gd name="T48" fmla="*/ 10 w 120"/>
                <a:gd name="T49" fmla="*/ 164 h 238"/>
                <a:gd name="T50" fmla="*/ 4 w 120"/>
                <a:gd name="T51" fmla="*/ 170 h 238"/>
                <a:gd name="T52" fmla="*/ 0 w 120"/>
                <a:gd name="T53" fmla="*/ 176 h 238"/>
                <a:gd name="T54" fmla="*/ 0 w 120"/>
                <a:gd name="T55" fmla="*/ 190 h 238"/>
                <a:gd name="T56" fmla="*/ 8 w 120"/>
                <a:gd name="T57" fmla="*/ 190 h 238"/>
                <a:gd name="T58" fmla="*/ 14 w 120"/>
                <a:gd name="T59" fmla="*/ 192 h 238"/>
                <a:gd name="T60" fmla="*/ 14 w 120"/>
                <a:gd name="T61" fmla="*/ 200 h 238"/>
                <a:gd name="T62" fmla="*/ 10 w 120"/>
                <a:gd name="T63" fmla="*/ 224 h 238"/>
                <a:gd name="T64" fmla="*/ 14 w 120"/>
                <a:gd name="T65" fmla="*/ 230 h 238"/>
                <a:gd name="T66" fmla="*/ 22 w 120"/>
                <a:gd name="T67" fmla="*/ 228 h 238"/>
                <a:gd name="T68" fmla="*/ 28 w 120"/>
                <a:gd name="T69" fmla="*/ 236 h 238"/>
                <a:gd name="T70" fmla="*/ 36 w 120"/>
                <a:gd name="T71" fmla="*/ 238 h 238"/>
                <a:gd name="T72" fmla="*/ 44 w 120"/>
                <a:gd name="T73" fmla="*/ 228 h 238"/>
                <a:gd name="T74" fmla="*/ 56 w 120"/>
                <a:gd name="T75" fmla="*/ 226 h 238"/>
                <a:gd name="T76" fmla="*/ 68 w 120"/>
                <a:gd name="T77" fmla="*/ 220 h 238"/>
                <a:gd name="T78" fmla="*/ 70 w 120"/>
                <a:gd name="T79" fmla="*/ 212 h 238"/>
                <a:gd name="T80" fmla="*/ 72 w 120"/>
                <a:gd name="T81" fmla="*/ 200 h 238"/>
                <a:gd name="T82" fmla="*/ 80 w 120"/>
                <a:gd name="T83" fmla="*/ 196 h 238"/>
                <a:gd name="T84" fmla="*/ 80 w 120"/>
                <a:gd name="T85" fmla="*/ 176 h 238"/>
                <a:gd name="T86" fmla="*/ 82 w 120"/>
                <a:gd name="T87" fmla="*/ 170 h 238"/>
                <a:gd name="T88" fmla="*/ 86 w 120"/>
                <a:gd name="T89" fmla="*/ 160 h 238"/>
                <a:gd name="T90" fmla="*/ 82 w 120"/>
                <a:gd name="T91" fmla="*/ 138 h 238"/>
                <a:gd name="T92" fmla="*/ 88 w 120"/>
                <a:gd name="T93" fmla="*/ 130 h 238"/>
                <a:gd name="T94" fmla="*/ 100 w 120"/>
                <a:gd name="T95" fmla="*/ 122 h 238"/>
                <a:gd name="T96" fmla="*/ 100 w 120"/>
                <a:gd name="T97" fmla="*/ 110 h 238"/>
                <a:gd name="T98" fmla="*/ 100 w 120"/>
                <a:gd name="T99" fmla="*/ 92 h 238"/>
                <a:gd name="T100" fmla="*/ 108 w 120"/>
                <a:gd name="T101" fmla="*/ 86 h 238"/>
                <a:gd name="T102" fmla="*/ 108 w 120"/>
                <a:gd name="T103" fmla="*/ 72 h 238"/>
                <a:gd name="T104" fmla="*/ 112 w 120"/>
                <a:gd name="T105" fmla="*/ 66 h 238"/>
                <a:gd name="T106" fmla="*/ 120 w 120"/>
                <a:gd name="T107" fmla="*/ 60 h 238"/>
                <a:gd name="T108" fmla="*/ 120 w 120"/>
                <a:gd name="T109" fmla="*/ 42 h 238"/>
                <a:gd name="T110" fmla="*/ 116 w 120"/>
                <a:gd name="T111" fmla="*/ 30 h 238"/>
                <a:gd name="T112" fmla="*/ 108 w 120"/>
                <a:gd name="T113" fmla="*/ 26 h 238"/>
                <a:gd name="T114" fmla="*/ 108 w 120"/>
                <a:gd name="T115" fmla="*/ 18 h 238"/>
                <a:gd name="T116" fmla="*/ 108 w 120"/>
                <a:gd name="T117" fmla="*/ 8 h 238"/>
                <a:gd name="T118" fmla="*/ 98 w 120"/>
                <a:gd name="T119" fmla="*/ 2 h 238"/>
                <a:gd name="T120" fmla="*/ 92 w 120"/>
                <a:gd name="T121" fmla="*/ 2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0" h="238">
                  <a:moveTo>
                    <a:pt x="90" y="4"/>
                  </a:moveTo>
                  <a:lnTo>
                    <a:pt x="90" y="4"/>
                  </a:lnTo>
                  <a:lnTo>
                    <a:pt x="88" y="4"/>
                  </a:lnTo>
                  <a:lnTo>
                    <a:pt x="88" y="6"/>
                  </a:lnTo>
                  <a:lnTo>
                    <a:pt x="88" y="8"/>
                  </a:lnTo>
                  <a:lnTo>
                    <a:pt x="88" y="8"/>
                  </a:lnTo>
                  <a:lnTo>
                    <a:pt x="88" y="12"/>
                  </a:lnTo>
                  <a:lnTo>
                    <a:pt x="90" y="14"/>
                  </a:lnTo>
                  <a:lnTo>
                    <a:pt x="90" y="18"/>
                  </a:lnTo>
                  <a:lnTo>
                    <a:pt x="90" y="20"/>
                  </a:lnTo>
                  <a:lnTo>
                    <a:pt x="90" y="22"/>
                  </a:lnTo>
                  <a:lnTo>
                    <a:pt x="90" y="22"/>
                  </a:lnTo>
                  <a:lnTo>
                    <a:pt x="90" y="24"/>
                  </a:lnTo>
                  <a:lnTo>
                    <a:pt x="88" y="24"/>
                  </a:lnTo>
                  <a:lnTo>
                    <a:pt x="88" y="26"/>
                  </a:lnTo>
                  <a:lnTo>
                    <a:pt x="88" y="26"/>
                  </a:lnTo>
                  <a:lnTo>
                    <a:pt x="86" y="26"/>
                  </a:lnTo>
                  <a:lnTo>
                    <a:pt x="84" y="26"/>
                  </a:lnTo>
                  <a:lnTo>
                    <a:pt x="84" y="26"/>
                  </a:lnTo>
                  <a:lnTo>
                    <a:pt x="84" y="28"/>
                  </a:lnTo>
                  <a:lnTo>
                    <a:pt x="82" y="28"/>
                  </a:lnTo>
                  <a:lnTo>
                    <a:pt x="82" y="28"/>
                  </a:lnTo>
                  <a:lnTo>
                    <a:pt x="82" y="30"/>
                  </a:lnTo>
                  <a:lnTo>
                    <a:pt x="82" y="30"/>
                  </a:lnTo>
                  <a:lnTo>
                    <a:pt x="82" y="32"/>
                  </a:lnTo>
                  <a:lnTo>
                    <a:pt x="82" y="36"/>
                  </a:lnTo>
                  <a:lnTo>
                    <a:pt x="82" y="38"/>
                  </a:lnTo>
                  <a:lnTo>
                    <a:pt x="82" y="40"/>
                  </a:lnTo>
                  <a:lnTo>
                    <a:pt x="82" y="40"/>
                  </a:lnTo>
                  <a:lnTo>
                    <a:pt x="82" y="42"/>
                  </a:lnTo>
                  <a:lnTo>
                    <a:pt x="82" y="42"/>
                  </a:lnTo>
                  <a:lnTo>
                    <a:pt x="82" y="42"/>
                  </a:lnTo>
                  <a:lnTo>
                    <a:pt x="80" y="44"/>
                  </a:lnTo>
                  <a:lnTo>
                    <a:pt x="80" y="44"/>
                  </a:lnTo>
                  <a:lnTo>
                    <a:pt x="80" y="44"/>
                  </a:lnTo>
                  <a:lnTo>
                    <a:pt x="78" y="44"/>
                  </a:lnTo>
                  <a:lnTo>
                    <a:pt x="76" y="44"/>
                  </a:lnTo>
                  <a:lnTo>
                    <a:pt x="74" y="42"/>
                  </a:lnTo>
                  <a:lnTo>
                    <a:pt x="72" y="42"/>
                  </a:lnTo>
                  <a:lnTo>
                    <a:pt x="72" y="42"/>
                  </a:lnTo>
                  <a:lnTo>
                    <a:pt x="72" y="42"/>
                  </a:lnTo>
                  <a:lnTo>
                    <a:pt x="72" y="44"/>
                  </a:lnTo>
                  <a:lnTo>
                    <a:pt x="70" y="44"/>
                  </a:lnTo>
                  <a:lnTo>
                    <a:pt x="70" y="46"/>
                  </a:lnTo>
                  <a:lnTo>
                    <a:pt x="70" y="46"/>
                  </a:lnTo>
                  <a:lnTo>
                    <a:pt x="68" y="48"/>
                  </a:lnTo>
                  <a:lnTo>
                    <a:pt x="68" y="48"/>
                  </a:lnTo>
                  <a:lnTo>
                    <a:pt x="68" y="50"/>
                  </a:lnTo>
                  <a:lnTo>
                    <a:pt x="68" y="52"/>
                  </a:lnTo>
                  <a:lnTo>
                    <a:pt x="66" y="56"/>
                  </a:lnTo>
                  <a:lnTo>
                    <a:pt x="66" y="56"/>
                  </a:lnTo>
                  <a:lnTo>
                    <a:pt x="66" y="58"/>
                  </a:lnTo>
                  <a:lnTo>
                    <a:pt x="66" y="58"/>
                  </a:lnTo>
                  <a:lnTo>
                    <a:pt x="64" y="58"/>
                  </a:lnTo>
                  <a:lnTo>
                    <a:pt x="62" y="60"/>
                  </a:lnTo>
                  <a:lnTo>
                    <a:pt x="60" y="62"/>
                  </a:lnTo>
                  <a:lnTo>
                    <a:pt x="58" y="62"/>
                  </a:lnTo>
                  <a:lnTo>
                    <a:pt x="58" y="64"/>
                  </a:lnTo>
                  <a:lnTo>
                    <a:pt x="58" y="64"/>
                  </a:lnTo>
                  <a:lnTo>
                    <a:pt x="58" y="66"/>
                  </a:lnTo>
                  <a:lnTo>
                    <a:pt x="56" y="68"/>
                  </a:lnTo>
                  <a:lnTo>
                    <a:pt x="56" y="70"/>
                  </a:lnTo>
                  <a:lnTo>
                    <a:pt x="56" y="70"/>
                  </a:lnTo>
                  <a:lnTo>
                    <a:pt x="56" y="72"/>
                  </a:lnTo>
                  <a:lnTo>
                    <a:pt x="54" y="72"/>
                  </a:lnTo>
                  <a:lnTo>
                    <a:pt x="54" y="72"/>
                  </a:lnTo>
                  <a:lnTo>
                    <a:pt x="54" y="72"/>
                  </a:lnTo>
                  <a:lnTo>
                    <a:pt x="52" y="72"/>
                  </a:lnTo>
                  <a:lnTo>
                    <a:pt x="52" y="72"/>
                  </a:lnTo>
                  <a:lnTo>
                    <a:pt x="50" y="72"/>
                  </a:lnTo>
                  <a:lnTo>
                    <a:pt x="50" y="70"/>
                  </a:lnTo>
                  <a:lnTo>
                    <a:pt x="48" y="70"/>
                  </a:lnTo>
                  <a:lnTo>
                    <a:pt x="48" y="70"/>
                  </a:lnTo>
                  <a:lnTo>
                    <a:pt x="48" y="70"/>
                  </a:lnTo>
                  <a:lnTo>
                    <a:pt x="48" y="68"/>
                  </a:lnTo>
                  <a:lnTo>
                    <a:pt x="48" y="68"/>
                  </a:lnTo>
                  <a:lnTo>
                    <a:pt x="48" y="66"/>
                  </a:lnTo>
                  <a:lnTo>
                    <a:pt x="48" y="64"/>
                  </a:lnTo>
                  <a:lnTo>
                    <a:pt x="48" y="64"/>
                  </a:lnTo>
                  <a:lnTo>
                    <a:pt x="48" y="62"/>
                  </a:lnTo>
                  <a:lnTo>
                    <a:pt x="48" y="62"/>
                  </a:lnTo>
                  <a:lnTo>
                    <a:pt x="48" y="62"/>
                  </a:lnTo>
                  <a:lnTo>
                    <a:pt x="46" y="62"/>
                  </a:lnTo>
                  <a:lnTo>
                    <a:pt x="46" y="60"/>
                  </a:lnTo>
                  <a:lnTo>
                    <a:pt x="44" y="60"/>
                  </a:lnTo>
                  <a:lnTo>
                    <a:pt x="42" y="60"/>
                  </a:lnTo>
                  <a:lnTo>
                    <a:pt x="42" y="62"/>
                  </a:lnTo>
                  <a:lnTo>
                    <a:pt x="40" y="62"/>
                  </a:lnTo>
                  <a:lnTo>
                    <a:pt x="40" y="62"/>
                  </a:lnTo>
                  <a:lnTo>
                    <a:pt x="38" y="62"/>
                  </a:lnTo>
                  <a:lnTo>
                    <a:pt x="38" y="62"/>
                  </a:lnTo>
                  <a:lnTo>
                    <a:pt x="38" y="64"/>
                  </a:lnTo>
                  <a:lnTo>
                    <a:pt x="38" y="66"/>
                  </a:lnTo>
                  <a:lnTo>
                    <a:pt x="36" y="68"/>
                  </a:lnTo>
                  <a:lnTo>
                    <a:pt x="36" y="68"/>
                  </a:lnTo>
                  <a:lnTo>
                    <a:pt x="36" y="70"/>
                  </a:lnTo>
                  <a:lnTo>
                    <a:pt x="36" y="70"/>
                  </a:lnTo>
                  <a:lnTo>
                    <a:pt x="36" y="70"/>
                  </a:lnTo>
                  <a:lnTo>
                    <a:pt x="34" y="70"/>
                  </a:lnTo>
                  <a:lnTo>
                    <a:pt x="32" y="70"/>
                  </a:lnTo>
                  <a:lnTo>
                    <a:pt x="32" y="70"/>
                  </a:lnTo>
                  <a:lnTo>
                    <a:pt x="30" y="72"/>
                  </a:lnTo>
                  <a:lnTo>
                    <a:pt x="28" y="72"/>
                  </a:lnTo>
                  <a:lnTo>
                    <a:pt x="28" y="72"/>
                  </a:lnTo>
                  <a:lnTo>
                    <a:pt x="28" y="72"/>
                  </a:lnTo>
                  <a:lnTo>
                    <a:pt x="26" y="72"/>
                  </a:lnTo>
                  <a:lnTo>
                    <a:pt x="26" y="72"/>
                  </a:lnTo>
                  <a:lnTo>
                    <a:pt x="26" y="74"/>
                  </a:lnTo>
                  <a:lnTo>
                    <a:pt x="26" y="76"/>
                  </a:lnTo>
                  <a:lnTo>
                    <a:pt x="26" y="76"/>
                  </a:lnTo>
                  <a:lnTo>
                    <a:pt x="26" y="78"/>
                  </a:lnTo>
                  <a:lnTo>
                    <a:pt x="26" y="80"/>
                  </a:lnTo>
                  <a:lnTo>
                    <a:pt x="26" y="82"/>
                  </a:lnTo>
                  <a:lnTo>
                    <a:pt x="26" y="84"/>
                  </a:lnTo>
                  <a:lnTo>
                    <a:pt x="24" y="84"/>
                  </a:lnTo>
                  <a:lnTo>
                    <a:pt x="24" y="84"/>
                  </a:lnTo>
                  <a:lnTo>
                    <a:pt x="24" y="86"/>
                  </a:lnTo>
                  <a:lnTo>
                    <a:pt x="24" y="86"/>
                  </a:lnTo>
                  <a:lnTo>
                    <a:pt x="22" y="86"/>
                  </a:lnTo>
                  <a:lnTo>
                    <a:pt x="20" y="86"/>
                  </a:lnTo>
                  <a:lnTo>
                    <a:pt x="20" y="86"/>
                  </a:lnTo>
                  <a:lnTo>
                    <a:pt x="18" y="86"/>
                  </a:lnTo>
                  <a:lnTo>
                    <a:pt x="18" y="88"/>
                  </a:lnTo>
                  <a:lnTo>
                    <a:pt x="16" y="90"/>
                  </a:lnTo>
                  <a:lnTo>
                    <a:pt x="16" y="94"/>
                  </a:lnTo>
                  <a:lnTo>
                    <a:pt x="16" y="96"/>
                  </a:lnTo>
                  <a:lnTo>
                    <a:pt x="16" y="98"/>
                  </a:lnTo>
                  <a:lnTo>
                    <a:pt x="14" y="102"/>
                  </a:lnTo>
                  <a:lnTo>
                    <a:pt x="14" y="104"/>
                  </a:lnTo>
                  <a:lnTo>
                    <a:pt x="14" y="108"/>
                  </a:lnTo>
                  <a:lnTo>
                    <a:pt x="16" y="112"/>
                  </a:lnTo>
                  <a:lnTo>
                    <a:pt x="16" y="114"/>
                  </a:lnTo>
                  <a:lnTo>
                    <a:pt x="16" y="116"/>
                  </a:lnTo>
                  <a:lnTo>
                    <a:pt x="16" y="120"/>
                  </a:lnTo>
                  <a:lnTo>
                    <a:pt x="18" y="122"/>
                  </a:lnTo>
                  <a:lnTo>
                    <a:pt x="18" y="124"/>
                  </a:lnTo>
                  <a:lnTo>
                    <a:pt x="20" y="126"/>
                  </a:lnTo>
                  <a:lnTo>
                    <a:pt x="22" y="128"/>
                  </a:lnTo>
                  <a:lnTo>
                    <a:pt x="22" y="128"/>
                  </a:lnTo>
                  <a:lnTo>
                    <a:pt x="22" y="128"/>
                  </a:lnTo>
                  <a:lnTo>
                    <a:pt x="24" y="128"/>
                  </a:lnTo>
                  <a:lnTo>
                    <a:pt x="24" y="128"/>
                  </a:lnTo>
                  <a:lnTo>
                    <a:pt x="26" y="128"/>
                  </a:lnTo>
                  <a:lnTo>
                    <a:pt x="26" y="128"/>
                  </a:lnTo>
                  <a:lnTo>
                    <a:pt x="26" y="130"/>
                  </a:lnTo>
                  <a:lnTo>
                    <a:pt x="26" y="132"/>
                  </a:lnTo>
                  <a:lnTo>
                    <a:pt x="28" y="132"/>
                  </a:lnTo>
                  <a:lnTo>
                    <a:pt x="28" y="134"/>
                  </a:lnTo>
                  <a:lnTo>
                    <a:pt x="28" y="136"/>
                  </a:lnTo>
                  <a:lnTo>
                    <a:pt x="28" y="138"/>
                  </a:lnTo>
                  <a:lnTo>
                    <a:pt x="28" y="138"/>
                  </a:lnTo>
                  <a:lnTo>
                    <a:pt x="26" y="140"/>
                  </a:lnTo>
                  <a:lnTo>
                    <a:pt x="26" y="140"/>
                  </a:lnTo>
                  <a:lnTo>
                    <a:pt x="26" y="142"/>
                  </a:lnTo>
                  <a:lnTo>
                    <a:pt x="24" y="142"/>
                  </a:lnTo>
                  <a:lnTo>
                    <a:pt x="22" y="144"/>
                  </a:lnTo>
                  <a:lnTo>
                    <a:pt x="22" y="144"/>
                  </a:lnTo>
                  <a:lnTo>
                    <a:pt x="22" y="146"/>
                  </a:lnTo>
                  <a:lnTo>
                    <a:pt x="22" y="146"/>
                  </a:lnTo>
                  <a:lnTo>
                    <a:pt x="20" y="148"/>
                  </a:lnTo>
                  <a:lnTo>
                    <a:pt x="20" y="152"/>
                  </a:lnTo>
                  <a:lnTo>
                    <a:pt x="20" y="154"/>
                  </a:lnTo>
                  <a:lnTo>
                    <a:pt x="20" y="156"/>
                  </a:lnTo>
                  <a:lnTo>
                    <a:pt x="20" y="158"/>
                  </a:lnTo>
                  <a:lnTo>
                    <a:pt x="20" y="158"/>
                  </a:lnTo>
                  <a:lnTo>
                    <a:pt x="18" y="158"/>
                  </a:lnTo>
                  <a:lnTo>
                    <a:pt x="18" y="158"/>
                  </a:lnTo>
                  <a:lnTo>
                    <a:pt x="18" y="160"/>
                  </a:lnTo>
                  <a:lnTo>
                    <a:pt x="14" y="160"/>
                  </a:lnTo>
                  <a:lnTo>
                    <a:pt x="12" y="160"/>
                  </a:lnTo>
                  <a:lnTo>
                    <a:pt x="12" y="160"/>
                  </a:lnTo>
                  <a:lnTo>
                    <a:pt x="12" y="162"/>
                  </a:lnTo>
                  <a:lnTo>
                    <a:pt x="10" y="162"/>
                  </a:lnTo>
                  <a:lnTo>
                    <a:pt x="10" y="162"/>
                  </a:lnTo>
                  <a:lnTo>
                    <a:pt x="10" y="164"/>
                  </a:lnTo>
                  <a:lnTo>
                    <a:pt x="10" y="166"/>
                  </a:lnTo>
                  <a:lnTo>
                    <a:pt x="10" y="168"/>
                  </a:lnTo>
                  <a:lnTo>
                    <a:pt x="10" y="168"/>
                  </a:lnTo>
                  <a:lnTo>
                    <a:pt x="10" y="168"/>
                  </a:lnTo>
                  <a:lnTo>
                    <a:pt x="8" y="170"/>
                  </a:lnTo>
                  <a:lnTo>
                    <a:pt x="6" y="170"/>
                  </a:lnTo>
                  <a:lnTo>
                    <a:pt x="4" y="170"/>
                  </a:lnTo>
                  <a:lnTo>
                    <a:pt x="4" y="170"/>
                  </a:lnTo>
                  <a:lnTo>
                    <a:pt x="2" y="170"/>
                  </a:lnTo>
                  <a:lnTo>
                    <a:pt x="2" y="172"/>
                  </a:lnTo>
                  <a:lnTo>
                    <a:pt x="2" y="172"/>
                  </a:lnTo>
                  <a:lnTo>
                    <a:pt x="2" y="172"/>
                  </a:lnTo>
                  <a:lnTo>
                    <a:pt x="0" y="174"/>
                  </a:lnTo>
                  <a:lnTo>
                    <a:pt x="0" y="176"/>
                  </a:lnTo>
                  <a:lnTo>
                    <a:pt x="0" y="178"/>
                  </a:lnTo>
                  <a:lnTo>
                    <a:pt x="0" y="182"/>
                  </a:lnTo>
                  <a:lnTo>
                    <a:pt x="0" y="184"/>
                  </a:lnTo>
                  <a:lnTo>
                    <a:pt x="0" y="186"/>
                  </a:lnTo>
                  <a:lnTo>
                    <a:pt x="0" y="188"/>
                  </a:lnTo>
                  <a:lnTo>
                    <a:pt x="0" y="188"/>
                  </a:lnTo>
                  <a:lnTo>
                    <a:pt x="0" y="190"/>
                  </a:lnTo>
                  <a:lnTo>
                    <a:pt x="2" y="190"/>
                  </a:lnTo>
                  <a:lnTo>
                    <a:pt x="2" y="192"/>
                  </a:lnTo>
                  <a:lnTo>
                    <a:pt x="2" y="192"/>
                  </a:lnTo>
                  <a:lnTo>
                    <a:pt x="4" y="192"/>
                  </a:lnTo>
                  <a:lnTo>
                    <a:pt x="4" y="192"/>
                  </a:lnTo>
                  <a:lnTo>
                    <a:pt x="6" y="192"/>
                  </a:lnTo>
                  <a:lnTo>
                    <a:pt x="8" y="190"/>
                  </a:lnTo>
                  <a:lnTo>
                    <a:pt x="10" y="190"/>
                  </a:lnTo>
                  <a:lnTo>
                    <a:pt x="10" y="190"/>
                  </a:lnTo>
                  <a:lnTo>
                    <a:pt x="12" y="190"/>
                  </a:lnTo>
                  <a:lnTo>
                    <a:pt x="12" y="190"/>
                  </a:lnTo>
                  <a:lnTo>
                    <a:pt x="12" y="190"/>
                  </a:lnTo>
                  <a:lnTo>
                    <a:pt x="12" y="190"/>
                  </a:lnTo>
                  <a:lnTo>
                    <a:pt x="14" y="192"/>
                  </a:lnTo>
                  <a:lnTo>
                    <a:pt x="14" y="192"/>
                  </a:lnTo>
                  <a:lnTo>
                    <a:pt x="14" y="192"/>
                  </a:lnTo>
                  <a:lnTo>
                    <a:pt x="14" y="194"/>
                  </a:lnTo>
                  <a:lnTo>
                    <a:pt x="14" y="194"/>
                  </a:lnTo>
                  <a:lnTo>
                    <a:pt x="14" y="196"/>
                  </a:lnTo>
                  <a:lnTo>
                    <a:pt x="14" y="198"/>
                  </a:lnTo>
                  <a:lnTo>
                    <a:pt x="14" y="200"/>
                  </a:lnTo>
                  <a:lnTo>
                    <a:pt x="14" y="204"/>
                  </a:lnTo>
                  <a:lnTo>
                    <a:pt x="12" y="210"/>
                  </a:lnTo>
                  <a:lnTo>
                    <a:pt x="12" y="216"/>
                  </a:lnTo>
                  <a:lnTo>
                    <a:pt x="10" y="218"/>
                  </a:lnTo>
                  <a:lnTo>
                    <a:pt x="10" y="220"/>
                  </a:lnTo>
                  <a:lnTo>
                    <a:pt x="10" y="224"/>
                  </a:lnTo>
                  <a:lnTo>
                    <a:pt x="10" y="224"/>
                  </a:lnTo>
                  <a:lnTo>
                    <a:pt x="10" y="226"/>
                  </a:lnTo>
                  <a:lnTo>
                    <a:pt x="10" y="226"/>
                  </a:lnTo>
                  <a:lnTo>
                    <a:pt x="12" y="228"/>
                  </a:lnTo>
                  <a:lnTo>
                    <a:pt x="12" y="228"/>
                  </a:lnTo>
                  <a:lnTo>
                    <a:pt x="12" y="228"/>
                  </a:lnTo>
                  <a:lnTo>
                    <a:pt x="12" y="228"/>
                  </a:lnTo>
                  <a:lnTo>
                    <a:pt x="14" y="230"/>
                  </a:lnTo>
                  <a:lnTo>
                    <a:pt x="14" y="230"/>
                  </a:lnTo>
                  <a:lnTo>
                    <a:pt x="16" y="230"/>
                  </a:lnTo>
                  <a:lnTo>
                    <a:pt x="16" y="228"/>
                  </a:lnTo>
                  <a:lnTo>
                    <a:pt x="20" y="228"/>
                  </a:lnTo>
                  <a:lnTo>
                    <a:pt x="20" y="228"/>
                  </a:lnTo>
                  <a:lnTo>
                    <a:pt x="22" y="228"/>
                  </a:lnTo>
                  <a:lnTo>
                    <a:pt x="22" y="228"/>
                  </a:lnTo>
                  <a:lnTo>
                    <a:pt x="22" y="230"/>
                  </a:lnTo>
                  <a:lnTo>
                    <a:pt x="24" y="230"/>
                  </a:lnTo>
                  <a:lnTo>
                    <a:pt x="24" y="232"/>
                  </a:lnTo>
                  <a:lnTo>
                    <a:pt x="26" y="234"/>
                  </a:lnTo>
                  <a:lnTo>
                    <a:pt x="26" y="234"/>
                  </a:lnTo>
                  <a:lnTo>
                    <a:pt x="26" y="234"/>
                  </a:lnTo>
                  <a:lnTo>
                    <a:pt x="28" y="236"/>
                  </a:lnTo>
                  <a:lnTo>
                    <a:pt x="30" y="236"/>
                  </a:lnTo>
                  <a:lnTo>
                    <a:pt x="32" y="238"/>
                  </a:lnTo>
                  <a:lnTo>
                    <a:pt x="32" y="238"/>
                  </a:lnTo>
                  <a:lnTo>
                    <a:pt x="34" y="238"/>
                  </a:lnTo>
                  <a:lnTo>
                    <a:pt x="34" y="238"/>
                  </a:lnTo>
                  <a:lnTo>
                    <a:pt x="36" y="238"/>
                  </a:lnTo>
                  <a:lnTo>
                    <a:pt x="36" y="238"/>
                  </a:lnTo>
                  <a:lnTo>
                    <a:pt x="36" y="236"/>
                  </a:lnTo>
                  <a:lnTo>
                    <a:pt x="38" y="236"/>
                  </a:lnTo>
                  <a:lnTo>
                    <a:pt x="40" y="234"/>
                  </a:lnTo>
                  <a:lnTo>
                    <a:pt x="42" y="232"/>
                  </a:lnTo>
                  <a:lnTo>
                    <a:pt x="42" y="230"/>
                  </a:lnTo>
                  <a:lnTo>
                    <a:pt x="44" y="230"/>
                  </a:lnTo>
                  <a:lnTo>
                    <a:pt x="44" y="228"/>
                  </a:lnTo>
                  <a:lnTo>
                    <a:pt x="46" y="228"/>
                  </a:lnTo>
                  <a:lnTo>
                    <a:pt x="48" y="228"/>
                  </a:lnTo>
                  <a:lnTo>
                    <a:pt x="52" y="228"/>
                  </a:lnTo>
                  <a:lnTo>
                    <a:pt x="52" y="228"/>
                  </a:lnTo>
                  <a:lnTo>
                    <a:pt x="54" y="228"/>
                  </a:lnTo>
                  <a:lnTo>
                    <a:pt x="54" y="228"/>
                  </a:lnTo>
                  <a:lnTo>
                    <a:pt x="56" y="226"/>
                  </a:lnTo>
                  <a:lnTo>
                    <a:pt x="56" y="226"/>
                  </a:lnTo>
                  <a:lnTo>
                    <a:pt x="58" y="224"/>
                  </a:lnTo>
                  <a:lnTo>
                    <a:pt x="60" y="222"/>
                  </a:lnTo>
                  <a:lnTo>
                    <a:pt x="62" y="222"/>
                  </a:lnTo>
                  <a:lnTo>
                    <a:pt x="64" y="222"/>
                  </a:lnTo>
                  <a:lnTo>
                    <a:pt x="66" y="220"/>
                  </a:lnTo>
                  <a:lnTo>
                    <a:pt x="68" y="220"/>
                  </a:lnTo>
                  <a:lnTo>
                    <a:pt x="68" y="220"/>
                  </a:lnTo>
                  <a:lnTo>
                    <a:pt x="68" y="218"/>
                  </a:lnTo>
                  <a:lnTo>
                    <a:pt x="70" y="218"/>
                  </a:lnTo>
                  <a:lnTo>
                    <a:pt x="70" y="216"/>
                  </a:lnTo>
                  <a:lnTo>
                    <a:pt x="70" y="216"/>
                  </a:lnTo>
                  <a:lnTo>
                    <a:pt x="70" y="214"/>
                  </a:lnTo>
                  <a:lnTo>
                    <a:pt x="70" y="212"/>
                  </a:lnTo>
                  <a:lnTo>
                    <a:pt x="70" y="210"/>
                  </a:lnTo>
                  <a:lnTo>
                    <a:pt x="70" y="206"/>
                  </a:lnTo>
                  <a:lnTo>
                    <a:pt x="70" y="204"/>
                  </a:lnTo>
                  <a:lnTo>
                    <a:pt x="70" y="202"/>
                  </a:lnTo>
                  <a:lnTo>
                    <a:pt x="70" y="202"/>
                  </a:lnTo>
                  <a:lnTo>
                    <a:pt x="70" y="200"/>
                  </a:lnTo>
                  <a:lnTo>
                    <a:pt x="72" y="200"/>
                  </a:lnTo>
                  <a:lnTo>
                    <a:pt x="72" y="200"/>
                  </a:lnTo>
                  <a:lnTo>
                    <a:pt x="72" y="198"/>
                  </a:lnTo>
                  <a:lnTo>
                    <a:pt x="74" y="198"/>
                  </a:lnTo>
                  <a:lnTo>
                    <a:pt x="78" y="198"/>
                  </a:lnTo>
                  <a:lnTo>
                    <a:pt x="78" y="198"/>
                  </a:lnTo>
                  <a:lnTo>
                    <a:pt x="78" y="196"/>
                  </a:lnTo>
                  <a:lnTo>
                    <a:pt x="80" y="196"/>
                  </a:lnTo>
                  <a:lnTo>
                    <a:pt x="80" y="194"/>
                  </a:lnTo>
                  <a:lnTo>
                    <a:pt x="80" y="192"/>
                  </a:lnTo>
                  <a:lnTo>
                    <a:pt x="80" y="192"/>
                  </a:lnTo>
                  <a:lnTo>
                    <a:pt x="80" y="188"/>
                  </a:lnTo>
                  <a:lnTo>
                    <a:pt x="80" y="184"/>
                  </a:lnTo>
                  <a:lnTo>
                    <a:pt x="80" y="180"/>
                  </a:lnTo>
                  <a:lnTo>
                    <a:pt x="80" y="176"/>
                  </a:lnTo>
                  <a:lnTo>
                    <a:pt x="80" y="176"/>
                  </a:lnTo>
                  <a:lnTo>
                    <a:pt x="80" y="174"/>
                  </a:lnTo>
                  <a:lnTo>
                    <a:pt x="80" y="172"/>
                  </a:lnTo>
                  <a:lnTo>
                    <a:pt x="80" y="172"/>
                  </a:lnTo>
                  <a:lnTo>
                    <a:pt x="80" y="172"/>
                  </a:lnTo>
                  <a:lnTo>
                    <a:pt x="80" y="170"/>
                  </a:lnTo>
                  <a:lnTo>
                    <a:pt x="82" y="170"/>
                  </a:lnTo>
                  <a:lnTo>
                    <a:pt x="84" y="170"/>
                  </a:lnTo>
                  <a:lnTo>
                    <a:pt x="84" y="168"/>
                  </a:lnTo>
                  <a:lnTo>
                    <a:pt x="84" y="168"/>
                  </a:lnTo>
                  <a:lnTo>
                    <a:pt x="86" y="166"/>
                  </a:lnTo>
                  <a:lnTo>
                    <a:pt x="86" y="164"/>
                  </a:lnTo>
                  <a:lnTo>
                    <a:pt x="86" y="162"/>
                  </a:lnTo>
                  <a:lnTo>
                    <a:pt x="86" y="160"/>
                  </a:lnTo>
                  <a:lnTo>
                    <a:pt x="86" y="158"/>
                  </a:lnTo>
                  <a:lnTo>
                    <a:pt x="84" y="156"/>
                  </a:lnTo>
                  <a:lnTo>
                    <a:pt x="84" y="150"/>
                  </a:lnTo>
                  <a:lnTo>
                    <a:pt x="84" y="146"/>
                  </a:lnTo>
                  <a:lnTo>
                    <a:pt x="82" y="144"/>
                  </a:lnTo>
                  <a:lnTo>
                    <a:pt x="82" y="140"/>
                  </a:lnTo>
                  <a:lnTo>
                    <a:pt x="82" y="138"/>
                  </a:lnTo>
                  <a:lnTo>
                    <a:pt x="82" y="136"/>
                  </a:lnTo>
                  <a:lnTo>
                    <a:pt x="84" y="134"/>
                  </a:lnTo>
                  <a:lnTo>
                    <a:pt x="84" y="134"/>
                  </a:lnTo>
                  <a:lnTo>
                    <a:pt x="84" y="132"/>
                  </a:lnTo>
                  <a:lnTo>
                    <a:pt x="84" y="132"/>
                  </a:lnTo>
                  <a:lnTo>
                    <a:pt x="86" y="132"/>
                  </a:lnTo>
                  <a:lnTo>
                    <a:pt x="88" y="130"/>
                  </a:lnTo>
                  <a:lnTo>
                    <a:pt x="88" y="130"/>
                  </a:lnTo>
                  <a:lnTo>
                    <a:pt x="92" y="128"/>
                  </a:lnTo>
                  <a:lnTo>
                    <a:pt x="94" y="128"/>
                  </a:lnTo>
                  <a:lnTo>
                    <a:pt x="94" y="126"/>
                  </a:lnTo>
                  <a:lnTo>
                    <a:pt x="96" y="126"/>
                  </a:lnTo>
                  <a:lnTo>
                    <a:pt x="98" y="124"/>
                  </a:lnTo>
                  <a:lnTo>
                    <a:pt x="100" y="122"/>
                  </a:lnTo>
                  <a:lnTo>
                    <a:pt x="100" y="122"/>
                  </a:lnTo>
                  <a:lnTo>
                    <a:pt x="100" y="120"/>
                  </a:lnTo>
                  <a:lnTo>
                    <a:pt x="100" y="120"/>
                  </a:lnTo>
                  <a:lnTo>
                    <a:pt x="100" y="118"/>
                  </a:lnTo>
                  <a:lnTo>
                    <a:pt x="100" y="116"/>
                  </a:lnTo>
                  <a:lnTo>
                    <a:pt x="100" y="114"/>
                  </a:lnTo>
                  <a:lnTo>
                    <a:pt x="100" y="110"/>
                  </a:lnTo>
                  <a:lnTo>
                    <a:pt x="100" y="106"/>
                  </a:lnTo>
                  <a:lnTo>
                    <a:pt x="100" y="102"/>
                  </a:lnTo>
                  <a:lnTo>
                    <a:pt x="100" y="98"/>
                  </a:lnTo>
                  <a:lnTo>
                    <a:pt x="100" y="96"/>
                  </a:lnTo>
                  <a:lnTo>
                    <a:pt x="100" y="96"/>
                  </a:lnTo>
                  <a:lnTo>
                    <a:pt x="100" y="94"/>
                  </a:lnTo>
                  <a:lnTo>
                    <a:pt x="100" y="92"/>
                  </a:lnTo>
                  <a:lnTo>
                    <a:pt x="100" y="92"/>
                  </a:lnTo>
                  <a:lnTo>
                    <a:pt x="102" y="92"/>
                  </a:lnTo>
                  <a:lnTo>
                    <a:pt x="104" y="90"/>
                  </a:lnTo>
                  <a:lnTo>
                    <a:pt x="106" y="88"/>
                  </a:lnTo>
                  <a:lnTo>
                    <a:pt x="108" y="88"/>
                  </a:lnTo>
                  <a:lnTo>
                    <a:pt x="108" y="88"/>
                  </a:lnTo>
                  <a:lnTo>
                    <a:pt x="108" y="86"/>
                  </a:lnTo>
                  <a:lnTo>
                    <a:pt x="108" y="86"/>
                  </a:lnTo>
                  <a:lnTo>
                    <a:pt x="108" y="84"/>
                  </a:lnTo>
                  <a:lnTo>
                    <a:pt x="108" y="82"/>
                  </a:lnTo>
                  <a:lnTo>
                    <a:pt x="108" y="80"/>
                  </a:lnTo>
                  <a:lnTo>
                    <a:pt x="108" y="76"/>
                  </a:lnTo>
                  <a:lnTo>
                    <a:pt x="108" y="72"/>
                  </a:lnTo>
                  <a:lnTo>
                    <a:pt x="108" y="72"/>
                  </a:lnTo>
                  <a:lnTo>
                    <a:pt x="108" y="70"/>
                  </a:lnTo>
                  <a:lnTo>
                    <a:pt x="108" y="68"/>
                  </a:lnTo>
                  <a:lnTo>
                    <a:pt x="108" y="68"/>
                  </a:lnTo>
                  <a:lnTo>
                    <a:pt x="108" y="66"/>
                  </a:lnTo>
                  <a:lnTo>
                    <a:pt x="110" y="66"/>
                  </a:lnTo>
                  <a:lnTo>
                    <a:pt x="110" y="66"/>
                  </a:lnTo>
                  <a:lnTo>
                    <a:pt x="112" y="66"/>
                  </a:lnTo>
                  <a:lnTo>
                    <a:pt x="112" y="66"/>
                  </a:lnTo>
                  <a:lnTo>
                    <a:pt x="114" y="66"/>
                  </a:lnTo>
                  <a:lnTo>
                    <a:pt x="116" y="66"/>
                  </a:lnTo>
                  <a:lnTo>
                    <a:pt x="116" y="66"/>
                  </a:lnTo>
                  <a:lnTo>
                    <a:pt x="118" y="64"/>
                  </a:lnTo>
                  <a:lnTo>
                    <a:pt x="118" y="62"/>
                  </a:lnTo>
                  <a:lnTo>
                    <a:pt x="120" y="60"/>
                  </a:lnTo>
                  <a:lnTo>
                    <a:pt x="120" y="58"/>
                  </a:lnTo>
                  <a:lnTo>
                    <a:pt x="120" y="56"/>
                  </a:lnTo>
                  <a:lnTo>
                    <a:pt x="120" y="54"/>
                  </a:lnTo>
                  <a:lnTo>
                    <a:pt x="120" y="50"/>
                  </a:lnTo>
                  <a:lnTo>
                    <a:pt x="120" y="48"/>
                  </a:lnTo>
                  <a:lnTo>
                    <a:pt x="120" y="46"/>
                  </a:lnTo>
                  <a:lnTo>
                    <a:pt x="120" y="42"/>
                  </a:lnTo>
                  <a:lnTo>
                    <a:pt x="120" y="40"/>
                  </a:lnTo>
                  <a:lnTo>
                    <a:pt x="120" y="38"/>
                  </a:lnTo>
                  <a:lnTo>
                    <a:pt x="120" y="36"/>
                  </a:lnTo>
                  <a:lnTo>
                    <a:pt x="118" y="34"/>
                  </a:lnTo>
                  <a:lnTo>
                    <a:pt x="118" y="32"/>
                  </a:lnTo>
                  <a:lnTo>
                    <a:pt x="118" y="30"/>
                  </a:lnTo>
                  <a:lnTo>
                    <a:pt x="116" y="30"/>
                  </a:lnTo>
                  <a:lnTo>
                    <a:pt x="116" y="28"/>
                  </a:lnTo>
                  <a:lnTo>
                    <a:pt x="116" y="28"/>
                  </a:lnTo>
                  <a:lnTo>
                    <a:pt x="114" y="28"/>
                  </a:lnTo>
                  <a:lnTo>
                    <a:pt x="112" y="28"/>
                  </a:lnTo>
                  <a:lnTo>
                    <a:pt x="112" y="26"/>
                  </a:lnTo>
                  <a:lnTo>
                    <a:pt x="110" y="26"/>
                  </a:lnTo>
                  <a:lnTo>
                    <a:pt x="108" y="26"/>
                  </a:lnTo>
                  <a:lnTo>
                    <a:pt x="108" y="26"/>
                  </a:lnTo>
                  <a:lnTo>
                    <a:pt x="108" y="24"/>
                  </a:lnTo>
                  <a:lnTo>
                    <a:pt x="108" y="24"/>
                  </a:lnTo>
                  <a:lnTo>
                    <a:pt x="108" y="22"/>
                  </a:lnTo>
                  <a:lnTo>
                    <a:pt x="108" y="22"/>
                  </a:lnTo>
                  <a:lnTo>
                    <a:pt x="108" y="22"/>
                  </a:lnTo>
                  <a:lnTo>
                    <a:pt x="108" y="18"/>
                  </a:lnTo>
                  <a:lnTo>
                    <a:pt x="108" y="16"/>
                  </a:lnTo>
                  <a:lnTo>
                    <a:pt x="108" y="14"/>
                  </a:lnTo>
                  <a:lnTo>
                    <a:pt x="108" y="10"/>
                  </a:lnTo>
                  <a:lnTo>
                    <a:pt x="108" y="10"/>
                  </a:lnTo>
                  <a:lnTo>
                    <a:pt x="108" y="8"/>
                  </a:lnTo>
                  <a:lnTo>
                    <a:pt x="108" y="8"/>
                  </a:lnTo>
                  <a:lnTo>
                    <a:pt x="108" y="8"/>
                  </a:lnTo>
                  <a:lnTo>
                    <a:pt x="106" y="6"/>
                  </a:lnTo>
                  <a:lnTo>
                    <a:pt x="106" y="6"/>
                  </a:lnTo>
                  <a:lnTo>
                    <a:pt x="104" y="4"/>
                  </a:lnTo>
                  <a:lnTo>
                    <a:pt x="104" y="4"/>
                  </a:lnTo>
                  <a:lnTo>
                    <a:pt x="102" y="2"/>
                  </a:lnTo>
                  <a:lnTo>
                    <a:pt x="100" y="2"/>
                  </a:lnTo>
                  <a:lnTo>
                    <a:pt x="98" y="2"/>
                  </a:lnTo>
                  <a:lnTo>
                    <a:pt x="98" y="0"/>
                  </a:lnTo>
                  <a:lnTo>
                    <a:pt x="96" y="0"/>
                  </a:lnTo>
                  <a:lnTo>
                    <a:pt x="96" y="2"/>
                  </a:lnTo>
                  <a:lnTo>
                    <a:pt x="94" y="2"/>
                  </a:lnTo>
                  <a:lnTo>
                    <a:pt x="94" y="2"/>
                  </a:lnTo>
                  <a:lnTo>
                    <a:pt x="92" y="2"/>
                  </a:lnTo>
                  <a:lnTo>
                    <a:pt x="92" y="2"/>
                  </a:lnTo>
                  <a:lnTo>
                    <a:pt x="90" y="4"/>
                  </a:lnTo>
                  <a:lnTo>
                    <a:pt x="90" y="4"/>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52" name="Freeform 448">
              <a:extLst>
                <a:ext uri="{FF2B5EF4-FFF2-40B4-BE49-F238E27FC236}">
                  <a16:creationId xmlns:a16="http://schemas.microsoft.com/office/drawing/2014/main" id="{F77BB73C-8DCE-4C57-B2E3-FC56A9C1E3BF}"/>
                </a:ext>
              </a:extLst>
            </p:cNvPr>
            <p:cNvSpPr>
              <a:spLocks/>
            </p:cNvSpPr>
            <p:nvPr/>
          </p:nvSpPr>
          <p:spPr bwMode="auto">
            <a:xfrm>
              <a:off x="7137793" y="3728291"/>
              <a:ext cx="60518" cy="51293"/>
            </a:xfrm>
            <a:custGeom>
              <a:avLst/>
              <a:gdLst>
                <a:gd name="T0" fmla="*/ 18 w 32"/>
                <a:gd name="T1" fmla="*/ 30 h 30"/>
                <a:gd name="T2" fmla="*/ 18 w 32"/>
                <a:gd name="T3" fmla="*/ 30 h 30"/>
                <a:gd name="T4" fmla="*/ 14 w 32"/>
                <a:gd name="T5" fmla="*/ 30 h 30"/>
                <a:gd name="T6" fmla="*/ 12 w 32"/>
                <a:gd name="T7" fmla="*/ 30 h 30"/>
                <a:gd name="T8" fmla="*/ 10 w 32"/>
                <a:gd name="T9" fmla="*/ 30 h 30"/>
                <a:gd name="T10" fmla="*/ 8 w 32"/>
                <a:gd name="T11" fmla="*/ 30 h 30"/>
                <a:gd name="T12" fmla="*/ 4 w 32"/>
                <a:gd name="T13" fmla="*/ 28 h 30"/>
                <a:gd name="T14" fmla="*/ 4 w 32"/>
                <a:gd name="T15" fmla="*/ 28 h 30"/>
                <a:gd name="T16" fmla="*/ 2 w 32"/>
                <a:gd name="T17" fmla="*/ 28 h 30"/>
                <a:gd name="T18" fmla="*/ 2 w 32"/>
                <a:gd name="T19" fmla="*/ 28 h 30"/>
                <a:gd name="T20" fmla="*/ 0 w 32"/>
                <a:gd name="T21" fmla="*/ 28 h 30"/>
                <a:gd name="T22" fmla="*/ 0 w 32"/>
                <a:gd name="T23" fmla="*/ 26 h 30"/>
                <a:gd name="T24" fmla="*/ 0 w 32"/>
                <a:gd name="T25" fmla="*/ 26 h 30"/>
                <a:gd name="T26" fmla="*/ 0 w 32"/>
                <a:gd name="T27" fmla="*/ 24 h 30"/>
                <a:gd name="T28" fmla="*/ 0 w 32"/>
                <a:gd name="T29" fmla="*/ 22 h 30"/>
                <a:gd name="T30" fmla="*/ 0 w 32"/>
                <a:gd name="T31" fmla="*/ 20 h 30"/>
                <a:gd name="T32" fmla="*/ 0 w 32"/>
                <a:gd name="T33" fmla="*/ 18 h 30"/>
                <a:gd name="T34" fmla="*/ 0 w 32"/>
                <a:gd name="T35" fmla="*/ 16 h 30"/>
                <a:gd name="T36" fmla="*/ 0 w 32"/>
                <a:gd name="T37" fmla="*/ 12 h 30"/>
                <a:gd name="T38" fmla="*/ 2 w 32"/>
                <a:gd name="T39" fmla="*/ 8 h 30"/>
                <a:gd name="T40" fmla="*/ 2 w 32"/>
                <a:gd name="T41" fmla="*/ 4 h 30"/>
                <a:gd name="T42" fmla="*/ 4 w 32"/>
                <a:gd name="T43" fmla="*/ 0 h 30"/>
                <a:gd name="T44" fmla="*/ 32 w 32"/>
                <a:gd name="T45" fmla="*/ 18 h 30"/>
                <a:gd name="T46" fmla="*/ 18 w 32"/>
                <a:gd name="T4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0">
                  <a:moveTo>
                    <a:pt x="18" y="30"/>
                  </a:moveTo>
                  <a:lnTo>
                    <a:pt x="18" y="30"/>
                  </a:lnTo>
                  <a:lnTo>
                    <a:pt x="14" y="30"/>
                  </a:lnTo>
                  <a:lnTo>
                    <a:pt x="12" y="30"/>
                  </a:lnTo>
                  <a:lnTo>
                    <a:pt x="10" y="30"/>
                  </a:lnTo>
                  <a:lnTo>
                    <a:pt x="8" y="30"/>
                  </a:lnTo>
                  <a:lnTo>
                    <a:pt x="4" y="28"/>
                  </a:lnTo>
                  <a:lnTo>
                    <a:pt x="4" y="28"/>
                  </a:lnTo>
                  <a:lnTo>
                    <a:pt x="2" y="28"/>
                  </a:lnTo>
                  <a:lnTo>
                    <a:pt x="2" y="28"/>
                  </a:lnTo>
                  <a:lnTo>
                    <a:pt x="0" y="28"/>
                  </a:lnTo>
                  <a:lnTo>
                    <a:pt x="0" y="26"/>
                  </a:lnTo>
                  <a:lnTo>
                    <a:pt x="0" y="26"/>
                  </a:lnTo>
                  <a:lnTo>
                    <a:pt x="0" y="24"/>
                  </a:lnTo>
                  <a:lnTo>
                    <a:pt x="0" y="22"/>
                  </a:lnTo>
                  <a:lnTo>
                    <a:pt x="0" y="20"/>
                  </a:lnTo>
                  <a:lnTo>
                    <a:pt x="0" y="18"/>
                  </a:lnTo>
                  <a:lnTo>
                    <a:pt x="0" y="16"/>
                  </a:lnTo>
                  <a:lnTo>
                    <a:pt x="0" y="12"/>
                  </a:lnTo>
                  <a:lnTo>
                    <a:pt x="2" y="8"/>
                  </a:lnTo>
                  <a:lnTo>
                    <a:pt x="2" y="4"/>
                  </a:lnTo>
                  <a:lnTo>
                    <a:pt x="4" y="0"/>
                  </a:lnTo>
                  <a:lnTo>
                    <a:pt x="32" y="18"/>
                  </a:lnTo>
                  <a:lnTo>
                    <a:pt x="18" y="30"/>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53" name="Freeform 449">
              <a:extLst>
                <a:ext uri="{FF2B5EF4-FFF2-40B4-BE49-F238E27FC236}">
                  <a16:creationId xmlns:a16="http://schemas.microsoft.com/office/drawing/2014/main" id="{7D8E47D2-3857-4736-BF5B-B54BEB156DFB}"/>
                </a:ext>
              </a:extLst>
            </p:cNvPr>
            <p:cNvSpPr>
              <a:spLocks/>
            </p:cNvSpPr>
            <p:nvPr/>
          </p:nvSpPr>
          <p:spPr bwMode="auto">
            <a:xfrm>
              <a:off x="7137793" y="3728291"/>
              <a:ext cx="60518" cy="51293"/>
            </a:xfrm>
            <a:custGeom>
              <a:avLst/>
              <a:gdLst>
                <a:gd name="T0" fmla="*/ 18 w 32"/>
                <a:gd name="T1" fmla="*/ 30 h 30"/>
                <a:gd name="T2" fmla="*/ 18 w 32"/>
                <a:gd name="T3" fmla="*/ 30 h 30"/>
                <a:gd name="T4" fmla="*/ 14 w 32"/>
                <a:gd name="T5" fmla="*/ 30 h 30"/>
                <a:gd name="T6" fmla="*/ 12 w 32"/>
                <a:gd name="T7" fmla="*/ 30 h 30"/>
                <a:gd name="T8" fmla="*/ 10 w 32"/>
                <a:gd name="T9" fmla="*/ 30 h 30"/>
                <a:gd name="T10" fmla="*/ 8 w 32"/>
                <a:gd name="T11" fmla="*/ 30 h 30"/>
                <a:gd name="T12" fmla="*/ 4 w 32"/>
                <a:gd name="T13" fmla="*/ 28 h 30"/>
                <a:gd name="T14" fmla="*/ 4 w 32"/>
                <a:gd name="T15" fmla="*/ 28 h 30"/>
                <a:gd name="T16" fmla="*/ 2 w 32"/>
                <a:gd name="T17" fmla="*/ 28 h 30"/>
                <a:gd name="T18" fmla="*/ 2 w 32"/>
                <a:gd name="T19" fmla="*/ 28 h 30"/>
                <a:gd name="T20" fmla="*/ 0 w 32"/>
                <a:gd name="T21" fmla="*/ 28 h 30"/>
                <a:gd name="T22" fmla="*/ 0 w 32"/>
                <a:gd name="T23" fmla="*/ 26 h 30"/>
                <a:gd name="T24" fmla="*/ 0 w 32"/>
                <a:gd name="T25" fmla="*/ 26 h 30"/>
                <a:gd name="T26" fmla="*/ 0 w 32"/>
                <a:gd name="T27" fmla="*/ 24 h 30"/>
                <a:gd name="T28" fmla="*/ 0 w 32"/>
                <a:gd name="T29" fmla="*/ 22 h 30"/>
                <a:gd name="T30" fmla="*/ 0 w 32"/>
                <a:gd name="T31" fmla="*/ 20 h 30"/>
                <a:gd name="T32" fmla="*/ 0 w 32"/>
                <a:gd name="T33" fmla="*/ 18 h 30"/>
                <a:gd name="T34" fmla="*/ 0 w 32"/>
                <a:gd name="T35" fmla="*/ 16 h 30"/>
                <a:gd name="T36" fmla="*/ 0 w 32"/>
                <a:gd name="T37" fmla="*/ 12 h 30"/>
                <a:gd name="T38" fmla="*/ 2 w 32"/>
                <a:gd name="T39" fmla="*/ 8 h 30"/>
                <a:gd name="T40" fmla="*/ 2 w 32"/>
                <a:gd name="T41" fmla="*/ 4 h 30"/>
                <a:gd name="T42" fmla="*/ 4 w 32"/>
                <a:gd name="T43" fmla="*/ 0 h 30"/>
                <a:gd name="T44" fmla="*/ 32 w 32"/>
                <a:gd name="T45" fmla="*/ 18 h 30"/>
                <a:gd name="T46" fmla="*/ 18 w 32"/>
                <a:gd name="T4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0">
                  <a:moveTo>
                    <a:pt x="18" y="30"/>
                  </a:moveTo>
                  <a:lnTo>
                    <a:pt x="18" y="30"/>
                  </a:lnTo>
                  <a:lnTo>
                    <a:pt x="14" y="30"/>
                  </a:lnTo>
                  <a:lnTo>
                    <a:pt x="12" y="30"/>
                  </a:lnTo>
                  <a:lnTo>
                    <a:pt x="10" y="30"/>
                  </a:lnTo>
                  <a:lnTo>
                    <a:pt x="8" y="30"/>
                  </a:lnTo>
                  <a:lnTo>
                    <a:pt x="4" y="28"/>
                  </a:lnTo>
                  <a:lnTo>
                    <a:pt x="4" y="28"/>
                  </a:lnTo>
                  <a:lnTo>
                    <a:pt x="2" y="28"/>
                  </a:lnTo>
                  <a:lnTo>
                    <a:pt x="2" y="28"/>
                  </a:lnTo>
                  <a:lnTo>
                    <a:pt x="0" y="28"/>
                  </a:lnTo>
                  <a:lnTo>
                    <a:pt x="0" y="26"/>
                  </a:lnTo>
                  <a:lnTo>
                    <a:pt x="0" y="26"/>
                  </a:lnTo>
                  <a:lnTo>
                    <a:pt x="0" y="24"/>
                  </a:lnTo>
                  <a:lnTo>
                    <a:pt x="0" y="22"/>
                  </a:lnTo>
                  <a:lnTo>
                    <a:pt x="0" y="20"/>
                  </a:lnTo>
                  <a:lnTo>
                    <a:pt x="0" y="18"/>
                  </a:lnTo>
                  <a:lnTo>
                    <a:pt x="0" y="16"/>
                  </a:lnTo>
                  <a:lnTo>
                    <a:pt x="0" y="12"/>
                  </a:lnTo>
                  <a:lnTo>
                    <a:pt x="2" y="8"/>
                  </a:lnTo>
                  <a:lnTo>
                    <a:pt x="2" y="4"/>
                  </a:lnTo>
                  <a:lnTo>
                    <a:pt x="4" y="0"/>
                  </a:lnTo>
                  <a:lnTo>
                    <a:pt x="32" y="18"/>
                  </a:lnTo>
                  <a:lnTo>
                    <a:pt x="18" y="30"/>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54" name="Freeform 450">
              <a:extLst>
                <a:ext uri="{FF2B5EF4-FFF2-40B4-BE49-F238E27FC236}">
                  <a16:creationId xmlns:a16="http://schemas.microsoft.com/office/drawing/2014/main" id="{3B3AA3D2-179D-45AE-AF44-4DC686365F08}"/>
                </a:ext>
              </a:extLst>
            </p:cNvPr>
            <p:cNvSpPr>
              <a:spLocks/>
            </p:cNvSpPr>
            <p:nvPr/>
          </p:nvSpPr>
          <p:spPr bwMode="auto">
            <a:xfrm>
              <a:off x="6907067" y="4354062"/>
              <a:ext cx="86995" cy="191493"/>
            </a:xfrm>
            <a:custGeom>
              <a:avLst/>
              <a:gdLst>
                <a:gd name="T0" fmla="*/ 0 w 46"/>
                <a:gd name="T1" fmla="*/ 68 h 112"/>
                <a:gd name="T2" fmla="*/ 0 w 46"/>
                <a:gd name="T3" fmla="*/ 54 h 112"/>
                <a:gd name="T4" fmla="*/ 2 w 46"/>
                <a:gd name="T5" fmla="*/ 46 h 112"/>
                <a:gd name="T6" fmla="*/ 2 w 46"/>
                <a:gd name="T7" fmla="*/ 42 h 112"/>
                <a:gd name="T8" fmla="*/ 8 w 46"/>
                <a:gd name="T9" fmla="*/ 40 h 112"/>
                <a:gd name="T10" fmla="*/ 10 w 46"/>
                <a:gd name="T11" fmla="*/ 38 h 112"/>
                <a:gd name="T12" fmla="*/ 10 w 46"/>
                <a:gd name="T13" fmla="*/ 34 h 112"/>
                <a:gd name="T14" fmla="*/ 10 w 46"/>
                <a:gd name="T15" fmla="*/ 30 h 112"/>
                <a:gd name="T16" fmla="*/ 6 w 46"/>
                <a:gd name="T17" fmla="*/ 22 h 112"/>
                <a:gd name="T18" fmla="*/ 6 w 46"/>
                <a:gd name="T19" fmla="*/ 14 h 112"/>
                <a:gd name="T20" fmla="*/ 10 w 46"/>
                <a:gd name="T21" fmla="*/ 0 h 112"/>
                <a:gd name="T22" fmla="*/ 18 w 46"/>
                <a:gd name="T23" fmla="*/ 4 h 112"/>
                <a:gd name="T24" fmla="*/ 28 w 46"/>
                <a:gd name="T25" fmla="*/ 16 h 112"/>
                <a:gd name="T26" fmla="*/ 28 w 46"/>
                <a:gd name="T27" fmla="*/ 24 h 112"/>
                <a:gd name="T28" fmla="*/ 28 w 46"/>
                <a:gd name="T29" fmla="*/ 30 h 112"/>
                <a:gd name="T30" fmla="*/ 24 w 46"/>
                <a:gd name="T31" fmla="*/ 40 h 112"/>
                <a:gd name="T32" fmla="*/ 24 w 46"/>
                <a:gd name="T33" fmla="*/ 46 h 112"/>
                <a:gd name="T34" fmla="*/ 24 w 46"/>
                <a:gd name="T35" fmla="*/ 48 h 112"/>
                <a:gd name="T36" fmla="*/ 26 w 46"/>
                <a:gd name="T37" fmla="*/ 52 h 112"/>
                <a:gd name="T38" fmla="*/ 34 w 46"/>
                <a:gd name="T39" fmla="*/ 60 h 112"/>
                <a:gd name="T40" fmla="*/ 40 w 46"/>
                <a:gd name="T41" fmla="*/ 70 h 112"/>
                <a:gd name="T42" fmla="*/ 42 w 46"/>
                <a:gd name="T43" fmla="*/ 76 h 112"/>
                <a:gd name="T44" fmla="*/ 46 w 46"/>
                <a:gd name="T45" fmla="*/ 86 h 112"/>
                <a:gd name="T46" fmla="*/ 46 w 46"/>
                <a:gd name="T47" fmla="*/ 92 h 112"/>
                <a:gd name="T48" fmla="*/ 46 w 46"/>
                <a:gd name="T49" fmla="*/ 92 h 112"/>
                <a:gd name="T50" fmla="*/ 42 w 46"/>
                <a:gd name="T51" fmla="*/ 96 h 112"/>
                <a:gd name="T52" fmla="*/ 38 w 46"/>
                <a:gd name="T53" fmla="*/ 98 h 112"/>
                <a:gd name="T54" fmla="*/ 36 w 46"/>
                <a:gd name="T55" fmla="*/ 102 h 112"/>
                <a:gd name="T56" fmla="*/ 34 w 46"/>
                <a:gd name="T57" fmla="*/ 108 h 112"/>
                <a:gd name="T58" fmla="*/ 32 w 46"/>
                <a:gd name="T59" fmla="*/ 110 h 112"/>
                <a:gd name="T60" fmla="*/ 28 w 46"/>
                <a:gd name="T61" fmla="*/ 112 h 112"/>
                <a:gd name="T62" fmla="*/ 24 w 46"/>
                <a:gd name="T63" fmla="*/ 112 h 112"/>
                <a:gd name="T64" fmla="*/ 22 w 46"/>
                <a:gd name="T65" fmla="*/ 112 h 112"/>
                <a:gd name="T66" fmla="*/ 18 w 46"/>
                <a:gd name="T67" fmla="*/ 110 h 112"/>
                <a:gd name="T68" fmla="*/ 16 w 46"/>
                <a:gd name="T69" fmla="*/ 106 h 112"/>
                <a:gd name="T70" fmla="*/ 16 w 46"/>
                <a:gd name="T71" fmla="*/ 104 h 112"/>
                <a:gd name="T72" fmla="*/ 18 w 46"/>
                <a:gd name="T73" fmla="*/ 98 h 112"/>
                <a:gd name="T74" fmla="*/ 22 w 46"/>
                <a:gd name="T75" fmla="*/ 90 h 112"/>
                <a:gd name="T76" fmla="*/ 22 w 46"/>
                <a:gd name="T77" fmla="*/ 84 h 112"/>
                <a:gd name="T78" fmla="*/ 22 w 46"/>
                <a:gd name="T79" fmla="*/ 80 h 112"/>
                <a:gd name="T80" fmla="*/ 20 w 46"/>
                <a:gd name="T81" fmla="*/ 78 h 112"/>
                <a:gd name="T82" fmla="*/ 16 w 46"/>
                <a:gd name="T83" fmla="*/ 78 h 112"/>
                <a:gd name="T84" fmla="*/ 10 w 46"/>
                <a:gd name="T85" fmla="*/ 76 h 112"/>
                <a:gd name="T86" fmla="*/ 0 w 46"/>
                <a:gd name="T87" fmla="*/ 7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6" h="112">
                  <a:moveTo>
                    <a:pt x="0" y="70"/>
                  </a:moveTo>
                  <a:lnTo>
                    <a:pt x="0" y="70"/>
                  </a:lnTo>
                  <a:lnTo>
                    <a:pt x="0" y="68"/>
                  </a:lnTo>
                  <a:lnTo>
                    <a:pt x="0" y="64"/>
                  </a:lnTo>
                  <a:lnTo>
                    <a:pt x="0" y="60"/>
                  </a:lnTo>
                  <a:lnTo>
                    <a:pt x="0" y="54"/>
                  </a:lnTo>
                  <a:lnTo>
                    <a:pt x="0" y="50"/>
                  </a:lnTo>
                  <a:lnTo>
                    <a:pt x="0" y="48"/>
                  </a:lnTo>
                  <a:lnTo>
                    <a:pt x="2" y="46"/>
                  </a:lnTo>
                  <a:lnTo>
                    <a:pt x="2" y="44"/>
                  </a:lnTo>
                  <a:lnTo>
                    <a:pt x="2" y="44"/>
                  </a:lnTo>
                  <a:lnTo>
                    <a:pt x="2" y="42"/>
                  </a:lnTo>
                  <a:lnTo>
                    <a:pt x="4" y="42"/>
                  </a:lnTo>
                  <a:lnTo>
                    <a:pt x="6" y="40"/>
                  </a:lnTo>
                  <a:lnTo>
                    <a:pt x="8" y="40"/>
                  </a:lnTo>
                  <a:lnTo>
                    <a:pt x="8" y="38"/>
                  </a:lnTo>
                  <a:lnTo>
                    <a:pt x="10" y="38"/>
                  </a:lnTo>
                  <a:lnTo>
                    <a:pt x="10" y="38"/>
                  </a:lnTo>
                  <a:lnTo>
                    <a:pt x="10" y="36"/>
                  </a:lnTo>
                  <a:lnTo>
                    <a:pt x="10" y="36"/>
                  </a:lnTo>
                  <a:lnTo>
                    <a:pt x="10" y="34"/>
                  </a:lnTo>
                  <a:lnTo>
                    <a:pt x="10" y="34"/>
                  </a:lnTo>
                  <a:lnTo>
                    <a:pt x="10" y="32"/>
                  </a:lnTo>
                  <a:lnTo>
                    <a:pt x="10" y="30"/>
                  </a:lnTo>
                  <a:lnTo>
                    <a:pt x="8" y="28"/>
                  </a:lnTo>
                  <a:lnTo>
                    <a:pt x="8" y="24"/>
                  </a:lnTo>
                  <a:lnTo>
                    <a:pt x="6" y="22"/>
                  </a:lnTo>
                  <a:lnTo>
                    <a:pt x="6" y="20"/>
                  </a:lnTo>
                  <a:lnTo>
                    <a:pt x="6" y="18"/>
                  </a:lnTo>
                  <a:lnTo>
                    <a:pt x="6" y="14"/>
                  </a:lnTo>
                  <a:lnTo>
                    <a:pt x="6" y="8"/>
                  </a:lnTo>
                  <a:lnTo>
                    <a:pt x="8" y="0"/>
                  </a:lnTo>
                  <a:lnTo>
                    <a:pt x="10" y="0"/>
                  </a:lnTo>
                  <a:lnTo>
                    <a:pt x="12" y="2"/>
                  </a:lnTo>
                  <a:lnTo>
                    <a:pt x="14" y="2"/>
                  </a:lnTo>
                  <a:lnTo>
                    <a:pt x="18" y="4"/>
                  </a:lnTo>
                  <a:lnTo>
                    <a:pt x="22" y="6"/>
                  </a:lnTo>
                  <a:lnTo>
                    <a:pt x="26" y="10"/>
                  </a:lnTo>
                  <a:lnTo>
                    <a:pt x="28" y="16"/>
                  </a:lnTo>
                  <a:lnTo>
                    <a:pt x="28" y="20"/>
                  </a:lnTo>
                  <a:lnTo>
                    <a:pt x="28" y="22"/>
                  </a:lnTo>
                  <a:lnTo>
                    <a:pt x="28" y="24"/>
                  </a:lnTo>
                  <a:lnTo>
                    <a:pt x="28" y="26"/>
                  </a:lnTo>
                  <a:lnTo>
                    <a:pt x="28" y="26"/>
                  </a:lnTo>
                  <a:lnTo>
                    <a:pt x="28" y="30"/>
                  </a:lnTo>
                  <a:lnTo>
                    <a:pt x="26" y="34"/>
                  </a:lnTo>
                  <a:lnTo>
                    <a:pt x="26" y="36"/>
                  </a:lnTo>
                  <a:lnTo>
                    <a:pt x="24" y="40"/>
                  </a:lnTo>
                  <a:lnTo>
                    <a:pt x="24" y="42"/>
                  </a:lnTo>
                  <a:lnTo>
                    <a:pt x="24" y="44"/>
                  </a:lnTo>
                  <a:lnTo>
                    <a:pt x="24" y="46"/>
                  </a:lnTo>
                  <a:lnTo>
                    <a:pt x="24" y="46"/>
                  </a:lnTo>
                  <a:lnTo>
                    <a:pt x="24" y="48"/>
                  </a:lnTo>
                  <a:lnTo>
                    <a:pt x="24" y="48"/>
                  </a:lnTo>
                  <a:lnTo>
                    <a:pt x="24" y="50"/>
                  </a:lnTo>
                  <a:lnTo>
                    <a:pt x="26" y="50"/>
                  </a:lnTo>
                  <a:lnTo>
                    <a:pt x="26" y="52"/>
                  </a:lnTo>
                  <a:lnTo>
                    <a:pt x="28" y="54"/>
                  </a:lnTo>
                  <a:lnTo>
                    <a:pt x="30" y="56"/>
                  </a:lnTo>
                  <a:lnTo>
                    <a:pt x="34" y="60"/>
                  </a:lnTo>
                  <a:lnTo>
                    <a:pt x="36" y="64"/>
                  </a:lnTo>
                  <a:lnTo>
                    <a:pt x="38" y="66"/>
                  </a:lnTo>
                  <a:lnTo>
                    <a:pt x="40" y="70"/>
                  </a:lnTo>
                  <a:lnTo>
                    <a:pt x="40" y="72"/>
                  </a:lnTo>
                  <a:lnTo>
                    <a:pt x="42" y="74"/>
                  </a:lnTo>
                  <a:lnTo>
                    <a:pt x="42" y="76"/>
                  </a:lnTo>
                  <a:lnTo>
                    <a:pt x="44" y="80"/>
                  </a:lnTo>
                  <a:lnTo>
                    <a:pt x="44" y="82"/>
                  </a:lnTo>
                  <a:lnTo>
                    <a:pt x="46" y="86"/>
                  </a:lnTo>
                  <a:lnTo>
                    <a:pt x="46" y="88"/>
                  </a:lnTo>
                  <a:lnTo>
                    <a:pt x="46" y="90"/>
                  </a:lnTo>
                  <a:lnTo>
                    <a:pt x="46" y="92"/>
                  </a:lnTo>
                  <a:lnTo>
                    <a:pt x="46" y="92"/>
                  </a:lnTo>
                  <a:lnTo>
                    <a:pt x="46" y="92"/>
                  </a:lnTo>
                  <a:lnTo>
                    <a:pt x="46" y="92"/>
                  </a:lnTo>
                  <a:lnTo>
                    <a:pt x="44" y="94"/>
                  </a:lnTo>
                  <a:lnTo>
                    <a:pt x="44" y="94"/>
                  </a:lnTo>
                  <a:lnTo>
                    <a:pt x="42" y="96"/>
                  </a:lnTo>
                  <a:lnTo>
                    <a:pt x="42" y="96"/>
                  </a:lnTo>
                  <a:lnTo>
                    <a:pt x="38" y="98"/>
                  </a:lnTo>
                  <a:lnTo>
                    <a:pt x="38" y="98"/>
                  </a:lnTo>
                  <a:lnTo>
                    <a:pt x="36" y="100"/>
                  </a:lnTo>
                  <a:lnTo>
                    <a:pt x="36" y="100"/>
                  </a:lnTo>
                  <a:lnTo>
                    <a:pt x="36" y="102"/>
                  </a:lnTo>
                  <a:lnTo>
                    <a:pt x="34" y="104"/>
                  </a:lnTo>
                  <a:lnTo>
                    <a:pt x="34" y="106"/>
                  </a:lnTo>
                  <a:lnTo>
                    <a:pt x="34" y="108"/>
                  </a:lnTo>
                  <a:lnTo>
                    <a:pt x="32" y="110"/>
                  </a:lnTo>
                  <a:lnTo>
                    <a:pt x="32" y="110"/>
                  </a:lnTo>
                  <a:lnTo>
                    <a:pt x="32" y="110"/>
                  </a:lnTo>
                  <a:lnTo>
                    <a:pt x="32" y="110"/>
                  </a:lnTo>
                  <a:lnTo>
                    <a:pt x="30" y="112"/>
                  </a:lnTo>
                  <a:lnTo>
                    <a:pt x="28" y="112"/>
                  </a:lnTo>
                  <a:lnTo>
                    <a:pt x="28" y="112"/>
                  </a:lnTo>
                  <a:lnTo>
                    <a:pt x="26" y="112"/>
                  </a:lnTo>
                  <a:lnTo>
                    <a:pt x="24" y="112"/>
                  </a:lnTo>
                  <a:lnTo>
                    <a:pt x="24" y="112"/>
                  </a:lnTo>
                  <a:lnTo>
                    <a:pt x="22" y="112"/>
                  </a:lnTo>
                  <a:lnTo>
                    <a:pt x="22" y="112"/>
                  </a:lnTo>
                  <a:lnTo>
                    <a:pt x="20" y="110"/>
                  </a:lnTo>
                  <a:lnTo>
                    <a:pt x="20" y="110"/>
                  </a:lnTo>
                  <a:lnTo>
                    <a:pt x="18" y="110"/>
                  </a:lnTo>
                  <a:lnTo>
                    <a:pt x="18" y="108"/>
                  </a:lnTo>
                  <a:lnTo>
                    <a:pt x="18" y="108"/>
                  </a:lnTo>
                  <a:lnTo>
                    <a:pt x="16" y="106"/>
                  </a:lnTo>
                  <a:lnTo>
                    <a:pt x="16" y="106"/>
                  </a:lnTo>
                  <a:lnTo>
                    <a:pt x="16" y="104"/>
                  </a:lnTo>
                  <a:lnTo>
                    <a:pt x="16" y="104"/>
                  </a:lnTo>
                  <a:lnTo>
                    <a:pt x="16" y="102"/>
                  </a:lnTo>
                  <a:lnTo>
                    <a:pt x="18" y="100"/>
                  </a:lnTo>
                  <a:lnTo>
                    <a:pt x="18" y="98"/>
                  </a:lnTo>
                  <a:lnTo>
                    <a:pt x="20" y="94"/>
                  </a:lnTo>
                  <a:lnTo>
                    <a:pt x="20" y="92"/>
                  </a:lnTo>
                  <a:lnTo>
                    <a:pt x="22" y="90"/>
                  </a:lnTo>
                  <a:lnTo>
                    <a:pt x="22" y="88"/>
                  </a:lnTo>
                  <a:lnTo>
                    <a:pt x="22" y="84"/>
                  </a:lnTo>
                  <a:lnTo>
                    <a:pt x="22" y="84"/>
                  </a:lnTo>
                  <a:lnTo>
                    <a:pt x="22" y="82"/>
                  </a:lnTo>
                  <a:lnTo>
                    <a:pt x="22" y="80"/>
                  </a:lnTo>
                  <a:lnTo>
                    <a:pt x="22" y="80"/>
                  </a:lnTo>
                  <a:lnTo>
                    <a:pt x="22" y="80"/>
                  </a:lnTo>
                  <a:lnTo>
                    <a:pt x="22" y="78"/>
                  </a:lnTo>
                  <a:lnTo>
                    <a:pt x="20" y="78"/>
                  </a:lnTo>
                  <a:lnTo>
                    <a:pt x="20" y="78"/>
                  </a:lnTo>
                  <a:lnTo>
                    <a:pt x="18" y="78"/>
                  </a:lnTo>
                  <a:lnTo>
                    <a:pt x="16" y="78"/>
                  </a:lnTo>
                  <a:lnTo>
                    <a:pt x="14" y="76"/>
                  </a:lnTo>
                  <a:lnTo>
                    <a:pt x="12" y="76"/>
                  </a:lnTo>
                  <a:lnTo>
                    <a:pt x="10" y="76"/>
                  </a:lnTo>
                  <a:lnTo>
                    <a:pt x="8" y="74"/>
                  </a:lnTo>
                  <a:lnTo>
                    <a:pt x="4" y="74"/>
                  </a:lnTo>
                  <a:lnTo>
                    <a:pt x="0" y="70"/>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55" name="Freeform 451">
              <a:extLst>
                <a:ext uri="{FF2B5EF4-FFF2-40B4-BE49-F238E27FC236}">
                  <a16:creationId xmlns:a16="http://schemas.microsoft.com/office/drawing/2014/main" id="{99A87A5E-5E87-478C-B5BC-A881ADD74B8F}"/>
                </a:ext>
              </a:extLst>
            </p:cNvPr>
            <p:cNvSpPr>
              <a:spLocks/>
            </p:cNvSpPr>
            <p:nvPr/>
          </p:nvSpPr>
          <p:spPr bwMode="auto">
            <a:xfrm>
              <a:off x="6907067" y="4354062"/>
              <a:ext cx="86995" cy="191493"/>
            </a:xfrm>
            <a:custGeom>
              <a:avLst/>
              <a:gdLst>
                <a:gd name="T0" fmla="*/ 0 w 46"/>
                <a:gd name="T1" fmla="*/ 68 h 112"/>
                <a:gd name="T2" fmla="*/ 0 w 46"/>
                <a:gd name="T3" fmla="*/ 54 h 112"/>
                <a:gd name="T4" fmla="*/ 2 w 46"/>
                <a:gd name="T5" fmla="*/ 46 h 112"/>
                <a:gd name="T6" fmla="*/ 2 w 46"/>
                <a:gd name="T7" fmla="*/ 42 h 112"/>
                <a:gd name="T8" fmla="*/ 8 w 46"/>
                <a:gd name="T9" fmla="*/ 40 h 112"/>
                <a:gd name="T10" fmla="*/ 10 w 46"/>
                <a:gd name="T11" fmla="*/ 38 h 112"/>
                <a:gd name="T12" fmla="*/ 10 w 46"/>
                <a:gd name="T13" fmla="*/ 34 h 112"/>
                <a:gd name="T14" fmla="*/ 10 w 46"/>
                <a:gd name="T15" fmla="*/ 30 h 112"/>
                <a:gd name="T16" fmla="*/ 6 w 46"/>
                <a:gd name="T17" fmla="*/ 22 h 112"/>
                <a:gd name="T18" fmla="*/ 6 w 46"/>
                <a:gd name="T19" fmla="*/ 14 h 112"/>
                <a:gd name="T20" fmla="*/ 10 w 46"/>
                <a:gd name="T21" fmla="*/ 0 h 112"/>
                <a:gd name="T22" fmla="*/ 18 w 46"/>
                <a:gd name="T23" fmla="*/ 4 h 112"/>
                <a:gd name="T24" fmla="*/ 28 w 46"/>
                <a:gd name="T25" fmla="*/ 16 h 112"/>
                <a:gd name="T26" fmla="*/ 28 w 46"/>
                <a:gd name="T27" fmla="*/ 24 h 112"/>
                <a:gd name="T28" fmla="*/ 28 w 46"/>
                <a:gd name="T29" fmla="*/ 30 h 112"/>
                <a:gd name="T30" fmla="*/ 24 w 46"/>
                <a:gd name="T31" fmla="*/ 40 h 112"/>
                <a:gd name="T32" fmla="*/ 24 w 46"/>
                <a:gd name="T33" fmla="*/ 46 h 112"/>
                <a:gd name="T34" fmla="*/ 24 w 46"/>
                <a:gd name="T35" fmla="*/ 48 h 112"/>
                <a:gd name="T36" fmla="*/ 26 w 46"/>
                <a:gd name="T37" fmla="*/ 52 h 112"/>
                <a:gd name="T38" fmla="*/ 34 w 46"/>
                <a:gd name="T39" fmla="*/ 60 h 112"/>
                <a:gd name="T40" fmla="*/ 40 w 46"/>
                <a:gd name="T41" fmla="*/ 70 h 112"/>
                <a:gd name="T42" fmla="*/ 42 w 46"/>
                <a:gd name="T43" fmla="*/ 76 h 112"/>
                <a:gd name="T44" fmla="*/ 46 w 46"/>
                <a:gd name="T45" fmla="*/ 86 h 112"/>
                <a:gd name="T46" fmla="*/ 46 w 46"/>
                <a:gd name="T47" fmla="*/ 92 h 112"/>
                <a:gd name="T48" fmla="*/ 46 w 46"/>
                <a:gd name="T49" fmla="*/ 92 h 112"/>
                <a:gd name="T50" fmla="*/ 42 w 46"/>
                <a:gd name="T51" fmla="*/ 96 h 112"/>
                <a:gd name="T52" fmla="*/ 38 w 46"/>
                <a:gd name="T53" fmla="*/ 98 h 112"/>
                <a:gd name="T54" fmla="*/ 36 w 46"/>
                <a:gd name="T55" fmla="*/ 102 h 112"/>
                <a:gd name="T56" fmla="*/ 34 w 46"/>
                <a:gd name="T57" fmla="*/ 108 h 112"/>
                <a:gd name="T58" fmla="*/ 32 w 46"/>
                <a:gd name="T59" fmla="*/ 110 h 112"/>
                <a:gd name="T60" fmla="*/ 28 w 46"/>
                <a:gd name="T61" fmla="*/ 112 h 112"/>
                <a:gd name="T62" fmla="*/ 24 w 46"/>
                <a:gd name="T63" fmla="*/ 112 h 112"/>
                <a:gd name="T64" fmla="*/ 22 w 46"/>
                <a:gd name="T65" fmla="*/ 112 h 112"/>
                <a:gd name="T66" fmla="*/ 18 w 46"/>
                <a:gd name="T67" fmla="*/ 110 h 112"/>
                <a:gd name="T68" fmla="*/ 16 w 46"/>
                <a:gd name="T69" fmla="*/ 106 h 112"/>
                <a:gd name="T70" fmla="*/ 16 w 46"/>
                <a:gd name="T71" fmla="*/ 104 h 112"/>
                <a:gd name="T72" fmla="*/ 18 w 46"/>
                <a:gd name="T73" fmla="*/ 98 h 112"/>
                <a:gd name="T74" fmla="*/ 22 w 46"/>
                <a:gd name="T75" fmla="*/ 90 h 112"/>
                <a:gd name="T76" fmla="*/ 22 w 46"/>
                <a:gd name="T77" fmla="*/ 84 h 112"/>
                <a:gd name="T78" fmla="*/ 22 w 46"/>
                <a:gd name="T79" fmla="*/ 80 h 112"/>
                <a:gd name="T80" fmla="*/ 20 w 46"/>
                <a:gd name="T81" fmla="*/ 78 h 112"/>
                <a:gd name="T82" fmla="*/ 16 w 46"/>
                <a:gd name="T83" fmla="*/ 78 h 112"/>
                <a:gd name="T84" fmla="*/ 10 w 46"/>
                <a:gd name="T85" fmla="*/ 76 h 112"/>
                <a:gd name="T86" fmla="*/ 0 w 46"/>
                <a:gd name="T87" fmla="*/ 7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6" h="112">
                  <a:moveTo>
                    <a:pt x="0" y="70"/>
                  </a:moveTo>
                  <a:lnTo>
                    <a:pt x="0" y="70"/>
                  </a:lnTo>
                  <a:lnTo>
                    <a:pt x="0" y="68"/>
                  </a:lnTo>
                  <a:lnTo>
                    <a:pt x="0" y="64"/>
                  </a:lnTo>
                  <a:lnTo>
                    <a:pt x="0" y="60"/>
                  </a:lnTo>
                  <a:lnTo>
                    <a:pt x="0" y="54"/>
                  </a:lnTo>
                  <a:lnTo>
                    <a:pt x="0" y="50"/>
                  </a:lnTo>
                  <a:lnTo>
                    <a:pt x="0" y="48"/>
                  </a:lnTo>
                  <a:lnTo>
                    <a:pt x="2" y="46"/>
                  </a:lnTo>
                  <a:lnTo>
                    <a:pt x="2" y="44"/>
                  </a:lnTo>
                  <a:lnTo>
                    <a:pt x="2" y="44"/>
                  </a:lnTo>
                  <a:lnTo>
                    <a:pt x="2" y="42"/>
                  </a:lnTo>
                  <a:lnTo>
                    <a:pt x="4" y="42"/>
                  </a:lnTo>
                  <a:lnTo>
                    <a:pt x="6" y="40"/>
                  </a:lnTo>
                  <a:lnTo>
                    <a:pt x="8" y="40"/>
                  </a:lnTo>
                  <a:lnTo>
                    <a:pt x="8" y="38"/>
                  </a:lnTo>
                  <a:lnTo>
                    <a:pt x="10" y="38"/>
                  </a:lnTo>
                  <a:lnTo>
                    <a:pt x="10" y="38"/>
                  </a:lnTo>
                  <a:lnTo>
                    <a:pt x="10" y="36"/>
                  </a:lnTo>
                  <a:lnTo>
                    <a:pt x="10" y="36"/>
                  </a:lnTo>
                  <a:lnTo>
                    <a:pt x="10" y="34"/>
                  </a:lnTo>
                  <a:lnTo>
                    <a:pt x="10" y="34"/>
                  </a:lnTo>
                  <a:lnTo>
                    <a:pt x="10" y="32"/>
                  </a:lnTo>
                  <a:lnTo>
                    <a:pt x="10" y="30"/>
                  </a:lnTo>
                  <a:lnTo>
                    <a:pt x="8" y="28"/>
                  </a:lnTo>
                  <a:lnTo>
                    <a:pt x="8" y="24"/>
                  </a:lnTo>
                  <a:lnTo>
                    <a:pt x="6" y="22"/>
                  </a:lnTo>
                  <a:lnTo>
                    <a:pt x="6" y="20"/>
                  </a:lnTo>
                  <a:lnTo>
                    <a:pt x="6" y="18"/>
                  </a:lnTo>
                  <a:lnTo>
                    <a:pt x="6" y="14"/>
                  </a:lnTo>
                  <a:lnTo>
                    <a:pt x="6" y="8"/>
                  </a:lnTo>
                  <a:lnTo>
                    <a:pt x="8" y="0"/>
                  </a:lnTo>
                  <a:lnTo>
                    <a:pt x="10" y="0"/>
                  </a:lnTo>
                  <a:lnTo>
                    <a:pt x="12" y="2"/>
                  </a:lnTo>
                  <a:lnTo>
                    <a:pt x="14" y="2"/>
                  </a:lnTo>
                  <a:lnTo>
                    <a:pt x="18" y="4"/>
                  </a:lnTo>
                  <a:lnTo>
                    <a:pt x="22" y="6"/>
                  </a:lnTo>
                  <a:lnTo>
                    <a:pt x="26" y="10"/>
                  </a:lnTo>
                  <a:lnTo>
                    <a:pt x="28" y="16"/>
                  </a:lnTo>
                  <a:lnTo>
                    <a:pt x="28" y="20"/>
                  </a:lnTo>
                  <a:lnTo>
                    <a:pt x="28" y="22"/>
                  </a:lnTo>
                  <a:lnTo>
                    <a:pt x="28" y="24"/>
                  </a:lnTo>
                  <a:lnTo>
                    <a:pt x="28" y="26"/>
                  </a:lnTo>
                  <a:lnTo>
                    <a:pt x="28" y="26"/>
                  </a:lnTo>
                  <a:lnTo>
                    <a:pt x="28" y="30"/>
                  </a:lnTo>
                  <a:lnTo>
                    <a:pt x="26" y="34"/>
                  </a:lnTo>
                  <a:lnTo>
                    <a:pt x="26" y="36"/>
                  </a:lnTo>
                  <a:lnTo>
                    <a:pt x="24" y="40"/>
                  </a:lnTo>
                  <a:lnTo>
                    <a:pt x="24" y="42"/>
                  </a:lnTo>
                  <a:lnTo>
                    <a:pt x="24" y="44"/>
                  </a:lnTo>
                  <a:lnTo>
                    <a:pt x="24" y="46"/>
                  </a:lnTo>
                  <a:lnTo>
                    <a:pt x="24" y="46"/>
                  </a:lnTo>
                  <a:lnTo>
                    <a:pt x="24" y="48"/>
                  </a:lnTo>
                  <a:lnTo>
                    <a:pt x="24" y="48"/>
                  </a:lnTo>
                  <a:lnTo>
                    <a:pt x="24" y="50"/>
                  </a:lnTo>
                  <a:lnTo>
                    <a:pt x="26" y="50"/>
                  </a:lnTo>
                  <a:lnTo>
                    <a:pt x="26" y="52"/>
                  </a:lnTo>
                  <a:lnTo>
                    <a:pt x="28" y="54"/>
                  </a:lnTo>
                  <a:lnTo>
                    <a:pt x="30" y="56"/>
                  </a:lnTo>
                  <a:lnTo>
                    <a:pt x="34" y="60"/>
                  </a:lnTo>
                  <a:lnTo>
                    <a:pt x="36" y="64"/>
                  </a:lnTo>
                  <a:lnTo>
                    <a:pt x="38" y="66"/>
                  </a:lnTo>
                  <a:lnTo>
                    <a:pt x="40" y="70"/>
                  </a:lnTo>
                  <a:lnTo>
                    <a:pt x="40" y="72"/>
                  </a:lnTo>
                  <a:lnTo>
                    <a:pt x="42" y="74"/>
                  </a:lnTo>
                  <a:lnTo>
                    <a:pt x="42" y="76"/>
                  </a:lnTo>
                  <a:lnTo>
                    <a:pt x="44" y="80"/>
                  </a:lnTo>
                  <a:lnTo>
                    <a:pt x="44" y="82"/>
                  </a:lnTo>
                  <a:lnTo>
                    <a:pt x="46" y="86"/>
                  </a:lnTo>
                  <a:lnTo>
                    <a:pt x="46" y="88"/>
                  </a:lnTo>
                  <a:lnTo>
                    <a:pt x="46" y="90"/>
                  </a:lnTo>
                  <a:lnTo>
                    <a:pt x="46" y="92"/>
                  </a:lnTo>
                  <a:lnTo>
                    <a:pt x="46" y="92"/>
                  </a:lnTo>
                  <a:lnTo>
                    <a:pt x="46" y="92"/>
                  </a:lnTo>
                  <a:lnTo>
                    <a:pt x="46" y="92"/>
                  </a:lnTo>
                  <a:lnTo>
                    <a:pt x="44" y="94"/>
                  </a:lnTo>
                  <a:lnTo>
                    <a:pt x="44" y="94"/>
                  </a:lnTo>
                  <a:lnTo>
                    <a:pt x="42" y="96"/>
                  </a:lnTo>
                  <a:lnTo>
                    <a:pt x="42" y="96"/>
                  </a:lnTo>
                  <a:lnTo>
                    <a:pt x="38" y="98"/>
                  </a:lnTo>
                  <a:lnTo>
                    <a:pt x="38" y="98"/>
                  </a:lnTo>
                  <a:lnTo>
                    <a:pt x="36" y="100"/>
                  </a:lnTo>
                  <a:lnTo>
                    <a:pt x="36" y="100"/>
                  </a:lnTo>
                  <a:lnTo>
                    <a:pt x="36" y="102"/>
                  </a:lnTo>
                  <a:lnTo>
                    <a:pt x="34" y="104"/>
                  </a:lnTo>
                  <a:lnTo>
                    <a:pt x="34" y="106"/>
                  </a:lnTo>
                  <a:lnTo>
                    <a:pt x="34" y="108"/>
                  </a:lnTo>
                  <a:lnTo>
                    <a:pt x="32" y="110"/>
                  </a:lnTo>
                  <a:lnTo>
                    <a:pt x="32" y="110"/>
                  </a:lnTo>
                  <a:lnTo>
                    <a:pt x="32" y="110"/>
                  </a:lnTo>
                  <a:lnTo>
                    <a:pt x="32" y="110"/>
                  </a:lnTo>
                  <a:lnTo>
                    <a:pt x="30" y="112"/>
                  </a:lnTo>
                  <a:lnTo>
                    <a:pt x="28" y="112"/>
                  </a:lnTo>
                  <a:lnTo>
                    <a:pt x="28" y="112"/>
                  </a:lnTo>
                  <a:lnTo>
                    <a:pt x="26" y="112"/>
                  </a:lnTo>
                  <a:lnTo>
                    <a:pt x="24" y="112"/>
                  </a:lnTo>
                  <a:lnTo>
                    <a:pt x="24" y="112"/>
                  </a:lnTo>
                  <a:lnTo>
                    <a:pt x="22" y="112"/>
                  </a:lnTo>
                  <a:lnTo>
                    <a:pt x="22" y="112"/>
                  </a:lnTo>
                  <a:lnTo>
                    <a:pt x="20" y="110"/>
                  </a:lnTo>
                  <a:lnTo>
                    <a:pt x="20" y="110"/>
                  </a:lnTo>
                  <a:lnTo>
                    <a:pt x="18" y="110"/>
                  </a:lnTo>
                  <a:lnTo>
                    <a:pt x="18" y="108"/>
                  </a:lnTo>
                  <a:lnTo>
                    <a:pt x="18" y="108"/>
                  </a:lnTo>
                  <a:lnTo>
                    <a:pt x="16" y="106"/>
                  </a:lnTo>
                  <a:lnTo>
                    <a:pt x="16" y="106"/>
                  </a:lnTo>
                  <a:lnTo>
                    <a:pt x="16" y="104"/>
                  </a:lnTo>
                  <a:lnTo>
                    <a:pt x="16" y="104"/>
                  </a:lnTo>
                  <a:lnTo>
                    <a:pt x="16" y="102"/>
                  </a:lnTo>
                  <a:lnTo>
                    <a:pt x="18" y="100"/>
                  </a:lnTo>
                  <a:lnTo>
                    <a:pt x="18" y="98"/>
                  </a:lnTo>
                  <a:lnTo>
                    <a:pt x="20" y="94"/>
                  </a:lnTo>
                  <a:lnTo>
                    <a:pt x="20" y="92"/>
                  </a:lnTo>
                  <a:lnTo>
                    <a:pt x="22" y="90"/>
                  </a:lnTo>
                  <a:lnTo>
                    <a:pt x="22" y="88"/>
                  </a:lnTo>
                  <a:lnTo>
                    <a:pt x="22" y="84"/>
                  </a:lnTo>
                  <a:lnTo>
                    <a:pt x="22" y="84"/>
                  </a:lnTo>
                  <a:lnTo>
                    <a:pt x="22" y="82"/>
                  </a:lnTo>
                  <a:lnTo>
                    <a:pt x="22" y="80"/>
                  </a:lnTo>
                  <a:lnTo>
                    <a:pt x="22" y="80"/>
                  </a:lnTo>
                  <a:lnTo>
                    <a:pt x="22" y="80"/>
                  </a:lnTo>
                  <a:lnTo>
                    <a:pt x="22" y="78"/>
                  </a:lnTo>
                  <a:lnTo>
                    <a:pt x="20" y="78"/>
                  </a:lnTo>
                  <a:lnTo>
                    <a:pt x="20" y="78"/>
                  </a:lnTo>
                  <a:lnTo>
                    <a:pt x="18" y="78"/>
                  </a:lnTo>
                  <a:lnTo>
                    <a:pt x="16" y="78"/>
                  </a:lnTo>
                  <a:lnTo>
                    <a:pt x="14" y="76"/>
                  </a:lnTo>
                  <a:lnTo>
                    <a:pt x="12" y="76"/>
                  </a:lnTo>
                  <a:lnTo>
                    <a:pt x="10" y="76"/>
                  </a:lnTo>
                  <a:lnTo>
                    <a:pt x="8" y="74"/>
                  </a:lnTo>
                  <a:lnTo>
                    <a:pt x="4" y="74"/>
                  </a:lnTo>
                  <a:lnTo>
                    <a:pt x="0" y="70"/>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56" name="Freeform 452">
              <a:extLst>
                <a:ext uri="{FF2B5EF4-FFF2-40B4-BE49-F238E27FC236}">
                  <a16:creationId xmlns:a16="http://schemas.microsoft.com/office/drawing/2014/main" id="{025548C8-BCB8-4606-A498-716EE99E6AB3}"/>
                </a:ext>
              </a:extLst>
            </p:cNvPr>
            <p:cNvSpPr>
              <a:spLocks/>
            </p:cNvSpPr>
            <p:nvPr/>
          </p:nvSpPr>
          <p:spPr bwMode="auto">
            <a:xfrm>
              <a:off x="6207322" y="2975996"/>
              <a:ext cx="109689" cy="184654"/>
            </a:xfrm>
            <a:custGeom>
              <a:avLst/>
              <a:gdLst>
                <a:gd name="T0" fmla="*/ 28 w 58"/>
                <a:gd name="T1" fmla="*/ 108 h 108"/>
                <a:gd name="T2" fmla="*/ 24 w 58"/>
                <a:gd name="T3" fmla="*/ 106 h 108"/>
                <a:gd name="T4" fmla="*/ 22 w 58"/>
                <a:gd name="T5" fmla="*/ 104 h 108"/>
                <a:gd name="T6" fmla="*/ 22 w 58"/>
                <a:gd name="T7" fmla="*/ 96 h 108"/>
                <a:gd name="T8" fmla="*/ 20 w 58"/>
                <a:gd name="T9" fmla="*/ 92 h 108"/>
                <a:gd name="T10" fmla="*/ 18 w 58"/>
                <a:gd name="T11" fmla="*/ 88 h 108"/>
                <a:gd name="T12" fmla="*/ 10 w 58"/>
                <a:gd name="T13" fmla="*/ 86 h 108"/>
                <a:gd name="T14" fmla="*/ 6 w 58"/>
                <a:gd name="T15" fmla="*/ 84 h 108"/>
                <a:gd name="T16" fmla="*/ 2 w 58"/>
                <a:gd name="T17" fmla="*/ 76 h 108"/>
                <a:gd name="T18" fmla="*/ 0 w 58"/>
                <a:gd name="T19" fmla="*/ 68 h 108"/>
                <a:gd name="T20" fmla="*/ 2 w 58"/>
                <a:gd name="T21" fmla="*/ 60 h 108"/>
                <a:gd name="T22" fmla="*/ 6 w 58"/>
                <a:gd name="T23" fmla="*/ 54 h 108"/>
                <a:gd name="T24" fmla="*/ 12 w 58"/>
                <a:gd name="T25" fmla="*/ 52 h 108"/>
                <a:gd name="T26" fmla="*/ 18 w 58"/>
                <a:gd name="T27" fmla="*/ 50 h 108"/>
                <a:gd name="T28" fmla="*/ 18 w 58"/>
                <a:gd name="T29" fmla="*/ 48 h 108"/>
                <a:gd name="T30" fmla="*/ 16 w 58"/>
                <a:gd name="T31" fmla="*/ 44 h 108"/>
                <a:gd name="T32" fmla="*/ 12 w 58"/>
                <a:gd name="T33" fmla="*/ 38 h 108"/>
                <a:gd name="T34" fmla="*/ 10 w 58"/>
                <a:gd name="T35" fmla="*/ 34 h 108"/>
                <a:gd name="T36" fmla="*/ 12 w 58"/>
                <a:gd name="T37" fmla="*/ 28 h 108"/>
                <a:gd name="T38" fmla="*/ 14 w 58"/>
                <a:gd name="T39" fmla="*/ 26 h 108"/>
                <a:gd name="T40" fmla="*/ 20 w 58"/>
                <a:gd name="T41" fmla="*/ 26 h 108"/>
                <a:gd name="T42" fmla="*/ 20 w 58"/>
                <a:gd name="T43" fmla="*/ 24 h 108"/>
                <a:gd name="T44" fmla="*/ 20 w 58"/>
                <a:gd name="T45" fmla="*/ 16 h 108"/>
                <a:gd name="T46" fmla="*/ 22 w 58"/>
                <a:gd name="T47" fmla="*/ 6 h 108"/>
                <a:gd name="T48" fmla="*/ 28 w 58"/>
                <a:gd name="T49" fmla="*/ 2 h 108"/>
                <a:gd name="T50" fmla="*/ 34 w 58"/>
                <a:gd name="T51" fmla="*/ 0 h 108"/>
                <a:gd name="T52" fmla="*/ 40 w 58"/>
                <a:gd name="T53" fmla="*/ 4 h 108"/>
                <a:gd name="T54" fmla="*/ 48 w 58"/>
                <a:gd name="T55" fmla="*/ 8 h 108"/>
                <a:gd name="T56" fmla="*/ 54 w 58"/>
                <a:gd name="T57" fmla="*/ 10 h 108"/>
                <a:gd name="T58" fmla="*/ 54 w 58"/>
                <a:gd name="T59" fmla="*/ 12 h 108"/>
                <a:gd name="T60" fmla="*/ 52 w 58"/>
                <a:gd name="T61" fmla="*/ 18 h 108"/>
                <a:gd name="T62" fmla="*/ 50 w 58"/>
                <a:gd name="T63" fmla="*/ 22 h 108"/>
                <a:gd name="T64" fmla="*/ 52 w 58"/>
                <a:gd name="T65" fmla="*/ 26 h 108"/>
                <a:gd name="T66" fmla="*/ 56 w 58"/>
                <a:gd name="T67" fmla="*/ 32 h 108"/>
                <a:gd name="T68" fmla="*/ 56 w 58"/>
                <a:gd name="T69" fmla="*/ 42 h 108"/>
                <a:gd name="T70" fmla="*/ 54 w 58"/>
                <a:gd name="T71" fmla="*/ 48 h 108"/>
                <a:gd name="T72" fmla="*/ 50 w 58"/>
                <a:gd name="T73" fmla="*/ 50 h 108"/>
                <a:gd name="T74" fmla="*/ 44 w 58"/>
                <a:gd name="T75" fmla="*/ 50 h 108"/>
                <a:gd name="T76" fmla="*/ 42 w 58"/>
                <a:gd name="T77" fmla="*/ 54 h 108"/>
                <a:gd name="T78" fmla="*/ 42 w 58"/>
                <a:gd name="T79" fmla="*/ 62 h 108"/>
                <a:gd name="T80" fmla="*/ 42 w 58"/>
                <a:gd name="T81" fmla="*/ 66 h 108"/>
                <a:gd name="T82" fmla="*/ 46 w 58"/>
                <a:gd name="T83" fmla="*/ 66 h 108"/>
                <a:gd name="T84" fmla="*/ 52 w 58"/>
                <a:gd name="T85" fmla="*/ 70 h 108"/>
                <a:gd name="T86" fmla="*/ 58 w 58"/>
                <a:gd name="T87" fmla="*/ 78 h 108"/>
                <a:gd name="T88" fmla="*/ 56 w 58"/>
                <a:gd name="T89" fmla="*/ 92 h 108"/>
                <a:gd name="T90" fmla="*/ 54 w 58"/>
                <a:gd name="T91" fmla="*/ 98 h 108"/>
                <a:gd name="T92" fmla="*/ 52 w 58"/>
                <a:gd name="T93" fmla="*/ 100 h 108"/>
                <a:gd name="T94" fmla="*/ 42 w 58"/>
                <a:gd name="T95" fmla="*/ 10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8" h="108">
                  <a:moveTo>
                    <a:pt x="32" y="106"/>
                  </a:moveTo>
                  <a:lnTo>
                    <a:pt x="32" y="106"/>
                  </a:lnTo>
                  <a:lnTo>
                    <a:pt x="32" y="106"/>
                  </a:lnTo>
                  <a:lnTo>
                    <a:pt x="28" y="108"/>
                  </a:lnTo>
                  <a:lnTo>
                    <a:pt x="28" y="108"/>
                  </a:lnTo>
                  <a:lnTo>
                    <a:pt x="26" y="108"/>
                  </a:lnTo>
                  <a:lnTo>
                    <a:pt x="24" y="108"/>
                  </a:lnTo>
                  <a:lnTo>
                    <a:pt x="24" y="106"/>
                  </a:lnTo>
                  <a:lnTo>
                    <a:pt x="24" y="106"/>
                  </a:lnTo>
                  <a:lnTo>
                    <a:pt x="24" y="106"/>
                  </a:lnTo>
                  <a:lnTo>
                    <a:pt x="22" y="106"/>
                  </a:lnTo>
                  <a:lnTo>
                    <a:pt x="22" y="104"/>
                  </a:lnTo>
                  <a:lnTo>
                    <a:pt x="22" y="104"/>
                  </a:lnTo>
                  <a:lnTo>
                    <a:pt x="22" y="102"/>
                  </a:lnTo>
                  <a:lnTo>
                    <a:pt x="22" y="98"/>
                  </a:lnTo>
                  <a:lnTo>
                    <a:pt x="22" y="96"/>
                  </a:lnTo>
                  <a:lnTo>
                    <a:pt x="22" y="94"/>
                  </a:lnTo>
                  <a:lnTo>
                    <a:pt x="20" y="92"/>
                  </a:lnTo>
                  <a:lnTo>
                    <a:pt x="20" y="92"/>
                  </a:lnTo>
                  <a:lnTo>
                    <a:pt x="20" y="92"/>
                  </a:lnTo>
                  <a:lnTo>
                    <a:pt x="20" y="90"/>
                  </a:lnTo>
                  <a:lnTo>
                    <a:pt x="20" y="90"/>
                  </a:lnTo>
                  <a:lnTo>
                    <a:pt x="18" y="90"/>
                  </a:lnTo>
                  <a:lnTo>
                    <a:pt x="18" y="88"/>
                  </a:lnTo>
                  <a:lnTo>
                    <a:pt x="16" y="88"/>
                  </a:lnTo>
                  <a:lnTo>
                    <a:pt x="14" y="88"/>
                  </a:lnTo>
                  <a:lnTo>
                    <a:pt x="12" y="88"/>
                  </a:lnTo>
                  <a:lnTo>
                    <a:pt x="10" y="86"/>
                  </a:lnTo>
                  <a:lnTo>
                    <a:pt x="8" y="86"/>
                  </a:lnTo>
                  <a:lnTo>
                    <a:pt x="8" y="86"/>
                  </a:lnTo>
                  <a:lnTo>
                    <a:pt x="8" y="86"/>
                  </a:lnTo>
                  <a:lnTo>
                    <a:pt x="6" y="84"/>
                  </a:lnTo>
                  <a:lnTo>
                    <a:pt x="4" y="82"/>
                  </a:lnTo>
                  <a:lnTo>
                    <a:pt x="4" y="80"/>
                  </a:lnTo>
                  <a:lnTo>
                    <a:pt x="2" y="78"/>
                  </a:lnTo>
                  <a:lnTo>
                    <a:pt x="2" y="76"/>
                  </a:lnTo>
                  <a:lnTo>
                    <a:pt x="2" y="74"/>
                  </a:lnTo>
                  <a:lnTo>
                    <a:pt x="0" y="72"/>
                  </a:lnTo>
                  <a:lnTo>
                    <a:pt x="0" y="70"/>
                  </a:lnTo>
                  <a:lnTo>
                    <a:pt x="0" y="68"/>
                  </a:lnTo>
                  <a:lnTo>
                    <a:pt x="0" y="66"/>
                  </a:lnTo>
                  <a:lnTo>
                    <a:pt x="2" y="64"/>
                  </a:lnTo>
                  <a:lnTo>
                    <a:pt x="2" y="62"/>
                  </a:lnTo>
                  <a:lnTo>
                    <a:pt x="2" y="60"/>
                  </a:lnTo>
                  <a:lnTo>
                    <a:pt x="2" y="58"/>
                  </a:lnTo>
                  <a:lnTo>
                    <a:pt x="4" y="56"/>
                  </a:lnTo>
                  <a:lnTo>
                    <a:pt x="4" y="54"/>
                  </a:lnTo>
                  <a:lnTo>
                    <a:pt x="6" y="54"/>
                  </a:lnTo>
                  <a:lnTo>
                    <a:pt x="6" y="54"/>
                  </a:lnTo>
                  <a:lnTo>
                    <a:pt x="8" y="52"/>
                  </a:lnTo>
                  <a:lnTo>
                    <a:pt x="10" y="52"/>
                  </a:lnTo>
                  <a:lnTo>
                    <a:pt x="12" y="52"/>
                  </a:lnTo>
                  <a:lnTo>
                    <a:pt x="14" y="52"/>
                  </a:lnTo>
                  <a:lnTo>
                    <a:pt x="16" y="52"/>
                  </a:lnTo>
                  <a:lnTo>
                    <a:pt x="18" y="50"/>
                  </a:lnTo>
                  <a:lnTo>
                    <a:pt x="18" y="50"/>
                  </a:lnTo>
                  <a:lnTo>
                    <a:pt x="18" y="50"/>
                  </a:lnTo>
                  <a:lnTo>
                    <a:pt x="18" y="50"/>
                  </a:lnTo>
                  <a:lnTo>
                    <a:pt x="18" y="48"/>
                  </a:lnTo>
                  <a:lnTo>
                    <a:pt x="18" y="48"/>
                  </a:lnTo>
                  <a:lnTo>
                    <a:pt x="18" y="48"/>
                  </a:lnTo>
                  <a:lnTo>
                    <a:pt x="18" y="46"/>
                  </a:lnTo>
                  <a:lnTo>
                    <a:pt x="16" y="46"/>
                  </a:lnTo>
                  <a:lnTo>
                    <a:pt x="16" y="44"/>
                  </a:lnTo>
                  <a:lnTo>
                    <a:pt x="14" y="42"/>
                  </a:lnTo>
                  <a:lnTo>
                    <a:pt x="12" y="40"/>
                  </a:lnTo>
                  <a:lnTo>
                    <a:pt x="12" y="40"/>
                  </a:lnTo>
                  <a:lnTo>
                    <a:pt x="12" y="38"/>
                  </a:lnTo>
                  <a:lnTo>
                    <a:pt x="10" y="38"/>
                  </a:lnTo>
                  <a:lnTo>
                    <a:pt x="10" y="36"/>
                  </a:lnTo>
                  <a:lnTo>
                    <a:pt x="10" y="36"/>
                  </a:lnTo>
                  <a:lnTo>
                    <a:pt x="10" y="34"/>
                  </a:lnTo>
                  <a:lnTo>
                    <a:pt x="12" y="32"/>
                  </a:lnTo>
                  <a:lnTo>
                    <a:pt x="12" y="30"/>
                  </a:lnTo>
                  <a:lnTo>
                    <a:pt x="12" y="28"/>
                  </a:lnTo>
                  <a:lnTo>
                    <a:pt x="12" y="28"/>
                  </a:lnTo>
                  <a:lnTo>
                    <a:pt x="14" y="28"/>
                  </a:lnTo>
                  <a:lnTo>
                    <a:pt x="14" y="26"/>
                  </a:lnTo>
                  <a:lnTo>
                    <a:pt x="14" y="26"/>
                  </a:lnTo>
                  <a:lnTo>
                    <a:pt x="14" y="26"/>
                  </a:lnTo>
                  <a:lnTo>
                    <a:pt x="16" y="26"/>
                  </a:lnTo>
                  <a:lnTo>
                    <a:pt x="18" y="28"/>
                  </a:lnTo>
                  <a:lnTo>
                    <a:pt x="20" y="28"/>
                  </a:lnTo>
                  <a:lnTo>
                    <a:pt x="20" y="26"/>
                  </a:lnTo>
                  <a:lnTo>
                    <a:pt x="20" y="26"/>
                  </a:lnTo>
                  <a:lnTo>
                    <a:pt x="20" y="26"/>
                  </a:lnTo>
                  <a:lnTo>
                    <a:pt x="20" y="24"/>
                  </a:lnTo>
                  <a:lnTo>
                    <a:pt x="20" y="24"/>
                  </a:lnTo>
                  <a:lnTo>
                    <a:pt x="20" y="22"/>
                  </a:lnTo>
                  <a:lnTo>
                    <a:pt x="20" y="20"/>
                  </a:lnTo>
                  <a:lnTo>
                    <a:pt x="20" y="20"/>
                  </a:lnTo>
                  <a:lnTo>
                    <a:pt x="20" y="16"/>
                  </a:lnTo>
                  <a:lnTo>
                    <a:pt x="20" y="14"/>
                  </a:lnTo>
                  <a:lnTo>
                    <a:pt x="18" y="10"/>
                  </a:lnTo>
                  <a:lnTo>
                    <a:pt x="18" y="8"/>
                  </a:lnTo>
                  <a:lnTo>
                    <a:pt x="22" y="6"/>
                  </a:lnTo>
                  <a:lnTo>
                    <a:pt x="24" y="2"/>
                  </a:lnTo>
                  <a:lnTo>
                    <a:pt x="26" y="2"/>
                  </a:lnTo>
                  <a:lnTo>
                    <a:pt x="28" y="2"/>
                  </a:lnTo>
                  <a:lnTo>
                    <a:pt x="28" y="2"/>
                  </a:lnTo>
                  <a:lnTo>
                    <a:pt x="30" y="0"/>
                  </a:lnTo>
                  <a:lnTo>
                    <a:pt x="34" y="0"/>
                  </a:lnTo>
                  <a:lnTo>
                    <a:pt x="34" y="0"/>
                  </a:lnTo>
                  <a:lnTo>
                    <a:pt x="34" y="0"/>
                  </a:lnTo>
                  <a:lnTo>
                    <a:pt x="36" y="2"/>
                  </a:lnTo>
                  <a:lnTo>
                    <a:pt x="36" y="2"/>
                  </a:lnTo>
                  <a:lnTo>
                    <a:pt x="38" y="4"/>
                  </a:lnTo>
                  <a:lnTo>
                    <a:pt x="40" y="4"/>
                  </a:lnTo>
                  <a:lnTo>
                    <a:pt x="42" y="6"/>
                  </a:lnTo>
                  <a:lnTo>
                    <a:pt x="44" y="6"/>
                  </a:lnTo>
                  <a:lnTo>
                    <a:pt x="44" y="8"/>
                  </a:lnTo>
                  <a:lnTo>
                    <a:pt x="48" y="8"/>
                  </a:lnTo>
                  <a:lnTo>
                    <a:pt x="50" y="8"/>
                  </a:lnTo>
                  <a:lnTo>
                    <a:pt x="52" y="10"/>
                  </a:lnTo>
                  <a:lnTo>
                    <a:pt x="52" y="10"/>
                  </a:lnTo>
                  <a:lnTo>
                    <a:pt x="54" y="10"/>
                  </a:lnTo>
                  <a:lnTo>
                    <a:pt x="54" y="10"/>
                  </a:lnTo>
                  <a:lnTo>
                    <a:pt x="54" y="10"/>
                  </a:lnTo>
                  <a:lnTo>
                    <a:pt x="54" y="12"/>
                  </a:lnTo>
                  <a:lnTo>
                    <a:pt x="54" y="12"/>
                  </a:lnTo>
                  <a:lnTo>
                    <a:pt x="54" y="14"/>
                  </a:lnTo>
                  <a:lnTo>
                    <a:pt x="54" y="14"/>
                  </a:lnTo>
                  <a:lnTo>
                    <a:pt x="52" y="16"/>
                  </a:lnTo>
                  <a:lnTo>
                    <a:pt x="52" y="18"/>
                  </a:lnTo>
                  <a:lnTo>
                    <a:pt x="50" y="20"/>
                  </a:lnTo>
                  <a:lnTo>
                    <a:pt x="50" y="20"/>
                  </a:lnTo>
                  <a:lnTo>
                    <a:pt x="50" y="22"/>
                  </a:lnTo>
                  <a:lnTo>
                    <a:pt x="50" y="22"/>
                  </a:lnTo>
                  <a:lnTo>
                    <a:pt x="50" y="24"/>
                  </a:lnTo>
                  <a:lnTo>
                    <a:pt x="52" y="24"/>
                  </a:lnTo>
                  <a:lnTo>
                    <a:pt x="52" y="26"/>
                  </a:lnTo>
                  <a:lnTo>
                    <a:pt x="52" y="26"/>
                  </a:lnTo>
                  <a:lnTo>
                    <a:pt x="54" y="28"/>
                  </a:lnTo>
                  <a:lnTo>
                    <a:pt x="56" y="30"/>
                  </a:lnTo>
                  <a:lnTo>
                    <a:pt x="56" y="30"/>
                  </a:lnTo>
                  <a:lnTo>
                    <a:pt x="56" y="32"/>
                  </a:lnTo>
                  <a:lnTo>
                    <a:pt x="56" y="34"/>
                  </a:lnTo>
                  <a:lnTo>
                    <a:pt x="56" y="38"/>
                  </a:lnTo>
                  <a:lnTo>
                    <a:pt x="56" y="40"/>
                  </a:lnTo>
                  <a:lnTo>
                    <a:pt x="56" y="42"/>
                  </a:lnTo>
                  <a:lnTo>
                    <a:pt x="56" y="44"/>
                  </a:lnTo>
                  <a:lnTo>
                    <a:pt x="54" y="46"/>
                  </a:lnTo>
                  <a:lnTo>
                    <a:pt x="54" y="48"/>
                  </a:lnTo>
                  <a:lnTo>
                    <a:pt x="54" y="48"/>
                  </a:lnTo>
                  <a:lnTo>
                    <a:pt x="54" y="48"/>
                  </a:lnTo>
                  <a:lnTo>
                    <a:pt x="52" y="48"/>
                  </a:lnTo>
                  <a:lnTo>
                    <a:pt x="52" y="50"/>
                  </a:lnTo>
                  <a:lnTo>
                    <a:pt x="50" y="50"/>
                  </a:lnTo>
                  <a:lnTo>
                    <a:pt x="48" y="50"/>
                  </a:lnTo>
                  <a:lnTo>
                    <a:pt x="48" y="50"/>
                  </a:lnTo>
                  <a:lnTo>
                    <a:pt x="46" y="50"/>
                  </a:lnTo>
                  <a:lnTo>
                    <a:pt x="44" y="50"/>
                  </a:lnTo>
                  <a:lnTo>
                    <a:pt x="44" y="52"/>
                  </a:lnTo>
                  <a:lnTo>
                    <a:pt x="44" y="52"/>
                  </a:lnTo>
                  <a:lnTo>
                    <a:pt x="42" y="52"/>
                  </a:lnTo>
                  <a:lnTo>
                    <a:pt x="42" y="54"/>
                  </a:lnTo>
                  <a:lnTo>
                    <a:pt x="42" y="56"/>
                  </a:lnTo>
                  <a:lnTo>
                    <a:pt x="42" y="58"/>
                  </a:lnTo>
                  <a:lnTo>
                    <a:pt x="42" y="60"/>
                  </a:lnTo>
                  <a:lnTo>
                    <a:pt x="42" y="62"/>
                  </a:lnTo>
                  <a:lnTo>
                    <a:pt x="42" y="64"/>
                  </a:lnTo>
                  <a:lnTo>
                    <a:pt x="42" y="64"/>
                  </a:lnTo>
                  <a:lnTo>
                    <a:pt x="42" y="66"/>
                  </a:lnTo>
                  <a:lnTo>
                    <a:pt x="42" y="66"/>
                  </a:lnTo>
                  <a:lnTo>
                    <a:pt x="44" y="66"/>
                  </a:lnTo>
                  <a:lnTo>
                    <a:pt x="44" y="66"/>
                  </a:lnTo>
                  <a:lnTo>
                    <a:pt x="46" y="66"/>
                  </a:lnTo>
                  <a:lnTo>
                    <a:pt x="46" y="66"/>
                  </a:lnTo>
                  <a:lnTo>
                    <a:pt x="50" y="68"/>
                  </a:lnTo>
                  <a:lnTo>
                    <a:pt x="50" y="68"/>
                  </a:lnTo>
                  <a:lnTo>
                    <a:pt x="52" y="68"/>
                  </a:lnTo>
                  <a:lnTo>
                    <a:pt x="52" y="70"/>
                  </a:lnTo>
                  <a:lnTo>
                    <a:pt x="52" y="70"/>
                  </a:lnTo>
                  <a:lnTo>
                    <a:pt x="54" y="72"/>
                  </a:lnTo>
                  <a:lnTo>
                    <a:pt x="58" y="76"/>
                  </a:lnTo>
                  <a:lnTo>
                    <a:pt x="58" y="78"/>
                  </a:lnTo>
                  <a:lnTo>
                    <a:pt x="58" y="82"/>
                  </a:lnTo>
                  <a:lnTo>
                    <a:pt x="58" y="86"/>
                  </a:lnTo>
                  <a:lnTo>
                    <a:pt x="58" y="88"/>
                  </a:lnTo>
                  <a:lnTo>
                    <a:pt x="56" y="92"/>
                  </a:lnTo>
                  <a:lnTo>
                    <a:pt x="56" y="94"/>
                  </a:lnTo>
                  <a:lnTo>
                    <a:pt x="56" y="96"/>
                  </a:lnTo>
                  <a:lnTo>
                    <a:pt x="56" y="98"/>
                  </a:lnTo>
                  <a:lnTo>
                    <a:pt x="54" y="98"/>
                  </a:lnTo>
                  <a:lnTo>
                    <a:pt x="54" y="98"/>
                  </a:lnTo>
                  <a:lnTo>
                    <a:pt x="52" y="100"/>
                  </a:lnTo>
                  <a:lnTo>
                    <a:pt x="52" y="100"/>
                  </a:lnTo>
                  <a:lnTo>
                    <a:pt x="52" y="100"/>
                  </a:lnTo>
                  <a:lnTo>
                    <a:pt x="48" y="100"/>
                  </a:lnTo>
                  <a:lnTo>
                    <a:pt x="48" y="100"/>
                  </a:lnTo>
                  <a:lnTo>
                    <a:pt x="46" y="100"/>
                  </a:lnTo>
                  <a:lnTo>
                    <a:pt x="42" y="102"/>
                  </a:lnTo>
                  <a:lnTo>
                    <a:pt x="38" y="104"/>
                  </a:lnTo>
                  <a:lnTo>
                    <a:pt x="32" y="106"/>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57" name="Freeform 453">
              <a:extLst>
                <a:ext uri="{FF2B5EF4-FFF2-40B4-BE49-F238E27FC236}">
                  <a16:creationId xmlns:a16="http://schemas.microsoft.com/office/drawing/2014/main" id="{8D55DE91-682C-46CC-BFB3-1D8EF78A2CCF}"/>
                </a:ext>
              </a:extLst>
            </p:cNvPr>
            <p:cNvSpPr>
              <a:spLocks/>
            </p:cNvSpPr>
            <p:nvPr/>
          </p:nvSpPr>
          <p:spPr bwMode="auto">
            <a:xfrm>
              <a:off x="6207322" y="2975996"/>
              <a:ext cx="109689" cy="184654"/>
            </a:xfrm>
            <a:custGeom>
              <a:avLst/>
              <a:gdLst>
                <a:gd name="T0" fmla="*/ 28 w 58"/>
                <a:gd name="T1" fmla="*/ 108 h 108"/>
                <a:gd name="T2" fmla="*/ 24 w 58"/>
                <a:gd name="T3" fmla="*/ 106 h 108"/>
                <a:gd name="T4" fmla="*/ 22 w 58"/>
                <a:gd name="T5" fmla="*/ 104 h 108"/>
                <a:gd name="T6" fmla="*/ 22 w 58"/>
                <a:gd name="T7" fmla="*/ 96 h 108"/>
                <a:gd name="T8" fmla="*/ 20 w 58"/>
                <a:gd name="T9" fmla="*/ 92 h 108"/>
                <a:gd name="T10" fmla="*/ 18 w 58"/>
                <a:gd name="T11" fmla="*/ 88 h 108"/>
                <a:gd name="T12" fmla="*/ 10 w 58"/>
                <a:gd name="T13" fmla="*/ 86 h 108"/>
                <a:gd name="T14" fmla="*/ 6 w 58"/>
                <a:gd name="T15" fmla="*/ 84 h 108"/>
                <a:gd name="T16" fmla="*/ 2 w 58"/>
                <a:gd name="T17" fmla="*/ 76 h 108"/>
                <a:gd name="T18" fmla="*/ 0 w 58"/>
                <a:gd name="T19" fmla="*/ 68 h 108"/>
                <a:gd name="T20" fmla="*/ 2 w 58"/>
                <a:gd name="T21" fmla="*/ 60 h 108"/>
                <a:gd name="T22" fmla="*/ 6 w 58"/>
                <a:gd name="T23" fmla="*/ 54 h 108"/>
                <a:gd name="T24" fmla="*/ 12 w 58"/>
                <a:gd name="T25" fmla="*/ 52 h 108"/>
                <a:gd name="T26" fmla="*/ 18 w 58"/>
                <a:gd name="T27" fmla="*/ 50 h 108"/>
                <a:gd name="T28" fmla="*/ 18 w 58"/>
                <a:gd name="T29" fmla="*/ 48 h 108"/>
                <a:gd name="T30" fmla="*/ 16 w 58"/>
                <a:gd name="T31" fmla="*/ 44 h 108"/>
                <a:gd name="T32" fmla="*/ 12 w 58"/>
                <a:gd name="T33" fmla="*/ 38 h 108"/>
                <a:gd name="T34" fmla="*/ 10 w 58"/>
                <a:gd name="T35" fmla="*/ 34 h 108"/>
                <a:gd name="T36" fmla="*/ 12 w 58"/>
                <a:gd name="T37" fmla="*/ 28 h 108"/>
                <a:gd name="T38" fmla="*/ 14 w 58"/>
                <a:gd name="T39" fmla="*/ 26 h 108"/>
                <a:gd name="T40" fmla="*/ 20 w 58"/>
                <a:gd name="T41" fmla="*/ 26 h 108"/>
                <a:gd name="T42" fmla="*/ 20 w 58"/>
                <a:gd name="T43" fmla="*/ 24 h 108"/>
                <a:gd name="T44" fmla="*/ 20 w 58"/>
                <a:gd name="T45" fmla="*/ 16 h 108"/>
                <a:gd name="T46" fmla="*/ 22 w 58"/>
                <a:gd name="T47" fmla="*/ 6 h 108"/>
                <a:gd name="T48" fmla="*/ 28 w 58"/>
                <a:gd name="T49" fmla="*/ 2 h 108"/>
                <a:gd name="T50" fmla="*/ 34 w 58"/>
                <a:gd name="T51" fmla="*/ 0 h 108"/>
                <a:gd name="T52" fmla="*/ 40 w 58"/>
                <a:gd name="T53" fmla="*/ 4 h 108"/>
                <a:gd name="T54" fmla="*/ 48 w 58"/>
                <a:gd name="T55" fmla="*/ 8 h 108"/>
                <a:gd name="T56" fmla="*/ 54 w 58"/>
                <a:gd name="T57" fmla="*/ 10 h 108"/>
                <a:gd name="T58" fmla="*/ 54 w 58"/>
                <a:gd name="T59" fmla="*/ 12 h 108"/>
                <a:gd name="T60" fmla="*/ 52 w 58"/>
                <a:gd name="T61" fmla="*/ 18 h 108"/>
                <a:gd name="T62" fmla="*/ 50 w 58"/>
                <a:gd name="T63" fmla="*/ 22 h 108"/>
                <a:gd name="T64" fmla="*/ 52 w 58"/>
                <a:gd name="T65" fmla="*/ 26 h 108"/>
                <a:gd name="T66" fmla="*/ 56 w 58"/>
                <a:gd name="T67" fmla="*/ 32 h 108"/>
                <a:gd name="T68" fmla="*/ 56 w 58"/>
                <a:gd name="T69" fmla="*/ 42 h 108"/>
                <a:gd name="T70" fmla="*/ 54 w 58"/>
                <a:gd name="T71" fmla="*/ 48 h 108"/>
                <a:gd name="T72" fmla="*/ 50 w 58"/>
                <a:gd name="T73" fmla="*/ 50 h 108"/>
                <a:gd name="T74" fmla="*/ 44 w 58"/>
                <a:gd name="T75" fmla="*/ 50 h 108"/>
                <a:gd name="T76" fmla="*/ 42 w 58"/>
                <a:gd name="T77" fmla="*/ 54 h 108"/>
                <a:gd name="T78" fmla="*/ 42 w 58"/>
                <a:gd name="T79" fmla="*/ 62 h 108"/>
                <a:gd name="T80" fmla="*/ 42 w 58"/>
                <a:gd name="T81" fmla="*/ 66 h 108"/>
                <a:gd name="T82" fmla="*/ 46 w 58"/>
                <a:gd name="T83" fmla="*/ 66 h 108"/>
                <a:gd name="T84" fmla="*/ 52 w 58"/>
                <a:gd name="T85" fmla="*/ 70 h 108"/>
                <a:gd name="T86" fmla="*/ 58 w 58"/>
                <a:gd name="T87" fmla="*/ 78 h 108"/>
                <a:gd name="T88" fmla="*/ 56 w 58"/>
                <a:gd name="T89" fmla="*/ 92 h 108"/>
                <a:gd name="T90" fmla="*/ 54 w 58"/>
                <a:gd name="T91" fmla="*/ 98 h 108"/>
                <a:gd name="T92" fmla="*/ 52 w 58"/>
                <a:gd name="T93" fmla="*/ 100 h 108"/>
                <a:gd name="T94" fmla="*/ 42 w 58"/>
                <a:gd name="T95" fmla="*/ 10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8" h="108">
                  <a:moveTo>
                    <a:pt x="32" y="106"/>
                  </a:moveTo>
                  <a:lnTo>
                    <a:pt x="32" y="106"/>
                  </a:lnTo>
                  <a:lnTo>
                    <a:pt x="32" y="106"/>
                  </a:lnTo>
                  <a:lnTo>
                    <a:pt x="28" y="108"/>
                  </a:lnTo>
                  <a:lnTo>
                    <a:pt x="28" y="108"/>
                  </a:lnTo>
                  <a:lnTo>
                    <a:pt x="26" y="108"/>
                  </a:lnTo>
                  <a:lnTo>
                    <a:pt x="24" y="108"/>
                  </a:lnTo>
                  <a:lnTo>
                    <a:pt x="24" y="106"/>
                  </a:lnTo>
                  <a:lnTo>
                    <a:pt x="24" y="106"/>
                  </a:lnTo>
                  <a:lnTo>
                    <a:pt x="24" y="106"/>
                  </a:lnTo>
                  <a:lnTo>
                    <a:pt x="22" y="106"/>
                  </a:lnTo>
                  <a:lnTo>
                    <a:pt x="22" y="104"/>
                  </a:lnTo>
                  <a:lnTo>
                    <a:pt x="22" y="104"/>
                  </a:lnTo>
                  <a:lnTo>
                    <a:pt x="22" y="102"/>
                  </a:lnTo>
                  <a:lnTo>
                    <a:pt x="22" y="98"/>
                  </a:lnTo>
                  <a:lnTo>
                    <a:pt x="22" y="96"/>
                  </a:lnTo>
                  <a:lnTo>
                    <a:pt x="22" y="94"/>
                  </a:lnTo>
                  <a:lnTo>
                    <a:pt x="20" y="92"/>
                  </a:lnTo>
                  <a:lnTo>
                    <a:pt x="20" y="92"/>
                  </a:lnTo>
                  <a:lnTo>
                    <a:pt x="20" y="92"/>
                  </a:lnTo>
                  <a:lnTo>
                    <a:pt x="20" y="90"/>
                  </a:lnTo>
                  <a:lnTo>
                    <a:pt x="20" y="90"/>
                  </a:lnTo>
                  <a:lnTo>
                    <a:pt x="18" y="90"/>
                  </a:lnTo>
                  <a:lnTo>
                    <a:pt x="18" y="88"/>
                  </a:lnTo>
                  <a:lnTo>
                    <a:pt x="16" y="88"/>
                  </a:lnTo>
                  <a:lnTo>
                    <a:pt x="14" y="88"/>
                  </a:lnTo>
                  <a:lnTo>
                    <a:pt x="12" y="88"/>
                  </a:lnTo>
                  <a:lnTo>
                    <a:pt x="10" y="86"/>
                  </a:lnTo>
                  <a:lnTo>
                    <a:pt x="8" y="86"/>
                  </a:lnTo>
                  <a:lnTo>
                    <a:pt x="8" y="86"/>
                  </a:lnTo>
                  <a:lnTo>
                    <a:pt x="8" y="86"/>
                  </a:lnTo>
                  <a:lnTo>
                    <a:pt x="6" y="84"/>
                  </a:lnTo>
                  <a:lnTo>
                    <a:pt x="4" y="82"/>
                  </a:lnTo>
                  <a:lnTo>
                    <a:pt x="4" y="80"/>
                  </a:lnTo>
                  <a:lnTo>
                    <a:pt x="2" y="78"/>
                  </a:lnTo>
                  <a:lnTo>
                    <a:pt x="2" y="76"/>
                  </a:lnTo>
                  <a:lnTo>
                    <a:pt x="2" y="74"/>
                  </a:lnTo>
                  <a:lnTo>
                    <a:pt x="0" y="72"/>
                  </a:lnTo>
                  <a:lnTo>
                    <a:pt x="0" y="70"/>
                  </a:lnTo>
                  <a:lnTo>
                    <a:pt x="0" y="68"/>
                  </a:lnTo>
                  <a:lnTo>
                    <a:pt x="0" y="66"/>
                  </a:lnTo>
                  <a:lnTo>
                    <a:pt x="2" y="64"/>
                  </a:lnTo>
                  <a:lnTo>
                    <a:pt x="2" y="62"/>
                  </a:lnTo>
                  <a:lnTo>
                    <a:pt x="2" y="60"/>
                  </a:lnTo>
                  <a:lnTo>
                    <a:pt x="2" y="58"/>
                  </a:lnTo>
                  <a:lnTo>
                    <a:pt x="4" y="56"/>
                  </a:lnTo>
                  <a:lnTo>
                    <a:pt x="4" y="54"/>
                  </a:lnTo>
                  <a:lnTo>
                    <a:pt x="6" y="54"/>
                  </a:lnTo>
                  <a:lnTo>
                    <a:pt x="6" y="54"/>
                  </a:lnTo>
                  <a:lnTo>
                    <a:pt x="8" y="52"/>
                  </a:lnTo>
                  <a:lnTo>
                    <a:pt x="10" y="52"/>
                  </a:lnTo>
                  <a:lnTo>
                    <a:pt x="12" y="52"/>
                  </a:lnTo>
                  <a:lnTo>
                    <a:pt x="14" y="52"/>
                  </a:lnTo>
                  <a:lnTo>
                    <a:pt x="16" y="52"/>
                  </a:lnTo>
                  <a:lnTo>
                    <a:pt x="18" y="50"/>
                  </a:lnTo>
                  <a:lnTo>
                    <a:pt x="18" y="50"/>
                  </a:lnTo>
                  <a:lnTo>
                    <a:pt x="18" y="50"/>
                  </a:lnTo>
                  <a:lnTo>
                    <a:pt x="18" y="50"/>
                  </a:lnTo>
                  <a:lnTo>
                    <a:pt x="18" y="48"/>
                  </a:lnTo>
                  <a:lnTo>
                    <a:pt x="18" y="48"/>
                  </a:lnTo>
                  <a:lnTo>
                    <a:pt x="18" y="48"/>
                  </a:lnTo>
                  <a:lnTo>
                    <a:pt x="18" y="46"/>
                  </a:lnTo>
                  <a:lnTo>
                    <a:pt x="16" y="46"/>
                  </a:lnTo>
                  <a:lnTo>
                    <a:pt x="16" y="44"/>
                  </a:lnTo>
                  <a:lnTo>
                    <a:pt x="14" y="42"/>
                  </a:lnTo>
                  <a:lnTo>
                    <a:pt x="12" y="40"/>
                  </a:lnTo>
                  <a:lnTo>
                    <a:pt x="12" y="40"/>
                  </a:lnTo>
                  <a:lnTo>
                    <a:pt x="12" y="38"/>
                  </a:lnTo>
                  <a:lnTo>
                    <a:pt x="10" y="38"/>
                  </a:lnTo>
                  <a:lnTo>
                    <a:pt x="10" y="36"/>
                  </a:lnTo>
                  <a:lnTo>
                    <a:pt x="10" y="36"/>
                  </a:lnTo>
                  <a:lnTo>
                    <a:pt x="10" y="34"/>
                  </a:lnTo>
                  <a:lnTo>
                    <a:pt x="12" y="32"/>
                  </a:lnTo>
                  <a:lnTo>
                    <a:pt x="12" y="30"/>
                  </a:lnTo>
                  <a:lnTo>
                    <a:pt x="12" y="28"/>
                  </a:lnTo>
                  <a:lnTo>
                    <a:pt x="12" y="28"/>
                  </a:lnTo>
                  <a:lnTo>
                    <a:pt x="14" y="28"/>
                  </a:lnTo>
                  <a:lnTo>
                    <a:pt x="14" y="26"/>
                  </a:lnTo>
                  <a:lnTo>
                    <a:pt x="14" y="26"/>
                  </a:lnTo>
                  <a:lnTo>
                    <a:pt x="14" y="26"/>
                  </a:lnTo>
                  <a:lnTo>
                    <a:pt x="16" y="26"/>
                  </a:lnTo>
                  <a:lnTo>
                    <a:pt x="18" y="28"/>
                  </a:lnTo>
                  <a:lnTo>
                    <a:pt x="20" y="28"/>
                  </a:lnTo>
                  <a:lnTo>
                    <a:pt x="20" y="26"/>
                  </a:lnTo>
                  <a:lnTo>
                    <a:pt x="20" y="26"/>
                  </a:lnTo>
                  <a:lnTo>
                    <a:pt x="20" y="26"/>
                  </a:lnTo>
                  <a:lnTo>
                    <a:pt x="20" y="24"/>
                  </a:lnTo>
                  <a:lnTo>
                    <a:pt x="20" y="24"/>
                  </a:lnTo>
                  <a:lnTo>
                    <a:pt x="20" y="22"/>
                  </a:lnTo>
                  <a:lnTo>
                    <a:pt x="20" y="20"/>
                  </a:lnTo>
                  <a:lnTo>
                    <a:pt x="20" y="20"/>
                  </a:lnTo>
                  <a:lnTo>
                    <a:pt x="20" y="16"/>
                  </a:lnTo>
                  <a:lnTo>
                    <a:pt x="20" y="14"/>
                  </a:lnTo>
                  <a:lnTo>
                    <a:pt x="18" y="10"/>
                  </a:lnTo>
                  <a:lnTo>
                    <a:pt x="18" y="8"/>
                  </a:lnTo>
                  <a:lnTo>
                    <a:pt x="22" y="6"/>
                  </a:lnTo>
                  <a:lnTo>
                    <a:pt x="24" y="2"/>
                  </a:lnTo>
                  <a:lnTo>
                    <a:pt x="26" y="2"/>
                  </a:lnTo>
                  <a:lnTo>
                    <a:pt x="28" y="2"/>
                  </a:lnTo>
                  <a:lnTo>
                    <a:pt x="28" y="2"/>
                  </a:lnTo>
                  <a:lnTo>
                    <a:pt x="30" y="0"/>
                  </a:lnTo>
                  <a:lnTo>
                    <a:pt x="34" y="0"/>
                  </a:lnTo>
                  <a:lnTo>
                    <a:pt x="34" y="0"/>
                  </a:lnTo>
                  <a:lnTo>
                    <a:pt x="34" y="0"/>
                  </a:lnTo>
                  <a:lnTo>
                    <a:pt x="36" y="2"/>
                  </a:lnTo>
                  <a:lnTo>
                    <a:pt x="36" y="2"/>
                  </a:lnTo>
                  <a:lnTo>
                    <a:pt x="38" y="4"/>
                  </a:lnTo>
                  <a:lnTo>
                    <a:pt x="40" y="4"/>
                  </a:lnTo>
                  <a:lnTo>
                    <a:pt x="42" y="6"/>
                  </a:lnTo>
                  <a:lnTo>
                    <a:pt x="44" y="6"/>
                  </a:lnTo>
                  <a:lnTo>
                    <a:pt x="44" y="8"/>
                  </a:lnTo>
                  <a:lnTo>
                    <a:pt x="48" y="8"/>
                  </a:lnTo>
                  <a:lnTo>
                    <a:pt x="50" y="8"/>
                  </a:lnTo>
                  <a:lnTo>
                    <a:pt x="52" y="10"/>
                  </a:lnTo>
                  <a:lnTo>
                    <a:pt x="52" y="10"/>
                  </a:lnTo>
                  <a:lnTo>
                    <a:pt x="54" y="10"/>
                  </a:lnTo>
                  <a:lnTo>
                    <a:pt x="54" y="10"/>
                  </a:lnTo>
                  <a:lnTo>
                    <a:pt x="54" y="10"/>
                  </a:lnTo>
                  <a:lnTo>
                    <a:pt x="54" y="12"/>
                  </a:lnTo>
                  <a:lnTo>
                    <a:pt x="54" y="12"/>
                  </a:lnTo>
                  <a:lnTo>
                    <a:pt x="54" y="14"/>
                  </a:lnTo>
                  <a:lnTo>
                    <a:pt x="54" y="14"/>
                  </a:lnTo>
                  <a:lnTo>
                    <a:pt x="52" y="16"/>
                  </a:lnTo>
                  <a:lnTo>
                    <a:pt x="52" y="18"/>
                  </a:lnTo>
                  <a:lnTo>
                    <a:pt x="50" y="20"/>
                  </a:lnTo>
                  <a:lnTo>
                    <a:pt x="50" y="20"/>
                  </a:lnTo>
                  <a:lnTo>
                    <a:pt x="50" y="22"/>
                  </a:lnTo>
                  <a:lnTo>
                    <a:pt x="50" y="22"/>
                  </a:lnTo>
                  <a:lnTo>
                    <a:pt x="50" y="24"/>
                  </a:lnTo>
                  <a:lnTo>
                    <a:pt x="52" y="24"/>
                  </a:lnTo>
                  <a:lnTo>
                    <a:pt x="52" y="26"/>
                  </a:lnTo>
                  <a:lnTo>
                    <a:pt x="52" y="26"/>
                  </a:lnTo>
                  <a:lnTo>
                    <a:pt x="54" y="28"/>
                  </a:lnTo>
                  <a:lnTo>
                    <a:pt x="56" y="30"/>
                  </a:lnTo>
                  <a:lnTo>
                    <a:pt x="56" y="30"/>
                  </a:lnTo>
                  <a:lnTo>
                    <a:pt x="56" y="32"/>
                  </a:lnTo>
                  <a:lnTo>
                    <a:pt x="56" y="34"/>
                  </a:lnTo>
                  <a:lnTo>
                    <a:pt x="56" y="38"/>
                  </a:lnTo>
                  <a:lnTo>
                    <a:pt x="56" y="40"/>
                  </a:lnTo>
                  <a:lnTo>
                    <a:pt x="56" y="42"/>
                  </a:lnTo>
                  <a:lnTo>
                    <a:pt x="56" y="44"/>
                  </a:lnTo>
                  <a:lnTo>
                    <a:pt x="54" y="46"/>
                  </a:lnTo>
                  <a:lnTo>
                    <a:pt x="54" y="48"/>
                  </a:lnTo>
                  <a:lnTo>
                    <a:pt x="54" y="48"/>
                  </a:lnTo>
                  <a:lnTo>
                    <a:pt x="54" y="48"/>
                  </a:lnTo>
                  <a:lnTo>
                    <a:pt x="52" y="48"/>
                  </a:lnTo>
                  <a:lnTo>
                    <a:pt x="52" y="50"/>
                  </a:lnTo>
                  <a:lnTo>
                    <a:pt x="50" y="50"/>
                  </a:lnTo>
                  <a:lnTo>
                    <a:pt x="48" y="50"/>
                  </a:lnTo>
                  <a:lnTo>
                    <a:pt x="48" y="50"/>
                  </a:lnTo>
                  <a:lnTo>
                    <a:pt x="46" y="50"/>
                  </a:lnTo>
                  <a:lnTo>
                    <a:pt x="44" y="50"/>
                  </a:lnTo>
                  <a:lnTo>
                    <a:pt x="44" y="52"/>
                  </a:lnTo>
                  <a:lnTo>
                    <a:pt x="44" y="52"/>
                  </a:lnTo>
                  <a:lnTo>
                    <a:pt x="42" y="52"/>
                  </a:lnTo>
                  <a:lnTo>
                    <a:pt x="42" y="54"/>
                  </a:lnTo>
                  <a:lnTo>
                    <a:pt x="42" y="56"/>
                  </a:lnTo>
                  <a:lnTo>
                    <a:pt x="42" y="58"/>
                  </a:lnTo>
                  <a:lnTo>
                    <a:pt x="42" y="60"/>
                  </a:lnTo>
                  <a:lnTo>
                    <a:pt x="42" y="62"/>
                  </a:lnTo>
                  <a:lnTo>
                    <a:pt x="42" y="64"/>
                  </a:lnTo>
                  <a:lnTo>
                    <a:pt x="42" y="64"/>
                  </a:lnTo>
                  <a:lnTo>
                    <a:pt x="42" y="66"/>
                  </a:lnTo>
                  <a:lnTo>
                    <a:pt x="42" y="66"/>
                  </a:lnTo>
                  <a:lnTo>
                    <a:pt x="44" y="66"/>
                  </a:lnTo>
                  <a:lnTo>
                    <a:pt x="44" y="66"/>
                  </a:lnTo>
                  <a:lnTo>
                    <a:pt x="46" y="66"/>
                  </a:lnTo>
                  <a:lnTo>
                    <a:pt x="46" y="66"/>
                  </a:lnTo>
                  <a:lnTo>
                    <a:pt x="50" y="68"/>
                  </a:lnTo>
                  <a:lnTo>
                    <a:pt x="50" y="68"/>
                  </a:lnTo>
                  <a:lnTo>
                    <a:pt x="52" y="68"/>
                  </a:lnTo>
                  <a:lnTo>
                    <a:pt x="52" y="70"/>
                  </a:lnTo>
                  <a:lnTo>
                    <a:pt x="52" y="70"/>
                  </a:lnTo>
                  <a:lnTo>
                    <a:pt x="54" y="72"/>
                  </a:lnTo>
                  <a:lnTo>
                    <a:pt x="58" y="76"/>
                  </a:lnTo>
                  <a:lnTo>
                    <a:pt x="58" y="78"/>
                  </a:lnTo>
                  <a:lnTo>
                    <a:pt x="58" y="82"/>
                  </a:lnTo>
                  <a:lnTo>
                    <a:pt x="58" y="86"/>
                  </a:lnTo>
                  <a:lnTo>
                    <a:pt x="58" y="88"/>
                  </a:lnTo>
                  <a:lnTo>
                    <a:pt x="56" y="92"/>
                  </a:lnTo>
                  <a:lnTo>
                    <a:pt x="56" y="94"/>
                  </a:lnTo>
                  <a:lnTo>
                    <a:pt x="56" y="96"/>
                  </a:lnTo>
                  <a:lnTo>
                    <a:pt x="56" y="98"/>
                  </a:lnTo>
                  <a:lnTo>
                    <a:pt x="54" y="98"/>
                  </a:lnTo>
                  <a:lnTo>
                    <a:pt x="54" y="98"/>
                  </a:lnTo>
                  <a:lnTo>
                    <a:pt x="52" y="100"/>
                  </a:lnTo>
                  <a:lnTo>
                    <a:pt x="52" y="100"/>
                  </a:lnTo>
                  <a:lnTo>
                    <a:pt x="52" y="100"/>
                  </a:lnTo>
                  <a:lnTo>
                    <a:pt x="48" y="100"/>
                  </a:lnTo>
                  <a:lnTo>
                    <a:pt x="48" y="100"/>
                  </a:lnTo>
                  <a:lnTo>
                    <a:pt x="46" y="100"/>
                  </a:lnTo>
                  <a:lnTo>
                    <a:pt x="42" y="102"/>
                  </a:lnTo>
                  <a:lnTo>
                    <a:pt x="38" y="104"/>
                  </a:lnTo>
                  <a:lnTo>
                    <a:pt x="32" y="106"/>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58" name="Freeform 454">
              <a:extLst>
                <a:ext uri="{FF2B5EF4-FFF2-40B4-BE49-F238E27FC236}">
                  <a16:creationId xmlns:a16="http://schemas.microsoft.com/office/drawing/2014/main" id="{A56CA114-C373-4EB8-A635-F0F1DF961DB5}"/>
                </a:ext>
              </a:extLst>
            </p:cNvPr>
            <p:cNvSpPr>
              <a:spLocks/>
            </p:cNvSpPr>
            <p:nvPr/>
          </p:nvSpPr>
          <p:spPr bwMode="auto">
            <a:xfrm>
              <a:off x="5696696" y="3027288"/>
              <a:ext cx="283681" cy="242787"/>
            </a:xfrm>
            <a:custGeom>
              <a:avLst/>
              <a:gdLst>
                <a:gd name="T0" fmla="*/ 120 w 150"/>
                <a:gd name="T1" fmla="*/ 16 h 142"/>
                <a:gd name="T2" fmla="*/ 128 w 150"/>
                <a:gd name="T3" fmla="*/ 16 h 142"/>
                <a:gd name="T4" fmla="*/ 142 w 150"/>
                <a:gd name="T5" fmla="*/ 20 h 142"/>
                <a:gd name="T6" fmla="*/ 148 w 150"/>
                <a:gd name="T7" fmla="*/ 26 h 142"/>
                <a:gd name="T8" fmla="*/ 146 w 150"/>
                <a:gd name="T9" fmla="*/ 30 h 142"/>
                <a:gd name="T10" fmla="*/ 140 w 150"/>
                <a:gd name="T11" fmla="*/ 38 h 142"/>
                <a:gd name="T12" fmla="*/ 140 w 150"/>
                <a:gd name="T13" fmla="*/ 42 h 142"/>
                <a:gd name="T14" fmla="*/ 146 w 150"/>
                <a:gd name="T15" fmla="*/ 44 h 142"/>
                <a:gd name="T16" fmla="*/ 150 w 150"/>
                <a:gd name="T17" fmla="*/ 48 h 142"/>
                <a:gd name="T18" fmla="*/ 148 w 150"/>
                <a:gd name="T19" fmla="*/ 60 h 142"/>
                <a:gd name="T20" fmla="*/ 144 w 150"/>
                <a:gd name="T21" fmla="*/ 68 h 142"/>
                <a:gd name="T22" fmla="*/ 140 w 150"/>
                <a:gd name="T23" fmla="*/ 72 h 142"/>
                <a:gd name="T24" fmla="*/ 130 w 150"/>
                <a:gd name="T25" fmla="*/ 72 h 142"/>
                <a:gd name="T26" fmla="*/ 126 w 150"/>
                <a:gd name="T27" fmla="*/ 74 h 142"/>
                <a:gd name="T28" fmla="*/ 124 w 150"/>
                <a:gd name="T29" fmla="*/ 80 h 142"/>
                <a:gd name="T30" fmla="*/ 124 w 150"/>
                <a:gd name="T31" fmla="*/ 84 h 142"/>
                <a:gd name="T32" fmla="*/ 130 w 150"/>
                <a:gd name="T33" fmla="*/ 88 h 142"/>
                <a:gd name="T34" fmla="*/ 130 w 150"/>
                <a:gd name="T35" fmla="*/ 94 h 142"/>
                <a:gd name="T36" fmla="*/ 120 w 150"/>
                <a:gd name="T37" fmla="*/ 102 h 142"/>
                <a:gd name="T38" fmla="*/ 110 w 150"/>
                <a:gd name="T39" fmla="*/ 110 h 142"/>
                <a:gd name="T40" fmla="*/ 98 w 150"/>
                <a:gd name="T41" fmla="*/ 120 h 142"/>
                <a:gd name="T42" fmla="*/ 88 w 150"/>
                <a:gd name="T43" fmla="*/ 126 h 142"/>
                <a:gd name="T44" fmla="*/ 80 w 150"/>
                <a:gd name="T45" fmla="*/ 126 h 142"/>
                <a:gd name="T46" fmla="*/ 76 w 150"/>
                <a:gd name="T47" fmla="*/ 130 h 142"/>
                <a:gd name="T48" fmla="*/ 74 w 150"/>
                <a:gd name="T49" fmla="*/ 134 h 142"/>
                <a:gd name="T50" fmla="*/ 66 w 150"/>
                <a:gd name="T51" fmla="*/ 132 h 142"/>
                <a:gd name="T52" fmla="*/ 64 w 150"/>
                <a:gd name="T53" fmla="*/ 132 h 142"/>
                <a:gd name="T54" fmla="*/ 62 w 150"/>
                <a:gd name="T55" fmla="*/ 136 h 142"/>
                <a:gd name="T56" fmla="*/ 62 w 150"/>
                <a:gd name="T57" fmla="*/ 140 h 142"/>
                <a:gd name="T58" fmla="*/ 56 w 150"/>
                <a:gd name="T59" fmla="*/ 142 h 142"/>
                <a:gd name="T60" fmla="*/ 46 w 150"/>
                <a:gd name="T61" fmla="*/ 140 h 142"/>
                <a:gd name="T62" fmla="*/ 48 w 150"/>
                <a:gd name="T63" fmla="*/ 134 h 142"/>
                <a:gd name="T64" fmla="*/ 44 w 150"/>
                <a:gd name="T65" fmla="*/ 132 h 142"/>
                <a:gd name="T66" fmla="*/ 0 w 150"/>
                <a:gd name="T67" fmla="*/ 134 h 142"/>
                <a:gd name="T68" fmla="*/ 10 w 150"/>
                <a:gd name="T69" fmla="*/ 120 h 142"/>
                <a:gd name="T70" fmla="*/ 16 w 150"/>
                <a:gd name="T71" fmla="*/ 118 h 142"/>
                <a:gd name="T72" fmla="*/ 24 w 150"/>
                <a:gd name="T73" fmla="*/ 110 h 142"/>
                <a:gd name="T74" fmla="*/ 28 w 150"/>
                <a:gd name="T75" fmla="*/ 98 h 142"/>
                <a:gd name="T76" fmla="*/ 30 w 150"/>
                <a:gd name="T77" fmla="*/ 66 h 142"/>
                <a:gd name="T78" fmla="*/ 34 w 150"/>
                <a:gd name="T79" fmla="*/ 52 h 142"/>
                <a:gd name="T80" fmla="*/ 38 w 150"/>
                <a:gd name="T81" fmla="*/ 50 h 142"/>
                <a:gd name="T82" fmla="*/ 42 w 150"/>
                <a:gd name="T83" fmla="*/ 52 h 142"/>
                <a:gd name="T84" fmla="*/ 44 w 150"/>
                <a:gd name="T85" fmla="*/ 48 h 142"/>
                <a:gd name="T86" fmla="*/ 44 w 150"/>
                <a:gd name="T87" fmla="*/ 42 h 142"/>
                <a:gd name="T88" fmla="*/ 50 w 150"/>
                <a:gd name="T89" fmla="*/ 40 h 142"/>
                <a:gd name="T90" fmla="*/ 62 w 150"/>
                <a:gd name="T91" fmla="*/ 42 h 142"/>
                <a:gd name="T92" fmla="*/ 68 w 150"/>
                <a:gd name="T93" fmla="*/ 40 h 142"/>
                <a:gd name="T94" fmla="*/ 68 w 150"/>
                <a:gd name="T95" fmla="*/ 34 h 142"/>
                <a:gd name="T96" fmla="*/ 68 w 150"/>
                <a:gd name="T97" fmla="*/ 28 h 142"/>
                <a:gd name="T98" fmla="*/ 76 w 150"/>
                <a:gd name="T99" fmla="*/ 20 h 142"/>
                <a:gd name="T100" fmla="*/ 82 w 150"/>
                <a:gd name="T101" fmla="*/ 8 h 142"/>
                <a:gd name="T102" fmla="*/ 84 w 150"/>
                <a:gd name="T103" fmla="*/ 0 h 142"/>
                <a:gd name="T104" fmla="*/ 88 w 150"/>
                <a:gd name="T105" fmla="*/ 0 h 142"/>
                <a:gd name="T106" fmla="*/ 96 w 150"/>
                <a:gd name="T107" fmla="*/ 6 h 142"/>
                <a:gd name="T108" fmla="*/ 104 w 150"/>
                <a:gd name="T109" fmla="*/ 8 h 142"/>
                <a:gd name="T110" fmla="*/ 112 w 150"/>
                <a:gd name="T111" fmla="*/ 10 h 142"/>
                <a:gd name="T112" fmla="*/ 118 w 150"/>
                <a:gd name="T113" fmla="*/ 1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0" h="142">
                  <a:moveTo>
                    <a:pt x="120" y="18"/>
                  </a:moveTo>
                  <a:lnTo>
                    <a:pt x="120" y="18"/>
                  </a:lnTo>
                  <a:lnTo>
                    <a:pt x="120" y="18"/>
                  </a:lnTo>
                  <a:lnTo>
                    <a:pt x="120" y="18"/>
                  </a:lnTo>
                  <a:lnTo>
                    <a:pt x="120" y="16"/>
                  </a:lnTo>
                  <a:lnTo>
                    <a:pt x="120" y="16"/>
                  </a:lnTo>
                  <a:lnTo>
                    <a:pt x="122" y="16"/>
                  </a:lnTo>
                  <a:lnTo>
                    <a:pt x="124" y="16"/>
                  </a:lnTo>
                  <a:lnTo>
                    <a:pt x="124" y="16"/>
                  </a:lnTo>
                  <a:lnTo>
                    <a:pt x="128" y="16"/>
                  </a:lnTo>
                  <a:lnTo>
                    <a:pt x="130" y="16"/>
                  </a:lnTo>
                  <a:lnTo>
                    <a:pt x="134" y="16"/>
                  </a:lnTo>
                  <a:lnTo>
                    <a:pt x="136" y="16"/>
                  </a:lnTo>
                  <a:lnTo>
                    <a:pt x="138" y="16"/>
                  </a:lnTo>
                  <a:lnTo>
                    <a:pt x="142" y="20"/>
                  </a:lnTo>
                  <a:lnTo>
                    <a:pt x="144" y="22"/>
                  </a:lnTo>
                  <a:lnTo>
                    <a:pt x="146" y="24"/>
                  </a:lnTo>
                  <a:lnTo>
                    <a:pt x="146" y="24"/>
                  </a:lnTo>
                  <a:lnTo>
                    <a:pt x="146" y="26"/>
                  </a:lnTo>
                  <a:lnTo>
                    <a:pt x="148" y="26"/>
                  </a:lnTo>
                  <a:lnTo>
                    <a:pt x="148" y="26"/>
                  </a:lnTo>
                  <a:lnTo>
                    <a:pt x="148" y="28"/>
                  </a:lnTo>
                  <a:lnTo>
                    <a:pt x="148" y="28"/>
                  </a:lnTo>
                  <a:lnTo>
                    <a:pt x="146" y="28"/>
                  </a:lnTo>
                  <a:lnTo>
                    <a:pt x="146" y="30"/>
                  </a:lnTo>
                  <a:lnTo>
                    <a:pt x="144" y="32"/>
                  </a:lnTo>
                  <a:lnTo>
                    <a:pt x="144" y="34"/>
                  </a:lnTo>
                  <a:lnTo>
                    <a:pt x="142" y="36"/>
                  </a:lnTo>
                  <a:lnTo>
                    <a:pt x="140" y="38"/>
                  </a:lnTo>
                  <a:lnTo>
                    <a:pt x="140" y="38"/>
                  </a:lnTo>
                  <a:lnTo>
                    <a:pt x="140" y="40"/>
                  </a:lnTo>
                  <a:lnTo>
                    <a:pt x="140" y="40"/>
                  </a:lnTo>
                  <a:lnTo>
                    <a:pt x="140" y="40"/>
                  </a:lnTo>
                  <a:lnTo>
                    <a:pt x="140" y="42"/>
                  </a:lnTo>
                  <a:lnTo>
                    <a:pt x="140" y="42"/>
                  </a:lnTo>
                  <a:lnTo>
                    <a:pt x="142" y="42"/>
                  </a:lnTo>
                  <a:lnTo>
                    <a:pt x="142" y="42"/>
                  </a:lnTo>
                  <a:lnTo>
                    <a:pt x="144" y="44"/>
                  </a:lnTo>
                  <a:lnTo>
                    <a:pt x="146" y="44"/>
                  </a:lnTo>
                  <a:lnTo>
                    <a:pt x="146" y="44"/>
                  </a:lnTo>
                  <a:lnTo>
                    <a:pt x="148" y="44"/>
                  </a:lnTo>
                  <a:lnTo>
                    <a:pt x="148" y="46"/>
                  </a:lnTo>
                  <a:lnTo>
                    <a:pt x="148" y="46"/>
                  </a:lnTo>
                  <a:lnTo>
                    <a:pt x="150" y="46"/>
                  </a:lnTo>
                  <a:lnTo>
                    <a:pt x="150" y="48"/>
                  </a:lnTo>
                  <a:lnTo>
                    <a:pt x="150" y="50"/>
                  </a:lnTo>
                  <a:lnTo>
                    <a:pt x="150" y="52"/>
                  </a:lnTo>
                  <a:lnTo>
                    <a:pt x="150" y="54"/>
                  </a:lnTo>
                  <a:lnTo>
                    <a:pt x="150" y="56"/>
                  </a:lnTo>
                  <a:lnTo>
                    <a:pt x="148" y="60"/>
                  </a:lnTo>
                  <a:lnTo>
                    <a:pt x="148" y="62"/>
                  </a:lnTo>
                  <a:lnTo>
                    <a:pt x="146" y="64"/>
                  </a:lnTo>
                  <a:lnTo>
                    <a:pt x="146" y="66"/>
                  </a:lnTo>
                  <a:lnTo>
                    <a:pt x="146" y="68"/>
                  </a:lnTo>
                  <a:lnTo>
                    <a:pt x="144" y="68"/>
                  </a:lnTo>
                  <a:lnTo>
                    <a:pt x="144" y="70"/>
                  </a:lnTo>
                  <a:lnTo>
                    <a:pt x="142" y="72"/>
                  </a:lnTo>
                  <a:lnTo>
                    <a:pt x="142" y="72"/>
                  </a:lnTo>
                  <a:lnTo>
                    <a:pt x="140" y="72"/>
                  </a:lnTo>
                  <a:lnTo>
                    <a:pt x="140" y="72"/>
                  </a:lnTo>
                  <a:lnTo>
                    <a:pt x="140" y="72"/>
                  </a:lnTo>
                  <a:lnTo>
                    <a:pt x="136" y="72"/>
                  </a:lnTo>
                  <a:lnTo>
                    <a:pt x="134" y="72"/>
                  </a:lnTo>
                  <a:lnTo>
                    <a:pt x="132" y="72"/>
                  </a:lnTo>
                  <a:lnTo>
                    <a:pt x="130" y="72"/>
                  </a:lnTo>
                  <a:lnTo>
                    <a:pt x="128" y="72"/>
                  </a:lnTo>
                  <a:lnTo>
                    <a:pt x="128" y="72"/>
                  </a:lnTo>
                  <a:lnTo>
                    <a:pt x="126" y="72"/>
                  </a:lnTo>
                  <a:lnTo>
                    <a:pt x="126" y="72"/>
                  </a:lnTo>
                  <a:lnTo>
                    <a:pt x="126" y="74"/>
                  </a:lnTo>
                  <a:lnTo>
                    <a:pt x="124" y="74"/>
                  </a:lnTo>
                  <a:lnTo>
                    <a:pt x="124" y="76"/>
                  </a:lnTo>
                  <a:lnTo>
                    <a:pt x="124" y="78"/>
                  </a:lnTo>
                  <a:lnTo>
                    <a:pt x="124" y="78"/>
                  </a:lnTo>
                  <a:lnTo>
                    <a:pt x="124" y="80"/>
                  </a:lnTo>
                  <a:lnTo>
                    <a:pt x="124" y="82"/>
                  </a:lnTo>
                  <a:lnTo>
                    <a:pt x="124" y="82"/>
                  </a:lnTo>
                  <a:lnTo>
                    <a:pt x="124" y="82"/>
                  </a:lnTo>
                  <a:lnTo>
                    <a:pt x="124" y="84"/>
                  </a:lnTo>
                  <a:lnTo>
                    <a:pt x="124" y="84"/>
                  </a:lnTo>
                  <a:lnTo>
                    <a:pt x="126" y="86"/>
                  </a:lnTo>
                  <a:lnTo>
                    <a:pt x="128" y="86"/>
                  </a:lnTo>
                  <a:lnTo>
                    <a:pt x="128" y="88"/>
                  </a:lnTo>
                  <a:lnTo>
                    <a:pt x="130" y="88"/>
                  </a:lnTo>
                  <a:lnTo>
                    <a:pt x="130" y="88"/>
                  </a:lnTo>
                  <a:lnTo>
                    <a:pt x="130" y="90"/>
                  </a:lnTo>
                  <a:lnTo>
                    <a:pt x="132" y="90"/>
                  </a:lnTo>
                  <a:lnTo>
                    <a:pt x="130" y="92"/>
                  </a:lnTo>
                  <a:lnTo>
                    <a:pt x="130" y="92"/>
                  </a:lnTo>
                  <a:lnTo>
                    <a:pt x="130" y="94"/>
                  </a:lnTo>
                  <a:lnTo>
                    <a:pt x="128" y="94"/>
                  </a:lnTo>
                  <a:lnTo>
                    <a:pt x="128" y="96"/>
                  </a:lnTo>
                  <a:lnTo>
                    <a:pt x="126" y="96"/>
                  </a:lnTo>
                  <a:lnTo>
                    <a:pt x="124" y="100"/>
                  </a:lnTo>
                  <a:lnTo>
                    <a:pt x="120" y="102"/>
                  </a:lnTo>
                  <a:lnTo>
                    <a:pt x="118" y="102"/>
                  </a:lnTo>
                  <a:lnTo>
                    <a:pt x="114" y="104"/>
                  </a:lnTo>
                  <a:lnTo>
                    <a:pt x="114" y="106"/>
                  </a:lnTo>
                  <a:lnTo>
                    <a:pt x="112" y="106"/>
                  </a:lnTo>
                  <a:lnTo>
                    <a:pt x="110" y="110"/>
                  </a:lnTo>
                  <a:lnTo>
                    <a:pt x="106" y="112"/>
                  </a:lnTo>
                  <a:lnTo>
                    <a:pt x="102" y="116"/>
                  </a:lnTo>
                  <a:lnTo>
                    <a:pt x="102" y="118"/>
                  </a:lnTo>
                  <a:lnTo>
                    <a:pt x="100" y="120"/>
                  </a:lnTo>
                  <a:lnTo>
                    <a:pt x="98" y="120"/>
                  </a:lnTo>
                  <a:lnTo>
                    <a:pt x="94" y="122"/>
                  </a:lnTo>
                  <a:lnTo>
                    <a:pt x="92" y="124"/>
                  </a:lnTo>
                  <a:lnTo>
                    <a:pt x="90" y="126"/>
                  </a:lnTo>
                  <a:lnTo>
                    <a:pt x="88" y="126"/>
                  </a:lnTo>
                  <a:lnTo>
                    <a:pt x="88" y="126"/>
                  </a:lnTo>
                  <a:lnTo>
                    <a:pt x="86" y="126"/>
                  </a:lnTo>
                  <a:lnTo>
                    <a:pt x="84" y="126"/>
                  </a:lnTo>
                  <a:lnTo>
                    <a:pt x="82" y="126"/>
                  </a:lnTo>
                  <a:lnTo>
                    <a:pt x="80" y="126"/>
                  </a:lnTo>
                  <a:lnTo>
                    <a:pt x="80" y="126"/>
                  </a:lnTo>
                  <a:lnTo>
                    <a:pt x="78" y="126"/>
                  </a:lnTo>
                  <a:lnTo>
                    <a:pt x="78" y="126"/>
                  </a:lnTo>
                  <a:lnTo>
                    <a:pt x="78" y="126"/>
                  </a:lnTo>
                  <a:lnTo>
                    <a:pt x="76" y="130"/>
                  </a:lnTo>
                  <a:lnTo>
                    <a:pt x="76" y="130"/>
                  </a:lnTo>
                  <a:lnTo>
                    <a:pt x="76" y="132"/>
                  </a:lnTo>
                  <a:lnTo>
                    <a:pt x="76" y="132"/>
                  </a:lnTo>
                  <a:lnTo>
                    <a:pt x="74" y="132"/>
                  </a:lnTo>
                  <a:lnTo>
                    <a:pt x="74" y="134"/>
                  </a:lnTo>
                  <a:lnTo>
                    <a:pt x="74" y="134"/>
                  </a:lnTo>
                  <a:lnTo>
                    <a:pt x="74" y="134"/>
                  </a:lnTo>
                  <a:lnTo>
                    <a:pt x="72" y="134"/>
                  </a:lnTo>
                  <a:lnTo>
                    <a:pt x="70" y="132"/>
                  </a:lnTo>
                  <a:lnTo>
                    <a:pt x="68" y="132"/>
                  </a:lnTo>
                  <a:lnTo>
                    <a:pt x="66" y="132"/>
                  </a:lnTo>
                  <a:lnTo>
                    <a:pt x="66" y="132"/>
                  </a:lnTo>
                  <a:lnTo>
                    <a:pt x="64" y="132"/>
                  </a:lnTo>
                  <a:lnTo>
                    <a:pt x="64" y="132"/>
                  </a:lnTo>
                  <a:lnTo>
                    <a:pt x="64" y="132"/>
                  </a:lnTo>
                  <a:lnTo>
                    <a:pt x="64" y="132"/>
                  </a:lnTo>
                  <a:lnTo>
                    <a:pt x="62" y="132"/>
                  </a:lnTo>
                  <a:lnTo>
                    <a:pt x="62" y="132"/>
                  </a:lnTo>
                  <a:lnTo>
                    <a:pt x="62" y="134"/>
                  </a:lnTo>
                  <a:lnTo>
                    <a:pt x="62" y="134"/>
                  </a:lnTo>
                  <a:lnTo>
                    <a:pt x="62" y="136"/>
                  </a:lnTo>
                  <a:lnTo>
                    <a:pt x="62" y="138"/>
                  </a:lnTo>
                  <a:lnTo>
                    <a:pt x="62" y="138"/>
                  </a:lnTo>
                  <a:lnTo>
                    <a:pt x="62" y="140"/>
                  </a:lnTo>
                  <a:lnTo>
                    <a:pt x="62" y="140"/>
                  </a:lnTo>
                  <a:lnTo>
                    <a:pt x="62" y="140"/>
                  </a:lnTo>
                  <a:lnTo>
                    <a:pt x="62" y="142"/>
                  </a:lnTo>
                  <a:lnTo>
                    <a:pt x="60" y="142"/>
                  </a:lnTo>
                  <a:lnTo>
                    <a:pt x="60" y="142"/>
                  </a:lnTo>
                  <a:lnTo>
                    <a:pt x="58" y="142"/>
                  </a:lnTo>
                  <a:lnTo>
                    <a:pt x="56" y="142"/>
                  </a:lnTo>
                  <a:lnTo>
                    <a:pt x="54" y="142"/>
                  </a:lnTo>
                  <a:lnTo>
                    <a:pt x="50" y="142"/>
                  </a:lnTo>
                  <a:lnTo>
                    <a:pt x="48" y="142"/>
                  </a:lnTo>
                  <a:lnTo>
                    <a:pt x="46" y="142"/>
                  </a:lnTo>
                  <a:lnTo>
                    <a:pt x="46" y="140"/>
                  </a:lnTo>
                  <a:lnTo>
                    <a:pt x="48" y="138"/>
                  </a:lnTo>
                  <a:lnTo>
                    <a:pt x="48" y="136"/>
                  </a:lnTo>
                  <a:lnTo>
                    <a:pt x="48" y="136"/>
                  </a:lnTo>
                  <a:lnTo>
                    <a:pt x="48" y="134"/>
                  </a:lnTo>
                  <a:lnTo>
                    <a:pt x="48" y="134"/>
                  </a:lnTo>
                  <a:lnTo>
                    <a:pt x="48" y="134"/>
                  </a:lnTo>
                  <a:lnTo>
                    <a:pt x="48" y="134"/>
                  </a:lnTo>
                  <a:lnTo>
                    <a:pt x="46" y="134"/>
                  </a:lnTo>
                  <a:lnTo>
                    <a:pt x="46" y="132"/>
                  </a:lnTo>
                  <a:lnTo>
                    <a:pt x="44" y="132"/>
                  </a:lnTo>
                  <a:lnTo>
                    <a:pt x="44" y="132"/>
                  </a:lnTo>
                  <a:lnTo>
                    <a:pt x="40" y="134"/>
                  </a:lnTo>
                  <a:lnTo>
                    <a:pt x="38" y="134"/>
                  </a:lnTo>
                  <a:lnTo>
                    <a:pt x="38" y="134"/>
                  </a:lnTo>
                  <a:lnTo>
                    <a:pt x="0" y="134"/>
                  </a:lnTo>
                  <a:lnTo>
                    <a:pt x="0" y="132"/>
                  </a:lnTo>
                  <a:lnTo>
                    <a:pt x="4" y="128"/>
                  </a:lnTo>
                  <a:lnTo>
                    <a:pt x="6" y="124"/>
                  </a:lnTo>
                  <a:lnTo>
                    <a:pt x="8" y="122"/>
                  </a:lnTo>
                  <a:lnTo>
                    <a:pt x="10" y="120"/>
                  </a:lnTo>
                  <a:lnTo>
                    <a:pt x="10" y="120"/>
                  </a:lnTo>
                  <a:lnTo>
                    <a:pt x="12" y="120"/>
                  </a:lnTo>
                  <a:lnTo>
                    <a:pt x="14" y="118"/>
                  </a:lnTo>
                  <a:lnTo>
                    <a:pt x="16" y="118"/>
                  </a:lnTo>
                  <a:lnTo>
                    <a:pt x="16" y="118"/>
                  </a:lnTo>
                  <a:lnTo>
                    <a:pt x="18" y="118"/>
                  </a:lnTo>
                  <a:lnTo>
                    <a:pt x="20" y="116"/>
                  </a:lnTo>
                  <a:lnTo>
                    <a:pt x="22" y="112"/>
                  </a:lnTo>
                  <a:lnTo>
                    <a:pt x="24" y="110"/>
                  </a:lnTo>
                  <a:lnTo>
                    <a:pt x="24" y="110"/>
                  </a:lnTo>
                  <a:lnTo>
                    <a:pt x="26" y="108"/>
                  </a:lnTo>
                  <a:lnTo>
                    <a:pt x="26" y="106"/>
                  </a:lnTo>
                  <a:lnTo>
                    <a:pt x="26" y="104"/>
                  </a:lnTo>
                  <a:lnTo>
                    <a:pt x="28" y="102"/>
                  </a:lnTo>
                  <a:lnTo>
                    <a:pt x="28" y="98"/>
                  </a:lnTo>
                  <a:lnTo>
                    <a:pt x="28" y="92"/>
                  </a:lnTo>
                  <a:lnTo>
                    <a:pt x="28" y="86"/>
                  </a:lnTo>
                  <a:lnTo>
                    <a:pt x="30" y="74"/>
                  </a:lnTo>
                  <a:lnTo>
                    <a:pt x="30" y="68"/>
                  </a:lnTo>
                  <a:lnTo>
                    <a:pt x="30" y="66"/>
                  </a:lnTo>
                  <a:lnTo>
                    <a:pt x="32" y="64"/>
                  </a:lnTo>
                  <a:lnTo>
                    <a:pt x="32" y="60"/>
                  </a:lnTo>
                  <a:lnTo>
                    <a:pt x="32" y="56"/>
                  </a:lnTo>
                  <a:lnTo>
                    <a:pt x="34" y="54"/>
                  </a:lnTo>
                  <a:lnTo>
                    <a:pt x="34" y="52"/>
                  </a:lnTo>
                  <a:lnTo>
                    <a:pt x="34" y="52"/>
                  </a:lnTo>
                  <a:lnTo>
                    <a:pt x="36" y="50"/>
                  </a:lnTo>
                  <a:lnTo>
                    <a:pt x="36" y="50"/>
                  </a:lnTo>
                  <a:lnTo>
                    <a:pt x="36" y="50"/>
                  </a:lnTo>
                  <a:lnTo>
                    <a:pt x="38" y="50"/>
                  </a:lnTo>
                  <a:lnTo>
                    <a:pt x="38" y="50"/>
                  </a:lnTo>
                  <a:lnTo>
                    <a:pt x="40" y="50"/>
                  </a:lnTo>
                  <a:lnTo>
                    <a:pt x="42" y="52"/>
                  </a:lnTo>
                  <a:lnTo>
                    <a:pt x="42" y="52"/>
                  </a:lnTo>
                  <a:lnTo>
                    <a:pt x="42" y="52"/>
                  </a:lnTo>
                  <a:lnTo>
                    <a:pt x="42" y="52"/>
                  </a:lnTo>
                  <a:lnTo>
                    <a:pt x="44" y="50"/>
                  </a:lnTo>
                  <a:lnTo>
                    <a:pt x="44" y="50"/>
                  </a:lnTo>
                  <a:lnTo>
                    <a:pt x="44" y="50"/>
                  </a:lnTo>
                  <a:lnTo>
                    <a:pt x="44" y="48"/>
                  </a:lnTo>
                  <a:lnTo>
                    <a:pt x="44" y="46"/>
                  </a:lnTo>
                  <a:lnTo>
                    <a:pt x="44" y="44"/>
                  </a:lnTo>
                  <a:lnTo>
                    <a:pt x="44" y="44"/>
                  </a:lnTo>
                  <a:lnTo>
                    <a:pt x="44" y="42"/>
                  </a:lnTo>
                  <a:lnTo>
                    <a:pt x="44" y="42"/>
                  </a:lnTo>
                  <a:lnTo>
                    <a:pt x="44" y="42"/>
                  </a:lnTo>
                  <a:lnTo>
                    <a:pt x="44" y="40"/>
                  </a:lnTo>
                  <a:lnTo>
                    <a:pt x="46" y="40"/>
                  </a:lnTo>
                  <a:lnTo>
                    <a:pt x="48" y="40"/>
                  </a:lnTo>
                  <a:lnTo>
                    <a:pt x="50" y="40"/>
                  </a:lnTo>
                  <a:lnTo>
                    <a:pt x="50" y="40"/>
                  </a:lnTo>
                  <a:lnTo>
                    <a:pt x="52" y="40"/>
                  </a:lnTo>
                  <a:lnTo>
                    <a:pt x="56" y="40"/>
                  </a:lnTo>
                  <a:lnTo>
                    <a:pt x="60" y="40"/>
                  </a:lnTo>
                  <a:lnTo>
                    <a:pt x="62" y="42"/>
                  </a:lnTo>
                  <a:lnTo>
                    <a:pt x="62" y="42"/>
                  </a:lnTo>
                  <a:lnTo>
                    <a:pt x="64" y="42"/>
                  </a:lnTo>
                  <a:lnTo>
                    <a:pt x="66" y="40"/>
                  </a:lnTo>
                  <a:lnTo>
                    <a:pt x="66" y="40"/>
                  </a:lnTo>
                  <a:lnTo>
                    <a:pt x="68" y="40"/>
                  </a:lnTo>
                  <a:lnTo>
                    <a:pt x="68" y="40"/>
                  </a:lnTo>
                  <a:lnTo>
                    <a:pt x="68" y="38"/>
                  </a:lnTo>
                  <a:lnTo>
                    <a:pt x="68" y="38"/>
                  </a:lnTo>
                  <a:lnTo>
                    <a:pt x="68" y="36"/>
                  </a:lnTo>
                  <a:lnTo>
                    <a:pt x="68" y="34"/>
                  </a:lnTo>
                  <a:lnTo>
                    <a:pt x="68" y="30"/>
                  </a:lnTo>
                  <a:lnTo>
                    <a:pt x="68" y="30"/>
                  </a:lnTo>
                  <a:lnTo>
                    <a:pt x="68" y="28"/>
                  </a:lnTo>
                  <a:lnTo>
                    <a:pt x="68" y="28"/>
                  </a:lnTo>
                  <a:lnTo>
                    <a:pt x="68" y="28"/>
                  </a:lnTo>
                  <a:lnTo>
                    <a:pt x="70" y="26"/>
                  </a:lnTo>
                  <a:lnTo>
                    <a:pt x="70" y="24"/>
                  </a:lnTo>
                  <a:lnTo>
                    <a:pt x="72" y="24"/>
                  </a:lnTo>
                  <a:lnTo>
                    <a:pt x="74" y="20"/>
                  </a:lnTo>
                  <a:lnTo>
                    <a:pt x="76" y="20"/>
                  </a:lnTo>
                  <a:lnTo>
                    <a:pt x="76" y="18"/>
                  </a:lnTo>
                  <a:lnTo>
                    <a:pt x="78" y="16"/>
                  </a:lnTo>
                  <a:lnTo>
                    <a:pt x="80" y="14"/>
                  </a:lnTo>
                  <a:lnTo>
                    <a:pt x="82" y="10"/>
                  </a:lnTo>
                  <a:lnTo>
                    <a:pt x="82" y="8"/>
                  </a:lnTo>
                  <a:lnTo>
                    <a:pt x="82" y="6"/>
                  </a:lnTo>
                  <a:lnTo>
                    <a:pt x="84" y="4"/>
                  </a:lnTo>
                  <a:lnTo>
                    <a:pt x="84" y="2"/>
                  </a:lnTo>
                  <a:lnTo>
                    <a:pt x="84" y="0"/>
                  </a:lnTo>
                  <a:lnTo>
                    <a:pt x="84" y="0"/>
                  </a:lnTo>
                  <a:lnTo>
                    <a:pt x="84" y="0"/>
                  </a:lnTo>
                  <a:lnTo>
                    <a:pt x="86" y="0"/>
                  </a:lnTo>
                  <a:lnTo>
                    <a:pt x="86" y="0"/>
                  </a:lnTo>
                  <a:lnTo>
                    <a:pt x="86" y="0"/>
                  </a:lnTo>
                  <a:lnTo>
                    <a:pt x="88" y="0"/>
                  </a:lnTo>
                  <a:lnTo>
                    <a:pt x="88" y="0"/>
                  </a:lnTo>
                  <a:lnTo>
                    <a:pt x="90" y="0"/>
                  </a:lnTo>
                  <a:lnTo>
                    <a:pt x="92" y="2"/>
                  </a:lnTo>
                  <a:lnTo>
                    <a:pt x="94" y="4"/>
                  </a:lnTo>
                  <a:lnTo>
                    <a:pt x="96" y="6"/>
                  </a:lnTo>
                  <a:lnTo>
                    <a:pt x="96" y="6"/>
                  </a:lnTo>
                  <a:lnTo>
                    <a:pt x="96" y="6"/>
                  </a:lnTo>
                  <a:lnTo>
                    <a:pt x="98" y="6"/>
                  </a:lnTo>
                  <a:lnTo>
                    <a:pt x="100" y="8"/>
                  </a:lnTo>
                  <a:lnTo>
                    <a:pt x="104" y="8"/>
                  </a:lnTo>
                  <a:lnTo>
                    <a:pt x="106" y="8"/>
                  </a:lnTo>
                  <a:lnTo>
                    <a:pt x="108" y="8"/>
                  </a:lnTo>
                  <a:lnTo>
                    <a:pt x="110" y="8"/>
                  </a:lnTo>
                  <a:lnTo>
                    <a:pt x="110" y="8"/>
                  </a:lnTo>
                  <a:lnTo>
                    <a:pt x="112" y="10"/>
                  </a:lnTo>
                  <a:lnTo>
                    <a:pt x="114" y="10"/>
                  </a:lnTo>
                  <a:lnTo>
                    <a:pt x="116" y="12"/>
                  </a:lnTo>
                  <a:lnTo>
                    <a:pt x="116" y="14"/>
                  </a:lnTo>
                  <a:lnTo>
                    <a:pt x="118" y="16"/>
                  </a:lnTo>
                  <a:lnTo>
                    <a:pt x="118" y="16"/>
                  </a:lnTo>
                  <a:lnTo>
                    <a:pt x="120" y="16"/>
                  </a:lnTo>
                  <a:lnTo>
                    <a:pt x="120" y="18"/>
                  </a:lnTo>
                  <a:lnTo>
                    <a:pt x="120" y="18"/>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59" name="Freeform 455">
              <a:extLst>
                <a:ext uri="{FF2B5EF4-FFF2-40B4-BE49-F238E27FC236}">
                  <a16:creationId xmlns:a16="http://schemas.microsoft.com/office/drawing/2014/main" id="{2D7AC7EF-2E3A-4165-A973-9DD81AAA3F90}"/>
                </a:ext>
              </a:extLst>
            </p:cNvPr>
            <p:cNvSpPr>
              <a:spLocks/>
            </p:cNvSpPr>
            <p:nvPr/>
          </p:nvSpPr>
          <p:spPr bwMode="auto">
            <a:xfrm>
              <a:off x="5696696" y="3027288"/>
              <a:ext cx="283681" cy="242787"/>
            </a:xfrm>
            <a:custGeom>
              <a:avLst/>
              <a:gdLst>
                <a:gd name="T0" fmla="*/ 120 w 150"/>
                <a:gd name="T1" fmla="*/ 16 h 142"/>
                <a:gd name="T2" fmla="*/ 128 w 150"/>
                <a:gd name="T3" fmla="*/ 16 h 142"/>
                <a:gd name="T4" fmla="*/ 142 w 150"/>
                <a:gd name="T5" fmla="*/ 20 h 142"/>
                <a:gd name="T6" fmla="*/ 148 w 150"/>
                <a:gd name="T7" fmla="*/ 26 h 142"/>
                <a:gd name="T8" fmla="*/ 146 w 150"/>
                <a:gd name="T9" fmla="*/ 30 h 142"/>
                <a:gd name="T10" fmla="*/ 140 w 150"/>
                <a:gd name="T11" fmla="*/ 38 h 142"/>
                <a:gd name="T12" fmla="*/ 140 w 150"/>
                <a:gd name="T13" fmla="*/ 42 h 142"/>
                <a:gd name="T14" fmla="*/ 146 w 150"/>
                <a:gd name="T15" fmla="*/ 44 h 142"/>
                <a:gd name="T16" fmla="*/ 150 w 150"/>
                <a:gd name="T17" fmla="*/ 48 h 142"/>
                <a:gd name="T18" fmla="*/ 148 w 150"/>
                <a:gd name="T19" fmla="*/ 60 h 142"/>
                <a:gd name="T20" fmla="*/ 144 w 150"/>
                <a:gd name="T21" fmla="*/ 68 h 142"/>
                <a:gd name="T22" fmla="*/ 140 w 150"/>
                <a:gd name="T23" fmla="*/ 72 h 142"/>
                <a:gd name="T24" fmla="*/ 130 w 150"/>
                <a:gd name="T25" fmla="*/ 72 h 142"/>
                <a:gd name="T26" fmla="*/ 126 w 150"/>
                <a:gd name="T27" fmla="*/ 74 h 142"/>
                <a:gd name="T28" fmla="*/ 124 w 150"/>
                <a:gd name="T29" fmla="*/ 80 h 142"/>
                <a:gd name="T30" fmla="*/ 124 w 150"/>
                <a:gd name="T31" fmla="*/ 84 h 142"/>
                <a:gd name="T32" fmla="*/ 130 w 150"/>
                <a:gd name="T33" fmla="*/ 88 h 142"/>
                <a:gd name="T34" fmla="*/ 130 w 150"/>
                <a:gd name="T35" fmla="*/ 94 h 142"/>
                <a:gd name="T36" fmla="*/ 120 w 150"/>
                <a:gd name="T37" fmla="*/ 102 h 142"/>
                <a:gd name="T38" fmla="*/ 110 w 150"/>
                <a:gd name="T39" fmla="*/ 110 h 142"/>
                <a:gd name="T40" fmla="*/ 98 w 150"/>
                <a:gd name="T41" fmla="*/ 120 h 142"/>
                <a:gd name="T42" fmla="*/ 88 w 150"/>
                <a:gd name="T43" fmla="*/ 126 h 142"/>
                <a:gd name="T44" fmla="*/ 80 w 150"/>
                <a:gd name="T45" fmla="*/ 126 h 142"/>
                <a:gd name="T46" fmla="*/ 76 w 150"/>
                <a:gd name="T47" fmla="*/ 130 h 142"/>
                <a:gd name="T48" fmla="*/ 74 w 150"/>
                <a:gd name="T49" fmla="*/ 134 h 142"/>
                <a:gd name="T50" fmla="*/ 66 w 150"/>
                <a:gd name="T51" fmla="*/ 132 h 142"/>
                <a:gd name="T52" fmla="*/ 64 w 150"/>
                <a:gd name="T53" fmla="*/ 132 h 142"/>
                <a:gd name="T54" fmla="*/ 62 w 150"/>
                <a:gd name="T55" fmla="*/ 136 h 142"/>
                <a:gd name="T56" fmla="*/ 62 w 150"/>
                <a:gd name="T57" fmla="*/ 140 h 142"/>
                <a:gd name="T58" fmla="*/ 56 w 150"/>
                <a:gd name="T59" fmla="*/ 142 h 142"/>
                <a:gd name="T60" fmla="*/ 46 w 150"/>
                <a:gd name="T61" fmla="*/ 140 h 142"/>
                <a:gd name="T62" fmla="*/ 48 w 150"/>
                <a:gd name="T63" fmla="*/ 134 h 142"/>
                <a:gd name="T64" fmla="*/ 44 w 150"/>
                <a:gd name="T65" fmla="*/ 132 h 142"/>
                <a:gd name="T66" fmla="*/ 0 w 150"/>
                <a:gd name="T67" fmla="*/ 134 h 142"/>
                <a:gd name="T68" fmla="*/ 10 w 150"/>
                <a:gd name="T69" fmla="*/ 120 h 142"/>
                <a:gd name="T70" fmla="*/ 16 w 150"/>
                <a:gd name="T71" fmla="*/ 118 h 142"/>
                <a:gd name="T72" fmla="*/ 24 w 150"/>
                <a:gd name="T73" fmla="*/ 110 h 142"/>
                <a:gd name="T74" fmla="*/ 28 w 150"/>
                <a:gd name="T75" fmla="*/ 98 h 142"/>
                <a:gd name="T76" fmla="*/ 30 w 150"/>
                <a:gd name="T77" fmla="*/ 66 h 142"/>
                <a:gd name="T78" fmla="*/ 34 w 150"/>
                <a:gd name="T79" fmla="*/ 52 h 142"/>
                <a:gd name="T80" fmla="*/ 38 w 150"/>
                <a:gd name="T81" fmla="*/ 50 h 142"/>
                <a:gd name="T82" fmla="*/ 42 w 150"/>
                <a:gd name="T83" fmla="*/ 52 h 142"/>
                <a:gd name="T84" fmla="*/ 44 w 150"/>
                <a:gd name="T85" fmla="*/ 48 h 142"/>
                <a:gd name="T86" fmla="*/ 44 w 150"/>
                <a:gd name="T87" fmla="*/ 42 h 142"/>
                <a:gd name="T88" fmla="*/ 50 w 150"/>
                <a:gd name="T89" fmla="*/ 40 h 142"/>
                <a:gd name="T90" fmla="*/ 62 w 150"/>
                <a:gd name="T91" fmla="*/ 42 h 142"/>
                <a:gd name="T92" fmla="*/ 68 w 150"/>
                <a:gd name="T93" fmla="*/ 40 h 142"/>
                <a:gd name="T94" fmla="*/ 68 w 150"/>
                <a:gd name="T95" fmla="*/ 34 h 142"/>
                <a:gd name="T96" fmla="*/ 68 w 150"/>
                <a:gd name="T97" fmla="*/ 28 h 142"/>
                <a:gd name="T98" fmla="*/ 76 w 150"/>
                <a:gd name="T99" fmla="*/ 20 h 142"/>
                <a:gd name="T100" fmla="*/ 82 w 150"/>
                <a:gd name="T101" fmla="*/ 8 h 142"/>
                <a:gd name="T102" fmla="*/ 84 w 150"/>
                <a:gd name="T103" fmla="*/ 0 h 142"/>
                <a:gd name="T104" fmla="*/ 88 w 150"/>
                <a:gd name="T105" fmla="*/ 0 h 142"/>
                <a:gd name="T106" fmla="*/ 96 w 150"/>
                <a:gd name="T107" fmla="*/ 6 h 142"/>
                <a:gd name="T108" fmla="*/ 104 w 150"/>
                <a:gd name="T109" fmla="*/ 8 h 142"/>
                <a:gd name="T110" fmla="*/ 112 w 150"/>
                <a:gd name="T111" fmla="*/ 10 h 142"/>
                <a:gd name="T112" fmla="*/ 118 w 150"/>
                <a:gd name="T113" fmla="*/ 1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0" h="142">
                  <a:moveTo>
                    <a:pt x="120" y="18"/>
                  </a:moveTo>
                  <a:lnTo>
                    <a:pt x="120" y="18"/>
                  </a:lnTo>
                  <a:lnTo>
                    <a:pt x="120" y="18"/>
                  </a:lnTo>
                  <a:lnTo>
                    <a:pt x="120" y="18"/>
                  </a:lnTo>
                  <a:lnTo>
                    <a:pt x="120" y="16"/>
                  </a:lnTo>
                  <a:lnTo>
                    <a:pt x="120" y="16"/>
                  </a:lnTo>
                  <a:lnTo>
                    <a:pt x="122" y="16"/>
                  </a:lnTo>
                  <a:lnTo>
                    <a:pt x="124" y="16"/>
                  </a:lnTo>
                  <a:lnTo>
                    <a:pt x="124" y="16"/>
                  </a:lnTo>
                  <a:lnTo>
                    <a:pt x="128" y="16"/>
                  </a:lnTo>
                  <a:lnTo>
                    <a:pt x="130" y="16"/>
                  </a:lnTo>
                  <a:lnTo>
                    <a:pt x="134" y="16"/>
                  </a:lnTo>
                  <a:lnTo>
                    <a:pt x="136" y="16"/>
                  </a:lnTo>
                  <a:lnTo>
                    <a:pt x="138" y="16"/>
                  </a:lnTo>
                  <a:lnTo>
                    <a:pt x="142" y="20"/>
                  </a:lnTo>
                  <a:lnTo>
                    <a:pt x="144" y="22"/>
                  </a:lnTo>
                  <a:lnTo>
                    <a:pt x="146" y="24"/>
                  </a:lnTo>
                  <a:lnTo>
                    <a:pt x="146" y="24"/>
                  </a:lnTo>
                  <a:lnTo>
                    <a:pt x="146" y="26"/>
                  </a:lnTo>
                  <a:lnTo>
                    <a:pt x="148" y="26"/>
                  </a:lnTo>
                  <a:lnTo>
                    <a:pt x="148" y="26"/>
                  </a:lnTo>
                  <a:lnTo>
                    <a:pt x="148" y="28"/>
                  </a:lnTo>
                  <a:lnTo>
                    <a:pt x="148" y="28"/>
                  </a:lnTo>
                  <a:lnTo>
                    <a:pt x="146" y="28"/>
                  </a:lnTo>
                  <a:lnTo>
                    <a:pt x="146" y="30"/>
                  </a:lnTo>
                  <a:lnTo>
                    <a:pt x="144" y="32"/>
                  </a:lnTo>
                  <a:lnTo>
                    <a:pt x="144" y="34"/>
                  </a:lnTo>
                  <a:lnTo>
                    <a:pt x="142" y="36"/>
                  </a:lnTo>
                  <a:lnTo>
                    <a:pt x="140" y="38"/>
                  </a:lnTo>
                  <a:lnTo>
                    <a:pt x="140" y="38"/>
                  </a:lnTo>
                  <a:lnTo>
                    <a:pt x="140" y="40"/>
                  </a:lnTo>
                  <a:lnTo>
                    <a:pt x="140" y="40"/>
                  </a:lnTo>
                  <a:lnTo>
                    <a:pt x="140" y="40"/>
                  </a:lnTo>
                  <a:lnTo>
                    <a:pt x="140" y="42"/>
                  </a:lnTo>
                  <a:lnTo>
                    <a:pt x="140" y="42"/>
                  </a:lnTo>
                  <a:lnTo>
                    <a:pt x="142" y="42"/>
                  </a:lnTo>
                  <a:lnTo>
                    <a:pt x="142" y="42"/>
                  </a:lnTo>
                  <a:lnTo>
                    <a:pt x="144" y="44"/>
                  </a:lnTo>
                  <a:lnTo>
                    <a:pt x="146" y="44"/>
                  </a:lnTo>
                  <a:lnTo>
                    <a:pt x="146" y="44"/>
                  </a:lnTo>
                  <a:lnTo>
                    <a:pt x="148" y="44"/>
                  </a:lnTo>
                  <a:lnTo>
                    <a:pt x="148" y="46"/>
                  </a:lnTo>
                  <a:lnTo>
                    <a:pt x="148" y="46"/>
                  </a:lnTo>
                  <a:lnTo>
                    <a:pt x="150" y="46"/>
                  </a:lnTo>
                  <a:lnTo>
                    <a:pt x="150" y="48"/>
                  </a:lnTo>
                  <a:lnTo>
                    <a:pt x="150" y="50"/>
                  </a:lnTo>
                  <a:lnTo>
                    <a:pt x="150" y="52"/>
                  </a:lnTo>
                  <a:lnTo>
                    <a:pt x="150" y="54"/>
                  </a:lnTo>
                  <a:lnTo>
                    <a:pt x="150" y="56"/>
                  </a:lnTo>
                  <a:lnTo>
                    <a:pt x="148" y="60"/>
                  </a:lnTo>
                  <a:lnTo>
                    <a:pt x="148" y="62"/>
                  </a:lnTo>
                  <a:lnTo>
                    <a:pt x="146" y="64"/>
                  </a:lnTo>
                  <a:lnTo>
                    <a:pt x="146" y="66"/>
                  </a:lnTo>
                  <a:lnTo>
                    <a:pt x="146" y="68"/>
                  </a:lnTo>
                  <a:lnTo>
                    <a:pt x="144" y="68"/>
                  </a:lnTo>
                  <a:lnTo>
                    <a:pt x="144" y="70"/>
                  </a:lnTo>
                  <a:lnTo>
                    <a:pt x="142" y="72"/>
                  </a:lnTo>
                  <a:lnTo>
                    <a:pt x="142" y="72"/>
                  </a:lnTo>
                  <a:lnTo>
                    <a:pt x="140" y="72"/>
                  </a:lnTo>
                  <a:lnTo>
                    <a:pt x="140" y="72"/>
                  </a:lnTo>
                  <a:lnTo>
                    <a:pt x="140" y="72"/>
                  </a:lnTo>
                  <a:lnTo>
                    <a:pt x="136" y="72"/>
                  </a:lnTo>
                  <a:lnTo>
                    <a:pt x="134" y="72"/>
                  </a:lnTo>
                  <a:lnTo>
                    <a:pt x="132" y="72"/>
                  </a:lnTo>
                  <a:lnTo>
                    <a:pt x="130" y="72"/>
                  </a:lnTo>
                  <a:lnTo>
                    <a:pt x="128" y="72"/>
                  </a:lnTo>
                  <a:lnTo>
                    <a:pt x="128" y="72"/>
                  </a:lnTo>
                  <a:lnTo>
                    <a:pt x="126" y="72"/>
                  </a:lnTo>
                  <a:lnTo>
                    <a:pt x="126" y="72"/>
                  </a:lnTo>
                  <a:lnTo>
                    <a:pt x="126" y="74"/>
                  </a:lnTo>
                  <a:lnTo>
                    <a:pt x="124" y="74"/>
                  </a:lnTo>
                  <a:lnTo>
                    <a:pt x="124" y="76"/>
                  </a:lnTo>
                  <a:lnTo>
                    <a:pt x="124" y="78"/>
                  </a:lnTo>
                  <a:lnTo>
                    <a:pt x="124" y="78"/>
                  </a:lnTo>
                  <a:lnTo>
                    <a:pt x="124" y="80"/>
                  </a:lnTo>
                  <a:lnTo>
                    <a:pt x="124" y="82"/>
                  </a:lnTo>
                  <a:lnTo>
                    <a:pt x="124" y="82"/>
                  </a:lnTo>
                  <a:lnTo>
                    <a:pt x="124" y="82"/>
                  </a:lnTo>
                  <a:lnTo>
                    <a:pt x="124" y="84"/>
                  </a:lnTo>
                  <a:lnTo>
                    <a:pt x="124" y="84"/>
                  </a:lnTo>
                  <a:lnTo>
                    <a:pt x="126" y="86"/>
                  </a:lnTo>
                  <a:lnTo>
                    <a:pt x="128" y="86"/>
                  </a:lnTo>
                  <a:lnTo>
                    <a:pt x="128" y="88"/>
                  </a:lnTo>
                  <a:lnTo>
                    <a:pt x="130" y="88"/>
                  </a:lnTo>
                  <a:lnTo>
                    <a:pt x="130" y="88"/>
                  </a:lnTo>
                  <a:lnTo>
                    <a:pt x="130" y="90"/>
                  </a:lnTo>
                  <a:lnTo>
                    <a:pt x="132" y="90"/>
                  </a:lnTo>
                  <a:lnTo>
                    <a:pt x="130" y="92"/>
                  </a:lnTo>
                  <a:lnTo>
                    <a:pt x="130" y="92"/>
                  </a:lnTo>
                  <a:lnTo>
                    <a:pt x="130" y="94"/>
                  </a:lnTo>
                  <a:lnTo>
                    <a:pt x="128" y="94"/>
                  </a:lnTo>
                  <a:lnTo>
                    <a:pt x="128" y="96"/>
                  </a:lnTo>
                  <a:lnTo>
                    <a:pt x="126" y="96"/>
                  </a:lnTo>
                  <a:lnTo>
                    <a:pt x="124" y="100"/>
                  </a:lnTo>
                  <a:lnTo>
                    <a:pt x="120" y="102"/>
                  </a:lnTo>
                  <a:lnTo>
                    <a:pt x="118" y="102"/>
                  </a:lnTo>
                  <a:lnTo>
                    <a:pt x="114" y="104"/>
                  </a:lnTo>
                  <a:lnTo>
                    <a:pt x="114" y="106"/>
                  </a:lnTo>
                  <a:lnTo>
                    <a:pt x="112" y="106"/>
                  </a:lnTo>
                  <a:lnTo>
                    <a:pt x="110" y="110"/>
                  </a:lnTo>
                  <a:lnTo>
                    <a:pt x="106" y="112"/>
                  </a:lnTo>
                  <a:lnTo>
                    <a:pt x="102" y="116"/>
                  </a:lnTo>
                  <a:lnTo>
                    <a:pt x="102" y="118"/>
                  </a:lnTo>
                  <a:lnTo>
                    <a:pt x="100" y="120"/>
                  </a:lnTo>
                  <a:lnTo>
                    <a:pt x="98" y="120"/>
                  </a:lnTo>
                  <a:lnTo>
                    <a:pt x="94" y="122"/>
                  </a:lnTo>
                  <a:lnTo>
                    <a:pt x="92" y="124"/>
                  </a:lnTo>
                  <a:lnTo>
                    <a:pt x="90" y="126"/>
                  </a:lnTo>
                  <a:lnTo>
                    <a:pt x="88" y="126"/>
                  </a:lnTo>
                  <a:lnTo>
                    <a:pt x="88" y="126"/>
                  </a:lnTo>
                  <a:lnTo>
                    <a:pt x="86" y="126"/>
                  </a:lnTo>
                  <a:lnTo>
                    <a:pt x="84" y="126"/>
                  </a:lnTo>
                  <a:lnTo>
                    <a:pt x="82" y="126"/>
                  </a:lnTo>
                  <a:lnTo>
                    <a:pt x="80" y="126"/>
                  </a:lnTo>
                  <a:lnTo>
                    <a:pt x="80" y="126"/>
                  </a:lnTo>
                  <a:lnTo>
                    <a:pt x="78" y="126"/>
                  </a:lnTo>
                  <a:lnTo>
                    <a:pt x="78" y="126"/>
                  </a:lnTo>
                  <a:lnTo>
                    <a:pt x="78" y="126"/>
                  </a:lnTo>
                  <a:lnTo>
                    <a:pt x="76" y="130"/>
                  </a:lnTo>
                  <a:lnTo>
                    <a:pt x="76" y="130"/>
                  </a:lnTo>
                  <a:lnTo>
                    <a:pt x="76" y="132"/>
                  </a:lnTo>
                  <a:lnTo>
                    <a:pt x="76" y="132"/>
                  </a:lnTo>
                  <a:lnTo>
                    <a:pt x="74" y="132"/>
                  </a:lnTo>
                  <a:lnTo>
                    <a:pt x="74" y="134"/>
                  </a:lnTo>
                  <a:lnTo>
                    <a:pt x="74" y="134"/>
                  </a:lnTo>
                  <a:lnTo>
                    <a:pt x="74" y="134"/>
                  </a:lnTo>
                  <a:lnTo>
                    <a:pt x="72" y="134"/>
                  </a:lnTo>
                  <a:lnTo>
                    <a:pt x="70" y="132"/>
                  </a:lnTo>
                  <a:lnTo>
                    <a:pt x="68" y="132"/>
                  </a:lnTo>
                  <a:lnTo>
                    <a:pt x="66" y="132"/>
                  </a:lnTo>
                  <a:lnTo>
                    <a:pt x="66" y="132"/>
                  </a:lnTo>
                  <a:lnTo>
                    <a:pt x="64" y="132"/>
                  </a:lnTo>
                  <a:lnTo>
                    <a:pt x="64" y="132"/>
                  </a:lnTo>
                  <a:lnTo>
                    <a:pt x="64" y="132"/>
                  </a:lnTo>
                  <a:lnTo>
                    <a:pt x="64" y="132"/>
                  </a:lnTo>
                  <a:lnTo>
                    <a:pt x="62" y="132"/>
                  </a:lnTo>
                  <a:lnTo>
                    <a:pt x="62" y="132"/>
                  </a:lnTo>
                  <a:lnTo>
                    <a:pt x="62" y="134"/>
                  </a:lnTo>
                  <a:lnTo>
                    <a:pt x="62" y="134"/>
                  </a:lnTo>
                  <a:lnTo>
                    <a:pt x="62" y="136"/>
                  </a:lnTo>
                  <a:lnTo>
                    <a:pt x="62" y="138"/>
                  </a:lnTo>
                  <a:lnTo>
                    <a:pt x="62" y="138"/>
                  </a:lnTo>
                  <a:lnTo>
                    <a:pt x="62" y="140"/>
                  </a:lnTo>
                  <a:lnTo>
                    <a:pt x="62" y="140"/>
                  </a:lnTo>
                  <a:lnTo>
                    <a:pt x="62" y="140"/>
                  </a:lnTo>
                  <a:lnTo>
                    <a:pt x="62" y="142"/>
                  </a:lnTo>
                  <a:lnTo>
                    <a:pt x="60" y="142"/>
                  </a:lnTo>
                  <a:lnTo>
                    <a:pt x="60" y="142"/>
                  </a:lnTo>
                  <a:lnTo>
                    <a:pt x="58" y="142"/>
                  </a:lnTo>
                  <a:lnTo>
                    <a:pt x="56" y="142"/>
                  </a:lnTo>
                  <a:lnTo>
                    <a:pt x="54" y="142"/>
                  </a:lnTo>
                  <a:lnTo>
                    <a:pt x="50" y="142"/>
                  </a:lnTo>
                  <a:lnTo>
                    <a:pt x="48" y="142"/>
                  </a:lnTo>
                  <a:lnTo>
                    <a:pt x="46" y="142"/>
                  </a:lnTo>
                  <a:lnTo>
                    <a:pt x="46" y="140"/>
                  </a:lnTo>
                  <a:lnTo>
                    <a:pt x="48" y="138"/>
                  </a:lnTo>
                  <a:lnTo>
                    <a:pt x="48" y="136"/>
                  </a:lnTo>
                  <a:lnTo>
                    <a:pt x="48" y="136"/>
                  </a:lnTo>
                  <a:lnTo>
                    <a:pt x="48" y="134"/>
                  </a:lnTo>
                  <a:lnTo>
                    <a:pt x="48" y="134"/>
                  </a:lnTo>
                  <a:lnTo>
                    <a:pt x="48" y="134"/>
                  </a:lnTo>
                  <a:lnTo>
                    <a:pt x="48" y="134"/>
                  </a:lnTo>
                  <a:lnTo>
                    <a:pt x="46" y="134"/>
                  </a:lnTo>
                  <a:lnTo>
                    <a:pt x="46" y="132"/>
                  </a:lnTo>
                  <a:lnTo>
                    <a:pt x="44" y="132"/>
                  </a:lnTo>
                  <a:lnTo>
                    <a:pt x="44" y="132"/>
                  </a:lnTo>
                  <a:lnTo>
                    <a:pt x="40" y="134"/>
                  </a:lnTo>
                  <a:lnTo>
                    <a:pt x="38" y="134"/>
                  </a:lnTo>
                  <a:lnTo>
                    <a:pt x="38" y="134"/>
                  </a:lnTo>
                  <a:lnTo>
                    <a:pt x="0" y="134"/>
                  </a:lnTo>
                  <a:lnTo>
                    <a:pt x="0" y="132"/>
                  </a:lnTo>
                  <a:lnTo>
                    <a:pt x="4" y="128"/>
                  </a:lnTo>
                  <a:lnTo>
                    <a:pt x="6" y="124"/>
                  </a:lnTo>
                  <a:lnTo>
                    <a:pt x="8" y="122"/>
                  </a:lnTo>
                  <a:lnTo>
                    <a:pt x="10" y="120"/>
                  </a:lnTo>
                  <a:lnTo>
                    <a:pt x="10" y="120"/>
                  </a:lnTo>
                  <a:lnTo>
                    <a:pt x="12" y="120"/>
                  </a:lnTo>
                  <a:lnTo>
                    <a:pt x="14" y="118"/>
                  </a:lnTo>
                  <a:lnTo>
                    <a:pt x="16" y="118"/>
                  </a:lnTo>
                  <a:lnTo>
                    <a:pt x="16" y="118"/>
                  </a:lnTo>
                  <a:lnTo>
                    <a:pt x="18" y="118"/>
                  </a:lnTo>
                  <a:lnTo>
                    <a:pt x="20" y="116"/>
                  </a:lnTo>
                  <a:lnTo>
                    <a:pt x="22" y="112"/>
                  </a:lnTo>
                  <a:lnTo>
                    <a:pt x="24" y="110"/>
                  </a:lnTo>
                  <a:lnTo>
                    <a:pt x="24" y="110"/>
                  </a:lnTo>
                  <a:lnTo>
                    <a:pt x="26" y="108"/>
                  </a:lnTo>
                  <a:lnTo>
                    <a:pt x="26" y="106"/>
                  </a:lnTo>
                  <a:lnTo>
                    <a:pt x="26" y="104"/>
                  </a:lnTo>
                  <a:lnTo>
                    <a:pt x="28" y="102"/>
                  </a:lnTo>
                  <a:lnTo>
                    <a:pt x="28" y="98"/>
                  </a:lnTo>
                  <a:lnTo>
                    <a:pt x="28" y="92"/>
                  </a:lnTo>
                  <a:lnTo>
                    <a:pt x="28" y="86"/>
                  </a:lnTo>
                  <a:lnTo>
                    <a:pt x="30" y="74"/>
                  </a:lnTo>
                  <a:lnTo>
                    <a:pt x="30" y="68"/>
                  </a:lnTo>
                  <a:lnTo>
                    <a:pt x="30" y="66"/>
                  </a:lnTo>
                  <a:lnTo>
                    <a:pt x="32" y="64"/>
                  </a:lnTo>
                  <a:lnTo>
                    <a:pt x="32" y="60"/>
                  </a:lnTo>
                  <a:lnTo>
                    <a:pt x="32" y="56"/>
                  </a:lnTo>
                  <a:lnTo>
                    <a:pt x="34" y="54"/>
                  </a:lnTo>
                  <a:lnTo>
                    <a:pt x="34" y="52"/>
                  </a:lnTo>
                  <a:lnTo>
                    <a:pt x="34" y="52"/>
                  </a:lnTo>
                  <a:lnTo>
                    <a:pt x="36" y="50"/>
                  </a:lnTo>
                  <a:lnTo>
                    <a:pt x="36" y="50"/>
                  </a:lnTo>
                  <a:lnTo>
                    <a:pt x="36" y="50"/>
                  </a:lnTo>
                  <a:lnTo>
                    <a:pt x="38" y="50"/>
                  </a:lnTo>
                  <a:lnTo>
                    <a:pt x="38" y="50"/>
                  </a:lnTo>
                  <a:lnTo>
                    <a:pt x="40" y="50"/>
                  </a:lnTo>
                  <a:lnTo>
                    <a:pt x="42" y="52"/>
                  </a:lnTo>
                  <a:lnTo>
                    <a:pt x="42" y="52"/>
                  </a:lnTo>
                  <a:lnTo>
                    <a:pt x="42" y="52"/>
                  </a:lnTo>
                  <a:lnTo>
                    <a:pt x="42" y="52"/>
                  </a:lnTo>
                  <a:lnTo>
                    <a:pt x="44" y="50"/>
                  </a:lnTo>
                  <a:lnTo>
                    <a:pt x="44" y="50"/>
                  </a:lnTo>
                  <a:lnTo>
                    <a:pt x="44" y="50"/>
                  </a:lnTo>
                  <a:lnTo>
                    <a:pt x="44" y="48"/>
                  </a:lnTo>
                  <a:lnTo>
                    <a:pt x="44" y="46"/>
                  </a:lnTo>
                  <a:lnTo>
                    <a:pt x="44" y="44"/>
                  </a:lnTo>
                  <a:lnTo>
                    <a:pt x="44" y="44"/>
                  </a:lnTo>
                  <a:lnTo>
                    <a:pt x="44" y="42"/>
                  </a:lnTo>
                  <a:lnTo>
                    <a:pt x="44" y="42"/>
                  </a:lnTo>
                  <a:lnTo>
                    <a:pt x="44" y="42"/>
                  </a:lnTo>
                  <a:lnTo>
                    <a:pt x="44" y="40"/>
                  </a:lnTo>
                  <a:lnTo>
                    <a:pt x="46" y="40"/>
                  </a:lnTo>
                  <a:lnTo>
                    <a:pt x="48" y="40"/>
                  </a:lnTo>
                  <a:lnTo>
                    <a:pt x="50" y="40"/>
                  </a:lnTo>
                  <a:lnTo>
                    <a:pt x="50" y="40"/>
                  </a:lnTo>
                  <a:lnTo>
                    <a:pt x="52" y="40"/>
                  </a:lnTo>
                  <a:lnTo>
                    <a:pt x="56" y="40"/>
                  </a:lnTo>
                  <a:lnTo>
                    <a:pt x="60" y="40"/>
                  </a:lnTo>
                  <a:lnTo>
                    <a:pt x="62" y="42"/>
                  </a:lnTo>
                  <a:lnTo>
                    <a:pt x="62" y="42"/>
                  </a:lnTo>
                  <a:lnTo>
                    <a:pt x="64" y="42"/>
                  </a:lnTo>
                  <a:lnTo>
                    <a:pt x="66" y="40"/>
                  </a:lnTo>
                  <a:lnTo>
                    <a:pt x="66" y="40"/>
                  </a:lnTo>
                  <a:lnTo>
                    <a:pt x="68" y="40"/>
                  </a:lnTo>
                  <a:lnTo>
                    <a:pt x="68" y="40"/>
                  </a:lnTo>
                  <a:lnTo>
                    <a:pt x="68" y="38"/>
                  </a:lnTo>
                  <a:lnTo>
                    <a:pt x="68" y="38"/>
                  </a:lnTo>
                  <a:lnTo>
                    <a:pt x="68" y="36"/>
                  </a:lnTo>
                  <a:lnTo>
                    <a:pt x="68" y="34"/>
                  </a:lnTo>
                  <a:lnTo>
                    <a:pt x="68" y="30"/>
                  </a:lnTo>
                  <a:lnTo>
                    <a:pt x="68" y="30"/>
                  </a:lnTo>
                  <a:lnTo>
                    <a:pt x="68" y="28"/>
                  </a:lnTo>
                  <a:lnTo>
                    <a:pt x="68" y="28"/>
                  </a:lnTo>
                  <a:lnTo>
                    <a:pt x="68" y="28"/>
                  </a:lnTo>
                  <a:lnTo>
                    <a:pt x="70" y="26"/>
                  </a:lnTo>
                  <a:lnTo>
                    <a:pt x="70" y="24"/>
                  </a:lnTo>
                  <a:lnTo>
                    <a:pt x="72" y="24"/>
                  </a:lnTo>
                  <a:lnTo>
                    <a:pt x="74" y="20"/>
                  </a:lnTo>
                  <a:lnTo>
                    <a:pt x="76" y="20"/>
                  </a:lnTo>
                  <a:lnTo>
                    <a:pt x="76" y="18"/>
                  </a:lnTo>
                  <a:lnTo>
                    <a:pt x="78" y="16"/>
                  </a:lnTo>
                  <a:lnTo>
                    <a:pt x="80" y="14"/>
                  </a:lnTo>
                  <a:lnTo>
                    <a:pt x="82" y="10"/>
                  </a:lnTo>
                  <a:lnTo>
                    <a:pt x="82" y="8"/>
                  </a:lnTo>
                  <a:lnTo>
                    <a:pt x="82" y="6"/>
                  </a:lnTo>
                  <a:lnTo>
                    <a:pt x="84" y="4"/>
                  </a:lnTo>
                  <a:lnTo>
                    <a:pt x="84" y="2"/>
                  </a:lnTo>
                  <a:lnTo>
                    <a:pt x="84" y="0"/>
                  </a:lnTo>
                  <a:lnTo>
                    <a:pt x="84" y="0"/>
                  </a:lnTo>
                  <a:lnTo>
                    <a:pt x="84" y="0"/>
                  </a:lnTo>
                  <a:lnTo>
                    <a:pt x="86" y="0"/>
                  </a:lnTo>
                  <a:lnTo>
                    <a:pt x="86" y="0"/>
                  </a:lnTo>
                  <a:lnTo>
                    <a:pt x="86" y="0"/>
                  </a:lnTo>
                  <a:lnTo>
                    <a:pt x="88" y="0"/>
                  </a:lnTo>
                  <a:lnTo>
                    <a:pt x="88" y="0"/>
                  </a:lnTo>
                  <a:lnTo>
                    <a:pt x="90" y="0"/>
                  </a:lnTo>
                  <a:lnTo>
                    <a:pt x="92" y="2"/>
                  </a:lnTo>
                  <a:lnTo>
                    <a:pt x="94" y="4"/>
                  </a:lnTo>
                  <a:lnTo>
                    <a:pt x="96" y="6"/>
                  </a:lnTo>
                  <a:lnTo>
                    <a:pt x="96" y="6"/>
                  </a:lnTo>
                  <a:lnTo>
                    <a:pt x="96" y="6"/>
                  </a:lnTo>
                  <a:lnTo>
                    <a:pt x="98" y="6"/>
                  </a:lnTo>
                  <a:lnTo>
                    <a:pt x="100" y="8"/>
                  </a:lnTo>
                  <a:lnTo>
                    <a:pt x="104" y="8"/>
                  </a:lnTo>
                  <a:lnTo>
                    <a:pt x="106" y="8"/>
                  </a:lnTo>
                  <a:lnTo>
                    <a:pt x="108" y="8"/>
                  </a:lnTo>
                  <a:lnTo>
                    <a:pt x="110" y="8"/>
                  </a:lnTo>
                  <a:lnTo>
                    <a:pt x="110" y="8"/>
                  </a:lnTo>
                  <a:lnTo>
                    <a:pt x="112" y="10"/>
                  </a:lnTo>
                  <a:lnTo>
                    <a:pt x="114" y="10"/>
                  </a:lnTo>
                  <a:lnTo>
                    <a:pt x="116" y="12"/>
                  </a:lnTo>
                  <a:lnTo>
                    <a:pt x="116" y="14"/>
                  </a:lnTo>
                  <a:lnTo>
                    <a:pt x="118" y="16"/>
                  </a:lnTo>
                  <a:lnTo>
                    <a:pt x="118" y="16"/>
                  </a:lnTo>
                  <a:lnTo>
                    <a:pt x="120" y="16"/>
                  </a:lnTo>
                  <a:lnTo>
                    <a:pt x="120" y="18"/>
                  </a:lnTo>
                  <a:lnTo>
                    <a:pt x="120" y="18"/>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60" name="Freeform 456">
              <a:extLst>
                <a:ext uri="{FF2B5EF4-FFF2-40B4-BE49-F238E27FC236}">
                  <a16:creationId xmlns:a16="http://schemas.microsoft.com/office/drawing/2014/main" id="{749B6034-43EC-4BD1-BFC5-3D0051E4EF3F}"/>
                </a:ext>
              </a:extLst>
            </p:cNvPr>
            <p:cNvSpPr>
              <a:spLocks/>
            </p:cNvSpPr>
            <p:nvPr/>
          </p:nvSpPr>
          <p:spPr bwMode="auto">
            <a:xfrm>
              <a:off x="5696696" y="3027288"/>
              <a:ext cx="283681" cy="242787"/>
            </a:xfrm>
            <a:custGeom>
              <a:avLst/>
              <a:gdLst>
                <a:gd name="T0" fmla="*/ 120 w 150"/>
                <a:gd name="T1" fmla="*/ 16 h 142"/>
                <a:gd name="T2" fmla="*/ 128 w 150"/>
                <a:gd name="T3" fmla="*/ 16 h 142"/>
                <a:gd name="T4" fmla="*/ 142 w 150"/>
                <a:gd name="T5" fmla="*/ 20 h 142"/>
                <a:gd name="T6" fmla="*/ 148 w 150"/>
                <a:gd name="T7" fmla="*/ 26 h 142"/>
                <a:gd name="T8" fmla="*/ 146 w 150"/>
                <a:gd name="T9" fmla="*/ 30 h 142"/>
                <a:gd name="T10" fmla="*/ 140 w 150"/>
                <a:gd name="T11" fmla="*/ 38 h 142"/>
                <a:gd name="T12" fmla="*/ 140 w 150"/>
                <a:gd name="T13" fmla="*/ 42 h 142"/>
                <a:gd name="T14" fmla="*/ 146 w 150"/>
                <a:gd name="T15" fmla="*/ 44 h 142"/>
                <a:gd name="T16" fmla="*/ 150 w 150"/>
                <a:gd name="T17" fmla="*/ 48 h 142"/>
                <a:gd name="T18" fmla="*/ 148 w 150"/>
                <a:gd name="T19" fmla="*/ 60 h 142"/>
                <a:gd name="T20" fmla="*/ 144 w 150"/>
                <a:gd name="T21" fmla="*/ 68 h 142"/>
                <a:gd name="T22" fmla="*/ 140 w 150"/>
                <a:gd name="T23" fmla="*/ 72 h 142"/>
                <a:gd name="T24" fmla="*/ 130 w 150"/>
                <a:gd name="T25" fmla="*/ 72 h 142"/>
                <a:gd name="T26" fmla="*/ 126 w 150"/>
                <a:gd name="T27" fmla="*/ 74 h 142"/>
                <a:gd name="T28" fmla="*/ 124 w 150"/>
                <a:gd name="T29" fmla="*/ 80 h 142"/>
                <a:gd name="T30" fmla="*/ 124 w 150"/>
                <a:gd name="T31" fmla="*/ 84 h 142"/>
                <a:gd name="T32" fmla="*/ 130 w 150"/>
                <a:gd name="T33" fmla="*/ 88 h 142"/>
                <a:gd name="T34" fmla="*/ 130 w 150"/>
                <a:gd name="T35" fmla="*/ 94 h 142"/>
                <a:gd name="T36" fmla="*/ 120 w 150"/>
                <a:gd name="T37" fmla="*/ 102 h 142"/>
                <a:gd name="T38" fmla="*/ 110 w 150"/>
                <a:gd name="T39" fmla="*/ 110 h 142"/>
                <a:gd name="T40" fmla="*/ 98 w 150"/>
                <a:gd name="T41" fmla="*/ 120 h 142"/>
                <a:gd name="T42" fmla="*/ 88 w 150"/>
                <a:gd name="T43" fmla="*/ 126 h 142"/>
                <a:gd name="T44" fmla="*/ 80 w 150"/>
                <a:gd name="T45" fmla="*/ 126 h 142"/>
                <a:gd name="T46" fmla="*/ 76 w 150"/>
                <a:gd name="T47" fmla="*/ 130 h 142"/>
                <a:gd name="T48" fmla="*/ 74 w 150"/>
                <a:gd name="T49" fmla="*/ 134 h 142"/>
                <a:gd name="T50" fmla="*/ 66 w 150"/>
                <a:gd name="T51" fmla="*/ 132 h 142"/>
                <a:gd name="T52" fmla="*/ 64 w 150"/>
                <a:gd name="T53" fmla="*/ 132 h 142"/>
                <a:gd name="T54" fmla="*/ 62 w 150"/>
                <a:gd name="T55" fmla="*/ 136 h 142"/>
                <a:gd name="T56" fmla="*/ 62 w 150"/>
                <a:gd name="T57" fmla="*/ 140 h 142"/>
                <a:gd name="T58" fmla="*/ 56 w 150"/>
                <a:gd name="T59" fmla="*/ 142 h 142"/>
                <a:gd name="T60" fmla="*/ 46 w 150"/>
                <a:gd name="T61" fmla="*/ 140 h 142"/>
                <a:gd name="T62" fmla="*/ 48 w 150"/>
                <a:gd name="T63" fmla="*/ 134 h 142"/>
                <a:gd name="T64" fmla="*/ 44 w 150"/>
                <a:gd name="T65" fmla="*/ 132 h 142"/>
                <a:gd name="T66" fmla="*/ 0 w 150"/>
                <a:gd name="T67" fmla="*/ 134 h 142"/>
                <a:gd name="T68" fmla="*/ 10 w 150"/>
                <a:gd name="T69" fmla="*/ 120 h 142"/>
                <a:gd name="T70" fmla="*/ 16 w 150"/>
                <a:gd name="T71" fmla="*/ 118 h 142"/>
                <a:gd name="T72" fmla="*/ 24 w 150"/>
                <a:gd name="T73" fmla="*/ 110 h 142"/>
                <a:gd name="T74" fmla="*/ 28 w 150"/>
                <a:gd name="T75" fmla="*/ 98 h 142"/>
                <a:gd name="T76" fmla="*/ 30 w 150"/>
                <a:gd name="T77" fmla="*/ 66 h 142"/>
                <a:gd name="T78" fmla="*/ 34 w 150"/>
                <a:gd name="T79" fmla="*/ 52 h 142"/>
                <a:gd name="T80" fmla="*/ 38 w 150"/>
                <a:gd name="T81" fmla="*/ 50 h 142"/>
                <a:gd name="T82" fmla="*/ 42 w 150"/>
                <a:gd name="T83" fmla="*/ 52 h 142"/>
                <a:gd name="T84" fmla="*/ 44 w 150"/>
                <a:gd name="T85" fmla="*/ 48 h 142"/>
                <a:gd name="T86" fmla="*/ 44 w 150"/>
                <a:gd name="T87" fmla="*/ 42 h 142"/>
                <a:gd name="T88" fmla="*/ 50 w 150"/>
                <a:gd name="T89" fmla="*/ 40 h 142"/>
                <a:gd name="T90" fmla="*/ 62 w 150"/>
                <a:gd name="T91" fmla="*/ 42 h 142"/>
                <a:gd name="T92" fmla="*/ 68 w 150"/>
                <a:gd name="T93" fmla="*/ 40 h 142"/>
                <a:gd name="T94" fmla="*/ 68 w 150"/>
                <a:gd name="T95" fmla="*/ 34 h 142"/>
                <a:gd name="T96" fmla="*/ 68 w 150"/>
                <a:gd name="T97" fmla="*/ 28 h 142"/>
                <a:gd name="T98" fmla="*/ 76 w 150"/>
                <a:gd name="T99" fmla="*/ 20 h 142"/>
                <a:gd name="T100" fmla="*/ 82 w 150"/>
                <a:gd name="T101" fmla="*/ 8 h 142"/>
                <a:gd name="T102" fmla="*/ 84 w 150"/>
                <a:gd name="T103" fmla="*/ 0 h 142"/>
                <a:gd name="T104" fmla="*/ 88 w 150"/>
                <a:gd name="T105" fmla="*/ 0 h 142"/>
                <a:gd name="T106" fmla="*/ 96 w 150"/>
                <a:gd name="T107" fmla="*/ 6 h 142"/>
                <a:gd name="T108" fmla="*/ 104 w 150"/>
                <a:gd name="T109" fmla="*/ 8 h 142"/>
                <a:gd name="T110" fmla="*/ 112 w 150"/>
                <a:gd name="T111" fmla="*/ 10 h 142"/>
                <a:gd name="T112" fmla="*/ 118 w 150"/>
                <a:gd name="T113" fmla="*/ 1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0" h="142">
                  <a:moveTo>
                    <a:pt x="120" y="18"/>
                  </a:moveTo>
                  <a:lnTo>
                    <a:pt x="120" y="18"/>
                  </a:lnTo>
                  <a:lnTo>
                    <a:pt x="120" y="18"/>
                  </a:lnTo>
                  <a:lnTo>
                    <a:pt x="120" y="18"/>
                  </a:lnTo>
                  <a:lnTo>
                    <a:pt x="120" y="16"/>
                  </a:lnTo>
                  <a:lnTo>
                    <a:pt x="120" y="16"/>
                  </a:lnTo>
                  <a:lnTo>
                    <a:pt x="122" y="16"/>
                  </a:lnTo>
                  <a:lnTo>
                    <a:pt x="124" y="16"/>
                  </a:lnTo>
                  <a:lnTo>
                    <a:pt x="124" y="16"/>
                  </a:lnTo>
                  <a:lnTo>
                    <a:pt x="128" y="16"/>
                  </a:lnTo>
                  <a:lnTo>
                    <a:pt x="130" y="16"/>
                  </a:lnTo>
                  <a:lnTo>
                    <a:pt x="134" y="16"/>
                  </a:lnTo>
                  <a:lnTo>
                    <a:pt x="136" y="16"/>
                  </a:lnTo>
                  <a:lnTo>
                    <a:pt x="138" y="16"/>
                  </a:lnTo>
                  <a:lnTo>
                    <a:pt x="142" y="20"/>
                  </a:lnTo>
                  <a:lnTo>
                    <a:pt x="144" y="22"/>
                  </a:lnTo>
                  <a:lnTo>
                    <a:pt x="146" y="24"/>
                  </a:lnTo>
                  <a:lnTo>
                    <a:pt x="146" y="24"/>
                  </a:lnTo>
                  <a:lnTo>
                    <a:pt x="146" y="26"/>
                  </a:lnTo>
                  <a:lnTo>
                    <a:pt x="148" y="26"/>
                  </a:lnTo>
                  <a:lnTo>
                    <a:pt x="148" y="26"/>
                  </a:lnTo>
                  <a:lnTo>
                    <a:pt x="148" y="28"/>
                  </a:lnTo>
                  <a:lnTo>
                    <a:pt x="148" y="28"/>
                  </a:lnTo>
                  <a:lnTo>
                    <a:pt x="146" y="28"/>
                  </a:lnTo>
                  <a:lnTo>
                    <a:pt x="146" y="30"/>
                  </a:lnTo>
                  <a:lnTo>
                    <a:pt x="144" y="32"/>
                  </a:lnTo>
                  <a:lnTo>
                    <a:pt x="144" y="34"/>
                  </a:lnTo>
                  <a:lnTo>
                    <a:pt x="142" y="36"/>
                  </a:lnTo>
                  <a:lnTo>
                    <a:pt x="140" y="38"/>
                  </a:lnTo>
                  <a:lnTo>
                    <a:pt x="140" y="38"/>
                  </a:lnTo>
                  <a:lnTo>
                    <a:pt x="140" y="40"/>
                  </a:lnTo>
                  <a:lnTo>
                    <a:pt x="140" y="40"/>
                  </a:lnTo>
                  <a:lnTo>
                    <a:pt x="140" y="40"/>
                  </a:lnTo>
                  <a:lnTo>
                    <a:pt x="140" y="42"/>
                  </a:lnTo>
                  <a:lnTo>
                    <a:pt x="140" y="42"/>
                  </a:lnTo>
                  <a:lnTo>
                    <a:pt x="142" y="42"/>
                  </a:lnTo>
                  <a:lnTo>
                    <a:pt x="142" y="42"/>
                  </a:lnTo>
                  <a:lnTo>
                    <a:pt x="144" y="44"/>
                  </a:lnTo>
                  <a:lnTo>
                    <a:pt x="146" y="44"/>
                  </a:lnTo>
                  <a:lnTo>
                    <a:pt x="146" y="44"/>
                  </a:lnTo>
                  <a:lnTo>
                    <a:pt x="148" y="44"/>
                  </a:lnTo>
                  <a:lnTo>
                    <a:pt x="148" y="46"/>
                  </a:lnTo>
                  <a:lnTo>
                    <a:pt x="148" y="46"/>
                  </a:lnTo>
                  <a:lnTo>
                    <a:pt x="150" y="46"/>
                  </a:lnTo>
                  <a:lnTo>
                    <a:pt x="150" y="48"/>
                  </a:lnTo>
                  <a:lnTo>
                    <a:pt x="150" y="50"/>
                  </a:lnTo>
                  <a:lnTo>
                    <a:pt x="150" y="52"/>
                  </a:lnTo>
                  <a:lnTo>
                    <a:pt x="150" y="54"/>
                  </a:lnTo>
                  <a:lnTo>
                    <a:pt x="150" y="56"/>
                  </a:lnTo>
                  <a:lnTo>
                    <a:pt x="148" y="60"/>
                  </a:lnTo>
                  <a:lnTo>
                    <a:pt x="148" y="62"/>
                  </a:lnTo>
                  <a:lnTo>
                    <a:pt x="146" y="64"/>
                  </a:lnTo>
                  <a:lnTo>
                    <a:pt x="146" y="66"/>
                  </a:lnTo>
                  <a:lnTo>
                    <a:pt x="146" y="68"/>
                  </a:lnTo>
                  <a:lnTo>
                    <a:pt x="144" y="68"/>
                  </a:lnTo>
                  <a:lnTo>
                    <a:pt x="144" y="70"/>
                  </a:lnTo>
                  <a:lnTo>
                    <a:pt x="142" y="72"/>
                  </a:lnTo>
                  <a:lnTo>
                    <a:pt x="142" y="72"/>
                  </a:lnTo>
                  <a:lnTo>
                    <a:pt x="140" y="72"/>
                  </a:lnTo>
                  <a:lnTo>
                    <a:pt x="140" y="72"/>
                  </a:lnTo>
                  <a:lnTo>
                    <a:pt x="140" y="72"/>
                  </a:lnTo>
                  <a:lnTo>
                    <a:pt x="136" y="72"/>
                  </a:lnTo>
                  <a:lnTo>
                    <a:pt x="134" y="72"/>
                  </a:lnTo>
                  <a:lnTo>
                    <a:pt x="132" y="72"/>
                  </a:lnTo>
                  <a:lnTo>
                    <a:pt x="130" y="72"/>
                  </a:lnTo>
                  <a:lnTo>
                    <a:pt x="128" y="72"/>
                  </a:lnTo>
                  <a:lnTo>
                    <a:pt x="128" y="72"/>
                  </a:lnTo>
                  <a:lnTo>
                    <a:pt x="126" y="72"/>
                  </a:lnTo>
                  <a:lnTo>
                    <a:pt x="126" y="72"/>
                  </a:lnTo>
                  <a:lnTo>
                    <a:pt x="126" y="74"/>
                  </a:lnTo>
                  <a:lnTo>
                    <a:pt x="124" y="74"/>
                  </a:lnTo>
                  <a:lnTo>
                    <a:pt x="124" y="76"/>
                  </a:lnTo>
                  <a:lnTo>
                    <a:pt x="124" y="78"/>
                  </a:lnTo>
                  <a:lnTo>
                    <a:pt x="124" y="78"/>
                  </a:lnTo>
                  <a:lnTo>
                    <a:pt x="124" y="80"/>
                  </a:lnTo>
                  <a:lnTo>
                    <a:pt x="124" y="82"/>
                  </a:lnTo>
                  <a:lnTo>
                    <a:pt x="124" y="82"/>
                  </a:lnTo>
                  <a:lnTo>
                    <a:pt x="124" y="82"/>
                  </a:lnTo>
                  <a:lnTo>
                    <a:pt x="124" y="84"/>
                  </a:lnTo>
                  <a:lnTo>
                    <a:pt x="124" y="84"/>
                  </a:lnTo>
                  <a:lnTo>
                    <a:pt x="126" y="86"/>
                  </a:lnTo>
                  <a:lnTo>
                    <a:pt x="128" y="86"/>
                  </a:lnTo>
                  <a:lnTo>
                    <a:pt x="128" y="88"/>
                  </a:lnTo>
                  <a:lnTo>
                    <a:pt x="130" y="88"/>
                  </a:lnTo>
                  <a:lnTo>
                    <a:pt x="130" y="88"/>
                  </a:lnTo>
                  <a:lnTo>
                    <a:pt x="130" y="90"/>
                  </a:lnTo>
                  <a:lnTo>
                    <a:pt x="132" y="90"/>
                  </a:lnTo>
                  <a:lnTo>
                    <a:pt x="130" y="92"/>
                  </a:lnTo>
                  <a:lnTo>
                    <a:pt x="130" y="92"/>
                  </a:lnTo>
                  <a:lnTo>
                    <a:pt x="130" y="94"/>
                  </a:lnTo>
                  <a:lnTo>
                    <a:pt x="128" y="94"/>
                  </a:lnTo>
                  <a:lnTo>
                    <a:pt x="128" y="96"/>
                  </a:lnTo>
                  <a:lnTo>
                    <a:pt x="126" y="96"/>
                  </a:lnTo>
                  <a:lnTo>
                    <a:pt x="124" y="100"/>
                  </a:lnTo>
                  <a:lnTo>
                    <a:pt x="120" y="102"/>
                  </a:lnTo>
                  <a:lnTo>
                    <a:pt x="118" y="102"/>
                  </a:lnTo>
                  <a:lnTo>
                    <a:pt x="114" y="104"/>
                  </a:lnTo>
                  <a:lnTo>
                    <a:pt x="114" y="106"/>
                  </a:lnTo>
                  <a:lnTo>
                    <a:pt x="112" y="106"/>
                  </a:lnTo>
                  <a:lnTo>
                    <a:pt x="110" y="110"/>
                  </a:lnTo>
                  <a:lnTo>
                    <a:pt x="106" y="112"/>
                  </a:lnTo>
                  <a:lnTo>
                    <a:pt x="102" y="116"/>
                  </a:lnTo>
                  <a:lnTo>
                    <a:pt x="102" y="118"/>
                  </a:lnTo>
                  <a:lnTo>
                    <a:pt x="100" y="120"/>
                  </a:lnTo>
                  <a:lnTo>
                    <a:pt x="98" y="120"/>
                  </a:lnTo>
                  <a:lnTo>
                    <a:pt x="94" y="122"/>
                  </a:lnTo>
                  <a:lnTo>
                    <a:pt x="92" y="124"/>
                  </a:lnTo>
                  <a:lnTo>
                    <a:pt x="90" y="126"/>
                  </a:lnTo>
                  <a:lnTo>
                    <a:pt x="88" y="126"/>
                  </a:lnTo>
                  <a:lnTo>
                    <a:pt x="88" y="126"/>
                  </a:lnTo>
                  <a:lnTo>
                    <a:pt x="86" y="126"/>
                  </a:lnTo>
                  <a:lnTo>
                    <a:pt x="84" y="126"/>
                  </a:lnTo>
                  <a:lnTo>
                    <a:pt x="82" y="126"/>
                  </a:lnTo>
                  <a:lnTo>
                    <a:pt x="80" y="126"/>
                  </a:lnTo>
                  <a:lnTo>
                    <a:pt x="80" y="126"/>
                  </a:lnTo>
                  <a:lnTo>
                    <a:pt x="78" y="126"/>
                  </a:lnTo>
                  <a:lnTo>
                    <a:pt x="78" y="126"/>
                  </a:lnTo>
                  <a:lnTo>
                    <a:pt x="78" y="126"/>
                  </a:lnTo>
                  <a:lnTo>
                    <a:pt x="76" y="130"/>
                  </a:lnTo>
                  <a:lnTo>
                    <a:pt x="76" y="130"/>
                  </a:lnTo>
                  <a:lnTo>
                    <a:pt x="76" y="132"/>
                  </a:lnTo>
                  <a:lnTo>
                    <a:pt x="76" y="132"/>
                  </a:lnTo>
                  <a:lnTo>
                    <a:pt x="74" y="132"/>
                  </a:lnTo>
                  <a:lnTo>
                    <a:pt x="74" y="134"/>
                  </a:lnTo>
                  <a:lnTo>
                    <a:pt x="74" y="134"/>
                  </a:lnTo>
                  <a:lnTo>
                    <a:pt x="74" y="134"/>
                  </a:lnTo>
                  <a:lnTo>
                    <a:pt x="72" y="134"/>
                  </a:lnTo>
                  <a:lnTo>
                    <a:pt x="70" y="132"/>
                  </a:lnTo>
                  <a:lnTo>
                    <a:pt x="68" y="132"/>
                  </a:lnTo>
                  <a:lnTo>
                    <a:pt x="66" y="132"/>
                  </a:lnTo>
                  <a:lnTo>
                    <a:pt x="66" y="132"/>
                  </a:lnTo>
                  <a:lnTo>
                    <a:pt x="64" y="132"/>
                  </a:lnTo>
                  <a:lnTo>
                    <a:pt x="64" y="132"/>
                  </a:lnTo>
                  <a:lnTo>
                    <a:pt x="64" y="132"/>
                  </a:lnTo>
                  <a:lnTo>
                    <a:pt x="64" y="132"/>
                  </a:lnTo>
                  <a:lnTo>
                    <a:pt x="62" y="132"/>
                  </a:lnTo>
                  <a:lnTo>
                    <a:pt x="62" y="132"/>
                  </a:lnTo>
                  <a:lnTo>
                    <a:pt x="62" y="134"/>
                  </a:lnTo>
                  <a:lnTo>
                    <a:pt x="62" y="134"/>
                  </a:lnTo>
                  <a:lnTo>
                    <a:pt x="62" y="136"/>
                  </a:lnTo>
                  <a:lnTo>
                    <a:pt x="62" y="138"/>
                  </a:lnTo>
                  <a:lnTo>
                    <a:pt x="62" y="138"/>
                  </a:lnTo>
                  <a:lnTo>
                    <a:pt x="62" y="140"/>
                  </a:lnTo>
                  <a:lnTo>
                    <a:pt x="62" y="140"/>
                  </a:lnTo>
                  <a:lnTo>
                    <a:pt x="62" y="140"/>
                  </a:lnTo>
                  <a:lnTo>
                    <a:pt x="62" y="142"/>
                  </a:lnTo>
                  <a:lnTo>
                    <a:pt x="60" y="142"/>
                  </a:lnTo>
                  <a:lnTo>
                    <a:pt x="60" y="142"/>
                  </a:lnTo>
                  <a:lnTo>
                    <a:pt x="58" y="142"/>
                  </a:lnTo>
                  <a:lnTo>
                    <a:pt x="56" y="142"/>
                  </a:lnTo>
                  <a:lnTo>
                    <a:pt x="54" y="142"/>
                  </a:lnTo>
                  <a:lnTo>
                    <a:pt x="50" y="142"/>
                  </a:lnTo>
                  <a:lnTo>
                    <a:pt x="48" y="142"/>
                  </a:lnTo>
                  <a:lnTo>
                    <a:pt x="46" y="142"/>
                  </a:lnTo>
                  <a:lnTo>
                    <a:pt x="46" y="140"/>
                  </a:lnTo>
                  <a:lnTo>
                    <a:pt x="48" y="138"/>
                  </a:lnTo>
                  <a:lnTo>
                    <a:pt x="48" y="136"/>
                  </a:lnTo>
                  <a:lnTo>
                    <a:pt x="48" y="136"/>
                  </a:lnTo>
                  <a:lnTo>
                    <a:pt x="48" y="134"/>
                  </a:lnTo>
                  <a:lnTo>
                    <a:pt x="48" y="134"/>
                  </a:lnTo>
                  <a:lnTo>
                    <a:pt x="48" y="134"/>
                  </a:lnTo>
                  <a:lnTo>
                    <a:pt x="48" y="134"/>
                  </a:lnTo>
                  <a:lnTo>
                    <a:pt x="46" y="134"/>
                  </a:lnTo>
                  <a:lnTo>
                    <a:pt x="46" y="132"/>
                  </a:lnTo>
                  <a:lnTo>
                    <a:pt x="44" y="132"/>
                  </a:lnTo>
                  <a:lnTo>
                    <a:pt x="44" y="132"/>
                  </a:lnTo>
                  <a:lnTo>
                    <a:pt x="40" y="134"/>
                  </a:lnTo>
                  <a:lnTo>
                    <a:pt x="38" y="134"/>
                  </a:lnTo>
                  <a:lnTo>
                    <a:pt x="38" y="134"/>
                  </a:lnTo>
                  <a:lnTo>
                    <a:pt x="0" y="134"/>
                  </a:lnTo>
                  <a:lnTo>
                    <a:pt x="0" y="132"/>
                  </a:lnTo>
                  <a:lnTo>
                    <a:pt x="4" y="128"/>
                  </a:lnTo>
                  <a:lnTo>
                    <a:pt x="6" y="124"/>
                  </a:lnTo>
                  <a:lnTo>
                    <a:pt x="8" y="122"/>
                  </a:lnTo>
                  <a:lnTo>
                    <a:pt x="10" y="120"/>
                  </a:lnTo>
                  <a:lnTo>
                    <a:pt x="10" y="120"/>
                  </a:lnTo>
                  <a:lnTo>
                    <a:pt x="12" y="120"/>
                  </a:lnTo>
                  <a:lnTo>
                    <a:pt x="14" y="118"/>
                  </a:lnTo>
                  <a:lnTo>
                    <a:pt x="16" y="118"/>
                  </a:lnTo>
                  <a:lnTo>
                    <a:pt x="16" y="118"/>
                  </a:lnTo>
                  <a:lnTo>
                    <a:pt x="18" y="118"/>
                  </a:lnTo>
                  <a:lnTo>
                    <a:pt x="20" y="116"/>
                  </a:lnTo>
                  <a:lnTo>
                    <a:pt x="22" y="112"/>
                  </a:lnTo>
                  <a:lnTo>
                    <a:pt x="24" y="110"/>
                  </a:lnTo>
                  <a:lnTo>
                    <a:pt x="24" y="110"/>
                  </a:lnTo>
                  <a:lnTo>
                    <a:pt x="26" y="108"/>
                  </a:lnTo>
                  <a:lnTo>
                    <a:pt x="26" y="106"/>
                  </a:lnTo>
                  <a:lnTo>
                    <a:pt x="26" y="104"/>
                  </a:lnTo>
                  <a:lnTo>
                    <a:pt x="28" y="102"/>
                  </a:lnTo>
                  <a:lnTo>
                    <a:pt x="28" y="98"/>
                  </a:lnTo>
                  <a:lnTo>
                    <a:pt x="28" y="92"/>
                  </a:lnTo>
                  <a:lnTo>
                    <a:pt x="28" y="86"/>
                  </a:lnTo>
                  <a:lnTo>
                    <a:pt x="30" y="74"/>
                  </a:lnTo>
                  <a:lnTo>
                    <a:pt x="30" y="68"/>
                  </a:lnTo>
                  <a:lnTo>
                    <a:pt x="30" y="66"/>
                  </a:lnTo>
                  <a:lnTo>
                    <a:pt x="32" y="64"/>
                  </a:lnTo>
                  <a:lnTo>
                    <a:pt x="32" y="60"/>
                  </a:lnTo>
                  <a:lnTo>
                    <a:pt x="32" y="56"/>
                  </a:lnTo>
                  <a:lnTo>
                    <a:pt x="34" y="54"/>
                  </a:lnTo>
                  <a:lnTo>
                    <a:pt x="34" y="52"/>
                  </a:lnTo>
                  <a:lnTo>
                    <a:pt x="34" y="52"/>
                  </a:lnTo>
                  <a:lnTo>
                    <a:pt x="36" y="50"/>
                  </a:lnTo>
                  <a:lnTo>
                    <a:pt x="36" y="50"/>
                  </a:lnTo>
                  <a:lnTo>
                    <a:pt x="36" y="50"/>
                  </a:lnTo>
                  <a:lnTo>
                    <a:pt x="38" y="50"/>
                  </a:lnTo>
                  <a:lnTo>
                    <a:pt x="38" y="50"/>
                  </a:lnTo>
                  <a:lnTo>
                    <a:pt x="40" y="50"/>
                  </a:lnTo>
                  <a:lnTo>
                    <a:pt x="42" y="52"/>
                  </a:lnTo>
                  <a:lnTo>
                    <a:pt x="42" y="52"/>
                  </a:lnTo>
                  <a:lnTo>
                    <a:pt x="42" y="52"/>
                  </a:lnTo>
                  <a:lnTo>
                    <a:pt x="42" y="52"/>
                  </a:lnTo>
                  <a:lnTo>
                    <a:pt x="44" y="50"/>
                  </a:lnTo>
                  <a:lnTo>
                    <a:pt x="44" y="50"/>
                  </a:lnTo>
                  <a:lnTo>
                    <a:pt x="44" y="50"/>
                  </a:lnTo>
                  <a:lnTo>
                    <a:pt x="44" y="48"/>
                  </a:lnTo>
                  <a:lnTo>
                    <a:pt x="44" y="46"/>
                  </a:lnTo>
                  <a:lnTo>
                    <a:pt x="44" y="44"/>
                  </a:lnTo>
                  <a:lnTo>
                    <a:pt x="44" y="44"/>
                  </a:lnTo>
                  <a:lnTo>
                    <a:pt x="44" y="42"/>
                  </a:lnTo>
                  <a:lnTo>
                    <a:pt x="44" y="42"/>
                  </a:lnTo>
                  <a:lnTo>
                    <a:pt x="44" y="42"/>
                  </a:lnTo>
                  <a:lnTo>
                    <a:pt x="44" y="40"/>
                  </a:lnTo>
                  <a:lnTo>
                    <a:pt x="46" y="40"/>
                  </a:lnTo>
                  <a:lnTo>
                    <a:pt x="48" y="40"/>
                  </a:lnTo>
                  <a:lnTo>
                    <a:pt x="50" y="40"/>
                  </a:lnTo>
                  <a:lnTo>
                    <a:pt x="50" y="40"/>
                  </a:lnTo>
                  <a:lnTo>
                    <a:pt x="52" y="40"/>
                  </a:lnTo>
                  <a:lnTo>
                    <a:pt x="56" y="40"/>
                  </a:lnTo>
                  <a:lnTo>
                    <a:pt x="60" y="40"/>
                  </a:lnTo>
                  <a:lnTo>
                    <a:pt x="62" y="42"/>
                  </a:lnTo>
                  <a:lnTo>
                    <a:pt x="62" y="42"/>
                  </a:lnTo>
                  <a:lnTo>
                    <a:pt x="64" y="42"/>
                  </a:lnTo>
                  <a:lnTo>
                    <a:pt x="66" y="40"/>
                  </a:lnTo>
                  <a:lnTo>
                    <a:pt x="66" y="40"/>
                  </a:lnTo>
                  <a:lnTo>
                    <a:pt x="68" y="40"/>
                  </a:lnTo>
                  <a:lnTo>
                    <a:pt x="68" y="40"/>
                  </a:lnTo>
                  <a:lnTo>
                    <a:pt x="68" y="38"/>
                  </a:lnTo>
                  <a:lnTo>
                    <a:pt x="68" y="38"/>
                  </a:lnTo>
                  <a:lnTo>
                    <a:pt x="68" y="36"/>
                  </a:lnTo>
                  <a:lnTo>
                    <a:pt x="68" y="34"/>
                  </a:lnTo>
                  <a:lnTo>
                    <a:pt x="68" y="30"/>
                  </a:lnTo>
                  <a:lnTo>
                    <a:pt x="68" y="30"/>
                  </a:lnTo>
                  <a:lnTo>
                    <a:pt x="68" y="28"/>
                  </a:lnTo>
                  <a:lnTo>
                    <a:pt x="68" y="28"/>
                  </a:lnTo>
                  <a:lnTo>
                    <a:pt x="68" y="28"/>
                  </a:lnTo>
                  <a:lnTo>
                    <a:pt x="70" y="26"/>
                  </a:lnTo>
                  <a:lnTo>
                    <a:pt x="70" y="24"/>
                  </a:lnTo>
                  <a:lnTo>
                    <a:pt x="72" y="24"/>
                  </a:lnTo>
                  <a:lnTo>
                    <a:pt x="74" y="20"/>
                  </a:lnTo>
                  <a:lnTo>
                    <a:pt x="76" y="20"/>
                  </a:lnTo>
                  <a:lnTo>
                    <a:pt x="76" y="18"/>
                  </a:lnTo>
                  <a:lnTo>
                    <a:pt x="78" y="16"/>
                  </a:lnTo>
                  <a:lnTo>
                    <a:pt x="80" y="14"/>
                  </a:lnTo>
                  <a:lnTo>
                    <a:pt x="82" y="10"/>
                  </a:lnTo>
                  <a:lnTo>
                    <a:pt x="82" y="8"/>
                  </a:lnTo>
                  <a:lnTo>
                    <a:pt x="82" y="6"/>
                  </a:lnTo>
                  <a:lnTo>
                    <a:pt x="84" y="4"/>
                  </a:lnTo>
                  <a:lnTo>
                    <a:pt x="84" y="2"/>
                  </a:lnTo>
                  <a:lnTo>
                    <a:pt x="84" y="0"/>
                  </a:lnTo>
                  <a:lnTo>
                    <a:pt x="84" y="0"/>
                  </a:lnTo>
                  <a:lnTo>
                    <a:pt x="84" y="0"/>
                  </a:lnTo>
                  <a:lnTo>
                    <a:pt x="86" y="0"/>
                  </a:lnTo>
                  <a:lnTo>
                    <a:pt x="86" y="0"/>
                  </a:lnTo>
                  <a:lnTo>
                    <a:pt x="86" y="0"/>
                  </a:lnTo>
                  <a:lnTo>
                    <a:pt x="88" y="0"/>
                  </a:lnTo>
                  <a:lnTo>
                    <a:pt x="88" y="0"/>
                  </a:lnTo>
                  <a:lnTo>
                    <a:pt x="90" y="0"/>
                  </a:lnTo>
                  <a:lnTo>
                    <a:pt x="92" y="2"/>
                  </a:lnTo>
                  <a:lnTo>
                    <a:pt x="94" y="4"/>
                  </a:lnTo>
                  <a:lnTo>
                    <a:pt x="96" y="6"/>
                  </a:lnTo>
                  <a:lnTo>
                    <a:pt x="96" y="6"/>
                  </a:lnTo>
                  <a:lnTo>
                    <a:pt x="96" y="6"/>
                  </a:lnTo>
                  <a:lnTo>
                    <a:pt x="98" y="6"/>
                  </a:lnTo>
                  <a:lnTo>
                    <a:pt x="100" y="8"/>
                  </a:lnTo>
                  <a:lnTo>
                    <a:pt x="104" y="8"/>
                  </a:lnTo>
                  <a:lnTo>
                    <a:pt x="106" y="8"/>
                  </a:lnTo>
                  <a:lnTo>
                    <a:pt x="108" y="8"/>
                  </a:lnTo>
                  <a:lnTo>
                    <a:pt x="110" y="8"/>
                  </a:lnTo>
                  <a:lnTo>
                    <a:pt x="110" y="8"/>
                  </a:lnTo>
                  <a:lnTo>
                    <a:pt x="112" y="10"/>
                  </a:lnTo>
                  <a:lnTo>
                    <a:pt x="114" y="10"/>
                  </a:lnTo>
                  <a:lnTo>
                    <a:pt x="116" y="12"/>
                  </a:lnTo>
                  <a:lnTo>
                    <a:pt x="116" y="14"/>
                  </a:lnTo>
                  <a:lnTo>
                    <a:pt x="118" y="16"/>
                  </a:lnTo>
                  <a:lnTo>
                    <a:pt x="118" y="16"/>
                  </a:lnTo>
                  <a:lnTo>
                    <a:pt x="120" y="16"/>
                  </a:lnTo>
                  <a:lnTo>
                    <a:pt x="120" y="18"/>
                  </a:lnTo>
                  <a:lnTo>
                    <a:pt x="120" y="18"/>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61" name="Freeform 457">
              <a:extLst>
                <a:ext uri="{FF2B5EF4-FFF2-40B4-BE49-F238E27FC236}">
                  <a16:creationId xmlns:a16="http://schemas.microsoft.com/office/drawing/2014/main" id="{5B5FE24A-D036-4D01-BCBB-6E101EC1833F}"/>
                </a:ext>
              </a:extLst>
            </p:cNvPr>
            <p:cNvSpPr>
              <a:spLocks/>
            </p:cNvSpPr>
            <p:nvPr/>
          </p:nvSpPr>
          <p:spPr bwMode="auto">
            <a:xfrm>
              <a:off x="5696696" y="3027288"/>
              <a:ext cx="283681" cy="242787"/>
            </a:xfrm>
            <a:custGeom>
              <a:avLst/>
              <a:gdLst>
                <a:gd name="T0" fmla="*/ 120 w 150"/>
                <a:gd name="T1" fmla="*/ 16 h 142"/>
                <a:gd name="T2" fmla="*/ 128 w 150"/>
                <a:gd name="T3" fmla="*/ 16 h 142"/>
                <a:gd name="T4" fmla="*/ 142 w 150"/>
                <a:gd name="T5" fmla="*/ 20 h 142"/>
                <a:gd name="T6" fmla="*/ 148 w 150"/>
                <a:gd name="T7" fmla="*/ 26 h 142"/>
                <a:gd name="T8" fmla="*/ 146 w 150"/>
                <a:gd name="T9" fmla="*/ 30 h 142"/>
                <a:gd name="T10" fmla="*/ 140 w 150"/>
                <a:gd name="T11" fmla="*/ 38 h 142"/>
                <a:gd name="T12" fmla="*/ 140 w 150"/>
                <a:gd name="T13" fmla="*/ 42 h 142"/>
                <a:gd name="T14" fmla="*/ 146 w 150"/>
                <a:gd name="T15" fmla="*/ 44 h 142"/>
                <a:gd name="T16" fmla="*/ 150 w 150"/>
                <a:gd name="T17" fmla="*/ 48 h 142"/>
                <a:gd name="T18" fmla="*/ 148 w 150"/>
                <a:gd name="T19" fmla="*/ 60 h 142"/>
                <a:gd name="T20" fmla="*/ 144 w 150"/>
                <a:gd name="T21" fmla="*/ 68 h 142"/>
                <a:gd name="T22" fmla="*/ 140 w 150"/>
                <a:gd name="T23" fmla="*/ 72 h 142"/>
                <a:gd name="T24" fmla="*/ 130 w 150"/>
                <a:gd name="T25" fmla="*/ 72 h 142"/>
                <a:gd name="T26" fmla="*/ 126 w 150"/>
                <a:gd name="T27" fmla="*/ 74 h 142"/>
                <a:gd name="T28" fmla="*/ 124 w 150"/>
                <a:gd name="T29" fmla="*/ 80 h 142"/>
                <a:gd name="T30" fmla="*/ 124 w 150"/>
                <a:gd name="T31" fmla="*/ 84 h 142"/>
                <a:gd name="T32" fmla="*/ 130 w 150"/>
                <a:gd name="T33" fmla="*/ 88 h 142"/>
                <a:gd name="T34" fmla="*/ 130 w 150"/>
                <a:gd name="T35" fmla="*/ 94 h 142"/>
                <a:gd name="T36" fmla="*/ 120 w 150"/>
                <a:gd name="T37" fmla="*/ 102 h 142"/>
                <a:gd name="T38" fmla="*/ 110 w 150"/>
                <a:gd name="T39" fmla="*/ 110 h 142"/>
                <a:gd name="T40" fmla="*/ 98 w 150"/>
                <a:gd name="T41" fmla="*/ 120 h 142"/>
                <a:gd name="T42" fmla="*/ 88 w 150"/>
                <a:gd name="T43" fmla="*/ 126 h 142"/>
                <a:gd name="T44" fmla="*/ 80 w 150"/>
                <a:gd name="T45" fmla="*/ 126 h 142"/>
                <a:gd name="T46" fmla="*/ 76 w 150"/>
                <a:gd name="T47" fmla="*/ 130 h 142"/>
                <a:gd name="T48" fmla="*/ 74 w 150"/>
                <a:gd name="T49" fmla="*/ 134 h 142"/>
                <a:gd name="T50" fmla="*/ 66 w 150"/>
                <a:gd name="T51" fmla="*/ 132 h 142"/>
                <a:gd name="T52" fmla="*/ 64 w 150"/>
                <a:gd name="T53" fmla="*/ 132 h 142"/>
                <a:gd name="T54" fmla="*/ 62 w 150"/>
                <a:gd name="T55" fmla="*/ 136 h 142"/>
                <a:gd name="T56" fmla="*/ 62 w 150"/>
                <a:gd name="T57" fmla="*/ 140 h 142"/>
                <a:gd name="T58" fmla="*/ 56 w 150"/>
                <a:gd name="T59" fmla="*/ 142 h 142"/>
                <a:gd name="T60" fmla="*/ 46 w 150"/>
                <a:gd name="T61" fmla="*/ 140 h 142"/>
                <a:gd name="T62" fmla="*/ 48 w 150"/>
                <a:gd name="T63" fmla="*/ 134 h 142"/>
                <a:gd name="T64" fmla="*/ 44 w 150"/>
                <a:gd name="T65" fmla="*/ 132 h 142"/>
                <a:gd name="T66" fmla="*/ 0 w 150"/>
                <a:gd name="T67" fmla="*/ 134 h 142"/>
                <a:gd name="T68" fmla="*/ 10 w 150"/>
                <a:gd name="T69" fmla="*/ 120 h 142"/>
                <a:gd name="T70" fmla="*/ 16 w 150"/>
                <a:gd name="T71" fmla="*/ 118 h 142"/>
                <a:gd name="T72" fmla="*/ 24 w 150"/>
                <a:gd name="T73" fmla="*/ 110 h 142"/>
                <a:gd name="T74" fmla="*/ 28 w 150"/>
                <a:gd name="T75" fmla="*/ 98 h 142"/>
                <a:gd name="T76" fmla="*/ 30 w 150"/>
                <a:gd name="T77" fmla="*/ 66 h 142"/>
                <a:gd name="T78" fmla="*/ 34 w 150"/>
                <a:gd name="T79" fmla="*/ 52 h 142"/>
                <a:gd name="T80" fmla="*/ 38 w 150"/>
                <a:gd name="T81" fmla="*/ 50 h 142"/>
                <a:gd name="T82" fmla="*/ 42 w 150"/>
                <a:gd name="T83" fmla="*/ 52 h 142"/>
                <a:gd name="T84" fmla="*/ 44 w 150"/>
                <a:gd name="T85" fmla="*/ 48 h 142"/>
                <a:gd name="T86" fmla="*/ 44 w 150"/>
                <a:gd name="T87" fmla="*/ 42 h 142"/>
                <a:gd name="T88" fmla="*/ 50 w 150"/>
                <a:gd name="T89" fmla="*/ 40 h 142"/>
                <a:gd name="T90" fmla="*/ 62 w 150"/>
                <a:gd name="T91" fmla="*/ 42 h 142"/>
                <a:gd name="T92" fmla="*/ 68 w 150"/>
                <a:gd name="T93" fmla="*/ 40 h 142"/>
                <a:gd name="T94" fmla="*/ 68 w 150"/>
                <a:gd name="T95" fmla="*/ 34 h 142"/>
                <a:gd name="T96" fmla="*/ 68 w 150"/>
                <a:gd name="T97" fmla="*/ 28 h 142"/>
                <a:gd name="T98" fmla="*/ 76 w 150"/>
                <a:gd name="T99" fmla="*/ 20 h 142"/>
                <a:gd name="T100" fmla="*/ 82 w 150"/>
                <a:gd name="T101" fmla="*/ 8 h 142"/>
                <a:gd name="T102" fmla="*/ 84 w 150"/>
                <a:gd name="T103" fmla="*/ 0 h 142"/>
                <a:gd name="T104" fmla="*/ 88 w 150"/>
                <a:gd name="T105" fmla="*/ 0 h 142"/>
                <a:gd name="T106" fmla="*/ 96 w 150"/>
                <a:gd name="T107" fmla="*/ 6 h 142"/>
                <a:gd name="T108" fmla="*/ 104 w 150"/>
                <a:gd name="T109" fmla="*/ 8 h 142"/>
                <a:gd name="T110" fmla="*/ 112 w 150"/>
                <a:gd name="T111" fmla="*/ 10 h 142"/>
                <a:gd name="T112" fmla="*/ 118 w 150"/>
                <a:gd name="T113" fmla="*/ 1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0" h="142">
                  <a:moveTo>
                    <a:pt x="120" y="18"/>
                  </a:moveTo>
                  <a:lnTo>
                    <a:pt x="120" y="18"/>
                  </a:lnTo>
                  <a:lnTo>
                    <a:pt x="120" y="18"/>
                  </a:lnTo>
                  <a:lnTo>
                    <a:pt x="120" y="18"/>
                  </a:lnTo>
                  <a:lnTo>
                    <a:pt x="120" y="16"/>
                  </a:lnTo>
                  <a:lnTo>
                    <a:pt x="120" y="16"/>
                  </a:lnTo>
                  <a:lnTo>
                    <a:pt x="122" y="16"/>
                  </a:lnTo>
                  <a:lnTo>
                    <a:pt x="124" y="16"/>
                  </a:lnTo>
                  <a:lnTo>
                    <a:pt x="124" y="16"/>
                  </a:lnTo>
                  <a:lnTo>
                    <a:pt x="128" y="16"/>
                  </a:lnTo>
                  <a:lnTo>
                    <a:pt x="130" y="16"/>
                  </a:lnTo>
                  <a:lnTo>
                    <a:pt x="134" y="16"/>
                  </a:lnTo>
                  <a:lnTo>
                    <a:pt x="136" y="16"/>
                  </a:lnTo>
                  <a:lnTo>
                    <a:pt x="138" y="16"/>
                  </a:lnTo>
                  <a:lnTo>
                    <a:pt x="142" y="20"/>
                  </a:lnTo>
                  <a:lnTo>
                    <a:pt x="144" y="22"/>
                  </a:lnTo>
                  <a:lnTo>
                    <a:pt x="146" y="24"/>
                  </a:lnTo>
                  <a:lnTo>
                    <a:pt x="146" y="24"/>
                  </a:lnTo>
                  <a:lnTo>
                    <a:pt x="146" y="26"/>
                  </a:lnTo>
                  <a:lnTo>
                    <a:pt x="148" y="26"/>
                  </a:lnTo>
                  <a:lnTo>
                    <a:pt x="148" y="26"/>
                  </a:lnTo>
                  <a:lnTo>
                    <a:pt x="148" y="28"/>
                  </a:lnTo>
                  <a:lnTo>
                    <a:pt x="148" y="28"/>
                  </a:lnTo>
                  <a:lnTo>
                    <a:pt x="146" y="28"/>
                  </a:lnTo>
                  <a:lnTo>
                    <a:pt x="146" y="30"/>
                  </a:lnTo>
                  <a:lnTo>
                    <a:pt x="144" y="32"/>
                  </a:lnTo>
                  <a:lnTo>
                    <a:pt x="144" y="34"/>
                  </a:lnTo>
                  <a:lnTo>
                    <a:pt x="142" y="36"/>
                  </a:lnTo>
                  <a:lnTo>
                    <a:pt x="140" y="38"/>
                  </a:lnTo>
                  <a:lnTo>
                    <a:pt x="140" y="38"/>
                  </a:lnTo>
                  <a:lnTo>
                    <a:pt x="140" y="40"/>
                  </a:lnTo>
                  <a:lnTo>
                    <a:pt x="140" y="40"/>
                  </a:lnTo>
                  <a:lnTo>
                    <a:pt x="140" y="40"/>
                  </a:lnTo>
                  <a:lnTo>
                    <a:pt x="140" y="42"/>
                  </a:lnTo>
                  <a:lnTo>
                    <a:pt x="140" y="42"/>
                  </a:lnTo>
                  <a:lnTo>
                    <a:pt x="142" y="42"/>
                  </a:lnTo>
                  <a:lnTo>
                    <a:pt x="142" y="42"/>
                  </a:lnTo>
                  <a:lnTo>
                    <a:pt x="144" y="44"/>
                  </a:lnTo>
                  <a:lnTo>
                    <a:pt x="146" y="44"/>
                  </a:lnTo>
                  <a:lnTo>
                    <a:pt x="146" y="44"/>
                  </a:lnTo>
                  <a:lnTo>
                    <a:pt x="148" y="44"/>
                  </a:lnTo>
                  <a:lnTo>
                    <a:pt x="148" y="46"/>
                  </a:lnTo>
                  <a:lnTo>
                    <a:pt x="148" y="46"/>
                  </a:lnTo>
                  <a:lnTo>
                    <a:pt x="150" y="46"/>
                  </a:lnTo>
                  <a:lnTo>
                    <a:pt x="150" y="48"/>
                  </a:lnTo>
                  <a:lnTo>
                    <a:pt x="150" y="50"/>
                  </a:lnTo>
                  <a:lnTo>
                    <a:pt x="150" y="52"/>
                  </a:lnTo>
                  <a:lnTo>
                    <a:pt x="150" y="54"/>
                  </a:lnTo>
                  <a:lnTo>
                    <a:pt x="150" y="56"/>
                  </a:lnTo>
                  <a:lnTo>
                    <a:pt x="148" y="60"/>
                  </a:lnTo>
                  <a:lnTo>
                    <a:pt x="148" y="62"/>
                  </a:lnTo>
                  <a:lnTo>
                    <a:pt x="146" y="64"/>
                  </a:lnTo>
                  <a:lnTo>
                    <a:pt x="146" y="66"/>
                  </a:lnTo>
                  <a:lnTo>
                    <a:pt x="146" y="68"/>
                  </a:lnTo>
                  <a:lnTo>
                    <a:pt x="144" y="68"/>
                  </a:lnTo>
                  <a:lnTo>
                    <a:pt x="144" y="70"/>
                  </a:lnTo>
                  <a:lnTo>
                    <a:pt x="142" y="72"/>
                  </a:lnTo>
                  <a:lnTo>
                    <a:pt x="142" y="72"/>
                  </a:lnTo>
                  <a:lnTo>
                    <a:pt x="140" y="72"/>
                  </a:lnTo>
                  <a:lnTo>
                    <a:pt x="140" y="72"/>
                  </a:lnTo>
                  <a:lnTo>
                    <a:pt x="140" y="72"/>
                  </a:lnTo>
                  <a:lnTo>
                    <a:pt x="136" y="72"/>
                  </a:lnTo>
                  <a:lnTo>
                    <a:pt x="134" y="72"/>
                  </a:lnTo>
                  <a:lnTo>
                    <a:pt x="132" y="72"/>
                  </a:lnTo>
                  <a:lnTo>
                    <a:pt x="130" y="72"/>
                  </a:lnTo>
                  <a:lnTo>
                    <a:pt x="128" y="72"/>
                  </a:lnTo>
                  <a:lnTo>
                    <a:pt x="128" y="72"/>
                  </a:lnTo>
                  <a:lnTo>
                    <a:pt x="126" y="72"/>
                  </a:lnTo>
                  <a:lnTo>
                    <a:pt x="126" y="72"/>
                  </a:lnTo>
                  <a:lnTo>
                    <a:pt x="126" y="74"/>
                  </a:lnTo>
                  <a:lnTo>
                    <a:pt x="124" y="74"/>
                  </a:lnTo>
                  <a:lnTo>
                    <a:pt x="124" y="76"/>
                  </a:lnTo>
                  <a:lnTo>
                    <a:pt x="124" y="78"/>
                  </a:lnTo>
                  <a:lnTo>
                    <a:pt x="124" y="78"/>
                  </a:lnTo>
                  <a:lnTo>
                    <a:pt x="124" y="80"/>
                  </a:lnTo>
                  <a:lnTo>
                    <a:pt x="124" y="82"/>
                  </a:lnTo>
                  <a:lnTo>
                    <a:pt x="124" y="82"/>
                  </a:lnTo>
                  <a:lnTo>
                    <a:pt x="124" y="82"/>
                  </a:lnTo>
                  <a:lnTo>
                    <a:pt x="124" y="84"/>
                  </a:lnTo>
                  <a:lnTo>
                    <a:pt x="124" y="84"/>
                  </a:lnTo>
                  <a:lnTo>
                    <a:pt x="126" y="86"/>
                  </a:lnTo>
                  <a:lnTo>
                    <a:pt x="128" y="86"/>
                  </a:lnTo>
                  <a:lnTo>
                    <a:pt x="128" y="88"/>
                  </a:lnTo>
                  <a:lnTo>
                    <a:pt x="130" y="88"/>
                  </a:lnTo>
                  <a:lnTo>
                    <a:pt x="130" y="88"/>
                  </a:lnTo>
                  <a:lnTo>
                    <a:pt x="130" y="90"/>
                  </a:lnTo>
                  <a:lnTo>
                    <a:pt x="132" y="90"/>
                  </a:lnTo>
                  <a:lnTo>
                    <a:pt x="130" y="92"/>
                  </a:lnTo>
                  <a:lnTo>
                    <a:pt x="130" y="92"/>
                  </a:lnTo>
                  <a:lnTo>
                    <a:pt x="130" y="94"/>
                  </a:lnTo>
                  <a:lnTo>
                    <a:pt x="128" y="94"/>
                  </a:lnTo>
                  <a:lnTo>
                    <a:pt x="128" y="96"/>
                  </a:lnTo>
                  <a:lnTo>
                    <a:pt x="126" y="96"/>
                  </a:lnTo>
                  <a:lnTo>
                    <a:pt x="124" y="100"/>
                  </a:lnTo>
                  <a:lnTo>
                    <a:pt x="120" y="102"/>
                  </a:lnTo>
                  <a:lnTo>
                    <a:pt x="118" y="102"/>
                  </a:lnTo>
                  <a:lnTo>
                    <a:pt x="114" y="104"/>
                  </a:lnTo>
                  <a:lnTo>
                    <a:pt x="114" y="106"/>
                  </a:lnTo>
                  <a:lnTo>
                    <a:pt x="112" y="106"/>
                  </a:lnTo>
                  <a:lnTo>
                    <a:pt x="110" y="110"/>
                  </a:lnTo>
                  <a:lnTo>
                    <a:pt x="106" y="112"/>
                  </a:lnTo>
                  <a:lnTo>
                    <a:pt x="102" y="116"/>
                  </a:lnTo>
                  <a:lnTo>
                    <a:pt x="102" y="118"/>
                  </a:lnTo>
                  <a:lnTo>
                    <a:pt x="100" y="120"/>
                  </a:lnTo>
                  <a:lnTo>
                    <a:pt x="98" y="120"/>
                  </a:lnTo>
                  <a:lnTo>
                    <a:pt x="94" y="122"/>
                  </a:lnTo>
                  <a:lnTo>
                    <a:pt x="92" y="124"/>
                  </a:lnTo>
                  <a:lnTo>
                    <a:pt x="90" y="126"/>
                  </a:lnTo>
                  <a:lnTo>
                    <a:pt x="88" y="126"/>
                  </a:lnTo>
                  <a:lnTo>
                    <a:pt x="88" y="126"/>
                  </a:lnTo>
                  <a:lnTo>
                    <a:pt x="86" y="126"/>
                  </a:lnTo>
                  <a:lnTo>
                    <a:pt x="84" y="126"/>
                  </a:lnTo>
                  <a:lnTo>
                    <a:pt x="82" y="126"/>
                  </a:lnTo>
                  <a:lnTo>
                    <a:pt x="80" y="126"/>
                  </a:lnTo>
                  <a:lnTo>
                    <a:pt x="80" y="126"/>
                  </a:lnTo>
                  <a:lnTo>
                    <a:pt x="78" y="126"/>
                  </a:lnTo>
                  <a:lnTo>
                    <a:pt x="78" y="126"/>
                  </a:lnTo>
                  <a:lnTo>
                    <a:pt x="78" y="126"/>
                  </a:lnTo>
                  <a:lnTo>
                    <a:pt x="76" y="130"/>
                  </a:lnTo>
                  <a:lnTo>
                    <a:pt x="76" y="130"/>
                  </a:lnTo>
                  <a:lnTo>
                    <a:pt x="76" y="132"/>
                  </a:lnTo>
                  <a:lnTo>
                    <a:pt x="76" y="132"/>
                  </a:lnTo>
                  <a:lnTo>
                    <a:pt x="74" y="132"/>
                  </a:lnTo>
                  <a:lnTo>
                    <a:pt x="74" y="134"/>
                  </a:lnTo>
                  <a:lnTo>
                    <a:pt x="74" y="134"/>
                  </a:lnTo>
                  <a:lnTo>
                    <a:pt x="74" y="134"/>
                  </a:lnTo>
                  <a:lnTo>
                    <a:pt x="72" y="134"/>
                  </a:lnTo>
                  <a:lnTo>
                    <a:pt x="70" y="132"/>
                  </a:lnTo>
                  <a:lnTo>
                    <a:pt x="68" y="132"/>
                  </a:lnTo>
                  <a:lnTo>
                    <a:pt x="66" y="132"/>
                  </a:lnTo>
                  <a:lnTo>
                    <a:pt x="66" y="132"/>
                  </a:lnTo>
                  <a:lnTo>
                    <a:pt x="64" y="132"/>
                  </a:lnTo>
                  <a:lnTo>
                    <a:pt x="64" y="132"/>
                  </a:lnTo>
                  <a:lnTo>
                    <a:pt x="64" y="132"/>
                  </a:lnTo>
                  <a:lnTo>
                    <a:pt x="64" y="132"/>
                  </a:lnTo>
                  <a:lnTo>
                    <a:pt x="62" y="132"/>
                  </a:lnTo>
                  <a:lnTo>
                    <a:pt x="62" y="132"/>
                  </a:lnTo>
                  <a:lnTo>
                    <a:pt x="62" y="134"/>
                  </a:lnTo>
                  <a:lnTo>
                    <a:pt x="62" y="134"/>
                  </a:lnTo>
                  <a:lnTo>
                    <a:pt x="62" y="136"/>
                  </a:lnTo>
                  <a:lnTo>
                    <a:pt x="62" y="138"/>
                  </a:lnTo>
                  <a:lnTo>
                    <a:pt x="62" y="138"/>
                  </a:lnTo>
                  <a:lnTo>
                    <a:pt x="62" y="140"/>
                  </a:lnTo>
                  <a:lnTo>
                    <a:pt x="62" y="140"/>
                  </a:lnTo>
                  <a:lnTo>
                    <a:pt x="62" y="140"/>
                  </a:lnTo>
                  <a:lnTo>
                    <a:pt x="62" y="142"/>
                  </a:lnTo>
                  <a:lnTo>
                    <a:pt x="60" y="142"/>
                  </a:lnTo>
                  <a:lnTo>
                    <a:pt x="60" y="142"/>
                  </a:lnTo>
                  <a:lnTo>
                    <a:pt x="58" y="142"/>
                  </a:lnTo>
                  <a:lnTo>
                    <a:pt x="56" y="142"/>
                  </a:lnTo>
                  <a:lnTo>
                    <a:pt x="54" y="142"/>
                  </a:lnTo>
                  <a:lnTo>
                    <a:pt x="50" y="142"/>
                  </a:lnTo>
                  <a:lnTo>
                    <a:pt x="48" y="142"/>
                  </a:lnTo>
                  <a:lnTo>
                    <a:pt x="46" y="142"/>
                  </a:lnTo>
                  <a:lnTo>
                    <a:pt x="46" y="140"/>
                  </a:lnTo>
                  <a:lnTo>
                    <a:pt x="48" y="138"/>
                  </a:lnTo>
                  <a:lnTo>
                    <a:pt x="48" y="136"/>
                  </a:lnTo>
                  <a:lnTo>
                    <a:pt x="48" y="136"/>
                  </a:lnTo>
                  <a:lnTo>
                    <a:pt x="48" y="134"/>
                  </a:lnTo>
                  <a:lnTo>
                    <a:pt x="48" y="134"/>
                  </a:lnTo>
                  <a:lnTo>
                    <a:pt x="48" y="134"/>
                  </a:lnTo>
                  <a:lnTo>
                    <a:pt x="48" y="134"/>
                  </a:lnTo>
                  <a:lnTo>
                    <a:pt x="46" y="134"/>
                  </a:lnTo>
                  <a:lnTo>
                    <a:pt x="46" y="132"/>
                  </a:lnTo>
                  <a:lnTo>
                    <a:pt x="44" y="132"/>
                  </a:lnTo>
                  <a:lnTo>
                    <a:pt x="44" y="132"/>
                  </a:lnTo>
                  <a:lnTo>
                    <a:pt x="40" y="134"/>
                  </a:lnTo>
                  <a:lnTo>
                    <a:pt x="38" y="134"/>
                  </a:lnTo>
                  <a:lnTo>
                    <a:pt x="38" y="134"/>
                  </a:lnTo>
                  <a:lnTo>
                    <a:pt x="0" y="134"/>
                  </a:lnTo>
                  <a:lnTo>
                    <a:pt x="0" y="132"/>
                  </a:lnTo>
                  <a:lnTo>
                    <a:pt x="4" y="128"/>
                  </a:lnTo>
                  <a:lnTo>
                    <a:pt x="6" y="124"/>
                  </a:lnTo>
                  <a:lnTo>
                    <a:pt x="8" y="122"/>
                  </a:lnTo>
                  <a:lnTo>
                    <a:pt x="10" y="120"/>
                  </a:lnTo>
                  <a:lnTo>
                    <a:pt x="10" y="120"/>
                  </a:lnTo>
                  <a:lnTo>
                    <a:pt x="12" y="120"/>
                  </a:lnTo>
                  <a:lnTo>
                    <a:pt x="14" y="118"/>
                  </a:lnTo>
                  <a:lnTo>
                    <a:pt x="16" y="118"/>
                  </a:lnTo>
                  <a:lnTo>
                    <a:pt x="16" y="118"/>
                  </a:lnTo>
                  <a:lnTo>
                    <a:pt x="18" y="118"/>
                  </a:lnTo>
                  <a:lnTo>
                    <a:pt x="20" y="116"/>
                  </a:lnTo>
                  <a:lnTo>
                    <a:pt x="22" y="112"/>
                  </a:lnTo>
                  <a:lnTo>
                    <a:pt x="24" y="110"/>
                  </a:lnTo>
                  <a:lnTo>
                    <a:pt x="24" y="110"/>
                  </a:lnTo>
                  <a:lnTo>
                    <a:pt x="26" y="108"/>
                  </a:lnTo>
                  <a:lnTo>
                    <a:pt x="26" y="106"/>
                  </a:lnTo>
                  <a:lnTo>
                    <a:pt x="26" y="104"/>
                  </a:lnTo>
                  <a:lnTo>
                    <a:pt x="28" y="102"/>
                  </a:lnTo>
                  <a:lnTo>
                    <a:pt x="28" y="98"/>
                  </a:lnTo>
                  <a:lnTo>
                    <a:pt x="28" y="92"/>
                  </a:lnTo>
                  <a:lnTo>
                    <a:pt x="28" y="86"/>
                  </a:lnTo>
                  <a:lnTo>
                    <a:pt x="30" y="74"/>
                  </a:lnTo>
                  <a:lnTo>
                    <a:pt x="30" y="68"/>
                  </a:lnTo>
                  <a:lnTo>
                    <a:pt x="30" y="66"/>
                  </a:lnTo>
                  <a:lnTo>
                    <a:pt x="32" y="64"/>
                  </a:lnTo>
                  <a:lnTo>
                    <a:pt x="32" y="60"/>
                  </a:lnTo>
                  <a:lnTo>
                    <a:pt x="32" y="56"/>
                  </a:lnTo>
                  <a:lnTo>
                    <a:pt x="34" y="54"/>
                  </a:lnTo>
                  <a:lnTo>
                    <a:pt x="34" y="52"/>
                  </a:lnTo>
                  <a:lnTo>
                    <a:pt x="34" y="52"/>
                  </a:lnTo>
                  <a:lnTo>
                    <a:pt x="36" y="50"/>
                  </a:lnTo>
                  <a:lnTo>
                    <a:pt x="36" y="50"/>
                  </a:lnTo>
                  <a:lnTo>
                    <a:pt x="36" y="50"/>
                  </a:lnTo>
                  <a:lnTo>
                    <a:pt x="38" y="50"/>
                  </a:lnTo>
                  <a:lnTo>
                    <a:pt x="38" y="50"/>
                  </a:lnTo>
                  <a:lnTo>
                    <a:pt x="40" y="50"/>
                  </a:lnTo>
                  <a:lnTo>
                    <a:pt x="42" y="52"/>
                  </a:lnTo>
                  <a:lnTo>
                    <a:pt x="42" y="52"/>
                  </a:lnTo>
                  <a:lnTo>
                    <a:pt x="42" y="52"/>
                  </a:lnTo>
                  <a:lnTo>
                    <a:pt x="42" y="52"/>
                  </a:lnTo>
                  <a:lnTo>
                    <a:pt x="44" y="50"/>
                  </a:lnTo>
                  <a:lnTo>
                    <a:pt x="44" y="50"/>
                  </a:lnTo>
                  <a:lnTo>
                    <a:pt x="44" y="50"/>
                  </a:lnTo>
                  <a:lnTo>
                    <a:pt x="44" y="48"/>
                  </a:lnTo>
                  <a:lnTo>
                    <a:pt x="44" y="46"/>
                  </a:lnTo>
                  <a:lnTo>
                    <a:pt x="44" y="44"/>
                  </a:lnTo>
                  <a:lnTo>
                    <a:pt x="44" y="44"/>
                  </a:lnTo>
                  <a:lnTo>
                    <a:pt x="44" y="42"/>
                  </a:lnTo>
                  <a:lnTo>
                    <a:pt x="44" y="42"/>
                  </a:lnTo>
                  <a:lnTo>
                    <a:pt x="44" y="42"/>
                  </a:lnTo>
                  <a:lnTo>
                    <a:pt x="44" y="40"/>
                  </a:lnTo>
                  <a:lnTo>
                    <a:pt x="46" y="40"/>
                  </a:lnTo>
                  <a:lnTo>
                    <a:pt x="48" y="40"/>
                  </a:lnTo>
                  <a:lnTo>
                    <a:pt x="50" y="40"/>
                  </a:lnTo>
                  <a:lnTo>
                    <a:pt x="50" y="40"/>
                  </a:lnTo>
                  <a:lnTo>
                    <a:pt x="52" y="40"/>
                  </a:lnTo>
                  <a:lnTo>
                    <a:pt x="56" y="40"/>
                  </a:lnTo>
                  <a:lnTo>
                    <a:pt x="60" y="40"/>
                  </a:lnTo>
                  <a:lnTo>
                    <a:pt x="62" y="42"/>
                  </a:lnTo>
                  <a:lnTo>
                    <a:pt x="62" y="42"/>
                  </a:lnTo>
                  <a:lnTo>
                    <a:pt x="64" y="42"/>
                  </a:lnTo>
                  <a:lnTo>
                    <a:pt x="66" y="40"/>
                  </a:lnTo>
                  <a:lnTo>
                    <a:pt x="66" y="40"/>
                  </a:lnTo>
                  <a:lnTo>
                    <a:pt x="68" y="40"/>
                  </a:lnTo>
                  <a:lnTo>
                    <a:pt x="68" y="40"/>
                  </a:lnTo>
                  <a:lnTo>
                    <a:pt x="68" y="38"/>
                  </a:lnTo>
                  <a:lnTo>
                    <a:pt x="68" y="38"/>
                  </a:lnTo>
                  <a:lnTo>
                    <a:pt x="68" y="36"/>
                  </a:lnTo>
                  <a:lnTo>
                    <a:pt x="68" y="34"/>
                  </a:lnTo>
                  <a:lnTo>
                    <a:pt x="68" y="30"/>
                  </a:lnTo>
                  <a:lnTo>
                    <a:pt x="68" y="30"/>
                  </a:lnTo>
                  <a:lnTo>
                    <a:pt x="68" y="28"/>
                  </a:lnTo>
                  <a:lnTo>
                    <a:pt x="68" y="28"/>
                  </a:lnTo>
                  <a:lnTo>
                    <a:pt x="68" y="28"/>
                  </a:lnTo>
                  <a:lnTo>
                    <a:pt x="70" y="26"/>
                  </a:lnTo>
                  <a:lnTo>
                    <a:pt x="70" y="24"/>
                  </a:lnTo>
                  <a:lnTo>
                    <a:pt x="72" y="24"/>
                  </a:lnTo>
                  <a:lnTo>
                    <a:pt x="74" y="20"/>
                  </a:lnTo>
                  <a:lnTo>
                    <a:pt x="76" y="20"/>
                  </a:lnTo>
                  <a:lnTo>
                    <a:pt x="76" y="18"/>
                  </a:lnTo>
                  <a:lnTo>
                    <a:pt x="78" y="16"/>
                  </a:lnTo>
                  <a:lnTo>
                    <a:pt x="80" y="14"/>
                  </a:lnTo>
                  <a:lnTo>
                    <a:pt x="82" y="10"/>
                  </a:lnTo>
                  <a:lnTo>
                    <a:pt x="82" y="8"/>
                  </a:lnTo>
                  <a:lnTo>
                    <a:pt x="82" y="6"/>
                  </a:lnTo>
                  <a:lnTo>
                    <a:pt x="84" y="4"/>
                  </a:lnTo>
                  <a:lnTo>
                    <a:pt x="84" y="2"/>
                  </a:lnTo>
                  <a:lnTo>
                    <a:pt x="84" y="0"/>
                  </a:lnTo>
                  <a:lnTo>
                    <a:pt x="84" y="0"/>
                  </a:lnTo>
                  <a:lnTo>
                    <a:pt x="84" y="0"/>
                  </a:lnTo>
                  <a:lnTo>
                    <a:pt x="86" y="0"/>
                  </a:lnTo>
                  <a:lnTo>
                    <a:pt x="86" y="0"/>
                  </a:lnTo>
                  <a:lnTo>
                    <a:pt x="86" y="0"/>
                  </a:lnTo>
                  <a:lnTo>
                    <a:pt x="88" y="0"/>
                  </a:lnTo>
                  <a:lnTo>
                    <a:pt x="88" y="0"/>
                  </a:lnTo>
                  <a:lnTo>
                    <a:pt x="90" y="0"/>
                  </a:lnTo>
                  <a:lnTo>
                    <a:pt x="92" y="2"/>
                  </a:lnTo>
                  <a:lnTo>
                    <a:pt x="94" y="4"/>
                  </a:lnTo>
                  <a:lnTo>
                    <a:pt x="96" y="6"/>
                  </a:lnTo>
                  <a:lnTo>
                    <a:pt x="96" y="6"/>
                  </a:lnTo>
                  <a:lnTo>
                    <a:pt x="96" y="6"/>
                  </a:lnTo>
                  <a:lnTo>
                    <a:pt x="98" y="6"/>
                  </a:lnTo>
                  <a:lnTo>
                    <a:pt x="100" y="8"/>
                  </a:lnTo>
                  <a:lnTo>
                    <a:pt x="104" y="8"/>
                  </a:lnTo>
                  <a:lnTo>
                    <a:pt x="106" y="8"/>
                  </a:lnTo>
                  <a:lnTo>
                    <a:pt x="108" y="8"/>
                  </a:lnTo>
                  <a:lnTo>
                    <a:pt x="110" y="8"/>
                  </a:lnTo>
                  <a:lnTo>
                    <a:pt x="110" y="8"/>
                  </a:lnTo>
                  <a:lnTo>
                    <a:pt x="112" y="10"/>
                  </a:lnTo>
                  <a:lnTo>
                    <a:pt x="114" y="10"/>
                  </a:lnTo>
                  <a:lnTo>
                    <a:pt x="116" y="12"/>
                  </a:lnTo>
                  <a:lnTo>
                    <a:pt x="116" y="14"/>
                  </a:lnTo>
                  <a:lnTo>
                    <a:pt x="118" y="16"/>
                  </a:lnTo>
                  <a:lnTo>
                    <a:pt x="118" y="16"/>
                  </a:lnTo>
                  <a:lnTo>
                    <a:pt x="120" y="16"/>
                  </a:lnTo>
                  <a:lnTo>
                    <a:pt x="120" y="18"/>
                  </a:lnTo>
                  <a:lnTo>
                    <a:pt x="120" y="18"/>
                  </a:lnTo>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62" name="Freeform 458">
              <a:extLst>
                <a:ext uri="{FF2B5EF4-FFF2-40B4-BE49-F238E27FC236}">
                  <a16:creationId xmlns:a16="http://schemas.microsoft.com/office/drawing/2014/main" id="{28DFF12E-2439-4195-9026-3EABF6E9A345}"/>
                </a:ext>
              </a:extLst>
            </p:cNvPr>
            <p:cNvSpPr>
              <a:spLocks/>
            </p:cNvSpPr>
            <p:nvPr/>
          </p:nvSpPr>
          <p:spPr bwMode="auto">
            <a:xfrm>
              <a:off x="5696696" y="3027288"/>
              <a:ext cx="283681" cy="242787"/>
            </a:xfrm>
            <a:custGeom>
              <a:avLst/>
              <a:gdLst>
                <a:gd name="T0" fmla="*/ 120 w 150"/>
                <a:gd name="T1" fmla="*/ 16 h 142"/>
                <a:gd name="T2" fmla="*/ 128 w 150"/>
                <a:gd name="T3" fmla="*/ 16 h 142"/>
                <a:gd name="T4" fmla="*/ 142 w 150"/>
                <a:gd name="T5" fmla="*/ 20 h 142"/>
                <a:gd name="T6" fmla="*/ 148 w 150"/>
                <a:gd name="T7" fmla="*/ 26 h 142"/>
                <a:gd name="T8" fmla="*/ 146 w 150"/>
                <a:gd name="T9" fmla="*/ 30 h 142"/>
                <a:gd name="T10" fmla="*/ 140 w 150"/>
                <a:gd name="T11" fmla="*/ 38 h 142"/>
                <a:gd name="T12" fmla="*/ 140 w 150"/>
                <a:gd name="T13" fmla="*/ 42 h 142"/>
                <a:gd name="T14" fmla="*/ 146 w 150"/>
                <a:gd name="T15" fmla="*/ 44 h 142"/>
                <a:gd name="T16" fmla="*/ 150 w 150"/>
                <a:gd name="T17" fmla="*/ 48 h 142"/>
                <a:gd name="T18" fmla="*/ 148 w 150"/>
                <a:gd name="T19" fmla="*/ 60 h 142"/>
                <a:gd name="T20" fmla="*/ 144 w 150"/>
                <a:gd name="T21" fmla="*/ 68 h 142"/>
                <a:gd name="T22" fmla="*/ 140 w 150"/>
                <a:gd name="T23" fmla="*/ 72 h 142"/>
                <a:gd name="T24" fmla="*/ 130 w 150"/>
                <a:gd name="T25" fmla="*/ 72 h 142"/>
                <a:gd name="T26" fmla="*/ 126 w 150"/>
                <a:gd name="T27" fmla="*/ 74 h 142"/>
                <a:gd name="T28" fmla="*/ 124 w 150"/>
                <a:gd name="T29" fmla="*/ 80 h 142"/>
                <a:gd name="T30" fmla="*/ 124 w 150"/>
                <a:gd name="T31" fmla="*/ 84 h 142"/>
                <a:gd name="T32" fmla="*/ 130 w 150"/>
                <a:gd name="T33" fmla="*/ 88 h 142"/>
                <a:gd name="T34" fmla="*/ 130 w 150"/>
                <a:gd name="T35" fmla="*/ 94 h 142"/>
                <a:gd name="T36" fmla="*/ 120 w 150"/>
                <a:gd name="T37" fmla="*/ 102 h 142"/>
                <a:gd name="T38" fmla="*/ 110 w 150"/>
                <a:gd name="T39" fmla="*/ 110 h 142"/>
                <a:gd name="T40" fmla="*/ 98 w 150"/>
                <a:gd name="T41" fmla="*/ 120 h 142"/>
                <a:gd name="T42" fmla="*/ 88 w 150"/>
                <a:gd name="T43" fmla="*/ 126 h 142"/>
                <a:gd name="T44" fmla="*/ 80 w 150"/>
                <a:gd name="T45" fmla="*/ 126 h 142"/>
                <a:gd name="T46" fmla="*/ 76 w 150"/>
                <a:gd name="T47" fmla="*/ 130 h 142"/>
                <a:gd name="T48" fmla="*/ 74 w 150"/>
                <a:gd name="T49" fmla="*/ 134 h 142"/>
                <a:gd name="T50" fmla="*/ 66 w 150"/>
                <a:gd name="T51" fmla="*/ 132 h 142"/>
                <a:gd name="T52" fmla="*/ 64 w 150"/>
                <a:gd name="T53" fmla="*/ 132 h 142"/>
                <a:gd name="T54" fmla="*/ 62 w 150"/>
                <a:gd name="T55" fmla="*/ 136 h 142"/>
                <a:gd name="T56" fmla="*/ 62 w 150"/>
                <a:gd name="T57" fmla="*/ 140 h 142"/>
                <a:gd name="T58" fmla="*/ 56 w 150"/>
                <a:gd name="T59" fmla="*/ 142 h 142"/>
                <a:gd name="T60" fmla="*/ 46 w 150"/>
                <a:gd name="T61" fmla="*/ 140 h 142"/>
                <a:gd name="T62" fmla="*/ 48 w 150"/>
                <a:gd name="T63" fmla="*/ 134 h 142"/>
                <a:gd name="T64" fmla="*/ 44 w 150"/>
                <a:gd name="T65" fmla="*/ 132 h 142"/>
                <a:gd name="T66" fmla="*/ 0 w 150"/>
                <a:gd name="T67" fmla="*/ 134 h 142"/>
                <a:gd name="T68" fmla="*/ 10 w 150"/>
                <a:gd name="T69" fmla="*/ 120 h 142"/>
                <a:gd name="T70" fmla="*/ 16 w 150"/>
                <a:gd name="T71" fmla="*/ 118 h 142"/>
                <a:gd name="T72" fmla="*/ 24 w 150"/>
                <a:gd name="T73" fmla="*/ 110 h 142"/>
                <a:gd name="T74" fmla="*/ 28 w 150"/>
                <a:gd name="T75" fmla="*/ 98 h 142"/>
                <a:gd name="T76" fmla="*/ 30 w 150"/>
                <a:gd name="T77" fmla="*/ 66 h 142"/>
                <a:gd name="T78" fmla="*/ 34 w 150"/>
                <a:gd name="T79" fmla="*/ 52 h 142"/>
                <a:gd name="T80" fmla="*/ 38 w 150"/>
                <a:gd name="T81" fmla="*/ 50 h 142"/>
                <a:gd name="T82" fmla="*/ 42 w 150"/>
                <a:gd name="T83" fmla="*/ 52 h 142"/>
                <a:gd name="T84" fmla="*/ 44 w 150"/>
                <a:gd name="T85" fmla="*/ 48 h 142"/>
                <a:gd name="T86" fmla="*/ 44 w 150"/>
                <a:gd name="T87" fmla="*/ 42 h 142"/>
                <a:gd name="T88" fmla="*/ 50 w 150"/>
                <a:gd name="T89" fmla="*/ 40 h 142"/>
                <a:gd name="T90" fmla="*/ 62 w 150"/>
                <a:gd name="T91" fmla="*/ 42 h 142"/>
                <a:gd name="T92" fmla="*/ 68 w 150"/>
                <a:gd name="T93" fmla="*/ 40 h 142"/>
                <a:gd name="T94" fmla="*/ 68 w 150"/>
                <a:gd name="T95" fmla="*/ 34 h 142"/>
                <a:gd name="T96" fmla="*/ 68 w 150"/>
                <a:gd name="T97" fmla="*/ 28 h 142"/>
                <a:gd name="T98" fmla="*/ 76 w 150"/>
                <a:gd name="T99" fmla="*/ 20 h 142"/>
                <a:gd name="T100" fmla="*/ 82 w 150"/>
                <a:gd name="T101" fmla="*/ 8 h 142"/>
                <a:gd name="T102" fmla="*/ 84 w 150"/>
                <a:gd name="T103" fmla="*/ 0 h 142"/>
                <a:gd name="T104" fmla="*/ 88 w 150"/>
                <a:gd name="T105" fmla="*/ 0 h 142"/>
                <a:gd name="T106" fmla="*/ 96 w 150"/>
                <a:gd name="T107" fmla="*/ 6 h 142"/>
                <a:gd name="T108" fmla="*/ 104 w 150"/>
                <a:gd name="T109" fmla="*/ 8 h 142"/>
                <a:gd name="T110" fmla="*/ 112 w 150"/>
                <a:gd name="T111" fmla="*/ 10 h 142"/>
                <a:gd name="T112" fmla="*/ 118 w 150"/>
                <a:gd name="T113" fmla="*/ 1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0" h="142">
                  <a:moveTo>
                    <a:pt x="120" y="18"/>
                  </a:moveTo>
                  <a:lnTo>
                    <a:pt x="120" y="18"/>
                  </a:lnTo>
                  <a:lnTo>
                    <a:pt x="120" y="18"/>
                  </a:lnTo>
                  <a:lnTo>
                    <a:pt x="120" y="18"/>
                  </a:lnTo>
                  <a:lnTo>
                    <a:pt x="120" y="16"/>
                  </a:lnTo>
                  <a:lnTo>
                    <a:pt x="120" y="16"/>
                  </a:lnTo>
                  <a:lnTo>
                    <a:pt x="122" y="16"/>
                  </a:lnTo>
                  <a:lnTo>
                    <a:pt x="124" y="16"/>
                  </a:lnTo>
                  <a:lnTo>
                    <a:pt x="124" y="16"/>
                  </a:lnTo>
                  <a:lnTo>
                    <a:pt x="128" y="16"/>
                  </a:lnTo>
                  <a:lnTo>
                    <a:pt x="130" y="16"/>
                  </a:lnTo>
                  <a:lnTo>
                    <a:pt x="134" y="16"/>
                  </a:lnTo>
                  <a:lnTo>
                    <a:pt x="136" y="16"/>
                  </a:lnTo>
                  <a:lnTo>
                    <a:pt x="138" y="16"/>
                  </a:lnTo>
                  <a:lnTo>
                    <a:pt x="142" y="20"/>
                  </a:lnTo>
                  <a:lnTo>
                    <a:pt x="144" y="22"/>
                  </a:lnTo>
                  <a:lnTo>
                    <a:pt x="146" y="24"/>
                  </a:lnTo>
                  <a:lnTo>
                    <a:pt x="146" y="24"/>
                  </a:lnTo>
                  <a:lnTo>
                    <a:pt x="146" y="26"/>
                  </a:lnTo>
                  <a:lnTo>
                    <a:pt x="148" y="26"/>
                  </a:lnTo>
                  <a:lnTo>
                    <a:pt x="148" y="26"/>
                  </a:lnTo>
                  <a:lnTo>
                    <a:pt x="148" y="28"/>
                  </a:lnTo>
                  <a:lnTo>
                    <a:pt x="148" y="28"/>
                  </a:lnTo>
                  <a:lnTo>
                    <a:pt x="146" y="28"/>
                  </a:lnTo>
                  <a:lnTo>
                    <a:pt x="146" y="30"/>
                  </a:lnTo>
                  <a:lnTo>
                    <a:pt x="144" y="32"/>
                  </a:lnTo>
                  <a:lnTo>
                    <a:pt x="144" y="34"/>
                  </a:lnTo>
                  <a:lnTo>
                    <a:pt x="142" y="36"/>
                  </a:lnTo>
                  <a:lnTo>
                    <a:pt x="140" y="38"/>
                  </a:lnTo>
                  <a:lnTo>
                    <a:pt x="140" y="38"/>
                  </a:lnTo>
                  <a:lnTo>
                    <a:pt x="140" y="40"/>
                  </a:lnTo>
                  <a:lnTo>
                    <a:pt x="140" y="40"/>
                  </a:lnTo>
                  <a:lnTo>
                    <a:pt x="140" y="40"/>
                  </a:lnTo>
                  <a:lnTo>
                    <a:pt x="140" y="42"/>
                  </a:lnTo>
                  <a:lnTo>
                    <a:pt x="140" y="42"/>
                  </a:lnTo>
                  <a:lnTo>
                    <a:pt x="142" y="42"/>
                  </a:lnTo>
                  <a:lnTo>
                    <a:pt x="142" y="42"/>
                  </a:lnTo>
                  <a:lnTo>
                    <a:pt x="144" y="44"/>
                  </a:lnTo>
                  <a:lnTo>
                    <a:pt x="146" y="44"/>
                  </a:lnTo>
                  <a:lnTo>
                    <a:pt x="146" y="44"/>
                  </a:lnTo>
                  <a:lnTo>
                    <a:pt x="148" y="44"/>
                  </a:lnTo>
                  <a:lnTo>
                    <a:pt x="148" y="46"/>
                  </a:lnTo>
                  <a:lnTo>
                    <a:pt x="148" y="46"/>
                  </a:lnTo>
                  <a:lnTo>
                    <a:pt x="150" y="46"/>
                  </a:lnTo>
                  <a:lnTo>
                    <a:pt x="150" y="48"/>
                  </a:lnTo>
                  <a:lnTo>
                    <a:pt x="150" y="50"/>
                  </a:lnTo>
                  <a:lnTo>
                    <a:pt x="150" y="52"/>
                  </a:lnTo>
                  <a:lnTo>
                    <a:pt x="150" y="54"/>
                  </a:lnTo>
                  <a:lnTo>
                    <a:pt x="150" y="56"/>
                  </a:lnTo>
                  <a:lnTo>
                    <a:pt x="148" y="60"/>
                  </a:lnTo>
                  <a:lnTo>
                    <a:pt x="148" y="62"/>
                  </a:lnTo>
                  <a:lnTo>
                    <a:pt x="146" y="64"/>
                  </a:lnTo>
                  <a:lnTo>
                    <a:pt x="146" y="66"/>
                  </a:lnTo>
                  <a:lnTo>
                    <a:pt x="146" y="68"/>
                  </a:lnTo>
                  <a:lnTo>
                    <a:pt x="144" y="68"/>
                  </a:lnTo>
                  <a:lnTo>
                    <a:pt x="144" y="70"/>
                  </a:lnTo>
                  <a:lnTo>
                    <a:pt x="142" y="72"/>
                  </a:lnTo>
                  <a:lnTo>
                    <a:pt x="142" y="72"/>
                  </a:lnTo>
                  <a:lnTo>
                    <a:pt x="140" y="72"/>
                  </a:lnTo>
                  <a:lnTo>
                    <a:pt x="140" y="72"/>
                  </a:lnTo>
                  <a:lnTo>
                    <a:pt x="140" y="72"/>
                  </a:lnTo>
                  <a:lnTo>
                    <a:pt x="136" y="72"/>
                  </a:lnTo>
                  <a:lnTo>
                    <a:pt x="134" y="72"/>
                  </a:lnTo>
                  <a:lnTo>
                    <a:pt x="132" y="72"/>
                  </a:lnTo>
                  <a:lnTo>
                    <a:pt x="130" y="72"/>
                  </a:lnTo>
                  <a:lnTo>
                    <a:pt x="128" y="72"/>
                  </a:lnTo>
                  <a:lnTo>
                    <a:pt x="128" y="72"/>
                  </a:lnTo>
                  <a:lnTo>
                    <a:pt x="126" y="72"/>
                  </a:lnTo>
                  <a:lnTo>
                    <a:pt x="126" y="72"/>
                  </a:lnTo>
                  <a:lnTo>
                    <a:pt x="126" y="74"/>
                  </a:lnTo>
                  <a:lnTo>
                    <a:pt x="124" y="74"/>
                  </a:lnTo>
                  <a:lnTo>
                    <a:pt x="124" y="76"/>
                  </a:lnTo>
                  <a:lnTo>
                    <a:pt x="124" y="78"/>
                  </a:lnTo>
                  <a:lnTo>
                    <a:pt x="124" y="78"/>
                  </a:lnTo>
                  <a:lnTo>
                    <a:pt x="124" y="80"/>
                  </a:lnTo>
                  <a:lnTo>
                    <a:pt x="124" y="82"/>
                  </a:lnTo>
                  <a:lnTo>
                    <a:pt x="124" y="82"/>
                  </a:lnTo>
                  <a:lnTo>
                    <a:pt x="124" y="82"/>
                  </a:lnTo>
                  <a:lnTo>
                    <a:pt x="124" y="84"/>
                  </a:lnTo>
                  <a:lnTo>
                    <a:pt x="124" y="84"/>
                  </a:lnTo>
                  <a:lnTo>
                    <a:pt x="126" y="86"/>
                  </a:lnTo>
                  <a:lnTo>
                    <a:pt x="128" y="86"/>
                  </a:lnTo>
                  <a:lnTo>
                    <a:pt x="128" y="88"/>
                  </a:lnTo>
                  <a:lnTo>
                    <a:pt x="130" y="88"/>
                  </a:lnTo>
                  <a:lnTo>
                    <a:pt x="130" y="88"/>
                  </a:lnTo>
                  <a:lnTo>
                    <a:pt x="130" y="90"/>
                  </a:lnTo>
                  <a:lnTo>
                    <a:pt x="132" y="90"/>
                  </a:lnTo>
                  <a:lnTo>
                    <a:pt x="130" y="92"/>
                  </a:lnTo>
                  <a:lnTo>
                    <a:pt x="130" y="92"/>
                  </a:lnTo>
                  <a:lnTo>
                    <a:pt x="130" y="94"/>
                  </a:lnTo>
                  <a:lnTo>
                    <a:pt x="128" y="94"/>
                  </a:lnTo>
                  <a:lnTo>
                    <a:pt x="128" y="96"/>
                  </a:lnTo>
                  <a:lnTo>
                    <a:pt x="126" y="96"/>
                  </a:lnTo>
                  <a:lnTo>
                    <a:pt x="124" y="100"/>
                  </a:lnTo>
                  <a:lnTo>
                    <a:pt x="120" y="102"/>
                  </a:lnTo>
                  <a:lnTo>
                    <a:pt x="118" y="102"/>
                  </a:lnTo>
                  <a:lnTo>
                    <a:pt x="114" y="104"/>
                  </a:lnTo>
                  <a:lnTo>
                    <a:pt x="114" y="106"/>
                  </a:lnTo>
                  <a:lnTo>
                    <a:pt x="112" y="106"/>
                  </a:lnTo>
                  <a:lnTo>
                    <a:pt x="110" y="110"/>
                  </a:lnTo>
                  <a:lnTo>
                    <a:pt x="106" y="112"/>
                  </a:lnTo>
                  <a:lnTo>
                    <a:pt x="102" y="116"/>
                  </a:lnTo>
                  <a:lnTo>
                    <a:pt x="102" y="118"/>
                  </a:lnTo>
                  <a:lnTo>
                    <a:pt x="100" y="120"/>
                  </a:lnTo>
                  <a:lnTo>
                    <a:pt x="98" y="120"/>
                  </a:lnTo>
                  <a:lnTo>
                    <a:pt x="94" y="122"/>
                  </a:lnTo>
                  <a:lnTo>
                    <a:pt x="92" y="124"/>
                  </a:lnTo>
                  <a:lnTo>
                    <a:pt x="90" y="126"/>
                  </a:lnTo>
                  <a:lnTo>
                    <a:pt x="88" y="126"/>
                  </a:lnTo>
                  <a:lnTo>
                    <a:pt x="88" y="126"/>
                  </a:lnTo>
                  <a:lnTo>
                    <a:pt x="86" y="126"/>
                  </a:lnTo>
                  <a:lnTo>
                    <a:pt x="84" y="126"/>
                  </a:lnTo>
                  <a:lnTo>
                    <a:pt x="82" y="126"/>
                  </a:lnTo>
                  <a:lnTo>
                    <a:pt x="80" y="126"/>
                  </a:lnTo>
                  <a:lnTo>
                    <a:pt x="80" y="126"/>
                  </a:lnTo>
                  <a:lnTo>
                    <a:pt x="78" y="126"/>
                  </a:lnTo>
                  <a:lnTo>
                    <a:pt x="78" y="126"/>
                  </a:lnTo>
                  <a:lnTo>
                    <a:pt x="78" y="126"/>
                  </a:lnTo>
                  <a:lnTo>
                    <a:pt x="76" y="130"/>
                  </a:lnTo>
                  <a:lnTo>
                    <a:pt x="76" y="130"/>
                  </a:lnTo>
                  <a:lnTo>
                    <a:pt x="76" y="132"/>
                  </a:lnTo>
                  <a:lnTo>
                    <a:pt x="76" y="132"/>
                  </a:lnTo>
                  <a:lnTo>
                    <a:pt x="74" y="132"/>
                  </a:lnTo>
                  <a:lnTo>
                    <a:pt x="74" y="134"/>
                  </a:lnTo>
                  <a:lnTo>
                    <a:pt x="74" y="134"/>
                  </a:lnTo>
                  <a:lnTo>
                    <a:pt x="74" y="134"/>
                  </a:lnTo>
                  <a:lnTo>
                    <a:pt x="72" y="134"/>
                  </a:lnTo>
                  <a:lnTo>
                    <a:pt x="70" y="132"/>
                  </a:lnTo>
                  <a:lnTo>
                    <a:pt x="68" y="132"/>
                  </a:lnTo>
                  <a:lnTo>
                    <a:pt x="66" y="132"/>
                  </a:lnTo>
                  <a:lnTo>
                    <a:pt x="66" y="132"/>
                  </a:lnTo>
                  <a:lnTo>
                    <a:pt x="64" y="132"/>
                  </a:lnTo>
                  <a:lnTo>
                    <a:pt x="64" y="132"/>
                  </a:lnTo>
                  <a:lnTo>
                    <a:pt x="64" y="132"/>
                  </a:lnTo>
                  <a:lnTo>
                    <a:pt x="64" y="132"/>
                  </a:lnTo>
                  <a:lnTo>
                    <a:pt x="62" y="132"/>
                  </a:lnTo>
                  <a:lnTo>
                    <a:pt x="62" y="132"/>
                  </a:lnTo>
                  <a:lnTo>
                    <a:pt x="62" y="134"/>
                  </a:lnTo>
                  <a:lnTo>
                    <a:pt x="62" y="134"/>
                  </a:lnTo>
                  <a:lnTo>
                    <a:pt x="62" y="136"/>
                  </a:lnTo>
                  <a:lnTo>
                    <a:pt x="62" y="138"/>
                  </a:lnTo>
                  <a:lnTo>
                    <a:pt x="62" y="138"/>
                  </a:lnTo>
                  <a:lnTo>
                    <a:pt x="62" y="140"/>
                  </a:lnTo>
                  <a:lnTo>
                    <a:pt x="62" y="140"/>
                  </a:lnTo>
                  <a:lnTo>
                    <a:pt x="62" y="140"/>
                  </a:lnTo>
                  <a:lnTo>
                    <a:pt x="62" y="142"/>
                  </a:lnTo>
                  <a:lnTo>
                    <a:pt x="60" y="142"/>
                  </a:lnTo>
                  <a:lnTo>
                    <a:pt x="60" y="142"/>
                  </a:lnTo>
                  <a:lnTo>
                    <a:pt x="58" y="142"/>
                  </a:lnTo>
                  <a:lnTo>
                    <a:pt x="56" y="142"/>
                  </a:lnTo>
                  <a:lnTo>
                    <a:pt x="54" y="142"/>
                  </a:lnTo>
                  <a:lnTo>
                    <a:pt x="50" y="142"/>
                  </a:lnTo>
                  <a:lnTo>
                    <a:pt x="48" y="142"/>
                  </a:lnTo>
                  <a:lnTo>
                    <a:pt x="46" y="142"/>
                  </a:lnTo>
                  <a:lnTo>
                    <a:pt x="46" y="140"/>
                  </a:lnTo>
                  <a:lnTo>
                    <a:pt x="48" y="138"/>
                  </a:lnTo>
                  <a:lnTo>
                    <a:pt x="48" y="136"/>
                  </a:lnTo>
                  <a:lnTo>
                    <a:pt x="48" y="136"/>
                  </a:lnTo>
                  <a:lnTo>
                    <a:pt x="48" y="134"/>
                  </a:lnTo>
                  <a:lnTo>
                    <a:pt x="48" y="134"/>
                  </a:lnTo>
                  <a:lnTo>
                    <a:pt x="48" y="134"/>
                  </a:lnTo>
                  <a:lnTo>
                    <a:pt x="48" y="134"/>
                  </a:lnTo>
                  <a:lnTo>
                    <a:pt x="46" y="134"/>
                  </a:lnTo>
                  <a:lnTo>
                    <a:pt x="46" y="132"/>
                  </a:lnTo>
                  <a:lnTo>
                    <a:pt x="44" y="132"/>
                  </a:lnTo>
                  <a:lnTo>
                    <a:pt x="44" y="132"/>
                  </a:lnTo>
                  <a:lnTo>
                    <a:pt x="40" y="134"/>
                  </a:lnTo>
                  <a:lnTo>
                    <a:pt x="38" y="134"/>
                  </a:lnTo>
                  <a:lnTo>
                    <a:pt x="38" y="134"/>
                  </a:lnTo>
                  <a:lnTo>
                    <a:pt x="0" y="134"/>
                  </a:lnTo>
                  <a:lnTo>
                    <a:pt x="0" y="132"/>
                  </a:lnTo>
                  <a:lnTo>
                    <a:pt x="4" y="128"/>
                  </a:lnTo>
                  <a:lnTo>
                    <a:pt x="6" y="124"/>
                  </a:lnTo>
                  <a:lnTo>
                    <a:pt x="8" y="122"/>
                  </a:lnTo>
                  <a:lnTo>
                    <a:pt x="10" y="120"/>
                  </a:lnTo>
                  <a:lnTo>
                    <a:pt x="10" y="120"/>
                  </a:lnTo>
                  <a:lnTo>
                    <a:pt x="12" y="120"/>
                  </a:lnTo>
                  <a:lnTo>
                    <a:pt x="14" y="118"/>
                  </a:lnTo>
                  <a:lnTo>
                    <a:pt x="16" y="118"/>
                  </a:lnTo>
                  <a:lnTo>
                    <a:pt x="16" y="118"/>
                  </a:lnTo>
                  <a:lnTo>
                    <a:pt x="18" y="118"/>
                  </a:lnTo>
                  <a:lnTo>
                    <a:pt x="20" y="116"/>
                  </a:lnTo>
                  <a:lnTo>
                    <a:pt x="22" y="112"/>
                  </a:lnTo>
                  <a:lnTo>
                    <a:pt x="24" y="110"/>
                  </a:lnTo>
                  <a:lnTo>
                    <a:pt x="24" y="110"/>
                  </a:lnTo>
                  <a:lnTo>
                    <a:pt x="26" y="108"/>
                  </a:lnTo>
                  <a:lnTo>
                    <a:pt x="26" y="106"/>
                  </a:lnTo>
                  <a:lnTo>
                    <a:pt x="26" y="104"/>
                  </a:lnTo>
                  <a:lnTo>
                    <a:pt x="28" y="102"/>
                  </a:lnTo>
                  <a:lnTo>
                    <a:pt x="28" y="98"/>
                  </a:lnTo>
                  <a:lnTo>
                    <a:pt x="28" y="92"/>
                  </a:lnTo>
                  <a:lnTo>
                    <a:pt x="28" y="86"/>
                  </a:lnTo>
                  <a:lnTo>
                    <a:pt x="30" y="74"/>
                  </a:lnTo>
                  <a:lnTo>
                    <a:pt x="30" y="68"/>
                  </a:lnTo>
                  <a:lnTo>
                    <a:pt x="30" y="66"/>
                  </a:lnTo>
                  <a:lnTo>
                    <a:pt x="32" y="64"/>
                  </a:lnTo>
                  <a:lnTo>
                    <a:pt x="32" y="60"/>
                  </a:lnTo>
                  <a:lnTo>
                    <a:pt x="32" y="56"/>
                  </a:lnTo>
                  <a:lnTo>
                    <a:pt x="34" y="54"/>
                  </a:lnTo>
                  <a:lnTo>
                    <a:pt x="34" y="52"/>
                  </a:lnTo>
                  <a:lnTo>
                    <a:pt x="34" y="52"/>
                  </a:lnTo>
                  <a:lnTo>
                    <a:pt x="36" y="50"/>
                  </a:lnTo>
                  <a:lnTo>
                    <a:pt x="36" y="50"/>
                  </a:lnTo>
                  <a:lnTo>
                    <a:pt x="36" y="50"/>
                  </a:lnTo>
                  <a:lnTo>
                    <a:pt x="38" y="50"/>
                  </a:lnTo>
                  <a:lnTo>
                    <a:pt x="38" y="50"/>
                  </a:lnTo>
                  <a:lnTo>
                    <a:pt x="40" y="50"/>
                  </a:lnTo>
                  <a:lnTo>
                    <a:pt x="42" y="52"/>
                  </a:lnTo>
                  <a:lnTo>
                    <a:pt x="42" y="52"/>
                  </a:lnTo>
                  <a:lnTo>
                    <a:pt x="42" y="52"/>
                  </a:lnTo>
                  <a:lnTo>
                    <a:pt x="42" y="52"/>
                  </a:lnTo>
                  <a:lnTo>
                    <a:pt x="44" y="50"/>
                  </a:lnTo>
                  <a:lnTo>
                    <a:pt x="44" y="50"/>
                  </a:lnTo>
                  <a:lnTo>
                    <a:pt x="44" y="50"/>
                  </a:lnTo>
                  <a:lnTo>
                    <a:pt x="44" y="48"/>
                  </a:lnTo>
                  <a:lnTo>
                    <a:pt x="44" y="46"/>
                  </a:lnTo>
                  <a:lnTo>
                    <a:pt x="44" y="44"/>
                  </a:lnTo>
                  <a:lnTo>
                    <a:pt x="44" y="44"/>
                  </a:lnTo>
                  <a:lnTo>
                    <a:pt x="44" y="42"/>
                  </a:lnTo>
                  <a:lnTo>
                    <a:pt x="44" y="42"/>
                  </a:lnTo>
                  <a:lnTo>
                    <a:pt x="44" y="42"/>
                  </a:lnTo>
                  <a:lnTo>
                    <a:pt x="44" y="40"/>
                  </a:lnTo>
                  <a:lnTo>
                    <a:pt x="46" y="40"/>
                  </a:lnTo>
                  <a:lnTo>
                    <a:pt x="48" y="40"/>
                  </a:lnTo>
                  <a:lnTo>
                    <a:pt x="50" y="40"/>
                  </a:lnTo>
                  <a:lnTo>
                    <a:pt x="50" y="40"/>
                  </a:lnTo>
                  <a:lnTo>
                    <a:pt x="52" y="40"/>
                  </a:lnTo>
                  <a:lnTo>
                    <a:pt x="56" y="40"/>
                  </a:lnTo>
                  <a:lnTo>
                    <a:pt x="60" y="40"/>
                  </a:lnTo>
                  <a:lnTo>
                    <a:pt x="62" y="42"/>
                  </a:lnTo>
                  <a:lnTo>
                    <a:pt x="62" y="42"/>
                  </a:lnTo>
                  <a:lnTo>
                    <a:pt x="64" y="42"/>
                  </a:lnTo>
                  <a:lnTo>
                    <a:pt x="66" y="40"/>
                  </a:lnTo>
                  <a:lnTo>
                    <a:pt x="66" y="40"/>
                  </a:lnTo>
                  <a:lnTo>
                    <a:pt x="68" y="40"/>
                  </a:lnTo>
                  <a:lnTo>
                    <a:pt x="68" y="40"/>
                  </a:lnTo>
                  <a:lnTo>
                    <a:pt x="68" y="38"/>
                  </a:lnTo>
                  <a:lnTo>
                    <a:pt x="68" y="38"/>
                  </a:lnTo>
                  <a:lnTo>
                    <a:pt x="68" y="36"/>
                  </a:lnTo>
                  <a:lnTo>
                    <a:pt x="68" y="34"/>
                  </a:lnTo>
                  <a:lnTo>
                    <a:pt x="68" y="30"/>
                  </a:lnTo>
                  <a:lnTo>
                    <a:pt x="68" y="30"/>
                  </a:lnTo>
                  <a:lnTo>
                    <a:pt x="68" y="28"/>
                  </a:lnTo>
                  <a:lnTo>
                    <a:pt x="68" y="28"/>
                  </a:lnTo>
                  <a:lnTo>
                    <a:pt x="68" y="28"/>
                  </a:lnTo>
                  <a:lnTo>
                    <a:pt x="70" y="26"/>
                  </a:lnTo>
                  <a:lnTo>
                    <a:pt x="70" y="24"/>
                  </a:lnTo>
                  <a:lnTo>
                    <a:pt x="72" y="24"/>
                  </a:lnTo>
                  <a:lnTo>
                    <a:pt x="74" y="20"/>
                  </a:lnTo>
                  <a:lnTo>
                    <a:pt x="76" y="20"/>
                  </a:lnTo>
                  <a:lnTo>
                    <a:pt x="76" y="18"/>
                  </a:lnTo>
                  <a:lnTo>
                    <a:pt x="78" y="16"/>
                  </a:lnTo>
                  <a:lnTo>
                    <a:pt x="80" y="14"/>
                  </a:lnTo>
                  <a:lnTo>
                    <a:pt x="82" y="10"/>
                  </a:lnTo>
                  <a:lnTo>
                    <a:pt x="82" y="8"/>
                  </a:lnTo>
                  <a:lnTo>
                    <a:pt x="82" y="6"/>
                  </a:lnTo>
                  <a:lnTo>
                    <a:pt x="84" y="4"/>
                  </a:lnTo>
                  <a:lnTo>
                    <a:pt x="84" y="2"/>
                  </a:lnTo>
                  <a:lnTo>
                    <a:pt x="84" y="0"/>
                  </a:lnTo>
                  <a:lnTo>
                    <a:pt x="84" y="0"/>
                  </a:lnTo>
                  <a:lnTo>
                    <a:pt x="84" y="0"/>
                  </a:lnTo>
                  <a:lnTo>
                    <a:pt x="86" y="0"/>
                  </a:lnTo>
                  <a:lnTo>
                    <a:pt x="86" y="0"/>
                  </a:lnTo>
                  <a:lnTo>
                    <a:pt x="86" y="0"/>
                  </a:lnTo>
                  <a:lnTo>
                    <a:pt x="88" y="0"/>
                  </a:lnTo>
                  <a:lnTo>
                    <a:pt x="88" y="0"/>
                  </a:lnTo>
                  <a:lnTo>
                    <a:pt x="90" y="0"/>
                  </a:lnTo>
                  <a:lnTo>
                    <a:pt x="92" y="2"/>
                  </a:lnTo>
                  <a:lnTo>
                    <a:pt x="94" y="4"/>
                  </a:lnTo>
                  <a:lnTo>
                    <a:pt x="96" y="6"/>
                  </a:lnTo>
                  <a:lnTo>
                    <a:pt x="96" y="6"/>
                  </a:lnTo>
                  <a:lnTo>
                    <a:pt x="96" y="6"/>
                  </a:lnTo>
                  <a:lnTo>
                    <a:pt x="98" y="6"/>
                  </a:lnTo>
                  <a:lnTo>
                    <a:pt x="100" y="8"/>
                  </a:lnTo>
                  <a:lnTo>
                    <a:pt x="104" y="8"/>
                  </a:lnTo>
                  <a:lnTo>
                    <a:pt x="106" y="8"/>
                  </a:lnTo>
                  <a:lnTo>
                    <a:pt x="108" y="8"/>
                  </a:lnTo>
                  <a:lnTo>
                    <a:pt x="110" y="8"/>
                  </a:lnTo>
                  <a:lnTo>
                    <a:pt x="110" y="8"/>
                  </a:lnTo>
                  <a:lnTo>
                    <a:pt x="112" y="10"/>
                  </a:lnTo>
                  <a:lnTo>
                    <a:pt x="114" y="10"/>
                  </a:lnTo>
                  <a:lnTo>
                    <a:pt x="116" y="12"/>
                  </a:lnTo>
                  <a:lnTo>
                    <a:pt x="116" y="14"/>
                  </a:lnTo>
                  <a:lnTo>
                    <a:pt x="118" y="16"/>
                  </a:lnTo>
                  <a:lnTo>
                    <a:pt x="118" y="16"/>
                  </a:lnTo>
                  <a:lnTo>
                    <a:pt x="120" y="16"/>
                  </a:lnTo>
                  <a:lnTo>
                    <a:pt x="120" y="18"/>
                  </a:lnTo>
                  <a:lnTo>
                    <a:pt x="120" y="18"/>
                  </a:lnTo>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63" name="Freeform 459">
              <a:extLst>
                <a:ext uri="{FF2B5EF4-FFF2-40B4-BE49-F238E27FC236}">
                  <a16:creationId xmlns:a16="http://schemas.microsoft.com/office/drawing/2014/main" id="{30C614B8-20DE-407E-B344-21F7976B3219}"/>
                </a:ext>
              </a:extLst>
            </p:cNvPr>
            <p:cNvSpPr>
              <a:spLocks/>
            </p:cNvSpPr>
            <p:nvPr/>
          </p:nvSpPr>
          <p:spPr bwMode="auto">
            <a:xfrm>
              <a:off x="6838984" y="4822536"/>
              <a:ext cx="41607" cy="44454"/>
            </a:xfrm>
            <a:custGeom>
              <a:avLst/>
              <a:gdLst>
                <a:gd name="T0" fmla="*/ 22 w 22"/>
                <a:gd name="T1" fmla="*/ 22 h 26"/>
                <a:gd name="T2" fmla="*/ 22 w 22"/>
                <a:gd name="T3" fmla="*/ 22 h 26"/>
                <a:gd name="T4" fmla="*/ 20 w 22"/>
                <a:gd name="T5" fmla="*/ 18 h 26"/>
                <a:gd name="T6" fmla="*/ 18 w 22"/>
                <a:gd name="T7" fmla="*/ 14 h 26"/>
                <a:gd name="T8" fmla="*/ 18 w 22"/>
                <a:gd name="T9" fmla="*/ 10 h 26"/>
                <a:gd name="T10" fmla="*/ 16 w 22"/>
                <a:gd name="T11" fmla="*/ 8 h 26"/>
                <a:gd name="T12" fmla="*/ 14 w 22"/>
                <a:gd name="T13" fmla="*/ 4 h 26"/>
                <a:gd name="T14" fmla="*/ 12 w 22"/>
                <a:gd name="T15" fmla="*/ 0 h 26"/>
                <a:gd name="T16" fmla="*/ 10 w 22"/>
                <a:gd name="T17" fmla="*/ 0 h 26"/>
                <a:gd name="T18" fmla="*/ 8 w 22"/>
                <a:gd name="T19" fmla="*/ 2 h 26"/>
                <a:gd name="T20" fmla="*/ 6 w 22"/>
                <a:gd name="T21" fmla="*/ 2 h 26"/>
                <a:gd name="T22" fmla="*/ 4 w 22"/>
                <a:gd name="T23" fmla="*/ 4 h 26"/>
                <a:gd name="T24" fmla="*/ 2 w 22"/>
                <a:gd name="T25" fmla="*/ 4 h 26"/>
                <a:gd name="T26" fmla="*/ 2 w 22"/>
                <a:gd name="T27" fmla="*/ 4 h 26"/>
                <a:gd name="T28" fmla="*/ 2 w 22"/>
                <a:gd name="T29" fmla="*/ 6 h 26"/>
                <a:gd name="T30" fmla="*/ 2 w 22"/>
                <a:gd name="T31" fmla="*/ 6 h 26"/>
                <a:gd name="T32" fmla="*/ 0 w 22"/>
                <a:gd name="T33" fmla="*/ 6 h 26"/>
                <a:gd name="T34" fmla="*/ 0 w 22"/>
                <a:gd name="T35" fmla="*/ 8 h 26"/>
                <a:gd name="T36" fmla="*/ 0 w 22"/>
                <a:gd name="T37" fmla="*/ 10 h 26"/>
                <a:gd name="T38" fmla="*/ 0 w 22"/>
                <a:gd name="T39" fmla="*/ 12 h 26"/>
                <a:gd name="T40" fmla="*/ 0 w 22"/>
                <a:gd name="T41" fmla="*/ 14 h 26"/>
                <a:gd name="T42" fmla="*/ 0 w 22"/>
                <a:gd name="T43" fmla="*/ 16 h 26"/>
                <a:gd name="T44" fmla="*/ 0 w 22"/>
                <a:gd name="T45" fmla="*/ 18 h 26"/>
                <a:gd name="T46" fmla="*/ 0 w 22"/>
                <a:gd name="T47" fmla="*/ 20 h 26"/>
                <a:gd name="T48" fmla="*/ 0 w 22"/>
                <a:gd name="T49" fmla="*/ 20 h 26"/>
                <a:gd name="T50" fmla="*/ 0 w 22"/>
                <a:gd name="T51" fmla="*/ 20 h 26"/>
                <a:gd name="T52" fmla="*/ 2 w 22"/>
                <a:gd name="T53" fmla="*/ 22 h 26"/>
                <a:gd name="T54" fmla="*/ 2 w 22"/>
                <a:gd name="T55" fmla="*/ 22 h 26"/>
                <a:gd name="T56" fmla="*/ 4 w 22"/>
                <a:gd name="T57" fmla="*/ 22 h 26"/>
                <a:gd name="T58" fmla="*/ 8 w 22"/>
                <a:gd name="T59" fmla="*/ 24 h 26"/>
                <a:gd name="T60" fmla="*/ 12 w 22"/>
                <a:gd name="T61" fmla="*/ 24 h 26"/>
                <a:gd name="T62" fmla="*/ 12 w 22"/>
                <a:gd name="T63" fmla="*/ 26 h 26"/>
                <a:gd name="T64" fmla="*/ 14 w 22"/>
                <a:gd name="T65" fmla="*/ 26 h 26"/>
                <a:gd name="T66" fmla="*/ 16 w 22"/>
                <a:gd name="T67" fmla="*/ 26 h 26"/>
                <a:gd name="T68" fmla="*/ 16 w 22"/>
                <a:gd name="T69" fmla="*/ 26 h 26"/>
                <a:gd name="T70" fmla="*/ 16 w 22"/>
                <a:gd name="T71" fmla="*/ 26 h 26"/>
                <a:gd name="T72" fmla="*/ 18 w 22"/>
                <a:gd name="T73" fmla="*/ 24 h 26"/>
                <a:gd name="T74" fmla="*/ 20 w 22"/>
                <a:gd name="T75" fmla="*/ 24 h 26"/>
                <a:gd name="T76" fmla="*/ 22 w 22"/>
                <a:gd name="T77"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 h="26">
                  <a:moveTo>
                    <a:pt x="22" y="22"/>
                  </a:moveTo>
                  <a:lnTo>
                    <a:pt x="22" y="22"/>
                  </a:lnTo>
                  <a:lnTo>
                    <a:pt x="20" y="18"/>
                  </a:lnTo>
                  <a:lnTo>
                    <a:pt x="18" y="14"/>
                  </a:lnTo>
                  <a:lnTo>
                    <a:pt x="18" y="10"/>
                  </a:lnTo>
                  <a:lnTo>
                    <a:pt x="16" y="8"/>
                  </a:lnTo>
                  <a:lnTo>
                    <a:pt x="14" y="4"/>
                  </a:lnTo>
                  <a:lnTo>
                    <a:pt x="12" y="0"/>
                  </a:lnTo>
                  <a:lnTo>
                    <a:pt x="10" y="0"/>
                  </a:lnTo>
                  <a:lnTo>
                    <a:pt x="8" y="2"/>
                  </a:lnTo>
                  <a:lnTo>
                    <a:pt x="6" y="2"/>
                  </a:lnTo>
                  <a:lnTo>
                    <a:pt x="4" y="4"/>
                  </a:lnTo>
                  <a:lnTo>
                    <a:pt x="2" y="4"/>
                  </a:lnTo>
                  <a:lnTo>
                    <a:pt x="2" y="4"/>
                  </a:lnTo>
                  <a:lnTo>
                    <a:pt x="2" y="6"/>
                  </a:lnTo>
                  <a:lnTo>
                    <a:pt x="2" y="6"/>
                  </a:lnTo>
                  <a:lnTo>
                    <a:pt x="0" y="6"/>
                  </a:lnTo>
                  <a:lnTo>
                    <a:pt x="0" y="8"/>
                  </a:lnTo>
                  <a:lnTo>
                    <a:pt x="0" y="10"/>
                  </a:lnTo>
                  <a:lnTo>
                    <a:pt x="0" y="12"/>
                  </a:lnTo>
                  <a:lnTo>
                    <a:pt x="0" y="14"/>
                  </a:lnTo>
                  <a:lnTo>
                    <a:pt x="0" y="16"/>
                  </a:lnTo>
                  <a:lnTo>
                    <a:pt x="0" y="18"/>
                  </a:lnTo>
                  <a:lnTo>
                    <a:pt x="0" y="20"/>
                  </a:lnTo>
                  <a:lnTo>
                    <a:pt x="0" y="20"/>
                  </a:lnTo>
                  <a:lnTo>
                    <a:pt x="0" y="20"/>
                  </a:lnTo>
                  <a:lnTo>
                    <a:pt x="2" y="22"/>
                  </a:lnTo>
                  <a:lnTo>
                    <a:pt x="2" y="22"/>
                  </a:lnTo>
                  <a:lnTo>
                    <a:pt x="4" y="22"/>
                  </a:lnTo>
                  <a:lnTo>
                    <a:pt x="8" y="24"/>
                  </a:lnTo>
                  <a:lnTo>
                    <a:pt x="12" y="24"/>
                  </a:lnTo>
                  <a:lnTo>
                    <a:pt x="12" y="26"/>
                  </a:lnTo>
                  <a:lnTo>
                    <a:pt x="14" y="26"/>
                  </a:lnTo>
                  <a:lnTo>
                    <a:pt x="16" y="26"/>
                  </a:lnTo>
                  <a:lnTo>
                    <a:pt x="16" y="26"/>
                  </a:lnTo>
                  <a:lnTo>
                    <a:pt x="16" y="26"/>
                  </a:lnTo>
                  <a:lnTo>
                    <a:pt x="18" y="24"/>
                  </a:lnTo>
                  <a:lnTo>
                    <a:pt x="20" y="24"/>
                  </a:lnTo>
                  <a:lnTo>
                    <a:pt x="22" y="22"/>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64" name="Freeform 460">
              <a:extLst>
                <a:ext uri="{FF2B5EF4-FFF2-40B4-BE49-F238E27FC236}">
                  <a16:creationId xmlns:a16="http://schemas.microsoft.com/office/drawing/2014/main" id="{40986E9A-49A2-41EC-BD46-85DD92A5E1B4}"/>
                </a:ext>
              </a:extLst>
            </p:cNvPr>
            <p:cNvSpPr>
              <a:spLocks/>
            </p:cNvSpPr>
            <p:nvPr/>
          </p:nvSpPr>
          <p:spPr bwMode="auto">
            <a:xfrm>
              <a:off x="6838984" y="4822536"/>
              <a:ext cx="41607" cy="44454"/>
            </a:xfrm>
            <a:custGeom>
              <a:avLst/>
              <a:gdLst>
                <a:gd name="T0" fmla="*/ 22 w 22"/>
                <a:gd name="T1" fmla="*/ 22 h 26"/>
                <a:gd name="T2" fmla="*/ 22 w 22"/>
                <a:gd name="T3" fmla="*/ 22 h 26"/>
                <a:gd name="T4" fmla="*/ 20 w 22"/>
                <a:gd name="T5" fmla="*/ 18 h 26"/>
                <a:gd name="T6" fmla="*/ 18 w 22"/>
                <a:gd name="T7" fmla="*/ 14 h 26"/>
                <a:gd name="T8" fmla="*/ 18 w 22"/>
                <a:gd name="T9" fmla="*/ 10 h 26"/>
                <a:gd name="T10" fmla="*/ 16 w 22"/>
                <a:gd name="T11" fmla="*/ 8 h 26"/>
                <a:gd name="T12" fmla="*/ 14 w 22"/>
                <a:gd name="T13" fmla="*/ 4 h 26"/>
                <a:gd name="T14" fmla="*/ 12 w 22"/>
                <a:gd name="T15" fmla="*/ 0 h 26"/>
                <a:gd name="T16" fmla="*/ 10 w 22"/>
                <a:gd name="T17" fmla="*/ 0 h 26"/>
                <a:gd name="T18" fmla="*/ 8 w 22"/>
                <a:gd name="T19" fmla="*/ 2 h 26"/>
                <a:gd name="T20" fmla="*/ 6 w 22"/>
                <a:gd name="T21" fmla="*/ 2 h 26"/>
                <a:gd name="T22" fmla="*/ 4 w 22"/>
                <a:gd name="T23" fmla="*/ 4 h 26"/>
                <a:gd name="T24" fmla="*/ 2 w 22"/>
                <a:gd name="T25" fmla="*/ 4 h 26"/>
                <a:gd name="T26" fmla="*/ 2 w 22"/>
                <a:gd name="T27" fmla="*/ 4 h 26"/>
                <a:gd name="T28" fmla="*/ 2 w 22"/>
                <a:gd name="T29" fmla="*/ 6 h 26"/>
                <a:gd name="T30" fmla="*/ 2 w 22"/>
                <a:gd name="T31" fmla="*/ 6 h 26"/>
                <a:gd name="T32" fmla="*/ 0 w 22"/>
                <a:gd name="T33" fmla="*/ 6 h 26"/>
                <a:gd name="T34" fmla="*/ 0 w 22"/>
                <a:gd name="T35" fmla="*/ 8 h 26"/>
                <a:gd name="T36" fmla="*/ 0 w 22"/>
                <a:gd name="T37" fmla="*/ 10 h 26"/>
                <a:gd name="T38" fmla="*/ 0 w 22"/>
                <a:gd name="T39" fmla="*/ 12 h 26"/>
                <a:gd name="T40" fmla="*/ 0 w 22"/>
                <a:gd name="T41" fmla="*/ 14 h 26"/>
                <a:gd name="T42" fmla="*/ 0 w 22"/>
                <a:gd name="T43" fmla="*/ 16 h 26"/>
                <a:gd name="T44" fmla="*/ 0 w 22"/>
                <a:gd name="T45" fmla="*/ 18 h 26"/>
                <a:gd name="T46" fmla="*/ 0 w 22"/>
                <a:gd name="T47" fmla="*/ 20 h 26"/>
                <a:gd name="T48" fmla="*/ 0 w 22"/>
                <a:gd name="T49" fmla="*/ 20 h 26"/>
                <a:gd name="T50" fmla="*/ 0 w 22"/>
                <a:gd name="T51" fmla="*/ 20 h 26"/>
                <a:gd name="T52" fmla="*/ 2 w 22"/>
                <a:gd name="T53" fmla="*/ 22 h 26"/>
                <a:gd name="T54" fmla="*/ 2 w 22"/>
                <a:gd name="T55" fmla="*/ 22 h 26"/>
                <a:gd name="T56" fmla="*/ 4 w 22"/>
                <a:gd name="T57" fmla="*/ 22 h 26"/>
                <a:gd name="T58" fmla="*/ 8 w 22"/>
                <a:gd name="T59" fmla="*/ 24 h 26"/>
                <a:gd name="T60" fmla="*/ 12 w 22"/>
                <a:gd name="T61" fmla="*/ 24 h 26"/>
                <a:gd name="T62" fmla="*/ 12 w 22"/>
                <a:gd name="T63" fmla="*/ 26 h 26"/>
                <a:gd name="T64" fmla="*/ 14 w 22"/>
                <a:gd name="T65" fmla="*/ 26 h 26"/>
                <a:gd name="T66" fmla="*/ 16 w 22"/>
                <a:gd name="T67" fmla="*/ 26 h 26"/>
                <a:gd name="T68" fmla="*/ 16 w 22"/>
                <a:gd name="T69" fmla="*/ 26 h 26"/>
                <a:gd name="T70" fmla="*/ 16 w 22"/>
                <a:gd name="T71" fmla="*/ 26 h 26"/>
                <a:gd name="T72" fmla="*/ 18 w 22"/>
                <a:gd name="T73" fmla="*/ 24 h 26"/>
                <a:gd name="T74" fmla="*/ 20 w 22"/>
                <a:gd name="T75" fmla="*/ 24 h 26"/>
                <a:gd name="T76" fmla="*/ 22 w 22"/>
                <a:gd name="T77"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 h="26">
                  <a:moveTo>
                    <a:pt x="22" y="22"/>
                  </a:moveTo>
                  <a:lnTo>
                    <a:pt x="22" y="22"/>
                  </a:lnTo>
                  <a:lnTo>
                    <a:pt x="20" y="18"/>
                  </a:lnTo>
                  <a:lnTo>
                    <a:pt x="18" y="14"/>
                  </a:lnTo>
                  <a:lnTo>
                    <a:pt x="18" y="10"/>
                  </a:lnTo>
                  <a:lnTo>
                    <a:pt x="16" y="8"/>
                  </a:lnTo>
                  <a:lnTo>
                    <a:pt x="14" y="4"/>
                  </a:lnTo>
                  <a:lnTo>
                    <a:pt x="12" y="0"/>
                  </a:lnTo>
                  <a:lnTo>
                    <a:pt x="10" y="0"/>
                  </a:lnTo>
                  <a:lnTo>
                    <a:pt x="8" y="2"/>
                  </a:lnTo>
                  <a:lnTo>
                    <a:pt x="6" y="2"/>
                  </a:lnTo>
                  <a:lnTo>
                    <a:pt x="4" y="4"/>
                  </a:lnTo>
                  <a:lnTo>
                    <a:pt x="2" y="4"/>
                  </a:lnTo>
                  <a:lnTo>
                    <a:pt x="2" y="4"/>
                  </a:lnTo>
                  <a:lnTo>
                    <a:pt x="2" y="6"/>
                  </a:lnTo>
                  <a:lnTo>
                    <a:pt x="2" y="6"/>
                  </a:lnTo>
                  <a:lnTo>
                    <a:pt x="0" y="6"/>
                  </a:lnTo>
                  <a:lnTo>
                    <a:pt x="0" y="8"/>
                  </a:lnTo>
                  <a:lnTo>
                    <a:pt x="0" y="10"/>
                  </a:lnTo>
                  <a:lnTo>
                    <a:pt x="0" y="12"/>
                  </a:lnTo>
                  <a:lnTo>
                    <a:pt x="0" y="14"/>
                  </a:lnTo>
                  <a:lnTo>
                    <a:pt x="0" y="16"/>
                  </a:lnTo>
                  <a:lnTo>
                    <a:pt x="0" y="18"/>
                  </a:lnTo>
                  <a:lnTo>
                    <a:pt x="0" y="20"/>
                  </a:lnTo>
                  <a:lnTo>
                    <a:pt x="0" y="20"/>
                  </a:lnTo>
                  <a:lnTo>
                    <a:pt x="0" y="20"/>
                  </a:lnTo>
                  <a:lnTo>
                    <a:pt x="2" y="22"/>
                  </a:lnTo>
                  <a:lnTo>
                    <a:pt x="2" y="22"/>
                  </a:lnTo>
                  <a:lnTo>
                    <a:pt x="4" y="22"/>
                  </a:lnTo>
                  <a:lnTo>
                    <a:pt x="8" y="24"/>
                  </a:lnTo>
                  <a:lnTo>
                    <a:pt x="12" y="24"/>
                  </a:lnTo>
                  <a:lnTo>
                    <a:pt x="12" y="26"/>
                  </a:lnTo>
                  <a:lnTo>
                    <a:pt x="14" y="26"/>
                  </a:lnTo>
                  <a:lnTo>
                    <a:pt x="16" y="26"/>
                  </a:lnTo>
                  <a:lnTo>
                    <a:pt x="16" y="26"/>
                  </a:lnTo>
                  <a:lnTo>
                    <a:pt x="16" y="26"/>
                  </a:lnTo>
                  <a:lnTo>
                    <a:pt x="18" y="24"/>
                  </a:lnTo>
                  <a:lnTo>
                    <a:pt x="20" y="24"/>
                  </a:lnTo>
                  <a:lnTo>
                    <a:pt x="22" y="22"/>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65" name="Freeform 461">
              <a:extLst>
                <a:ext uri="{FF2B5EF4-FFF2-40B4-BE49-F238E27FC236}">
                  <a16:creationId xmlns:a16="http://schemas.microsoft.com/office/drawing/2014/main" id="{25BBFDA2-3DE6-459A-8161-AD5B7F9A45DA}"/>
                </a:ext>
              </a:extLst>
            </p:cNvPr>
            <p:cNvSpPr>
              <a:spLocks/>
            </p:cNvSpPr>
            <p:nvPr/>
          </p:nvSpPr>
          <p:spPr bwMode="auto">
            <a:xfrm>
              <a:off x="6721729" y="4904605"/>
              <a:ext cx="79430" cy="61551"/>
            </a:xfrm>
            <a:custGeom>
              <a:avLst/>
              <a:gdLst>
                <a:gd name="T0" fmla="*/ 16 w 42"/>
                <a:gd name="T1" fmla="*/ 2 h 36"/>
                <a:gd name="T2" fmla="*/ 16 w 42"/>
                <a:gd name="T3" fmla="*/ 4 h 36"/>
                <a:gd name="T4" fmla="*/ 14 w 42"/>
                <a:gd name="T5" fmla="*/ 8 h 36"/>
                <a:gd name="T6" fmla="*/ 14 w 42"/>
                <a:gd name="T7" fmla="*/ 10 h 36"/>
                <a:gd name="T8" fmla="*/ 12 w 42"/>
                <a:gd name="T9" fmla="*/ 10 h 36"/>
                <a:gd name="T10" fmla="*/ 10 w 42"/>
                <a:gd name="T11" fmla="*/ 10 h 36"/>
                <a:gd name="T12" fmla="*/ 6 w 42"/>
                <a:gd name="T13" fmla="*/ 10 h 36"/>
                <a:gd name="T14" fmla="*/ 4 w 42"/>
                <a:gd name="T15" fmla="*/ 10 h 36"/>
                <a:gd name="T16" fmla="*/ 4 w 42"/>
                <a:gd name="T17" fmla="*/ 12 h 36"/>
                <a:gd name="T18" fmla="*/ 2 w 42"/>
                <a:gd name="T19" fmla="*/ 14 h 36"/>
                <a:gd name="T20" fmla="*/ 2 w 42"/>
                <a:gd name="T21" fmla="*/ 16 h 36"/>
                <a:gd name="T22" fmla="*/ 0 w 42"/>
                <a:gd name="T23" fmla="*/ 20 h 36"/>
                <a:gd name="T24" fmla="*/ 0 w 42"/>
                <a:gd name="T25" fmla="*/ 24 h 36"/>
                <a:gd name="T26" fmla="*/ 2 w 42"/>
                <a:gd name="T27" fmla="*/ 28 h 36"/>
                <a:gd name="T28" fmla="*/ 2 w 42"/>
                <a:gd name="T29" fmla="*/ 30 h 36"/>
                <a:gd name="T30" fmla="*/ 4 w 42"/>
                <a:gd name="T31" fmla="*/ 32 h 36"/>
                <a:gd name="T32" fmla="*/ 4 w 42"/>
                <a:gd name="T33" fmla="*/ 34 h 36"/>
                <a:gd name="T34" fmla="*/ 6 w 42"/>
                <a:gd name="T35" fmla="*/ 34 h 36"/>
                <a:gd name="T36" fmla="*/ 8 w 42"/>
                <a:gd name="T37" fmla="*/ 34 h 36"/>
                <a:gd name="T38" fmla="*/ 12 w 42"/>
                <a:gd name="T39" fmla="*/ 32 h 36"/>
                <a:gd name="T40" fmla="*/ 16 w 42"/>
                <a:gd name="T41" fmla="*/ 32 h 36"/>
                <a:gd name="T42" fmla="*/ 16 w 42"/>
                <a:gd name="T43" fmla="*/ 32 h 36"/>
                <a:gd name="T44" fmla="*/ 18 w 42"/>
                <a:gd name="T45" fmla="*/ 34 h 36"/>
                <a:gd name="T46" fmla="*/ 18 w 42"/>
                <a:gd name="T47" fmla="*/ 36 h 36"/>
                <a:gd name="T48" fmla="*/ 20 w 42"/>
                <a:gd name="T49" fmla="*/ 36 h 36"/>
                <a:gd name="T50" fmla="*/ 22 w 42"/>
                <a:gd name="T51" fmla="*/ 36 h 36"/>
                <a:gd name="T52" fmla="*/ 24 w 42"/>
                <a:gd name="T53" fmla="*/ 36 h 36"/>
                <a:gd name="T54" fmla="*/ 26 w 42"/>
                <a:gd name="T55" fmla="*/ 36 h 36"/>
                <a:gd name="T56" fmla="*/ 28 w 42"/>
                <a:gd name="T57" fmla="*/ 34 h 36"/>
                <a:gd name="T58" fmla="*/ 32 w 42"/>
                <a:gd name="T59" fmla="*/ 30 h 36"/>
                <a:gd name="T60" fmla="*/ 32 w 42"/>
                <a:gd name="T61" fmla="*/ 28 h 36"/>
                <a:gd name="T62" fmla="*/ 32 w 42"/>
                <a:gd name="T63" fmla="*/ 24 h 36"/>
                <a:gd name="T64" fmla="*/ 32 w 42"/>
                <a:gd name="T65" fmla="*/ 24 h 36"/>
                <a:gd name="T66" fmla="*/ 34 w 42"/>
                <a:gd name="T67" fmla="*/ 22 h 36"/>
                <a:gd name="T68" fmla="*/ 36 w 42"/>
                <a:gd name="T69" fmla="*/ 22 h 36"/>
                <a:gd name="T70" fmla="*/ 40 w 42"/>
                <a:gd name="T71" fmla="*/ 22 h 36"/>
                <a:gd name="T72" fmla="*/ 40 w 42"/>
                <a:gd name="T73" fmla="*/ 22 h 36"/>
                <a:gd name="T74" fmla="*/ 42 w 42"/>
                <a:gd name="T75" fmla="*/ 20 h 36"/>
                <a:gd name="T76" fmla="*/ 42 w 42"/>
                <a:gd name="T77" fmla="*/ 16 h 36"/>
                <a:gd name="T78" fmla="*/ 42 w 42"/>
                <a:gd name="T79" fmla="*/ 12 h 36"/>
                <a:gd name="T80" fmla="*/ 42 w 42"/>
                <a:gd name="T81" fmla="*/ 6 h 36"/>
                <a:gd name="T82" fmla="*/ 42 w 42"/>
                <a:gd name="T83" fmla="*/ 4 h 36"/>
                <a:gd name="T84" fmla="*/ 40 w 42"/>
                <a:gd name="T85" fmla="*/ 2 h 36"/>
                <a:gd name="T86" fmla="*/ 40 w 42"/>
                <a:gd name="T87" fmla="*/ 0 h 36"/>
                <a:gd name="T88" fmla="*/ 38 w 42"/>
                <a:gd name="T89" fmla="*/ 0 h 36"/>
                <a:gd name="T90" fmla="*/ 34 w 42"/>
                <a:gd name="T91" fmla="*/ 0 h 36"/>
                <a:gd name="T92" fmla="*/ 26 w 42"/>
                <a:gd name="T93" fmla="*/ 0 h 36"/>
                <a:gd name="T94" fmla="*/ 22 w 42"/>
                <a:gd name="T95" fmla="*/ 0 h 36"/>
                <a:gd name="T96" fmla="*/ 18 w 42"/>
                <a:gd name="T97" fmla="*/ 0 h 36"/>
                <a:gd name="T98" fmla="*/ 16 w 42"/>
                <a:gd name="T99" fmla="*/ 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2" h="36">
                  <a:moveTo>
                    <a:pt x="16" y="2"/>
                  </a:moveTo>
                  <a:lnTo>
                    <a:pt x="16" y="2"/>
                  </a:lnTo>
                  <a:lnTo>
                    <a:pt x="16" y="2"/>
                  </a:lnTo>
                  <a:lnTo>
                    <a:pt x="16" y="4"/>
                  </a:lnTo>
                  <a:lnTo>
                    <a:pt x="14" y="6"/>
                  </a:lnTo>
                  <a:lnTo>
                    <a:pt x="14" y="8"/>
                  </a:lnTo>
                  <a:lnTo>
                    <a:pt x="14" y="10"/>
                  </a:lnTo>
                  <a:lnTo>
                    <a:pt x="14" y="10"/>
                  </a:lnTo>
                  <a:lnTo>
                    <a:pt x="12" y="10"/>
                  </a:lnTo>
                  <a:lnTo>
                    <a:pt x="12" y="10"/>
                  </a:lnTo>
                  <a:lnTo>
                    <a:pt x="10" y="10"/>
                  </a:lnTo>
                  <a:lnTo>
                    <a:pt x="10" y="10"/>
                  </a:lnTo>
                  <a:lnTo>
                    <a:pt x="8" y="10"/>
                  </a:lnTo>
                  <a:lnTo>
                    <a:pt x="6" y="10"/>
                  </a:lnTo>
                  <a:lnTo>
                    <a:pt x="6" y="10"/>
                  </a:lnTo>
                  <a:lnTo>
                    <a:pt x="4" y="10"/>
                  </a:lnTo>
                  <a:lnTo>
                    <a:pt x="4" y="10"/>
                  </a:lnTo>
                  <a:lnTo>
                    <a:pt x="4" y="12"/>
                  </a:lnTo>
                  <a:lnTo>
                    <a:pt x="2" y="12"/>
                  </a:lnTo>
                  <a:lnTo>
                    <a:pt x="2" y="14"/>
                  </a:lnTo>
                  <a:lnTo>
                    <a:pt x="2" y="14"/>
                  </a:lnTo>
                  <a:lnTo>
                    <a:pt x="2" y="16"/>
                  </a:lnTo>
                  <a:lnTo>
                    <a:pt x="2" y="18"/>
                  </a:lnTo>
                  <a:lnTo>
                    <a:pt x="0" y="20"/>
                  </a:lnTo>
                  <a:lnTo>
                    <a:pt x="0" y="22"/>
                  </a:lnTo>
                  <a:lnTo>
                    <a:pt x="0" y="24"/>
                  </a:lnTo>
                  <a:lnTo>
                    <a:pt x="2" y="26"/>
                  </a:lnTo>
                  <a:lnTo>
                    <a:pt x="2" y="28"/>
                  </a:lnTo>
                  <a:lnTo>
                    <a:pt x="2" y="30"/>
                  </a:lnTo>
                  <a:lnTo>
                    <a:pt x="2" y="30"/>
                  </a:lnTo>
                  <a:lnTo>
                    <a:pt x="2" y="32"/>
                  </a:lnTo>
                  <a:lnTo>
                    <a:pt x="4" y="32"/>
                  </a:lnTo>
                  <a:lnTo>
                    <a:pt x="4" y="34"/>
                  </a:lnTo>
                  <a:lnTo>
                    <a:pt x="4" y="34"/>
                  </a:lnTo>
                  <a:lnTo>
                    <a:pt x="6" y="34"/>
                  </a:lnTo>
                  <a:lnTo>
                    <a:pt x="6" y="34"/>
                  </a:lnTo>
                  <a:lnTo>
                    <a:pt x="6" y="34"/>
                  </a:lnTo>
                  <a:lnTo>
                    <a:pt x="8" y="34"/>
                  </a:lnTo>
                  <a:lnTo>
                    <a:pt x="10" y="34"/>
                  </a:lnTo>
                  <a:lnTo>
                    <a:pt x="12" y="32"/>
                  </a:lnTo>
                  <a:lnTo>
                    <a:pt x="14" y="32"/>
                  </a:lnTo>
                  <a:lnTo>
                    <a:pt x="16" y="32"/>
                  </a:lnTo>
                  <a:lnTo>
                    <a:pt x="16" y="32"/>
                  </a:lnTo>
                  <a:lnTo>
                    <a:pt x="16" y="32"/>
                  </a:lnTo>
                  <a:lnTo>
                    <a:pt x="18" y="32"/>
                  </a:lnTo>
                  <a:lnTo>
                    <a:pt x="18" y="34"/>
                  </a:lnTo>
                  <a:lnTo>
                    <a:pt x="18" y="34"/>
                  </a:lnTo>
                  <a:lnTo>
                    <a:pt x="18" y="36"/>
                  </a:lnTo>
                  <a:lnTo>
                    <a:pt x="20" y="36"/>
                  </a:lnTo>
                  <a:lnTo>
                    <a:pt x="20" y="36"/>
                  </a:lnTo>
                  <a:lnTo>
                    <a:pt x="20" y="36"/>
                  </a:lnTo>
                  <a:lnTo>
                    <a:pt x="22" y="36"/>
                  </a:lnTo>
                  <a:lnTo>
                    <a:pt x="22" y="36"/>
                  </a:lnTo>
                  <a:lnTo>
                    <a:pt x="24" y="36"/>
                  </a:lnTo>
                  <a:lnTo>
                    <a:pt x="26" y="36"/>
                  </a:lnTo>
                  <a:lnTo>
                    <a:pt x="26" y="36"/>
                  </a:lnTo>
                  <a:lnTo>
                    <a:pt x="28" y="36"/>
                  </a:lnTo>
                  <a:lnTo>
                    <a:pt x="28" y="34"/>
                  </a:lnTo>
                  <a:lnTo>
                    <a:pt x="30" y="32"/>
                  </a:lnTo>
                  <a:lnTo>
                    <a:pt x="32" y="30"/>
                  </a:lnTo>
                  <a:lnTo>
                    <a:pt x="32" y="30"/>
                  </a:lnTo>
                  <a:lnTo>
                    <a:pt x="32" y="28"/>
                  </a:lnTo>
                  <a:lnTo>
                    <a:pt x="32" y="26"/>
                  </a:lnTo>
                  <a:lnTo>
                    <a:pt x="32" y="24"/>
                  </a:lnTo>
                  <a:lnTo>
                    <a:pt x="32" y="24"/>
                  </a:lnTo>
                  <a:lnTo>
                    <a:pt x="32" y="24"/>
                  </a:lnTo>
                  <a:lnTo>
                    <a:pt x="34" y="22"/>
                  </a:lnTo>
                  <a:lnTo>
                    <a:pt x="34" y="22"/>
                  </a:lnTo>
                  <a:lnTo>
                    <a:pt x="34" y="22"/>
                  </a:lnTo>
                  <a:lnTo>
                    <a:pt x="36" y="22"/>
                  </a:lnTo>
                  <a:lnTo>
                    <a:pt x="38" y="22"/>
                  </a:lnTo>
                  <a:lnTo>
                    <a:pt x="40" y="22"/>
                  </a:lnTo>
                  <a:lnTo>
                    <a:pt x="40" y="22"/>
                  </a:lnTo>
                  <a:lnTo>
                    <a:pt x="40" y="22"/>
                  </a:lnTo>
                  <a:lnTo>
                    <a:pt x="42" y="20"/>
                  </a:lnTo>
                  <a:lnTo>
                    <a:pt x="42" y="20"/>
                  </a:lnTo>
                  <a:lnTo>
                    <a:pt x="42" y="18"/>
                  </a:lnTo>
                  <a:lnTo>
                    <a:pt x="42" y="16"/>
                  </a:lnTo>
                  <a:lnTo>
                    <a:pt x="42" y="14"/>
                  </a:lnTo>
                  <a:lnTo>
                    <a:pt x="42" y="12"/>
                  </a:lnTo>
                  <a:lnTo>
                    <a:pt x="42" y="8"/>
                  </a:lnTo>
                  <a:lnTo>
                    <a:pt x="42" y="6"/>
                  </a:lnTo>
                  <a:lnTo>
                    <a:pt x="42" y="6"/>
                  </a:lnTo>
                  <a:lnTo>
                    <a:pt x="42" y="4"/>
                  </a:lnTo>
                  <a:lnTo>
                    <a:pt x="42" y="2"/>
                  </a:lnTo>
                  <a:lnTo>
                    <a:pt x="40" y="2"/>
                  </a:lnTo>
                  <a:lnTo>
                    <a:pt x="40" y="0"/>
                  </a:lnTo>
                  <a:lnTo>
                    <a:pt x="40" y="0"/>
                  </a:lnTo>
                  <a:lnTo>
                    <a:pt x="38" y="0"/>
                  </a:lnTo>
                  <a:lnTo>
                    <a:pt x="38" y="0"/>
                  </a:lnTo>
                  <a:lnTo>
                    <a:pt x="36" y="0"/>
                  </a:lnTo>
                  <a:lnTo>
                    <a:pt x="34" y="0"/>
                  </a:lnTo>
                  <a:lnTo>
                    <a:pt x="30" y="0"/>
                  </a:lnTo>
                  <a:lnTo>
                    <a:pt x="26" y="0"/>
                  </a:lnTo>
                  <a:lnTo>
                    <a:pt x="24" y="0"/>
                  </a:lnTo>
                  <a:lnTo>
                    <a:pt x="22" y="0"/>
                  </a:lnTo>
                  <a:lnTo>
                    <a:pt x="20" y="0"/>
                  </a:lnTo>
                  <a:lnTo>
                    <a:pt x="18" y="0"/>
                  </a:lnTo>
                  <a:lnTo>
                    <a:pt x="18" y="2"/>
                  </a:lnTo>
                  <a:lnTo>
                    <a:pt x="16" y="2"/>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66" name="Freeform 462">
              <a:extLst>
                <a:ext uri="{FF2B5EF4-FFF2-40B4-BE49-F238E27FC236}">
                  <a16:creationId xmlns:a16="http://schemas.microsoft.com/office/drawing/2014/main" id="{6400DAAB-19FB-4050-BECC-B00810472ADE}"/>
                </a:ext>
              </a:extLst>
            </p:cNvPr>
            <p:cNvSpPr>
              <a:spLocks/>
            </p:cNvSpPr>
            <p:nvPr/>
          </p:nvSpPr>
          <p:spPr bwMode="auto">
            <a:xfrm>
              <a:off x="6721729" y="4904605"/>
              <a:ext cx="79430" cy="61551"/>
            </a:xfrm>
            <a:custGeom>
              <a:avLst/>
              <a:gdLst>
                <a:gd name="T0" fmla="*/ 16 w 42"/>
                <a:gd name="T1" fmla="*/ 2 h 36"/>
                <a:gd name="T2" fmla="*/ 16 w 42"/>
                <a:gd name="T3" fmla="*/ 4 h 36"/>
                <a:gd name="T4" fmla="*/ 14 w 42"/>
                <a:gd name="T5" fmla="*/ 8 h 36"/>
                <a:gd name="T6" fmla="*/ 14 w 42"/>
                <a:gd name="T7" fmla="*/ 10 h 36"/>
                <a:gd name="T8" fmla="*/ 12 w 42"/>
                <a:gd name="T9" fmla="*/ 10 h 36"/>
                <a:gd name="T10" fmla="*/ 10 w 42"/>
                <a:gd name="T11" fmla="*/ 10 h 36"/>
                <a:gd name="T12" fmla="*/ 6 w 42"/>
                <a:gd name="T13" fmla="*/ 10 h 36"/>
                <a:gd name="T14" fmla="*/ 4 w 42"/>
                <a:gd name="T15" fmla="*/ 10 h 36"/>
                <a:gd name="T16" fmla="*/ 4 w 42"/>
                <a:gd name="T17" fmla="*/ 12 h 36"/>
                <a:gd name="T18" fmla="*/ 2 w 42"/>
                <a:gd name="T19" fmla="*/ 14 h 36"/>
                <a:gd name="T20" fmla="*/ 2 w 42"/>
                <a:gd name="T21" fmla="*/ 16 h 36"/>
                <a:gd name="T22" fmla="*/ 0 w 42"/>
                <a:gd name="T23" fmla="*/ 20 h 36"/>
                <a:gd name="T24" fmla="*/ 0 w 42"/>
                <a:gd name="T25" fmla="*/ 24 h 36"/>
                <a:gd name="T26" fmla="*/ 2 w 42"/>
                <a:gd name="T27" fmla="*/ 28 h 36"/>
                <a:gd name="T28" fmla="*/ 2 w 42"/>
                <a:gd name="T29" fmla="*/ 30 h 36"/>
                <a:gd name="T30" fmla="*/ 4 w 42"/>
                <a:gd name="T31" fmla="*/ 32 h 36"/>
                <a:gd name="T32" fmla="*/ 4 w 42"/>
                <a:gd name="T33" fmla="*/ 34 h 36"/>
                <a:gd name="T34" fmla="*/ 6 w 42"/>
                <a:gd name="T35" fmla="*/ 34 h 36"/>
                <a:gd name="T36" fmla="*/ 8 w 42"/>
                <a:gd name="T37" fmla="*/ 34 h 36"/>
                <a:gd name="T38" fmla="*/ 12 w 42"/>
                <a:gd name="T39" fmla="*/ 32 h 36"/>
                <a:gd name="T40" fmla="*/ 16 w 42"/>
                <a:gd name="T41" fmla="*/ 32 h 36"/>
                <a:gd name="T42" fmla="*/ 16 w 42"/>
                <a:gd name="T43" fmla="*/ 32 h 36"/>
                <a:gd name="T44" fmla="*/ 18 w 42"/>
                <a:gd name="T45" fmla="*/ 34 h 36"/>
                <a:gd name="T46" fmla="*/ 18 w 42"/>
                <a:gd name="T47" fmla="*/ 36 h 36"/>
                <a:gd name="T48" fmla="*/ 20 w 42"/>
                <a:gd name="T49" fmla="*/ 36 h 36"/>
                <a:gd name="T50" fmla="*/ 22 w 42"/>
                <a:gd name="T51" fmla="*/ 36 h 36"/>
                <a:gd name="T52" fmla="*/ 24 w 42"/>
                <a:gd name="T53" fmla="*/ 36 h 36"/>
                <a:gd name="T54" fmla="*/ 26 w 42"/>
                <a:gd name="T55" fmla="*/ 36 h 36"/>
                <a:gd name="T56" fmla="*/ 28 w 42"/>
                <a:gd name="T57" fmla="*/ 34 h 36"/>
                <a:gd name="T58" fmla="*/ 32 w 42"/>
                <a:gd name="T59" fmla="*/ 30 h 36"/>
                <a:gd name="T60" fmla="*/ 32 w 42"/>
                <a:gd name="T61" fmla="*/ 28 h 36"/>
                <a:gd name="T62" fmla="*/ 32 w 42"/>
                <a:gd name="T63" fmla="*/ 24 h 36"/>
                <a:gd name="T64" fmla="*/ 32 w 42"/>
                <a:gd name="T65" fmla="*/ 24 h 36"/>
                <a:gd name="T66" fmla="*/ 34 w 42"/>
                <a:gd name="T67" fmla="*/ 22 h 36"/>
                <a:gd name="T68" fmla="*/ 36 w 42"/>
                <a:gd name="T69" fmla="*/ 22 h 36"/>
                <a:gd name="T70" fmla="*/ 40 w 42"/>
                <a:gd name="T71" fmla="*/ 22 h 36"/>
                <a:gd name="T72" fmla="*/ 40 w 42"/>
                <a:gd name="T73" fmla="*/ 22 h 36"/>
                <a:gd name="T74" fmla="*/ 42 w 42"/>
                <a:gd name="T75" fmla="*/ 20 h 36"/>
                <a:gd name="T76" fmla="*/ 42 w 42"/>
                <a:gd name="T77" fmla="*/ 16 h 36"/>
                <a:gd name="T78" fmla="*/ 42 w 42"/>
                <a:gd name="T79" fmla="*/ 12 h 36"/>
                <a:gd name="T80" fmla="*/ 42 w 42"/>
                <a:gd name="T81" fmla="*/ 6 h 36"/>
                <a:gd name="T82" fmla="*/ 42 w 42"/>
                <a:gd name="T83" fmla="*/ 4 h 36"/>
                <a:gd name="T84" fmla="*/ 40 w 42"/>
                <a:gd name="T85" fmla="*/ 2 h 36"/>
                <a:gd name="T86" fmla="*/ 40 w 42"/>
                <a:gd name="T87" fmla="*/ 0 h 36"/>
                <a:gd name="T88" fmla="*/ 38 w 42"/>
                <a:gd name="T89" fmla="*/ 0 h 36"/>
                <a:gd name="T90" fmla="*/ 34 w 42"/>
                <a:gd name="T91" fmla="*/ 0 h 36"/>
                <a:gd name="T92" fmla="*/ 26 w 42"/>
                <a:gd name="T93" fmla="*/ 0 h 36"/>
                <a:gd name="T94" fmla="*/ 22 w 42"/>
                <a:gd name="T95" fmla="*/ 0 h 36"/>
                <a:gd name="T96" fmla="*/ 18 w 42"/>
                <a:gd name="T97" fmla="*/ 0 h 36"/>
                <a:gd name="T98" fmla="*/ 16 w 42"/>
                <a:gd name="T99" fmla="*/ 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2" h="36">
                  <a:moveTo>
                    <a:pt x="16" y="2"/>
                  </a:moveTo>
                  <a:lnTo>
                    <a:pt x="16" y="2"/>
                  </a:lnTo>
                  <a:lnTo>
                    <a:pt x="16" y="2"/>
                  </a:lnTo>
                  <a:lnTo>
                    <a:pt x="16" y="4"/>
                  </a:lnTo>
                  <a:lnTo>
                    <a:pt x="14" y="6"/>
                  </a:lnTo>
                  <a:lnTo>
                    <a:pt x="14" y="8"/>
                  </a:lnTo>
                  <a:lnTo>
                    <a:pt x="14" y="10"/>
                  </a:lnTo>
                  <a:lnTo>
                    <a:pt x="14" y="10"/>
                  </a:lnTo>
                  <a:lnTo>
                    <a:pt x="12" y="10"/>
                  </a:lnTo>
                  <a:lnTo>
                    <a:pt x="12" y="10"/>
                  </a:lnTo>
                  <a:lnTo>
                    <a:pt x="10" y="10"/>
                  </a:lnTo>
                  <a:lnTo>
                    <a:pt x="10" y="10"/>
                  </a:lnTo>
                  <a:lnTo>
                    <a:pt x="8" y="10"/>
                  </a:lnTo>
                  <a:lnTo>
                    <a:pt x="6" y="10"/>
                  </a:lnTo>
                  <a:lnTo>
                    <a:pt x="6" y="10"/>
                  </a:lnTo>
                  <a:lnTo>
                    <a:pt x="4" y="10"/>
                  </a:lnTo>
                  <a:lnTo>
                    <a:pt x="4" y="10"/>
                  </a:lnTo>
                  <a:lnTo>
                    <a:pt x="4" y="12"/>
                  </a:lnTo>
                  <a:lnTo>
                    <a:pt x="2" y="12"/>
                  </a:lnTo>
                  <a:lnTo>
                    <a:pt x="2" y="14"/>
                  </a:lnTo>
                  <a:lnTo>
                    <a:pt x="2" y="14"/>
                  </a:lnTo>
                  <a:lnTo>
                    <a:pt x="2" y="16"/>
                  </a:lnTo>
                  <a:lnTo>
                    <a:pt x="2" y="18"/>
                  </a:lnTo>
                  <a:lnTo>
                    <a:pt x="0" y="20"/>
                  </a:lnTo>
                  <a:lnTo>
                    <a:pt x="0" y="22"/>
                  </a:lnTo>
                  <a:lnTo>
                    <a:pt x="0" y="24"/>
                  </a:lnTo>
                  <a:lnTo>
                    <a:pt x="2" y="26"/>
                  </a:lnTo>
                  <a:lnTo>
                    <a:pt x="2" y="28"/>
                  </a:lnTo>
                  <a:lnTo>
                    <a:pt x="2" y="30"/>
                  </a:lnTo>
                  <a:lnTo>
                    <a:pt x="2" y="30"/>
                  </a:lnTo>
                  <a:lnTo>
                    <a:pt x="2" y="32"/>
                  </a:lnTo>
                  <a:lnTo>
                    <a:pt x="4" y="32"/>
                  </a:lnTo>
                  <a:lnTo>
                    <a:pt x="4" y="34"/>
                  </a:lnTo>
                  <a:lnTo>
                    <a:pt x="4" y="34"/>
                  </a:lnTo>
                  <a:lnTo>
                    <a:pt x="6" y="34"/>
                  </a:lnTo>
                  <a:lnTo>
                    <a:pt x="6" y="34"/>
                  </a:lnTo>
                  <a:lnTo>
                    <a:pt x="6" y="34"/>
                  </a:lnTo>
                  <a:lnTo>
                    <a:pt x="8" y="34"/>
                  </a:lnTo>
                  <a:lnTo>
                    <a:pt x="10" y="34"/>
                  </a:lnTo>
                  <a:lnTo>
                    <a:pt x="12" y="32"/>
                  </a:lnTo>
                  <a:lnTo>
                    <a:pt x="14" y="32"/>
                  </a:lnTo>
                  <a:lnTo>
                    <a:pt x="16" y="32"/>
                  </a:lnTo>
                  <a:lnTo>
                    <a:pt x="16" y="32"/>
                  </a:lnTo>
                  <a:lnTo>
                    <a:pt x="16" y="32"/>
                  </a:lnTo>
                  <a:lnTo>
                    <a:pt x="18" y="32"/>
                  </a:lnTo>
                  <a:lnTo>
                    <a:pt x="18" y="34"/>
                  </a:lnTo>
                  <a:lnTo>
                    <a:pt x="18" y="34"/>
                  </a:lnTo>
                  <a:lnTo>
                    <a:pt x="18" y="36"/>
                  </a:lnTo>
                  <a:lnTo>
                    <a:pt x="20" y="36"/>
                  </a:lnTo>
                  <a:lnTo>
                    <a:pt x="20" y="36"/>
                  </a:lnTo>
                  <a:lnTo>
                    <a:pt x="20" y="36"/>
                  </a:lnTo>
                  <a:lnTo>
                    <a:pt x="22" y="36"/>
                  </a:lnTo>
                  <a:lnTo>
                    <a:pt x="22" y="36"/>
                  </a:lnTo>
                  <a:lnTo>
                    <a:pt x="24" y="36"/>
                  </a:lnTo>
                  <a:lnTo>
                    <a:pt x="26" y="36"/>
                  </a:lnTo>
                  <a:lnTo>
                    <a:pt x="26" y="36"/>
                  </a:lnTo>
                  <a:lnTo>
                    <a:pt x="28" y="36"/>
                  </a:lnTo>
                  <a:lnTo>
                    <a:pt x="28" y="34"/>
                  </a:lnTo>
                  <a:lnTo>
                    <a:pt x="30" y="32"/>
                  </a:lnTo>
                  <a:lnTo>
                    <a:pt x="32" y="30"/>
                  </a:lnTo>
                  <a:lnTo>
                    <a:pt x="32" y="30"/>
                  </a:lnTo>
                  <a:lnTo>
                    <a:pt x="32" y="28"/>
                  </a:lnTo>
                  <a:lnTo>
                    <a:pt x="32" y="26"/>
                  </a:lnTo>
                  <a:lnTo>
                    <a:pt x="32" y="24"/>
                  </a:lnTo>
                  <a:lnTo>
                    <a:pt x="32" y="24"/>
                  </a:lnTo>
                  <a:lnTo>
                    <a:pt x="32" y="24"/>
                  </a:lnTo>
                  <a:lnTo>
                    <a:pt x="34" y="22"/>
                  </a:lnTo>
                  <a:lnTo>
                    <a:pt x="34" y="22"/>
                  </a:lnTo>
                  <a:lnTo>
                    <a:pt x="34" y="22"/>
                  </a:lnTo>
                  <a:lnTo>
                    <a:pt x="36" y="22"/>
                  </a:lnTo>
                  <a:lnTo>
                    <a:pt x="38" y="22"/>
                  </a:lnTo>
                  <a:lnTo>
                    <a:pt x="40" y="22"/>
                  </a:lnTo>
                  <a:lnTo>
                    <a:pt x="40" y="22"/>
                  </a:lnTo>
                  <a:lnTo>
                    <a:pt x="40" y="22"/>
                  </a:lnTo>
                  <a:lnTo>
                    <a:pt x="42" y="20"/>
                  </a:lnTo>
                  <a:lnTo>
                    <a:pt x="42" y="20"/>
                  </a:lnTo>
                  <a:lnTo>
                    <a:pt x="42" y="18"/>
                  </a:lnTo>
                  <a:lnTo>
                    <a:pt x="42" y="16"/>
                  </a:lnTo>
                  <a:lnTo>
                    <a:pt x="42" y="14"/>
                  </a:lnTo>
                  <a:lnTo>
                    <a:pt x="42" y="12"/>
                  </a:lnTo>
                  <a:lnTo>
                    <a:pt x="42" y="8"/>
                  </a:lnTo>
                  <a:lnTo>
                    <a:pt x="42" y="6"/>
                  </a:lnTo>
                  <a:lnTo>
                    <a:pt x="42" y="6"/>
                  </a:lnTo>
                  <a:lnTo>
                    <a:pt x="42" y="4"/>
                  </a:lnTo>
                  <a:lnTo>
                    <a:pt x="42" y="2"/>
                  </a:lnTo>
                  <a:lnTo>
                    <a:pt x="40" y="2"/>
                  </a:lnTo>
                  <a:lnTo>
                    <a:pt x="40" y="0"/>
                  </a:lnTo>
                  <a:lnTo>
                    <a:pt x="40" y="0"/>
                  </a:lnTo>
                  <a:lnTo>
                    <a:pt x="38" y="0"/>
                  </a:lnTo>
                  <a:lnTo>
                    <a:pt x="38" y="0"/>
                  </a:lnTo>
                  <a:lnTo>
                    <a:pt x="36" y="0"/>
                  </a:lnTo>
                  <a:lnTo>
                    <a:pt x="34" y="0"/>
                  </a:lnTo>
                  <a:lnTo>
                    <a:pt x="30" y="0"/>
                  </a:lnTo>
                  <a:lnTo>
                    <a:pt x="26" y="0"/>
                  </a:lnTo>
                  <a:lnTo>
                    <a:pt x="24" y="0"/>
                  </a:lnTo>
                  <a:lnTo>
                    <a:pt x="22" y="0"/>
                  </a:lnTo>
                  <a:lnTo>
                    <a:pt x="20" y="0"/>
                  </a:lnTo>
                  <a:lnTo>
                    <a:pt x="18" y="0"/>
                  </a:lnTo>
                  <a:lnTo>
                    <a:pt x="18" y="2"/>
                  </a:lnTo>
                  <a:lnTo>
                    <a:pt x="16" y="2"/>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67" name="Freeform 463">
              <a:extLst>
                <a:ext uri="{FF2B5EF4-FFF2-40B4-BE49-F238E27FC236}">
                  <a16:creationId xmlns:a16="http://schemas.microsoft.com/office/drawing/2014/main" id="{7D58BB56-FE83-4AAD-AD65-1B7E57D81C67}"/>
                </a:ext>
              </a:extLst>
            </p:cNvPr>
            <p:cNvSpPr>
              <a:spLocks/>
            </p:cNvSpPr>
            <p:nvPr/>
          </p:nvSpPr>
          <p:spPr bwMode="auto">
            <a:xfrm>
              <a:off x="4009743" y="3506021"/>
              <a:ext cx="83213" cy="68390"/>
            </a:xfrm>
            <a:custGeom>
              <a:avLst/>
              <a:gdLst>
                <a:gd name="T0" fmla="*/ 32 w 44"/>
                <a:gd name="T1" fmla="*/ 2 h 40"/>
                <a:gd name="T2" fmla="*/ 30 w 44"/>
                <a:gd name="T3" fmla="*/ 4 h 40"/>
                <a:gd name="T4" fmla="*/ 28 w 44"/>
                <a:gd name="T5" fmla="*/ 8 h 40"/>
                <a:gd name="T6" fmla="*/ 26 w 44"/>
                <a:gd name="T7" fmla="*/ 12 h 40"/>
                <a:gd name="T8" fmla="*/ 26 w 44"/>
                <a:gd name="T9" fmla="*/ 14 h 40"/>
                <a:gd name="T10" fmla="*/ 26 w 44"/>
                <a:gd name="T11" fmla="*/ 16 h 40"/>
                <a:gd name="T12" fmla="*/ 28 w 44"/>
                <a:gd name="T13" fmla="*/ 16 h 40"/>
                <a:gd name="T14" fmla="*/ 30 w 44"/>
                <a:gd name="T15" fmla="*/ 18 h 40"/>
                <a:gd name="T16" fmla="*/ 32 w 44"/>
                <a:gd name="T17" fmla="*/ 20 h 40"/>
                <a:gd name="T18" fmla="*/ 32 w 44"/>
                <a:gd name="T19" fmla="*/ 22 h 40"/>
                <a:gd name="T20" fmla="*/ 32 w 44"/>
                <a:gd name="T21" fmla="*/ 22 h 40"/>
                <a:gd name="T22" fmla="*/ 30 w 44"/>
                <a:gd name="T23" fmla="*/ 24 h 40"/>
                <a:gd name="T24" fmla="*/ 28 w 44"/>
                <a:gd name="T25" fmla="*/ 26 h 40"/>
                <a:gd name="T26" fmla="*/ 24 w 44"/>
                <a:gd name="T27" fmla="*/ 26 h 40"/>
                <a:gd name="T28" fmla="*/ 22 w 44"/>
                <a:gd name="T29" fmla="*/ 26 h 40"/>
                <a:gd name="T30" fmla="*/ 18 w 44"/>
                <a:gd name="T31" fmla="*/ 26 h 40"/>
                <a:gd name="T32" fmla="*/ 12 w 44"/>
                <a:gd name="T33" fmla="*/ 26 h 40"/>
                <a:gd name="T34" fmla="*/ 6 w 44"/>
                <a:gd name="T35" fmla="*/ 24 h 40"/>
                <a:gd name="T36" fmla="*/ 4 w 44"/>
                <a:gd name="T37" fmla="*/ 24 h 40"/>
                <a:gd name="T38" fmla="*/ 2 w 44"/>
                <a:gd name="T39" fmla="*/ 26 h 40"/>
                <a:gd name="T40" fmla="*/ 0 w 44"/>
                <a:gd name="T41" fmla="*/ 26 h 40"/>
                <a:gd name="T42" fmla="*/ 0 w 44"/>
                <a:gd name="T43" fmla="*/ 28 h 40"/>
                <a:gd name="T44" fmla="*/ 0 w 44"/>
                <a:gd name="T45" fmla="*/ 30 h 40"/>
                <a:gd name="T46" fmla="*/ 2 w 44"/>
                <a:gd name="T47" fmla="*/ 34 h 40"/>
                <a:gd name="T48" fmla="*/ 4 w 44"/>
                <a:gd name="T49" fmla="*/ 36 h 40"/>
                <a:gd name="T50" fmla="*/ 4 w 44"/>
                <a:gd name="T51" fmla="*/ 38 h 40"/>
                <a:gd name="T52" fmla="*/ 8 w 44"/>
                <a:gd name="T53" fmla="*/ 38 h 40"/>
                <a:gd name="T54" fmla="*/ 12 w 44"/>
                <a:gd name="T55" fmla="*/ 38 h 40"/>
                <a:gd name="T56" fmla="*/ 20 w 44"/>
                <a:gd name="T57" fmla="*/ 38 h 40"/>
                <a:gd name="T58" fmla="*/ 38 w 44"/>
                <a:gd name="T59" fmla="*/ 40 h 40"/>
                <a:gd name="T60" fmla="*/ 42 w 44"/>
                <a:gd name="T61" fmla="*/ 32 h 40"/>
                <a:gd name="T62" fmla="*/ 42 w 44"/>
                <a:gd name="T63" fmla="*/ 28 h 40"/>
                <a:gd name="T64" fmla="*/ 44 w 44"/>
                <a:gd name="T65" fmla="*/ 24 h 40"/>
                <a:gd name="T66" fmla="*/ 44 w 44"/>
                <a:gd name="T67" fmla="*/ 18 h 40"/>
                <a:gd name="T68" fmla="*/ 42 w 44"/>
                <a:gd name="T69" fmla="*/ 8 h 40"/>
                <a:gd name="T70" fmla="*/ 42 w 44"/>
                <a:gd name="T71" fmla="*/ 0 h 40"/>
                <a:gd name="T72" fmla="*/ 36 w 44"/>
                <a:gd name="T73" fmla="*/ 0 h 40"/>
                <a:gd name="T74" fmla="*/ 34 w 44"/>
                <a:gd name="T75" fmla="*/ 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4" h="40">
                  <a:moveTo>
                    <a:pt x="32" y="2"/>
                  </a:moveTo>
                  <a:lnTo>
                    <a:pt x="32" y="2"/>
                  </a:lnTo>
                  <a:lnTo>
                    <a:pt x="32" y="2"/>
                  </a:lnTo>
                  <a:lnTo>
                    <a:pt x="30" y="4"/>
                  </a:lnTo>
                  <a:lnTo>
                    <a:pt x="30" y="6"/>
                  </a:lnTo>
                  <a:lnTo>
                    <a:pt x="28" y="8"/>
                  </a:lnTo>
                  <a:lnTo>
                    <a:pt x="28" y="10"/>
                  </a:lnTo>
                  <a:lnTo>
                    <a:pt x="26" y="12"/>
                  </a:lnTo>
                  <a:lnTo>
                    <a:pt x="26" y="12"/>
                  </a:lnTo>
                  <a:lnTo>
                    <a:pt x="26" y="14"/>
                  </a:lnTo>
                  <a:lnTo>
                    <a:pt x="26" y="14"/>
                  </a:lnTo>
                  <a:lnTo>
                    <a:pt x="26" y="16"/>
                  </a:lnTo>
                  <a:lnTo>
                    <a:pt x="28" y="16"/>
                  </a:lnTo>
                  <a:lnTo>
                    <a:pt x="28" y="16"/>
                  </a:lnTo>
                  <a:lnTo>
                    <a:pt x="30" y="18"/>
                  </a:lnTo>
                  <a:lnTo>
                    <a:pt x="30" y="18"/>
                  </a:lnTo>
                  <a:lnTo>
                    <a:pt x="32" y="20"/>
                  </a:lnTo>
                  <a:lnTo>
                    <a:pt x="32" y="20"/>
                  </a:lnTo>
                  <a:lnTo>
                    <a:pt x="32" y="22"/>
                  </a:lnTo>
                  <a:lnTo>
                    <a:pt x="32" y="22"/>
                  </a:lnTo>
                  <a:lnTo>
                    <a:pt x="32" y="22"/>
                  </a:lnTo>
                  <a:lnTo>
                    <a:pt x="32" y="22"/>
                  </a:lnTo>
                  <a:lnTo>
                    <a:pt x="32" y="24"/>
                  </a:lnTo>
                  <a:lnTo>
                    <a:pt x="30" y="24"/>
                  </a:lnTo>
                  <a:lnTo>
                    <a:pt x="28" y="24"/>
                  </a:lnTo>
                  <a:lnTo>
                    <a:pt x="28" y="26"/>
                  </a:lnTo>
                  <a:lnTo>
                    <a:pt x="26" y="26"/>
                  </a:lnTo>
                  <a:lnTo>
                    <a:pt x="24" y="26"/>
                  </a:lnTo>
                  <a:lnTo>
                    <a:pt x="22" y="26"/>
                  </a:lnTo>
                  <a:lnTo>
                    <a:pt x="22" y="26"/>
                  </a:lnTo>
                  <a:lnTo>
                    <a:pt x="20" y="26"/>
                  </a:lnTo>
                  <a:lnTo>
                    <a:pt x="18" y="26"/>
                  </a:lnTo>
                  <a:lnTo>
                    <a:pt x="14" y="26"/>
                  </a:lnTo>
                  <a:lnTo>
                    <a:pt x="12" y="26"/>
                  </a:lnTo>
                  <a:lnTo>
                    <a:pt x="8" y="24"/>
                  </a:lnTo>
                  <a:lnTo>
                    <a:pt x="6" y="24"/>
                  </a:lnTo>
                  <a:lnTo>
                    <a:pt x="4" y="24"/>
                  </a:lnTo>
                  <a:lnTo>
                    <a:pt x="4" y="24"/>
                  </a:lnTo>
                  <a:lnTo>
                    <a:pt x="2" y="26"/>
                  </a:lnTo>
                  <a:lnTo>
                    <a:pt x="2" y="26"/>
                  </a:lnTo>
                  <a:lnTo>
                    <a:pt x="0" y="26"/>
                  </a:lnTo>
                  <a:lnTo>
                    <a:pt x="0" y="26"/>
                  </a:lnTo>
                  <a:lnTo>
                    <a:pt x="0" y="28"/>
                  </a:lnTo>
                  <a:lnTo>
                    <a:pt x="0" y="28"/>
                  </a:lnTo>
                  <a:lnTo>
                    <a:pt x="0" y="28"/>
                  </a:lnTo>
                  <a:lnTo>
                    <a:pt x="0" y="30"/>
                  </a:lnTo>
                  <a:lnTo>
                    <a:pt x="0" y="32"/>
                  </a:lnTo>
                  <a:lnTo>
                    <a:pt x="2" y="34"/>
                  </a:lnTo>
                  <a:lnTo>
                    <a:pt x="2" y="36"/>
                  </a:lnTo>
                  <a:lnTo>
                    <a:pt x="4" y="36"/>
                  </a:lnTo>
                  <a:lnTo>
                    <a:pt x="4" y="38"/>
                  </a:lnTo>
                  <a:lnTo>
                    <a:pt x="4" y="38"/>
                  </a:lnTo>
                  <a:lnTo>
                    <a:pt x="6" y="38"/>
                  </a:lnTo>
                  <a:lnTo>
                    <a:pt x="8" y="38"/>
                  </a:lnTo>
                  <a:lnTo>
                    <a:pt x="10" y="38"/>
                  </a:lnTo>
                  <a:lnTo>
                    <a:pt x="12" y="38"/>
                  </a:lnTo>
                  <a:lnTo>
                    <a:pt x="16" y="38"/>
                  </a:lnTo>
                  <a:lnTo>
                    <a:pt x="20" y="38"/>
                  </a:lnTo>
                  <a:lnTo>
                    <a:pt x="20" y="38"/>
                  </a:lnTo>
                  <a:lnTo>
                    <a:pt x="38" y="40"/>
                  </a:lnTo>
                  <a:lnTo>
                    <a:pt x="40" y="36"/>
                  </a:lnTo>
                  <a:lnTo>
                    <a:pt x="42" y="32"/>
                  </a:lnTo>
                  <a:lnTo>
                    <a:pt x="42" y="30"/>
                  </a:lnTo>
                  <a:lnTo>
                    <a:pt x="42" y="28"/>
                  </a:lnTo>
                  <a:lnTo>
                    <a:pt x="42" y="26"/>
                  </a:lnTo>
                  <a:lnTo>
                    <a:pt x="44" y="24"/>
                  </a:lnTo>
                  <a:lnTo>
                    <a:pt x="44" y="22"/>
                  </a:lnTo>
                  <a:lnTo>
                    <a:pt x="44" y="18"/>
                  </a:lnTo>
                  <a:lnTo>
                    <a:pt x="42" y="12"/>
                  </a:lnTo>
                  <a:lnTo>
                    <a:pt x="42" y="8"/>
                  </a:lnTo>
                  <a:lnTo>
                    <a:pt x="42" y="0"/>
                  </a:lnTo>
                  <a:lnTo>
                    <a:pt x="42" y="0"/>
                  </a:lnTo>
                  <a:lnTo>
                    <a:pt x="38" y="0"/>
                  </a:lnTo>
                  <a:lnTo>
                    <a:pt x="36" y="0"/>
                  </a:lnTo>
                  <a:lnTo>
                    <a:pt x="34" y="2"/>
                  </a:lnTo>
                  <a:lnTo>
                    <a:pt x="34" y="2"/>
                  </a:lnTo>
                  <a:lnTo>
                    <a:pt x="32" y="2"/>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68" name="Freeform 464">
              <a:extLst>
                <a:ext uri="{FF2B5EF4-FFF2-40B4-BE49-F238E27FC236}">
                  <a16:creationId xmlns:a16="http://schemas.microsoft.com/office/drawing/2014/main" id="{64947F04-A1AF-4046-9A33-8B1AC5D29BBD}"/>
                </a:ext>
              </a:extLst>
            </p:cNvPr>
            <p:cNvSpPr>
              <a:spLocks/>
            </p:cNvSpPr>
            <p:nvPr/>
          </p:nvSpPr>
          <p:spPr bwMode="auto">
            <a:xfrm>
              <a:off x="4009743" y="3506021"/>
              <a:ext cx="83213" cy="68390"/>
            </a:xfrm>
            <a:custGeom>
              <a:avLst/>
              <a:gdLst>
                <a:gd name="T0" fmla="*/ 32 w 44"/>
                <a:gd name="T1" fmla="*/ 2 h 40"/>
                <a:gd name="T2" fmla="*/ 30 w 44"/>
                <a:gd name="T3" fmla="*/ 4 h 40"/>
                <a:gd name="T4" fmla="*/ 28 w 44"/>
                <a:gd name="T5" fmla="*/ 8 h 40"/>
                <a:gd name="T6" fmla="*/ 26 w 44"/>
                <a:gd name="T7" fmla="*/ 12 h 40"/>
                <a:gd name="T8" fmla="*/ 26 w 44"/>
                <a:gd name="T9" fmla="*/ 14 h 40"/>
                <a:gd name="T10" fmla="*/ 26 w 44"/>
                <a:gd name="T11" fmla="*/ 16 h 40"/>
                <a:gd name="T12" fmla="*/ 28 w 44"/>
                <a:gd name="T13" fmla="*/ 16 h 40"/>
                <a:gd name="T14" fmla="*/ 30 w 44"/>
                <a:gd name="T15" fmla="*/ 18 h 40"/>
                <a:gd name="T16" fmla="*/ 32 w 44"/>
                <a:gd name="T17" fmla="*/ 20 h 40"/>
                <a:gd name="T18" fmla="*/ 32 w 44"/>
                <a:gd name="T19" fmla="*/ 22 h 40"/>
                <a:gd name="T20" fmla="*/ 32 w 44"/>
                <a:gd name="T21" fmla="*/ 22 h 40"/>
                <a:gd name="T22" fmla="*/ 30 w 44"/>
                <a:gd name="T23" fmla="*/ 24 h 40"/>
                <a:gd name="T24" fmla="*/ 28 w 44"/>
                <a:gd name="T25" fmla="*/ 26 h 40"/>
                <a:gd name="T26" fmla="*/ 24 w 44"/>
                <a:gd name="T27" fmla="*/ 26 h 40"/>
                <a:gd name="T28" fmla="*/ 22 w 44"/>
                <a:gd name="T29" fmla="*/ 26 h 40"/>
                <a:gd name="T30" fmla="*/ 18 w 44"/>
                <a:gd name="T31" fmla="*/ 26 h 40"/>
                <a:gd name="T32" fmla="*/ 12 w 44"/>
                <a:gd name="T33" fmla="*/ 26 h 40"/>
                <a:gd name="T34" fmla="*/ 6 w 44"/>
                <a:gd name="T35" fmla="*/ 24 h 40"/>
                <a:gd name="T36" fmla="*/ 4 w 44"/>
                <a:gd name="T37" fmla="*/ 24 h 40"/>
                <a:gd name="T38" fmla="*/ 2 w 44"/>
                <a:gd name="T39" fmla="*/ 26 h 40"/>
                <a:gd name="T40" fmla="*/ 0 w 44"/>
                <a:gd name="T41" fmla="*/ 26 h 40"/>
                <a:gd name="T42" fmla="*/ 0 w 44"/>
                <a:gd name="T43" fmla="*/ 28 h 40"/>
                <a:gd name="T44" fmla="*/ 0 w 44"/>
                <a:gd name="T45" fmla="*/ 30 h 40"/>
                <a:gd name="T46" fmla="*/ 2 w 44"/>
                <a:gd name="T47" fmla="*/ 34 h 40"/>
                <a:gd name="T48" fmla="*/ 4 w 44"/>
                <a:gd name="T49" fmla="*/ 36 h 40"/>
                <a:gd name="T50" fmla="*/ 4 w 44"/>
                <a:gd name="T51" fmla="*/ 38 h 40"/>
                <a:gd name="T52" fmla="*/ 8 w 44"/>
                <a:gd name="T53" fmla="*/ 38 h 40"/>
                <a:gd name="T54" fmla="*/ 12 w 44"/>
                <a:gd name="T55" fmla="*/ 38 h 40"/>
                <a:gd name="T56" fmla="*/ 20 w 44"/>
                <a:gd name="T57" fmla="*/ 38 h 40"/>
                <a:gd name="T58" fmla="*/ 38 w 44"/>
                <a:gd name="T59" fmla="*/ 40 h 40"/>
                <a:gd name="T60" fmla="*/ 42 w 44"/>
                <a:gd name="T61" fmla="*/ 32 h 40"/>
                <a:gd name="T62" fmla="*/ 42 w 44"/>
                <a:gd name="T63" fmla="*/ 28 h 40"/>
                <a:gd name="T64" fmla="*/ 44 w 44"/>
                <a:gd name="T65" fmla="*/ 24 h 40"/>
                <a:gd name="T66" fmla="*/ 44 w 44"/>
                <a:gd name="T67" fmla="*/ 18 h 40"/>
                <a:gd name="T68" fmla="*/ 42 w 44"/>
                <a:gd name="T69" fmla="*/ 8 h 40"/>
                <a:gd name="T70" fmla="*/ 42 w 44"/>
                <a:gd name="T71" fmla="*/ 0 h 40"/>
                <a:gd name="T72" fmla="*/ 36 w 44"/>
                <a:gd name="T73" fmla="*/ 0 h 40"/>
                <a:gd name="T74" fmla="*/ 34 w 44"/>
                <a:gd name="T75" fmla="*/ 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4" h="40">
                  <a:moveTo>
                    <a:pt x="32" y="2"/>
                  </a:moveTo>
                  <a:lnTo>
                    <a:pt x="32" y="2"/>
                  </a:lnTo>
                  <a:lnTo>
                    <a:pt x="32" y="2"/>
                  </a:lnTo>
                  <a:lnTo>
                    <a:pt x="30" y="4"/>
                  </a:lnTo>
                  <a:lnTo>
                    <a:pt x="30" y="6"/>
                  </a:lnTo>
                  <a:lnTo>
                    <a:pt x="28" y="8"/>
                  </a:lnTo>
                  <a:lnTo>
                    <a:pt x="28" y="10"/>
                  </a:lnTo>
                  <a:lnTo>
                    <a:pt x="26" y="12"/>
                  </a:lnTo>
                  <a:lnTo>
                    <a:pt x="26" y="12"/>
                  </a:lnTo>
                  <a:lnTo>
                    <a:pt x="26" y="14"/>
                  </a:lnTo>
                  <a:lnTo>
                    <a:pt x="26" y="14"/>
                  </a:lnTo>
                  <a:lnTo>
                    <a:pt x="26" y="16"/>
                  </a:lnTo>
                  <a:lnTo>
                    <a:pt x="28" y="16"/>
                  </a:lnTo>
                  <a:lnTo>
                    <a:pt x="28" y="16"/>
                  </a:lnTo>
                  <a:lnTo>
                    <a:pt x="30" y="18"/>
                  </a:lnTo>
                  <a:lnTo>
                    <a:pt x="30" y="18"/>
                  </a:lnTo>
                  <a:lnTo>
                    <a:pt x="32" y="20"/>
                  </a:lnTo>
                  <a:lnTo>
                    <a:pt x="32" y="20"/>
                  </a:lnTo>
                  <a:lnTo>
                    <a:pt x="32" y="22"/>
                  </a:lnTo>
                  <a:lnTo>
                    <a:pt x="32" y="22"/>
                  </a:lnTo>
                  <a:lnTo>
                    <a:pt x="32" y="22"/>
                  </a:lnTo>
                  <a:lnTo>
                    <a:pt x="32" y="22"/>
                  </a:lnTo>
                  <a:lnTo>
                    <a:pt x="32" y="24"/>
                  </a:lnTo>
                  <a:lnTo>
                    <a:pt x="30" y="24"/>
                  </a:lnTo>
                  <a:lnTo>
                    <a:pt x="28" y="24"/>
                  </a:lnTo>
                  <a:lnTo>
                    <a:pt x="28" y="26"/>
                  </a:lnTo>
                  <a:lnTo>
                    <a:pt x="26" y="26"/>
                  </a:lnTo>
                  <a:lnTo>
                    <a:pt x="24" y="26"/>
                  </a:lnTo>
                  <a:lnTo>
                    <a:pt x="22" y="26"/>
                  </a:lnTo>
                  <a:lnTo>
                    <a:pt x="22" y="26"/>
                  </a:lnTo>
                  <a:lnTo>
                    <a:pt x="20" y="26"/>
                  </a:lnTo>
                  <a:lnTo>
                    <a:pt x="18" y="26"/>
                  </a:lnTo>
                  <a:lnTo>
                    <a:pt x="14" y="26"/>
                  </a:lnTo>
                  <a:lnTo>
                    <a:pt x="12" y="26"/>
                  </a:lnTo>
                  <a:lnTo>
                    <a:pt x="8" y="24"/>
                  </a:lnTo>
                  <a:lnTo>
                    <a:pt x="6" y="24"/>
                  </a:lnTo>
                  <a:lnTo>
                    <a:pt x="4" y="24"/>
                  </a:lnTo>
                  <a:lnTo>
                    <a:pt x="4" y="24"/>
                  </a:lnTo>
                  <a:lnTo>
                    <a:pt x="2" y="26"/>
                  </a:lnTo>
                  <a:lnTo>
                    <a:pt x="2" y="26"/>
                  </a:lnTo>
                  <a:lnTo>
                    <a:pt x="0" y="26"/>
                  </a:lnTo>
                  <a:lnTo>
                    <a:pt x="0" y="26"/>
                  </a:lnTo>
                  <a:lnTo>
                    <a:pt x="0" y="28"/>
                  </a:lnTo>
                  <a:lnTo>
                    <a:pt x="0" y="28"/>
                  </a:lnTo>
                  <a:lnTo>
                    <a:pt x="0" y="28"/>
                  </a:lnTo>
                  <a:lnTo>
                    <a:pt x="0" y="30"/>
                  </a:lnTo>
                  <a:lnTo>
                    <a:pt x="0" y="32"/>
                  </a:lnTo>
                  <a:lnTo>
                    <a:pt x="2" y="34"/>
                  </a:lnTo>
                  <a:lnTo>
                    <a:pt x="2" y="36"/>
                  </a:lnTo>
                  <a:lnTo>
                    <a:pt x="4" y="36"/>
                  </a:lnTo>
                  <a:lnTo>
                    <a:pt x="4" y="38"/>
                  </a:lnTo>
                  <a:lnTo>
                    <a:pt x="4" y="38"/>
                  </a:lnTo>
                  <a:lnTo>
                    <a:pt x="6" y="38"/>
                  </a:lnTo>
                  <a:lnTo>
                    <a:pt x="8" y="38"/>
                  </a:lnTo>
                  <a:lnTo>
                    <a:pt x="10" y="38"/>
                  </a:lnTo>
                  <a:lnTo>
                    <a:pt x="12" y="38"/>
                  </a:lnTo>
                  <a:lnTo>
                    <a:pt x="16" y="38"/>
                  </a:lnTo>
                  <a:lnTo>
                    <a:pt x="20" y="38"/>
                  </a:lnTo>
                  <a:lnTo>
                    <a:pt x="20" y="38"/>
                  </a:lnTo>
                  <a:lnTo>
                    <a:pt x="38" y="40"/>
                  </a:lnTo>
                  <a:lnTo>
                    <a:pt x="40" y="36"/>
                  </a:lnTo>
                  <a:lnTo>
                    <a:pt x="42" y="32"/>
                  </a:lnTo>
                  <a:lnTo>
                    <a:pt x="42" y="30"/>
                  </a:lnTo>
                  <a:lnTo>
                    <a:pt x="42" y="28"/>
                  </a:lnTo>
                  <a:lnTo>
                    <a:pt x="42" y="26"/>
                  </a:lnTo>
                  <a:lnTo>
                    <a:pt x="44" y="24"/>
                  </a:lnTo>
                  <a:lnTo>
                    <a:pt x="44" y="22"/>
                  </a:lnTo>
                  <a:lnTo>
                    <a:pt x="44" y="18"/>
                  </a:lnTo>
                  <a:lnTo>
                    <a:pt x="42" y="12"/>
                  </a:lnTo>
                  <a:lnTo>
                    <a:pt x="42" y="8"/>
                  </a:lnTo>
                  <a:lnTo>
                    <a:pt x="42" y="0"/>
                  </a:lnTo>
                  <a:lnTo>
                    <a:pt x="42" y="0"/>
                  </a:lnTo>
                  <a:lnTo>
                    <a:pt x="38" y="0"/>
                  </a:lnTo>
                  <a:lnTo>
                    <a:pt x="36" y="0"/>
                  </a:lnTo>
                  <a:lnTo>
                    <a:pt x="34" y="2"/>
                  </a:lnTo>
                  <a:lnTo>
                    <a:pt x="34" y="2"/>
                  </a:lnTo>
                  <a:lnTo>
                    <a:pt x="32" y="2"/>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69" name="Freeform 465">
              <a:extLst>
                <a:ext uri="{FF2B5EF4-FFF2-40B4-BE49-F238E27FC236}">
                  <a16:creationId xmlns:a16="http://schemas.microsoft.com/office/drawing/2014/main" id="{FF3DDD4D-B3D9-4917-B753-31E388C432A3}"/>
                </a:ext>
              </a:extLst>
            </p:cNvPr>
            <p:cNvSpPr>
              <a:spLocks/>
            </p:cNvSpPr>
            <p:nvPr/>
          </p:nvSpPr>
          <p:spPr bwMode="auto">
            <a:xfrm>
              <a:off x="4353941" y="3841135"/>
              <a:ext cx="121037" cy="215429"/>
            </a:xfrm>
            <a:custGeom>
              <a:avLst/>
              <a:gdLst>
                <a:gd name="T0" fmla="*/ 18 w 64"/>
                <a:gd name="T1" fmla="*/ 6 h 126"/>
                <a:gd name="T2" fmla="*/ 18 w 64"/>
                <a:gd name="T3" fmla="*/ 14 h 126"/>
                <a:gd name="T4" fmla="*/ 16 w 64"/>
                <a:gd name="T5" fmla="*/ 18 h 126"/>
                <a:gd name="T6" fmla="*/ 12 w 64"/>
                <a:gd name="T7" fmla="*/ 22 h 126"/>
                <a:gd name="T8" fmla="*/ 10 w 64"/>
                <a:gd name="T9" fmla="*/ 28 h 126"/>
                <a:gd name="T10" fmla="*/ 2 w 64"/>
                <a:gd name="T11" fmla="*/ 34 h 126"/>
                <a:gd name="T12" fmla="*/ 0 w 64"/>
                <a:gd name="T13" fmla="*/ 40 h 126"/>
                <a:gd name="T14" fmla="*/ 0 w 64"/>
                <a:gd name="T15" fmla="*/ 48 h 126"/>
                <a:gd name="T16" fmla="*/ 2 w 64"/>
                <a:gd name="T17" fmla="*/ 54 h 126"/>
                <a:gd name="T18" fmla="*/ 6 w 64"/>
                <a:gd name="T19" fmla="*/ 60 h 126"/>
                <a:gd name="T20" fmla="*/ 8 w 64"/>
                <a:gd name="T21" fmla="*/ 70 h 126"/>
                <a:gd name="T22" fmla="*/ 16 w 64"/>
                <a:gd name="T23" fmla="*/ 72 h 126"/>
                <a:gd name="T24" fmla="*/ 20 w 64"/>
                <a:gd name="T25" fmla="*/ 76 h 126"/>
                <a:gd name="T26" fmla="*/ 22 w 64"/>
                <a:gd name="T27" fmla="*/ 82 h 126"/>
                <a:gd name="T28" fmla="*/ 22 w 64"/>
                <a:gd name="T29" fmla="*/ 92 h 126"/>
                <a:gd name="T30" fmla="*/ 18 w 64"/>
                <a:gd name="T31" fmla="*/ 100 h 126"/>
                <a:gd name="T32" fmla="*/ 18 w 64"/>
                <a:gd name="T33" fmla="*/ 106 h 126"/>
                <a:gd name="T34" fmla="*/ 24 w 64"/>
                <a:gd name="T35" fmla="*/ 116 h 126"/>
                <a:gd name="T36" fmla="*/ 30 w 64"/>
                <a:gd name="T37" fmla="*/ 124 h 126"/>
                <a:gd name="T38" fmla="*/ 34 w 64"/>
                <a:gd name="T39" fmla="*/ 126 h 126"/>
                <a:gd name="T40" fmla="*/ 40 w 64"/>
                <a:gd name="T41" fmla="*/ 124 h 126"/>
                <a:gd name="T42" fmla="*/ 44 w 64"/>
                <a:gd name="T43" fmla="*/ 122 h 126"/>
                <a:gd name="T44" fmla="*/ 46 w 64"/>
                <a:gd name="T45" fmla="*/ 118 h 126"/>
                <a:gd name="T46" fmla="*/ 50 w 64"/>
                <a:gd name="T47" fmla="*/ 116 h 126"/>
                <a:gd name="T48" fmla="*/ 60 w 64"/>
                <a:gd name="T49" fmla="*/ 114 h 126"/>
                <a:gd name="T50" fmla="*/ 62 w 64"/>
                <a:gd name="T51" fmla="*/ 106 h 126"/>
                <a:gd name="T52" fmla="*/ 60 w 64"/>
                <a:gd name="T53" fmla="*/ 98 h 126"/>
                <a:gd name="T54" fmla="*/ 58 w 64"/>
                <a:gd name="T55" fmla="*/ 94 h 126"/>
                <a:gd name="T56" fmla="*/ 52 w 64"/>
                <a:gd name="T57" fmla="*/ 90 h 126"/>
                <a:gd name="T58" fmla="*/ 46 w 64"/>
                <a:gd name="T59" fmla="*/ 86 h 126"/>
                <a:gd name="T60" fmla="*/ 44 w 64"/>
                <a:gd name="T61" fmla="*/ 80 h 126"/>
                <a:gd name="T62" fmla="*/ 44 w 64"/>
                <a:gd name="T63" fmla="*/ 74 h 126"/>
                <a:gd name="T64" fmla="*/ 46 w 64"/>
                <a:gd name="T65" fmla="*/ 70 h 126"/>
                <a:gd name="T66" fmla="*/ 52 w 64"/>
                <a:gd name="T67" fmla="*/ 66 h 126"/>
                <a:gd name="T68" fmla="*/ 60 w 64"/>
                <a:gd name="T69" fmla="*/ 68 h 126"/>
                <a:gd name="T70" fmla="*/ 62 w 64"/>
                <a:gd name="T71" fmla="*/ 66 h 126"/>
                <a:gd name="T72" fmla="*/ 64 w 64"/>
                <a:gd name="T73" fmla="*/ 64 h 126"/>
                <a:gd name="T74" fmla="*/ 64 w 64"/>
                <a:gd name="T75" fmla="*/ 54 h 126"/>
                <a:gd name="T76" fmla="*/ 64 w 64"/>
                <a:gd name="T77" fmla="*/ 44 h 126"/>
                <a:gd name="T78" fmla="*/ 62 w 64"/>
                <a:gd name="T79" fmla="*/ 36 h 126"/>
                <a:gd name="T80" fmla="*/ 58 w 64"/>
                <a:gd name="T81" fmla="*/ 32 h 126"/>
                <a:gd name="T82" fmla="*/ 50 w 64"/>
                <a:gd name="T83" fmla="*/ 30 h 126"/>
                <a:gd name="T84" fmla="*/ 44 w 64"/>
                <a:gd name="T85" fmla="*/ 30 h 126"/>
                <a:gd name="T86" fmla="*/ 44 w 64"/>
                <a:gd name="T87" fmla="*/ 28 h 126"/>
                <a:gd name="T88" fmla="*/ 44 w 64"/>
                <a:gd name="T89" fmla="*/ 20 h 126"/>
                <a:gd name="T90" fmla="*/ 42 w 64"/>
                <a:gd name="T91" fmla="*/ 16 h 126"/>
                <a:gd name="T92" fmla="*/ 40 w 64"/>
                <a:gd name="T93" fmla="*/ 16 h 126"/>
                <a:gd name="T94" fmla="*/ 34 w 64"/>
                <a:gd name="T95" fmla="*/ 14 h 126"/>
                <a:gd name="T96" fmla="*/ 32 w 64"/>
                <a:gd name="T97" fmla="*/ 12 h 126"/>
                <a:gd name="T98" fmla="*/ 30 w 64"/>
                <a:gd name="T99" fmla="*/ 4 h 126"/>
                <a:gd name="T100" fmla="*/ 28 w 64"/>
                <a:gd name="T101" fmla="*/ 2 h 126"/>
                <a:gd name="T102" fmla="*/ 22 w 64"/>
                <a:gd name="T103"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4" h="126">
                  <a:moveTo>
                    <a:pt x="18" y="0"/>
                  </a:moveTo>
                  <a:lnTo>
                    <a:pt x="18" y="0"/>
                  </a:lnTo>
                  <a:lnTo>
                    <a:pt x="18" y="2"/>
                  </a:lnTo>
                  <a:lnTo>
                    <a:pt x="18" y="6"/>
                  </a:lnTo>
                  <a:lnTo>
                    <a:pt x="18" y="8"/>
                  </a:lnTo>
                  <a:lnTo>
                    <a:pt x="18" y="10"/>
                  </a:lnTo>
                  <a:lnTo>
                    <a:pt x="18" y="12"/>
                  </a:lnTo>
                  <a:lnTo>
                    <a:pt x="18" y="14"/>
                  </a:lnTo>
                  <a:lnTo>
                    <a:pt x="18" y="14"/>
                  </a:lnTo>
                  <a:lnTo>
                    <a:pt x="18" y="16"/>
                  </a:lnTo>
                  <a:lnTo>
                    <a:pt x="18" y="16"/>
                  </a:lnTo>
                  <a:lnTo>
                    <a:pt x="16" y="18"/>
                  </a:lnTo>
                  <a:lnTo>
                    <a:pt x="14" y="20"/>
                  </a:lnTo>
                  <a:lnTo>
                    <a:pt x="12" y="20"/>
                  </a:lnTo>
                  <a:lnTo>
                    <a:pt x="12" y="20"/>
                  </a:lnTo>
                  <a:lnTo>
                    <a:pt x="12" y="22"/>
                  </a:lnTo>
                  <a:lnTo>
                    <a:pt x="10" y="24"/>
                  </a:lnTo>
                  <a:lnTo>
                    <a:pt x="10" y="26"/>
                  </a:lnTo>
                  <a:lnTo>
                    <a:pt x="10" y="28"/>
                  </a:lnTo>
                  <a:lnTo>
                    <a:pt x="10" y="28"/>
                  </a:lnTo>
                  <a:lnTo>
                    <a:pt x="8" y="30"/>
                  </a:lnTo>
                  <a:lnTo>
                    <a:pt x="8" y="30"/>
                  </a:lnTo>
                  <a:lnTo>
                    <a:pt x="4" y="32"/>
                  </a:lnTo>
                  <a:lnTo>
                    <a:pt x="2" y="34"/>
                  </a:lnTo>
                  <a:lnTo>
                    <a:pt x="2" y="36"/>
                  </a:lnTo>
                  <a:lnTo>
                    <a:pt x="2" y="36"/>
                  </a:lnTo>
                  <a:lnTo>
                    <a:pt x="0" y="38"/>
                  </a:lnTo>
                  <a:lnTo>
                    <a:pt x="0" y="40"/>
                  </a:lnTo>
                  <a:lnTo>
                    <a:pt x="0" y="42"/>
                  </a:lnTo>
                  <a:lnTo>
                    <a:pt x="0" y="44"/>
                  </a:lnTo>
                  <a:lnTo>
                    <a:pt x="0" y="46"/>
                  </a:lnTo>
                  <a:lnTo>
                    <a:pt x="0" y="48"/>
                  </a:lnTo>
                  <a:lnTo>
                    <a:pt x="0" y="50"/>
                  </a:lnTo>
                  <a:lnTo>
                    <a:pt x="0" y="50"/>
                  </a:lnTo>
                  <a:lnTo>
                    <a:pt x="0" y="52"/>
                  </a:lnTo>
                  <a:lnTo>
                    <a:pt x="2" y="54"/>
                  </a:lnTo>
                  <a:lnTo>
                    <a:pt x="4" y="56"/>
                  </a:lnTo>
                  <a:lnTo>
                    <a:pt x="6" y="58"/>
                  </a:lnTo>
                  <a:lnTo>
                    <a:pt x="6" y="58"/>
                  </a:lnTo>
                  <a:lnTo>
                    <a:pt x="6" y="60"/>
                  </a:lnTo>
                  <a:lnTo>
                    <a:pt x="8" y="62"/>
                  </a:lnTo>
                  <a:lnTo>
                    <a:pt x="8" y="62"/>
                  </a:lnTo>
                  <a:lnTo>
                    <a:pt x="8" y="66"/>
                  </a:lnTo>
                  <a:lnTo>
                    <a:pt x="8" y="70"/>
                  </a:lnTo>
                  <a:lnTo>
                    <a:pt x="8" y="70"/>
                  </a:lnTo>
                  <a:lnTo>
                    <a:pt x="12" y="72"/>
                  </a:lnTo>
                  <a:lnTo>
                    <a:pt x="14" y="72"/>
                  </a:lnTo>
                  <a:lnTo>
                    <a:pt x="16" y="72"/>
                  </a:lnTo>
                  <a:lnTo>
                    <a:pt x="18" y="74"/>
                  </a:lnTo>
                  <a:lnTo>
                    <a:pt x="18" y="74"/>
                  </a:lnTo>
                  <a:lnTo>
                    <a:pt x="20" y="74"/>
                  </a:lnTo>
                  <a:lnTo>
                    <a:pt x="20" y="76"/>
                  </a:lnTo>
                  <a:lnTo>
                    <a:pt x="20" y="76"/>
                  </a:lnTo>
                  <a:lnTo>
                    <a:pt x="20" y="78"/>
                  </a:lnTo>
                  <a:lnTo>
                    <a:pt x="22" y="80"/>
                  </a:lnTo>
                  <a:lnTo>
                    <a:pt x="22" y="82"/>
                  </a:lnTo>
                  <a:lnTo>
                    <a:pt x="22" y="84"/>
                  </a:lnTo>
                  <a:lnTo>
                    <a:pt x="22" y="86"/>
                  </a:lnTo>
                  <a:lnTo>
                    <a:pt x="22" y="90"/>
                  </a:lnTo>
                  <a:lnTo>
                    <a:pt x="22" y="92"/>
                  </a:lnTo>
                  <a:lnTo>
                    <a:pt x="22" y="94"/>
                  </a:lnTo>
                  <a:lnTo>
                    <a:pt x="20" y="96"/>
                  </a:lnTo>
                  <a:lnTo>
                    <a:pt x="20" y="98"/>
                  </a:lnTo>
                  <a:lnTo>
                    <a:pt x="18" y="100"/>
                  </a:lnTo>
                  <a:lnTo>
                    <a:pt x="18" y="100"/>
                  </a:lnTo>
                  <a:lnTo>
                    <a:pt x="18" y="102"/>
                  </a:lnTo>
                  <a:lnTo>
                    <a:pt x="18" y="104"/>
                  </a:lnTo>
                  <a:lnTo>
                    <a:pt x="18" y="106"/>
                  </a:lnTo>
                  <a:lnTo>
                    <a:pt x="20" y="108"/>
                  </a:lnTo>
                  <a:lnTo>
                    <a:pt x="20" y="110"/>
                  </a:lnTo>
                  <a:lnTo>
                    <a:pt x="24" y="114"/>
                  </a:lnTo>
                  <a:lnTo>
                    <a:pt x="24" y="116"/>
                  </a:lnTo>
                  <a:lnTo>
                    <a:pt x="26" y="118"/>
                  </a:lnTo>
                  <a:lnTo>
                    <a:pt x="28" y="122"/>
                  </a:lnTo>
                  <a:lnTo>
                    <a:pt x="30" y="122"/>
                  </a:lnTo>
                  <a:lnTo>
                    <a:pt x="30" y="124"/>
                  </a:lnTo>
                  <a:lnTo>
                    <a:pt x="30" y="124"/>
                  </a:lnTo>
                  <a:lnTo>
                    <a:pt x="32" y="124"/>
                  </a:lnTo>
                  <a:lnTo>
                    <a:pt x="32" y="124"/>
                  </a:lnTo>
                  <a:lnTo>
                    <a:pt x="34" y="126"/>
                  </a:lnTo>
                  <a:lnTo>
                    <a:pt x="36" y="126"/>
                  </a:lnTo>
                  <a:lnTo>
                    <a:pt x="38" y="126"/>
                  </a:lnTo>
                  <a:lnTo>
                    <a:pt x="38" y="126"/>
                  </a:lnTo>
                  <a:lnTo>
                    <a:pt x="40" y="124"/>
                  </a:lnTo>
                  <a:lnTo>
                    <a:pt x="42" y="124"/>
                  </a:lnTo>
                  <a:lnTo>
                    <a:pt x="42" y="124"/>
                  </a:lnTo>
                  <a:lnTo>
                    <a:pt x="42" y="124"/>
                  </a:lnTo>
                  <a:lnTo>
                    <a:pt x="44" y="122"/>
                  </a:lnTo>
                  <a:lnTo>
                    <a:pt x="44" y="120"/>
                  </a:lnTo>
                  <a:lnTo>
                    <a:pt x="44" y="120"/>
                  </a:lnTo>
                  <a:lnTo>
                    <a:pt x="46" y="118"/>
                  </a:lnTo>
                  <a:lnTo>
                    <a:pt x="46" y="118"/>
                  </a:lnTo>
                  <a:lnTo>
                    <a:pt x="46" y="118"/>
                  </a:lnTo>
                  <a:lnTo>
                    <a:pt x="46" y="118"/>
                  </a:lnTo>
                  <a:lnTo>
                    <a:pt x="48" y="118"/>
                  </a:lnTo>
                  <a:lnTo>
                    <a:pt x="50" y="116"/>
                  </a:lnTo>
                  <a:lnTo>
                    <a:pt x="52" y="116"/>
                  </a:lnTo>
                  <a:lnTo>
                    <a:pt x="56" y="118"/>
                  </a:lnTo>
                  <a:lnTo>
                    <a:pt x="58" y="118"/>
                  </a:lnTo>
                  <a:lnTo>
                    <a:pt x="60" y="114"/>
                  </a:lnTo>
                  <a:lnTo>
                    <a:pt x="60" y="112"/>
                  </a:lnTo>
                  <a:lnTo>
                    <a:pt x="60" y="110"/>
                  </a:lnTo>
                  <a:lnTo>
                    <a:pt x="60" y="110"/>
                  </a:lnTo>
                  <a:lnTo>
                    <a:pt x="62" y="106"/>
                  </a:lnTo>
                  <a:lnTo>
                    <a:pt x="62" y="104"/>
                  </a:lnTo>
                  <a:lnTo>
                    <a:pt x="62" y="102"/>
                  </a:lnTo>
                  <a:lnTo>
                    <a:pt x="60" y="100"/>
                  </a:lnTo>
                  <a:lnTo>
                    <a:pt x="60" y="98"/>
                  </a:lnTo>
                  <a:lnTo>
                    <a:pt x="60" y="96"/>
                  </a:lnTo>
                  <a:lnTo>
                    <a:pt x="60" y="96"/>
                  </a:lnTo>
                  <a:lnTo>
                    <a:pt x="58" y="94"/>
                  </a:lnTo>
                  <a:lnTo>
                    <a:pt x="58" y="94"/>
                  </a:lnTo>
                  <a:lnTo>
                    <a:pt x="56" y="94"/>
                  </a:lnTo>
                  <a:lnTo>
                    <a:pt x="56" y="92"/>
                  </a:lnTo>
                  <a:lnTo>
                    <a:pt x="54" y="92"/>
                  </a:lnTo>
                  <a:lnTo>
                    <a:pt x="52" y="90"/>
                  </a:lnTo>
                  <a:lnTo>
                    <a:pt x="52" y="90"/>
                  </a:lnTo>
                  <a:lnTo>
                    <a:pt x="50" y="88"/>
                  </a:lnTo>
                  <a:lnTo>
                    <a:pt x="48" y="88"/>
                  </a:lnTo>
                  <a:lnTo>
                    <a:pt x="46" y="86"/>
                  </a:lnTo>
                  <a:lnTo>
                    <a:pt x="46" y="84"/>
                  </a:lnTo>
                  <a:lnTo>
                    <a:pt x="46" y="84"/>
                  </a:lnTo>
                  <a:lnTo>
                    <a:pt x="46" y="82"/>
                  </a:lnTo>
                  <a:lnTo>
                    <a:pt x="44" y="80"/>
                  </a:lnTo>
                  <a:lnTo>
                    <a:pt x="44" y="78"/>
                  </a:lnTo>
                  <a:lnTo>
                    <a:pt x="44" y="78"/>
                  </a:lnTo>
                  <a:lnTo>
                    <a:pt x="44" y="76"/>
                  </a:lnTo>
                  <a:lnTo>
                    <a:pt x="44" y="74"/>
                  </a:lnTo>
                  <a:lnTo>
                    <a:pt x="44" y="72"/>
                  </a:lnTo>
                  <a:lnTo>
                    <a:pt x="46" y="70"/>
                  </a:lnTo>
                  <a:lnTo>
                    <a:pt x="46" y="70"/>
                  </a:lnTo>
                  <a:lnTo>
                    <a:pt x="46" y="70"/>
                  </a:lnTo>
                  <a:lnTo>
                    <a:pt x="48" y="68"/>
                  </a:lnTo>
                  <a:lnTo>
                    <a:pt x="48" y="68"/>
                  </a:lnTo>
                  <a:lnTo>
                    <a:pt x="50" y="66"/>
                  </a:lnTo>
                  <a:lnTo>
                    <a:pt x="52" y="66"/>
                  </a:lnTo>
                  <a:lnTo>
                    <a:pt x="54" y="66"/>
                  </a:lnTo>
                  <a:lnTo>
                    <a:pt x="54" y="66"/>
                  </a:lnTo>
                  <a:lnTo>
                    <a:pt x="58" y="66"/>
                  </a:lnTo>
                  <a:lnTo>
                    <a:pt x="60" y="68"/>
                  </a:lnTo>
                  <a:lnTo>
                    <a:pt x="60" y="68"/>
                  </a:lnTo>
                  <a:lnTo>
                    <a:pt x="62" y="68"/>
                  </a:lnTo>
                  <a:lnTo>
                    <a:pt x="62" y="68"/>
                  </a:lnTo>
                  <a:lnTo>
                    <a:pt x="62" y="66"/>
                  </a:lnTo>
                  <a:lnTo>
                    <a:pt x="64" y="66"/>
                  </a:lnTo>
                  <a:lnTo>
                    <a:pt x="64" y="66"/>
                  </a:lnTo>
                  <a:lnTo>
                    <a:pt x="64" y="64"/>
                  </a:lnTo>
                  <a:lnTo>
                    <a:pt x="64" y="64"/>
                  </a:lnTo>
                  <a:lnTo>
                    <a:pt x="64" y="60"/>
                  </a:lnTo>
                  <a:lnTo>
                    <a:pt x="64" y="58"/>
                  </a:lnTo>
                  <a:lnTo>
                    <a:pt x="64" y="56"/>
                  </a:lnTo>
                  <a:lnTo>
                    <a:pt x="64" y="54"/>
                  </a:lnTo>
                  <a:lnTo>
                    <a:pt x="64" y="52"/>
                  </a:lnTo>
                  <a:lnTo>
                    <a:pt x="64" y="50"/>
                  </a:lnTo>
                  <a:lnTo>
                    <a:pt x="64" y="46"/>
                  </a:lnTo>
                  <a:lnTo>
                    <a:pt x="64" y="44"/>
                  </a:lnTo>
                  <a:lnTo>
                    <a:pt x="64" y="40"/>
                  </a:lnTo>
                  <a:lnTo>
                    <a:pt x="62" y="38"/>
                  </a:lnTo>
                  <a:lnTo>
                    <a:pt x="62" y="36"/>
                  </a:lnTo>
                  <a:lnTo>
                    <a:pt x="62" y="36"/>
                  </a:lnTo>
                  <a:lnTo>
                    <a:pt x="62" y="36"/>
                  </a:lnTo>
                  <a:lnTo>
                    <a:pt x="60" y="34"/>
                  </a:lnTo>
                  <a:lnTo>
                    <a:pt x="60" y="34"/>
                  </a:lnTo>
                  <a:lnTo>
                    <a:pt x="58" y="32"/>
                  </a:lnTo>
                  <a:lnTo>
                    <a:pt x="56" y="30"/>
                  </a:lnTo>
                  <a:lnTo>
                    <a:pt x="54" y="30"/>
                  </a:lnTo>
                  <a:lnTo>
                    <a:pt x="54" y="30"/>
                  </a:lnTo>
                  <a:lnTo>
                    <a:pt x="50" y="30"/>
                  </a:lnTo>
                  <a:lnTo>
                    <a:pt x="48" y="30"/>
                  </a:lnTo>
                  <a:lnTo>
                    <a:pt x="46" y="30"/>
                  </a:lnTo>
                  <a:lnTo>
                    <a:pt x="44" y="30"/>
                  </a:lnTo>
                  <a:lnTo>
                    <a:pt x="44" y="30"/>
                  </a:lnTo>
                  <a:lnTo>
                    <a:pt x="44" y="30"/>
                  </a:lnTo>
                  <a:lnTo>
                    <a:pt x="44" y="30"/>
                  </a:lnTo>
                  <a:lnTo>
                    <a:pt x="44" y="28"/>
                  </a:lnTo>
                  <a:lnTo>
                    <a:pt x="44" y="28"/>
                  </a:lnTo>
                  <a:lnTo>
                    <a:pt x="42" y="26"/>
                  </a:lnTo>
                  <a:lnTo>
                    <a:pt x="42" y="24"/>
                  </a:lnTo>
                  <a:lnTo>
                    <a:pt x="42" y="22"/>
                  </a:lnTo>
                  <a:lnTo>
                    <a:pt x="44" y="20"/>
                  </a:lnTo>
                  <a:lnTo>
                    <a:pt x="42" y="18"/>
                  </a:lnTo>
                  <a:lnTo>
                    <a:pt x="42" y="18"/>
                  </a:lnTo>
                  <a:lnTo>
                    <a:pt x="42" y="16"/>
                  </a:lnTo>
                  <a:lnTo>
                    <a:pt x="42" y="16"/>
                  </a:lnTo>
                  <a:lnTo>
                    <a:pt x="42" y="16"/>
                  </a:lnTo>
                  <a:lnTo>
                    <a:pt x="42" y="16"/>
                  </a:lnTo>
                  <a:lnTo>
                    <a:pt x="42" y="16"/>
                  </a:lnTo>
                  <a:lnTo>
                    <a:pt x="40" y="16"/>
                  </a:lnTo>
                  <a:lnTo>
                    <a:pt x="40" y="16"/>
                  </a:lnTo>
                  <a:lnTo>
                    <a:pt x="38" y="16"/>
                  </a:lnTo>
                  <a:lnTo>
                    <a:pt x="36" y="16"/>
                  </a:lnTo>
                  <a:lnTo>
                    <a:pt x="34" y="14"/>
                  </a:lnTo>
                  <a:lnTo>
                    <a:pt x="34" y="14"/>
                  </a:lnTo>
                  <a:lnTo>
                    <a:pt x="34" y="14"/>
                  </a:lnTo>
                  <a:lnTo>
                    <a:pt x="32" y="14"/>
                  </a:lnTo>
                  <a:lnTo>
                    <a:pt x="32" y="12"/>
                  </a:lnTo>
                  <a:lnTo>
                    <a:pt x="32" y="10"/>
                  </a:lnTo>
                  <a:lnTo>
                    <a:pt x="32" y="8"/>
                  </a:lnTo>
                  <a:lnTo>
                    <a:pt x="30" y="6"/>
                  </a:lnTo>
                  <a:lnTo>
                    <a:pt x="30" y="4"/>
                  </a:lnTo>
                  <a:lnTo>
                    <a:pt x="30" y="4"/>
                  </a:lnTo>
                  <a:lnTo>
                    <a:pt x="30" y="2"/>
                  </a:lnTo>
                  <a:lnTo>
                    <a:pt x="28" y="2"/>
                  </a:lnTo>
                  <a:lnTo>
                    <a:pt x="28" y="2"/>
                  </a:lnTo>
                  <a:lnTo>
                    <a:pt x="28" y="2"/>
                  </a:lnTo>
                  <a:lnTo>
                    <a:pt x="26" y="0"/>
                  </a:lnTo>
                  <a:lnTo>
                    <a:pt x="24" y="0"/>
                  </a:lnTo>
                  <a:lnTo>
                    <a:pt x="22" y="0"/>
                  </a:lnTo>
                  <a:lnTo>
                    <a:pt x="18" y="0"/>
                  </a:lnTo>
                  <a:lnTo>
                    <a:pt x="18" y="0"/>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70" name="Freeform 466">
              <a:extLst>
                <a:ext uri="{FF2B5EF4-FFF2-40B4-BE49-F238E27FC236}">
                  <a16:creationId xmlns:a16="http://schemas.microsoft.com/office/drawing/2014/main" id="{432D0A43-94B9-4F39-8234-A90BFD2C59D1}"/>
                </a:ext>
              </a:extLst>
            </p:cNvPr>
            <p:cNvSpPr>
              <a:spLocks/>
            </p:cNvSpPr>
            <p:nvPr/>
          </p:nvSpPr>
          <p:spPr bwMode="auto">
            <a:xfrm>
              <a:off x="4353941" y="3841135"/>
              <a:ext cx="121037" cy="215429"/>
            </a:xfrm>
            <a:custGeom>
              <a:avLst/>
              <a:gdLst>
                <a:gd name="T0" fmla="*/ 18 w 64"/>
                <a:gd name="T1" fmla="*/ 6 h 126"/>
                <a:gd name="T2" fmla="*/ 18 w 64"/>
                <a:gd name="T3" fmla="*/ 14 h 126"/>
                <a:gd name="T4" fmla="*/ 16 w 64"/>
                <a:gd name="T5" fmla="*/ 18 h 126"/>
                <a:gd name="T6" fmla="*/ 12 w 64"/>
                <a:gd name="T7" fmla="*/ 22 h 126"/>
                <a:gd name="T8" fmla="*/ 10 w 64"/>
                <a:gd name="T9" fmla="*/ 28 h 126"/>
                <a:gd name="T10" fmla="*/ 2 w 64"/>
                <a:gd name="T11" fmla="*/ 34 h 126"/>
                <a:gd name="T12" fmla="*/ 0 w 64"/>
                <a:gd name="T13" fmla="*/ 40 h 126"/>
                <a:gd name="T14" fmla="*/ 0 w 64"/>
                <a:gd name="T15" fmla="*/ 48 h 126"/>
                <a:gd name="T16" fmla="*/ 2 w 64"/>
                <a:gd name="T17" fmla="*/ 54 h 126"/>
                <a:gd name="T18" fmla="*/ 6 w 64"/>
                <a:gd name="T19" fmla="*/ 60 h 126"/>
                <a:gd name="T20" fmla="*/ 8 w 64"/>
                <a:gd name="T21" fmla="*/ 70 h 126"/>
                <a:gd name="T22" fmla="*/ 16 w 64"/>
                <a:gd name="T23" fmla="*/ 72 h 126"/>
                <a:gd name="T24" fmla="*/ 20 w 64"/>
                <a:gd name="T25" fmla="*/ 76 h 126"/>
                <a:gd name="T26" fmla="*/ 22 w 64"/>
                <a:gd name="T27" fmla="*/ 82 h 126"/>
                <a:gd name="T28" fmla="*/ 22 w 64"/>
                <a:gd name="T29" fmla="*/ 92 h 126"/>
                <a:gd name="T30" fmla="*/ 18 w 64"/>
                <a:gd name="T31" fmla="*/ 100 h 126"/>
                <a:gd name="T32" fmla="*/ 18 w 64"/>
                <a:gd name="T33" fmla="*/ 106 h 126"/>
                <a:gd name="T34" fmla="*/ 24 w 64"/>
                <a:gd name="T35" fmla="*/ 116 h 126"/>
                <a:gd name="T36" fmla="*/ 30 w 64"/>
                <a:gd name="T37" fmla="*/ 124 h 126"/>
                <a:gd name="T38" fmla="*/ 34 w 64"/>
                <a:gd name="T39" fmla="*/ 126 h 126"/>
                <a:gd name="T40" fmla="*/ 40 w 64"/>
                <a:gd name="T41" fmla="*/ 124 h 126"/>
                <a:gd name="T42" fmla="*/ 44 w 64"/>
                <a:gd name="T43" fmla="*/ 122 h 126"/>
                <a:gd name="T44" fmla="*/ 46 w 64"/>
                <a:gd name="T45" fmla="*/ 118 h 126"/>
                <a:gd name="T46" fmla="*/ 50 w 64"/>
                <a:gd name="T47" fmla="*/ 116 h 126"/>
                <a:gd name="T48" fmla="*/ 60 w 64"/>
                <a:gd name="T49" fmla="*/ 114 h 126"/>
                <a:gd name="T50" fmla="*/ 62 w 64"/>
                <a:gd name="T51" fmla="*/ 106 h 126"/>
                <a:gd name="T52" fmla="*/ 60 w 64"/>
                <a:gd name="T53" fmla="*/ 98 h 126"/>
                <a:gd name="T54" fmla="*/ 58 w 64"/>
                <a:gd name="T55" fmla="*/ 94 h 126"/>
                <a:gd name="T56" fmla="*/ 52 w 64"/>
                <a:gd name="T57" fmla="*/ 90 h 126"/>
                <a:gd name="T58" fmla="*/ 46 w 64"/>
                <a:gd name="T59" fmla="*/ 86 h 126"/>
                <a:gd name="T60" fmla="*/ 44 w 64"/>
                <a:gd name="T61" fmla="*/ 80 h 126"/>
                <a:gd name="T62" fmla="*/ 44 w 64"/>
                <a:gd name="T63" fmla="*/ 74 h 126"/>
                <a:gd name="T64" fmla="*/ 46 w 64"/>
                <a:gd name="T65" fmla="*/ 70 h 126"/>
                <a:gd name="T66" fmla="*/ 52 w 64"/>
                <a:gd name="T67" fmla="*/ 66 h 126"/>
                <a:gd name="T68" fmla="*/ 60 w 64"/>
                <a:gd name="T69" fmla="*/ 68 h 126"/>
                <a:gd name="T70" fmla="*/ 62 w 64"/>
                <a:gd name="T71" fmla="*/ 66 h 126"/>
                <a:gd name="T72" fmla="*/ 64 w 64"/>
                <a:gd name="T73" fmla="*/ 64 h 126"/>
                <a:gd name="T74" fmla="*/ 64 w 64"/>
                <a:gd name="T75" fmla="*/ 54 h 126"/>
                <a:gd name="T76" fmla="*/ 64 w 64"/>
                <a:gd name="T77" fmla="*/ 44 h 126"/>
                <a:gd name="T78" fmla="*/ 62 w 64"/>
                <a:gd name="T79" fmla="*/ 36 h 126"/>
                <a:gd name="T80" fmla="*/ 58 w 64"/>
                <a:gd name="T81" fmla="*/ 32 h 126"/>
                <a:gd name="T82" fmla="*/ 50 w 64"/>
                <a:gd name="T83" fmla="*/ 30 h 126"/>
                <a:gd name="T84" fmla="*/ 44 w 64"/>
                <a:gd name="T85" fmla="*/ 30 h 126"/>
                <a:gd name="T86" fmla="*/ 44 w 64"/>
                <a:gd name="T87" fmla="*/ 28 h 126"/>
                <a:gd name="T88" fmla="*/ 44 w 64"/>
                <a:gd name="T89" fmla="*/ 20 h 126"/>
                <a:gd name="T90" fmla="*/ 42 w 64"/>
                <a:gd name="T91" fmla="*/ 16 h 126"/>
                <a:gd name="T92" fmla="*/ 40 w 64"/>
                <a:gd name="T93" fmla="*/ 16 h 126"/>
                <a:gd name="T94" fmla="*/ 34 w 64"/>
                <a:gd name="T95" fmla="*/ 14 h 126"/>
                <a:gd name="T96" fmla="*/ 32 w 64"/>
                <a:gd name="T97" fmla="*/ 12 h 126"/>
                <a:gd name="T98" fmla="*/ 30 w 64"/>
                <a:gd name="T99" fmla="*/ 4 h 126"/>
                <a:gd name="T100" fmla="*/ 28 w 64"/>
                <a:gd name="T101" fmla="*/ 2 h 126"/>
                <a:gd name="T102" fmla="*/ 22 w 64"/>
                <a:gd name="T103"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4" h="126">
                  <a:moveTo>
                    <a:pt x="18" y="0"/>
                  </a:moveTo>
                  <a:lnTo>
                    <a:pt x="18" y="0"/>
                  </a:lnTo>
                  <a:lnTo>
                    <a:pt x="18" y="2"/>
                  </a:lnTo>
                  <a:lnTo>
                    <a:pt x="18" y="6"/>
                  </a:lnTo>
                  <a:lnTo>
                    <a:pt x="18" y="8"/>
                  </a:lnTo>
                  <a:lnTo>
                    <a:pt x="18" y="10"/>
                  </a:lnTo>
                  <a:lnTo>
                    <a:pt x="18" y="12"/>
                  </a:lnTo>
                  <a:lnTo>
                    <a:pt x="18" y="14"/>
                  </a:lnTo>
                  <a:lnTo>
                    <a:pt x="18" y="14"/>
                  </a:lnTo>
                  <a:lnTo>
                    <a:pt x="18" y="16"/>
                  </a:lnTo>
                  <a:lnTo>
                    <a:pt x="18" y="16"/>
                  </a:lnTo>
                  <a:lnTo>
                    <a:pt x="16" y="18"/>
                  </a:lnTo>
                  <a:lnTo>
                    <a:pt x="14" y="20"/>
                  </a:lnTo>
                  <a:lnTo>
                    <a:pt x="12" y="20"/>
                  </a:lnTo>
                  <a:lnTo>
                    <a:pt x="12" y="20"/>
                  </a:lnTo>
                  <a:lnTo>
                    <a:pt x="12" y="22"/>
                  </a:lnTo>
                  <a:lnTo>
                    <a:pt x="10" y="24"/>
                  </a:lnTo>
                  <a:lnTo>
                    <a:pt x="10" y="26"/>
                  </a:lnTo>
                  <a:lnTo>
                    <a:pt x="10" y="28"/>
                  </a:lnTo>
                  <a:lnTo>
                    <a:pt x="10" y="28"/>
                  </a:lnTo>
                  <a:lnTo>
                    <a:pt x="8" y="30"/>
                  </a:lnTo>
                  <a:lnTo>
                    <a:pt x="8" y="30"/>
                  </a:lnTo>
                  <a:lnTo>
                    <a:pt x="4" y="32"/>
                  </a:lnTo>
                  <a:lnTo>
                    <a:pt x="2" y="34"/>
                  </a:lnTo>
                  <a:lnTo>
                    <a:pt x="2" y="36"/>
                  </a:lnTo>
                  <a:lnTo>
                    <a:pt x="2" y="36"/>
                  </a:lnTo>
                  <a:lnTo>
                    <a:pt x="0" y="38"/>
                  </a:lnTo>
                  <a:lnTo>
                    <a:pt x="0" y="40"/>
                  </a:lnTo>
                  <a:lnTo>
                    <a:pt x="0" y="42"/>
                  </a:lnTo>
                  <a:lnTo>
                    <a:pt x="0" y="44"/>
                  </a:lnTo>
                  <a:lnTo>
                    <a:pt x="0" y="46"/>
                  </a:lnTo>
                  <a:lnTo>
                    <a:pt x="0" y="48"/>
                  </a:lnTo>
                  <a:lnTo>
                    <a:pt x="0" y="50"/>
                  </a:lnTo>
                  <a:lnTo>
                    <a:pt x="0" y="50"/>
                  </a:lnTo>
                  <a:lnTo>
                    <a:pt x="0" y="52"/>
                  </a:lnTo>
                  <a:lnTo>
                    <a:pt x="2" y="54"/>
                  </a:lnTo>
                  <a:lnTo>
                    <a:pt x="4" y="56"/>
                  </a:lnTo>
                  <a:lnTo>
                    <a:pt x="6" y="58"/>
                  </a:lnTo>
                  <a:lnTo>
                    <a:pt x="6" y="58"/>
                  </a:lnTo>
                  <a:lnTo>
                    <a:pt x="6" y="60"/>
                  </a:lnTo>
                  <a:lnTo>
                    <a:pt x="8" y="62"/>
                  </a:lnTo>
                  <a:lnTo>
                    <a:pt x="8" y="62"/>
                  </a:lnTo>
                  <a:lnTo>
                    <a:pt x="8" y="66"/>
                  </a:lnTo>
                  <a:lnTo>
                    <a:pt x="8" y="70"/>
                  </a:lnTo>
                  <a:lnTo>
                    <a:pt x="8" y="70"/>
                  </a:lnTo>
                  <a:lnTo>
                    <a:pt x="12" y="72"/>
                  </a:lnTo>
                  <a:lnTo>
                    <a:pt x="14" y="72"/>
                  </a:lnTo>
                  <a:lnTo>
                    <a:pt x="16" y="72"/>
                  </a:lnTo>
                  <a:lnTo>
                    <a:pt x="18" y="74"/>
                  </a:lnTo>
                  <a:lnTo>
                    <a:pt x="18" y="74"/>
                  </a:lnTo>
                  <a:lnTo>
                    <a:pt x="20" y="74"/>
                  </a:lnTo>
                  <a:lnTo>
                    <a:pt x="20" y="76"/>
                  </a:lnTo>
                  <a:lnTo>
                    <a:pt x="20" y="76"/>
                  </a:lnTo>
                  <a:lnTo>
                    <a:pt x="20" y="78"/>
                  </a:lnTo>
                  <a:lnTo>
                    <a:pt x="22" y="80"/>
                  </a:lnTo>
                  <a:lnTo>
                    <a:pt x="22" y="82"/>
                  </a:lnTo>
                  <a:lnTo>
                    <a:pt x="22" y="84"/>
                  </a:lnTo>
                  <a:lnTo>
                    <a:pt x="22" y="86"/>
                  </a:lnTo>
                  <a:lnTo>
                    <a:pt x="22" y="90"/>
                  </a:lnTo>
                  <a:lnTo>
                    <a:pt x="22" y="92"/>
                  </a:lnTo>
                  <a:lnTo>
                    <a:pt x="22" y="94"/>
                  </a:lnTo>
                  <a:lnTo>
                    <a:pt x="20" y="96"/>
                  </a:lnTo>
                  <a:lnTo>
                    <a:pt x="20" y="98"/>
                  </a:lnTo>
                  <a:lnTo>
                    <a:pt x="18" y="100"/>
                  </a:lnTo>
                  <a:lnTo>
                    <a:pt x="18" y="100"/>
                  </a:lnTo>
                  <a:lnTo>
                    <a:pt x="18" y="102"/>
                  </a:lnTo>
                  <a:lnTo>
                    <a:pt x="18" y="104"/>
                  </a:lnTo>
                  <a:lnTo>
                    <a:pt x="18" y="106"/>
                  </a:lnTo>
                  <a:lnTo>
                    <a:pt x="20" y="108"/>
                  </a:lnTo>
                  <a:lnTo>
                    <a:pt x="20" y="110"/>
                  </a:lnTo>
                  <a:lnTo>
                    <a:pt x="24" y="114"/>
                  </a:lnTo>
                  <a:lnTo>
                    <a:pt x="24" y="116"/>
                  </a:lnTo>
                  <a:lnTo>
                    <a:pt x="26" y="118"/>
                  </a:lnTo>
                  <a:lnTo>
                    <a:pt x="28" y="122"/>
                  </a:lnTo>
                  <a:lnTo>
                    <a:pt x="30" y="122"/>
                  </a:lnTo>
                  <a:lnTo>
                    <a:pt x="30" y="124"/>
                  </a:lnTo>
                  <a:lnTo>
                    <a:pt x="30" y="124"/>
                  </a:lnTo>
                  <a:lnTo>
                    <a:pt x="32" y="124"/>
                  </a:lnTo>
                  <a:lnTo>
                    <a:pt x="32" y="124"/>
                  </a:lnTo>
                  <a:lnTo>
                    <a:pt x="34" y="126"/>
                  </a:lnTo>
                  <a:lnTo>
                    <a:pt x="36" y="126"/>
                  </a:lnTo>
                  <a:lnTo>
                    <a:pt x="38" y="126"/>
                  </a:lnTo>
                  <a:lnTo>
                    <a:pt x="38" y="126"/>
                  </a:lnTo>
                  <a:lnTo>
                    <a:pt x="40" y="124"/>
                  </a:lnTo>
                  <a:lnTo>
                    <a:pt x="42" y="124"/>
                  </a:lnTo>
                  <a:lnTo>
                    <a:pt x="42" y="124"/>
                  </a:lnTo>
                  <a:lnTo>
                    <a:pt x="42" y="124"/>
                  </a:lnTo>
                  <a:lnTo>
                    <a:pt x="44" y="122"/>
                  </a:lnTo>
                  <a:lnTo>
                    <a:pt x="44" y="120"/>
                  </a:lnTo>
                  <a:lnTo>
                    <a:pt x="44" y="120"/>
                  </a:lnTo>
                  <a:lnTo>
                    <a:pt x="46" y="118"/>
                  </a:lnTo>
                  <a:lnTo>
                    <a:pt x="46" y="118"/>
                  </a:lnTo>
                  <a:lnTo>
                    <a:pt x="46" y="118"/>
                  </a:lnTo>
                  <a:lnTo>
                    <a:pt x="46" y="118"/>
                  </a:lnTo>
                  <a:lnTo>
                    <a:pt x="48" y="118"/>
                  </a:lnTo>
                  <a:lnTo>
                    <a:pt x="50" y="116"/>
                  </a:lnTo>
                  <a:lnTo>
                    <a:pt x="52" y="116"/>
                  </a:lnTo>
                  <a:lnTo>
                    <a:pt x="56" y="118"/>
                  </a:lnTo>
                  <a:lnTo>
                    <a:pt x="58" y="118"/>
                  </a:lnTo>
                  <a:lnTo>
                    <a:pt x="60" y="114"/>
                  </a:lnTo>
                  <a:lnTo>
                    <a:pt x="60" y="112"/>
                  </a:lnTo>
                  <a:lnTo>
                    <a:pt x="60" y="110"/>
                  </a:lnTo>
                  <a:lnTo>
                    <a:pt x="60" y="110"/>
                  </a:lnTo>
                  <a:lnTo>
                    <a:pt x="62" y="106"/>
                  </a:lnTo>
                  <a:lnTo>
                    <a:pt x="62" y="104"/>
                  </a:lnTo>
                  <a:lnTo>
                    <a:pt x="62" y="102"/>
                  </a:lnTo>
                  <a:lnTo>
                    <a:pt x="60" y="100"/>
                  </a:lnTo>
                  <a:lnTo>
                    <a:pt x="60" y="98"/>
                  </a:lnTo>
                  <a:lnTo>
                    <a:pt x="60" y="96"/>
                  </a:lnTo>
                  <a:lnTo>
                    <a:pt x="60" y="96"/>
                  </a:lnTo>
                  <a:lnTo>
                    <a:pt x="58" y="94"/>
                  </a:lnTo>
                  <a:lnTo>
                    <a:pt x="58" y="94"/>
                  </a:lnTo>
                  <a:lnTo>
                    <a:pt x="56" y="94"/>
                  </a:lnTo>
                  <a:lnTo>
                    <a:pt x="56" y="92"/>
                  </a:lnTo>
                  <a:lnTo>
                    <a:pt x="54" y="92"/>
                  </a:lnTo>
                  <a:lnTo>
                    <a:pt x="52" y="90"/>
                  </a:lnTo>
                  <a:lnTo>
                    <a:pt x="52" y="90"/>
                  </a:lnTo>
                  <a:lnTo>
                    <a:pt x="50" y="88"/>
                  </a:lnTo>
                  <a:lnTo>
                    <a:pt x="48" y="88"/>
                  </a:lnTo>
                  <a:lnTo>
                    <a:pt x="46" y="86"/>
                  </a:lnTo>
                  <a:lnTo>
                    <a:pt x="46" y="84"/>
                  </a:lnTo>
                  <a:lnTo>
                    <a:pt x="46" y="84"/>
                  </a:lnTo>
                  <a:lnTo>
                    <a:pt x="46" y="82"/>
                  </a:lnTo>
                  <a:lnTo>
                    <a:pt x="44" y="80"/>
                  </a:lnTo>
                  <a:lnTo>
                    <a:pt x="44" y="78"/>
                  </a:lnTo>
                  <a:lnTo>
                    <a:pt x="44" y="78"/>
                  </a:lnTo>
                  <a:lnTo>
                    <a:pt x="44" y="76"/>
                  </a:lnTo>
                  <a:lnTo>
                    <a:pt x="44" y="74"/>
                  </a:lnTo>
                  <a:lnTo>
                    <a:pt x="44" y="72"/>
                  </a:lnTo>
                  <a:lnTo>
                    <a:pt x="46" y="70"/>
                  </a:lnTo>
                  <a:lnTo>
                    <a:pt x="46" y="70"/>
                  </a:lnTo>
                  <a:lnTo>
                    <a:pt x="46" y="70"/>
                  </a:lnTo>
                  <a:lnTo>
                    <a:pt x="48" y="68"/>
                  </a:lnTo>
                  <a:lnTo>
                    <a:pt x="48" y="68"/>
                  </a:lnTo>
                  <a:lnTo>
                    <a:pt x="50" y="66"/>
                  </a:lnTo>
                  <a:lnTo>
                    <a:pt x="52" y="66"/>
                  </a:lnTo>
                  <a:lnTo>
                    <a:pt x="54" y="66"/>
                  </a:lnTo>
                  <a:lnTo>
                    <a:pt x="54" y="66"/>
                  </a:lnTo>
                  <a:lnTo>
                    <a:pt x="58" y="66"/>
                  </a:lnTo>
                  <a:lnTo>
                    <a:pt x="60" y="68"/>
                  </a:lnTo>
                  <a:lnTo>
                    <a:pt x="60" y="68"/>
                  </a:lnTo>
                  <a:lnTo>
                    <a:pt x="62" y="68"/>
                  </a:lnTo>
                  <a:lnTo>
                    <a:pt x="62" y="68"/>
                  </a:lnTo>
                  <a:lnTo>
                    <a:pt x="62" y="66"/>
                  </a:lnTo>
                  <a:lnTo>
                    <a:pt x="64" y="66"/>
                  </a:lnTo>
                  <a:lnTo>
                    <a:pt x="64" y="66"/>
                  </a:lnTo>
                  <a:lnTo>
                    <a:pt x="64" y="64"/>
                  </a:lnTo>
                  <a:lnTo>
                    <a:pt x="64" y="64"/>
                  </a:lnTo>
                  <a:lnTo>
                    <a:pt x="64" y="60"/>
                  </a:lnTo>
                  <a:lnTo>
                    <a:pt x="64" y="58"/>
                  </a:lnTo>
                  <a:lnTo>
                    <a:pt x="64" y="56"/>
                  </a:lnTo>
                  <a:lnTo>
                    <a:pt x="64" y="54"/>
                  </a:lnTo>
                  <a:lnTo>
                    <a:pt x="64" y="52"/>
                  </a:lnTo>
                  <a:lnTo>
                    <a:pt x="64" y="50"/>
                  </a:lnTo>
                  <a:lnTo>
                    <a:pt x="64" y="46"/>
                  </a:lnTo>
                  <a:lnTo>
                    <a:pt x="64" y="44"/>
                  </a:lnTo>
                  <a:lnTo>
                    <a:pt x="64" y="40"/>
                  </a:lnTo>
                  <a:lnTo>
                    <a:pt x="62" y="38"/>
                  </a:lnTo>
                  <a:lnTo>
                    <a:pt x="62" y="36"/>
                  </a:lnTo>
                  <a:lnTo>
                    <a:pt x="62" y="36"/>
                  </a:lnTo>
                  <a:lnTo>
                    <a:pt x="62" y="36"/>
                  </a:lnTo>
                  <a:lnTo>
                    <a:pt x="60" y="34"/>
                  </a:lnTo>
                  <a:lnTo>
                    <a:pt x="60" y="34"/>
                  </a:lnTo>
                  <a:lnTo>
                    <a:pt x="58" y="32"/>
                  </a:lnTo>
                  <a:lnTo>
                    <a:pt x="56" y="30"/>
                  </a:lnTo>
                  <a:lnTo>
                    <a:pt x="54" y="30"/>
                  </a:lnTo>
                  <a:lnTo>
                    <a:pt x="54" y="30"/>
                  </a:lnTo>
                  <a:lnTo>
                    <a:pt x="50" y="30"/>
                  </a:lnTo>
                  <a:lnTo>
                    <a:pt x="48" y="30"/>
                  </a:lnTo>
                  <a:lnTo>
                    <a:pt x="46" y="30"/>
                  </a:lnTo>
                  <a:lnTo>
                    <a:pt x="44" y="30"/>
                  </a:lnTo>
                  <a:lnTo>
                    <a:pt x="44" y="30"/>
                  </a:lnTo>
                  <a:lnTo>
                    <a:pt x="44" y="30"/>
                  </a:lnTo>
                  <a:lnTo>
                    <a:pt x="44" y="30"/>
                  </a:lnTo>
                  <a:lnTo>
                    <a:pt x="44" y="28"/>
                  </a:lnTo>
                  <a:lnTo>
                    <a:pt x="44" y="28"/>
                  </a:lnTo>
                  <a:lnTo>
                    <a:pt x="42" y="26"/>
                  </a:lnTo>
                  <a:lnTo>
                    <a:pt x="42" y="24"/>
                  </a:lnTo>
                  <a:lnTo>
                    <a:pt x="42" y="22"/>
                  </a:lnTo>
                  <a:lnTo>
                    <a:pt x="44" y="20"/>
                  </a:lnTo>
                  <a:lnTo>
                    <a:pt x="42" y="18"/>
                  </a:lnTo>
                  <a:lnTo>
                    <a:pt x="42" y="18"/>
                  </a:lnTo>
                  <a:lnTo>
                    <a:pt x="42" y="16"/>
                  </a:lnTo>
                  <a:lnTo>
                    <a:pt x="42" y="16"/>
                  </a:lnTo>
                  <a:lnTo>
                    <a:pt x="42" y="16"/>
                  </a:lnTo>
                  <a:lnTo>
                    <a:pt x="42" y="16"/>
                  </a:lnTo>
                  <a:lnTo>
                    <a:pt x="42" y="16"/>
                  </a:lnTo>
                  <a:lnTo>
                    <a:pt x="40" y="16"/>
                  </a:lnTo>
                  <a:lnTo>
                    <a:pt x="40" y="16"/>
                  </a:lnTo>
                  <a:lnTo>
                    <a:pt x="38" y="16"/>
                  </a:lnTo>
                  <a:lnTo>
                    <a:pt x="36" y="16"/>
                  </a:lnTo>
                  <a:lnTo>
                    <a:pt x="34" y="14"/>
                  </a:lnTo>
                  <a:lnTo>
                    <a:pt x="34" y="14"/>
                  </a:lnTo>
                  <a:lnTo>
                    <a:pt x="34" y="14"/>
                  </a:lnTo>
                  <a:lnTo>
                    <a:pt x="32" y="14"/>
                  </a:lnTo>
                  <a:lnTo>
                    <a:pt x="32" y="12"/>
                  </a:lnTo>
                  <a:lnTo>
                    <a:pt x="32" y="10"/>
                  </a:lnTo>
                  <a:lnTo>
                    <a:pt x="32" y="8"/>
                  </a:lnTo>
                  <a:lnTo>
                    <a:pt x="30" y="6"/>
                  </a:lnTo>
                  <a:lnTo>
                    <a:pt x="30" y="4"/>
                  </a:lnTo>
                  <a:lnTo>
                    <a:pt x="30" y="4"/>
                  </a:lnTo>
                  <a:lnTo>
                    <a:pt x="30" y="2"/>
                  </a:lnTo>
                  <a:lnTo>
                    <a:pt x="28" y="2"/>
                  </a:lnTo>
                  <a:lnTo>
                    <a:pt x="28" y="2"/>
                  </a:lnTo>
                  <a:lnTo>
                    <a:pt x="28" y="2"/>
                  </a:lnTo>
                  <a:lnTo>
                    <a:pt x="26" y="0"/>
                  </a:lnTo>
                  <a:lnTo>
                    <a:pt x="24" y="0"/>
                  </a:lnTo>
                  <a:lnTo>
                    <a:pt x="22" y="0"/>
                  </a:lnTo>
                  <a:lnTo>
                    <a:pt x="18" y="0"/>
                  </a:lnTo>
                  <a:lnTo>
                    <a:pt x="18" y="0"/>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71" name="Freeform 467">
              <a:extLst>
                <a:ext uri="{FF2B5EF4-FFF2-40B4-BE49-F238E27FC236}">
                  <a16:creationId xmlns:a16="http://schemas.microsoft.com/office/drawing/2014/main" id="{18A80D38-7118-41CC-B258-AD5E0A471EDE}"/>
                </a:ext>
              </a:extLst>
            </p:cNvPr>
            <p:cNvSpPr>
              <a:spLocks/>
            </p:cNvSpPr>
            <p:nvPr/>
          </p:nvSpPr>
          <p:spPr bwMode="auto">
            <a:xfrm>
              <a:off x="4002178" y="3960818"/>
              <a:ext cx="1093116" cy="1104505"/>
            </a:xfrm>
            <a:custGeom>
              <a:avLst/>
              <a:gdLst>
                <a:gd name="T0" fmla="*/ 64 w 578"/>
                <a:gd name="T1" fmla="*/ 62 h 646"/>
                <a:gd name="T2" fmla="*/ 62 w 578"/>
                <a:gd name="T3" fmla="*/ 94 h 646"/>
                <a:gd name="T4" fmla="*/ 56 w 578"/>
                <a:gd name="T5" fmla="*/ 128 h 646"/>
                <a:gd name="T6" fmla="*/ 38 w 578"/>
                <a:gd name="T7" fmla="*/ 152 h 646"/>
                <a:gd name="T8" fmla="*/ 16 w 578"/>
                <a:gd name="T9" fmla="*/ 172 h 646"/>
                <a:gd name="T10" fmla="*/ 0 w 578"/>
                <a:gd name="T11" fmla="*/ 198 h 646"/>
                <a:gd name="T12" fmla="*/ 18 w 578"/>
                <a:gd name="T13" fmla="*/ 232 h 646"/>
                <a:gd name="T14" fmla="*/ 38 w 578"/>
                <a:gd name="T15" fmla="*/ 244 h 646"/>
                <a:gd name="T16" fmla="*/ 58 w 578"/>
                <a:gd name="T17" fmla="*/ 252 h 646"/>
                <a:gd name="T18" fmla="*/ 96 w 578"/>
                <a:gd name="T19" fmla="*/ 254 h 646"/>
                <a:gd name="T20" fmla="*/ 110 w 578"/>
                <a:gd name="T21" fmla="*/ 240 h 646"/>
                <a:gd name="T22" fmla="*/ 132 w 578"/>
                <a:gd name="T23" fmla="*/ 262 h 646"/>
                <a:gd name="T24" fmla="*/ 162 w 578"/>
                <a:gd name="T25" fmla="*/ 286 h 646"/>
                <a:gd name="T26" fmla="*/ 176 w 578"/>
                <a:gd name="T27" fmla="*/ 300 h 646"/>
                <a:gd name="T28" fmla="*/ 200 w 578"/>
                <a:gd name="T29" fmla="*/ 316 h 646"/>
                <a:gd name="T30" fmla="*/ 202 w 578"/>
                <a:gd name="T31" fmla="*/ 326 h 646"/>
                <a:gd name="T32" fmla="*/ 214 w 578"/>
                <a:gd name="T33" fmla="*/ 354 h 646"/>
                <a:gd name="T34" fmla="*/ 236 w 578"/>
                <a:gd name="T35" fmla="*/ 364 h 646"/>
                <a:gd name="T36" fmla="*/ 248 w 578"/>
                <a:gd name="T37" fmla="*/ 382 h 646"/>
                <a:gd name="T38" fmla="*/ 234 w 578"/>
                <a:gd name="T39" fmla="*/ 420 h 646"/>
                <a:gd name="T40" fmla="*/ 248 w 578"/>
                <a:gd name="T41" fmla="*/ 438 h 646"/>
                <a:gd name="T42" fmla="*/ 282 w 578"/>
                <a:gd name="T43" fmla="*/ 450 h 646"/>
                <a:gd name="T44" fmla="*/ 294 w 578"/>
                <a:gd name="T45" fmla="*/ 468 h 646"/>
                <a:gd name="T46" fmla="*/ 302 w 578"/>
                <a:gd name="T47" fmla="*/ 512 h 646"/>
                <a:gd name="T48" fmla="*/ 314 w 578"/>
                <a:gd name="T49" fmla="*/ 532 h 646"/>
                <a:gd name="T50" fmla="*/ 294 w 578"/>
                <a:gd name="T51" fmla="*/ 550 h 646"/>
                <a:gd name="T52" fmla="*/ 278 w 578"/>
                <a:gd name="T53" fmla="*/ 592 h 646"/>
                <a:gd name="T54" fmla="*/ 332 w 578"/>
                <a:gd name="T55" fmla="*/ 640 h 646"/>
                <a:gd name="T56" fmla="*/ 338 w 578"/>
                <a:gd name="T57" fmla="*/ 588 h 646"/>
                <a:gd name="T58" fmla="*/ 342 w 578"/>
                <a:gd name="T59" fmla="*/ 606 h 646"/>
                <a:gd name="T60" fmla="*/ 358 w 578"/>
                <a:gd name="T61" fmla="*/ 590 h 646"/>
                <a:gd name="T62" fmla="*/ 368 w 578"/>
                <a:gd name="T63" fmla="*/ 562 h 646"/>
                <a:gd name="T64" fmla="*/ 388 w 578"/>
                <a:gd name="T65" fmla="*/ 502 h 646"/>
                <a:gd name="T66" fmla="*/ 408 w 578"/>
                <a:gd name="T67" fmla="*/ 478 h 646"/>
                <a:gd name="T68" fmla="*/ 464 w 578"/>
                <a:gd name="T69" fmla="*/ 454 h 646"/>
                <a:gd name="T70" fmla="*/ 490 w 578"/>
                <a:gd name="T71" fmla="*/ 434 h 646"/>
                <a:gd name="T72" fmla="*/ 504 w 578"/>
                <a:gd name="T73" fmla="*/ 372 h 646"/>
                <a:gd name="T74" fmla="*/ 512 w 578"/>
                <a:gd name="T75" fmla="*/ 304 h 646"/>
                <a:gd name="T76" fmla="*/ 530 w 578"/>
                <a:gd name="T77" fmla="*/ 276 h 646"/>
                <a:gd name="T78" fmla="*/ 542 w 578"/>
                <a:gd name="T79" fmla="*/ 248 h 646"/>
                <a:gd name="T80" fmla="*/ 562 w 578"/>
                <a:gd name="T81" fmla="*/ 230 h 646"/>
                <a:gd name="T82" fmla="*/ 568 w 578"/>
                <a:gd name="T83" fmla="*/ 208 h 646"/>
                <a:gd name="T84" fmla="*/ 576 w 578"/>
                <a:gd name="T85" fmla="*/ 186 h 646"/>
                <a:gd name="T86" fmla="*/ 564 w 578"/>
                <a:gd name="T87" fmla="*/ 158 h 646"/>
                <a:gd name="T88" fmla="*/ 532 w 578"/>
                <a:gd name="T89" fmla="*/ 132 h 646"/>
                <a:gd name="T90" fmla="*/ 512 w 578"/>
                <a:gd name="T91" fmla="*/ 118 h 646"/>
                <a:gd name="T92" fmla="*/ 470 w 578"/>
                <a:gd name="T93" fmla="*/ 106 h 646"/>
                <a:gd name="T94" fmla="*/ 432 w 578"/>
                <a:gd name="T95" fmla="*/ 96 h 646"/>
                <a:gd name="T96" fmla="*/ 376 w 578"/>
                <a:gd name="T97" fmla="*/ 90 h 646"/>
                <a:gd name="T98" fmla="*/ 366 w 578"/>
                <a:gd name="T99" fmla="*/ 94 h 646"/>
                <a:gd name="T100" fmla="*/ 354 w 578"/>
                <a:gd name="T101" fmla="*/ 76 h 646"/>
                <a:gd name="T102" fmla="*/ 320 w 578"/>
                <a:gd name="T103" fmla="*/ 104 h 646"/>
                <a:gd name="T104" fmla="*/ 350 w 578"/>
                <a:gd name="T105" fmla="*/ 54 h 646"/>
                <a:gd name="T106" fmla="*/ 322 w 578"/>
                <a:gd name="T107" fmla="*/ 16 h 646"/>
                <a:gd name="T108" fmla="*/ 292 w 578"/>
                <a:gd name="T109" fmla="*/ 40 h 646"/>
                <a:gd name="T110" fmla="*/ 262 w 578"/>
                <a:gd name="T111" fmla="*/ 42 h 646"/>
                <a:gd name="T112" fmla="*/ 230 w 578"/>
                <a:gd name="T113" fmla="*/ 50 h 646"/>
                <a:gd name="T114" fmla="*/ 204 w 578"/>
                <a:gd name="T115" fmla="*/ 34 h 646"/>
                <a:gd name="T116" fmla="*/ 194 w 578"/>
                <a:gd name="T117" fmla="*/ 0 h 646"/>
                <a:gd name="T118" fmla="*/ 158 w 578"/>
                <a:gd name="T119" fmla="*/ 16 h 646"/>
                <a:gd name="T120" fmla="*/ 136 w 578"/>
                <a:gd name="T121" fmla="*/ 10 h 646"/>
                <a:gd name="T122" fmla="*/ 146 w 578"/>
                <a:gd name="T123" fmla="*/ 40 h 646"/>
                <a:gd name="T124" fmla="*/ 116 w 578"/>
                <a:gd name="T125" fmla="*/ 58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8" h="646">
                  <a:moveTo>
                    <a:pt x="90" y="40"/>
                  </a:moveTo>
                  <a:lnTo>
                    <a:pt x="90" y="40"/>
                  </a:lnTo>
                  <a:lnTo>
                    <a:pt x="88" y="40"/>
                  </a:lnTo>
                  <a:lnTo>
                    <a:pt x="80" y="42"/>
                  </a:lnTo>
                  <a:lnTo>
                    <a:pt x="76" y="44"/>
                  </a:lnTo>
                  <a:lnTo>
                    <a:pt x="72" y="46"/>
                  </a:lnTo>
                  <a:lnTo>
                    <a:pt x="68" y="48"/>
                  </a:lnTo>
                  <a:lnTo>
                    <a:pt x="66" y="48"/>
                  </a:lnTo>
                  <a:lnTo>
                    <a:pt x="66" y="48"/>
                  </a:lnTo>
                  <a:lnTo>
                    <a:pt x="64" y="50"/>
                  </a:lnTo>
                  <a:lnTo>
                    <a:pt x="64" y="50"/>
                  </a:lnTo>
                  <a:lnTo>
                    <a:pt x="62" y="52"/>
                  </a:lnTo>
                  <a:lnTo>
                    <a:pt x="62" y="54"/>
                  </a:lnTo>
                  <a:lnTo>
                    <a:pt x="60" y="54"/>
                  </a:lnTo>
                  <a:lnTo>
                    <a:pt x="60" y="56"/>
                  </a:lnTo>
                  <a:lnTo>
                    <a:pt x="60" y="58"/>
                  </a:lnTo>
                  <a:lnTo>
                    <a:pt x="60" y="58"/>
                  </a:lnTo>
                  <a:lnTo>
                    <a:pt x="60" y="58"/>
                  </a:lnTo>
                  <a:lnTo>
                    <a:pt x="60" y="60"/>
                  </a:lnTo>
                  <a:lnTo>
                    <a:pt x="60" y="60"/>
                  </a:lnTo>
                  <a:lnTo>
                    <a:pt x="60" y="60"/>
                  </a:lnTo>
                  <a:lnTo>
                    <a:pt x="62" y="62"/>
                  </a:lnTo>
                  <a:lnTo>
                    <a:pt x="64" y="62"/>
                  </a:lnTo>
                  <a:lnTo>
                    <a:pt x="64" y="64"/>
                  </a:lnTo>
                  <a:lnTo>
                    <a:pt x="66" y="64"/>
                  </a:lnTo>
                  <a:lnTo>
                    <a:pt x="66" y="64"/>
                  </a:lnTo>
                  <a:lnTo>
                    <a:pt x="66" y="66"/>
                  </a:lnTo>
                  <a:lnTo>
                    <a:pt x="66" y="66"/>
                  </a:lnTo>
                  <a:lnTo>
                    <a:pt x="66" y="66"/>
                  </a:lnTo>
                  <a:lnTo>
                    <a:pt x="66" y="66"/>
                  </a:lnTo>
                  <a:lnTo>
                    <a:pt x="66" y="66"/>
                  </a:lnTo>
                  <a:lnTo>
                    <a:pt x="66" y="68"/>
                  </a:lnTo>
                  <a:lnTo>
                    <a:pt x="64" y="68"/>
                  </a:lnTo>
                  <a:lnTo>
                    <a:pt x="64" y="68"/>
                  </a:lnTo>
                  <a:lnTo>
                    <a:pt x="60" y="70"/>
                  </a:lnTo>
                  <a:lnTo>
                    <a:pt x="60" y="70"/>
                  </a:lnTo>
                  <a:lnTo>
                    <a:pt x="60" y="70"/>
                  </a:lnTo>
                  <a:lnTo>
                    <a:pt x="60" y="72"/>
                  </a:lnTo>
                  <a:lnTo>
                    <a:pt x="58" y="72"/>
                  </a:lnTo>
                  <a:lnTo>
                    <a:pt x="58" y="74"/>
                  </a:lnTo>
                  <a:lnTo>
                    <a:pt x="58" y="76"/>
                  </a:lnTo>
                  <a:lnTo>
                    <a:pt x="58" y="78"/>
                  </a:lnTo>
                  <a:lnTo>
                    <a:pt x="58" y="80"/>
                  </a:lnTo>
                  <a:lnTo>
                    <a:pt x="58" y="82"/>
                  </a:lnTo>
                  <a:lnTo>
                    <a:pt x="60" y="86"/>
                  </a:lnTo>
                  <a:lnTo>
                    <a:pt x="62" y="94"/>
                  </a:lnTo>
                  <a:lnTo>
                    <a:pt x="62" y="98"/>
                  </a:lnTo>
                  <a:lnTo>
                    <a:pt x="62" y="98"/>
                  </a:lnTo>
                  <a:lnTo>
                    <a:pt x="62" y="100"/>
                  </a:lnTo>
                  <a:lnTo>
                    <a:pt x="64" y="104"/>
                  </a:lnTo>
                  <a:lnTo>
                    <a:pt x="64" y="106"/>
                  </a:lnTo>
                  <a:lnTo>
                    <a:pt x="64" y="108"/>
                  </a:lnTo>
                  <a:lnTo>
                    <a:pt x="64" y="110"/>
                  </a:lnTo>
                  <a:lnTo>
                    <a:pt x="64" y="112"/>
                  </a:lnTo>
                  <a:lnTo>
                    <a:pt x="64" y="112"/>
                  </a:lnTo>
                  <a:lnTo>
                    <a:pt x="62" y="112"/>
                  </a:lnTo>
                  <a:lnTo>
                    <a:pt x="62" y="114"/>
                  </a:lnTo>
                  <a:lnTo>
                    <a:pt x="62" y="114"/>
                  </a:lnTo>
                  <a:lnTo>
                    <a:pt x="60" y="114"/>
                  </a:lnTo>
                  <a:lnTo>
                    <a:pt x="60" y="114"/>
                  </a:lnTo>
                  <a:lnTo>
                    <a:pt x="56" y="114"/>
                  </a:lnTo>
                  <a:lnTo>
                    <a:pt x="54" y="114"/>
                  </a:lnTo>
                  <a:lnTo>
                    <a:pt x="52" y="114"/>
                  </a:lnTo>
                  <a:lnTo>
                    <a:pt x="50" y="114"/>
                  </a:lnTo>
                  <a:lnTo>
                    <a:pt x="48" y="114"/>
                  </a:lnTo>
                  <a:lnTo>
                    <a:pt x="50" y="116"/>
                  </a:lnTo>
                  <a:lnTo>
                    <a:pt x="52" y="122"/>
                  </a:lnTo>
                  <a:lnTo>
                    <a:pt x="54" y="124"/>
                  </a:lnTo>
                  <a:lnTo>
                    <a:pt x="56" y="128"/>
                  </a:lnTo>
                  <a:lnTo>
                    <a:pt x="58" y="132"/>
                  </a:lnTo>
                  <a:lnTo>
                    <a:pt x="58" y="132"/>
                  </a:lnTo>
                  <a:lnTo>
                    <a:pt x="58" y="134"/>
                  </a:lnTo>
                  <a:lnTo>
                    <a:pt x="58" y="134"/>
                  </a:lnTo>
                  <a:lnTo>
                    <a:pt x="58" y="136"/>
                  </a:lnTo>
                  <a:lnTo>
                    <a:pt x="58" y="138"/>
                  </a:lnTo>
                  <a:lnTo>
                    <a:pt x="56" y="140"/>
                  </a:lnTo>
                  <a:lnTo>
                    <a:pt x="56" y="142"/>
                  </a:lnTo>
                  <a:lnTo>
                    <a:pt x="56" y="144"/>
                  </a:lnTo>
                  <a:lnTo>
                    <a:pt x="54" y="146"/>
                  </a:lnTo>
                  <a:lnTo>
                    <a:pt x="54" y="146"/>
                  </a:lnTo>
                  <a:lnTo>
                    <a:pt x="54" y="148"/>
                  </a:lnTo>
                  <a:lnTo>
                    <a:pt x="52" y="148"/>
                  </a:lnTo>
                  <a:lnTo>
                    <a:pt x="50" y="150"/>
                  </a:lnTo>
                  <a:lnTo>
                    <a:pt x="48" y="150"/>
                  </a:lnTo>
                  <a:lnTo>
                    <a:pt x="48" y="152"/>
                  </a:lnTo>
                  <a:lnTo>
                    <a:pt x="46" y="152"/>
                  </a:lnTo>
                  <a:lnTo>
                    <a:pt x="44" y="152"/>
                  </a:lnTo>
                  <a:lnTo>
                    <a:pt x="42" y="154"/>
                  </a:lnTo>
                  <a:lnTo>
                    <a:pt x="42" y="154"/>
                  </a:lnTo>
                  <a:lnTo>
                    <a:pt x="42" y="154"/>
                  </a:lnTo>
                  <a:lnTo>
                    <a:pt x="40" y="152"/>
                  </a:lnTo>
                  <a:lnTo>
                    <a:pt x="38" y="152"/>
                  </a:lnTo>
                  <a:lnTo>
                    <a:pt x="36" y="152"/>
                  </a:lnTo>
                  <a:lnTo>
                    <a:pt x="34" y="150"/>
                  </a:lnTo>
                  <a:lnTo>
                    <a:pt x="32" y="150"/>
                  </a:lnTo>
                  <a:lnTo>
                    <a:pt x="30" y="150"/>
                  </a:lnTo>
                  <a:lnTo>
                    <a:pt x="30" y="150"/>
                  </a:lnTo>
                  <a:lnTo>
                    <a:pt x="30" y="150"/>
                  </a:lnTo>
                  <a:lnTo>
                    <a:pt x="28" y="150"/>
                  </a:lnTo>
                  <a:lnTo>
                    <a:pt x="26" y="150"/>
                  </a:lnTo>
                  <a:lnTo>
                    <a:pt x="26" y="152"/>
                  </a:lnTo>
                  <a:lnTo>
                    <a:pt x="24" y="152"/>
                  </a:lnTo>
                  <a:lnTo>
                    <a:pt x="22" y="154"/>
                  </a:lnTo>
                  <a:lnTo>
                    <a:pt x="22" y="154"/>
                  </a:lnTo>
                  <a:lnTo>
                    <a:pt x="20" y="156"/>
                  </a:lnTo>
                  <a:lnTo>
                    <a:pt x="20" y="156"/>
                  </a:lnTo>
                  <a:lnTo>
                    <a:pt x="18" y="158"/>
                  </a:lnTo>
                  <a:lnTo>
                    <a:pt x="18" y="160"/>
                  </a:lnTo>
                  <a:lnTo>
                    <a:pt x="18" y="162"/>
                  </a:lnTo>
                  <a:lnTo>
                    <a:pt x="16" y="164"/>
                  </a:lnTo>
                  <a:lnTo>
                    <a:pt x="16" y="166"/>
                  </a:lnTo>
                  <a:lnTo>
                    <a:pt x="16" y="168"/>
                  </a:lnTo>
                  <a:lnTo>
                    <a:pt x="16" y="170"/>
                  </a:lnTo>
                  <a:lnTo>
                    <a:pt x="16" y="172"/>
                  </a:lnTo>
                  <a:lnTo>
                    <a:pt x="16" y="172"/>
                  </a:lnTo>
                  <a:lnTo>
                    <a:pt x="18" y="176"/>
                  </a:lnTo>
                  <a:lnTo>
                    <a:pt x="18" y="176"/>
                  </a:lnTo>
                  <a:lnTo>
                    <a:pt x="18" y="178"/>
                  </a:lnTo>
                  <a:lnTo>
                    <a:pt x="18" y="180"/>
                  </a:lnTo>
                  <a:lnTo>
                    <a:pt x="18" y="180"/>
                  </a:lnTo>
                  <a:lnTo>
                    <a:pt x="18" y="180"/>
                  </a:lnTo>
                  <a:lnTo>
                    <a:pt x="18" y="182"/>
                  </a:lnTo>
                  <a:lnTo>
                    <a:pt x="16" y="182"/>
                  </a:lnTo>
                  <a:lnTo>
                    <a:pt x="16" y="184"/>
                  </a:lnTo>
                  <a:lnTo>
                    <a:pt x="14" y="184"/>
                  </a:lnTo>
                  <a:lnTo>
                    <a:pt x="12" y="186"/>
                  </a:lnTo>
                  <a:lnTo>
                    <a:pt x="10" y="186"/>
                  </a:lnTo>
                  <a:lnTo>
                    <a:pt x="10" y="186"/>
                  </a:lnTo>
                  <a:lnTo>
                    <a:pt x="8" y="188"/>
                  </a:lnTo>
                  <a:lnTo>
                    <a:pt x="6" y="188"/>
                  </a:lnTo>
                  <a:lnTo>
                    <a:pt x="4" y="188"/>
                  </a:lnTo>
                  <a:lnTo>
                    <a:pt x="4" y="188"/>
                  </a:lnTo>
                  <a:lnTo>
                    <a:pt x="4" y="190"/>
                  </a:lnTo>
                  <a:lnTo>
                    <a:pt x="2" y="190"/>
                  </a:lnTo>
                  <a:lnTo>
                    <a:pt x="2" y="192"/>
                  </a:lnTo>
                  <a:lnTo>
                    <a:pt x="2" y="194"/>
                  </a:lnTo>
                  <a:lnTo>
                    <a:pt x="0" y="196"/>
                  </a:lnTo>
                  <a:lnTo>
                    <a:pt x="0" y="198"/>
                  </a:lnTo>
                  <a:lnTo>
                    <a:pt x="0" y="200"/>
                  </a:lnTo>
                  <a:lnTo>
                    <a:pt x="0" y="202"/>
                  </a:lnTo>
                  <a:lnTo>
                    <a:pt x="0" y="202"/>
                  </a:lnTo>
                  <a:lnTo>
                    <a:pt x="0" y="204"/>
                  </a:lnTo>
                  <a:lnTo>
                    <a:pt x="0" y="206"/>
                  </a:lnTo>
                  <a:lnTo>
                    <a:pt x="2" y="208"/>
                  </a:lnTo>
                  <a:lnTo>
                    <a:pt x="2" y="210"/>
                  </a:lnTo>
                  <a:lnTo>
                    <a:pt x="4" y="212"/>
                  </a:lnTo>
                  <a:lnTo>
                    <a:pt x="4" y="212"/>
                  </a:lnTo>
                  <a:lnTo>
                    <a:pt x="4" y="214"/>
                  </a:lnTo>
                  <a:lnTo>
                    <a:pt x="6" y="214"/>
                  </a:lnTo>
                  <a:lnTo>
                    <a:pt x="8" y="216"/>
                  </a:lnTo>
                  <a:lnTo>
                    <a:pt x="12" y="220"/>
                  </a:lnTo>
                  <a:lnTo>
                    <a:pt x="12" y="220"/>
                  </a:lnTo>
                  <a:lnTo>
                    <a:pt x="14" y="220"/>
                  </a:lnTo>
                  <a:lnTo>
                    <a:pt x="14" y="222"/>
                  </a:lnTo>
                  <a:lnTo>
                    <a:pt x="14" y="224"/>
                  </a:lnTo>
                  <a:lnTo>
                    <a:pt x="16" y="226"/>
                  </a:lnTo>
                  <a:lnTo>
                    <a:pt x="16" y="228"/>
                  </a:lnTo>
                  <a:lnTo>
                    <a:pt x="16" y="230"/>
                  </a:lnTo>
                  <a:lnTo>
                    <a:pt x="16" y="230"/>
                  </a:lnTo>
                  <a:lnTo>
                    <a:pt x="18" y="232"/>
                  </a:lnTo>
                  <a:lnTo>
                    <a:pt x="18" y="232"/>
                  </a:lnTo>
                  <a:lnTo>
                    <a:pt x="18" y="232"/>
                  </a:lnTo>
                  <a:lnTo>
                    <a:pt x="20" y="232"/>
                  </a:lnTo>
                  <a:lnTo>
                    <a:pt x="22" y="232"/>
                  </a:lnTo>
                  <a:lnTo>
                    <a:pt x="22" y="232"/>
                  </a:lnTo>
                  <a:lnTo>
                    <a:pt x="24" y="232"/>
                  </a:lnTo>
                  <a:lnTo>
                    <a:pt x="26" y="232"/>
                  </a:lnTo>
                  <a:lnTo>
                    <a:pt x="26" y="232"/>
                  </a:lnTo>
                  <a:lnTo>
                    <a:pt x="28" y="232"/>
                  </a:lnTo>
                  <a:lnTo>
                    <a:pt x="28" y="234"/>
                  </a:lnTo>
                  <a:lnTo>
                    <a:pt x="28" y="234"/>
                  </a:lnTo>
                  <a:lnTo>
                    <a:pt x="28" y="234"/>
                  </a:lnTo>
                  <a:lnTo>
                    <a:pt x="28" y="238"/>
                  </a:lnTo>
                  <a:lnTo>
                    <a:pt x="28" y="238"/>
                  </a:lnTo>
                  <a:lnTo>
                    <a:pt x="28" y="240"/>
                  </a:lnTo>
                  <a:lnTo>
                    <a:pt x="30" y="240"/>
                  </a:lnTo>
                  <a:lnTo>
                    <a:pt x="30" y="242"/>
                  </a:lnTo>
                  <a:lnTo>
                    <a:pt x="30" y="242"/>
                  </a:lnTo>
                  <a:lnTo>
                    <a:pt x="30" y="242"/>
                  </a:lnTo>
                  <a:lnTo>
                    <a:pt x="30" y="242"/>
                  </a:lnTo>
                  <a:lnTo>
                    <a:pt x="32" y="242"/>
                  </a:lnTo>
                  <a:lnTo>
                    <a:pt x="34" y="242"/>
                  </a:lnTo>
                  <a:lnTo>
                    <a:pt x="36" y="244"/>
                  </a:lnTo>
                  <a:lnTo>
                    <a:pt x="38" y="244"/>
                  </a:lnTo>
                  <a:lnTo>
                    <a:pt x="40" y="244"/>
                  </a:lnTo>
                  <a:lnTo>
                    <a:pt x="42" y="244"/>
                  </a:lnTo>
                  <a:lnTo>
                    <a:pt x="42" y="244"/>
                  </a:lnTo>
                  <a:lnTo>
                    <a:pt x="44" y="242"/>
                  </a:lnTo>
                  <a:lnTo>
                    <a:pt x="44" y="242"/>
                  </a:lnTo>
                  <a:lnTo>
                    <a:pt x="46" y="242"/>
                  </a:lnTo>
                  <a:lnTo>
                    <a:pt x="48" y="238"/>
                  </a:lnTo>
                  <a:lnTo>
                    <a:pt x="50" y="238"/>
                  </a:lnTo>
                  <a:lnTo>
                    <a:pt x="52" y="236"/>
                  </a:lnTo>
                  <a:lnTo>
                    <a:pt x="52" y="236"/>
                  </a:lnTo>
                  <a:lnTo>
                    <a:pt x="52" y="236"/>
                  </a:lnTo>
                  <a:lnTo>
                    <a:pt x="54" y="236"/>
                  </a:lnTo>
                  <a:lnTo>
                    <a:pt x="54" y="236"/>
                  </a:lnTo>
                  <a:lnTo>
                    <a:pt x="54" y="236"/>
                  </a:lnTo>
                  <a:lnTo>
                    <a:pt x="56" y="238"/>
                  </a:lnTo>
                  <a:lnTo>
                    <a:pt x="56" y="238"/>
                  </a:lnTo>
                  <a:lnTo>
                    <a:pt x="56" y="240"/>
                  </a:lnTo>
                  <a:lnTo>
                    <a:pt x="56" y="240"/>
                  </a:lnTo>
                  <a:lnTo>
                    <a:pt x="56" y="242"/>
                  </a:lnTo>
                  <a:lnTo>
                    <a:pt x="58" y="244"/>
                  </a:lnTo>
                  <a:lnTo>
                    <a:pt x="58" y="248"/>
                  </a:lnTo>
                  <a:lnTo>
                    <a:pt x="58" y="250"/>
                  </a:lnTo>
                  <a:lnTo>
                    <a:pt x="58" y="252"/>
                  </a:lnTo>
                  <a:lnTo>
                    <a:pt x="58" y="254"/>
                  </a:lnTo>
                  <a:lnTo>
                    <a:pt x="60" y="254"/>
                  </a:lnTo>
                  <a:lnTo>
                    <a:pt x="60" y="256"/>
                  </a:lnTo>
                  <a:lnTo>
                    <a:pt x="60" y="256"/>
                  </a:lnTo>
                  <a:lnTo>
                    <a:pt x="60" y="256"/>
                  </a:lnTo>
                  <a:lnTo>
                    <a:pt x="62" y="258"/>
                  </a:lnTo>
                  <a:lnTo>
                    <a:pt x="64" y="258"/>
                  </a:lnTo>
                  <a:lnTo>
                    <a:pt x="66" y="260"/>
                  </a:lnTo>
                  <a:lnTo>
                    <a:pt x="70" y="260"/>
                  </a:lnTo>
                  <a:lnTo>
                    <a:pt x="72" y="262"/>
                  </a:lnTo>
                  <a:lnTo>
                    <a:pt x="76" y="262"/>
                  </a:lnTo>
                  <a:lnTo>
                    <a:pt x="80" y="262"/>
                  </a:lnTo>
                  <a:lnTo>
                    <a:pt x="82" y="262"/>
                  </a:lnTo>
                  <a:lnTo>
                    <a:pt x="84" y="262"/>
                  </a:lnTo>
                  <a:lnTo>
                    <a:pt x="84" y="262"/>
                  </a:lnTo>
                  <a:lnTo>
                    <a:pt x="86" y="262"/>
                  </a:lnTo>
                  <a:lnTo>
                    <a:pt x="88" y="262"/>
                  </a:lnTo>
                  <a:lnTo>
                    <a:pt x="90" y="260"/>
                  </a:lnTo>
                  <a:lnTo>
                    <a:pt x="92" y="258"/>
                  </a:lnTo>
                  <a:lnTo>
                    <a:pt x="94" y="258"/>
                  </a:lnTo>
                  <a:lnTo>
                    <a:pt x="94" y="256"/>
                  </a:lnTo>
                  <a:lnTo>
                    <a:pt x="96" y="256"/>
                  </a:lnTo>
                  <a:lnTo>
                    <a:pt x="96" y="254"/>
                  </a:lnTo>
                  <a:lnTo>
                    <a:pt x="98" y="254"/>
                  </a:lnTo>
                  <a:lnTo>
                    <a:pt x="98" y="252"/>
                  </a:lnTo>
                  <a:lnTo>
                    <a:pt x="98" y="250"/>
                  </a:lnTo>
                  <a:lnTo>
                    <a:pt x="100" y="250"/>
                  </a:lnTo>
                  <a:lnTo>
                    <a:pt x="100" y="248"/>
                  </a:lnTo>
                  <a:lnTo>
                    <a:pt x="100" y="248"/>
                  </a:lnTo>
                  <a:lnTo>
                    <a:pt x="100" y="248"/>
                  </a:lnTo>
                  <a:lnTo>
                    <a:pt x="102" y="248"/>
                  </a:lnTo>
                  <a:lnTo>
                    <a:pt x="102" y="248"/>
                  </a:lnTo>
                  <a:lnTo>
                    <a:pt x="102" y="248"/>
                  </a:lnTo>
                  <a:lnTo>
                    <a:pt x="104" y="248"/>
                  </a:lnTo>
                  <a:lnTo>
                    <a:pt x="106" y="248"/>
                  </a:lnTo>
                  <a:lnTo>
                    <a:pt x="106" y="248"/>
                  </a:lnTo>
                  <a:lnTo>
                    <a:pt x="108" y="250"/>
                  </a:lnTo>
                  <a:lnTo>
                    <a:pt x="108" y="248"/>
                  </a:lnTo>
                  <a:lnTo>
                    <a:pt x="108" y="248"/>
                  </a:lnTo>
                  <a:lnTo>
                    <a:pt x="108" y="248"/>
                  </a:lnTo>
                  <a:lnTo>
                    <a:pt x="108" y="248"/>
                  </a:lnTo>
                  <a:lnTo>
                    <a:pt x="110" y="246"/>
                  </a:lnTo>
                  <a:lnTo>
                    <a:pt x="110" y="246"/>
                  </a:lnTo>
                  <a:lnTo>
                    <a:pt x="110" y="244"/>
                  </a:lnTo>
                  <a:lnTo>
                    <a:pt x="110" y="242"/>
                  </a:lnTo>
                  <a:lnTo>
                    <a:pt x="110" y="240"/>
                  </a:lnTo>
                  <a:lnTo>
                    <a:pt x="110" y="240"/>
                  </a:lnTo>
                  <a:lnTo>
                    <a:pt x="110" y="238"/>
                  </a:lnTo>
                  <a:lnTo>
                    <a:pt x="110" y="238"/>
                  </a:lnTo>
                  <a:lnTo>
                    <a:pt x="112" y="238"/>
                  </a:lnTo>
                  <a:lnTo>
                    <a:pt x="112" y="238"/>
                  </a:lnTo>
                  <a:lnTo>
                    <a:pt x="112" y="236"/>
                  </a:lnTo>
                  <a:lnTo>
                    <a:pt x="114" y="236"/>
                  </a:lnTo>
                  <a:lnTo>
                    <a:pt x="118" y="236"/>
                  </a:lnTo>
                  <a:lnTo>
                    <a:pt x="120" y="236"/>
                  </a:lnTo>
                  <a:lnTo>
                    <a:pt x="122" y="238"/>
                  </a:lnTo>
                  <a:lnTo>
                    <a:pt x="126" y="238"/>
                  </a:lnTo>
                  <a:lnTo>
                    <a:pt x="126" y="238"/>
                  </a:lnTo>
                  <a:lnTo>
                    <a:pt x="128" y="238"/>
                  </a:lnTo>
                  <a:lnTo>
                    <a:pt x="128" y="240"/>
                  </a:lnTo>
                  <a:lnTo>
                    <a:pt x="130" y="240"/>
                  </a:lnTo>
                  <a:lnTo>
                    <a:pt x="130" y="242"/>
                  </a:lnTo>
                  <a:lnTo>
                    <a:pt x="130" y="242"/>
                  </a:lnTo>
                  <a:lnTo>
                    <a:pt x="130" y="244"/>
                  </a:lnTo>
                  <a:lnTo>
                    <a:pt x="132" y="246"/>
                  </a:lnTo>
                  <a:lnTo>
                    <a:pt x="132" y="248"/>
                  </a:lnTo>
                  <a:lnTo>
                    <a:pt x="132" y="250"/>
                  </a:lnTo>
                  <a:lnTo>
                    <a:pt x="132" y="254"/>
                  </a:lnTo>
                  <a:lnTo>
                    <a:pt x="132" y="262"/>
                  </a:lnTo>
                  <a:lnTo>
                    <a:pt x="132" y="266"/>
                  </a:lnTo>
                  <a:lnTo>
                    <a:pt x="132" y="268"/>
                  </a:lnTo>
                  <a:lnTo>
                    <a:pt x="132" y="270"/>
                  </a:lnTo>
                  <a:lnTo>
                    <a:pt x="132" y="272"/>
                  </a:lnTo>
                  <a:lnTo>
                    <a:pt x="134" y="276"/>
                  </a:lnTo>
                  <a:lnTo>
                    <a:pt x="136" y="278"/>
                  </a:lnTo>
                  <a:lnTo>
                    <a:pt x="136" y="280"/>
                  </a:lnTo>
                  <a:lnTo>
                    <a:pt x="138" y="284"/>
                  </a:lnTo>
                  <a:lnTo>
                    <a:pt x="138" y="284"/>
                  </a:lnTo>
                  <a:lnTo>
                    <a:pt x="140" y="286"/>
                  </a:lnTo>
                  <a:lnTo>
                    <a:pt x="140" y="286"/>
                  </a:lnTo>
                  <a:lnTo>
                    <a:pt x="140" y="286"/>
                  </a:lnTo>
                  <a:lnTo>
                    <a:pt x="142" y="286"/>
                  </a:lnTo>
                  <a:lnTo>
                    <a:pt x="144" y="286"/>
                  </a:lnTo>
                  <a:lnTo>
                    <a:pt x="144" y="286"/>
                  </a:lnTo>
                  <a:lnTo>
                    <a:pt x="148" y="286"/>
                  </a:lnTo>
                  <a:lnTo>
                    <a:pt x="152" y="286"/>
                  </a:lnTo>
                  <a:lnTo>
                    <a:pt x="154" y="286"/>
                  </a:lnTo>
                  <a:lnTo>
                    <a:pt x="158" y="286"/>
                  </a:lnTo>
                  <a:lnTo>
                    <a:pt x="158" y="286"/>
                  </a:lnTo>
                  <a:lnTo>
                    <a:pt x="160" y="286"/>
                  </a:lnTo>
                  <a:lnTo>
                    <a:pt x="162" y="286"/>
                  </a:lnTo>
                  <a:lnTo>
                    <a:pt x="162" y="286"/>
                  </a:lnTo>
                  <a:lnTo>
                    <a:pt x="162" y="286"/>
                  </a:lnTo>
                  <a:lnTo>
                    <a:pt x="164" y="286"/>
                  </a:lnTo>
                  <a:lnTo>
                    <a:pt x="164" y="288"/>
                  </a:lnTo>
                  <a:lnTo>
                    <a:pt x="164" y="288"/>
                  </a:lnTo>
                  <a:lnTo>
                    <a:pt x="164" y="290"/>
                  </a:lnTo>
                  <a:lnTo>
                    <a:pt x="166" y="290"/>
                  </a:lnTo>
                  <a:lnTo>
                    <a:pt x="168" y="290"/>
                  </a:lnTo>
                  <a:lnTo>
                    <a:pt x="170" y="290"/>
                  </a:lnTo>
                  <a:lnTo>
                    <a:pt x="172" y="290"/>
                  </a:lnTo>
                  <a:lnTo>
                    <a:pt x="174" y="290"/>
                  </a:lnTo>
                  <a:lnTo>
                    <a:pt x="174" y="292"/>
                  </a:lnTo>
                  <a:lnTo>
                    <a:pt x="174" y="292"/>
                  </a:lnTo>
                  <a:lnTo>
                    <a:pt x="174" y="292"/>
                  </a:lnTo>
                  <a:lnTo>
                    <a:pt x="176" y="292"/>
                  </a:lnTo>
                  <a:lnTo>
                    <a:pt x="176" y="292"/>
                  </a:lnTo>
                  <a:lnTo>
                    <a:pt x="176" y="294"/>
                  </a:lnTo>
                  <a:lnTo>
                    <a:pt x="176" y="294"/>
                  </a:lnTo>
                  <a:lnTo>
                    <a:pt x="176" y="296"/>
                  </a:lnTo>
                  <a:lnTo>
                    <a:pt x="176" y="298"/>
                  </a:lnTo>
                  <a:lnTo>
                    <a:pt x="176" y="298"/>
                  </a:lnTo>
                  <a:lnTo>
                    <a:pt x="176" y="300"/>
                  </a:lnTo>
                  <a:lnTo>
                    <a:pt x="176" y="300"/>
                  </a:lnTo>
                  <a:lnTo>
                    <a:pt x="176" y="300"/>
                  </a:lnTo>
                  <a:lnTo>
                    <a:pt x="178" y="300"/>
                  </a:lnTo>
                  <a:lnTo>
                    <a:pt x="178" y="302"/>
                  </a:lnTo>
                  <a:lnTo>
                    <a:pt x="180" y="302"/>
                  </a:lnTo>
                  <a:lnTo>
                    <a:pt x="182" y="302"/>
                  </a:lnTo>
                  <a:lnTo>
                    <a:pt x="184" y="302"/>
                  </a:lnTo>
                  <a:lnTo>
                    <a:pt x="188" y="302"/>
                  </a:lnTo>
                  <a:lnTo>
                    <a:pt x="190" y="302"/>
                  </a:lnTo>
                  <a:lnTo>
                    <a:pt x="192" y="302"/>
                  </a:lnTo>
                  <a:lnTo>
                    <a:pt x="194" y="302"/>
                  </a:lnTo>
                  <a:lnTo>
                    <a:pt x="196" y="302"/>
                  </a:lnTo>
                  <a:lnTo>
                    <a:pt x="196" y="304"/>
                  </a:lnTo>
                  <a:lnTo>
                    <a:pt x="198" y="304"/>
                  </a:lnTo>
                  <a:lnTo>
                    <a:pt x="198" y="304"/>
                  </a:lnTo>
                  <a:lnTo>
                    <a:pt x="200" y="304"/>
                  </a:lnTo>
                  <a:lnTo>
                    <a:pt x="200" y="304"/>
                  </a:lnTo>
                  <a:lnTo>
                    <a:pt x="200" y="306"/>
                  </a:lnTo>
                  <a:lnTo>
                    <a:pt x="200" y="306"/>
                  </a:lnTo>
                  <a:lnTo>
                    <a:pt x="200" y="308"/>
                  </a:lnTo>
                  <a:lnTo>
                    <a:pt x="200" y="310"/>
                  </a:lnTo>
                  <a:lnTo>
                    <a:pt x="200" y="312"/>
                  </a:lnTo>
                  <a:lnTo>
                    <a:pt x="200" y="314"/>
                  </a:lnTo>
                  <a:lnTo>
                    <a:pt x="200" y="316"/>
                  </a:lnTo>
                  <a:lnTo>
                    <a:pt x="200" y="316"/>
                  </a:lnTo>
                  <a:lnTo>
                    <a:pt x="200" y="318"/>
                  </a:lnTo>
                  <a:lnTo>
                    <a:pt x="202" y="318"/>
                  </a:lnTo>
                  <a:lnTo>
                    <a:pt x="202" y="318"/>
                  </a:lnTo>
                  <a:lnTo>
                    <a:pt x="202" y="318"/>
                  </a:lnTo>
                  <a:lnTo>
                    <a:pt x="202" y="320"/>
                  </a:lnTo>
                  <a:lnTo>
                    <a:pt x="204" y="320"/>
                  </a:lnTo>
                  <a:lnTo>
                    <a:pt x="206" y="320"/>
                  </a:lnTo>
                  <a:lnTo>
                    <a:pt x="206" y="320"/>
                  </a:lnTo>
                  <a:lnTo>
                    <a:pt x="208" y="320"/>
                  </a:lnTo>
                  <a:lnTo>
                    <a:pt x="208" y="320"/>
                  </a:lnTo>
                  <a:lnTo>
                    <a:pt x="208" y="320"/>
                  </a:lnTo>
                  <a:lnTo>
                    <a:pt x="208" y="320"/>
                  </a:lnTo>
                  <a:lnTo>
                    <a:pt x="208" y="320"/>
                  </a:lnTo>
                  <a:lnTo>
                    <a:pt x="208" y="320"/>
                  </a:lnTo>
                  <a:lnTo>
                    <a:pt x="208" y="322"/>
                  </a:lnTo>
                  <a:lnTo>
                    <a:pt x="208" y="322"/>
                  </a:lnTo>
                  <a:lnTo>
                    <a:pt x="208" y="322"/>
                  </a:lnTo>
                  <a:lnTo>
                    <a:pt x="206" y="322"/>
                  </a:lnTo>
                  <a:lnTo>
                    <a:pt x="204" y="324"/>
                  </a:lnTo>
                  <a:lnTo>
                    <a:pt x="202" y="324"/>
                  </a:lnTo>
                  <a:lnTo>
                    <a:pt x="202" y="326"/>
                  </a:lnTo>
                  <a:lnTo>
                    <a:pt x="202" y="326"/>
                  </a:lnTo>
                  <a:lnTo>
                    <a:pt x="202" y="326"/>
                  </a:lnTo>
                  <a:lnTo>
                    <a:pt x="200" y="328"/>
                  </a:lnTo>
                  <a:lnTo>
                    <a:pt x="200" y="330"/>
                  </a:lnTo>
                  <a:lnTo>
                    <a:pt x="200" y="332"/>
                  </a:lnTo>
                  <a:lnTo>
                    <a:pt x="200" y="336"/>
                  </a:lnTo>
                  <a:lnTo>
                    <a:pt x="200" y="338"/>
                  </a:lnTo>
                  <a:lnTo>
                    <a:pt x="200" y="342"/>
                  </a:lnTo>
                  <a:lnTo>
                    <a:pt x="202" y="344"/>
                  </a:lnTo>
                  <a:lnTo>
                    <a:pt x="202" y="344"/>
                  </a:lnTo>
                  <a:lnTo>
                    <a:pt x="202" y="346"/>
                  </a:lnTo>
                  <a:lnTo>
                    <a:pt x="202" y="346"/>
                  </a:lnTo>
                  <a:lnTo>
                    <a:pt x="202" y="346"/>
                  </a:lnTo>
                  <a:lnTo>
                    <a:pt x="204" y="346"/>
                  </a:lnTo>
                  <a:lnTo>
                    <a:pt x="206" y="348"/>
                  </a:lnTo>
                  <a:lnTo>
                    <a:pt x="206" y="348"/>
                  </a:lnTo>
                  <a:lnTo>
                    <a:pt x="208" y="348"/>
                  </a:lnTo>
                  <a:lnTo>
                    <a:pt x="208" y="348"/>
                  </a:lnTo>
                  <a:lnTo>
                    <a:pt x="208" y="350"/>
                  </a:lnTo>
                  <a:lnTo>
                    <a:pt x="210" y="352"/>
                  </a:lnTo>
                  <a:lnTo>
                    <a:pt x="210" y="352"/>
                  </a:lnTo>
                  <a:lnTo>
                    <a:pt x="210" y="352"/>
                  </a:lnTo>
                  <a:lnTo>
                    <a:pt x="212" y="354"/>
                  </a:lnTo>
                  <a:lnTo>
                    <a:pt x="214" y="354"/>
                  </a:lnTo>
                  <a:lnTo>
                    <a:pt x="214" y="354"/>
                  </a:lnTo>
                  <a:lnTo>
                    <a:pt x="216" y="354"/>
                  </a:lnTo>
                  <a:lnTo>
                    <a:pt x="218" y="352"/>
                  </a:lnTo>
                  <a:lnTo>
                    <a:pt x="222" y="352"/>
                  </a:lnTo>
                  <a:lnTo>
                    <a:pt x="224" y="352"/>
                  </a:lnTo>
                  <a:lnTo>
                    <a:pt x="226" y="352"/>
                  </a:lnTo>
                  <a:lnTo>
                    <a:pt x="228" y="352"/>
                  </a:lnTo>
                  <a:lnTo>
                    <a:pt x="230" y="352"/>
                  </a:lnTo>
                  <a:lnTo>
                    <a:pt x="230" y="352"/>
                  </a:lnTo>
                  <a:lnTo>
                    <a:pt x="232" y="352"/>
                  </a:lnTo>
                  <a:lnTo>
                    <a:pt x="232" y="352"/>
                  </a:lnTo>
                  <a:lnTo>
                    <a:pt x="232" y="354"/>
                  </a:lnTo>
                  <a:lnTo>
                    <a:pt x="232" y="354"/>
                  </a:lnTo>
                  <a:lnTo>
                    <a:pt x="232" y="356"/>
                  </a:lnTo>
                  <a:lnTo>
                    <a:pt x="232" y="358"/>
                  </a:lnTo>
                  <a:lnTo>
                    <a:pt x="232" y="360"/>
                  </a:lnTo>
                  <a:lnTo>
                    <a:pt x="232" y="362"/>
                  </a:lnTo>
                  <a:lnTo>
                    <a:pt x="232" y="362"/>
                  </a:lnTo>
                  <a:lnTo>
                    <a:pt x="232" y="362"/>
                  </a:lnTo>
                  <a:lnTo>
                    <a:pt x="232" y="364"/>
                  </a:lnTo>
                  <a:lnTo>
                    <a:pt x="232" y="364"/>
                  </a:lnTo>
                  <a:lnTo>
                    <a:pt x="234" y="364"/>
                  </a:lnTo>
                  <a:lnTo>
                    <a:pt x="234" y="364"/>
                  </a:lnTo>
                  <a:lnTo>
                    <a:pt x="236" y="364"/>
                  </a:lnTo>
                  <a:lnTo>
                    <a:pt x="236" y="364"/>
                  </a:lnTo>
                  <a:lnTo>
                    <a:pt x="238" y="364"/>
                  </a:lnTo>
                  <a:lnTo>
                    <a:pt x="238" y="364"/>
                  </a:lnTo>
                  <a:lnTo>
                    <a:pt x="240" y="364"/>
                  </a:lnTo>
                  <a:lnTo>
                    <a:pt x="240" y="364"/>
                  </a:lnTo>
                  <a:lnTo>
                    <a:pt x="240" y="364"/>
                  </a:lnTo>
                  <a:lnTo>
                    <a:pt x="240" y="366"/>
                  </a:lnTo>
                  <a:lnTo>
                    <a:pt x="242" y="366"/>
                  </a:lnTo>
                  <a:lnTo>
                    <a:pt x="242" y="368"/>
                  </a:lnTo>
                  <a:lnTo>
                    <a:pt x="242" y="368"/>
                  </a:lnTo>
                  <a:lnTo>
                    <a:pt x="242" y="370"/>
                  </a:lnTo>
                  <a:lnTo>
                    <a:pt x="242" y="374"/>
                  </a:lnTo>
                  <a:lnTo>
                    <a:pt x="242" y="374"/>
                  </a:lnTo>
                  <a:lnTo>
                    <a:pt x="242" y="376"/>
                  </a:lnTo>
                  <a:lnTo>
                    <a:pt x="242" y="376"/>
                  </a:lnTo>
                  <a:lnTo>
                    <a:pt x="242" y="376"/>
                  </a:lnTo>
                  <a:lnTo>
                    <a:pt x="244" y="378"/>
                  </a:lnTo>
                  <a:lnTo>
                    <a:pt x="246" y="378"/>
                  </a:lnTo>
                  <a:lnTo>
                    <a:pt x="246" y="378"/>
                  </a:lnTo>
                  <a:lnTo>
                    <a:pt x="248" y="380"/>
                  </a:lnTo>
                  <a:lnTo>
                    <a:pt x="248" y="380"/>
                  </a:lnTo>
                  <a:lnTo>
                    <a:pt x="248" y="380"/>
                  </a:lnTo>
                  <a:lnTo>
                    <a:pt x="248" y="382"/>
                  </a:lnTo>
                  <a:lnTo>
                    <a:pt x="248" y="384"/>
                  </a:lnTo>
                  <a:lnTo>
                    <a:pt x="248" y="386"/>
                  </a:lnTo>
                  <a:lnTo>
                    <a:pt x="248" y="390"/>
                  </a:lnTo>
                  <a:lnTo>
                    <a:pt x="248" y="392"/>
                  </a:lnTo>
                  <a:lnTo>
                    <a:pt x="248" y="394"/>
                  </a:lnTo>
                  <a:lnTo>
                    <a:pt x="246" y="396"/>
                  </a:lnTo>
                  <a:lnTo>
                    <a:pt x="246" y="398"/>
                  </a:lnTo>
                  <a:lnTo>
                    <a:pt x="246" y="400"/>
                  </a:lnTo>
                  <a:lnTo>
                    <a:pt x="244" y="404"/>
                  </a:lnTo>
                  <a:lnTo>
                    <a:pt x="242" y="406"/>
                  </a:lnTo>
                  <a:lnTo>
                    <a:pt x="242" y="406"/>
                  </a:lnTo>
                  <a:lnTo>
                    <a:pt x="240" y="408"/>
                  </a:lnTo>
                  <a:lnTo>
                    <a:pt x="240" y="408"/>
                  </a:lnTo>
                  <a:lnTo>
                    <a:pt x="238" y="408"/>
                  </a:lnTo>
                  <a:lnTo>
                    <a:pt x="236" y="408"/>
                  </a:lnTo>
                  <a:lnTo>
                    <a:pt x="232" y="410"/>
                  </a:lnTo>
                  <a:lnTo>
                    <a:pt x="232" y="410"/>
                  </a:lnTo>
                  <a:lnTo>
                    <a:pt x="232" y="414"/>
                  </a:lnTo>
                  <a:lnTo>
                    <a:pt x="234" y="416"/>
                  </a:lnTo>
                  <a:lnTo>
                    <a:pt x="234" y="418"/>
                  </a:lnTo>
                  <a:lnTo>
                    <a:pt x="234" y="420"/>
                  </a:lnTo>
                  <a:lnTo>
                    <a:pt x="234" y="420"/>
                  </a:lnTo>
                  <a:lnTo>
                    <a:pt x="234" y="420"/>
                  </a:lnTo>
                  <a:lnTo>
                    <a:pt x="234" y="420"/>
                  </a:lnTo>
                  <a:lnTo>
                    <a:pt x="236" y="420"/>
                  </a:lnTo>
                  <a:lnTo>
                    <a:pt x="236" y="422"/>
                  </a:lnTo>
                  <a:lnTo>
                    <a:pt x="238" y="422"/>
                  </a:lnTo>
                  <a:lnTo>
                    <a:pt x="240" y="422"/>
                  </a:lnTo>
                  <a:lnTo>
                    <a:pt x="240" y="422"/>
                  </a:lnTo>
                  <a:lnTo>
                    <a:pt x="242" y="422"/>
                  </a:lnTo>
                  <a:lnTo>
                    <a:pt x="244" y="424"/>
                  </a:lnTo>
                  <a:lnTo>
                    <a:pt x="244" y="424"/>
                  </a:lnTo>
                  <a:lnTo>
                    <a:pt x="244" y="424"/>
                  </a:lnTo>
                  <a:lnTo>
                    <a:pt x="244" y="424"/>
                  </a:lnTo>
                  <a:lnTo>
                    <a:pt x="244" y="426"/>
                  </a:lnTo>
                  <a:lnTo>
                    <a:pt x="246" y="426"/>
                  </a:lnTo>
                  <a:lnTo>
                    <a:pt x="246" y="428"/>
                  </a:lnTo>
                  <a:lnTo>
                    <a:pt x="244" y="430"/>
                  </a:lnTo>
                  <a:lnTo>
                    <a:pt x="244" y="432"/>
                  </a:lnTo>
                  <a:lnTo>
                    <a:pt x="244" y="434"/>
                  </a:lnTo>
                  <a:lnTo>
                    <a:pt x="246" y="436"/>
                  </a:lnTo>
                  <a:lnTo>
                    <a:pt x="246" y="436"/>
                  </a:lnTo>
                  <a:lnTo>
                    <a:pt x="246" y="436"/>
                  </a:lnTo>
                  <a:lnTo>
                    <a:pt x="246" y="436"/>
                  </a:lnTo>
                  <a:lnTo>
                    <a:pt x="246" y="438"/>
                  </a:lnTo>
                  <a:lnTo>
                    <a:pt x="248" y="438"/>
                  </a:lnTo>
                  <a:lnTo>
                    <a:pt x="250" y="438"/>
                  </a:lnTo>
                  <a:lnTo>
                    <a:pt x="252" y="438"/>
                  </a:lnTo>
                  <a:lnTo>
                    <a:pt x="254" y="438"/>
                  </a:lnTo>
                  <a:lnTo>
                    <a:pt x="256" y="438"/>
                  </a:lnTo>
                  <a:lnTo>
                    <a:pt x="258" y="438"/>
                  </a:lnTo>
                  <a:lnTo>
                    <a:pt x="258" y="438"/>
                  </a:lnTo>
                  <a:lnTo>
                    <a:pt x="258" y="440"/>
                  </a:lnTo>
                  <a:lnTo>
                    <a:pt x="260" y="440"/>
                  </a:lnTo>
                  <a:lnTo>
                    <a:pt x="260" y="440"/>
                  </a:lnTo>
                  <a:lnTo>
                    <a:pt x="260" y="442"/>
                  </a:lnTo>
                  <a:lnTo>
                    <a:pt x="262" y="444"/>
                  </a:lnTo>
                  <a:lnTo>
                    <a:pt x="262" y="446"/>
                  </a:lnTo>
                  <a:lnTo>
                    <a:pt x="262" y="446"/>
                  </a:lnTo>
                  <a:lnTo>
                    <a:pt x="264" y="448"/>
                  </a:lnTo>
                  <a:lnTo>
                    <a:pt x="264" y="448"/>
                  </a:lnTo>
                  <a:lnTo>
                    <a:pt x="266" y="448"/>
                  </a:lnTo>
                  <a:lnTo>
                    <a:pt x="268" y="450"/>
                  </a:lnTo>
                  <a:lnTo>
                    <a:pt x="270" y="450"/>
                  </a:lnTo>
                  <a:lnTo>
                    <a:pt x="272" y="450"/>
                  </a:lnTo>
                  <a:lnTo>
                    <a:pt x="274" y="450"/>
                  </a:lnTo>
                  <a:lnTo>
                    <a:pt x="278" y="450"/>
                  </a:lnTo>
                  <a:lnTo>
                    <a:pt x="280" y="450"/>
                  </a:lnTo>
                  <a:lnTo>
                    <a:pt x="282" y="450"/>
                  </a:lnTo>
                  <a:lnTo>
                    <a:pt x="282" y="450"/>
                  </a:lnTo>
                  <a:lnTo>
                    <a:pt x="282" y="450"/>
                  </a:lnTo>
                  <a:lnTo>
                    <a:pt x="284" y="450"/>
                  </a:lnTo>
                  <a:lnTo>
                    <a:pt x="284" y="450"/>
                  </a:lnTo>
                  <a:lnTo>
                    <a:pt x="284" y="452"/>
                  </a:lnTo>
                  <a:lnTo>
                    <a:pt x="284" y="452"/>
                  </a:lnTo>
                  <a:lnTo>
                    <a:pt x="286" y="452"/>
                  </a:lnTo>
                  <a:lnTo>
                    <a:pt x="286" y="454"/>
                  </a:lnTo>
                  <a:lnTo>
                    <a:pt x="286" y="456"/>
                  </a:lnTo>
                  <a:lnTo>
                    <a:pt x="284" y="458"/>
                  </a:lnTo>
                  <a:lnTo>
                    <a:pt x="284" y="462"/>
                  </a:lnTo>
                  <a:lnTo>
                    <a:pt x="284" y="464"/>
                  </a:lnTo>
                  <a:lnTo>
                    <a:pt x="284" y="464"/>
                  </a:lnTo>
                  <a:lnTo>
                    <a:pt x="284" y="466"/>
                  </a:lnTo>
                  <a:lnTo>
                    <a:pt x="284" y="466"/>
                  </a:lnTo>
                  <a:lnTo>
                    <a:pt x="286" y="468"/>
                  </a:lnTo>
                  <a:lnTo>
                    <a:pt x="286" y="468"/>
                  </a:lnTo>
                  <a:lnTo>
                    <a:pt x="286" y="468"/>
                  </a:lnTo>
                  <a:lnTo>
                    <a:pt x="288" y="468"/>
                  </a:lnTo>
                  <a:lnTo>
                    <a:pt x="288" y="468"/>
                  </a:lnTo>
                  <a:lnTo>
                    <a:pt x="290" y="468"/>
                  </a:lnTo>
                  <a:lnTo>
                    <a:pt x="292" y="468"/>
                  </a:lnTo>
                  <a:lnTo>
                    <a:pt x="294" y="468"/>
                  </a:lnTo>
                  <a:lnTo>
                    <a:pt x="296" y="468"/>
                  </a:lnTo>
                  <a:lnTo>
                    <a:pt x="296" y="468"/>
                  </a:lnTo>
                  <a:lnTo>
                    <a:pt x="296" y="468"/>
                  </a:lnTo>
                  <a:lnTo>
                    <a:pt x="298" y="468"/>
                  </a:lnTo>
                  <a:lnTo>
                    <a:pt x="298" y="468"/>
                  </a:lnTo>
                  <a:lnTo>
                    <a:pt x="298" y="470"/>
                  </a:lnTo>
                  <a:lnTo>
                    <a:pt x="300" y="470"/>
                  </a:lnTo>
                  <a:lnTo>
                    <a:pt x="300" y="472"/>
                  </a:lnTo>
                  <a:lnTo>
                    <a:pt x="300" y="474"/>
                  </a:lnTo>
                  <a:lnTo>
                    <a:pt x="300" y="476"/>
                  </a:lnTo>
                  <a:lnTo>
                    <a:pt x="300" y="478"/>
                  </a:lnTo>
                  <a:lnTo>
                    <a:pt x="302" y="482"/>
                  </a:lnTo>
                  <a:lnTo>
                    <a:pt x="300" y="486"/>
                  </a:lnTo>
                  <a:lnTo>
                    <a:pt x="300" y="492"/>
                  </a:lnTo>
                  <a:lnTo>
                    <a:pt x="300" y="498"/>
                  </a:lnTo>
                  <a:lnTo>
                    <a:pt x="300" y="500"/>
                  </a:lnTo>
                  <a:lnTo>
                    <a:pt x="300" y="502"/>
                  </a:lnTo>
                  <a:lnTo>
                    <a:pt x="300" y="504"/>
                  </a:lnTo>
                  <a:lnTo>
                    <a:pt x="302" y="506"/>
                  </a:lnTo>
                  <a:lnTo>
                    <a:pt x="302" y="508"/>
                  </a:lnTo>
                  <a:lnTo>
                    <a:pt x="302" y="508"/>
                  </a:lnTo>
                  <a:lnTo>
                    <a:pt x="302" y="510"/>
                  </a:lnTo>
                  <a:lnTo>
                    <a:pt x="302" y="512"/>
                  </a:lnTo>
                  <a:lnTo>
                    <a:pt x="302" y="514"/>
                  </a:lnTo>
                  <a:lnTo>
                    <a:pt x="302" y="516"/>
                  </a:lnTo>
                  <a:lnTo>
                    <a:pt x="302" y="520"/>
                  </a:lnTo>
                  <a:lnTo>
                    <a:pt x="304" y="522"/>
                  </a:lnTo>
                  <a:lnTo>
                    <a:pt x="304" y="522"/>
                  </a:lnTo>
                  <a:lnTo>
                    <a:pt x="304" y="524"/>
                  </a:lnTo>
                  <a:lnTo>
                    <a:pt x="304" y="524"/>
                  </a:lnTo>
                  <a:lnTo>
                    <a:pt x="304" y="526"/>
                  </a:lnTo>
                  <a:lnTo>
                    <a:pt x="306" y="526"/>
                  </a:lnTo>
                  <a:lnTo>
                    <a:pt x="306" y="526"/>
                  </a:lnTo>
                  <a:lnTo>
                    <a:pt x="306" y="526"/>
                  </a:lnTo>
                  <a:lnTo>
                    <a:pt x="308" y="526"/>
                  </a:lnTo>
                  <a:lnTo>
                    <a:pt x="308" y="526"/>
                  </a:lnTo>
                  <a:lnTo>
                    <a:pt x="310" y="526"/>
                  </a:lnTo>
                  <a:lnTo>
                    <a:pt x="310" y="526"/>
                  </a:lnTo>
                  <a:lnTo>
                    <a:pt x="312" y="526"/>
                  </a:lnTo>
                  <a:lnTo>
                    <a:pt x="312" y="526"/>
                  </a:lnTo>
                  <a:lnTo>
                    <a:pt x="312" y="526"/>
                  </a:lnTo>
                  <a:lnTo>
                    <a:pt x="312" y="526"/>
                  </a:lnTo>
                  <a:lnTo>
                    <a:pt x="314" y="526"/>
                  </a:lnTo>
                  <a:lnTo>
                    <a:pt x="314" y="528"/>
                  </a:lnTo>
                  <a:lnTo>
                    <a:pt x="314" y="530"/>
                  </a:lnTo>
                  <a:lnTo>
                    <a:pt x="314" y="532"/>
                  </a:lnTo>
                  <a:lnTo>
                    <a:pt x="314" y="532"/>
                  </a:lnTo>
                  <a:lnTo>
                    <a:pt x="314" y="534"/>
                  </a:lnTo>
                  <a:lnTo>
                    <a:pt x="314" y="536"/>
                  </a:lnTo>
                  <a:lnTo>
                    <a:pt x="314" y="536"/>
                  </a:lnTo>
                  <a:lnTo>
                    <a:pt x="314" y="538"/>
                  </a:lnTo>
                  <a:lnTo>
                    <a:pt x="312" y="538"/>
                  </a:lnTo>
                  <a:lnTo>
                    <a:pt x="312" y="538"/>
                  </a:lnTo>
                  <a:lnTo>
                    <a:pt x="310" y="538"/>
                  </a:lnTo>
                  <a:lnTo>
                    <a:pt x="310" y="538"/>
                  </a:lnTo>
                  <a:lnTo>
                    <a:pt x="308" y="538"/>
                  </a:lnTo>
                  <a:lnTo>
                    <a:pt x="304" y="538"/>
                  </a:lnTo>
                  <a:lnTo>
                    <a:pt x="304" y="538"/>
                  </a:lnTo>
                  <a:lnTo>
                    <a:pt x="302" y="538"/>
                  </a:lnTo>
                  <a:lnTo>
                    <a:pt x="302" y="538"/>
                  </a:lnTo>
                  <a:lnTo>
                    <a:pt x="302" y="540"/>
                  </a:lnTo>
                  <a:lnTo>
                    <a:pt x="300" y="540"/>
                  </a:lnTo>
                  <a:lnTo>
                    <a:pt x="300" y="542"/>
                  </a:lnTo>
                  <a:lnTo>
                    <a:pt x="298" y="544"/>
                  </a:lnTo>
                  <a:lnTo>
                    <a:pt x="296" y="546"/>
                  </a:lnTo>
                  <a:lnTo>
                    <a:pt x="296" y="548"/>
                  </a:lnTo>
                  <a:lnTo>
                    <a:pt x="294" y="548"/>
                  </a:lnTo>
                  <a:lnTo>
                    <a:pt x="294" y="550"/>
                  </a:lnTo>
                  <a:lnTo>
                    <a:pt x="294" y="550"/>
                  </a:lnTo>
                  <a:lnTo>
                    <a:pt x="292" y="550"/>
                  </a:lnTo>
                  <a:lnTo>
                    <a:pt x="290" y="550"/>
                  </a:lnTo>
                  <a:lnTo>
                    <a:pt x="288" y="552"/>
                  </a:lnTo>
                  <a:lnTo>
                    <a:pt x="288" y="552"/>
                  </a:lnTo>
                  <a:lnTo>
                    <a:pt x="286" y="552"/>
                  </a:lnTo>
                  <a:lnTo>
                    <a:pt x="286" y="554"/>
                  </a:lnTo>
                  <a:lnTo>
                    <a:pt x="284" y="556"/>
                  </a:lnTo>
                  <a:lnTo>
                    <a:pt x="282" y="560"/>
                  </a:lnTo>
                  <a:lnTo>
                    <a:pt x="280" y="562"/>
                  </a:lnTo>
                  <a:lnTo>
                    <a:pt x="278" y="564"/>
                  </a:lnTo>
                  <a:lnTo>
                    <a:pt x="276" y="566"/>
                  </a:lnTo>
                  <a:lnTo>
                    <a:pt x="274" y="570"/>
                  </a:lnTo>
                  <a:lnTo>
                    <a:pt x="272" y="572"/>
                  </a:lnTo>
                  <a:lnTo>
                    <a:pt x="270" y="574"/>
                  </a:lnTo>
                  <a:lnTo>
                    <a:pt x="268" y="578"/>
                  </a:lnTo>
                  <a:lnTo>
                    <a:pt x="266" y="582"/>
                  </a:lnTo>
                  <a:lnTo>
                    <a:pt x="268" y="586"/>
                  </a:lnTo>
                  <a:lnTo>
                    <a:pt x="270" y="588"/>
                  </a:lnTo>
                  <a:lnTo>
                    <a:pt x="272" y="588"/>
                  </a:lnTo>
                  <a:lnTo>
                    <a:pt x="272" y="590"/>
                  </a:lnTo>
                  <a:lnTo>
                    <a:pt x="274" y="590"/>
                  </a:lnTo>
                  <a:lnTo>
                    <a:pt x="274" y="592"/>
                  </a:lnTo>
                  <a:lnTo>
                    <a:pt x="278" y="592"/>
                  </a:lnTo>
                  <a:lnTo>
                    <a:pt x="282" y="594"/>
                  </a:lnTo>
                  <a:lnTo>
                    <a:pt x="284" y="594"/>
                  </a:lnTo>
                  <a:lnTo>
                    <a:pt x="286" y="596"/>
                  </a:lnTo>
                  <a:lnTo>
                    <a:pt x="290" y="598"/>
                  </a:lnTo>
                  <a:lnTo>
                    <a:pt x="294" y="600"/>
                  </a:lnTo>
                  <a:lnTo>
                    <a:pt x="298" y="604"/>
                  </a:lnTo>
                  <a:lnTo>
                    <a:pt x="302" y="608"/>
                  </a:lnTo>
                  <a:lnTo>
                    <a:pt x="306" y="612"/>
                  </a:lnTo>
                  <a:lnTo>
                    <a:pt x="310" y="616"/>
                  </a:lnTo>
                  <a:lnTo>
                    <a:pt x="314" y="620"/>
                  </a:lnTo>
                  <a:lnTo>
                    <a:pt x="316" y="624"/>
                  </a:lnTo>
                  <a:lnTo>
                    <a:pt x="318" y="626"/>
                  </a:lnTo>
                  <a:lnTo>
                    <a:pt x="320" y="630"/>
                  </a:lnTo>
                  <a:lnTo>
                    <a:pt x="322" y="632"/>
                  </a:lnTo>
                  <a:lnTo>
                    <a:pt x="324" y="634"/>
                  </a:lnTo>
                  <a:lnTo>
                    <a:pt x="324" y="636"/>
                  </a:lnTo>
                  <a:lnTo>
                    <a:pt x="324" y="636"/>
                  </a:lnTo>
                  <a:lnTo>
                    <a:pt x="324" y="638"/>
                  </a:lnTo>
                  <a:lnTo>
                    <a:pt x="324" y="642"/>
                  </a:lnTo>
                  <a:lnTo>
                    <a:pt x="326" y="646"/>
                  </a:lnTo>
                  <a:lnTo>
                    <a:pt x="326" y="646"/>
                  </a:lnTo>
                  <a:lnTo>
                    <a:pt x="330" y="642"/>
                  </a:lnTo>
                  <a:lnTo>
                    <a:pt x="332" y="640"/>
                  </a:lnTo>
                  <a:lnTo>
                    <a:pt x="332" y="638"/>
                  </a:lnTo>
                  <a:lnTo>
                    <a:pt x="334" y="636"/>
                  </a:lnTo>
                  <a:lnTo>
                    <a:pt x="334" y="634"/>
                  </a:lnTo>
                  <a:lnTo>
                    <a:pt x="334" y="634"/>
                  </a:lnTo>
                  <a:lnTo>
                    <a:pt x="336" y="632"/>
                  </a:lnTo>
                  <a:lnTo>
                    <a:pt x="336" y="628"/>
                  </a:lnTo>
                  <a:lnTo>
                    <a:pt x="336" y="626"/>
                  </a:lnTo>
                  <a:lnTo>
                    <a:pt x="334" y="622"/>
                  </a:lnTo>
                  <a:lnTo>
                    <a:pt x="334" y="620"/>
                  </a:lnTo>
                  <a:lnTo>
                    <a:pt x="336" y="618"/>
                  </a:lnTo>
                  <a:lnTo>
                    <a:pt x="336" y="614"/>
                  </a:lnTo>
                  <a:lnTo>
                    <a:pt x="336" y="612"/>
                  </a:lnTo>
                  <a:lnTo>
                    <a:pt x="338" y="608"/>
                  </a:lnTo>
                  <a:lnTo>
                    <a:pt x="338" y="606"/>
                  </a:lnTo>
                  <a:lnTo>
                    <a:pt x="338" y="604"/>
                  </a:lnTo>
                  <a:lnTo>
                    <a:pt x="338" y="604"/>
                  </a:lnTo>
                  <a:lnTo>
                    <a:pt x="338" y="600"/>
                  </a:lnTo>
                  <a:lnTo>
                    <a:pt x="338" y="594"/>
                  </a:lnTo>
                  <a:lnTo>
                    <a:pt x="338" y="592"/>
                  </a:lnTo>
                  <a:lnTo>
                    <a:pt x="338" y="590"/>
                  </a:lnTo>
                  <a:lnTo>
                    <a:pt x="338" y="590"/>
                  </a:lnTo>
                  <a:lnTo>
                    <a:pt x="338" y="588"/>
                  </a:lnTo>
                  <a:lnTo>
                    <a:pt x="338" y="588"/>
                  </a:lnTo>
                  <a:lnTo>
                    <a:pt x="338" y="586"/>
                  </a:lnTo>
                  <a:lnTo>
                    <a:pt x="338" y="586"/>
                  </a:lnTo>
                  <a:lnTo>
                    <a:pt x="340" y="586"/>
                  </a:lnTo>
                  <a:lnTo>
                    <a:pt x="340" y="586"/>
                  </a:lnTo>
                  <a:lnTo>
                    <a:pt x="340" y="586"/>
                  </a:lnTo>
                  <a:lnTo>
                    <a:pt x="342" y="586"/>
                  </a:lnTo>
                  <a:lnTo>
                    <a:pt x="344" y="586"/>
                  </a:lnTo>
                  <a:lnTo>
                    <a:pt x="344" y="586"/>
                  </a:lnTo>
                  <a:lnTo>
                    <a:pt x="346" y="588"/>
                  </a:lnTo>
                  <a:lnTo>
                    <a:pt x="346" y="588"/>
                  </a:lnTo>
                  <a:lnTo>
                    <a:pt x="348" y="590"/>
                  </a:lnTo>
                  <a:lnTo>
                    <a:pt x="348" y="590"/>
                  </a:lnTo>
                  <a:lnTo>
                    <a:pt x="348" y="590"/>
                  </a:lnTo>
                  <a:lnTo>
                    <a:pt x="348" y="592"/>
                  </a:lnTo>
                  <a:lnTo>
                    <a:pt x="348" y="592"/>
                  </a:lnTo>
                  <a:lnTo>
                    <a:pt x="348" y="594"/>
                  </a:lnTo>
                  <a:lnTo>
                    <a:pt x="348" y="596"/>
                  </a:lnTo>
                  <a:lnTo>
                    <a:pt x="348" y="598"/>
                  </a:lnTo>
                  <a:lnTo>
                    <a:pt x="346" y="600"/>
                  </a:lnTo>
                  <a:lnTo>
                    <a:pt x="346" y="602"/>
                  </a:lnTo>
                  <a:lnTo>
                    <a:pt x="346" y="602"/>
                  </a:lnTo>
                  <a:lnTo>
                    <a:pt x="344" y="604"/>
                  </a:lnTo>
                  <a:lnTo>
                    <a:pt x="342" y="606"/>
                  </a:lnTo>
                  <a:lnTo>
                    <a:pt x="342" y="606"/>
                  </a:lnTo>
                  <a:lnTo>
                    <a:pt x="342" y="608"/>
                  </a:lnTo>
                  <a:lnTo>
                    <a:pt x="342" y="608"/>
                  </a:lnTo>
                  <a:lnTo>
                    <a:pt x="342" y="608"/>
                  </a:lnTo>
                  <a:lnTo>
                    <a:pt x="344" y="608"/>
                  </a:lnTo>
                  <a:lnTo>
                    <a:pt x="344" y="610"/>
                  </a:lnTo>
                  <a:lnTo>
                    <a:pt x="344" y="610"/>
                  </a:lnTo>
                  <a:lnTo>
                    <a:pt x="346" y="610"/>
                  </a:lnTo>
                  <a:lnTo>
                    <a:pt x="348" y="608"/>
                  </a:lnTo>
                  <a:lnTo>
                    <a:pt x="350" y="608"/>
                  </a:lnTo>
                  <a:lnTo>
                    <a:pt x="352" y="606"/>
                  </a:lnTo>
                  <a:lnTo>
                    <a:pt x="354" y="606"/>
                  </a:lnTo>
                  <a:lnTo>
                    <a:pt x="354" y="604"/>
                  </a:lnTo>
                  <a:lnTo>
                    <a:pt x="356" y="604"/>
                  </a:lnTo>
                  <a:lnTo>
                    <a:pt x="356" y="602"/>
                  </a:lnTo>
                  <a:lnTo>
                    <a:pt x="356" y="602"/>
                  </a:lnTo>
                  <a:lnTo>
                    <a:pt x="356" y="600"/>
                  </a:lnTo>
                  <a:lnTo>
                    <a:pt x="358" y="598"/>
                  </a:lnTo>
                  <a:lnTo>
                    <a:pt x="358" y="596"/>
                  </a:lnTo>
                  <a:lnTo>
                    <a:pt x="358" y="594"/>
                  </a:lnTo>
                  <a:lnTo>
                    <a:pt x="358" y="594"/>
                  </a:lnTo>
                  <a:lnTo>
                    <a:pt x="358" y="592"/>
                  </a:lnTo>
                  <a:lnTo>
                    <a:pt x="358" y="590"/>
                  </a:lnTo>
                  <a:lnTo>
                    <a:pt x="358" y="590"/>
                  </a:lnTo>
                  <a:lnTo>
                    <a:pt x="360" y="590"/>
                  </a:lnTo>
                  <a:lnTo>
                    <a:pt x="360" y="588"/>
                  </a:lnTo>
                  <a:lnTo>
                    <a:pt x="364" y="588"/>
                  </a:lnTo>
                  <a:lnTo>
                    <a:pt x="364" y="586"/>
                  </a:lnTo>
                  <a:lnTo>
                    <a:pt x="366" y="586"/>
                  </a:lnTo>
                  <a:lnTo>
                    <a:pt x="366" y="586"/>
                  </a:lnTo>
                  <a:lnTo>
                    <a:pt x="368" y="584"/>
                  </a:lnTo>
                  <a:lnTo>
                    <a:pt x="368" y="584"/>
                  </a:lnTo>
                  <a:lnTo>
                    <a:pt x="368" y="582"/>
                  </a:lnTo>
                  <a:lnTo>
                    <a:pt x="368" y="582"/>
                  </a:lnTo>
                  <a:lnTo>
                    <a:pt x="368" y="580"/>
                  </a:lnTo>
                  <a:lnTo>
                    <a:pt x="366" y="576"/>
                  </a:lnTo>
                  <a:lnTo>
                    <a:pt x="366" y="574"/>
                  </a:lnTo>
                  <a:lnTo>
                    <a:pt x="366" y="570"/>
                  </a:lnTo>
                  <a:lnTo>
                    <a:pt x="364" y="568"/>
                  </a:lnTo>
                  <a:lnTo>
                    <a:pt x="364" y="566"/>
                  </a:lnTo>
                  <a:lnTo>
                    <a:pt x="364" y="566"/>
                  </a:lnTo>
                  <a:lnTo>
                    <a:pt x="364" y="564"/>
                  </a:lnTo>
                  <a:lnTo>
                    <a:pt x="366" y="564"/>
                  </a:lnTo>
                  <a:lnTo>
                    <a:pt x="366" y="562"/>
                  </a:lnTo>
                  <a:lnTo>
                    <a:pt x="366" y="562"/>
                  </a:lnTo>
                  <a:lnTo>
                    <a:pt x="368" y="562"/>
                  </a:lnTo>
                  <a:lnTo>
                    <a:pt x="368" y="560"/>
                  </a:lnTo>
                  <a:lnTo>
                    <a:pt x="370" y="560"/>
                  </a:lnTo>
                  <a:lnTo>
                    <a:pt x="374" y="558"/>
                  </a:lnTo>
                  <a:lnTo>
                    <a:pt x="376" y="558"/>
                  </a:lnTo>
                  <a:lnTo>
                    <a:pt x="378" y="556"/>
                  </a:lnTo>
                  <a:lnTo>
                    <a:pt x="378" y="556"/>
                  </a:lnTo>
                  <a:lnTo>
                    <a:pt x="380" y="556"/>
                  </a:lnTo>
                  <a:lnTo>
                    <a:pt x="380" y="554"/>
                  </a:lnTo>
                  <a:lnTo>
                    <a:pt x="380" y="554"/>
                  </a:lnTo>
                  <a:lnTo>
                    <a:pt x="382" y="554"/>
                  </a:lnTo>
                  <a:lnTo>
                    <a:pt x="382" y="552"/>
                  </a:lnTo>
                  <a:lnTo>
                    <a:pt x="384" y="550"/>
                  </a:lnTo>
                  <a:lnTo>
                    <a:pt x="384" y="548"/>
                  </a:lnTo>
                  <a:lnTo>
                    <a:pt x="384" y="544"/>
                  </a:lnTo>
                  <a:lnTo>
                    <a:pt x="384" y="540"/>
                  </a:lnTo>
                  <a:lnTo>
                    <a:pt x="386" y="538"/>
                  </a:lnTo>
                  <a:lnTo>
                    <a:pt x="386" y="530"/>
                  </a:lnTo>
                  <a:lnTo>
                    <a:pt x="386" y="516"/>
                  </a:lnTo>
                  <a:lnTo>
                    <a:pt x="386" y="514"/>
                  </a:lnTo>
                  <a:lnTo>
                    <a:pt x="386" y="510"/>
                  </a:lnTo>
                  <a:lnTo>
                    <a:pt x="386" y="508"/>
                  </a:lnTo>
                  <a:lnTo>
                    <a:pt x="386" y="506"/>
                  </a:lnTo>
                  <a:lnTo>
                    <a:pt x="388" y="502"/>
                  </a:lnTo>
                  <a:lnTo>
                    <a:pt x="388" y="500"/>
                  </a:lnTo>
                  <a:lnTo>
                    <a:pt x="388" y="498"/>
                  </a:lnTo>
                  <a:lnTo>
                    <a:pt x="390" y="496"/>
                  </a:lnTo>
                  <a:lnTo>
                    <a:pt x="390" y="494"/>
                  </a:lnTo>
                  <a:lnTo>
                    <a:pt x="390" y="494"/>
                  </a:lnTo>
                  <a:lnTo>
                    <a:pt x="392" y="494"/>
                  </a:lnTo>
                  <a:lnTo>
                    <a:pt x="392" y="494"/>
                  </a:lnTo>
                  <a:lnTo>
                    <a:pt x="392" y="492"/>
                  </a:lnTo>
                  <a:lnTo>
                    <a:pt x="394" y="492"/>
                  </a:lnTo>
                  <a:lnTo>
                    <a:pt x="396" y="492"/>
                  </a:lnTo>
                  <a:lnTo>
                    <a:pt x="398" y="490"/>
                  </a:lnTo>
                  <a:lnTo>
                    <a:pt x="400" y="490"/>
                  </a:lnTo>
                  <a:lnTo>
                    <a:pt x="402" y="490"/>
                  </a:lnTo>
                  <a:lnTo>
                    <a:pt x="402" y="490"/>
                  </a:lnTo>
                  <a:lnTo>
                    <a:pt x="402" y="488"/>
                  </a:lnTo>
                  <a:lnTo>
                    <a:pt x="404" y="488"/>
                  </a:lnTo>
                  <a:lnTo>
                    <a:pt x="404" y="488"/>
                  </a:lnTo>
                  <a:lnTo>
                    <a:pt x="404" y="484"/>
                  </a:lnTo>
                  <a:lnTo>
                    <a:pt x="406" y="482"/>
                  </a:lnTo>
                  <a:lnTo>
                    <a:pt x="406" y="482"/>
                  </a:lnTo>
                  <a:lnTo>
                    <a:pt x="406" y="480"/>
                  </a:lnTo>
                  <a:lnTo>
                    <a:pt x="408" y="480"/>
                  </a:lnTo>
                  <a:lnTo>
                    <a:pt x="408" y="478"/>
                  </a:lnTo>
                  <a:lnTo>
                    <a:pt x="410" y="478"/>
                  </a:lnTo>
                  <a:lnTo>
                    <a:pt x="414" y="474"/>
                  </a:lnTo>
                  <a:lnTo>
                    <a:pt x="418" y="472"/>
                  </a:lnTo>
                  <a:lnTo>
                    <a:pt x="422" y="468"/>
                  </a:lnTo>
                  <a:lnTo>
                    <a:pt x="426" y="466"/>
                  </a:lnTo>
                  <a:lnTo>
                    <a:pt x="428" y="466"/>
                  </a:lnTo>
                  <a:lnTo>
                    <a:pt x="430" y="464"/>
                  </a:lnTo>
                  <a:lnTo>
                    <a:pt x="432" y="464"/>
                  </a:lnTo>
                  <a:lnTo>
                    <a:pt x="434" y="464"/>
                  </a:lnTo>
                  <a:lnTo>
                    <a:pt x="436" y="462"/>
                  </a:lnTo>
                  <a:lnTo>
                    <a:pt x="442" y="462"/>
                  </a:lnTo>
                  <a:lnTo>
                    <a:pt x="446" y="462"/>
                  </a:lnTo>
                  <a:lnTo>
                    <a:pt x="450" y="462"/>
                  </a:lnTo>
                  <a:lnTo>
                    <a:pt x="454" y="462"/>
                  </a:lnTo>
                  <a:lnTo>
                    <a:pt x="456" y="462"/>
                  </a:lnTo>
                  <a:lnTo>
                    <a:pt x="458" y="462"/>
                  </a:lnTo>
                  <a:lnTo>
                    <a:pt x="458" y="460"/>
                  </a:lnTo>
                  <a:lnTo>
                    <a:pt x="460" y="460"/>
                  </a:lnTo>
                  <a:lnTo>
                    <a:pt x="460" y="460"/>
                  </a:lnTo>
                  <a:lnTo>
                    <a:pt x="460" y="458"/>
                  </a:lnTo>
                  <a:lnTo>
                    <a:pt x="462" y="456"/>
                  </a:lnTo>
                  <a:lnTo>
                    <a:pt x="462" y="454"/>
                  </a:lnTo>
                  <a:lnTo>
                    <a:pt x="464" y="454"/>
                  </a:lnTo>
                  <a:lnTo>
                    <a:pt x="464" y="452"/>
                  </a:lnTo>
                  <a:lnTo>
                    <a:pt x="464" y="452"/>
                  </a:lnTo>
                  <a:lnTo>
                    <a:pt x="466" y="452"/>
                  </a:lnTo>
                  <a:lnTo>
                    <a:pt x="466" y="450"/>
                  </a:lnTo>
                  <a:lnTo>
                    <a:pt x="468" y="450"/>
                  </a:lnTo>
                  <a:lnTo>
                    <a:pt x="470" y="450"/>
                  </a:lnTo>
                  <a:lnTo>
                    <a:pt x="472" y="450"/>
                  </a:lnTo>
                  <a:lnTo>
                    <a:pt x="476" y="452"/>
                  </a:lnTo>
                  <a:lnTo>
                    <a:pt x="480" y="452"/>
                  </a:lnTo>
                  <a:lnTo>
                    <a:pt x="480" y="452"/>
                  </a:lnTo>
                  <a:lnTo>
                    <a:pt x="482" y="452"/>
                  </a:lnTo>
                  <a:lnTo>
                    <a:pt x="484" y="452"/>
                  </a:lnTo>
                  <a:lnTo>
                    <a:pt x="484" y="452"/>
                  </a:lnTo>
                  <a:lnTo>
                    <a:pt x="486" y="452"/>
                  </a:lnTo>
                  <a:lnTo>
                    <a:pt x="486" y="450"/>
                  </a:lnTo>
                  <a:lnTo>
                    <a:pt x="488" y="450"/>
                  </a:lnTo>
                  <a:lnTo>
                    <a:pt x="488" y="448"/>
                  </a:lnTo>
                  <a:lnTo>
                    <a:pt x="488" y="446"/>
                  </a:lnTo>
                  <a:lnTo>
                    <a:pt x="490" y="446"/>
                  </a:lnTo>
                  <a:lnTo>
                    <a:pt x="490" y="444"/>
                  </a:lnTo>
                  <a:lnTo>
                    <a:pt x="490" y="442"/>
                  </a:lnTo>
                  <a:lnTo>
                    <a:pt x="490" y="438"/>
                  </a:lnTo>
                  <a:lnTo>
                    <a:pt x="490" y="434"/>
                  </a:lnTo>
                  <a:lnTo>
                    <a:pt x="490" y="430"/>
                  </a:lnTo>
                  <a:lnTo>
                    <a:pt x="490" y="428"/>
                  </a:lnTo>
                  <a:lnTo>
                    <a:pt x="490" y="426"/>
                  </a:lnTo>
                  <a:lnTo>
                    <a:pt x="490" y="426"/>
                  </a:lnTo>
                  <a:lnTo>
                    <a:pt x="490" y="424"/>
                  </a:lnTo>
                  <a:lnTo>
                    <a:pt x="490" y="422"/>
                  </a:lnTo>
                  <a:lnTo>
                    <a:pt x="492" y="422"/>
                  </a:lnTo>
                  <a:lnTo>
                    <a:pt x="494" y="418"/>
                  </a:lnTo>
                  <a:lnTo>
                    <a:pt x="496" y="414"/>
                  </a:lnTo>
                  <a:lnTo>
                    <a:pt x="498" y="414"/>
                  </a:lnTo>
                  <a:lnTo>
                    <a:pt x="498" y="412"/>
                  </a:lnTo>
                  <a:lnTo>
                    <a:pt x="500" y="408"/>
                  </a:lnTo>
                  <a:lnTo>
                    <a:pt x="502" y="404"/>
                  </a:lnTo>
                  <a:lnTo>
                    <a:pt x="502" y="400"/>
                  </a:lnTo>
                  <a:lnTo>
                    <a:pt x="504" y="396"/>
                  </a:lnTo>
                  <a:lnTo>
                    <a:pt x="504" y="396"/>
                  </a:lnTo>
                  <a:lnTo>
                    <a:pt x="504" y="394"/>
                  </a:lnTo>
                  <a:lnTo>
                    <a:pt x="504" y="390"/>
                  </a:lnTo>
                  <a:lnTo>
                    <a:pt x="504" y="382"/>
                  </a:lnTo>
                  <a:lnTo>
                    <a:pt x="504" y="378"/>
                  </a:lnTo>
                  <a:lnTo>
                    <a:pt x="504" y="374"/>
                  </a:lnTo>
                  <a:lnTo>
                    <a:pt x="504" y="374"/>
                  </a:lnTo>
                  <a:lnTo>
                    <a:pt x="504" y="372"/>
                  </a:lnTo>
                  <a:lnTo>
                    <a:pt x="506" y="370"/>
                  </a:lnTo>
                  <a:lnTo>
                    <a:pt x="506" y="370"/>
                  </a:lnTo>
                  <a:lnTo>
                    <a:pt x="506" y="368"/>
                  </a:lnTo>
                  <a:lnTo>
                    <a:pt x="508" y="368"/>
                  </a:lnTo>
                  <a:lnTo>
                    <a:pt x="510" y="366"/>
                  </a:lnTo>
                  <a:lnTo>
                    <a:pt x="512" y="366"/>
                  </a:lnTo>
                  <a:lnTo>
                    <a:pt x="512" y="366"/>
                  </a:lnTo>
                  <a:lnTo>
                    <a:pt x="514" y="364"/>
                  </a:lnTo>
                  <a:lnTo>
                    <a:pt x="514" y="364"/>
                  </a:lnTo>
                  <a:lnTo>
                    <a:pt x="514" y="362"/>
                  </a:lnTo>
                  <a:lnTo>
                    <a:pt x="516" y="360"/>
                  </a:lnTo>
                  <a:lnTo>
                    <a:pt x="516" y="358"/>
                  </a:lnTo>
                  <a:lnTo>
                    <a:pt x="516" y="356"/>
                  </a:lnTo>
                  <a:lnTo>
                    <a:pt x="516" y="352"/>
                  </a:lnTo>
                  <a:lnTo>
                    <a:pt x="516" y="350"/>
                  </a:lnTo>
                  <a:lnTo>
                    <a:pt x="516" y="348"/>
                  </a:lnTo>
                  <a:lnTo>
                    <a:pt x="516" y="342"/>
                  </a:lnTo>
                  <a:lnTo>
                    <a:pt x="516" y="338"/>
                  </a:lnTo>
                  <a:lnTo>
                    <a:pt x="514" y="326"/>
                  </a:lnTo>
                  <a:lnTo>
                    <a:pt x="514" y="320"/>
                  </a:lnTo>
                  <a:lnTo>
                    <a:pt x="514" y="314"/>
                  </a:lnTo>
                  <a:lnTo>
                    <a:pt x="512" y="310"/>
                  </a:lnTo>
                  <a:lnTo>
                    <a:pt x="512" y="304"/>
                  </a:lnTo>
                  <a:lnTo>
                    <a:pt x="512" y="302"/>
                  </a:lnTo>
                  <a:lnTo>
                    <a:pt x="512" y="300"/>
                  </a:lnTo>
                  <a:lnTo>
                    <a:pt x="514" y="298"/>
                  </a:lnTo>
                  <a:lnTo>
                    <a:pt x="514" y="296"/>
                  </a:lnTo>
                  <a:lnTo>
                    <a:pt x="514" y="292"/>
                  </a:lnTo>
                  <a:lnTo>
                    <a:pt x="514" y="292"/>
                  </a:lnTo>
                  <a:lnTo>
                    <a:pt x="516" y="290"/>
                  </a:lnTo>
                  <a:lnTo>
                    <a:pt x="516" y="288"/>
                  </a:lnTo>
                  <a:lnTo>
                    <a:pt x="516" y="288"/>
                  </a:lnTo>
                  <a:lnTo>
                    <a:pt x="518" y="286"/>
                  </a:lnTo>
                  <a:lnTo>
                    <a:pt x="520" y="286"/>
                  </a:lnTo>
                  <a:lnTo>
                    <a:pt x="522" y="286"/>
                  </a:lnTo>
                  <a:lnTo>
                    <a:pt x="524" y="286"/>
                  </a:lnTo>
                  <a:lnTo>
                    <a:pt x="526" y="286"/>
                  </a:lnTo>
                  <a:lnTo>
                    <a:pt x="528" y="284"/>
                  </a:lnTo>
                  <a:lnTo>
                    <a:pt x="528" y="284"/>
                  </a:lnTo>
                  <a:lnTo>
                    <a:pt x="530" y="284"/>
                  </a:lnTo>
                  <a:lnTo>
                    <a:pt x="530" y="282"/>
                  </a:lnTo>
                  <a:lnTo>
                    <a:pt x="530" y="282"/>
                  </a:lnTo>
                  <a:lnTo>
                    <a:pt x="530" y="282"/>
                  </a:lnTo>
                  <a:lnTo>
                    <a:pt x="530" y="280"/>
                  </a:lnTo>
                  <a:lnTo>
                    <a:pt x="530" y="278"/>
                  </a:lnTo>
                  <a:lnTo>
                    <a:pt x="530" y="276"/>
                  </a:lnTo>
                  <a:lnTo>
                    <a:pt x="530" y="274"/>
                  </a:lnTo>
                  <a:lnTo>
                    <a:pt x="530" y="272"/>
                  </a:lnTo>
                  <a:lnTo>
                    <a:pt x="530" y="270"/>
                  </a:lnTo>
                  <a:lnTo>
                    <a:pt x="530" y="270"/>
                  </a:lnTo>
                  <a:lnTo>
                    <a:pt x="532" y="268"/>
                  </a:lnTo>
                  <a:lnTo>
                    <a:pt x="532" y="268"/>
                  </a:lnTo>
                  <a:lnTo>
                    <a:pt x="532" y="268"/>
                  </a:lnTo>
                  <a:lnTo>
                    <a:pt x="534" y="266"/>
                  </a:lnTo>
                  <a:lnTo>
                    <a:pt x="536" y="264"/>
                  </a:lnTo>
                  <a:lnTo>
                    <a:pt x="536" y="264"/>
                  </a:lnTo>
                  <a:lnTo>
                    <a:pt x="536" y="264"/>
                  </a:lnTo>
                  <a:lnTo>
                    <a:pt x="536" y="264"/>
                  </a:lnTo>
                  <a:lnTo>
                    <a:pt x="538" y="262"/>
                  </a:lnTo>
                  <a:lnTo>
                    <a:pt x="538" y="260"/>
                  </a:lnTo>
                  <a:lnTo>
                    <a:pt x="538" y="258"/>
                  </a:lnTo>
                  <a:lnTo>
                    <a:pt x="538" y="256"/>
                  </a:lnTo>
                  <a:lnTo>
                    <a:pt x="538" y="254"/>
                  </a:lnTo>
                  <a:lnTo>
                    <a:pt x="540" y="252"/>
                  </a:lnTo>
                  <a:lnTo>
                    <a:pt x="540" y="250"/>
                  </a:lnTo>
                  <a:lnTo>
                    <a:pt x="540" y="250"/>
                  </a:lnTo>
                  <a:lnTo>
                    <a:pt x="540" y="250"/>
                  </a:lnTo>
                  <a:lnTo>
                    <a:pt x="542" y="248"/>
                  </a:lnTo>
                  <a:lnTo>
                    <a:pt x="542" y="248"/>
                  </a:lnTo>
                  <a:lnTo>
                    <a:pt x="544" y="248"/>
                  </a:lnTo>
                  <a:lnTo>
                    <a:pt x="546" y="248"/>
                  </a:lnTo>
                  <a:lnTo>
                    <a:pt x="548" y="248"/>
                  </a:lnTo>
                  <a:lnTo>
                    <a:pt x="548" y="246"/>
                  </a:lnTo>
                  <a:lnTo>
                    <a:pt x="548" y="246"/>
                  </a:lnTo>
                  <a:lnTo>
                    <a:pt x="548" y="246"/>
                  </a:lnTo>
                  <a:lnTo>
                    <a:pt x="550" y="244"/>
                  </a:lnTo>
                  <a:lnTo>
                    <a:pt x="550" y="242"/>
                  </a:lnTo>
                  <a:lnTo>
                    <a:pt x="550" y="240"/>
                  </a:lnTo>
                  <a:lnTo>
                    <a:pt x="550" y="238"/>
                  </a:lnTo>
                  <a:lnTo>
                    <a:pt x="550" y="236"/>
                  </a:lnTo>
                  <a:lnTo>
                    <a:pt x="550" y="234"/>
                  </a:lnTo>
                  <a:lnTo>
                    <a:pt x="552" y="234"/>
                  </a:lnTo>
                  <a:lnTo>
                    <a:pt x="552" y="232"/>
                  </a:lnTo>
                  <a:lnTo>
                    <a:pt x="552" y="232"/>
                  </a:lnTo>
                  <a:lnTo>
                    <a:pt x="552" y="232"/>
                  </a:lnTo>
                  <a:lnTo>
                    <a:pt x="554" y="232"/>
                  </a:lnTo>
                  <a:lnTo>
                    <a:pt x="556" y="230"/>
                  </a:lnTo>
                  <a:lnTo>
                    <a:pt x="558" y="230"/>
                  </a:lnTo>
                  <a:lnTo>
                    <a:pt x="558" y="230"/>
                  </a:lnTo>
                  <a:lnTo>
                    <a:pt x="560" y="230"/>
                  </a:lnTo>
                  <a:lnTo>
                    <a:pt x="562" y="230"/>
                  </a:lnTo>
                  <a:lnTo>
                    <a:pt x="562" y="230"/>
                  </a:lnTo>
                  <a:lnTo>
                    <a:pt x="562" y="228"/>
                  </a:lnTo>
                  <a:lnTo>
                    <a:pt x="562" y="228"/>
                  </a:lnTo>
                  <a:lnTo>
                    <a:pt x="562" y="228"/>
                  </a:lnTo>
                  <a:lnTo>
                    <a:pt x="564" y="226"/>
                  </a:lnTo>
                  <a:lnTo>
                    <a:pt x="562" y="224"/>
                  </a:lnTo>
                  <a:lnTo>
                    <a:pt x="562" y="222"/>
                  </a:lnTo>
                  <a:lnTo>
                    <a:pt x="562" y="220"/>
                  </a:lnTo>
                  <a:lnTo>
                    <a:pt x="562" y="218"/>
                  </a:lnTo>
                  <a:lnTo>
                    <a:pt x="562" y="218"/>
                  </a:lnTo>
                  <a:lnTo>
                    <a:pt x="562" y="216"/>
                  </a:lnTo>
                  <a:lnTo>
                    <a:pt x="564" y="216"/>
                  </a:lnTo>
                  <a:lnTo>
                    <a:pt x="564" y="216"/>
                  </a:lnTo>
                  <a:lnTo>
                    <a:pt x="564" y="216"/>
                  </a:lnTo>
                  <a:lnTo>
                    <a:pt x="566" y="216"/>
                  </a:lnTo>
                  <a:lnTo>
                    <a:pt x="568" y="216"/>
                  </a:lnTo>
                  <a:lnTo>
                    <a:pt x="568" y="216"/>
                  </a:lnTo>
                  <a:lnTo>
                    <a:pt x="570" y="214"/>
                  </a:lnTo>
                  <a:lnTo>
                    <a:pt x="570" y="214"/>
                  </a:lnTo>
                  <a:lnTo>
                    <a:pt x="570" y="214"/>
                  </a:lnTo>
                  <a:lnTo>
                    <a:pt x="570" y="212"/>
                  </a:lnTo>
                  <a:lnTo>
                    <a:pt x="570" y="212"/>
                  </a:lnTo>
                  <a:lnTo>
                    <a:pt x="570" y="210"/>
                  </a:lnTo>
                  <a:lnTo>
                    <a:pt x="568" y="208"/>
                  </a:lnTo>
                  <a:lnTo>
                    <a:pt x="568" y="206"/>
                  </a:lnTo>
                  <a:lnTo>
                    <a:pt x="568" y="204"/>
                  </a:lnTo>
                  <a:lnTo>
                    <a:pt x="568" y="204"/>
                  </a:lnTo>
                  <a:lnTo>
                    <a:pt x="568" y="202"/>
                  </a:lnTo>
                  <a:lnTo>
                    <a:pt x="568" y="202"/>
                  </a:lnTo>
                  <a:lnTo>
                    <a:pt x="568" y="202"/>
                  </a:lnTo>
                  <a:lnTo>
                    <a:pt x="568" y="200"/>
                  </a:lnTo>
                  <a:lnTo>
                    <a:pt x="570" y="200"/>
                  </a:lnTo>
                  <a:lnTo>
                    <a:pt x="570" y="200"/>
                  </a:lnTo>
                  <a:lnTo>
                    <a:pt x="572" y="200"/>
                  </a:lnTo>
                  <a:lnTo>
                    <a:pt x="574" y="200"/>
                  </a:lnTo>
                  <a:lnTo>
                    <a:pt x="574" y="200"/>
                  </a:lnTo>
                  <a:lnTo>
                    <a:pt x="576" y="200"/>
                  </a:lnTo>
                  <a:lnTo>
                    <a:pt x="576" y="198"/>
                  </a:lnTo>
                  <a:lnTo>
                    <a:pt x="576" y="198"/>
                  </a:lnTo>
                  <a:lnTo>
                    <a:pt x="578" y="196"/>
                  </a:lnTo>
                  <a:lnTo>
                    <a:pt x="578" y="194"/>
                  </a:lnTo>
                  <a:lnTo>
                    <a:pt x="578" y="192"/>
                  </a:lnTo>
                  <a:lnTo>
                    <a:pt x="578" y="190"/>
                  </a:lnTo>
                  <a:lnTo>
                    <a:pt x="578" y="188"/>
                  </a:lnTo>
                  <a:lnTo>
                    <a:pt x="578" y="188"/>
                  </a:lnTo>
                  <a:lnTo>
                    <a:pt x="576" y="188"/>
                  </a:lnTo>
                  <a:lnTo>
                    <a:pt x="576" y="186"/>
                  </a:lnTo>
                  <a:lnTo>
                    <a:pt x="576" y="186"/>
                  </a:lnTo>
                  <a:lnTo>
                    <a:pt x="576" y="186"/>
                  </a:lnTo>
                  <a:lnTo>
                    <a:pt x="574" y="186"/>
                  </a:lnTo>
                  <a:lnTo>
                    <a:pt x="572" y="186"/>
                  </a:lnTo>
                  <a:lnTo>
                    <a:pt x="570" y="186"/>
                  </a:lnTo>
                  <a:lnTo>
                    <a:pt x="570" y="186"/>
                  </a:lnTo>
                  <a:lnTo>
                    <a:pt x="568" y="186"/>
                  </a:lnTo>
                  <a:lnTo>
                    <a:pt x="568" y="186"/>
                  </a:lnTo>
                  <a:lnTo>
                    <a:pt x="568" y="186"/>
                  </a:lnTo>
                  <a:lnTo>
                    <a:pt x="566" y="186"/>
                  </a:lnTo>
                  <a:lnTo>
                    <a:pt x="566" y="184"/>
                  </a:lnTo>
                  <a:lnTo>
                    <a:pt x="566" y="182"/>
                  </a:lnTo>
                  <a:lnTo>
                    <a:pt x="566" y="180"/>
                  </a:lnTo>
                  <a:lnTo>
                    <a:pt x="566" y="178"/>
                  </a:lnTo>
                  <a:lnTo>
                    <a:pt x="566" y="178"/>
                  </a:lnTo>
                  <a:lnTo>
                    <a:pt x="566" y="172"/>
                  </a:lnTo>
                  <a:lnTo>
                    <a:pt x="566" y="168"/>
                  </a:lnTo>
                  <a:lnTo>
                    <a:pt x="566" y="164"/>
                  </a:lnTo>
                  <a:lnTo>
                    <a:pt x="566" y="162"/>
                  </a:lnTo>
                  <a:lnTo>
                    <a:pt x="566" y="162"/>
                  </a:lnTo>
                  <a:lnTo>
                    <a:pt x="566" y="160"/>
                  </a:lnTo>
                  <a:lnTo>
                    <a:pt x="564" y="158"/>
                  </a:lnTo>
                  <a:lnTo>
                    <a:pt x="564" y="158"/>
                  </a:lnTo>
                  <a:lnTo>
                    <a:pt x="564" y="156"/>
                  </a:lnTo>
                  <a:lnTo>
                    <a:pt x="562" y="154"/>
                  </a:lnTo>
                  <a:lnTo>
                    <a:pt x="560" y="154"/>
                  </a:lnTo>
                  <a:lnTo>
                    <a:pt x="558" y="152"/>
                  </a:lnTo>
                  <a:lnTo>
                    <a:pt x="556" y="152"/>
                  </a:lnTo>
                  <a:lnTo>
                    <a:pt x="556" y="152"/>
                  </a:lnTo>
                  <a:lnTo>
                    <a:pt x="552" y="152"/>
                  </a:lnTo>
                  <a:lnTo>
                    <a:pt x="550" y="150"/>
                  </a:lnTo>
                  <a:lnTo>
                    <a:pt x="548" y="150"/>
                  </a:lnTo>
                  <a:lnTo>
                    <a:pt x="548" y="150"/>
                  </a:lnTo>
                  <a:lnTo>
                    <a:pt x="546" y="150"/>
                  </a:lnTo>
                  <a:lnTo>
                    <a:pt x="544" y="150"/>
                  </a:lnTo>
                  <a:lnTo>
                    <a:pt x="542" y="148"/>
                  </a:lnTo>
                  <a:lnTo>
                    <a:pt x="540" y="146"/>
                  </a:lnTo>
                  <a:lnTo>
                    <a:pt x="538" y="144"/>
                  </a:lnTo>
                  <a:lnTo>
                    <a:pt x="538" y="142"/>
                  </a:lnTo>
                  <a:lnTo>
                    <a:pt x="536" y="140"/>
                  </a:lnTo>
                  <a:lnTo>
                    <a:pt x="534" y="138"/>
                  </a:lnTo>
                  <a:lnTo>
                    <a:pt x="534" y="136"/>
                  </a:lnTo>
                  <a:lnTo>
                    <a:pt x="534" y="134"/>
                  </a:lnTo>
                  <a:lnTo>
                    <a:pt x="532" y="132"/>
                  </a:lnTo>
                  <a:lnTo>
                    <a:pt x="532" y="132"/>
                  </a:lnTo>
                  <a:lnTo>
                    <a:pt x="532" y="132"/>
                  </a:lnTo>
                  <a:lnTo>
                    <a:pt x="530" y="132"/>
                  </a:lnTo>
                  <a:lnTo>
                    <a:pt x="530" y="132"/>
                  </a:lnTo>
                  <a:lnTo>
                    <a:pt x="528" y="132"/>
                  </a:lnTo>
                  <a:lnTo>
                    <a:pt x="526" y="132"/>
                  </a:lnTo>
                  <a:lnTo>
                    <a:pt x="524" y="132"/>
                  </a:lnTo>
                  <a:lnTo>
                    <a:pt x="522" y="132"/>
                  </a:lnTo>
                  <a:lnTo>
                    <a:pt x="520" y="132"/>
                  </a:lnTo>
                  <a:lnTo>
                    <a:pt x="520" y="132"/>
                  </a:lnTo>
                  <a:lnTo>
                    <a:pt x="518" y="132"/>
                  </a:lnTo>
                  <a:lnTo>
                    <a:pt x="518" y="132"/>
                  </a:lnTo>
                  <a:lnTo>
                    <a:pt x="518" y="132"/>
                  </a:lnTo>
                  <a:lnTo>
                    <a:pt x="518" y="132"/>
                  </a:lnTo>
                  <a:lnTo>
                    <a:pt x="516" y="130"/>
                  </a:lnTo>
                  <a:lnTo>
                    <a:pt x="516" y="130"/>
                  </a:lnTo>
                  <a:lnTo>
                    <a:pt x="516" y="128"/>
                  </a:lnTo>
                  <a:lnTo>
                    <a:pt x="516" y="126"/>
                  </a:lnTo>
                  <a:lnTo>
                    <a:pt x="516" y="122"/>
                  </a:lnTo>
                  <a:lnTo>
                    <a:pt x="516" y="122"/>
                  </a:lnTo>
                  <a:lnTo>
                    <a:pt x="514" y="120"/>
                  </a:lnTo>
                  <a:lnTo>
                    <a:pt x="514" y="120"/>
                  </a:lnTo>
                  <a:lnTo>
                    <a:pt x="514" y="120"/>
                  </a:lnTo>
                  <a:lnTo>
                    <a:pt x="512" y="118"/>
                  </a:lnTo>
                  <a:lnTo>
                    <a:pt x="512" y="118"/>
                  </a:lnTo>
                  <a:lnTo>
                    <a:pt x="510" y="118"/>
                  </a:lnTo>
                  <a:lnTo>
                    <a:pt x="508" y="116"/>
                  </a:lnTo>
                  <a:lnTo>
                    <a:pt x="506" y="116"/>
                  </a:lnTo>
                  <a:lnTo>
                    <a:pt x="504" y="116"/>
                  </a:lnTo>
                  <a:lnTo>
                    <a:pt x="502" y="116"/>
                  </a:lnTo>
                  <a:lnTo>
                    <a:pt x="498" y="116"/>
                  </a:lnTo>
                  <a:lnTo>
                    <a:pt x="494" y="116"/>
                  </a:lnTo>
                  <a:lnTo>
                    <a:pt x="492" y="116"/>
                  </a:lnTo>
                  <a:lnTo>
                    <a:pt x="490" y="116"/>
                  </a:lnTo>
                  <a:lnTo>
                    <a:pt x="488" y="116"/>
                  </a:lnTo>
                  <a:lnTo>
                    <a:pt x="484" y="114"/>
                  </a:lnTo>
                  <a:lnTo>
                    <a:pt x="482" y="114"/>
                  </a:lnTo>
                  <a:lnTo>
                    <a:pt x="480" y="114"/>
                  </a:lnTo>
                  <a:lnTo>
                    <a:pt x="478" y="114"/>
                  </a:lnTo>
                  <a:lnTo>
                    <a:pt x="476" y="112"/>
                  </a:lnTo>
                  <a:lnTo>
                    <a:pt x="476" y="112"/>
                  </a:lnTo>
                  <a:lnTo>
                    <a:pt x="474" y="112"/>
                  </a:lnTo>
                  <a:lnTo>
                    <a:pt x="472" y="110"/>
                  </a:lnTo>
                  <a:lnTo>
                    <a:pt x="472" y="108"/>
                  </a:lnTo>
                  <a:lnTo>
                    <a:pt x="470" y="106"/>
                  </a:lnTo>
                  <a:lnTo>
                    <a:pt x="470" y="106"/>
                  </a:lnTo>
                  <a:lnTo>
                    <a:pt x="470" y="106"/>
                  </a:lnTo>
                  <a:lnTo>
                    <a:pt x="470" y="106"/>
                  </a:lnTo>
                  <a:lnTo>
                    <a:pt x="468" y="106"/>
                  </a:lnTo>
                  <a:lnTo>
                    <a:pt x="468" y="106"/>
                  </a:lnTo>
                  <a:lnTo>
                    <a:pt x="466" y="106"/>
                  </a:lnTo>
                  <a:lnTo>
                    <a:pt x="466" y="108"/>
                  </a:lnTo>
                  <a:lnTo>
                    <a:pt x="464" y="108"/>
                  </a:lnTo>
                  <a:lnTo>
                    <a:pt x="462" y="110"/>
                  </a:lnTo>
                  <a:lnTo>
                    <a:pt x="460" y="110"/>
                  </a:lnTo>
                  <a:lnTo>
                    <a:pt x="460" y="112"/>
                  </a:lnTo>
                  <a:lnTo>
                    <a:pt x="458" y="112"/>
                  </a:lnTo>
                  <a:lnTo>
                    <a:pt x="456" y="112"/>
                  </a:lnTo>
                  <a:lnTo>
                    <a:pt x="454" y="112"/>
                  </a:lnTo>
                  <a:lnTo>
                    <a:pt x="452" y="112"/>
                  </a:lnTo>
                  <a:lnTo>
                    <a:pt x="452" y="112"/>
                  </a:lnTo>
                  <a:lnTo>
                    <a:pt x="450" y="112"/>
                  </a:lnTo>
                  <a:lnTo>
                    <a:pt x="448" y="110"/>
                  </a:lnTo>
                  <a:lnTo>
                    <a:pt x="446" y="110"/>
                  </a:lnTo>
                  <a:lnTo>
                    <a:pt x="444" y="110"/>
                  </a:lnTo>
                  <a:lnTo>
                    <a:pt x="442" y="106"/>
                  </a:lnTo>
                  <a:lnTo>
                    <a:pt x="438" y="104"/>
                  </a:lnTo>
                  <a:lnTo>
                    <a:pt x="438" y="104"/>
                  </a:lnTo>
                  <a:lnTo>
                    <a:pt x="436" y="102"/>
                  </a:lnTo>
                  <a:lnTo>
                    <a:pt x="434" y="98"/>
                  </a:lnTo>
                  <a:lnTo>
                    <a:pt x="432" y="96"/>
                  </a:lnTo>
                  <a:lnTo>
                    <a:pt x="432" y="94"/>
                  </a:lnTo>
                  <a:lnTo>
                    <a:pt x="430" y="92"/>
                  </a:lnTo>
                  <a:lnTo>
                    <a:pt x="430" y="92"/>
                  </a:lnTo>
                  <a:lnTo>
                    <a:pt x="428" y="90"/>
                  </a:lnTo>
                  <a:lnTo>
                    <a:pt x="424" y="88"/>
                  </a:lnTo>
                  <a:lnTo>
                    <a:pt x="420" y="88"/>
                  </a:lnTo>
                  <a:lnTo>
                    <a:pt x="418" y="86"/>
                  </a:lnTo>
                  <a:lnTo>
                    <a:pt x="414" y="86"/>
                  </a:lnTo>
                  <a:lnTo>
                    <a:pt x="412" y="84"/>
                  </a:lnTo>
                  <a:lnTo>
                    <a:pt x="408" y="84"/>
                  </a:lnTo>
                  <a:lnTo>
                    <a:pt x="404" y="84"/>
                  </a:lnTo>
                  <a:lnTo>
                    <a:pt x="402" y="84"/>
                  </a:lnTo>
                  <a:lnTo>
                    <a:pt x="396" y="84"/>
                  </a:lnTo>
                  <a:lnTo>
                    <a:pt x="392" y="84"/>
                  </a:lnTo>
                  <a:lnTo>
                    <a:pt x="388" y="86"/>
                  </a:lnTo>
                  <a:lnTo>
                    <a:pt x="386" y="86"/>
                  </a:lnTo>
                  <a:lnTo>
                    <a:pt x="382" y="86"/>
                  </a:lnTo>
                  <a:lnTo>
                    <a:pt x="382" y="88"/>
                  </a:lnTo>
                  <a:lnTo>
                    <a:pt x="380" y="88"/>
                  </a:lnTo>
                  <a:lnTo>
                    <a:pt x="378" y="88"/>
                  </a:lnTo>
                  <a:lnTo>
                    <a:pt x="378" y="88"/>
                  </a:lnTo>
                  <a:lnTo>
                    <a:pt x="378" y="90"/>
                  </a:lnTo>
                  <a:lnTo>
                    <a:pt x="376" y="90"/>
                  </a:lnTo>
                  <a:lnTo>
                    <a:pt x="376" y="92"/>
                  </a:lnTo>
                  <a:lnTo>
                    <a:pt x="376" y="94"/>
                  </a:lnTo>
                  <a:lnTo>
                    <a:pt x="376" y="96"/>
                  </a:lnTo>
                  <a:lnTo>
                    <a:pt x="374" y="96"/>
                  </a:lnTo>
                  <a:lnTo>
                    <a:pt x="374" y="98"/>
                  </a:lnTo>
                  <a:lnTo>
                    <a:pt x="372" y="100"/>
                  </a:lnTo>
                  <a:lnTo>
                    <a:pt x="370" y="100"/>
                  </a:lnTo>
                  <a:lnTo>
                    <a:pt x="368" y="102"/>
                  </a:lnTo>
                  <a:lnTo>
                    <a:pt x="366" y="104"/>
                  </a:lnTo>
                  <a:lnTo>
                    <a:pt x="364" y="104"/>
                  </a:lnTo>
                  <a:lnTo>
                    <a:pt x="364" y="104"/>
                  </a:lnTo>
                  <a:lnTo>
                    <a:pt x="362" y="104"/>
                  </a:lnTo>
                  <a:lnTo>
                    <a:pt x="362" y="104"/>
                  </a:lnTo>
                  <a:lnTo>
                    <a:pt x="362" y="104"/>
                  </a:lnTo>
                  <a:lnTo>
                    <a:pt x="360" y="104"/>
                  </a:lnTo>
                  <a:lnTo>
                    <a:pt x="360" y="102"/>
                  </a:lnTo>
                  <a:lnTo>
                    <a:pt x="360" y="102"/>
                  </a:lnTo>
                  <a:lnTo>
                    <a:pt x="360" y="102"/>
                  </a:lnTo>
                  <a:lnTo>
                    <a:pt x="360" y="102"/>
                  </a:lnTo>
                  <a:lnTo>
                    <a:pt x="362" y="100"/>
                  </a:lnTo>
                  <a:lnTo>
                    <a:pt x="362" y="98"/>
                  </a:lnTo>
                  <a:lnTo>
                    <a:pt x="364" y="96"/>
                  </a:lnTo>
                  <a:lnTo>
                    <a:pt x="366" y="94"/>
                  </a:lnTo>
                  <a:lnTo>
                    <a:pt x="366" y="92"/>
                  </a:lnTo>
                  <a:lnTo>
                    <a:pt x="368" y="92"/>
                  </a:lnTo>
                  <a:lnTo>
                    <a:pt x="368" y="90"/>
                  </a:lnTo>
                  <a:lnTo>
                    <a:pt x="370" y="86"/>
                  </a:lnTo>
                  <a:lnTo>
                    <a:pt x="372" y="86"/>
                  </a:lnTo>
                  <a:lnTo>
                    <a:pt x="374" y="84"/>
                  </a:lnTo>
                  <a:lnTo>
                    <a:pt x="374" y="82"/>
                  </a:lnTo>
                  <a:lnTo>
                    <a:pt x="374" y="82"/>
                  </a:lnTo>
                  <a:lnTo>
                    <a:pt x="374" y="82"/>
                  </a:lnTo>
                  <a:lnTo>
                    <a:pt x="374" y="80"/>
                  </a:lnTo>
                  <a:lnTo>
                    <a:pt x="374" y="80"/>
                  </a:lnTo>
                  <a:lnTo>
                    <a:pt x="372" y="78"/>
                  </a:lnTo>
                  <a:lnTo>
                    <a:pt x="372" y="78"/>
                  </a:lnTo>
                  <a:lnTo>
                    <a:pt x="370" y="78"/>
                  </a:lnTo>
                  <a:lnTo>
                    <a:pt x="368" y="76"/>
                  </a:lnTo>
                  <a:lnTo>
                    <a:pt x="368" y="76"/>
                  </a:lnTo>
                  <a:lnTo>
                    <a:pt x="366" y="76"/>
                  </a:lnTo>
                  <a:lnTo>
                    <a:pt x="364" y="74"/>
                  </a:lnTo>
                  <a:lnTo>
                    <a:pt x="362" y="74"/>
                  </a:lnTo>
                  <a:lnTo>
                    <a:pt x="360" y="74"/>
                  </a:lnTo>
                  <a:lnTo>
                    <a:pt x="356" y="74"/>
                  </a:lnTo>
                  <a:lnTo>
                    <a:pt x="356" y="74"/>
                  </a:lnTo>
                  <a:lnTo>
                    <a:pt x="354" y="76"/>
                  </a:lnTo>
                  <a:lnTo>
                    <a:pt x="354" y="76"/>
                  </a:lnTo>
                  <a:lnTo>
                    <a:pt x="352" y="76"/>
                  </a:lnTo>
                  <a:lnTo>
                    <a:pt x="350" y="78"/>
                  </a:lnTo>
                  <a:lnTo>
                    <a:pt x="348" y="80"/>
                  </a:lnTo>
                  <a:lnTo>
                    <a:pt x="346" y="82"/>
                  </a:lnTo>
                  <a:lnTo>
                    <a:pt x="344" y="84"/>
                  </a:lnTo>
                  <a:lnTo>
                    <a:pt x="340" y="88"/>
                  </a:lnTo>
                  <a:lnTo>
                    <a:pt x="336" y="92"/>
                  </a:lnTo>
                  <a:lnTo>
                    <a:pt x="336" y="94"/>
                  </a:lnTo>
                  <a:lnTo>
                    <a:pt x="334" y="96"/>
                  </a:lnTo>
                  <a:lnTo>
                    <a:pt x="332" y="98"/>
                  </a:lnTo>
                  <a:lnTo>
                    <a:pt x="330" y="100"/>
                  </a:lnTo>
                  <a:lnTo>
                    <a:pt x="330" y="100"/>
                  </a:lnTo>
                  <a:lnTo>
                    <a:pt x="328" y="102"/>
                  </a:lnTo>
                  <a:lnTo>
                    <a:pt x="326" y="104"/>
                  </a:lnTo>
                  <a:lnTo>
                    <a:pt x="326" y="104"/>
                  </a:lnTo>
                  <a:lnTo>
                    <a:pt x="324" y="106"/>
                  </a:lnTo>
                  <a:lnTo>
                    <a:pt x="322" y="106"/>
                  </a:lnTo>
                  <a:lnTo>
                    <a:pt x="322" y="106"/>
                  </a:lnTo>
                  <a:lnTo>
                    <a:pt x="322" y="106"/>
                  </a:lnTo>
                  <a:lnTo>
                    <a:pt x="320" y="106"/>
                  </a:lnTo>
                  <a:lnTo>
                    <a:pt x="320" y="106"/>
                  </a:lnTo>
                  <a:lnTo>
                    <a:pt x="320" y="104"/>
                  </a:lnTo>
                  <a:lnTo>
                    <a:pt x="320" y="104"/>
                  </a:lnTo>
                  <a:lnTo>
                    <a:pt x="320" y="104"/>
                  </a:lnTo>
                  <a:lnTo>
                    <a:pt x="320" y="104"/>
                  </a:lnTo>
                  <a:lnTo>
                    <a:pt x="320" y="102"/>
                  </a:lnTo>
                  <a:lnTo>
                    <a:pt x="320" y="100"/>
                  </a:lnTo>
                  <a:lnTo>
                    <a:pt x="320" y="98"/>
                  </a:lnTo>
                  <a:lnTo>
                    <a:pt x="322" y="98"/>
                  </a:lnTo>
                  <a:lnTo>
                    <a:pt x="322" y="96"/>
                  </a:lnTo>
                  <a:lnTo>
                    <a:pt x="324" y="94"/>
                  </a:lnTo>
                  <a:lnTo>
                    <a:pt x="326" y="90"/>
                  </a:lnTo>
                  <a:lnTo>
                    <a:pt x="330" y="88"/>
                  </a:lnTo>
                  <a:lnTo>
                    <a:pt x="332" y="84"/>
                  </a:lnTo>
                  <a:lnTo>
                    <a:pt x="334" y="82"/>
                  </a:lnTo>
                  <a:lnTo>
                    <a:pt x="336" y="80"/>
                  </a:lnTo>
                  <a:lnTo>
                    <a:pt x="338" y="76"/>
                  </a:lnTo>
                  <a:lnTo>
                    <a:pt x="340" y="74"/>
                  </a:lnTo>
                  <a:lnTo>
                    <a:pt x="342" y="72"/>
                  </a:lnTo>
                  <a:lnTo>
                    <a:pt x="344" y="68"/>
                  </a:lnTo>
                  <a:lnTo>
                    <a:pt x="346" y="64"/>
                  </a:lnTo>
                  <a:lnTo>
                    <a:pt x="346" y="60"/>
                  </a:lnTo>
                  <a:lnTo>
                    <a:pt x="348" y="58"/>
                  </a:lnTo>
                  <a:lnTo>
                    <a:pt x="350" y="56"/>
                  </a:lnTo>
                  <a:lnTo>
                    <a:pt x="350" y="54"/>
                  </a:lnTo>
                  <a:lnTo>
                    <a:pt x="352" y="52"/>
                  </a:lnTo>
                  <a:lnTo>
                    <a:pt x="352" y="50"/>
                  </a:lnTo>
                  <a:lnTo>
                    <a:pt x="352" y="50"/>
                  </a:lnTo>
                  <a:lnTo>
                    <a:pt x="352" y="48"/>
                  </a:lnTo>
                  <a:lnTo>
                    <a:pt x="352" y="48"/>
                  </a:lnTo>
                  <a:lnTo>
                    <a:pt x="352" y="46"/>
                  </a:lnTo>
                  <a:lnTo>
                    <a:pt x="352" y="44"/>
                  </a:lnTo>
                  <a:lnTo>
                    <a:pt x="350" y="40"/>
                  </a:lnTo>
                  <a:lnTo>
                    <a:pt x="348" y="36"/>
                  </a:lnTo>
                  <a:lnTo>
                    <a:pt x="346" y="32"/>
                  </a:lnTo>
                  <a:lnTo>
                    <a:pt x="344" y="30"/>
                  </a:lnTo>
                  <a:lnTo>
                    <a:pt x="342" y="26"/>
                  </a:lnTo>
                  <a:lnTo>
                    <a:pt x="340" y="24"/>
                  </a:lnTo>
                  <a:lnTo>
                    <a:pt x="340" y="22"/>
                  </a:lnTo>
                  <a:lnTo>
                    <a:pt x="338" y="22"/>
                  </a:lnTo>
                  <a:lnTo>
                    <a:pt x="336" y="20"/>
                  </a:lnTo>
                  <a:lnTo>
                    <a:pt x="332" y="16"/>
                  </a:lnTo>
                  <a:lnTo>
                    <a:pt x="332" y="16"/>
                  </a:lnTo>
                  <a:lnTo>
                    <a:pt x="328" y="16"/>
                  </a:lnTo>
                  <a:lnTo>
                    <a:pt x="326" y="14"/>
                  </a:lnTo>
                  <a:lnTo>
                    <a:pt x="324" y="14"/>
                  </a:lnTo>
                  <a:lnTo>
                    <a:pt x="322" y="14"/>
                  </a:lnTo>
                  <a:lnTo>
                    <a:pt x="322" y="16"/>
                  </a:lnTo>
                  <a:lnTo>
                    <a:pt x="320" y="16"/>
                  </a:lnTo>
                  <a:lnTo>
                    <a:pt x="320" y="16"/>
                  </a:lnTo>
                  <a:lnTo>
                    <a:pt x="318" y="18"/>
                  </a:lnTo>
                  <a:lnTo>
                    <a:pt x="316" y="18"/>
                  </a:lnTo>
                  <a:lnTo>
                    <a:pt x="314" y="22"/>
                  </a:lnTo>
                  <a:lnTo>
                    <a:pt x="314" y="24"/>
                  </a:lnTo>
                  <a:lnTo>
                    <a:pt x="312" y="26"/>
                  </a:lnTo>
                  <a:lnTo>
                    <a:pt x="310" y="28"/>
                  </a:lnTo>
                  <a:lnTo>
                    <a:pt x="308" y="32"/>
                  </a:lnTo>
                  <a:lnTo>
                    <a:pt x="308" y="34"/>
                  </a:lnTo>
                  <a:lnTo>
                    <a:pt x="306" y="36"/>
                  </a:lnTo>
                  <a:lnTo>
                    <a:pt x="306" y="38"/>
                  </a:lnTo>
                  <a:lnTo>
                    <a:pt x="306" y="38"/>
                  </a:lnTo>
                  <a:lnTo>
                    <a:pt x="304" y="40"/>
                  </a:lnTo>
                  <a:lnTo>
                    <a:pt x="304" y="40"/>
                  </a:lnTo>
                  <a:lnTo>
                    <a:pt x="304" y="40"/>
                  </a:lnTo>
                  <a:lnTo>
                    <a:pt x="302" y="40"/>
                  </a:lnTo>
                  <a:lnTo>
                    <a:pt x="302" y="42"/>
                  </a:lnTo>
                  <a:lnTo>
                    <a:pt x="300" y="42"/>
                  </a:lnTo>
                  <a:lnTo>
                    <a:pt x="296" y="42"/>
                  </a:lnTo>
                  <a:lnTo>
                    <a:pt x="294" y="40"/>
                  </a:lnTo>
                  <a:lnTo>
                    <a:pt x="292" y="40"/>
                  </a:lnTo>
                  <a:lnTo>
                    <a:pt x="292" y="40"/>
                  </a:lnTo>
                  <a:lnTo>
                    <a:pt x="290" y="40"/>
                  </a:lnTo>
                  <a:lnTo>
                    <a:pt x="288" y="38"/>
                  </a:lnTo>
                  <a:lnTo>
                    <a:pt x="288" y="38"/>
                  </a:lnTo>
                  <a:lnTo>
                    <a:pt x="286" y="36"/>
                  </a:lnTo>
                  <a:lnTo>
                    <a:pt x="284" y="34"/>
                  </a:lnTo>
                  <a:lnTo>
                    <a:pt x="284" y="32"/>
                  </a:lnTo>
                  <a:lnTo>
                    <a:pt x="280" y="32"/>
                  </a:lnTo>
                  <a:lnTo>
                    <a:pt x="278" y="32"/>
                  </a:lnTo>
                  <a:lnTo>
                    <a:pt x="274" y="32"/>
                  </a:lnTo>
                  <a:lnTo>
                    <a:pt x="270" y="32"/>
                  </a:lnTo>
                  <a:lnTo>
                    <a:pt x="268" y="32"/>
                  </a:lnTo>
                  <a:lnTo>
                    <a:pt x="266" y="32"/>
                  </a:lnTo>
                  <a:lnTo>
                    <a:pt x="266" y="32"/>
                  </a:lnTo>
                  <a:lnTo>
                    <a:pt x="264" y="32"/>
                  </a:lnTo>
                  <a:lnTo>
                    <a:pt x="262" y="32"/>
                  </a:lnTo>
                  <a:lnTo>
                    <a:pt x="262" y="34"/>
                  </a:lnTo>
                  <a:lnTo>
                    <a:pt x="262" y="34"/>
                  </a:lnTo>
                  <a:lnTo>
                    <a:pt x="262" y="34"/>
                  </a:lnTo>
                  <a:lnTo>
                    <a:pt x="262" y="36"/>
                  </a:lnTo>
                  <a:lnTo>
                    <a:pt x="262" y="36"/>
                  </a:lnTo>
                  <a:lnTo>
                    <a:pt x="262" y="38"/>
                  </a:lnTo>
                  <a:lnTo>
                    <a:pt x="262" y="40"/>
                  </a:lnTo>
                  <a:lnTo>
                    <a:pt x="262" y="42"/>
                  </a:lnTo>
                  <a:lnTo>
                    <a:pt x="262" y="44"/>
                  </a:lnTo>
                  <a:lnTo>
                    <a:pt x="262" y="44"/>
                  </a:lnTo>
                  <a:lnTo>
                    <a:pt x="262" y="46"/>
                  </a:lnTo>
                  <a:lnTo>
                    <a:pt x="262" y="46"/>
                  </a:lnTo>
                  <a:lnTo>
                    <a:pt x="262" y="46"/>
                  </a:lnTo>
                  <a:lnTo>
                    <a:pt x="260" y="48"/>
                  </a:lnTo>
                  <a:lnTo>
                    <a:pt x="260" y="48"/>
                  </a:lnTo>
                  <a:lnTo>
                    <a:pt x="258" y="48"/>
                  </a:lnTo>
                  <a:lnTo>
                    <a:pt x="258" y="48"/>
                  </a:lnTo>
                  <a:lnTo>
                    <a:pt x="254" y="48"/>
                  </a:lnTo>
                  <a:lnTo>
                    <a:pt x="252" y="48"/>
                  </a:lnTo>
                  <a:lnTo>
                    <a:pt x="248" y="48"/>
                  </a:lnTo>
                  <a:lnTo>
                    <a:pt x="246" y="48"/>
                  </a:lnTo>
                  <a:lnTo>
                    <a:pt x="244" y="48"/>
                  </a:lnTo>
                  <a:lnTo>
                    <a:pt x="242" y="48"/>
                  </a:lnTo>
                  <a:lnTo>
                    <a:pt x="238" y="48"/>
                  </a:lnTo>
                  <a:lnTo>
                    <a:pt x="236" y="48"/>
                  </a:lnTo>
                  <a:lnTo>
                    <a:pt x="234" y="48"/>
                  </a:lnTo>
                  <a:lnTo>
                    <a:pt x="232" y="48"/>
                  </a:lnTo>
                  <a:lnTo>
                    <a:pt x="232" y="48"/>
                  </a:lnTo>
                  <a:lnTo>
                    <a:pt x="232" y="48"/>
                  </a:lnTo>
                  <a:lnTo>
                    <a:pt x="232" y="48"/>
                  </a:lnTo>
                  <a:lnTo>
                    <a:pt x="230" y="50"/>
                  </a:lnTo>
                  <a:lnTo>
                    <a:pt x="230" y="52"/>
                  </a:lnTo>
                  <a:lnTo>
                    <a:pt x="230" y="54"/>
                  </a:lnTo>
                  <a:lnTo>
                    <a:pt x="228" y="54"/>
                  </a:lnTo>
                  <a:lnTo>
                    <a:pt x="228" y="54"/>
                  </a:lnTo>
                  <a:lnTo>
                    <a:pt x="226" y="54"/>
                  </a:lnTo>
                  <a:lnTo>
                    <a:pt x="226" y="54"/>
                  </a:lnTo>
                  <a:lnTo>
                    <a:pt x="224" y="56"/>
                  </a:lnTo>
                  <a:lnTo>
                    <a:pt x="224" y="56"/>
                  </a:lnTo>
                  <a:lnTo>
                    <a:pt x="222" y="56"/>
                  </a:lnTo>
                  <a:lnTo>
                    <a:pt x="220" y="56"/>
                  </a:lnTo>
                  <a:lnTo>
                    <a:pt x="218" y="56"/>
                  </a:lnTo>
                  <a:lnTo>
                    <a:pt x="218" y="54"/>
                  </a:lnTo>
                  <a:lnTo>
                    <a:pt x="216" y="54"/>
                  </a:lnTo>
                  <a:lnTo>
                    <a:pt x="216" y="54"/>
                  </a:lnTo>
                  <a:lnTo>
                    <a:pt x="214" y="52"/>
                  </a:lnTo>
                  <a:lnTo>
                    <a:pt x="214" y="52"/>
                  </a:lnTo>
                  <a:lnTo>
                    <a:pt x="212" y="48"/>
                  </a:lnTo>
                  <a:lnTo>
                    <a:pt x="210" y="46"/>
                  </a:lnTo>
                  <a:lnTo>
                    <a:pt x="208" y="44"/>
                  </a:lnTo>
                  <a:lnTo>
                    <a:pt x="206" y="40"/>
                  </a:lnTo>
                  <a:lnTo>
                    <a:pt x="206" y="38"/>
                  </a:lnTo>
                  <a:lnTo>
                    <a:pt x="204" y="36"/>
                  </a:lnTo>
                  <a:lnTo>
                    <a:pt x="204" y="34"/>
                  </a:lnTo>
                  <a:lnTo>
                    <a:pt x="204" y="32"/>
                  </a:lnTo>
                  <a:lnTo>
                    <a:pt x="204" y="32"/>
                  </a:lnTo>
                  <a:lnTo>
                    <a:pt x="204" y="30"/>
                  </a:lnTo>
                  <a:lnTo>
                    <a:pt x="206" y="28"/>
                  </a:lnTo>
                  <a:lnTo>
                    <a:pt x="206" y="26"/>
                  </a:lnTo>
                  <a:lnTo>
                    <a:pt x="208" y="24"/>
                  </a:lnTo>
                  <a:lnTo>
                    <a:pt x="208" y="22"/>
                  </a:lnTo>
                  <a:lnTo>
                    <a:pt x="208" y="20"/>
                  </a:lnTo>
                  <a:lnTo>
                    <a:pt x="208" y="16"/>
                  </a:lnTo>
                  <a:lnTo>
                    <a:pt x="208" y="14"/>
                  </a:lnTo>
                  <a:lnTo>
                    <a:pt x="208" y="12"/>
                  </a:lnTo>
                  <a:lnTo>
                    <a:pt x="208" y="10"/>
                  </a:lnTo>
                  <a:lnTo>
                    <a:pt x="206" y="8"/>
                  </a:lnTo>
                  <a:lnTo>
                    <a:pt x="206" y="6"/>
                  </a:lnTo>
                  <a:lnTo>
                    <a:pt x="206" y="6"/>
                  </a:lnTo>
                  <a:lnTo>
                    <a:pt x="206" y="4"/>
                  </a:lnTo>
                  <a:lnTo>
                    <a:pt x="204" y="4"/>
                  </a:lnTo>
                  <a:lnTo>
                    <a:pt x="204" y="4"/>
                  </a:lnTo>
                  <a:lnTo>
                    <a:pt x="202" y="2"/>
                  </a:lnTo>
                  <a:lnTo>
                    <a:pt x="200" y="2"/>
                  </a:lnTo>
                  <a:lnTo>
                    <a:pt x="198" y="2"/>
                  </a:lnTo>
                  <a:lnTo>
                    <a:pt x="194" y="0"/>
                  </a:lnTo>
                  <a:lnTo>
                    <a:pt x="194" y="0"/>
                  </a:lnTo>
                  <a:lnTo>
                    <a:pt x="192" y="2"/>
                  </a:lnTo>
                  <a:lnTo>
                    <a:pt x="192" y="4"/>
                  </a:lnTo>
                  <a:lnTo>
                    <a:pt x="192" y="6"/>
                  </a:lnTo>
                  <a:lnTo>
                    <a:pt x="190" y="8"/>
                  </a:lnTo>
                  <a:lnTo>
                    <a:pt x="190" y="10"/>
                  </a:lnTo>
                  <a:lnTo>
                    <a:pt x="190" y="10"/>
                  </a:lnTo>
                  <a:lnTo>
                    <a:pt x="188" y="10"/>
                  </a:lnTo>
                  <a:lnTo>
                    <a:pt x="188" y="10"/>
                  </a:lnTo>
                  <a:lnTo>
                    <a:pt x="186" y="12"/>
                  </a:lnTo>
                  <a:lnTo>
                    <a:pt x="186" y="12"/>
                  </a:lnTo>
                  <a:lnTo>
                    <a:pt x="184" y="12"/>
                  </a:lnTo>
                  <a:lnTo>
                    <a:pt x="180" y="12"/>
                  </a:lnTo>
                  <a:lnTo>
                    <a:pt x="176" y="12"/>
                  </a:lnTo>
                  <a:lnTo>
                    <a:pt x="174" y="10"/>
                  </a:lnTo>
                  <a:lnTo>
                    <a:pt x="170" y="10"/>
                  </a:lnTo>
                  <a:lnTo>
                    <a:pt x="168" y="10"/>
                  </a:lnTo>
                  <a:lnTo>
                    <a:pt x="166" y="10"/>
                  </a:lnTo>
                  <a:lnTo>
                    <a:pt x="164" y="12"/>
                  </a:lnTo>
                  <a:lnTo>
                    <a:pt x="164" y="12"/>
                  </a:lnTo>
                  <a:lnTo>
                    <a:pt x="162" y="12"/>
                  </a:lnTo>
                  <a:lnTo>
                    <a:pt x="162" y="12"/>
                  </a:lnTo>
                  <a:lnTo>
                    <a:pt x="160" y="14"/>
                  </a:lnTo>
                  <a:lnTo>
                    <a:pt x="158" y="16"/>
                  </a:lnTo>
                  <a:lnTo>
                    <a:pt x="158" y="16"/>
                  </a:lnTo>
                  <a:lnTo>
                    <a:pt x="156" y="16"/>
                  </a:lnTo>
                  <a:lnTo>
                    <a:pt x="156" y="18"/>
                  </a:lnTo>
                  <a:lnTo>
                    <a:pt x="156" y="18"/>
                  </a:lnTo>
                  <a:lnTo>
                    <a:pt x="154" y="16"/>
                  </a:lnTo>
                  <a:lnTo>
                    <a:pt x="154" y="16"/>
                  </a:lnTo>
                  <a:lnTo>
                    <a:pt x="154" y="16"/>
                  </a:lnTo>
                  <a:lnTo>
                    <a:pt x="152" y="16"/>
                  </a:lnTo>
                  <a:lnTo>
                    <a:pt x="150" y="14"/>
                  </a:lnTo>
                  <a:lnTo>
                    <a:pt x="150" y="12"/>
                  </a:lnTo>
                  <a:lnTo>
                    <a:pt x="148" y="10"/>
                  </a:lnTo>
                  <a:lnTo>
                    <a:pt x="146" y="8"/>
                  </a:lnTo>
                  <a:lnTo>
                    <a:pt x="146" y="8"/>
                  </a:lnTo>
                  <a:lnTo>
                    <a:pt x="144" y="6"/>
                  </a:lnTo>
                  <a:lnTo>
                    <a:pt x="144" y="6"/>
                  </a:lnTo>
                  <a:lnTo>
                    <a:pt x="142" y="6"/>
                  </a:lnTo>
                  <a:lnTo>
                    <a:pt x="142" y="6"/>
                  </a:lnTo>
                  <a:lnTo>
                    <a:pt x="142" y="6"/>
                  </a:lnTo>
                  <a:lnTo>
                    <a:pt x="140" y="6"/>
                  </a:lnTo>
                  <a:lnTo>
                    <a:pt x="138" y="8"/>
                  </a:lnTo>
                  <a:lnTo>
                    <a:pt x="138" y="8"/>
                  </a:lnTo>
                  <a:lnTo>
                    <a:pt x="136" y="8"/>
                  </a:lnTo>
                  <a:lnTo>
                    <a:pt x="136" y="10"/>
                  </a:lnTo>
                  <a:lnTo>
                    <a:pt x="136" y="10"/>
                  </a:lnTo>
                  <a:lnTo>
                    <a:pt x="134" y="12"/>
                  </a:lnTo>
                  <a:lnTo>
                    <a:pt x="134" y="14"/>
                  </a:lnTo>
                  <a:lnTo>
                    <a:pt x="134" y="18"/>
                  </a:lnTo>
                  <a:lnTo>
                    <a:pt x="134" y="22"/>
                  </a:lnTo>
                  <a:lnTo>
                    <a:pt x="134" y="24"/>
                  </a:lnTo>
                  <a:lnTo>
                    <a:pt x="134" y="26"/>
                  </a:lnTo>
                  <a:lnTo>
                    <a:pt x="134" y="28"/>
                  </a:lnTo>
                  <a:lnTo>
                    <a:pt x="134" y="30"/>
                  </a:lnTo>
                  <a:lnTo>
                    <a:pt x="136" y="30"/>
                  </a:lnTo>
                  <a:lnTo>
                    <a:pt x="136" y="30"/>
                  </a:lnTo>
                  <a:lnTo>
                    <a:pt x="136" y="32"/>
                  </a:lnTo>
                  <a:lnTo>
                    <a:pt x="138" y="32"/>
                  </a:lnTo>
                  <a:lnTo>
                    <a:pt x="138" y="32"/>
                  </a:lnTo>
                  <a:lnTo>
                    <a:pt x="140" y="34"/>
                  </a:lnTo>
                  <a:lnTo>
                    <a:pt x="142" y="34"/>
                  </a:lnTo>
                  <a:lnTo>
                    <a:pt x="144" y="34"/>
                  </a:lnTo>
                  <a:lnTo>
                    <a:pt x="144" y="36"/>
                  </a:lnTo>
                  <a:lnTo>
                    <a:pt x="146" y="36"/>
                  </a:lnTo>
                  <a:lnTo>
                    <a:pt x="146" y="36"/>
                  </a:lnTo>
                  <a:lnTo>
                    <a:pt x="146" y="38"/>
                  </a:lnTo>
                  <a:lnTo>
                    <a:pt x="146" y="38"/>
                  </a:lnTo>
                  <a:lnTo>
                    <a:pt x="146" y="40"/>
                  </a:lnTo>
                  <a:lnTo>
                    <a:pt x="146" y="42"/>
                  </a:lnTo>
                  <a:lnTo>
                    <a:pt x="146" y="44"/>
                  </a:lnTo>
                  <a:lnTo>
                    <a:pt x="146" y="44"/>
                  </a:lnTo>
                  <a:lnTo>
                    <a:pt x="146" y="46"/>
                  </a:lnTo>
                  <a:lnTo>
                    <a:pt x="146" y="48"/>
                  </a:lnTo>
                  <a:lnTo>
                    <a:pt x="146" y="48"/>
                  </a:lnTo>
                  <a:lnTo>
                    <a:pt x="144" y="50"/>
                  </a:lnTo>
                  <a:lnTo>
                    <a:pt x="142" y="52"/>
                  </a:lnTo>
                  <a:lnTo>
                    <a:pt x="140" y="54"/>
                  </a:lnTo>
                  <a:lnTo>
                    <a:pt x="138" y="54"/>
                  </a:lnTo>
                  <a:lnTo>
                    <a:pt x="136" y="56"/>
                  </a:lnTo>
                  <a:lnTo>
                    <a:pt x="134" y="56"/>
                  </a:lnTo>
                  <a:lnTo>
                    <a:pt x="134" y="58"/>
                  </a:lnTo>
                  <a:lnTo>
                    <a:pt x="132" y="58"/>
                  </a:lnTo>
                  <a:lnTo>
                    <a:pt x="130" y="58"/>
                  </a:lnTo>
                  <a:lnTo>
                    <a:pt x="128" y="58"/>
                  </a:lnTo>
                  <a:lnTo>
                    <a:pt x="126" y="60"/>
                  </a:lnTo>
                  <a:lnTo>
                    <a:pt x="124" y="60"/>
                  </a:lnTo>
                  <a:lnTo>
                    <a:pt x="122" y="60"/>
                  </a:lnTo>
                  <a:lnTo>
                    <a:pt x="120" y="60"/>
                  </a:lnTo>
                  <a:lnTo>
                    <a:pt x="118" y="60"/>
                  </a:lnTo>
                  <a:lnTo>
                    <a:pt x="118" y="60"/>
                  </a:lnTo>
                  <a:lnTo>
                    <a:pt x="116" y="58"/>
                  </a:lnTo>
                  <a:lnTo>
                    <a:pt x="112" y="58"/>
                  </a:lnTo>
                  <a:lnTo>
                    <a:pt x="110" y="56"/>
                  </a:lnTo>
                  <a:lnTo>
                    <a:pt x="108" y="54"/>
                  </a:lnTo>
                  <a:lnTo>
                    <a:pt x="108" y="54"/>
                  </a:lnTo>
                  <a:lnTo>
                    <a:pt x="106" y="52"/>
                  </a:lnTo>
                  <a:lnTo>
                    <a:pt x="106" y="52"/>
                  </a:lnTo>
                  <a:lnTo>
                    <a:pt x="104" y="48"/>
                  </a:lnTo>
                  <a:lnTo>
                    <a:pt x="102" y="46"/>
                  </a:lnTo>
                  <a:lnTo>
                    <a:pt x="100" y="44"/>
                  </a:lnTo>
                  <a:lnTo>
                    <a:pt x="100" y="44"/>
                  </a:lnTo>
                  <a:lnTo>
                    <a:pt x="98" y="42"/>
                  </a:lnTo>
                  <a:lnTo>
                    <a:pt x="98" y="42"/>
                  </a:lnTo>
                  <a:lnTo>
                    <a:pt x="94" y="42"/>
                  </a:lnTo>
                  <a:lnTo>
                    <a:pt x="90" y="40"/>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72" name="Freeform 468">
              <a:extLst>
                <a:ext uri="{FF2B5EF4-FFF2-40B4-BE49-F238E27FC236}">
                  <a16:creationId xmlns:a16="http://schemas.microsoft.com/office/drawing/2014/main" id="{34B64E9B-942D-42D6-94B4-A96C9A7759CE}"/>
                </a:ext>
              </a:extLst>
            </p:cNvPr>
            <p:cNvSpPr>
              <a:spLocks/>
            </p:cNvSpPr>
            <p:nvPr/>
          </p:nvSpPr>
          <p:spPr bwMode="auto">
            <a:xfrm>
              <a:off x="4002178" y="3960818"/>
              <a:ext cx="1093116" cy="1104505"/>
            </a:xfrm>
            <a:custGeom>
              <a:avLst/>
              <a:gdLst>
                <a:gd name="T0" fmla="*/ 64 w 578"/>
                <a:gd name="T1" fmla="*/ 62 h 646"/>
                <a:gd name="T2" fmla="*/ 62 w 578"/>
                <a:gd name="T3" fmla="*/ 94 h 646"/>
                <a:gd name="T4" fmla="*/ 56 w 578"/>
                <a:gd name="T5" fmla="*/ 128 h 646"/>
                <a:gd name="T6" fmla="*/ 38 w 578"/>
                <a:gd name="T7" fmla="*/ 152 h 646"/>
                <a:gd name="T8" fmla="*/ 16 w 578"/>
                <a:gd name="T9" fmla="*/ 172 h 646"/>
                <a:gd name="T10" fmla="*/ 0 w 578"/>
                <a:gd name="T11" fmla="*/ 198 h 646"/>
                <a:gd name="T12" fmla="*/ 18 w 578"/>
                <a:gd name="T13" fmla="*/ 232 h 646"/>
                <a:gd name="T14" fmla="*/ 38 w 578"/>
                <a:gd name="T15" fmla="*/ 244 h 646"/>
                <a:gd name="T16" fmla="*/ 58 w 578"/>
                <a:gd name="T17" fmla="*/ 252 h 646"/>
                <a:gd name="T18" fmla="*/ 96 w 578"/>
                <a:gd name="T19" fmla="*/ 254 h 646"/>
                <a:gd name="T20" fmla="*/ 110 w 578"/>
                <a:gd name="T21" fmla="*/ 240 h 646"/>
                <a:gd name="T22" fmla="*/ 132 w 578"/>
                <a:gd name="T23" fmla="*/ 262 h 646"/>
                <a:gd name="T24" fmla="*/ 162 w 578"/>
                <a:gd name="T25" fmla="*/ 286 h 646"/>
                <a:gd name="T26" fmla="*/ 176 w 578"/>
                <a:gd name="T27" fmla="*/ 300 h 646"/>
                <a:gd name="T28" fmla="*/ 200 w 578"/>
                <a:gd name="T29" fmla="*/ 316 h 646"/>
                <a:gd name="T30" fmla="*/ 202 w 578"/>
                <a:gd name="T31" fmla="*/ 326 h 646"/>
                <a:gd name="T32" fmla="*/ 214 w 578"/>
                <a:gd name="T33" fmla="*/ 354 h 646"/>
                <a:gd name="T34" fmla="*/ 236 w 578"/>
                <a:gd name="T35" fmla="*/ 364 h 646"/>
                <a:gd name="T36" fmla="*/ 248 w 578"/>
                <a:gd name="T37" fmla="*/ 382 h 646"/>
                <a:gd name="T38" fmla="*/ 234 w 578"/>
                <a:gd name="T39" fmla="*/ 420 h 646"/>
                <a:gd name="T40" fmla="*/ 248 w 578"/>
                <a:gd name="T41" fmla="*/ 438 h 646"/>
                <a:gd name="T42" fmla="*/ 282 w 578"/>
                <a:gd name="T43" fmla="*/ 450 h 646"/>
                <a:gd name="T44" fmla="*/ 294 w 578"/>
                <a:gd name="T45" fmla="*/ 468 h 646"/>
                <a:gd name="T46" fmla="*/ 302 w 578"/>
                <a:gd name="T47" fmla="*/ 512 h 646"/>
                <a:gd name="T48" fmla="*/ 314 w 578"/>
                <a:gd name="T49" fmla="*/ 532 h 646"/>
                <a:gd name="T50" fmla="*/ 294 w 578"/>
                <a:gd name="T51" fmla="*/ 550 h 646"/>
                <a:gd name="T52" fmla="*/ 278 w 578"/>
                <a:gd name="T53" fmla="*/ 592 h 646"/>
                <a:gd name="T54" fmla="*/ 332 w 578"/>
                <a:gd name="T55" fmla="*/ 640 h 646"/>
                <a:gd name="T56" fmla="*/ 338 w 578"/>
                <a:gd name="T57" fmla="*/ 588 h 646"/>
                <a:gd name="T58" fmla="*/ 342 w 578"/>
                <a:gd name="T59" fmla="*/ 606 h 646"/>
                <a:gd name="T60" fmla="*/ 358 w 578"/>
                <a:gd name="T61" fmla="*/ 590 h 646"/>
                <a:gd name="T62" fmla="*/ 368 w 578"/>
                <a:gd name="T63" fmla="*/ 562 h 646"/>
                <a:gd name="T64" fmla="*/ 388 w 578"/>
                <a:gd name="T65" fmla="*/ 502 h 646"/>
                <a:gd name="T66" fmla="*/ 408 w 578"/>
                <a:gd name="T67" fmla="*/ 478 h 646"/>
                <a:gd name="T68" fmla="*/ 464 w 578"/>
                <a:gd name="T69" fmla="*/ 454 h 646"/>
                <a:gd name="T70" fmla="*/ 490 w 578"/>
                <a:gd name="T71" fmla="*/ 434 h 646"/>
                <a:gd name="T72" fmla="*/ 504 w 578"/>
                <a:gd name="T73" fmla="*/ 372 h 646"/>
                <a:gd name="T74" fmla="*/ 512 w 578"/>
                <a:gd name="T75" fmla="*/ 304 h 646"/>
                <a:gd name="T76" fmla="*/ 530 w 578"/>
                <a:gd name="T77" fmla="*/ 276 h 646"/>
                <a:gd name="T78" fmla="*/ 542 w 578"/>
                <a:gd name="T79" fmla="*/ 248 h 646"/>
                <a:gd name="T80" fmla="*/ 562 w 578"/>
                <a:gd name="T81" fmla="*/ 230 h 646"/>
                <a:gd name="T82" fmla="*/ 568 w 578"/>
                <a:gd name="T83" fmla="*/ 208 h 646"/>
                <a:gd name="T84" fmla="*/ 576 w 578"/>
                <a:gd name="T85" fmla="*/ 186 h 646"/>
                <a:gd name="T86" fmla="*/ 564 w 578"/>
                <a:gd name="T87" fmla="*/ 158 h 646"/>
                <a:gd name="T88" fmla="*/ 532 w 578"/>
                <a:gd name="T89" fmla="*/ 132 h 646"/>
                <a:gd name="T90" fmla="*/ 512 w 578"/>
                <a:gd name="T91" fmla="*/ 118 h 646"/>
                <a:gd name="T92" fmla="*/ 470 w 578"/>
                <a:gd name="T93" fmla="*/ 106 h 646"/>
                <a:gd name="T94" fmla="*/ 432 w 578"/>
                <a:gd name="T95" fmla="*/ 96 h 646"/>
                <a:gd name="T96" fmla="*/ 376 w 578"/>
                <a:gd name="T97" fmla="*/ 90 h 646"/>
                <a:gd name="T98" fmla="*/ 366 w 578"/>
                <a:gd name="T99" fmla="*/ 94 h 646"/>
                <a:gd name="T100" fmla="*/ 354 w 578"/>
                <a:gd name="T101" fmla="*/ 76 h 646"/>
                <a:gd name="T102" fmla="*/ 320 w 578"/>
                <a:gd name="T103" fmla="*/ 104 h 646"/>
                <a:gd name="T104" fmla="*/ 350 w 578"/>
                <a:gd name="T105" fmla="*/ 54 h 646"/>
                <a:gd name="T106" fmla="*/ 322 w 578"/>
                <a:gd name="T107" fmla="*/ 16 h 646"/>
                <a:gd name="T108" fmla="*/ 292 w 578"/>
                <a:gd name="T109" fmla="*/ 40 h 646"/>
                <a:gd name="T110" fmla="*/ 262 w 578"/>
                <a:gd name="T111" fmla="*/ 42 h 646"/>
                <a:gd name="T112" fmla="*/ 230 w 578"/>
                <a:gd name="T113" fmla="*/ 50 h 646"/>
                <a:gd name="T114" fmla="*/ 204 w 578"/>
                <a:gd name="T115" fmla="*/ 34 h 646"/>
                <a:gd name="T116" fmla="*/ 194 w 578"/>
                <a:gd name="T117" fmla="*/ 0 h 646"/>
                <a:gd name="T118" fmla="*/ 158 w 578"/>
                <a:gd name="T119" fmla="*/ 16 h 646"/>
                <a:gd name="T120" fmla="*/ 136 w 578"/>
                <a:gd name="T121" fmla="*/ 10 h 646"/>
                <a:gd name="T122" fmla="*/ 146 w 578"/>
                <a:gd name="T123" fmla="*/ 40 h 646"/>
                <a:gd name="T124" fmla="*/ 116 w 578"/>
                <a:gd name="T125" fmla="*/ 58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8" h="646">
                  <a:moveTo>
                    <a:pt x="90" y="40"/>
                  </a:moveTo>
                  <a:lnTo>
                    <a:pt x="90" y="40"/>
                  </a:lnTo>
                  <a:lnTo>
                    <a:pt x="88" y="40"/>
                  </a:lnTo>
                  <a:lnTo>
                    <a:pt x="80" y="42"/>
                  </a:lnTo>
                  <a:lnTo>
                    <a:pt x="76" y="44"/>
                  </a:lnTo>
                  <a:lnTo>
                    <a:pt x="72" y="46"/>
                  </a:lnTo>
                  <a:lnTo>
                    <a:pt x="68" y="48"/>
                  </a:lnTo>
                  <a:lnTo>
                    <a:pt x="66" y="48"/>
                  </a:lnTo>
                  <a:lnTo>
                    <a:pt x="66" y="48"/>
                  </a:lnTo>
                  <a:lnTo>
                    <a:pt x="64" y="50"/>
                  </a:lnTo>
                  <a:lnTo>
                    <a:pt x="64" y="50"/>
                  </a:lnTo>
                  <a:lnTo>
                    <a:pt x="62" y="52"/>
                  </a:lnTo>
                  <a:lnTo>
                    <a:pt x="62" y="54"/>
                  </a:lnTo>
                  <a:lnTo>
                    <a:pt x="60" y="54"/>
                  </a:lnTo>
                  <a:lnTo>
                    <a:pt x="60" y="56"/>
                  </a:lnTo>
                  <a:lnTo>
                    <a:pt x="60" y="58"/>
                  </a:lnTo>
                  <a:lnTo>
                    <a:pt x="60" y="58"/>
                  </a:lnTo>
                  <a:lnTo>
                    <a:pt x="60" y="58"/>
                  </a:lnTo>
                  <a:lnTo>
                    <a:pt x="60" y="60"/>
                  </a:lnTo>
                  <a:lnTo>
                    <a:pt x="60" y="60"/>
                  </a:lnTo>
                  <a:lnTo>
                    <a:pt x="60" y="60"/>
                  </a:lnTo>
                  <a:lnTo>
                    <a:pt x="62" y="62"/>
                  </a:lnTo>
                  <a:lnTo>
                    <a:pt x="64" y="62"/>
                  </a:lnTo>
                  <a:lnTo>
                    <a:pt x="64" y="64"/>
                  </a:lnTo>
                  <a:lnTo>
                    <a:pt x="66" y="64"/>
                  </a:lnTo>
                  <a:lnTo>
                    <a:pt x="66" y="64"/>
                  </a:lnTo>
                  <a:lnTo>
                    <a:pt x="66" y="66"/>
                  </a:lnTo>
                  <a:lnTo>
                    <a:pt x="66" y="66"/>
                  </a:lnTo>
                  <a:lnTo>
                    <a:pt x="66" y="66"/>
                  </a:lnTo>
                  <a:lnTo>
                    <a:pt x="66" y="66"/>
                  </a:lnTo>
                  <a:lnTo>
                    <a:pt x="66" y="66"/>
                  </a:lnTo>
                  <a:lnTo>
                    <a:pt x="66" y="68"/>
                  </a:lnTo>
                  <a:lnTo>
                    <a:pt x="64" y="68"/>
                  </a:lnTo>
                  <a:lnTo>
                    <a:pt x="64" y="68"/>
                  </a:lnTo>
                  <a:lnTo>
                    <a:pt x="60" y="70"/>
                  </a:lnTo>
                  <a:lnTo>
                    <a:pt x="60" y="70"/>
                  </a:lnTo>
                  <a:lnTo>
                    <a:pt x="60" y="70"/>
                  </a:lnTo>
                  <a:lnTo>
                    <a:pt x="60" y="72"/>
                  </a:lnTo>
                  <a:lnTo>
                    <a:pt x="58" y="72"/>
                  </a:lnTo>
                  <a:lnTo>
                    <a:pt x="58" y="74"/>
                  </a:lnTo>
                  <a:lnTo>
                    <a:pt x="58" y="76"/>
                  </a:lnTo>
                  <a:lnTo>
                    <a:pt x="58" y="78"/>
                  </a:lnTo>
                  <a:lnTo>
                    <a:pt x="58" y="80"/>
                  </a:lnTo>
                  <a:lnTo>
                    <a:pt x="58" y="82"/>
                  </a:lnTo>
                  <a:lnTo>
                    <a:pt x="60" y="86"/>
                  </a:lnTo>
                  <a:lnTo>
                    <a:pt x="62" y="94"/>
                  </a:lnTo>
                  <a:lnTo>
                    <a:pt x="62" y="98"/>
                  </a:lnTo>
                  <a:lnTo>
                    <a:pt x="62" y="98"/>
                  </a:lnTo>
                  <a:lnTo>
                    <a:pt x="62" y="100"/>
                  </a:lnTo>
                  <a:lnTo>
                    <a:pt x="64" y="104"/>
                  </a:lnTo>
                  <a:lnTo>
                    <a:pt x="64" y="106"/>
                  </a:lnTo>
                  <a:lnTo>
                    <a:pt x="64" y="108"/>
                  </a:lnTo>
                  <a:lnTo>
                    <a:pt x="64" y="110"/>
                  </a:lnTo>
                  <a:lnTo>
                    <a:pt x="64" y="112"/>
                  </a:lnTo>
                  <a:lnTo>
                    <a:pt x="64" y="112"/>
                  </a:lnTo>
                  <a:lnTo>
                    <a:pt x="62" y="112"/>
                  </a:lnTo>
                  <a:lnTo>
                    <a:pt x="62" y="114"/>
                  </a:lnTo>
                  <a:lnTo>
                    <a:pt x="62" y="114"/>
                  </a:lnTo>
                  <a:lnTo>
                    <a:pt x="60" y="114"/>
                  </a:lnTo>
                  <a:lnTo>
                    <a:pt x="60" y="114"/>
                  </a:lnTo>
                  <a:lnTo>
                    <a:pt x="56" y="114"/>
                  </a:lnTo>
                  <a:lnTo>
                    <a:pt x="54" y="114"/>
                  </a:lnTo>
                  <a:lnTo>
                    <a:pt x="52" y="114"/>
                  </a:lnTo>
                  <a:lnTo>
                    <a:pt x="50" y="114"/>
                  </a:lnTo>
                  <a:lnTo>
                    <a:pt x="48" y="114"/>
                  </a:lnTo>
                  <a:lnTo>
                    <a:pt x="50" y="116"/>
                  </a:lnTo>
                  <a:lnTo>
                    <a:pt x="52" y="122"/>
                  </a:lnTo>
                  <a:lnTo>
                    <a:pt x="54" y="124"/>
                  </a:lnTo>
                  <a:lnTo>
                    <a:pt x="56" y="128"/>
                  </a:lnTo>
                  <a:lnTo>
                    <a:pt x="58" y="132"/>
                  </a:lnTo>
                  <a:lnTo>
                    <a:pt x="58" y="132"/>
                  </a:lnTo>
                  <a:lnTo>
                    <a:pt x="58" y="134"/>
                  </a:lnTo>
                  <a:lnTo>
                    <a:pt x="58" y="134"/>
                  </a:lnTo>
                  <a:lnTo>
                    <a:pt x="58" y="136"/>
                  </a:lnTo>
                  <a:lnTo>
                    <a:pt x="58" y="138"/>
                  </a:lnTo>
                  <a:lnTo>
                    <a:pt x="56" y="140"/>
                  </a:lnTo>
                  <a:lnTo>
                    <a:pt x="56" y="142"/>
                  </a:lnTo>
                  <a:lnTo>
                    <a:pt x="56" y="144"/>
                  </a:lnTo>
                  <a:lnTo>
                    <a:pt x="54" y="146"/>
                  </a:lnTo>
                  <a:lnTo>
                    <a:pt x="54" y="146"/>
                  </a:lnTo>
                  <a:lnTo>
                    <a:pt x="54" y="148"/>
                  </a:lnTo>
                  <a:lnTo>
                    <a:pt x="52" y="148"/>
                  </a:lnTo>
                  <a:lnTo>
                    <a:pt x="50" y="150"/>
                  </a:lnTo>
                  <a:lnTo>
                    <a:pt x="48" y="150"/>
                  </a:lnTo>
                  <a:lnTo>
                    <a:pt x="48" y="152"/>
                  </a:lnTo>
                  <a:lnTo>
                    <a:pt x="46" y="152"/>
                  </a:lnTo>
                  <a:lnTo>
                    <a:pt x="44" y="152"/>
                  </a:lnTo>
                  <a:lnTo>
                    <a:pt x="42" y="154"/>
                  </a:lnTo>
                  <a:lnTo>
                    <a:pt x="42" y="154"/>
                  </a:lnTo>
                  <a:lnTo>
                    <a:pt x="42" y="154"/>
                  </a:lnTo>
                  <a:lnTo>
                    <a:pt x="40" y="152"/>
                  </a:lnTo>
                  <a:lnTo>
                    <a:pt x="38" y="152"/>
                  </a:lnTo>
                  <a:lnTo>
                    <a:pt x="36" y="152"/>
                  </a:lnTo>
                  <a:lnTo>
                    <a:pt x="34" y="150"/>
                  </a:lnTo>
                  <a:lnTo>
                    <a:pt x="32" y="150"/>
                  </a:lnTo>
                  <a:lnTo>
                    <a:pt x="30" y="150"/>
                  </a:lnTo>
                  <a:lnTo>
                    <a:pt x="30" y="150"/>
                  </a:lnTo>
                  <a:lnTo>
                    <a:pt x="30" y="150"/>
                  </a:lnTo>
                  <a:lnTo>
                    <a:pt x="28" y="150"/>
                  </a:lnTo>
                  <a:lnTo>
                    <a:pt x="26" y="150"/>
                  </a:lnTo>
                  <a:lnTo>
                    <a:pt x="26" y="152"/>
                  </a:lnTo>
                  <a:lnTo>
                    <a:pt x="24" y="152"/>
                  </a:lnTo>
                  <a:lnTo>
                    <a:pt x="22" y="154"/>
                  </a:lnTo>
                  <a:lnTo>
                    <a:pt x="22" y="154"/>
                  </a:lnTo>
                  <a:lnTo>
                    <a:pt x="20" y="156"/>
                  </a:lnTo>
                  <a:lnTo>
                    <a:pt x="20" y="156"/>
                  </a:lnTo>
                  <a:lnTo>
                    <a:pt x="18" y="158"/>
                  </a:lnTo>
                  <a:lnTo>
                    <a:pt x="18" y="160"/>
                  </a:lnTo>
                  <a:lnTo>
                    <a:pt x="18" y="162"/>
                  </a:lnTo>
                  <a:lnTo>
                    <a:pt x="16" y="164"/>
                  </a:lnTo>
                  <a:lnTo>
                    <a:pt x="16" y="166"/>
                  </a:lnTo>
                  <a:lnTo>
                    <a:pt x="16" y="168"/>
                  </a:lnTo>
                  <a:lnTo>
                    <a:pt x="16" y="170"/>
                  </a:lnTo>
                  <a:lnTo>
                    <a:pt x="16" y="172"/>
                  </a:lnTo>
                  <a:lnTo>
                    <a:pt x="16" y="172"/>
                  </a:lnTo>
                  <a:lnTo>
                    <a:pt x="18" y="176"/>
                  </a:lnTo>
                  <a:lnTo>
                    <a:pt x="18" y="176"/>
                  </a:lnTo>
                  <a:lnTo>
                    <a:pt x="18" y="178"/>
                  </a:lnTo>
                  <a:lnTo>
                    <a:pt x="18" y="180"/>
                  </a:lnTo>
                  <a:lnTo>
                    <a:pt x="18" y="180"/>
                  </a:lnTo>
                  <a:lnTo>
                    <a:pt x="18" y="180"/>
                  </a:lnTo>
                  <a:lnTo>
                    <a:pt x="18" y="182"/>
                  </a:lnTo>
                  <a:lnTo>
                    <a:pt x="16" y="182"/>
                  </a:lnTo>
                  <a:lnTo>
                    <a:pt x="16" y="184"/>
                  </a:lnTo>
                  <a:lnTo>
                    <a:pt x="14" y="184"/>
                  </a:lnTo>
                  <a:lnTo>
                    <a:pt x="12" y="186"/>
                  </a:lnTo>
                  <a:lnTo>
                    <a:pt x="10" y="186"/>
                  </a:lnTo>
                  <a:lnTo>
                    <a:pt x="10" y="186"/>
                  </a:lnTo>
                  <a:lnTo>
                    <a:pt x="8" y="188"/>
                  </a:lnTo>
                  <a:lnTo>
                    <a:pt x="6" y="188"/>
                  </a:lnTo>
                  <a:lnTo>
                    <a:pt x="4" y="188"/>
                  </a:lnTo>
                  <a:lnTo>
                    <a:pt x="4" y="188"/>
                  </a:lnTo>
                  <a:lnTo>
                    <a:pt x="4" y="190"/>
                  </a:lnTo>
                  <a:lnTo>
                    <a:pt x="2" y="190"/>
                  </a:lnTo>
                  <a:lnTo>
                    <a:pt x="2" y="192"/>
                  </a:lnTo>
                  <a:lnTo>
                    <a:pt x="2" y="194"/>
                  </a:lnTo>
                  <a:lnTo>
                    <a:pt x="0" y="196"/>
                  </a:lnTo>
                  <a:lnTo>
                    <a:pt x="0" y="198"/>
                  </a:lnTo>
                  <a:lnTo>
                    <a:pt x="0" y="200"/>
                  </a:lnTo>
                  <a:lnTo>
                    <a:pt x="0" y="202"/>
                  </a:lnTo>
                  <a:lnTo>
                    <a:pt x="0" y="202"/>
                  </a:lnTo>
                  <a:lnTo>
                    <a:pt x="0" y="204"/>
                  </a:lnTo>
                  <a:lnTo>
                    <a:pt x="0" y="206"/>
                  </a:lnTo>
                  <a:lnTo>
                    <a:pt x="2" y="208"/>
                  </a:lnTo>
                  <a:lnTo>
                    <a:pt x="2" y="210"/>
                  </a:lnTo>
                  <a:lnTo>
                    <a:pt x="4" y="212"/>
                  </a:lnTo>
                  <a:lnTo>
                    <a:pt x="4" y="212"/>
                  </a:lnTo>
                  <a:lnTo>
                    <a:pt x="4" y="214"/>
                  </a:lnTo>
                  <a:lnTo>
                    <a:pt x="6" y="214"/>
                  </a:lnTo>
                  <a:lnTo>
                    <a:pt x="8" y="216"/>
                  </a:lnTo>
                  <a:lnTo>
                    <a:pt x="12" y="220"/>
                  </a:lnTo>
                  <a:lnTo>
                    <a:pt x="12" y="220"/>
                  </a:lnTo>
                  <a:lnTo>
                    <a:pt x="14" y="220"/>
                  </a:lnTo>
                  <a:lnTo>
                    <a:pt x="14" y="222"/>
                  </a:lnTo>
                  <a:lnTo>
                    <a:pt x="14" y="224"/>
                  </a:lnTo>
                  <a:lnTo>
                    <a:pt x="16" y="226"/>
                  </a:lnTo>
                  <a:lnTo>
                    <a:pt x="16" y="228"/>
                  </a:lnTo>
                  <a:lnTo>
                    <a:pt x="16" y="230"/>
                  </a:lnTo>
                  <a:lnTo>
                    <a:pt x="16" y="230"/>
                  </a:lnTo>
                  <a:lnTo>
                    <a:pt x="18" y="232"/>
                  </a:lnTo>
                  <a:lnTo>
                    <a:pt x="18" y="232"/>
                  </a:lnTo>
                  <a:lnTo>
                    <a:pt x="18" y="232"/>
                  </a:lnTo>
                  <a:lnTo>
                    <a:pt x="20" y="232"/>
                  </a:lnTo>
                  <a:lnTo>
                    <a:pt x="22" y="232"/>
                  </a:lnTo>
                  <a:lnTo>
                    <a:pt x="22" y="232"/>
                  </a:lnTo>
                  <a:lnTo>
                    <a:pt x="24" y="232"/>
                  </a:lnTo>
                  <a:lnTo>
                    <a:pt x="26" y="232"/>
                  </a:lnTo>
                  <a:lnTo>
                    <a:pt x="26" y="232"/>
                  </a:lnTo>
                  <a:lnTo>
                    <a:pt x="28" y="232"/>
                  </a:lnTo>
                  <a:lnTo>
                    <a:pt x="28" y="234"/>
                  </a:lnTo>
                  <a:lnTo>
                    <a:pt x="28" y="234"/>
                  </a:lnTo>
                  <a:lnTo>
                    <a:pt x="28" y="234"/>
                  </a:lnTo>
                  <a:lnTo>
                    <a:pt x="28" y="238"/>
                  </a:lnTo>
                  <a:lnTo>
                    <a:pt x="28" y="238"/>
                  </a:lnTo>
                  <a:lnTo>
                    <a:pt x="28" y="240"/>
                  </a:lnTo>
                  <a:lnTo>
                    <a:pt x="30" y="240"/>
                  </a:lnTo>
                  <a:lnTo>
                    <a:pt x="30" y="242"/>
                  </a:lnTo>
                  <a:lnTo>
                    <a:pt x="30" y="242"/>
                  </a:lnTo>
                  <a:lnTo>
                    <a:pt x="30" y="242"/>
                  </a:lnTo>
                  <a:lnTo>
                    <a:pt x="30" y="242"/>
                  </a:lnTo>
                  <a:lnTo>
                    <a:pt x="32" y="242"/>
                  </a:lnTo>
                  <a:lnTo>
                    <a:pt x="34" y="242"/>
                  </a:lnTo>
                  <a:lnTo>
                    <a:pt x="36" y="244"/>
                  </a:lnTo>
                  <a:lnTo>
                    <a:pt x="38" y="244"/>
                  </a:lnTo>
                  <a:lnTo>
                    <a:pt x="40" y="244"/>
                  </a:lnTo>
                  <a:lnTo>
                    <a:pt x="42" y="244"/>
                  </a:lnTo>
                  <a:lnTo>
                    <a:pt x="42" y="244"/>
                  </a:lnTo>
                  <a:lnTo>
                    <a:pt x="44" y="242"/>
                  </a:lnTo>
                  <a:lnTo>
                    <a:pt x="44" y="242"/>
                  </a:lnTo>
                  <a:lnTo>
                    <a:pt x="46" y="242"/>
                  </a:lnTo>
                  <a:lnTo>
                    <a:pt x="48" y="238"/>
                  </a:lnTo>
                  <a:lnTo>
                    <a:pt x="50" y="238"/>
                  </a:lnTo>
                  <a:lnTo>
                    <a:pt x="52" y="236"/>
                  </a:lnTo>
                  <a:lnTo>
                    <a:pt x="52" y="236"/>
                  </a:lnTo>
                  <a:lnTo>
                    <a:pt x="52" y="236"/>
                  </a:lnTo>
                  <a:lnTo>
                    <a:pt x="54" y="236"/>
                  </a:lnTo>
                  <a:lnTo>
                    <a:pt x="54" y="236"/>
                  </a:lnTo>
                  <a:lnTo>
                    <a:pt x="54" y="236"/>
                  </a:lnTo>
                  <a:lnTo>
                    <a:pt x="56" y="238"/>
                  </a:lnTo>
                  <a:lnTo>
                    <a:pt x="56" y="238"/>
                  </a:lnTo>
                  <a:lnTo>
                    <a:pt x="56" y="240"/>
                  </a:lnTo>
                  <a:lnTo>
                    <a:pt x="56" y="240"/>
                  </a:lnTo>
                  <a:lnTo>
                    <a:pt x="56" y="242"/>
                  </a:lnTo>
                  <a:lnTo>
                    <a:pt x="58" y="244"/>
                  </a:lnTo>
                  <a:lnTo>
                    <a:pt x="58" y="248"/>
                  </a:lnTo>
                  <a:lnTo>
                    <a:pt x="58" y="250"/>
                  </a:lnTo>
                  <a:lnTo>
                    <a:pt x="58" y="252"/>
                  </a:lnTo>
                  <a:lnTo>
                    <a:pt x="58" y="254"/>
                  </a:lnTo>
                  <a:lnTo>
                    <a:pt x="60" y="254"/>
                  </a:lnTo>
                  <a:lnTo>
                    <a:pt x="60" y="256"/>
                  </a:lnTo>
                  <a:lnTo>
                    <a:pt x="60" y="256"/>
                  </a:lnTo>
                  <a:lnTo>
                    <a:pt x="60" y="256"/>
                  </a:lnTo>
                  <a:lnTo>
                    <a:pt x="62" y="258"/>
                  </a:lnTo>
                  <a:lnTo>
                    <a:pt x="64" y="258"/>
                  </a:lnTo>
                  <a:lnTo>
                    <a:pt x="66" y="260"/>
                  </a:lnTo>
                  <a:lnTo>
                    <a:pt x="70" y="260"/>
                  </a:lnTo>
                  <a:lnTo>
                    <a:pt x="72" y="262"/>
                  </a:lnTo>
                  <a:lnTo>
                    <a:pt x="76" y="262"/>
                  </a:lnTo>
                  <a:lnTo>
                    <a:pt x="80" y="262"/>
                  </a:lnTo>
                  <a:lnTo>
                    <a:pt x="82" y="262"/>
                  </a:lnTo>
                  <a:lnTo>
                    <a:pt x="84" y="262"/>
                  </a:lnTo>
                  <a:lnTo>
                    <a:pt x="84" y="262"/>
                  </a:lnTo>
                  <a:lnTo>
                    <a:pt x="86" y="262"/>
                  </a:lnTo>
                  <a:lnTo>
                    <a:pt x="88" y="262"/>
                  </a:lnTo>
                  <a:lnTo>
                    <a:pt x="90" y="260"/>
                  </a:lnTo>
                  <a:lnTo>
                    <a:pt x="92" y="258"/>
                  </a:lnTo>
                  <a:lnTo>
                    <a:pt x="94" y="258"/>
                  </a:lnTo>
                  <a:lnTo>
                    <a:pt x="94" y="256"/>
                  </a:lnTo>
                  <a:lnTo>
                    <a:pt x="96" y="256"/>
                  </a:lnTo>
                  <a:lnTo>
                    <a:pt x="96" y="254"/>
                  </a:lnTo>
                  <a:lnTo>
                    <a:pt x="98" y="254"/>
                  </a:lnTo>
                  <a:lnTo>
                    <a:pt x="98" y="252"/>
                  </a:lnTo>
                  <a:lnTo>
                    <a:pt x="98" y="250"/>
                  </a:lnTo>
                  <a:lnTo>
                    <a:pt x="100" y="250"/>
                  </a:lnTo>
                  <a:lnTo>
                    <a:pt x="100" y="248"/>
                  </a:lnTo>
                  <a:lnTo>
                    <a:pt x="100" y="248"/>
                  </a:lnTo>
                  <a:lnTo>
                    <a:pt x="100" y="248"/>
                  </a:lnTo>
                  <a:lnTo>
                    <a:pt x="102" y="248"/>
                  </a:lnTo>
                  <a:lnTo>
                    <a:pt x="102" y="248"/>
                  </a:lnTo>
                  <a:lnTo>
                    <a:pt x="102" y="248"/>
                  </a:lnTo>
                  <a:lnTo>
                    <a:pt x="104" y="248"/>
                  </a:lnTo>
                  <a:lnTo>
                    <a:pt x="106" y="248"/>
                  </a:lnTo>
                  <a:lnTo>
                    <a:pt x="106" y="248"/>
                  </a:lnTo>
                  <a:lnTo>
                    <a:pt x="108" y="250"/>
                  </a:lnTo>
                  <a:lnTo>
                    <a:pt x="108" y="248"/>
                  </a:lnTo>
                  <a:lnTo>
                    <a:pt x="108" y="248"/>
                  </a:lnTo>
                  <a:lnTo>
                    <a:pt x="108" y="248"/>
                  </a:lnTo>
                  <a:lnTo>
                    <a:pt x="108" y="248"/>
                  </a:lnTo>
                  <a:lnTo>
                    <a:pt x="110" y="246"/>
                  </a:lnTo>
                  <a:lnTo>
                    <a:pt x="110" y="246"/>
                  </a:lnTo>
                  <a:lnTo>
                    <a:pt x="110" y="244"/>
                  </a:lnTo>
                  <a:lnTo>
                    <a:pt x="110" y="242"/>
                  </a:lnTo>
                  <a:lnTo>
                    <a:pt x="110" y="240"/>
                  </a:lnTo>
                  <a:lnTo>
                    <a:pt x="110" y="240"/>
                  </a:lnTo>
                  <a:lnTo>
                    <a:pt x="110" y="238"/>
                  </a:lnTo>
                  <a:lnTo>
                    <a:pt x="110" y="238"/>
                  </a:lnTo>
                  <a:lnTo>
                    <a:pt x="112" y="238"/>
                  </a:lnTo>
                  <a:lnTo>
                    <a:pt x="112" y="238"/>
                  </a:lnTo>
                  <a:lnTo>
                    <a:pt x="112" y="236"/>
                  </a:lnTo>
                  <a:lnTo>
                    <a:pt x="114" y="236"/>
                  </a:lnTo>
                  <a:lnTo>
                    <a:pt x="118" y="236"/>
                  </a:lnTo>
                  <a:lnTo>
                    <a:pt x="120" y="236"/>
                  </a:lnTo>
                  <a:lnTo>
                    <a:pt x="122" y="238"/>
                  </a:lnTo>
                  <a:lnTo>
                    <a:pt x="126" y="238"/>
                  </a:lnTo>
                  <a:lnTo>
                    <a:pt x="126" y="238"/>
                  </a:lnTo>
                  <a:lnTo>
                    <a:pt x="128" y="238"/>
                  </a:lnTo>
                  <a:lnTo>
                    <a:pt x="128" y="240"/>
                  </a:lnTo>
                  <a:lnTo>
                    <a:pt x="130" y="240"/>
                  </a:lnTo>
                  <a:lnTo>
                    <a:pt x="130" y="242"/>
                  </a:lnTo>
                  <a:lnTo>
                    <a:pt x="130" y="242"/>
                  </a:lnTo>
                  <a:lnTo>
                    <a:pt x="130" y="244"/>
                  </a:lnTo>
                  <a:lnTo>
                    <a:pt x="132" y="246"/>
                  </a:lnTo>
                  <a:lnTo>
                    <a:pt x="132" y="248"/>
                  </a:lnTo>
                  <a:lnTo>
                    <a:pt x="132" y="250"/>
                  </a:lnTo>
                  <a:lnTo>
                    <a:pt x="132" y="254"/>
                  </a:lnTo>
                  <a:lnTo>
                    <a:pt x="132" y="262"/>
                  </a:lnTo>
                  <a:lnTo>
                    <a:pt x="132" y="266"/>
                  </a:lnTo>
                  <a:lnTo>
                    <a:pt x="132" y="268"/>
                  </a:lnTo>
                  <a:lnTo>
                    <a:pt x="132" y="270"/>
                  </a:lnTo>
                  <a:lnTo>
                    <a:pt x="132" y="272"/>
                  </a:lnTo>
                  <a:lnTo>
                    <a:pt x="134" y="276"/>
                  </a:lnTo>
                  <a:lnTo>
                    <a:pt x="136" y="278"/>
                  </a:lnTo>
                  <a:lnTo>
                    <a:pt x="136" y="280"/>
                  </a:lnTo>
                  <a:lnTo>
                    <a:pt x="138" y="284"/>
                  </a:lnTo>
                  <a:lnTo>
                    <a:pt x="138" y="284"/>
                  </a:lnTo>
                  <a:lnTo>
                    <a:pt x="140" y="286"/>
                  </a:lnTo>
                  <a:lnTo>
                    <a:pt x="140" y="286"/>
                  </a:lnTo>
                  <a:lnTo>
                    <a:pt x="140" y="286"/>
                  </a:lnTo>
                  <a:lnTo>
                    <a:pt x="142" y="286"/>
                  </a:lnTo>
                  <a:lnTo>
                    <a:pt x="144" y="286"/>
                  </a:lnTo>
                  <a:lnTo>
                    <a:pt x="144" y="286"/>
                  </a:lnTo>
                  <a:lnTo>
                    <a:pt x="148" y="286"/>
                  </a:lnTo>
                  <a:lnTo>
                    <a:pt x="152" y="286"/>
                  </a:lnTo>
                  <a:lnTo>
                    <a:pt x="154" y="286"/>
                  </a:lnTo>
                  <a:lnTo>
                    <a:pt x="158" y="286"/>
                  </a:lnTo>
                  <a:lnTo>
                    <a:pt x="158" y="286"/>
                  </a:lnTo>
                  <a:lnTo>
                    <a:pt x="160" y="286"/>
                  </a:lnTo>
                  <a:lnTo>
                    <a:pt x="162" y="286"/>
                  </a:lnTo>
                  <a:lnTo>
                    <a:pt x="162" y="286"/>
                  </a:lnTo>
                  <a:lnTo>
                    <a:pt x="162" y="286"/>
                  </a:lnTo>
                  <a:lnTo>
                    <a:pt x="164" y="286"/>
                  </a:lnTo>
                  <a:lnTo>
                    <a:pt x="164" y="288"/>
                  </a:lnTo>
                  <a:lnTo>
                    <a:pt x="164" y="288"/>
                  </a:lnTo>
                  <a:lnTo>
                    <a:pt x="164" y="290"/>
                  </a:lnTo>
                  <a:lnTo>
                    <a:pt x="166" y="290"/>
                  </a:lnTo>
                  <a:lnTo>
                    <a:pt x="168" y="290"/>
                  </a:lnTo>
                  <a:lnTo>
                    <a:pt x="170" y="290"/>
                  </a:lnTo>
                  <a:lnTo>
                    <a:pt x="172" y="290"/>
                  </a:lnTo>
                  <a:lnTo>
                    <a:pt x="174" y="290"/>
                  </a:lnTo>
                  <a:lnTo>
                    <a:pt x="174" y="292"/>
                  </a:lnTo>
                  <a:lnTo>
                    <a:pt x="174" y="292"/>
                  </a:lnTo>
                  <a:lnTo>
                    <a:pt x="174" y="292"/>
                  </a:lnTo>
                  <a:lnTo>
                    <a:pt x="176" y="292"/>
                  </a:lnTo>
                  <a:lnTo>
                    <a:pt x="176" y="292"/>
                  </a:lnTo>
                  <a:lnTo>
                    <a:pt x="176" y="294"/>
                  </a:lnTo>
                  <a:lnTo>
                    <a:pt x="176" y="294"/>
                  </a:lnTo>
                  <a:lnTo>
                    <a:pt x="176" y="296"/>
                  </a:lnTo>
                  <a:lnTo>
                    <a:pt x="176" y="298"/>
                  </a:lnTo>
                  <a:lnTo>
                    <a:pt x="176" y="298"/>
                  </a:lnTo>
                  <a:lnTo>
                    <a:pt x="176" y="300"/>
                  </a:lnTo>
                  <a:lnTo>
                    <a:pt x="176" y="300"/>
                  </a:lnTo>
                  <a:lnTo>
                    <a:pt x="176" y="300"/>
                  </a:lnTo>
                  <a:lnTo>
                    <a:pt x="178" y="300"/>
                  </a:lnTo>
                  <a:lnTo>
                    <a:pt x="178" y="302"/>
                  </a:lnTo>
                  <a:lnTo>
                    <a:pt x="180" y="302"/>
                  </a:lnTo>
                  <a:lnTo>
                    <a:pt x="182" y="302"/>
                  </a:lnTo>
                  <a:lnTo>
                    <a:pt x="184" y="302"/>
                  </a:lnTo>
                  <a:lnTo>
                    <a:pt x="188" y="302"/>
                  </a:lnTo>
                  <a:lnTo>
                    <a:pt x="190" y="302"/>
                  </a:lnTo>
                  <a:lnTo>
                    <a:pt x="192" y="302"/>
                  </a:lnTo>
                  <a:lnTo>
                    <a:pt x="194" y="302"/>
                  </a:lnTo>
                  <a:lnTo>
                    <a:pt x="196" y="302"/>
                  </a:lnTo>
                  <a:lnTo>
                    <a:pt x="196" y="304"/>
                  </a:lnTo>
                  <a:lnTo>
                    <a:pt x="198" y="304"/>
                  </a:lnTo>
                  <a:lnTo>
                    <a:pt x="198" y="304"/>
                  </a:lnTo>
                  <a:lnTo>
                    <a:pt x="200" y="304"/>
                  </a:lnTo>
                  <a:lnTo>
                    <a:pt x="200" y="304"/>
                  </a:lnTo>
                  <a:lnTo>
                    <a:pt x="200" y="306"/>
                  </a:lnTo>
                  <a:lnTo>
                    <a:pt x="200" y="306"/>
                  </a:lnTo>
                  <a:lnTo>
                    <a:pt x="200" y="308"/>
                  </a:lnTo>
                  <a:lnTo>
                    <a:pt x="200" y="310"/>
                  </a:lnTo>
                  <a:lnTo>
                    <a:pt x="200" y="312"/>
                  </a:lnTo>
                  <a:lnTo>
                    <a:pt x="200" y="314"/>
                  </a:lnTo>
                  <a:lnTo>
                    <a:pt x="200" y="316"/>
                  </a:lnTo>
                  <a:lnTo>
                    <a:pt x="200" y="316"/>
                  </a:lnTo>
                  <a:lnTo>
                    <a:pt x="200" y="318"/>
                  </a:lnTo>
                  <a:lnTo>
                    <a:pt x="202" y="318"/>
                  </a:lnTo>
                  <a:lnTo>
                    <a:pt x="202" y="318"/>
                  </a:lnTo>
                  <a:lnTo>
                    <a:pt x="202" y="318"/>
                  </a:lnTo>
                  <a:lnTo>
                    <a:pt x="202" y="320"/>
                  </a:lnTo>
                  <a:lnTo>
                    <a:pt x="204" y="320"/>
                  </a:lnTo>
                  <a:lnTo>
                    <a:pt x="206" y="320"/>
                  </a:lnTo>
                  <a:lnTo>
                    <a:pt x="206" y="320"/>
                  </a:lnTo>
                  <a:lnTo>
                    <a:pt x="208" y="320"/>
                  </a:lnTo>
                  <a:lnTo>
                    <a:pt x="208" y="320"/>
                  </a:lnTo>
                  <a:lnTo>
                    <a:pt x="208" y="320"/>
                  </a:lnTo>
                  <a:lnTo>
                    <a:pt x="208" y="320"/>
                  </a:lnTo>
                  <a:lnTo>
                    <a:pt x="208" y="320"/>
                  </a:lnTo>
                  <a:lnTo>
                    <a:pt x="208" y="320"/>
                  </a:lnTo>
                  <a:lnTo>
                    <a:pt x="208" y="322"/>
                  </a:lnTo>
                  <a:lnTo>
                    <a:pt x="208" y="322"/>
                  </a:lnTo>
                  <a:lnTo>
                    <a:pt x="208" y="322"/>
                  </a:lnTo>
                  <a:lnTo>
                    <a:pt x="206" y="322"/>
                  </a:lnTo>
                  <a:lnTo>
                    <a:pt x="204" y="324"/>
                  </a:lnTo>
                  <a:lnTo>
                    <a:pt x="202" y="324"/>
                  </a:lnTo>
                  <a:lnTo>
                    <a:pt x="202" y="326"/>
                  </a:lnTo>
                  <a:lnTo>
                    <a:pt x="202" y="326"/>
                  </a:lnTo>
                  <a:lnTo>
                    <a:pt x="202" y="326"/>
                  </a:lnTo>
                  <a:lnTo>
                    <a:pt x="200" y="328"/>
                  </a:lnTo>
                  <a:lnTo>
                    <a:pt x="200" y="330"/>
                  </a:lnTo>
                  <a:lnTo>
                    <a:pt x="200" y="332"/>
                  </a:lnTo>
                  <a:lnTo>
                    <a:pt x="200" y="336"/>
                  </a:lnTo>
                  <a:lnTo>
                    <a:pt x="200" y="338"/>
                  </a:lnTo>
                  <a:lnTo>
                    <a:pt x="200" y="342"/>
                  </a:lnTo>
                  <a:lnTo>
                    <a:pt x="202" y="344"/>
                  </a:lnTo>
                  <a:lnTo>
                    <a:pt x="202" y="344"/>
                  </a:lnTo>
                  <a:lnTo>
                    <a:pt x="202" y="346"/>
                  </a:lnTo>
                  <a:lnTo>
                    <a:pt x="202" y="346"/>
                  </a:lnTo>
                  <a:lnTo>
                    <a:pt x="202" y="346"/>
                  </a:lnTo>
                  <a:lnTo>
                    <a:pt x="204" y="346"/>
                  </a:lnTo>
                  <a:lnTo>
                    <a:pt x="206" y="348"/>
                  </a:lnTo>
                  <a:lnTo>
                    <a:pt x="206" y="348"/>
                  </a:lnTo>
                  <a:lnTo>
                    <a:pt x="208" y="348"/>
                  </a:lnTo>
                  <a:lnTo>
                    <a:pt x="208" y="348"/>
                  </a:lnTo>
                  <a:lnTo>
                    <a:pt x="208" y="350"/>
                  </a:lnTo>
                  <a:lnTo>
                    <a:pt x="210" y="352"/>
                  </a:lnTo>
                  <a:lnTo>
                    <a:pt x="210" y="352"/>
                  </a:lnTo>
                  <a:lnTo>
                    <a:pt x="210" y="352"/>
                  </a:lnTo>
                  <a:lnTo>
                    <a:pt x="212" y="354"/>
                  </a:lnTo>
                  <a:lnTo>
                    <a:pt x="214" y="354"/>
                  </a:lnTo>
                  <a:lnTo>
                    <a:pt x="214" y="354"/>
                  </a:lnTo>
                  <a:lnTo>
                    <a:pt x="216" y="354"/>
                  </a:lnTo>
                  <a:lnTo>
                    <a:pt x="218" y="352"/>
                  </a:lnTo>
                  <a:lnTo>
                    <a:pt x="222" y="352"/>
                  </a:lnTo>
                  <a:lnTo>
                    <a:pt x="224" y="352"/>
                  </a:lnTo>
                  <a:lnTo>
                    <a:pt x="226" y="352"/>
                  </a:lnTo>
                  <a:lnTo>
                    <a:pt x="228" y="352"/>
                  </a:lnTo>
                  <a:lnTo>
                    <a:pt x="230" y="352"/>
                  </a:lnTo>
                  <a:lnTo>
                    <a:pt x="230" y="352"/>
                  </a:lnTo>
                  <a:lnTo>
                    <a:pt x="232" y="352"/>
                  </a:lnTo>
                  <a:lnTo>
                    <a:pt x="232" y="352"/>
                  </a:lnTo>
                  <a:lnTo>
                    <a:pt x="232" y="354"/>
                  </a:lnTo>
                  <a:lnTo>
                    <a:pt x="232" y="354"/>
                  </a:lnTo>
                  <a:lnTo>
                    <a:pt x="232" y="356"/>
                  </a:lnTo>
                  <a:lnTo>
                    <a:pt x="232" y="358"/>
                  </a:lnTo>
                  <a:lnTo>
                    <a:pt x="232" y="360"/>
                  </a:lnTo>
                  <a:lnTo>
                    <a:pt x="232" y="362"/>
                  </a:lnTo>
                  <a:lnTo>
                    <a:pt x="232" y="362"/>
                  </a:lnTo>
                  <a:lnTo>
                    <a:pt x="232" y="362"/>
                  </a:lnTo>
                  <a:lnTo>
                    <a:pt x="232" y="364"/>
                  </a:lnTo>
                  <a:lnTo>
                    <a:pt x="232" y="364"/>
                  </a:lnTo>
                  <a:lnTo>
                    <a:pt x="234" y="364"/>
                  </a:lnTo>
                  <a:lnTo>
                    <a:pt x="234" y="364"/>
                  </a:lnTo>
                  <a:lnTo>
                    <a:pt x="236" y="364"/>
                  </a:lnTo>
                  <a:lnTo>
                    <a:pt x="236" y="364"/>
                  </a:lnTo>
                  <a:lnTo>
                    <a:pt x="238" y="364"/>
                  </a:lnTo>
                  <a:lnTo>
                    <a:pt x="238" y="364"/>
                  </a:lnTo>
                  <a:lnTo>
                    <a:pt x="240" y="364"/>
                  </a:lnTo>
                  <a:lnTo>
                    <a:pt x="240" y="364"/>
                  </a:lnTo>
                  <a:lnTo>
                    <a:pt x="240" y="364"/>
                  </a:lnTo>
                  <a:lnTo>
                    <a:pt x="240" y="366"/>
                  </a:lnTo>
                  <a:lnTo>
                    <a:pt x="242" y="366"/>
                  </a:lnTo>
                  <a:lnTo>
                    <a:pt x="242" y="368"/>
                  </a:lnTo>
                  <a:lnTo>
                    <a:pt x="242" y="368"/>
                  </a:lnTo>
                  <a:lnTo>
                    <a:pt x="242" y="370"/>
                  </a:lnTo>
                  <a:lnTo>
                    <a:pt x="242" y="374"/>
                  </a:lnTo>
                  <a:lnTo>
                    <a:pt x="242" y="374"/>
                  </a:lnTo>
                  <a:lnTo>
                    <a:pt x="242" y="376"/>
                  </a:lnTo>
                  <a:lnTo>
                    <a:pt x="242" y="376"/>
                  </a:lnTo>
                  <a:lnTo>
                    <a:pt x="242" y="376"/>
                  </a:lnTo>
                  <a:lnTo>
                    <a:pt x="244" y="378"/>
                  </a:lnTo>
                  <a:lnTo>
                    <a:pt x="246" y="378"/>
                  </a:lnTo>
                  <a:lnTo>
                    <a:pt x="246" y="378"/>
                  </a:lnTo>
                  <a:lnTo>
                    <a:pt x="248" y="380"/>
                  </a:lnTo>
                  <a:lnTo>
                    <a:pt x="248" y="380"/>
                  </a:lnTo>
                  <a:lnTo>
                    <a:pt x="248" y="380"/>
                  </a:lnTo>
                  <a:lnTo>
                    <a:pt x="248" y="382"/>
                  </a:lnTo>
                  <a:lnTo>
                    <a:pt x="248" y="384"/>
                  </a:lnTo>
                  <a:lnTo>
                    <a:pt x="248" y="386"/>
                  </a:lnTo>
                  <a:lnTo>
                    <a:pt x="248" y="390"/>
                  </a:lnTo>
                  <a:lnTo>
                    <a:pt x="248" y="392"/>
                  </a:lnTo>
                  <a:lnTo>
                    <a:pt x="248" y="394"/>
                  </a:lnTo>
                  <a:lnTo>
                    <a:pt x="246" y="396"/>
                  </a:lnTo>
                  <a:lnTo>
                    <a:pt x="246" y="398"/>
                  </a:lnTo>
                  <a:lnTo>
                    <a:pt x="246" y="400"/>
                  </a:lnTo>
                  <a:lnTo>
                    <a:pt x="244" y="404"/>
                  </a:lnTo>
                  <a:lnTo>
                    <a:pt x="242" y="406"/>
                  </a:lnTo>
                  <a:lnTo>
                    <a:pt x="242" y="406"/>
                  </a:lnTo>
                  <a:lnTo>
                    <a:pt x="240" y="408"/>
                  </a:lnTo>
                  <a:lnTo>
                    <a:pt x="240" y="408"/>
                  </a:lnTo>
                  <a:lnTo>
                    <a:pt x="238" y="408"/>
                  </a:lnTo>
                  <a:lnTo>
                    <a:pt x="236" y="408"/>
                  </a:lnTo>
                  <a:lnTo>
                    <a:pt x="232" y="410"/>
                  </a:lnTo>
                  <a:lnTo>
                    <a:pt x="232" y="410"/>
                  </a:lnTo>
                  <a:lnTo>
                    <a:pt x="232" y="414"/>
                  </a:lnTo>
                  <a:lnTo>
                    <a:pt x="234" y="416"/>
                  </a:lnTo>
                  <a:lnTo>
                    <a:pt x="234" y="418"/>
                  </a:lnTo>
                  <a:lnTo>
                    <a:pt x="234" y="420"/>
                  </a:lnTo>
                  <a:lnTo>
                    <a:pt x="234" y="420"/>
                  </a:lnTo>
                  <a:lnTo>
                    <a:pt x="234" y="420"/>
                  </a:lnTo>
                  <a:lnTo>
                    <a:pt x="234" y="420"/>
                  </a:lnTo>
                  <a:lnTo>
                    <a:pt x="236" y="420"/>
                  </a:lnTo>
                  <a:lnTo>
                    <a:pt x="236" y="422"/>
                  </a:lnTo>
                  <a:lnTo>
                    <a:pt x="238" y="422"/>
                  </a:lnTo>
                  <a:lnTo>
                    <a:pt x="240" y="422"/>
                  </a:lnTo>
                  <a:lnTo>
                    <a:pt x="240" y="422"/>
                  </a:lnTo>
                  <a:lnTo>
                    <a:pt x="242" y="422"/>
                  </a:lnTo>
                  <a:lnTo>
                    <a:pt x="244" y="424"/>
                  </a:lnTo>
                  <a:lnTo>
                    <a:pt x="244" y="424"/>
                  </a:lnTo>
                  <a:lnTo>
                    <a:pt x="244" y="424"/>
                  </a:lnTo>
                  <a:lnTo>
                    <a:pt x="244" y="424"/>
                  </a:lnTo>
                  <a:lnTo>
                    <a:pt x="244" y="426"/>
                  </a:lnTo>
                  <a:lnTo>
                    <a:pt x="246" y="426"/>
                  </a:lnTo>
                  <a:lnTo>
                    <a:pt x="246" y="428"/>
                  </a:lnTo>
                  <a:lnTo>
                    <a:pt x="244" y="430"/>
                  </a:lnTo>
                  <a:lnTo>
                    <a:pt x="244" y="432"/>
                  </a:lnTo>
                  <a:lnTo>
                    <a:pt x="244" y="434"/>
                  </a:lnTo>
                  <a:lnTo>
                    <a:pt x="246" y="436"/>
                  </a:lnTo>
                  <a:lnTo>
                    <a:pt x="246" y="436"/>
                  </a:lnTo>
                  <a:lnTo>
                    <a:pt x="246" y="436"/>
                  </a:lnTo>
                  <a:lnTo>
                    <a:pt x="246" y="436"/>
                  </a:lnTo>
                  <a:lnTo>
                    <a:pt x="246" y="438"/>
                  </a:lnTo>
                  <a:lnTo>
                    <a:pt x="248" y="438"/>
                  </a:lnTo>
                  <a:lnTo>
                    <a:pt x="250" y="438"/>
                  </a:lnTo>
                  <a:lnTo>
                    <a:pt x="252" y="438"/>
                  </a:lnTo>
                  <a:lnTo>
                    <a:pt x="254" y="438"/>
                  </a:lnTo>
                  <a:lnTo>
                    <a:pt x="256" y="438"/>
                  </a:lnTo>
                  <a:lnTo>
                    <a:pt x="258" y="438"/>
                  </a:lnTo>
                  <a:lnTo>
                    <a:pt x="258" y="438"/>
                  </a:lnTo>
                  <a:lnTo>
                    <a:pt x="258" y="440"/>
                  </a:lnTo>
                  <a:lnTo>
                    <a:pt x="260" y="440"/>
                  </a:lnTo>
                  <a:lnTo>
                    <a:pt x="260" y="440"/>
                  </a:lnTo>
                  <a:lnTo>
                    <a:pt x="260" y="442"/>
                  </a:lnTo>
                  <a:lnTo>
                    <a:pt x="262" y="444"/>
                  </a:lnTo>
                  <a:lnTo>
                    <a:pt x="262" y="446"/>
                  </a:lnTo>
                  <a:lnTo>
                    <a:pt x="262" y="446"/>
                  </a:lnTo>
                  <a:lnTo>
                    <a:pt x="264" y="448"/>
                  </a:lnTo>
                  <a:lnTo>
                    <a:pt x="264" y="448"/>
                  </a:lnTo>
                  <a:lnTo>
                    <a:pt x="266" y="448"/>
                  </a:lnTo>
                  <a:lnTo>
                    <a:pt x="268" y="450"/>
                  </a:lnTo>
                  <a:lnTo>
                    <a:pt x="270" y="450"/>
                  </a:lnTo>
                  <a:lnTo>
                    <a:pt x="272" y="450"/>
                  </a:lnTo>
                  <a:lnTo>
                    <a:pt x="274" y="450"/>
                  </a:lnTo>
                  <a:lnTo>
                    <a:pt x="278" y="450"/>
                  </a:lnTo>
                  <a:lnTo>
                    <a:pt x="280" y="450"/>
                  </a:lnTo>
                  <a:lnTo>
                    <a:pt x="282" y="450"/>
                  </a:lnTo>
                  <a:lnTo>
                    <a:pt x="282" y="450"/>
                  </a:lnTo>
                  <a:lnTo>
                    <a:pt x="282" y="450"/>
                  </a:lnTo>
                  <a:lnTo>
                    <a:pt x="284" y="450"/>
                  </a:lnTo>
                  <a:lnTo>
                    <a:pt x="284" y="450"/>
                  </a:lnTo>
                  <a:lnTo>
                    <a:pt x="284" y="452"/>
                  </a:lnTo>
                  <a:lnTo>
                    <a:pt x="284" y="452"/>
                  </a:lnTo>
                  <a:lnTo>
                    <a:pt x="286" y="452"/>
                  </a:lnTo>
                  <a:lnTo>
                    <a:pt x="286" y="454"/>
                  </a:lnTo>
                  <a:lnTo>
                    <a:pt x="286" y="456"/>
                  </a:lnTo>
                  <a:lnTo>
                    <a:pt x="284" y="458"/>
                  </a:lnTo>
                  <a:lnTo>
                    <a:pt x="284" y="462"/>
                  </a:lnTo>
                  <a:lnTo>
                    <a:pt x="284" y="464"/>
                  </a:lnTo>
                  <a:lnTo>
                    <a:pt x="284" y="464"/>
                  </a:lnTo>
                  <a:lnTo>
                    <a:pt x="284" y="466"/>
                  </a:lnTo>
                  <a:lnTo>
                    <a:pt x="284" y="466"/>
                  </a:lnTo>
                  <a:lnTo>
                    <a:pt x="286" y="468"/>
                  </a:lnTo>
                  <a:lnTo>
                    <a:pt x="286" y="468"/>
                  </a:lnTo>
                  <a:lnTo>
                    <a:pt x="286" y="468"/>
                  </a:lnTo>
                  <a:lnTo>
                    <a:pt x="288" y="468"/>
                  </a:lnTo>
                  <a:lnTo>
                    <a:pt x="288" y="468"/>
                  </a:lnTo>
                  <a:lnTo>
                    <a:pt x="290" y="468"/>
                  </a:lnTo>
                  <a:lnTo>
                    <a:pt x="292" y="468"/>
                  </a:lnTo>
                  <a:lnTo>
                    <a:pt x="294" y="468"/>
                  </a:lnTo>
                  <a:lnTo>
                    <a:pt x="296" y="468"/>
                  </a:lnTo>
                  <a:lnTo>
                    <a:pt x="296" y="468"/>
                  </a:lnTo>
                  <a:lnTo>
                    <a:pt x="296" y="468"/>
                  </a:lnTo>
                  <a:lnTo>
                    <a:pt x="298" y="468"/>
                  </a:lnTo>
                  <a:lnTo>
                    <a:pt x="298" y="468"/>
                  </a:lnTo>
                  <a:lnTo>
                    <a:pt x="298" y="470"/>
                  </a:lnTo>
                  <a:lnTo>
                    <a:pt x="300" y="470"/>
                  </a:lnTo>
                  <a:lnTo>
                    <a:pt x="300" y="472"/>
                  </a:lnTo>
                  <a:lnTo>
                    <a:pt x="300" y="474"/>
                  </a:lnTo>
                  <a:lnTo>
                    <a:pt x="300" y="476"/>
                  </a:lnTo>
                  <a:lnTo>
                    <a:pt x="300" y="478"/>
                  </a:lnTo>
                  <a:lnTo>
                    <a:pt x="302" y="482"/>
                  </a:lnTo>
                  <a:lnTo>
                    <a:pt x="300" y="486"/>
                  </a:lnTo>
                  <a:lnTo>
                    <a:pt x="300" y="492"/>
                  </a:lnTo>
                  <a:lnTo>
                    <a:pt x="300" y="498"/>
                  </a:lnTo>
                  <a:lnTo>
                    <a:pt x="300" y="500"/>
                  </a:lnTo>
                  <a:lnTo>
                    <a:pt x="300" y="502"/>
                  </a:lnTo>
                  <a:lnTo>
                    <a:pt x="300" y="504"/>
                  </a:lnTo>
                  <a:lnTo>
                    <a:pt x="302" y="506"/>
                  </a:lnTo>
                  <a:lnTo>
                    <a:pt x="302" y="508"/>
                  </a:lnTo>
                  <a:lnTo>
                    <a:pt x="302" y="508"/>
                  </a:lnTo>
                  <a:lnTo>
                    <a:pt x="302" y="510"/>
                  </a:lnTo>
                  <a:lnTo>
                    <a:pt x="302" y="512"/>
                  </a:lnTo>
                  <a:lnTo>
                    <a:pt x="302" y="514"/>
                  </a:lnTo>
                  <a:lnTo>
                    <a:pt x="302" y="516"/>
                  </a:lnTo>
                  <a:lnTo>
                    <a:pt x="302" y="520"/>
                  </a:lnTo>
                  <a:lnTo>
                    <a:pt x="304" y="522"/>
                  </a:lnTo>
                  <a:lnTo>
                    <a:pt x="304" y="522"/>
                  </a:lnTo>
                  <a:lnTo>
                    <a:pt x="304" y="524"/>
                  </a:lnTo>
                  <a:lnTo>
                    <a:pt x="304" y="524"/>
                  </a:lnTo>
                  <a:lnTo>
                    <a:pt x="304" y="526"/>
                  </a:lnTo>
                  <a:lnTo>
                    <a:pt x="306" y="526"/>
                  </a:lnTo>
                  <a:lnTo>
                    <a:pt x="306" y="526"/>
                  </a:lnTo>
                  <a:lnTo>
                    <a:pt x="306" y="526"/>
                  </a:lnTo>
                  <a:lnTo>
                    <a:pt x="308" y="526"/>
                  </a:lnTo>
                  <a:lnTo>
                    <a:pt x="308" y="526"/>
                  </a:lnTo>
                  <a:lnTo>
                    <a:pt x="310" y="526"/>
                  </a:lnTo>
                  <a:lnTo>
                    <a:pt x="310" y="526"/>
                  </a:lnTo>
                  <a:lnTo>
                    <a:pt x="312" y="526"/>
                  </a:lnTo>
                  <a:lnTo>
                    <a:pt x="312" y="526"/>
                  </a:lnTo>
                  <a:lnTo>
                    <a:pt x="312" y="526"/>
                  </a:lnTo>
                  <a:lnTo>
                    <a:pt x="312" y="526"/>
                  </a:lnTo>
                  <a:lnTo>
                    <a:pt x="314" y="526"/>
                  </a:lnTo>
                  <a:lnTo>
                    <a:pt x="314" y="528"/>
                  </a:lnTo>
                  <a:lnTo>
                    <a:pt x="314" y="530"/>
                  </a:lnTo>
                  <a:lnTo>
                    <a:pt x="314" y="532"/>
                  </a:lnTo>
                  <a:lnTo>
                    <a:pt x="314" y="532"/>
                  </a:lnTo>
                  <a:lnTo>
                    <a:pt x="314" y="534"/>
                  </a:lnTo>
                  <a:lnTo>
                    <a:pt x="314" y="536"/>
                  </a:lnTo>
                  <a:lnTo>
                    <a:pt x="314" y="536"/>
                  </a:lnTo>
                  <a:lnTo>
                    <a:pt x="314" y="538"/>
                  </a:lnTo>
                  <a:lnTo>
                    <a:pt x="312" y="538"/>
                  </a:lnTo>
                  <a:lnTo>
                    <a:pt x="312" y="538"/>
                  </a:lnTo>
                  <a:lnTo>
                    <a:pt x="310" y="538"/>
                  </a:lnTo>
                  <a:lnTo>
                    <a:pt x="310" y="538"/>
                  </a:lnTo>
                  <a:lnTo>
                    <a:pt x="308" y="538"/>
                  </a:lnTo>
                  <a:lnTo>
                    <a:pt x="304" y="538"/>
                  </a:lnTo>
                  <a:lnTo>
                    <a:pt x="304" y="538"/>
                  </a:lnTo>
                  <a:lnTo>
                    <a:pt x="302" y="538"/>
                  </a:lnTo>
                  <a:lnTo>
                    <a:pt x="302" y="538"/>
                  </a:lnTo>
                  <a:lnTo>
                    <a:pt x="302" y="540"/>
                  </a:lnTo>
                  <a:lnTo>
                    <a:pt x="300" y="540"/>
                  </a:lnTo>
                  <a:lnTo>
                    <a:pt x="300" y="542"/>
                  </a:lnTo>
                  <a:lnTo>
                    <a:pt x="298" y="544"/>
                  </a:lnTo>
                  <a:lnTo>
                    <a:pt x="296" y="546"/>
                  </a:lnTo>
                  <a:lnTo>
                    <a:pt x="296" y="548"/>
                  </a:lnTo>
                  <a:lnTo>
                    <a:pt x="294" y="548"/>
                  </a:lnTo>
                  <a:lnTo>
                    <a:pt x="294" y="550"/>
                  </a:lnTo>
                  <a:lnTo>
                    <a:pt x="294" y="550"/>
                  </a:lnTo>
                  <a:lnTo>
                    <a:pt x="292" y="550"/>
                  </a:lnTo>
                  <a:lnTo>
                    <a:pt x="290" y="550"/>
                  </a:lnTo>
                  <a:lnTo>
                    <a:pt x="288" y="552"/>
                  </a:lnTo>
                  <a:lnTo>
                    <a:pt x="288" y="552"/>
                  </a:lnTo>
                  <a:lnTo>
                    <a:pt x="286" y="552"/>
                  </a:lnTo>
                  <a:lnTo>
                    <a:pt x="286" y="554"/>
                  </a:lnTo>
                  <a:lnTo>
                    <a:pt x="284" y="556"/>
                  </a:lnTo>
                  <a:lnTo>
                    <a:pt x="282" y="560"/>
                  </a:lnTo>
                  <a:lnTo>
                    <a:pt x="280" y="562"/>
                  </a:lnTo>
                  <a:lnTo>
                    <a:pt x="278" y="564"/>
                  </a:lnTo>
                  <a:lnTo>
                    <a:pt x="276" y="566"/>
                  </a:lnTo>
                  <a:lnTo>
                    <a:pt x="274" y="570"/>
                  </a:lnTo>
                  <a:lnTo>
                    <a:pt x="272" y="572"/>
                  </a:lnTo>
                  <a:lnTo>
                    <a:pt x="270" y="574"/>
                  </a:lnTo>
                  <a:lnTo>
                    <a:pt x="268" y="578"/>
                  </a:lnTo>
                  <a:lnTo>
                    <a:pt x="266" y="582"/>
                  </a:lnTo>
                  <a:lnTo>
                    <a:pt x="268" y="586"/>
                  </a:lnTo>
                  <a:lnTo>
                    <a:pt x="270" y="588"/>
                  </a:lnTo>
                  <a:lnTo>
                    <a:pt x="272" y="588"/>
                  </a:lnTo>
                  <a:lnTo>
                    <a:pt x="272" y="590"/>
                  </a:lnTo>
                  <a:lnTo>
                    <a:pt x="274" y="590"/>
                  </a:lnTo>
                  <a:lnTo>
                    <a:pt x="274" y="592"/>
                  </a:lnTo>
                  <a:lnTo>
                    <a:pt x="278" y="592"/>
                  </a:lnTo>
                  <a:lnTo>
                    <a:pt x="282" y="594"/>
                  </a:lnTo>
                  <a:lnTo>
                    <a:pt x="284" y="594"/>
                  </a:lnTo>
                  <a:lnTo>
                    <a:pt x="286" y="596"/>
                  </a:lnTo>
                  <a:lnTo>
                    <a:pt x="290" y="598"/>
                  </a:lnTo>
                  <a:lnTo>
                    <a:pt x="294" y="600"/>
                  </a:lnTo>
                  <a:lnTo>
                    <a:pt x="298" y="604"/>
                  </a:lnTo>
                  <a:lnTo>
                    <a:pt x="302" y="608"/>
                  </a:lnTo>
                  <a:lnTo>
                    <a:pt x="306" y="612"/>
                  </a:lnTo>
                  <a:lnTo>
                    <a:pt x="310" y="616"/>
                  </a:lnTo>
                  <a:lnTo>
                    <a:pt x="314" y="620"/>
                  </a:lnTo>
                  <a:lnTo>
                    <a:pt x="316" y="624"/>
                  </a:lnTo>
                  <a:lnTo>
                    <a:pt x="318" y="626"/>
                  </a:lnTo>
                  <a:lnTo>
                    <a:pt x="320" y="630"/>
                  </a:lnTo>
                  <a:lnTo>
                    <a:pt x="322" y="632"/>
                  </a:lnTo>
                  <a:lnTo>
                    <a:pt x="324" y="634"/>
                  </a:lnTo>
                  <a:lnTo>
                    <a:pt x="324" y="636"/>
                  </a:lnTo>
                  <a:lnTo>
                    <a:pt x="324" y="636"/>
                  </a:lnTo>
                  <a:lnTo>
                    <a:pt x="324" y="638"/>
                  </a:lnTo>
                  <a:lnTo>
                    <a:pt x="324" y="642"/>
                  </a:lnTo>
                  <a:lnTo>
                    <a:pt x="326" y="646"/>
                  </a:lnTo>
                  <a:lnTo>
                    <a:pt x="326" y="646"/>
                  </a:lnTo>
                  <a:lnTo>
                    <a:pt x="330" y="642"/>
                  </a:lnTo>
                  <a:lnTo>
                    <a:pt x="332" y="640"/>
                  </a:lnTo>
                  <a:lnTo>
                    <a:pt x="332" y="638"/>
                  </a:lnTo>
                  <a:lnTo>
                    <a:pt x="334" y="636"/>
                  </a:lnTo>
                  <a:lnTo>
                    <a:pt x="334" y="634"/>
                  </a:lnTo>
                  <a:lnTo>
                    <a:pt x="334" y="634"/>
                  </a:lnTo>
                  <a:lnTo>
                    <a:pt x="336" y="632"/>
                  </a:lnTo>
                  <a:lnTo>
                    <a:pt x="336" y="628"/>
                  </a:lnTo>
                  <a:lnTo>
                    <a:pt x="336" y="626"/>
                  </a:lnTo>
                  <a:lnTo>
                    <a:pt x="334" y="622"/>
                  </a:lnTo>
                  <a:lnTo>
                    <a:pt x="334" y="620"/>
                  </a:lnTo>
                  <a:lnTo>
                    <a:pt x="336" y="618"/>
                  </a:lnTo>
                  <a:lnTo>
                    <a:pt x="336" y="614"/>
                  </a:lnTo>
                  <a:lnTo>
                    <a:pt x="336" y="612"/>
                  </a:lnTo>
                  <a:lnTo>
                    <a:pt x="338" y="608"/>
                  </a:lnTo>
                  <a:lnTo>
                    <a:pt x="338" y="606"/>
                  </a:lnTo>
                  <a:lnTo>
                    <a:pt x="338" y="604"/>
                  </a:lnTo>
                  <a:lnTo>
                    <a:pt x="338" y="604"/>
                  </a:lnTo>
                  <a:lnTo>
                    <a:pt x="338" y="600"/>
                  </a:lnTo>
                  <a:lnTo>
                    <a:pt x="338" y="594"/>
                  </a:lnTo>
                  <a:lnTo>
                    <a:pt x="338" y="592"/>
                  </a:lnTo>
                  <a:lnTo>
                    <a:pt x="338" y="590"/>
                  </a:lnTo>
                  <a:lnTo>
                    <a:pt x="338" y="590"/>
                  </a:lnTo>
                  <a:lnTo>
                    <a:pt x="338" y="588"/>
                  </a:lnTo>
                  <a:lnTo>
                    <a:pt x="338" y="588"/>
                  </a:lnTo>
                  <a:lnTo>
                    <a:pt x="338" y="586"/>
                  </a:lnTo>
                  <a:lnTo>
                    <a:pt x="338" y="586"/>
                  </a:lnTo>
                  <a:lnTo>
                    <a:pt x="340" y="586"/>
                  </a:lnTo>
                  <a:lnTo>
                    <a:pt x="340" y="586"/>
                  </a:lnTo>
                  <a:lnTo>
                    <a:pt x="340" y="586"/>
                  </a:lnTo>
                  <a:lnTo>
                    <a:pt x="342" y="586"/>
                  </a:lnTo>
                  <a:lnTo>
                    <a:pt x="344" y="586"/>
                  </a:lnTo>
                  <a:lnTo>
                    <a:pt x="344" y="586"/>
                  </a:lnTo>
                  <a:lnTo>
                    <a:pt x="346" y="588"/>
                  </a:lnTo>
                  <a:lnTo>
                    <a:pt x="346" y="588"/>
                  </a:lnTo>
                  <a:lnTo>
                    <a:pt x="348" y="590"/>
                  </a:lnTo>
                  <a:lnTo>
                    <a:pt x="348" y="590"/>
                  </a:lnTo>
                  <a:lnTo>
                    <a:pt x="348" y="590"/>
                  </a:lnTo>
                  <a:lnTo>
                    <a:pt x="348" y="592"/>
                  </a:lnTo>
                  <a:lnTo>
                    <a:pt x="348" y="592"/>
                  </a:lnTo>
                  <a:lnTo>
                    <a:pt x="348" y="594"/>
                  </a:lnTo>
                  <a:lnTo>
                    <a:pt x="348" y="596"/>
                  </a:lnTo>
                  <a:lnTo>
                    <a:pt x="348" y="598"/>
                  </a:lnTo>
                  <a:lnTo>
                    <a:pt x="346" y="600"/>
                  </a:lnTo>
                  <a:lnTo>
                    <a:pt x="346" y="602"/>
                  </a:lnTo>
                  <a:lnTo>
                    <a:pt x="346" y="602"/>
                  </a:lnTo>
                  <a:lnTo>
                    <a:pt x="344" y="604"/>
                  </a:lnTo>
                  <a:lnTo>
                    <a:pt x="342" y="606"/>
                  </a:lnTo>
                  <a:lnTo>
                    <a:pt x="342" y="606"/>
                  </a:lnTo>
                  <a:lnTo>
                    <a:pt x="342" y="608"/>
                  </a:lnTo>
                  <a:lnTo>
                    <a:pt x="342" y="608"/>
                  </a:lnTo>
                  <a:lnTo>
                    <a:pt x="342" y="608"/>
                  </a:lnTo>
                  <a:lnTo>
                    <a:pt x="344" y="608"/>
                  </a:lnTo>
                  <a:lnTo>
                    <a:pt x="344" y="610"/>
                  </a:lnTo>
                  <a:lnTo>
                    <a:pt x="344" y="610"/>
                  </a:lnTo>
                  <a:lnTo>
                    <a:pt x="346" y="610"/>
                  </a:lnTo>
                  <a:lnTo>
                    <a:pt x="348" y="608"/>
                  </a:lnTo>
                  <a:lnTo>
                    <a:pt x="350" y="608"/>
                  </a:lnTo>
                  <a:lnTo>
                    <a:pt x="352" y="606"/>
                  </a:lnTo>
                  <a:lnTo>
                    <a:pt x="354" y="606"/>
                  </a:lnTo>
                  <a:lnTo>
                    <a:pt x="354" y="604"/>
                  </a:lnTo>
                  <a:lnTo>
                    <a:pt x="356" y="604"/>
                  </a:lnTo>
                  <a:lnTo>
                    <a:pt x="356" y="602"/>
                  </a:lnTo>
                  <a:lnTo>
                    <a:pt x="356" y="602"/>
                  </a:lnTo>
                  <a:lnTo>
                    <a:pt x="356" y="600"/>
                  </a:lnTo>
                  <a:lnTo>
                    <a:pt x="358" y="598"/>
                  </a:lnTo>
                  <a:lnTo>
                    <a:pt x="358" y="596"/>
                  </a:lnTo>
                  <a:lnTo>
                    <a:pt x="358" y="594"/>
                  </a:lnTo>
                  <a:lnTo>
                    <a:pt x="358" y="594"/>
                  </a:lnTo>
                  <a:lnTo>
                    <a:pt x="358" y="592"/>
                  </a:lnTo>
                  <a:lnTo>
                    <a:pt x="358" y="590"/>
                  </a:lnTo>
                  <a:lnTo>
                    <a:pt x="358" y="590"/>
                  </a:lnTo>
                  <a:lnTo>
                    <a:pt x="360" y="590"/>
                  </a:lnTo>
                  <a:lnTo>
                    <a:pt x="360" y="588"/>
                  </a:lnTo>
                  <a:lnTo>
                    <a:pt x="364" y="588"/>
                  </a:lnTo>
                  <a:lnTo>
                    <a:pt x="364" y="586"/>
                  </a:lnTo>
                  <a:lnTo>
                    <a:pt x="366" y="586"/>
                  </a:lnTo>
                  <a:lnTo>
                    <a:pt x="366" y="586"/>
                  </a:lnTo>
                  <a:lnTo>
                    <a:pt x="368" y="584"/>
                  </a:lnTo>
                  <a:lnTo>
                    <a:pt x="368" y="584"/>
                  </a:lnTo>
                  <a:lnTo>
                    <a:pt x="368" y="582"/>
                  </a:lnTo>
                  <a:lnTo>
                    <a:pt x="368" y="582"/>
                  </a:lnTo>
                  <a:lnTo>
                    <a:pt x="368" y="580"/>
                  </a:lnTo>
                  <a:lnTo>
                    <a:pt x="366" y="576"/>
                  </a:lnTo>
                  <a:lnTo>
                    <a:pt x="366" y="574"/>
                  </a:lnTo>
                  <a:lnTo>
                    <a:pt x="366" y="570"/>
                  </a:lnTo>
                  <a:lnTo>
                    <a:pt x="364" y="568"/>
                  </a:lnTo>
                  <a:lnTo>
                    <a:pt x="364" y="566"/>
                  </a:lnTo>
                  <a:lnTo>
                    <a:pt x="364" y="566"/>
                  </a:lnTo>
                  <a:lnTo>
                    <a:pt x="364" y="564"/>
                  </a:lnTo>
                  <a:lnTo>
                    <a:pt x="366" y="564"/>
                  </a:lnTo>
                  <a:lnTo>
                    <a:pt x="366" y="562"/>
                  </a:lnTo>
                  <a:lnTo>
                    <a:pt x="366" y="562"/>
                  </a:lnTo>
                  <a:lnTo>
                    <a:pt x="368" y="562"/>
                  </a:lnTo>
                  <a:lnTo>
                    <a:pt x="368" y="560"/>
                  </a:lnTo>
                  <a:lnTo>
                    <a:pt x="370" y="560"/>
                  </a:lnTo>
                  <a:lnTo>
                    <a:pt x="374" y="558"/>
                  </a:lnTo>
                  <a:lnTo>
                    <a:pt x="376" y="558"/>
                  </a:lnTo>
                  <a:lnTo>
                    <a:pt x="378" y="556"/>
                  </a:lnTo>
                  <a:lnTo>
                    <a:pt x="378" y="556"/>
                  </a:lnTo>
                  <a:lnTo>
                    <a:pt x="380" y="556"/>
                  </a:lnTo>
                  <a:lnTo>
                    <a:pt x="380" y="554"/>
                  </a:lnTo>
                  <a:lnTo>
                    <a:pt x="380" y="554"/>
                  </a:lnTo>
                  <a:lnTo>
                    <a:pt x="382" y="554"/>
                  </a:lnTo>
                  <a:lnTo>
                    <a:pt x="382" y="552"/>
                  </a:lnTo>
                  <a:lnTo>
                    <a:pt x="384" y="550"/>
                  </a:lnTo>
                  <a:lnTo>
                    <a:pt x="384" y="548"/>
                  </a:lnTo>
                  <a:lnTo>
                    <a:pt x="384" y="544"/>
                  </a:lnTo>
                  <a:lnTo>
                    <a:pt x="384" y="540"/>
                  </a:lnTo>
                  <a:lnTo>
                    <a:pt x="386" y="538"/>
                  </a:lnTo>
                  <a:lnTo>
                    <a:pt x="386" y="530"/>
                  </a:lnTo>
                  <a:lnTo>
                    <a:pt x="386" y="516"/>
                  </a:lnTo>
                  <a:lnTo>
                    <a:pt x="386" y="514"/>
                  </a:lnTo>
                  <a:lnTo>
                    <a:pt x="386" y="510"/>
                  </a:lnTo>
                  <a:lnTo>
                    <a:pt x="386" y="508"/>
                  </a:lnTo>
                  <a:lnTo>
                    <a:pt x="386" y="506"/>
                  </a:lnTo>
                  <a:lnTo>
                    <a:pt x="388" y="502"/>
                  </a:lnTo>
                  <a:lnTo>
                    <a:pt x="388" y="500"/>
                  </a:lnTo>
                  <a:lnTo>
                    <a:pt x="388" y="498"/>
                  </a:lnTo>
                  <a:lnTo>
                    <a:pt x="390" y="496"/>
                  </a:lnTo>
                  <a:lnTo>
                    <a:pt x="390" y="494"/>
                  </a:lnTo>
                  <a:lnTo>
                    <a:pt x="390" y="494"/>
                  </a:lnTo>
                  <a:lnTo>
                    <a:pt x="392" y="494"/>
                  </a:lnTo>
                  <a:lnTo>
                    <a:pt x="392" y="494"/>
                  </a:lnTo>
                  <a:lnTo>
                    <a:pt x="392" y="492"/>
                  </a:lnTo>
                  <a:lnTo>
                    <a:pt x="394" y="492"/>
                  </a:lnTo>
                  <a:lnTo>
                    <a:pt x="396" y="492"/>
                  </a:lnTo>
                  <a:lnTo>
                    <a:pt x="398" y="490"/>
                  </a:lnTo>
                  <a:lnTo>
                    <a:pt x="400" y="490"/>
                  </a:lnTo>
                  <a:lnTo>
                    <a:pt x="402" y="490"/>
                  </a:lnTo>
                  <a:lnTo>
                    <a:pt x="402" y="490"/>
                  </a:lnTo>
                  <a:lnTo>
                    <a:pt x="402" y="488"/>
                  </a:lnTo>
                  <a:lnTo>
                    <a:pt x="404" y="488"/>
                  </a:lnTo>
                  <a:lnTo>
                    <a:pt x="404" y="488"/>
                  </a:lnTo>
                  <a:lnTo>
                    <a:pt x="404" y="484"/>
                  </a:lnTo>
                  <a:lnTo>
                    <a:pt x="406" y="482"/>
                  </a:lnTo>
                  <a:lnTo>
                    <a:pt x="406" y="482"/>
                  </a:lnTo>
                  <a:lnTo>
                    <a:pt x="406" y="480"/>
                  </a:lnTo>
                  <a:lnTo>
                    <a:pt x="408" y="480"/>
                  </a:lnTo>
                  <a:lnTo>
                    <a:pt x="408" y="478"/>
                  </a:lnTo>
                  <a:lnTo>
                    <a:pt x="410" y="478"/>
                  </a:lnTo>
                  <a:lnTo>
                    <a:pt x="414" y="474"/>
                  </a:lnTo>
                  <a:lnTo>
                    <a:pt x="418" y="472"/>
                  </a:lnTo>
                  <a:lnTo>
                    <a:pt x="422" y="468"/>
                  </a:lnTo>
                  <a:lnTo>
                    <a:pt x="426" y="466"/>
                  </a:lnTo>
                  <a:lnTo>
                    <a:pt x="428" y="466"/>
                  </a:lnTo>
                  <a:lnTo>
                    <a:pt x="430" y="464"/>
                  </a:lnTo>
                  <a:lnTo>
                    <a:pt x="432" y="464"/>
                  </a:lnTo>
                  <a:lnTo>
                    <a:pt x="434" y="464"/>
                  </a:lnTo>
                  <a:lnTo>
                    <a:pt x="436" y="462"/>
                  </a:lnTo>
                  <a:lnTo>
                    <a:pt x="442" y="462"/>
                  </a:lnTo>
                  <a:lnTo>
                    <a:pt x="446" y="462"/>
                  </a:lnTo>
                  <a:lnTo>
                    <a:pt x="450" y="462"/>
                  </a:lnTo>
                  <a:lnTo>
                    <a:pt x="454" y="462"/>
                  </a:lnTo>
                  <a:lnTo>
                    <a:pt x="456" y="462"/>
                  </a:lnTo>
                  <a:lnTo>
                    <a:pt x="458" y="462"/>
                  </a:lnTo>
                  <a:lnTo>
                    <a:pt x="458" y="460"/>
                  </a:lnTo>
                  <a:lnTo>
                    <a:pt x="460" y="460"/>
                  </a:lnTo>
                  <a:lnTo>
                    <a:pt x="460" y="460"/>
                  </a:lnTo>
                  <a:lnTo>
                    <a:pt x="460" y="458"/>
                  </a:lnTo>
                  <a:lnTo>
                    <a:pt x="462" y="456"/>
                  </a:lnTo>
                  <a:lnTo>
                    <a:pt x="462" y="454"/>
                  </a:lnTo>
                  <a:lnTo>
                    <a:pt x="464" y="454"/>
                  </a:lnTo>
                  <a:lnTo>
                    <a:pt x="464" y="452"/>
                  </a:lnTo>
                  <a:lnTo>
                    <a:pt x="464" y="452"/>
                  </a:lnTo>
                  <a:lnTo>
                    <a:pt x="466" y="452"/>
                  </a:lnTo>
                  <a:lnTo>
                    <a:pt x="466" y="450"/>
                  </a:lnTo>
                  <a:lnTo>
                    <a:pt x="468" y="450"/>
                  </a:lnTo>
                  <a:lnTo>
                    <a:pt x="470" y="450"/>
                  </a:lnTo>
                  <a:lnTo>
                    <a:pt x="472" y="450"/>
                  </a:lnTo>
                  <a:lnTo>
                    <a:pt x="476" y="452"/>
                  </a:lnTo>
                  <a:lnTo>
                    <a:pt x="480" y="452"/>
                  </a:lnTo>
                  <a:lnTo>
                    <a:pt x="480" y="452"/>
                  </a:lnTo>
                  <a:lnTo>
                    <a:pt x="482" y="452"/>
                  </a:lnTo>
                  <a:lnTo>
                    <a:pt x="484" y="452"/>
                  </a:lnTo>
                  <a:lnTo>
                    <a:pt x="484" y="452"/>
                  </a:lnTo>
                  <a:lnTo>
                    <a:pt x="486" y="452"/>
                  </a:lnTo>
                  <a:lnTo>
                    <a:pt x="486" y="450"/>
                  </a:lnTo>
                  <a:lnTo>
                    <a:pt x="488" y="450"/>
                  </a:lnTo>
                  <a:lnTo>
                    <a:pt x="488" y="448"/>
                  </a:lnTo>
                  <a:lnTo>
                    <a:pt x="488" y="446"/>
                  </a:lnTo>
                  <a:lnTo>
                    <a:pt x="490" y="446"/>
                  </a:lnTo>
                  <a:lnTo>
                    <a:pt x="490" y="444"/>
                  </a:lnTo>
                  <a:lnTo>
                    <a:pt x="490" y="442"/>
                  </a:lnTo>
                  <a:lnTo>
                    <a:pt x="490" y="438"/>
                  </a:lnTo>
                  <a:lnTo>
                    <a:pt x="490" y="434"/>
                  </a:lnTo>
                  <a:lnTo>
                    <a:pt x="490" y="430"/>
                  </a:lnTo>
                  <a:lnTo>
                    <a:pt x="490" y="428"/>
                  </a:lnTo>
                  <a:lnTo>
                    <a:pt x="490" y="426"/>
                  </a:lnTo>
                  <a:lnTo>
                    <a:pt x="490" y="426"/>
                  </a:lnTo>
                  <a:lnTo>
                    <a:pt x="490" y="424"/>
                  </a:lnTo>
                  <a:lnTo>
                    <a:pt x="490" y="422"/>
                  </a:lnTo>
                  <a:lnTo>
                    <a:pt x="492" y="422"/>
                  </a:lnTo>
                  <a:lnTo>
                    <a:pt x="494" y="418"/>
                  </a:lnTo>
                  <a:lnTo>
                    <a:pt x="496" y="414"/>
                  </a:lnTo>
                  <a:lnTo>
                    <a:pt x="498" y="414"/>
                  </a:lnTo>
                  <a:lnTo>
                    <a:pt x="498" y="412"/>
                  </a:lnTo>
                  <a:lnTo>
                    <a:pt x="500" y="408"/>
                  </a:lnTo>
                  <a:lnTo>
                    <a:pt x="502" y="404"/>
                  </a:lnTo>
                  <a:lnTo>
                    <a:pt x="502" y="400"/>
                  </a:lnTo>
                  <a:lnTo>
                    <a:pt x="504" y="396"/>
                  </a:lnTo>
                  <a:lnTo>
                    <a:pt x="504" y="396"/>
                  </a:lnTo>
                  <a:lnTo>
                    <a:pt x="504" y="394"/>
                  </a:lnTo>
                  <a:lnTo>
                    <a:pt x="504" y="390"/>
                  </a:lnTo>
                  <a:lnTo>
                    <a:pt x="504" y="382"/>
                  </a:lnTo>
                  <a:lnTo>
                    <a:pt x="504" y="378"/>
                  </a:lnTo>
                  <a:lnTo>
                    <a:pt x="504" y="374"/>
                  </a:lnTo>
                  <a:lnTo>
                    <a:pt x="504" y="374"/>
                  </a:lnTo>
                  <a:lnTo>
                    <a:pt x="504" y="372"/>
                  </a:lnTo>
                  <a:lnTo>
                    <a:pt x="506" y="370"/>
                  </a:lnTo>
                  <a:lnTo>
                    <a:pt x="506" y="370"/>
                  </a:lnTo>
                  <a:lnTo>
                    <a:pt x="506" y="368"/>
                  </a:lnTo>
                  <a:lnTo>
                    <a:pt x="508" y="368"/>
                  </a:lnTo>
                  <a:lnTo>
                    <a:pt x="510" y="366"/>
                  </a:lnTo>
                  <a:lnTo>
                    <a:pt x="512" y="366"/>
                  </a:lnTo>
                  <a:lnTo>
                    <a:pt x="512" y="366"/>
                  </a:lnTo>
                  <a:lnTo>
                    <a:pt x="514" y="364"/>
                  </a:lnTo>
                  <a:lnTo>
                    <a:pt x="514" y="364"/>
                  </a:lnTo>
                  <a:lnTo>
                    <a:pt x="514" y="362"/>
                  </a:lnTo>
                  <a:lnTo>
                    <a:pt x="516" y="360"/>
                  </a:lnTo>
                  <a:lnTo>
                    <a:pt x="516" y="358"/>
                  </a:lnTo>
                  <a:lnTo>
                    <a:pt x="516" y="356"/>
                  </a:lnTo>
                  <a:lnTo>
                    <a:pt x="516" y="352"/>
                  </a:lnTo>
                  <a:lnTo>
                    <a:pt x="516" y="350"/>
                  </a:lnTo>
                  <a:lnTo>
                    <a:pt x="516" y="348"/>
                  </a:lnTo>
                  <a:lnTo>
                    <a:pt x="516" y="342"/>
                  </a:lnTo>
                  <a:lnTo>
                    <a:pt x="516" y="338"/>
                  </a:lnTo>
                  <a:lnTo>
                    <a:pt x="514" y="326"/>
                  </a:lnTo>
                  <a:lnTo>
                    <a:pt x="514" y="320"/>
                  </a:lnTo>
                  <a:lnTo>
                    <a:pt x="514" y="314"/>
                  </a:lnTo>
                  <a:lnTo>
                    <a:pt x="512" y="310"/>
                  </a:lnTo>
                  <a:lnTo>
                    <a:pt x="512" y="304"/>
                  </a:lnTo>
                  <a:lnTo>
                    <a:pt x="512" y="302"/>
                  </a:lnTo>
                  <a:lnTo>
                    <a:pt x="512" y="300"/>
                  </a:lnTo>
                  <a:lnTo>
                    <a:pt x="514" y="298"/>
                  </a:lnTo>
                  <a:lnTo>
                    <a:pt x="514" y="296"/>
                  </a:lnTo>
                  <a:lnTo>
                    <a:pt x="514" y="292"/>
                  </a:lnTo>
                  <a:lnTo>
                    <a:pt x="514" y="292"/>
                  </a:lnTo>
                  <a:lnTo>
                    <a:pt x="516" y="290"/>
                  </a:lnTo>
                  <a:lnTo>
                    <a:pt x="516" y="288"/>
                  </a:lnTo>
                  <a:lnTo>
                    <a:pt x="516" y="288"/>
                  </a:lnTo>
                  <a:lnTo>
                    <a:pt x="518" y="286"/>
                  </a:lnTo>
                  <a:lnTo>
                    <a:pt x="520" y="286"/>
                  </a:lnTo>
                  <a:lnTo>
                    <a:pt x="522" y="286"/>
                  </a:lnTo>
                  <a:lnTo>
                    <a:pt x="524" y="286"/>
                  </a:lnTo>
                  <a:lnTo>
                    <a:pt x="526" y="286"/>
                  </a:lnTo>
                  <a:lnTo>
                    <a:pt x="528" y="284"/>
                  </a:lnTo>
                  <a:lnTo>
                    <a:pt x="528" y="284"/>
                  </a:lnTo>
                  <a:lnTo>
                    <a:pt x="530" y="284"/>
                  </a:lnTo>
                  <a:lnTo>
                    <a:pt x="530" y="282"/>
                  </a:lnTo>
                  <a:lnTo>
                    <a:pt x="530" y="282"/>
                  </a:lnTo>
                  <a:lnTo>
                    <a:pt x="530" y="282"/>
                  </a:lnTo>
                  <a:lnTo>
                    <a:pt x="530" y="280"/>
                  </a:lnTo>
                  <a:lnTo>
                    <a:pt x="530" y="278"/>
                  </a:lnTo>
                  <a:lnTo>
                    <a:pt x="530" y="276"/>
                  </a:lnTo>
                  <a:lnTo>
                    <a:pt x="530" y="274"/>
                  </a:lnTo>
                  <a:lnTo>
                    <a:pt x="530" y="272"/>
                  </a:lnTo>
                  <a:lnTo>
                    <a:pt x="530" y="270"/>
                  </a:lnTo>
                  <a:lnTo>
                    <a:pt x="530" y="270"/>
                  </a:lnTo>
                  <a:lnTo>
                    <a:pt x="532" y="268"/>
                  </a:lnTo>
                  <a:lnTo>
                    <a:pt x="532" y="268"/>
                  </a:lnTo>
                  <a:lnTo>
                    <a:pt x="532" y="268"/>
                  </a:lnTo>
                  <a:lnTo>
                    <a:pt x="534" y="266"/>
                  </a:lnTo>
                  <a:lnTo>
                    <a:pt x="536" y="264"/>
                  </a:lnTo>
                  <a:lnTo>
                    <a:pt x="536" y="264"/>
                  </a:lnTo>
                  <a:lnTo>
                    <a:pt x="536" y="264"/>
                  </a:lnTo>
                  <a:lnTo>
                    <a:pt x="536" y="264"/>
                  </a:lnTo>
                  <a:lnTo>
                    <a:pt x="538" y="262"/>
                  </a:lnTo>
                  <a:lnTo>
                    <a:pt x="538" y="260"/>
                  </a:lnTo>
                  <a:lnTo>
                    <a:pt x="538" y="258"/>
                  </a:lnTo>
                  <a:lnTo>
                    <a:pt x="538" y="256"/>
                  </a:lnTo>
                  <a:lnTo>
                    <a:pt x="538" y="254"/>
                  </a:lnTo>
                  <a:lnTo>
                    <a:pt x="540" y="252"/>
                  </a:lnTo>
                  <a:lnTo>
                    <a:pt x="540" y="250"/>
                  </a:lnTo>
                  <a:lnTo>
                    <a:pt x="540" y="250"/>
                  </a:lnTo>
                  <a:lnTo>
                    <a:pt x="540" y="250"/>
                  </a:lnTo>
                  <a:lnTo>
                    <a:pt x="542" y="248"/>
                  </a:lnTo>
                  <a:lnTo>
                    <a:pt x="542" y="248"/>
                  </a:lnTo>
                  <a:lnTo>
                    <a:pt x="544" y="248"/>
                  </a:lnTo>
                  <a:lnTo>
                    <a:pt x="546" y="248"/>
                  </a:lnTo>
                  <a:lnTo>
                    <a:pt x="548" y="248"/>
                  </a:lnTo>
                  <a:lnTo>
                    <a:pt x="548" y="246"/>
                  </a:lnTo>
                  <a:lnTo>
                    <a:pt x="548" y="246"/>
                  </a:lnTo>
                  <a:lnTo>
                    <a:pt x="548" y="246"/>
                  </a:lnTo>
                  <a:lnTo>
                    <a:pt x="550" y="244"/>
                  </a:lnTo>
                  <a:lnTo>
                    <a:pt x="550" y="242"/>
                  </a:lnTo>
                  <a:lnTo>
                    <a:pt x="550" y="240"/>
                  </a:lnTo>
                  <a:lnTo>
                    <a:pt x="550" y="238"/>
                  </a:lnTo>
                  <a:lnTo>
                    <a:pt x="550" y="236"/>
                  </a:lnTo>
                  <a:lnTo>
                    <a:pt x="550" y="234"/>
                  </a:lnTo>
                  <a:lnTo>
                    <a:pt x="552" y="234"/>
                  </a:lnTo>
                  <a:lnTo>
                    <a:pt x="552" y="232"/>
                  </a:lnTo>
                  <a:lnTo>
                    <a:pt x="552" y="232"/>
                  </a:lnTo>
                  <a:lnTo>
                    <a:pt x="552" y="232"/>
                  </a:lnTo>
                  <a:lnTo>
                    <a:pt x="554" y="232"/>
                  </a:lnTo>
                  <a:lnTo>
                    <a:pt x="556" y="230"/>
                  </a:lnTo>
                  <a:lnTo>
                    <a:pt x="558" y="230"/>
                  </a:lnTo>
                  <a:lnTo>
                    <a:pt x="558" y="230"/>
                  </a:lnTo>
                  <a:lnTo>
                    <a:pt x="560" y="230"/>
                  </a:lnTo>
                  <a:lnTo>
                    <a:pt x="562" y="230"/>
                  </a:lnTo>
                  <a:lnTo>
                    <a:pt x="562" y="230"/>
                  </a:lnTo>
                  <a:lnTo>
                    <a:pt x="562" y="228"/>
                  </a:lnTo>
                  <a:lnTo>
                    <a:pt x="562" y="228"/>
                  </a:lnTo>
                  <a:lnTo>
                    <a:pt x="562" y="228"/>
                  </a:lnTo>
                  <a:lnTo>
                    <a:pt x="564" y="226"/>
                  </a:lnTo>
                  <a:lnTo>
                    <a:pt x="562" y="224"/>
                  </a:lnTo>
                  <a:lnTo>
                    <a:pt x="562" y="222"/>
                  </a:lnTo>
                  <a:lnTo>
                    <a:pt x="562" y="220"/>
                  </a:lnTo>
                  <a:lnTo>
                    <a:pt x="562" y="218"/>
                  </a:lnTo>
                  <a:lnTo>
                    <a:pt x="562" y="218"/>
                  </a:lnTo>
                  <a:lnTo>
                    <a:pt x="562" y="216"/>
                  </a:lnTo>
                  <a:lnTo>
                    <a:pt x="564" y="216"/>
                  </a:lnTo>
                  <a:lnTo>
                    <a:pt x="564" y="216"/>
                  </a:lnTo>
                  <a:lnTo>
                    <a:pt x="564" y="216"/>
                  </a:lnTo>
                  <a:lnTo>
                    <a:pt x="566" y="216"/>
                  </a:lnTo>
                  <a:lnTo>
                    <a:pt x="568" y="216"/>
                  </a:lnTo>
                  <a:lnTo>
                    <a:pt x="568" y="216"/>
                  </a:lnTo>
                  <a:lnTo>
                    <a:pt x="570" y="214"/>
                  </a:lnTo>
                  <a:lnTo>
                    <a:pt x="570" y="214"/>
                  </a:lnTo>
                  <a:lnTo>
                    <a:pt x="570" y="214"/>
                  </a:lnTo>
                  <a:lnTo>
                    <a:pt x="570" y="212"/>
                  </a:lnTo>
                  <a:lnTo>
                    <a:pt x="570" y="212"/>
                  </a:lnTo>
                  <a:lnTo>
                    <a:pt x="570" y="210"/>
                  </a:lnTo>
                  <a:lnTo>
                    <a:pt x="568" y="208"/>
                  </a:lnTo>
                  <a:lnTo>
                    <a:pt x="568" y="206"/>
                  </a:lnTo>
                  <a:lnTo>
                    <a:pt x="568" y="204"/>
                  </a:lnTo>
                  <a:lnTo>
                    <a:pt x="568" y="204"/>
                  </a:lnTo>
                  <a:lnTo>
                    <a:pt x="568" y="202"/>
                  </a:lnTo>
                  <a:lnTo>
                    <a:pt x="568" y="202"/>
                  </a:lnTo>
                  <a:lnTo>
                    <a:pt x="568" y="202"/>
                  </a:lnTo>
                  <a:lnTo>
                    <a:pt x="568" y="200"/>
                  </a:lnTo>
                  <a:lnTo>
                    <a:pt x="570" y="200"/>
                  </a:lnTo>
                  <a:lnTo>
                    <a:pt x="570" y="200"/>
                  </a:lnTo>
                  <a:lnTo>
                    <a:pt x="572" y="200"/>
                  </a:lnTo>
                  <a:lnTo>
                    <a:pt x="574" y="200"/>
                  </a:lnTo>
                  <a:lnTo>
                    <a:pt x="574" y="200"/>
                  </a:lnTo>
                  <a:lnTo>
                    <a:pt x="576" y="200"/>
                  </a:lnTo>
                  <a:lnTo>
                    <a:pt x="576" y="198"/>
                  </a:lnTo>
                  <a:lnTo>
                    <a:pt x="576" y="198"/>
                  </a:lnTo>
                  <a:lnTo>
                    <a:pt x="578" y="196"/>
                  </a:lnTo>
                  <a:lnTo>
                    <a:pt x="578" y="194"/>
                  </a:lnTo>
                  <a:lnTo>
                    <a:pt x="578" y="192"/>
                  </a:lnTo>
                  <a:lnTo>
                    <a:pt x="578" y="190"/>
                  </a:lnTo>
                  <a:lnTo>
                    <a:pt x="578" y="188"/>
                  </a:lnTo>
                  <a:lnTo>
                    <a:pt x="578" y="188"/>
                  </a:lnTo>
                  <a:lnTo>
                    <a:pt x="576" y="188"/>
                  </a:lnTo>
                  <a:lnTo>
                    <a:pt x="576" y="186"/>
                  </a:lnTo>
                  <a:lnTo>
                    <a:pt x="576" y="186"/>
                  </a:lnTo>
                  <a:lnTo>
                    <a:pt x="576" y="186"/>
                  </a:lnTo>
                  <a:lnTo>
                    <a:pt x="574" y="186"/>
                  </a:lnTo>
                  <a:lnTo>
                    <a:pt x="572" y="186"/>
                  </a:lnTo>
                  <a:lnTo>
                    <a:pt x="570" y="186"/>
                  </a:lnTo>
                  <a:lnTo>
                    <a:pt x="570" y="186"/>
                  </a:lnTo>
                  <a:lnTo>
                    <a:pt x="568" y="186"/>
                  </a:lnTo>
                  <a:lnTo>
                    <a:pt x="568" y="186"/>
                  </a:lnTo>
                  <a:lnTo>
                    <a:pt x="568" y="186"/>
                  </a:lnTo>
                  <a:lnTo>
                    <a:pt x="566" y="186"/>
                  </a:lnTo>
                  <a:lnTo>
                    <a:pt x="566" y="184"/>
                  </a:lnTo>
                  <a:lnTo>
                    <a:pt x="566" y="182"/>
                  </a:lnTo>
                  <a:lnTo>
                    <a:pt x="566" y="180"/>
                  </a:lnTo>
                  <a:lnTo>
                    <a:pt x="566" y="178"/>
                  </a:lnTo>
                  <a:lnTo>
                    <a:pt x="566" y="178"/>
                  </a:lnTo>
                  <a:lnTo>
                    <a:pt x="566" y="172"/>
                  </a:lnTo>
                  <a:lnTo>
                    <a:pt x="566" y="168"/>
                  </a:lnTo>
                  <a:lnTo>
                    <a:pt x="566" y="164"/>
                  </a:lnTo>
                  <a:lnTo>
                    <a:pt x="566" y="162"/>
                  </a:lnTo>
                  <a:lnTo>
                    <a:pt x="566" y="162"/>
                  </a:lnTo>
                  <a:lnTo>
                    <a:pt x="566" y="160"/>
                  </a:lnTo>
                  <a:lnTo>
                    <a:pt x="564" y="158"/>
                  </a:lnTo>
                  <a:lnTo>
                    <a:pt x="564" y="158"/>
                  </a:lnTo>
                  <a:lnTo>
                    <a:pt x="564" y="156"/>
                  </a:lnTo>
                  <a:lnTo>
                    <a:pt x="562" y="154"/>
                  </a:lnTo>
                  <a:lnTo>
                    <a:pt x="560" y="154"/>
                  </a:lnTo>
                  <a:lnTo>
                    <a:pt x="558" y="152"/>
                  </a:lnTo>
                  <a:lnTo>
                    <a:pt x="556" y="152"/>
                  </a:lnTo>
                  <a:lnTo>
                    <a:pt x="556" y="152"/>
                  </a:lnTo>
                  <a:lnTo>
                    <a:pt x="552" y="152"/>
                  </a:lnTo>
                  <a:lnTo>
                    <a:pt x="550" y="150"/>
                  </a:lnTo>
                  <a:lnTo>
                    <a:pt x="548" y="150"/>
                  </a:lnTo>
                  <a:lnTo>
                    <a:pt x="548" y="150"/>
                  </a:lnTo>
                  <a:lnTo>
                    <a:pt x="546" y="150"/>
                  </a:lnTo>
                  <a:lnTo>
                    <a:pt x="544" y="150"/>
                  </a:lnTo>
                  <a:lnTo>
                    <a:pt x="542" y="148"/>
                  </a:lnTo>
                  <a:lnTo>
                    <a:pt x="540" y="146"/>
                  </a:lnTo>
                  <a:lnTo>
                    <a:pt x="538" y="144"/>
                  </a:lnTo>
                  <a:lnTo>
                    <a:pt x="538" y="142"/>
                  </a:lnTo>
                  <a:lnTo>
                    <a:pt x="536" y="140"/>
                  </a:lnTo>
                  <a:lnTo>
                    <a:pt x="534" y="138"/>
                  </a:lnTo>
                  <a:lnTo>
                    <a:pt x="534" y="136"/>
                  </a:lnTo>
                  <a:lnTo>
                    <a:pt x="534" y="134"/>
                  </a:lnTo>
                  <a:lnTo>
                    <a:pt x="532" y="132"/>
                  </a:lnTo>
                  <a:lnTo>
                    <a:pt x="532" y="132"/>
                  </a:lnTo>
                  <a:lnTo>
                    <a:pt x="532" y="132"/>
                  </a:lnTo>
                  <a:lnTo>
                    <a:pt x="530" y="132"/>
                  </a:lnTo>
                  <a:lnTo>
                    <a:pt x="530" y="132"/>
                  </a:lnTo>
                  <a:lnTo>
                    <a:pt x="528" y="132"/>
                  </a:lnTo>
                  <a:lnTo>
                    <a:pt x="526" y="132"/>
                  </a:lnTo>
                  <a:lnTo>
                    <a:pt x="524" y="132"/>
                  </a:lnTo>
                  <a:lnTo>
                    <a:pt x="522" y="132"/>
                  </a:lnTo>
                  <a:lnTo>
                    <a:pt x="520" y="132"/>
                  </a:lnTo>
                  <a:lnTo>
                    <a:pt x="520" y="132"/>
                  </a:lnTo>
                  <a:lnTo>
                    <a:pt x="518" y="132"/>
                  </a:lnTo>
                  <a:lnTo>
                    <a:pt x="518" y="132"/>
                  </a:lnTo>
                  <a:lnTo>
                    <a:pt x="518" y="132"/>
                  </a:lnTo>
                  <a:lnTo>
                    <a:pt x="518" y="132"/>
                  </a:lnTo>
                  <a:lnTo>
                    <a:pt x="516" y="130"/>
                  </a:lnTo>
                  <a:lnTo>
                    <a:pt x="516" y="130"/>
                  </a:lnTo>
                  <a:lnTo>
                    <a:pt x="516" y="128"/>
                  </a:lnTo>
                  <a:lnTo>
                    <a:pt x="516" y="126"/>
                  </a:lnTo>
                  <a:lnTo>
                    <a:pt x="516" y="122"/>
                  </a:lnTo>
                  <a:lnTo>
                    <a:pt x="516" y="122"/>
                  </a:lnTo>
                  <a:lnTo>
                    <a:pt x="514" y="120"/>
                  </a:lnTo>
                  <a:lnTo>
                    <a:pt x="514" y="120"/>
                  </a:lnTo>
                  <a:lnTo>
                    <a:pt x="514" y="120"/>
                  </a:lnTo>
                  <a:lnTo>
                    <a:pt x="512" y="118"/>
                  </a:lnTo>
                  <a:lnTo>
                    <a:pt x="512" y="118"/>
                  </a:lnTo>
                  <a:lnTo>
                    <a:pt x="510" y="118"/>
                  </a:lnTo>
                  <a:lnTo>
                    <a:pt x="508" y="116"/>
                  </a:lnTo>
                  <a:lnTo>
                    <a:pt x="506" y="116"/>
                  </a:lnTo>
                  <a:lnTo>
                    <a:pt x="504" y="116"/>
                  </a:lnTo>
                  <a:lnTo>
                    <a:pt x="502" y="116"/>
                  </a:lnTo>
                  <a:lnTo>
                    <a:pt x="498" y="116"/>
                  </a:lnTo>
                  <a:lnTo>
                    <a:pt x="494" y="116"/>
                  </a:lnTo>
                  <a:lnTo>
                    <a:pt x="492" y="116"/>
                  </a:lnTo>
                  <a:lnTo>
                    <a:pt x="490" y="116"/>
                  </a:lnTo>
                  <a:lnTo>
                    <a:pt x="488" y="116"/>
                  </a:lnTo>
                  <a:lnTo>
                    <a:pt x="484" y="114"/>
                  </a:lnTo>
                  <a:lnTo>
                    <a:pt x="482" y="114"/>
                  </a:lnTo>
                  <a:lnTo>
                    <a:pt x="480" y="114"/>
                  </a:lnTo>
                  <a:lnTo>
                    <a:pt x="478" y="114"/>
                  </a:lnTo>
                  <a:lnTo>
                    <a:pt x="476" y="112"/>
                  </a:lnTo>
                  <a:lnTo>
                    <a:pt x="476" y="112"/>
                  </a:lnTo>
                  <a:lnTo>
                    <a:pt x="474" y="112"/>
                  </a:lnTo>
                  <a:lnTo>
                    <a:pt x="472" y="110"/>
                  </a:lnTo>
                  <a:lnTo>
                    <a:pt x="472" y="108"/>
                  </a:lnTo>
                  <a:lnTo>
                    <a:pt x="470" y="106"/>
                  </a:lnTo>
                  <a:lnTo>
                    <a:pt x="470" y="106"/>
                  </a:lnTo>
                  <a:lnTo>
                    <a:pt x="470" y="106"/>
                  </a:lnTo>
                  <a:lnTo>
                    <a:pt x="470" y="106"/>
                  </a:lnTo>
                  <a:lnTo>
                    <a:pt x="468" y="106"/>
                  </a:lnTo>
                  <a:lnTo>
                    <a:pt x="468" y="106"/>
                  </a:lnTo>
                  <a:lnTo>
                    <a:pt x="466" y="106"/>
                  </a:lnTo>
                  <a:lnTo>
                    <a:pt x="466" y="108"/>
                  </a:lnTo>
                  <a:lnTo>
                    <a:pt x="464" y="108"/>
                  </a:lnTo>
                  <a:lnTo>
                    <a:pt x="462" y="110"/>
                  </a:lnTo>
                  <a:lnTo>
                    <a:pt x="460" y="110"/>
                  </a:lnTo>
                  <a:lnTo>
                    <a:pt x="460" y="112"/>
                  </a:lnTo>
                  <a:lnTo>
                    <a:pt x="458" y="112"/>
                  </a:lnTo>
                  <a:lnTo>
                    <a:pt x="456" y="112"/>
                  </a:lnTo>
                  <a:lnTo>
                    <a:pt x="454" y="112"/>
                  </a:lnTo>
                  <a:lnTo>
                    <a:pt x="452" y="112"/>
                  </a:lnTo>
                  <a:lnTo>
                    <a:pt x="452" y="112"/>
                  </a:lnTo>
                  <a:lnTo>
                    <a:pt x="450" y="112"/>
                  </a:lnTo>
                  <a:lnTo>
                    <a:pt x="448" y="110"/>
                  </a:lnTo>
                  <a:lnTo>
                    <a:pt x="446" y="110"/>
                  </a:lnTo>
                  <a:lnTo>
                    <a:pt x="444" y="110"/>
                  </a:lnTo>
                  <a:lnTo>
                    <a:pt x="442" y="106"/>
                  </a:lnTo>
                  <a:lnTo>
                    <a:pt x="438" y="104"/>
                  </a:lnTo>
                  <a:lnTo>
                    <a:pt x="438" y="104"/>
                  </a:lnTo>
                  <a:lnTo>
                    <a:pt x="436" y="102"/>
                  </a:lnTo>
                  <a:lnTo>
                    <a:pt x="434" y="98"/>
                  </a:lnTo>
                  <a:lnTo>
                    <a:pt x="432" y="96"/>
                  </a:lnTo>
                  <a:lnTo>
                    <a:pt x="432" y="94"/>
                  </a:lnTo>
                  <a:lnTo>
                    <a:pt x="430" y="92"/>
                  </a:lnTo>
                  <a:lnTo>
                    <a:pt x="430" y="92"/>
                  </a:lnTo>
                  <a:lnTo>
                    <a:pt x="428" y="90"/>
                  </a:lnTo>
                  <a:lnTo>
                    <a:pt x="424" y="88"/>
                  </a:lnTo>
                  <a:lnTo>
                    <a:pt x="420" y="88"/>
                  </a:lnTo>
                  <a:lnTo>
                    <a:pt x="418" y="86"/>
                  </a:lnTo>
                  <a:lnTo>
                    <a:pt x="414" y="86"/>
                  </a:lnTo>
                  <a:lnTo>
                    <a:pt x="412" y="84"/>
                  </a:lnTo>
                  <a:lnTo>
                    <a:pt x="408" y="84"/>
                  </a:lnTo>
                  <a:lnTo>
                    <a:pt x="404" y="84"/>
                  </a:lnTo>
                  <a:lnTo>
                    <a:pt x="402" y="84"/>
                  </a:lnTo>
                  <a:lnTo>
                    <a:pt x="396" y="84"/>
                  </a:lnTo>
                  <a:lnTo>
                    <a:pt x="392" y="84"/>
                  </a:lnTo>
                  <a:lnTo>
                    <a:pt x="388" y="86"/>
                  </a:lnTo>
                  <a:lnTo>
                    <a:pt x="386" y="86"/>
                  </a:lnTo>
                  <a:lnTo>
                    <a:pt x="382" y="86"/>
                  </a:lnTo>
                  <a:lnTo>
                    <a:pt x="382" y="88"/>
                  </a:lnTo>
                  <a:lnTo>
                    <a:pt x="380" y="88"/>
                  </a:lnTo>
                  <a:lnTo>
                    <a:pt x="378" y="88"/>
                  </a:lnTo>
                  <a:lnTo>
                    <a:pt x="378" y="88"/>
                  </a:lnTo>
                  <a:lnTo>
                    <a:pt x="378" y="90"/>
                  </a:lnTo>
                  <a:lnTo>
                    <a:pt x="376" y="90"/>
                  </a:lnTo>
                  <a:lnTo>
                    <a:pt x="376" y="92"/>
                  </a:lnTo>
                  <a:lnTo>
                    <a:pt x="376" y="94"/>
                  </a:lnTo>
                  <a:lnTo>
                    <a:pt x="376" y="96"/>
                  </a:lnTo>
                  <a:lnTo>
                    <a:pt x="374" y="96"/>
                  </a:lnTo>
                  <a:lnTo>
                    <a:pt x="374" y="98"/>
                  </a:lnTo>
                  <a:lnTo>
                    <a:pt x="372" y="100"/>
                  </a:lnTo>
                  <a:lnTo>
                    <a:pt x="370" y="100"/>
                  </a:lnTo>
                  <a:lnTo>
                    <a:pt x="368" y="102"/>
                  </a:lnTo>
                  <a:lnTo>
                    <a:pt x="366" y="104"/>
                  </a:lnTo>
                  <a:lnTo>
                    <a:pt x="364" y="104"/>
                  </a:lnTo>
                  <a:lnTo>
                    <a:pt x="364" y="104"/>
                  </a:lnTo>
                  <a:lnTo>
                    <a:pt x="362" y="104"/>
                  </a:lnTo>
                  <a:lnTo>
                    <a:pt x="362" y="104"/>
                  </a:lnTo>
                  <a:lnTo>
                    <a:pt x="362" y="104"/>
                  </a:lnTo>
                  <a:lnTo>
                    <a:pt x="360" y="104"/>
                  </a:lnTo>
                  <a:lnTo>
                    <a:pt x="360" y="102"/>
                  </a:lnTo>
                  <a:lnTo>
                    <a:pt x="360" y="102"/>
                  </a:lnTo>
                  <a:lnTo>
                    <a:pt x="360" y="102"/>
                  </a:lnTo>
                  <a:lnTo>
                    <a:pt x="360" y="102"/>
                  </a:lnTo>
                  <a:lnTo>
                    <a:pt x="362" y="100"/>
                  </a:lnTo>
                  <a:lnTo>
                    <a:pt x="362" y="98"/>
                  </a:lnTo>
                  <a:lnTo>
                    <a:pt x="364" y="96"/>
                  </a:lnTo>
                  <a:lnTo>
                    <a:pt x="366" y="94"/>
                  </a:lnTo>
                  <a:lnTo>
                    <a:pt x="366" y="92"/>
                  </a:lnTo>
                  <a:lnTo>
                    <a:pt x="368" y="92"/>
                  </a:lnTo>
                  <a:lnTo>
                    <a:pt x="368" y="90"/>
                  </a:lnTo>
                  <a:lnTo>
                    <a:pt x="370" y="86"/>
                  </a:lnTo>
                  <a:lnTo>
                    <a:pt x="372" y="86"/>
                  </a:lnTo>
                  <a:lnTo>
                    <a:pt x="374" y="84"/>
                  </a:lnTo>
                  <a:lnTo>
                    <a:pt x="374" y="82"/>
                  </a:lnTo>
                  <a:lnTo>
                    <a:pt x="374" y="82"/>
                  </a:lnTo>
                  <a:lnTo>
                    <a:pt x="374" y="82"/>
                  </a:lnTo>
                  <a:lnTo>
                    <a:pt x="374" y="80"/>
                  </a:lnTo>
                  <a:lnTo>
                    <a:pt x="374" y="80"/>
                  </a:lnTo>
                  <a:lnTo>
                    <a:pt x="372" y="78"/>
                  </a:lnTo>
                  <a:lnTo>
                    <a:pt x="372" y="78"/>
                  </a:lnTo>
                  <a:lnTo>
                    <a:pt x="370" y="78"/>
                  </a:lnTo>
                  <a:lnTo>
                    <a:pt x="368" y="76"/>
                  </a:lnTo>
                  <a:lnTo>
                    <a:pt x="368" y="76"/>
                  </a:lnTo>
                  <a:lnTo>
                    <a:pt x="366" y="76"/>
                  </a:lnTo>
                  <a:lnTo>
                    <a:pt x="364" y="74"/>
                  </a:lnTo>
                  <a:lnTo>
                    <a:pt x="362" y="74"/>
                  </a:lnTo>
                  <a:lnTo>
                    <a:pt x="360" y="74"/>
                  </a:lnTo>
                  <a:lnTo>
                    <a:pt x="356" y="74"/>
                  </a:lnTo>
                  <a:lnTo>
                    <a:pt x="356" y="74"/>
                  </a:lnTo>
                  <a:lnTo>
                    <a:pt x="354" y="76"/>
                  </a:lnTo>
                  <a:lnTo>
                    <a:pt x="354" y="76"/>
                  </a:lnTo>
                  <a:lnTo>
                    <a:pt x="352" y="76"/>
                  </a:lnTo>
                  <a:lnTo>
                    <a:pt x="350" y="78"/>
                  </a:lnTo>
                  <a:lnTo>
                    <a:pt x="348" y="80"/>
                  </a:lnTo>
                  <a:lnTo>
                    <a:pt x="346" y="82"/>
                  </a:lnTo>
                  <a:lnTo>
                    <a:pt x="344" y="84"/>
                  </a:lnTo>
                  <a:lnTo>
                    <a:pt x="340" y="88"/>
                  </a:lnTo>
                  <a:lnTo>
                    <a:pt x="336" y="92"/>
                  </a:lnTo>
                  <a:lnTo>
                    <a:pt x="336" y="94"/>
                  </a:lnTo>
                  <a:lnTo>
                    <a:pt x="334" y="96"/>
                  </a:lnTo>
                  <a:lnTo>
                    <a:pt x="332" y="98"/>
                  </a:lnTo>
                  <a:lnTo>
                    <a:pt x="330" y="100"/>
                  </a:lnTo>
                  <a:lnTo>
                    <a:pt x="330" y="100"/>
                  </a:lnTo>
                  <a:lnTo>
                    <a:pt x="328" y="102"/>
                  </a:lnTo>
                  <a:lnTo>
                    <a:pt x="326" y="104"/>
                  </a:lnTo>
                  <a:lnTo>
                    <a:pt x="326" y="104"/>
                  </a:lnTo>
                  <a:lnTo>
                    <a:pt x="324" y="106"/>
                  </a:lnTo>
                  <a:lnTo>
                    <a:pt x="322" y="106"/>
                  </a:lnTo>
                  <a:lnTo>
                    <a:pt x="322" y="106"/>
                  </a:lnTo>
                  <a:lnTo>
                    <a:pt x="322" y="106"/>
                  </a:lnTo>
                  <a:lnTo>
                    <a:pt x="320" y="106"/>
                  </a:lnTo>
                  <a:lnTo>
                    <a:pt x="320" y="106"/>
                  </a:lnTo>
                  <a:lnTo>
                    <a:pt x="320" y="104"/>
                  </a:lnTo>
                  <a:lnTo>
                    <a:pt x="320" y="104"/>
                  </a:lnTo>
                  <a:lnTo>
                    <a:pt x="320" y="104"/>
                  </a:lnTo>
                  <a:lnTo>
                    <a:pt x="320" y="104"/>
                  </a:lnTo>
                  <a:lnTo>
                    <a:pt x="320" y="102"/>
                  </a:lnTo>
                  <a:lnTo>
                    <a:pt x="320" y="100"/>
                  </a:lnTo>
                  <a:lnTo>
                    <a:pt x="320" y="98"/>
                  </a:lnTo>
                  <a:lnTo>
                    <a:pt x="322" y="98"/>
                  </a:lnTo>
                  <a:lnTo>
                    <a:pt x="322" y="96"/>
                  </a:lnTo>
                  <a:lnTo>
                    <a:pt x="324" y="94"/>
                  </a:lnTo>
                  <a:lnTo>
                    <a:pt x="326" y="90"/>
                  </a:lnTo>
                  <a:lnTo>
                    <a:pt x="330" y="88"/>
                  </a:lnTo>
                  <a:lnTo>
                    <a:pt x="332" y="84"/>
                  </a:lnTo>
                  <a:lnTo>
                    <a:pt x="334" y="82"/>
                  </a:lnTo>
                  <a:lnTo>
                    <a:pt x="336" y="80"/>
                  </a:lnTo>
                  <a:lnTo>
                    <a:pt x="338" y="76"/>
                  </a:lnTo>
                  <a:lnTo>
                    <a:pt x="340" y="74"/>
                  </a:lnTo>
                  <a:lnTo>
                    <a:pt x="342" y="72"/>
                  </a:lnTo>
                  <a:lnTo>
                    <a:pt x="344" y="68"/>
                  </a:lnTo>
                  <a:lnTo>
                    <a:pt x="346" y="64"/>
                  </a:lnTo>
                  <a:lnTo>
                    <a:pt x="346" y="60"/>
                  </a:lnTo>
                  <a:lnTo>
                    <a:pt x="348" y="58"/>
                  </a:lnTo>
                  <a:lnTo>
                    <a:pt x="350" y="56"/>
                  </a:lnTo>
                  <a:lnTo>
                    <a:pt x="350" y="54"/>
                  </a:lnTo>
                  <a:lnTo>
                    <a:pt x="352" y="52"/>
                  </a:lnTo>
                  <a:lnTo>
                    <a:pt x="352" y="50"/>
                  </a:lnTo>
                  <a:lnTo>
                    <a:pt x="352" y="50"/>
                  </a:lnTo>
                  <a:lnTo>
                    <a:pt x="352" y="48"/>
                  </a:lnTo>
                  <a:lnTo>
                    <a:pt x="352" y="48"/>
                  </a:lnTo>
                  <a:lnTo>
                    <a:pt x="352" y="46"/>
                  </a:lnTo>
                  <a:lnTo>
                    <a:pt x="352" y="44"/>
                  </a:lnTo>
                  <a:lnTo>
                    <a:pt x="350" y="40"/>
                  </a:lnTo>
                  <a:lnTo>
                    <a:pt x="348" y="36"/>
                  </a:lnTo>
                  <a:lnTo>
                    <a:pt x="346" y="32"/>
                  </a:lnTo>
                  <a:lnTo>
                    <a:pt x="344" y="30"/>
                  </a:lnTo>
                  <a:lnTo>
                    <a:pt x="342" y="26"/>
                  </a:lnTo>
                  <a:lnTo>
                    <a:pt x="340" y="24"/>
                  </a:lnTo>
                  <a:lnTo>
                    <a:pt x="340" y="22"/>
                  </a:lnTo>
                  <a:lnTo>
                    <a:pt x="338" y="22"/>
                  </a:lnTo>
                  <a:lnTo>
                    <a:pt x="336" y="20"/>
                  </a:lnTo>
                  <a:lnTo>
                    <a:pt x="332" y="16"/>
                  </a:lnTo>
                  <a:lnTo>
                    <a:pt x="332" y="16"/>
                  </a:lnTo>
                  <a:lnTo>
                    <a:pt x="328" y="16"/>
                  </a:lnTo>
                  <a:lnTo>
                    <a:pt x="326" y="14"/>
                  </a:lnTo>
                  <a:lnTo>
                    <a:pt x="324" y="14"/>
                  </a:lnTo>
                  <a:lnTo>
                    <a:pt x="322" y="14"/>
                  </a:lnTo>
                  <a:lnTo>
                    <a:pt x="322" y="16"/>
                  </a:lnTo>
                  <a:lnTo>
                    <a:pt x="320" y="16"/>
                  </a:lnTo>
                  <a:lnTo>
                    <a:pt x="320" y="16"/>
                  </a:lnTo>
                  <a:lnTo>
                    <a:pt x="318" y="18"/>
                  </a:lnTo>
                  <a:lnTo>
                    <a:pt x="316" y="18"/>
                  </a:lnTo>
                  <a:lnTo>
                    <a:pt x="314" y="22"/>
                  </a:lnTo>
                  <a:lnTo>
                    <a:pt x="314" y="24"/>
                  </a:lnTo>
                  <a:lnTo>
                    <a:pt x="312" y="26"/>
                  </a:lnTo>
                  <a:lnTo>
                    <a:pt x="310" y="28"/>
                  </a:lnTo>
                  <a:lnTo>
                    <a:pt x="308" y="32"/>
                  </a:lnTo>
                  <a:lnTo>
                    <a:pt x="308" y="34"/>
                  </a:lnTo>
                  <a:lnTo>
                    <a:pt x="306" y="36"/>
                  </a:lnTo>
                  <a:lnTo>
                    <a:pt x="306" y="38"/>
                  </a:lnTo>
                  <a:lnTo>
                    <a:pt x="306" y="38"/>
                  </a:lnTo>
                  <a:lnTo>
                    <a:pt x="304" y="40"/>
                  </a:lnTo>
                  <a:lnTo>
                    <a:pt x="304" y="40"/>
                  </a:lnTo>
                  <a:lnTo>
                    <a:pt x="304" y="40"/>
                  </a:lnTo>
                  <a:lnTo>
                    <a:pt x="302" y="40"/>
                  </a:lnTo>
                  <a:lnTo>
                    <a:pt x="302" y="42"/>
                  </a:lnTo>
                  <a:lnTo>
                    <a:pt x="300" y="42"/>
                  </a:lnTo>
                  <a:lnTo>
                    <a:pt x="296" y="42"/>
                  </a:lnTo>
                  <a:lnTo>
                    <a:pt x="294" y="40"/>
                  </a:lnTo>
                  <a:lnTo>
                    <a:pt x="292" y="40"/>
                  </a:lnTo>
                  <a:lnTo>
                    <a:pt x="292" y="40"/>
                  </a:lnTo>
                  <a:lnTo>
                    <a:pt x="290" y="40"/>
                  </a:lnTo>
                  <a:lnTo>
                    <a:pt x="288" y="38"/>
                  </a:lnTo>
                  <a:lnTo>
                    <a:pt x="288" y="38"/>
                  </a:lnTo>
                  <a:lnTo>
                    <a:pt x="286" y="36"/>
                  </a:lnTo>
                  <a:lnTo>
                    <a:pt x="284" y="34"/>
                  </a:lnTo>
                  <a:lnTo>
                    <a:pt x="284" y="32"/>
                  </a:lnTo>
                  <a:lnTo>
                    <a:pt x="280" y="32"/>
                  </a:lnTo>
                  <a:lnTo>
                    <a:pt x="278" y="32"/>
                  </a:lnTo>
                  <a:lnTo>
                    <a:pt x="274" y="32"/>
                  </a:lnTo>
                  <a:lnTo>
                    <a:pt x="270" y="32"/>
                  </a:lnTo>
                  <a:lnTo>
                    <a:pt x="268" y="32"/>
                  </a:lnTo>
                  <a:lnTo>
                    <a:pt x="266" y="32"/>
                  </a:lnTo>
                  <a:lnTo>
                    <a:pt x="266" y="32"/>
                  </a:lnTo>
                  <a:lnTo>
                    <a:pt x="264" y="32"/>
                  </a:lnTo>
                  <a:lnTo>
                    <a:pt x="262" y="32"/>
                  </a:lnTo>
                  <a:lnTo>
                    <a:pt x="262" y="34"/>
                  </a:lnTo>
                  <a:lnTo>
                    <a:pt x="262" y="34"/>
                  </a:lnTo>
                  <a:lnTo>
                    <a:pt x="262" y="34"/>
                  </a:lnTo>
                  <a:lnTo>
                    <a:pt x="262" y="36"/>
                  </a:lnTo>
                  <a:lnTo>
                    <a:pt x="262" y="36"/>
                  </a:lnTo>
                  <a:lnTo>
                    <a:pt x="262" y="38"/>
                  </a:lnTo>
                  <a:lnTo>
                    <a:pt x="262" y="40"/>
                  </a:lnTo>
                  <a:lnTo>
                    <a:pt x="262" y="42"/>
                  </a:lnTo>
                  <a:lnTo>
                    <a:pt x="262" y="44"/>
                  </a:lnTo>
                  <a:lnTo>
                    <a:pt x="262" y="44"/>
                  </a:lnTo>
                  <a:lnTo>
                    <a:pt x="262" y="46"/>
                  </a:lnTo>
                  <a:lnTo>
                    <a:pt x="262" y="46"/>
                  </a:lnTo>
                  <a:lnTo>
                    <a:pt x="262" y="46"/>
                  </a:lnTo>
                  <a:lnTo>
                    <a:pt x="260" y="48"/>
                  </a:lnTo>
                  <a:lnTo>
                    <a:pt x="260" y="48"/>
                  </a:lnTo>
                  <a:lnTo>
                    <a:pt x="258" y="48"/>
                  </a:lnTo>
                  <a:lnTo>
                    <a:pt x="258" y="48"/>
                  </a:lnTo>
                  <a:lnTo>
                    <a:pt x="254" y="48"/>
                  </a:lnTo>
                  <a:lnTo>
                    <a:pt x="252" y="48"/>
                  </a:lnTo>
                  <a:lnTo>
                    <a:pt x="248" y="48"/>
                  </a:lnTo>
                  <a:lnTo>
                    <a:pt x="246" y="48"/>
                  </a:lnTo>
                  <a:lnTo>
                    <a:pt x="244" y="48"/>
                  </a:lnTo>
                  <a:lnTo>
                    <a:pt x="242" y="48"/>
                  </a:lnTo>
                  <a:lnTo>
                    <a:pt x="238" y="48"/>
                  </a:lnTo>
                  <a:lnTo>
                    <a:pt x="236" y="48"/>
                  </a:lnTo>
                  <a:lnTo>
                    <a:pt x="234" y="48"/>
                  </a:lnTo>
                  <a:lnTo>
                    <a:pt x="232" y="48"/>
                  </a:lnTo>
                  <a:lnTo>
                    <a:pt x="232" y="48"/>
                  </a:lnTo>
                  <a:lnTo>
                    <a:pt x="232" y="48"/>
                  </a:lnTo>
                  <a:lnTo>
                    <a:pt x="232" y="48"/>
                  </a:lnTo>
                  <a:lnTo>
                    <a:pt x="230" y="50"/>
                  </a:lnTo>
                  <a:lnTo>
                    <a:pt x="230" y="52"/>
                  </a:lnTo>
                  <a:lnTo>
                    <a:pt x="230" y="54"/>
                  </a:lnTo>
                  <a:lnTo>
                    <a:pt x="228" y="54"/>
                  </a:lnTo>
                  <a:lnTo>
                    <a:pt x="228" y="54"/>
                  </a:lnTo>
                  <a:lnTo>
                    <a:pt x="226" y="54"/>
                  </a:lnTo>
                  <a:lnTo>
                    <a:pt x="226" y="54"/>
                  </a:lnTo>
                  <a:lnTo>
                    <a:pt x="224" y="56"/>
                  </a:lnTo>
                  <a:lnTo>
                    <a:pt x="224" y="56"/>
                  </a:lnTo>
                  <a:lnTo>
                    <a:pt x="222" y="56"/>
                  </a:lnTo>
                  <a:lnTo>
                    <a:pt x="220" y="56"/>
                  </a:lnTo>
                  <a:lnTo>
                    <a:pt x="218" y="56"/>
                  </a:lnTo>
                  <a:lnTo>
                    <a:pt x="218" y="54"/>
                  </a:lnTo>
                  <a:lnTo>
                    <a:pt x="216" y="54"/>
                  </a:lnTo>
                  <a:lnTo>
                    <a:pt x="216" y="54"/>
                  </a:lnTo>
                  <a:lnTo>
                    <a:pt x="214" y="52"/>
                  </a:lnTo>
                  <a:lnTo>
                    <a:pt x="214" y="52"/>
                  </a:lnTo>
                  <a:lnTo>
                    <a:pt x="212" y="48"/>
                  </a:lnTo>
                  <a:lnTo>
                    <a:pt x="210" y="46"/>
                  </a:lnTo>
                  <a:lnTo>
                    <a:pt x="208" y="44"/>
                  </a:lnTo>
                  <a:lnTo>
                    <a:pt x="206" y="40"/>
                  </a:lnTo>
                  <a:lnTo>
                    <a:pt x="206" y="38"/>
                  </a:lnTo>
                  <a:lnTo>
                    <a:pt x="204" y="36"/>
                  </a:lnTo>
                  <a:lnTo>
                    <a:pt x="204" y="34"/>
                  </a:lnTo>
                  <a:lnTo>
                    <a:pt x="204" y="32"/>
                  </a:lnTo>
                  <a:lnTo>
                    <a:pt x="204" y="32"/>
                  </a:lnTo>
                  <a:lnTo>
                    <a:pt x="204" y="30"/>
                  </a:lnTo>
                  <a:lnTo>
                    <a:pt x="206" y="28"/>
                  </a:lnTo>
                  <a:lnTo>
                    <a:pt x="206" y="26"/>
                  </a:lnTo>
                  <a:lnTo>
                    <a:pt x="208" y="24"/>
                  </a:lnTo>
                  <a:lnTo>
                    <a:pt x="208" y="22"/>
                  </a:lnTo>
                  <a:lnTo>
                    <a:pt x="208" y="20"/>
                  </a:lnTo>
                  <a:lnTo>
                    <a:pt x="208" y="16"/>
                  </a:lnTo>
                  <a:lnTo>
                    <a:pt x="208" y="14"/>
                  </a:lnTo>
                  <a:lnTo>
                    <a:pt x="208" y="12"/>
                  </a:lnTo>
                  <a:lnTo>
                    <a:pt x="208" y="10"/>
                  </a:lnTo>
                  <a:lnTo>
                    <a:pt x="206" y="8"/>
                  </a:lnTo>
                  <a:lnTo>
                    <a:pt x="206" y="6"/>
                  </a:lnTo>
                  <a:lnTo>
                    <a:pt x="206" y="6"/>
                  </a:lnTo>
                  <a:lnTo>
                    <a:pt x="206" y="4"/>
                  </a:lnTo>
                  <a:lnTo>
                    <a:pt x="204" y="4"/>
                  </a:lnTo>
                  <a:lnTo>
                    <a:pt x="204" y="4"/>
                  </a:lnTo>
                  <a:lnTo>
                    <a:pt x="202" y="2"/>
                  </a:lnTo>
                  <a:lnTo>
                    <a:pt x="200" y="2"/>
                  </a:lnTo>
                  <a:lnTo>
                    <a:pt x="198" y="2"/>
                  </a:lnTo>
                  <a:lnTo>
                    <a:pt x="194" y="0"/>
                  </a:lnTo>
                  <a:lnTo>
                    <a:pt x="194" y="0"/>
                  </a:lnTo>
                  <a:lnTo>
                    <a:pt x="192" y="2"/>
                  </a:lnTo>
                  <a:lnTo>
                    <a:pt x="192" y="4"/>
                  </a:lnTo>
                  <a:lnTo>
                    <a:pt x="192" y="6"/>
                  </a:lnTo>
                  <a:lnTo>
                    <a:pt x="190" y="8"/>
                  </a:lnTo>
                  <a:lnTo>
                    <a:pt x="190" y="10"/>
                  </a:lnTo>
                  <a:lnTo>
                    <a:pt x="190" y="10"/>
                  </a:lnTo>
                  <a:lnTo>
                    <a:pt x="188" y="10"/>
                  </a:lnTo>
                  <a:lnTo>
                    <a:pt x="188" y="10"/>
                  </a:lnTo>
                  <a:lnTo>
                    <a:pt x="186" y="12"/>
                  </a:lnTo>
                  <a:lnTo>
                    <a:pt x="186" y="12"/>
                  </a:lnTo>
                  <a:lnTo>
                    <a:pt x="184" y="12"/>
                  </a:lnTo>
                  <a:lnTo>
                    <a:pt x="180" y="12"/>
                  </a:lnTo>
                  <a:lnTo>
                    <a:pt x="176" y="12"/>
                  </a:lnTo>
                  <a:lnTo>
                    <a:pt x="174" y="10"/>
                  </a:lnTo>
                  <a:lnTo>
                    <a:pt x="170" y="10"/>
                  </a:lnTo>
                  <a:lnTo>
                    <a:pt x="168" y="10"/>
                  </a:lnTo>
                  <a:lnTo>
                    <a:pt x="166" y="10"/>
                  </a:lnTo>
                  <a:lnTo>
                    <a:pt x="164" y="12"/>
                  </a:lnTo>
                  <a:lnTo>
                    <a:pt x="164" y="12"/>
                  </a:lnTo>
                  <a:lnTo>
                    <a:pt x="162" y="12"/>
                  </a:lnTo>
                  <a:lnTo>
                    <a:pt x="162" y="12"/>
                  </a:lnTo>
                  <a:lnTo>
                    <a:pt x="160" y="14"/>
                  </a:lnTo>
                  <a:lnTo>
                    <a:pt x="158" y="16"/>
                  </a:lnTo>
                  <a:lnTo>
                    <a:pt x="158" y="16"/>
                  </a:lnTo>
                  <a:lnTo>
                    <a:pt x="156" y="16"/>
                  </a:lnTo>
                  <a:lnTo>
                    <a:pt x="156" y="18"/>
                  </a:lnTo>
                  <a:lnTo>
                    <a:pt x="156" y="18"/>
                  </a:lnTo>
                  <a:lnTo>
                    <a:pt x="154" y="16"/>
                  </a:lnTo>
                  <a:lnTo>
                    <a:pt x="154" y="16"/>
                  </a:lnTo>
                  <a:lnTo>
                    <a:pt x="154" y="16"/>
                  </a:lnTo>
                  <a:lnTo>
                    <a:pt x="152" y="16"/>
                  </a:lnTo>
                  <a:lnTo>
                    <a:pt x="150" y="14"/>
                  </a:lnTo>
                  <a:lnTo>
                    <a:pt x="150" y="12"/>
                  </a:lnTo>
                  <a:lnTo>
                    <a:pt x="148" y="10"/>
                  </a:lnTo>
                  <a:lnTo>
                    <a:pt x="146" y="8"/>
                  </a:lnTo>
                  <a:lnTo>
                    <a:pt x="146" y="8"/>
                  </a:lnTo>
                  <a:lnTo>
                    <a:pt x="144" y="6"/>
                  </a:lnTo>
                  <a:lnTo>
                    <a:pt x="144" y="6"/>
                  </a:lnTo>
                  <a:lnTo>
                    <a:pt x="142" y="6"/>
                  </a:lnTo>
                  <a:lnTo>
                    <a:pt x="142" y="6"/>
                  </a:lnTo>
                  <a:lnTo>
                    <a:pt x="142" y="6"/>
                  </a:lnTo>
                  <a:lnTo>
                    <a:pt x="140" y="6"/>
                  </a:lnTo>
                  <a:lnTo>
                    <a:pt x="138" y="8"/>
                  </a:lnTo>
                  <a:lnTo>
                    <a:pt x="138" y="8"/>
                  </a:lnTo>
                  <a:lnTo>
                    <a:pt x="136" y="8"/>
                  </a:lnTo>
                  <a:lnTo>
                    <a:pt x="136" y="10"/>
                  </a:lnTo>
                  <a:lnTo>
                    <a:pt x="136" y="10"/>
                  </a:lnTo>
                  <a:lnTo>
                    <a:pt x="134" y="12"/>
                  </a:lnTo>
                  <a:lnTo>
                    <a:pt x="134" y="14"/>
                  </a:lnTo>
                  <a:lnTo>
                    <a:pt x="134" y="18"/>
                  </a:lnTo>
                  <a:lnTo>
                    <a:pt x="134" y="22"/>
                  </a:lnTo>
                  <a:lnTo>
                    <a:pt x="134" y="24"/>
                  </a:lnTo>
                  <a:lnTo>
                    <a:pt x="134" y="26"/>
                  </a:lnTo>
                  <a:lnTo>
                    <a:pt x="134" y="28"/>
                  </a:lnTo>
                  <a:lnTo>
                    <a:pt x="134" y="30"/>
                  </a:lnTo>
                  <a:lnTo>
                    <a:pt x="136" y="30"/>
                  </a:lnTo>
                  <a:lnTo>
                    <a:pt x="136" y="30"/>
                  </a:lnTo>
                  <a:lnTo>
                    <a:pt x="136" y="32"/>
                  </a:lnTo>
                  <a:lnTo>
                    <a:pt x="138" y="32"/>
                  </a:lnTo>
                  <a:lnTo>
                    <a:pt x="138" y="32"/>
                  </a:lnTo>
                  <a:lnTo>
                    <a:pt x="140" y="34"/>
                  </a:lnTo>
                  <a:lnTo>
                    <a:pt x="142" y="34"/>
                  </a:lnTo>
                  <a:lnTo>
                    <a:pt x="144" y="34"/>
                  </a:lnTo>
                  <a:lnTo>
                    <a:pt x="144" y="36"/>
                  </a:lnTo>
                  <a:lnTo>
                    <a:pt x="146" y="36"/>
                  </a:lnTo>
                  <a:lnTo>
                    <a:pt x="146" y="36"/>
                  </a:lnTo>
                  <a:lnTo>
                    <a:pt x="146" y="38"/>
                  </a:lnTo>
                  <a:lnTo>
                    <a:pt x="146" y="38"/>
                  </a:lnTo>
                  <a:lnTo>
                    <a:pt x="146" y="40"/>
                  </a:lnTo>
                  <a:lnTo>
                    <a:pt x="146" y="42"/>
                  </a:lnTo>
                  <a:lnTo>
                    <a:pt x="146" y="44"/>
                  </a:lnTo>
                  <a:lnTo>
                    <a:pt x="146" y="44"/>
                  </a:lnTo>
                  <a:lnTo>
                    <a:pt x="146" y="46"/>
                  </a:lnTo>
                  <a:lnTo>
                    <a:pt x="146" y="48"/>
                  </a:lnTo>
                  <a:lnTo>
                    <a:pt x="146" y="48"/>
                  </a:lnTo>
                  <a:lnTo>
                    <a:pt x="144" y="50"/>
                  </a:lnTo>
                  <a:lnTo>
                    <a:pt x="142" y="52"/>
                  </a:lnTo>
                  <a:lnTo>
                    <a:pt x="140" y="54"/>
                  </a:lnTo>
                  <a:lnTo>
                    <a:pt x="138" y="54"/>
                  </a:lnTo>
                  <a:lnTo>
                    <a:pt x="136" y="56"/>
                  </a:lnTo>
                  <a:lnTo>
                    <a:pt x="134" y="56"/>
                  </a:lnTo>
                  <a:lnTo>
                    <a:pt x="134" y="58"/>
                  </a:lnTo>
                  <a:lnTo>
                    <a:pt x="132" y="58"/>
                  </a:lnTo>
                  <a:lnTo>
                    <a:pt x="130" y="58"/>
                  </a:lnTo>
                  <a:lnTo>
                    <a:pt x="128" y="58"/>
                  </a:lnTo>
                  <a:lnTo>
                    <a:pt x="126" y="60"/>
                  </a:lnTo>
                  <a:lnTo>
                    <a:pt x="124" y="60"/>
                  </a:lnTo>
                  <a:lnTo>
                    <a:pt x="122" y="60"/>
                  </a:lnTo>
                  <a:lnTo>
                    <a:pt x="120" y="60"/>
                  </a:lnTo>
                  <a:lnTo>
                    <a:pt x="118" y="60"/>
                  </a:lnTo>
                  <a:lnTo>
                    <a:pt x="118" y="60"/>
                  </a:lnTo>
                  <a:lnTo>
                    <a:pt x="116" y="58"/>
                  </a:lnTo>
                  <a:lnTo>
                    <a:pt x="112" y="58"/>
                  </a:lnTo>
                  <a:lnTo>
                    <a:pt x="110" y="56"/>
                  </a:lnTo>
                  <a:lnTo>
                    <a:pt x="108" y="54"/>
                  </a:lnTo>
                  <a:lnTo>
                    <a:pt x="108" y="54"/>
                  </a:lnTo>
                  <a:lnTo>
                    <a:pt x="106" y="52"/>
                  </a:lnTo>
                  <a:lnTo>
                    <a:pt x="106" y="52"/>
                  </a:lnTo>
                  <a:lnTo>
                    <a:pt x="104" y="48"/>
                  </a:lnTo>
                  <a:lnTo>
                    <a:pt x="102" y="46"/>
                  </a:lnTo>
                  <a:lnTo>
                    <a:pt x="100" y="44"/>
                  </a:lnTo>
                  <a:lnTo>
                    <a:pt x="100" y="44"/>
                  </a:lnTo>
                  <a:lnTo>
                    <a:pt x="98" y="42"/>
                  </a:lnTo>
                  <a:lnTo>
                    <a:pt x="98" y="42"/>
                  </a:lnTo>
                  <a:lnTo>
                    <a:pt x="94" y="42"/>
                  </a:lnTo>
                  <a:lnTo>
                    <a:pt x="90" y="40"/>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73" name="Freeform 469">
              <a:extLst>
                <a:ext uri="{FF2B5EF4-FFF2-40B4-BE49-F238E27FC236}">
                  <a16:creationId xmlns:a16="http://schemas.microsoft.com/office/drawing/2014/main" id="{ED4BD0FF-FA00-4EF6-8720-AB40045AFDE8}"/>
                </a:ext>
              </a:extLst>
            </p:cNvPr>
            <p:cNvSpPr>
              <a:spLocks/>
            </p:cNvSpPr>
            <p:nvPr/>
          </p:nvSpPr>
          <p:spPr bwMode="auto">
            <a:xfrm>
              <a:off x="4327466" y="4631044"/>
              <a:ext cx="249639" cy="253044"/>
            </a:xfrm>
            <a:custGeom>
              <a:avLst/>
              <a:gdLst>
                <a:gd name="T0" fmla="*/ 22 w 132"/>
                <a:gd name="T1" fmla="*/ 70 h 148"/>
                <a:gd name="T2" fmla="*/ 26 w 132"/>
                <a:gd name="T3" fmla="*/ 76 h 148"/>
                <a:gd name="T4" fmla="*/ 32 w 132"/>
                <a:gd name="T5" fmla="*/ 78 h 148"/>
                <a:gd name="T6" fmla="*/ 40 w 132"/>
                <a:gd name="T7" fmla="*/ 84 h 148"/>
                <a:gd name="T8" fmla="*/ 44 w 132"/>
                <a:gd name="T9" fmla="*/ 90 h 148"/>
                <a:gd name="T10" fmla="*/ 46 w 132"/>
                <a:gd name="T11" fmla="*/ 96 h 148"/>
                <a:gd name="T12" fmla="*/ 50 w 132"/>
                <a:gd name="T13" fmla="*/ 98 h 148"/>
                <a:gd name="T14" fmla="*/ 60 w 132"/>
                <a:gd name="T15" fmla="*/ 98 h 148"/>
                <a:gd name="T16" fmla="*/ 68 w 132"/>
                <a:gd name="T17" fmla="*/ 100 h 148"/>
                <a:gd name="T18" fmla="*/ 76 w 132"/>
                <a:gd name="T19" fmla="*/ 104 h 148"/>
                <a:gd name="T20" fmla="*/ 78 w 132"/>
                <a:gd name="T21" fmla="*/ 108 h 148"/>
                <a:gd name="T22" fmla="*/ 76 w 132"/>
                <a:gd name="T23" fmla="*/ 114 h 148"/>
                <a:gd name="T24" fmla="*/ 72 w 132"/>
                <a:gd name="T25" fmla="*/ 128 h 148"/>
                <a:gd name="T26" fmla="*/ 68 w 132"/>
                <a:gd name="T27" fmla="*/ 138 h 148"/>
                <a:gd name="T28" fmla="*/ 68 w 132"/>
                <a:gd name="T29" fmla="*/ 142 h 148"/>
                <a:gd name="T30" fmla="*/ 70 w 132"/>
                <a:gd name="T31" fmla="*/ 144 h 148"/>
                <a:gd name="T32" fmla="*/ 80 w 132"/>
                <a:gd name="T33" fmla="*/ 148 h 148"/>
                <a:gd name="T34" fmla="*/ 94 w 132"/>
                <a:gd name="T35" fmla="*/ 148 h 148"/>
                <a:gd name="T36" fmla="*/ 108 w 132"/>
                <a:gd name="T37" fmla="*/ 146 h 148"/>
                <a:gd name="T38" fmla="*/ 114 w 132"/>
                <a:gd name="T39" fmla="*/ 142 h 148"/>
                <a:gd name="T40" fmla="*/ 114 w 132"/>
                <a:gd name="T41" fmla="*/ 140 h 148"/>
                <a:gd name="T42" fmla="*/ 116 w 132"/>
                <a:gd name="T43" fmla="*/ 134 h 148"/>
                <a:gd name="T44" fmla="*/ 124 w 132"/>
                <a:gd name="T45" fmla="*/ 130 h 148"/>
                <a:gd name="T46" fmla="*/ 128 w 132"/>
                <a:gd name="T47" fmla="*/ 122 h 148"/>
                <a:gd name="T48" fmla="*/ 130 w 132"/>
                <a:gd name="T49" fmla="*/ 114 h 148"/>
                <a:gd name="T50" fmla="*/ 128 w 132"/>
                <a:gd name="T51" fmla="*/ 106 h 148"/>
                <a:gd name="T52" fmla="*/ 130 w 132"/>
                <a:gd name="T53" fmla="*/ 86 h 148"/>
                <a:gd name="T54" fmla="*/ 128 w 132"/>
                <a:gd name="T55" fmla="*/ 78 h 148"/>
                <a:gd name="T56" fmla="*/ 124 w 132"/>
                <a:gd name="T57" fmla="*/ 76 h 148"/>
                <a:gd name="T58" fmla="*/ 120 w 132"/>
                <a:gd name="T59" fmla="*/ 76 h 148"/>
                <a:gd name="T60" fmla="*/ 114 w 132"/>
                <a:gd name="T61" fmla="*/ 76 h 148"/>
                <a:gd name="T62" fmla="*/ 112 w 132"/>
                <a:gd name="T63" fmla="*/ 74 h 148"/>
                <a:gd name="T64" fmla="*/ 112 w 132"/>
                <a:gd name="T65" fmla="*/ 66 h 148"/>
                <a:gd name="T66" fmla="*/ 114 w 132"/>
                <a:gd name="T67" fmla="*/ 60 h 148"/>
                <a:gd name="T68" fmla="*/ 110 w 132"/>
                <a:gd name="T69" fmla="*/ 58 h 148"/>
                <a:gd name="T70" fmla="*/ 106 w 132"/>
                <a:gd name="T71" fmla="*/ 58 h 148"/>
                <a:gd name="T72" fmla="*/ 96 w 132"/>
                <a:gd name="T73" fmla="*/ 58 h 148"/>
                <a:gd name="T74" fmla="*/ 90 w 132"/>
                <a:gd name="T75" fmla="*/ 54 h 148"/>
                <a:gd name="T76" fmla="*/ 88 w 132"/>
                <a:gd name="T77" fmla="*/ 48 h 148"/>
                <a:gd name="T78" fmla="*/ 86 w 132"/>
                <a:gd name="T79" fmla="*/ 46 h 148"/>
                <a:gd name="T80" fmla="*/ 78 w 132"/>
                <a:gd name="T81" fmla="*/ 46 h 148"/>
                <a:gd name="T82" fmla="*/ 74 w 132"/>
                <a:gd name="T83" fmla="*/ 44 h 148"/>
                <a:gd name="T84" fmla="*/ 72 w 132"/>
                <a:gd name="T85" fmla="*/ 40 h 148"/>
                <a:gd name="T86" fmla="*/ 72 w 132"/>
                <a:gd name="T87" fmla="*/ 32 h 148"/>
                <a:gd name="T88" fmla="*/ 72 w 132"/>
                <a:gd name="T89" fmla="*/ 32 h 148"/>
                <a:gd name="T90" fmla="*/ 66 w 132"/>
                <a:gd name="T91" fmla="*/ 30 h 148"/>
                <a:gd name="T92" fmla="*/ 62 w 132"/>
                <a:gd name="T93" fmla="*/ 28 h 148"/>
                <a:gd name="T94" fmla="*/ 62 w 132"/>
                <a:gd name="T95" fmla="*/ 24 h 148"/>
                <a:gd name="T96" fmla="*/ 60 w 132"/>
                <a:gd name="T97" fmla="*/ 16 h 148"/>
                <a:gd name="T98" fmla="*/ 56 w 132"/>
                <a:gd name="T99" fmla="*/ 8 h 148"/>
                <a:gd name="T100" fmla="*/ 48 w 132"/>
                <a:gd name="T101" fmla="*/ 4 h 148"/>
                <a:gd name="T102" fmla="*/ 38 w 132"/>
                <a:gd name="T103" fmla="*/ 0 h 148"/>
                <a:gd name="T104" fmla="*/ 36 w 132"/>
                <a:gd name="T105" fmla="*/ 0 h 148"/>
                <a:gd name="T106" fmla="*/ 28 w 132"/>
                <a:gd name="T107" fmla="*/ 6 h 148"/>
                <a:gd name="T108" fmla="*/ 22 w 132"/>
                <a:gd name="T109" fmla="*/ 10 h 148"/>
                <a:gd name="T110" fmla="*/ 10 w 132"/>
                <a:gd name="T111" fmla="*/ 14 h 148"/>
                <a:gd name="T112" fmla="*/ 8 w 132"/>
                <a:gd name="T113" fmla="*/ 18 h 148"/>
                <a:gd name="T114" fmla="*/ 4 w 132"/>
                <a:gd name="T115" fmla="*/ 28 h 148"/>
                <a:gd name="T116" fmla="*/ 0 w 132"/>
                <a:gd name="T117" fmla="*/ 54 h 148"/>
                <a:gd name="T118" fmla="*/ 8 w 132"/>
                <a:gd name="T119" fmla="*/ 64 h 148"/>
                <a:gd name="T120" fmla="*/ 18 w 132"/>
                <a:gd name="T121" fmla="*/ 6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2" h="148">
                  <a:moveTo>
                    <a:pt x="22" y="70"/>
                  </a:moveTo>
                  <a:lnTo>
                    <a:pt x="22" y="70"/>
                  </a:lnTo>
                  <a:lnTo>
                    <a:pt x="22" y="70"/>
                  </a:lnTo>
                  <a:lnTo>
                    <a:pt x="22" y="70"/>
                  </a:lnTo>
                  <a:lnTo>
                    <a:pt x="24" y="72"/>
                  </a:lnTo>
                  <a:lnTo>
                    <a:pt x="24" y="74"/>
                  </a:lnTo>
                  <a:lnTo>
                    <a:pt x="26" y="76"/>
                  </a:lnTo>
                  <a:lnTo>
                    <a:pt x="26" y="76"/>
                  </a:lnTo>
                  <a:lnTo>
                    <a:pt x="26" y="76"/>
                  </a:lnTo>
                  <a:lnTo>
                    <a:pt x="28" y="76"/>
                  </a:lnTo>
                  <a:lnTo>
                    <a:pt x="30" y="78"/>
                  </a:lnTo>
                  <a:lnTo>
                    <a:pt x="32" y="78"/>
                  </a:lnTo>
                  <a:lnTo>
                    <a:pt x="34" y="80"/>
                  </a:lnTo>
                  <a:lnTo>
                    <a:pt x="36" y="80"/>
                  </a:lnTo>
                  <a:lnTo>
                    <a:pt x="38" y="80"/>
                  </a:lnTo>
                  <a:lnTo>
                    <a:pt x="40" y="84"/>
                  </a:lnTo>
                  <a:lnTo>
                    <a:pt x="42" y="86"/>
                  </a:lnTo>
                  <a:lnTo>
                    <a:pt x="44" y="88"/>
                  </a:lnTo>
                  <a:lnTo>
                    <a:pt x="44" y="88"/>
                  </a:lnTo>
                  <a:lnTo>
                    <a:pt x="44" y="90"/>
                  </a:lnTo>
                  <a:lnTo>
                    <a:pt x="46" y="92"/>
                  </a:lnTo>
                  <a:lnTo>
                    <a:pt x="46" y="94"/>
                  </a:lnTo>
                  <a:lnTo>
                    <a:pt x="46" y="94"/>
                  </a:lnTo>
                  <a:lnTo>
                    <a:pt x="46" y="96"/>
                  </a:lnTo>
                  <a:lnTo>
                    <a:pt x="48" y="96"/>
                  </a:lnTo>
                  <a:lnTo>
                    <a:pt x="48" y="98"/>
                  </a:lnTo>
                  <a:lnTo>
                    <a:pt x="50" y="98"/>
                  </a:lnTo>
                  <a:lnTo>
                    <a:pt x="50" y="98"/>
                  </a:lnTo>
                  <a:lnTo>
                    <a:pt x="52" y="98"/>
                  </a:lnTo>
                  <a:lnTo>
                    <a:pt x="54" y="98"/>
                  </a:lnTo>
                  <a:lnTo>
                    <a:pt x="58" y="98"/>
                  </a:lnTo>
                  <a:lnTo>
                    <a:pt x="60" y="98"/>
                  </a:lnTo>
                  <a:lnTo>
                    <a:pt x="64" y="98"/>
                  </a:lnTo>
                  <a:lnTo>
                    <a:pt x="66" y="98"/>
                  </a:lnTo>
                  <a:lnTo>
                    <a:pt x="68" y="98"/>
                  </a:lnTo>
                  <a:lnTo>
                    <a:pt x="68" y="100"/>
                  </a:lnTo>
                  <a:lnTo>
                    <a:pt x="70" y="100"/>
                  </a:lnTo>
                  <a:lnTo>
                    <a:pt x="70" y="100"/>
                  </a:lnTo>
                  <a:lnTo>
                    <a:pt x="72" y="102"/>
                  </a:lnTo>
                  <a:lnTo>
                    <a:pt x="76" y="104"/>
                  </a:lnTo>
                  <a:lnTo>
                    <a:pt x="76" y="106"/>
                  </a:lnTo>
                  <a:lnTo>
                    <a:pt x="76" y="106"/>
                  </a:lnTo>
                  <a:lnTo>
                    <a:pt x="78" y="108"/>
                  </a:lnTo>
                  <a:lnTo>
                    <a:pt x="78" y="108"/>
                  </a:lnTo>
                  <a:lnTo>
                    <a:pt x="78" y="110"/>
                  </a:lnTo>
                  <a:lnTo>
                    <a:pt x="78" y="110"/>
                  </a:lnTo>
                  <a:lnTo>
                    <a:pt x="78" y="112"/>
                  </a:lnTo>
                  <a:lnTo>
                    <a:pt x="76" y="114"/>
                  </a:lnTo>
                  <a:lnTo>
                    <a:pt x="76" y="118"/>
                  </a:lnTo>
                  <a:lnTo>
                    <a:pt x="74" y="124"/>
                  </a:lnTo>
                  <a:lnTo>
                    <a:pt x="72" y="126"/>
                  </a:lnTo>
                  <a:lnTo>
                    <a:pt x="72" y="128"/>
                  </a:lnTo>
                  <a:lnTo>
                    <a:pt x="72" y="130"/>
                  </a:lnTo>
                  <a:lnTo>
                    <a:pt x="70" y="132"/>
                  </a:lnTo>
                  <a:lnTo>
                    <a:pt x="68" y="136"/>
                  </a:lnTo>
                  <a:lnTo>
                    <a:pt x="68" y="138"/>
                  </a:lnTo>
                  <a:lnTo>
                    <a:pt x="68" y="140"/>
                  </a:lnTo>
                  <a:lnTo>
                    <a:pt x="68" y="140"/>
                  </a:lnTo>
                  <a:lnTo>
                    <a:pt x="68" y="140"/>
                  </a:lnTo>
                  <a:lnTo>
                    <a:pt x="68" y="142"/>
                  </a:lnTo>
                  <a:lnTo>
                    <a:pt x="68" y="142"/>
                  </a:lnTo>
                  <a:lnTo>
                    <a:pt x="70" y="142"/>
                  </a:lnTo>
                  <a:lnTo>
                    <a:pt x="70" y="144"/>
                  </a:lnTo>
                  <a:lnTo>
                    <a:pt x="70" y="144"/>
                  </a:lnTo>
                  <a:lnTo>
                    <a:pt x="72" y="144"/>
                  </a:lnTo>
                  <a:lnTo>
                    <a:pt x="74" y="146"/>
                  </a:lnTo>
                  <a:lnTo>
                    <a:pt x="76" y="146"/>
                  </a:lnTo>
                  <a:lnTo>
                    <a:pt x="80" y="148"/>
                  </a:lnTo>
                  <a:lnTo>
                    <a:pt x="84" y="148"/>
                  </a:lnTo>
                  <a:lnTo>
                    <a:pt x="86" y="148"/>
                  </a:lnTo>
                  <a:lnTo>
                    <a:pt x="90" y="148"/>
                  </a:lnTo>
                  <a:lnTo>
                    <a:pt x="94" y="148"/>
                  </a:lnTo>
                  <a:lnTo>
                    <a:pt x="98" y="148"/>
                  </a:lnTo>
                  <a:lnTo>
                    <a:pt x="100" y="148"/>
                  </a:lnTo>
                  <a:lnTo>
                    <a:pt x="104" y="148"/>
                  </a:lnTo>
                  <a:lnTo>
                    <a:pt x="108" y="146"/>
                  </a:lnTo>
                  <a:lnTo>
                    <a:pt x="110" y="146"/>
                  </a:lnTo>
                  <a:lnTo>
                    <a:pt x="112" y="144"/>
                  </a:lnTo>
                  <a:lnTo>
                    <a:pt x="114" y="144"/>
                  </a:lnTo>
                  <a:lnTo>
                    <a:pt x="114" y="142"/>
                  </a:lnTo>
                  <a:lnTo>
                    <a:pt x="114" y="142"/>
                  </a:lnTo>
                  <a:lnTo>
                    <a:pt x="114" y="142"/>
                  </a:lnTo>
                  <a:lnTo>
                    <a:pt x="114" y="140"/>
                  </a:lnTo>
                  <a:lnTo>
                    <a:pt x="114" y="140"/>
                  </a:lnTo>
                  <a:lnTo>
                    <a:pt x="114" y="136"/>
                  </a:lnTo>
                  <a:lnTo>
                    <a:pt x="114" y="136"/>
                  </a:lnTo>
                  <a:lnTo>
                    <a:pt x="116" y="136"/>
                  </a:lnTo>
                  <a:lnTo>
                    <a:pt x="116" y="134"/>
                  </a:lnTo>
                  <a:lnTo>
                    <a:pt x="118" y="134"/>
                  </a:lnTo>
                  <a:lnTo>
                    <a:pt x="120" y="132"/>
                  </a:lnTo>
                  <a:lnTo>
                    <a:pt x="122" y="130"/>
                  </a:lnTo>
                  <a:lnTo>
                    <a:pt x="124" y="130"/>
                  </a:lnTo>
                  <a:lnTo>
                    <a:pt x="124" y="130"/>
                  </a:lnTo>
                  <a:lnTo>
                    <a:pt x="126" y="128"/>
                  </a:lnTo>
                  <a:lnTo>
                    <a:pt x="126" y="126"/>
                  </a:lnTo>
                  <a:lnTo>
                    <a:pt x="128" y="122"/>
                  </a:lnTo>
                  <a:lnTo>
                    <a:pt x="132" y="118"/>
                  </a:lnTo>
                  <a:lnTo>
                    <a:pt x="130" y="116"/>
                  </a:lnTo>
                  <a:lnTo>
                    <a:pt x="130" y="114"/>
                  </a:lnTo>
                  <a:lnTo>
                    <a:pt x="130" y="114"/>
                  </a:lnTo>
                  <a:lnTo>
                    <a:pt x="128" y="112"/>
                  </a:lnTo>
                  <a:lnTo>
                    <a:pt x="128" y="110"/>
                  </a:lnTo>
                  <a:lnTo>
                    <a:pt x="128" y="108"/>
                  </a:lnTo>
                  <a:lnTo>
                    <a:pt x="128" y="106"/>
                  </a:lnTo>
                  <a:lnTo>
                    <a:pt x="128" y="100"/>
                  </a:lnTo>
                  <a:lnTo>
                    <a:pt x="128" y="94"/>
                  </a:lnTo>
                  <a:lnTo>
                    <a:pt x="130" y="88"/>
                  </a:lnTo>
                  <a:lnTo>
                    <a:pt x="130" y="86"/>
                  </a:lnTo>
                  <a:lnTo>
                    <a:pt x="128" y="84"/>
                  </a:lnTo>
                  <a:lnTo>
                    <a:pt x="128" y="82"/>
                  </a:lnTo>
                  <a:lnTo>
                    <a:pt x="128" y="80"/>
                  </a:lnTo>
                  <a:lnTo>
                    <a:pt x="128" y="78"/>
                  </a:lnTo>
                  <a:lnTo>
                    <a:pt x="126" y="76"/>
                  </a:lnTo>
                  <a:lnTo>
                    <a:pt x="126" y="76"/>
                  </a:lnTo>
                  <a:lnTo>
                    <a:pt x="126" y="76"/>
                  </a:lnTo>
                  <a:lnTo>
                    <a:pt x="124" y="76"/>
                  </a:lnTo>
                  <a:lnTo>
                    <a:pt x="124" y="76"/>
                  </a:lnTo>
                  <a:lnTo>
                    <a:pt x="124" y="76"/>
                  </a:lnTo>
                  <a:lnTo>
                    <a:pt x="122" y="76"/>
                  </a:lnTo>
                  <a:lnTo>
                    <a:pt x="120" y="76"/>
                  </a:lnTo>
                  <a:lnTo>
                    <a:pt x="118" y="76"/>
                  </a:lnTo>
                  <a:lnTo>
                    <a:pt x="116" y="76"/>
                  </a:lnTo>
                  <a:lnTo>
                    <a:pt x="116" y="76"/>
                  </a:lnTo>
                  <a:lnTo>
                    <a:pt x="114" y="76"/>
                  </a:lnTo>
                  <a:lnTo>
                    <a:pt x="114" y="76"/>
                  </a:lnTo>
                  <a:lnTo>
                    <a:pt x="114" y="76"/>
                  </a:lnTo>
                  <a:lnTo>
                    <a:pt x="114" y="74"/>
                  </a:lnTo>
                  <a:lnTo>
                    <a:pt x="112" y="74"/>
                  </a:lnTo>
                  <a:lnTo>
                    <a:pt x="112" y="72"/>
                  </a:lnTo>
                  <a:lnTo>
                    <a:pt x="112" y="72"/>
                  </a:lnTo>
                  <a:lnTo>
                    <a:pt x="112" y="70"/>
                  </a:lnTo>
                  <a:lnTo>
                    <a:pt x="112" y="66"/>
                  </a:lnTo>
                  <a:lnTo>
                    <a:pt x="114" y="64"/>
                  </a:lnTo>
                  <a:lnTo>
                    <a:pt x="114" y="62"/>
                  </a:lnTo>
                  <a:lnTo>
                    <a:pt x="114" y="60"/>
                  </a:lnTo>
                  <a:lnTo>
                    <a:pt x="114" y="60"/>
                  </a:lnTo>
                  <a:lnTo>
                    <a:pt x="112" y="58"/>
                  </a:lnTo>
                  <a:lnTo>
                    <a:pt x="112" y="58"/>
                  </a:lnTo>
                  <a:lnTo>
                    <a:pt x="112" y="58"/>
                  </a:lnTo>
                  <a:lnTo>
                    <a:pt x="110" y="58"/>
                  </a:lnTo>
                  <a:lnTo>
                    <a:pt x="110" y="58"/>
                  </a:lnTo>
                  <a:lnTo>
                    <a:pt x="110" y="58"/>
                  </a:lnTo>
                  <a:lnTo>
                    <a:pt x="108" y="58"/>
                  </a:lnTo>
                  <a:lnTo>
                    <a:pt x="106" y="58"/>
                  </a:lnTo>
                  <a:lnTo>
                    <a:pt x="102" y="58"/>
                  </a:lnTo>
                  <a:lnTo>
                    <a:pt x="100" y="58"/>
                  </a:lnTo>
                  <a:lnTo>
                    <a:pt x="98" y="58"/>
                  </a:lnTo>
                  <a:lnTo>
                    <a:pt x="96" y="58"/>
                  </a:lnTo>
                  <a:lnTo>
                    <a:pt x="94" y="56"/>
                  </a:lnTo>
                  <a:lnTo>
                    <a:pt x="92" y="56"/>
                  </a:lnTo>
                  <a:lnTo>
                    <a:pt x="92" y="54"/>
                  </a:lnTo>
                  <a:lnTo>
                    <a:pt x="90" y="54"/>
                  </a:lnTo>
                  <a:lnTo>
                    <a:pt x="90" y="54"/>
                  </a:lnTo>
                  <a:lnTo>
                    <a:pt x="90" y="52"/>
                  </a:lnTo>
                  <a:lnTo>
                    <a:pt x="88" y="50"/>
                  </a:lnTo>
                  <a:lnTo>
                    <a:pt x="88" y="48"/>
                  </a:lnTo>
                  <a:lnTo>
                    <a:pt x="88" y="48"/>
                  </a:lnTo>
                  <a:lnTo>
                    <a:pt x="86" y="46"/>
                  </a:lnTo>
                  <a:lnTo>
                    <a:pt x="86" y="46"/>
                  </a:lnTo>
                  <a:lnTo>
                    <a:pt x="86" y="46"/>
                  </a:lnTo>
                  <a:lnTo>
                    <a:pt x="84" y="46"/>
                  </a:lnTo>
                  <a:lnTo>
                    <a:pt x="82" y="46"/>
                  </a:lnTo>
                  <a:lnTo>
                    <a:pt x="80" y="46"/>
                  </a:lnTo>
                  <a:lnTo>
                    <a:pt x="78" y="46"/>
                  </a:lnTo>
                  <a:lnTo>
                    <a:pt x="76" y="46"/>
                  </a:lnTo>
                  <a:lnTo>
                    <a:pt x="74" y="44"/>
                  </a:lnTo>
                  <a:lnTo>
                    <a:pt x="74" y="44"/>
                  </a:lnTo>
                  <a:lnTo>
                    <a:pt x="74" y="44"/>
                  </a:lnTo>
                  <a:lnTo>
                    <a:pt x="74" y="44"/>
                  </a:lnTo>
                  <a:lnTo>
                    <a:pt x="74" y="42"/>
                  </a:lnTo>
                  <a:lnTo>
                    <a:pt x="72" y="42"/>
                  </a:lnTo>
                  <a:lnTo>
                    <a:pt x="72" y="40"/>
                  </a:lnTo>
                  <a:lnTo>
                    <a:pt x="72" y="38"/>
                  </a:lnTo>
                  <a:lnTo>
                    <a:pt x="74" y="36"/>
                  </a:lnTo>
                  <a:lnTo>
                    <a:pt x="74" y="34"/>
                  </a:lnTo>
                  <a:lnTo>
                    <a:pt x="72" y="32"/>
                  </a:lnTo>
                  <a:lnTo>
                    <a:pt x="72" y="32"/>
                  </a:lnTo>
                  <a:lnTo>
                    <a:pt x="72" y="32"/>
                  </a:lnTo>
                  <a:lnTo>
                    <a:pt x="72" y="32"/>
                  </a:lnTo>
                  <a:lnTo>
                    <a:pt x="72" y="32"/>
                  </a:lnTo>
                  <a:lnTo>
                    <a:pt x="70" y="30"/>
                  </a:lnTo>
                  <a:lnTo>
                    <a:pt x="68" y="30"/>
                  </a:lnTo>
                  <a:lnTo>
                    <a:pt x="68" y="30"/>
                  </a:lnTo>
                  <a:lnTo>
                    <a:pt x="66" y="30"/>
                  </a:lnTo>
                  <a:lnTo>
                    <a:pt x="64" y="30"/>
                  </a:lnTo>
                  <a:lnTo>
                    <a:pt x="64" y="28"/>
                  </a:lnTo>
                  <a:lnTo>
                    <a:pt x="62" y="28"/>
                  </a:lnTo>
                  <a:lnTo>
                    <a:pt x="62" y="28"/>
                  </a:lnTo>
                  <a:lnTo>
                    <a:pt x="62" y="28"/>
                  </a:lnTo>
                  <a:lnTo>
                    <a:pt x="62" y="26"/>
                  </a:lnTo>
                  <a:lnTo>
                    <a:pt x="62" y="26"/>
                  </a:lnTo>
                  <a:lnTo>
                    <a:pt x="62" y="24"/>
                  </a:lnTo>
                  <a:lnTo>
                    <a:pt x="60" y="22"/>
                  </a:lnTo>
                  <a:lnTo>
                    <a:pt x="60" y="18"/>
                  </a:lnTo>
                  <a:lnTo>
                    <a:pt x="60" y="18"/>
                  </a:lnTo>
                  <a:lnTo>
                    <a:pt x="60" y="16"/>
                  </a:lnTo>
                  <a:lnTo>
                    <a:pt x="58" y="12"/>
                  </a:lnTo>
                  <a:lnTo>
                    <a:pt x="58" y="10"/>
                  </a:lnTo>
                  <a:lnTo>
                    <a:pt x="56" y="10"/>
                  </a:lnTo>
                  <a:lnTo>
                    <a:pt x="56" y="8"/>
                  </a:lnTo>
                  <a:lnTo>
                    <a:pt x="54" y="6"/>
                  </a:lnTo>
                  <a:lnTo>
                    <a:pt x="52" y="6"/>
                  </a:lnTo>
                  <a:lnTo>
                    <a:pt x="50" y="4"/>
                  </a:lnTo>
                  <a:lnTo>
                    <a:pt x="48" y="4"/>
                  </a:lnTo>
                  <a:lnTo>
                    <a:pt x="46" y="2"/>
                  </a:lnTo>
                  <a:lnTo>
                    <a:pt x="44" y="2"/>
                  </a:lnTo>
                  <a:lnTo>
                    <a:pt x="42" y="0"/>
                  </a:lnTo>
                  <a:lnTo>
                    <a:pt x="38" y="0"/>
                  </a:lnTo>
                  <a:lnTo>
                    <a:pt x="38" y="0"/>
                  </a:lnTo>
                  <a:lnTo>
                    <a:pt x="36" y="0"/>
                  </a:lnTo>
                  <a:lnTo>
                    <a:pt x="36" y="0"/>
                  </a:lnTo>
                  <a:lnTo>
                    <a:pt x="36" y="0"/>
                  </a:lnTo>
                  <a:lnTo>
                    <a:pt x="34" y="2"/>
                  </a:lnTo>
                  <a:lnTo>
                    <a:pt x="32" y="2"/>
                  </a:lnTo>
                  <a:lnTo>
                    <a:pt x="32" y="4"/>
                  </a:lnTo>
                  <a:lnTo>
                    <a:pt x="28" y="6"/>
                  </a:lnTo>
                  <a:lnTo>
                    <a:pt x="26" y="8"/>
                  </a:lnTo>
                  <a:lnTo>
                    <a:pt x="26" y="10"/>
                  </a:lnTo>
                  <a:lnTo>
                    <a:pt x="24" y="10"/>
                  </a:lnTo>
                  <a:lnTo>
                    <a:pt x="22" y="10"/>
                  </a:lnTo>
                  <a:lnTo>
                    <a:pt x="18" y="12"/>
                  </a:lnTo>
                  <a:lnTo>
                    <a:pt x="14" y="12"/>
                  </a:lnTo>
                  <a:lnTo>
                    <a:pt x="12" y="14"/>
                  </a:lnTo>
                  <a:lnTo>
                    <a:pt x="10" y="14"/>
                  </a:lnTo>
                  <a:lnTo>
                    <a:pt x="10" y="14"/>
                  </a:lnTo>
                  <a:lnTo>
                    <a:pt x="10" y="16"/>
                  </a:lnTo>
                  <a:lnTo>
                    <a:pt x="8" y="16"/>
                  </a:lnTo>
                  <a:lnTo>
                    <a:pt x="8" y="18"/>
                  </a:lnTo>
                  <a:lnTo>
                    <a:pt x="6" y="20"/>
                  </a:lnTo>
                  <a:lnTo>
                    <a:pt x="6" y="22"/>
                  </a:lnTo>
                  <a:lnTo>
                    <a:pt x="4" y="24"/>
                  </a:lnTo>
                  <a:lnTo>
                    <a:pt x="4" y="28"/>
                  </a:lnTo>
                  <a:lnTo>
                    <a:pt x="4" y="30"/>
                  </a:lnTo>
                  <a:lnTo>
                    <a:pt x="2" y="34"/>
                  </a:lnTo>
                  <a:lnTo>
                    <a:pt x="0" y="42"/>
                  </a:lnTo>
                  <a:lnTo>
                    <a:pt x="0" y="54"/>
                  </a:lnTo>
                  <a:lnTo>
                    <a:pt x="2" y="58"/>
                  </a:lnTo>
                  <a:lnTo>
                    <a:pt x="6" y="60"/>
                  </a:lnTo>
                  <a:lnTo>
                    <a:pt x="6" y="62"/>
                  </a:lnTo>
                  <a:lnTo>
                    <a:pt x="8" y="64"/>
                  </a:lnTo>
                  <a:lnTo>
                    <a:pt x="10" y="64"/>
                  </a:lnTo>
                  <a:lnTo>
                    <a:pt x="10" y="64"/>
                  </a:lnTo>
                  <a:lnTo>
                    <a:pt x="14" y="66"/>
                  </a:lnTo>
                  <a:lnTo>
                    <a:pt x="18" y="68"/>
                  </a:lnTo>
                  <a:lnTo>
                    <a:pt x="20" y="68"/>
                  </a:lnTo>
                  <a:lnTo>
                    <a:pt x="22" y="70"/>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74" name="Freeform 470">
              <a:extLst>
                <a:ext uri="{FF2B5EF4-FFF2-40B4-BE49-F238E27FC236}">
                  <a16:creationId xmlns:a16="http://schemas.microsoft.com/office/drawing/2014/main" id="{412B13F5-9906-4CB0-A28C-AA58B27B859F}"/>
                </a:ext>
              </a:extLst>
            </p:cNvPr>
            <p:cNvSpPr>
              <a:spLocks/>
            </p:cNvSpPr>
            <p:nvPr/>
          </p:nvSpPr>
          <p:spPr bwMode="auto">
            <a:xfrm>
              <a:off x="4327466" y="4631044"/>
              <a:ext cx="249639" cy="253044"/>
            </a:xfrm>
            <a:custGeom>
              <a:avLst/>
              <a:gdLst>
                <a:gd name="T0" fmla="*/ 22 w 132"/>
                <a:gd name="T1" fmla="*/ 70 h 148"/>
                <a:gd name="T2" fmla="*/ 26 w 132"/>
                <a:gd name="T3" fmla="*/ 76 h 148"/>
                <a:gd name="T4" fmla="*/ 32 w 132"/>
                <a:gd name="T5" fmla="*/ 78 h 148"/>
                <a:gd name="T6" fmla="*/ 40 w 132"/>
                <a:gd name="T7" fmla="*/ 84 h 148"/>
                <a:gd name="T8" fmla="*/ 44 w 132"/>
                <a:gd name="T9" fmla="*/ 90 h 148"/>
                <a:gd name="T10" fmla="*/ 46 w 132"/>
                <a:gd name="T11" fmla="*/ 96 h 148"/>
                <a:gd name="T12" fmla="*/ 50 w 132"/>
                <a:gd name="T13" fmla="*/ 98 h 148"/>
                <a:gd name="T14" fmla="*/ 60 w 132"/>
                <a:gd name="T15" fmla="*/ 98 h 148"/>
                <a:gd name="T16" fmla="*/ 68 w 132"/>
                <a:gd name="T17" fmla="*/ 100 h 148"/>
                <a:gd name="T18" fmla="*/ 76 w 132"/>
                <a:gd name="T19" fmla="*/ 104 h 148"/>
                <a:gd name="T20" fmla="*/ 78 w 132"/>
                <a:gd name="T21" fmla="*/ 108 h 148"/>
                <a:gd name="T22" fmla="*/ 76 w 132"/>
                <a:gd name="T23" fmla="*/ 114 h 148"/>
                <a:gd name="T24" fmla="*/ 72 w 132"/>
                <a:gd name="T25" fmla="*/ 128 h 148"/>
                <a:gd name="T26" fmla="*/ 68 w 132"/>
                <a:gd name="T27" fmla="*/ 138 h 148"/>
                <a:gd name="T28" fmla="*/ 68 w 132"/>
                <a:gd name="T29" fmla="*/ 142 h 148"/>
                <a:gd name="T30" fmla="*/ 70 w 132"/>
                <a:gd name="T31" fmla="*/ 144 h 148"/>
                <a:gd name="T32" fmla="*/ 80 w 132"/>
                <a:gd name="T33" fmla="*/ 148 h 148"/>
                <a:gd name="T34" fmla="*/ 94 w 132"/>
                <a:gd name="T35" fmla="*/ 148 h 148"/>
                <a:gd name="T36" fmla="*/ 108 w 132"/>
                <a:gd name="T37" fmla="*/ 146 h 148"/>
                <a:gd name="T38" fmla="*/ 114 w 132"/>
                <a:gd name="T39" fmla="*/ 142 h 148"/>
                <a:gd name="T40" fmla="*/ 114 w 132"/>
                <a:gd name="T41" fmla="*/ 140 h 148"/>
                <a:gd name="T42" fmla="*/ 116 w 132"/>
                <a:gd name="T43" fmla="*/ 134 h 148"/>
                <a:gd name="T44" fmla="*/ 124 w 132"/>
                <a:gd name="T45" fmla="*/ 130 h 148"/>
                <a:gd name="T46" fmla="*/ 128 w 132"/>
                <a:gd name="T47" fmla="*/ 122 h 148"/>
                <a:gd name="T48" fmla="*/ 130 w 132"/>
                <a:gd name="T49" fmla="*/ 114 h 148"/>
                <a:gd name="T50" fmla="*/ 128 w 132"/>
                <a:gd name="T51" fmla="*/ 106 h 148"/>
                <a:gd name="T52" fmla="*/ 130 w 132"/>
                <a:gd name="T53" fmla="*/ 86 h 148"/>
                <a:gd name="T54" fmla="*/ 128 w 132"/>
                <a:gd name="T55" fmla="*/ 78 h 148"/>
                <a:gd name="T56" fmla="*/ 124 w 132"/>
                <a:gd name="T57" fmla="*/ 76 h 148"/>
                <a:gd name="T58" fmla="*/ 120 w 132"/>
                <a:gd name="T59" fmla="*/ 76 h 148"/>
                <a:gd name="T60" fmla="*/ 114 w 132"/>
                <a:gd name="T61" fmla="*/ 76 h 148"/>
                <a:gd name="T62" fmla="*/ 112 w 132"/>
                <a:gd name="T63" fmla="*/ 74 h 148"/>
                <a:gd name="T64" fmla="*/ 112 w 132"/>
                <a:gd name="T65" fmla="*/ 66 h 148"/>
                <a:gd name="T66" fmla="*/ 114 w 132"/>
                <a:gd name="T67" fmla="*/ 60 h 148"/>
                <a:gd name="T68" fmla="*/ 110 w 132"/>
                <a:gd name="T69" fmla="*/ 58 h 148"/>
                <a:gd name="T70" fmla="*/ 106 w 132"/>
                <a:gd name="T71" fmla="*/ 58 h 148"/>
                <a:gd name="T72" fmla="*/ 96 w 132"/>
                <a:gd name="T73" fmla="*/ 58 h 148"/>
                <a:gd name="T74" fmla="*/ 90 w 132"/>
                <a:gd name="T75" fmla="*/ 54 h 148"/>
                <a:gd name="T76" fmla="*/ 88 w 132"/>
                <a:gd name="T77" fmla="*/ 48 h 148"/>
                <a:gd name="T78" fmla="*/ 86 w 132"/>
                <a:gd name="T79" fmla="*/ 46 h 148"/>
                <a:gd name="T80" fmla="*/ 78 w 132"/>
                <a:gd name="T81" fmla="*/ 46 h 148"/>
                <a:gd name="T82" fmla="*/ 74 w 132"/>
                <a:gd name="T83" fmla="*/ 44 h 148"/>
                <a:gd name="T84" fmla="*/ 72 w 132"/>
                <a:gd name="T85" fmla="*/ 40 h 148"/>
                <a:gd name="T86" fmla="*/ 72 w 132"/>
                <a:gd name="T87" fmla="*/ 32 h 148"/>
                <a:gd name="T88" fmla="*/ 72 w 132"/>
                <a:gd name="T89" fmla="*/ 32 h 148"/>
                <a:gd name="T90" fmla="*/ 66 w 132"/>
                <a:gd name="T91" fmla="*/ 30 h 148"/>
                <a:gd name="T92" fmla="*/ 62 w 132"/>
                <a:gd name="T93" fmla="*/ 28 h 148"/>
                <a:gd name="T94" fmla="*/ 62 w 132"/>
                <a:gd name="T95" fmla="*/ 24 h 148"/>
                <a:gd name="T96" fmla="*/ 60 w 132"/>
                <a:gd name="T97" fmla="*/ 16 h 148"/>
                <a:gd name="T98" fmla="*/ 56 w 132"/>
                <a:gd name="T99" fmla="*/ 8 h 148"/>
                <a:gd name="T100" fmla="*/ 48 w 132"/>
                <a:gd name="T101" fmla="*/ 4 h 148"/>
                <a:gd name="T102" fmla="*/ 38 w 132"/>
                <a:gd name="T103" fmla="*/ 0 h 148"/>
                <a:gd name="T104" fmla="*/ 36 w 132"/>
                <a:gd name="T105" fmla="*/ 0 h 148"/>
                <a:gd name="T106" fmla="*/ 28 w 132"/>
                <a:gd name="T107" fmla="*/ 6 h 148"/>
                <a:gd name="T108" fmla="*/ 22 w 132"/>
                <a:gd name="T109" fmla="*/ 10 h 148"/>
                <a:gd name="T110" fmla="*/ 10 w 132"/>
                <a:gd name="T111" fmla="*/ 14 h 148"/>
                <a:gd name="T112" fmla="*/ 8 w 132"/>
                <a:gd name="T113" fmla="*/ 18 h 148"/>
                <a:gd name="T114" fmla="*/ 4 w 132"/>
                <a:gd name="T115" fmla="*/ 28 h 148"/>
                <a:gd name="T116" fmla="*/ 0 w 132"/>
                <a:gd name="T117" fmla="*/ 54 h 148"/>
                <a:gd name="T118" fmla="*/ 8 w 132"/>
                <a:gd name="T119" fmla="*/ 64 h 148"/>
                <a:gd name="T120" fmla="*/ 18 w 132"/>
                <a:gd name="T121" fmla="*/ 6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2" h="148">
                  <a:moveTo>
                    <a:pt x="22" y="70"/>
                  </a:moveTo>
                  <a:lnTo>
                    <a:pt x="22" y="70"/>
                  </a:lnTo>
                  <a:lnTo>
                    <a:pt x="22" y="70"/>
                  </a:lnTo>
                  <a:lnTo>
                    <a:pt x="22" y="70"/>
                  </a:lnTo>
                  <a:lnTo>
                    <a:pt x="24" y="72"/>
                  </a:lnTo>
                  <a:lnTo>
                    <a:pt x="24" y="74"/>
                  </a:lnTo>
                  <a:lnTo>
                    <a:pt x="26" y="76"/>
                  </a:lnTo>
                  <a:lnTo>
                    <a:pt x="26" y="76"/>
                  </a:lnTo>
                  <a:lnTo>
                    <a:pt x="26" y="76"/>
                  </a:lnTo>
                  <a:lnTo>
                    <a:pt x="28" y="76"/>
                  </a:lnTo>
                  <a:lnTo>
                    <a:pt x="30" y="78"/>
                  </a:lnTo>
                  <a:lnTo>
                    <a:pt x="32" y="78"/>
                  </a:lnTo>
                  <a:lnTo>
                    <a:pt x="34" y="80"/>
                  </a:lnTo>
                  <a:lnTo>
                    <a:pt x="36" y="80"/>
                  </a:lnTo>
                  <a:lnTo>
                    <a:pt x="38" y="80"/>
                  </a:lnTo>
                  <a:lnTo>
                    <a:pt x="40" y="84"/>
                  </a:lnTo>
                  <a:lnTo>
                    <a:pt x="42" y="86"/>
                  </a:lnTo>
                  <a:lnTo>
                    <a:pt x="44" y="88"/>
                  </a:lnTo>
                  <a:lnTo>
                    <a:pt x="44" y="88"/>
                  </a:lnTo>
                  <a:lnTo>
                    <a:pt x="44" y="90"/>
                  </a:lnTo>
                  <a:lnTo>
                    <a:pt x="46" y="92"/>
                  </a:lnTo>
                  <a:lnTo>
                    <a:pt x="46" y="94"/>
                  </a:lnTo>
                  <a:lnTo>
                    <a:pt x="46" y="94"/>
                  </a:lnTo>
                  <a:lnTo>
                    <a:pt x="46" y="96"/>
                  </a:lnTo>
                  <a:lnTo>
                    <a:pt x="48" y="96"/>
                  </a:lnTo>
                  <a:lnTo>
                    <a:pt x="48" y="98"/>
                  </a:lnTo>
                  <a:lnTo>
                    <a:pt x="50" y="98"/>
                  </a:lnTo>
                  <a:lnTo>
                    <a:pt x="50" y="98"/>
                  </a:lnTo>
                  <a:lnTo>
                    <a:pt x="52" y="98"/>
                  </a:lnTo>
                  <a:lnTo>
                    <a:pt x="54" y="98"/>
                  </a:lnTo>
                  <a:lnTo>
                    <a:pt x="58" y="98"/>
                  </a:lnTo>
                  <a:lnTo>
                    <a:pt x="60" y="98"/>
                  </a:lnTo>
                  <a:lnTo>
                    <a:pt x="64" y="98"/>
                  </a:lnTo>
                  <a:lnTo>
                    <a:pt x="66" y="98"/>
                  </a:lnTo>
                  <a:lnTo>
                    <a:pt x="68" y="98"/>
                  </a:lnTo>
                  <a:lnTo>
                    <a:pt x="68" y="100"/>
                  </a:lnTo>
                  <a:lnTo>
                    <a:pt x="70" y="100"/>
                  </a:lnTo>
                  <a:lnTo>
                    <a:pt x="70" y="100"/>
                  </a:lnTo>
                  <a:lnTo>
                    <a:pt x="72" y="102"/>
                  </a:lnTo>
                  <a:lnTo>
                    <a:pt x="76" y="104"/>
                  </a:lnTo>
                  <a:lnTo>
                    <a:pt x="76" y="106"/>
                  </a:lnTo>
                  <a:lnTo>
                    <a:pt x="76" y="106"/>
                  </a:lnTo>
                  <a:lnTo>
                    <a:pt x="78" y="108"/>
                  </a:lnTo>
                  <a:lnTo>
                    <a:pt x="78" y="108"/>
                  </a:lnTo>
                  <a:lnTo>
                    <a:pt x="78" y="110"/>
                  </a:lnTo>
                  <a:lnTo>
                    <a:pt x="78" y="110"/>
                  </a:lnTo>
                  <a:lnTo>
                    <a:pt x="78" y="112"/>
                  </a:lnTo>
                  <a:lnTo>
                    <a:pt x="76" y="114"/>
                  </a:lnTo>
                  <a:lnTo>
                    <a:pt x="76" y="118"/>
                  </a:lnTo>
                  <a:lnTo>
                    <a:pt x="74" y="124"/>
                  </a:lnTo>
                  <a:lnTo>
                    <a:pt x="72" y="126"/>
                  </a:lnTo>
                  <a:lnTo>
                    <a:pt x="72" y="128"/>
                  </a:lnTo>
                  <a:lnTo>
                    <a:pt x="72" y="130"/>
                  </a:lnTo>
                  <a:lnTo>
                    <a:pt x="70" y="132"/>
                  </a:lnTo>
                  <a:lnTo>
                    <a:pt x="68" y="136"/>
                  </a:lnTo>
                  <a:lnTo>
                    <a:pt x="68" y="138"/>
                  </a:lnTo>
                  <a:lnTo>
                    <a:pt x="68" y="140"/>
                  </a:lnTo>
                  <a:lnTo>
                    <a:pt x="68" y="140"/>
                  </a:lnTo>
                  <a:lnTo>
                    <a:pt x="68" y="140"/>
                  </a:lnTo>
                  <a:lnTo>
                    <a:pt x="68" y="142"/>
                  </a:lnTo>
                  <a:lnTo>
                    <a:pt x="68" y="142"/>
                  </a:lnTo>
                  <a:lnTo>
                    <a:pt x="70" y="142"/>
                  </a:lnTo>
                  <a:lnTo>
                    <a:pt x="70" y="144"/>
                  </a:lnTo>
                  <a:lnTo>
                    <a:pt x="70" y="144"/>
                  </a:lnTo>
                  <a:lnTo>
                    <a:pt x="72" y="144"/>
                  </a:lnTo>
                  <a:lnTo>
                    <a:pt x="74" y="146"/>
                  </a:lnTo>
                  <a:lnTo>
                    <a:pt x="76" y="146"/>
                  </a:lnTo>
                  <a:lnTo>
                    <a:pt x="80" y="148"/>
                  </a:lnTo>
                  <a:lnTo>
                    <a:pt x="84" y="148"/>
                  </a:lnTo>
                  <a:lnTo>
                    <a:pt x="86" y="148"/>
                  </a:lnTo>
                  <a:lnTo>
                    <a:pt x="90" y="148"/>
                  </a:lnTo>
                  <a:lnTo>
                    <a:pt x="94" y="148"/>
                  </a:lnTo>
                  <a:lnTo>
                    <a:pt x="98" y="148"/>
                  </a:lnTo>
                  <a:lnTo>
                    <a:pt x="100" y="148"/>
                  </a:lnTo>
                  <a:lnTo>
                    <a:pt x="104" y="148"/>
                  </a:lnTo>
                  <a:lnTo>
                    <a:pt x="108" y="146"/>
                  </a:lnTo>
                  <a:lnTo>
                    <a:pt x="110" y="146"/>
                  </a:lnTo>
                  <a:lnTo>
                    <a:pt x="112" y="144"/>
                  </a:lnTo>
                  <a:lnTo>
                    <a:pt x="114" y="144"/>
                  </a:lnTo>
                  <a:lnTo>
                    <a:pt x="114" y="142"/>
                  </a:lnTo>
                  <a:lnTo>
                    <a:pt x="114" y="142"/>
                  </a:lnTo>
                  <a:lnTo>
                    <a:pt x="114" y="142"/>
                  </a:lnTo>
                  <a:lnTo>
                    <a:pt x="114" y="140"/>
                  </a:lnTo>
                  <a:lnTo>
                    <a:pt x="114" y="140"/>
                  </a:lnTo>
                  <a:lnTo>
                    <a:pt x="114" y="136"/>
                  </a:lnTo>
                  <a:lnTo>
                    <a:pt x="114" y="136"/>
                  </a:lnTo>
                  <a:lnTo>
                    <a:pt x="116" y="136"/>
                  </a:lnTo>
                  <a:lnTo>
                    <a:pt x="116" y="134"/>
                  </a:lnTo>
                  <a:lnTo>
                    <a:pt x="118" y="134"/>
                  </a:lnTo>
                  <a:lnTo>
                    <a:pt x="120" y="132"/>
                  </a:lnTo>
                  <a:lnTo>
                    <a:pt x="122" y="130"/>
                  </a:lnTo>
                  <a:lnTo>
                    <a:pt x="124" y="130"/>
                  </a:lnTo>
                  <a:lnTo>
                    <a:pt x="124" y="130"/>
                  </a:lnTo>
                  <a:lnTo>
                    <a:pt x="126" y="128"/>
                  </a:lnTo>
                  <a:lnTo>
                    <a:pt x="126" y="126"/>
                  </a:lnTo>
                  <a:lnTo>
                    <a:pt x="128" y="122"/>
                  </a:lnTo>
                  <a:lnTo>
                    <a:pt x="132" y="118"/>
                  </a:lnTo>
                  <a:lnTo>
                    <a:pt x="130" y="116"/>
                  </a:lnTo>
                  <a:lnTo>
                    <a:pt x="130" y="114"/>
                  </a:lnTo>
                  <a:lnTo>
                    <a:pt x="130" y="114"/>
                  </a:lnTo>
                  <a:lnTo>
                    <a:pt x="128" y="112"/>
                  </a:lnTo>
                  <a:lnTo>
                    <a:pt x="128" y="110"/>
                  </a:lnTo>
                  <a:lnTo>
                    <a:pt x="128" y="108"/>
                  </a:lnTo>
                  <a:lnTo>
                    <a:pt x="128" y="106"/>
                  </a:lnTo>
                  <a:lnTo>
                    <a:pt x="128" y="100"/>
                  </a:lnTo>
                  <a:lnTo>
                    <a:pt x="128" y="94"/>
                  </a:lnTo>
                  <a:lnTo>
                    <a:pt x="130" y="88"/>
                  </a:lnTo>
                  <a:lnTo>
                    <a:pt x="130" y="86"/>
                  </a:lnTo>
                  <a:lnTo>
                    <a:pt x="128" y="84"/>
                  </a:lnTo>
                  <a:lnTo>
                    <a:pt x="128" y="82"/>
                  </a:lnTo>
                  <a:lnTo>
                    <a:pt x="128" y="80"/>
                  </a:lnTo>
                  <a:lnTo>
                    <a:pt x="128" y="78"/>
                  </a:lnTo>
                  <a:lnTo>
                    <a:pt x="126" y="76"/>
                  </a:lnTo>
                  <a:lnTo>
                    <a:pt x="126" y="76"/>
                  </a:lnTo>
                  <a:lnTo>
                    <a:pt x="126" y="76"/>
                  </a:lnTo>
                  <a:lnTo>
                    <a:pt x="124" y="76"/>
                  </a:lnTo>
                  <a:lnTo>
                    <a:pt x="124" y="76"/>
                  </a:lnTo>
                  <a:lnTo>
                    <a:pt x="124" y="76"/>
                  </a:lnTo>
                  <a:lnTo>
                    <a:pt x="122" y="76"/>
                  </a:lnTo>
                  <a:lnTo>
                    <a:pt x="120" y="76"/>
                  </a:lnTo>
                  <a:lnTo>
                    <a:pt x="118" y="76"/>
                  </a:lnTo>
                  <a:lnTo>
                    <a:pt x="116" y="76"/>
                  </a:lnTo>
                  <a:lnTo>
                    <a:pt x="116" y="76"/>
                  </a:lnTo>
                  <a:lnTo>
                    <a:pt x="114" y="76"/>
                  </a:lnTo>
                  <a:lnTo>
                    <a:pt x="114" y="76"/>
                  </a:lnTo>
                  <a:lnTo>
                    <a:pt x="114" y="76"/>
                  </a:lnTo>
                  <a:lnTo>
                    <a:pt x="114" y="74"/>
                  </a:lnTo>
                  <a:lnTo>
                    <a:pt x="112" y="74"/>
                  </a:lnTo>
                  <a:lnTo>
                    <a:pt x="112" y="72"/>
                  </a:lnTo>
                  <a:lnTo>
                    <a:pt x="112" y="72"/>
                  </a:lnTo>
                  <a:lnTo>
                    <a:pt x="112" y="70"/>
                  </a:lnTo>
                  <a:lnTo>
                    <a:pt x="112" y="66"/>
                  </a:lnTo>
                  <a:lnTo>
                    <a:pt x="114" y="64"/>
                  </a:lnTo>
                  <a:lnTo>
                    <a:pt x="114" y="62"/>
                  </a:lnTo>
                  <a:lnTo>
                    <a:pt x="114" y="60"/>
                  </a:lnTo>
                  <a:lnTo>
                    <a:pt x="114" y="60"/>
                  </a:lnTo>
                  <a:lnTo>
                    <a:pt x="112" y="58"/>
                  </a:lnTo>
                  <a:lnTo>
                    <a:pt x="112" y="58"/>
                  </a:lnTo>
                  <a:lnTo>
                    <a:pt x="112" y="58"/>
                  </a:lnTo>
                  <a:lnTo>
                    <a:pt x="110" y="58"/>
                  </a:lnTo>
                  <a:lnTo>
                    <a:pt x="110" y="58"/>
                  </a:lnTo>
                  <a:lnTo>
                    <a:pt x="110" y="58"/>
                  </a:lnTo>
                  <a:lnTo>
                    <a:pt x="108" y="58"/>
                  </a:lnTo>
                  <a:lnTo>
                    <a:pt x="106" y="58"/>
                  </a:lnTo>
                  <a:lnTo>
                    <a:pt x="102" y="58"/>
                  </a:lnTo>
                  <a:lnTo>
                    <a:pt x="100" y="58"/>
                  </a:lnTo>
                  <a:lnTo>
                    <a:pt x="98" y="58"/>
                  </a:lnTo>
                  <a:lnTo>
                    <a:pt x="96" y="58"/>
                  </a:lnTo>
                  <a:lnTo>
                    <a:pt x="94" y="56"/>
                  </a:lnTo>
                  <a:lnTo>
                    <a:pt x="92" y="56"/>
                  </a:lnTo>
                  <a:lnTo>
                    <a:pt x="92" y="54"/>
                  </a:lnTo>
                  <a:lnTo>
                    <a:pt x="90" y="54"/>
                  </a:lnTo>
                  <a:lnTo>
                    <a:pt x="90" y="54"/>
                  </a:lnTo>
                  <a:lnTo>
                    <a:pt x="90" y="52"/>
                  </a:lnTo>
                  <a:lnTo>
                    <a:pt x="88" y="50"/>
                  </a:lnTo>
                  <a:lnTo>
                    <a:pt x="88" y="48"/>
                  </a:lnTo>
                  <a:lnTo>
                    <a:pt x="88" y="48"/>
                  </a:lnTo>
                  <a:lnTo>
                    <a:pt x="86" y="46"/>
                  </a:lnTo>
                  <a:lnTo>
                    <a:pt x="86" y="46"/>
                  </a:lnTo>
                  <a:lnTo>
                    <a:pt x="86" y="46"/>
                  </a:lnTo>
                  <a:lnTo>
                    <a:pt x="84" y="46"/>
                  </a:lnTo>
                  <a:lnTo>
                    <a:pt x="82" y="46"/>
                  </a:lnTo>
                  <a:lnTo>
                    <a:pt x="80" y="46"/>
                  </a:lnTo>
                  <a:lnTo>
                    <a:pt x="78" y="46"/>
                  </a:lnTo>
                  <a:lnTo>
                    <a:pt x="76" y="46"/>
                  </a:lnTo>
                  <a:lnTo>
                    <a:pt x="74" y="44"/>
                  </a:lnTo>
                  <a:lnTo>
                    <a:pt x="74" y="44"/>
                  </a:lnTo>
                  <a:lnTo>
                    <a:pt x="74" y="44"/>
                  </a:lnTo>
                  <a:lnTo>
                    <a:pt x="74" y="44"/>
                  </a:lnTo>
                  <a:lnTo>
                    <a:pt x="74" y="42"/>
                  </a:lnTo>
                  <a:lnTo>
                    <a:pt x="72" y="42"/>
                  </a:lnTo>
                  <a:lnTo>
                    <a:pt x="72" y="40"/>
                  </a:lnTo>
                  <a:lnTo>
                    <a:pt x="72" y="38"/>
                  </a:lnTo>
                  <a:lnTo>
                    <a:pt x="74" y="36"/>
                  </a:lnTo>
                  <a:lnTo>
                    <a:pt x="74" y="34"/>
                  </a:lnTo>
                  <a:lnTo>
                    <a:pt x="72" y="32"/>
                  </a:lnTo>
                  <a:lnTo>
                    <a:pt x="72" y="32"/>
                  </a:lnTo>
                  <a:lnTo>
                    <a:pt x="72" y="32"/>
                  </a:lnTo>
                  <a:lnTo>
                    <a:pt x="72" y="32"/>
                  </a:lnTo>
                  <a:lnTo>
                    <a:pt x="72" y="32"/>
                  </a:lnTo>
                  <a:lnTo>
                    <a:pt x="70" y="30"/>
                  </a:lnTo>
                  <a:lnTo>
                    <a:pt x="68" y="30"/>
                  </a:lnTo>
                  <a:lnTo>
                    <a:pt x="68" y="30"/>
                  </a:lnTo>
                  <a:lnTo>
                    <a:pt x="66" y="30"/>
                  </a:lnTo>
                  <a:lnTo>
                    <a:pt x="64" y="30"/>
                  </a:lnTo>
                  <a:lnTo>
                    <a:pt x="64" y="28"/>
                  </a:lnTo>
                  <a:lnTo>
                    <a:pt x="62" y="28"/>
                  </a:lnTo>
                  <a:lnTo>
                    <a:pt x="62" y="28"/>
                  </a:lnTo>
                  <a:lnTo>
                    <a:pt x="62" y="28"/>
                  </a:lnTo>
                  <a:lnTo>
                    <a:pt x="62" y="26"/>
                  </a:lnTo>
                  <a:lnTo>
                    <a:pt x="62" y="26"/>
                  </a:lnTo>
                  <a:lnTo>
                    <a:pt x="62" y="24"/>
                  </a:lnTo>
                  <a:lnTo>
                    <a:pt x="60" y="22"/>
                  </a:lnTo>
                  <a:lnTo>
                    <a:pt x="60" y="18"/>
                  </a:lnTo>
                  <a:lnTo>
                    <a:pt x="60" y="18"/>
                  </a:lnTo>
                  <a:lnTo>
                    <a:pt x="60" y="16"/>
                  </a:lnTo>
                  <a:lnTo>
                    <a:pt x="58" y="12"/>
                  </a:lnTo>
                  <a:lnTo>
                    <a:pt x="58" y="10"/>
                  </a:lnTo>
                  <a:lnTo>
                    <a:pt x="56" y="10"/>
                  </a:lnTo>
                  <a:lnTo>
                    <a:pt x="56" y="8"/>
                  </a:lnTo>
                  <a:lnTo>
                    <a:pt x="54" y="6"/>
                  </a:lnTo>
                  <a:lnTo>
                    <a:pt x="52" y="6"/>
                  </a:lnTo>
                  <a:lnTo>
                    <a:pt x="50" y="4"/>
                  </a:lnTo>
                  <a:lnTo>
                    <a:pt x="48" y="4"/>
                  </a:lnTo>
                  <a:lnTo>
                    <a:pt x="46" y="2"/>
                  </a:lnTo>
                  <a:lnTo>
                    <a:pt x="44" y="2"/>
                  </a:lnTo>
                  <a:lnTo>
                    <a:pt x="42" y="0"/>
                  </a:lnTo>
                  <a:lnTo>
                    <a:pt x="38" y="0"/>
                  </a:lnTo>
                  <a:lnTo>
                    <a:pt x="38" y="0"/>
                  </a:lnTo>
                  <a:lnTo>
                    <a:pt x="36" y="0"/>
                  </a:lnTo>
                  <a:lnTo>
                    <a:pt x="36" y="0"/>
                  </a:lnTo>
                  <a:lnTo>
                    <a:pt x="36" y="0"/>
                  </a:lnTo>
                  <a:lnTo>
                    <a:pt x="34" y="2"/>
                  </a:lnTo>
                  <a:lnTo>
                    <a:pt x="32" y="2"/>
                  </a:lnTo>
                  <a:lnTo>
                    <a:pt x="32" y="4"/>
                  </a:lnTo>
                  <a:lnTo>
                    <a:pt x="28" y="6"/>
                  </a:lnTo>
                  <a:lnTo>
                    <a:pt x="26" y="8"/>
                  </a:lnTo>
                  <a:lnTo>
                    <a:pt x="26" y="10"/>
                  </a:lnTo>
                  <a:lnTo>
                    <a:pt x="24" y="10"/>
                  </a:lnTo>
                  <a:lnTo>
                    <a:pt x="22" y="10"/>
                  </a:lnTo>
                  <a:lnTo>
                    <a:pt x="18" y="12"/>
                  </a:lnTo>
                  <a:lnTo>
                    <a:pt x="14" y="12"/>
                  </a:lnTo>
                  <a:lnTo>
                    <a:pt x="12" y="14"/>
                  </a:lnTo>
                  <a:lnTo>
                    <a:pt x="10" y="14"/>
                  </a:lnTo>
                  <a:lnTo>
                    <a:pt x="10" y="14"/>
                  </a:lnTo>
                  <a:lnTo>
                    <a:pt x="10" y="16"/>
                  </a:lnTo>
                  <a:lnTo>
                    <a:pt x="8" y="16"/>
                  </a:lnTo>
                  <a:lnTo>
                    <a:pt x="8" y="18"/>
                  </a:lnTo>
                  <a:lnTo>
                    <a:pt x="6" y="20"/>
                  </a:lnTo>
                  <a:lnTo>
                    <a:pt x="6" y="22"/>
                  </a:lnTo>
                  <a:lnTo>
                    <a:pt x="4" y="24"/>
                  </a:lnTo>
                  <a:lnTo>
                    <a:pt x="4" y="28"/>
                  </a:lnTo>
                  <a:lnTo>
                    <a:pt x="4" y="30"/>
                  </a:lnTo>
                  <a:lnTo>
                    <a:pt x="2" y="34"/>
                  </a:lnTo>
                  <a:lnTo>
                    <a:pt x="0" y="42"/>
                  </a:lnTo>
                  <a:lnTo>
                    <a:pt x="0" y="54"/>
                  </a:lnTo>
                  <a:lnTo>
                    <a:pt x="2" y="58"/>
                  </a:lnTo>
                  <a:lnTo>
                    <a:pt x="6" y="60"/>
                  </a:lnTo>
                  <a:lnTo>
                    <a:pt x="6" y="62"/>
                  </a:lnTo>
                  <a:lnTo>
                    <a:pt x="8" y="64"/>
                  </a:lnTo>
                  <a:lnTo>
                    <a:pt x="10" y="64"/>
                  </a:lnTo>
                  <a:lnTo>
                    <a:pt x="10" y="64"/>
                  </a:lnTo>
                  <a:lnTo>
                    <a:pt x="14" y="66"/>
                  </a:lnTo>
                  <a:lnTo>
                    <a:pt x="18" y="68"/>
                  </a:lnTo>
                  <a:lnTo>
                    <a:pt x="20" y="68"/>
                  </a:lnTo>
                  <a:lnTo>
                    <a:pt x="22" y="70"/>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75" name="Freeform 471">
              <a:extLst>
                <a:ext uri="{FF2B5EF4-FFF2-40B4-BE49-F238E27FC236}">
                  <a16:creationId xmlns:a16="http://schemas.microsoft.com/office/drawing/2014/main" id="{59547F0E-A260-489D-884E-94D93A5A25C0}"/>
                </a:ext>
              </a:extLst>
            </p:cNvPr>
            <p:cNvSpPr>
              <a:spLocks/>
            </p:cNvSpPr>
            <p:nvPr/>
          </p:nvSpPr>
          <p:spPr bwMode="auto">
            <a:xfrm>
              <a:off x="4471196" y="4955899"/>
              <a:ext cx="147515" cy="147039"/>
            </a:xfrm>
            <a:custGeom>
              <a:avLst/>
              <a:gdLst>
                <a:gd name="T0" fmla="*/ 18 w 78"/>
                <a:gd name="T1" fmla="*/ 0 h 86"/>
                <a:gd name="T2" fmla="*/ 22 w 78"/>
                <a:gd name="T3" fmla="*/ 6 h 86"/>
                <a:gd name="T4" fmla="*/ 24 w 78"/>
                <a:gd name="T5" fmla="*/ 8 h 86"/>
                <a:gd name="T6" fmla="*/ 28 w 78"/>
                <a:gd name="T7" fmla="*/ 10 h 86"/>
                <a:gd name="T8" fmla="*/ 36 w 78"/>
                <a:gd name="T9" fmla="*/ 12 h 86"/>
                <a:gd name="T10" fmla="*/ 38 w 78"/>
                <a:gd name="T11" fmla="*/ 14 h 86"/>
                <a:gd name="T12" fmla="*/ 46 w 78"/>
                <a:gd name="T13" fmla="*/ 20 h 86"/>
                <a:gd name="T14" fmla="*/ 54 w 78"/>
                <a:gd name="T15" fmla="*/ 26 h 86"/>
                <a:gd name="T16" fmla="*/ 62 w 78"/>
                <a:gd name="T17" fmla="*/ 34 h 86"/>
                <a:gd name="T18" fmla="*/ 70 w 78"/>
                <a:gd name="T19" fmla="*/ 42 h 86"/>
                <a:gd name="T20" fmla="*/ 72 w 78"/>
                <a:gd name="T21" fmla="*/ 48 h 86"/>
                <a:gd name="T22" fmla="*/ 76 w 78"/>
                <a:gd name="T23" fmla="*/ 52 h 86"/>
                <a:gd name="T24" fmla="*/ 76 w 78"/>
                <a:gd name="T25" fmla="*/ 54 h 86"/>
                <a:gd name="T26" fmla="*/ 78 w 78"/>
                <a:gd name="T27" fmla="*/ 60 h 86"/>
                <a:gd name="T28" fmla="*/ 74 w 78"/>
                <a:gd name="T29" fmla="*/ 66 h 86"/>
                <a:gd name="T30" fmla="*/ 70 w 78"/>
                <a:gd name="T31" fmla="*/ 70 h 86"/>
                <a:gd name="T32" fmla="*/ 66 w 78"/>
                <a:gd name="T33" fmla="*/ 74 h 86"/>
                <a:gd name="T34" fmla="*/ 66 w 78"/>
                <a:gd name="T35" fmla="*/ 76 h 86"/>
                <a:gd name="T36" fmla="*/ 64 w 78"/>
                <a:gd name="T37" fmla="*/ 78 h 86"/>
                <a:gd name="T38" fmla="*/ 64 w 78"/>
                <a:gd name="T39" fmla="*/ 80 h 86"/>
                <a:gd name="T40" fmla="*/ 64 w 78"/>
                <a:gd name="T41" fmla="*/ 80 h 86"/>
                <a:gd name="T42" fmla="*/ 62 w 78"/>
                <a:gd name="T43" fmla="*/ 82 h 86"/>
                <a:gd name="T44" fmla="*/ 58 w 78"/>
                <a:gd name="T45" fmla="*/ 82 h 86"/>
                <a:gd name="T46" fmla="*/ 54 w 78"/>
                <a:gd name="T47" fmla="*/ 82 h 86"/>
                <a:gd name="T48" fmla="*/ 52 w 78"/>
                <a:gd name="T49" fmla="*/ 82 h 86"/>
                <a:gd name="T50" fmla="*/ 52 w 78"/>
                <a:gd name="T51" fmla="*/ 82 h 86"/>
                <a:gd name="T52" fmla="*/ 50 w 78"/>
                <a:gd name="T53" fmla="*/ 84 h 86"/>
                <a:gd name="T54" fmla="*/ 50 w 78"/>
                <a:gd name="T55" fmla="*/ 86 h 86"/>
                <a:gd name="T56" fmla="*/ 48 w 78"/>
                <a:gd name="T57" fmla="*/ 86 h 86"/>
                <a:gd name="T58" fmla="*/ 48 w 78"/>
                <a:gd name="T59" fmla="*/ 86 h 86"/>
                <a:gd name="T60" fmla="*/ 44 w 78"/>
                <a:gd name="T61" fmla="*/ 84 h 86"/>
                <a:gd name="T62" fmla="*/ 40 w 78"/>
                <a:gd name="T63" fmla="*/ 82 h 86"/>
                <a:gd name="T64" fmla="*/ 32 w 78"/>
                <a:gd name="T65" fmla="*/ 78 h 86"/>
                <a:gd name="T66" fmla="*/ 28 w 78"/>
                <a:gd name="T67" fmla="*/ 78 h 86"/>
                <a:gd name="T68" fmla="*/ 24 w 78"/>
                <a:gd name="T69" fmla="*/ 74 h 86"/>
                <a:gd name="T70" fmla="*/ 20 w 78"/>
                <a:gd name="T71" fmla="*/ 72 h 86"/>
                <a:gd name="T72" fmla="*/ 18 w 78"/>
                <a:gd name="T73" fmla="*/ 72 h 86"/>
                <a:gd name="T74" fmla="*/ 16 w 78"/>
                <a:gd name="T75" fmla="*/ 72 h 86"/>
                <a:gd name="T76" fmla="*/ 16 w 78"/>
                <a:gd name="T77" fmla="*/ 74 h 86"/>
                <a:gd name="T78" fmla="*/ 14 w 78"/>
                <a:gd name="T79" fmla="*/ 76 h 86"/>
                <a:gd name="T80" fmla="*/ 12 w 78"/>
                <a:gd name="T81" fmla="*/ 78 h 86"/>
                <a:gd name="T82" fmla="*/ 10 w 78"/>
                <a:gd name="T83" fmla="*/ 80 h 86"/>
                <a:gd name="T84" fmla="*/ 8 w 78"/>
                <a:gd name="T85" fmla="*/ 80 h 86"/>
                <a:gd name="T86" fmla="*/ 6 w 78"/>
                <a:gd name="T87" fmla="*/ 80 h 86"/>
                <a:gd name="T88" fmla="*/ 4 w 78"/>
                <a:gd name="T89" fmla="*/ 80 h 86"/>
                <a:gd name="T90" fmla="*/ 4 w 78"/>
                <a:gd name="T91" fmla="*/ 78 h 86"/>
                <a:gd name="T92" fmla="*/ 2 w 78"/>
                <a:gd name="T93" fmla="*/ 72 h 86"/>
                <a:gd name="T94" fmla="*/ 2 w 78"/>
                <a:gd name="T95" fmla="*/ 68 h 86"/>
                <a:gd name="T96" fmla="*/ 2 w 78"/>
                <a:gd name="T97" fmla="*/ 64 h 86"/>
                <a:gd name="T98" fmla="*/ 0 w 78"/>
                <a:gd name="T99" fmla="*/ 52 h 86"/>
                <a:gd name="T100" fmla="*/ 0 w 78"/>
                <a:gd name="T101" fmla="*/ 42 h 86"/>
                <a:gd name="T102" fmla="*/ 0 w 78"/>
                <a:gd name="T103" fmla="*/ 36 h 86"/>
                <a:gd name="T104" fmla="*/ 2 w 78"/>
                <a:gd name="T105" fmla="*/ 28 h 86"/>
                <a:gd name="T106" fmla="*/ 2 w 78"/>
                <a:gd name="T107" fmla="*/ 24 h 86"/>
                <a:gd name="T108" fmla="*/ 4 w 78"/>
                <a:gd name="T109" fmla="*/ 22 h 86"/>
                <a:gd name="T110" fmla="*/ 10 w 78"/>
                <a:gd name="T111" fmla="*/ 10 h 86"/>
                <a:gd name="T112" fmla="*/ 18 w 78"/>
                <a:gd name="T113"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 h="86">
                  <a:moveTo>
                    <a:pt x="18" y="0"/>
                  </a:moveTo>
                  <a:lnTo>
                    <a:pt x="18" y="0"/>
                  </a:lnTo>
                  <a:lnTo>
                    <a:pt x="20" y="4"/>
                  </a:lnTo>
                  <a:lnTo>
                    <a:pt x="22" y="6"/>
                  </a:lnTo>
                  <a:lnTo>
                    <a:pt x="24" y="8"/>
                  </a:lnTo>
                  <a:lnTo>
                    <a:pt x="24" y="8"/>
                  </a:lnTo>
                  <a:lnTo>
                    <a:pt x="26" y="8"/>
                  </a:lnTo>
                  <a:lnTo>
                    <a:pt x="28" y="10"/>
                  </a:lnTo>
                  <a:lnTo>
                    <a:pt x="32" y="10"/>
                  </a:lnTo>
                  <a:lnTo>
                    <a:pt x="36" y="12"/>
                  </a:lnTo>
                  <a:lnTo>
                    <a:pt x="36" y="12"/>
                  </a:lnTo>
                  <a:lnTo>
                    <a:pt x="38" y="14"/>
                  </a:lnTo>
                  <a:lnTo>
                    <a:pt x="42" y="16"/>
                  </a:lnTo>
                  <a:lnTo>
                    <a:pt x="46" y="20"/>
                  </a:lnTo>
                  <a:lnTo>
                    <a:pt x="50" y="22"/>
                  </a:lnTo>
                  <a:lnTo>
                    <a:pt x="54" y="26"/>
                  </a:lnTo>
                  <a:lnTo>
                    <a:pt x="58" y="30"/>
                  </a:lnTo>
                  <a:lnTo>
                    <a:pt x="62" y="34"/>
                  </a:lnTo>
                  <a:lnTo>
                    <a:pt x="66" y="38"/>
                  </a:lnTo>
                  <a:lnTo>
                    <a:pt x="70" y="42"/>
                  </a:lnTo>
                  <a:lnTo>
                    <a:pt x="70" y="44"/>
                  </a:lnTo>
                  <a:lnTo>
                    <a:pt x="72" y="48"/>
                  </a:lnTo>
                  <a:lnTo>
                    <a:pt x="74" y="50"/>
                  </a:lnTo>
                  <a:lnTo>
                    <a:pt x="76" y="52"/>
                  </a:lnTo>
                  <a:lnTo>
                    <a:pt x="76" y="54"/>
                  </a:lnTo>
                  <a:lnTo>
                    <a:pt x="76" y="54"/>
                  </a:lnTo>
                  <a:lnTo>
                    <a:pt x="76" y="56"/>
                  </a:lnTo>
                  <a:lnTo>
                    <a:pt x="78" y="60"/>
                  </a:lnTo>
                  <a:lnTo>
                    <a:pt x="78" y="64"/>
                  </a:lnTo>
                  <a:lnTo>
                    <a:pt x="74" y="66"/>
                  </a:lnTo>
                  <a:lnTo>
                    <a:pt x="72" y="68"/>
                  </a:lnTo>
                  <a:lnTo>
                    <a:pt x="70" y="70"/>
                  </a:lnTo>
                  <a:lnTo>
                    <a:pt x="68" y="72"/>
                  </a:lnTo>
                  <a:lnTo>
                    <a:pt x="66" y="74"/>
                  </a:lnTo>
                  <a:lnTo>
                    <a:pt x="66" y="74"/>
                  </a:lnTo>
                  <a:lnTo>
                    <a:pt x="66" y="76"/>
                  </a:lnTo>
                  <a:lnTo>
                    <a:pt x="66" y="76"/>
                  </a:lnTo>
                  <a:lnTo>
                    <a:pt x="64" y="78"/>
                  </a:lnTo>
                  <a:lnTo>
                    <a:pt x="64" y="80"/>
                  </a:lnTo>
                  <a:lnTo>
                    <a:pt x="64" y="80"/>
                  </a:lnTo>
                  <a:lnTo>
                    <a:pt x="64" y="80"/>
                  </a:lnTo>
                  <a:lnTo>
                    <a:pt x="64" y="80"/>
                  </a:lnTo>
                  <a:lnTo>
                    <a:pt x="62" y="80"/>
                  </a:lnTo>
                  <a:lnTo>
                    <a:pt x="62" y="82"/>
                  </a:lnTo>
                  <a:lnTo>
                    <a:pt x="60" y="82"/>
                  </a:lnTo>
                  <a:lnTo>
                    <a:pt x="58" y="82"/>
                  </a:lnTo>
                  <a:lnTo>
                    <a:pt x="56" y="82"/>
                  </a:lnTo>
                  <a:lnTo>
                    <a:pt x="54" y="82"/>
                  </a:lnTo>
                  <a:lnTo>
                    <a:pt x="54" y="82"/>
                  </a:lnTo>
                  <a:lnTo>
                    <a:pt x="52" y="82"/>
                  </a:lnTo>
                  <a:lnTo>
                    <a:pt x="52" y="82"/>
                  </a:lnTo>
                  <a:lnTo>
                    <a:pt x="52" y="82"/>
                  </a:lnTo>
                  <a:lnTo>
                    <a:pt x="52" y="84"/>
                  </a:lnTo>
                  <a:lnTo>
                    <a:pt x="50" y="84"/>
                  </a:lnTo>
                  <a:lnTo>
                    <a:pt x="50" y="86"/>
                  </a:lnTo>
                  <a:lnTo>
                    <a:pt x="50" y="86"/>
                  </a:lnTo>
                  <a:lnTo>
                    <a:pt x="50" y="86"/>
                  </a:lnTo>
                  <a:lnTo>
                    <a:pt x="48" y="86"/>
                  </a:lnTo>
                  <a:lnTo>
                    <a:pt x="48" y="86"/>
                  </a:lnTo>
                  <a:lnTo>
                    <a:pt x="48" y="86"/>
                  </a:lnTo>
                  <a:lnTo>
                    <a:pt x="46" y="86"/>
                  </a:lnTo>
                  <a:lnTo>
                    <a:pt x="44" y="84"/>
                  </a:lnTo>
                  <a:lnTo>
                    <a:pt x="44" y="84"/>
                  </a:lnTo>
                  <a:lnTo>
                    <a:pt x="40" y="82"/>
                  </a:lnTo>
                  <a:lnTo>
                    <a:pt x="36" y="80"/>
                  </a:lnTo>
                  <a:lnTo>
                    <a:pt x="32" y="78"/>
                  </a:lnTo>
                  <a:lnTo>
                    <a:pt x="28" y="78"/>
                  </a:lnTo>
                  <a:lnTo>
                    <a:pt x="28" y="78"/>
                  </a:lnTo>
                  <a:lnTo>
                    <a:pt x="26" y="76"/>
                  </a:lnTo>
                  <a:lnTo>
                    <a:pt x="24" y="74"/>
                  </a:lnTo>
                  <a:lnTo>
                    <a:pt x="22" y="74"/>
                  </a:lnTo>
                  <a:lnTo>
                    <a:pt x="20" y="72"/>
                  </a:lnTo>
                  <a:lnTo>
                    <a:pt x="18" y="72"/>
                  </a:lnTo>
                  <a:lnTo>
                    <a:pt x="18" y="72"/>
                  </a:lnTo>
                  <a:lnTo>
                    <a:pt x="18" y="72"/>
                  </a:lnTo>
                  <a:lnTo>
                    <a:pt x="16" y="72"/>
                  </a:lnTo>
                  <a:lnTo>
                    <a:pt x="16" y="72"/>
                  </a:lnTo>
                  <a:lnTo>
                    <a:pt x="16" y="74"/>
                  </a:lnTo>
                  <a:lnTo>
                    <a:pt x="14" y="74"/>
                  </a:lnTo>
                  <a:lnTo>
                    <a:pt x="14" y="76"/>
                  </a:lnTo>
                  <a:lnTo>
                    <a:pt x="12" y="78"/>
                  </a:lnTo>
                  <a:lnTo>
                    <a:pt x="12" y="78"/>
                  </a:lnTo>
                  <a:lnTo>
                    <a:pt x="12" y="80"/>
                  </a:lnTo>
                  <a:lnTo>
                    <a:pt x="10" y="80"/>
                  </a:lnTo>
                  <a:lnTo>
                    <a:pt x="8" y="80"/>
                  </a:lnTo>
                  <a:lnTo>
                    <a:pt x="8" y="80"/>
                  </a:lnTo>
                  <a:lnTo>
                    <a:pt x="6" y="80"/>
                  </a:lnTo>
                  <a:lnTo>
                    <a:pt x="6" y="80"/>
                  </a:lnTo>
                  <a:lnTo>
                    <a:pt x="6" y="80"/>
                  </a:lnTo>
                  <a:lnTo>
                    <a:pt x="4" y="80"/>
                  </a:lnTo>
                  <a:lnTo>
                    <a:pt x="4" y="78"/>
                  </a:lnTo>
                  <a:lnTo>
                    <a:pt x="4" y="78"/>
                  </a:lnTo>
                  <a:lnTo>
                    <a:pt x="4" y="76"/>
                  </a:lnTo>
                  <a:lnTo>
                    <a:pt x="2" y="72"/>
                  </a:lnTo>
                  <a:lnTo>
                    <a:pt x="2" y="70"/>
                  </a:lnTo>
                  <a:lnTo>
                    <a:pt x="2" y="68"/>
                  </a:lnTo>
                  <a:lnTo>
                    <a:pt x="2" y="66"/>
                  </a:lnTo>
                  <a:lnTo>
                    <a:pt x="2" y="64"/>
                  </a:lnTo>
                  <a:lnTo>
                    <a:pt x="2" y="58"/>
                  </a:lnTo>
                  <a:lnTo>
                    <a:pt x="0" y="52"/>
                  </a:lnTo>
                  <a:lnTo>
                    <a:pt x="0" y="46"/>
                  </a:lnTo>
                  <a:lnTo>
                    <a:pt x="0" y="42"/>
                  </a:lnTo>
                  <a:lnTo>
                    <a:pt x="0" y="40"/>
                  </a:lnTo>
                  <a:lnTo>
                    <a:pt x="0" y="36"/>
                  </a:lnTo>
                  <a:lnTo>
                    <a:pt x="0" y="32"/>
                  </a:lnTo>
                  <a:lnTo>
                    <a:pt x="2" y="28"/>
                  </a:lnTo>
                  <a:lnTo>
                    <a:pt x="2" y="26"/>
                  </a:lnTo>
                  <a:lnTo>
                    <a:pt x="2" y="24"/>
                  </a:lnTo>
                  <a:lnTo>
                    <a:pt x="2" y="24"/>
                  </a:lnTo>
                  <a:lnTo>
                    <a:pt x="4" y="22"/>
                  </a:lnTo>
                  <a:lnTo>
                    <a:pt x="6" y="18"/>
                  </a:lnTo>
                  <a:lnTo>
                    <a:pt x="10" y="10"/>
                  </a:lnTo>
                  <a:lnTo>
                    <a:pt x="14" y="4"/>
                  </a:lnTo>
                  <a:lnTo>
                    <a:pt x="18" y="0"/>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76" name="Freeform 472">
              <a:extLst>
                <a:ext uri="{FF2B5EF4-FFF2-40B4-BE49-F238E27FC236}">
                  <a16:creationId xmlns:a16="http://schemas.microsoft.com/office/drawing/2014/main" id="{5DE9D2E4-C0C4-4284-8D53-828AD0D9E7B0}"/>
                </a:ext>
              </a:extLst>
            </p:cNvPr>
            <p:cNvSpPr>
              <a:spLocks/>
            </p:cNvSpPr>
            <p:nvPr/>
          </p:nvSpPr>
          <p:spPr bwMode="auto">
            <a:xfrm>
              <a:off x="4471196" y="4955899"/>
              <a:ext cx="147515" cy="147039"/>
            </a:xfrm>
            <a:custGeom>
              <a:avLst/>
              <a:gdLst>
                <a:gd name="T0" fmla="*/ 18 w 78"/>
                <a:gd name="T1" fmla="*/ 0 h 86"/>
                <a:gd name="T2" fmla="*/ 22 w 78"/>
                <a:gd name="T3" fmla="*/ 6 h 86"/>
                <a:gd name="T4" fmla="*/ 24 w 78"/>
                <a:gd name="T5" fmla="*/ 8 h 86"/>
                <a:gd name="T6" fmla="*/ 28 w 78"/>
                <a:gd name="T7" fmla="*/ 10 h 86"/>
                <a:gd name="T8" fmla="*/ 36 w 78"/>
                <a:gd name="T9" fmla="*/ 12 h 86"/>
                <a:gd name="T10" fmla="*/ 38 w 78"/>
                <a:gd name="T11" fmla="*/ 14 h 86"/>
                <a:gd name="T12" fmla="*/ 46 w 78"/>
                <a:gd name="T13" fmla="*/ 20 h 86"/>
                <a:gd name="T14" fmla="*/ 54 w 78"/>
                <a:gd name="T15" fmla="*/ 26 h 86"/>
                <a:gd name="T16" fmla="*/ 62 w 78"/>
                <a:gd name="T17" fmla="*/ 34 h 86"/>
                <a:gd name="T18" fmla="*/ 70 w 78"/>
                <a:gd name="T19" fmla="*/ 42 h 86"/>
                <a:gd name="T20" fmla="*/ 72 w 78"/>
                <a:gd name="T21" fmla="*/ 48 h 86"/>
                <a:gd name="T22" fmla="*/ 76 w 78"/>
                <a:gd name="T23" fmla="*/ 52 h 86"/>
                <a:gd name="T24" fmla="*/ 76 w 78"/>
                <a:gd name="T25" fmla="*/ 54 h 86"/>
                <a:gd name="T26" fmla="*/ 78 w 78"/>
                <a:gd name="T27" fmla="*/ 60 h 86"/>
                <a:gd name="T28" fmla="*/ 74 w 78"/>
                <a:gd name="T29" fmla="*/ 66 h 86"/>
                <a:gd name="T30" fmla="*/ 70 w 78"/>
                <a:gd name="T31" fmla="*/ 70 h 86"/>
                <a:gd name="T32" fmla="*/ 66 w 78"/>
                <a:gd name="T33" fmla="*/ 74 h 86"/>
                <a:gd name="T34" fmla="*/ 66 w 78"/>
                <a:gd name="T35" fmla="*/ 76 h 86"/>
                <a:gd name="T36" fmla="*/ 64 w 78"/>
                <a:gd name="T37" fmla="*/ 78 h 86"/>
                <a:gd name="T38" fmla="*/ 64 w 78"/>
                <a:gd name="T39" fmla="*/ 80 h 86"/>
                <a:gd name="T40" fmla="*/ 64 w 78"/>
                <a:gd name="T41" fmla="*/ 80 h 86"/>
                <a:gd name="T42" fmla="*/ 62 w 78"/>
                <a:gd name="T43" fmla="*/ 82 h 86"/>
                <a:gd name="T44" fmla="*/ 58 w 78"/>
                <a:gd name="T45" fmla="*/ 82 h 86"/>
                <a:gd name="T46" fmla="*/ 54 w 78"/>
                <a:gd name="T47" fmla="*/ 82 h 86"/>
                <a:gd name="T48" fmla="*/ 52 w 78"/>
                <a:gd name="T49" fmla="*/ 82 h 86"/>
                <a:gd name="T50" fmla="*/ 52 w 78"/>
                <a:gd name="T51" fmla="*/ 82 h 86"/>
                <a:gd name="T52" fmla="*/ 50 w 78"/>
                <a:gd name="T53" fmla="*/ 84 h 86"/>
                <a:gd name="T54" fmla="*/ 50 w 78"/>
                <a:gd name="T55" fmla="*/ 86 h 86"/>
                <a:gd name="T56" fmla="*/ 48 w 78"/>
                <a:gd name="T57" fmla="*/ 86 h 86"/>
                <a:gd name="T58" fmla="*/ 48 w 78"/>
                <a:gd name="T59" fmla="*/ 86 h 86"/>
                <a:gd name="T60" fmla="*/ 44 w 78"/>
                <a:gd name="T61" fmla="*/ 84 h 86"/>
                <a:gd name="T62" fmla="*/ 40 w 78"/>
                <a:gd name="T63" fmla="*/ 82 h 86"/>
                <a:gd name="T64" fmla="*/ 32 w 78"/>
                <a:gd name="T65" fmla="*/ 78 h 86"/>
                <a:gd name="T66" fmla="*/ 28 w 78"/>
                <a:gd name="T67" fmla="*/ 78 h 86"/>
                <a:gd name="T68" fmla="*/ 24 w 78"/>
                <a:gd name="T69" fmla="*/ 74 h 86"/>
                <a:gd name="T70" fmla="*/ 20 w 78"/>
                <a:gd name="T71" fmla="*/ 72 h 86"/>
                <a:gd name="T72" fmla="*/ 18 w 78"/>
                <a:gd name="T73" fmla="*/ 72 h 86"/>
                <a:gd name="T74" fmla="*/ 16 w 78"/>
                <a:gd name="T75" fmla="*/ 72 h 86"/>
                <a:gd name="T76" fmla="*/ 16 w 78"/>
                <a:gd name="T77" fmla="*/ 74 h 86"/>
                <a:gd name="T78" fmla="*/ 14 w 78"/>
                <a:gd name="T79" fmla="*/ 76 h 86"/>
                <a:gd name="T80" fmla="*/ 12 w 78"/>
                <a:gd name="T81" fmla="*/ 78 h 86"/>
                <a:gd name="T82" fmla="*/ 10 w 78"/>
                <a:gd name="T83" fmla="*/ 80 h 86"/>
                <a:gd name="T84" fmla="*/ 8 w 78"/>
                <a:gd name="T85" fmla="*/ 80 h 86"/>
                <a:gd name="T86" fmla="*/ 6 w 78"/>
                <a:gd name="T87" fmla="*/ 80 h 86"/>
                <a:gd name="T88" fmla="*/ 4 w 78"/>
                <a:gd name="T89" fmla="*/ 80 h 86"/>
                <a:gd name="T90" fmla="*/ 4 w 78"/>
                <a:gd name="T91" fmla="*/ 78 h 86"/>
                <a:gd name="T92" fmla="*/ 2 w 78"/>
                <a:gd name="T93" fmla="*/ 72 h 86"/>
                <a:gd name="T94" fmla="*/ 2 w 78"/>
                <a:gd name="T95" fmla="*/ 68 h 86"/>
                <a:gd name="T96" fmla="*/ 2 w 78"/>
                <a:gd name="T97" fmla="*/ 64 h 86"/>
                <a:gd name="T98" fmla="*/ 0 w 78"/>
                <a:gd name="T99" fmla="*/ 52 h 86"/>
                <a:gd name="T100" fmla="*/ 0 w 78"/>
                <a:gd name="T101" fmla="*/ 42 h 86"/>
                <a:gd name="T102" fmla="*/ 0 w 78"/>
                <a:gd name="T103" fmla="*/ 36 h 86"/>
                <a:gd name="T104" fmla="*/ 2 w 78"/>
                <a:gd name="T105" fmla="*/ 28 h 86"/>
                <a:gd name="T106" fmla="*/ 2 w 78"/>
                <a:gd name="T107" fmla="*/ 24 h 86"/>
                <a:gd name="T108" fmla="*/ 4 w 78"/>
                <a:gd name="T109" fmla="*/ 22 h 86"/>
                <a:gd name="T110" fmla="*/ 10 w 78"/>
                <a:gd name="T111" fmla="*/ 10 h 86"/>
                <a:gd name="T112" fmla="*/ 18 w 78"/>
                <a:gd name="T113"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 h="86">
                  <a:moveTo>
                    <a:pt x="18" y="0"/>
                  </a:moveTo>
                  <a:lnTo>
                    <a:pt x="18" y="0"/>
                  </a:lnTo>
                  <a:lnTo>
                    <a:pt x="20" y="4"/>
                  </a:lnTo>
                  <a:lnTo>
                    <a:pt x="22" y="6"/>
                  </a:lnTo>
                  <a:lnTo>
                    <a:pt x="24" y="8"/>
                  </a:lnTo>
                  <a:lnTo>
                    <a:pt x="24" y="8"/>
                  </a:lnTo>
                  <a:lnTo>
                    <a:pt x="26" y="8"/>
                  </a:lnTo>
                  <a:lnTo>
                    <a:pt x="28" y="10"/>
                  </a:lnTo>
                  <a:lnTo>
                    <a:pt x="32" y="10"/>
                  </a:lnTo>
                  <a:lnTo>
                    <a:pt x="36" y="12"/>
                  </a:lnTo>
                  <a:lnTo>
                    <a:pt x="36" y="12"/>
                  </a:lnTo>
                  <a:lnTo>
                    <a:pt x="38" y="14"/>
                  </a:lnTo>
                  <a:lnTo>
                    <a:pt x="42" y="16"/>
                  </a:lnTo>
                  <a:lnTo>
                    <a:pt x="46" y="20"/>
                  </a:lnTo>
                  <a:lnTo>
                    <a:pt x="50" y="22"/>
                  </a:lnTo>
                  <a:lnTo>
                    <a:pt x="54" y="26"/>
                  </a:lnTo>
                  <a:lnTo>
                    <a:pt x="58" y="30"/>
                  </a:lnTo>
                  <a:lnTo>
                    <a:pt x="62" y="34"/>
                  </a:lnTo>
                  <a:lnTo>
                    <a:pt x="66" y="38"/>
                  </a:lnTo>
                  <a:lnTo>
                    <a:pt x="70" y="42"/>
                  </a:lnTo>
                  <a:lnTo>
                    <a:pt x="70" y="44"/>
                  </a:lnTo>
                  <a:lnTo>
                    <a:pt x="72" y="48"/>
                  </a:lnTo>
                  <a:lnTo>
                    <a:pt x="74" y="50"/>
                  </a:lnTo>
                  <a:lnTo>
                    <a:pt x="76" y="52"/>
                  </a:lnTo>
                  <a:lnTo>
                    <a:pt x="76" y="54"/>
                  </a:lnTo>
                  <a:lnTo>
                    <a:pt x="76" y="54"/>
                  </a:lnTo>
                  <a:lnTo>
                    <a:pt x="76" y="56"/>
                  </a:lnTo>
                  <a:lnTo>
                    <a:pt x="78" y="60"/>
                  </a:lnTo>
                  <a:lnTo>
                    <a:pt x="78" y="64"/>
                  </a:lnTo>
                  <a:lnTo>
                    <a:pt x="74" y="66"/>
                  </a:lnTo>
                  <a:lnTo>
                    <a:pt x="72" y="68"/>
                  </a:lnTo>
                  <a:lnTo>
                    <a:pt x="70" y="70"/>
                  </a:lnTo>
                  <a:lnTo>
                    <a:pt x="68" y="72"/>
                  </a:lnTo>
                  <a:lnTo>
                    <a:pt x="66" y="74"/>
                  </a:lnTo>
                  <a:lnTo>
                    <a:pt x="66" y="74"/>
                  </a:lnTo>
                  <a:lnTo>
                    <a:pt x="66" y="76"/>
                  </a:lnTo>
                  <a:lnTo>
                    <a:pt x="66" y="76"/>
                  </a:lnTo>
                  <a:lnTo>
                    <a:pt x="64" y="78"/>
                  </a:lnTo>
                  <a:lnTo>
                    <a:pt x="64" y="80"/>
                  </a:lnTo>
                  <a:lnTo>
                    <a:pt x="64" y="80"/>
                  </a:lnTo>
                  <a:lnTo>
                    <a:pt x="64" y="80"/>
                  </a:lnTo>
                  <a:lnTo>
                    <a:pt x="64" y="80"/>
                  </a:lnTo>
                  <a:lnTo>
                    <a:pt x="62" y="80"/>
                  </a:lnTo>
                  <a:lnTo>
                    <a:pt x="62" y="82"/>
                  </a:lnTo>
                  <a:lnTo>
                    <a:pt x="60" y="82"/>
                  </a:lnTo>
                  <a:lnTo>
                    <a:pt x="58" y="82"/>
                  </a:lnTo>
                  <a:lnTo>
                    <a:pt x="56" y="82"/>
                  </a:lnTo>
                  <a:lnTo>
                    <a:pt x="54" y="82"/>
                  </a:lnTo>
                  <a:lnTo>
                    <a:pt x="54" y="82"/>
                  </a:lnTo>
                  <a:lnTo>
                    <a:pt x="52" y="82"/>
                  </a:lnTo>
                  <a:lnTo>
                    <a:pt x="52" y="82"/>
                  </a:lnTo>
                  <a:lnTo>
                    <a:pt x="52" y="82"/>
                  </a:lnTo>
                  <a:lnTo>
                    <a:pt x="52" y="84"/>
                  </a:lnTo>
                  <a:lnTo>
                    <a:pt x="50" y="84"/>
                  </a:lnTo>
                  <a:lnTo>
                    <a:pt x="50" y="86"/>
                  </a:lnTo>
                  <a:lnTo>
                    <a:pt x="50" y="86"/>
                  </a:lnTo>
                  <a:lnTo>
                    <a:pt x="50" y="86"/>
                  </a:lnTo>
                  <a:lnTo>
                    <a:pt x="48" y="86"/>
                  </a:lnTo>
                  <a:lnTo>
                    <a:pt x="48" y="86"/>
                  </a:lnTo>
                  <a:lnTo>
                    <a:pt x="48" y="86"/>
                  </a:lnTo>
                  <a:lnTo>
                    <a:pt x="46" y="86"/>
                  </a:lnTo>
                  <a:lnTo>
                    <a:pt x="44" y="84"/>
                  </a:lnTo>
                  <a:lnTo>
                    <a:pt x="44" y="84"/>
                  </a:lnTo>
                  <a:lnTo>
                    <a:pt x="40" y="82"/>
                  </a:lnTo>
                  <a:lnTo>
                    <a:pt x="36" y="80"/>
                  </a:lnTo>
                  <a:lnTo>
                    <a:pt x="32" y="78"/>
                  </a:lnTo>
                  <a:lnTo>
                    <a:pt x="28" y="78"/>
                  </a:lnTo>
                  <a:lnTo>
                    <a:pt x="28" y="78"/>
                  </a:lnTo>
                  <a:lnTo>
                    <a:pt x="26" y="76"/>
                  </a:lnTo>
                  <a:lnTo>
                    <a:pt x="24" y="74"/>
                  </a:lnTo>
                  <a:lnTo>
                    <a:pt x="22" y="74"/>
                  </a:lnTo>
                  <a:lnTo>
                    <a:pt x="20" y="72"/>
                  </a:lnTo>
                  <a:lnTo>
                    <a:pt x="18" y="72"/>
                  </a:lnTo>
                  <a:lnTo>
                    <a:pt x="18" y="72"/>
                  </a:lnTo>
                  <a:lnTo>
                    <a:pt x="18" y="72"/>
                  </a:lnTo>
                  <a:lnTo>
                    <a:pt x="16" y="72"/>
                  </a:lnTo>
                  <a:lnTo>
                    <a:pt x="16" y="72"/>
                  </a:lnTo>
                  <a:lnTo>
                    <a:pt x="16" y="74"/>
                  </a:lnTo>
                  <a:lnTo>
                    <a:pt x="14" y="74"/>
                  </a:lnTo>
                  <a:lnTo>
                    <a:pt x="14" y="76"/>
                  </a:lnTo>
                  <a:lnTo>
                    <a:pt x="12" y="78"/>
                  </a:lnTo>
                  <a:lnTo>
                    <a:pt x="12" y="78"/>
                  </a:lnTo>
                  <a:lnTo>
                    <a:pt x="12" y="80"/>
                  </a:lnTo>
                  <a:lnTo>
                    <a:pt x="10" y="80"/>
                  </a:lnTo>
                  <a:lnTo>
                    <a:pt x="8" y="80"/>
                  </a:lnTo>
                  <a:lnTo>
                    <a:pt x="8" y="80"/>
                  </a:lnTo>
                  <a:lnTo>
                    <a:pt x="6" y="80"/>
                  </a:lnTo>
                  <a:lnTo>
                    <a:pt x="6" y="80"/>
                  </a:lnTo>
                  <a:lnTo>
                    <a:pt x="6" y="80"/>
                  </a:lnTo>
                  <a:lnTo>
                    <a:pt x="4" y="80"/>
                  </a:lnTo>
                  <a:lnTo>
                    <a:pt x="4" y="78"/>
                  </a:lnTo>
                  <a:lnTo>
                    <a:pt x="4" y="78"/>
                  </a:lnTo>
                  <a:lnTo>
                    <a:pt x="4" y="76"/>
                  </a:lnTo>
                  <a:lnTo>
                    <a:pt x="2" y="72"/>
                  </a:lnTo>
                  <a:lnTo>
                    <a:pt x="2" y="70"/>
                  </a:lnTo>
                  <a:lnTo>
                    <a:pt x="2" y="68"/>
                  </a:lnTo>
                  <a:lnTo>
                    <a:pt x="2" y="66"/>
                  </a:lnTo>
                  <a:lnTo>
                    <a:pt x="2" y="64"/>
                  </a:lnTo>
                  <a:lnTo>
                    <a:pt x="2" y="58"/>
                  </a:lnTo>
                  <a:lnTo>
                    <a:pt x="0" y="52"/>
                  </a:lnTo>
                  <a:lnTo>
                    <a:pt x="0" y="46"/>
                  </a:lnTo>
                  <a:lnTo>
                    <a:pt x="0" y="42"/>
                  </a:lnTo>
                  <a:lnTo>
                    <a:pt x="0" y="40"/>
                  </a:lnTo>
                  <a:lnTo>
                    <a:pt x="0" y="36"/>
                  </a:lnTo>
                  <a:lnTo>
                    <a:pt x="0" y="32"/>
                  </a:lnTo>
                  <a:lnTo>
                    <a:pt x="2" y="28"/>
                  </a:lnTo>
                  <a:lnTo>
                    <a:pt x="2" y="26"/>
                  </a:lnTo>
                  <a:lnTo>
                    <a:pt x="2" y="24"/>
                  </a:lnTo>
                  <a:lnTo>
                    <a:pt x="2" y="24"/>
                  </a:lnTo>
                  <a:lnTo>
                    <a:pt x="4" y="22"/>
                  </a:lnTo>
                  <a:lnTo>
                    <a:pt x="6" y="18"/>
                  </a:lnTo>
                  <a:lnTo>
                    <a:pt x="10" y="10"/>
                  </a:lnTo>
                  <a:lnTo>
                    <a:pt x="14" y="4"/>
                  </a:lnTo>
                  <a:lnTo>
                    <a:pt x="18" y="0"/>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77" name="Freeform 475">
              <a:extLst>
                <a:ext uri="{FF2B5EF4-FFF2-40B4-BE49-F238E27FC236}">
                  <a16:creationId xmlns:a16="http://schemas.microsoft.com/office/drawing/2014/main" id="{C78B2F7C-C522-4F53-B3A7-A9101390E4AD}"/>
                </a:ext>
              </a:extLst>
            </p:cNvPr>
            <p:cNvSpPr>
              <a:spLocks/>
            </p:cNvSpPr>
            <p:nvPr/>
          </p:nvSpPr>
          <p:spPr bwMode="auto">
            <a:xfrm>
              <a:off x="3801710" y="4135213"/>
              <a:ext cx="359329" cy="468475"/>
            </a:xfrm>
            <a:custGeom>
              <a:avLst/>
              <a:gdLst>
                <a:gd name="T0" fmla="*/ 140 w 190"/>
                <a:gd name="T1" fmla="*/ 2 h 274"/>
                <a:gd name="T2" fmla="*/ 116 w 190"/>
                <a:gd name="T3" fmla="*/ 0 h 274"/>
                <a:gd name="T4" fmla="*/ 102 w 190"/>
                <a:gd name="T5" fmla="*/ 14 h 274"/>
                <a:gd name="T6" fmla="*/ 66 w 190"/>
                <a:gd name="T7" fmla="*/ 30 h 274"/>
                <a:gd name="T8" fmla="*/ 40 w 190"/>
                <a:gd name="T9" fmla="*/ 50 h 274"/>
                <a:gd name="T10" fmla="*/ 30 w 190"/>
                <a:gd name="T11" fmla="*/ 54 h 274"/>
                <a:gd name="T12" fmla="*/ 22 w 190"/>
                <a:gd name="T13" fmla="*/ 44 h 274"/>
                <a:gd name="T14" fmla="*/ 18 w 190"/>
                <a:gd name="T15" fmla="*/ 30 h 274"/>
                <a:gd name="T16" fmla="*/ 10 w 190"/>
                <a:gd name="T17" fmla="*/ 32 h 274"/>
                <a:gd name="T18" fmla="*/ 4 w 190"/>
                <a:gd name="T19" fmla="*/ 40 h 274"/>
                <a:gd name="T20" fmla="*/ 0 w 190"/>
                <a:gd name="T21" fmla="*/ 60 h 274"/>
                <a:gd name="T22" fmla="*/ 6 w 190"/>
                <a:gd name="T23" fmla="*/ 72 h 274"/>
                <a:gd name="T24" fmla="*/ 16 w 190"/>
                <a:gd name="T25" fmla="*/ 70 h 274"/>
                <a:gd name="T26" fmla="*/ 22 w 190"/>
                <a:gd name="T27" fmla="*/ 74 h 274"/>
                <a:gd name="T28" fmla="*/ 24 w 190"/>
                <a:gd name="T29" fmla="*/ 92 h 274"/>
                <a:gd name="T30" fmla="*/ 32 w 190"/>
                <a:gd name="T31" fmla="*/ 98 h 274"/>
                <a:gd name="T32" fmla="*/ 34 w 190"/>
                <a:gd name="T33" fmla="*/ 108 h 274"/>
                <a:gd name="T34" fmla="*/ 40 w 190"/>
                <a:gd name="T35" fmla="*/ 126 h 274"/>
                <a:gd name="T36" fmla="*/ 48 w 190"/>
                <a:gd name="T37" fmla="*/ 132 h 274"/>
                <a:gd name="T38" fmla="*/ 50 w 190"/>
                <a:gd name="T39" fmla="*/ 142 h 274"/>
                <a:gd name="T40" fmla="*/ 54 w 190"/>
                <a:gd name="T41" fmla="*/ 150 h 274"/>
                <a:gd name="T42" fmla="*/ 62 w 190"/>
                <a:gd name="T43" fmla="*/ 162 h 274"/>
                <a:gd name="T44" fmla="*/ 70 w 190"/>
                <a:gd name="T45" fmla="*/ 186 h 274"/>
                <a:gd name="T46" fmla="*/ 78 w 190"/>
                <a:gd name="T47" fmla="*/ 192 h 274"/>
                <a:gd name="T48" fmla="*/ 76 w 190"/>
                <a:gd name="T49" fmla="*/ 198 h 274"/>
                <a:gd name="T50" fmla="*/ 78 w 190"/>
                <a:gd name="T51" fmla="*/ 208 h 274"/>
                <a:gd name="T52" fmla="*/ 88 w 190"/>
                <a:gd name="T53" fmla="*/ 218 h 274"/>
                <a:gd name="T54" fmla="*/ 104 w 190"/>
                <a:gd name="T55" fmla="*/ 234 h 274"/>
                <a:gd name="T56" fmla="*/ 114 w 190"/>
                <a:gd name="T57" fmla="*/ 242 h 274"/>
                <a:gd name="T58" fmla="*/ 136 w 190"/>
                <a:gd name="T59" fmla="*/ 252 h 274"/>
                <a:gd name="T60" fmla="*/ 174 w 190"/>
                <a:gd name="T61" fmla="*/ 264 h 274"/>
                <a:gd name="T62" fmla="*/ 178 w 190"/>
                <a:gd name="T63" fmla="*/ 252 h 274"/>
                <a:gd name="T64" fmla="*/ 184 w 190"/>
                <a:gd name="T65" fmla="*/ 250 h 274"/>
                <a:gd name="T66" fmla="*/ 178 w 190"/>
                <a:gd name="T67" fmla="*/ 240 h 274"/>
                <a:gd name="T68" fmla="*/ 180 w 190"/>
                <a:gd name="T69" fmla="*/ 216 h 274"/>
                <a:gd name="T70" fmla="*/ 180 w 190"/>
                <a:gd name="T71" fmla="*/ 198 h 274"/>
                <a:gd name="T72" fmla="*/ 188 w 190"/>
                <a:gd name="T73" fmla="*/ 192 h 274"/>
                <a:gd name="T74" fmla="*/ 190 w 190"/>
                <a:gd name="T75" fmla="*/ 178 h 274"/>
                <a:gd name="T76" fmla="*/ 180 w 190"/>
                <a:gd name="T77" fmla="*/ 162 h 274"/>
                <a:gd name="T78" fmla="*/ 166 w 190"/>
                <a:gd name="T79" fmla="*/ 154 h 274"/>
                <a:gd name="T80" fmla="*/ 164 w 190"/>
                <a:gd name="T81" fmla="*/ 142 h 274"/>
                <a:gd name="T82" fmla="*/ 160 w 190"/>
                <a:gd name="T83" fmla="*/ 134 h 274"/>
                <a:gd name="T84" fmla="*/ 152 w 190"/>
                <a:gd name="T85" fmla="*/ 140 h 274"/>
                <a:gd name="T86" fmla="*/ 142 w 190"/>
                <a:gd name="T87" fmla="*/ 140 h 274"/>
                <a:gd name="T88" fmla="*/ 134 w 190"/>
                <a:gd name="T89" fmla="*/ 138 h 274"/>
                <a:gd name="T90" fmla="*/ 132 w 190"/>
                <a:gd name="T91" fmla="*/ 130 h 274"/>
                <a:gd name="T92" fmla="*/ 124 w 190"/>
                <a:gd name="T93" fmla="*/ 130 h 274"/>
                <a:gd name="T94" fmla="*/ 120 w 190"/>
                <a:gd name="T95" fmla="*/ 122 h 274"/>
                <a:gd name="T96" fmla="*/ 110 w 190"/>
                <a:gd name="T97" fmla="*/ 112 h 274"/>
                <a:gd name="T98" fmla="*/ 106 w 190"/>
                <a:gd name="T99" fmla="*/ 100 h 274"/>
                <a:gd name="T100" fmla="*/ 108 w 190"/>
                <a:gd name="T101" fmla="*/ 88 h 274"/>
                <a:gd name="T102" fmla="*/ 116 w 190"/>
                <a:gd name="T103" fmla="*/ 84 h 274"/>
                <a:gd name="T104" fmla="*/ 124 w 190"/>
                <a:gd name="T105" fmla="*/ 78 h 274"/>
                <a:gd name="T106" fmla="*/ 122 w 190"/>
                <a:gd name="T107" fmla="*/ 68 h 274"/>
                <a:gd name="T108" fmla="*/ 126 w 190"/>
                <a:gd name="T109" fmla="*/ 54 h 274"/>
                <a:gd name="T110" fmla="*/ 134 w 190"/>
                <a:gd name="T111" fmla="*/ 48 h 274"/>
                <a:gd name="T112" fmla="*/ 144 w 190"/>
                <a:gd name="T113" fmla="*/ 50 h 274"/>
                <a:gd name="T114" fmla="*/ 152 w 190"/>
                <a:gd name="T115" fmla="*/ 50 h 274"/>
                <a:gd name="T116" fmla="*/ 162 w 190"/>
                <a:gd name="T117" fmla="*/ 42 h 274"/>
                <a:gd name="T118" fmla="*/ 164 w 190"/>
                <a:gd name="T119" fmla="*/ 3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0" h="274">
                  <a:moveTo>
                    <a:pt x="154" y="12"/>
                  </a:moveTo>
                  <a:lnTo>
                    <a:pt x="154" y="12"/>
                  </a:lnTo>
                  <a:lnTo>
                    <a:pt x="152" y="10"/>
                  </a:lnTo>
                  <a:lnTo>
                    <a:pt x="148" y="8"/>
                  </a:lnTo>
                  <a:lnTo>
                    <a:pt x="144" y="4"/>
                  </a:lnTo>
                  <a:lnTo>
                    <a:pt x="142" y="4"/>
                  </a:lnTo>
                  <a:lnTo>
                    <a:pt x="140" y="2"/>
                  </a:lnTo>
                  <a:lnTo>
                    <a:pt x="140" y="2"/>
                  </a:lnTo>
                  <a:lnTo>
                    <a:pt x="138" y="2"/>
                  </a:lnTo>
                  <a:lnTo>
                    <a:pt x="134" y="2"/>
                  </a:lnTo>
                  <a:lnTo>
                    <a:pt x="130" y="2"/>
                  </a:lnTo>
                  <a:lnTo>
                    <a:pt x="126" y="2"/>
                  </a:lnTo>
                  <a:lnTo>
                    <a:pt x="118" y="0"/>
                  </a:lnTo>
                  <a:lnTo>
                    <a:pt x="116" y="0"/>
                  </a:lnTo>
                  <a:lnTo>
                    <a:pt x="112" y="4"/>
                  </a:lnTo>
                  <a:lnTo>
                    <a:pt x="110" y="8"/>
                  </a:lnTo>
                  <a:lnTo>
                    <a:pt x="110" y="10"/>
                  </a:lnTo>
                  <a:lnTo>
                    <a:pt x="108" y="10"/>
                  </a:lnTo>
                  <a:lnTo>
                    <a:pt x="106" y="12"/>
                  </a:lnTo>
                  <a:lnTo>
                    <a:pt x="104" y="14"/>
                  </a:lnTo>
                  <a:lnTo>
                    <a:pt x="102" y="14"/>
                  </a:lnTo>
                  <a:lnTo>
                    <a:pt x="100" y="16"/>
                  </a:lnTo>
                  <a:lnTo>
                    <a:pt x="94" y="18"/>
                  </a:lnTo>
                  <a:lnTo>
                    <a:pt x="88" y="20"/>
                  </a:lnTo>
                  <a:lnTo>
                    <a:pt x="76" y="24"/>
                  </a:lnTo>
                  <a:lnTo>
                    <a:pt x="72" y="28"/>
                  </a:lnTo>
                  <a:lnTo>
                    <a:pt x="68" y="28"/>
                  </a:lnTo>
                  <a:lnTo>
                    <a:pt x="66" y="30"/>
                  </a:lnTo>
                  <a:lnTo>
                    <a:pt x="64" y="30"/>
                  </a:lnTo>
                  <a:lnTo>
                    <a:pt x="62" y="32"/>
                  </a:lnTo>
                  <a:lnTo>
                    <a:pt x="56" y="36"/>
                  </a:lnTo>
                  <a:lnTo>
                    <a:pt x="46" y="44"/>
                  </a:lnTo>
                  <a:lnTo>
                    <a:pt x="46" y="44"/>
                  </a:lnTo>
                  <a:lnTo>
                    <a:pt x="44" y="46"/>
                  </a:lnTo>
                  <a:lnTo>
                    <a:pt x="40" y="50"/>
                  </a:lnTo>
                  <a:lnTo>
                    <a:pt x="38" y="52"/>
                  </a:lnTo>
                  <a:lnTo>
                    <a:pt x="36" y="54"/>
                  </a:lnTo>
                  <a:lnTo>
                    <a:pt x="34" y="54"/>
                  </a:lnTo>
                  <a:lnTo>
                    <a:pt x="34" y="54"/>
                  </a:lnTo>
                  <a:lnTo>
                    <a:pt x="32" y="54"/>
                  </a:lnTo>
                  <a:lnTo>
                    <a:pt x="32" y="54"/>
                  </a:lnTo>
                  <a:lnTo>
                    <a:pt x="30" y="54"/>
                  </a:lnTo>
                  <a:lnTo>
                    <a:pt x="30" y="54"/>
                  </a:lnTo>
                  <a:lnTo>
                    <a:pt x="30" y="54"/>
                  </a:lnTo>
                  <a:lnTo>
                    <a:pt x="28" y="52"/>
                  </a:lnTo>
                  <a:lnTo>
                    <a:pt x="26" y="50"/>
                  </a:lnTo>
                  <a:lnTo>
                    <a:pt x="26" y="48"/>
                  </a:lnTo>
                  <a:lnTo>
                    <a:pt x="24" y="46"/>
                  </a:lnTo>
                  <a:lnTo>
                    <a:pt x="22" y="44"/>
                  </a:lnTo>
                  <a:lnTo>
                    <a:pt x="22" y="44"/>
                  </a:lnTo>
                  <a:lnTo>
                    <a:pt x="22" y="42"/>
                  </a:lnTo>
                  <a:lnTo>
                    <a:pt x="20" y="38"/>
                  </a:lnTo>
                  <a:lnTo>
                    <a:pt x="20" y="36"/>
                  </a:lnTo>
                  <a:lnTo>
                    <a:pt x="20" y="34"/>
                  </a:lnTo>
                  <a:lnTo>
                    <a:pt x="18" y="32"/>
                  </a:lnTo>
                  <a:lnTo>
                    <a:pt x="18" y="30"/>
                  </a:lnTo>
                  <a:lnTo>
                    <a:pt x="18" y="30"/>
                  </a:lnTo>
                  <a:lnTo>
                    <a:pt x="18" y="30"/>
                  </a:lnTo>
                  <a:lnTo>
                    <a:pt x="16" y="30"/>
                  </a:lnTo>
                  <a:lnTo>
                    <a:pt x="14" y="30"/>
                  </a:lnTo>
                  <a:lnTo>
                    <a:pt x="14" y="30"/>
                  </a:lnTo>
                  <a:lnTo>
                    <a:pt x="12" y="30"/>
                  </a:lnTo>
                  <a:lnTo>
                    <a:pt x="10" y="32"/>
                  </a:lnTo>
                  <a:lnTo>
                    <a:pt x="8" y="32"/>
                  </a:lnTo>
                  <a:lnTo>
                    <a:pt x="8" y="32"/>
                  </a:lnTo>
                  <a:lnTo>
                    <a:pt x="6" y="34"/>
                  </a:lnTo>
                  <a:lnTo>
                    <a:pt x="4" y="36"/>
                  </a:lnTo>
                  <a:lnTo>
                    <a:pt x="4" y="36"/>
                  </a:lnTo>
                  <a:lnTo>
                    <a:pt x="4" y="38"/>
                  </a:lnTo>
                  <a:lnTo>
                    <a:pt x="4" y="40"/>
                  </a:lnTo>
                  <a:lnTo>
                    <a:pt x="2" y="40"/>
                  </a:lnTo>
                  <a:lnTo>
                    <a:pt x="2" y="46"/>
                  </a:lnTo>
                  <a:lnTo>
                    <a:pt x="2" y="50"/>
                  </a:lnTo>
                  <a:lnTo>
                    <a:pt x="0" y="52"/>
                  </a:lnTo>
                  <a:lnTo>
                    <a:pt x="0" y="56"/>
                  </a:lnTo>
                  <a:lnTo>
                    <a:pt x="0" y="58"/>
                  </a:lnTo>
                  <a:lnTo>
                    <a:pt x="0" y="60"/>
                  </a:lnTo>
                  <a:lnTo>
                    <a:pt x="2" y="62"/>
                  </a:lnTo>
                  <a:lnTo>
                    <a:pt x="2" y="64"/>
                  </a:lnTo>
                  <a:lnTo>
                    <a:pt x="2" y="66"/>
                  </a:lnTo>
                  <a:lnTo>
                    <a:pt x="2" y="68"/>
                  </a:lnTo>
                  <a:lnTo>
                    <a:pt x="4" y="70"/>
                  </a:lnTo>
                  <a:lnTo>
                    <a:pt x="4" y="72"/>
                  </a:lnTo>
                  <a:lnTo>
                    <a:pt x="6" y="72"/>
                  </a:lnTo>
                  <a:lnTo>
                    <a:pt x="6" y="72"/>
                  </a:lnTo>
                  <a:lnTo>
                    <a:pt x="6" y="72"/>
                  </a:lnTo>
                  <a:lnTo>
                    <a:pt x="8" y="72"/>
                  </a:lnTo>
                  <a:lnTo>
                    <a:pt x="10" y="72"/>
                  </a:lnTo>
                  <a:lnTo>
                    <a:pt x="12" y="72"/>
                  </a:lnTo>
                  <a:lnTo>
                    <a:pt x="14" y="72"/>
                  </a:lnTo>
                  <a:lnTo>
                    <a:pt x="16" y="70"/>
                  </a:lnTo>
                  <a:lnTo>
                    <a:pt x="18" y="70"/>
                  </a:lnTo>
                  <a:lnTo>
                    <a:pt x="18" y="70"/>
                  </a:lnTo>
                  <a:lnTo>
                    <a:pt x="18" y="72"/>
                  </a:lnTo>
                  <a:lnTo>
                    <a:pt x="20" y="72"/>
                  </a:lnTo>
                  <a:lnTo>
                    <a:pt x="20" y="72"/>
                  </a:lnTo>
                  <a:lnTo>
                    <a:pt x="22" y="74"/>
                  </a:lnTo>
                  <a:lnTo>
                    <a:pt x="22" y="74"/>
                  </a:lnTo>
                  <a:lnTo>
                    <a:pt x="22" y="76"/>
                  </a:lnTo>
                  <a:lnTo>
                    <a:pt x="22" y="78"/>
                  </a:lnTo>
                  <a:lnTo>
                    <a:pt x="22" y="80"/>
                  </a:lnTo>
                  <a:lnTo>
                    <a:pt x="24" y="84"/>
                  </a:lnTo>
                  <a:lnTo>
                    <a:pt x="24" y="86"/>
                  </a:lnTo>
                  <a:lnTo>
                    <a:pt x="24" y="90"/>
                  </a:lnTo>
                  <a:lnTo>
                    <a:pt x="24" y="92"/>
                  </a:lnTo>
                  <a:lnTo>
                    <a:pt x="24" y="94"/>
                  </a:lnTo>
                  <a:lnTo>
                    <a:pt x="26" y="94"/>
                  </a:lnTo>
                  <a:lnTo>
                    <a:pt x="26" y="96"/>
                  </a:lnTo>
                  <a:lnTo>
                    <a:pt x="26" y="96"/>
                  </a:lnTo>
                  <a:lnTo>
                    <a:pt x="28" y="96"/>
                  </a:lnTo>
                  <a:lnTo>
                    <a:pt x="30" y="98"/>
                  </a:lnTo>
                  <a:lnTo>
                    <a:pt x="32" y="98"/>
                  </a:lnTo>
                  <a:lnTo>
                    <a:pt x="32" y="100"/>
                  </a:lnTo>
                  <a:lnTo>
                    <a:pt x="34" y="100"/>
                  </a:lnTo>
                  <a:lnTo>
                    <a:pt x="34" y="100"/>
                  </a:lnTo>
                  <a:lnTo>
                    <a:pt x="34" y="102"/>
                  </a:lnTo>
                  <a:lnTo>
                    <a:pt x="34" y="102"/>
                  </a:lnTo>
                  <a:lnTo>
                    <a:pt x="34" y="106"/>
                  </a:lnTo>
                  <a:lnTo>
                    <a:pt x="34" y="108"/>
                  </a:lnTo>
                  <a:lnTo>
                    <a:pt x="34" y="112"/>
                  </a:lnTo>
                  <a:lnTo>
                    <a:pt x="34" y="114"/>
                  </a:lnTo>
                  <a:lnTo>
                    <a:pt x="36" y="114"/>
                  </a:lnTo>
                  <a:lnTo>
                    <a:pt x="36" y="118"/>
                  </a:lnTo>
                  <a:lnTo>
                    <a:pt x="38" y="122"/>
                  </a:lnTo>
                  <a:lnTo>
                    <a:pt x="38" y="124"/>
                  </a:lnTo>
                  <a:lnTo>
                    <a:pt x="40" y="126"/>
                  </a:lnTo>
                  <a:lnTo>
                    <a:pt x="40" y="126"/>
                  </a:lnTo>
                  <a:lnTo>
                    <a:pt x="40" y="128"/>
                  </a:lnTo>
                  <a:lnTo>
                    <a:pt x="42" y="128"/>
                  </a:lnTo>
                  <a:lnTo>
                    <a:pt x="42" y="130"/>
                  </a:lnTo>
                  <a:lnTo>
                    <a:pt x="46" y="130"/>
                  </a:lnTo>
                  <a:lnTo>
                    <a:pt x="48" y="132"/>
                  </a:lnTo>
                  <a:lnTo>
                    <a:pt x="48" y="132"/>
                  </a:lnTo>
                  <a:lnTo>
                    <a:pt x="50" y="132"/>
                  </a:lnTo>
                  <a:lnTo>
                    <a:pt x="50" y="134"/>
                  </a:lnTo>
                  <a:lnTo>
                    <a:pt x="50" y="134"/>
                  </a:lnTo>
                  <a:lnTo>
                    <a:pt x="50" y="136"/>
                  </a:lnTo>
                  <a:lnTo>
                    <a:pt x="50" y="138"/>
                  </a:lnTo>
                  <a:lnTo>
                    <a:pt x="50" y="140"/>
                  </a:lnTo>
                  <a:lnTo>
                    <a:pt x="50" y="142"/>
                  </a:lnTo>
                  <a:lnTo>
                    <a:pt x="50" y="144"/>
                  </a:lnTo>
                  <a:lnTo>
                    <a:pt x="50" y="146"/>
                  </a:lnTo>
                  <a:lnTo>
                    <a:pt x="50" y="148"/>
                  </a:lnTo>
                  <a:lnTo>
                    <a:pt x="52" y="148"/>
                  </a:lnTo>
                  <a:lnTo>
                    <a:pt x="52" y="148"/>
                  </a:lnTo>
                  <a:lnTo>
                    <a:pt x="52" y="148"/>
                  </a:lnTo>
                  <a:lnTo>
                    <a:pt x="54" y="150"/>
                  </a:lnTo>
                  <a:lnTo>
                    <a:pt x="54" y="150"/>
                  </a:lnTo>
                  <a:lnTo>
                    <a:pt x="56" y="152"/>
                  </a:lnTo>
                  <a:lnTo>
                    <a:pt x="56" y="154"/>
                  </a:lnTo>
                  <a:lnTo>
                    <a:pt x="58" y="156"/>
                  </a:lnTo>
                  <a:lnTo>
                    <a:pt x="60" y="158"/>
                  </a:lnTo>
                  <a:lnTo>
                    <a:pt x="62" y="160"/>
                  </a:lnTo>
                  <a:lnTo>
                    <a:pt x="62" y="162"/>
                  </a:lnTo>
                  <a:lnTo>
                    <a:pt x="62" y="164"/>
                  </a:lnTo>
                  <a:lnTo>
                    <a:pt x="64" y="168"/>
                  </a:lnTo>
                  <a:lnTo>
                    <a:pt x="64" y="170"/>
                  </a:lnTo>
                  <a:lnTo>
                    <a:pt x="66" y="174"/>
                  </a:lnTo>
                  <a:lnTo>
                    <a:pt x="66" y="178"/>
                  </a:lnTo>
                  <a:lnTo>
                    <a:pt x="68" y="182"/>
                  </a:lnTo>
                  <a:lnTo>
                    <a:pt x="70" y="186"/>
                  </a:lnTo>
                  <a:lnTo>
                    <a:pt x="70" y="188"/>
                  </a:lnTo>
                  <a:lnTo>
                    <a:pt x="72" y="188"/>
                  </a:lnTo>
                  <a:lnTo>
                    <a:pt x="72" y="190"/>
                  </a:lnTo>
                  <a:lnTo>
                    <a:pt x="74" y="190"/>
                  </a:lnTo>
                  <a:lnTo>
                    <a:pt x="76" y="192"/>
                  </a:lnTo>
                  <a:lnTo>
                    <a:pt x="76" y="192"/>
                  </a:lnTo>
                  <a:lnTo>
                    <a:pt x="78" y="192"/>
                  </a:lnTo>
                  <a:lnTo>
                    <a:pt x="78" y="194"/>
                  </a:lnTo>
                  <a:lnTo>
                    <a:pt x="78" y="194"/>
                  </a:lnTo>
                  <a:lnTo>
                    <a:pt x="78" y="194"/>
                  </a:lnTo>
                  <a:lnTo>
                    <a:pt x="78" y="194"/>
                  </a:lnTo>
                  <a:lnTo>
                    <a:pt x="78" y="196"/>
                  </a:lnTo>
                  <a:lnTo>
                    <a:pt x="78" y="198"/>
                  </a:lnTo>
                  <a:lnTo>
                    <a:pt x="76" y="198"/>
                  </a:lnTo>
                  <a:lnTo>
                    <a:pt x="76" y="200"/>
                  </a:lnTo>
                  <a:lnTo>
                    <a:pt x="76" y="200"/>
                  </a:lnTo>
                  <a:lnTo>
                    <a:pt x="76" y="202"/>
                  </a:lnTo>
                  <a:lnTo>
                    <a:pt x="76" y="204"/>
                  </a:lnTo>
                  <a:lnTo>
                    <a:pt x="76" y="206"/>
                  </a:lnTo>
                  <a:lnTo>
                    <a:pt x="78" y="206"/>
                  </a:lnTo>
                  <a:lnTo>
                    <a:pt x="78" y="208"/>
                  </a:lnTo>
                  <a:lnTo>
                    <a:pt x="78" y="210"/>
                  </a:lnTo>
                  <a:lnTo>
                    <a:pt x="80" y="212"/>
                  </a:lnTo>
                  <a:lnTo>
                    <a:pt x="80" y="212"/>
                  </a:lnTo>
                  <a:lnTo>
                    <a:pt x="82" y="214"/>
                  </a:lnTo>
                  <a:lnTo>
                    <a:pt x="84" y="216"/>
                  </a:lnTo>
                  <a:lnTo>
                    <a:pt x="86" y="218"/>
                  </a:lnTo>
                  <a:lnTo>
                    <a:pt x="88" y="218"/>
                  </a:lnTo>
                  <a:lnTo>
                    <a:pt x="92" y="220"/>
                  </a:lnTo>
                  <a:lnTo>
                    <a:pt x="94" y="222"/>
                  </a:lnTo>
                  <a:lnTo>
                    <a:pt x="96" y="224"/>
                  </a:lnTo>
                  <a:lnTo>
                    <a:pt x="98" y="224"/>
                  </a:lnTo>
                  <a:lnTo>
                    <a:pt x="98" y="226"/>
                  </a:lnTo>
                  <a:lnTo>
                    <a:pt x="102" y="232"/>
                  </a:lnTo>
                  <a:lnTo>
                    <a:pt x="104" y="234"/>
                  </a:lnTo>
                  <a:lnTo>
                    <a:pt x="106" y="236"/>
                  </a:lnTo>
                  <a:lnTo>
                    <a:pt x="108" y="238"/>
                  </a:lnTo>
                  <a:lnTo>
                    <a:pt x="110" y="240"/>
                  </a:lnTo>
                  <a:lnTo>
                    <a:pt x="110" y="240"/>
                  </a:lnTo>
                  <a:lnTo>
                    <a:pt x="110" y="240"/>
                  </a:lnTo>
                  <a:lnTo>
                    <a:pt x="112" y="242"/>
                  </a:lnTo>
                  <a:lnTo>
                    <a:pt x="114" y="242"/>
                  </a:lnTo>
                  <a:lnTo>
                    <a:pt x="118" y="244"/>
                  </a:lnTo>
                  <a:lnTo>
                    <a:pt x="120" y="244"/>
                  </a:lnTo>
                  <a:lnTo>
                    <a:pt x="126" y="246"/>
                  </a:lnTo>
                  <a:lnTo>
                    <a:pt x="130" y="248"/>
                  </a:lnTo>
                  <a:lnTo>
                    <a:pt x="132" y="248"/>
                  </a:lnTo>
                  <a:lnTo>
                    <a:pt x="134" y="250"/>
                  </a:lnTo>
                  <a:lnTo>
                    <a:pt x="136" y="252"/>
                  </a:lnTo>
                  <a:lnTo>
                    <a:pt x="142" y="256"/>
                  </a:lnTo>
                  <a:lnTo>
                    <a:pt x="146" y="260"/>
                  </a:lnTo>
                  <a:lnTo>
                    <a:pt x="152" y="264"/>
                  </a:lnTo>
                  <a:lnTo>
                    <a:pt x="158" y="270"/>
                  </a:lnTo>
                  <a:lnTo>
                    <a:pt x="164" y="274"/>
                  </a:lnTo>
                  <a:lnTo>
                    <a:pt x="174" y="264"/>
                  </a:lnTo>
                  <a:lnTo>
                    <a:pt x="174" y="264"/>
                  </a:lnTo>
                  <a:lnTo>
                    <a:pt x="176" y="260"/>
                  </a:lnTo>
                  <a:lnTo>
                    <a:pt x="176" y="258"/>
                  </a:lnTo>
                  <a:lnTo>
                    <a:pt x="176" y="256"/>
                  </a:lnTo>
                  <a:lnTo>
                    <a:pt x="178" y="254"/>
                  </a:lnTo>
                  <a:lnTo>
                    <a:pt x="178" y="254"/>
                  </a:lnTo>
                  <a:lnTo>
                    <a:pt x="178" y="252"/>
                  </a:lnTo>
                  <a:lnTo>
                    <a:pt x="178" y="252"/>
                  </a:lnTo>
                  <a:lnTo>
                    <a:pt x="180" y="252"/>
                  </a:lnTo>
                  <a:lnTo>
                    <a:pt x="182" y="252"/>
                  </a:lnTo>
                  <a:lnTo>
                    <a:pt x="182" y="252"/>
                  </a:lnTo>
                  <a:lnTo>
                    <a:pt x="184" y="252"/>
                  </a:lnTo>
                  <a:lnTo>
                    <a:pt x="184" y="250"/>
                  </a:lnTo>
                  <a:lnTo>
                    <a:pt x="184" y="250"/>
                  </a:lnTo>
                  <a:lnTo>
                    <a:pt x="184" y="250"/>
                  </a:lnTo>
                  <a:lnTo>
                    <a:pt x="184" y="248"/>
                  </a:lnTo>
                  <a:lnTo>
                    <a:pt x="182" y="248"/>
                  </a:lnTo>
                  <a:lnTo>
                    <a:pt x="182" y="246"/>
                  </a:lnTo>
                  <a:lnTo>
                    <a:pt x="180" y="244"/>
                  </a:lnTo>
                  <a:lnTo>
                    <a:pt x="178" y="244"/>
                  </a:lnTo>
                  <a:lnTo>
                    <a:pt x="178" y="242"/>
                  </a:lnTo>
                  <a:lnTo>
                    <a:pt x="178" y="240"/>
                  </a:lnTo>
                  <a:lnTo>
                    <a:pt x="178" y="240"/>
                  </a:lnTo>
                  <a:lnTo>
                    <a:pt x="178" y="236"/>
                  </a:lnTo>
                  <a:lnTo>
                    <a:pt x="178" y="234"/>
                  </a:lnTo>
                  <a:lnTo>
                    <a:pt x="180" y="230"/>
                  </a:lnTo>
                  <a:lnTo>
                    <a:pt x="180" y="222"/>
                  </a:lnTo>
                  <a:lnTo>
                    <a:pt x="180" y="220"/>
                  </a:lnTo>
                  <a:lnTo>
                    <a:pt x="180" y="216"/>
                  </a:lnTo>
                  <a:lnTo>
                    <a:pt x="180" y="214"/>
                  </a:lnTo>
                  <a:lnTo>
                    <a:pt x="180" y="212"/>
                  </a:lnTo>
                  <a:lnTo>
                    <a:pt x="180" y="206"/>
                  </a:lnTo>
                  <a:lnTo>
                    <a:pt x="180" y="204"/>
                  </a:lnTo>
                  <a:lnTo>
                    <a:pt x="180" y="202"/>
                  </a:lnTo>
                  <a:lnTo>
                    <a:pt x="180" y="200"/>
                  </a:lnTo>
                  <a:lnTo>
                    <a:pt x="180" y="198"/>
                  </a:lnTo>
                  <a:lnTo>
                    <a:pt x="180" y="198"/>
                  </a:lnTo>
                  <a:lnTo>
                    <a:pt x="180" y="196"/>
                  </a:lnTo>
                  <a:lnTo>
                    <a:pt x="182" y="196"/>
                  </a:lnTo>
                  <a:lnTo>
                    <a:pt x="184" y="194"/>
                  </a:lnTo>
                  <a:lnTo>
                    <a:pt x="186" y="192"/>
                  </a:lnTo>
                  <a:lnTo>
                    <a:pt x="186" y="192"/>
                  </a:lnTo>
                  <a:lnTo>
                    <a:pt x="188" y="192"/>
                  </a:lnTo>
                  <a:lnTo>
                    <a:pt x="188" y="190"/>
                  </a:lnTo>
                  <a:lnTo>
                    <a:pt x="188" y="188"/>
                  </a:lnTo>
                  <a:lnTo>
                    <a:pt x="188" y="186"/>
                  </a:lnTo>
                  <a:lnTo>
                    <a:pt x="190" y="184"/>
                  </a:lnTo>
                  <a:lnTo>
                    <a:pt x="190" y="182"/>
                  </a:lnTo>
                  <a:lnTo>
                    <a:pt x="190" y="180"/>
                  </a:lnTo>
                  <a:lnTo>
                    <a:pt x="190" y="178"/>
                  </a:lnTo>
                  <a:lnTo>
                    <a:pt x="190" y="176"/>
                  </a:lnTo>
                  <a:lnTo>
                    <a:pt x="188" y="176"/>
                  </a:lnTo>
                  <a:lnTo>
                    <a:pt x="188" y="174"/>
                  </a:lnTo>
                  <a:lnTo>
                    <a:pt x="186" y="172"/>
                  </a:lnTo>
                  <a:lnTo>
                    <a:pt x="186" y="168"/>
                  </a:lnTo>
                  <a:lnTo>
                    <a:pt x="184" y="166"/>
                  </a:lnTo>
                  <a:lnTo>
                    <a:pt x="180" y="162"/>
                  </a:lnTo>
                  <a:lnTo>
                    <a:pt x="178" y="160"/>
                  </a:lnTo>
                  <a:lnTo>
                    <a:pt x="176" y="158"/>
                  </a:lnTo>
                  <a:lnTo>
                    <a:pt x="172" y="156"/>
                  </a:lnTo>
                  <a:lnTo>
                    <a:pt x="170" y="156"/>
                  </a:lnTo>
                  <a:lnTo>
                    <a:pt x="168" y="154"/>
                  </a:lnTo>
                  <a:lnTo>
                    <a:pt x="166" y="154"/>
                  </a:lnTo>
                  <a:lnTo>
                    <a:pt x="166" y="154"/>
                  </a:lnTo>
                  <a:lnTo>
                    <a:pt x="166" y="152"/>
                  </a:lnTo>
                  <a:lnTo>
                    <a:pt x="164" y="152"/>
                  </a:lnTo>
                  <a:lnTo>
                    <a:pt x="164" y="150"/>
                  </a:lnTo>
                  <a:lnTo>
                    <a:pt x="164" y="150"/>
                  </a:lnTo>
                  <a:lnTo>
                    <a:pt x="164" y="148"/>
                  </a:lnTo>
                  <a:lnTo>
                    <a:pt x="164" y="146"/>
                  </a:lnTo>
                  <a:lnTo>
                    <a:pt x="164" y="142"/>
                  </a:lnTo>
                  <a:lnTo>
                    <a:pt x="162" y="140"/>
                  </a:lnTo>
                  <a:lnTo>
                    <a:pt x="162" y="138"/>
                  </a:lnTo>
                  <a:lnTo>
                    <a:pt x="162" y="138"/>
                  </a:lnTo>
                  <a:lnTo>
                    <a:pt x="162" y="136"/>
                  </a:lnTo>
                  <a:lnTo>
                    <a:pt x="162" y="134"/>
                  </a:lnTo>
                  <a:lnTo>
                    <a:pt x="160" y="134"/>
                  </a:lnTo>
                  <a:lnTo>
                    <a:pt x="160" y="134"/>
                  </a:lnTo>
                  <a:lnTo>
                    <a:pt x="158" y="134"/>
                  </a:lnTo>
                  <a:lnTo>
                    <a:pt x="158" y="134"/>
                  </a:lnTo>
                  <a:lnTo>
                    <a:pt x="158" y="134"/>
                  </a:lnTo>
                  <a:lnTo>
                    <a:pt x="158" y="134"/>
                  </a:lnTo>
                  <a:lnTo>
                    <a:pt x="156" y="136"/>
                  </a:lnTo>
                  <a:lnTo>
                    <a:pt x="154" y="136"/>
                  </a:lnTo>
                  <a:lnTo>
                    <a:pt x="152" y="140"/>
                  </a:lnTo>
                  <a:lnTo>
                    <a:pt x="150" y="140"/>
                  </a:lnTo>
                  <a:lnTo>
                    <a:pt x="148" y="140"/>
                  </a:lnTo>
                  <a:lnTo>
                    <a:pt x="148" y="140"/>
                  </a:lnTo>
                  <a:lnTo>
                    <a:pt x="146" y="140"/>
                  </a:lnTo>
                  <a:lnTo>
                    <a:pt x="146" y="142"/>
                  </a:lnTo>
                  <a:lnTo>
                    <a:pt x="144" y="140"/>
                  </a:lnTo>
                  <a:lnTo>
                    <a:pt x="142" y="140"/>
                  </a:lnTo>
                  <a:lnTo>
                    <a:pt x="140" y="140"/>
                  </a:lnTo>
                  <a:lnTo>
                    <a:pt x="138" y="140"/>
                  </a:lnTo>
                  <a:lnTo>
                    <a:pt x="136" y="140"/>
                  </a:lnTo>
                  <a:lnTo>
                    <a:pt x="136" y="140"/>
                  </a:lnTo>
                  <a:lnTo>
                    <a:pt x="136" y="138"/>
                  </a:lnTo>
                  <a:lnTo>
                    <a:pt x="134" y="138"/>
                  </a:lnTo>
                  <a:lnTo>
                    <a:pt x="134" y="138"/>
                  </a:lnTo>
                  <a:lnTo>
                    <a:pt x="134" y="138"/>
                  </a:lnTo>
                  <a:lnTo>
                    <a:pt x="134" y="136"/>
                  </a:lnTo>
                  <a:lnTo>
                    <a:pt x="134" y="134"/>
                  </a:lnTo>
                  <a:lnTo>
                    <a:pt x="134" y="132"/>
                  </a:lnTo>
                  <a:lnTo>
                    <a:pt x="134" y="132"/>
                  </a:lnTo>
                  <a:lnTo>
                    <a:pt x="134" y="130"/>
                  </a:lnTo>
                  <a:lnTo>
                    <a:pt x="132" y="130"/>
                  </a:lnTo>
                  <a:lnTo>
                    <a:pt x="132" y="130"/>
                  </a:lnTo>
                  <a:lnTo>
                    <a:pt x="132" y="130"/>
                  </a:lnTo>
                  <a:lnTo>
                    <a:pt x="130" y="130"/>
                  </a:lnTo>
                  <a:lnTo>
                    <a:pt x="128" y="130"/>
                  </a:lnTo>
                  <a:lnTo>
                    <a:pt x="126" y="130"/>
                  </a:lnTo>
                  <a:lnTo>
                    <a:pt x="126" y="130"/>
                  </a:lnTo>
                  <a:lnTo>
                    <a:pt x="124" y="130"/>
                  </a:lnTo>
                  <a:lnTo>
                    <a:pt x="124" y="130"/>
                  </a:lnTo>
                  <a:lnTo>
                    <a:pt x="124" y="128"/>
                  </a:lnTo>
                  <a:lnTo>
                    <a:pt x="122" y="128"/>
                  </a:lnTo>
                  <a:lnTo>
                    <a:pt x="122" y="126"/>
                  </a:lnTo>
                  <a:lnTo>
                    <a:pt x="122" y="126"/>
                  </a:lnTo>
                  <a:lnTo>
                    <a:pt x="122" y="124"/>
                  </a:lnTo>
                  <a:lnTo>
                    <a:pt x="120" y="122"/>
                  </a:lnTo>
                  <a:lnTo>
                    <a:pt x="120" y="120"/>
                  </a:lnTo>
                  <a:lnTo>
                    <a:pt x="120" y="118"/>
                  </a:lnTo>
                  <a:lnTo>
                    <a:pt x="118" y="118"/>
                  </a:lnTo>
                  <a:lnTo>
                    <a:pt x="118" y="116"/>
                  </a:lnTo>
                  <a:lnTo>
                    <a:pt x="114" y="114"/>
                  </a:lnTo>
                  <a:lnTo>
                    <a:pt x="112" y="112"/>
                  </a:lnTo>
                  <a:lnTo>
                    <a:pt x="110" y="112"/>
                  </a:lnTo>
                  <a:lnTo>
                    <a:pt x="110" y="110"/>
                  </a:lnTo>
                  <a:lnTo>
                    <a:pt x="108" y="110"/>
                  </a:lnTo>
                  <a:lnTo>
                    <a:pt x="108" y="108"/>
                  </a:lnTo>
                  <a:lnTo>
                    <a:pt x="108" y="106"/>
                  </a:lnTo>
                  <a:lnTo>
                    <a:pt x="106" y="102"/>
                  </a:lnTo>
                  <a:lnTo>
                    <a:pt x="106" y="102"/>
                  </a:lnTo>
                  <a:lnTo>
                    <a:pt x="106" y="100"/>
                  </a:lnTo>
                  <a:lnTo>
                    <a:pt x="106" y="100"/>
                  </a:lnTo>
                  <a:lnTo>
                    <a:pt x="106" y="98"/>
                  </a:lnTo>
                  <a:lnTo>
                    <a:pt x="106" y="96"/>
                  </a:lnTo>
                  <a:lnTo>
                    <a:pt x="106" y="94"/>
                  </a:lnTo>
                  <a:lnTo>
                    <a:pt x="106" y="92"/>
                  </a:lnTo>
                  <a:lnTo>
                    <a:pt x="108" y="90"/>
                  </a:lnTo>
                  <a:lnTo>
                    <a:pt x="108" y="88"/>
                  </a:lnTo>
                  <a:lnTo>
                    <a:pt x="108" y="88"/>
                  </a:lnTo>
                  <a:lnTo>
                    <a:pt x="110" y="86"/>
                  </a:lnTo>
                  <a:lnTo>
                    <a:pt x="110" y="86"/>
                  </a:lnTo>
                  <a:lnTo>
                    <a:pt x="112" y="86"/>
                  </a:lnTo>
                  <a:lnTo>
                    <a:pt x="112" y="86"/>
                  </a:lnTo>
                  <a:lnTo>
                    <a:pt x="116" y="84"/>
                  </a:lnTo>
                  <a:lnTo>
                    <a:pt x="116" y="84"/>
                  </a:lnTo>
                  <a:lnTo>
                    <a:pt x="118" y="84"/>
                  </a:lnTo>
                  <a:lnTo>
                    <a:pt x="120" y="82"/>
                  </a:lnTo>
                  <a:lnTo>
                    <a:pt x="122" y="80"/>
                  </a:lnTo>
                  <a:lnTo>
                    <a:pt x="122" y="80"/>
                  </a:lnTo>
                  <a:lnTo>
                    <a:pt x="122" y="80"/>
                  </a:lnTo>
                  <a:lnTo>
                    <a:pt x="124" y="78"/>
                  </a:lnTo>
                  <a:lnTo>
                    <a:pt x="124" y="78"/>
                  </a:lnTo>
                  <a:lnTo>
                    <a:pt x="124" y="76"/>
                  </a:lnTo>
                  <a:lnTo>
                    <a:pt x="124" y="76"/>
                  </a:lnTo>
                  <a:lnTo>
                    <a:pt x="124" y="74"/>
                  </a:lnTo>
                  <a:lnTo>
                    <a:pt x="122" y="72"/>
                  </a:lnTo>
                  <a:lnTo>
                    <a:pt x="122" y="70"/>
                  </a:lnTo>
                  <a:lnTo>
                    <a:pt x="122" y="68"/>
                  </a:lnTo>
                  <a:lnTo>
                    <a:pt x="122" y="68"/>
                  </a:lnTo>
                  <a:lnTo>
                    <a:pt x="122" y="66"/>
                  </a:lnTo>
                  <a:lnTo>
                    <a:pt x="122" y="64"/>
                  </a:lnTo>
                  <a:lnTo>
                    <a:pt x="122" y="62"/>
                  </a:lnTo>
                  <a:lnTo>
                    <a:pt x="124" y="60"/>
                  </a:lnTo>
                  <a:lnTo>
                    <a:pt x="124" y="58"/>
                  </a:lnTo>
                  <a:lnTo>
                    <a:pt x="124" y="56"/>
                  </a:lnTo>
                  <a:lnTo>
                    <a:pt x="126" y="54"/>
                  </a:lnTo>
                  <a:lnTo>
                    <a:pt x="126" y="54"/>
                  </a:lnTo>
                  <a:lnTo>
                    <a:pt x="128" y="52"/>
                  </a:lnTo>
                  <a:lnTo>
                    <a:pt x="128" y="52"/>
                  </a:lnTo>
                  <a:lnTo>
                    <a:pt x="130" y="50"/>
                  </a:lnTo>
                  <a:lnTo>
                    <a:pt x="132" y="50"/>
                  </a:lnTo>
                  <a:lnTo>
                    <a:pt x="132" y="48"/>
                  </a:lnTo>
                  <a:lnTo>
                    <a:pt x="134" y="48"/>
                  </a:lnTo>
                  <a:lnTo>
                    <a:pt x="136" y="48"/>
                  </a:lnTo>
                  <a:lnTo>
                    <a:pt x="136" y="48"/>
                  </a:lnTo>
                  <a:lnTo>
                    <a:pt x="136" y="48"/>
                  </a:lnTo>
                  <a:lnTo>
                    <a:pt x="138" y="48"/>
                  </a:lnTo>
                  <a:lnTo>
                    <a:pt x="140" y="48"/>
                  </a:lnTo>
                  <a:lnTo>
                    <a:pt x="142" y="50"/>
                  </a:lnTo>
                  <a:lnTo>
                    <a:pt x="144" y="50"/>
                  </a:lnTo>
                  <a:lnTo>
                    <a:pt x="146" y="50"/>
                  </a:lnTo>
                  <a:lnTo>
                    <a:pt x="146" y="50"/>
                  </a:lnTo>
                  <a:lnTo>
                    <a:pt x="148" y="50"/>
                  </a:lnTo>
                  <a:lnTo>
                    <a:pt x="148" y="50"/>
                  </a:lnTo>
                  <a:lnTo>
                    <a:pt x="150" y="50"/>
                  </a:lnTo>
                  <a:lnTo>
                    <a:pt x="152" y="50"/>
                  </a:lnTo>
                  <a:lnTo>
                    <a:pt x="152" y="50"/>
                  </a:lnTo>
                  <a:lnTo>
                    <a:pt x="154" y="48"/>
                  </a:lnTo>
                  <a:lnTo>
                    <a:pt x="156" y="48"/>
                  </a:lnTo>
                  <a:lnTo>
                    <a:pt x="158" y="46"/>
                  </a:lnTo>
                  <a:lnTo>
                    <a:pt x="158" y="46"/>
                  </a:lnTo>
                  <a:lnTo>
                    <a:pt x="160" y="44"/>
                  </a:lnTo>
                  <a:lnTo>
                    <a:pt x="160" y="44"/>
                  </a:lnTo>
                  <a:lnTo>
                    <a:pt x="162" y="42"/>
                  </a:lnTo>
                  <a:lnTo>
                    <a:pt x="162" y="40"/>
                  </a:lnTo>
                  <a:lnTo>
                    <a:pt x="162" y="38"/>
                  </a:lnTo>
                  <a:lnTo>
                    <a:pt x="164" y="36"/>
                  </a:lnTo>
                  <a:lnTo>
                    <a:pt x="164" y="34"/>
                  </a:lnTo>
                  <a:lnTo>
                    <a:pt x="164" y="32"/>
                  </a:lnTo>
                  <a:lnTo>
                    <a:pt x="164" y="32"/>
                  </a:lnTo>
                  <a:lnTo>
                    <a:pt x="164" y="30"/>
                  </a:lnTo>
                  <a:lnTo>
                    <a:pt x="162" y="28"/>
                  </a:lnTo>
                  <a:lnTo>
                    <a:pt x="162" y="26"/>
                  </a:lnTo>
                  <a:lnTo>
                    <a:pt x="160" y="22"/>
                  </a:lnTo>
                  <a:lnTo>
                    <a:pt x="158" y="20"/>
                  </a:lnTo>
                  <a:lnTo>
                    <a:pt x="154" y="14"/>
                  </a:lnTo>
                  <a:lnTo>
                    <a:pt x="154" y="12"/>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78" name="Freeform 476">
              <a:extLst>
                <a:ext uri="{FF2B5EF4-FFF2-40B4-BE49-F238E27FC236}">
                  <a16:creationId xmlns:a16="http://schemas.microsoft.com/office/drawing/2014/main" id="{0F9ADC2C-EBFA-415B-9DC6-9E9F06512E1F}"/>
                </a:ext>
              </a:extLst>
            </p:cNvPr>
            <p:cNvSpPr>
              <a:spLocks/>
            </p:cNvSpPr>
            <p:nvPr/>
          </p:nvSpPr>
          <p:spPr bwMode="auto">
            <a:xfrm>
              <a:off x="3801710" y="4135213"/>
              <a:ext cx="359329" cy="468475"/>
            </a:xfrm>
            <a:custGeom>
              <a:avLst/>
              <a:gdLst>
                <a:gd name="T0" fmla="*/ 140 w 190"/>
                <a:gd name="T1" fmla="*/ 2 h 274"/>
                <a:gd name="T2" fmla="*/ 116 w 190"/>
                <a:gd name="T3" fmla="*/ 0 h 274"/>
                <a:gd name="T4" fmla="*/ 102 w 190"/>
                <a:gd name="T5" fmla="*/ 14 h 274"/>
                <a:gd name="T6" fmla="*/ 66 w 190"/>
                <a:gd name="T7" fmla="*/ 30 h 274"/>
                <a:gd name="T8" fmla="*/ 40 w 190"/>
                <a:gd name="T9" fmla="*/ 50 h 274"/>
                <a:gd name="T10" fmla="*/ 30 w 190"/>
                <a:gd name="T11" fmla="*/ 54 h 274"/>
                <a:gd name="T12" fmla="*/ 22 w 190"/>
                <a:gd name="T13" fmla="*/ 44 h 274"/>
                <a:gd name="T14" fmla="*/ 18 w 190"/>
                <a:gd name="T15" fmla="*/ 30 h 274"/>
                <a:gd name="T16" fmla="*/ 10 w 190"/>
                <a:gd name="T17" fmla="*/ 32 h 274"/>
                <a:gd name="T18" fmla="*/ 4 w 190"/>
                <a:gd name="T19" fmla="*/ 40 h 274"/>
                <a:gd name="T20" fmla="*/ 0 w 190"/>
                <a:gd name="T21" fmla="*/ 60 h 274"/>
                <a:gd name="T22" fmla="*/ 6 w 190"/>
                <a:gd name="T23" fmla="*/ 72 h 274"/>
                <a:gd name="T24" fmla="*/ 16 w 190"/>
                <a:gd name="T25" fmla="*/ 70 h 274"/>
                <a:gd name="T26" fmla="*/ 22 w 190"/>
                <a:gd name="T27" fmla="*/ 74 h 274"/>
                <a:gd name="T28" fmla="*/ 24 w 190"/>
                <a:gd name="T29" fmla="*/ 92 h 274"/>
                <a:gd name="T30" fmla="*/ 32 w 190"/>
                <a:gd name="T31" fmla="*/ 98 h 274"/>
                <a:gd name="T32" fmla="*/ 34 w 190"/>
                <a:gd name="T33" fmla="*/ 108 h 274"/>
                <a:gd name="T34" fmla="*/ 40 w 190"/>
                <a:gd name="T35" fmla="*/ 126 h 274"/>
                <a:gd name="T36" fmla="*/ 48 w 190"/>
                <a:gd name="T37" fmla="*/ 132 h 274"/>
                <a:gd name="T38" fmla="*/ 50 w 190"/>
                <a:gd name="T39" fmla="*/ 142 h 274"/>
                <a:gd name="T40" fmla="*/ 54 w 190"/>
                <a:gd name="T41" fmla="*/ 150 h 274"/>
                <a:gd name="T42" fmla="*/ 62 w 190"/>
                <a:gd name="T43" fmla="*/ 162 h 274"/>
                <a:gd name="T44" fmla="*/ 70 w 190"/>
                <a:gd name="T45" fmla="*/ 186 h 274"/>
                <a:gd name="T46" fmla="*/ 78 w 190"/>
                <a:gd name="T47" fmla="*/ 192 h 274"/>
                <a:gd name="T48" fmla="*/ 76 w 190"/>
                <a:gd name="T49" fmla="*/ 198 h 274"/>
                <a:gd name="T50" fmla="*/ 78 w 190"/>
                <a:gd name="T51" fmla="*/ 208 h 274"/>
                <a:gd name="T52" fmla="*/ 88 w 190"/>
                <a:gd name="T53" fmla="*/ 218 h 274"/>
                <a:gd name="T54" fmla="*/ 104 w 190"/>
                <a:gd name="T55" fmla="*/ 234 h 274"/>
                <a:gd name="T56" fmla="*/ 114 w 190"/>
                <a:gd name="T57" fmla="*/ 242 h 274"/>
                <a:gd name="T58" fmla="*/ 136 w 190"/>
                <a:gd name="T59" fmla="*/ 252 h 274"/>
                <a:gd name="T60" fmla="*/ 174 w 190"/>
                <a:gd name="T61" fmla="*/ 264 h 274"/>
                <a:gd name="T62" fmla="*/ 178 w 190"/>
                <a:gd name="T63" fmla="*/ 252 h 274"/>
                <a:gd name="T64" fmla="*/ 184 w 190"/>
                <a:gd name="T65" fmla="*/ 250 h 274"/>
                <a:gd name="T66" fmla="*/ 178 w 190"/>
                <a:gd name="T67" fmla="*/ 240 h 274"/>
                <a:gd name="T68" fmla="*/ 180 w 190"/>
                <a:gd name="T69" fmla="*/ 216 h 274"/>
                <a:gd name="T70" fmla="*/ 180 w 190"/>
                <a:gd name="T71" fmla="*/ 198 h 274"/>
                <a:gd name="T72" fmla="*/ 188 w 190"/>
                <a:gd name="T73" fmla="*/ 192 h 274"/>
                <a:gd name="T74" fmla="*/ 190 w 190"/>
                <a:gd name="T75" fmla="*/ 178 h 274"/>
                <a:gd name="T76" fmla="*/ 180 w 190"/>
                <a:gd name="T77" fmla="*/ 162 h 274"/>
                <a:gd name="T78" fmla="*/ 166 w 190"/>
                <a:gd name="T79" fmla="*/ 154 h 274"/>
                <a:gd name="T80" fmla="*/ 164 w 190"/>
                <a:gd name="T81" fmla="*/ 142 h 274"/>
                <a:gd name="T82" fmla="*/ 160 w 190"/>
                <a:gd name="T83" fmla="*/ 134 h 274"/>
                <a:gd name="T84" fmla="*/ 152 w 190"/>
                <a:gd name="T85" fmla="*/ 140 h 274"/>
                <a:gd name="T86" fmla="*/ 142 w 190"/>
                <a:gd name="T87" fmla="*/ 140 h 274"/>
                <a:gd name="T88" fmla="*/ 134 w 190"/>
                <a:gd name="T89" fmla="*/ 138 h 274"/>
                <a:gd name="T90" fmla="*/ 132 w 190"/>
                <a:gd name="T91" fmla="*/ 130 h 274"/>
                <a:gd name="T92" fmla="*/ 124 w 190"/>
                <a:gd name="T93" fmla="*/ 130 h 274"/>
                <a:gd name="T94" fmla="*/ 120 w 190"/>
                <a:gd name="T95" fmla="*/ 122 h 274"/>
                <a:gd name="T96" fmla="*/ 110 w 190"/>
                <a:gd name="T97" fmla="*/ 112 h 274"/>
                <a:gd name="T98" fmla="*/ 106 w 190"/>
                <a:gd name="T99" fmla="*/ 100 h 274"/>
                <a:gd name="T100" fmla="*/ 108 w 190"/>
                <a:gd name="T101" fmla="*/ 88 h 274"/>
                <a:gd name="T102" fmla="*/ 116 w 190"/>
                <a:gd name="T103" fmla="*/ 84 h 274"/>
                <a:gd name="T104" fmla="*/ 124 w 190"/>
                <a:gd name="T105" fmla="*/ 78 h 274"/>
                <a:gd name="T106" fmla="*/ 122 w 190"/>
                <a:gd name="T107" fmla="*/ 68 h 274"/>
                <a:gd name="T108" fmla="*/ 126 w 190"/>
                <a:gd name="T109" fmla="*/ 54 h 274"/>
                <a:gd name="T110" fmla="*/ 134 w 190"/>
                <a:gd name="T111" fmla="*/ 48 h 274"/>
                <a:gd name="T112" fmla="*/ 144 w 190"/>
                <a:gd name="T113" fmla="*/ 50 h 274"/>
                <a:gd name="T114" fmla="*/ 152 w 190"/>
                <a:gd name="T115" fmla="*/ 50 h 274"/>
                <a:gd name="T116" fmla="*/ 162 w 190"/>
                <a:gd name="T117" fmla="*/ 42 h 274"/>
                <a:gd name="T118" fmla="*/ 164 w 190"/>
                <a:gd name="T119" fmla="*/ 3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0" h="274">
                  <a:moveTo>
                    <a:pt x="154" y="12"/>
                  </a:moveTo>
                  <a:lnTo>
                    <a:pt x="154" y="12"/>
                  </a:lnTo>
                  <a:lnTo>
                    <a:pt x="152" y="10"/>
                  </a:lnTo>
                  <a:lnTo>
                    <a:pt x="148" y="8"/>
                  </a:lnTo>
                  <a:lnTo>
                    <a:pt x="144" y="4"/>
                  </a:lnTo>
                  <a:lnTo>
                    <a:pt x="142" y="4"/>
                  </a:lnTo>
                  <a:lnTo>
                    <a:pt x="140" y="2"/>
                  </a:lnTo>
                  <a:lnTo>
                    <a:pt x="140" y="2"/>
                  </a:lnTo>
                  <a:lnTo>
                    <a:pt x="138" y="2"/>
                  </a:lnTo>
                  <a:lnTo>
                    <a:pt x="134" y="2"/>
                  </a:lnTo>
                  <a:lnTo>
                    <a:pt x="130" y="2"/>
                  </a:lnTo>
                  <a:lnTo>
                    <a:pt x="126" y="2"/>
                  </a:lnTo>
                  <a:lnTo>
                    <a:pt x="118" y="0"/>
                  </a:lnTo>
                  <a:lnTo>
                    <a:pt x="116" y="0"/>
                  </a:lnTo>
                  <a:lnTo>
                    <a:pt x="112" y="4"/>
                  </a:lnTo>
                  <a:lnTo>
                    <a:pt x="110" y="8"/>
                  </a:lnTo>
                  <a:lnTo>
                    <a:pt x="110" y="10"/>
                  </a:lnTo>
                  <a:lnTo>
                    <a:pt x="108" y="10"/>
                  </a:lnTo>
                  <a:lnTo>
                    <a:pt x="106" y="12"/>
                  </a:lnTo>
                  <a:lnTo>
                    <a:pt x="104" y="14"/>
                  </a:lnTo>
                  <a:lnTo>
                    <a:pt x="102" y="14"/>
                  </a:lnTo>
                  <a:lnTo>
                    <a:pt x="100" y="16"/>
                  </a:lnTo>
                  <a:lnTo>
                    <a:pt x="94" y="18"/>
                  </a:lnTo>
                  <a:lnTo>
                    <a:pt x="88" y="20"/>
                  </a:lnTo>
                  <a:lnTo>
                    <a:pt x="76" y="24"/>
                  </a:lnTo>
                  <a:lnTo>
                    <a:pt x="72" y="28"/>
                  </a:lnTo>
                  <a:lnTo>
                    <a:pt x="68" y="28"/>
                  </a:lnTo>
                  <a:lnTo>
                    <a:pt x="66" y="30"/>
                  </a:lnTo>
                  <a:lnTo>
                    <a:pt x="64" y="30"/>
                  </a:lnTo>
                  <a:lnTo>
                    <a:pt x="62" y="32"/>
                  </a:lnTo>
                  <a:lnTo>
                    <a:pt x="56" y="36"/>
                  </a:lnTo>
                  <a:lnTo>
                    <a:pt x="46" y="44"/>
                  </a:lnTo>
                  <a:lnTo>
                    <a:pt x="46" y="44"/>
                  </a:lnTo>
                  <a:lnTo>
                    <a:pt x="44" y="46"/>
                  </a:lnTo>
                  <a:lnTo>
                    <a:pt x="40" y="50"/>
                  </a:lnTo>
                  <a:lnTo>
                    <a:pt x="38" y="52"/>
                  </a:lnTo>
                  <a:lnTo>
                    <a:pt x="36" y="54"/>
                  </a:lnTo>
                  <a:lnTo>
                    <a:pt x="34" y="54"/>
                  </a:lnTo>
                  <a:lnTo>
                    <a:pt x="34" y="54"/>
                  </a:lnTo>
                  <a:lnTo>
                    <a:pt x="32" y="54"/>
                  </a:lnTo>
                  <a:lnTo>
                    <a:pt x="32" y="54"/>
                  </a:lnTo>
                  <a:lnTo>
                    <a:pt x="30" y="54"/>
                  </a:lnTo>
                  <a:lnTo>
                    <a:pt x="30" y="54"/>
                  </a:lnTo>
                  <a:lnTo>
                    <a:pt x="30" y="54"/>
                  </a:lnTo>
                  <a:lnTo>
                    <a:pt x="28" y="52"/>
                  </a:lnTo>
                  <a:lnTo>
                    <a:pt x="26" y="50"/>
                  </a:lnTo>
                  <a:lnTo>
                    <a:pt x="26" y="48"/>
                  </a:lnTo>
                  <a:lnTo>
                    <a:pt x="24" y="46"/>
                  </a:lnTo>
                  <a:lnTo>
                    <a:pt x="22" y="44"/>
                  </a:lnTo>
                  <a:lnTo>
                    <a:pt x="22" y="44"/>
                  </a:lnTo>
                  <a:lnTo>
                    <a:pt x="22" y="42"/>
                  </a:lnTo>
                  <a:lnTo>
                    <a:pt x="20" y="38"/>
                  </a:lnTo>
                  <a:lnTo>
                    <a:pt x="20" y="36"/>
                  </a:lnTo>
                  <a:lnTo>
                    <a:pt x="20" y="34"/>
                  </a:lnTo>
                  <a:lnTo>
                    <a:pt x="18" y="32"/>
                  </a:lnTo>
                  <a:lnTo>
                    <a:pt x="18" y="30"/>
                  </a:lnTo>
                  <a:lnTo>
                    <a:pt x="18" y="30"/>
                  </a:lnTo>
                  <a:lnTo>
                    <a:pt x="18" y="30"/>
                  </a:lnTo>
                  <a:lnTo>
                    <a:pt x="16" y="30"/>
                  </a:lnTo>
                  <a:lnTo>
                    <a:pt x="14" y="30"/>
                  </a:lnTo>
                  <a:lnTo>
                    <a:pt x="14" y="30"/>
                  </a:lnTo>
                  <a:lnTo>
                    <a:pt x="12" y="30"/>
                  </a:lnTo>
                  <a:lnTo>
                    <a:pt x="10" y="32"/>
                  </a:lnTo>
                  <a:lnTo>
                    <a:pt x="8" y="32"/>
                  </a:lnTo>
                  <a:lnTo>
                    <a:pt x="8" y="32"/>
                  </a:lnTo>
                  <a:lnTo>
                    <a:pt x="6" y="34"/>
                  </a:lnTo>
                  <a:lnTo>
                    <a:pt x="4" y="36"/>
                  </a:lnTo>
                  <a:lnTo>
                    <a:pt x="4" y="36"/>
                  </a:lnTo>
                  <a:lnTo>
                    <a:pt x="4" y="38"/>
                  </a:lnTo>
                  <a:lnTo>
                    <a:pt x="4" y="40"/>
                  </a:lnTo>
                  <a:lnTo>
                    <a:pt x="2" y="40"/>
                  </a:lnTo>
                  <a:lnTo>
                    <a:pt x="2" y="46"/>
                  </a:lnTo>
                  <a:lnTo>
                    <a:pt x="2" y="50"/>
                  </a:lnTo>
                  <a:lnTo>
                    <a:pt x="0" y="52"/>
                  </a:lnTo>
                  <a:lnTo>
                    <a:pt x="0" y="56"/>
                  </a:lnTo>
                  <a:lnTo>
                    <a:pt x="0" y="58"/>
                  </a:lnTo>
                  <a:lnTo>
                    <a:pt x="0" y="60"/>
                  </a:lnTo>
                  <a:lnTo>
                    <a:pt x="2" y="62"/>
                  </a:lnTo>
                  <a:lnTo>
                    <a:pt x="2" y="64"/>
                  </a:lnTo>
                  <a:lnTo>
                    <a:pt x="2" y="66"/>
                  </a:lnTo>
                  <a:lnTo>
                    <a:pt x="2" y="68"/>
                  </a:lnTo>
                  <a:lnTo>
                    <a:pt x="4" y="70"/>
                  </a:lnTo>
                  <a:lnTo>
                    <a:pt x="4" y="72"/>
                  </a:lnTo>
                  <a:lnTo>
                    <a:pt x="6" y="72"/>
                  </a:lnTo>
                  <a:lnTo>
                    <a:pt x="6" y="72"/>
                  </a:lnTo>
                  <a:lnTo>
                    <a:pt x="6" y="72"/>
                  </a:lnTo>
                  <a:lnTo>
                    <a:pt x="8" y="72"/>
                  </a:lnTo>
                  <a:lnTo>
                    <a:pt x="10" y="72"/>
                  </a:lnTo>
                  <a:lnTo>
                    <a:pt x="12" y="72"/>
                  </a:lnTo>
                  <a:lnTo>
                    <a:pt x="14" y="72"/>
                  </a:lnTo>
                  <a:lnTo>
                    <a:pt x="16" y="70"/>
                  </a:lnTo>
                  <a:lnTo>
                    <a:pt x="18" y="70"/>
                  </a:lnTo>
                  <a:lnTo>
                    <a:pt x="18" y="70"/>
                  </a:lnTo>
                  <a:lnTo>
                    <a:pt x="18" y="72"/>
                  </a:lnTo>
                  <a:lnTo>
                    <a:pt x="20" y="72"/>
                  </a:lnTo>
                  <a:lnTo>
                    <a:pt x="20" y="72"/>
                  </a:lnTo>
                  <a:lnTo>
                    <a:pt x="22" y="74"/>
                  </a:lnTo>
                  <a:lnTo>
                    <a:pt x="22" y="74"/>
                  </a:lnTo>
                  <a:lnTo>
                    <a:pt x="22" y="76"/>
                  </a:lnTo>
                  <a:lnTo>
                    <a:pt x="22" y="78"/>
                  </a:lnTo>
                  <a:lnTo>
                    <a:pt x="22" y="80"/>
                  </a:lnTo>
                  <a:lnTo>
                    <a:pt x="24" y="84"/>
                  </a:lnTo>
                  <a:lnTo>
                    <a:pt x="24" y="86"/>
                  </a:lnTo>
                  <a:lnTo>
                    <a:pt x="24" y="90"/>
                  </a:lnTo>
                  <a:lnTo>
                    <a:pt x="24" y="92"/>
                  </a:lnTo>
                  <a:lnTo>
                    <a:pt x="24" y="94"/>
                  </a:lnTo>
                  <a:lnTo>
                    <a:pt x="26" y="94"/>
                  </a:lnTo>
                  <a:lnTo>
                    <a:pt x="26" y="96"/>
                  </a:lnTo>
                  <a:lnTo>
                    <a:pt x="26" y="96"/>
                  </a:lnTo>
                  <a:lnTo>
                    <a:pt x="28" y="96"/>
                  </a:lnTo>
                  <a:lnTo>
                    <a:pt x="30" y="98"/>
                  </a:lnTo>
                  <a:lnTo>
                    <a:pt x="32" y="98"/>
                  </a:lnTo>
                  <a:lnTo>
                    <a:pt x="32" y="100"/>
                  </a:lnTo>
                  <a:lnTo>
                    <a:pt x="34" y="100"/>
                  </a:lnTo>
                  <a:lnTo>
                    <a:pt x="34" y="100"/>
                  </a:lnTo>
                  <a:lnTo>
                    <a:pt x="34" y="102"/>
                  </a:lnTo>
                  <a:lnTo>
                    <a:pt x="34" y="102"/>
                  </a:lnTo>
                  <a:lnTo>
                    <a:pt x="34" y="106"/>
                  </a:lnTo>
                  <a:lnTo>
                    <a:pt x="34" y="108"/>
                  </a:lnTo>
                  <a:lnTo>
                    <a:pt x="34" y="112"/>
                  </a:lnTo>
                  <a:lnTo>
                    <a:pt x="34" y="114"/>
                  </a:lnTo>
                  <a:lnTo>
                    <a:pt x="36" y="114"/>
                  </a:lnTo>
                  <a:lnTo>
                    <a:pt x="36" y="118"/>
                  </a:lnTo>
                  <a:lnTo>
                    <a:pt x="38" y="122"/>
                  </a:lnTo>
                  <a:lnTo>
                    <a:pt x="38" y="124"/>
                  </a:lnTo>
                  <a:lnTo>
                    <a:pt x="40" y="126"/>
                  </a:lnTo>
                  <a:lnTo>
                    <a:pt x="40" y="126"/>
                  </a:lnTo>
                  <a:lnTo>
                    <a:pt x="40" y="128"/>
                  </a:lnTo>
                  <a:lnTo>
                    <a:pt x="42" y="128"/>
                  </a:lnTo>
                  <a:lnTo>
                    <a:pt x="42" y="130"/>
                  </a:lnTo>
                  <a:lnTo>
                    <a:pt x="46" y="130"/>
                  </a:lnTo>
                  <a:lnTo>
                    <a:pt x="48" y="132"/>
                  </a:lnTo>
                  <a:lnTo>
                    <a:pt x="48" y="132"/>
                  </a:lnTo>
                  <a:lnTo>
                    <a:pt x="50" y="132"/>
                  </a:lnTo>
                  <a:lnTo>
                    <a:pt x="50" y="134"/>
                  </a:lnTo>
                  <a:lnTo>
                    <a:pt x="50" y="134"/>
                  </a:lnTo>
                  <a:lnTo>
                    <a:pt x="50" y="136"/>
                  </a:lnTo>
                  <a:lnTo>
                    <a:pt x="50" y="138"/>
                  </a:lnTo>
                  <a:lnTo>
                    <a:pt x="50" y="140"/>
                  </a:lnTo>
                  <a:lnTo>
                    <a:pt x="50" y="142"/>
                  </a:lnTo>
                  <a:lnTo>
                    <a:pt x="50" y="144"/>
                  </a:lnTo>
                  <a:lnTo>
                    <a:pt x="50" y="146"/>
                  </a:lnTo>
                  <a:lnTo>
                    <a:pt x="50" y="148"/>
                  </a:lnTo>
                  <a:lnTo>
                    <a:pt x="52" y="148"/>
                  </a:lnTo>
                  <a:lnTo>
                    <a:pt x="52" y="148"/>
                  </a:lnTo>
                  <a:lnTo>
                    <a:pt x="52" y="148"/>
                  </a:lnTo>
                  <a:lnTo>
                    <a:pt x="54" y="150"/>
                  </a:lnTo>
                  <a:lnTo>
                    <a:pt x="54" y="150"/>
                  </a:lnTo>
                  <a:lnTo>
                    <a:pt x="56" y="152"/>
                  </a:lnTo>
                  <a:lnTo>
                    <a:pt x="56" y="154"/>
                  </a:lnTo>
                  <a:lnTo>
                    <a:pt x="58" y="156"/>
                  </a:lnTo>
                  <a:lnTo>
                    <a:pt x="60" y="158"/>
                  </a:lnTo>
                  <a:lnTo>
                    <a:pt x="62" y="160"/>
                  </a:lnTo>
                  <a:lnTo>
                    <a:pt x="62" y="162"/>
                  </a:lnTo>
                  <a:lnTo>
                    <a:pt x="62" y="164"/>
                  </a:lnTo>
                  <a:lnTo>
                    <a:pt x="64" y="168"/>
                  </a:lnTo>
                  <a:lnTo>
                    <a:pt x="64" y="170"/>
                  </a:lnTo>
                  <a:lnTo>
                    <a:pt x="66" y="174"/>
                  </a:lnTo>
                  <a:lnTo>
                    <a:pt x="66" y="178"/>
                  </a:lnTo>
                  <a:lnTo>
                    <a:pt x="68" y="182"/>
                  </a:lnTo>
                  <a:lnTo>
                    <a:pt x="70" y="186"/>
                  </a:lnTo>
                  <a:lnTo>
                    <a:pt x="70" y="188"/>
                  </a:lnTo>
                  <a:lnTo>
                    <a:pt x="72" y="188"/>
                  </a:lnTo>
                  <a:lnTo>
                    <a:pt x="72" y="190"/>
                  </a:lnTo>
                  <a:lnTo>
                    <a:pt x="74" y="190"/>
                  </a:lnTo>
                  <a:lnTo>
                    <a:pt x="76" y="192"/>
                  </a:lnTo>
                  <a:lnTo>
                    <a:pt x="76" y="192"/>
                  </a:lnTo>
                  <a:lnTo>
                    <a:pt x="78" y="192"/>
                  </a:lnTo>
                  <a:lnTo>
                    <a:pt x="78" y="194"/>
                  </a:lnTo>
                  <a:lnTo>
                    <a:pt x="78" y="194"/>
                  </a:lnTo>
                  <a:lnTo>
                    <a:pt x="78" y="194"/>
                  </a:lnTo>
                  <a:lnTo>
                    <a:pt x="78" y="194"/>
                  </a:lnTo>
                  <a:lnTo>
                    <a:pt x="78" y="196"/>
                  </a:lnTo>
                  <a:lnTo>
                    <a:pt x="78" y="198"/>
                  </a:lnTo>
                  <a:lnTo>
                    <a:pt x="76" y="198"/>
                  </a:lnTo>
                  <a:lnTo>
                    <a:pt x="76" y="200"/>
                  </a:lnTo>
                  <a:lnTo>
                    <a:pt x="76" y="200"/>
                  </a:lnTo>
                  <a:lnTo>
                    <a:pt x="76" y="202"/>
                  </a:lnTo>
                  <a:lnTo>
                    <a:pt x="76" y="204"/>
                  </a:lnTo>
                  <a:lnTo>
                    <a:pt x="76" y="206"/>
                  </a:lnTo>
                  <a:lnTo>
                    <a:pt x="78" y="206"/>
                  </a:lnTo>
                  <a:lnTo>
                    <a:pt x="78" y="208"/>
                  </a:lnTo>
                  <a:lnTo>
                    <a:pt x="78" y="210"/>
                  </a:lnTo>
                  <a:lnTo>
                    <a:pt x="80" y="212"/>
                  </a:lnTo>
                  <a:lnTo>
                    <a:pt x="80" y="212"/>
                  </a:lnTo>
                  <a:lnTo>
                    <a:pt x="82" y="214"/>
                  </a:lnTo>
                  <a:lnTo>
                    <a:pt x="84" y="216"/>
                  </a:lnTo>
                  <a:lnTo>
                    <a:pt x="86" y="218"/>
                  </a:lnTo>
                  <a:lnTo>
                    <a:pt x="88" y="218"/>
                  </a:lnTo>
                  <a:lnTo>
                    <a:pt x="92" y="220"/>
                  </a:lnTo>
                  <a:lnTo>
                    <a:pt x="94" y="222"/>
                  </a:lnTo>
                  <a:lnTo>
                    <a:pt x="96" y="224"/>
                  </a:lnTo>
                  <a:lnTo>
                    <a:pt x="98" y="224"/>
                  </a:lnTo>
                  <a:lnTo>
                    <a:pt x="98" y="226"/>
                  </a:lnTo>
                  <a:lnTo>
                    <a:pt x="102" y="232"/>
                  </a:lnTo>
                  <a:lnTo>
                    <a:pt x="104" y="234"/>
                  </a:lnTo>
                  <a:lnTo>
                    <a:pt x="106" y="236"/>
                  </a:lnTo>
                  <a:lnTo>
                    <a:pt x="108" y="238"/>
                  </a:lnTo>
                  <a:lnTo>
                    <a:pt x="110" y="240"/>
                  </a:lnTo>
                  <a:lnTo>
                    <a:pt x="110" y="240"/>
                  </a:lnTo>
                  <a:lnTo>
                    <a:pt x="110" y="240"/>
                  </a:lnTo>
                  <a:lnTo>
                    <a:pt x="112" y="242"/>
                  </a:lnTo>
                  <a:lnTo>
                    <a:pt x="114" y="242"/>
                  </a:lnTo>
                  <a:lnTo>
                    <a:pt x="118" y="244"/>
                  </a:lnTo>
                  <a:lnTo>
                    <a:pt x="120" y="244"/>
                  </a:lnTo>
                  <a:lnTo>
                    <a:pt x="126" y="246"/>
                  </a:lnTo>
                  <a:lnTo>
                    <a:pt x="130" y="248"/>
                  </a:lnTo>
                  <a:lnTo>
                    <a:pt x="132" y="248"/>
                  </a:lnTo>
                  <a:lnTo>
                    <a:pt x="134" y="250"/>
                  </a:lnTo>
                  <a:lnTo>
                    <a:pt x="136" y="252"/>
                  </a:lnTo>
                  <a:lnTo>
                    <a:pt x="142" y="256"/>
                  </a:lnTo>
                  <a:lnTo>
                    <a:pt x="146" y="260"/>
                  </a:lnTo>
                  <a:lnTo>
                    <a:pt x="152" y="264"/>
                  </a:lnTo>
                  <a:lnTo>
                    <a:pt x="158" y="270"/>
                  </a:lnTo>
                  <a:lnTo>
                    <a:pt x="164" y="274"/>
                  </a:lnTo>
                  <a:lnTo>
                    <a:pt x="174" y="264"/>
                  </a:lnTo>
                  <a:lnTo>
                    <a:pt x="174" y="264"/>
                  </a:lnTo>
                  <a:lnTo>
                    <a:pt x="176" y="260"/>
                  </a:lnTo>
                  <a:lnTo>
                    <a:pt x="176" y="258"/>
                  </a:lnTo>
                  <a:lnTo>
                    <a:pt x="176" y="256"/>
                  </a:lnTo>
                  <a:lnTo>
                    <a:pt x="178" y="254"/>
                  </a:lnTo>
                  <a:lnTo>
                    <a:pt x="178" y="254"/>
                  </a:lnTo>
                  <a:lnTo>
                    <a:pt x="178" y="252"/>
                  </a:lnTo>
                  <a:lnTo>
                    <a:pt x="178" y="252"/>
                  </a:lnTo>
                  <a:lnTo>
                    <a:pt x="180" y="252"/>
                  </a:lnTo>
                  <a:lnTo>
                    <a:pt x="182" y="252"/>
                  </a:lnTo>
                  <a:lnTo>
                    <a:pt x="182" y="252"/>
                  </a:lnTo>
                  <a:lnTo>
                    <a:pt x="184" y="252"/>
                  </a:lnTo>
                  <a:lnTo>
                    <a:pt x="184" y="250"/>
                  </a:lnTo>
                  <a:lnTo>
                    <a:pt x="184" y="250"/>
                  </a:lnTo>
                  <a:lnTo>
                    <a:pt x="184" y="250"/>
                  </a:lnTo>
                  <a:lnTo>
                    <a:pt x="184" y="248"/>
                  </a:lnTo>
                  <a:lnTo>
                    <a:pt x="182" y="248"/>
                  </a:lnTo>
                  <a:lnTo>
                    <a:pt x="182" y="246"/>
                  </a:lnTo>
                  <a:lnTo>
                    <a:pt x="180" y="244"/>
                  </a:lnTo>
                  <a:lnTo>
                    <a:pt x="178" y="244"/>
                  </a:lnTo>
                  <a:lnTo>
                    <a:pt x="178" y="242"/>
                  </a:lnTo>
                  <a:lnTo>
                    <a:pt x="178" y="240"/>
                  </a:lnTo>
                  <a:lnTo>
                    <a:pt x="178" y="240"/>
                  </a:lnTo>
                  <a:lnTo>
                    <a:pt x="178" y="236"/>
                  </a:lnTo>
                  <a:lnTo>
                    <a:pt x="178" y="234"/>
                  </a:lnTo>
                  <a:lnTo>
                    <a:pt x="180" y="230"/>
                  </a:lnTo>
                  <a:lnTo>
                    <a:pt x="180" y="222"/>
                  </a:lnTo>
                  <a:lnTo>
                    <a:pt x="180" y="220"/>
                  </a:lnTo>
                  <a:lnTo>
                    <a:pt x="180" y="216"/>
                  </a:lnTo>
                  <a:lnTo>
                    <a:pt x="180" y="214"/>
                  </a:lnTo>
                  <a:lnTo>
                    <a:pt x="180" y="212"/>
                  </a:lnTo>
                  <a:lnTo>
                    <a:pt x="180" y="206"/>
                  </a:lnTo>
                  <a:lnTo>
                    <a:pt x="180" y="204"/>
                  </a:lnTo>
                  <a:lnTo>
                    <a:pt x="180" y="202"/>
                  </a:lnTo>
                  <a:lnTo>
                    <a:pt x="180" y="200"/>
                  </a:lnTo>
                  <a:lnTo>
                    <a:pt x="180" y="198"/>
                  </a:lnTo>
                  <a:lnTo>
                    <a:pt x="180" y="198"/>
                  </a:lnTo>
                  <a:lnTo>
                    <a:pt x="180" y="196"/>
                  </a:lnTo>
                  <a:lnTo>
                    <a:pt x="182" y="196"/>
                  </a:lnTo>
                  <a:lnTo>
                    <a:pt x="184" y="194"/>
                  </a:lnTo>
                  <a:lnTo>
                    <a:pt x="186" y="192"/>
                  </a:lnTo>
                  <a:lnTo>
                    <a:pt x="186" y="192"/>
                  </a:lnTo>
                  <a:lnTo>
                    <a:pt x="188" y="192"/>
                  </a:lnTo>
                  <a:lnTo>
                    <a:pt x="188" y="190"/>
                  </a:lnTo>
                  <a:lnTo>
                    <a:pt x="188" y="188"/>
                  </a:lnTo>
                  <a:lnTo>
                    <a:pt x="188" y="186"/>
                  </a:lnTo>
                  <a:lnTo>
                    <a:pt x="190" y="184"/>
                  </a:lnTo>
                  <a:lnTo>
                    <a:pt x="190" y="182"/>
                  </a:lnTo>
                  <a:lnTo>
                    <a:pt x="190" y="180"/>
                  </a:lnTo>
                  <a:lnTo>
                    <a:pt x="190" y="178"/>
                  </a:lnTo>
                  <a:lnTo>
                    <a:pt x="190" y="176"/>
                  </a:lnTo>
                  <a:lnTo>
                    <a:pt x="188" y="176"/>
                  </a:lnTo>
                  <a:lnTo>
                    <a:pt x="188" y="174"/>
                  </a:lnTo>
                  <a:lnTo>
                    <a:pt x="186" y="172"/>
                  </a:lnTo>
                  <a:lnTo>
                    <a:pt x="186" y="168"/>
                  </a:lnTo>
                  <a:lnTo>
                    <a:pt x="184" y="166"/>
                  </a:lnTo>
                  <a:lnTo>
                    <a:pt x="180" y="162"/>
                  </a:lnTo>
                  <a:lnTo>
                    <a:pt x="178" y="160"/>
                  </a:lnTo>
                  <a:lnTo>
                    <a:pt x="176" y="158"/>
                  </a:lnTo>
                  <a:lnTo>
                    <a:pt x="172" y="156"/>
                  </a:lnTo>
                  <a:lnTo>
                    <a:pt x="170" y="156"/>
                  </a:lnTo>
                  <a:lnTo>
                    <a:pt x="168" y="154"/>
                  </a:lnTo>
                  <a:lnTo>
                    <a:pt x="166" y="154"/>
                  </a:lnTo>
                  <a:lnTo>
                    <a:pt x="166" y="154"/>
                  </a:lnTo>
                  <a:lnTo>
                    <a:pt x="166" y="152"/>
                  </a:lnTo>
                  <a:lnTo>
                    <a:pt x="164" y="152"/>
                  </a:lnTo>
                  <a:lnTo>
                    <a:pt x="164" y="150"/>
                  </a:lnTo>
                  <a:lnTo>
                    <a:pt x="164" y="150"/>
                  </a:lnTo>
                  <a:lnTo>
                    <a:pt x="164" y="148"/>
                  </a:lnTo>
                  <a:lnTo>
                    <a:pt x="164" y="146"/>
                  </a:lnTo>
                  <a:lnTo>
                    <a:pt x="164" y="142"/>
                  </a:lnTo>
                  <a:lnTo>
                    <a:pt x="162" y="140"/>
                  </a:lnTo>
                  <a:lnTo>
                    <a:pt x="162" y="138"/>
                  </a:lnTo>
                  <a:lnTo>
                    <a:pt x="162" y="138"/>
                  </a:lnTo>
                  <a:lnTo>
                    <a:pt x="162" y="136"/>
                  </a:lnTo>
                  <a:lnTo>
                    <a:pt x="162" y="134"/>
                  </a:lnTo>
                  <a:lnTo>
                    <a:pt x="160" y="134"/>
                  </a:lnTo>
                  <a:lnTo>
                    <a:pt x="160" y="134"/>
                  </a:lnTo>
                  <a:lnTo>
                    <a:pt x="158" y="134"/>
                  </a:lnTo>
                  <a:lnTo>
                    <a:pt x="158" y="134"/>
                  </a:lnTo>
                  <a:lnTo>
                    <a:pt x="158" y="134"/>
                  </a:lnTo>
                  <a:lnTo>
                    <a:pt x="158" y="134"/>
                  </a:lnTo>
                  <a:lnTo>
                    <a:pt x="156" y="136"/>
                  </a:lnTo>
                  <a:lnTo>
                    <a:pt x="154" y="136"/>
                  </a:lnTo>
                  <a:lnTo>
                    <a:pt x="152" y="140"/>
                  </a:lnTo>
                  <a:lnTo>
                    <a:pt x="150" y="140"/>
                  </a:lnTo>
                  <a:lnTo>
                    <a:pt x="148" y="140"/>
                  </a:lnTo>
                  <a:lnTo>
                    <a:pt x="148" y="140"/>
                  </a:lnTo>
                  <a:lnTo>
                    <a:pt x="146" y="140"/>
                  </a:lnTo>
                  <a:lnTo>
                    <a:pt x="146" y="142"/>
                  </a:lnTo>
                  <a:lnTo>
                    <a:pt x="144" y="140"/>
                  </a:lnTo>
                  <a:lnTo>
                    <a:pt x="142" y="140"/>
                  </a:lnTo>
                  <a:lnTo>
                    <a:pt x="140" y="140"/>
                  </a:lnTo>
                  <a:lnTo>
                    <a:pt x="138" y="140"/>
                  </a:lnTo>
                  <a:lnTo>
                    <a:pt x="136" y="140"/>
                  </a:lnTo>
                  <a:lnTo>
                    <a:pt x="136" y="140"/>
                  </a:lnTo>
                  <a:lnTo>
                    <a:pt x="136" y="138"/>
                  </a:lnTo>
                  <a:lnTo>
                    <a:pt x="134" y="138"/>
                  </a:lnTo>
                  <a:lnTo>
                    <a:pt x="134" y="138"/>
                  </a:lnTo>
                  <a:lnTo>
                    <a:pt x="134" y="138"/>
                  </a:lnTo>
                  <a:lnTo>
                    <a:pt x="134" y="136"/>
                  </a:lnTo>
                  <a:lnTo>
                    <a:pt x="134" y="134"/>
                  </a:lnTo>
                  <a:lnTo>
                    <a:pt x="134" y="132"/>
                  </a:lnTo>
                  <a:lnTo>
                    <a:pt x="134" y="132"/>
                  </a:lnTo>
                  <a:lnTo>
                    <a:pt x="134" y="130"/>
                  </a:lnTo>
                  <a:lnTo>
                    <a:pt x="132" y="130"/>
                  </a:lnTo>
                  <a:lnTo>
                    <a:pt x="132" y="130"/>
                  </a:lnTo>
                  <a:lnTo>
                    <a:pt x="132" y="130"/>
                  </a:lnTo>
                  <a:lnTo>
                    <a:pt x="130" y="130"/>
                  </a:lnTo>
                  <a:lnTo>
                    <a:pt x="128" y="130"/>
                  </a:lnTo>
                  <a:lnTo>
                    <a:pt x="126" y="130"/>
                  </a:lnTo>
                  <a:lnTo>
                    <a:pt x="126" y="130"/>
                  </a:lnTo>
                  <a:lnTo>
                    <a:pt x="124" y="130"/>
                  </a:lnTo>
                  <a:lnTo>
                    <a:pt x="124" y="130"/>
                  </a:lnTo>
                  <a:lnTo>
                    <a:pt x="124" y="128"/>
                  </a:lnTo>
                  <a:lnTo>
                    <a:pt x="122" y="128"/>
                  </a:lnTo>
                  <a:lnTo>
                    <a:pt x="122" y="126"/>
                  </a:lnTo>
                  <a:lnTo>
                    <a:pt x="122" y="126"/>
                  </a:lnTo>
                  <a:lnTo>
                    <a:pt x="122" y="124"/>
                  </a:lnTo>
                  <a:lnTo>
                    <a:pt x="120" y="122"/>
                  </a:lnTo>
                  <a:lnTo>
                    <a:pt x="120" y="120"/>
                  </a:lnTo>
                  <a:lnTo>
                    <a:pt x="120" y="118"/>
                  </a:lnTo>
                  <a:lnTo>
                    <a:pt x="118" y="118"/>
                  </a:lnTo>
                  <a:lnTo>
                    <a:pt x="118" y="116"/>
                  </a:lnTo>
                  <a:lnTo>
                    <a:pt x="114" y="114"/>
                  </a:lnTo>
                  <a:lnTo>
                    <a:pt x="112" y="112"/>
                  </a:lnTo>
                  <a:lnTo>
                    <a:pt x="110" y="112"/>
                  </a:lnTo>
                  <a:lnTo>
                    <a:pt x="110" y="110"/>
                  </a:lnTo>
                  <a:lnTo>
                    <a:pt x="108" y="110"/>
                  </a:lnTo>
                  <a:lnTo>
                    <a:pt x="108" y="108"/>
                  </a:lnTo>
                  <a:lnTo>
                    <a:pt x="108" y="106"/>
                  </a:lnTo>
                  <a:lnTo>
                    <a:pt x="106" y="102"/>
                  </a:lnTo>
                  <a:lnTo>
                    <a:pt x="106" y="102"/>
                  </a:lnTo>
                  <a:lnTo>
                    <a:pt x="106" y="100"/>
                  </a:lnTo>
                  <a:lnTo>
                    <a:pt x="106" y="100"/>
                  </a:lnTo>
                  <a:lnTo>
                    <a:pt x="106" y="98"/>
                  </a:lnTo>
                  <a:lnTo>
                    <a:pt x="106" y="96"/>
                  </a:lnTo>
                  <a:lnTo>
                    <a:pt x="106" y="94"/>
                  </a:lnTo>
                  <a:lnTo>
                    <a:pt x="106" y="92"/>
                  </a:lnTo>
                  <a:lnTo>
                    <a:pt x="108" y="90"/>
                  </a:lnTo>
                  <a:lnTo>
                    <a:pt x="108" y="88"/>
                  </a:lnTo>
                  <a:lnTo>
                    <a:pt x="108" y="88"/>
                  </a:lnTo>
                  <a:lnTo>
                    <a:pt x="110" y="86"/>
                  </a:lnTo>
                  <a:lnTo>
                    <a:pt x="110" y="86"/>
                  </a:lnTo>
                  <a:lnTo>
                    <a:pt x="112" y="86"/>
                  </a:lnTo>
                  <a:lnTo>
                    <a:pt x="112" y="86"/>
                  </a:lnTo>
                  <a:lnTo>
                    <a:pt x="116" y="84"/>
                  </a:lnTo>
                  <a:lnTo>
                    <a:pt x="116" y="84"/>
                  </a:lnTo>
                  <a:lnTo>
                    <a:pt x="118" y="84"/>
                  </a:lnTo>
                  <a:lnTo>
                    <a:pt x="120" y="82"/>
                  </a:lnTo>
                  <a:lnTo>
                    <a:pt x="122" y="80"/>
                  </a:lnTo>
                  <a:lnTo>
                    <a:pt x="122" y="80"/>
                  </a:lnTo>
                  <a:lnTo>
                    <a:pt x="122" y="80"/>
                  </a:lnTo>
                  <a:lnTo>
                    <a:pt x="124" y="78"/>
                  </a:lnTo>
                  <a:lnTo>
                    <a:pt x="124" y="78"/>
                  </a:lnTo>
                  <a:lnTo>
                    <a:pt x="124" y="76"/>
                  </a:lnTo>
                  <a:lnTo>
                    <a:pt x="124" y="76"/>
                  </a:lnTo>
                  <a:lnTo>
                    <a:pt x="124" y="74"/>
                  </a:lnTo>
                  <a:lnTo>
                    <a:pt x="122" y="72"/>
                  </a:lnTo>
                  <a:lnTo>
                    <a:pt x="122" y="70"/>
                  </a:lnTo>
                  <a:lnTo>
                    <a:pt x="122" y="68"/>
                  </a:lnTo>
                  <a:lnTo>
                    <a:pt x="122" y="68"/>
                  </a:lnTo>
                  <a:lnTo>
                    <a:pt x="122" y="66"/>
                  </a:lnTo>
                  <a:lnTo>
                    <a:pt x="122" y="64"/>
                  </a:lnTo>
                  <a:lnTo>
                    <a:pt x="122" y="62"/>
                  </a:lnTo>
                  <a:lnTo>
                    <a:pt x="124" y="60"/>
                  </a:lnTo>
                  <a:lnTo>
                    <a:pt x="124" y="58"/>
                  </a:lnTo>
                  <a:lnTo>
                    <a:pt x="124" y="56"/>
                  </a:lnTo>
                  <a:lnTo>
                    <a:pt x="126" y="54"/>
                  </a:lnTo>
                  <a:lnTo>
                    <a:pt x="126" y="54"/>
                  </a:lnTo>
                  <a:lnTo>
                    <a:pt x="128" y="52"/>
                  </a:lnTo>
                  <a:lnTo>
                    <a:pt x="128" y="52"/>
                  </a:lnTo>
                  <a:lnTo>
                    <a:pt x="130" y="50"/>
                  </a:lnTo>
                  <a:lnTo>
                    <a:pt x="132" y="50"/>
                  </a:lnTo>
                  <a:lnTo>
                    <a:pt x="132" y="48"/>
                  </a:lnTo>
                  <a:lnTo>
                    <a:pt x="134" y="48"/>
                  </a:lnTo>
                  <a:lnTo>
                    <a:pt x="136" y="48"/>
                  </a:lnTo>
                  <a:lnTo>
                    <a:pt x="136" y="48"/>
                  </a:lnTo>
                  <a:lnTo>
                    <a:pt x="136" y="48"/>
                  </a:lnTo>
                  <a:lnTo>
                    <a:pt x="138" y="48"/>
                  </a:lnTo>
                  <a:lnTo>
                    <a:pt x="140" y="48"/>
                  </a:lnTo>
                  <a:lnTo>
                    <a:pt x="142" y="50"/>
                  </a:lnTo>
                  <a:lnTo>
                    <a:pt x="144" y="50"/>
                  </a:lnTo>
                  <a:lnTo>
                    <a:pt x="146" y="50"/>
                  </a:lnTo>
                  <a:lnTo>
                    <a:pt x="146" y="50"/>
                  </a:lnTo>
                  <a:lnTo>
                    <a:pt x="148" y="50"/>
                  </a:lnTo>
                  <a:lnTo>
                    <a:pt x="148" y="50"/>
                  </a:lnTo>
                  <a:lnTo>
                    <a:pt x="150" y="50"/>
                  </a:lnTo>
                  <a:lnTo>
                    <a:pt x="152" y="50"/>
                  </a:lnTo>
                  <a:lnTo>
                    <a:pt x="152" y="50"/>
                  </a:lnTo>
                  <a:lnTo>
                    <a:pt x="154" y="48"/>
                  </a:lnTo>
                  <a:lnTo>
                    <a:pt x="156" y="48"/>
                  </a:lnTo>
                  <a:lnTo>
                    <a:pt x="158" y="46"/>
                  </a:lnTo>
                  <a:lnTo>
                    <a:pt x="158" y="46"/>
                  </a:lnTo>
                  <a:lnTo>
                    <a:pt x="160" y="44"/>
                  </a:lnTo>
                  <a:lnTo>
                    <a:pt x="160" y="44"/>
                  </a:lnTo>
                  <a:lnTo>
                    <a:pt x="162" y="42"/>
                  </a:lnTo>
                  <a:lnTo>
                    <a:pt x="162" y="40"/>
                  </a:lnTo>
                  <a:lnTo>
                    <a:pt x="162" y="38"/>
                  </a:lnTo>
                  <a:lnTo>
                    <a:pt x="164" y="36"/>
                  </a:lnTo>
                  <a:lnTo>
                    <a:pt x="164" y="34"/>
                  </a:lnTo>
                  <a:lnTo>
                    <a:pt x="164" y="32"/>
                  </a:lnTo>
                  <a:lnTo>
                    <a:pt x="164" y="32"/>
                  </a:lnTo>
                  <a:lnTo>
                    <a:pt x="164" y="30"/>
                  </a:lnTo>
                  <a:lnTo>
                    <a:pt x="162" y="28"/>
                  </a:lnTo>
                  <a:lnTo>
                    <a:pt x="162" y="26"/>
                  </a:lnTo>
                  <a:lnTo>
                    <a:pt x="160" y="22"/>
                  </a:lnTo>
                  <a:lnTo>
                    <a:pt x="158" y="20"/>
                  </a:lnTo>
                  <a:lnTo>
                    <a:pt x="154" y="14"/>
                  </a:lnTo>
                  <a:lnTo>
                    <a:pt x="154" y="12"/>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79" name="Freeform 477">
              <a:extLst>
                <a:ext uri="{FF2B5EF4-FFF2-40B4-BE49-F238E27FC236}">
                  <a16:creationId xmlns:a16="http://schemas.microsoft.com/office/drawing/2014/main" id="{7DDD6808-FC5E-4AE5-985B-AAB7F4B919E5}"/>
                </a:ext>
              </a:extLst>
            </p:cNvPr>
            <p:cNvSpPr>
              <a:spLocks/>
            </p:cNvSpPr>
            <p:nvPr/>
          </p:nvSpPr>
          <p:spPr bwMode="auto">
            <a:xfrm>
              <a:off x="3809275" y="4056564"/>
              <a:ext cx="211814" cy="170976"/>
            </a:xfrm>
            <a:custGeom>
              <a:avLst/>
              <a:gdLst>
                <a:gd name="T0" fmla="*/ 112 w 112"/>
                <a:gd name="T1" fmla="*/ 46 h 100"/>
                <a:gd name="T2" fmla="*/ 106 w 112"/>
                <a:gd name="T3" fmla="*/ 40 h 100"/>
                <a:gd name="T4" fmla="*/ 100 w 112"/>
                <a:gd name="T5" fmla="*/ 32 h 100"/>
                <a:gd name="T6" fmla="*/ 98 w 112"/>
                <a:gd name="T7" fmla="*/ 30 h 100"/>
                <a:gd name="T8" fmla="*/ 92 w 112"/>
                <a:gd name="T9" fmla="*/ 26 h 100"/>
                <a:gd name="T10" fmla="*/ 86 w 112"/>
                <a:gd name="T11" fmla="*/ 22 h 100"/>
                <a:gd name="T12" fmla="*/ 82 w 112"/>
                <a:gd name="T13" fmla="*/ 20 h 100"/>
                <a:gd name="T14" fmla="*/ 78 w 112"/>
                <a:gd name="T15" fmla="*/ 16 h 100"/>
                <a:gd name="T16" fmla="*/ 76 w 112"/>
                <a:gd name="T17" fmla="*/ 12 h 100"/>
                <a:gd name="T18" fmla="*/ 72 w 112"/>
                <a:gd name="T19" fmla="*/ 10 h 100"/>
                <a:gd name="T20" fmla="*/ 70 w 112"/>
                <a:gd name="T21" fmla="*/ 10 h 100"/>
                <a:gd name="T22" fmla="*/ 68 w 112"/>
                <a:gd name="T23" fmla="*/ 10 h 100"/>
                <a:gd name="T24" fmla="*/ 60 w 112"/>
                <a:gd name="T25" fmla="*/ 12 h 100"/>
                <a:gd name="T26" fmla="*/ 54 w 112"/>
                <a:gd name="T27" fmla="*/ 12 h 100"/>
                <a:gd name="T28" fmla="*/ 50 w 112"/>
                <a:gd name="T29" fmla="*/ 12 h 100"/>
                <a:gd name="T30" fmla="*/ 48 w 112"/>
                <a:gd name="T31" fmla="*/ 12 h 100"/>
                <a:gd name="T32" fmla="*/ 42 w 112"/>
                <a:gd name="T33" fmla="*/ 10 h 100"/>
                <a:gd name="T34" fmla="*/ 36 w 112"/>
                <a:gd name="T35" fmla="*/ 6 h 100"/>
                <a:gd name="T36" fmla="*/ 28 w 112"/>
                <a:gd name="T37" fmla="*/ 0 h 100"/>
                <a:gd name="T38" fmla="*/ 22 w 112"/>
                <a:gd name="T39" fmla="*/ 2 h 100"/>
                <a:gd name="T40" fmla="*/ 18 w 112"/>
                <a:gd name="T41" fmla="*/ 4 h 100"/>
                <a:gd name="T42" fmla="*/ 16 w 112"/>
                <a:gd name="T43" fmla="*/ 6 h 100"/>
                <a:gd name="T44" fmla="*/ 14 w 112"/>
                <a:gd name="T45" fmla="*/ 6 h 100"/>
                <a:gd name="T46" fmla="*/ 14 w 112"/>
                <a:gd name="T47" fmla="*/ 10 h 100"/>
                <a:gd name="T48" fmla="*/ 14 w 112"/>
                <a:gd name="T49" fmla="*/ 14 h 100"/>
                <a:gd name="T50" fmla="*/ 12 w 112"/>
                <a:gd name="T51" fmla="*/ 22 h 100"/>
                <a:gd name="T52" fmla="*/ 12 w 112"/>
                <a:gd name="T53" fmla="*/ 24 h 100"/>
                <a:gd name="T54" fmla="*/ 10 w 112"/>
                <a:gd name="T55" fmla="*/ 26 h 100"/>
                <a:gd name="T56" fmla="*/ 8 w 112"/>
                <a:gd name="T57" fmla="*/ 30 h 100"/>
                <a:gd name="T58" fmla="*/ 4 w 112"/>
                <a:gd name="T59" fmla="*/ 34 h 100"/>
                <a:gd name="T60" fmla="*/ 2 w 112"/>
                <a:gd name="T61" fmla="*/ 38 h 100"/>
                <a:gd name="T62" fmla="*/ 0 w 112"/>
                <a:gd name="T63" fmla="*/ 42 h 100"/>
                <a:gd name="T64" fmla="*/ 0 w 112"/>
                <a:gd name="T65" fmla="*/ 44 h 100"/>
                <a:gd name="T66" fmla="*/ 2 w 112"/>
                <a:gd name="T67" fmla="*/ 48 h 100"/>
                <a:gd name="T68" fmla="*/ 4 w 112"/>
                <a:gd name="T69" fmla="*/ 52 h 100"/>
                <a:gd name="T70" fmla="*/ 6 w 112"/>
                <a:gd name="T71" fmla="*/ 56 h 100"/>
                <a:gd name="T72" fmla="*/ 10 w 112"/>
                <a:gd name="T73" fmla="*/ 58 h 100"/>
                <a:gd name="T74" fmla="*/ 14 w 112"/>
                <a:gd name="T75" fmla="*/ 62 h 100"/>
                <a:gd name="T76" fmla="*/ 16 w 112"/>
                <a:gd name="T77" fmla="*/ 64 h 100"/>
                <a:gd name="T78" fmla="*/ 16 w 112"/>
                <a:gd name="T79" fmla="*/ 68 h 100"/>
                <a:gd name="T80" fmla="*/ 18 w 112"/>
                <a:gd name="T81" fmla="*/ 74 h 100"/>
                <a:gd name="T82" fmla="*/ 18 w 112"/>
                <a:gd name="T83" fmla="*/ 84 h 100"/>
                <a:gd name="T84" fmla="*/ 18 w 112"/>
                <a:gd name="T85" fmla="*/ 90 h 100"/>
                <a:gd name="T86" fmla="*/ 20 w 112"/>
                <a:gd name="T87" fmla="*/ 94 h 100"/>
                <a:gd name="T88" fmla="*/ 24 w 112"/>
                <a:gd name="T89" fmla="*/ 98 h 100"/>
                <a:gd name="T90" fmla="*/ 26 w 112"/>
                <a:gd name="T91" fmla="*/ 100 h 100"/>
                <a:gd name="T92" fmla="*/ 28 w 112"/>
                <a:gd name="T93" fmla="*/ 100 h 100"/>
                <a:gd name="T94" fmla="*/ 30 w 112"/>
                <a:gd name="T95" fmla="*/ 100 h 100"/>
                <a:gd name="T96" fmla="*/ 30 w 112"/>
                <a:gd name="T97" fmla="*/ 100 h 100"/>
                <a:gd name="T98" fmla="*/ 36 w 112"/>
                <a:gd name="T99" fmla="*/ 96 h 100"/>
                <a:gd name="T100" fmla="*/ 40 w 112"/>
                <a:gd name="T101" fmla="*/ 90 h 100"/>
                <a:gd name="T102" fmla="*/ 52 w 112"/>
                <a:gd name="T103" fmla="*/ 82 h 100"/>
                <a:gd name="T104" fmla="*/ 60 w 112"/>
                <a:gd name="T105" fmla="*/ 76 h 100"/>
                <a:gd name="T106" fmla="*/ 64 w 112"/>
                <a:gd name="T107" fmla="*/ 74 h 100"/>
                <a:gd name="T108" fmla="*/ 72 w 112"/>
                <a:gd name="T109" fmla="*/ 72 h 100"/>
                <a:gd name="T110" fmla="*/ 90 w 112"/>
                <a:gd name="T111" fmla="*/ 64 h 100"/>
                <a:gd name="T112" fmla="*/ 98 w 112"/>
                <a:gd name="T113" fmla="*/ 60 h 100"/>
                <a:gd name="T114" fmla="*/ 102 w 112"/>
                <a:gd name="T115" fmla="*/ 58 h 100"/>
                <a:gd name="T116" fmla="*/ 104 w 112"/>
                <a:gd name="T117" fmla="*/ 56 h 100"/>
                <a:gd name="T118" fmla="*/ 108 w 112"/>
                <a:gd name="T119" fmla="*/ 5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2" h="100">
                  <a:moveTo>
                    <a:pt x="112" y="46"/>
                  </a:moveTo>
                  <a:lnTo>
                    <a:pt x="112" y="46"/>
                  </a:lnTo>
                  <a:lnTo>
                    <a:pt x="110" y="44"/>
                  </a:lnTo>
                  <a:lnTo>
                    <a:pt x="106" y="40"/>
                  </a:lnTo>
                  <a:lnTo>
                    <a:pt x="102" y="34"/>
                  </a:lnTo>
                  <a:lnTo>
                    <a:pt x="100" y="32"/>
                  </a:lnTo>
                  <a:lnTo>
                    <a:pt x="98" y="30"/>
                  </a:lnTo>
                  <a:lnTo>
                    <a:pt x="98" y="30"/>
                  </a:lnTo>
                  <a:lnTo>
                    <a:pt x="96" y="28"/>
                  </a:lnTo>
                  <a:lnTo>
                    <a:pt x="92" y="26"/>
                  </a:lnTo>
                  <a:lnTo>
                    <a:pt x="88" y="22"/>
                  </a:lnTo>
                  <a:lnTo>
                    <a:pt x="86" y="22"/>
                  </a:lnTo>
                  <a:lnTo>
                    <a:pt x="84" y="20"/>
                  </a:lnTo>
                  <a:lnTo>
                    <a:pt x="82" y="20"/>
                  </a:lnTo>
                  <a:lnTo>
                    <a:pt x="82" y="18"/>
                  </a:lnTo>
                  <a:lnTo>
                    <a:pt x="78" y="16"/>
                  </a:lnTo>
                  <a:lnTo>
                    <a:pt x="76" y="14"/>
                  </a:lnTo>
                  <a:lnTo>
                    <a:pt x="76" y="12"/>
                  </a:lnTo>
                  <a:lnTo>
                    <a:pt x="74" y="12"/>
                  </a:lnTo>
                  <a:lnTo>
                    <a:pt x="72" y="10"/>
                  </a:lnTo>
                  <a:lnTo>
                    <a:pt x="72" y="10"/>
                  </a:lnTo>
                  <a:lnTo>
                    <a:pt x="70" y="10"/>
                  </a:lnTo>
                  <a:lnTo>
                    <a:pt x="68" y="10"/>
                  </a:lnTo>
                  <a:lnTo>
                    <a:pt x="68" y="10"/>
                  </a:lnTo>
                  <a:lnTo>
                    <a:pt x="64" y="10"/>
                  </a:lnTo>
                  <a:lnTo>
                    <a:pt x="60" y="12"/>
                  </a:lnTo>
                  <a:lnTo>
                    <a:pt x="58" y="12"/>
                  </a:lnTo>
                  <a:lnTo>
                    <a:pt x="54" y="12"/>
                  </a:lnTo>
                  <a:lnTo>
                    <a:pt x="50" y="12"/>
                  </a:lnTo>
                  <a:lnTo>
                    <a:pt x="50" y="12"/>
                  </a:lnTo>
                  <a:lnTo>
                    <a:pt x="48" y="12"/>
                  </a:lnTo>
                  <a:lnTo>
                    <a:pt x="48" y="12"/>
                  </a:lnTo>
                  <a:lnTo>
                    <a:pt x="46" y="10"/>
                  </a:lnTo>
                  <a:lnTo>
                    <a:pt x="42" y="10"/>
                  </a:lnTo>
                  <a:lnTo>
                    <a:pt x="40" y="8"/>
                  </a:lnTo>
                  <a:lnTo>
                    <a:pt x="36" y="6"/>
                  </a:lnTo>
                  <a:lnTo>
                    <a:pt x="30" y="2"/>
                  </a:lnTo>
                  <a:lnTo>
                    <a:pt x="28" y="0"/>
                  </a:lnTo>
                  <a:lnTo>
                    <a:pt x="26" y="0"/>
                  </a:lnTo>
                  <a:lnTo>
                    <a:pt x="22" y="2"/>
                  </a:lnTo>
                  <a:lnTo>
                    <a:pt x="20" y="2"/>
                  </a:lnTo>
                  <a:lnTo>
                    <a:pt x="18" y="4"/>
                  </a:lnTo>
                  <a:lnTo>
                    <a:pt x="16" y="4"/>
                  </a:lnTo>
                  <a:lnTo>
                    <a:pt x="16" y="6"/>
                  </a:lnTo>
                  <a:lnTo>
                    <a:pt x="14" y="6"/>
                  </a:lnTo>
                  <a:lnTo>
                    <a:pt x="14" y="6"/>
                  </a:lnTo>
                  <a:lnTo>
                    <a:pt x="14" y="8"/>
                  </a:lnTo>
                  <a:lnTo>
                    <a:pt x="14" y="10"/>
                  </a:lnTo>
                  <a:lnTo>
                    <a:pt x="14" y="12"/>
                  </a:lnTo>
                  <a:lnTo>
                    <a:pt x="14" y="14"/>
                  </a:lnTo>
                  <a:lnTo>
                    <a:pt x="12" y="20"/>
                  </a:lnTo>
                  <a:lnTo>
                    <a:pt x="12" y="22"/>
                  </a:lnTo>
                  <a:lnTo>
                    <a:pt x="12" y="22"/>
                  </a:lnTo>
                  <a:lnTo>
                    <a:pt x="12" y="24"/>
                  </a:lnTo>
                  <a:lnTo>
                    <a:pt x="12" y="24"/>
                  </a:lnTo>
                  <a:lnTo>
                    <a:pt x="10" y="26"/>
                  </a:lnTo>
                  <a:lnTo>
                    <a:pt x="10" y="28"/>
                  </a:lnTo>
                  <a:lnTo>
                    <a:pt x="8" y="30"/>
                  </a:lnTo>
                  <a:lnTo>
                    <a:pt x="6" y="32"/>
                  </a:lnTo>
                  <a:lnTo>
                    <a:pt x="4" y="34"/>
                  </a:lnTo>
                  <a:lnTo>
                    <a:pt x="2" y="38"/>
                  </a:lnTo>
                  <a:lnTo>
                    <a:pt x="2" y="38"/>
                  </a:lnTo>
                  <a:lnTo>
                    <a:pt x="2" y="40"/>
                  </a:lnTo>
                  <a:lnTo>
                    <a:pt x="0" y="42"/>
                  </a:lnTo>
                  <a:lnTo>
                    <a:pt x="0" y="44"/>
                  </a:lnTo>
                  <a:lnTo>
                    <a:pt x="0" y="44"/>
                  </a:lnTo>
                  <a:lnTo>
                    <a:pt x="2" y="46"/>
                  </a:lnTo>
                  <a:lnTo>
                    <a:pt x="2" y="48"/>
                  </a:lnTo>
                  <a:lnTo>
                    <a:pt x="2" y="48"/>
                  </a:lnTo>
                  <a:lnTo>
                    <a:pt x="4" y="52"/>
                  </a:lnTo>
                  <a:lnTo>
                    <a:pt x="6" y="54"/>
                  </a:lnTo>
                  <a:lnTo>
                    <a:pt x="6" y="56"/>
                  </a:lnTo>
                  <a:lnTo>
                    <a:pt x="8" y="56"/>
                  </a:lnTo>
                  <a:lnTo>
                    <a:pt x="10" y="58"/>
                  </a:lnTo>
                  <a:lnTo>
                    <a:pt x="12" y="60"/>
                  </a:lnTo>
                  <a:lnTo>
                    <a:pt x="14" y="62"/>
                  </a:lnTo>
                  <a:lnTo>
                    <a:pt x="14" y="64"/>
                  </a:lnTo>
                  <a:lnTo>
                    <a:pt x="16" y="64"/>
                  </a:lnTo>
                  <a:lnTo>
                    <a:pt x="16" y="66"/>
                  </a:lnTo>
                  <a:lnTo>
                    <a:pt x="16" y="68"/>
                  </a:lnTo>
                  <a:lnTo>
                    <a:pt x="16" y="72"/>
                  </a:lnTo>
                  <a:lnTo>
                    <a:pt x="18" y="74"/>
                  </a:lnTo>
                  <a:lnTo>
                    <a:pt x="18" y="78"/>
                  </a:lnTo>
                  <a:lnTo>
                    <a:pt x="18" y="84"/>
                  </a:lnTo>
                  <a:lnTo>
                    <a:pt x="18" y="90"/>
                  </a:lnTo>
                  <a:lnTo>
                    <a:pt x="18" y="90"/>
                  </a:lnTo>
                  <a:lnTo>
                    <a:pt x="20" y="92"/>
                  </a:lnTo>
                  <a:lnTo>
                    <a:pt x="20" y="94"/>
                  </a:lnTo>
                  <a:lnTo>
                    <a:pt x="22" y="96"/>
                  </a:lnTo>
                  <a:lnTo>
                    <a:pt x="24" y="98"/>
                  </a:lnTo>
                  <a:lnTo>
                    <a:pt x="24" y="100"/>
                  </a:lnTo>
                  <a:lnTo>
                    <a:pt x="26" y="100"/>
                  </a:lnTo>
                  <a:lnTo>
                    <a:pt x="26" y="100"/>
                  </a:lnTo>
                  <a:lnTo>
                    <a:pt x="28" y="100"/>
                  </a:lnTo>
                  <a:lnTo>
                    <a:pt x="28" y="100"/>
                  </a:lnTo>
                  <a:lnTo>
                    <a:pt x="30" y="100"/>
                  </a:lnTo>
                  <a:lnTo>
                    <a:pt x="30" y="100"/>
                  </a:lnTo>
                  <a:lnTo>
                    <a:pt x="30" y="100"/>
                  </a:lnTo>
                  <a:lnTo>
                    <a:pt x="32" y="98"/>
                  </a:lnTo>
                  <a:lnTo>
                    <a:pt x="36" y="96"/>
                  </a:lnTo>
                  <a:lnTo>
                    <a:pt x="38" y="92"/>
                  </a:lnTo>
                  <a:lnTo>
                    <a:pt x="40" y="90"/>
                  </a:lnTo>
                  <a:lnTo>
                    <a:pt x="42" y="90"/>
                  </a:lnTo>
                  <a:lnTo>
                    <a:pt x="52" y="82"/>
                  </a:lnTo>
                  <a:lnTo>
                    <a:pt x="58" y="78"/>
                  </a:lnTo>
                  <a:lnTo>
                    <a:pt x="60" y="76"/>
                  </a:lnTo>
                  <a:lnTo>
                    <a:pt x="62" y="76"/>
                  </a:lnTo>
                  <a:lnTo>
                    <a:pt x="64" y="74"/>
                  </a:lnTo>
                  <a:lnTo>
                    <a:pt x="66" y="74"/>
                  </a:lnTo>
                  <a:lnTo>
                    <a:pt x="72" y="72"/>
                  </a:lnTo>
                  <a:lnTo>
                    <a:pt x="84" y="66"/>
                  </a:lnTo>
                  <a:lnTo>
                    <a:pt x="90" y="64"/>
                  </a:lnTo>
                  <a:lnTo>
                    <a:pt x="94" y="62"/>
                  </a:lnTo>
                  <a:lnTo>
                    <a:pt x="98" y="60"/>
                  </a:lnTo>
                  <a:lnTo>
                    <a:pt x="100" y="60"/>
                  </a:lnTo>
                  <a:lnTo>
                    <a:pt x="102" y="58"/>
                  </a:lnTo>
                  <a:lnTo>
                    <a:pt x="104" y="56"/>
                  </a:lnTo>
                  <a:lnTo>
                    <a:pt x="104" y="56"/>
                  </a:lnTo>
                  <a:lnTo>
                    <a:pt x="106" y="54"/>
                  </a:lnTo>
                  <a:lnTo>
                    <a:pt x="108" y="52"/>
                  </a:lnTo>
                  <a:lnTo>
                    <a:pt x="112" y="46"/>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80" name="Freeform 478">
              <a:extLst>
                <a:ext uri="{FF2B5EF4-FFF2-40B4-BE49-F238E27FC236}">
                  <a16:creationId xmlns:a16="http://schemas.microsoft.com/office/drawing/2014/main" id="{A1CE79F7-AE8B-499D-8DE3-1296F42EBFD3}"/>
                </a:ext>
              </a:extLst>
            </p:cNvPr>
            <p:cNvSpPr>
              <a:spLocks/>
            </p:cNvSpPr>
            <p:nvPr/>
          </p:nvSpPr>
          <p:spPr bwMode="auto">
            <a:xfrm>
              <a:off x="3809275" y="4056564"/>
              <a:ext cx="211814" cy="170976"/>
            </a:xfrm>
            <a:custGeom>
              <a:avLst/>
              <a:gdLst>
                <a:gd name="T0" fmla="*/ 112 w 112"/>
                <a:gd name="T1" fmla="*/ 46 h 100"/>
                <a:gd name="T2" fmla="*/ 106 w 112"/>
                <a:gd name="T3" fmla="*/ 40 h 100"/>
                <a:gd name="T4" fmla="*/ 100 w 112"/>
                <a:gd name="T5" fmla="*/ 32 h 100"/>
                <a:gd name="T6" fmla="*/ 98 w 112"/>
                <a:gd name="T7" fmla="*/ 30 h 100"/>
                <a:gd name="T8" fmla="*/ 92 w 112"/>
                <a:gd name="T9" fmla="*/ 26 h 100"/>
                <a:gd name="T10" fmla="*/ 86 w 112"/>
                <a:gd name="T11" fmla="*/ 22 h 100"/>
                <a:gd name="T12" fmla="*/ 82 w 112"/>
                <a:gd name="T13" fmla="*/ 20 h 100"/>
                <a:gd name="T14" fmla="*/ 78 w 112"/>
                <a:gd name="T15" fmla="*/ 16 h 100"/>
                <a:gd name="T16" fmla="*/ 76 w 112"/>
                <a:gd name="T17" fmla="*/ 12 h 100"/>
                <a:gd name="T18" fmla="*/ 72 w 112"/>
                <a:gd name="T19" fmla="*/ 10 h 100"/>
                <a:gd name="T20" fmla="*/ 70 w 112"/>
                <a:gd name="T21" fmla="*/ 10 h 100"/>
                <a:gd name="T22" fmla="*/ 68 w 112"/>
                <a:gd name="T23" fmla="*/ 10 h 100"/>
                <a:gd name="T24" fmla="*/ 60 w 112"/>
                <a:gd name="T25" fmla="*/ 12 h 100"/>
                <a:gd name="T26" fmla="*/ 54 w 112"/>
                <a:gd name="T27" fmla="*/ 12 h 100"/>
                <a:gd name="T28" fmla="*/ 50 w 112"/>
                <a:gd name="T29" fmla="*/ 12 h 100"/>
                <a:gd name="T30" fmla="*/ 48 w 112"/>
                <a:gd name="T31" fmla="*/ 12 h 100"/>
                <a:gd name="T32" fmla="*/ 42 w 112"/>
                <a:gd name="T33" fmla="*/ 10 h 100"/>
                <a:gd name="T34" fmla="*/ 36 w 112"/>
                <a:gd name="T35" fmla="*/ 6 h 100"/>
                <a:gd name="T36" fmla="*/ 28 w 112"/>
                <a:gd name="T37" fmla="*/ 0 h 100"/>
                <a:gd name="T38" fmla="*/ 22 w 112"/>
                <a:gd name="T39" fmla="*/ 2 h 100"/>
                <a:gd name="T40" fmla="*/ 18 w 112"/>
                <a:gd name="T41" fmla="*/ 4 h 100"/>
                <a:gd name="T42" fmla="*/ 16 w 112"/>
                <a:gd name="T43" fmla="*/ 6 h 100"/>
                <a:gd name="T44" fmla="*/ 14 w 112"/>
                <a:gd name="T45" fmla="*/ 6 h 100"/>
                <a:gd name="T46" fmla="*/ 14 w 112"/>
                <a:gd name="T47" fmla="*/ 10 h 100"/>
                <a:gd name="T48" fmla="*/ 14 w 112"/>
                <a:gd name="T49" fmla="*/ 14 h 100"/>
                <a:gd name="T50" fmla="*/ 12 w 112"/>
                <a:gd name="T51" fmla="*/ 22 h 100"/>
                <a:gd name="T52" fmla="*/ 12 w 112"/>
                <a:gd name="T53" fmla="*/ 24 h 100"/>
                <a:gd name="T54" fmla="*/ 10 w 112"/>
                <a:gd name="T55" fmla="*/ 26 h 100"/>
                <a:gd name="T56" fmla="*/ 8 w 112"/>
                <a:gd name="T57" fmla="*/ 30 h 100"/>
                <a:gd name="T58" fmla="*/ 4 w 112"/>
                <a:gd name="T59" fmla="*/ 34 h 100"/>
                <a:gd name="T60" fmla="*/ 2 w 112"/>
                <a:gd name="T61" fmla="*/ 38 h 100"/>
                <a:gd name="T62" fmla="*/ 0 w 112"/>
                <a:gd name="T63" fmla="*/ 42 h 100"/>
                <a:gd name="T64" fmla="*/ 0 w 112"/>
                <a:gd name="T65" fmla="*/ 44 h 100"/>
                <a:gd name="T66" fmla="*/ 2 w 112"/>
                <a:gd name="T67" fmla="*/ 48 h 100"/>
                <a:gd name="T68" fmla="*/ 4 w 112"/>
                <a:gd name="T69" fmla="*/ 52 h 100"/>
                <a:gd name="T70" fmla="*/ 6 w 112"/>
                <a:gd name="T71" fmla="*/ 56 h 100"/>
                <a:gd name="T72" fmla="*/ 10 w 112"/>
                <a:gd name="T73" fmla="*/ 58 h 100"/>
                <a:gd name="T74" fmla="*/ 14 w 112"/>
                <a:gd name="T75" fmla="*/ 62 h 100"/>
                <a:gd name="T76" fmla="*/ 16 w 112"/>
                <a:gd name="T77" fmla="*/ 64 h 100"/>
                <a:gd name="T78" fmla="*/ 16 w 112"/>
                <a:gd name="T79" fmla="*/ 68 h 100"/>
                <a:gd name="T80" fmla="*/ 18 w 112"/>
                <a:gd name="T81" fmla="*/ 74 h 100"/>
                <a:gd name="T82" fmla="*/ 18 w 112"/>
                <a:gd name="T83" fmla="*/ 84 h 100"/>
                <a:gd name="T84" fmla="*/ 18 w 112"/>
                <a:gd name="T85" fmla="*/ 90 h 100"/>
                <a:gd name="T86" fmla="*/ 20 w 112"/>
                <a:gd name="T87" fmla="*/ 94 h 100"/>
                <a:gd name="T88" fmla="*/ 24 w 112"/>
                <a:gd name="T89" fmla="*/ 98 h 100"/>
                <a:gd name="T90" fmla="*/ 26 w 112"/>
                <a:gd name="T91" fmla="*/ 100 h 100"/>
                <a:gd name="T92" fmla="*/ 28 w 112"/>
                <a:gd name="T93" fmla="*/ 100 h 100"/>
                <a:gd name="T94" fmla="*/ 30 w 112"/>
                <a:gd name="T95" fmla="*/ 100 h 100"/>
                <a:gd name="T96" fmla="*/ 30 w 112"/>
                <a:gd name="T97" fmla="*/ 100 h 100"/>
                <a:gd name="T98" fmla="*/ 36 w 112"/>
                <a:gd name="T99" fmla="*/ 96 h 100"/>
                <a:gd name="T100" fmla="*/ 40 w 112"/>
                <a:gd name="T101" fmla="*/ 90 h 100"/>
                <a:gd name="T102" fmla="*/ 52 w 112"/>
                <a:gd name="T103" fmla="*/ 82 h 100"/>
                <a:gd name="T104" fmla="*/ 60 w 112"/>
                <a:gd name="T105" fmla="*/ 76 h 100"/>
                <a:gd name="T106" fmla="*/ 64 w 112"/>
                <a:gd name="T107" fmla="*/ 74 h 100"/>
                <a:gd name="T108" fmla="*/ 72 w 112"/>
                <a:gd name="T109" fmla="*/ 72 h 100"/>
                <a:gd name="T110" fmla="*/ 90 w 112"/>
                <a:gd name="T111" fmla="*/ 64 h 100"/>
                <a:gd name="T112" fmla="*/ 98 w 112"/>
                <a:gd name="T113" fmla="*/ 60 h 100"/>
                <a:gd name="T114" fmla="*/ 102 w 112"/>
                <a:gd name="T115" fmla="*/ 58 h 100"/>
                <a:gd name="T116" fmla="*/ 104 w 112"/>
                <a:gd name="T117" fmla="*/ 56 h 100"/>
                <a:gd name="T118" fmla="*/ 108 w 112"/>
                <a:gd name="T119" fmla="*/ 5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2" h="100">
                  <a:moveTo>
                    <a:pt x="112" y="46"/>
                  </a:moveTo>
                  <a:lnTo>
                    <a:pt x="112" y="46"/>
                  </a:lnTo>
                  <a:lnTo>
                    <a:pt x="110" y="44"/>
                  </a:lnTo>
                  <a:lnTo>
                    <a:pt x="106" y="40"/>
                  </a:lnTo>
                  <a:lnTo>
                    <a:pt x="102" y="34"/>
                  </a:lnTo>
                  <a:lnTo>
                    <a:pt x="100" y="32"/>
                  </a:lnTo>
                  <a:lnTo>
                    <a:pt x="98" y="30"/>
                  </a:lnTo>
                  <a:lnTo>
                    <a:pt x="98" y="30"/>
                  </a:lnTo>
                  <a:lnTo>
                    <a:pt x="96" y="28"/>
                  </a:lnTo>
                  <a:lnTo>
                    <a:pt x="92" y="26"/>
                  </a:lnTo>
                  <a:lnTo>
                    <a:pt x="88" y="22"/>
                  </a:lnTo>
                  <a:lnTo>
                    <a:pt x="86" y="22"/>
                  </a:lnTo>
                  <a:lnTo>
                    <a:pt x="84" y="20"/>
                  </a:lnTo>
                  <a:lnTo>
                    <a:pt x="82" y="20"/>
                  </a:lnTo>
                  <a:lnTo>
                    <a:pt x="82" y="18"/>
                  </a:lnTo>
                  <a:lnTo>
                    <a:pt x="78" y="16"/>
                  </a:lnTo>
                  <a:lnTo>
                    <a:pt x="76" y="14"/>
                  </a:lnTo>
                  <a:lnTo>
                    <a:pt x="76" y="12"/>
                  </a:lnTo>
                  <a:lnTo>
                    <a:pt x="74" y="12"/>
                  </a:lnTo>
                  <a:lnTo>
                    <a:pt x="72" y="10"/>
                  </a:lnTo>
                  <a:lnTo>
                    <a:pt x="72" y="10"/>
                  </a:lnTo>
                  <a:lnTo>
                    <a:pt x="70" y="10"/>
                  </a:lnTo>
                  <a:lnTo>
                    <a:pt x="68" y="10"/>
                  </a:lnTo>
                  <a:lnTo>
                    <a:pt x="68" y="10"/>
                  </a:lnTo>
                  <a:lnTo>
                    <a:pt x="64" y="10"/>
                  </a:lnTo>
                  <a:lnTo>
                    <a:pt x="60" y="12"/>
                  </a:lnTo>
                  <a:lnTo>
                    <a:pt x="58" y="12"/>
                  </a:lnTo>
                  <a:lnTo>
                    <a:pt x="54" y="12"/>
                  </a:lnTo>
                  <a:lnTo>
                    <a:pt x="50" y="12"/>
                  </a:lnTo>
                  <a:lnTo>
                    <a:pt x="50" y="12"/>
                  </a:lnTo>
                  <a:lnTo>
                    <a:pt x="48" y="12"/>
                  </a:lnTo>
                  <a:lnTo>
                    <a:pt x="48" y="12"/>
                  </a:lnTo>
                  <a:lnTo>
                    <a:pt x="46" y="10"/>
                  </a:lnTo>
                  <a:lnTo>
                    <a:pt x="42" y="10"/>
                  </a:lnTo>
                  <a:lnTo>
                    <a:pt x="40" y="8"/>
                  </a:lnTo>
                  <a:lnTo>
                    <a:pt x="36" y="6"/>
                  </a:lnTo>
                  <a:lnTo>
                    <a:pt x="30" y="2"/>
                  </a:lnTo>
                  <a:lnTo>
                    <a:pt x="28" y="0"/>
                  </a:lnTo>
                  <a:lnTo>
                    <a:pt x="26" y="0"/>
                  </a:lnTo>
                  <a:lnTo>
                    <a:pt x="22" y="2"/>
                  </a:lnTo>
                  <a:lnTo>
                    <a:pt x="20" y="2"/>
                  </a:lnTo>
                  <a:lnTo>
                    <a:pt x="18" y="4"/>
                  </a:lnTo>
                  <a:lnTo>
                    <a:pt x="16" y="4"/>
                  </a:lnTo>
                  <a:lnTo>
                    <a:pt x="16" y="6"/>
                  </a:lnTo>
                  <a:lnTo>
                    <a:pt x="14" y="6"/>
                  </a:lnTo>
                  <a:lnTo>
                    <a:pt x="14" y="6"/>
                  </a:lnTo>
                  <a:lnTo>
                    <a:pt x="14" y="8"/>
                  </a:lnTo>
                  <a:lnTo>
                    <a:pt x="14" y="10"/>
                  </a:lnTo>
                  <a:lnTo>
                    <a:pt x="14" y="12"/>
                  </a:lnTo>
                  <a:lnTo>
                    <a:pt x="14" y="14"/>
                  </a:lnTo>
                  <a:lnTo>
                    <a:pt x="12" y="20"/>
                  </a:lnTo>
                  <a:lnTo>
                    <a:pt x="12" y="22"/>
                  </a:lnTo>
                  <a:lnTo>
                    <a:pt x="12" y="22"/>
                  </a:lnTo>
                  <a:lnTo>
                    <a:pt x="12" y="24"/>
                  </a:lnTo>
                  <a:lnTo>
                    <a:pt x="12" y="24"/>
                  </a:lnTo>
                  <a:lnTo>
                    <a:pt x="10" y="26"/>
                  </a:lnTo>
                  <a:lnTo>
                    <a:pt x="10" y="28"/>
                  </a:lnTo>
                  <a:lnTo>
                    <a:pt x="8" y="30"/>
                  </a:lnTo>
                  <a:lnTo>
                    <a:pt x="6" y="32"/>
                  </a:lnTo>
                  <a:lnTo>
                    <a:pt x="4" y="34"/>
                  </a:lnTo>
                  <a:lnTo>
                    <a:pt x="2" y="38"/>
                  </a:lnTo>
                  <a:lnTo>
                    <a:pt x="2" y="38"/>
                  </a:lnTo>
                  <a:lnTo>
                    <a:pt x="2" y="40"/>
                  </a:lnTo>
                  <a:lnTo>
                    <a:pt x="0" y="42"/>
                  </a:lnTo>
                  <a:lnTo>
                    <a:pt x="0" y="44"/>
                  </a:lnTo>
                  <a:lnTo>
                    <a:pt x="0" y="44"/>
                  </a:lnTo>
                  <a:lnTo>
                    <a:pt x="2" y="46"/>
                  </a:lnTo>
                  <a:lnTo>
                    <a:pt x="2" y="48"/>
                  </a:lnTo>
                  <a:lnTo>
                    <a:pt x="2" y="48"/>
                  </a:lnTo>
                  <a:lnTo>
                    <a:pt x="4" y="52"/>
                  </a:lnTo>
                  <a:lnTo>
                    <a:pt x="6" y="54"/>
                  </a:lnTo>
                  <a:lnTo>
                    <a:pt x="6" y="56"/>
                  </a:lnTo>
                  <a:lnTo>
                    <a:pt x="8" y="56"/>
                  </a:lnTo>
                  <a:lnTo>
                    <a:pt x="10" y="58"/>
                  </a:lnTo>
                  <a:lnTo>
                    <a:pt x="12" y="60"/>
                  </a:lnTo>
                  <a:lnTo>
                    <a:pt x="14" y="62"/>
                  </a:lnTo>
                  <a:lnTo>
                    <a:pt x="14" y="64"/>
                  </a:lnTo>
                  <a:lnTo>
                    <a:pt x="16" y="64"/>
                  </a:lnTo>
                  <a:lnTo>
                    <a:pt x="16" y="66"/>
                  </a:lnTo>
                  <a:lnTo>
                    <a:pt x="16" y="68"/>
                  </a:lnTo>
                  <a:lnTo>
                    <a:pt x="16" y="72"/>
                  </a:lnTo>
                  <a:lnTo>
                    <a:pt x="18" y="74"/>
                  </a:lnTo>
                  <a:lnTo>
                    <a:pt x="18" y="78"/>
                  </a:lnTo>
                  <a:lnTo>
                    <a:pt x="18" y="84"/>
                  </a:lnTo>
                  <a:lnTo>
                    <a:pt x="18" y="90"/>
                  </a:lnTo>
                  <a:lnTo>
                    <a:pt x="18" y="90"/>
                  </a:lnTo>
                  <a:lnTo>
                    <a:pt x="20" y="92"/>
                  </a:lnTo>
                  <a:lnTo>
                    <a:pt x="20" y="94"/>
                  </a:lnTo>
                  <a:lnTo>
                    <a:pt x="22" y="96"/>
                  </a:lnTo>
                  <a:lnTo>
                    <a:pt x="24" y="98"/>
                  </a:lnTo>
                  <a:lnTo>
                    <a:pt x="24" y="100"/>
                  </a:lnTo>
                  <a:lnTo>
                    <a:pt x="26" y="100"/>
                  </a:lnTo>
                  <a:lnTo>
                    <a:pt x="26" y="100"/>
                  </a:lnTo>
                  <a:lnTo>
                    <a:pt x="28" y="100"/>
                  </a:lnTo>
                  <a:lnTo>
                    <a:pt x="28" y="100"/>
                  </a:lnTo>
                  <a:lnTo>
                    <a:pt x="30" y="100"/>
                  </a:lnTo>
                  <a:lnTo>
                    <a:pt x="30" y="100"/>
                  </a:lnTo>
                  <a:lnTo>
                    <a:pt x="30" y="100"/>
                  </a:lnTo>
                  <a:lnTo>
                    <a:pt x="32" y="98"/>
                  </a:lnTo>
                  <a:lnTo>
                    <a:pt x="36" y="96"/>
                  </a:lnTo>
                  <a:lnTo>
                    <a:pt x="38" y="92"/>
                  </a:lnTo>
                  <a:lnTo>
                    <a:pt x="40" y="90"/>
                  </a:lnTo>
                  <a:lnTo>
                    <a:pt x="42" y="90"/>
                  </a:lnTo>
                  <a:lnTo>
                    <a:pt x="52" y="82"/>
                  </a:lnTo>
                  <a:lnTo>
                    <a:pt x="58" y="78"/>
                  </a:lnTo>
                  <a:lnTo>
                    <a:pt x="60" y="76"/>
                  </a:lnTo>
                  <a:lnTo>
                    <a:pt x="62" y="76"/>
                  </a:lnTo>
                  <a:lnTo>
                    <a:pt x="64" y="74"/>
                  </a:lnTo>
                  <a:lnTo>
                    <a:pt x="66" y="74"/>
                  </a:lnTo>
                  <a:lnTo>
                    <a:pt x="72" y="72"/>
                  </a:lnTo>
                  <a:lnTo>
                    <a:pt x="84" y="66"/>
                  </a:lnTo>
                  <a:lnTo>
                    <a:pt x="90" y="64"/>
                  </a:lnTo>
                  <a:lnTo>
                    <a:pt x="94" y="62"/>
                  </a:lnTo>
                  <a:lnTo>
                    <a:pt x="98" y="60"/>
                  </a:lnTo>
                  <a:lnTo>
                    <a:pt x="100" y="60"/>
                  </a:lnTo>
                  <a:lnTo>
                    <a:pt x="102" y="58"/>
                  </a:lnTo>
                  <a:lnTo>
                    <a:pt x="104" y="56"/>
                  </a:lnTo>
                  <a:lnTo>
                    <a:pt x="104" y="56"/>
                  </a:lnTo>
                  <a:lnTo>
                    <a:pt x="106" y="54"/>
                  </a:lnTo>
                  <a:lnTo>
                    <a:pt x="108" y="52"/>
                  </a:lnTo>
                  <a:lnTo>
                    <a:pt x="112" y="46"/>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81" name="Freeform 479">
              <a:extLst>
                <a:ext uri="{FF2B5EF4-FFF2-40B4-BE49-F238E27FC236}">
                  <a16:creationId xmlns:a16="http://schemas.microsoft.com/office/drawing/2014/main" id="{36A36B1E-84D3-4BF9-868D-3FF4F21A2A96}"/>
                </a:ext>
              </a:extLst>
            </p:cNvPr>
            <p:cNvSpPr>
              <a:spLocks/>
            </p:cNvSpPr>
            <p:nvPr/>
          </p:nvSpPr>
          <p:spPr bwMode="auto">
            <a:xfrm>
              <a:off x="3862228" y="3731709"/>
              <a:ext cx="321505" cy="424021"/>
            </a:xfrm>
            <a:custGeom>
              <a:avLst/>
              <a:gdLst>
                <a:gd name="T0" fmla="*/ 34 w 170"/>
                <a:gd name="T1" fmla="*/ 72 h 248"/>
                <a:gd name="T2" fmla="*/ 40 w 170"/>
                <a:gd name="T3" fmla="*/ 76 h 248"/>
                <a:gd name="T4" fmla="*/ 42 w 170"/>
                <a:gd name="T5" fmla="*/ 72 h 248"/>
                <a:gd name="T6" fmla="*/ 42 w 170"/>
                <a:gd name="T7" fmla="*/ 56 h 248"/>
                <a:gd name="T8" fmla="*/ 46 w 170"/>
                <a:gd name="T9" fmla="*/ 52 h 248"/>
                <a:gd name="T10" fmla="*/ 56 w 170"/>
                <a:gd name="T11" fmla="*/ 50 h 248"/>
                <a:gd name="T12" fmla="*/ 58 w 170"/>
                <a:gd name="T13" fmla="*/ 44 h 248"/>
                <a:gd name="T14" fmla="*/ 58 w 170"/>
                <a:gd name="T15" fmla="*/ 34 h 248"/>
                <a:gd name="T16" fmla="*/ 68 w 170"/>
                <a:gd name="T17" fmla="*/ 24 h 248"/>
                <a:gd name="T18" fmla="*/ 78 w 170"/>
                <a:gd name="T19" fmla="*/ 20 h 248"/>
                <a:gd name="T20" fmla="*/ 90 w 170"/>
                <a:gd name="T21" fmla="*/ 20 h 248"/>
                <a:gd name="T22" fmla="*/ 94 w 170"/>
                <a:gd name="T23" fmla="*/ 14 h 248"/>
                <a:gd name="T24" fmla="*/ 96 w 170"/>
                <a:gd name="T25" fmla="*/ 6 h 248"/>
                <a:gd name="T26" fmla="*/ 104 w 170"/>
                <a:gd name="T27" fmla="*/ 2 h 248"/>
                <a:gd name="T28" fmla="*/ 112 w 170"/>
                <a:gd name="T29" fmla="*/ 4 h 248"/>
                <a:gd name="T30" fmla="*/ 104 w 170"/>
                <a:gd name="T31" fmla="*/ 18 h 248"/>
                <a:gd name="T32" fmla="*/ 100 w 170"/>
                <a:gd name="T33" fmla="*/ 32 h 248"/>
                <a:gd name="T34" fmla="*/ 96 w 170"/>
                <a:gd name="T35" fmla="*/ 44 h 248"/>
                <a:gd name="T36" fmla="*/ 88 w 170"/>
                <a:gd name="T37" fmla="*/ 48 h 248"/>
                <a:gd name="T38" fmla="*/ 86 w 170"/>
                <a:gd name="T39" fmla="*/ 52 h 248"/>
                <a:gd name="T40" fmla="*/ 94 w 170"/>
                <a:gd name="T41" fmla="*/ 60 h 248"/>
                <a:gd name="T42" fmla="*/ 100 w 170"/>
                <a:gd name="T43" fmla="*/ 68 h 248"/>
                <a:gd name="T44" fmla="*/ 96 w 170"/>
                <a:gd name="T45" fmla="*/ 78 h 248"/>
                <a:gd name="T46" fmla="*/ 96 w 170"/>
                <a:gd name="T47" fmla="*/ 86 h 248"/>
                <a:gd name="T48" fmla="*/ 104 w 170"/>
                <a:gd name="T49" fmla="*/ 86 h 248"/>
                <a:gd name="T50" fmla="*/ 120 w 170"/>
                <a:gd name="T51" fmla="*/ 86 h 248"/>
                <a:gd name="T52" fmla="*/ 122 w 170"/>
                <a:gd name="T53" fmla="*/ 88 h 248"/>
                <a:gd name="T54" fmla="*/ 124 w 170"/>
                <a:gd name="T55" fmla="*/ 96 h 248"/>
                <a:gd name="T56" fmla="*/ 130 w 170"/>
                <a:gd name="T57" fmla="*/ 100 h 248"/>
                <a:gd name="T58" fmla="*/ 150 w 170"/>
                <a:gd name="T59" fmla="*/ 108 h 248"/>
                <a:gd name="T60" fmla="*/ 166 w 170"/>
                <a:gd name="T61" fmla="*/ 112 h 248"/>
                <a:gd name="T62" fmla="*/ 170 w 170"/>
                <a:gd name="T63" fmla="*/ 122 h 248"/>
                <a:gd name="T64" fmla="*/ 168 w 170"/>
                <a:gd name="T65" fmla="*/ 144 h 248"/>
                <a:gd name="T66" fmla="*/ 162 w 170"/>
                <a:gd name="T67" fmla="*/ 162 h 248"/>
                <a:gd name="T68" fmla="*/ 150 w 170"/>
                <a:gd name="T69" fmla="*/ 178 h 248"/>
                <a:gd name="T70" fmla="*/ 138 w 170"/>
                <a:gd name="T71" fmla="*/ 184 h 248"/>
                <a:gd name="T72" fmla="*/ 134 w 170"/>
                <a:gd name="T73" fmla="*/ 192 h 248"/>
                <a:gd name="T74" fmla="*/ 138 w 170"/>
                <a:gd name="T75" fmla="*/ 196 h 248"/>
                <a:gd name="T76" fmla="*/ 140 w 170"/>
                <a:gd name="T77" fmla="*/ 200 h 248"/>
                <a:gd name="T78" fmla="*/ 134 w 170"/>
                <a:gd name="T79" fmla="*/ 204 h 248"/>
                <a:gd name="T80" fmla="*/ 132 w 170"/>
                <a:gd name="T81" fmla="*/ 210 h 248"/>
                <a:gd name="T82" fmla="*/ 136 w 170"/>
                <a:gd name="T83" fmla="*/ 232 h 248"/>
                <a:gd name="T84" fmla="*/ 138 w 170"/>
                <a:gd name="T85" fmla="*/ 244 h 248"/>
                <a:gd name="T86" fmla="*/ 134 w 170"/>
                <a:gd name="T87" fmla="*/ 248 h 248"/>
                <a:gd name="T88" fmla="*/ 122 w 170"/>
                <a:gd name="T89" fmla="*/ 248 h 248"/>
                <a:gd name="T90" fmla="*/ 108 w 170"/>
                <a:gd name="T91" fmla="*/ 238 h 248"/>
                <a:gd name="T92" fmla="*/ 84 w 170"/>
                <a:gd name="T93" fmla="*/ 238 h 248"/>
                <a:gd name="T94" fmla="*/ 70 w 170"/>
                <a:gd name="T95" fmla="*/ 220 h 248"/>
                <a:gd name="T96" fmla="*/ 56 w 170"/>
                <a:gd name="T97" fmla="*/ 210 h 248"/>
                <a:gd name="T98" fmla="*/ 46 w 170"/>
                <a:gd name="T99" fmla="*/ 200 h 248"/>
                <a:gd name="T100" fmla="*/ 34 w 170"/>
                <a:gd name="T101" fmla="*/ 202 h 248"/>
                <a:gd name="T102" fmla="*/ 20 w 170"/>
                <a:gd name="T103" fmla="*/ 202 h 248"/>
                <a:gd name="T104" fmla="*/ 0 w 170"/>
                <a:gd name="T105" fmla="*/ 190 h 248"/>
                <a:gd name="T106" fmla="*/ 12 w 170"/>
                <a:gd name="T107" fmla="*/ 170 h 248"/>
                <a:gd name="T108" fmla="*/ 14 w 170"/>
                <a:gd name="T109" fmla="*/ 164 h 248"/>
                <a:gd name="T110" fmla="*/ 22 w 170"/>
                <a:gd name="T111" fmla="*/ 164 h 248"/>
                <a:gd name="T112" fmla="*/ 28 w 170"/>
                <a:gd name="T113" fmla="*/ 162 h 248"/>
                <a:gd name="T114" fmla="*/ 32 w 170"/>
                <a:gd name="T115" fmla="*/ 150 h 248"/>
                <a:gd name="T116" fmla="*/ 30 w 170"/>
                <a:gd name="T117" fmla="*/ 11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0" h="248">
                  <a:moveTo>
                    <a:pt x="24" y="96"/>
                  </a:moveTo>
                  <a:lnTo>
                    <a:pt x="26" y="64"/>
                  </a:lnTo>
                  <a:lnTo>
                    <a:pt x="28" y="66"/>
                  </a:lnTo>
                  <a:lnTo>
                    <a:pt x="30" y="68"/>
                  </a:lnTo>
                  <a:lnTo>
                    <a:pt x="32" y="70"/>
                  </a:lnTo>
                  <a:lnTo>
                    <a:pt x="34" y="72"/>
                  </a:lnTo>
                  <a:lnTo>
                    <a:pt x="36" y="74"/>
                  </a:lnTo>
                  <a:lnTo>
                    <a:pt x="36" y="74"/>
                  </a:lnTo>
                  <a:lnTo>
                    <a:pt x="38" y="76"/>
                  </a:lnTo>
                  <a:lnTo>
                    <a:pt x="38" y="76"/>
                  </a:lnTo>
                  <a:lnTo>
                    <a:pt x="40" y="76"/>
                  </a:lnTo>
                  <a:lnTo>
                    <a:pt x="40" y="76"/>
                  </a:lnTo>
                  <a:lnTo>
                    <a:pt x="40" y="76"/>
                  </a:lnTo>
                  <a:lnTo>
                    <a:pt x="40" y="76"/>
                  </a:lnTo>
                  <a:lnTo>
                    <a:pt x="42" y="74"/>
                  </a:lnTo>
                  <a:lnTo>
                    <a:pt x="42" y="74"/>
                  </a:lnTo>
                  <a:lnTo>
                    <a:pt x="42" y="72"/>
                  </a:lnTo>
                  <a:lnTo>
                    <a:pt x="42" y="72"/>
                  </a:lnTo>
                  <a:lnTo>
                    <a:pt x="42" y="70"/>
                  </a:lnTo>
                  <a:lnTo>
                    <a:pt x="42" y="66"/>
                  </a:lnTo>
                  <a:lnTo>
                    <a:pt x="42" y="62"/>
                  </a:lnTo>
                  <a:lnTo>
                    <a:pt x="42" y="60"/>
                  </a:lnTo>
                  <a:lnTo>
                    <a:pt x="42" y="58"/>
                  </a:lnTo>
                  <a:lnTo>
                    <a:pt x="42" y="56"/>
                  </a:lnTo>
                  <a:lnTo>
                    <a:pt x="42" y="56"/>
                  </a:lnTo>
                  <a:lnTo>
                    <a:pt x="42" y="54"/>
                  </a:lnTo>
                  <a:lnTo>
                    <a:pt x="44" y="54"/>
                  </a:lnTo>
                  <a:lnTo>
                    <a:pt x="44" y="54"/>
                  </a:lnTo>
                  <a:lnTo>
                    <a:pt x="44" y="54"/>
                  </a:lnTo>
                  <a:lnTo>
                    <a:pt x="46" y="52"/>
                  </a:lnTo>
                  <a:lnTo>
                    <a:pt x="48" y="52"/>
                  </a:lnTo>
                  <a:lnTo>
                    <a:pt x="50" y="52"/>
                  </a:lnTo>
                  <a:lnTo>
                    <a:pt x="52" y="52"/>
                  </a:lnTo>
                  <a:lnTo>
                    <a:pt x="54" y="50"/>
                  </a:lnTo>
                  <a:lnTo>
                    <a:pt x="56" y="50"/>
                  </a:lnTo>
                  <a:lnTo>
                    <a:pt x="56" y="50"/>
                  </a:lnTo>
                  <a:lnTo>
                    <a:pt x="58" y="50"/>
                  </a:lnTo>
                  <a:lnTo>
                    <a:pt x="58" y="48"/>
                  </a:lnTo>
                  <a:lnTo>
                    <a:pt x="58" y="48"/>
                  </a:lnTo>
                  <a:lnTo>
                    <a:pt x="58" y="46"/>
                  </a:lnTo>
                  <a:lnTo>
                    <a:pt x="58" y="46"/>
                  </a:lnTo>
                  <a:lnTo>
                    <a:pt x="58" y="44"/>
                  </a:lnTo>
                  <a:lnTo>
                    <a:pt x="58" y="42"/>
                  </a:lnTo>
                  <a:lnTo>
                    <a:pt x="58" y="40"/>
                  </a:lnTo>
                  <a:lnTo>
                    <a:pt x="58" y="38"/>
                  </a:lnTo>
                  <a:lnTo>
                    <a:pt x="58" y="36"/>
                  </a:lnTo>
                  <a:lnTo>
                    <a:pt x="58" y="34"/>
                  </a:lnTo>
                  <a:lnTo>
                    <a:pt x="58" y="34"/>
                  </a:lnTo>
                  <a:lnTo>
                    <a:pt x="58" y="32"/>
                  </a:lnTo>
                  <a:lnTo>
                    <a:pt x="60" y="30"/>
                  </a:lnTo>
                  <a:lnTo>
                    <a:pt x="62" y="28"/>
                  </a:lnTo>
                  <a:lnTo>
                    <a:pt x="64" y="26"/>
                  </a:lnTo>
                  <a:lnTo>
                    <a:pt x="66" y="24"/>
                  </a:lnTo>
                  <a:lnTo>
                    <a:pt x="68" y="24"/>
                  </a:lnTo>
                  <a:lnTo>
                    <a:pt x="70" y="22"/>
                  </a:lnTo>
                  <a:lnTo>
                    <a:pt x="72" y="20"/>
                  </a:lnTo>
                  <a:lnTo>
                    <a:pt x="74" y="20"/>
                  </a:lnTo>
                  <a:lnTo>
                    <a:pt x="74" y="20"/>
                  </a:lnTo>
                  <a:lnTo>
                    <a:pt x="76" y="20"/>
                  </a:lnTo>
                  <a:lnTo>
                    <a:pt x="78" y="20"/>
                  </a:lnTo>
                  <a:lnTo>
                    <a:pt x="80" y="20"/>
                  </a:lnTo>
                  <a:lnTo>
                    <a:pt x="84" y="20"/>
                  </a:lnTo>
                  <a:lnTo>
                    <a:pt x="86" y="20"/>
                  </a:lnTo>
                  <a:lnTo>
                    <a:pt x="88" y="20"/>
                  </a:lnTo>
                  <a:lnTo>
                    <a:pt x="90" y="20"/>
                  </a:lnTo>
                  <a:lnTo>
                    <a:pt x="90" y="20"/>
                  </a:lnTo>
                  <a:lnTo>
                    <a:pt x="92" y="18"/>
                  </a:lnTo>
                  <a:lnTo>
                    <a:pt x="92" y="18"/>
                  </a:lnTo>
                  <a:lnTo>
                    <a:pt x="92" y="18"/>
                  </a:lnTo>
                  <a:lnTo>
                    <a:pt x="92" y="18"/>
                  </a:lnTo>
                  <a:lnTo>
                    <a:pt x="94" y="16"/>
                  </a:lnTo>
                  <a:lnTo>
                    <a:pt x="94" y="14"/>
                  </a:lnTo>
                  <a:lnTo>
                    <a:pt x="94" y="12"/>
                  </a:lnTo>
                  <a:lnTo>
                    <a:pt x="94" y="10"/>
                  </a:lnTo>
                  <a:lnTo>
                    <a:pt x="96" y="8"/>
                  </a:lnTo>
                  <a:lnTo>
                    <a:pt x="96" y="6"/>
                  </a:lnTo>
                  <a:lnTo>
                    <a:pt x="96" y="6"/>
                  </a:lnTo>
                  <a:lnTo>
                    <a:pt x="96" y="6"/>
                  </a:lnTo>
                  <a:lnTo>
                    <a:pt x="98" y="6"/>
                  </a:lnTo>
                  <a:lnTo>
                    <a:pt x="98" y="4"/>
                  </a:lnTo>
                  <a:lnTo>
                    <a:pt x="100" y="4"/>
                  </a:lnTo>
                  <a:lnTo>
                    <a:pt x="102" y="2"/>
                  </a:lnTo>
                  <a:lnTo>
                    <a:pt x="102" y="2"/>
                  </a:lnTo>
                  <a:lnTo>
                    <a:pt x="104" y="2"/>
                  </a:lnTo>
                  <a:lnTo>
                    <a:pt x="106" y="0"/>
                  </a:lnTo>
                  <a:lnTo>
                    <a:pt x="106" y="0"/>
                  </a:lnTo>
                  <a:lnTo>
                    <a:pt x="108" y="0"/>
                  </a:lnTo>
                  <a:lnTo>
                    <a:pt x="110" y="2"/>
                  </a:lnTo>
                  <a:lnTo>
                    <a:pt x="110" y="2"/>
                  </a:lnTo>
                  <a:lnTo>
                    <a:pt x="112" y="4"/>
                  </a:lnTo>
                  <a:lnTo>
                    <a:pt x="114" y="6"/>
                  </a:lnTo>
                  <a:lnTo>
                    <a:pt x="114" y="6"/>
                  </a:lnTo>
                  <a:lnTo>
                    <a:pt x="114" y="8"/>
                  </a:lnTo>
                  <a:lnTo>
                    <a:pt x="110" y="12"/>
                  </a:lnTo>
                  <a:lnTo>
                    <a:pt x="106" y="16"/>
                  </a:lnTo>
                  <a:lnTo>
                    <a:pt x="104" y="18"/>
                  </a:lnTo>
                  <a:lnTo>
                    <a:pt x="104" y="20"/>
                  </a:lnTo>
                  <a:lnTo>
                    <a:pt x="102" y="20"/>
                  </a:lnTo>
                  <a:lnTo>
                    <a:pt x="102" y="22"/>
                  </a:lnTo>
                  <a:lnTo>
                    <a:pt x="102" y="24"/>
                  </a:lnTo>
                  <a:lnTo>
                    <a:pt x="100" y="28"/>
                  </a:lnTo>
                  <a:lnTo>
                    <a:pt x="100" y="32"/>
                  </a:lnTo>
                  <a:lnTo>
                    <a:pt x="100" y="36"/>
                  </a:lnTo>
                  <a:lnTo>
                    <a:pt x="98" y="38"/>
                  </a:lnTo>
                  <a:lnTo>
                    <a:pt x="98" y="40"/>
                  </a:lnTo>
                  <a:lnTo>
                    <a:pt x="98" y="42"/>
                  </a:lnTo>
                  <a:lnTo>
                    <a:pt x="98" y="42"/>
                  </a:lnTo>
                  <a:lnTo>
                    <a:pt x="96" y="44"/>
                  </a:lnTo>
                  <a:lnTo>
                    <a:pt x="96" y="44"/>
                  </a:lnTo>
                  <a:lnTo>
                    <a:pt x="96" y="44"/>
                  </a:lnTo>
                  <a:lnTo>
                    <a:pt x="94" y="44"/>
                  </a:lnTo>
                  <a:lnTo>
                    <a:pt x="92" y="46"/>
                  </a:lnTo>
                  <a:lnTo>
                    <a:pt x="90" y="48"/>
                  </a:lnTo>
                  <a:lnTo>
                    <a:pt x="88" y="48"/>
                  </a:lnTo>
                  <a:lnTo>
                    <a:pt x="88" y="48"/>
                  </a:lnTo>
                  <a:lnTo>
                    <a:pt x="88" y="48"/>
                  </a:lnTo>
                  <a:lnTo>
                    <a:pt x="86" y="50"/>
                  </a:lnTo>
                  <a:lnTo>
                    <a:pt x="86" y="50"/>
                  </a:lnTo>
                  <a:lnTo>
                    <a:pt x="86" y="50"/>
                  </a:lnTo>
                  <a:lnTo>
                    <a:pt x="86" y="52"/>
                  </a:lnTo>
                  <a:lnTo>
                    <a:pt x="88" y="52"/>
                  </a:lnTo>
                  <a:lnTo>
                    <a:pt x="88" y="54"/>
                  </a:lnTo>
                  <a:lnTo>
                    <a:pt x="88" y="56"/>
                  </a:lnTo>
                  <a:lnTo>
                    <a:pt x="90" y="56"/>
                  </a:lnTo>
                  <a:lnTo>
                    <a:pt x="92" y="58"/>
                  </a:lnTo>
                  <a:lnTo>
                    <a:pt x="94" y="60"/>
                  </a:lnTo>
                  <a:lnTo>
                    <a:pt x="96" y="64"/>
                  </a:lnTo>
                  <a:lnTo>
                    <a:pt x="98" y="64"/>
                  </a:lnTo>
                  <a:lnTo>
                    <a:pt x="98" y="66"/>
                  </a:lnTo>
                  <a:lnTo>
                    <a:pt x="98" y="66"/>
                  </a:lnTo>
                  <a:lnTo>
                    <a:pt x="100" y="68"/>
                  </a:lnTo>
                  <a:lnTo>
                    <a:pt x="100" y="68"/>
                  </a:lnTo>
                  <a:lnTo>
                    <a:pt x="100" y="70"/>
                  </a:lnTo>
                  <a:lnTo>
                    <a:pt x="100" y="70"/>
                  </a:lnTo>
                  <a:lnTo>
                    <a:pt x="98" y="72"/>
                  </a:lnTo>
                  <a:lnTo>
                    <a:pt x="98" y="74"/>
                  </a:lnTo>
                  <a:lnTo>
                    <a:pt x="96" y="76"/>
                  </a:lnTo>
                  <a:lnTo>
                    <a:pt x="96" y="78"/>
                  </a:lnTo>
                  <a:lnTo>
                    <a:pt x="96" y="82"/>
                  </a:lnTo>
                  <a:lnTo>
                    <a:pt x="94" y="82"/>
                  </a:lnTo>
                  <a:lnTo>
                    <a:pt x="94" y="84"/>
                  </a:lnTo>
                  <a:lnTo>
                    <a:pt x="96" y="84"/>
                  </a:lnTo>
                  <a:lnTo>
                    <a:pt x="96" y="84"/>
                  </a:lnTo>
                  <a:lnTo>
                    <a:pt x="96" y="86"/>
                  </a:lnTo>
                  <a:lnTo>
                    <a:pt x="96" y="86"/>
                  </a:lnTo>
                  <a:lnTo>
                    <a:pt x="98" y="86"/>
                  </a:lnTo>
                  <a:lnTo>
                    <a:pt x="100" y="86"/>
                  </a:lnTo>
                  <a:lnTo>
                    <a:pt x="100" y="86"/>
                  </a:lnTo>
                  <a:lnTo>
                    <a:pt x="102" y="86"/>
                  </a:lnTo>
                  <a:lnTo>
                    <a:pt x="104" y="86"/>
                  </a:lnTo>
                  <a:lnTo>
                    <a:pt x="108" y="86"/>
                  </a:lnTo>
                  <a:lnTo>
                    <a:pt x="112" y="86"/>
                  </a:lnTo>
                  <a:lnTo>
                    <a:pt x="114" y="86"/>
                  </a:lnTo>
                  <a:lnTo>
                    <a:pt x="116" y="84"/>
                  </a:lnTo>
                  <a:lnTo>
                    <a:pt x="118" y="84"/>
                  </a:lnTo>
                  <a:lnTo>
                    <a:pt x="120" y="86"/>
                  </a:lnTo>
                  <a:lnTo>
                    <a:pt x="122" y="86"/>
                  </a:lnTo>
                  <a:lnTo>
                    <a:pt x="122" y="86"/>
                  </a:lnTo>
                  <a:lnTo>
                    <a:pt x="122" y="86"/>
                  </a:lnTo>
                  <a:lnTo>
                    <a:pt x="122" y="86"/>
                  </a:lnTo>
                  <a:lnTo>
                    <a:pt x="122" y="88"/>
                  </a:lnTo>
                  <a:lnTo>
                    <a:pt x="122" y="88"/>
                  </a:lnTo>
                  <a:lnTo>
                    <a:pt x="122" y="90"/>
                  </a:lnTo>
                  <a:lnTo>
                    <a:pt x="122" y="92"/>
                  </a:lnTo>
                  <a:lnTo>
                    <a:pt x="122" y="92"/>
                  </a:lnTo>
                  <a:lnTo>
                    <a:pt x="122" y="94"/>
                  </a:lnTo>
                  <a:lnTo>
                    <a:pt x="122" y="96"/>
                  </a:lnTo>
                  <a:lnTo>
                    <a:pt x="124" y="96"/>
                  </a:lnTo>
                  <a:lnTo>
                    <a:pt x="124" y="96"/>
                  </a:lnTo>
                  <a:lnTo>
                    <a:pt x="124" y="98"/>
                  </a:lnTo>
                  <a:lnTo>
                    <a:pt x="124" y="98"/>
                  </a:lnTo>
                  <a:lnTo>
                    <a:pt x="126" y="98"/>
                  </a:lnTo>
                  <a:lnTo>
                    <a:pt x="128" y="100"/>
                  </a:lnTo>
                  <a:lnTo>
                    <a:pt x="130" y="100"/>
                  </a:lnTo>
                  <a:lnTo>
                    <a:pt x="134" y="102"/>
                  </a:lnTo>
                  <a:lnTo>
                    <a:pt x="136" y="104"/>
                  </a:lnTo>
                  <a:lnTo>
                    <a:pt x="140" y="104"/>
                  </a:lnTo>
                  <a:lnTo>
                    <a:pt x="144" y="106"/>
                  </a:lnTo>
                  <a:lnTo>
                    <a:pt x="148" y="108"/>
                  </a:lnTo>
                  <a:lnTo>
                    <a:pt x="150" y="108"/>
                  </a:lnTo>
                  <a:lnTo>
                    <a:pt x="156" y="110"/>
                  </a:lnTo>
                  <a:lnTo>
                    <a:pt x="160" y="110"/>
                  </a:lnTo>
                  <a:lnTo>
                    <a:pt x="164" y="110"/>
                  </a:lnTo>
                  <a:lnTo>
                    <a:pt x="164" y="112"/>
                  </a:lnTo>
                  <a:lnTo>
                    <a:pt x="166" y="112"/>
                  </a:lnTo>
                  <a:lnTo>
                    <a:pt x="166" y="112"/>
                  </a:lnTo>
                  <a:lnTo>
                    <a:pt x="168" y="114"/>
                  </a:lnTo>
                  <a:lnTo>
                    <a:pt x="168" y="116"/>
                  </a:lnTo>
                  <a:lnTo>
                    <a:pt x="168" y="116"/>
                  </a:lnTo>
                  <a:lnTo>
                    <a:pt x="170" y="118"/>
                  </a:lnTo>
                  <a:lnTo>
                    <a:pt x="170" y="120"/>
                  </a:lnTo>
                  <a:lnTo>
                    <a:pt x="170" y="122"/>
                  </a:lnTo>
                  <a:lnTo>
                    <a:pt x="170" y="124"/>
                  </a:lnTo>
                  <a:lnTo>
                    <a:pt x="170" y="128"/>
                  </a:lnTo>
                  <a:lnTo>
                    <a:pt x="168" y="132"/>
                  </a:lnTo>
                  <a:lnTo>
                    <a:pt x="168" y="136"/>
                  </a:lnTo>
                  <a:lnTo>
                    <a:pt x="168" y="142"/>
                  </a:lnTo>
                  <a:lnTo>
                    <a:pt x="168" y="144"/>
                  </a:lnTo>
                  <a:lnTo>
                    <a:pt x="166" y="146"/>
                  </a:lnTo>
                  <a:lnTo>
                    <a:pt x="164" y="152"/>
                  </a:lnTo>
                  <a:lnTo>
                    <a:pt x="164" y="156"/>
                  </a:lnTo>
                  <a:lnTo>
                    <a:pt x="162" y="158"/>
                  </a:lnTo>
                  <a:lnTo>
                    <a:pt x="162" y="160"/>
                  </a:lnTo>
                  <a:lnTo>
                    <a:pt x="162" y="162"/>
                  </a:lnTo>
                  <a:lnTo>
                    <a:pt x="162" y="164"/>
                  </a:lnTo>
                  <a:lnTo>
                    <a:pt x="164" y="168"/>
                  </a:lnTo>
                  <a:lnTo>
                    <a:pt x="164" y="174"/>
                  </a:lnTo>
                  <a:lnTo>
                    <a:pt x="162" y="176"/>
                  </a:lnTo>
                  <a:lnTo>
                    <a:pt x="154" y="176"/>
                  </a:lnTo>
                  <a:lnTo>
                    <a:pt x="150" y="178"/>
                  </a:lnTo>
                  <a:lnTo>
                    <a:pt x="146" y="180"/>
                  </a:lnTo>
                  <a:lnTo>
                    <a:pt x="142" y="182"/>
                  </a:lnTo>
                  <a:lnTo>
                    <a:pt x="140" y="182"/>
                  </a:lnTo>
                  <a:lnTo>
                    <a:pt x="140" y="182"/>
                  </a:lnTo>
                  <a:lnTo>
                    <a:pt x="138" y="184"/>
                  </a:lnTo>
                  <a:lnTo>
                    <a:pt x="138" y="184"/>
                  </a:lnTo>
                  <a:lnTo>
                    <a:pt x="136" y="186"/>
                  </a:lnTo>
                  <a:lnTo>
                    <a:pt x="136" y="188"/>
                  </a:lnTo>
                  <a:lnTo>
                    <a:pt x="134" y="190"/>
                  </a:lnTo>
                  <a:lnTo>
                    <a:pt x="134" y="190"/>
                  </a:lnTo>
                  <a:lnTo>
                    <a:pt x="134" y="192"/>
                  </a:lnTo>
                  <a:lnTo>
                    <a:pt x="134" y="192"/>
                  </a:lnTo>
                  <a:lnTo>
                    <a:pt x="134" y="194"/>
                  </a:lnTo>
                  <a:lnTo>
                    <a:pt x="134" y="194"/>
                  </a:lnTo>
                  <a:lnTo>
                    <a:pt x="134" y="194"/>
                  </a:lnTo>
                  <a:lnTo>
                    <a:pt x="134" y="194"/>
                  </a:lnTo>
                  <a:lnTo>
                    <a:pt x="136" y="196"/>
                  </a:lnTo>
                  <a:lnTo>
                    <a:pt x="138" y="196"/>
                  </a:lnTo>
                  <a:lnTo>
                    <a:pt x="138" y="198"/>
                  </a:lnTo>
                  <a:lnTo>
                    <a:pt x="140" y="198"/>
                  </a:lnTo>
                  <a:lnTo>
                    <a:pt x="140" y="200"/>
                  </a:lnTo>
                  <a:lnTo>
                    <a:pt x="140" y="200"/>
                  </a:lnTo>
                  <a:lnTo>
                    <a:pt x="140" y="200"/>
                  </a:lnTo>
                  <a:lnTo>
                    <a:pt x="140" y="200"/>
                  </a:lnTo>
                  <a:lnTo>
                    <a:pt x="140" y="202"/>
                  </a:lnTo>
                  <a:lnTo>
                    <a:pt x="140" y="202"/>
                  </a:lnTo>
                  <a:lnTo>
                    <a:pt x="140" y="202"/>
                  </a:lnTo>
                  <a:lnTo>
                    <a:pt x="138" y="202"/>
                  </a:lnTo>
                  <a:lnTo>
                    <a:pt x="138" y="204"/>
                  </a:lnTo>
                  <a:lnTo>
                    <a:pt x="134" y="204"/>
                  </a:lnTo>
                  <a:lnTo>
                    <a:pt x="134" y="204"/>
                  </a:lnTo>
                  <a:lnTo>
                    <a:pt x="134" y="206"/>
                  </a:lnTo>
                  <a:lnTo>
                    <a:pt x="134" y="206"/>
                  </a:lnTo>
                  <a:lnTo>
                    <a:pt x="132" y="206"/>
                  </a:lnTo>
                  <a:lnTo>
                    <a:pt x="132" y="208"/>
                  </a:lnTo>
                  <a:lnTo>
                    <a:pt x="132" y="210"/>
                  </a:lnTo>
                  <a:lnTo>
                    <a:pt x="132" y="212"/>
                  </a:lnTo>
                  <a:lnTo>
                    <a:pt x="132" y="214"/>
                  </a:lnTo>
                  <a:lnTo>
                    <a:pt x="134" y="216"/>
                  </a:lnTo>
                  <a:lnTo>
                    <a:pt x="134" y="220"/>
                  </a:lnTo>
                  <a:lnTo>
                    <a:pt x="136" y="228"/>
                  </a:lnTo>
                  <a:lnTo>
                    <a:pt x="136" y="232"/>
                  </a:lnTo>
                  <a:lnTo>
                    <a:pt x="136" y="232"/>
                  </a:lnTo>
                  <a:lnTo>
                    <a:pt x="138" y="234"/>
                  </a:lnTo>
                  <a:lnTo>
                    <a:pt x="138" y="238"/>
                  </a:lnTo>
                  <a:lnTo>
                    <a:pt x="138" y="242"/>
                  </a:lnTo>
                  <a:lnTo>
                    <a:pt x="138" y="242"/>
                  </a:lnTo>
                  <a:lnTo>
                    <a:pt x="138" y="244"/>
                  </a:lnTo>
                  <a:lnTo>
                    <a:pt x="138" y="246"/>
                  </a:lnTo>
                  <a:lnTo>
                    <a:pt x="138" y="246"/>
                  </a:lnTo>
                  <a:lnTo>
                    <a:pt x="138" y="248"/>
                  </a:lnTo>
                  <a:lnTo>
                    <a:pt x="136" y="248"/>
                  </a:lnTo>
                  <a:lnTo>
                    <a:pt x="136" y="248"/>
                  </a:lnTo>
                  <a:lnTo>
                    <a:pt x="134" y="248"/>
                  </a:lnTo>
                  <a:lnTo>
                    <a:pt x="134" y="248"/>
                  </a:lnTo>
                  <a:lnTo>
                    <a:pt x="132" y="248"/>
                  </a:lnTo>
                  <a:lnTo>
                    <a:pt x="128" y="248"/>
                  </a:lnTo>
                  <a:lnTo>
                    <a:pt x="126" y="248"/>
                  </a:lnTo>
                  <a:lnTo>
                    <a:pt x="124" y="248"/>
                  </a:lnTo>
                  <a:lnTo>
                    <a:pt x="122" y="248"/>
                  </a:lnTo>
                  <a:lnTo>
                    <a:pt x="120" y="248"/>
                  </a:lnTo>
                  <a:lnTo>
                    <a:pt x="118" y="244"/>
                  </a:lnTo>
                  <a:lnTo>
                    <a:pt x="112" y="242"/>
                  </a:lnTo>
                  <a:lnTo>
                    <a:pt x="110" y="240"/>
                  </a:lnTo>
                  <a:lnTo>
                    <a:pt x="110" y="240"/>
                  </a:lnTo>
                  <a:lnTo>
                    <a:pt x="108" y="238"/>
                  </a:lnTo>
                  <a:lnTo>
                    <a:pt x="106" y="238"/>
                  </a:lnTo>
                  <a:lnTo>
                    <a:pt x="102" y="238"/>
                  </a:lnTo>
                  <a:lnTo>
                    <a:pt x="98" y="238"/>
                  </a:lnTo>
                  <a:lnTo>
                    <a:pt x="94" y="238"/>
                  </a:lnTo>
                  <a:lnTo>
                    <a:pt x="88" y="238"/>
                  </a:lnTo>
                  <a:lnTo>
                    <a:pt x="84" y="238"/>
                  </a:lnTo>
                  <a:lnTo>
                    <a:pt x="82" y="234"/>
                  </a:lnTo>
                  <a:lnTo>
                    <a:pt x="80" y="230"/>
                  </a:lnTo>
                  <a:lnTo>
                    <a:pt x="76" y="224"/>
                  </a:lnTo>
                  <a:lnTo>
                    <a:pt x="74" y="222"/>
                  </a:lnTo>
                  <a:lnTo>
                    <a:pt x="72" y="220"/>
                  </a:lnTo>
                  <a:lnTo>
                    <a:pt x="70" y="220"/>
                  </a:lnTo>
                  <a:lnTo>
                    <a:pt x="68" y="218"/>
                  </a:lnTo>
                  <a:lnTo>
                    <a:pt x="64" y="216"/>
                  </a:lnTo>
                  <a:lnTo>
                    <a:pt x="60" y="212"/>
                  </a:lnTo>
                  <a:lnTo>
                    <a:pt x="58" y="212"/>
                  </a:lnTo>
                  <a:lnTo>
                    <a:pt x="56" y="210"/>
                  </a:lnTo>
                  <a:lnTo>
                    <a:pt x="56" y="210"/>
                  </a:lnTo>
                  <a:lnTo>
                    <a:pt x="54" y="208"/>
                  </a:lnTo>
                  <a:lnTo>
                    <a:pt x="52" y="206"/>
                  </a:lnTo>
                  <a:lnTo>
                    <a:pt x="50" y="204"/>
                  </a:lnTo>
                  <a:lnTo>
                    <a:pt x="48" y="202"/>
                  </a:lnTo>
                  <a:lnTo>
                    <a:pt x="46" y="202"/>
                  </a:lnTo>
                  <a:lnTo>
                    <a:pt x="46" y="200"/>
                  </a:lnTo>
                  <a:lnTo>
                    <a:pt x="44" y="200"/>
                  </a:lnTo>
                  <a:lnTo>
                    <a:pt x="42" y="200"/>
                  </a:lnTo>
                  <a:lnTo>
                    <a:pt x="42" y="200"/>
                  </a:lnTo>
                  <a:lnTo>
                    <a:pt x="40" y="200"/>
                  </a:lnTo>
                  <a:lnTo>
                    <a:pt x="36" y="200"/>
                  </a:lnTo>
                  <a:lnTo>
                    <a:pt x="34" y="202"/>
                  </a:lnTo>
                  <a:lnTo>
                    <a:pt x="30" y="202"/>
                  </a:lnTo>
                  <a:lnTo>
                    <a:pt x="26" y="202"/>
                  </a:lnTo>
                  <a:lnTo>
                    <a:pt x="24" y="202"/>
                  </a:lnTo>
                  <a:lnTo>
                    <a:pt x="22" y="202"/>
                  </a:lnTo>
                  <a:lnTo>
                    <a:pt x="22" y="202"/>
                  </a:lnTo>
                  <a:lnTo>
                    <a:pt x="20" y="202"/>
                  </a:lnTo>
                  <a:lnTo>
                    <a:pt x="18" y="200"/>
                  </a:lnTo>
                  <a:lnTo>
                    <a:pt x="16" y="200"/>
                  </a:lnTo>
                  <a:lnTo>
                    <a:pt x="12" y="198"/>
                  </a:lnTo>
                  <a:lnTo>
                    <a:pt x="8" y="196"/>
                  </a:lnTo>
                  <a:lnTo>
                    <a:pt x="2" y="190"/>
                  </a:lnTo>
                  <a:lnTo>
                    <a:pt x="0" y="190"/>
                  </a:lnTo>
                  <a:lnTo>
                    <a:pt x="4" y="182"/>
                  </a:lnTo>
                  <a:lnTo>
                    <a:pt x="8" y="178"/>
                  </a:lnTo>
                  <a:lnTo>
                    <a:pt x="10" y="176"/>
                  </a:lnTo>
                  <a:lnTo>
                    <a:pt x="12" y="172"/>
                  </a:lnTo>
                  <a:lnTo>
                    <a:pt x="12" y="172"/>
                  </a:lnTo>
                  <a:lnTo>
                    <a:pt x="12" y="170"/>
                  </a:lnTo>
                  <a:lnTo>
                    <a:pt x="12" y="168"/>
                  </a:lnTo>
                  <a:lnTo>
                    <a:pt x="12" y="166"/>
                  </a:lnTo>
                  <a:lnTo>
                    <a:pt x="12" y="166"/>
                  </a:lnTo>
                  <a:lnTo>
                    <a:pt x="14" y="164"/>
                  </a:lnTo>
                  <a:lnTo>
                    <a:pt x="14" y="164"/>
                  </a:lnTo>
                  <a:lnTo>
                    <a:pt x="14" y="164"/>
                  </a:lnTo>
                  <a:lnTo>
                    <a:pt x="14" y="164"/>
                  </a:lnTo>
                  <a:lnTo>
                    <a:pt x="16" y="164"/>
                  </a:lnTo>
                  <a:lnTo>
                    <a:pt x="16" y="164"/>
                  </a:lnTo>
                  <a:lnTo>
                    <a:pt x="18" y="164"/>
                  </a:lnTo>
                  <a:lnTo>
                    <a:pt x="20" y="164"/>
                  </a:lnTo>
                  <a:lnTo>
                    <a:pt x="22" y="164"/>
                  </a:lnTo>
                  <a:lnTo>
                    <a:pt x="24" y="164"/>
                  </a:lnTo>
                  <a:lnTo>
                    <a:pt x="26" y="164"/>
                  </a:lnTo>
                  <a:lnTo>
                    <a:pt x="26" y="164"/>
                  </a:lnTo>
                  <a:lnTo>
                    <a:pt x="28" y="164"/>
                  </a:lnTo>
                  <a:lnTo>
                    <a:pt x="28" y="162"/>
                  </a:lnTo>
                  <a:lnTo>
                    <a:pt x="28" y="162"/>
                  </a:lnTo>
                  <a:lnTo>
                    <a:pt x="30" y="160"/>
                  </a:lnTo>
                  <a:lnTo>
                    <a:pt x="30" y="158"/>
                  </a:lnTo>
                  <a:lnTo>
                    <a:pt x="30" y="156"/>
                  </a:lnTo>
                  <a:lnTo>
                    <a:pt x="32" y="154"/>
                  </a:lnTo>
                  <a:lnTo>
                    <a:pt x="32" y="152"/>
                  </a:lnTo>
                  <a:lnTo>
                    <a:pt x="32" y="150"/>
                  </a:lnTo>
                  <a:lnTo>
                    <a:pt x="32" y="146"/>
                  </a:lnTo>
                  <a:lnTo>
                    <a:pt x="32" y="142"/>
                  </a:lnTo>
                  <a:lnTo>
                    <a:pt x="32" y="136"/>
                  </a:lnTo>
                  <a:lnTo>
                    <a:pt x="30" y="130"/>
                  </a:lnTo>
                  <a:lnTo>
                    <a:pt x="30" y="124"/>
                  </a:lnTo>
                  <a:lnTo>
                    <a:pt x="30" y="118"/>
                  </a:lnTo>
                  <a:lnTo>
                    <a:pt x="28" y="114"/>
                  </a:lnTo>
                  <a:lnTo>
                    <a:pt x="26" y="104"/>
                  </a:lnTo>
                  <a:lnTo>
                    <a:pt x="24" y="98"/>
                  </a:lnTo>
                  <a:lnTo>
                    <a:pt x="24" y="96"/>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82" name="Freeform 480">
              <a:extLst>
                <a:ext uri="{FF2B5EF4-FFF2-40B4-BE49-F238E27FC236}">
                  <a16:creationId xmlns:a16="http://schemas.microsoft.com/office/drawing/2014/main" id="{D95EB9F1-23FA-4AD9-964B-1C45AEF37918}"/>
                </a:ext>
              </a:extLst>
            </p:cNvPr>
            <p:cNvSpPr>
              <a:spLocks/>
            </p:cNvSpPr>
            <p:nvPr/>
          </p:nvSpPr>
          <p:spPr bwMode="auto">
            <a:xfrm>
              <a:off x="3862228" y="3731709"/>
              <a:ext cx="321505" cy="424021"/>
            </a:xfrm>
            <a:custGeom>
              <a:avLst/>
              <a:gdLst>
                <a:gd name="T0" fmla="*/ 34 w 170"/>
                <a:gd name="T1" fmla="*/ 72 h 248"/>
                <a:gd name="T2" fmla="*/ 40 w 170"/>
                <a:gd name="T3" fmla="*/ 76 h 248"/>
                <a:gd name="T4" fmla="*/ 42 w 170"/>
                <a:gd name="T5" fmla="*/ 72 h 248"/>
                <a:gd name="T6" fmla="*/ 42 w 170"/>
                <a:gd name="T7" fmla="*/ 56 h 248"/>
                <a:gd name="T8" fmla="*/ 46 w 170"/>
                <a:gd name="T9" fmla="*/ 52 h 248"/>
                <a:gd name="T10" fmla="*/ 56 w 170"/>
                <a:gd name="T11" fmla="*/ 50 h 248"/>
                <a:gd name="T12" fmla="*/ 58 w 170"/>
                <a:gd name="T13" fmla="*/ 44 h 248"/>
                <a:gd name="T14" fmla="*/ 58 w 170"/>
                <a:gd name="T15" fmla="*/ 34 h 248"/>
                <a:gd name="T16" fmla="*/ 68 w 170"/>
                <a:gd name="T17" fmla="*/ 24 h 248"/>
                <a:gd name="T18" fmla="*/ 78 w 170"/>
                <a:gd name="T19" fmla="*/ 20 h 248"/>
                <a:gd name="T20" fmla="*/ 90 w 170"/>
                <a:gd name="T21" fmla="*/ 20 h 248"/>
                <a:gd name="T22" fmla="*/ 94 w 170"/>
                <a:gd name="T23" fmla="*/ 14 h 248"/>
                <a:gd name="T24" fmla="*/ 96 w 170"/>
                <a:gd name="T25" fmla="*/ 6 h 248"/>
                <a:gd name="T26" fmla="*/ 104 w 170"/>
                <a:gd name="T27" fmla="*/ 2 h 248"/>
                <a:gd name="T28" fmla="*/ 112 w 170"/>
                <a:gd name="T29" fmla="*/ 4 h 248"/>
                <a:gd name="T30" fmla="*/ 104 w 170"/>
                <a:gd name="T31" fmla="*/ 18 h 248"/>
                <a:gd name="T32" fmla="*/ 100 w 170"/>
                <a:gd name="T33" fmla="*/ 32 h 248"/>
                <a:gd name="T34" fmla="*/ 96 w 170"/>
                <a:gd name="T35" fmla="*/ 44 h 248"/>
                <a:gd name="T36" fmla="*/ 88 w 170"/>
                <a:gd name="T37" fmla="*/ 48 h 248"/>
                <a:gd name="T38" fmla="*/ 86 w 170"/>
                <a:gd name="T39" fmla="*/ 52 h 248"/>
                <a:gd name="T40" fmla="*/ 94 w 170"/>
                <a:gd name="T41" fmla="*/ 60 h 248"/>
                <a:gd name="T42" fmla="*/ 100 w 170"/>
                <a:gd name="T43" fmla="*/ 68 h 248"/>
                <a:gd name="T44" fmla="*/ 96 w 170"/>
                <a:gd name="T45" fmla="*/ 78 h 248"/>
                <a:gd name="T46" fmla="*/ 96 w 170"/>
                <a:gd name="T47" fmla="*/ 86 h 248"/>
                <a:gd name="T48" fmla="*/ 104 w 170"/>
                <a:gd name="T49" fmla="*/ 86 h 248"/>
                <a:gd name="T50" fmla="*/ 120 w 170"/>
                <a:gd name="T51" fmla="*/ 86 h 248"/>
                <a:gd name="T52" fmla="*/ 122 w 170"/>
                <a:gd name="T53" fmla="*/ 88 h 248"/>
                <a:gd name="T54" fmla="*/ 124 w 170"/>
                <a:gd name="T55" fmla="*/ 96 h 248"/>
                <a:gd name="T56" fmla="*/ 130 w 170"/>
                <a:gd name="T57" fmla="*/ 100 h 248"/>
                <a:gd name="T58" fmla="*/ 150 w 170"/>
                <a:gd name="T59" fmla="*/ 108 h 248"/>
                <a:gd name="T60" fmla="*/ 166 w 170"/>
                <a:gd name="T61" fmla="*/ 112 h 248"/>
                <a:gd name="T62" fmla="*/ 170 w 170"/>
                <a:gd name="T63" fmla="*/ 122 h 248"/>
                <a:gd name="T64" fmla="*/ 168 w 170"/>
                <a:gd name="T65" fmla="*/ 144 h 248"/>
                <a:gd name="T66" fmla="*/ 162 w 170"/>
                <a:gd name="T67" fmla="*/ 162 h 248"/>
                <a:gd name="T68" fmla="*/ 150 w 170"/>
                <a:gd name="T69" fmla="*/ 178 h 248"/>
                <a:gd name="T70" fmla="*/ 138 w 170"/>
                <a:gd name="T71" fmla="*/ 184 h 248"/>
                <a:gd name="T72" fmla="*/ 134 w 170"/>
                <a:gd name="T73" fmla="*/ 192 h 248"/>
                <a:gd name="T74" fmla="*/ 138 w 170"/>
                <a:gd name="T75" fmla="*/ 196 h 248"/>
                <a:gd name="T76" fmla="*/ 140 w 170"/>
                <a:gd name="T77" fmla="*/ 200 h 248"/>
                <a:gd name="T78" fmla="*/ 134 w 170"/>
                <a:gd name="T79" fmla="*/ 204 h 248"/>
                <a:gd name="T80" fmla="*/ 132 w 170"/>
                <a:gd name="T81" fmla="*/ 210 h 248"/>
                <a:gd name="T82" fmla="*/ 136 w 170"/>
                <a:gd name="T83" fmla="*/ 232 h 248"/>
                <a:gd name="T84" fmla="*/ 138 w 170"/>
                <a:gd name="T85" fmla="*/ 244 h 248"/>
                <a:gd name="T86" fmla="*/ 134 w 170"/>
                <a:gd name="T87" fmla="*/ 248 h 248"/>
                <a:gd name="T88" fmla="*/ 122 w 170"/>
                <a:gd name="T89" fmla="*/ 248 h 248"/>
                <a:gd name="T90" fmla="*/ 108 w 170"/>
                <a:gd name="T91" fmla="*/ 238 h 248"/>
                <a:gd name="T92" fmla="*/ 84 w 170"/>
                <a:gd name="T93" fmla="*/ 238 h 248"/>
                <a:gd name="T94" fmla="*/ 70 w 170"/>
                <a:gd name="T95" fmla="*/ 220 h 248"/>
                <a:gd name="T96" fmla="*/ 56 w 170"/>
                <a:gd name="T97" fmla="*/ 210 h 248"/>
                <a:gd name="T98" fmla="*/ 46 w 170"/>
                <a:gd name="T99" fmla="*/ 200 h 248"/>
                <a:gd name="T100" fmla="*/ 34 w 170"/>
                <a:gd name="T101" fmla="*/ 202 h 248"/>
                <a:gd name="T102" fmla="*/ 20 w 170"/>
                <a:gd name="T103" fmla="*/ 202 h 248"/>
                <a:gd name="T104" fmla="*/ 0 w 170"/>
                <a:gd name="T105" fmla="*/ 190 h 248"/>
                <a:gd name="T106" fmla="*/ 12 w 170"/>
                <a:gd name="T107" fmla="*/ 170 h 248"/>
                <a:gd name="T108" fmla="*/ 14 w 170"/>
                <a:gd name="T109" fmla="*/ 164 h 248"/>
                <a:gd name="T110" fmla="*/ 22 w 170"/>
                <a:gd name="T111" fmla="*/ 164 h 248"/>
                <a:gd name="T112" fmla="*/ 28 w 170"/>
                <a:gd name="T113" fmla="*/ 162 h 248"/>
                <a:gd name="T114" fmla="*/ 32 w 170"/>
                <a:gd name="T115" fmla="*/ 150 h 248"/>
                <a:gd name="T116" fmla="*/ 30 w 170"/>
                <a:gd name="T117" fmla="*/ 11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0" h="248">
                  <a:moveTo>
                    <a:pt x="24" y="96"/>
                  </a:moveTo>
                  <a:lnTo>
                    <a:pt x="26" y="64"/>
                  </a:lnTo>
                  <a:lnTo>
                    <a:pt x="28" y="66"/>
                  </a:lnTo>
                  <a:lnTo>
                    <a:pt x="30" y="68"/>
                  </a:lnTo>
                  <a:lnTo>
                    <a:pt x="32" y="70"/>
                  </a:lnTo>
                  <a:lnTo>
                    <a:pt x="34" y="72"/>
                  </a:lnTo>
                  <a:lnTo>
                    <a:pt x="36" y="74"/>
                  </a:lnTo>
                  <a:lnTo>
                    <a:pt x="36" y="74"/>
                  </a:lnTo>
                  <a:lnTo>
                    <a:pt x="38" y="76"/>
                  </a:lnTo>
                  <a:lnTo>
                    <a:pt x="38" y="76"/>
                  </a:lnTo>
                  <a:lnTo>
                    <a:pt x="40" y="76"/>
                  </a:lnTo>
                  <a:lnTo>
                    <a:pt x="40" y="76"/>
                  </a:lnTo>
                  <a:lnTo>
                    <a:pt x="40" y="76"/>
                  </a:lnTo>
                  <a:lnTo>
                    <a:pt x="40" y="76"/>
                  </a:lnTo>
                  <a:lnTo>
                    <a:pt x="42" y="74"/>
                  </a:lnTo>
                  <a:lnTo>
                    <a:pt x="42" y="74"/>
                  </a:lnTo>
                  <a:lnTo>
                    <a:pt x="42" y="72"/>
                  </a:lnTo>
                  <a:lnTo>
                    <a:pt x="42" y="72"/>
                  </a:lnTo>
                  <a:lnTo>
                    <a:pt x="42" y="70"/>
                  </a:lnTo>
                  <a:lnTo>
                    <a:pt x="42" y="66"/>
                  </a:lnTo>
                  <a:lnTo>
                    <a:pt x="42" y="62"/>
                  </a:lnTo>
                  <a:lnTo>
                    <a:pt x="42" y="60"/>
                  </a:lnTo>
                  <a:lnTo>
                    <a:pt x="42" y="58"/>
                  </a:lnTo>
                  <a:lnTo>
                    <a:pt x="42" y="56"/>
                  </a:lnTo>
                  <a:lnTo>
                    <a:pt x="42" y="56"/>
                  </a:lnTo>
                  <a:lnTo>
                    <a:pt x="42" y="54"/>
                  </a:lnTo>
                  <a:lnTo>
                    <a:pt x="44" y="54"/>
                  </a:lnTo>
                  <a:lnTo>
                    <a:pt x="44" y="54"/>
                  </a:lnTo>
                  <a:lnTo>
                    <a:pt x="44" y="54"/>
                  </a:lnTo>
                  <a:lnTo>
                    <a:pt x="46" y="52"/>
                  </a:lnTo>
                  <a:lnTo>
                    <a:pt x="48" y="52"/>
                  </a:lnTo>
                  <a:lnTo>
                    <a:pt x="50" y="52"/>
                  </a:lnTo>
                  <a:lnTo>
                    <a:pt x="52" y="52"/>
                  </a:lnTo>
                  <a:lnTo>
                    <a:pt x="54" y="50"/>
                  </a:lnTo>
                  <a:lnTo>
                    <a:pt x="56" y="50"/>
                  </a:lnTo>
                  <a:lnTo>
                    <a:pt x="56" y="50"/>
                  </a:lnTo>
                  <a:lnTo>
                    <a:pt x="58" y="50"/>
                  </a:lnTo>
                  <a:lnTo>
                    <a:pt x="58" y="48"/>
                  </a:lnTo>
                  <a:lnTo>
                    <a:pt x="58" y="48"/>
                  </a:lnTo>
                  <a:lnTo>
                    <a:pt x="58" y="46"/>
                  </a:lnTo>
                  <a:lnTo>
                    <a:pt x="58" y="46"/>
                  </a:lnTo>
                  <a:lnTo>
                    <a:pt x="58" y="44"/>
                  </a:lnTo>
                  <a:lnTo>
                    <a:pt x="58" y="42"/>
                  </a:lnTo>
                  <a:lnTo>
                    <a:pt x="58" y="40"/>
                  </a:lnTo>
                  <a:lnTo>
                    <a:pt x="58" y="38"/>
                  </a:lnTo>
                  <a:lnTo>
                    <a:pt x="58" y="36"/>
                  </a:lnTo>
                  <a:lnTo>
                    <a:pt x="58" y="34"/>
                  </a:lnTo>
                  <a:lnTo>
                    <a:pt x="58" y="34"/>
                  </a:lnTo>
                  <a:lnTo>
                    <a:pt x="58" y="32"/>
                  </a:lnTo>
                  <a:lnTo>
                    <a:pt x="60" y="30"/>
                  </a:lnTo>
                  <a:lnTo>
                    <a:pt x="62" y="28"/>
                  </a:lnTo>
                  <a:lnTo>
                    <a:pt x="64" y="26"/>
                  </a:lnTo>
                  <a:lnTo>
                    <a:pt x="66" y="24"/>
                  </a:lnTo>
                  <a:lnTo>
                    <a:pt x="68" y="24"/>
                  </a:lnTo>
                  <a:lnTo>
                    <a:pt x="70" y="22"/>
                  </a:lnTo>
                  <a:lnTo>
                    <a:pt x="72" y="20"/>
                  </a:lnTo>
                  <a:lnTo>
                    <a:pt x="74" y="20"/>
                  </a:lnTo>
                  <a:lnTo>
                    <a:pt x="74" y="20"/>
                  </a:lnTo>
                  <a:lnTo>
                    <a:pt x="76" y="20"/>
                  </a:lnTo>
                  <a:lnTo>
                    <a:pt x="78" y="20"/>
                  </a:lnTo>
                  <a:lnTo>
                    <a:pt x="80" y="20"/>
                  </a:lnTo>
                  <a:lnTo>
                    <a:pt x="84" y="20"/>
                  </a:lnTo>
                  <a:lnTo>
                    <a:pt x="86" y="20"/>
                  </a:lnTo>
                  <a:lnTo>
                    <a:pt x="88" y="20"/>
                  </a:lnTo>
                  <a:lnTo>
                    <a:pt x="90" y="20"/>
                  </a:lnTo>
                  <a:lnTo>
                    <a:pt x="90" y="20"/>
                  </a:lnTo>
                  <a:lnTo>
                    <a:pt x="92" y="18"/>
                  </a:lnTo>
                  <a:lnTo>
                    <a:pt x="92" y="18"/>
                  </a:lnTo>
                  <a:lnTo>
                    <a:pt x="92" y="18"/>
                  </a:lnTo>
                  <a:lnTo>
                    <a:pt x="92" y="18"/>
                  </a:lnTo>
                  <a:lnTo>
                    <a:pt x="94" y="16"/>
                  </a:lnTo>
                  <a:lnTo>
                    <a:pt x="94" y="14"/>
                  </a:lnTo>
                  <a:lnTo>
                    <a:pt x="94" y="12"/>
                  </a:lnTo>
                  <a:lnTo>
                    <a:pt x="94" y="10"/>
                  </a:lnTo>
                  <a:lnTo>
                    <a:pt x="96" y="8"/>
                  </a:lnTo>
                  <a:lnTo>
                    <a:pt x="96" y="6"/>
                  </a:lnTo>
                  <a:lnTo>
                    <a:pt x="96" y="6"/>
                  </a:lnTo>
                  <a:lnTo>
                    <a:pt x="96" y="6"/>
                  </a:lnTo>
                  <a:lnTo>
                    <a:pt x="98" y="6"/>
                  </a:lnTo>
                  <a:lnTo>
                    <a:pt x="98" y="4"/>
                  </a:lnTo>
                  <a:lnTo>
                    <a:pt x="100" y="4"/>
                  </a:lnTo>
                  <a:lnTo>
                    <a:pt x="102" y="2"/>
                  </a:lnTo>
                  <a:lnTo>
                    <a:pt x="102" y="2"/>
                  </a:lnTo>
                  <a:lnTo>
                    <a:pt x="104" y="2"/>
                  </a:lnTo>
                  <a:lnTo>
                    <a:pt x="106" y="0"/>
                  </a:lnTo>
                  <a:lnTo>
                    <a:pt x="106" y="0"/>
                  </a:lnTo>
                  <a:lnTo>
                    <a:pt x="108" y="0"/>
                  </a:lnTo>
                  <a:lnTo>
                    <a:pt x="110" y="2"/>
                  </a:lnTo>
                  <a:lnTo>
                    <a:pt x="110" y="2"/>
                  </a:lnTo>
                  <a:lnTo>
                    <a:pt x="112" y="4"/>
                  </a:lnTo>
                  <a:lnTo>
                    <a:pt x="114" y="6"/>
                  </a:lnTo>
                  <a:lnTo>
                    <a:pt x="114" y="6"/>
                  </a:lnTo>
                  <a:lnTo>
                    <a:pt x="114" y="8"/>
                  </a:lnTo>
                  <a:lnTo>
                    <a:pt x="110" y="12"/>
                  </a:lnTo>
                  <a:lnTo>
                    <a:pt x="106" y="16"/>
                  </a:lnTo>
                  <a:lnTo>
                    <a:pt x="104" y="18"/>
                  </a:lnTo>
                  <a:lnTo>
                    <a:pt x="104" y="20"/>
                  </a:lnTo>
                  <a:lnTo>
                    <a:pt x="102" y="20"/>
                  </a:lnTo>
                  <a:lnTo>
                    <a:pt x="102" y="22"/>
                  </a:lnTo>
                  <a:lnTo>
                    <a:pt x="102" y="24"/>
                  </a:lnTo>
                  <a:lnTo>
                    <a:pt x="100" y="28"/>
                  </a:lnTo>
                  <a:lnTo>
                    <a:pt x="100" y="32"/>
                  </a:lnTo>
                  <a:lnTo>
                    <a:pt x="100" y="36"/>
                  </a:lnTo>
                  <a:lnTo>
                    <a:pt x="98" y="38"/>
                  </a:lnTo>
                  <a:lnTo>
                    <a:pt x="98" y="40"/>
                  </a:lnTo>
                  <a:lnTo>
                    <a:pt x="98" y="42"/>
                  </a:lnTo>
                  <a:lnTo>
                    <a:pt x="98" y="42"/>
                  </a:lnTo>
                  <a:lnTo>
                    <a:pt x="96" y="44"/>
                  </a:lnTo>
                  <a:lnTo>
                    <a:pt x="96" y="44"/>
                  </a:lnTo>
                  <a:lnTo>
                    <a:pt x="96" y="44"/>
                  </a:lnTo>
                  <a:lnTo>
                    <a:pt x="94" y="44"/>
                  </a:lnTo>
                  <a:lnTo>
                    <a:pt x="92" y="46"/>
                  </a:lnTo>
                  <a:lnTo>
                    <a:pt x="90" y="48"/>
                  </a:lnTo>
                  <a:lnTo>
                    <a:pt x="88" y="48"/>
                  </a:lnTo>
                  <a:lnTo>
                    <a:pt x="88" y="48"/>
                  </a:lnTo>
                  <a:lnTo>
                    <a:pt x="88" y="48"/>
                  </a:lnTo>
                  <a:lnTo>
                    <a:pt x="86" y="50"/>
                  </a:lnTo>
                  <a:lnTo>
                    <a:pt x="86" y="50"/>
                  </a:lnTo>
                  <a:lnTo>
                    <a:pt x="86" y="50"/>
                  </a:lnTo>
                  <a:lnTo>
                    <a:pt x="86" y="52"/>
                  </a:lnTo>
                  <a:lnTo>
                    <a:pt x="88" y="52"/>
                  </a:lnTo>
                  <a:lnTo>
                    <a:pt x="88" y="54"/>
                  </a:lnTo>
                  <a:lnTo>
                    <a:pt x="88" y="56"/>
                  </a:lnTo>
                  <a:lnTo>
                    <a:pt x="90" y="56"/>
                  </a:lnTo>
                  <a:lnTo>
                    <a:pt x="92" y="58"/>
                  </a:lnTo>
                  <a:lnTo>
                    <a:pt x="94" y="60"/>
                  </a:lnTo>
                  <a:lnTo>
                    <a:pt x="96" y="64"/>
                  </a:lnTo>
                  <a:lnTo>
                    <a:pt x="98" y="64"/>
                  </a:lnTo>
                  <a:lnTo>
                    <a:pt x="98" y="66"/>
                  </a:lnTo>
                  <a:lnTo>
                    <a:pt x="98" y="66"/>
                  </a:lnTo>
                  <a:lnTo>
                    <a:pt x="100" y="68"/>
                  </a:lnTo>
                  <a:lnTo>
                    <a:pt x="100" y="68"/>
                  </a:lnTo>
                  <a:lnTo>
                    <a:pt x="100" y="70"/>
                  </a:lnTo>
                  <a:lnTo>
                    <a:pt x="100" y="70"/>
                  </a:lnTo>
                  <a:lnTo>
                    <a:pt x="98" y="72"/>
                  </a:lnTo>
                  <a:lnTo>
                    <a:pt x="98" y="74"/>
                  </a:lnTo>
                  <a:lnTo>
                    <a:pt x="96" y="76"/>
                  </a:lnTo>
                  <a:lnTo>
                    <a:pt x="96" y="78"/>
                  </a:lnTo>
                  <a:lnTo>
                    <a:pt x="96" y="82"/>
                  </a:lnTo>
                  <a:lnTo>
                    <a:pt x="94" y="82"/>
                  </a:lnTo>
                  <a:lnTo>
                    <a:pt x="94" y="84"/>
                  </a:lnTo>
                  <a:lnTo>
                    <a:pt x="96" y="84"/>
                  </a:lnTo>
                  <a:lnTo>
                    <a:pt x="96" y="84"/>
                  </a:lnTo>
                  <a:lnTo>
                    <a:pt x="96" y="86"/>
                  </a:lnTo>
                  <a:lnTo>
                    <a:pt x="96" y="86"/>
                  </a:lnTo>
                  <a:lnTo>
                    <a:pt x="98" y="86"/>
                  </a:lnTo>
                  <a:lnTo>
                    <a:pt x="100" y="86"/>
                  </a:lnTo>
                  <a:lnTo>
                    <a:pt x="100" y="86"/>
                  </a:lnTo>
                  <a:lnTo>
                    <a:pt x="102" y="86"/>
                  </a:lnTo>
                  <a:lnTo>
                    <a:pt x="104" y="86"/>
                  </a:lnTo>
                  <a:lnTo>
                    <a:pt x="108" y="86"/>
                  </a:lnTo>
                  <a:lnTo>
                    <a:pt x="112" y="86"/>
                  </a:lnTo>
                  <a:lnTo>
                    <a:pt x="114" y="86"/>
                  </a:lnTo>
                  <a:lnTo>
                    <a:pt x="116" y="84"/>
                  </a:lnTo>
                  <a:lnTo>
                    <a:pt x="118" y="84"/>
                  </a:lnTo>
                  <a:lnTo>
                    <a:pt x="120" y="86"/>
                  </a:lnTo>
                  <a:lnTo>
                    <a:pt x="122" y="86"/>
                  </a:lnTo>
                  <a:lnTo>
                    <a:pt x="122" y="86"/>
                  </a:lnTo>
                  <a:lnTo>
                    <a:pt x="122" y="86"/>
                  </a:lnTo>
                  <a:lnTo>
                    <a:pt x="122" y="86"/>
                  </a:lnTo>
                  <a:lnTo>
                    <a:pt x="122" y="88"/>
                  </a:lnTo>
                  <a:lnTo>
                    <a:pt x="122" y="88"/>
                  </a:lnTo>
                  <a:lnTo>
                    <a:pt x="122" y="90"/>
                  </a:lnTo>
                  <a:lnTo>
                    <a:pt x="122" y="92"/>
                  </a:lnTo>
                  <a:lnTo>
                    <a:pt x="122" y="92"/>
                  </a:lnTo>
                  <a:lnTo>
                    <a:pt x="122" y="94"/>
                  </a:lnTo>
                  <a:lnTo>
                    <a:pt x="122" y="96"/>
                  </a:lnTo>
                  <a:lnTo>
                    <a:pt x="124" y="96"/>
                  </a:lnTo>
                  <a:lnTo>
                    <a:pt x="124" y="96"/>
                  </a:lnTo>
                  <a:lnTo>
                    <a:pt x="124" y="98"/>
                  </a:lnTo>
                  <a:lnTo>
                    <a:pt x="124" y="98"/>
                  </a:lnTo>
                  <a:lnTo>
                    <a:pt x="126" y="98"/>
                  </a:lnTo>
                  <a:lnTo>
                    <a:pt x="128" y="100"/>
                  </a:lnTo>
                  <a:lnTo>
                    <a:pt x="130" y="100"/>
                  </a:lnTo>
                  <a:lnTo>
                    <a:pt x="134" y="102"/>
                  </a:lnTo>
                  <a:lnTo>
                    <a:pt x="136" y="104"/>
                  </a:lnTo>
                  <a:lnTo>
                    <a:pt x="140" y="104"/>
                  </a:lnTo>
                  <a:lnTo>
                    <a:pt x="144" y="106"/>
                  </a:lnTo>
                  <a:lnTo>
                    <a:pt x="148" y="108"/>
                  </a:lnTo>
                  <a:lnTo>
                    <a:pt x="150" y="108"/>
                  </a:lnTo>
                  <a:lnTo>
                    <a:pt x="156" y="110"/>
                  </a:lnTo>
                  <a:lnTo>
                    <a:pt x="160" y="110"/>
                  </a:lnTo>
                  <a:lnTo>
                    <a:pt x="164" y="110"/>
                  </a:lnTo>
                  <a:lnTo>
                    <a:pt x="164" y="112"/>
                  </a:lnTo>
                  <a:lnTo>
                    <a:pt x="166" y="112"/>
                  </a:lnTo>
                  <a:lnTo>
                    <a:pt x="166" y="112"/>
                  </a:lnTo>
                  <a:lnTo>
                    <a:pt x="168" y="114"/>
                  </a:lnTo>
                  <a:lnTo>
                    <a:pt x="168" y="116"/>
                  </a:lnTo>
                  <a:lnTo>
                    <a:pt x="168" y="116"/>
                  </a:lnTo>
                  <a:lnTo>
                    <a:pt x="170" y="118"/>
                  </a:lnTo>
                  <a:lnTo>
                    <a:pt x="170" y="120"/>
                  </a:lnTo>
                  <a:lnTo>
                    <a:pt x="170" y="122"/>
                  </a:lnTo>
                  <a:lnTo>
                    <a:pt x="170" y="124"/>
                  </a:lnTo>
                  <a:lnTo>
                    <a:pt x="170" y="128"/>
                  </a:lnTo>
                  <a:lnTo>
                    <a:pt x="168" y="132"/>
                  </a:lnTo>
                  <a:lnTo>
                    <a:pt x="168" y="136"/>
                  </a:lnTo>
                  <a:lnTo>
                    <a:pt x="168" y="142"/>
                  </a:lnTo>
                  <a:lnTo>
                    <a:pt x="168" y="144"/>
                  </a:lnTo>
                  <a:lnTo>
                    <a:pt x="166" y="146"/>
                  </a:lnTo>
                  <a:lnTo>
                    <a:pt x="164" y="152"/>
                  </a:lnTo>
                  <a:lnTo>
                    <a:pt x="164" y="156"/>
                  </a:lnTo>
                  <a:lnTo>
                    <a:pt x="162" y="158"/>
                  </a:lnTo>
                  <a:lnTo>
                    <a:pt x="162" y="160"/>
                  </a:lnTo>
                  <a:lnTo>
                    <a:pt x="162" y="162"/>
                  </a:lnTo>
                  <a:lnTo>
                    <a:pt x="162" y="164"/>
                  </a:lnTo>
                  <a:lnTo>
                    <a:pt x="164" y="168"/>
                  </a:lnTo>
                  <a:lnTo>
                    <a:pt x="164" y="174"/>
                  </a:lnTo>
                  <a:lnTo>
                    <a:pt x="162" y="176"/>
                  </a:lnTo>
                  <a:lnTo>
                    <a:pt x="154" y="176"/>
                  </a:lnTo>
                  <a:lnTo>
                    <a:pt x="150" y="178"/>
                  </a:lnTo>
                  <a:lnTo>
                    <a:pt x="146" y="180"/>
                  </a:lnTo>
                  <a:lnTo>
                    <a:pt x="142" y="182"/>
                  </a:lnTo>
                  <a:lnTo>
                    <a:pt x="140" y="182"/>
                  </a:lnTo>
                  <a:lnTo>
                    <a:pt x="140" y="182"/>
                  </a:lnTo>
                  <a:lnTo>
                    <a:pt x="138" y="184"/>
                  </a:lnTo>
                  <a:lnTo>
                    <a:pt x="138" y="184"/>
                  </a:lnTo>
                  <a:lnTo>
                    <a:pt x="136" y="186"/>
                  </a:lnTo>
                  <a:lnTo>
                    <a:pt x="136" y="188"/>
                  </a:lnTo>
                  <a:lnTo>
                    <a:pt x="134" y="190"/>
                  </a:lnTo>
                  <a:lnTo>
                    <a:pt x="134" y="190"/>
                  </a:lnTo>
                  <a:lnTo>
                    <a:pt x="134" y="192"/>
                  </a:lnTo>
                  <a:lnTo>
                    <a:pt x="134" y="192"/>
                  </a:lnTo>
                  <a:lnTo>
                    <a:pt x="134" y="194"/>
                  </a:lnTo>
                  <a:lnTo>
                    <a:pt x="134" y="194"/>
                  </a:lnTo>
                  <a:lnTo>
                    <a:pt x="134" y="194"/>
                  </a:lnTo>
                  <a:lnTo>
                    <a:pt x="134" y="194"/>
                  </a:lnTo>
                  <a:lnTo>
                    <a:pt x="136" y="196"/>
                  </a:lnTo>
                  <a:lnTo>
                    <a:pt x="138" y="196"/>
                  </a:lnTo>
                  <a:lnTo>
                    <a:pt x="138" y="198"/>
                  </a:lnTo>
                  <a:lnTo>
                    <a:pt x="140" y="198"/>
                  </a:lnTo>
                  <a:lnTo>
                    <a:pt x="140" y="200"/>
                  </a:lnTo>
                  <a:lnTo>
                    <a:pt x="140" y="200"/>
                  </a:lnTo>
                  <a:lnTo>
                    <a:pt x="140" y="200"/>
                  </a:lnTo>
                  <a:lnTo>
                    <a:pt x="140" y="200"/>
                  </a:lnTo>
                  <a:lnTo>
                    <a:pt x="140" y="202"/>
                  </a:lnTo>
                  <a:lnTo>
                    <a:pt x="140" y="202"/>
                  </a:lnTo>
                  <a:lnTo>
                    <a:pt x="140" y="202"/>
                  </a:lnTo>
                  <a:lnTo>
                    <a:pt x="138" y="202"/>
                  </a:lnTo>
                  <a:lnTo>
                    <a:pt x="138" y="204"/>
                  </a:lnTo>
                  <a:lnTo>
                    <a:pt x="134" y="204"/>
                  </a:lnTo>
                  <a:lnTo>
                    <a:pt x="134" y="204"/>
                  </a:lnTo>
                  <a:lnTo>
                    <a:pt x="134" y="206"/>
                  </a:lnTo>
                  <a:lnTo>
                    <a:pt x="134" y="206"/>
                  </a:lnTo>
                  <a:lnTo>
                    <a:pt x="132" y="206"/>
                  </a:lnTo>
                  <a:lnTo>
                    <a:pt x="132" y="208"/>
                  </a:lnTo>
                  <a:lnTo>
                    <a:pt x="132" y="210"/>
                  </a:lnTo>
                  <a:lnTo>
                    <a:pt x="132" y="212"/>
                  </a:lnTo>
                  <a:lnTo>
                    <a:pt x="132" y="214"/>
                  </a:lnTo>
                  <a:lnTo>
                    <a:pt x="134" y="216"/>
                  </a:lnTo>
                  <a:lnTo>
                    <a:pt x="134" y="220"/>
                  </a:lnTo>
                  <a:lnTo>
                    <a:pt x="136" y="228"/>
                  </a:lnTo>
                  <a:lnTo>
                    <a:pt x="136" y="232"/>
                  </a:lnTo>
                  <a:lnTo>
                    <a:pt x="136" y="232"/>
                  </a:lnTo>
                  <a:lnTo>
                    <a:pt x="138" y="234"/>
                  </a:lnTo>
                  <a:lnTo>
                    <a:pt x="138" y="238"/>
                  </a:lnTo>
                  <a:lnTo>
                    <a:pt x="138" y="242"/>
                  </a:lnTo>
                  <a:lnTo>
                    <a:pt x="138" y="242"/>
                  </a:lnTo>
                  <a:lnTo>
                    <a:pt x="138" y="244"/>
                  </a:lnTo>
                  <a:lnTo>
                    <a:pt x="138" y="246"/>
                  </a:lnTo>
                  <a:lnTo>
                    <a:pt x="138" y="246"/>
                  </a:lnTo>
                  <a:lnTo>
                    <a:pt x="138" y="248"/>
                  </a:lnTo>
                  <a:lnTo>
                    <a:pt x="136" y="248"/>
                  </a:lnTo>
                  <a:lnTo>
                    <a:pt x="136" y="248"/>
                  </a:lnTo>
                  <a:lnTo>
                    <a:pt x="134" y="248"/>
                  </a:lnTo>
                  <a:lnTo>
                    <a:pt x="134" y="248"/>
                  </a:lnTo>
                  <a:lnTo>
                    <a:pt x="132" y="248"/>
                  </a:lnTo>
                  <a:lnTo>
                    <a:pt x="128" y="248"/>
                  </a:lnTo>
                  <a:lnTo>
                    <a:pt x="126" y="248"/>
                  </a:lnTo>
                  <a:lnTo>
                    <a:pt x="124" y="248"/>
                  </a:lnTo>
                  <a:lnTo>
                    <a:pt x="122" y="248"/>
                  </a:lnTo>
                  <a:lnTo>
                    <a:pt x="120" y="248"/>
                  </a:lnTo>
                  <a:lnTo>
                    <a:pt x="118" y="244"/>
                  </a:lnTo>
                  <a:lnTo>
                    <a:pt x="112" y="242"/>
                  </a:lnTo>
                  <a:lnTo>
                    <a:pt x="110" y="240"/>
                  </a:lnTo>
                  <a:lnTo>
                    <a:pt x="110" y="240"/>
                  </a:lnTo>
                  <a:lnTo>
                    <a:pt x="108" y="238"/>
                  </a:lnTo>
                  <a:lnTo>
                    <a:pt x="106" y="238"/>
                  </a:lnTo>
                  <a:lnTo>
                    <a:pt x="102" y="238"/>
                  </a:lnTo>
                  <a:lnTo>
                    <a:pt x="98" y="238"/>
                  </a:lnTo>
                  <a:lnTo>
                    <a:pt x="94" y="238"/>
                  </a:lnTo>
                  <a:lnTo>
                    <a:pt x="88" y="238"/>
                  </a:lnTo>
                  <a:lnTo>
                    <a:pt x="84" y="238"/>
                  </a:lnTo>
                  <a:lnTo>
                    <a:pt x="82" y="234"/>
                  </a:lnTo>
                  <a:lnTo>
                    <a:pt x="80" y="230"/>
                  </a:lnTo>
                  <a:lnTo>
                    <a:pt x="76" y="224"/>
                  </a:lnTo>
                  <a:lnTo>
                    <a:pt x="74" y="222"/>
                  </a:lnTo>
                  <a:lnTo>
                    <a:pt x="72" y="220"/>
                  </a:lnTo>
                  <a:lnTo>
                    <a:pt x="70" y="220"/>
                  </a:lnTo>
                  <a:lnTo>
                    <a:pt x="68" y="218"/>
                  </a:lnTo>
                  <a:lnTo>
                    <a:pt x="64" y="216"/>
                  </a:lnTo>
                  <a:lnTo>
                    <a:pt x="60" y="212"/>
                  </a:lnTo>
                  <a:lnTo>
                    <a:pt x="58" y="212"/>
                  </a:lnTo>
                  <a:lnTo>
                    <a:pt x="56" y="210"/>
                  </a:lnTo>
                  <a:lnTo>
                    <a:pt x="56" y="210"/>
                  </a:lnTo>
                  <a:lnTo>
                    <a:pt x="54" y="208"/>
                  </a:lnTo>
                  <a:lnTo>
                    <a:pt x="52" y="206"/>
                  </a:lnTo>
                  <a:lnTo>
                    <a:pt x="50" y="204"/>
                  </a:lnTo>
                  <a:lnTo>
                    <a:pt x="48" y="202"/>
                  </a:lnTo>
                  <a:lnTo>
                    <a:pt x="46" y="202"/>
                  </a:lnTo>
                  <a:lnTo>
                    <a:pt x="46" y="200"/>
                  </a:lnTo>
                  <a:lnTo>
                    <a:pt x="44" y="200"/>
                  </a:lnTo>
                  <a:lnTo>
                    <a:pt x="42" y="200"/>
                  </a:lnTo>
                  <a:lnTo>
                    <a:pt x="42" y="200"/>
                  </a:lnTo>
                  <a:lnTo>
                    <a:pt x="40" y="200"/>
                  </a:lnTo>
                  <a:lnTo>
                    <a:pt x="36" y="200"/>
                  </a:lnTo>
                  <a:lnTo>
                    <a:pt x="34" y="202"/>
                  </a:lnTo>
                  <a:lnTo>
                    <a:pt x="30" y="202"/>
                  </a:lnTo>
                  <a:lnTo>
                    <a:pt x="26" y="202"/>
                  </a:lnTo>
                  <a:lnTo>
                    <a:pt x="24" y="202"/>
                  </a:lnTo>
                  <a:lnTo>
                    <a:pt x="22" y="202"/>
                  </a:lnTo>
                  <a:lnTo>
                    <a:pt x="22" y="202"/>
                  </a:lnTo>
                  <a:lnTo>
                    <a:pt x="20" y="202"/>
                  </a:lnTo>
                  <a:lnTo>
                    <a:pt x="18" y="200"/>
                  </a:lnTo>
                  <a:lnTo>
                    <a:pt x="16" y="200"/>
                  </a:lnTo>
                  <a:lnTo>
                    <a:pt x="12" y="198"/>
                  </a:lnTo>
                  <a:lnTo>
                    <a:pt x="8" y="196"/>
                  </a:lnTo>
                  <a:lnTo>
                    <a:pt x="2" y="190"/>
                  </a:lnTo>
                  <a:lnTo>
                    <a:pt x="0" y="190"/>
                  </a:lnTo>
                  <a:lnTo>
                    <a:pt x="4" y="182"/>
                  </a:lnTo>
                  <a:lnTo>
                    <a:pt x="8" y="178"/>
                  </a:lnTo>
                  <a:lnTo>
                    <a:pt x="10" y="176"/>
                  </a:lnTo>
                  <a:lnTo>
                    <a:pt x="12" y="172"/>
                  </a:lnTo>
                  <a:lnTo>
                    <a:pt x="12" y="172"/>
                  </a:lnTo>
                  <a:lnTo>
                    <a:pt x="12" y="170"/>
                  </a:lnTo>
                  <a:lnTo>
                    <a:pt x="12" y="168"/>
                  </a:lnTo>
                  <a:lnTo>
                    <a:pt x="12" y="166"/>
                  </a:lnTo>
                  <a:lnTo>
                    <a:pt x="12" y="166"/>
                  </a:lnTo>
                  <a:lnTo>
                    <a:pt x="14" y="164"/>
                  </a:lnTo>
                  <a:lnTo>
                    <a:pt x="14" y="164"/>
                  </a:lnTo>
                  <a:lnTo>
                    <a:pt x="14" y="164"/>
                  </a:lnTo>
                  <a:lnTo>
                    <a:pt x="14" y="164"/>
                  </a:lnTo>
                  <a:lnTo>
                    <a:pt x="16" y="164"/>
                  </a:lnTo>
                  <a:lnTo>
                    <a:pt x="16" y="164"/>
                  </a:lnTo>
                  <a:lnTo>
                    <a:pt x="18" y="164"/>
                  </a:lnTo>
                  <a:lnTo>
                    <a:pt x="20" y="164"/>
                  </a:lnTo>
                  <a:lnTo>
                    <a:pt x="22" y="164"/>
                  </a:lnTo>
                  <a:lnTo>
                    <a:pt x="24" y="164"/>
                  </a:lnTo>
                  <a:lnTo>
                    <a:pt x="26" y="164"/>
                  </a:lnTo>
                  <a:lnTo>
                    <a:pt x="26" y="164"/>
                  </a:lnTo>
                  <a:lnTo>
                    <a:pt x="28" y="164"/>
                  </a:lnTo>
                  <a:lnTo>
                    <a:pt x="28" y="162"/>
                  </a:lnTo>
                  <a:lnTo>
                    <a:pt x="28" y="162"/>
                  </a:lnTo>
                  <a:lnTo>
                    <a:pt x="30" y="160"/>
                  </a:lnTo>
                  <a:lnTo>
                    <a:pt x="30" y="158"/>
                  </a:lnTo>
                  <a:lnTo>
                    <a:pt x="30" y="156"/>
                  </a:lnTo>
                  <a:lnTo>
                    <a:pt x="32" y="154"/>
                  </a:lnTo>
                  <a:lnTo>
                    <a:pt x="32" y="152"/>
                  </a:lnTo>
                  <a:lnTo>
                    <a:pt x="32" y="150"/>
                  </a:lnTo>
                  <a:lnTo>
                    <a:pt x="32" y="146"/>
                  </a:lnTo>
                  <a:lnTo>
                    <a:pt x="32" y="142"/>
                  </a:lnTo>
                  <a:lnTo>
                    <a:pt x="32" y="136"/>
                  </a:lnTo>
                  <a:lnTo>
                    <a:pt x="30" y="130"/>
                  </a:lnTo>
                  <a:lnTo>
                    <a:pt x="30" y="124"/>
                  </a:lnTo>
                  <a:lnTo>
                    <a:pt x="30" y="118"/>
                  </a:lnTo>
                  <a:lnTo>
                    <a:pt x="28" y="114"/>
                  </a:lnTo>
                  <a:lnTo>
                    <a:pt x="26" y="104"/>
                  </a:lnTo>
                  <a:lnTo>
                    <a:pt x="24" y="98"/>
                  </a:lnTo>
                  <a:lnTo>
                    <a:pt x="24" y="96"/>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83" name="Freeform 481">
              <a:extLst>
                <a:ext uri="{FF2B5EF4-FFF2-40B4-BE49-F238E27FC236}">
                  <a16:creationId xmlns:a16="http://schemas.microsoft.com/office/drawing/2014/main" id="{4E720551-2F5D-417E-8D8C-809B81D2CD92}"/>
                </a:ext>
              </a:extLst>
            </p:cNvPr>
            <p:cNvSpPr>
              <a:spLocks/>
            </p:cNvSpPr>
            <p:nvPr/>
          </p:nvSpPr>
          <p:spPr bwMode="auto">
            <a:xfrm>
              <a:off x="3748757" y="3810359"/>
              <a:ext cx="162643" cy="85488"/>
            </a:xfrm>
            <a:custGeom>
              <a:avLst/>
              <a:gdLst>
                <a:gd name="T0" fmla="*/ 0 w 86"/>
                <a:gd name="T1" fmla="*/ 10 h 50"/>
                <a:gd name="T2" fmla="*/ 0 w 86"/>
                <a:gd name="T3" fmla="*/ 16 h 50"/>
                <a:gd name="T4" fmla="*/ 0 w 86"/>
                <a:gd name="T5" fmla="*/ 22 h 50"/>
                <a:gd name="T6" fmla="*/ 0 w 86"/>
                <a:gd name="T7" fmla="*/ 24 h 50"/>
                <a:gd name="T8" fmla="*/ 2 w 86"/>
                <a:gd name="T9" fmla="*/ 26 h 50"/>
                <a:gd name="T10" fmla="*/ 4 w 86"/>
                <a:gd name="T11" fmla="*/ 28 h 50"/>
                <a:gd name="T12" fmla="*/ 6 w 86"/>
                <a:gd name="T13" fmla="*/ 30 h 50"/>
                <a:gd name="T14" fmla="*/ 10 w 86"/>
                <a:gd name="T15" fmla="*/ 30 h 50"/>
                <a:gd name="T16" fmla="*/ 16 w 86"/>
                <a:gd name="T17" fmla="*/ 30 h 50"/>
                <a:gd name="T18" fmla="*/ 24 w 86"/>
                <a:gd name="T19" fmla="*/ 30 h 50"/>
                <a:gd name="T20" fmla="*/ 28 w 86"/>
                <a:gd name="T21" fmla="*/ 30 h 50"/>
                <a:gd name="T22" fmla="*/ 32 w 86"/>
                <a:gd name="T23" fmla="*/ 32 h 50"/>
                <a:gd name="T24" fmla="*/ 32 w 86"/>
                <a:gd name="T25" fmla="*/ 32 h 50"/>
                <a:gd name="T26" fmla="*/ 36 w 86"/>
                <a:gd name="T27" fmla="*/ 36 h 50"/>
                <a:gd name="T28" fmla="*/ 40 w 86"/>
                <a:gd name="T29" fmla="*/ 40 h 50"/>
                <a:gd name="T30" fmla="*/ 40 w 86"/>
                <a:gd name="T31" fmla="*/ 40 h 50"/>
                <a:gd name="T32" fmla="*/ 42 w 86"/>
                <a:gd name="T33" fmla="*/ 42 h 50"/>
                <a:gd name="T34" fmla="*/ 46 w 86"/>
                <a:gd name="T35" fmla="*/ 42 h 50"/>
                <a:gd name="T36" fmla="*/ 50 w 86"/>
                <a:gd name="T37" fmla="*/ 40 h 50"/>
                <a:gd name="T38" fmla="*/ 54 w 86"/>
                <a:gd name="T39" fmla="*/ 38 h 50"/>
                <a:gd name="T40" fmla="*/ 54 w 86"/>
                <a:gd name="T41" fmla="*/ 36 h 50"/>
                <a:gd name="T42" fmla="*/ 56 w 86"/>
                <a:gd name="T43" fmla="*/ 34 h 50"/>
                <a:gd name="T44" fmla="*/ 54 w 86"/>
                <a:gd name="T45" fmla="*/ 32 h 50"/>
                <a:gd name="T46" fmla="*/ 54 w 86"/>
                <a:gd name="T47" fmla="*/ 30 h 50"/>
                <a:gd name="T48" fmla="*/ 52 w 86"/>
                <a:gd name="T49" fmla="*/ 26 h 50"/>
                <a:gd name="T50" fmla="*/ 50 w 86"/>
                <a:gd name="T51" fmla="*/ 24 h 50"/>
                <a:gd name="T52" fmla="*/ 50 w 86"/>
                <a:gd name="T53" fmla="*/ 22 h 50"/>
                <a:gd name="T54" fmla="*/ 50 w 86"/>
                <a:gd name="T55" fmla="*/ 22 h 50"/>
                <a:gd name="T56" fmla="*/ 52 w 86"/>
                <a:gd name="T57" fmla="*/ 22 h 50"/>
                <a:gd name="T58" fmla="*/ 54 w 86"/>
                <a:gd name="T59" fmla="*/ 20 h 50"/>
                <a:gd name="T60" fmla="*/ 58 w 86"/>
                <a:gd name="T61" fmla="*/ 20 h 50"/>
                <a:gd name="T62" fmla="*/ 62 w 86"/>
                <a:gd name="T63" fmla="*/ 20 h 50"/>
                <a:gd name="T64" fmla="*/ 64 w 86"/>
                <a:gd name="T65" fmla="*/ 22 h 50"/>
                <a:gd name="T66" fmla="*/ 66 w 86"/>
                <a:gd name="T67" fmla="*/ 24 h 50"/>
                <a:gd name="T68" fmla="*/ 70 w 86"/>
                <a:gd name="T69" fmla="*/ 26 h 50"/>
                <a:gd name="T70" fmla="*/ 74 w 86"/>
                <a:gd name="T71" fmla="*/ 32 h 50"/>
                <a:gd name="T72" fmla="*/ 76 w 86"/>
                <a:gd name="T73" fmla="*/ 36 h 50"/>
                <a:gd name="T74" fmla="*/ 80 w 86"/>
                <a:gd name="T75" fmla="*/ 42 h 50"/>
                <a:gd name="T76" fmla="*/ 84 w 86"/>
                <a:gd name="T77" fmla="*/ 50 h 50"/>
                <a:gd name="T78" fmla="*/ 84 w 86"/>
                <a:gd name="T79" fmla="*/ 16 h 50"/>
                <a:gd name="T80" fmla="*/ 76 w 86"/>
                <a:gd name="T81" fmla="*/ 10 h 50"/>
                <a:gd name="T82" fmla="*/ 72 w 86"/>
                <a:gd name="T83" fmla="*/ 6 h 50"/>
                <a:gd name="T84" fmla="*/ 66 w 86"/>
                <a:gd name="T85" fmla="*/ 2 h 50"/>
                <a:gd name="T86" fmla="*/ 58 w 86"/>
                <a:gd name="T87" fmla="*/ 0 h 50"/>
                <a:gd name="T88" fmla="*/ 54 w 86"/>
                <a:gd name="T89" fmla="*/ 0 h 50"/>
                <a:gd name="T90" fmla="*/ 52 w 86"/>
                <a:gd name="T91" fmla="*/ 0 h 50"/>
                <a:gd name="T92" fmla="*/ 50 w 86"/>
                <a:gd name="T93" fmla="*/ 0 h 50"/>
                <a:gd name="T94" fmla="*/ 50 w 86"/>
                <a:gd name="T95" fmla="*/ 2 h 50"/>
                <a:gd name="T96" fmla="*/ 46 w 86"/>
                <a:gd name="T97" fmla="*/ 6 h 50"/>
                <a:gd name="T98" fmla="*/ 44 w 86"/>
                <a:gd name="T99" fmla="*/ 8 h 50"/>
                <a:gd name="T100" fmla="*/ 42 w 86"/>
                <a:gd name="T101" fmla="*/ 10 h 50"/>
                <a:gd name="T102" fmla="*/ 42 w 86"/>
                <a:gd name="T103" fmla="*/ 10 h 50"/>
                <a:gd name="T104" fmla="*/ 38 w 86"/>
                <a:gd name="T105" fmla="*/ 10 h 50"/>
                <a:gd name="T106" fmla="*/ 34 w 86"/>
                <a:gd name="T107" fmla="*/ 10 h 50"/>
                <a:gd name="T108" fmla="*/ 24 w 86"/>
                <a:gd name="T109" fmla="*/ 8 h 50"/>
                <a:gd name="T110" fmla="*/ 16 w 86"/>
                <a:gd name="T111" fmla="*/ 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 h="50">
                  <a:moveTo>
                    <a:pt x="14" y="4"/>
                  </a:moveTo>
                  <a:lnTo>
                    <a:pt x="0" y="10"/>
                  </a:lnTo>
                  <a:lnTo>
                    <a:pt x="0" y="14"/>
                  </a:lnTo>
                  <a:lnTo>
                    <a:pt x="0" y="16"/>
                  </a:lnTo>
                  <a:lnTo>
                    <a:pt x="0" y="18"/>
                  </a:lnTo>
                  <a:lnTo>
                    <a:pt x="0" y="22"/>
                  </a:lnTo>
                  <a:lnTo>
                    <a:pt x="0" y="24"/>
                  </a:lnTo>
                  <a:lnTo>
                    <a:pt x="0" y="24"/>
                  </a:lnTo>
                  <a:lnTo>
                    <a:pt x="2" y="26"/>
                  </a:lnTo>
                  <a:lnTo>
                    <a:pt x="2" y="26"/>
                  </a:lnTo>
                  <a:lnTo>
                    <a:pt x="2" y="28"/>
                  </a:lnTo>
                  <a:lnTo>
                    <a:pt x="4" y="28"/>
                  </a:lnTo>
                  <a:lnTo>
                    <a:pt x="4" y="28"/>
                  </a:lnTo>
                  <a:lnTo>
                    <a:pt x="6" y="30"/>
                  </a:lnTo>
                  <a:lnTo>
                    <a:pt x="8" y="30"/>
                  </a:lnTo>
                  <a:lnTo>
                    <a:pt x="10" y="30"/>
                  </a:lnTo>
                  <a:lnTo>
                    <a:pt x="12" y="30"/>
                  </a:lnTo>
                  <a:lnTo>
                    <a:pt x="16" y="30"/>
                  </a:lnTo>
                  <a:lnTo>
                    <a:pt x="20" y="30"/>
                  </a:lnTo>
                  <a:lnTo>
                    <a:pt x="24" y="30"/>
                  </a:lnTo>
                  <a:lnTo>
                    <a:pt x="26" y="30"/>
                  </a:lnTo>
                  <a:lnTo>
                    <a:pt x="28" y="30"/>
                  </a:lnTo>
                  <a:lnTo>
                    <a:pt x="30" y="30"/>
                  </a:lnTo>
                  <a:lnTo>
                    <a:pt x="32" y="32"/>
                  </a:lnTo>
                  <a:lnTo>
                    <a:pt x="32" y="32"/>
                  </a:lnTo>
                  <a:lnTo>
                    <a:pt x="32" y="32"/>
                  </a:lnTo>
                  <a:lnTo>
                    <a:pt x="34" y="34"/>
                  </a:lnTo>
                  <a:lnTo>
                    <a:pt x="36" y="36"/>
                  </a:lnTo>
                  <a:lnTo>
                    <a:pt x="38" y="38"/>
                  </a:lnTo>
                  <a:lnTo>
                    <a:pt x="40" y="40"/>
                  </a:lnTo>
                  <a:lnTo>
                    <a:pt x="40" y="40"/>
                  </a:lnTo>
                  <a:lnTo>
                    <a:pt x="40" y="40"/>
                  </a:lnTo>
                  <a:lnTo>
                    <a:pt x="42" y="42"/>
                  </a:lnTo>
                  <a:lnTo>
                    <a:pt x="42" y="42"/>
                  </a:lnTo>
                  <a:lnTo>
                    <a:pt x="44" y="42"/>
                  </a:lnTo>
                  <a:lnTo>
                    <a:pt x="46" y="42"/>
                  </a:lnTo>
                  <a:lnTo>
                    <a:pt x="48" y="40"/>
                  </a:lnTo>
                  <a:lnTo>
                    <a:pt x="50" y="40"/>
                  </a:lnTo>
                  <a:lnTo>
                    <a:pt x="52" y="38"/>
                  </a:lnTo>
                  <a:lnTo>
                    <a:pt x="54" y="38"/>
                  </a:lnTo>
                  <a:lnTo>
                    <a:pt x="54" y="36"/>
                  </a:lnTo>
                  <a:lnTo>
                    <a:pt x="54" y="36"/>
                  </a:lnTo>
                  <a:lnTo>
                    <a:pt x="56" y="36"/>
                  </a:lnTo>
                  <a:lnTo>
                    <a:pt x="56" y="34"/>
                  </a:lnTo>
                  <a:lnTo>
                    <a:pt x="56" y="34"/>
                  </a:lnTo>
                  <a:lnTo>
                    <a:pt x="54" y="32"/>
                  </a:lnTo>
                  <a:lnTo>
                    <a:pt x="54" y="32"/>
                  </a:lnTo>
                  <a:lnTo>
                    <a:pt x="54" y="30"/>
                  </a:lnTo>
                  <a:lnTo>
                    <a:pt x="52" y="28"/>
                  </a:lnTo>
                  <a:lnTo>
                    <a:pt x="52" y="26"/>
                  </a:lnTo>
                  <a:lnTo>
                    <a:pt x="50" y="26"/>
                  </a:lnTo>
                  <a:lnTo>
                    <a:pt x="50" y="24"/>
                  </a:lnTo>
                  <a:lnTo>
                    <a:pt x="50" y="24"/>
                  </a:lnTo>
                  <a:lnTo>
                    <a:pt x="50" y="22"/>
                  </a:lnTo>
                  <a:lnTo>
                    <a:pt x="50" y="22"/>
                  </a:lnTo>
                  <a:lnTo>
                    <a:pt x="50" y="22"/>
                  </a:lnTo>
                  <a:lnTo>
                    <a:pt x="50" y="22"/>
                  </a:lnTo>
                  <a:lnTo>
                    <a:pt x="52" y="22"/>
                  </a:lnTo>
                  <a:lnTo>
                    <a:pt x="52" y="20"/>
                  </a:lnTo>
                  <a:lnTo>
                    <a:pt x="54" y="20"/>
                  </a:lnTo>
                  <a:lnTo>
                    <a:pt x="56" y="20"/>
                  </a:lnTo>
                  <a:lnTo>
                    <a:pt x="58" y="20"/>
                  </a:lnTo>
                  <a:lnTo>
                    <a:pt x="60" y="20"/>
                  </a:lnTo>
                  <a:lnTo>
                    <a:pt x="62" y="20"/>
                  </a:lnTo>
                  <a:lnTo>
                    <a:pt x="64" y="22"/>
                  </a:lnTo>
                  <a:lnTo>
                    <a:pt x="64" y="22"/>
                  </a:lnTo>
                  <a:lnTo>
                    <a:pt x="66" y="22"/>
                  </a:lnTo>
                  <a:lnTo>
                    <a:pt x="66" y="24"/>
                  </a:lnTo>
                  <a:lnTo>
                    <a:pt x="68" y="24"/>
                  </a:lnTo>
                  <a:lnTo>
                    <a:pt x="70" y="26"/>
                  </a:lnTo>
                  <a:lnTo>
                    <a:pt x="72" y="28"/>
                  </a:lnTo>
                  <a:lnTo>
                    <a:pt x="74" y="32"/>
                  </a:lnTo>
                  <a:lnTo>
                    <a:pt x="76" y="34"/>
                  </a:lnTo>
                  <a:lnTo>
                    <a:pt x="76" y="36"/>
                  </a:lnTo>
                  <a:lnTo>
                    <a:pt x="78" y="38"/>
                  </a:lnTo>
                  <a:lnTo>
                    <a:pt x="80" y="42"/>
                  </a:lnTo>
                  <a:lnTo>
                    <a:pt x="82" y="46"/>
                  </a:lnTo>
                  <a:lnTo>
                    <a:pt x="84" y="50"/>
                  </a:lnTo>
                  <a:lnTo>
                    <a:pt x="86" y="16"/>
                  </a:lnTo>
                  <a:lnTo>
                    <a:pt x="84" y="16"/>
                  </a:lnTo>
                  <a:lnTo>
                    <a:pt x="80" y="12"/>
                  </a:lnTo>
                  <a:lnTo>
                    <a:pt x="76" y="10"/>
                  </a:lnTo>
                  <a:lnTo>
                    <a:pt x="74" y="8"/>
                  </a:lnTo>
                  <a:lnTo>
                    <a:pt x="72" y="6"/>
                  </a:lnTo>
                  <a:lnTo>
                    <a:pt x="68" y="4"/>
                  </a:lnTo>
                  <a:lnTo>
                    <a:pt x="66" y="2"/>
                  </a:lnTo>
                  <a:lnTo>
                    <a:pt x="60" y="0"/>
                  </a:lnTo>
                  <a:lnTo>
                    <a:pt x="58" y="0"/>
                  </a:lnTo>
                  <a:lnTo>
                    <a:pt x="56" y="0"/>
                  </a:lnTo>
                  <a:lnTo>
                    <a:pt x="54" y="0"/>
                  </a:lnTo>
                  <a:lnTo>
                    <a:pt x="54" y="0"/>
                  </a:lnTo>
                  <a:lnTo>
                    <a:pt x="52" y="0"/>
                  </a:lnTo>
                  <a:lnTo>
                    <a:pt x="52" y="0"/>
                  </a:lnTo>
                  <a:lnTo>
                    <a:pt x="50" y="0"/>
                  </a:lnTo>
                  <a:lnTo>
                    <a:pt x="50" y="0"/>
                  </a:lnTo>
                  <a:lnTo>
                    <a:pt x="50" y="2"/>
                  </a:lnTo>
                  <a:lnTo>
                    <a:pt x="48" y="4"/>
                  </a:lnTo>
                  <a:lnTo>
                    <a:pt x="46" y="6"/>
                  </a:lnTo>
                  <a:lnTo>
                    <a:pt x="46" y="6"/>
                  </a:lnTo>
                  <a:lnTo>
                    <a:pt x="44" y="8"/>
                  </a:lnTo>
                  <a:lnTo>
                    <a:pt x="44" y="10"/>
                  </a:lnTo>
                  <a:lnTo>
                    <a:pt x="42" y="10"/>
                  </a:lnTo>
                  <a:lnTo>
                    <a:pt x="42" y="10"/>
                  </a:lnTo>
                  <a:lnTo>
                    <a:pt x="42" y="10"/>
                  </a:lnTo>
                  <a:lnTo>
                    <a:pt x="40" y="10"/>
                  </a:lnTo>
                  <a:lnTo>
                    <a:pt x="38" y="10"/>
                  </a:lnTo>
                  <a:lnTo>
                    <a:pt x="36" y="10"/>
                  </a:lnTo>
                  <a:lnTo>
                    <a:pt x="34" y="10"/>
                  </a:lnTo>
                  <a:lnTo>
                    <a:pt x="30" y="10"/>
                  </a:lnTo>
                  <a:lnTo>
                    <a:pt x="24" y="8"/>
                  </a:lnTo>
                  <a:lnTo>
                    <a:pt x="20" y="6"/>
                  </a:lnTo>
                  <a:lnTo>
                    <a:pt x="16" y="6"/>
                  </a:lnTo>
                  <a:lnTo>
                    <a:pt x="14" y="4"/>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84" name="Freeform 482">
              <a:extLst>
                <a:ext uri="{FF2B5EF4-FFF2-40B4-BE49-F238E27FC236}">
                  <a16:creationId xmlns:a16="http://schemas.microsoft.com/office/drawing/2014/main" id="{DAAEE42D-334E-4062-B001-02583807EB9A}"/>
                </a:ext>
              </a:extLst>
            </p:cNvPr>
            <p:cNvSpPr>
              <a:spLocks/>
            </p:cNvSpPr>
            <p:nvPr/>
          </p:nvSpPr>
          <p:spPr bwMode="auto">
            <a:xfrm>
              <a:off x="3748757" y="3810359"/>
              <a:ext cx="162643" cy="85488"/>
            </a:xfrm>
            <a:custGeom>
              <a:avLst/>
              <a:gdLst>
                <a:gd name="T0" fmla="*/ 0 w 86"/>
                <a:gd name="T1" fmla="*/ 10 h 50"/>
                <a:gd name="T2" fmla="*/ 0 w 86"/>
                <a:gd name="T3" fmla="*/ 16 h 50"/>
                <a:gd name="T4" fmla="*/ 0 w 86"/>
                <a:gd name="T5" fmla="*/ 22 h 50"/>
                <a:gd name="T6" fmla="*/ 0 w 86"/>
                <a:gd name="T7" fmla="*/ 24 h 50"/>
                <a:gd name="T8" fmla="*/ 2 w 86"/>
                <a:gd name="T9" fmla="*/ 26 h 50"/>
                <a:gd name="T10" fmla="*/ 4 w 86"/>
                <a:gd name="T11" fmla="*/ 28 h 50"/>
                <a:gd name="T12" fmla="*/ 6 w 86"/>
                <a:gd name="T13" fmla="*/ 30 h 50"/>
                <a:gd name="T14" fmla="*/ 10 w 86"/>
                <a:gd name="T15" fmla="*/ 30 h 50"/>
                <a:gd name="T16" fmla="*/ 16 w 86"/>
                <a:gd name="T17" fmla="*/ 30 h 50"/>
                <a:gd name="T18" fmla="*/ 24 w 86"/>
                <a:gd name="T19" fmla="*/ 30 h 50"/>
                <a:gd name="T20" fmla="*/ 28 w 86"/>
                <a:gd name="T21" fmla="*/ 30 h 50"/>
                <a:gd name="T22" fmla="*/ 32 w 86"/>
                <a:gd name="T23" fmla="*/ 32 h 50"/>
                <a:gd name="T24" fmla="*/ 32 w 86"/>
                <a:gd name="T25" fmla="*/ 32 h 50"/>
                <a:gd name="T26" fmla="*/ 36 w 86"/>
                <a:gd name="T27" fmla="*/ 36 h 50"/>
                <a:gd name="T28" fmla="*/ 40 w 86"/>
                <a:gd name="T29" fmla="*/ 40 h 50"/>
                <a:gd name="T30" fmla="*/ 40 w 86"/>
                <a:gd name="T31" fmla="*/ 40 h 50"/>
                <a:gd name="T32" fmla="*/ 42 w 86"/>
                <a:gd name="T33" fmla="*/ 42 h 50"/>
                <a:gd name="T34" fmla="*/ 46 w 86"/>
                <a:gd name="T35" fmla="*/ 42 h 50"/>
                <a:gd name="T36" fmla="*/ 50 w 86"/>
                <a:gd name="T37" fmla="*/ 40 h 50"/>
                <a:gd name="T38" fmla="*/ 54 w 86"/>
                <a:gd name="T39" fmla="*/ 38 h 50"/>
                <a:gd name="T40" fmla="*/ 54 w 86"/>
                <a:gd name="T41" fmla="*/ 36 h 50"/>
                <a:gd name="T42" fmla="*/ 56 w 86"/>
                <a:gd name="T43" fmla="*/ 34 h 50"/>
                <a:gd name="T44" fmla="*/ 54 w 86"/>
                <a:gd name="T45" fmla="*/ 32 h 50"/>
                <a:gd name="T46" fmla="*/ 54 w 86"/>
                <a:gd name="T47" fmla="*/ 30 h 50"/>
                <a:gd name="T48" fmla="*/ 52 w 86"/>
                <a:gd name="T49" fmla="*/ 26 h 50"/>
                <a:gd name="T50" fmla="*/ 50 w 86"/>
                <a:gd name="T51" fmla="*/ 24 h 50"/>
                <a:gd name="T52" fmla="*/ 50 w 86"/>
                <a:gd name="T53" fmla="*/ 22 h 50"/>
                <a:gd name="T54" fmla="*/ 50 w 86"/>
                <a:gd name="T55" fmla="*/ 22 h 50"/>
                <a:gd name="T56" fmla="*/ 52 w 86"/>
                <a:gd name="T57" fmla="*/ 22 h 50"/>
                <a:gd name="T58" fmla="*/ 54 w 86"/>
                <a:gd name="T59" fmla="*/ 20 h 50"/>
                <a:gd name="T60" fmla="*/ 58 w 86"/>
                <a:gd name="T61" fmla="*/ 20 h 50"/>
                <a:gd name="T62" fmla="*/ 62 w 86"/>
                <a:gd name="T63" fmla="*/ 20 h 50"/>
                <a:gd name="T64" fmla="*/ 64 w 86"/>
                <a:gd name="T65" fmla="*/ 22 h 50"/>
                <a:gd name="T66" fmla="*/ 66 w 86"/>
                <a:gd name="T67" fmla="*/ 24 h 50"/>
                <a:gd name="T68" fmla="*/ 70 w 86"/>
                <a:gd name="T69" fmla="*/ 26 h 50"/>
                <a:gd name="T70" fmla="*/ 74 w 86"/>
                <a:gd name="T71" fmla="*/ 32 h 50"/>
                <a:gd name="T72" fmla="*/ 76 w 86"/>
                <a:gd name="T73" fmla="*/ 36 h 50"/>
                <a:gd name="T74" fmla="*/ 80 w 86"/>
                <a:gd name="T75" fmla="*/ 42 h 50"/>
                <a:gd name="T76" fmla="*/ 84 w 86"/>
                <a:gd name="T77" fmla="*/ 50 h 50"/>
                <a:gd name="T78" fmla="*/ 84 w 86"/>
                <a:gd name="T79" fmla="*/ 16 h 50"/>
                <a:gd name="T80" fmla="*/ 76 w 86"/>
                <a:gd name="T81" fmla="*/ 10 h 50"/>
                <a:gd name="T82" fmla="*/ 72 w 86"/>
                <a:gd name="T83" fmla="*/ 6 h 50"/>
                <a:gd name="T84" fmla="*/ 66 w 86"/>
                <a:gd name="T85" fmla="*/ 2 h 50"/>
                <a:gd name="T86" fmla="*/ 58 w 86"/>
                <a:gd name="T87" fmla="*/ 0 h 50"/>
                <a:gd name="T88" fmla="*/ 54 w 86"/>
                <a:gd name="T89" fmla="*/ 0 h 50"/>
                <a:gd name="T90" fmla="*/ 52 w 86"/>
                <a:gd name="T91" fmla="*/ 0 h 50"/>
                <a:gd name="T92" fmla="*/ 50 w 86"/>
                <a:gd name="T93" fmla="*/ 0 h 50"/>
                <a:gd name="T94" fmla="*/ 50 w 86"/>
                <a:gd name="T95" fmla="*/ 2 h 50"/>
                <a:gd name="T96" fmla="*/ 46 w 86"/>
                <a:gd name="T97" fmla="*/ 6 h 50"/>
                <a:gd name="T98" fmla="*/ 44 w 86"/>
                <a:gd name="T99" fmla="*/ 8 h 50"/>
                <a:gd name="T100" fmla="*/ 42 w 86"/>
                <a:gd name="T101" fmla="*/ 10 h 50"/>
                <a:gd name="T102" fmla="*/ 42 w 86"/>
                <a:gd name="T103" fmla="*/ 10 h 50"/>
                <a:gd name="T104" fmla="*/ 38 w 86"/>
                <a:gd name="T105" fmla="*/ 10 h 50"/>
                <a:gd name="T106" fmla="*/ 34 w 86"/>
                <a:gd name="T107" fmla="*/ 10 h 50"/>
                <a:gd name="T108" fmla="*/ 24 w 86"/>
                <a:gd name="T109" fmla="*/ 8 h 50"/>
                <a:gd name="T110" fmla="*/ 16 w 86"/>
                <a:gd name="T111" fmla="*/ 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 h="50">
                  <a:moveTo>
                    <a:pt x="14" y="4"/>
                  </a:moveTo>
                  <a:lnTo>
                    <a:pt x="0" y="10"/>
                  </a:lnTo>
                  <a:lnTo>
                    <a:pt x="0" y="14"/>
                  </a:lnTo>
                  <a:lnTo>
                    <a:pt x="0" y="16"/>
                  </a:lnTo>
                  <a:lnTo>
                    <a:pt x="0" y="18"/>
                  </a:lnTo>
                  <a:lnTo>
                    <a:pt x="0" y="22"/>
                  </a:lnTo>
                  <a:lnTo>
                    <a:pt x="0" y="24"/>
                  </a:lnTo>
                  <a:lnTo>
                    <a:pt x="0" y="24"/>
                  </a:lnTo>
                  <a:lnTo>
                    <a:pt x="2" y="26"/>
                  </a:lnTo>
                  <a:lnTo>
                    <a:pt x="2" y="26"/>
                  </a:lnTo>
                  <a:lnTo>
                    <a:pt x="2" y="28"/>
                  </a:lnTo>
                  <a:lnTo>
                    <a:pt x="4" y="28"/>
                  </a:lnTo>
                  <a:lnTo>
                    <a:pt x="4" y="28"/>
                  </a:lnTo>
                  <a:lnTo>
                    <a:pt x="6" y="30"/>
                  </a:lnTo>
                  <a:lnTo>
                    <a:pt x="8" y="30"/>
                  </a:lnTo>
                  <a:lnTo>
                    <a:pt x="10" y="30"/>
                  </a:lnTo>
                  <a:lnTo>
                    <a:pt x="12" y="30"/>
                  </a:lnTo>
                  <a:lnTo>
                    <a:pt x="16" y="30"/>
                  </a:lnTo>
                  <a:lnTo>
                    <a:pt x="20" y="30"/>
                  </a:lnTo>
                  <a:lnTo>
                    <a:pt x="24" y="30"/>
                  </a:lnTo>
                  <a:lnTo>
                    <a:pt x="26" y="30"/>
                  </a:lnTo>
                  <a:lnTo>
                    <a:pt x="28" y="30"/>
                  </a:lnTo>
                  <a:lnTo>
                    <a:pt x="30" y="30"/>
                  </a:lnTo>
                  <a:lnTo>
                    <a:pt x="32" y="32"/>
                  </a:lnTo>
                  <a:lnTo>
                    <a:pt x="32" y="32"/>
                  </a:lnTo>
                  <a:lnTo>
                    <a:pt x="32" y="32"/>
                  </a:lnTo>
                  <a:lnTo>
                    <a:pt x="34" y="34"/>
                  </a:lnTo>
                  <a:lnTo>
                    <a:pt x="36" y="36"/>
                  </a:lnTo>
                  <a:lnTo>
                    <a:pt x="38" y="38"/>
                  </a:lnTo>
                  <a:lnTo>
                    <a:pt x="40" y="40"/>
                  </a:lnTo>
                  <a:lnTo>
                    <a:pt x="40" y="40"/>
                  </a:lnTo>
                  <a:lnTo>
                    <a:pt x="40" y="40"/>
                  </a:lnTo>
                  <a:lnTo>
                    <a:pt x="42" y="42"/>
                  </a:lnTo>
                  <a:lnTo>
                    <a:pt x="42" y="42"/>
                  </a:lnTo>
                  <a:lnTo>
                    <a:pt x="44" y="42"/>
                  </a:lnTo>
                  <a:lnTo>
                    <a:pt x="46" y="42"/>
                  </a:lnTo>
                  <a:lnTo>
                    <a:pt x="48" y="40"/>
                  </a:lnTo>
                  <a:lnTo>
                    <a:pt x="50" y="40"/>
                  </a:lnTo>
                  <a:lnTo>
                    <a:pt x="52" y="38"/>
                  </a:lnTo>
                  <a:lnTo>
                    <a:pt x="54" y="38"/>
                  </a:lnTo>
                  <a:lnTo>
                    <a:pt x="54" y="36"/>
                  </a:lnTo>
                  <a:lnTo>
                    <a:pt x="54" y="36"/>
                  </a:lnTo>
                  <a:lnTo>
                    <a:pt x="56" y="36"/>
                  </a:lnTo>
                  <a:lnTo>
                    <a:pt x="56" y="34"/>
                  </a:lnTo>
                  <a:lnTo>
                    <a:pt x="56" y="34"/>
                  </a:lnTo>
                  <a:lnTo>
                    <a:pt x="54" y="32"/>
                  </a:lnTo>
                  <a:lnTo>
                    <a:pt x="54" y="32"/>
                  </a:lnTo>
                  <a:lnTo>
                    <a:pt x="54" y="30"/>
                  </a:lnTo>
                  <a:lnTo>
                    <a:pt x="52" y="28"/>
                  </a:lnTo>
                  <a:lnTo>
                    <a:pt x="52" y="26"/>
                  </a:lnTo>
                  <a:lnTo>
                    <a:pt x="50" y="26"/>
                  </a:lnTo>
                  <a:lnTo>
                    <a:pt x="50" y="24"/>
                  </a:lnTo>
                  <a:lnTo>
                    <a:pt x="50" y="24"/>
                  </a:lnTo>
                  <a:lnTo>
                    <a:pt x="50" y="22"/>
                  </a:lnTo>
                  <a:lnTo>
                    <a:pt x="50" y="22"/>
                  </a:lnTo>
                  <a:lnTo>
                    <a:pt x="50" y="22"/>
                  </a:lnTo>
                  <a:lnTo>
                    <a:pt x="50" y="22"/>
                  </a:lnTo>
                  <a:lnTo>
                    <a:pt x="52" y="22"/>
                  </a:lnTo>
                  <a:lnTo>
                    <a:pt x="52" y="20"/>
                  </a:lnTo>
                  <a:lnTo>
                    <a:pt x="54" y="20"/>
                  </a:lnTo>
                  <a:lnTo>
                    <a:pt x="56" y="20"/>
                  </a:lnTo>
                  <a:lnTo>
                    <a:pt x="58" y="20"/>
                  </a:lnTo>
                  <a:lnTo>
                    <a:pt x="60" y="20"/>
                  </a:lnTo>
                  <a:lnTo>
                    <a:pt x="62" y="20"/>
                  </a:lnTo>
                  <a:lnTo>
                    <a:pt x="64" y="22"/>
                  </a:lnTo>
                  <a:lnTo>
                    <a:pt x="64" y="22"/>
                  </a:lnTo>
                  <a:lnTo>
                    <a:pt x="66" y="22"/>
                  </a:lnTo>
                  <a:lnTo>
                    <a:pt x="66" y="24"/>
                  </a:lnTo>
                  <a:lnTo>
                    <a:pt x="68" y="24"/>
                  </a:lnTo>
                  <a:lnTo>
                    <a:pt x="70" y="26"/>
                  </a:lnTo>
                  <a:lnTo>
                    <a:pt x="72" y="28"/>
                  </a:lnTo>
                  <a:lnTo>
                    <a:pt x="74" y="32"/>
                  </a:lnTo>
                  <a:lnTo>
                    <a:pt x="76" y="34"/>
                  </a:lnTo>
                  <a:lnTo>
                    <a:pt x="76" y="36"/>
                  </a:lnTo>
                  <a:lnTo>
                    <a:pt x="78" y="38"/>
                  </a:lnTo>
                  <a:lnTo>
                    <a:pt x="80" y="42"/>
                  </a:lnTo>
                  <a:lnTo>
                    <a:pt x="82" y="46"/>
                  </a:lnTo>
                  <a:lnTo>
                    <a:pt x="84" y="50"/>
                  </a:lnTo>
                  <a:lnTo>
                    <a:pt x="86" y="16"/>
                  </a:lnTo>
                  <a:lnTo>
                    <a:pt x="84" y="16"/>
                  </a:lnTo>
                  <a:lnTo>
                    <a:pt x="80" y="12"/>
                  </a:lnTo>
                  <a:lnTo>
                    <a:pt x="76" y="10"/>
                  </a:lnTo>
                  <a:lnTo>
                    <a:pt x="74" y="8"/>
                  </a:lnTo>
                  <a:lnTo>
                    <a:pt x="72" y="6"/>
                  </a:lnTo>
                  <a:lnTo>
                    <a:pt x="68" y="4"/>
                  </a:lnTo>
                  <a:lnTo>
                    <a:pt x="66" y="2"/>
                  </a:lnTo>
                  <a:lnTo>
                    <a:pt x="60" y="0"/>
                  </a:lnTo>
                  <a:lnTo>
                    <a:pt x="58" y="0"/>
                  </a:lnTo>
                  <a:lnTo>
                    <a:pt x="56" y="0"/>
                  </a:lnTo>
                  <a:lnTo>
                    <a:pt x="54" y="0"/>
                  </a:lnTo>
                  <a:lnTo>
                    <a:pt x="54" y="0"/>
                  </a:lnTo>
                  <a:lnTo>
                    <a:pt x="52" y="0"/>
                  </a:lnTo>
                  <a:lnTo>
                    <a:pt x="52" y="0"/>
                  </a:lnTo>
                  <a:lnTo>
                    <a:pt x="50" y="0"/>
                  </a:lnTo>
                  <a:lnTo>
                    <a:pt x="50" y="0"/>
                  </a:lnTo>
                  <a:lnTo>
                    <a:pt x="50" y="2"/>
                  </a:lnTo>
                  <a:lnTo>
                    <a:pt x="48" y="4"/>
                  </a:lnTo>
                  <a:lnTo>
                    <a:pt x="46" y="6"/>
                  </a:lnTo>
                  <a:lnTo>
                    <a:pt x="46" y="6"/>
                  </a:lnTo>
                  <a:lnTo>
                    <a:pt x="44" y="8"/>
                  </a:lnTo>
                  <a:lnTo>
                    <a:pt x="44" y="10"/>
                  </a:lnTo>
                  <a:lnTo>
                    <a:pt x="42" y="10"/>
                  </a:lnTo>
                  <a:lnTo>
                    <a:pt x="42" y="10"/>
                  </a:lnTo>
                  <a:lnTo>
                    <a:pt x="42" y="10"/>
                  </a:lnTo>
                  <a:lnTo>
                    <a:pt x="40" y="10"/>
                  </a:lnTo>
                  <a:lnTo>
                    <a:pt x="38" y="10"/>
                  </a:lnTo>
                  <a:lnTo>
                    <a:pt x="36" y="10"/>
                  </a:lnTo>
                  <a:lnTo>
                    <a:pt x="34" y="10"/>
                  </a:lnTo>
                  <a:lnTo>
                    <a:pt x="30" y="10"/>
                  </a:lnTo>
                  <a:lnTo>
                    <a:pt x="24" y="8"/>
                  </a:lnTo>
                  <a:lnTo>
                    <a:pt x="20" y="6"/>
                  </a:lnTo>
                  <a:lnTo>
                    <a:pt x="16" y="6"/>
                  </a:lnTo>
                  <a:lnTo>
                    <a:pt x="14" y="4"/>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85" name="Freeform 483">
              <a:extLst>
                <a:ext uri="{FF2B5EF4-FFF2-40B4-BE49-F238E27FC236}">
                  <a16:creationId xmlns:a16="http://schemas.microsoft.com/office/drawing/2014/main" id="{69FEAF28-E3E5-4D69-8538-53CA3BEAE986}"/>
                </a:ext>
              </a:extLst>
            </p:cNvPr>
            <p:cNvSpPr>
              <a:spLocks/>
            </p:cNvSpPr>
            <p:nvPr/>
          </p:nvSpPr>
          <p:spPr bwMode="auto">
            <a:xfrm>
              <a:off x="3684455" y="3776164"/>
              <a:ext cx="86995" cy="54712"/>
            </a:xfrm>
            <a:custGeom>
              <a:avLst/>
              <a:gdLst>
                <a:gd name="T0" fmla="*/ 32 w 46"/>
                <a:gd name="T1" fmla="*/ 2 h 32"/>
                <a:gd name="T2" fmla="*/ 0 w 46"/>
                <a:gd name="T3" fmla="*/ 0 h 32"/>
                <a:gd name="T4" fmla="*/ 0 w 46"/>
                <a:gd name="T5" fmla="*/ 2 h 32"/>
                <a:gd name="T6" fmla="*/ 0 w 46"/>
                <a:gd name="T7" fmla="*/ 4 h 32"/>
                <a:gd name="T8" fmla="*/ 0 w 46"/>
                <a:gd name="T9" fmla="*/ 8 h 32"/>
                <a:gd name="T10" fmla="*/ 0 w 46"/>
                <a:gd name="T11" fmla="*/ 10 h 32"/>
                <a:gd name="T12" fmla="*/ 0 w 46"/>
                <a:gd name="T13" fmla="*/ 12 h 32"/>
                <a:gd name="T14" fmla="*/ 0 w 46"/>
                <a:gd name="T15" fmla="*/ 14 h 32"/>
                <a:gd name="T16" fmla="*/ 0 w 46"/>
                <a:gd name="T17" fmla="*/ 14 h 32"/>
                <a:gd name="T18" fmla="*/ 2 w 46"/>
                <a:gd name="T19" fmla="*/ 16 h 32"/>
                <a:gd name="T20" fmla="*/ 2 w 46"/>
                <a:gd name="T21" fmla="*/ 18 h 32"/>
                <a:gd name="T22" fmla="*/ 4 w 46"/>
                <a:gd name="T23" fmla="*/ 20 h 32"/>
                <a:gd name="T24" fmla="*/ 4 w 46"/>
                <a:gd name="T25" fmla="*/ 22 h 32"/>
                <a:gd name="T26" fmla="*/ 6 w 46"/>
                <a:gd name="T27" fmla="*/ 22 h 32"/>
                <a:gd name="T28" fmla="*/ 6 w 46"/>
                <a:gd name="T29" fmla="*/ 24 h 32"/>
                <a:gd name="T30" fmla="*/ 8 w 46"/>
                <a:gd name="T31" fmla="*/ 24 h 32"/>
                <a:gd name="T32" fmla="*/ 10 w 46"/>
                <a:gd name="T33" fmla="*/ 26 h 32"/>
                <a:gd name="T34" fmla="*/ 12 w 46"/>
                <a:gd name="T35" fmla="*/ 26 h 32"/>
                <a:gd name="T36" fmla="*/ 14 w 46"/>
                <a:gd name="T37" fmla="*/ 26 h 32"/>
                <a:gd name="T38" fmla="*/ 18 w 46"/>
                <a:gd name="T39" fmla="*/ 28 h 32"/>
                <a:gd name="T40" fmla="*/ 22 w 46"/>
                <a:gd name="T41" fmla="*/ 30 h 32"/>
                <a:gd name="T42" fmla="*/ 28 w 46"/>
                <a:gd name="T43" fmla="*/ 30 h 32"/>
                <a:gd name="T44" fmla="*/ 30 w 46"/>
                <a:gd name="T45" fmla="*/ 30 h 32"/>
                <a:gd name="T46" fmla="*/ 34 w 46"/>
                <a:gd name="T47" fmla="*/ 32 h 32"/>
                <a:gd name="T48" fmla="*/ 46 w 46"/>
                <a:gd name="T49" fmla="*/ 24 h 32"/>
                <a:gd name="T50" fmla="*/ 46 w 46"/>
                <a:gd name="T51" fmla="*/ 24 h 32"/>
                <a:gd name="T52" fmla="*/ 46 w 46"/>
                <a:gd name="T53" fmla="*/ 18 h 32"/>
                <a:gd name="T54" fmla="*/ 46 w 46"/>
                <a:gd name="T55" fmla="*/ 16 h 32"/>
                <a:gd name="T56" fmla="*/ 46 w 46"/>
                <a:gd name="T57" fmla="*/ 14 h 32"/>
                <a:gd name="T58" fmla="*/ 46 w 46"/>
                <a:gd name="T59" fmla="*/ 12 h 32"/>
                <a:gd name="T60" fmla="*/ 46 w 46"/>
                <a:gd name="T61" fmla="*/ 12 h 32"/>
                <a:gd name="T62" fmla="*/ 46 w 46"/>
                <a:gd name="T63" fmla="*/ 10 h 32"/>
                <a:gd name="T64" fmla="*/ 44 w 46"/>
                <a:gd name="T65" fmla="*/ 10 h 32"/>
                <a:gd name="T66" fmla="*/ 44 w 46"/>
                <a:gd name="T67" fmla="*/ 10 h 32"/>
                <a:gd name="T68" fmla="*/ 42 w 46"/>
                <a:gd name="T69" fmla="*/ 8 h 32"/>
                <a:gd name="T70" fmla="*/ 40 w 46"/>
                <a:gd name="T71" fmla="*/ 6 h 32"/>
                <a:gd name="T72" fmla="*/ 38 w 46"/>
                <a:gd name="T73" fmla="*/ 4 h 32"/>
                <a:gd name="T74" fmla="*/ 34 w 46"/>
                <a:gd name="T75" fmla="*/ 2 h 32"/>
                <a:gd name="T76" fmla="*/ 32 w 46"/>
                <a:gd name="T77"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6" h="32">
                  <a:moveTo>
                    <a:pt x="32" y="2"/>
                  </a:moveTo>
                  <a:lnTo>
                    <a:pt x="0" y="0"/>
                  </a:lnTo>
                  <a:lnTo>
                    <a:pt x="0" y="2"/>
                  </a:lnTo>
                  <a:lnTo>
                    <a:pt x="0" y="4"/>
                  </a:lnTo>
                  <a:lnTo>
                    <a:pt x="0" y="8"/>
                  </a:lnTo>
                  <a:lnTo>
                    <a:pt x="0" y="10"/>
                  </a:lnTo>
                  <a:lnTo>
                    <a:pt x="0" y="12"/>
                  </a:lnTo>
                  <a:lnTo>
                    <a:pt x="0" y="14"/>
                  </a:lnTo>
                  <a:lnTo>
                    <a:pt x="0" y="14"/>
                  </a:lnTo>
                  <a:lnTo>
                    <a:pt x="2" y="16"/>
                  </a:lnTo>
                  <a:lnTo>
                    <a:pt x="2" y="18"/>
                  </a:lnTo>
                  <a:lnTo>
                    <a:pt x="4" y="20"/>
                  </a:lnTo>
                  <a:lnTo>
                    <a:pt x="4" y="22"/>
                  </a:lnTo>
                  <a:lnTo>
                    <a:pt x="6" y="22"/>
                  </a:lnTo>
                  <a:lnTo>
                    <a:pt x="6" y="24"/>
                  </a:lnTo>
                  <a:lnTo>
                    <a:pt x="8" y="24"/>
                  </a:lnTo>
                  <a:lnTo>
                    <a:pt x="10" y="26"/>
                  </a:lnTo>
                  <a:lnTo>
                    <a:pt x="12" y="26"/>
                  </a:lnTo>
                  <a:lnTo>
                    <a:pt x="14" y="26"/>
                  </a:lnTo>
                  <a:lnTo>
                    <a:pt x="18" y="28"/>
                  </a:lnTo>
                  <a:lnTo>
                    <a:pt x="22" y="30"/>
                  </a:lnTo>
                  <a:lnTo>
                    <a:pt x="28" y="30"/>
                  </a:lnTo>
                  <a:lnTo>
                    <a:pt x="30" y="30"/>
                  </a:lnTo>
                  <a:lnTo>
                    <a:pt x="34" y="32"/>
                  </a:lnTo>
                  <a:lnTo>
                    <a:pt x="46" y="24"/>
                  </a:lnTo>
                  <a:lnTo>
                    <a:pt x="46" y="24"/>
                  </a:lnTo>
                  <a:lnTo>
                    <a:pt x="46" y="18"/>
                  </a:lnTo>
                  <a:lnTo>
                    <a:pt x="46" y="16"/>
                  </a:lnTo>
                  <a:lnTo>
                    <a:pt x="46" y="14"/>
                  </a:lnTo>
                  <a:lnTo>
                    <a:pt x="46" y="12"/>
                  </a:lnTo>
                  <a:lnTo>
                    <a:pt x="46" y="12"/>
                  </a:lnTo>
                  <a:lnTo>
                    <a:pt x="46" y="10"/>
                  </a:lnTo>
                  <a:lnTo>
                    <a:pt x="44" y="10"/>
                  </a:lnTo>
                  <a:lnTo>
                    <a:pt x="44" y="10"/>
                  </a:lnTo>
                  <a:lnTo>
                    <a:pt x="42" y="8"/>
                  </a:lnTo>
                  <a:lnTo>
                    <a:pt x="40" y="6"/>
                  </a:lnTo>
                  <a:lnTo>
                    <a:pt x="38" y="4"/>
                  </a:lnTo>
                  <a:lnTo>
                    <a:pt x="34" y="2"/>
                  </a:lnTo>
                  <a:lnTo>
                    <a:pt x="32" y="2"/>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86" name="Freeform 484">
              <a:extLst>
                <a:ext uri="{FF2B5EF4-FFF2-40B4-BE49-F238E27FC236}">
                  <a16:creationId xmlns:a16="http://schemas.microsoft.com/office/drawing/2014/main" id="{3B88E3D3-2B13-4B89-ADAC-D30D68D30638}"/>
                </a:ext>
              </a:extLst>
            </p:cNvPr>
            <p:cNvSpPr>
              <a:spLocks/>
            </p:cNvSpPr>
            <p:nvPr/>
          </p:nvSpPr>
          <p:spPr bwMode="auto">
            <a:xfrm>
              <a:off x="3684455" y="3776164"/>
              <a:ext cx="86995" cy="54712"/>
            </a:xfrm>
            <a:custGeom>
              <a:avLst/>
              <a:gdLst>
                <a:gd name="T0" fmla="*/ 32 w 46"/>
                <a:gd name="T1" fmla="*/ 2 h 32"/>
                <a:gd name="T2" fmla="*/ 0 w 46"/>
                <a:gd name="T3" fmla="*/ 0 h 32"/>
                <a:gd name="T4" fmla="*/ 0 w 46"/>
                <a:gd name="T5" fmla="*/ 2 h 32"/>
                <a:gd name="T6" fmla="*/ 0 w 46"/>
                <a:gd name="T7" fmla="*/ 4 h 32"/>
                <a:gd name="T8" fmla="*/ 0 w 46"/>
                <a:gd name="T9" fmla="*/ 8 h 32"/>
                <a:gd name="T10" fmla="*/ 0 w 46"/>
                <a:gd name="T11" fmla="*/ 10 h 32"/>
                <a:gd name="T12" fmla="*/ 0 w 46"/>
                <a:gd name="T13" fmla="*/ 12 h 32"/>
                <a:gd name="T14" fmla="*/ 0 w 46"/>
                <a:gd name="T15" fmla="*/ 14 h 32"/>
                <a:gd name="T16" fmla="*/ 0 w 46"/>
                <a:gd name="T17" fmla="*/ 14 h 32"/>
                <a:gd name="T18" fmla="*/ 2 w 46"/>
                <a:gd name="T19" fmla="*/ 16 h 32"/>
                <a:gd name="T20" fmla="*/ 2 w 46"/>
                <a:gd name="T21" fmla="*/ 18 h 32"/>
                <a:gd name="T22" fmla="*/ 4 w 46"/>
                <a:gd name="T23" fmla="*/ 20 h 32"/>
                <a:gd name="T24" fmla="*/ 4 w 46"/>
                <a:gd name="T25" fmla="*/ 22 h 32"/>
                <a:gd name="T26" fmla="*/ 6 w 46"/>
                <a:gd name="T27" fmla="*/ 22 h 32"/>
                <a:gd name="T28" fmla="*/ 6 w 46"/>
                <a:gd name="T29" fmla="*/ 24 h 32"/>
                <a:gd name="T30" fmla="*/ 8 w 46"/>
                <a:gd name="T31" fmla="*/ 24 h 32"/>
                <a:gd name="T32" fmla="*/ 10 w 46"/>
                <a:gd name="T33" fmla="*/ 26 h 32"/>
                <a:gd name="T34" fmla="*/ 12 w 46"/>
                <a:gd name="T35" fmla="*/ 26 h 32"/>
                <a:gd name="T36" fmla="*/ 14 w 46"/>
                <a:gd name="T37" fmla="*/ 26 h 32"/>
                <a:gd name="T38" fmla="*/ 18 w 46"/>
                <a:gd name="T39" fmla="*/ 28 h 32"/>
                <a:gd name="T40" fmla="*/ 22 w 46"/>
                <a:gd name="T41" fmla="*/ 30 h 32"/>
                <a:gd name="T42" fmla="*/ 28 w 46"/>
                <a:gd name="T43" fmla="*/ 30 h 32"/>
                <a:gd name="T44" fmla="*/ 30 w 46"/>
                <a:gd name="T45" fmla="*/ 30 h 32"/>
                <a:gd name="T46" fmla="*/ 34 w 46"/>
                <a:gd name="T47" fmla="*/ 32 h 32"/>
                <a:gd name="T48" fmla="*/ 46 w 46"/>
                <a:gd name="T49" fmla="*/ 24 h 32"/>
                <a:gd name="T50" fmla="*/ 46 w 46"/>
                <a:gd name="T51" fmla="*/ 24 h 32"/>
                <a:gd name="T52" fmla="*/ 46 w 46"/>
                <a:gd name="T53" fmla="*/ 18 h 32"/>
                <a:gd name="T54" fmla="*/ 46 w 46"/>
                <a:gd name="T55" fmla="*/ 16 h 32"/>
                <a:gd name="T56" fmla="*/ 46 w 46"/>
                <a:gd name="T57" fmla="*/ 14 h 32"/>
                <a:gd name="T58" fmla="*/ 46 w 46"/>
                <a:gd name="T59" fmla="*/ 12 h 32"/>
                <a:gd name="T60" fmla="*/ 46 w 46"/>
                <a:gd name="T61" fmla="*/ 12 h 32"/>
                <a:gd name="T62" fmla="*/ 46 w 46"/>
                <a:gd name="T63" fmla="*/ 10 h 32"/>
                <a:gd name="T64" fmla="*/ 44 w 46"/>
                <a:gd name="T65" fmla="*/ 10 h 32"/>
                <a:gd name="T66" fmla="*/ 44 w 46"/>
                <a:gd name="T67" fmla="*/ 10 h 32"/>
                <a:gd name="T68" fmla="*/ 42 w 46"/>
                <a:gd name="T69" fmla="*/ 8 h 32"/>
                <a:gd name="T70" fmla="*/ 40 w 46"/>
                <a:gd name="T71" fmla="*/ 6 h 32"/>
                <a:gd name="T72" fmla="*/ 38 w 46"/>
                <a:gd name="T73" fmla="*/ 4 h 32"/>
                <a:gd name="T74" fmla="*/ 34 w 46"/>
                <a:gd name="T75" fmla="*/ 2 h 32"/>
                <a:gd name="T76" fmla="*/ 32 w 46"/>
                <a:gd name="T77"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6" h="32">
                  <a:moveTo>
                    <a:pt x="32" y="2"/>
                  </a:moveTo>
                  <a:lnTo>
                    <a:pt x="0" y="0"/>
                  </a:lnTo>
                  <a:lnTo>
                    <a:pt x="0" y="2"/>
                  </a:lnTo>
                  <a:lnTo>
                    <a:pt x="0" y="4"/>
                  </a:lnTo>
                  <a:lnTo>
                    <a:pt x="0" y="8"/>
                  </a:lnTo>
                  <a:lnTo>
                    <a:pt x="0" y="10"/>
                  </a:lnTo>
                  <a:lnTo>
                    <a:pt x="0" y="12"/>
                  </a:lnTo>
                  <a:lnTo>
                    <a:pt x="0" y="14"/>
                  </a:lnTo>
                  <a:lnTo>
                    <a:pt x="0" y="14"/>
                  </a:lnTo>
                  <a:lnTo>
                    <a:pt x="2" y="16"/>
                  </a:lnTo>
                  <a:lnTo>
                    <a:pt x="2" y="18"/>
                  </a:lnTo>
                  <a:lnTo>
                    <a:pt x="4" y="20"/>
                  </a:lnTo>
                  <a:lnTo>
                    <a:pt x="4" y="22"/>
                  </a:lnTo>
                  <a:lnTo>
                    <a:pt x="6" y="22"/>
                  </a:lnTo>
                  <a:lnTo>
                    <a:pt x="6" y="24"/>
                  </a:lnTo>
                  <a:lnTo>
                    <a:pt x="8" y="24"/>
                  </a:lnTo>
                  <a:lnTo>
                    <a:pt x="10" y="26"/>
                  </a:lnTo>
                  <a:lnTo>
                    <a:pt x="12" y="26"/>
                  </a:lnTo>
                  <a:lnTo>
                    <a:pt x="14" y="26"/>
                  </a:lnTo>
                  <a:lnTo>
                    <a:pt x="18" y="28"/>
                  </a:lnTo>
                  <a:lnTo>
                    <a:pt x="22" y="30"/>
                  </a:lnTo>
                  <a:lnTo>
                    <a:pt x="28" y="30"/>
                  </a:lnTo>
                  <a:lnTo>
                    <a:pt x="30" y="30"/>
                  </a:lnTo>
                  <a:lnTo>
                    <a:pt x="34" y="32"/>
                  </a:lnTo>
                  <a:lnTo>
                    <a:pt x="46" y="24"/>
                  </a:lnTo>
                  <a:lnTo>
                    <a:pt x="46" y="24"/>
                  </a:lnTo>
                  <a:lnTo>
                    <a:pt x="46" y="18"/>
                  </a:lnTo>
                  <a:lnTo>
                    <a:pt x="46" y="16"/>
                  </a:lnTo>
                  <a:lnTo>
                    <a:pt x="46" y="14"/>
                  </a:lnTo>
                  <a:lnTo>
                    <a:pt x="46" y="12"/>
                  </a:lnTo>
                  <a:lnTo>
                    <a:pt x="46" y="12"/>
                  </a:lnTo>
                  <a:lnTo>
                    <a:pt x="46" y="10"/>
                  </a:lnTo>
                  <a:lnTo>
                    <a:pt x="44" y="10"/>
                  </a:lnTo>
                  <a:lnTo>
                    <a:pt x="44" y="10"/>
                  </a:lnTo>
                  <a:lnTo>
                    <a:pt x="42" y="8"/>
                  </a:lnTo>
                  <a:lnTo>
                    <a:pt x="40" y="6"/>
                  </a:lnTo>
                  <a:lnTo>
                    <a:pt x="38" y="4"/>
                  </a:lnTo>
                  <a:lnTo>
                    <a:pt x="34" y="2"/>
                  </a:lnTo>
                  <a:lnTo>
                    <a:pt x="32" y="2"/>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87" name="Freeform 485">
              <a:extLst>
                <a:ext uri="{FF2B5EF4-FFF2-40B4-BE49-F238E27FC236}">
                  <a16:creationId xmlns:a16="http://schemas.microsoft.com/office/drawing/2014/main" id="{87F67023-68C1-4B84-A3A3-F602F794B8E6}"/>
                </a:ext>
              </a:extLst>
            </p:cNvPr>
            <p:cNvSpPr>
              <a:spLocks/>
            </p:cNvSpPr>
            <p:nvPr/>
          </p:nvSpPr>
          <p:spPr bwMode="auto">
            <a:xfrm>
              <a:off x="3639068" y="3670158"/>
              <a:ext cx="124820" cy="109424"/>
            </a:xfrm>
            <a:custGeom>
              <a:avLst/>
              <a:gdLst>
                <a:gd name="T0" fmla="*/ 60 w 66"/>
                <a:gd name="T1" fmla="*/ 2 h 64"/>
                <a:gd name="T2" fmla="*/ 54 w 66"/>
                <a:gd name="T3" fmla="*/ 2 h 64"/>
                <a:gd name="T4" fmla="*/ 46 w 66"/>
                <a:gd name="T5" fmla="*/ 0 h 64"/>
                <a:gd name="T6" fmla="*/ 42 w 66"/>
                <a:gd name="T7" fmla="*/ 0 h 64"/>
                <a:gd name="T8" fmla="*/ 38 w 66"/>
                <a:gd name="T9" fmla="*/ 0 h 64"/>
                <a:gd name="T10" fmla="*/ 36 w 66"/>
                <a:gd name="T11" fmla="*/ 2 h 64"/>
                <a:gd name="T12" fmla="*/ 36 w 66"/>
                <a:gd name="T13" fmla="*/ 4 h 64"/>
                <a:gd name="T14" fmla="*/ 36 w 66"/>
                <a:gd name="T15" fmla="*/ 6 h 64"/>
                <a:gd name="T16" fmla="*/ 34 w 66"/>
                <a:gd name="T17" fmla="*/ 12 h 64"/>
                <a:gd name="T18" fmla="*/ 34 w 66"/>
                <a:gd name="T19" fmla="*/ 14 h 64"/>
                <a:gd name="T20" fmla="*/ 34 w 66"/>
                <a:gd name="T21" fmla="*/ 16 h 64"/>
                <a:gd name="T22" fmla="*/ 32 w 66"/>
                <a:gd name="T23" fmla="*/ 16 h 64"/>
                <a:gd name="T24" fmla="*/ 30 w 66"/>
                <a:gd name="T25" fmla="*/ 18 h 64"/>
                <a:gd name="T26" fmla="*/ 26 w 66"/>
                <a:gd name="T27" fmla="*/ 18 h 64"/>
                <a:gd name="T28" fmla="*/ 18 w 66"/>
                <a:gd name="T29" fmla="*/ 18 h 64"/>
                <a:gd name="T30" fmla="*/ 14 w 66"/>
                <a:gd name="T31" fmla="*/ 18 h 64"/>
                <a:gd name="T32" fmla="*/ 12 w 66"/>
                <a:gd name="T33" fmla="*/ 18 h 64"/>
                <a:gd name="T34" fmla="*/ 4 w 66"/>
                <a:gd name="T35" fmla="*/ 22 h 64"/>
                <a:gd name="T36" fmla="*/ 0 w 66"/>
                <a:gd name="T37" fmla="*/ 26 h 64"/>
                <a:gd name="T38" fmla="*/ 6 w 66"/>
                <a:gd name="T39" fmla="*/ 30 h 64"/>
                <a:gd name="T40" fmla="*/ 8 w 66"/>
                <a:gd name="T41" fmla="*/ 32 h 64"/>
                <a:gd name="T42" fmla="*/ 10 w 66"/>
                <a:gd name="T43" fmla="*/ 36 h 64"/>
                <a:gd name="T44" fmla="*/ 10 w 66"/>
                <a:gd name="T45" fmla="*/ 42 h 64"/>
                <a:gd name="T46" fmla="*/ 14 w 66"/>
                <a:gd name="T47" fmla="*/ 50 h 64"/>
                <a:gd name="T48" fmla="*/ 16 w 66"/>
                <a:gd name="T49" fmla="*/ 52 h 64"/>
                <a:gd name="T50" fmla="*/ 20 w 66"/>
                <a:gd name="T51" fmla="*/ 58 h 64"/>
                <a:gd name="T52" fmla="*/ 56 w 66"/>
                <a:gd name="T53" fmla="*/ 64 h 64"/>
                <a:gd name="T54" fmla="*/ 58 w 66"/>
                <a:gd name="T55" fmla="*/ 46 h 64"/>
                <a:gd name="T56" fmla="*/ 58 w 66"/>
                <a:gd name="T57" fmla="*/ 32 h 64"/>
                <a:gd name="T58" fmla="*/ 60 w 66"/>
                <a:gd name="T59" fmla="*/ 22 h 64"/>
                <a:gd name="T60" fmla="*/ 60 w 66"/>
                <a:gd name="T61" fmla="*/ 20 h 64"/>
                <a:gd name="T62" fmla="*/ 64 w 66"/>
                <a:gd name="T63" fmla="*/ 14 h 64"/>
                <a:gd name="T64" fmla="*/ 64 w 66"/>
                <a:gd name="T65" fmla="*/ 12 h 64"/>
                <a:gd name="T66" fmla="*/ 66 w 66"/>
                <a:gd name="T67" fmla="*/ 10 h 64"/>
                <a:gd name="T68" fmla="*/ 64 w 66"/>
                <a:gd name="T69" fmla="*/ 8 h 64"/>
                <a:gd name="T70" fmla="*/ 64 w 66"/>
                <a:gd name="T71" fmla="*/ 6 h 64"/>
                <a:gd name="T72" fmla="*/ 62 w 66"/>
                <a:gd name="T73" fmla="*/ 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6" h="64">
                  <a:moveTo>
                    <a:pt x="60" y="2"/>
                  </a:moveTo>
                  <a:lnTo>
                    <a:pt x="60" y="2"/>
                  </a:lnTo>
                  <a:lnTo>
                    <a:pt x="58" y="2"/>
                  </a:lnTo>
                  <a:lnTo>
                    <a:pt x="54" y="2"/>
                  </a:lnTo>
                  <a:lnTo>
                    <a:pt x="50" y="0"/>
                  </a:lnTo>
                  <a:lnTo>
                    <a:pt x="46" y="0"/>
                  </a:lnTo>
                  <a:lnTo>
                    <a:pt x="42" y="0"/>
                  </a:lnTo>
                  <a:lnTo>
                    <a:pt x="42" y="0"/>
                  </a:lnTo>
                  <a:lnTo>
                    <a:pt x="40" y="0"/>
                  </a:lnTo>
                  <a:lnTo>
                    <a:pt x="38" y="0"/>
                  </a:lnTo>
                  <a:lnTo>
                    <a:pt x="38" y="2"/>
                  </a:lnTo>
                  <a:lnTo>
                    <a:pt x="36" y="2"/>
                  </a:lnTo>
                  <a:lnTo>
                    <a:pt x="36" y="2"/>
                  </a:lnTo>
                  <a:lnTo>
                    <a:pt x="36" y="4"/>
                  </a:lnTo>
                  <a:lnTo>
                    <a:pt x="36" y="4"/>
                  </a:lnTo>
                  <a:lnTo>
                    <a:pt x="36" y="6"/>
                  </a:lnTo>
                  <a:lnTo>
                    <a:pt x="34" y="8"/>
                  </a:lnTo>
                  <a:lnTo>
                    <a:pt x="34" y="12"/>
                  </a:lnTo>
                  <a:lnTo>
                    <a:pt x="34" y="14"/>
                  </a:lnTo>
                  <a:lnTo>
                    <a:pt x="34" y="14"/>
                  </a:lnTo>
                  <a:lnTo>
                    <a:pt x="34" y="16"/>
                  </a:lnTo>
                  <a:lnTo>
                    <a:pt x="34" y="16"/>
                  </a:lnTo>
                  <a:lnTo>
                    <a:pt x="32" y="16"/>
                  </a:lnTo>
                  <a:lnTo>
                    <a:pt x="32" y="16"/>
                  </a:lnTo>
                  <a:lnTo>
                    <a:pt x="30" y="18"/>
                  </a:lnTo>
                  <a:lnTo>
                    <a:pt x="30" y="18"/>
                  </a:lnTo>
                  <a:lnTo>
                    <a:pt x="28" y="18"/>
                  </a:lnTo>
                  <a:lnTo>
                    <a:pt x="26" y="18"/>
                  </a:lnTo>
                  <a:lnTo>
                    <a:pt x="24" y="18"/>
                  </a:lnTo>
                  <a:lnTo>
                    <a:pt x="18" y="18"/>
                  </a:lnTo>
                  <a:lnTo>
                    <a:pt x="16" y="18"/>
                  </a:lnTo>
                  <a:lnTo>
                    <a:pt x="14" y="18"/>
                  </a:lnTo>
                  <a:lnTo>
                    <a:pt x="14" y="18"/>
                  </a:lnTo>
                  <a:lnTo>
                    <a:pt x="12" y="18"/>
                  </a:lnTo>
                  <a:lnTo>
                    <a:pt x="10" y="20"/>
                  </a:lnTo>
                  <a:lnTo>
                    <a:pt x="4" y="22"/>
                  </a:lnTo>
                  <a:lnTo>
                    <a:pt x="0" y="24"/>
                  </a:lnTo>
                  <a:lnTo>
                    <a:pt x="0" y="26"/>
                  </a:lnTo>
                  <a:lnTo>
                    <a:pt x="2" y="28"/>
                  </a:lnTo>
                  <a:lnTo>
                    <a:pt x="6" y="30"/>
                  </a:lnTo>
                  <a:lnTo>
                    <a:pt x="6" y="32"/>
                  </a:lnTo>
                  <a:lnTo>
                    <a:pt x="8" y="32"/>
                  </a:lnTo>
                  <a:lnTo>
                    <a:pt x="8" y="34"/>
                  </a:lnTo>
                  <a:lnTo>
                    <a:pt x="10" y="36"/>
                  </a:lnTo>
                  <a:lnTo>
                    <a:pt x="10" y="40"/>
                  </a:lnTo>
                  <a:lnTo>
                    <a:pt x="10" y="42"/>
                  </a:lnTo>
                  <a:lnTo>
                    <a:pt x="12" y="48"/>
                  </a:lnTo>
                  <a:lnTo>
                    <a:pt x="14" y="50"/>
                  </a:lnTo>
                  <a:lnTo>
                    <a:pt x="14" y="52"/>
                  </a:lnTo>
                  <a:lnTo>
                    <a:pt x="16" y="52"/>
                  </a:lnTo>
                  <a:lnTo>
                    <a:pt x="18" y="54"/>
                  </a:lnTo>
                  <a:lnTo>
                    <a:pt x="20" y="58"/>
                  </a:lnTo>
                  <a:lnTo>
                    <a:pt x="24" y="62"/>
                  </a:lnTo>
                  <a:lnTo>
                    <a:pt x="56" y="64"/>
                  </a:lnTo>
                  <a:lnTo>
                    <a:pt x="56" y="58"/>
                  </a:lnTo>
                  <a:lnTo>
                    <a:pt x="58" y="46"/>
                  </a:lnTo>
                  <a:lnTo>
                    <a:pt x="58" y="38"/>
                  </a:lnTo>
                  <a:lnTo>
                    <a:pt x="58" y="32"/>
                  </a:lnTo>
                  <a:lnTo>
                    <a:pt x="60" y="26"/>
                  </a:lnTo>
                  <a:lnTo>
                    <a:pt x="60" y="22"/>
                  </a:lnTo>
                  <a:lnTo>
                    <a:pt x="60" y="20"/>
                  </a:lnTo>
                  <a:lnTo>
                    <a:pt x="60" y="20"/>
                  </a:lnTo>
                  <a:lnTo>
                    <a:pt x="62" y="18"/>
                  </a:lnTo>
                  <a:lnTo>
                    <a:pt x="64" y="14"/>
                  </a:lnTo>
                  <a:lnTo>
                    <a:pt x="64" y="14"/>
                  </a:lnTo>
                  <a:lnTo>
                    <a:pt x="64" y="12"/>
                  </a:lnTo>
                  <a:lnTo>
                    <a:pt x="66" y="10"/>
                  </a:lnTo>
                  <a:lnTo>
                    <a:pt x="66" y="10"/>
                  </a:lnTo>
                  <a:lnTo>
                    <a:pt x="66" y="10"/>
                  </a:lnTo>
                  <a:lnTo>
                    <a:pt x="64" y="8"/>
                  </a:lnTo>
                  <a:lnTo>
                    <a:pt x="64" y="8"/>
                  </a:lnTo>
                  <a:lnTo>
                    <a:pt x="64" y="6"/>
                  </a:lnTo>
                  <a:lnTo>
                    <a:pt x="62" y="6"/>
                  </a:lnTo>
                  <a:lnTo>
                    <a:pt x="62" y="4"/>
                  </a:lnTo>
                  <a:lnTo>
                    <a:pt x="60" y="2"/>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88" name="Freeform 486">
              <a:extLst>
                <a:ext uri="{FF2B5EF4-FFF2-40B4-BE49-F238E27FC236}">
                  <a16:creationId xmlns:a16="http://schemas.microsoft.com/office/drawing/2014/main" id="{38F49D5E-EC7D-45ED-93BA-44777694B3D5}"/>
                </a:ext>
              </a:extLst>
            </p:cNvPr>
            <p:cNvSpPr>
              <a:spLocks/>
            </p:cNvSpPr>
            <p:nvPr/>
          </p:nvSpPr>
          <p:spPr bwMode="auto">
            <a:xfrm>
              <a:off x="3639068" y="3670158"/>
              <a:ext cx="124820" cy="109424"/>
            </a:xfrm>
            <a:custGeom>
              <a:avLst/>
              <a:gdLst>
                <a:gd name="T0" fmla="*/ 60 w 66"/>
                <a:gd name="T1" fmla="*/ 2 h 64"/>
                <a:gd name="T2" fmla="*/ 54 w 66"/>
                <a:gd name="T3" fmla="*/ 2 h 64"/>
                <a:gd name="T4" fmla="*/ 46 w 66"/>
                <a:gd name="T5" fmla="*/ 0 h 64"/>
                <a:gd name="T6" fmla="*/ 42 w 66"/>
                <a:gd name="T7" fmla="*/ 0 h 64"/>
                <a:gd name="T8" fmla="*/ 38 w 66"/>
                <a:gd name="T9" fmla="*/ 0 h 64"/>
                <a:gd name="T10" fmla="*/ 36 w 66"/>
                <a:gd name="T11" fmla="*/ 2 h 64"/>
                <a:gd name="T12" fmla="*/ 36 w 66"/>
                <a:gd name="T13" fmla="*/ 4 h 64"/>
                <a:gd name="T14" fmla="*/ 36 w 66"/>
                <a:gd name="T15" fmla="*/ 6 h 64"/>
                <a:gd name="T16" fmla="*/ 34 w 66"/>
                <a:gd name="T17" fmla="*/ 12 h 64"/>
                <a:gd name="T18" fmla="*/ 34 w 66"/>
                <a:gd name="T19" fmla="*/ 14 h 64"/>
                <a:gd name="T20" fmla="*/ 34 w 66"/>
                <a:gd name="T21" fmla="*/ 16 h 64"/>
                <a:gd name="T22" fmla="*/ 32 w 66"/>
                <a:gd name="T23" fmla="*/ 16 h 64"/>
                <a:gd name="T24" fmla="*/ 30 w 66"/>
                <a:gd name="T25" fmla="*/ 18 h 64"/>
                <a:gd name="T26" fmla="*/ 26 w 66"/>
                <a:gd name="T27" fmla="*/ 18 h 64"/>
                <a:gd name="T28" fmla="*/ 18 w 66"/>
                <a:gd name="T29" fmla="*/ 18 h 64"/>
                <a:gd name="T30" fmla="*/ 14 w 66"/>
                <a:gd name="T31" fmla="*/ 18 h 64"/>
                <a:gd name="T32" fmla="*/ 12 w 66"/>
                <a:gd name="T33" fmla="*/ 18 h 64"/>
                <a:gd name="T34" fmla="*/ 4 w 66"/>
                <a:gd name="T35" fmla="*/ 22 h 64"/>
                <a:gd name="T36" fmla="*/ 0 w 66"/>
                <a:gd name="T37" fmla="*/ 26 h 64"/>
                <a:gd name="T38" fmla="*/ 6 w 66"/>
                <a:gd name="T39" fmla="*/ 30 h 64"/>
                <a:gd name="T40" fmla="*/ 8 w 66"/>
                <a:gd name="T41" fmla="*/ 32 h 64"/>
                <a:gd name="T42" fmla="*/ 10 w 66"/>
                <a:gd name="T43" fmla="*/ 36 h 64"/>
                <a:gd name="T44" fmla="*/ 10 w 66"/>
                <a:gd name="T45" fmla="*/ 42 h 64"/>
                <a:gd name="T46" fmla="*/ 14 w 66"/>
                <a:gd name="T47" fmla="*/ 50 h 64"/>
                <a:gd name="T48" fmla="*/ 16 w 66"/>
                <a:gd name="T49" fmla="*/ 52 h 64"/>
                <a:gd name="T50" fmla="*/ 20 w 66"/>
                <a:gd name="T51" fmla="*/ 58 h 64"/>
                <a:gd name="T52" fmla="*/ 56 w 66"/>
                <a:gd name="T53" fmla="*/ 64 h 64"/>
                <a:gd name="T54" fmla="*/ 58 w 66"/>
                <a:gd name="T55" fmla="*/ 46 h 64"/>
                <a:gd name="T56" fmla="*/ 58 w 66"/>
                <a:gd name="T57" fmla="*/ 32 h 64"/>
                <a:gd name="T58" fmla="*/ 60 w 66"/>
                <a:gd name="T59" fmla="*/ 22 h 64"/>
                <a:gd name="T60" fmla="*/ 60 w 66"/>
                <a:gd name="T61" fmla="*/ 20 h 64"/>
                <a:gd name="T62" fmla="*/ 64 w 66"/>
                <a:gd name="T63" fmla="*/ 14 h 64"/>
                <a:gd name="T64" fmla="*/ 64 w 66"/>
                <a:gd name="T65" fmla="*/ 12 h 64"/>
                <a:gd name="T66" fmla="*/ 66 w 66"/>
                <a:gd name="T67" fmla="*/ 10 h 64"/>
                <a:gd name="T68" fmla="*/ 64 w 66"/>
                <a:gd name="T69" fmla="*/ 8 h 64"/>
                <a:gd name="T70" fmla="*/ 64 w 66"/>
                <a:gd name="T71" fmla="*/ 6 h 64"/>
                <a:gd name="T72" fmla="*/ 62 w 66"/>
                <a:gd name="T73" fmla="*/ 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6" h="64">
                  <a:moveTo>
                    <a:pt x="60" y="2"/>
                  </a:moveTo>
                  <a:lnTo>
                    <a:pt x="60" y="2"/>
                  </a:lnTo>
                  <a:lnTo>
                    <a:pt x="58" y="2"/>
                  </a:lnTo>
                  <a:lnTo>
                    <a:pt x="54" y="2"/>
                  </a:lnTo>
                  <a:lnTo>
                    <a:pt x="50" y="0"/>
                  </a:lnTo>
                  <a:lnTo>
                    <a:pt x="46" y="0"/>
                  </a:lnTo>
                  <a:lnTo>
                    <a:pt x="42" y="0"/>
                  </a:lnTo>
                  <a:lnTo>
                    <a:pt x="42" y="0"/>
                  </a:lnTo>
                  <a:lnTo>
                    <a:pt x="40" y="0"/>
                  </a:lnTo>
                  <a:lnTo>
                    <a:pt x="38" y="0"/>
                  </a:lnTo>
                  <a:lnTo>
                    <a:pt x="38" y="2"/>
                  </a:lnTo>
                  <a:lnTo>
                    <a:pt x="36" y="2"/>
                  </a:lnTo>
                  <a:lnTo>
                    <a:pt x="36" y="2"/>
                  </a:lnTo>
                  <a:lnTo>
                    <a:pt x="36" y="4"/>
                  </a:lnTo>
                  <a:lnTo>
                    <a:pt x="36" y="4"/>
                  </a:lnTo>
                  <a:lnTo>
                    <a:pt x="36" y="6"/>
                  </a:lnTo>
                  <a:lnTo>
                    <a:pt x="34" y="8"/>
                  </a:lnTo>
                  <a:lnTo>
                    <a:pt x="34" y="12"/>
                  </a:lnTo>
                  <a:lnTo>
                    <a:pt x="34" y="14"/>
                  </a:lnTo>
                  <a:lnTo>
                    <a:pt x="34" y="14"/>
                  </a:lnTo>
                  <a:lnTo>
                    <a:pt x="34" y="16"/>
                  </a:lnTo>
                  <a:lnTo>
                    <a:pt x="34" y="16"/>
                  </a:lnTo>
                  <a:lnTo>
                    <a:pt x="32" y="16"/>
                  </a:lnTo>
                  <a:lnTo>
                    <a:pt x="32" y="16"/>
                  </a:lnTo>
                  <a:lnTo>
                    <a:pt x="30" y="18"/>
                  </a:lnTo>
                  <a:lnTo>
                    <a:pt x="30" y="18"/>
                  </a:lnTo>
                  <a:lnTo>
                    <a:pt x="28" y="18"/>
                  </a:lnTo>
                  <a:lnTo>
                    <a:pt x="26" y="18"/>
                  </a:lnTo>
                  <a:lnTo>
                    <a:pt x="24" y="18"/>
                  </a:lnTo>
                  <a:lnTo>
                    <a:pt x="18" y="18"/>
                  </a:lnTo>
                  <a:lnTo>
                    <a:pt x="16" y="18"/>
                  </a:lnTo>
                  <a:lnTo>
                    <a:pt x="14" y="18"/>
                  </a:lnTo>
                  <a:lnTo>
                    <a:pt x="14" y="18"/>
                  </a:lnTo>
                  <a:lnTo>
                    <a:pt x="12" y="18"/>
                  </a:lnTo>
                  <a:lnTo>
                    <a:pt x="10" y="20"/>
                  </a:lnTo>
                  <a:lnTo>
                    <a:pt x="4" y="22"/>
                  </a:lnTo>
                  <a:lnTo>
                    <a:pt x="0" y="24"/>
                  </a:lnTo>
                  <a:lnTo>
                    <a:pt x="0" y="26"/>
                  </a:lnTo>
                  <a:lnTo>
                    <a:pt x="2" y="28"/>
                  </a:lnTo>
                  <a:lnTo>
                    <a:pt x="6" y="30"/>
                  </a:lnTo>
                  <a:lnTo>
                    <a:pt x="6" y="32"/>
                  </a:lnTo>
                  <a:lnTo>
                    <a:pt x="8" y="32"/>
                  </a:lnTo>
                  <a:lnTo>
                    <a:pt x="8" y="34"/>
                  </a:lnTo>
                  <a:lnTo>
                    <a:pt x="10" y="36"/>
                  </a:lnTo>
                  <a:lnTo>
                    <a:pt x="10" y="40"/>
                  </a:lnTo>
                  <a:lnTo>
                    <a:pt x="10" y="42"/>
                  </a:lnTo>
                  <a:lnTo>
                    <a:pt x="12" y="48"/>
                  </a:lnTo>
                  <a:lnTo>
                    <a:pt x="14" y="50"/>
                  </a:lnTo>
                  <a:lnTo>
                    <a:pt x="14" y="52"/>
                  </a:lnTo>
                  <a:lnTo>
                    <a:pt x="16" y="52"/>
                  </a:lnTo>
                  <a:lnTo>
                    <a:pt x="18" y="54"/>
                  </a:lnTo>
                  <a:lnTo>
                    <a:pt x="20" y="58"/>
                  </a:lnTo>
                  <a:lnTo>
                    <a:pt x="24" y="62"/>
                  </a:lnTo>
                  <a:lnTo>
                    <a:pt x="56" y="64"/>
                  </a:lnTo>
                  <a:lnTo>
                    <a:pt x="56" y="58"/>
                  </a:lnTo>
                  <a:lnTo>
                    <a:pt x="58" y="46"/>
                  </a:lnTo>
                  <a:lnTo>
                    <a:pt x="58" y="38"/>
                  </a:lnTo>
                  <a:lnTo>
                    <a:pt x="58" y="32"/>
                  </a:lnTo>
                  <a:lnTo>
                    <a:pt x="60" y="26"/>
                  </a:lnTo>
                  <a:lnTo>
                    <a:pt x="60" y="22"/>
                  </a:lnTo>
                  <a:lnTo>
                    <a:pt x="60" y="20"/>
                  </a:lnTo>
                  <a:lnTo>
                    <a:pt x="60" y="20"/>
                  </a:lnTo>
                  <a:lnTo>
                    <a:pt x="62" y="18"/>
                  </a:lnTo>
                  <a:lnTo>
                    <a:pt x="64" y="14"/>
                  </a:lnTo>
                  <a:lnTo>
                    <a:pt x="64" y="14"/>
                  </a:lnTo>
                  <a:lnTo>
                    <a:pt x="64" y="12"/>
                  </a:lnTo>
                  <a:lnTo>
                    <a:pt x="66" y="10"/>
                  </a:lnTo>
                  <a:lnTo>
                    <a:pt x="66" y="10"/>
                  </a:lnTo>
                  <a:lnTo>
                    <a:pt x="66" y="10"/>
                  </a:lnTo>
                  <a:lnTo>
                    <a:pt x="64" y="8"/>
                  </a:lnTo>
                  <a:lnTo>
                    <a:pt x="64" y="8"/>
                  </a:lnTo>
                  <a:lnTo>
                    <a:pt x="64" y="6"/>
                  </a:lnTo>
                  <a:lnTo>
                    <a:pt x="62" y="6"/>
                  </a:lnTo>
                  <a:lnTo>
                    <a:pt x="62" y="4"/>
                  </a:lnTo>
                  <a:lnTo>
                    <a:pt x="60" y="2"/>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89" name="Freeform 487">
              <a:extLst>
                <a:ext uri="{FF2B5EF4-FFF2-40B4-BE49-F238E27FC236}">
                  <a16:creationId xmlns:a16="http://schemas.microsoft.com/office/drawing/2014/main" id="{09050878-CD3E-48AD-AADA-AF01544BE6FB}"/>
                </a:ext>
              </a:extLst>
            </p:cNvPr>
            <p:cNvSpPr>
              <a:spLocks/>
            </p:cNvSpPr>
            <p:nvPr/>
          </p:nvSpPr>
          <p:spPr bwMode="auto">
            <a:xfrm>
              <a:off x="3582331" y="3676998"/>
              <a:ext cx="56736" cy="34195"/>
            </a:xfrm>
            <a:custGeom>
              <a:avLst/>
              <a:gdLst>
                <a:gd name="T0" fmla="*/ 28 w 30"/>
                <a:gd name="T1" fmla="*/ 20 h 20"/>
                <a:gd name="T2" fmla="*/ 28 w 30"/>
                <a:gd name="T3" fmla="*/ 20 h 20"/>
                <a:gd name="T4" fmla="*/ 28 w 30"/>
                <a:gd name="T5" fmla="*/ 18 h 20"/>
                <a:gd name="T6" fmla="*/ 30 w 30"/>
                <a:gd name="T7" fmla="*/ 16 h 20"/>
                <a:gd name="T8" fmla="*/ 30 w 30"/>
                <a:gd name="T9" fmla="*/ 12 h 20"/>
                <a:gd name="T10" fmla="*/ 30 w 30"/>
                <a:gd name="T11" fmla="*/ 10 h 20"/>
                <a:gd name="T12" fmla="*/ 28 w 30"/>
                <a:gd name="T13" fmla="*/ 6 h 20"/>
                <a:gd name="T14" fmla="*/ 28 w 30"/>
                <a:gd name="T15" fmla="*/ 6 h 20"/>
                <a:gd name="T16" fmla="*/ 28 w 30"/>
                <a:gd name="T17" fmla="*/ 4 h 20"/>
                <a:gd name="T18" fmla="*/ 28 w 30"/>
                <a:gd name="T19" fmla="*/ 4 h 20"/>
                <a:gd name="T20" fmla="*/ 28 w 30"/>
                <a:gd name="T21" fmla="*/ 2 h 20"/>
                <a:gd name="T22" fmla="*/ 26 w 30"/>
                <a:gd name="T23" fmla="*/ 2 h 20"/>
                <a:gd name="T24" fmla="*/ 26 w 30"/>
                <a:gd name="T25" fmla="*/ 2 h 20"/>
                <a:gd name="T26" fmla="*/ 26 w 30"/>
                <a:gd name="T27" fmla="*/ 2 h 20"/>
                <a:gd name="T28" fmla="*/ 24 w 30"/>
                <a:gd name="T29" fmla="*/ 0 h 20"/>
                <a:gd name="T30" fmla="*/ 22 w 30"/>
                <a:gd name="T31" fmla="*/ 0 h 20"/>
                <a:gd name="T32" fmla="*/ 20 w 30"/>
                <a:gd name="T33" fmla="*/ 0 h 20"/>
                <a:gd name="T34" fmla="*/ 18 w 30"/>
                <a:gd name="T35" fmla="*/ 0 h 20"/>
                <a:gd name="T36" fmla="*/ 14 w 30"/>
                <a:gd name="T37" fmla="*/ 0 h 20"/>
                <a:gd name="T38" fmla="*/ 12 w 30"/>
                <a:gd name="T39" fmla="*/ 0 h 20"/>
                <a:gd name="T40" fmla="*/ 10 w 30"/>
                <a:gd name="T41" fmla="*/ 2 h 20"/>
                <a:gd name="T42" fmla="*/ 10 w 30"/>
                <a:gd name="T43" fmla="*/ 2 h 20"/>
                <a:gd name="T44" fmla="*/ 8 w 30"/>
                <a:gd name="T45" fmla="*/ 2 h 20"/>
                <a:gd name="T46" fmla="*/ 4 w 30"/>
                <a:gd name="T47" fmla="*/ 4 h 20"/>
                <a:gd name="T48" fmla="*/ 0 w 30"/>
                <a:gd name="T49" fmla="*/ 6 h 20"/>
                <a:gd name="T50" fmla="*/ 28 w 30"/>
                <a:gd name="T5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 h="20">
                  <a:moveTo>
                    <a:pt x="28" y="20"/>
                  </a:moveTo>
                  <a:lnTo>
                    <a:pt x="28" y="20"/>
                  </a:lnTo>
                  <a:lnTo>
                    <a:pt x="28" y="18"/>
                  </a:lnTo>
                  <a:lnTo>
                    <a:pt x="30" y="16"/>
                  </a:lnTo>
                  <a:lnTo>
                    <a:pt x="30" y="12"/>
                  </a:lnTo>
                  <a:lnTo>
                    <a:pt x="30" y="10"/>
                  </a:lnTo>
                  <a:lnTo>
                    <a:pt x="28" y="6"/>
                  </a:lnTo>
                  <a:lnTo>
                    <a:pt x="28" y="6"/>
                  </a:lnTo>
                  <a:lnTo>
                    <a:pt x="28" y="4"/>
                  </a:lnTo>
                  <a:lnTo>
                    <a:pt x="28" y="4"/>
                  </a:lnTo>
                  <a:lnTo>
                    <a:pt x="28" y="2"/>
                  </a:lnTo>
                  <a:lnTo>
                    <a:pt x="26" y="2"/>
                  </a:lnTo>
                  <a:lnTo>
                    <a:pt x="26" y="2"/>
                  </a:lnTo>
                  <a:lnTo>
                    <a:pt x="26" y="2"/>
                  </a:lnTo>
                  <a:lnTo>
                    <a:pt x="24" y="0"/>
                  </a:lnTo>
                  <a:lnTo>
                    <a:pt x="22" y="0"/>
                  </a:lnTo>
                  <a:lnTo>
                    <a:pt x="20" y="0"/>
                  </a:lnTo>
                  <a:lnTo>
                    <a:pt x="18" y="0"/>
                  </a:lnTo>
                  <a:lnTo>
                    <a:pt x="14" y="0"/>
                  </a:lnTo>
                  <a:lnTo>
                    <a:pt x="12" y="0"/>
                  </a:lnTo>
                  <a:lnTo>
                    <a:pt x="10" y="2"/>
                  </a:lnTo>
                  <a:lnTo>
                    <a:pt x="10" y="2"/>
                  </a:lnTo>
                  <a:lnTo>
                    <a:pt x="8" y="2"/>
                  </a:lnTo>
                  <a:lnTo>
                    <a:pt x="4" y="4"/>
                  </a:lnTo>
                  <a:lnTo>
                    <a:pt x="0" y="6"/>
                  </a:lnTo>
                  <a:lnTo>
                    <a:pt x="28" y="20"/>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90" name="Freeform 488">
              <a:extLst>
                <a:ext uri="{FF2B5EF4-FFF2-40B4-BE49-F238E27FC236}">
                  <a16:creationId xmlns:a16="http://schemas.microsoft.com/office/drawing/2014/main" id="{DCE6591F-0064-4ABD-8B4E-B198D5C453FC}"/>
                </a:ext>
              </a:extLst>
            </p:cNvPr>
            <p:cNvSpPr>
              <a:spLocks/>
            </p:cNvSpPr>
            <p:nvPr/>
          </p:nvSpPr>
          <p:spPr bwMode="auto">
            <a:xfrm>
              <a:off x="3582331" y="3676998"/>
              <a:ext cx="56736" cy="34195"/>
            </a:xfrm>
            <a:custGeom>
              <a:avLst/>
              <a:gdLst>
                <a:gd name="T0" fmla="*/ 28 w 30"/>
                <a:gd name="T1" fmla="*/ 20 h 20"/>
                <a:gd name="T2" fmla="*/ 28 w 30"/>
                <a:gd name="T3" fmla="*/ 20 h 20"/>
                <a:gd name="T4" fmla="*/ 28 w 30"/>
                <a:gd name="T5" fmla="*/ 18 h 20"/>
                <a:gd name="T6" fmla="*/ 30 w 30"/>
                <a:gd name="T7" fmla="*/ 16 h 20"/>
                <a:gd name="T8" fmla="*/ 30 w 30"/>
                <a:gd name="T9" fmla="*/ 12 h 20"/>
                <a:gd name="T10" fmla="*/ 30 w 30"/>
                <a:gd name="T11" fmla="*/ 10 h 20"/>
                <a:gd name="T12" fmla="*/ 28 w 30"/>
                <a:gd name="T13" fmla="*/ 6 h 20"/>
                <a:gd name="T14" fmla="*/ 28 w 30"/>
                <a:gd name="T15" fmla="*/ 6 h 20"/>
                <a:gd name="T16" fmla="*/ 28 w 30"/>
                <a:gd name="T17" fmla="*/ 4 h 20"/>
                <a:gd name="T18" fmla="*/ 28 w 30"/>
                <a:gd name="T19" fmla="*/ 4 h 20"/>
                <a:gd name="T20" fmla="*/ 28 w 30"/>
                <a:gd name="T21" fmla="*/ 2 h 20"/>
                <a:gd name="T22" fmla="*/ 26 w 30"/>
                <a:gd name="T23" fmla="*/ 2 h 20"/>
                <a:gd name="T24" fmla="*/ 26 w 30"/>
                <a:gd name="T25" fmla="*/ 2 h 20"/>
                <a:gd name="T26" fmla="*/ 26 w 30"/>
                <a:gd name="T27" fmla="*/ 2 h 20"/>
                <a:gd name="T28" fmla="*/ 24 w 30"/>
                <a:gd name="T29" fmla="*/ 0 h 20"/>
                <a:gd name="T30" fmla="*/ 22 w 30"/>
                <a:gd name="T31" fmla="*/ 0 h 20"/>
                <a:gd name="T32" fmla="*/ 20 w 30"/>
                <a:gd name="T33" fmla="*/ 0 h 20"/>
                <a:gd name="T34" fmla="*/ 18 w 30"/>
                <a:gd name="T35" fmla="*/ 0 h 20"/>
                <a:gd name="T36" fmla="*/ 14 w 30"/>
                <a:gd name="T37" fmla="*/ 0 h 20"/>
                <a:gd name="T38" fmla="*/ 12 w 30"/>
                <a:gd name="T39" fmla="*/ 0 h 20"/>
                <a:gd name="T40" fmla="*/ 10 w 30"/>
                <a:gd name="T41" fmla="*/ 2 h 20"/>
                <a:gd name="T42" fmla="*/ 10 w 30"/>
                <a:gd name="T43" fmla="*/ 2 h 20"/>
                <a:gd name="T44" fmla="*/ 8 w 30"/>
                <a:gd name="T45" fmla="*/ 2 h 20"/>
                <a:gd name="T46" fmla="*/ 4 w 30"/>
                <a:gd name="T47" fmla="*/ 4 h 20"/>
                <a:gd name="T48" fmla="*/ 0 w 30"/>
                <a:gd name="T49" fmla="*/ 6 h 20"/>
                <a:gd name="T50" fmla="*/ 28 w 30"/>
                <a:gd name="T5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 h="20">
                  <a:moveTo>
                    <a:pt x="28" y="20"/>
                  </a:moveTo>
                  <a:lnTo>
                    <a:pt x="28" y="20"/>
                  </a:lnTo>
                  <a:lnTo>
                    <a:pt x="28" y="18"/>
                  </a:lnTo>
                  <a:lnTo>
                    <a:pt x="30" y="16"/>
                  </a:lnTo>
                  <a:lnTo>
                    <a:pt x="30" y="12"/>
                  </a:lnTo>
                  <a:lnTo>
                    <a:pt x="30" y="10"/>
                  </a:lnTo>
                  <a:lnTo>
                    <a:pt x="28" y="6"/>
                  </a:lnTo>
                  <a:lnTo>
                    <a:pt x="28" y="6"/>
                  </a:lnTo>
                  <a:lnTo>
                    <a:pt x="28" y="4"/>
                  </a:lnTo>
                  <a:lnTo>
                    <a:pt x="28" y="4"/>
                  </a:lnTo>
                  <a:lnTo>
                    <a:pt x="28" y="2"/>
                  </a:lnTo>
                  <a:lnTo>
                    <a:pt x="26" y="2"/>
                  </a:lnTo>
                  <a:lnTo>
                    <a:pt x="26" y="2"/>
                  </a:lnTo>
                  <a:lnTo>
                    <a:pt x="26" y="2"/>
                  </a:lnTo>
                  <a:lnTo>
                    <a:pt x="24" y="0"/>
                  </a:lnTo>
                  <a:lnTo>
                    <a:pt x="22" y="0"/>
                  </a:lnTo>
                  <a:lnTo>
                    <a:pt x="20" y="0"/>
                  </a:lnTo>
                  <a:lnTo>
                    <a:pt x="18" y="0"/>
                  </a:lnTo>
                  <a:lnTo>
                    <a:pt x="14" y="0"/>
                  </a:lnTo>
                  <a:lnTo>
                    <a:pt x="12" y="0"/>
                  </a:lnTo>
                  <a:lnTo>
                    <a:pt x="10" y="2"/>
                  </a:lnTo>
                  <a:lnTo>
                    <a:pt x="10" y="2"/>
                  </a:lnTo>
                  <a:lnTo>
                    <a:pt x="8" y="2"/>
                  </a:lnTo>
                  <a:lnTo>
                    <a:pt x="4" y="4"/>
                  </a:lnTo>
                  <a:lnTo>
                    <a:pt x="0" y="6"/>
                  </a:lnTo>
                  <a:lnTo>
                    <a:pt x="28" y="20"/>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91" name="Freeform 489">
              <a:extLst>
                <a:ext uri="{FF2B5EF4-FFF2-40B4-BE49-F238E27FC236}">
                  <a16:creationId xmlns:a16="http://schemas.microsoft.com/office/drawing/2014/main" id="{9676447D-5D10-4EB1-840A-7896A9386F8F}"/>
                </a:ext>
              </a:extLst>
            </p:cNvPr>
            <p:cNvSpPr>
              <a:spLocks/>
            </p:cNvSpPr>
            <p:nvPr/>
          </p:nvSpPr>
          <p:spPr bwMode="auto">
            <a:xfrm>
              <a:off x="3582331" y="3629125"/>
              <a:ext cx="189121" cy="82068"/>
            </a:xfrm>
            <a:custGeom>
              <a:avLst/>
              <a:gdLst>
                <a:gd name="T0" fmla="*/ 16 w 100"/>
                <a:gd name="T1" fmla="*/ 10 h 48"/>
                <a:gd name="T2" fmla="*/ 16 w 100"/>
                <a:gd name="T3" fmla="*/ 18 h 48"/>
                <a:gd name="T4" fmla="*/ 14 w 100"/>
                <a:gd name="T5" fmla="*/ 20 h 48"/>
                <a:gd name="T6" fmla="*/ 12 w 100"/>
                <a:gd name="T7" fmla="*/ 22 h 48"/>
                <a:gd name="T8" fmla="*/ 8 w 100"/>
                <a:gd name="T9" fmla="*/ 20 h 48"/>
                <a:gd name="T10" fmla="*/ 4 w 100"/>
                <a:gd name="T11" fmla="*/ 20 h 48"/>
                <a:gd name="T12" fmla="*/ 2 w 100"/>
                <a:gd name="T13" fmla="*/ 22 h 48"/>
                <a:gd name="T14" fmla="*/ 2 w 100"/>
                <a:gd name="T15" fmla="*/ 26 h 48"/>
                <a:gd name="T16" fmla="*/ 0 w 100"/>
                <a:gd name="T17" fmla="*/ 34 h 48"/>
                <a:gd name="T18" fmla="*/ 10 w 100"/>
                <a:gd name="T19" fmla="*/ 30 h 48"/>
                <a:gd name="T20" fmla="*/ 16 w 100"/>
                <a:gd name="T21" fmla="*/ 28 h 48"/>
                <a:gd name="T22" fmla="*/ 22 w 100"/>
                <a:gd name="T23" fmla="*/ 28 h 48"/>
                <a:gd name="T24" fmla="*/ 26 w 100"/>
                <a:gd name="T25" fmla="*/ 30 h 48"/>
                <a:gd name="T26" fmla="*/ 28 w 100"/>
                <a:gd name="T27" fmla="*/ 32 h 48"/>
                <a:gd name="T28" fmla="*/ 30 w 100"/>
                <a:gd name="T29" fmla="*/ 34 h 48"/>
                <a:gd name="T30" fmla="*/ 30 w 100"/>
                <a:gd name="T31" fmla="*/ 44 h 48"/>
                <a:gd name="T32" fmla="*/ 30 w 100"/>
                <a:gd name="T33" fmla="*/ 48 h 48"/>
                <a:gd name="T34" fmla="*/ 42 w 100"/>
                <a:gd name="T35" fmla="*/ 42 h 48"/>
                <a:gd name="T36" fmla="*/ 46 w 100"/>
                <a:gd name="T37" fmla="*/ 40 h 48"/>
                <a:gd name="T38" fmla="*/ 56 w 100"/>
                <a:gd name="T39" fmla="*/ 42 h 48"/>
                <a:gd name="T40" fmla="*/ 60 w 100"/>
                <a:gd name="T41" fmla="*/ 40 h 48"/>
                <a:gd name="T42" fmla="*/ 62 w 100"/>
                <a:gd name="T43" fmla="*/ 40 h 48"/>
                <a:gd name="T44" fmla="*/ 64 w 100"/>
                <a:gd name="T45" fmla="*/ 36 h 48"/>
                <a:gd name="T46" fmla="*/ 66 w 100"/>
                <a:gd name="T47" fmla="*/ 30 h 48"/>
                <a:gd name="T48" fmla="*/ 66 w 100"/>
                <a:gd name="T49" fmla="*/ 26 h 48"/>
                <a:gd name="T50" fmla="*/ 68 w 100"/>
                <a:gd name="T51" fmla="*/ 24 h 48"/>
                <a:gd name="T52" fmla="*/ 72 w 100"/>
                <a:gd name="T53" fmla="*/ 24 h 48"/>
                <a:gd name="T54" fmla="*/ 84 w 100"/>
                <a:gd name="T55" fmla="*/ 26 h 48"/>
                <a:gd name="T56" fmla="*/ 92 w 100"/>
                <a:gd name="T57" fmla="*/ 24 h 48"/>
                <a:gd name="T58" fmla="*/ 96 w 100"/>
                <a:gd name="T59" fmla="*/ 20 h 48"/>
                <a:gd name="T60" fmla="*/ 100 w 100"/>
                <a:gd name="T61" fmla="*/ 16 h 48"/>
                <a:gd name="T62" fmla="*/ 98 w 100"/>
                <a:gd name="T63" fmla="*/ 14 h 48"/>
                <a:gd name="T64" fmla="*/ 96 w 100"/>
                <a:gd name="T65" fmla="*/ 14 h 48"/>
                <a:gd name="T66" fmla="*/ 88 w 100"/>
                <a:gd name="T67" fmla="*/ 12 h 48"/>
                <a:gd name="T68" fmla="*/ 84 w 100"/>
                <a:gd name="T69" fmla="*/ 10 h 48"/>
                <a:gd name="T70" fmla="*/ 80 w 100"/>
                <a:gd name="T71" fmla="*/ 6 h 48"/>
                <a:gd name="T72" fmla="*/ 76 w 100"/>
                <a:gd name="T73" fmla="*/ 2 h 48"/>
                <a:gd name="T74" fmla="*/ 72 w 100"/>
                <a:gd name="T75" fmla="*/ 0 h 48"/>
                <a:gd name="T76" fmla="*/ 62 w 100"/>
                <a:gd name="T77" fmla="*/ 0 h 48"/>
                <a:gd name="T78" fmla="*/ 54 w 100"/>
                <a:gd name="T79" fmla="*/ 0 h 48"/>
                <a:gd name="T80" fmla="*/ 50 w 100"/>
                <a:gd name="T81" fmla="*/ 2 h 48"/>
                <a:gd name="T82" fmla="*/ 46 w 100"/>
                <a:gd name="T83" fmla="*/ 8 h 48"/>
                <a:gd name="T84" fmla="*/ 44 w 100"/>
                <a:gd name="T85" fmla="*/ 8 h 48"/>
                <a:gd name="T86" fmla="*/ 42 w 100"/>
                <a:gd name="T87" fmla="*/ 10 h 48"/>
                <a:gd name="T88" fmla="*/ 38 w 100"/>
                <a:gd name="T89" fmla="*/ 6 h 48"/>
                <a:gd name="T90" fmla="*/ 36 w 100"/>
                <a:gd name="T91" fmla="*/ 0 h 48"/>
                <a:gd name="T92" fmla="*/ 26 w 100"/>
                <a:gd name="T93" fmla="*/ 6 h 48"/>
                <a:gd name="T94" fmla="*/ 22 w 100"/>
                <a:gd name="T95"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48">
                  <a:moveTo>
                    <a:pt x="16" y="8"/>
                  </a:moveTo>
                  <a:lnTo>
                    <a:pt x="16" y="8"/>
                  </a:lnTo>
                  <a:lnTo>
                    <a:pt x="16" y="10"/>
                  </a:lnTo>
                  <a:lnTo>
                    <a:pt x="16" y="14"/>
                  </a:lnTo>
                  <a:lnTo>
                    <a:pt x="16" y="16"/>
                  </a:lnTo>
                  <a:lnTo>
                    <a:pt x="16" y="18"/>
                  </a:lnTo>
                  <a:lnTo>
                    <a:pt x="14" y="20"/>
                  </a:lnTo>
                  <a:lnTo>
                    <a:pt x="14" y="20"/>
                  </a:lnTo>
                  <a:lnTo>
                    <a:pt x="14" y="20"/>
                  </a:lnTo>
                  <a:lnTo>
                    <a:pt x="14" y="20"/>
                  </a:lnTo>
                  <a:lnTo>
                    <a:pt x="12" y="20"/>
                  </a:lnTo>
                  <a:lnTo>
                    <a:pt x="12" y="22"/>
                  </a:lnTo>
                  <a:lnTo>
                    <a:pt x="10" y="20"/>
                  </a:lnTo>
                  <a:lnTo>
                    <a:pt x="8" y="20"/>
                  </a:lnTo>
                  <a:lnTo>
                    <a:pt x="8" y="20"/>
                  </a:lnTo>
                  <a:lnTo>
                    <a:pt x="6" y="20"/>
                  </a:lnTo>
                  <a:lnTo>
                    <a:pt x="4" y="20"/>
                  </a:lnTo>
                  <a:lnTo>
                    <a:pt x="4" y="20"/>
                  </a:lnTo>
                  <a:lnTo>
                    <a:pt x="4" y="20"/>
                  </a:lnTo>
                  <a:lnTo>
                    <a:pt x="4" y="22"/>
                  </a:lnTo>
                  <a:lnTo>
                    <a:pt x="2" y="22"/>
                  </a:lnTo>
                  <a:lnTo>
                    <a:pt x="2" y="22"/>
                  </a:lnTo>
                  <a:lnTo>
                    <a:pt x="2" y="24"/>
                  </a:lnTo>
                  <a:lnTo>
                    <a:pt x="2" y="26"/>
                  </a:lnTo>
                  <a:lnTo>
                    <a:pt x="2" y="28"/>
                  </a:lnTo>
                  <a:lnTo>
                    <a:pt x="0" y="32"/>
                  </a:lnTo>
                  <a:lnTo>
                    <a:pt x="0" y="34"/>
                  </a:lnTo>
                  <a:lnTo>
                    <a:pt x="4" y="32"/>
                  </a:lnTo>
                  <a:lnTo>
                    <a:pt x="8" y="30"/>
                  </a:lnTo>
                  <a:lnTo>
                    <a:pt x="10" y="30"/>
                  </a:lnTo>
                  <a:lnTo>
                    <a:pt x="12" y="30"/>
                  </a:lnTo>
                  <a:lnTo>
                    <a:pt x="12" y="28"/>
                  </a:lnTo>
                  <a:lnTo>
                    <a:pt x="16" y="28"/>
                  </a:lnTo>
                  <a:lnTo>
                    <a:pt x="18" y="28"/>
                  </a:lnTo>
                  <a:lnTo>
                    <a:pt x="20" y="28"/>
                  </a:lnTo>
                  <a:lnTo>
                    <a:pt x="22" y="28"/>
                  </a:lnTo>
                  <a:lnTo>
                    <a:pt x="24" y="28"/>
                  </a:lnTo>
                  <a:lnTo>
                    <a:pt x="26" y="30"/>
                  </a:lnTo>
                  <a:lnTo>
                    <a:pt x="26" y="30"/>
                  </a:lnTo>
                  <a:lnTo>
                    <a:pt x="28" y="30"/>
                  </a:lnTo>
                  <a:lnTo>
                    <a:pt x="28" y="30"/>
                  </a:lnTo>
                  <a:lnTo>
                    <a:pt x="28" y="32"/>
                  </a:lnTo>
                  <a:lnTo>
                    <a:pt x="28" y="32"/>
                  </a:lnTo>
                  <a:lnTo>
                    <a:pt x="28" y="34"/>
                  </a:lnTo>
                  <a:lnTo>
                    <a:pt x="30" y="34"/>
                  </a:lnTo>
                  <a:lnTo>
                    <a:pt x="30" y="38"/>
                  </a:lnTo>
                  <a:lnTo>
                    <a:pt x="30" y="40"/>
                  </a:lnTo>
                  <a:lnTo>
                    <a:pt x="30" y="44"/>
                  </a:lnTo>
                  <a:lnTo>
                    <a:pt x="30" y="46"/>
                  </a:lnTo>
                  <a:lnTo>
                    <a:pt x="28" y="48"/>
                  </a:lnTo>
                  <a:lnTo>
                    <a:pt x="30" y="48"/>
                  </a:lnTo>
                  <a:lnTo>
                    <a:pt x="34" y="46"/>
                  </a:lnTo>
                  <a:lnTo>
                    <a:pt x="40" y="42"/>
                  </a:lnTo>
                  <a:lnTo>
                    <a:pt x="42" y="42"/>
                  </a:lnTo>
                  <a:lnTo>
                    <a:pt x="44" y="42"/>
                  </a:lnTo>
                  <a:lnTo>
                    <a:pt x="44" y="40"/>
                  </a:lnTo>
                  <a:lnTo>
                    <a:pt x="46" y="40"/>
                  </a:lnTo>
                  <a:lnTo>
                    <a:pt x="48" y="40"/>
                  </a:lnTo>
                  <a:lnTo>
                    <a:pt x="54" y="40"/>
                  </a:lnTo>
                  <a:lnTo>
                    <a:pt x="56" y="42"/>
                  </a:lnTo>
                  <a:lnTo>
                    <a:pt x="58" y="40"/>
                  </a:lnTo>
                  <a:lnTo>
                    <a:pt x="60" y="40"/>
                  </a:lnTo>
                  <a:lnTo>
                    <a:pt x="60" y="40"/>
                  </a:lnTo>
                  <a:lnTo>
                    <a:pt x="62" y="40"/>
                  </a:lnTo>
                  <a:lnTo>
                    <a:pt x="62" y="40"/>
                  </a:lnTo>
                  <a:lnTo>
                    <a:pt x="62" y="40"/>
                  </a:lnTo>
                  <a:lnTo>
                    <a:pt x="64" y="38"/>
                  </a:lnTo>
                  <a:lnTo>
                    <a:pt x="64" y="38"/>
                  </a:lnTo>
                  <a:lnTo>
                    <a:pt x="64" y="36"/>
                  </a:lnTo>
                  <a:lnTo>
                    <a:pt x="64" y="34"/>
                  </a:lnTo>
                  <a:lnTo>
                    <a:pt x="64" y="32"/>
                  </a:lnTo>
                  <a:lnTo>
                    <a:pt x="66" y="30"/>
                  </a:lnTo>
                  <a:lnTo>
                    <a:pt x="66" y="28"/>
                  </a:lnTo>
                  <a:lnTo>
                    <a:pt x="66" y="26"/>
                  </a:lnTo>
                  <a:lnTo>
                    <a:pt x="66" y="26"/>
                  </a:lnTo>
                  <a:lnTo>
                    <a:pt x="66" y="26"/>
                  </a:lnTo>
                  <a:lnTo>
                    <a:pt x="68" y="26"/>
                  </a:lnTo>
                  <a:lnTo>
                    <a:pt x="68" y="24"/>
                  </a:lnTo>
                  <a:lnTo>
                    <a:pt x="70" y="24"/>
                  </a:lnTo>
                  <a:lnTo>
                    <a:pt x="72" y="24"/>
                  </a:lnTo>
                  <a:lnTo>
                    <a:pt x="72" y="24"/>
                  </a:lnTo>
                  <a:lnTo>
                    <a:pt x="76" y="24"/>
                  </a:lnTo>
                  <a:lnTo>
                    <a:pt x="80" y="24"/>
                  </a:lnTo>
                  <a:lnTo>
                    <a:pt x="84" y="26"/>
                  </a:lnTo>
                  <a:lnTo>
                    <a:pt x="88" y="26"/>
                  </a:lnTo>
                  <a:lnTo>
                    <a:pt x="90" y="26"/>
                  </a:lnTo>
                  <a:lnTo>
                    <a:pt x="92" y="24"/>
                  </a:lnTo>
                  <a:lnTo>
                    <a:pt x="94" y="24"/>
                  </a:lnTo>
                  <a:lnTo>
                    <a:pt x="96" y="22"/>
                  </a:lnTo>
                  <a:lnTo>
                    <a:pt x="96" y="20"/>
                  </a:lnTo>
                  <a:lnTo>
                    <a:pt x="98" y="18"/>
                  </a:lnTo>
                  <a:lnTo>
                    <a:pt x="98" y="18"/>
                  </a:lnTo>
                  <a:lnTo>
                    <a:pt x="100" y="16"/>
                  </a:lnTo>
                  <a:lnTo>
                    <a:pt x="100" y="16"/>
                  </a:lnTo>
                  <a:lnTo>
                    <a:pt x="100" y="16"/>
                  </a:lnTo>
                  <a:lnTo>
                    <a:pt x="98" y="14"/>
                  </a:lnTo>
                  <a:lnTo>
                    <a:pt x="98" y="14"/>
                  </a:lnTo>
                  <a:lnTo>
                    <a:pt x="98" y="14"/>
                  </a:lnTo>
                  <a:lnTo>
                    <a:pt x="96" y="14"/>
                  </a:lnTo>
                  <a:lnTo>
                    <a:pt x="94" y="12"/>
                  </a:lnTo>
                  <a:lnTo>
                    <a:pt x="92" y="12"/>
                  </a:lnTo>
                  <a:lnTo>
                    <a:pt x="88" y="12"/>
                  </a:lnTo>
                  <a:lnTo>
                    <a:pt x="86" y="12"/>
                  </a:lnTo>
                  <a:lnTo>
                    <a:pt x="84" y="10"/>
                  </a:lnTo>
                  <a:lnTo>
                    <a:pt x="84" y="10"/>
                  </a:lnTo>
                  <a:lnTo>
                    <a:pt x="82" y="10"/>
                  </a:lnTo>
                  <a:lnTo>
                    <a:pt x="82" y="8"/>
                  </a:lnTo>
                  <a:lnTo>
                    <a:pt x="80" y="6"/>
                  </a:lnTo>
                  <a:lnTo>
                    <a:pt x="78" y="4"/>
                  </a:lnTo>
                  <a:lnTo>
                    <a:pt x="78" y="4"/>
                  </a:lnTo>
                  <a:lnTo>
                    <a:pt x="76" y="2"/>
                  </a:lnTo>
                  <a:lnTo>
                    <a:pt x="74" y="2"/>
                  </a:lnTo>
                  <a:lnTo>
                    <a:pt x="74" y="2"/>
                  </a:lnTo>
                  <a:lnTo>
                    <a:pt x="72" y="0"/>
                  </a:lnTo>
                  <a:lnTo>
                    <a:pt x="70" y="0"/>
                  </a:lnTo>
                  <a:lnTo>
                    <a:pt x="66" y="0"/>
                  </a:lnTo>
                  <a:lnTo>
                    <a:pt x="62" y="0"/>
                  </a:lnTo>
                  <a:lnTo>
                    <a:pt x="60" y="0"/>
                  </a:lnTo>
                  <a:lnTo>
                    <a:pt x="56" y="0"/>
                  </a:lnTo>
                  <a:lnTo>
                    <a:pt x="54" y="0"/>
                  </a:lnTo>
                  <a:lnTo>
                    <a:pt x="50" y="2"/>
                  </a:lnTo>
                  <a:lnTo>
                    <a:pt x="50" y="2"/>
                  </a:lnTo>
                  <a:lnTo>
                    <a:pt x="50" y="2"/>
                  </a:lnTo>
                  <a:lnTo>
                    <a:pt x="48" y="4"/>
                  </a:lnTo>
                  <a:lnTo>
                    <a:pt x="46" y="6"/>
                  </a:lnTo>
                  <a:lnTo>
                    <a:pt x="46" y="8"/>
                  </a:lnTo>
                  <a:lnTo>
                    <a:pt x="44" y="8"/>
                  </a:lnTo>
                  <a:lnTo>
                    <a:pt x="44" y="8"/>
                  </a:lnTo>
                  <a:lnTo>
                    <a:pt x="44" y="8"/>
                  </a:lnTo>
                  <a:lnTo>
                    <a:pt x="42" y="10"/>
                  </a:lnTo>
                  <a:lnTo>
                    <a:pt x="42" y="10"/>
                  </a:lnTo>
                  <a:lnTo>
                    <a:pt x="42" y="10"/>
                  </a:lnTo>
                  <a:lnTo>
                    <a:pt x="40" y="8"/>
                  </a:lnTo>
                  <a:lnTo>
                    <a:pt x="40" y="8"/>
                  </a:lnTo>
                  <a:lnTo>
                    <a:pt x="38" y="6"/>
                  </a:lnTo>
                  <a:lnTo>
                    <a:pt x="38" y="4"/>
                  </a:lnTo>
                  <a:lnTo>
                    <a:pt x="36" y="2"/>
                  </a:lnTo>
                  <a:lnTo>
                    <a:pt x="36" y="0"/>
                  </a:lnTo>
                  <a:lnTo>
                    <a:pt x="32" y="4"/>
                  </a:lnTo>
                  <a:lnTo>
                    <a:pt x="28" y="6"/>
                  </a:lnTo>
                  <a:lnTo>
                    <a:pt x="26" y="6"/>
                  </a:lnTo>
                  <a:lnTo>
                    <a:pt x="26" y="6"/>
                  </a:lnTo>
                  <a:lnTo>
                    <a:pt x="24" y="8"/>
                  </a:lnTo>
                  <a:lnTo>
                    <a:pt x="22" y="8"/>
                  </a:lnTo>
                  <a:lnTo>
                    <a:pt x="20" y="8"/>
                  </a:lnTo>
                  <a:lnTo>
                    <a:pt x="16" y="8"/>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92" name="Freeform 490">
              <a:extLst>
                <a:ext uri="{FF2B5EF4-FFF2-40B4-BE49-F238E27FC236}">
                  <a16:creationId xmlns:a16="http://schemas.microsoft.com/office/drawing/2014/main" id="{694A5AC3-7105-4D32-8404-BFB4EA55A74F}"/>
                </a:ext>
              </a:extLst>
            </p:cNvPr>
            <p:cNvSpPr>
              <a:spLocks/>
            </p:cNvSpPr>
            <p:nvPr/>
          </p:nvSpPr>
          <p:spPr bwMode="auto">
            <a:xfrm>
              <a:off x="3582331" y="3629125"/>
              <a:ext cx="189121" cy="82068"/>
            </a:xfrm>
            <a:custGeom>
              <a:avLst/>
              <a:gdLst>
                <a:gd name="T0" fmla="*/ 16 w 100"/>
                <a:gd name="T1" fmla="*/ 10 h 48"/>
                <a:gd name="T2" fmla="*/ 16 w 100"/>
                <a:gd name="T3" fmla="*/ 18 h 48"/>
                <a:gd name="T4" fmla="*/ 14 w 100"/>
                <a:gd name="T5" fmla="*/ 20 h 48"/>
                <a:gd name="T6" fmla="*/ 12 w 100"/>
                <a:gd name="T7" fmla="*/ 22 h 48"/>
                <a:gd name="T8" fmla="*/ 8 w 100"/>
                <a:gd name="T9" fmla="*/ 20 h 48"/>
                <a:gd name="T10" fmla="*/ 4 w 100"/>
                <a:gd name="T11" fmla="*/ 20 h 48"/>
                <a:gd name="T12" fmla="*/ 2 w 100"/>
                <a:gd name="T13" fmla="*/ 22 h 48"/>
                <a:gd name="T14" fmla="*/ 2 w 100"/>
                <a:gd name="T15" fmla="*/ 26 h 48"/>
                <a:gd name="T16" fmla="*/ 0 w 100"/>
                <a:gd name="T17" fmla="*/ 34 h 48"/>
                <a:gd name="T18" fmla="*/ 10 w 100"/>
                <a:gd name="T19" fmla="*/ 30 h 48"/>
                <a:gd name="T20" fmla="*/ 16 w 100"/>
                <a:gd name="T21" fmla="*/ 28 h 48"/>
                <a:gd name="T22" fmla="*/ 22 w 100"/>
                <a:gd name="T23" fmla="*/ 28 h 48"/>
                <a:gd name="T24" fmla="*/ 26 w 100"/>
                <a:gd name="T25" fmla="*/ 30 h 48"/>
                <a:gd name="T26" fmla="*/ 28 w 100"/>
                <a:gd name="T27" fmla="*/ 32 h 48"/>
                <a:gd name="T28" fmla="*/ 30 w 100"/>
                <a:gd name="T29" fmla="*/ 34 h 48"/>
                <a:gd name="T30" fmla="*/ 30 w 100"/>
                <a:gd name="T31" fmla="*/ 44 h 48"/>
                <a:gd name="T32" fmla="*/ 30 w 100"/>
                <a:gd name="T33" fmla="*/ 48 h 48"/>
                <a:gd name="T34" fmla="*/ 42 w 100"/>
                <a:gd name="T35" fmla="*/ 42 h 48"/>
                <a:gd name="T36" fmla="*/ 46 w 100"/>
                <a:gd name="T37" fmla="*/ 40 h 48"/>
                <a:gd name="T38" fmla="*/ 56 w 100"/>
                <a:gd name="T39" fmla="*/ 42 h 48"/>
                <a:gd name="T40" fmla="*/ 60 w 100"/>
                <a:gd name="T41" fmla="*/ 40 h 48"/>
                <a:gd name="T42" fmla="*/ 62 w 100"/>
                <a:gd name="T43" fmla="*/ 40 h 48"/>
                <a:gd name="T44" fmla="*/ 64 w 100"/>
                <a:gd name="T45" fmla="*/ 36 h 48"/>
                <a:gd name="T46" fmla="*/ 66 w 100"/>
                <a:gd name="T47" fmla="*/ 30 h 48"/>
                <a:gd name="T48" fmla="*/ 66 w 100"/>
                <a:gd name="T49" fmla="*/ 26 h 48"/>
                <a:gd name="T50" fmla="*/ 68 w 100"/>
                <a:gd name="T51" fmla="*/ 24 h 48"/>
                <a:gd name="T52" fmla="*/ 72 w 100"/>
                <a:gd name="T53" fmla="*/ 24 h 48"/>
                <a:gd name="T54" fmla="*/ 84 w 100"/>
                <a:gd name="T55" fmla="*/ 26 h 48"/>
                <a:gd name="T56" fmla="*/ 92 w 100"/>
                <a:gd name="T57" fmla="*/ 24 h 48"/>
                <a:gd name="T58" fmla="*/ 96 w 100"/>
                <a:gd name="T59" fmla="*/ 20 h 48"/>
                <a:gd name="T60" fmla="*/ 100 w 100"/>
                <a:gd name="T61" fmla="*/ 16 h 48"/>
                <a:gd name="T62" fmla="*/ 98 w 100"/>
                <a:gd name="T63" fmla="*/ 14 h 48"/>
                <a:gd name="T64" fmla="*/ 96 w 100"/>
                <a:gd name="T65" fmla="*/ 14 h 48"/>
                <a:gd name="T66" fmla="*/ 88 w 100"/>
                <a:gd name="T67" fmla="*/ 12 h 48"/>
                <a:gd name="T68" fmla="*/ 84 w 100"/>
                <a:gd name="T69" fmla="*/ 10 h 48"/>
                <a:gd name="T70" fmla="*/ 80 w 100"/>
                <a:gd name="T71" fmla="*/ 6 h 48"/>
                <a:gd name="T72" fmla="*/ 76 w 100"/>
                <a:gd name="T73" fmla="*/ 2 h 48"/>
                <a:gd name="T74" fmla="*/ 72 w 100"/>
                <a:gd name="T75" fmla="*/ 0 h 48"/>
                <a:gd name="T76" fmla="*/ 62 w 100"/>
                <a:gd name="T77" fmla="*/ 0 h 48"/>
                <a:gd name="T78" fmla="*/ 54 w 100"/>
                <a:gd name="T79" fmla="*/ 0 h 48"/>
                <a:gd name="T80" fmla="*/ 50 w 100"/>
                <a:gd name="T81" fmla="*/ 2 h 48"/>
                <a:gd name="T82" fmla="*/ 46 w 100"/>
                <a:gd name="T83" fmla="*/ 8 h 48"/>
                <a:gd name="T84" fmla="*/ 44 w 100"/>
                <a:gd name="T85" fmla="*/ 8 h 48"/>
                <a:gd name="T86" fmla="*/ 42 w 100"/>
                <a:gd name="T87" fmla="*/ 10 h 48"/>
                <a:gd name="T88" fmla="*/ 38 w 100"/>
                <a:gd name="T89" fmla="*/ 6 h 48"/>
                <a:gd name="T90" fmla="*/ 36 w 100"/>
                <a:gd name="T91" fmla="*/ 0 h 48"/>
                <a:gd name="T92" fmla="*/ 26 w 100"/>
                <a:gd name="T93" fmla="*/ 6 h 48"/>
                <a:gd name="T94" fmla="*/ 22 w 100"/>
                <a:gd name="T95"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48">
                  <a:moveTo>
                    <a:pt x="16" y="8"/>
                  </a:moveTo>
                  <a:lnTo>
                    <a:pt x="16" y="8"/>
                  </a:lnTo>
                  <a:lnTo>
                    <a:pt x="16" y="10"/>
                  </a:lnTo>
                  <a:lnTo>
                    <a:pt x="16" y="14"/>
                  </a:lnTo>
                  <a:lnTo>
                    <a:pt x="16" y="16"/>
                  </a:lnTo>
                  <a:lnTo>
                    <a:pt x="16" y="18"/>
                  </a:lnTo>
                  <a:lnTo>
                    <a:pt x="14" y="20"/>
                  </a:lnTo>
                  <a:lnTo>
                    <a:pt x="14" y="20"/>
                  </a:lnTo>
                  <a:lnTo>
                    <a:pt x="14" y="20"/>
                  </a:lnTo>
                  <a:lnTo>
                    <a:pt x="14" y="20"/>
                  </a:lnTo>
                  <a:lnTo>
                    <a:pt x="12" y="20"/>
                  </a:lnTo>
                  <a:lnTo>
                    <a:pt x="12" y="22"/>
                  </a:lnTo>
                  <a:lnTo>
                    <a:pt x="10" y="20"/>
                  </a:lnTo>
                  <a:lnTo>
                    <a:pt x="8" y="20"/>
                  </a:lnTo>
                  <a:lnTo>
                    <a:pt x="8" y="20"/>
                  </a:lnTo>
                  <a:lnTo>
                    <a:pt x="6" y="20"/>
                  </a:lnTo>
                  <a:lnTo>
                    <a:pt x="4" y="20"/>
                  </a:lnTo>
                  <a:lnTo>
                    <a:pt x="4" y="20"/>
                  </a:lnTo>
                  <a:lnTo>
                    <a:pt x="4" y="20"/>
                  </a:lnTo>
                  <a:lnTo>
                    <a:pt x="4" y="22"/>
                  </a:lnTo>
                  <a:lnTo>
                    <a:pt x="2" y="22"/>
                  </a:lnTo>
                  <a:lnTo>
                    <a:pt x="2" y="22"/>
                  </a:lnTo>
                  <a:lnTo>
                    <a:pt x="2" y="24"/>
                  </a:lnTo>
                  <a:lnTo>
                    <a:pt x="2" y="26"/>
                  </a:lnTo>
                  <a:lnTo>
                    <a:pt x="2" y="28"/>
                  </a:lnTo>
                  <a:lnTo>
                    <a:pt x="0" y="32"/>
                  </a:lnTo>
                  <a:lnTo>
                    <a:pt x="0" y="34"/>
                  </a:lnTo>
                  <a:lnTo>
                    <a:pt x="4" y="32"/>
                  </a:lnTo>
                  <a:lnTo>
                    <a:pt x="8" y="30"/>
                  </a:lnTo>
                  <a:lnTo>
                    <a:pt x="10" y="30"/>
                  </a:lnTo>
                  <a:lnTo>
                    <a:pt x="12" y="30"/>
                  </a:lnTo>
                  <a:lnTo>
                    <a:pt x="12" y="28"/>
                  </a:lnTo>
                  <a:lnTo>
                    <a:pt x="16" y="28"/>
                  </a:lnTo>
                  <a:lnTo>
                    <a:pt x="18" y="28"/>
                  </a:lnTo>
                  <a:lnTo>
                    <a:pt x="20" y="28"/>
                  </a:lnTo>
                  <a:lnTo>
                    <a:pt x="22" y="28"/>
                  </a:lnTo>
                  <a:lnTo>
                    <a:pt x="24" y="28"/>
                  </a:lnTo>
                  <a:lnTo>
                    <a:pt x="26" y="30"/>
                  </a:lnTo>
                  <a:lnTo>
                    <a:pt x="26" y="30"/>
                  </a:lnTo>
                  <a:lnTo>
                    <a:pt x="28" y="30"/>
                  </a:lnTo>
                  <a:lnTo>
                    <a:pt x="28" y="30"/>
                  </a:lnTo>
                  <a:lnTo>
                    <a:pt x="28" y="32"/>
                  </a:lnTo>
                  <a:lnTo>
                    <a:pt x="28" y="32"/>
                  </a:lnTo>
                  <a:lnTo>
                    <a:pt x="28" y="34"/>
                  </a:lnTo>
                  <a:lnTo>
                    <a:pt x="30" y="34"/>
                  </a:lnTo>
                  <a:lnTo>
                    <a:pt x="30" y="38"/>
                  </a:lnTo>
                  <a:lnTo>
                    <a:pt x="30" y="40"/>
                  </a:lnTo>
                  <a:lnTo>
                    <a:pt x="30" y="44"/>
                  </a:lnTo>
                  <a:lnTo>
                    <a:pt x="30" y="46"/>
                  </a:lnTo>
                  <a:lnTo>
                    <a:pt x="28" y="48"/>
                  </a:lnTo>
                  <a:lnTo>
                    <a:pt x="30" y="48"/>
                  </a:lnTo>
                  <a:lnTo>
                    <a:pt x="34" y="46"/>
                  </a:lnTo>
                  <a:lnTo>
                    <a:pt x="40" y="42"/>
                  </a:lnTo>
                  <a:lnTo>
                    <a:pt x="42" y="42"/>
                  </a:lnTo>
                  <a:lnTo>
                    <a:pt x="44" y="42"/>
                  </a:lnTo>
                  <a:lnTo>
                    <a:pt x="44" y="40"/>
                  </a:lnTo>
                  <a:lnTo>
                    <a:pt x="46" y="40"/>
                  </a:lnTo>
                  <a:lnTo>
                    <a:pt x="48" y="40"/>
                  </a:lnTo>
                  <a:lnTo>
                    <a:pt x="54" y="40"/>
                  </a:lnTo>
                  <a:lnTo>
                    <a:pt x="56" y="42"/>
                  </a:lnTo>
                  <a:lnTo>
                    <a:pt x="58" y="40"/>
                  </a:lnTo>
                  <a:lnTo>
                    <a:pt x="60" y="40"/>
                  </a:lnTo>
                  <a:lnTo>
                    <a:pt x="60" y="40"/>
                  </a:lnTo>
                  <a:lnTo>
                    <a:pt x="62" y="40"/>
                  </a:lnTo>
                  <a:lnTo>
                    <a:pt x="62" y="40"/>
                  </a:lnTo>
                  <a:lnTo>
                    <a:pt x="62" y="40"/>
                  </a:lnTo>
                  <a:lnTo>
                    <a:pt x="64" y="38"/>
                  </a:lnTo>
                  <a:lnTo>
                    <a:pt x="64" y="38"/>
                  </a:lnTo>
                  <a:lnTo>
                    <a:pt x="64" y="36"/>
                  </a:lnTo>
                  <a:lnTo>
                    <a:pt x="64" y="34"/>
                  </a:lnTo>
                  <a:lnTo>
                    <a:pt x="64" y="32"/>
                  </a:lnTo>
                  <a:lnTo>
                    <a:pt x="66" y="30"/>
                  </a:lnTo>
                  <a:lnTo>
                    <a:pt x="66" y="28"/>
                  </a:lnTo>
                  <a:lnTo>
                    <a:pt x="66" y="26"/>
                  </a:lnTo>
                  <a:lnTo>
                    <a:pt x="66" y="26"/>
                  </a:lnTo>
                  <a:lnTo>
                    <a:pt x="66" y="26"/>
                  </a:lnTo>
                  <a:lnTo>
                    <a:pt x="68" y="26"/>
                  </a:lnTo>
                  <a:lnTo>
                    <a:pt x="68" y="24"/>
                  </a:lnTo>
                  <a:lnTo>
                    <a:pt x="70" y="24"/>
                  </a:lnTo>
                  <a:lnTo>
                    <a:pt x="72" y="24"/>
                  </a:lnTo>
                  <a:lnTo>
                    <a:pt x="72" y="24"/>
                  </a:lnTo>
                  <a:lnTo>
                    <a:pt x="76" y="24"/>
                  </a:lnTo>
                  <a:lnTo>
                    <a:pt x="80" y="24"/>
                  </a:lnTo>
                  <a:lnTo>
                    <a:pt x="84" y="26"/>
                  </a:lnTo>
                  <a:lnTo>
                    <a:pt x="88" y="26"/>
                  </a:lnTo>
                  <a:lnTo>
                    <a:pt x="90" y="26"/>
                  </a:lnTo>
                  <a:lnTo>
                    <a:pt x="92" y="24"/>
                  </a:lnTo>
                  <a:lnTo>
                    <a:pt x="94" y="24"/>
                  </a:lnTo>
                  <a:lnTo>
                    <a:pt x="96" y="22"/>
                  </a:lnTo>
                  <a:lnTo>
                    <a:pt x="96" y="20"/>
                  </a:lnTo>
                  <a:lnTo>
                    <a:pt x="98" y="18"/>
                  </a:lnTo>
                  <a:lnTo>
                    <a:pt x="98" y="18"/>
                  </a:lnTo>
                  <a:lnTo>
                    <a:pt x="100" y="16"/>
                  </a:lnTo>
                  <a:lnTo>
                    <a:pt x="100" y="16"/>
                  </a:lnTo>
                  <a:lnTo>
                    <a:pt x="100" y="16"/>
                  </a:lnTo>
                  <a:lnTo>
                    <a:pt x="98" y="14"/>
                  </a:lnTo>
                  <a:lnTo>
                    <a:pt x="98" y="14"/>
                  </a:lnTo>
                  <a:lnTo>
                    <a:pt x="98" y="14"/>
                  </a:lnTo>
                  <a:lnTo>
                    <a:pt x="96" y="14"/>
                  </a:lnTo>
                  <a:lnTo>
                    <a:pt x="94" y="12"/>
                  </a:lnTo>
                  <a:lnTo>
                    <a:pt x="92" y="12"/>
                  </a:lnTo>
                  <a:lnTo>
                    <a:pt x="88" y="12"/>
                  </a:lnTo>
                  <a:lnTo>
                    <a:pt x="86" y="12"/>
                  </a:lnTo>
                  <a:lnTo>
                    <a:pt x="84" y="10"/>
                  </a:lnTo>
                  <a:lnTo>
                    <a:pt x="84" y="10"/>
                  </a:lnTo>
                  <a:lnTo>
                    <a:pt x="82" y="10"/>
                  </a:lnTo>
                  <a:lnTo>
                    <a:pt x="82" y="8"/>
                  </a:lnTo>
                  <a:lnTo>
                    <a:pt x="80" y="6"/>
                  </a:lnTo>
                  <a:lnTo>
                    <a:pt x="78" y="4"/>
                  </a:lnTo>
                  <a:lnTo>
                    <a:pt x="78" y="4"/>
                  </a:lnTo>
                  <a:lnTo>
                    <a:pt x="76" y="2"/>
                  </a:lnTo>
                  <a:lnTo>
                    <a:pt x="74" y="2"/>
                  </a:lnTo>
                  <a:lnTo>
                    <a:pt x="74" y="2"/>
                  </a:lnTo>
                  <a:lnTo>
                    <a:pt x="72" y="0"/>
                  </a:lnTo>
                  <a:lnTo>
                    <a:pt x="70" y="0"/>
                  </a:lnTo>
                  <a:lnTo>
                    <a:pt x="66" y="0"/>
                  </a:lnTo>
                  <a:lnTo>
                    <a:pt x="62" y="0"/>
                  </a:lnTo>
                  <a:lnTo>
                    <a:pt x="60" y="0"/>
                  </a:lnTo>
                  <a:lnTo>
                    <a:pt x="56" y="0"/>
                  </a:lnTo>
                  <a:lnTo>
                    <a:pt x="54" y="0"/>
                  </a:lnTo>
                  <a:lnTo>
                    <a:pt x="50" y="2"/>
                  </a:lnTo>
                  <a:lnTo>
                    <a:pt x="50" y="2"/>
                  </a:lnTo>
                  <a:lnTo>
                    <a:pt x="50" y="2"/>
                  </a:lnTo>
                  <a:lnTo>
                    <a:pt x="48" y="4"/>
                  </a:lnTo>
                  <a:lnTo>
                    <a:pt x="46" y="6"/>
                  </a:lnTo>
                  <a:lnTo>
                    <a:pt x="46" y="8"/>
                  </a:lnTo>
                  <a:lnTo>
                    <a:pt x="44" y="8"/>
                  </a:lnTo>
                  <a:lnTo>
                    <a:pt x="44" y="8"/>
                  </a:lnTo>
                  <a:lnTo>
                    <a:pt x="44" y="8"/>
                  </a:lnTo>
                  <a:lnTo>
                    <a:pt x="42" y="10"/>
                  </a:lnTo>
                  <a:lnTo>
                    <a:pt x="42" y="10"/>
                  </a:lnTo>
                  <a:lnTo>
                    <a:pt x="42" y="10"/>
                  </a:lnTo>
                  <a:lnTo>
                    <a:pt x="40" y="8"/>
                  </a:lnTo>
                  <a:lnTo>
                    <a:pt x="40" y="8"/>
                  </a:lnTo>
                  <a:lnTo>
                    <a:pt x="38" y="6"/>
                  </a:lnTo>
                  <a:lnTo>
                    <a:pt x="38" y="4"/>
                  </a:lnTo>
                  <a:lnTo>
                    <a:pt x="36" y="2"/>
                  </a:lnTo>
                  <a:lnTo>
                    <a:pt x="36" y="0"/>
                  </a:lnTo>
                  <a:lnTo>
                    <a:pt x="32" y="4"/>
                  </a:lnTo>
                  <a:lnTo>
                    <a:pt x="28" y="6"/>
                  </a:lnTo>
                  <a:lnTo>
                    <a:pt x="26" y="6"/>
                  </a:lnTo>
                  <a:lnTo>
                    <a:pt x="26" y="6"/>
                  </a:lnTo>
                  <a:lnTo>
                    <a:pt x="24" y="8"/>
                  </a:lnTo>
                  <a:lnTo>
                    <a:pt x="22" y="8"/>
                  </a:lnTo>
                  <a:lnTo>
                    <a:pt x="20" y="8"/>
                  </a:lnTo>
                  <a:lnTo>
                    <a:pt x="16" y="8"/>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93" name="Freeform 491">
              <a:extLst>
                <a:ext uri="{FF2B5EF4-FFF2-40B4-BE49-F238E27FC236}">
                  <a16:creationId xmlns:a16="http://schemas.microsoft.com/office/drawing/2014/main" id="{52EF3626-BE43-46C3-80B9-67C79017C96C}"/>
                </a:ext>
              </a:extLst>
            </p:cNvPr>
            <p:cNvSpPr>
              <a:spLocks/>
            </p:cNvSpPr>
            <p:nvPr/>
          </p:nvSpPr>
          <p:spPr bwMode="auto">
            <a:xfrm>
              <a:off x="3582331" y="3629125"/>
              <a:ext cx="189121" cy="82068"/>
            </a:xfrm>
            <a:custGeom>
              <a:avLst/>
              <a:gdLst>
                <a:gd name="T0" fmla="*/ 16 w 100"/>
                <a:gd name="T1" fmla="*/ 10 h 48"/>
                <a:gd name="T2" fmla="*/ 16 w 100"/>
                <a:gd name="T3" fmla="*/ 18 h 48"/>
                <a:gd name="T4" fmla="*/ 14 w 100"/>
                <a:gd name="T5" fmla="*/ 20 h 48"/>
                <a:gd name="T6" fmla="*/ 12 w 100"/>
                <a:gd name="T7" fmla="*/ 22 h 48"/>
                <a:gd name="T8" fmla="*/ 8 w 100"/>
                <a:gd name="T9" fmla="*/ 20 h 48"/>
                <a:gd name="T10" fmla="*/ 4 w 100"/>
                <a:gd name="T11" fmla="*/ 20 h 48"/>
                <a:gd name="T12" fmla="*/ 2 w 100"/>
                <a:gd name="T13" fmla="*/ 22 h 48"/>
                <a:gd name="T14" fmla="*/ 2 w 100"/>
                <a:gd name="T15" fmla="*/ 26 h 48"/>
                <a:gd name="T16" fmla="*/ 0 w 100"/>
                <a:gd name="T17" fmla="*/ 34 h 48"/>
                <a:gd name="T18" fmla="*/ 10 w 100"/>
                <a:gd name="T19" fmla="*/ 30 h 48"/>
                <a:gd name="T20" fmla="*/ 16 w 100"/>
                <a:gd name="T21" fmla="*/ 28 h 48"/>
                <a:gd name="T22" fmla="*/ 22 w 100"/>
                <a:gd name="T23" fmla="*/ 28 h 48"/>
                <a:gd name="T24" fmla="*/ 26 w 100"/>
                <a:gd name="T25" fmla="*/ 30 h 48"/>
                <a:gd name="T26" fmla="*/ 28 w 100"/>
                <a:gd name="T27" fmla="*/ 32 h 48"/>
                <a:gd name="T28" fmla="*/ 30 w 100"/>
                <a:gd name="T29" fmla="*/ 34 h 48"/>
                <a:gd name="T30" fmla="*/ 30 w 100"/>
                <a:gd name="T31" fmla="*/ 44 h 48"/>
                <a:gd name="T32" fmla="*/ 30 w 100"/>
                <a:gd name="T33" fmla="*/ 48 h 48"/>
                <a:gd name="T34" fmla="*/ 42 w 100"/>
                <a:gd name="T35" fmla="*/ 42 h 48"/>
                <a:gd name="T36" fmla="*/ 46 w 100"/>
                <a:gd name="T37" fmla="*/ 40 h 48"/>
                <a:gd name="T38" fmla="*/ 56 w 100"/>
                <a:gd name="T39" fmla="*/ 42 h 48"/>
                <a:gd name="T40" fmla="*/ 60 w 100"/>
                <a:gd name="T41" fmla="*/ 40 h 48"/>
                <a:gd name="T42" fmla="*/ 62 w 100"/>
                <a:gd name="T43" fmla="*/ 40 h 48"/>
                <a:gd name="T44" fmla="*/ 64 w 100"/>
                <a:gd name="T45" fmla="*/ 36 h 48"/>
                <a:gd name="T46" fmla="*/ 66 w 100"/>
                <a:gd name="T47" fmla="*/ 30 h 48"/>
                <a:gd name="T48" fmla="*/ 66 w 100"/>
                <a:gd name="T49" fmla="*/ 26 h 48"/>
                <a:gd name="T50" fmla="*/ 68 w 100"/>
                <a:gd name="T51" fmla="*/ 24 h 48"/>
                <a:gd name="T52" fmla="*/ 72 w 100"/>
                <a:gd name="T53" fmla="*/ 24 h 48"/>
                <a:gd name="T54" fmla="*/ 84 w 100"/>
                <a:gd name="T55" fmla="*/ 26 h 48"/>
                <a:gd name="T56" fmla="*/ 92 w 100"/>
                <a:gd name="T57" fmla="*/ 24 h 48"/>
                <a:gd name="T58" fmla="*/ 96 w 100"/>
                <a:gd name="T59" fmla="*/ 20 h 48"/>
                <a:gd name="T60" fmla="*/ 100 w 100"/>
                <a:gd name="T61" fmla="*/ 16 h 48"/>
                <a:gd name="T62" fmla="*/ 98 w 100"/>
                <a:gd name="T63" fmla="*/ 14 h 48"/>
                <a:gd name="T64" fmla="*/ 96 w 100"/>
                <a:gd name="T65" fmla="*/ 14 h 48"/>
                <a:gd name="T66" fmla="*/ 88 w 100"/>
                <a:gd name="T67" fmla="*/ 12 h 48"/>
                <a:gd name="T68" fmla="*/ 84 w 100"/>
                <a:gd name="T69" fmla="*/ 10 h 48"/>
                <a:gd name="T70" fmla="*/ 80 w 100"/>
                <a:gd name="T71" fmla="*/ 6 h 48"/>
                <a:gd name="T72" fmla="*/ 76 w 100"/>
                <a:gd name="T73" fmla="*/ 2 h 48"/>
                <a:gd name="T74" fmla="*/ 72 w 100"/>
                <a:gd name="T75" fmla="*/ 0 h 48"/>
                <a:gd name="T76" fmla="*/ 62 w 100"/>
                <a:gd name="T77" fmla="*/ 0 h 48"/>
                <a:gd name="T78" fmla="*/ 54 w 100"/>
                <a:gd name="T79" fmla="*/ 0 h 48"/>
                <a:gd name="T80" fmla="*/ 50 w 100"/>
                <a:gd name="T81" fmla="*/ 2 h 48"/>
                <a:gd name="T82" fmla="*/ 46 w 100"/>
                <a:gd name="T83" fmla="*/ 8 h 48"/>
                <a:gd name="T84" fmla="*/ 44 w 100"/>
                <a:gd name="T85" fmla="*/ 8 h 48"/>
                <a:gd name="T86" fmla="*/ 42 w 100"/>
                <a:gd name="T87" fmla="*/ 10 h 48"/>
                <a:gd name="T88" fmla="*/ 38 w 100"/>
                <a:gd name="T89" fmla="*/ 6 h 48"/>
                <a:gd name="T90" fmla="*/ 36 w 100"/>
                <a:gd name="T91" fmla="*/ 0 h 48"/>
                <a:gd name="T92" fmla="*/ 26 w 100"/>
                <a:gd name="T93" fmla="*/ 6 h 48"/>
                <a:gd name="T94" fmla="*/ 22 w 100"/>
                <a:gd name="T95"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48">
                  <a:moveTo>
                    <a:pt x="16" y="8"/>
                  </a:moveTo>
                  <a:lnTo>
                    <a:pt x="16" y="8"/>
                  </a:lnTo>
                  <a:lnTo>
                    <a:pt x="16" y="10"/>
                  </a:lnTo>
                  <a:lnTo>
                    <a:pt x="16" y="14"/>
                  </a:lnTo>
                  <a:lnTo>
                    <a:pt x="16" y="16"/>
                  </a:lnTo>
                  <a:lnTo>
                    <a:pt x="16" y="18"/>
                  </a:lnTo>
                  <a:lnTo>
                    <a:pt x="14" y="20"/>
                  </a:lnTo>
                  <a:lnTo>
                    <a:pt x="14" y="20"/>
                  </a:lnTo>
                  <a:lnTo>
                    <a:pt x="14" y="20"/>
                  </a:lnTo>
                  <a:lnTo>
                    <a:pt x="14" y="20"/>
                  </a:lnTo>
                  <a:lnTo>
                    <a:pt x="12" y="20"/>
                  </a:lnTo>
                  <a:lnTo>
                    <a:pt x="12" y="22"/>
                  </a:lnTo>
                  <a:lnTo>
                    <a:pt x="10" y="20"/>
                  </a:lnTo>
                  <a:lnTo>
                    <a:pt x="8" y="20"/>
                  </a:lnTo>
                  <a:lnTo>
                    <a:pt x="8" y="20"/>
                  </a:lnTo>
                  <a:lnTo>
                    <a:pt x="6" y="20"/>
                  </a:lnTo>
                  <a:lnTo>
                    <a:pt x="4" y="20"/>
                  </a:lnTo>
                  <a:lnTo>
                    <a:pt x="4" y="20"/>
                  </a:lnTo>
                  <a:lnTo>
                    <a:pt x="4" y="20"/>
                  </a:lnTo>
                  <a:lnTo>
                    <a:pt x="4" y="22"/>
                  </a:lnTo>
                  <a:lnTo>
                    <a:pt x="2" y="22"/>
                  </a:lnTo>
                  <a:lnTo>
                    <a:pt x="2" y="22"/>
                  </a:lnTo>
                  <a:lnTo>
                    <a:pt x="2" y="24"/>
                  </a:lnTo>
                  <a:lnTo>
                    <a:pt x="2" y="26"/>
                  </a:lnTo>
                  <a:lnTo>
                    <a:pt x="2" y="28"/>
                  </a:lnTo>
                  <a:lnTo>
                    <a:pt x="0" y="32"/>
                  </a:lnTo>
                  <a:lnTo>
                    <a:pt x="0" y="34"/>
                  </a:lnTo>
                  <a:lnTo>
                    <a:pt x="4" y="32"/>
                  </a:lnTo>
                  <a:lnTo>
                    <a:pt x="8" y="30"/>
                  </a:lnTo>
                  <a:lnTo>
                    <a:pt x="10" y="30"/>
                  </a:lnTo>
                  <a:lnTo>
                    <a:pt x="12" y="30"/>
                  </a:lnTo>
                  <a:lnTo>
                    <a:pt x="12" y="28"/>
                  </a:lnTo>
                  <a:lnTo>
                    <a:pt x="16" y="28"/>
                  </a:lnTo>
                  <a:lnTo>
                    <a:pt x="18" y="28"/>
                  </a:lnTo>
                  <a:lnTo>
                    <a:pt x="20" y="28"/>
                  </a:lnTo>
                  <a:lnTo>
                    <a:pt x="22" y="28"/>
                  </a:lnTo>
                  <a:lnTo>
                    <a:pt x="24" y="28"/>
                  </a:lnTo>
                  <a:lnTo>
                    <a:pt x="26" y="30"/>
                  </a:lnTo>
                  <a:lnTo>
                    <a:pt x="26" y="30"/>
                  </a:lnTo>
                  <a:lnTo>
                    <a:pt x="28" y="30"/>
                  </a:lnTo>
                  <a:lnTo>
                    <a:pt x="28" y="30"/>
                  </a:lnTo>
                  <a:lnTo>
                    <a:pt x="28" y="32"/>
                  </a:lnTo>
                  <a:lnTo>
                    <a:pt x="28" y="32"/>
                  </a:lnTo>
                  <a:lnTo>
                    <a:pt x="28" y="34"/>
                  </a:lnTo>
                  <a:lnTo>
                    <a:pt x="30" y="34"/>
                  </a:lnTo>
                  <a:lnTo>
                    <a:pt x="30" y="38"/>
                  </a:lnTo>
                  <a:lnTo>
                    <a:pt x="30" y="40"/>
                  </a:lnTo>
                  <a:lnTo>
                    <a:pt x="30" y="44"/>
                  </a:lnTo>
                  <a:lnTo>
                    <a:pt x="30" y="46"/>
                  </a:lnTo>
                  <a:lnTo>
                    <a:pt x="28" y="48"/>
                  </a:lnTo>
                  <a:lnTo>
                    <a:pt x="30" y="48"/>
                  </a:lnTo>
                  <a:lnTo>
                    <a:pt x="34" y="46"/>
                  </a:lnTo>
                  <a:lnTo>
                    <a:pt x="40" y="42"/>
                  </a:lnTo>
                  <a:lnTo>
                    <a:pt x="42" y="42"/>
                  </a:lnTo>
                  <a:lnTo>
                    <a:pt x="44" y="42"/>
                  </a:lnTo>
                  <a:lnTo>
                    <a:pt x="44" y="40"/>
                  </a:lnTo>
                  <a:lnTo>
                    <a:pt x="46" y="40"/>
                  </a:lnTo>
                  <a:lnTo>
                    <a:pt x="48" y="40"/>
                  </a:lnTo>
                  <a:lnTo>
                    <a:pt x="54" y="40"/>
                  </a:lnTo>
                  <a:lnTo>
                    <a:pt x="56" y="42"/>
                  </a:lnTo>
                  <a:lnTo>
                    <a:pt x="58" y="40"/>
                  </a:lnTo>
                  <a:lnTo>
                    <a:pt x="60" y="40"/>
                  </a:lnTo>
                  <a:lnTo>
                    <a:pt x="60" y="40"/>
                  </a:lnTo>
                  <a:lnTo>
                    <a:pt x="62" y="40"/>
                  </a:lnTo>
                  <a:lnTo>
                    <a:pt x="62" y="40"/>
                  </a:lnTo>
                  <a:lnTo>
                    <a:pt x="62" y="40"/>
                  </a:lnTo>
                  <a:lnTo>
                    <a:pt x="64" y="38"/>
                  </a:lnTo>
                  <a:lnTo>
                    <a:pt x="64" y="38"/>
                  </a:lnTo>
                  <a:lnTo>
                    <a:pt x="64" y="36"/>
                  </a:lnTo>
                  <a:lnTo>
                    <a:pt x="64" y="34"/>
                  </a:lnTo>
                  <a:lnTo>
                    <a:pt x="64" y="32"/>
                  </a:lnTo>
                  <a:lnTo>
                    <a:pt x="66" y="30"/>
                  </a:lnTo>
                  <a:lnTo>
                    <a:pt x="66" y="28"/>
                  </a:lnTo>
                  <a:lnTo>
                    <a:pt x="66" y="26"/>
                  </a:lnTo>
                  <a:lnTo>
                    <a:pt x="66" y="26"/>
                  </a:lnTo>
                  <a:lnTo>
                    <a:pt x="66" y="26"/>
                  </a:lnTo>
                  <a:lnTo>
                    <a:pt x="68" y="26"/>
                  </a:lnTo>
                  <a:lnTo>
                    <a:pt x="68" y="24"/>
                  </a:lnTo>
                  <a:lnTo>
                    <a:pt x="70" y="24"/>
                  </a:lnTo>
                  <a:lnTo>
                    <a:pt x="72" y="24"/>
                  </a:lnTo>
                  <a:lnTo>
                    <a:pt x="72" y="24"/>
                  </a:lnTo>
                  <a:lnTo>
                    <a:pt x="76" y="24"/>
                  </a:lnTo>
                  <a:lnTo>
                    <a:pt x="80" y="24"/>
                  </a:lnTo>
                  <a:lnTo>
                    <a:pt x="84" y="26"/>
                  </a:lnTo>
                  <a:lnTo>
                    <a:pt x="88" y="26"/>
                  </a:lnTo>
                  <a:lnTo>
                    <a:pt x="90" y="26"/>
                  </a:lnTo>
                  <a:lnTo>
                    <a:pt x="92" y="24"/>
                  </a:lnTo>
                  <a:lnTo>
                    <a:pt x="94" y="24"/>
                  </a:lnTo>
                  <a:lnTo>
                    <a:pt x="96" y="22"/>
                  </a:lnTo>
                  <a:lnTo>
                    <a:pt x="96" y="20"/>
                  </a:lnTo>
                  <a:lnTo>
                    <a:pt x="98" y="18"/>
                  </a:lnTo>
                  <a:lnTo>
                    <a:pt x="98" y="18"/>
                  </a:lnTo>
                  <a:lnTo>
                    <a:pt x="100" y="16"/>
                  </a:lnTo>
                  <a:lnTo>
                    <a:pt x="100" y="16"/>
                  </a:lnTo>
                  <a:lnTo>
                    <a:pt x="100" y="16"/>
                  </a:lnTo>
                  <a:lnTo>
                    <a:pt x="98" y="14"/>
                  </a:lnTo>
                  <a:lnTo>
                    <a:pt x="98" y="14"/>
                  </a:lnTo>
                  <a:lnTo>
                    <a:pt x="98" y="14"/>
                  </a:lnTo>
                  <a:lnTo>
                    <a:pt x="96" y="14"/>
                  </a:lnTo>
                  <a:lnTo>
                    <a:pt x="94" y="12"/>
                  </a:lnTo>
                  <a:lnTo>
                    <a:pt x="92" y="12"/>
                  </a:lnTo>
                  <a:lnTo>
                    <a:pt x="88" y="12"/>
                  </a:lnTo>
                  <a:lnTo>
                    <a:pt x="86" y="12"/>
                  </a:lnTo>
                  <a:lnTo>
                    <a:pt x="84" y="10"/>
                  </a:lnTo>
                  <a:lnTo>
                    <a:pt x="84" y="10"/>
                  </a:lnTo>
                  <a:lnTo>
                    <a:pt x="82" y="10"/>
                  </a:lnTo>
                  <a:lnTo>
                    <a:pt x="82" y="8"/>
                  </a:lnTo>
                  <a:lnTo>
                    <a:pt x="80" y="6"/>
                  </a:lnTo>
                  <a:lnTo>
                    <a:pt x="78" y="4"/>
                  </a:lnTo>
                  <a:lnTo>
                    <a:pt x="78" y="4"/>
                  </a:lnTo>
                  <a:lnTo>
                    <a:pt x="76" y="2"/>
                  </a:lnTo>
                  <a:lnTo>
                    <a:pt x="74" y="2"/>
                  </a:lnTo>
                  <a:lnTo>
                    <a:pt x="74" y="2"/>
                  </a:lnTo>
                  <a:lnTo>
                    <a:pt x="72" y="0"/>
                  </a:lnTo>
                  <a:lnTo>
                    <a:pt x="70" y="0"/>
                  </a:lnTo>
                  <a:lnTo>
                    <a:pt x="66" y="0"/>
                  </a:lnTo>
                  <a:lnTo>
                    <a:pt x="62" y="0"/>
                  </a:lnTo>
                  <a:lnTo>
                    <a:pt x="60" y="0"/>
                  </a:lnTo>
                  <a:lnTo>
                    <a:pt x="56" y="0"/>
                  </a:lnTo>
                  <a:lnTo>
                    <a:pt x="54" y="0"/>
                  </a:lnTo>
                  <a:lnTo>
                    <a:pt x="50" y="2"/>
                  </a:lnTo>
                  <a:lnTo>
                    <a:pt x="50" y="2"/>
                  </a:lnTo>
                  <a:lnTo>
                    <a:pt x="50" y="2"/>
                  </a:lnTo>
                  <a:lnTo>
                    <a:pt x="48" y="4"/>
                  </a:lnTo>
                  <a:lnTo>
                    <a:pt x="46" y="6"/>
                  </a:lnTo>
                  <a:lnTo>
                    <a:pt x="46" y="8"/>
                  </a:lnTo>
                  <a:lnTo>
                    <a:pt x="44" y="8"/>
                  </a:lnTo>
                  <a:lnTo>
                    <a:pt x="44" y="8"/>
                  </a:lnTo>
                  <a:lnTo>
                    <a:pt x="44" y="8"/>
                  </a:lnTo>
                  <a:lnTo>
                    <a:pt x="42" y="10"/>
                  </a:lnTo>
                  <a:lnTo>
                    <a:pt x="42" y="10"/>
                  </a:lnTo>
                  <a:lnTo>
                    <a:pt x="42" y="10"/>
                  </a:lnTo>
                  <a:lnTo>
                    <a:pt x="40" y="8"/>
                  </a:lnTo>
                  <a:lnTo>
                    <a:pt x="40" y="8"/>
                  </a:lnTo>
                  <a:lnTo>
                    <a:pt x="38" y="6"/>
                  </a:lnTo>
                  <a:lnTo>
                    <a:pt x="38" y="4"/>
                  </a:lnTo>
                  <a:lnTo>
                    <a:pt x="36" y="2"/>
                  </a:lnTo>
                  <a:lnTo>
                    <a:pt x="36" y="0"/>
                  </a:lnTo>
                  <a:lnTo>
                    <a:pt x="32" y="4"/>
                  </a:lnTo>
                  <a:lnTo>
                    <a:pt x="28" y="6"/>
                  </a:lnTo>
                  <a:lnTo>
                    <a:pt x="26" y="6"/>
                  </a:lnTo>
                  <a:lnTo>
                    <a:pt x="26" y="6"/>
                  </a:lnTo>
                  <a:lnTo>
                    <a:pt x="24" y="8"/>
                  </a:lnTo>
                  <a:lnTo>
                    <a:pt x="22" y="8"/>
                  </a:lnTo>
                  <a:lnTo>
                    <a:pt x="20" y="8"/>
                  </a:lnTo>
                  <a:lnTo>
                    <a:pt x="16" y="8"/>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94" name="Freeform 492">
              <a:extLst>
                <a:ext uri="{FF2B5EF4-FFF2-40B4-BE49-F238E27FC236}">
                  <a16:creationId xmlns:a16="http://schemas.microsoft.com/office/drawing/2014/main" id="{48DF49E0-6CD3-4C44-A542-FEDC6892B6BF}"/>
                </a:ext>
              </a:extLst>
            </p:cNvPr>
            <p:cNvSpPr>
              <a:spLocks/>
            </p:cNvSpPr>
            <p:nvPr/>
          </p:nvSpPr>
          <p:spPr bwMode="auto">
            <a:xfrm>
              <a:off x="3582331" y="3629125"/>
              <a:ext cx="189121" cy="82068"/>
            </a:xfrm>
            <a:custGeom>
              <a:avLst/>
              <a:gdLst>
                <a:gd name="T0" fmla="*/ 16 w 100"/>
                <a:gd name="T1" fmla="*/ 10 h 48"/>
                <a:gd name="T2" fmla="*/ 16 w 100"/>
                <a:gd name="T3" fmla="*/ 18 h 48"/>
                <a:gd name="T4" fmla="*/ 14 w 100"/>
                <a:gd name="T5" fmla="*/ 20 h 48"/>
                <a:gd name="T6" fmla="*/ 12 w 100"/>
                <a:gd name="T7" fmla="*/ 22 h 48"/>
                <a:gd name="T8" fmla="*/ 8 w 100"/>
                <a:gd name="T9" fmla="*/ 20 h 48"/>
                <a:gd name="T10" fmla="*/ 4 w 100"/>
                <a:gd name="T11" fmla="*/ 20 h 48"/>
                <a:gd name="T12" fmla="*/ 2 w 100"/>
                <a:gd name="T13" fmla="*/ 22 h 48"/>
                <a:gd name="T14" fmla="*/ 2 w 100"/>
                <a:gd name="T15" fmla="*/ 26 h 48"/>
                <a:gd name="T16" fmla="*/ 0 w 100"/>
                <a:gd name="T17" fmla="*/ 34 h 48"/>
                <a:gd name="T18" fmla="*/ 10 w 100"/>
                <a:gd name="T19" fmla="*/ 30 h 48"/>
                <a:gd name="T20" fmla="*/ 16 w 100"/>
                <a:gd name="T21" fmla="*/ 28 h 48"/>
                <a:gd name="T22" fmla="*/ 22 w 100"/>
                <a:gd name="T23" fmla="*/ 28 h 48"/>
                <a:gd name="T24" fmla="*/ 26 w 100"/>
                <a:gd name="T25" fmla="*/ 30 h 48"/>
                <a:gd name="T26" fmla="*/ 28 w 100"/>
                <a:gd name="T27" fmla="*/ 32 h 48"/>
                <a:gd name="T28" fmla="*/ 30 w 100"/>
                <a:gd name="T29" fmla="*/ 34 h 48"/>
                <a:gd name="T30" fmla="*/ 30 w 100"/>
                <a:gd name="T31" fmla="*/ 44 h 48"/>
                <a:gd name="T32" fmla="*/ 30 w 100"/>
                <a:gd name="T33" fmla="*/ 48 h 48"/>
                <a:gd name="T34" fmla="*/ 42 w 100"/>
                <a:gd name="T35" fmla="*/ 42 h 48"/>
                <a:gd name="T36" fmla="*/ 46 w 100"/>
                <a:gd name="T37" fmla="*/ 40 h 48"/>
                <a:gd name="T38" fmla="*/ 56 w 100"/>
                <a:gd name="T39" fmla="*/ 42 h 48"/>
                <a:gd name="T40" fmla="*/ 60 w 100"/>
                <a:gd name="T41" fmla="*/ 40 h 48"/>
                <a:gd name="T42" fmla="*/ 62 w 100"/>
                <a:gd name="T43" fmla="*/ 40 h 48"/>
                <a:gd name="T44" fmla="*/ 64 w 100"/>
                <a:gd name="T45" fmla="*/ 36 h 48"/>
                <a:gd name="T46" fmla="*/ 66 w 100"/>
                <a:gd name="T47" fmla="*/ 30 h 48"/>
                <a:gd name="T48" fmla="*/ 66 w 100"/>
                <a:gd name="T49" fmla="*/ 26 h 48"/>
                <a:gd name="T50" fmla="*/ 68 w 100"/>
                <a:gd name="T51" fmla="*/ 24 h 48"/>
                <a:gd name="T52" fmla="*/ 72 w 100"/>
                <a:gd name="T53" fmla="*/ 24 h 48"/>
                <a:gd name="T54" fmla="*/ 84 w 100"/>
                <a:gd name="T55" fmla="*/ 26 h 48"/>
                <a:gd name="T56" fmla="*/ 92 w 100"/>
                <a:gd name="T57" fmla="*/ 24 h 48"/>
                <a:gd name="T58" fmla="*/ 96 w 100"/>
                <a:gd name="T59" fmla="*/ 20 h 48"/>
                <a:gd name="T60" fmla="*/ 100 w 100"/>
                <a:gd name="T61" fmla="*/ 16 h 48"/>
                <a:gd name="T62" fmla="*/ 98 w 100"/>
                <a:gd name="T63" fmla="*/ 14 h 48"/>
                <a:gd name="T64" fmla="*/ 96 w 100"/>
                <a:gd name="T65" fmla="*/ 14 h 48"/>
                <a:gd name="T66" fmla="*/ 88 w 100"/>
                <a:gd name="T67" fmla="*/ 12 h 48"/>
                <a:gd name="T68" fmla="*/ 84 w 100"/>
                <a:gd name="T69" fmla="*/ 10 h 48"/>
                <a:gd name="T70" fmla="*/ 80 w 100"/>
                <a:gd name="T71" fmla="*/ 6 h 48"/>
                <a:gd name="T72" fmla="*/ 76 w 100"/>
                <a:gd name="T73" fmla="*/ 2 h 48"/>
                <a:gd name="T74" fmla="*/ 72 w 100"/>
                <a:gd name="T75" fmla="*/ 0 h 48"/>
                <a:gd name="T76" fmla="*/ 62 w 100"/>
                <a:gd name="T77" fmla="*/ 0 h 48"/>
                <a:gd name="T78" fmla="*/ 54 w 100"/>
                <a:gd name="T79" fmla="*/ 0 h 48"/>
                <a:gd name="T80" fmla="*/ 50 w 100"/>
                <a:gd name="T81" fmla="*/ 2 h 48"/>
                <a:gd name="T82" fmla="*/ 46 w 100"/>
                <a:gd name="T83" fmla="*/ 8 h 48"/>
                <a:gd name="T84" fmla="*/ 44 w 100"/>
                <a:gd name="T85" fmla="*/ 8 h 48"/>
                <a:gd name="T86" fmla="*/ 42 w 100"/>
                <a:gd name="T87" fmla="*/ 10 h 48"/>
                <a:gd name="T88" fmla="*/ 38 w 100"/>
                <a:gd name="T89" fmla="*/ 6 h 48"/>
                <a:gd name="T90" fmla="*/ 36 w 100"/>
                <a:gd name="T91" fmla="*/ 0 h 48"/>
                <a:gd name="T92" fmla="*/ 26 w 100"/>
                <a:gd name="T93" fmla="*/ 6 h 48"/>
                <a:gd name="T94" fmla="*/ 22 w 100"/>
                <a:gd name="T95"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48">
                  <a:moveTo>
                    <a:pt x="16" y="8"/>
                  </a:moveTo>
                  <a:lnTo>
                    <a:pt x="16" y="8"/>
                  </a:lnTo>
                  <a:lnTo>
                    <a:pt x="16" y="10"/>
                  </a:lnTo>
                  <a:lnTo>
                    <a:pt x="16" y="14"/>
                  </a:lnTo>
                  <a:lnTo>
                    <a:pt x="16" y="16"/>
                  </a:lnTo>
                  <a:lnTo>
                    <a:pt x="16" y="18"/>
                  </a:lnTo>
                  <a:lnTo>
                    <a:pt x="14" y="20"/>
                  </a:lnTo>
                  <a:lnTo>
                    <a:pt x="14" y="20"/>
                  </a:lnTo>
                  <a:lnTo>
                    <a:pt x="14" y="20"/>
                  </a:lnTo>
                  <a:lnTo>
                    <a:pt x="14" y="20"/>
                  </a:lnTo>
                  <a:lnTo>
                    <a:pt x="12" y="20"/>
                  </a:lnTo>
                  <a:lnTo>
                    <a:pt x="12" y="22"/>
                  </a:lnTo>
                  <a:lnTo>
                    <a:pt x="10" y="20"/>
                  </a:lnTo>
                  <a:lnTo>
                    <a:pt x="8" y="20"/>
                  </a:lnTo>
                  <a:lnTo>
                    <a:pt x="8" y="20"/>
                  </a:lnTo>
                  <a:lnTo>
                    <a:pt x="6" y="20"/>
                  </a:lnTo>
                  <a:lnTo>
                    <a:pt x="4" y="20"/>
                  </a:lnTo>
                  <a:lnTo>
                    <a:pt x="4" y="20"/>
                  </a:lnTo>
                  <a:lnTo>
                    <a:pt x="4" y="20"/>
                  </a:lnTo>
                  <a:lnTo>
                    <a:pt x="4" y="22"/>
                  </a:lnTo>
                  <a:lnTo>
                    <a:pt x="2" y="22"/>
                  </a:lnTo>
                  <a:lnTo>
                    <a:pt x="2" y="22"/>
                  </a:lnTo>
                  <a:lnTo>
                    <a:pt x="2" y="24"/>
                  </a:lnTo>
                  <a:lnTo>
                    <a:pt x="2" y="26"/>
                  </a:lnTo>
                  <a:lnTo>
                    <a:pt x="2" y="28"/>
                  </a:lnTo>
                  <a:lnTo>
                    <a:pt x="0" y="32"/>
                  </a:lnTo>
                  <a:lnTo>
                    <a:pt x="0" y="34"/>
                  </a:lnTo>
                  <a:lnTo>
                    <a:pt x="4" y="32"/>
                  </a:lnTo>
                  <a:lnTo>
                    <a:pt x="8" y="30"/>
                  </a:lnTo>
                  <a:lnTo>
                    <a:pt x="10" y="30"/>
                  </a:lnTo>
                  <a:lnTo>
                    <a:pt x="12" y="30"/>
                  </a:lnTo>
                  <a:lnTo>
                    <a:pt x="12" y="28"/>
                  </a:lnTo>
                  <a:lnTo>
                    <a:pt x="16" y="28"/>
                  </a:lnTo>
                  <a:lnTo>
                    <a:pt x="18" y="28"/>
                  </a:lnTo>
                  <a:lnTo>
                    <a:pt x="20" y="28"/>
                  </a:lnTo>
                  <a:lnTo>
                    <a:pt x="22" y="28"/>
                  </a:lnTo>
                  <a:lnTo>
                    <a:pt x="24" y="28"/>
                  </a:lnTo>
                  <a:lnTo>
                    <a:pt x="26" y="30"/>
                  </a:lnTo>
                  <a:lnTo>
                    <a:pt x="26" y="30"/>
                  </a:lnTo>
                  <a:lnTo>
                    <a:pt x="28" y="30"/>
                  </a:lnTo>
                  <a:lnTo>
                    <a:pt x="28" y="30"/>
                  </a:lnTo>
                  <a:lnTo>
                    <a:pt x="28" y="32"/>
                  </a:lnTo>
                  <a:lnTo>
                    <a:pt x="28" y="32"/>
                  </a:lnTo>
                  <a:lnTo>
                    <a:pt x="28" y="34"/>
                  </a:lnTo>
                  <a:lnTo>
                    <a:pt x="30" y="34"/>
                  </a:lnTo>
                  <a:lnTo>
                    <a:pt x="30" y="38"/>
                  </a:lnTo>
                  <a:lnTo>
                    <a:pt x="30" y="40"/>
                  </a:lnTo>
                  <a:lnTo>
                    <a:pt x="30" y="44"/>
                  </a:lnTo>
                  <a:lnTo>
                    <a:pt x="30" y="46"/>
                  </a:lnTo>
                  <a:lnTo>
                    <a:pt x="28" y="48"/>
                  </a:lnTo>
                  <a:lnTo>
                    <a:pt x="30" y="48"/>
                  </a:lnTo>
                  <a:lnTo>
                    <a:pt x="34" y="46"/>
                  </a:lnTo>
                  <a:lnTo>
                    <a:pt x="40" y="42"/>
                  </a:lnTo>
                  <a:lnTo>
                    <a:pt x="42" y="42"/>
                  </a:lnTo>
                  <a:lnTo>
                    <a:pt x="44" y="42"/>
                  </a:lnTo>
                  <a:lnTo>
                    <a:pt x="44" y="40"/>
                  </a:lnTo>
                  <a:lnTo>
                    <a:pt x="46" y="40"/>
                  </a:lnTo>
                  <a:lnTo>
                    <a:pt x="48" y="40"/>
                  </a:lnTo>
                  <a:lnTo>
                    <a:pt x="54" y="40"/>
                  </a:lnTo>
                  <a:lnTo>
                    <a:pt x="56" y="42"/>
                  </a:lnTo>
                  <a:lnTo>
                    <a:pt x="58" y="40"/>
                  </a:lnTo>
                  <a:lnTo>
                    <a:pt x="60" y="40"/>
                  </a:lnTo>
                  <a:lnTo>
                    <a:pt x="60" y="40"/>
                  </a:lnTo>
                  <a:lnTo>
                    <a:pt x="62" y="40"/>
                  </a:lnTo>
                  <a:lnTo>
                    <a:pt x="62" y="40"/>
                  </a:lnTo>
                  <a:lnTo>
                    <a:pt x="62" y="40"/>
                  </a:lnTo>
                  <a:lnTo>
                    <a:pt x="64" y="38"/>
                  </a:lnTo>
                  <a:lnTo>
                    <a:pt x="64" y="38"/>
                  </a:lnTo>
                  <a:lnTo>
                    <a:pt x="64" y="36"/>
                  </a:lnTo>
                  <a:lnTo>
                    <a:pt x="64" y="34"/>
                  </a:lnTo>
                  <a:lnTo>
                    <a:pt x="64" y="32"/>
                  </a:lnTo>
                  <a:lnTo>
                    <a:pt x="66" y="30"/>
                  </a:lnTo>
                  <a:lnTo>
                    <a:pt x="66" y="28"/>
                  </a:lnTo>
                  <a:lnTo>
                    <a:pt x="66" y="26"/>
                  </a:lnTo>
                  <a:lnTo>
                    <a:pt x="66" y="26"/>
                  </a:lnTo>
                  <a:lnTo>
                    <a:pt x="66" y="26"/>
                  </a:lnTo>
                  <a:lnTo>
                    <a:pt x="68" y="26"/>
                  </a:lnTo>
                  <a:lnTo>
                    <a:pt x="68" y="24"/>
                  </a:lnTo>
                  <a:lnTo>
                    <a:pt x="70" y="24"/>
                  </a:lnTo>
                  <a:lnTo>
                    <a:pt x="72" y="24"/>
                  </a:lnTo>
                  <a:lnTo>
                    <a:pt x="72" y="24"/>
                  </a:lnTo>
                  <a:lnTo>
                    <a:pt x="76" y="24"/>
                  </a:lnTo>
                  <a:lnTo>
                    <a:pt x="80" y="24"/>
                  </a:lnTo>
                  <a:lnTo>
                    <a:pt x="84" y="26"/>
                  </a:lnTo>
                  <a:lnTo>
                    <a:pt x="88" y="26"/>
                  </a:lnTo>
                  <a:lnTo>
                    <a:pt x="90" y="26"/>
                  </a:lnTo>
                  <a:lnTo>
                    <a:pt x="92" y="24"/>
                  </a:lnTo>
                  <a:lnTo>
                    <a:pt x="94" y="24"/>
                  </a:lnTo>
                  <a:lnTo>
                    <a:pt x="96" y="22"/>
                  </a:lnTo>
                  <a:lnTo>
                    <a:pt x="96" y="20"/>
                  </a:lnTo>
                  <a:lnTo>
                    <a:pt x="98" y="18"/>
                  </a:lnTo>
                  <a:lnTo>
                    <a:pt x="98" y="18"/>
                  </a:lnTo>
                  <a:lnTo>
                    <a:pt x="100" y="16"/>
                  </a:lnTo>
                  <a:lnTo>
                    <a:pt x="100" y="16"/>
                  </a:lnTo>
                  <a:lnTo>
                    <a:pt x="100" y="16"/>
                  </a:lnTo>
                  <a:lnTo>
                    <a:pt x="98" y="14"/>
                  </a:lnTo>
                  <a:lnTo>
                    <a:pt x="98" y="14"/>
                  </a:lnTo>
                  <a:lnTo>
                    <a:pt x="98" y="14"/>
                  </a:lnTo>
                  <a:lnTo>
                    <a:pt x="96" y="14"/>
                  </a:lnTo>
                  <a:lnTo>
                    <a:pt x="94" y="12"/>
                  </a:lnTo>
                  <a:lnTo>
                    <a:pt x="92" y="12"/>
                  </a:lnTo>
                  <a:lnTo>
                    <a:pt x="88" y="12"/>
                  </a:lnTo>
                  <a:lnTo>
                    <a:pt x="86" y="12"/>
                  </a:lnTo>
                  <a:lnTo>
                    <a:pt x="84" y="10"/>
                  </a:lnTo>
                  <a:lnTo>
                    <a:pt x="84" y="10"/>
                  </a:lnTo>
                  <a:lnTo>
                    <a:pt x="82" y="10"/>
                  </a:lnTo>
                  <a:lnTo>
                    <a:pt x="82" y="8"/>
                  </a:lnTo>
                  <a:lnTo>
                    <a:pt x="80" y="6"/>
                  </a:lnTo>
                  <a:lnTo>
                    <a:pt x="78" y="4"/>
                  </a:lnTo>
                  <a:lnTo>
                    <a:pt x="78" y="4"/>
                  </a:lnTo>
                  <a:lnTo>
                    <a:pt x="76" y="2"/>
                  </a:lnTo>
                  <a:lnTo>
                    <a:pt x="74" y="2"/>
                  </a:lnTo>
                  <a:lnTo>
                    <a:pt x="74" y="2"/>
                  </a:lnTo>
                  <a:lnTo>
                    <a:pt x="72" y="0"/>
                  </a:lnTo>
                  <a:lnTo>
                    <a:pt x="70" y="0"/>
                  </a:lnTo>
                  <a:lnTo>
                    <a:pt x="66" y="0"/>
                  </a:lnTo>
                  <a:lnTo>
                    <a:pt x="62" y="0"/>
                  </a:lnTo>
                  <a:lnTo>
                    <a:pt x="60" y="0"/>
                  </a:lnTo>
                  <a:lnTo>
                    <a:pt x="56" y="0"/>
                  </a:lnTo>
                  <a:lnTo>
                    <a:pt x="54" y="0"/>
                  </a:lnTo>
                  <a:lnTo>
                    <a:pt x="50" y="2"/>
                  </a:lnTo>
                  <a:lnTo>
                    <a:pt x="50" y="2"/>
                  </a:lnTo>
                  <a:lnTo>
                    <a:pt x="50" y="2"/>
                  </a:lnTo>
                  <a:lnTo>
                    <a:pt x="48" y="4"/>
                  </a:lnTo>
                  <a:lnTo>
                    <a:pt x="46" y="6"/>
                  </a:lnTo>
                  <a:lnTo>
                    <a:pt x="46" y="8"/>
                  </a:lnTo>
                  <a:lnTo>
                    <a:pt x="44" y="8"/>
                  </a:lnTo>
                  <a:lnTo>
                    <a:pt x="44" y="8"/>
                  </a:lnTo>
                  <a:lnTo>
                    <a:pt x="44" y="8"/>
                  </a:lnTo>
                  <a:lnTo>
                    <a:pt x="42" y="10"/>
                  </a:lnTo>
                  <a:lnTo>
                    <a:pt x="42" y="10"/>
                  </a:lnTo>
                  <a:lnTo>
                    <a:pt x="42" y="10"/>
                  </a:lnTo>
                  <a:lnTo>
                    <a:pt x="40" y="8"/>
                  </a:lnTo>
                  <a:lnTo>
                    <a:pt x="40" y="8"/>
                  </a:lnTo>
                  <a:lnTo>
                    <a:pt x="38" y="6"/>
                  </a:lnTo>
                  <a:lnTo>
                    <a:pt x="38" y="4"/>
                  </a:lnTo>
                  <a:lnTo>
                    <a:pt x="36" y="2"/>
                  </a:lnTo>
                  <a:lnTo>
                    <a:pt x="36" y="0"/>
                  </a:lnTo>
                  <a:lnTo>
                    <a:pt x="32" y="4"/>
                  </a:lnTo>
                  <a:lnTo>
                    <a:pt x="28" y="6"/>
                  </a:lnTo>
                  <a:lnTo>
                    <a:pt x="26" y="6"/>
                  </a:lnTo>
                  <a:lnTo>
                    <a:pt x="26" y="6"/>
                  </a:lnTo>
                  <a:lnTo>
                    <a:pt x="24" y="8"/>
                  </a:lnTo>
                  <a:lnTo>
                    <a:pt x="22" y="8"/>
                  </a:lnTo>
                  <a:lnTo>
                    <a:pt x="20" y="8"/>
                  </a:lnTo>
                  <a:lnTo>
                    <a:pt x="16" y="8"/>
                  </a:lnTo>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95" name="Freeform 493">
              <a:extLst>
                <a:ext uri="{FF2B5EF4-FFF2-40B4-BE49-F238E27FC236}">
                  <a16:creationId xmlns:a16="http://schemas.microsoft.com/office/drawing/2014/main" id="{A3FB7593-3151-4ADE-B0EA-A7B4099419C5}"/>
                </a:ext>
              </a:extLst>
            </p:cNvPr>
            <p:cNvSpPr>
              <a:spLocks/>
            </p:cNvSpPr>
            <p:nvPr/>
          </p:nvSpPr>
          <p:spPr bwMode="auto">
            <a:xfrm>
              <a:off x="3582331" y="3629125"/>
              <a:ext cx="189121" cy="82068"/>
            </a:xfrm>
            <a:custGeom>
              <a:avLst/>
              <a:gdLst>
                <a:gd name="T0" fmla="*/ 16 w 100"/>
                <a:gd name="T1" fmla="*/ 10 h 48"/>
                <a:gd name="T2" fmla="*/ 16 w 100"/>
                <a:gd name="T3" fmla="*/ 18 h 48"/>
                <a:gd name="T4" fmla="*/ 14 w 100"/>
                <a:gd name="T5" fmla="*/ 20 h 48"/>
                <a:gd name="T6" fmla="*/ 12 w 100"/>
                <a:gd name="T7" fmla="*/ 22 h 48"/>
                <a:gd name="T8" fmla="*/ 8 w 100"/>
                <a:gd name="T9" fmla="*/ 20 h 48"/>
                <a:gd name="T10" fmla="*/ 4 w 100"/>
                <a:gd name="T11" fmla="*/ 20 h 48"/>
                <a:gd name="T12" fmla="*/ 2 w 100"/>
                <a:gd name="T13" fmla="*/ 22 h 48"/>
                <a:gd name="T14" fmla="*/ 2 w 100"/>
                <a:gd name="T15" fmla="*/ 26 h 48"/>
                <a:gd name="T16" fmla="*/ 0 w 100"/>
                <a:gd name="T17" fmla="*/ 34 h 48"/>
                <a:gd name="T18" fmla="*/ 10 w 100"/>
                <a:gd name="T19" fmla="*/ 30 h 48"/>
                <a:gd name="T20" fmla="*/ 16 w 100"/>
                <a:gd name="T21" fmla="*/ 28 h 48"/>
                <a:gd name="T22" fmla="*/ 22 w 100"/>
                <a:gd name="T23" fmla="*/ 28 h 48"/>
                <a:gd name="T24" fmla="*/ 26 w 100"/>
                <a:gd name="T25" fmla="*/ 30 h 48"/>
                <a:gd name="T26" fmla="*/ 28 w 100"/>
                <a:gd name="T27" fmla="*/ 32 h 48"/>
                <a:gd name="T28" fmla="*/ 30 w 100"/>
                <a:gd name="T29" fmla="*/ 34 h 48"/>
                <a:gd name="T30" fmla="*/ 30 w 100"/>
                <a:gd name="T31" fmla="*/ 44 h 48"/>
                <a:gd name="T32" fmla="*/ 30 w 100"/>
                <a:gd name="T33" fmla="*/ 48 h 48"/>
                <a:gd name="T34" fmla="*/ 42 w 100"/>
                <a:gd name="T35" fmla="*/ 42 h 48"/>
                <a:gd name="T36" fmla="*/ 46 w 100"/>
                <a:gd name="T37" fmla="*/ 40 h 48"/>
                <a:gd name="T38" fmla="*/ 56 w 100"/>
                <a:gd name="T39" fmla="*/ 42 h 48"/>
                <a:gd name="T40" fmla="*/ 60 w 100"/>
                <a:gd name="T41" fmla="*/ 40 h 48"/>
                <a:gd name="T42" fmla="*/ 62 w 100"/>
                <a:gd name="T43" fmla="*/ 40 h 48"/>
                <a:gd name="T44" fmla="*/ 64 w 100"/>
                <a:gd name="T45" fmla="*/ 36 h 48"/>
                <a:gd name="T46" fmla="*/ 66 w 100"/>
                <a:gd name="T47" fmla="*/ 30 h 48"/>
                <a:gd name="T48" fmla="*/ 66 w 100"/>
                <a:gd name="T49" fmla="*/ 26 h 48"/>
                <a:gd name="T50" fmla="*/ 68 w 100"/>
                <a:gd name="T51" fmla="*/ 24 h 48"/>
                <a:gd name="T52" fmla="*/ 72 w 100"/>
                <a:gd name="T53" fmla="*/ 24 h 48"/>
                <a:gd name="T54" fmla="*/ 84 w 100"/>
                <a:gd name="T55" fmla="*/ 26 h 48"/>
                <a:gd name="T56" fmla="*/ 92 w 100"/>
                <a:gd name="T57" fmla="*/ 24 h 48"/>
                <a:gd name="T58" fmla="*/ 96 w 100"/>
                <a:gd name="T59" fmla="*/ 20 h 48"/>
                <a:gd name="T60" fmla="*/ 100 w 100"/>
                <a:gd name="T61" fmla="*/ 16 h 48"/>
                <a:gd name="T62" fmla="*/ 98 w 100"/>
                <a:gd name="T63" fmla="*/ 14 h 48"/>
                <a:gd name="T64" fmla="*/ 96 w 100"/>
                <a:gd name="T65" fmla="*/ 14 h 48"/>
                <a:gd name="T66" fmla="*/ 88 w 100"/>
                <a:gd name="T67" fmla="*/ 12 h 48"/>
                <a:gd name="T68" fmla="*/ 84 w 100"/>
                <a:gd name="T69" fmla="*/ 10 h 48"/>
                <a:gd name="T70" fmla="*/ 80 w 100"/>
                <a:gd name="T71" fmla="*/ 6 h 48"/>
                <a:gd name="T72" fmla="*/ 76 w 100"/>
                <a:gd name="T73" fmla="*/ 2 h 48"/>
                <a:gd name="T74" fmla="*/ 72 w 100"/>
                <a:gd name="T75" fmla="*/ 0 h 48"/>
                <a:gd name="T76" fmla="*/ 62 w 100"/>
                <a:gd name="T77" fmla="*/ 0 h 48"/>
                <a:gd name="T78" fmla="*/ 54 w 100"/>
                <a:gd name="T79" fmla="*/ 0 h 48"/>
                <a:gd name="T80" fmla="*/ 50 w 100"/>
                <a:gd name="T81" fmla="*/ 2 h 48"/>
                <a:gd name="T82" fmla="*/ 46 w 100"/>
                <a:gd name="T83" fmla="*/ 8 h 48"/>
                <a:gd name="T84" fmla="*/ 44 w 100"/>
                <a:gd name="T85" fmla="*/ 8 h 48"/>
                <a:gd name="T86" fmla="*/ 42 w 100"/>
                <a:gd name="T87" fmla="*/ 10 h 48"/>
                <a:gd name="T88" fmla="*/ 38 w 100"/>
                <a:gd name="T89" fmla="*/ 6 h 48"/>
                <a:gd name="T90" fmla="*/ 36 w 100"/>
                <a:gd name="T91" fmla="*/ 0 h 48"/>
                <a:gd name="T92" fmla="*/ 26 w 100"/>
                <a:gd name="T93" fmla="*/ 6 h 48"/>
                <a:gd name="T94" fmla="*/ 22 w 100"/>
                <a:gd name="T95"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48">
                  <a:moveTo>
                    <a:pt x="16" y="8"/>
                  </a:moveTo>
                  <a:lnTo>
                    <a:pt x="16" y="8"/>
                  </a:lnTo>
                  <a:lnTo>
                    <a:pt x="16" y="10"/>
                  </a:lnTo>
                  <a:lnTo>
                    <a:pt x="16" y="14"/>
                  </a:lnTo>
                  <a:lnTo>
                    <a:pt x="16" y="16"/>
                  </a:lnTo>
                  <a:lnTo>
                    <a:pt x="16" y="18"/>
                  </a:lnTo>
                  <a:lnTo>
                    <a:pt x="14" y="20"/>
                  </a:lnTo>
                  <a:lnTo>
                    <a:pt x="14" y="20"/>
                  </a:lnTo>
                  <a:lnTo>
                    <a:pt x="14" y="20"/>
                  </a:lnTo>
                  <a:lnTo>
                    <a:pt x="14" y="20"/>
                  </a:lnTo>
                  <a:lnTo>
                    <a:pt x="12" y="20"/>
                  </a:lnTo>
                  <a:lnTo>
                    <a:pt x="12" y="22"/>
                  </a:lnTo>
                  <a:lnTo>
                    <a:pt x="10" y="20"/>
                  </a:lnTo>
                  <a:lnTo>
                    <a:pt x="8" y="20"/>
                  </a:lnTo>
                  <a:lnTo>
                    <a:pt x="8" y="20"/>
                  </a:lnTo>
                  <a:lnTo>
                    <a:pt x="6" y="20"/>
                  </a:lnTo>
                  <a:lnTo>
                    <a:pt x="4" y="20"/>
                  </a:lnTo>
                  <a:lnTo>
                    <a:pt x="4" y="20"/>
                  </a:lnTo>
                  <a:lnTo>
                    <a:pt x="4" y="20"/>
                  </a:lnTo>
                  <a:lnTo>
                    <a:pt x="4" y="22"/>
                  </a:lnTo>
                  <a:lnTo>
                    <a:pt x="2" y="22"/>
                  </a:lnTo>
                  <a:lnTo>
                    <a:pt x="2" y="22"/>
                  </a:lnTo>
                  <a:lnTo>
                    <a:pt x="2" y="24"/>
                  </a:lnTo>
                  <a:lnTo>
                    <a:pt x="2" y="26"/>
                  </a:lnTo>
                  <a:lnTo>
                    <a:pt x="2" y="28"/>
                  </a:lnTo>
                  <a:lnTo>
                    <a:pt x="0" y="32"/>
                  </a:lnTo>
                  <a:lnTo>
                    <a:pt x="0" y="34"/>
                  </a:lnTo>
                  <a:lnTo>
                    <a:pt x="4" y="32"/>
                  </a:lnTo>
                  <a:lnTo>
                    <a:pt x="8" y="30"/>
                  </a:lnTo>
                  <a:lnTo>
                    <a:pt x="10" y="30"/>
                  </a:lnTo>
                  <a:lnTo>
                    <a:pt x="12" y="30"/>
                  </a:lnTo>
                  <a:lnTo>
                    <a:pt x="12" y="28"/>
                  </a:lnTo>
                  <a:lnTo>
                    <a:pt x="16" y="28"/>
                  </a:lnTo>
                  <a:lnTo>
                    <a:pt x="18" y="28"/>
                  </a:lnTo>
                  <a:lnTo>
                    <a:pt x="20" y="28"/>
                  </a:lnTo>
                  <a:lnTo>
                    <a:pt x="22" y="28"/>
                  </a:lnTo>
                  <a:lnTo>
                    <a:pt x="24" y="28"/>
                  </a:lnTo>
                  <a:lnTo>
                    <a:pt x="26" y="30"/>
                  </a:lnTo>
                  <a:lnTo>
                    <a:pt x="26" y="30"/>
                  </a:lnTo>
                  <a:lnTo>
                    <a:pt x="28" y="30"/>
                  </a:lnTo>
                  <a:lnTo>
                    <a:pt x="28" y="30"/>
                  </a:lnTo>
                  <a:lnTo>
                    <a:pt x="28" y="32"/>
                  </a:lnTo>
                  <a:lnTo>
                    <a:pt x="28" y="32"/>
                  </a:lnTo>
                  <a:lnTo>
                    <a:pt x="28" y="34"/>
                  </a:lnTo>
                  <a:lnTo>
                    <a:pt x="30" y="34"/>
                  </a:lnTo>
                  <a:lnTo>
                    <a:pt x="30" y="38"/>
                  </a:lnTo>
                  <a:lnTo>
                    <a:pt x="30" y="40"/>
                  </a:lnTo>
                  <a:lnTo>
                    <a:pt x="30" y="44"/>
                  </a:lnTo>
                  <a:lnTo>
                    <a:pt x="30" y="46"/>
                  </a:lnTo>
                  <a:lnTo>
                    <a:pt x="28" y="48"/>
                  </a:lnTo>
                  <a:lnTo>
                    <a:pt x="30" y="48"/>
                  </a:lnTo>
                  <a:lnTo>
                    <a:pt x="34" y="46"/>
                  </a:lnTo>
                  <a:lnTo>
                    <a:pt x="40" y="42"/>
                  </a:lnTo>
                  <a:lnTo>
                    <a:pt x="42" y="42"/>
                  </a:lnTo>
                  <a:lnTo>
                    <a:pt x="44" y="42"/>
                  </a:lnTo>
                  <a:lnTo>
                    <a:pt x="44" y="40"/>
                  </a:lnTo>
                  <a:lnTo>
                    <a:pt x="46" y="40"/>
                  </a:lnTo>
                  <a:lnTo>
                    <a:pt x="48" y="40"/>
                  </a:lnTo>
                  <a:lnTo>
                    <a:pt x="54" y="40"/>
                  </a:lnTo>
                  <a:lnTo>
                    <a:pt x="56" y="42"/>
                  </a:lnTo>
                  <a:lnTo>
                    <a:pt x="58" y="40"/>
                  </a:lnTo>
                  <a:lnTo>
                    <a:pt x="60" y="40"/>
                  </a:lnTo>
                  <a:lnTo>
                    <a:pt x="60" y="40"/>
                  </a:lnTo>
                  <a:lnTo>
                    <a:pt x="62" y="40"/>
                  </a:lnTo>
                  <a:lnTo>
                    <a:pt x="62" y="40"/>
                  </a:lnTo>
                  <a:lnTo>
                    <a:pt x="62" y="40"/>
                  </a:lnTo>
                  <a:lnTo>
                    <a:pt x="64" y="38"/>
                  </a:lnTo>
                  <a:lnTo>
                    <a:pt x="64" y="38"/>
                  </a:lnTo>
                  <a:lnTo>
                    <a:pt x="64" y="36"/>
                  </a:lnTo>
                  <a:lnTo>
                    <a:pt x="64" y="34"/>
                  </a:lnTo>
                  <a:lnTo>
                    <a:pt x="64" y="32"/>
                  </a:lnTo>
                  <a:lnTo>
                    <a:pt x="66" y="30"/>
                  </a:lnTo>
                  <a:lnTo>
                    <a:pt x="66" y="28"/>
                  </a:lnTo>
                  <a:lnTo>
                    <a:pt x="66" y="26"/>
                  </a:lnTo>
                  <a:lnTo>
                    <a:pt x="66" y="26"/>
                  </a:lnTo>
                  <a:lnTo>
                    <a:pt x="66" y="26"/>
                  </a:lnTo>
                  <a:lnTo>
                    <a:pt x="68" y="26"/>
                  </a:lnTo>
                  <a:lnTo>
                    <a:pt x="68" y="24"/>
                  </a:lnTo>
                  <a:lnTo>
                    <a:pt x="70" y="24"/>
                  </a:lnTo>
                  <a:lnTo>
                    <a:pt x="72" y="24"/>
                  </a:lnTo>
                  <a:lnTo>
                    <a:pt x="72" y="24"/>
                  </a:lnTo>
                  <a:lnTo>
                    <a:pt x="76" y="24"/>
                  </a:lnTo>
                  <a:lnTo>
                    <a:pt x="80" y="24"/>
                  </a:lnTo>
                  <a:lnTo>
                    <a:pt x="84" y="26"/>
                  </a:lnTo>
                  <a:lnTo>
                    <a:pt x="88" y="26"/>
                  </a:lnTo>
                  <a:lnTo>
                    <a:pt x="90" y="26"/>
                  </a:lnTo>
                  <a:lnTo>
                    <a:pt x="92" y="24"/>
                  </a:lnTo>
                  <a:lnTo>
                    <a:pt x="94" y="24"/>
                  </a:lnTo>
                  <a:lnTo>
                    <a:pt x="96" y="22"/>
                  </a:lnTo>
                  <a:lnTo>
                    <a:pt x="96" y="20"/>
                  </a:lnTo>
                  <a:lnTo>
                    <a:pt x="98" y="18"/>
                  </a:lnTo>
                  <a:lnTo>
                    <a:pt x="98" y="18"/>
                  </a:lnTo>
                  <a:lnTo>
                    <a:pt x="100" y="16"/>
                  </a:lnTo>
                  <a:lnTo>
                    <a:pt x="100" y="16"/>
                  </a:lnTo>
                  <a:lnTo>
                    <a:pt x="100" y="16"/>
                  </a:lnTo>
                  <a:lnTo>
                    <a:pt x="98" y="14"/>
                  </a:lnTo>
                  <a:lnTo>
                    <a:pt x="98" y="14"/>
                  </a:lnTo>
                  <a:lnTo>
                    <a:pt x="98" y="14"/>
                  </a:lnTo>
                  <a:lnTo>
                    <a:pt x="96" y="14"/>
                  </a:lnTo>
                  <a:lnTo>
                    <a:pt x="94" y="12"/>
                  </a:lnTo>
                  <a:lnTo>
                    <a:pt x="92" y="12"/>
                  </a:lnTo>
                  <a:lnTo>
                    <a:pt x="88" y="12"/>
                  </a:lnTo>
                  <a:lnTo>
                    <a:pt x="86" y="12"/>
                  </a:lnTo>
                  <a:lnTo>
                    <a:pt x="84" y="10"/>
                  </a:lnTo>
                  <a:lnTo>
                    <a:pt x="84" y="10"/>
                  </a:lnTo>
                  <a:lnTo>
                    <a:pt x="82" y="10"/>
                  </a:lnTo>
                  <a:lnTo>
                    <a:pt x="82" y="8"/>
                  </a:lnTo>
                  <a:lnTo>
                    <a:pt x="80" y="6"/>
                  </a:lnTo>
                  <a:lnTo>
                    <a:pt x="78" y="4"/>
                  </a:lnTo>
                  <a:lnTo>
                    <a:pt x="78" y="4"/>
                  </a:lnTo>
                  <a:lnTo>
                    <a:pt x="76" y="2"/>
                  </a:lnTo>
                  <a:lnTo>
                    <a:pt x="74" y="2"/>
                  </a:lnTo>
                  <a:lnTo>
                    <a:pt x="74" y="2"/>
                  </a:lnTo>
                  <a:lnTo>
                    <a:pt x="72" y="0"/>
                  </a:lnTo>
                  <a:lnTo>
                    <a:pt x="70" y="0"/>
                  </a:lnTo>
                  <a:lnTo>
                    <a:pt x="66" y="0"/>
                  </a:lnTo>
                  <a:lnTo>
                    <a:pt x="62" y="0"/>
                  </a:lnTo>
                  <a:lnTo>
                    <a:pt x="60" y="0"/>
                  </a:lnTo>
                  <a:lnTo>
                    <a:pt x="56" y="0"/>
                  </a:lnTo>
                  <a:lnTo>
                    <a:pt x="54" y="0"/>
                  </a:lnTo>
                  <a:lnTo>
                    <a:pt x="50" y="2"/>
                  </a:lnTo>
                  <a:lnTo>
                    <a:pt x="50" y="2"/>
                  </a:lnTo>
                  <a:lnTo>
                    <a:pt x="50" y="2"/>
                  </a:lnTo>
                  <a:lnTo>
                    <a:pt x="48" y="4"/>
                  </a:lnTo>
                  <a:lnTo>
                    <a:pt x="46" y="6"/>
                  </a:lnTo>
                  <a:lnTo>
                    <a:pt x="46" y="8"/>
                  </a:lnTo>
                  <a:lnTo>
                    <a:pt x="44" y="8"/>
                  </a:lnTo>
                  <a:lnTo>
                    <a:pt x="44" y="8"/>
                  </a:lnTo>
                  <a:lnTo>
                    <a:pt x="44" y="8"/>
                  </a:lnTo>
                  <a:lnTo>
                    <a:pt x="42" y="10"/>
                  </a:lnTo>
                  <a:lnTo>
                    <a:pt x="42" y="10"/>
                  </a:lnTo>
                  <a:lnTo>
                    <a:pt x="42" y="10"/>
                  </a:lnTo>
                  <a:lnTo>
                    <a:pt x="40" y="8"/>
                  </a:lnTo>
                  <a:lnTo>
                    <a:pt x="40" y="8"/>
                  </a:lnTo>
                  <a:lnTo>
                    <a:pt x="38" y="6"/>
                  </a:lnTo>
                  <a:lnTo>
                    <a:pt x="38" y="4"/>
                  </a:lnTo>
                  <a:lnTo>
                    <a:pt x="36" y="2"/>
                  </a:lnTo>
                  <a:lnTo>
                    <a:pt x="36" y="0"/>
                  </a:lnTo>
                  <a:lnTo>
                    <a:pt x="32" y="4"/>
                  </a:lnTo>
                  <a:lnTo>
                    <a:pt x="28" y="6"/>
                  </a:lnTo>
                  <a:lnTo>
                    <a:pt x="26" y="6"/>
                  </a:lnTo>
                  <a:lnTo>
                    <a:pt x="26" y="6"/>
                  </a:lnTo>
                  <a:lnTo>
                    <a:pt x="24" y="8"/>
                  </a:lnTo>
                  <a:lnTo>
                    <a:pt x="22" y="8"/>
                  </a:lnTo>
                  <a:lnTo>
                    <a:pt x="20" y="8"/>
                  </a:lnTo>
                  <a:lnTo>
                    <a:pt x="16" y="8"/>
                  </a:lnTo>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96" name="Freeform 498">
              <a:extLst>
                <a:ext uri="{FF2B5EF4-FFF2-40B4-BE49-F238E27FC236}">
                  <a16:creationId xmlns:a16="http://schemas.microsoft.com/office/drawing/2014/main" id="{E3688ABB-2BA6-411D-A8FD-D41EB703EFF3}"/>
                </a:ext>
              </a:extLst>
            </p:cNvPr>
            <p:cNvSpPr>
              <a:spLocks/>
            </p:cNvSpPr>
            <p:nvPr/>
          </p:nvSpPr>
          <p:spPr bwMode="auto">
            <a:xfrm>
              <a:off x="4130780" y="4716531"/>
              <a:ext cx="465236" cy="954047"/>
            </a:xfrm>
            <a:custGeom>
              <a:avLst/>
              <a:gdLst>
                <a:gd name="T0" fmla="*/ 56 w 246"/>
                <a:gd name="T1" fmla="*/ 0 h 558"/>
                <a:gd name="T2" fmla="*/ 78 w 246"/>
                <a:gd name="T3" fmla="*/ 16 h 558"/>
                <a:gd name="T4" fmla="*/ 104 w 246"/>
                <a:gd name="T5" fmla="*/ 4 h 558"/>
                <a:gd name="T6" fmla="*/ 128 w 246"/>
                <a:gd name="T7" fmla="*/ 24 h 558"/>
                <a:gd name="T8" fmla="*/ 148 w 246"/>
                <a:gd name="T9" fmla="*/ 38 h 558"/>
                <a:gd name="T10" fmla="*/ 162 w 246"/>
                <a:gd name="T11" fmla="*/ 50 h 558"/>
                <a:gd name="T12" fmla="*/ 182 w 246"/>
                <a:gd name="T13" fmla="*/ 60 h 558"/>
                <a:gd name="T14" fmla="*/ 172 w 246"/>
                <a:gd name="T15" fmla="*/ 90 h 558"/>
                <a:gd name="T16" fmla="*/ 190 w 246"/>
                <a:gd name="T17" fmla="*/ 100 h 558"/>
                <a:gd name="T18" fmla="*/ 218 w 246"/>
                <a:gd name="T19" fmla="*/ 92 h 558"/>
                <a:gd name="T20" fmla="*/ 232 w 246"/>
                <a:gd name="T21" fmla="*/ 74 h 558"/>
                <a:gd name="T22" fmla="*/ 238 w 246"/>
                <a:gd name="T23" fmla="*/ 84 h 558"/>
                <a:gd name="T24" fmla="*/ 246 w 246"/>
                <a:gd name="T25" fmla="*/ 92 h 558"/>
                <a:gd name="T26" fmla="*/ 234 w 246"/>
                <a:gd name="T27" fmla="*/ 98 h 558"/>
                <a:gd name="T28" fmla="*/ 220 w 246"/>
                <a:gd name="T29" fmla="*/ 110 h 558"/>
                <a:gd name="T30" fmla="*/ 194 w 246"/>
                <a:gd name="T31" fmla="*/ 144 h 558"/>
                <a:gd name="T32" fmla="*/ 180 w 246"/>
                <a:gd name="T33" fmla="*/ 192 h 558"/>
                <a:gd name="T34" fmla="*/ 186 w 246"/>
                <a:gd name="T35" fmla="*/ 222 h 558"/>
                <a:gd name="T36" fmla="*/ 192 w 246"/>
                <a:gd name="T37" fmla="*/ 228 h 558"/>
                <a:gd name="T38" fmla="*/ 208 w 246"/>
                <a:gd name="T39" fmla="*/ 234 h 558"/>
                <a:gd name="T40" fmla="*/ 210 w 246"/>
                <a:gd name="T41" fmla="*/ 254 h 558"/>
                <a:gd name="T42" fmla="*/ 214 w 246"/>
                <a:gd name="T43" fmla="*/ 270 h 558"/>
                <a:gd name="T44" fmla="*/ 194 w 246"/>
                <a:gd name="T45" fmla="*/ 280 h 558"/>
                <a:gd name="T46" fmla="*/ 188 w 246"/>
                <a:gd name="T47" fmla="*/ 292 h 558"/>
                <a:gd name="T48" fmla="*/ 146 w 246"/>
                <a:gd name="T49" fmla="*/ 298 h 558"/>
                <a:gd name="T50" fmla="*/ 142 w 246"/>
                <a:gd name="T51" fmla="*/ 318 h 558"/>
                <a:gd name="T52" fmla="*/ 140 w 246"/>
                <a:gd name="T53" fmla="*/ 342 h 558"/>
                <a:gd name="T54" fmla="*/ 114 w 246"/>
                <a:gd name="T55" fmla="*/ 334 h 558"/>
                <a:gd name="T56" fmla="*/ 102 w 246"/>
                <a:gd name="T57" fmla="*/ 336 h 558"/>
                <a:gd name="T58" fmla="*/ 112 w 246"/>
                <a:gd name="T59" fmla="*/ 354 h 558"/>
                <a:gd name="T60" fmla="*/ 120 w 246"/>
                <a:gd name="T61" fmla="*/ 378 h 558"/>
                <a:gd name="T62" fmla="*/ 106 w 246"/>
                <a:gd name="T63" fmla="*/ 408 h 558"/>
                <a:gd name="T64" fmla="*/ 94 w 246"/>
                <a:gd name="T65" fmla="*/ 420 h 558"/>
                <a:gd name="T66" fmla="*/ 82 w 246"/>
                <a:gd name="T67" fmla="*/ 426 h 558"/>
                <a:gd name="T68" fmla="*/ 82 w 246"/>
                <a:gd name="T69" fmla="*/ 448 h 558"/>
                <a:gd name="T70" fmla="*/ 102 w 246"/>
                <a:gd name="T71" fmla="*/ 460 h 558"/>
                <a:gd name="T72" fmla="*/ 96 w 246"/>
                <a:gd name="T73" fmla="*/ 480 h 558"/>
                <a:gd name="T74" fmla="*/ 90 w 246"/>
                <a:gd name="T75" fmla="*/ 504 h 558"/>
                <a:gd name="T76" fmla="*/ 80 w 246"/>
                <a:gd name="T77" fmla="*/ 516 h 558"/>
                <a:gd name="T78" fmla="*/ 72 w 246"/>
                <a:gd name="T79" fmla="*/ 532 h 558"/>
                <a:gd name="T80" fmla="*/ 34 w 246"/>
                <a:gd name="T81" fmla="*/ 558 h 558"/>
                <a:gd name="T82" fmla="*/ 24 w 246"/>
                <a:gd name="T83" fmla="*/ 540 h 558"/>
                <a:gd name="T84" fmla="*/ 12 w 246"/>
                <a:gd name="T85" fmla="*/ 528 h 558"/>
                <a:gd name="T86" fmla="*/ 6 w 246"/>
                <a:gd name="T87" fmla="*/ 492 h 558"/>
                <a:gd name="T88" fmla="*/ 16 w 246"/>
                <a:gd name="T89" fmla="*/ 480 h 558"/>
                <a:gd name="T90" fmla="*/ 20 w 246"/>
                <a:gd name="T91" fmla="*/ 418 h 558"/>
                <a:gd name="T92" fmla="*/ 12 w 246"/>
                <a:gd name="T93" fmla="*/ 372 h 558"/>
                <a:gd name="T94" fmla="*/ 2 w 246"/>
                <a:gd name="T95" fmla="*/ 326 h 558"/>
                <a:gd name="T96" fmla="*/ 14 w 246"/>
                <a:gd name="T97" fmla="*/ 302 h 558"/>
                <a:gd name="T98" fmla="*/ 2 w 246"/>
                <a:gd name="T99" fmla="*/ 278 h 558"/>
                <a:gd name="T100" fmla="*/ 12 w 246"/>
                <a:gd name="T101" fmla="*/ 254 h 558"/>
                <a:gd name="T102" fmla="*/ 12 w 246"/>
                <a:gd name="T103" fmla="*/ 238 h 558"/>
                <a:gd name="T104" fmla="*/ 12 w 246"/>
                <a:gd name="T105" fmla="*/ 214 h 558"/>
                <a:gd name="T106" fmla="*/ 20 w 246"/>
                <a:gd name="T107" fmla="*/ 208 h 558"/>
                <a:gd name="T108" fmla="*/ 12 w 246"/>
                <a:gd name="T109" fmla="*/ 192 h 558"/>
                <a:gd name="T110" fmla="*/ 12 w 246"/>
                <a:gd name="T111" fmla="*/ 166 h 558"/>
                <a:gd name="T112" fmla="*/ 14 w 246"/>
                <a:gd name="T113" fmla="*/ 138 h 558"/>
                <a:gd name="T114" fmla="*/ 18 w 246"/>
                <a:gd name="T115" fmla="*/ 112 h 558"/>
                <a:gd name="T116" fmla="*/ 30 w 246"/>
                <a:gd name="T117" fmla="*/ 92 h 558"/>
                <a:gd name="T118" fmla="*/ 26 w 246"/>
                <a:gd name="T119" fmla="*/ 74 h 558"/>
                <a:gd name="T120" fmla="*/ 34 w 246"/>
                <a:gd name="T121" fmla="*/ 60 h 558"/>
                <a:gd name="T122" fmla="*/ 36 w 246"/>
                <a:gd name="T123" fmla="*/ 40 h 558"/>
                <a:gd name="T124" fmla="*/ 46 w 246"/>
                <a:gd name="T125" fmla="*/ 28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6" h="558">
                  <a:moveTo>
                    <a:pt x="46" y="20"/>
                  </a:moveTo>
                  <a:lnTo>
                    <a:pt x="46" y="20"/>
                  </a:lnTo>
                  <a:lnTo>
                    <a:pt x="46" y="16"/>
                  </a:lnTo>
                  <a:lnTo>
                    <a:pt x="46" y="14"/>
                  </a:lnTo>
                  <a:lnTo>
                    <a:pt x="48" y="10"/>
                  </a:lnTo>
                  <a:lnTo>
                    <a:pt x="50" y="6"/>
                  </a:lnTo>
                  <a:lnTo>
                    <a:pt x="50" y="6"/>
                  </a:lnTo>
                  <a:lnTo>
                    <a:pt x="50" y="4"/>
                  </a:lnTo>
                  <a:lnTo>
                    <a:pt x="52" y="2"/>
                  </a:lnTo>
                  <a:lnTo>
                    <a:pt x="52" y="2"/>
                  </a:lnTo>
                  <a:lnTo>
                    <a:pt x="54" y="0"/>
                  </a:lnTo>
                  <a:lnTo>
                    <a:pt x="54" y="0"/>
                  </a:lnTo>
                  <a:lnTo>
                    <a:pt x="56" y="0"/>
                  </a:lnTo>
                  <a:lnTo>
                    <a:pt x="56" y="0"/>
                  </a:lnTo>
                  <a:lnTo>
                    <a:pt x="56" y="0"/>
                  </a:lnTo>
                  <a:lnTo>
                    <a:pt x="58" y="2"/>
                  </a:lnTo>
                  <a:lnTo>
                    <a:pt x="60" y="2"/>
                  </a:lnTo>
                  <a:lnTo>
                    <a:pt x="62" y="4"/>
                  </a:lnTo>
                  <a:lnTo>
                    <a:pt x="64" y="8"/>
                  </a:lnTo>
                  <a:lnTo>
                    <a:pt x="66" y="10"/>
                  </a:lnTo>
                  <a:lnTo>
                    <a:pt x="68" y="12"/>
                  </a:lnTo>
                  <a:lnTo>
                    <a:pt x="68" y="12"/>
                  </a:lnTo>
                  <a:lnTo>
                    <a:pt x="72" y="14"/>
                  </a:lnTo>
                  <a:lnTo>
                    <a:pt x="74" y="14"/>
                  </a:lnTo>
                  <a:lnTo>
                    <a:pt x="76" y="16"/>
                  </a:lnTo>
                  <a:lnTo>
                    <a:pt x="78" y="16"/>
                  </a:lnTo>
                  <a:lnTo>
                    <a:pt x="82" y="18"/>
                  </a:lnTo>
                  <a:lnTo>
                    <a:pt x="84" y="18"/>
                  </a:lnTo>
                  <a:lnTo>
                    <a:pt x="84" y="18"/>
                  </a:lnTo>
                  <a:lnTo>
                    <a:pt x="86" y="18"/>
                  </a:lnTo>
                  <a:lnTo>
                    <a:pt x="86" y="18"/>
                  </a:lnTo>
                  <a:lnTo>
                    <a:pt x="88" y="18"/>
                  </a:lnTo>
                  <a:lnTo>
                    <a:pt x="90" y="16"/>
                  </a:lnTo>
                  <a:lnTo>
                    <a:pt x="90" y="16"/>
                  </a:lnTo>
                  <a:lnTo>
                    <a:pt x="94" y="12"/>
                  </a:lnTo>
                  <a:lnTo>
                    <a:pt x="96" y="10"/>
                  </a:lnTo>
                  <a:lnTo>
                    <a:pt x="100" y="8"/>
                  </a:lnTo>
                  <a:lnTo>
                    <a:pt x="102" y="6"/>
                  </a:lnTo>
                  <a:lnTo>
                    <a:pt x="104" y="4"/>
                  </a:lnTo>
                  <a:lnTo>
                    <a:pt x="106" y="8"/>
                  </a:lnTo>
                  <a:lnTo>
                    <a:pt x="110" y="12"/>
                  </a:lnTo>
                  <a:lnTo>
                    <a:pt x="110" y="12"/>
                  </a:lnTo>
                  <a:lnTo>
                    <a:pt x="112" y="14"/>
                  </a:lnTo>
                  <a:lnTo>
                    <a:pt x="114" y="14"/>
                  </a:lnTo>
                  <a:lnTo>
                    <a:pt x="114" y="16"/>
                  </a:lnTo>
                  <a:lnTo>
                    <a:pt x="118" y="18"/>
                  </a:lnTo>
                  <a:lnTo>
                    <a:pt x="122" y="18"/>
                  </a:lnTo>
                  <a:lnTo>
                    <a:pt x="124" y="20"/>
                  </a:lnTo>
                  <a:lnTo>
                    <a:pt x="126" y="20"/>
                  </a:lnTo>
                  <a:lnTo>
                    <a:pt x="126" y="20"/>
                  </a:lnTo>
                  <a:lnTo>
                    <a:pt x="126" y="22"/>
                  </a:lnTo>
                  <a:lnTo>
                    <a:pt x="128" y="24"/>
                  </a:lnTo>
                  <a:lnTo>
                    <a:pt x="128" y="26"/>
                  </a:lnTo>
                  <a:lnTo>
                    <a:pt x="130" y="26"/>
                  </a:lnTo>
                  <a:lnTo>
                    <a:pt x="130" y="26"/>
                  </a:lnTo>
                  <a:lnTo>
                    <a:pt x="130" y="28"/>
                  </a:lnTo>
                  <a:lnTo>
                    <a:pt x="132" y="28"/>
                  </a:lnTo>
                  <a:lnTo>
                    <a:pt x="134" y="28"/>
                  </a:lnTo>
                  <a:lnTo>
                    <a:pt x="136" y="30"/>
                  </a:lnTo>
                  <a:lnTo>
                    <a:pt x="138" y="30"/>
                  </a:lnTo>
                  <a:lnTo>
                    <a:pt x="140" y="30"/>
                  </a:lnTo>
                  <a:lnTo>
                    <a:pt x="142" y="32"/>
                  </a:lnTo>
                  <a:lnTo>
                    <a:pt x="144" y="34"/>
                  </a:lnTo>
                  <a:lnTo>
                    <a:pt x="146" y="36"/>
                  </a:lnTo>
                  <a:lnTo>
                    <a:pt x="148" y="38"/>
                  </a:lnTo>
                  <a:lnTo>
                    <a:pt x="148" y="40"/>
                  </a:lnTo>
                  <a:lnTo>
                    <a:pt x="148" y="40"/>
                  </a:lnTo>
                  <a:lnTo>
                    <a:pt x="150" y="44"/>
                  </a:lnTo>
                  <a:lnTo>
                    <a:pt x="150" y="44"/>
                  </a:lnTo>
                  <a:lnTo>
                    <a:pt x="150" y="46"/>
                  </a:lnTo>
                  <a:lnTo>
                    <a:pt x="150" y="46"/>
                  </a:lnTo>
                  <a:lnTo>
                    <a:pt x="152" y="48"/>
                  </a:lnTo>
                  <a:lnTo>
                    <a:pt x="152" y="48"/>
                  </a:lnTo>
                  <a:lnTo>
                    <a:pt x="154" y="48"/>
                  </a:lnTo>
                  <a:lnTo>
                    <a:pt x="154" y="48"/>
                  </a:lnTo>
                  <a:lnTo>
                    <a:pt x="156" y="50"/>
                  </a:lnTo>
                  <a:lnTo>
                    <a:pt x="158" y="50"/>
                  </a:lnTo>
                  <a:lnTo>
                    <a:pt x="162" y="50"/>
                  </a:lnTo>
                  <a:lnTo>
                    <a:pt x="164" y="50"/>
                  </a:lnTo>
                  <a:lnTo>
                    <a:pt x="168" y="50"/>
                  </a:lnTo>
                  <a:lnTo>
                    <a:pt x="170" y="50"/>
                  </a:lnTo>
                  <a:lnTo>
                    <a:pt x="172" y="50"/>
                  </a:lnTo>
                  <a:lnTo>
                    <a:pt x="172" y="50"/>
                  </a:lnTo>
                  <a:lnTo>
                    <a:pt x="174" y="50"/>
                  </a:lnTo>
                  <a:lnTo>
                    <a:pt x="174" y="52"/>
                  </a:lnTo>
                  <a:lnTo>
                    <a:pt x="176" y="54"/>
                  </a:lnTo>
                  <a:lnTo>
                    <a:pt x="178" y="56"/>
                  </a:lnTo>
                  <a:lnTo>
                    <a:pt x="180" y="56"/>
                  </a:lnTo>
                  <a:lnTo>
                    <a:pt x="180" y="58"/>
                  </a:lnTo>
                  <a:lnTo>
                    <a:pt x="182" y="58"/>
                  </a:lnTo>
                  <a:lnTo>
                    <a:pt x="182" y="60"/>
                  </a:lnTo>
                  <a:lnTo>
                    <a:pt x="182" y="60"/>
                  </a:lnTo>
                  <a:lnTo>
                    <a:pt x="182" y="62"/>
                  </a:lnTo>
                  <a:lnTo>
                    <a:pt x="182" y="64"/>
                  </a:lnTo>
                  <a:lnTo>
                    <a:pt x="180" y="66"/>
                  </a:lnTo>
                  <a:lnTo>
                    <a:pt x="180" y="68"/>
                  </a:lnTo>
                  <a:lnTo>
                    <a:pt x="178" y="74"/>
                  </a:lnTo>
                  <a:lnTo>
                    <a:pt x="176" y="78"/>
                  </a:lnTo>
                  <a:lnTo>
                    <a:pt x="176" y="80"/>
                  </a:lnTo>
                  <a:lnTo>
                    <a:pt x="174" y="80"/>
                  </a:lnTo>
                  <a:lnTo>
                    <a:pt x="174" y="82"/>
                  </a:lnTo>
                  <a:lnTo>
                    <a:pt x="172" y="86"/>
                  </a:lnTo>
                  <a:lnTo>
                    <a:pt x="172" y="88"/>
                  </a:lnTo>
                  <a:lnTo>
                    <a:pt x="172" y="90"/>
                  </a:lnTo>
                  <a:lnTo>
                    <a:pt x="172" y="92"/>
                  </a:lnTo>
                  <a:lnTo>
                    <a:pt x="172" y="92"/>
                  </a:lnTo>
                  <a:lnTo>
                    <a:pt x="172" y="92"/>
                  </a:lnTo>
                  <a:lnTo>
                    <a:pt x="172" y="94"/>
                  </a:lnTo>
                  <a:lnTo>
                    <a:pt x="172" y="94"/>
                  </a:lnTo>
                  <a:lnTo>
                    <a:pt x="174" y="94"/>
                  </a:lnTo>
                  <a:lnTo>
                    <a:pt x="174" y="96"/>
                  </a:lnTo>
                  <a:lnTo>
                    <a:pt x="176" y="96"/>
                  </a:lnTo>
                  <a:lnTo>
                    <a:pt x="178" y="98"/>
                  </a:lnTo>
                  <a:lnTo>
                    <a:pt x="180" y="98"/>
                  </a:lnTo>
                  <a:lnTo>
                    <a:pt x="184" y="98"/>
                  </a:lnTo>
                  <a:lnTo>
                    <a:pt x="188" y="100"/>
                  </a:lnTo>
                  <a:lnTo>
                    <a:pt x="190" y="100"/>
                  </a:lnTo>
                  <a:lnTo>
                    <a:pt x="194" y="100"/>
                  </a:lnTo>
                  <a:lnTo>
                    <a:pt x="198" y="100"/>
                  </a:lnTo>
                  <a:lnTo>
                    <a:pt x="202" y="100"/>
                  </a:lnTo>
                  <a:lnTo>
                    <a:pt x="204" y="98"/>
                  </a:lnTo>
                  <a:lnTo>
                    <a:pt x="208" y="98"/>
                  </a:lnTo>
                  <a:lnTo>
                    <a:pt x="210" y="98"/>
                  </a:lnTo>
                  <a:lnTo>
                    <a:pt x="214" y="96"/>
                  </a:lnTo>
                  <a:lnTo>
                    <a:pt x="216" y="96"/>
                  </a:lnTo>
                  <a:lnTo>
                    <a:pt x="216" y="94"/>
                  </a:lnTo>
                  <a:lnTo>
                    <a:pt x="218" y="94"/>
                  </a:lnTo>
                  <a:lnTo>
                    <a:pt x="218" y="94"/>
                  </a:lnTo>
                  <a:lnTo>
                    <a:pt x="218" y="92"/>
                  </a:lnTo>
                  <a:lnTo>
                    <a:pt x="218" y="92"/>
                  </a:lnTo>
                  <a:lnTo>
                    <a:pt x="218" y="90"/>
                  </a:lnTo>
                  <a:lnTo>
                    <a:pt x="218" y="88"/>
                  </a:lnTo>
                  <a:lnTo>
                    <a:pt x="218" y="88"/>
                  </a:lnTo>
                  <a:lnTo>
                    <a:pt x="218" y="86"/>
                  </a:lnTo>
                  <a:lnTo>
                    <a:pt x="220" y="86"/>
                  </a:lnTo>
                  <a:lnTo>
                    <a:pt x="220" y="84"/>
                  </a:lnTo>
                  <a:lnTo>
                    <a:pt x="224" y="84"/>
                  </a:lnTo>
                  <a:lnTo>
                    <a:pt x="226" y="82"/>
                  </a:lnTo>
                  <a:lnTo>
                    <a:pt x="226" y="82"/>
                  </a:lnTo>
                  <a:lnTo>
                    <a:pt x="228" y="80"/>
                  </a:lnTo>
                  <a:lnTo>
                    <a:pt x="228" y="80"/>
                  </a:lnTo>
                  <a:lnTo>
                    <a:pt x="230" y="78"/>
                  </a:lnTo>
                  <a:lnTo>
                    <a:pt x="232" y="74"/>
                  </a:lnTo>
                  <a:lnTo>
                    <a:pt x="234" y="68"/>
                  </a:lnTo>
                  <a:lnTo>
                    <a:pt x="234" y="70"/>
                  </a:lnTo>
                  <a:lnTo>
                    <a:pt x="234" y="72"/>
                  </a:lnTo>
                  <a:lnTo>
                    <a:pt x="234" y="76"/>
                  </a:lnTo>
                  <a:lnTo>
                    <a:pt x="234" y="78"/>
                  </a:lnTo>
                  <a:lnTo>
                    <a:pt x="236" y="80"/>
                  </a:lnTo>
                  <a:lnTo>
                    <a:pt x="236" y="82"/>
                  </a:lnTo>
                  <a:lnTo>
                    <a:pt x="236" y="82"/>
                  </a:lnTo>
                  <a:lnTo>
                    <a:pt x="236" y="84"/>
                  </a:lnTo>
                  <a:lnTo>
                    <a:pt x="236" y="84"/>
                  </a:lnTo>
                  <a:lnTo>
                    <a:pt x="236" y="84"/>
                  </a:lnTo>
                  <a:lnTo>
                    <a:pt x="238" y="84"/>
                  </a:lnTo>
                  <a:lnTo>
                    <a:pt x="238" y="84"/>
                  </a:lnTo>
                  <a:lnTo>
                    <a:pt x="240" y="84"/>
                  </a:lnTo>
                  <a:lnTo>
                    <a:pt x="240" y="84"/>
                  </a:lnTo>
                  <a:lnTo>
                    <a:pt x="242" y="84"/>
                  </a:lnTo>
                  <a:lnTo>
                    <a:pt x="242" y="84"/>
                  </a:lnTo>
                  <a:lnTo>
                    <a:pt x="244" y="84"/>
                  </a:lnTo>
                  <a:lnTo>
                    <a:pt x="244" y="84"/>
                  </a:lnTo>
                  <a:lnTo>
                    <a:pt x="244" y="84"/>
                  </a:lnTo>
                  <a:lnTo>
                    <a:pt x="244" y="84"/>
                  </a:lnTo>
                  <a:lnTo>
                    <a:pt x="244" y="84"/>
                  </a:lnTo>
                  <a:lnTo>
                    <a:pt x="246" y="86"/>
                  </a:lnTo>
                  <a:lnTo>
                    <a:pt x="246" y="88"/>
                  </a:lnTo>
                  <a:lnTo>
                    <a:pt x="246" y="90"/>
                  </a:lnTo>
                  <a:lnTo>
                    <a:pt x="246" y="92"/>
                  </a:lnTo>
                  <a:lnTo>
                    <a:pt x="246" y="94"/>
                  </a:lnTo>
                  <a:lnTo>
                    <a:pt x="246" y="94"/>
                  </a:lnTo>
                  <a:lnTo>
                    <a:pt x="246" y="96"/>
                  </a:lnTo>
                  <a:lnTo>
                    <a:pt x="244" y="96"/>
                  </a:lnTo>
                  <a:lnTo>
                    <a:pt x="244" y="96"/>
                  </a:lnTo>
                  <a:lnTo>
                    <a:pt x="244" y="96"/>
                  </a:lnTo>
                  <a:lnTo>
                    <a:pt x="242" y="96"/>
                  </a:lnTo>
                  <a:lnTo>
                    <a:pt x="242" y="96"/>
                  </a:lnTo>
                  <a:lnTo>
                    <a:pt x="240" y="96"/>
                  </a:lnTo>
                  <a:lnTo>
                    <a:pt x="236" y="96"/>
                  </a:lnTo>
                  <a:lnTo>
                    <a:pt x="236" y="96"/>
                  </a:lnTo>
                  <a:lnTo>
                    <a:pt x="234" y="96"/>
                  </a:lnTo>
                  <a:lnTo>
                    <a:pt x="234" y="98"/>
                  </a:lnTo>
                  <a:lnTo>
                    <a:pt x="232" y="98"/>
                  </a:lnTo>
                  <a:lnTo>
                    <a:pt x="232" y="100"/>
                  </a:lnTo>
                  <a:lnTo>
                    <a:pt x="232" y="100"/>
                  </a:lnTo>
                  <a:lnTo>
                    <a:pt x="230" y="102"/>
                  </a:lnTo>
                  <a:lnTo>
                    <a:pt x="228" y="106"/>
                  </a:lnTo>
                  <a:lnTo>
                    <a:pt x="228" y="106"/>
                  </a:lnTo>
                  <a:lnTo>
                    <a:pt x="226" y="108"/>
                  </a:lnTo>
                  <a:lnTo>
                    <a:pt x="226" y="108"/>
                  </a:lnTo>
                  <a:lnTo>
                    <a:pt x="224" y="108"/>
                  </a:lnTo>
                  <a:lnTo>
                    <a:pt x="222" y="108"/>
                  </a:lnTo>
                  <a:lnTo>
                    <a:pt x="222" y="110"/>
                  </a:lnTo>
                  <a:lnTo>
                    <a:pt x="220" y="110"/>
                  </a:lnTo>
                  <a:lnTo>
                    <a:pt x="220" y="110"/>
                  </a:lnTo>
                  <a:lnTo>
                    <a:pt x="218" y="112"/>
                  </a:lnTo>
                  <a:lnTo>
                    <a:pt x="218" y="112"/>
                  </a:lnTo>
                  <a:lnTo>
                    <a:pt x="216" y="116"/>
                  </a:lnTo>
                  <a:lnTo>
                    <a:pt x="214" y="118"/>
                  </a:lnTo>
                  <a:lnTo>
                    <a:pt x="212" y="122"/>
                  </a:lnTo>
                  <a:lnTo>
                    <a:pt x="210" y="124"/>
                  </a:lnTo>
                  <a:lnTo>
                    <a:pt x="208" y="126"/>
                  </a:lnTo>
                  <a:lnTo>
                    <a:pt x="206" y="128"/>
                  </a:lnTo>
                  <a:lnTo>
                    <a:pt x="204" y="130"/>
                  </a:lnTo>
                  <a:lnTo>
                    <a:pt x="202" y="132"/>
                  </a:lnTo>
                  <a:lnTo>
                    <a:pt x="200" y="136"/>
                  </a:lnTo>
                  <a:lnTo>
                    <a:pt x="198" y="140"/>
                  </a:lnTo>
                  <a:lnTo>
                    <a:pt x="194" y="144"/>
                  </a:lnTo>
                  <a:lnTo>
                    <a:pt x="190" y="152"/>
                  </a:lnTo>
                  <a:lnTo>
                    <a:pt x="186" y="158"/>
                  </a:lnTo>
                  <a:lnTo>
                    <a:pt x="184" y="162"/>
                  </a:lnTo>
                  <a:lnTo>
                    <a:pt x="182" y="164"/>
                  </a:lnTo>
                  <a:lnTo>
                    <a:pt x="182" y="166"/>
                  </a:lnTo>
                  <a:lnTo>
                    <a:pt x="182" y="166"/>
                  </a:lnTo>
                  <a:lnTo>
                    <a:pt x="180" y="168"/>
                  </a:lnTo>
                  <a:lnTo>
                    <a:pt x="180" y="172"/>
                  </a:lnTo>
                  <a:lnTo>
                    <a:pt x="180" y="178"/>
                  </a:lnTo>
                  <a:lnTo>
                    <a:pt x="180" y="180"/>
                  </a:lnTo>
                  <a:lnTo>
                    <a:pt x="180" y="184"/>
                  </a:lnTo>
                  <a:lnTo>
                    <a:pt x="180" y="186"/>
                  </a:lnTo>
                  <a:lnTo>
                    <a:pt x="180" y="192"/>
                  </a:lnTo>
                  <a:lnTo>
                    <a:pt x="180" y="198"/>
                  </a:lnTo>
                  <a:lnTo>
                    <a:pt x="182" y="204"/>
                  </a:lnTo>
                  <a:lnTo>
                    <a:pt x="182" y="206"/>
                  </a:lnTo>
                  <a:lnTo>
                    <a:pt x="182" y="208"/>
                  </a:lnTo>
                  <a:lnTo>
                    <a:pt x="182" y="210"/>
                  </a:lnTo>
                  <a:lnTo>
                    <a:pt x="182" y="214"/>
                  </a:lnTo>
                  <a:lnTo>
                    <a:pt x="182" y="216"/>
                  </a:lnTo>
                  <a:lnTo>
                    <a:pt x="184" y="218"/>
                  </a:lnTo>
                  <a:lnTo>
                    <a:pt x="184" y="220"/>
                  </a:lnTo>
                  <a:lnTo>
                    <a:pt x="184" y="220"/>
                  </a:lnTo>
                  <a:lnTo>
                    <a:pt x="184" y="220"/>
                  </a:lnTo>
                  <a:lnTo>
                    <a:pt x="186" y="222"/>
                  </a:lnTo>
                  <a:lnTo>
                    <a:pt x="186" y="222"/>
                  </a:lnTo>
                  <a:lnTo>
                    <a:pt x="188" y="222"/>
                  </a:lnTo>
                  <a:lnTo>
                    <a:pt x="188" y="220"/>
                  </a:lnTo>
                  <a:lnTo>
                    <a:pt x="190" y="220"/>
                  </a:lnTo>
                  <a:lnTo>
                    <a:pt x="190" y="220"/>
                  </a:lnTo>
                  <a:lnTo>
                    <a:pt x="192" y="220"/>
                  </a:lnTo>
                  <a:lnTo>
                    <a:pt x="192" y="220"/>
                  </a:lnTo>
                  <a:lnTo>
                    <a:pt x="190" y="222"/>
                  </a:lnTo>
                  <a:lnTo>
                    <a:pt x="190" y="224"/>
                  </a:lnTo>
                  <a:lnTo>
                    <a:pt x="190" y="224"/>
                  </a:lnTo>
                  <a:lnTo>
                    <a:pt x="190" y="226"/>
                  </a:lnTo>
                  <a:lnTo>
                    <a:pt x="190" y="226"/>
                  </a:lnTo>
                  <a:lnTo>
                    <a:pt x="192" y="226"/>
                  </a:lnTo>
                  <a:lnTo>
                    <a:pt x="192" y="228"/>
                  </a:lnTo>
                  <a:lnTo>
                    <a:pt x="192" y="228"/>
                  </a:lnTo>
                  <a:lnTo>
                    <a:pt x="194" y="228"/>
                  </a:lnTo>
                  <a:lnTo>
                    <a:pt x="196" y="228"/>
                  </a:lnTo>
                  <a:lnTo>
                    <a:pt x="198" y="230"/>
                  </a:lnTo>
                  <a:lnTo>
                    <a:pt x="200" y="230"/>
                  </a:lnTo>
                  <a:lnTo>
                    <a:pt x="200" y="230"/>
                  </a:lnTo>
                  <a:lnTo>
                    <a:pt x="202" y="230"/>
                  </a:lnTo>
                  <a:lnTo>
                    <a:pt x="204" y="230"/>
                  </a:lnTo>
                  <a:lnTo>
                    <a:pt x="204" y="230"/>
                  </a:lnTo>
                  <a:lnTo>
                    <a:pt x="206" y="230"/>
                  </a:lnTo>
                  <a:lnTo>
                    <a:pt x="206" y="232"/>
                  </a:lnTo>
                  <a:lnTo>
                    <a:pt x="206" y="232"/>
                  </a:lnTo>
                  <a:lnTo>
                    <a:pt x="208" y="234"/>
                  </a:lnTo>
                  <a:lnTo>
                    <a:pt x="208" y="234"/>
                  </a:lnTo>
                  <a:lnTo>
                    <a:pt x="208" y="236"/>
                  </a:lnTo>
                  <a:lnTo>
                    <a:pt x="208" y="238"/>
                  </a:lnTo>
                  <a:lnTo>
                    <a:pt x="206" y="242"/>
                  </a:lnTo>
                  <a:lnTo>
                    <a:pt x="206" y="244"/>
                  </a:lnTo>
                  <a:lnTo>
                    <a:pt x="206" y="248"/>
                  </a:lnTo>
                  <a:lnTo>
                    <a:pt x="206" y="248"/>
                  </a:lnTo>
                  <a:lnTo>
                    <a:pt x="206" y="250"/>
                  </a:lnTo>
                  <a:lnTo>
                    <a:pt x="206" y="250"/>
                  </a:lnTo>
                  <a:lnTo>
                    <a:pt x="206" y="252"/>
                  </a:lnTo>
                  <a:lnTo>
                    <a:pt x="208" y="252"/>
                  </a:lnTo>
                  <a:lnTo>
                    <a:pt x="208" y="252"/>
                  </a:lnTo>
                  <a:lnTo>
                    <a:pt x="210" y="254"/>
                  </a:lnTo>
                  <a:lnTo>
                    <a:pt x="212" y="254"/>
                  </a:lnTo>
                  <a:lnTo>
                    <a:pt x="212" y="254"/>
                  </a:lnTo>
                  <a:lnTo>
                    <a:pt x="214" y="254"/>
                  </a:lnTo>
                  <a:lnTo>
                    <a:pt x="214" y="254"/>
                  </a:lnTo>
                  <a:lnTo>
                    <a:pt x="214" y="256"/>
                  </a:lnTo>
                  <a:lnTo>
                    <a:pt x="214" y="256"/>
                  </a:lnTo>
                  <a:lnTo>
                    <a:pt x="216" y="256"/>
                  </a:lnTo>
                  <a:lnTo>
                    <a:pt x="216" y="258"/>
                  </a:lnTo>
                  <a:lnTo>
                    <a:pt x="216" y="260"/>
                  </a:lnTo>
                  <a:lnTo>
                    <a:pt x="216" y="262"/>
                  </a:lnTo>
                  <a:lnTo>
                    <a:pt x="216" y="264"/>
                  </a:lnTo>
                  <a:lnTo>
                    <a:pt x="216" y="268"/>
                  </a:lnTo>
                  <a:lnTo>
                    <a:pt x="214" y="270"/>
                  </a:lnTo>
                  <a:lnTo>
                    <a:pt x="214" y="272"/>
                  </a:lnTo>
                  <a:lnTo>
                    <a:pt x="212" y="274"/>
                  </a:lnTo>
                  <a:lnTo>
                    <a:pt x="212" y="276"/>
                  </a:lnTo>
                  <a:lnTo>
                    <a:pt x="212" y="276"/>
                  </a:lnTo>
                  <a:lnTo>
                    <a:pt x="210" y="278"/>
                  </a:lnTo>
                  <a:lnTo>
                    <a:pt x="208" y="278"/>
                  </a:lnTo>
                  <a:lnTo>
                    <a:pt x="206" y="280"/>
                  </a:lnTo>
                  <a:lnTo>
                    <a:pt x="204" y="280"/>
                  </a:lnTo>
                  <a:lnTo>
                    <a:pt x="202" y="280"/>
                  </a:lnTo>
                  <a:lnTo>
                    <a:pt x="202" y="280"/>
                  </a:lnTo>
                  <a:lnTo>
                    <a:pt x="198" y="280"/>
                  </a:lnTo>
                  <a:lnTo>
                    <a:pt x="196" y="280"/>
                  </a:lnTo>
                  <a:lnTo>
                    <a:pt x="194" y="280"/>
                  </a:lnTo>
                  <a:lnTo>
                    <a:pt x="192" y="282"/>
                  </a:lnTo>
                  <a:lnTo>
                    <a:pt x="192" y="282"/>
                  </a:lnTo>
                  <a:lnTo>
                    <a:pt x="192" y="282"/>
                  </a:lnTo>
                  <a:lnTo>
                    <a:pt x="192" y="282"/>
                  </a:lnTo>
                  <a:lnTo>
                    <a:pt x="192" y="282"/>
                  </a:lnTo>
                  <a:lnTo>
                    <a:pt x="190" y="284"/>
                  </a:lnTo>
                  <a:lnTo>
                    <a:pt x="190" y="284"/>
                  </a:lnTo>
                  <a:lnTo>
                    <a:pt x="190" y="286"/>
                  </a:lnTo>
                  <a:lnTo>
                    <a:pt x="190" y="288"/>
                  </a:lnTo>
                  <a:lnTo>
                    <a:pt x="190" y="290"/>
                  </a:lnTo>
                  <a:lnTo>
                    <a:pt x="188" y="290"/>
                  </a:lnTo>
                  <a:lnTo>
                    <a:pt x="188" y="292"/>
                  </a:lnTo>
                  <a:lnTo>
                    <a:pt x="188" y="292"/>
                  </a:lnTo>
                  <a:lnTo>
                    <a:pt x="188" y="292"/>
                  </a:lnTo>
                  <a:lnTo>
                    <a:pt x="186" y="292"/>
                  </a:lnTo>
                  <a:lnTo>
                    <a:pt x="186" y="292"/>
                  </a:lnTo>
                  <a:lnTo>
                    <a:pt x="184" y="292"/>
                  </a:lnTo>
                  <a:lnTo>
                    <a:pt x="182" y="292"/>
                  </a:lnTo>
                  <a:lnTo>
                    <a:pt x="180" y="292"/>
                  </a:lnTo>
                  <a:lnTo>
                    <a:pt x="166" y="296"/>
                  </a:lnTo>
                  <a:lnTo>
                    <a:pt x="158" y="296"/>
                  </a:lnTo>
                  <a:lnTo>
                    <a:pt x="152" y="298"/>
                  </a:lnTo>
                  <a:lnTo>
                    <a:pt x="150" y="298"/>
                  </a:lnTo>
                  <a:lnTo>
                    <a:pt x="148" y="298"/>
                  </a:lnTo>
                  <a:lnTo>
                    <a:pt x="146" y="298"/>
                  </a:lnTo>
                  <a:lnTo>
                    <a:pt x="146" y="298"/>
                  </a:lnTo>
                  <a:lnTo>
                    <a:pt x="144" y="300"/>
                  </a:lnTo>
                  <a:lnTo>
                    <a:pt x="142" y="300"/>
                  </a:lnTo>
                  <a:lnTo>
                    <a:pt x="142" y="302"/>
                  </a:lnTo>
                  <a:lnTo>
                    <a:pt x="140" y="302"/>
                  </a:lnTo>
                  <a:lnTo>
                    <a:pt x="140" y="304"/>
                  </a:lnTo>
                  <a:lnTo>
                    <a:pt x="140" y="304"/>
                  </a:lnTo>
                  <a:lnTo>
                    <a:pt x="140" y="304"/>
                  </a:lnTo>
                  <a:lnTo>
                    <a:pt x="140" y="306"/>
                  </a:lnTo>
                  <a:lnTo>
                    <a:pt x="140" y="308"/>
                  </a:lnTo>
                  <a:lnTo>
                    <a:pt x="140" y="310"/>
                  </a:lnTo>
                  <a:lnTo>
                    <a:pt x="140" y="312"/>
                  </a:lnTo>
                  <a:lnTo>
                    <a:pt x="142" y="316"/>
                  </a:lnTo>
                  <a:lnTo>
                    <a:pt x="142" y="318"/>
                  </a:lnTo>
                  <a:lnTo>
                    <a:pt x="142" y="320"/>
                  </a:lnTo>
                  <a:lnTo>
                    <a:pt x="144" y="324"/>
                  </a:lnTo>
                  <a:lnTo>
                    <a:pt x="144" y="326"/>
                  </a:lnTo>
                  <a:lnTo>
                    <a:pt x="144" y="330"/>
                  </a:lnTo>
                  <a:lnTo>
                    <a:pt x="144" y="332"/>
                  </a:lnTo>
                  <a:lnTo>
                    <a:pt x="144" y="334"/>
                  </a:lnTo>
                  <a:lnTo>
                    <a:pt x="144" y="336"/>
                  </a:lnTo>
                  <a:lnTo>
                    <a:pt x="144" y="338"/>
                  </a:lnTo>
                  <a:lnTo>
                    <a:pt x="144" y="338"/>
                  </a:lnTo>
                  <a:lnTo>
                    <a:pt x="144" y="338"/>
                  </a:lnTo>
                  <a:lnTo>
                    <a:pt x="142" y="340"/>
                  </a:lnTo>
                  <a:lnTo>
                    <a:pt x="142" y="340"/>
                  </a:lnTo>
                  <a:lnTo>
                    <a:pt x="140" y="342"/>
                  </a:lnTo>
                  <a:lnTo>
                    <a:pt x="138" y="342"/>
                  </a:lnTo>
                  <a:lnTo>
                    <a:pt x="136" y="342"/>
                  </a:lnTo>
                  <a:lnTo>
                    <a:pt x="134" y="344"/>
                  </a:lnTo>
                  <a:lnTo>
                    <a:pt x="132" y="344"/>
                  </a:lnTo>
                  <a:lnTo>
                    <a:pt x="130" y="344"/>
                  </a:lnTo>
                  <a:lnTo>
                    <a:pt x="128" y="344"/>
                  </a:lnTo>
                  <a:lnTo>
                    <a:pt x="128" y="344"/>
                  </a:lnTo>
                  <a:lnTo>
                    <a:pt x="126" y="344"/>
                  </a:lnTo>
                  <a:lnTo>
                    <a:pt x="124" y="342"/>
                  </a:lnTo>
                  <a:lnTo>
                    <a:pt x="122" y="342"/>
                  </a:lnTo>
                  <a:lnTo>
                    <a:pt x="120" y="340"/>
                  </a:lnTo>
                  <a:lnTo>
                    <a:pt x="116" y="338"/>
                  </a:lnTo>
                  <a:lnTo>
                    <a:pt x="114" y="334"/>
                  </a:lnTo>
                  <a:lnTo>
                    <a:pt x="112" y="334"/>
                  </a:lnTo>
                  <a:lnTo>
                    <a:pt x="110" y="332"/>
                  </a:lnTo>
                  <a:lnTo>
                    <a:pt x="110" y="332"/>
                  </a:lnTo>
                  <a:lnTo>
                    <a:pt x="108" y="332"/>
                  </a:lnTo>
                  <a:lnTo>
                    <a:pt x="106" y="332"/>
                  </a:lnTo>
                  <a:lnTo>
                    <a:pt x="106" y="332"/>
                  </a:lnTo>
                  <a:lnTo>
                    <a:pt x="106" y="332"/>
                  </a:lnTo>
                  <a:lnTo>
                    <a:pt x="106" y="332"/>
                  </a:lnTo>
                  <a:lnTo>
                    <a:pt x="104" y="332"/>
                  </a:lnTo>
                  <a:lnTo>
                    <a:pt x="104" y="334"/>
                  </a:lnTo>
                  <a:lnTo>
                    <a:pt x="104" y="334"/>
                  </a:lnTo>
                  <a:lnTo>
                    <a:pt x="104" y="336"/>
                  </a:lnTo>
                  <a:lnTo>
                    <a:pt x="102" y="336"/>
                  </a:lnTo>
                  <a:lnTo>
                    <a:pt x="102" y="340"/>
                  </a:lnTo>
                  <a:lnTo>
                    <a:pt x="102" y="342"/>
                  </a:lnTo>
                  <a:lnTo>
                    <a:pt x="102" y="344"/>
                  </a:lnTo>
                  <a:lnTo>
                    <a:pt x="102" y="346"/>
                  </a:lnTo>
                  <a:lnTo>
                    <a:pt x="102" y="348"/>
                  </a:lnTo>
                  <a:lnTo>
                    <a:pt x="102" y="348"/>
                  </a:lnTo>
                  <a:lnTo>
                    <a:pt x="102" y="348"/>
                  </a:lnTo>
                  <a:lnTo>
                    <a:pt x="104" y="350"/>
                  </a:lnTo>
                  <a:lnTo>
                    <a:pt x="104" y="350"/>
                  </a:lnTo>
                  <a:lnTo>
                    <a:pt x="106" y="352"/>
                  </a:lnTo>
                  <a:lnTo>
                    <a:pt x="108" y="352"/>
                  </a:lnTo>
                  <a:lnTo>
                    <a:pt x="112" y="354"/>
                  </a:lnTo>
                  <a:lnTo>
                    <a:pt x="112" y="354"/>
                  </a:lnTo>
                  <a:lnTo>
                    <a:pt x="114" y="356"/>
                  </a:lnTo>
                  <a:lnTo>
                    <a:pt x="114" y="356"/>
                  </a:lnTo>
                  <a:lnTo>
                    <a:pt x="114" y="356"/>
                  </a:lnTo>
                  <a:lnTo>
                    <a:pt x="114" y="358"/>
                  </a:lnTo>
                  <a:lnTo>
                    <a:pt x="116" y="360"/>
                  </a:lnTo>
                  <a:lnTo>
                    <a:pt x="118" y="366"/>
                  </a:lnTo>
                  <a:lnTo>
                    <a:pt x="118" y="368"/>
                  </a:lnTo>
                  <a:lnTo>
                    <a:pt x="120" y="372"/>
                  </a:lnTo>
                  <a:lnTo>
                    <a:pt x="120" y="372"/>
                  </a:lnTo>
                  <a:lnTo>
                    <a:pt x="120" y="374"/>
                  </a:lnTo>
                  <a:lnTo>
                    <a:pt x="120" y="376"/>
                  </a:lnTo>
                  <a:lnTo>
                    <a:pt x="120" y="378"/>
                  </a:lnTo>
                  <a:lnTo>
                    <a:pt x="120" y="378"/>
                  </a:lnTo>
                  <a:lnTo>
                    <a:pt x="120" y="380"/>
                  </a:lnTo>
                  <a:lnTo>
                    <a:pt x="118" y="380"/>
                  </a:lnTo>
                  <a:lnTo>
                    <a:pt x="118" y="382"/>
                  </a:lnTo>
                  <a:lnTo>
                    <a:pt x="116" y="384"/>
                  </a:lnTo>
                  <a:lnTo>
                    <a:pt x="114" y="384"/>
                  </a:lnTo>
                  <a:lnTo>
                    <a:pt x="112" y="388"/>
                  </a:lnTo>
                  <a:lnTo>
                    <a:pt x="110" y="390"/>
                  </a:lnTo>
                  <a:lnTo>
                    <a:pt x="108" y="392"/>
                  </a:lnTo>
                  <a:lnTo>
                    <a:pt x="108" y="394"/>
                  </a:lnTo>
                  <a:lnTo>
                    <a:pt x="108" y="396"/>
                  </a:lnTo>
                  <a:lnTo>
                    <a:pt x="106" y="402"/>
                  </a:lnTo>
                  <a:lnTo>
                    <a:pt x="106" y="404"/>
                  </a:lnTo>
                  <a:lnTo>
                    <a:pt x="106" y="408"/>
                  </a:lnTo>
                  <a:lnTo>
                    <a:pt x="104" y="410"/>
                  </a:lnTo>
                  <a:lnTo>
                    <a:pt x="104" y="410"/>
                  </a:lnTo>
                  <a:lnTo>
                    <a:pt x="104" y="412"/>
                  </a:lnTo>
                  <a:lnTo>
                    <a:pt x="102" y="412"/>
                  </a:lnTo>
                  <a:lnTo>
                    <a:pt x="102" y="412"/>
                  </a:lnTo>
                  <a:lnTo>
                    <a:pt x="98" y="414"/>
                  </a:lnTo>
                  <a:lnTo>
                    <a:pt x="96" y="414"/>
                  </a:lnTo>
                  <a:lnTo>
                    <a:pt x="96" y="414"/>
                  </a:lnTo>
                  <a:lnTo>
                    <a:pt x="94" y="414"/>
                  </a:lnTo>
                  <a:lnTo>
                    <a:pt x="94" y="416"/>
                  </a:lnTo>
                  <a:lnTo>
                    <a:pt x="94" y="416"/>
                  </a:lnTo>
                  <a:lnTo>
                    <a:pt x="94" y="418"/>
                  </a:lnTo>
                  <a:lnTo>
                    <a:pt x="94" y="420"/>
                  </a:lnTo>
                  <a:lnTo>
                    <a:pt x="92" y="422"/>
                  </a:lnTo>
                  <a:lnTo>
                    <a:pt x="92" y="422"/>
                  </a:lnTo>
                  <a:lnTo>
                    <a:pt x="92" y="422"/>
                  </a:lnTo>
                  <a:lnTo>
                    <a:pt x="92" y="424"/>
                  </a:lnTo>
                  <a:lnTo>
                    <a:pt x="90" y="424"/>
                  </a:lnTo>
                  <a:lnTo>
                    <a:pt x="90" y="424"/>
                  </a:lnTo>
                  <a:lnTo>
                    <a:pt x="88" y="424"/>
                  </a:lnTo>
                  <a:lnTo>
                    <a:pt x="86" y="424"/>
                  </a:lnTo>
                  <a:lnTo>
                    <a:pt x="84" y="424"/>
                  </a:lnTo>
                  <a:lnTo>
                    <a:pt x="84" y="426"/>
                  </a:lnTo>
                  <a:lnTo>
                    <a:pt x="84" y="426"/>
                  </a:lnTo>
                  <a:lnTo>
                    <a:pt x="84" y="426"/>
                  </a:lnTo>
                  <a:lnTo>
                    <a:pt x="82" y="426"/>
                  </a:lnTo>
                  <a:lnTo>
                    <a:pt x="82" y="428"/>
                  </a:lnTo>
                  <a:lnTo>
                    <a:pt x="80" y="430"/>
                  </a:lnTo>
                  <a:lnTo>
                    <a:pt x="80" y="432"/>
                  </a:lnTo>
                  <a:lnTo>
                    <a:pt x="80" y="436"/>
                  </a:lnTo>
                  <a:lnTo>
                    <a:pt x="78" y="438"/>
                  </a:lnTo>
                  <a:lnTo>
                    <a:pt x="78" y="442"/>
                  </a:lnTo>
                  <a:lnTo>
                    <a:pt x="78" y="442"/>
                  </a:lnTo>
                  <a:lnTo>
                    <a:pt x="80" y="444"/>
                  </a:lnTo>
                  <a:lnTo>
                    <a:pt x="80" y="444"/>
                  </a:lnTo>
                  <a:lnTo>
                    <a:pt x="80" y="446"/>
                  </a:lnTo>
                  <a:lnTo>
                    <a:pt x="80" y="446"/>
                  </a:lnTo>
                  <a:lnTo>
                    <a:pt x="82" y="448"/>
                  </a:lnTo>
                  <a:lnTo>
                    <a:pt x="82" y="448"/>
                  </a:lnTo>
                  <a:lnTo>
                    <a:pt x="84" y="448"/>
                  </a:lnTo>
                  <a:lnTo>
                    <a:pt x="86" y="450"/>
                  </a:lnTo>
                  <a:lnTo>
                    <a:pt x="88" y="450"/>
                  </a:lnTo>
                  <a:lnTo>
                    <a:pt x="90" y="452"/>
                  </a:lnTo>
                  <a:lnTo>
                    <a:pt x="94" y="452"/>
                  </a:lnTo>
                  <a:lnTo>
                    <a:pt x="98" y="452"/>
                  </a:lnTo>
                  <a:lnTo>
                    <a:pt x="98" y="454"/>
                  </a:lnTo>
                  <a:lnTo>
                    <a:pt x="100" y="454"/>
                  </a:lnTo>
                  <a:lnTo>
                    <a:pt x="102" y="454"/>
                  </a:lnTo>
                  <a:lnTo>
                    <a:pt x="102" y="456"/>
                  </a:lnTo>
                  <a:lnTo>
                    <a:pt x="102" y="456"/>
                  </a:lnTo>
                  <a:lnTo>
                    <a:pt x="102" y="458"/>
                  </a:lnTo>
                  <a:lnTo>
                    <a:pt x="102" y="460"/>
                  </a:lnTo>
                  <a:lnTo>
                    <a:pt x="104" y="460"/>
                  </a:lnTo>
                  <a:lnTo>
                    <a:pt x="104" y="464"/>
                  </a:lnTo>
                  <a:lnTo>
                    <a:pt x="104" y="466"/>
                  </a:lnTo>
                  <a:lnTo>
                    <a:pt x="104" y="468"/>
                  </a:lnTo>
                  <a:lnTo>
                    <a:pt x="104" y="470"/>
                  </a:lnTo>
                  <a:lnTo>
                    <a:pt x="104" y="472"/>
                  </a:lnTo>
                  <a:lnTo>
                    <a:pt x="102" y="474"/>
                  </a:lnTo>
                  <a:lnTo>
                    <a:pt x="102" y="474"/>
                  </a:lnTo>
                  <a:lnTo>
                    <a:pt x="102" y="474"/>
                  </a:lnTo>
                  <a:lnTo>
                    <a:pt x="100" y="476"/>
                  </a:lnTo>
                  <a:lnTo>
                    <a:pt x="98" y="478"/>
                  </a:lnTo>
                  <a:lnTo>
                    <a:pt x="96" y="478"/>
                  </a:lnTo>
                  <a:lnTo>
                    <a:pt x="96" y="480"/>
                  </a:lnTo>
                  <a:lnTo>
                    <a:pt x="94" y="480"/>
                  </a:lnTo>
                  <a:lnTo>
                    <a:pt x="92" y="482"/>
                  </a:lnTo>
                  <a:lnTo>
                    <a:pt x="92" y="484"/>
                  </a:lnTo>
                  <a:lnTo>
                    <a:pt x="90" y="488"/>
                  </a:lnTo>
                  <a:lnTo>
                    <a:pt x="90" y="488"/>
                  </a:lnTo>
                  <a:lnTo>
                    <a:pt x="88" y="490"/>
                  </a:lnTo>
                  <a:lnTo>
                    <a:pt x="88" y="490"/>
                  </a:lnTo>
                  <a:lnTo>
                    <a:pt x="88" y="492"/>
                  </a:lnTo>
                  <a:lnTo>
                    <a:pt x="88" y="494"/>
                  </a:lnTo>
                  <a:lnTo>
                    <a:pt x="88" y="494"/>
                  </a:lnTo>
                  <a:lnTo>
                    <a:pt x="90" y="498"/>
                  </a:lnTo>
                  <a:lnTo>
                    <a:pt x="90" y="502"/>
                  </a:lnTo>
                  <a:lnTo>
                    <a:pt x="90" y="504"/>
                  </a:lnTo>
                  <a:lnTo>
                    <a:pt x="90" y="506"/>
                  </a:lnTo>
                  <a:lnTo>
                    <a:pt x="90" y="508"/>
                  </a:lnTo>
                  <a:lnTo>
                    <a:pt x="90" y="510"/>
                  </a:lnTo>
                  <a:lnTo>
                    <a:pt x="90" y="510"/>
                  </a:lnTo>
                  <a:lnTo>
                    <a:pt x="90" y="512"/>
                  </a:lnTo>
                  <a:lnTo>
                    <a:pt x="90" y="514"/>
                  </a:lnTo>
                  <a:lnTo>
                    <a:pt x="88" y="514"/>
                  </a:lnTo>
                  <a:lnTo>
                    <a:pt x="88" y="514"/>
                  </a:lnTo>
                  <a:lnTo>
                    <a:pt x="88" y="514"/>
                  </a:lnTo>
                  <a:lnTo>
                    <a:pt x="86" y="514"/>
                  </a:lnTo>
                  <a:lnTo>
                    <a:pt x="84" y="514"/>
                  </a:lnTo>
                  <a:lnTo>
                    <a:pt x="82" y="516"/>
                  </a:lnTo>
                  <a:lnTo>
                    <a:pt x="80" y="516"/>
                  </a:lnTo>
                  <a:lnTo>
                    <a:pt x="78" y="516"/>
                  </a:lnTo>
                  <a:lnTo>
                    <a:pt x="76" y="516"/>
                  </a:lnTo>
                  <a:lnTo>
                    <a:pt x="74" y="518"/>
                  </a:lnTo>
                  <a:lnTo>
                    <a:pt x="74" y="518"/>
                  </a:lnTo>
                  <a:lnTo>
                    <a:pt x="72" y="520"/>
                  </a:lnTo>
                  <a:lnTo>
                    <a:pt x="72" y="520"/>
                  </a:lnTo>
                  <a:lnTo>
                    <a:pt x="72" y="522"/>
                  </a:lnTo>
                  <a:lnTo>
                    <a:pt x="70" y="522"/>
                  </a:lnTo>
                  <a:lnTo>
                    <a:pt x="70" y="522"/>
                  </a:lnTo>
                  <a:lnTo>
                    <a:pt x="70" y="524"/>
                  </a:lnTo>
                  <a:lnTo>
                    <a:pt x="70" y="526"/>
                  </a:lnTo>
                  <a:lnTo>
                    <a:pt x="70" y="528"/>
                  </a:lnTo>
                  <a:lnTo>
                    <a:pt x="72" y="532"/>
                  </a:lnTo>
                  <a:lnTo>
                    <a:pt x="72" y="534"/>
                  </a:lnTo>
                  <a:lnTo>
                    <a:pt x="72" y="534"/>
                  </a:lnTo>
                  <a:lnTo>
                    <a:pt x="72" y="540"/>
                  </a:lnTo>
                  <a:lnTo>
                    <a:pt x="72" y="546"/>
                  </a:lnTo>
                  <a:lnTo>
                    <a:pt x="70" y="554"/>
                  </a:lnTo>
                  <a:lnTo>
                    <a:pt x="64" y="554"/>
                  </a:lnTo>
                  <a:lnTo>
                    <a:pt x="58" y="556"/>
                  </a:lnTo>
                  <a:lnTo>
                    <a:pt x="52" y="558"/>
                  </a:lnTo>
                  <a:lnTo>
                    <a:pt x="48" y="558"/>
                  </a:lnTo>
                  <a:lnTo>
                    <a:pt x="44" y="558"/>
                  </a:lnTo>
                  <a:lnTo>
                    <a:pt x="40" y="558"/>
                  </a:lnTo>
                  <a:lnTo>
                    <a:pt x="36" y="558"/>
                  </a:lnTo>
                  <a:lnTo>
                    <a:pt x="34" y="558"/>
                  </a:lnTo>
                  <a:lnTo>
                    <a:pt x="30" y="558"/>
                  </a:lnTo>
                  <a:lnTo>
                    <a:pt x="30" y="556"/>
                  </a:lnTo>
                  <a:lnTo>
                    <a:pt x="28" y="556"/>
                  </a:lnTo>
                  <a:lnTo>
                    <a:pt x="28" y="556"/>
                  </a:lnTo>
                  <a:lnTo>
                    <a:pt x="26" y="556"/>
                  </a:lnTo>
                  <a:lnTo>
                    <a:pt x="26" y="554"/>
                  </a:lnTo>
                  <a:lnTo>
                    <a:pt x="26" y="554"/>
                  </a:lnTo>
                  <a:lnTo>
                    <a:pt x="24" y="552"/>
                  </a:lnTo>
                  <a:lnTo>
                    <a:pt x="24" y="552"/>
                  </a:lnTo>
                  <a:lnTo>
                    <a:pt x="24" y="548"/>
                  </a:lnTo>
                  <a:lnTo>
                    <a:pt x="24" y="546"/>
                  </a:lnTo>
                  <a:lnTo>
                    <a:pt x="24" y="542"/>
                  </a:lnTo>
                  <a:lnTo>
                    <a:pt x="24" y="540"/>
                  </a:lnTo>
                  <a:lnTo>
                    <a:pt x="24" y="538"/>
                  </a:lnTo>
                  <a:lnTo>
                    <a:pt x="24" y="536"/>
                  </a:lnTo>
                  <a:lnTo>
                    <a:pt x="24" y="536"/>
                  </a:lnTo>
                  <a:lnTo>
                    <a:pt x="24" y="534"/>
                  </a:lnTo>
                  <a:lnTo>
                    <a:pt x="22" y="534"/>
                  </a:lnTo>
                  <a:lnTo>
                    <a:pt x="22" y="534"/>
                  </a:lnTo>
                  <a:lnTo>
                    <a:pt x="20" y="532"/>
                  </a:lnTo>
                  <a:lnTo>
                    <a:pt x="18" y="532"/>
                  </a:lnTo>
                  <a:lnTo>
                    <a:pt x="16" y="532"/>
                  </a:lnTo>
                  <a:lnTo>
                    <a:pt x="16" y="530"/>
                  </a:lnTo>
                  <a:lnTo>
                    <a:pt x="14" y="530"/>
                  </a:lnTo>
                  <a:lnTo>
                    <a:pt x="12" y="528"/>
                  </a:lnTo>
                  <a:lnTo>
                    <a:pt x="12" y="528"/>
                  </a:lnTo>
                  <a:lnTo>
                    <a:pt x="10" y="528"/>
                  </a:lnTo>
                  <a:lnTo>
                    <a:pt x="10" y="526"/>
                  </a:lnTo>
                  <a:lnTo>
                    <a:pt x="8" y="524"/>
                  </a:lnTo>
                  <a:lnTo>
                    <a:pt x="8" y="520"/>
                  </a:lnTo>
                  <a:lnTo>
                    <a:pt x="6" y="518"/>
                  </a:lnTo>
                  <a:lnTo>
                    <a:pt x="6" y="514"/>
                  </a:lnTo>
                  <a:lnTo>
                    <a:pt x="6" y="512"/>
                  </a:lnTo>
                  <a:lnTo>
                    <a:pt x="6" y="508"/>
                  </a:lnTo>
                  <a:lnTo>
                    <a:pt x="4" y="506"/>
                  </a:lnTo>
                  <a:lnTo>
                    <a:pt x="4" y="502"/>
                  </a:lnTo>
                  <a:lnTo>
                    <a:pt x="4" y="498"/>
                  </a:lnTo>
                  <a:lnTo>
                    <a:pt x="4" y="496"/>
                  </a:lnTo>
                  <a:lnTo>
                    <a:pt x="6" y="492"/>
                  </a:lnTo>
                  <a:lnTo>
                    <a:pt x="6" y="490"/>
                  </a:lnTo>
                  <a:lnTo>
                    <a:pt x="6" y="488"/>
                  </a:lnTo>
                  <a:lnTo>
                    <a:pt x="8" y="484"/>
                  </a:lnTo>
                  <a:lnTo>
                    <a:pt x="8" y="482"/>
                  </a:lnTo>
                  <a:lnTo>
                    <a:pt x="8" y="482"/>
                  </a:lnTo>
                  <a:lnTo>
                    <a:pt x="8" y="482"/>
                  </a:lnTo>
                  <a:lnTo>
                    <a:pt x="10" y="482"/>
                  </a:lnTo>
                  <a:lnTo>
                    <a:pt x="12" y="482"/>
                  </a:lnTo>
                  <a:lnTo>
                    <a:pt x="12" y="482"/>
                  </a:lnTo>
                  <a:lnTo>
                    <a:pt x="14" y="482"/>
                  </a:lnTo>
                  <a:lnTo>
                    <a:pt x="16" y="480"/>
                  </a:lnTo>
                  <a:lnTo>
                    <a:pt x="16" y="480"/>
                  </a:lnTo>
                  <a:lnTo>
                    <a:pt x="16" y="480"/>
                  </a:lnTo>
                  <a:lnTo>
                    <a:pt x="18" y="480"/>
                  </a:lnTo>
                  <a:lnTo>
                    <a:pt x="18" y="478"/>
                  </a:lnTo>
                  <a:lnTo>
                    <a:pt x="18" y="476"/>
                  </a:lnTo>
                  <a:lnTo>
                    <a:pt x="18" y="474"/>
                  </a:lnTo>
                  <a:lnTo>
                    <a:pt x="18" y="470"/>
                  </a:lnTo>
                  <a:lnTo>
                    <a:pt x="18" y="468"/>
                  </a:lnTo>
                  <a:lnTo>
                    <a:pt x="20" y="462"/>
                  </a:lnTo>
                  <a:lnTo>
                    <a:pt x="20" y="454"/>
                  </a:lnTo>
                  <a:lnTo>
                    <a:pt x="20" y="446"/>
                  </a:lnTo>
                  <a:lnTo>
                    <a:pt x="20" y="438"/>
                  </a:lnTo>
                  <a:lnTo>
                    <a:pt x="20" y="430"/>
                  </a:lnTo>
                  <a:lnTo>
                    <a:pt x="20" y="422"/>
                  </a:lnTo>
                  <a:lnTo>
                    <a:pt x="20" y="418"/>
                  </a:lnTo>
                  <a:lnTo>
                    <a:pt x="20" y="414"/>
                  </a:lnTo>
                  <a:lnTo>
                    <a:pt x="20" y="410"/>
                  </a:lnTo>
                  <a:lnTo>
                    <a:pt x="20" y="408"/>
                  </a:lnTo>
                  <a:lnTo>
                    <a:pt x="20" y="406"/>
                  </a:lnTo>
                  <a:lnTo>
                    <a:pt x="18" y="404"/>
                  </a:lnTo>
                  <a:lnTo>
                    <a:pt x="16" y="398"/>
                  </a:lnTo>
                  <a:lnTo>
                    <a:pt x="14" y="394"/>
                  </a:lnTo>
                  <a:lnTo>
                    <a:pt x="14" y="392"/>
                  </a:lnTo>
                  <a:lnTo>
                    <a:pt x="14" y="390"/>
                  </a:lnTo>
                  <a:lnTo>
                    <a:pt x="12" y="388"/>
                  </a:lnTo>
                  <a:lnTo>
                    <a:pt x="12" y="384"/>
                  </a:lnTo>
                  <a:lnTo>
                    <a:pt x="12" y="378"/>
                  </a:lnTo>
                  <a:lnTo>
                    <a:pt x="12" y="372"/>
                  </a:lnTo>
                  <a:lnTo>
                    <a:pt x="12" y="368"/>
                  </a:lnTo>
                  <a:lnTo>
                    <a:pt x="12" y="366"/>
                  </a:lnTo>
                  <a:lnTo>
                    <a:pt x="12" y="360"/>
                  </a:lnTo>
                  <a:lnTo>
                    <a:pt x="12" y="352"/>
                  </a:lnTo>
                  <a:lnTo>
                    <a:pt x="10" y="346"/>
                  </a:lnTo>
                  <a:lnTo>
                    <a:pt x="10" y="342"/>
                  </a:lnTo>
                  <a:lnTo>
                    <a:pt x="8" y="340"/>
                  </a:lnTo>
                  <a:lnTo>
                    <a:pt x="8" y="338"/>
                  </a:lnTo>
                  <a:lnTo>
                    <a:pt x="8" y="336"/>
                  </a:lnTo>
                  <a:lnTo>
                    <a:pt x="6" y="332"/>
                  </a:lnTo>
                  <a:lnTo>
                    <a:pt x="4" y="328"/>
                  </a:lnTo>
                  <a:lnTo>
                    <a:pt x="2" y="328"/>
                  </a:lnTo>
                  <a:lnTo>
                    <a:pt x="2" y="326"/>
                  </a:lnTo>
                  <a:lnTo>
                    <a:pt x="2" y="324"/>
                  </a:lnTo>
                  <a:lnTo>
                    <a:pt x="2" y="322"/>
                  </a:lnTo>
                  <a:lnTo>
                    <a:pt x="2" y="320"/>
                  </a:lnTo>
                  <a:lnTo>
                    <a:pt x="4" y="316"/>
                  </a:lnTo>
                  <a:lnTo>
                    <a:pt x="4" y="314"/>
                  </a:lnTo>
                  <a:lnTo>
                    <a:pt x="4" y="314"/>
                  </a:lnTo>
                  <a:lnTo>
                    <a:pt x="4" y="312"/>
                  </a:lnTo>
                  <a:lnTo>
                    <a:pt x="4" y="312"/>
                  </a:lnTo>
                  <a:lnTo>
                    <a:pt x="6" y="310"/>
                  </a:lnTo>
                  <a:lnTo>
                    <a:pt x="10" y="306"/>
                  </a:lnTo>
                  <a:lnTo>
                    <a:pt x="12" y="306"/>
                  </a:lnTo>
                  <a:lnTo>
                    <a:pt x="12" y="304"/>
                  </a:lnTo>
                  <a:lnTo>
                    <a:pt x="14" y="302"/>
                  </a:lnTo>
                  <a:lnTo>
                    <a:pt x="14" y="302"/>
                  </a:lnTo>
                  <a:lnTo>
                    <a:pt x="14" y="300"/>
                  </a:lnTo>
                  <a:lnTo>
                    <a:pt x="14" y="300"/>
                  </a:lnTo>
                  <a:lnTo>
                    <a:pt x="14" y="298"/>
                  </a:lnTo>
                  <a:lnTo>
                    <a:pt x="14" y="296"/>
                  </a:lnTo>
                  <a:lnTo>
                    <a:pt x="14" y="294"/>
                  </a:lnTo>
                  <a:lnTo>
                    <a:pt x="12" y="294"/>
                  </a:lnTo>
                  <a:lnTo>
                    <a:pt x="12" y="290"/>
                  </a:lnTo>
                  <a:lnTo>
                    <a:pt x="10" y="288"/>
                  </a:lnTo>
                  <a:lnTo>
                    <a:pt x="8" y="284"/>
                  </a:lnTo>
                  <a:lnTo>
                    <a:pt x="6" y="282"/>
                  </a:lnTo>
                  <a:lnTo>
                    <a:pt x="4" y="280"/>
                  </a:lnTo>
                  <a:lnTo>
                    <a:pt x="2" y="278"/>
                  </a:lnTo>
                  <a:lnTo>
                    <a:pt x="2" y="276"/>
                  </a:lnTo>
                  <a:lnTo>
                    <a:pt x="2" y="274"/>
                  </a:lnTo>
                  <a:lnTo>
                    <a:pt x="0" y="272"/>
                  </a:lnTo>
                  <a:lnTo>
                    <a:pt x="0" y="270"/>
                  </a:lnTo>
                  <a:lnTo>
                    <a:pt x="0" y="270"/>
                  </a:lnTo>
                  <a:lnTo>
                    <a:pt x="2" y="268"/>
                  </a:lnTo>
                  <a:lnTo>
                    <a:pt x="2" y="268"/>
                  </a:lnTo>
                  <a:lnTo>
                    <a:pt x="2" y="266"/>
                  </a:lnTo>
                  <a:lnTo>
                    <a:pt x="4" y="264"/>
                  </a:lnTo>
                  <a:lnTo>
                    <a:pt x="6" y="262"/>
                  </a:lnTo>
                  <a:lnTo>
                    <a:pt x="8" y="258"/>
                  </a:lnTo>
                  <a:lnTo>
                    <a:pt x="10" y="256"/>
                  </a:lnTo>
                  <a:lnTo>
                    <a:pt x="12" y="254"/>
                  </a:lnTo>
                  <a:lnTo>
                    <a:pt x="14" y="252"/>
                  </a:lnTo>
                  <a:lnTo>
                    <a:pt x="16" y="250"/>
                  </a:lnTo>
                  <a:lnTo>
                    <a:pt x="16" y="248"/>
                  </a:lnTo>
                  <a:lnTo>
                    <a:pt x="16" y="246"/>
                  </a:lnTo>
                  <a:lnTo>
                    <a:pt x="18" y="244"/>
                  </a:lnTo>
                  <a:lnTo>
                    <a:pt x="18" y="244"/>
                  </a:lnTo>
                  <a:lnTo>
                    <a:pt x="18" y="244"/>
                  </a:lnTo>
                  <a:lnTo>
                    <a:pt x="18" y="244"/>
                  </a:lnTo>
                  <a:lnTo>
                    <a:pt x="18" y="242"/>
                  </a:lnTo>
                  <a:lnTo>
                    <a:pt x="16" y="242"/>
                  </a:lnTo>
                  <a:lnTo>
                    <a:pt x="16" y="240"/>
                  </a:lnTo>
                  <a:lnTo>
                    <a:pt x="14" y="240"/>
                  </a:lnTo>
                  <a:lnTo>
                    <a:pt x="12" y="238"/>
                  </a:lnTo>
                  <a:lnTo>
                    <a:pt x="12" y="238"/>
                  </a:lnTo>
                  <a:lnTo>
                    <a:pt x="12" y="236"/>
                  </a:lnTo>
                  <a:lnTo>
                    <a:pt x="10" y="234"/>
                  </a:lnTo>
                  <a:lnTo>
                    <a:pt x="10" y="232"/>
                  </a:lnTo>
                  <a:lnTo>
                    <a:pt x="10" y="228"/>
                  </a:lnTo>
                  <a:lnTo>
                    <a:pt x="10" y="224"/>
                  </a:lnTo>
                  <a:lnTo>
                    <a:pt x="10" y="222"/>
                  </a:lnTo>
                  <a:lnTo>
                    <a:pt x="10" y="218"/>
                  </a:lnTo>
                  <a:lnTo>
                    <a:pt x="10" y="218"/>
                  </a:lnTo>
                  <a:lnTo>
                    <a:pt x="10" y="216"/>
                  </a:lnTo>
                  <a:lnTo>
                    <a:pt x="10" y="216"/>
                  </a:lnTo>
                  <a:lnTo>
                    <a:pt x="12" y="214"/>
                  </a:lnTo>
                  <a:lnTo>
                    <a:pt x="12" y="214"/>
                  </a:lnTo>
                  <a:lnTo>
                    <a:pt x="12" y="214"/>
                  </a:lnTo>
                  <a:lnTo>
                    <a:pt x="14" y="214"/>
                  </a:lnTo>
                  <a:lnTo>
                    <a:pt x="14" y="214"/>
                  </a:lnTo>
                  <a:lnTo>
                    <a:pt x="16" y="214"/>
                  </a:lnTo>
                  <a:lnTo>
                    <a:pt x="16" y="214"/>
                  </a:lnTo>
                  <a:lnTo>
                    <a:pt x="18" y="214"/>
                  </a:lnTo>
                  <a:lnTo>
                    <a:pt x="18" y="212"/>
                  </a:lnTo>
                  <a:lnTo>
                    <a:pt x="20" y="212"/>
                  </a:lnTo>
                  <a:lnTo>
                    <a:pt x="20" y="212"/>
                  </a:lnTo>
                  <a:lnTo>
                    <a:pt x="20" y="212"/>
                  </a:lnTo>
                  <a:lnTo>
                    <a:pt x="20" y="210"/>
                  </a:lnTo>
                  <a:lnTo>
                    <a:pt x="20" y="210"/>
                  </a:lnTo>
                  <a:lnTo>
                    <a:pt x="20" y="208"/>
                  </a:lnTo>
                  <a:lnTo>
                    <a:pt x="22" y="206"/>
                  </a:lnTo>
                  <a:lnTo>
                    <a:pt x="20" y="204"/>
                  </a:lnTo>
                  <a:lnTo>
                    <a:pt x="20" y="200"/>
                  </a:lnTo>
                  <a:lnTo>
                    <a:pt x="20" y="198"/>
                  </a:lnTo>
                  <a:lnTo>
                    <a:pt x="20" y="196"/>
                  </a:lnTo>
                  <a:lnTo>
                    <a:pt x="18" y="196"/>
                  </a:lnTo>
                  <a:lnTo>
                    <a:pt x="18" y="194"/>
                  </a:lnTo>
                  <a:lnTo>
                    <a:pt x="18" y="194"/>
                  </a:lnTo>
                  <a:lnTo>
                    <a:pt x="16" y="194"/>
                  </a:lnTo>
                  <a:lnTo>
                    <a:pt x="14" y="194"/>
                  </a:lnTo>
                  <a:lnTo>
                    <a:pt x="12" y="194"/>
                  </a:lnTo>
                  <a:lnTo>
                    <a:pt x="12" y="192"/>
                  </a:lnTo>
                  <a:lnTo>
                    <a:pt x="12" y="192"/>
                  </a:lnTo>
                  <a:lnTo>
                    <a:pt x="10" y="192"/>
                  </a:lnTo>
                  <a:lnTo>
                    <a:pt x="10" y="190"/>
                  </a:lnTo>
                  <a:lnTo>
                    <a:pt x="10" y="188"/>
                  </a:lnTo>
                  <a:lnTo>
                    <a:pt x="10" y="188"/>
                  </a:lnTo>
                  <a:lnTo>
                    <a:pt x="8" y="184"/>
                  </a:lnTo>
                  <a:lnTo>
                    <a:pt x="8" y="180"/>
                  </a:lnTo>
                  <a:lnTo>
                    <a:pt x="8" y="176"/>
                  </a:lnTo>
                  <a:lnTo>
                    <a:pt x="8" y="174"/>
                  </a:lnTo>
                  <a:lnTo>
                    <a:pt x="10" y="170"/>
                  </a:lnTo>
                  <a:lnTo>
                    <a:pt x="10" y="168"/>
                  </a:lnTo>
                  <a:lnTo>
                    <a:pt x="10" y="168"/>
                  </a:lnTo>
                  <a:lnTo>
                    <a:pt x="10" y="166"/>
                  </a:lnTo>
                  <a:lnTo>
                    <a:pt x="12" y="166"/>
                  </a:lnTo>
                  <a:lnTo>
                    <a:pt x="14" y="164"/>
                  </a:lnTo>
                  <a:lnTo>
                    <a:pt x="16" y="164"/>
                  </a:lnTo>
                  <a:lnTo>
                    <a:pt x="16" y="162"/>
                  </a:lnTo>
                  <a:lnTo>
                    <a:pt x="16" y="162"/>
                  </a:lnTo>
                  <a:lnTo>
                    <a:pt x="18" y="160"/>
                  </a:lnTo>
                  <a:lnTo>
                    <a:pt x="18" y="160"/>
                  </a:lnTo>
                  <a:lnTo>
                    <a:pt x="18" y="158"/>
                  </a:lnTo>
                  <a:lnTo>
                    <a:pt x="16" y="156"/>
                  </a:lnTo>
                  <a:lnTo>
                    <a:pt x="16" y="152"/>
                  </a:lnTo>
                  <a:lnTo>
                    <a:pt x="16" y="150"/>
                  </a:lnTo>
                  <a:lnTo>
                    <a:pt x="16" y="148"/>
                  </a:lnTo>
                  <a:lnTo>
                    <a:pt x="14" y="144"/>
                  </a:lnTo>
                  <a:lnTo>
                    <a:pt x="14" y="138"/>
                  </a:lnTo>
                  <a:lnTo>
                    <a:pt x="12" y="134"/>
                  </a:lnTo>
                  <a:lnTo>
                    <a:pt x="12" y="130"/>
                  </a:lnTo>
                  <a:lnTo>
                    <a:pt x="12" y="128"/>
                  </a:lnTo>
                  <a:lnTo>
                    <a:pt x="12" y="126"/>
                  </a:lnTo>
                  <a:lnTo>
                    <a:pt x="12" y="124"/>
                  </a:lnTo>
                  <a:lnTo>
                    <a:pt x="12" y="124"/>
                  </a:lnTo>
                  <a:lnTo>
                    <a:pt x="14" y="122"/>
                  </a:lnTo>
                  <a:lnTo>
                    <a:pt x="14" y="120"/>
                  </a:lnTo>
                  <a:lnTo>
                    <a:pt x="16" y="118"/>
                  </a:lnTo>
                  <a:lnTo>
                    <a:pt x="18" y="116"/>
                  </a:lnTo>
                  <a:lnTo>
                    <a:pt x="18" y="116"/>
                  </a:lnTo>
                  <a:lnTo>
                    <a:pt x="18" y="114"/>
                  </a:lnTo>
                  <a:lnTo>
                    <a:pt x="18" y="112"/>
                  </a:lnTo>
                  <a:lnTo>
                    <a:pt x="18" y="108"/>
                  </a:lnTo>
                  <a:lnTo>
                    <a:pt x="18" y="106"/>
                  </a:lnTo>
                  <a:lnTo>
                    <a:pt x="18" y="104"/>
                  </a:lnTo>
                  <a:lnTo>
                    <a:pt x="18" y="102"/>
                  </a:lnTo>
                  <a:lnTo>
                    <a:pt x="20" y="102"/>
                  </a:lnTo>
                  <a:lnTo>
                    <a:pt x="20" y="100"/>
                  </a:lnTo>
                  <a:lnTo>
                    <a:pt x="22" y="100"/>
                  </a:lnTo>
                  <a:lnTo>
                    <a:pt x="24" y="98"/>
                  </a:lnTo>
                  <a:lnTo>
                    <a:pt x="26" y="96"/>
                  </a:lnTo>
                  <a:lnTo>
                    <a:pt x="28" y="96"/>
                  </a:lnTo>
                  <a:lnTo>
                    <a:pt x="28" y="94"/>
                  </a:lnTo>
                  <a:lnTo>
                    <a:pt x="30" y="94"/>
                  </a:lnTo>
                  <a:lnTo>
                    <a:pt x="30" y="92"/>
                  </a:lnTo>
                  <a:lnTo>
                    <a:pt x="30" y="90"/>
                  </a:lnTo>
                  <a:lnTo>
                    <a:pt x="32" y="88"/>
                  </a:lnTo>
                  <a:lnTo>
                    <a:pt x="32" y="86"/>
                  </a:lnTo>
                  <a:lnTo>
                    <a:pt x="34" y="84"/>
                  </a:lnTo>
                  <a:lnTo>
                    <a:pt x="34" y="82"/>
                  </a:lnTo>
                  <a:lnTo>
                    <a:pt x="34" y="82"/>
                  </a:lnTo>
                  <a:lnTo>
                    <a:pt x="34" y="80"/>
                  </a:lnTo>
                  <a:lnTo>
                    <a:pt x="34" y="80"/>
                  </a:lnTo>
                  <a:lnTo>
                    <a:pt x="32" y="78"/>
                  </a:lnTo>
                  <a:lnTo>
                    <a:pt x="30" y="78"/>
                  </a:lnTo>
                  <a:lnTo>
                    <a:pt x="30" y="76"/>
                  </a:lnTo>
                  <a:lnTo>
                    <a:pt x="28" y="74"/>
                  </a:lnTo>
                  <a:lnTo>
                    <a:pt x="26" y="74"/>
                  </a:lnTo>
                  <a:lnTo>
                    <a:pt x="26" y="72"/>
                  </a:lnTo>
                  <a:lnTo>
                    <a:pt x="26" y="72"/>
                  </a:lnTo>
                  <a:lnTo>
                    <a:pt x="26" y="70"/>
                  </a:lnTo>
                  <a:lnTo>
                    <a:pt x="26" y="70"/>
                  </a:lnTo>
                  <a:lnTo>
                    <a:pt x="26" y="70"/>
                  </a:lnTo>
                  <a:lnTo>
                    <a:pt x="28" y="68"/>
                  </a:lnTo>
                  <a:lnTo>
                    <a:pt x="28" y="66"/>
                  </a:lnTo>
                  <a:lnTo>
                    <a:pt x="30" y="66"/>
                  </a:lnTo>
                  <a:lnTo>
                    <a:pt x="32" y="62"/>
                  </a:lnTo>
                  <a:lnTo>
                    <a:pt x="34" y="62"/>
                  </a:lnTo>
                  <a:lnTo>
                    <a:pt x="34" y="60"/>
                  </a:lnTo>
                  <a:lnTo>
                    <a:pt x="34" y="60"/>
                  </a:lnTo>
                  <a:lnTo>
                    <a:pt x="34" y="60"/>
                  </a:lnTo>
                  <a:lnTo>
                    <a:pt x="34" y="58"/>
                  </a:lnTo>
                  <a:lnTo>
                    <a:pt x="34" y="56"/>
                  </a:lnTo>
                  <a:lnTo>
                    <a:pt x="34" y="54"/>
                  </a:lnTo>
                  <a:lnTo>
                    <a:pt x="34" y="50"/>
                  </a:lnTo>
                  <a:lnTo>
                    <a:pt x="34" y="48"/>
                  </a:lnTo>
                  <a:lnTo>
                    <a:pt x="34" y="46"/>
                  </a:lnTo>
                  <a:lnTo>
                    <a:pt x="34" y="44"/>
                  </a:lnTo>
                  <a:lnTo>
                    <a:pt x="34" y="42"/>
                  </a:lnTo>
                  <a:lnTo>
                    <a:pt x="34" y="42"/>
                  </a:lnTo>
                  <a:lnTo>
                    <a:pt x="34" y="42"/>
                  </a:lnTo>
                  <a:lnTo>
                    <a:pt x="34" y="40"/>
                  </a:lnTo>
                  <a:lnTo>
                    <a:pt x="36" y="40"/>
                  </a:lnTo>
                  <a:lnTo>
                    <a:pt x="36" y="40"/>
                  </a:lnTo>
                  <a:lnTo>
                    <a:pt x="38" y="40"/>
                  </a:lnTo>
                  <a:lnTo>
                    <a:pt x="40" y="40"/>
                  </a:lnTo>
                  <a:lnTo>
                    <a:pt x="40" y="40"/>
                  </a:lnTo>
                  <a:lnTo>
                    <a:pt x="42" y="40"/>
                  </a:lnTo>
                  <a:lnTo>
                    <a:pt x="44" y="38"/>
                  </a:lnTo>
                  <a:lnTo>
                    <a:pt x="44" y="38"/>
                  </a:lnTo>
                  <a:lnTo>
                    <a:pt x="44" y="38"/>
                  </a:lnTo>
                  <a:lnTo>
                    <a:pt x="44" y="38"/>
                  </a:lnTo>
                  <a:lnTo>
                    <a:pt x="44" y="36"/>
                  </a:lnTo>
                  <a:lnTo>
                    <a:pt x="46" y="34"/>
                  </a:lnTo>
                  <a:lnTo>
                    <a:pt x="46" y="34"/>
                  </a:lnTo>
                  <a:lnTo>
                    <a:pt x="46" y="30"/>
                  </a:lnTo>
                  <a:lnTo>
                    <a:pt x="46" y="28"/>
                  </a:lnTo>
                  <a:lnTo>
                    <a:pt x="46" y="24"/>
                  </a:lnTo>
                  <a:lnTo>
                    <a:pt x="46" y="22"/>
                  </a:lnTo>
                  <a:lnTo>
                    <a:pt x="46" y="20"/>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grpSp>
          <p:nvGrpSpPr>
            <p:cNvPr id="397" name="Gruppieren 1">
              <a:extLst>
                <a:ext uri="{FF2B5EF4-FFF2-40B4-BE49-F238E27FC236}">
                  <a16:creationId xmlns:a16="http://schemas.microsoft.com/office/drawing/2014/main" id="{78CDE3CA-E3B0-4419-9A5D-F5A9BE9AE85C}"/>
                </a:ext>
              </a:extLst>
            </p:cNvPr>
            <p:cNvGrpSpPr/>
            <p:nvPr/>
          </p:nvGrpSpPr>
          <p:grpSpPr>
            <a:xfrm>
              <a:off x="4070262" y="4590010"/>
              <a:ext cx="310157" cy="1193412"/>
              <a:chOff x="2681578" y="5273842"/>
              <a:chExt cx="260350" cy="1108075"/>
            </a:xfrm>
            <a:solidFill>
              <a:schemeClr val="bg2"/>
            </a:solidFill>
          </p:grpSpPr>
          <p:sp>
            <p:nvSpPr>
              <p:cNvPr id="526" name="Freeform 494">
                <a:extLst>
                  <a:ext uri="{FF2B5EF4-FFF2-40B4-BE49-F238E27FC236}">
                    <a16:creationId xmlns:a16="http://schemas.microsoft.com/office/drawing/2014/main" id="{BFC3616A-09F3-481D-B6D9-94B4B0347509}"/>
                  </a:ext>
                </a:extLst>
              </p:cNvPr>
              <p:cNvSpPr>
                <a:spLocks/>
              </p:cNvSpPr>
              <p:nvPr/>
            </p:nvSpPr>
            <p:spPr bwMode="auto">
              <a:xfrm>
                <a:off x="2681578" y="5273842"/>
                <a:ext cx="168275" cy="1076325"/>
              </a:xfrm>
              <a:custGeom>
                <a:avLst/>
                <a:gdLst>
                  <a:gd name="T0" fmla="*/ 62 w 106"/>
                  <a:gd name="T1" fmla="*/ 630 h 678"/>
                  <a:gd name="T2" fmla="*/ 56 w 106"/>
                  <a:gd name="T3" fmla="*/ 616 h 678"/>
                  <a:gd name="T4" fmla="*/ 46 w 106"/>
                  <a:gd name="T5" fmla="*/ 604 h 678"/>
                  <a:gd name="T6" fmla="*/ 36 w 106"/>
                  <a:gd name="T7" fmla="*/ 582 h 678"/>
                  <a:gd name="T8" fmla="*/ 40 w 106"/>
                  <a:gd name="T9" fmla="*/ 556 h 678"/>
                  <a:gd name="T10" fmla="*/ 50 w 106"/>
                  <a:gd name="T11" fmla="*/ 548 h 678"/>
                  <a:gd name="T12" fmla="*/ 52 w 106"/>
                  <a:gd name="T13" fmla="*/ 484 h 678"/>
                  <a:gd name="T14" fmla="*/ 44 w 106"/>
                  <a:gd name="T15" fmla="*/ 444 h 678"/>
                  <a:gd name="T16" fmla="*/ 34 w 106"/>
                  <a:gd name="T17" fmla="*/ 402 h 678"/>
                  <a:gd name="T18" fmla="*/ 38 w 106"/>
                  <a:gd name="T19" fmla="*/ 384 h 678"/>
                  <a:gd name="T20" fmla="*/ 44 w 106"/>
                  <a:gd name="T21" fmla="*/ 366 h 678"/>
                  <a:gd name="T22" fmla="*/ 32 w 106"/>
                  <a:gd name="T23" fmla="*/ 342 h 678"/>
                  <a:gd name="T24" fmla="*/ 48 w 106"/>
                  <a:gd name="T25" fmla="*/ 322 h 678"/>
                  <a:gd name="T26" fmla="*/ 44 w 106"/>
                  <a:gd name="T27" fmla="*/ 310 h 678"/>
                  <a:gd name="T28" fmla="*/ 42 w 106"/>
                  <a:gd name="T29" fmla="*/ 288 h 678"/>
                  <a:gd name="T30" fmla="*/ 52 w 106"/>
                  <a:gd name="T31" fmla="*/ 286 h 678"/>
                  <a:gd name="T32" fmla="*/ 50 w 106"/>
                  <a:gd name="T33" fmla="*/ 268 h 678"/>
                  <a:gd name="T34" fmla="*/ 40 w 106"/>
                  <a:gd name="T35" fmla="*/ 254 h 678"/>
                  <a:gd name="T36" fmla="*/ 48 w 106"/>
                  <a:gd name="T37" fmla="*/ 236 h 678"/>
                  <a:gd name="T38" fmla="*/ 44 w 106"/>
                  <a:gd name="T39" fmla="*/ 204 h 678"/>
                  <a:gd name="T40" fmla="*/ 50 w 106"/>
                  <a:gd name="T41" fmla="*/ 186 h 678"/>
                  <a:gd name="T42" fmla="*/ 60 w 106"/>
                  <a:gd name="T43" fmla="*/ 168 h 678"/>
                  <a:gd name="T44" fmla="*/ 64 w 106"/>
                  <a:gd name="T45" fmla="*/ 152 h 678"/>
                  <a:gd name="T46" fmla="*/ 60 w 106"/>
                  <a:gd name="T47" fmla="*/ 140 h 678"/>
                  <a:gd name="T48" fmla="*/ 66 w 106"/>
                  <a:gd name="T49" fmla="*/ 122 h 678"/>
                  <a:gd name="T50" fmla="*/ 72 w 106"/>
                  <a:gd name="T51" fmla="*/ 114 h 678"/>
                  <a:gd name="T52" fmla="*/ 78 w 106"/>
                  <a:gd name="T53" fmla="*/ 98 h 678"/>
                  <a:gd name="T54" fmla="*/ 58 w 106"/>
                  <a:gd name="T55" fmla="*/ 74 h 678"/>
                  <a:gd name="T56" fmla="*/ 56 w 106"/>
                  <a:gd name="T57" fmla="*/ 42 h 678"/>
                  <a:gd name="T58" fmla="*/ 44 w 106"/>
                  <a:gd name="T59" fmla="*/ 26 h 678"/>
                  <a:gd name="T60" fmla="*/ 40 w 106"/>
                  <a:gd name="T61" fmla="*/ 10 h 678"/>
                  <a:gd name="T62" fmla="*/ 24 w 106"/>
                  <a:gd name="T63" fmla="*/ 26 h 678"/>
                  <a:gd name="T64" fmla="*/ 32 w 106"/>
                  <a:gd name="T65" fmla="*/ 52 h 678"/>
                  <a:gd name="T66" fmla="*/ 30 w 106"/>
                  <a:gd name="T67" fmla="*/ 98 h 678"/>
                  <a:gd name="T68" fmla="*/ 24 w 106"/>
                  <a:gd name="T69" fmla="*/ 112 h 678"/>
                  <a:gd name="T70" fmla="*/ 32 w 106"/>
                  <a:gd name="T71" fmla="*/ 122 h 678"/>
                  <a:gd name="T72" fmla="*/ 28 w 106"/>
                  <a:gd name="T73" fmla="*/ 148 h 678"/>
                  <a:gd name="T74" fmla="*/ 22 w 106"/>
                  <a:gd name="T75" fmla="*/ 152 h 678"/>
                  <a:gd name="T76" fmla="*/ 26 w 106"/>
                  <a:gd name="T77" fmla="*/ 184 h 678"/>
                  <a:gd name="T78" fmla="*/ 16 w 106"/>
                  <a:gd name="T79" fmla="*/ 186 h 678"/>
                  <a:gd name="T80" fmla="*/ 18 w 106"/>
                  <a:gd name="T81" fmla="*/ 194 h 678"/>
                  <a:gd name="T82" fmla="*/ 14 w 106"/>
                  <a:gd name="T83" fmla="*/ 216 h 678"/>
                  <a:gd name="T84" fmla="*/ 10 w 106"/>
                  <a:gd name="T85" fmla="*/ 264 h 678"/>
                  <a:gd name="T86" fmla="*/ 18 w 106"/>
                  <a:gd name="T87" fmla="*/ 274 h 678"/>
                  <a:gd name="T88" fmla="*/ 12 w 106"/>
                  <a:gd name="T89" fmla="*/ 326 h 678"/>
                  <a:gd name="T90" fmla="*/ 0 w 106"/>
                  <a:gd name="T91" fmla="*/ 350 h 678"/>
                  <a:gd name="T92" fmla="*/ 10 w 106"/>
                  <a:gd name="T93" fmla="*/ 418 h 678"/>
                  <a:gd name="T94" fmla="*/ 6 w 106"/>
                  <a:gd name="T95" fmla="*/ 450 h 678"/>
                  <a:gd name="T96" fmla="*/ 14 w 106"/>
                  <a:gd name="T97" fmla="*/ 452 h 678"/>
                  <a:gd name="T98" fmla="*/ 22 w 106"/>
                  <a:gd name="T99" fmla="*/ 464 h 678"/>
                  <a:gd name="T100" fmla="*/ 18 w 106"/>
                  <a:gd name="T101" fmla="*/ 508 h 678"/>
                  <a:gd name="T102" fmla="*/ 14 w 106"/>
                  <a:gd name="T103" fmla="*/ 538 h 678"/>
                  <a:gd name="T104" fmla="*/ 24 w 106"/>
                  <a:gd name="T105" fmla="*/ 544 h 678"/>
                  <a:gd name="T106" fmla="*/ 14 w 106"/>
                  <a:gd name="T107" fmla="*/ 566 h 678"/>
                  <a:gd name="T108" fmla="*/ 22 w 106"/>
                  <a:gd name="T109" fmla="*/ 598 h 678"/>
                  <a:gd name="T110" fmla="*/ 38 w 106"/>
                  <a:gd name="T111" fmla="*/ 612 h 678"/>
                  <a:gd name="T112" fmla="*/ 44 w 106"/>
                  <a:gd name="T113" fmla="*/ 632 h 678"/>
                  <a:gd name="T114" fmla="*/ 60 w 106"/>
                  <a:gd name="T115" fmla="*/ 646 h 678"/>
                  <a:gd name="T116" fmla="*/ 82 w 106"/>
                  <a:gd name="T117" fmla="*/ 666 h 678"/>
                  <a:gd name="T118" fmla="*/ 90 w 106"/>
                  <a:gd name="T119" fmla="*/ 678 h 678"/>
                  <a:gd name="T120" fmla="*/ 94 w 106"/>
                  <a:gd name="T121" fmla="*/ 660 h 678"/>
                  <a:gd name="T122" fmla="*/ 106 w 106"/>
                  <a:gd name="T123" fmla="*/ 650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6" h="678">
                    <a:moveTo>
                      <a:pt x="102" y="626"/>
                    </a:moveTo>
                    <a:lnTo>
                      <a:pt x="102" y="626"/>
                    </a:lnTo>
                    <a:lnTo>
                      <a:pt x="96" y="628"/>
                    </a:lnTo>
                    <a:lnTo>
                      <a:pt x="90" y="630"/>
                    </a:lnTo>
                    <a:lnTo>
                      <a:pt x="84" y="630"/>
                    </a:lnTo>
                    <a:lnTo>
                      <a:pt x="80" y="630"/>
                    </a:lnTo>
                    <a:lnTo>
                      <a:pt x="76" y="632"/>
                    </a:lnTo>
                    <a:lnTo>
                      <a:pt x="72" y="632"/>
                    </a:lnTo>
                    <a:lnTo>
                      <a:pt x="68" y="632"/>
                    </a:lnTo>
                    <a:lnTo>
                      <a:pt x="66" y="632"/>
                    </a:lnTo>
                    <a:lnTo>
                      <a:pt x="62" y="630"/>
                    </a:lnTo>
                    <a:lnTo>
                      <a:pt x="60" y="630"/>
                    </a:lnTo>
                    <a:lnTo>
                      <a:pt x="60" y="630"/>
                    </a:lnTo>
                    <a:lnTo>
                      <a:pt x="58" y="630"/>
                    </a:lnTo>
                    <a:lnTo>
                      <a:pt x="58" y="628"/>
                    </a:lnTo>
                    <a:lnTo>
                      <a:pt x="58" y="628"/>
                    </a:lnTo>
                    <a:lnTo>
                      <a:pt x="56" y="626"/>
                    </a:lnTo>
                    <a:lnTo>
                      <a:pt x="56" y="626"/>
                    </a:lnTo>
                    <a:lnTo>
                      <a:pt x="56" y="624"/>
                    </a:lnTo>
                    <a:lnTo>
                      <a:pt x="56" y="622"/>
                    </a:lnTo>
                    <a:lnTo>
                      <a:pt x="56" y="618"/>
                    </a:lnTo>
                    <a:lnTo>
                      <a:pt x="56" y="616"/>
                    </a:lnTo>
                    <a:lnTo>
                      <a:pt x="56" y="612"/>
                    </a:lnTo>
                    <a:lnTo>
                      <a:pt x="56" y="612"/>
                    </a:lnTo>
                    <a:lnTo>
                      <a:pt x="56" y="610"/>
                    </a:lnTo>
                    <a:lnTo>
                      <a:pt x="56" y="608"/>
                    </a:lnTo>
                    <a:lnTo>
                      <a:pt x="54" y="608"/>
                    </a:lnTo>
                    <a:lnTo>
                      <a:pt x="54" y="608"/>
                    </a:lnTo>
                    <a:lnTo>
                      <a:pt x="54" y="606"/>
                    </a:lnTo>
                    <a:lnTo>
                      <a:pt x="52" y="606"/>
                    </a:lnTo>
                    <a:lnTo>
                      <a:pt x="50" y="606"/>
                    </a:lnTo>
                    <a:lnTo>
                      <a:pt x="48" y="604"/>
                    </a:lnTo>
                    <a:lnTo>
                      <a:pt x="46" y="604"/>
                    </a:lnTo>
                    <a:lnTo>
                      <a:pt x="44" y="602"/>
                    </a:lnTo>
                    <a:lnTo>
                      <a:pt x="44" y="602"/>
                    </a:lnTo>
                    <a:lnTo>
                      <a:pt x="42" y="602"/>
                    </a:lnTo>
                    <a:lnTo>
                      <a:pt x="42" y="600"/>
                    </a:lnTo>
                    <a:lnTo>
                      <a:pt x="42" y="600"/>
                    </a:lnTo>
                    <a:lnTo>
                      <a:pt x="40" y="596"/>
                    </a:lnTo>
                    <a:lnTo>
                      <a:pt x="38" y="594"/>
                    </a:lnTo>
                    <a:lnTo>
                      <a:pt x="38" y="592"/>
                    </a:lnTo>
                    <a:lnTo>
                      <a:pt x="38" y="588"/>
                    </a:lnTo>
                    <a:lnTo>
                      <a:pt x="36" y="586"/>
                    </a:lnTo>
                    <a:lnTo>
                      <a:pt x="36" y="582"/>
                    </a:lnTo>
                    <a:lnTo>
                      <a:pt x="36" y="578"/>
                    </a:lnTo>
                    <a:lnTo>
                      <a:pt x="36" y="576"/>
                    </a:lnTo>
                    <a:lnTo>
                      <a:pt x="36" y="572"/>
                    </a:lnTo>
                    <a:lnTo>
                      <a:pt x="36" y="568"/>
                    </a:lnTo>
                    <a:lnTo>
                      <a:pt x="36" y="566"/>
                    </a:lnTo>
                    <a:lnTo>
                      <a:pt x="36" y="564"/>
                    </a:lnTo>
                    <a:lnTo>
                      <a:pt x="38" y="560"/>
                    </a:lnTo>
                    <a:lnTo>
                      <a:pt x="38" y="558"/>
                    </a:lnTo>
                    <a:lnTo>
                      <a:pt x="40" y="556"/>
                    </a:lnTo>
                    <a:lnTo>
                      <a:pt x="40" y="556"/>
                    </a:lnTo>
                    <a:lnTo>
                      <a:pt x="40" y="556"/>
                    </a:lnTo>
                    <a:lnTo>
                      <a:pt x="42" y="556"/>
                    </a:lnTo>
                    <a:lnTo>
                      <a:pt x="42" y="556"/>
                    </a:lnTo>
                    <a:lnTo>
                      <a:pt x="44" y="556"/>
                    </a:lnTo>
                    <a:lnTo>
                      <a:pt x="46" y="554"/>
                    </a:lnTo>
                    <a:lnTo>
                      <a:pt x="48" y="554"/>
                    </a:lnTo>
                    <a:lnTo>
                      <a:pt x="48" y="554"/>
                    </a:lnTo>
                    <a:lnTo>
                      <a:pt x="48" y="554"/>
                    </a:lnTo>
                    <a:lnTo>
                      <a:pt x="48" y="552"/>
                    </a:lnTo>
                    <a:lnTo>
                      <a:pt x="48" y="552"/>
                    </a:lnTo>
                    <a:lnTo>
                      <a:pt x="50" y="550"/>
                    </a:lnTo>
                    <a:lnTo>
                      <a:pt x="50" y="548"/>
                    </a:lnTo>
                    <a:lnTo>
                      <a:pt x="50" y="544"/>
                    </a:lnTo>
                    <a:lnTo>
                      <a:pt x="50" y="542"/>
                    </a:lnTo>
                    <a:lnTo>
                      <a:pt x="50" y="534"/>
                    </a:lnTo>
                    <a:lnTo>
                      <a:pt x="52" y="528"/>
                    </a:lnTo>
                    <a:lnTo>
                      <a:pt x="52" y="520"/>
                    </a:lnTo>
                    <a:lnTo>
                      <a:pt x="52" y="512"/>
                    </a:lnTo>
                    <a:lnTo>
                      <a:pt x="52" y="502"/>
                    </a:lnTo>
                    <a:lnTo>
                      <a:pt x="52" y="494"/>
                    </a:lnTo>
                    <a:lnTo>
                      <a:pt x="52" y="490"/>
                    </a:lnTo>
                    <a:lnTo>
                      <a:pt x="52" y="488"/>
                    </a:lnTo>
                    <a:lnTo>
                      <a:pt x="52" y="484"/>
                    </a:lnTo>
                    <a:lnTo>
                      <a:pt x="50" y="480"/>
                    </a:lnTo>
                    <a:lnTo>
                      <a:pt x="50" y="480"/>
                    </a:lnTo>
                    <a:lnTo>
                      <a:pt x="50" y="476"/>
                    </a:lnTo>
                    <a:lnTo>
                      <a:pt x="48" y="472"/>
                    </a:lnTo>
                    <a:lnTo>
                      <a:pt x="46" y="468"/>
                    </a:lnTo>
                    <a:lnTo>
                      <a:pt x="44" y="466"/>
                    </a:lnTo>
                    <a:lnTo>
                      <a:pt x="44" y="464"/>
                    </a:lnTo>
                    <a:lnTo>
                      <a:pt x="44" y="462"/>
                    </a:lnTo>
                    <a:lnTo>
                      <a:pt x="44" y="458"/>
                    </a:lnTo>
                    <a:lnTo>
                      <a:pt x="44" y="452"/>
                    </a:lnTo>
                    <a:lnTo>
                      <a:pt x="44" y="444"/>
                    </a:lnTo>
                    <a:lnTo>
                      <a:pt x="44" y="442"/>
                    </a:lnTo>
                    <a:lnTo>
                      <a:pt x="44" y="440"/>
                    </a:lnTo>
                    <a:lnTo>
                      <a:pt x="44" y="434"/>
                    </a:lnTo>
                    <a:lnTo>
                      <a:pt x="42" y="426"/>
                    </a:lnTo>
                    <a:lnTo>
                      <a:pt x="42" y="418"/>
                    </a:lnTo>
                    <a:lnTo>
                      <a:pt x="40" y="416"/>
                    </a:lnTo>
                    <a:lnTo>
                      <a:pt x="40" y="412"/>
                    </a:lnTo>
                    <a:lnTo>
                      <a:pt x="40" y="412"/>
                    </a:lnTo>
                    <a:lnTo>
                      <a:pt x="38" y="410"/>
                    </a:lnTo>
                    <a:lnTo>
                      <a:pt x="36" y="406"/>
                    </a:lnTo>
                    <a:lnTo>
                      <a:pt x="34" y="402"/>
                    </a:lnTo>
                    <a:lnTo>
                      <a:pt x="34" y="400"/>
                    </a:lnTo>
                    <a:lnTo>
                      <a:pt x="34" y="400"/>
                    </a:lnTo>
                    <a:lnTo>
                      <a:pt x="34" y="398"/>
                    </a:lnTo>
                    <a:lnTo>
                      <a:pt x="34" y="396"/>
                    </a:lnTo>
                    <a:lnTo>
                      <a:pt x="34" y="394"/>
                    </a:lnTo>
                    <a:lnTo>
                      <a:pt x="34" y="390"/>
                    </a:lnTo>
                    <a:lnTo>
                      <a:pt x="34" y="388"/>
                    </a:lnTo>
                    <a:lnTo>
                      <a:pt x="36" y="388"/>
                    </a:lnTo>
                    <a:lnTo>
                      <a:pt x="36" y="386"/>
                    </a:lnTo>
                    <a:lnTo>
                      <a:pt x="36" y="386"/>
                    </a:lnTo>
                    <a:lnTo>
                      <a:pt x="38" y="384"/>
                    </a:lnTo>
                    <a:lnTo>
                      <a:pt x="40" y="380"/>
                    </a:lnTo>
                    <a:lnTo>
                      <a:pt x="42" y="378"/>
                    </a:lnTo>
                    <a:lnTo>
                      <a:pt x="44" y="376"/>
                    </a:lnTo>
                    <a:lnTo>
                      <a:pt x="44" y="376"/>
                    </a:lnTo>
                    <a:lnTo>
                      <a:pt x="46" y="376"/>
                    </a:lnTo>
                    <a:lnTo>
                      <a:pt x="46" y="374"/>
                    </a:lnTo>
                    <a:lnTo>
                      <a:pt x="46" y="374"/>
                    </a:lnTo>
                    <a:lnTo>
                      <a:pt x="46" y="372"/>
                    </a:lnTo>
                    <a:lnTo>
                      <a:pt x="46" y="370"/>
                    </a:lnTo>
                    <a:lnTo>
                      <a:pt x="44" y="368"/>
                    </a:lnTo>
                    <a:lnTo>
                      <a:pt x="44" y="366"/>
                    </a:lnTo>
                    <a:lnTo>
                      <a:pt x="42" y="364"/>
                    </a:lnTo>
                    <a:lnTo>
                      <a:pt x="42" y="362"/>
                    </a:lnTo>
                    <a:lnTo>
                      <a:pt x="38" y="358"/>
                    </a:lnTo>
                    <a:lnTo>
                      <a:pt x="36" y="354"/>
                    </a:lnTo>
                    <a:lnTo>
                      <a:pt x="36" y="352"/>
                    </a:lnTo>
                    <a:lnTo>
                      <a:pt x="34" y="350"/>
                    </a:lnTo>
                    <a:lnTo>
                      <a:pt x="34" y="348"/>
                    </a:lnTo>
                    <a:lnTo>
                      <a:pt x="32" y="348"/>
                    </a:lnTo>
                    <a:lnTo>
                      <a:pt x="32" y="346"/>
                    </a:lnTo>
                    <a:lnTo>
                      <a:pt x="32" y="344"/>
                    </a:lnTo>
                    <a:lnTo>
                      <a:pt x="32" y="342"/>
                    </a:lnTo>
                    <a:lnTo>
                      <a:pt x="32" y="342"/>
                    </a:lnTo>
                    <a:lnTo>
                      <a:pt x="32" y="340"/>
                    </a:lnTo>
                    <a:lnTo>
                      <a:pt x="34" y="340"/>
                    </a:lnTo>
                    <a:lnTo>
                      <a:pt x="34" y="338"/>
                    </a:lnTo>
                    <a:lnTo>
                      <a:pt x="36" y="336"/>
                    </a:lnTo>
                    <a:lnTo>
                      <a:pt x="40" y="332"/>
                    </a:lnTo>
                    <a:lnTo>
                      <a:pt x="42" y="330"/>
                    </a:lnTo>
                    <a:lnTo>
                      <a:pt x="42" y="328"/>
                    </a:lnTo>
                    <a:lnTo>
                      <a:pt x="44" y="326"/>
                    </a:lnTo>
                    <a:lnTo>
                      <a:pt x="46" y="322"/>
                    </a:lnTo>
                    <a:lnTo>
                      <a:pt x="48" y="322"/>
                    </a:lnTo>
                    <a:lnTo>
                      <a:pt x="48" y="320"/>
                    </a:lnTo>
                    <a:lnTo>
                      <a:pt x="48" y="318"/>
                    </a:lnTo>
                    <a:lnTo>
                      <a:pt x="48" y="318"/>
                    </a:lnTo>
                    <a:lnTo>
                      <a:pt x="48" y="318"/>
                    </a:lnTo>
                    <a:lnTo>
                      <a:pt x="48" y="316"/>
                    </a:lnTo>
                    <a:lnTo>
                      <a:pt x="48" y="316"/>
                    </a:lnTo>
                    <a:lnTo>
                      <a:pt x="48" y="316"/>
                    </a:lnTo>
                    <a:lnTo>
                      <a:pt x="48" y="314"/>
                    </a:lnTo>
                    <a:lnTo>
                      <a:pt x="46" y="314"/>
                    </a:lnTo>
                    <a:lnTo>
                      <a:pt x="44" y="312"/>
                    </a:lnTo>
                    <a:lnTo>
                      <a:pt x="44" y="310"/>
                    </a:lnTo>
                    <a:lnTo>
                      <a:pt x="42" y="310"/>
                    </a:lnTo>
                    <a:lnTo>
                      <a:pt x="42" y="308"/>
                    </a:lnTo>
                    <a:lnTo>
                      <a:pt x="42" y="304"/>
                    </a:lnTo>
                    <a:lnTo>
                      <a:pt x="40" y="302"/>
                    </a:lnTo>
                    <a:lnTo>
                      <a:pt x="40" y="298"/>
                    </a:lnTo>
                    <a:lnTo>
                      <a:pt x="40" y="296"/>
                    </a:lnTo>
                    <a:lnTo>
                      <a:pt x="42" y="292"/>
                    </a:lnTo>
                    <a:lnTo>
                      <a:pt x="42" y="290"/>
                    </a:lnTo>
                    <a:lnTo>
                      <a:pt x="42" y="290"/>
                    </a:lnTo>
                    <a:lnTo>
                      <a:pt x="42" y="288"/>
                    </a:lnTo>
                    <a:lnTo>
                      <a:pt x="42" y="288"/>
                    </a:lnTo>
                    <a:lnTo>
                      <a:pt x="42" y="288"/>
                    </a:lnTo>
                    <a:lnTo>
                      <a:pt x="44" y="288"/>
                    </a:lnTo>
                    <a:lnTo>
                      <a:pt x="44" y="288"/>
                    </a:lnTo>
                    <a:lnTo>
                      <a:pt x="46" y="286"/>
                    </a:lnTo>
                    <a:lnTo>
                      <a:pt x="46" y="286"/>
                    </a:lnTo>
                    <a:lnTo>
                      <a:pt x="48" y="286"/>
                    </a:lnTo>
                    <a:lnTo>
                      <a:pt x="50" y="286"/>
                    </a:lnTo>
                    <a:lnTo>
                      <a:pt x="50" y="286"/>
                    </a:lnTo>
                    <a:lnTo>
                      <a:pt x="50" y="286"/>
                    </a:lnTo>
                    <a:lnTo>
                      <a:pt x="50" y="286"/>
                    </a:lnTo>
                    <a:lnTo>
                      <a:pt x="52" y="286"/>
                    </a:lnTo>
                    <a:lnTo>
                      <a:pt x="52" y="284"/>
                    </a:lnTo>
                    <a:lnTo>
                      <a:pt x="52" y="284"/>
                    </a:lnTo>
                    <a:lnTo>
                      <a:pt x="52" y="282"/>
                    </a:lnTo>
                    <a:lnTo>
                      <a:pt x="52" y="280"/>
                    </a:lnTo>
                    <a:lnTo>
                      <a:pt x="52" y="278"/>
                    </a:lnTo>
                    <a:lnTo>
                      <a:pt x="52" y="274"/>
                    </a:lnTo>
                    <a:lnTo>
                      <a:pt x="52" y="272"/>
                    </a:lnTo>
                    <a:lnTo>
                      <a:pt x="50" y="270"/>
                    </a:lnTo>
                    <a:lnTo>
                      <a:pt x="50" y="270"/>
                    </a:lnTo>
                    <a:lnTo>
                      <a:pt x="50" y="268"/>
                    </a:lnTo>
                    <a:lnTo>
                      <a:pt x="50" y="268"/>
                    </a:lnTo>
                    <a:lnTo>
                      <a:pt x="48" y="268"/>
                    </a:lnTo>
                    <a:lnTo>
                      <a:pt x="46" y="268"/>
                    </a:lnTo>
                    <a:lnTo>
                      <a:pt x="44" y="266"/>
                    </a:lnTo>
                    <a:lnTo>
                      <a:pt x="44" y="266"/>
                    </a:lnTo>
                    <a:lnTo>
                      <a:pt x="42" y="266"/>
                    </a:lnTo>
                    <a:lnTo>
                      <a:pt x="42" y="264"/>
                    </a:lnTo>
                    <a:lnTo>
                      <a:pt x="42" y="264"/>
                    </a:lnTo>
                    <a:lnTo>
                      <a:pt x="42" y="262"/>
                    </a:lnTo>
                    <a:lnTo>
                      <a:pt x="40" y="260"/>
                    </a:lnTo>
                    <a:lnTo>
                      <a:pt x="40" y="258"/>
                    </a:lnTo>
                    <a:lnTo>
                      <a:pt x="40" y="254"/>
                    </a:lnTo>
                    <a:lnTo>
                      <a:pt x="40" y="250"/>
                    </a:lnTo>
                    <a:lnTo>
                      <a:pt x="40" y="246"/>
                    </a:lnTo>
                    <a:lnTo>
                      <a:pt x="40" y="244"/>
                    </a:lnTo>
                    <a:lnTo>
                      <a:pt x="42" y="242"/>
                    </a:lnTo>
                    <a:lnTo>
                      <a:pt x="42" y="242"/>
                    </a:lnTo>
                    <a:lnTo>
                      <a:pt x="42" y="240"/>
                    </a:lnTo>
                    <a:lnTo>
                      <a:pt x="42" y="240"/>
                    </a:lnTo>
                    <a:lnTo>
                      <a:pt x="44" y="238"/>
                    </a:lnTo>
                    <a:lnTo>
                      <a:pt x="48" y="238"/>
                    </a:lnTo>
                    <a:lnTo>
                      <a:pt x="48" y="236"/>
                    </a:lnTo>
                    <a:lnTo>
                      <a:pt x="48" y="236"/>
                    </a:lnTo>
                    <a:lnTo>
                      <a:pt x="48" y="234"/>
                    </a:lnTo>
                    <a:lnTo>
                      <a:pt x="48" y="234"/>
                    </a:lnTo>
                    <a:lnTo>
                      <a:pt x="48" y="232"/>
                    </a:lnTo>
                    <a:lnTo>
                      <a:pt x="48" y="230"/>
                    </a:lnTo>
                    <a:lnTo>
                      <a:pt x="48" y="226"/>
                    </a:lnTo>
                    <a:lnTo>
                      <a:pt x="48" y="224"/>
                    </a:lnTo>
                    <a:lnTo>
                      <a:pt x="46" y="222"/>
                    </a:lnTo>
                    <a:lnTo>
                      <a:pt x="46" y="218"/>
                    </a:lnTo>
                    <a:lnTo>
                      <a:pt x="44" y="212"/>
                    </a:lnTo>
                    <a:lnTo>
                      <a:pt x="44" y="208"/>
                    </a:lnTo>
                    <a:lnTo>
                      <a:pt x="44" y="204"/>
                    </a:lnTo>
                    <a:lnTo>
                      <a:pt x="44" y="202"/>
                    </a:lnTo>
                    <a:lnTo>
                      <a:pt x="44" y="200"/>
                    </a:lnTo>
                    <a:lnTo>
                      <a:pt x="44" y="198"/>
                    </a:lnTo>
                    <a:lnTo>
                      <a:pt x="44" y="198"/>
                    </a:lnTo>
                    <a:lnTo>
                      <a:pt x="44" y="196"/>
                    </a:lnTo>
                    <a:lnTo>
                      <a:pt x="46" y="194"/>
                    </a:lnTo>
                    <a:lnTo>
                      <a:pt x="48" y="192"/>
                    </a:lnTo>
                    <a:lnTo>
                      <a:pt x="48" y="190"/>
                    </a:lnTo>
                    <a:lnTo>
                      <a:pt x="48" y="190"/>
                    </a:lnTo>
                    <a:lnTo>
                      <a:pt x="50" y="188"/>
                    </a:lnTo>
                    <a:lnTo>
                      <a:pt x="50" y="186"/>
                    </a:lnTo>
                    <a:lnTo>
                      <a:pt x="50" y="182"/>
                    </a:lnTo>
                    <a:lnTo>
                      <a:pt x="50" y="180"/>
                    </a:lnTo>
                    <a:lnTo>
                      <a:pt x="50" y="178"/>
                    </a:lnTo>
                    <a:lnTo>
                      <a:pt x="50" y="176"/>
                    </a:lnTo>
                    <a:lnTo>
                      <a:pt x="50" y="176"/>
                    </a:lnTo>
                    <a:lnTo>
                      <a:pt x="52" y="174"/>
                    </a:lnTo>
                    <a:lnTo>
                      <a:pt x="52" y="174"/>
                    </a:lnTo>
                    <a:lnTo>
                      <a:pt x="56" y="172"/>
                    </a:lnTo>
                    <a:lnTo>
                      <a:pt x="58" y="170"/>
                    </a:lnTo>
                    <a:lnTo>
                      <a:pt x="58" y="170"/>
                    </a:lnTo>
                    <a:lnTo>
                      <a:pt x="60" y="168"/>
                    </a:lnTo>
                    <a:lnTo>
                      <a:pt x="60" y="168"/>
                    </a:lnTo>
                    <a:lnTo>
                      <a:pt x="62" y="166"/>
                    </a:lnTo>
                    <a:lnTo>
                      <a:pt x="62" y="164"/>
                    </a:lnTo>
                    <a:lnTo>
                      <a:pt x="64" y="162"/>
                    </a:lnTo>
                    <a:lnTo>
                      <a:pt x="64" y="160"/>
                    </a:lnTo>
                    <a:lnTo>
                      <a:pt x="64" y="158"/>
                    </a:lnTo>
                    <a:lnTo>
                      <a:pt x="64" y="156"/>
                    </a:lnTo>
                    <a:lnTo>
                      <a:pt x="64" y="156"/>
                    </a:lnTo>
                    <a:lnTo>
                      <a:pt x="64" y="154"/>
                    </a:lnTo>
                    <a:lnTo>
                      <a:pt x="64" y="154"/>
                    </a:lnTo>
                    <a:lnTo>
                      <a:pt x="64" y="152"/>
                    </a:lnTo>
                    <a:lnTo>
                      <a:pt x="62" y="152"/>
                    </a:lnTo>
                    <a:lnTo>
                      <a:pt x="60" y="150"/>
                    </a:lnTo>
                    <a:lnTo>
                      <a:pt x="60" y="148"/>
                    </a:lnTo>
                    <a:lnTo>
                      <a:pt x="58" y="148"/>
                    </a:lnTo>
                    <a:lnTo>
                      <a:pt x="58" y="146"/>
                    </a:lnTo>
                    <a:lnTo>
                      <a:pt x="58" y="146"/>
                    </a:lnTo>
                    <a:lnTo>
                      <a:pt x="58" y="144"/>
                    </a:lnTo>
                    <a:lnTo>
                      <a:pt x="58" y="144"/>
                    </a:lnTo>
                    <a:lnTo>
                      <a:pt x="58" y="144"/>
                    </a:lnTo>
                    <a:lnTo>
                      <a:pt x="58" y="142"/>
                    </a:lnTo>
                    <a:lnTo>
                      <a:pt x="60" y="140"/>
                    </a:lnTo>
                    <a:lnTo>
                      <a:pt x="60" y="140"/>
                    </a:lnTo>
                    <a:lnTo>
                      <a:pt x="64" y="136"/>
                    </a:lnTo>
                    <a:lnTo>
                      <a:pt x="64" y="136"/>
                    </a:lnTo>
                    <a:lnTo>
                      <a:pt x="66" y="134"/>
                    </a:lnTo>
                    <a:lnTo>
                      <a:pt x="66" y="134"/>
                    </a:lnTo>
                    <a:lnTo>
                      <a:pt x="66" y="132"/>
                    </a:lnTo>
                    <a:lnTo>
                      <a:pt x="66" y="132"/>
                    </a:lnTo>
                    <a:lnTo>
                      <a:pt x="66" y="130"/>
                    </a:lnTo>
                    <a:lnTo>
                      <a:pt x="66" y="126"/>
                    </a:lnTo>
                    <a:lnTo>
                      <a:pt x="66" y="124"/>
                    </a:lnTo>
                    <a:lnTo>
                      <a:pt x="66" y="122"/>
                    </a:lnTo>
                    <a:lnTo>
                      <a:pt x="66" y="120"/>
                    </a:lnTo>
                    <a:lnTo>
                      <a:pt x="66" y="118"/>
                    </a:lnTo>
                    <a:lnTo>
                      <a:pt x="66" y="116"/>
                    </a:lnTo>
                    <a:lnTo>
                      <a:pt x="66" y="116"/>
                    </a:lnTo>
                    <a:lnTo>
                      <a:pt x="66" y="114"/>
                    </a:lnTo>
                    <a:lnTo>
                      <a:pt x="66" y="114"/>
                    </a:lnTo>
                    <a:lnTo>
                      <a:pt x="66" y="114"/>
                    </a:lnTo>
                    <a:lnTo>
                      <a:pt x="68" y="114"/>
                    </a:lnTo>
                    <a:lnTo>
                      <a:pt x="70" y="114"/>
                    </a:lnTo>
                    <a:lnTo>
                      <a:pt x="70" y="114"/>
                    </a:lnTo>
                    <a:lnTo>
                      <a:pt x="72" y="114"/>
                    </a:lnTo>
                    <a:lnTo>
                      <a:pt x="74" y="112"/>
                    </a:lnTo>
                    <a:lnTo>
                      <a:pt x="74" y="112"/>
                    </a:lnTo>
                    <a:lnTo>
                      <a:pt x="76" y="112"/>
                    </a:lnTo>
                    <a:lnTo>
                      <a:pt x="76" y="112"/>
                    </a:lnTo>
                    <a:lnTo>
                      <a:pt x="76" y="112"/>
                    </a:lnTo>
                    <a:lnTo>
                      <a:pt x="76" y="110"/>
                    </a:lnTo>
                    <a:lnTo>
                      <a:pt x="76" y="108"/>
                    </a:lnTo>
                    <a:lnTo>
                      <a:pt x="78" y="108"/>
                    </a:lnTo>
                    <a:lnTo>
                      <a:pt x="78" y="104"/>
                    </a:lnTo>
                    <a:lnTo>
                      <a:pt x="78" y="102"/>
                    </a:lnTo>
                    <a:lnTo>
                      <a:pt x="78" y="98"/>
                    </a:lnTo>
                    <a:lnTo>
                      <a:pt x="78" y="96"/>
                    </a:lnTo>
                    <a:lnTo>
                      <a:pt x="76" y="94"/>
                    </a:lnTo>
                    <a:lnTo>
                      <a:pt x="72" y="90"/>
                    </a:lnTo>
                    <a:lnTo>
                      <a:pt x="70" y="88"/>
                    </a:lnTo>
                    <a:lnTo>
                      <a:pt x="68" y="88"/>
                    </a:lnTo>
                    <a:lnTo>
                      <a:pt x="66" y="86"/>
                    </a:lnTo>
                    <a:lnTo>
                      <a:pt x="66" y="84"/>
                    </a:lnTo>
                    <a:lnTo>
                      <a:pt x="64" y="82"/>
                    </a:lnTo>
                    <a:lnTo>
                      <a:pt x="62" y="80"/>
                    </a:lnTo>
                    <a:lnTo>
                      <a:pt x="60" y="78"/>
                    </a:lnTo>
                    <a:lnTo>
                      <a:pt x="58" y="74"/>
                    </a:lnTo>
                    <a:lnTo>
                      <a:pt x="58" y="72"/>
                    </a:lnTo>
                    <a:lnTo>
                      <a:pt x="56" y="68"/>
                    </a:lnTo>
                    <a:lnTo>
                      <a:pt x="56" y="66"/>
                    </a:lnTo>
                    <a:lnTo>
                      <a:pt x="56" y="66"/>
                    </a:lnTo>
                    <a:lnTo>
                      <a:pt x="54" y="64"/>
                    </a:lnTo>
                    <a:lnTo>
                      <a:pt x="54" y="62"/>
                    </a:lnTo>
                    <a:lnTo>
                      <a:pt x="54" y="60"/>
                    </a:lnTo>
                    <a:lnTo>
                      <a:pt x="56" y="56"/>
                    </a:lnTo>
                    <a:lnTo>
                      <a:pt x="56" y="50"/>
                    </a:lnTo>
                    <a:lnTo>
                      <a:pt x="56" y="46"/>
                    </a:lnTo>
                    <a:lnTo>
                      <a:pt x="56" y="42"/>
                    </a:lnTo>
                    <a:lnTo>
                      <a:pt x="56" y="40"/>
                    </a:lnTo>
                    <a:lnTo>
                      <a:pt x="56" y="38"/>
                    </a:lnTo>
                    <a:lnTo>
                      <a:pt x="56" y="36"/>
                    </a:lnTo>
                    <a:lnTo>
                      <a:pt x="56" y="36"/>
                    </a:lnTo>
                    <a:lnTo>
                      <a:pt x="54" y="34"/>
                    </a:lnTo>
                    <a:lnTo>
                      <a:pt x="54" y="34"/>
                    </a:lnTo>
                    <a:lnTo>
                      <a:pt x="52" y="32"/>
                    </a:lnTo>
                    <a:lnTo>
                      <a:pt x="50" y="30"/>
                    </a:lnTo>
                    <a:lnTo>
                      <a:pt x="48" y="28"/>
                    </a:lnTo>
                    <a:lnTo>
                      <a:pt x="46" y="28"/>
                    </a:lnTo>
                    <a:lnTo>
                      <a:pt x="44" y="26"/>
                    </a:lnTo>
                    <a:lnTo>
                      <a:pt x="42" y="24"/>
                    </a:lnTo>
                    <a:lnTo>
                      <a:pt x="42" y="24"/>
                    </a:lnTo>
                    <a:lnTo>
                      <a:pt x="42" y="22"/>
                    </a:lnTo>
                    <a:lnTo>
                      <a:pt x="42" y="22"/>
                    </a:lnTo>
                    <a:lnTo>
                      <a:pt x="40" y="22"/>
                    </a:lnTo>
                    <a:lnTo>
                      <a:pt x="40" y="20"/>
                    </a:lnTo>
                    <a:lnTo>
                      <a:pt x="40" y="18"/>
                    </a:lnTo>
                    <a:lnTo>
                      <a:pt x="40" y="16"/>
                    </a:lnTo>
                    <a:lnTo>
                      <a:pt x="40" y="12"/>
                    </a:lnTo>
                    <a:lnTo>
                      <a:pt x="40" y="10"/>
                    </a:lnTo>
                    <a:lnTo>
                      <a:pt x="40" y="10"/>
                    </a:lnTo>
                    <a:lnTo>
                      <a:pt x="40" y="8"/>
                    </a:lnTo>
                    <a:lnTo>
                      <a:pt x="40" y="8"/>
                    </a:lnTo>
                    <a:lnTo>
                      <a:pt x="40" y="6"/>
                    </a:lnTo>
                    <a:lnTo>
                      <a:pt x="38" y="6"/>
                    </a:lnTo>
                    <a:lnTo>
                      <a:pt x="36" y="2"/>
                    </a:lnTo>
                    <a:lnTo>
                      <a:pt x="34" y="0"/>
                    </a:lnTo>
                    <a:lnTo>
                      <a:pt x="32" y="0"/>
                    </a:lnTo>
                    <a:lnTo>
                      <a:pt x="22" y="10"/>
                    </a:lnTo>
                    <a:lnTo>
                      <a:pt x="22" y="12"/>
                    </a:lnTo>
                    <a:lnTo>
                      <a:pt x="22" y="18"/>
                    </a:lnTo>
                    <a:lnTo>
                      <a:pt x="24" y="26"/>
                    </a:lnTo>
                    <a:lnTo>
                      <a:pt x="24" y="28"/>
                    </a:lnTo>
                    <a:lnTo>
                      <a:pt x="26" y="32"/>
                    </a:lnTo>
                    <a:lnTo>
                      <a:pt x="26" y="32"/>
                    </a:lnTo>
                    <a:lnTo>
                      <a:pt x="26" y="34"/>
                    </a:lnTo>
                    <a:lnTo>
                      <a:pt x="28" y="36"/>
                    </a:lnTo>
                    <a:lnTo>
                      <a:pt x="28" y="38"/>
                    </a:lnTo>
                    <a:lnTo>
                      <a:pt x="28" y="38"/>
                    </a:lnTo>
                    <a:lnTo>
                      <a:pt x="28" y="38"/>
                    </a:lnTo>
                    <a:lnTo>
                      <a:pt x="30" y="42"/>
                    </a:lnTo>
                    <a:lnTo>
                      <a:pt x="30" y="44"/>
                    </a:lnTo>
                    <a:lnTo>
                      <a:pt x="32" y="52"/>
                    </a:lnTo>
                    <a:lnTo>
                      <a:pt x="32" y="60"/>
                    </a:lnTo>
                    <a:lnTo>
                      <a:pt x="32" y="68"/>
                    </a:lnTo>
                    <a:lnTo>
                      <a:pt x="32" y="72"/>
                    </a:lnTo>
                    <a:lnTo>
                      <a:pt x="32" y="76"/>
                    </a:lnTo>
                    <a:lnTo>
                      <a:pt x="32" y="80"/>
                    </a:lnTo>
                    <a:lnTo>
                      <a:pt x="32" y="84"/>
                    </a:lnTo>
                    <a:lnTo>
                      <a:pt x="32" y="88"/>
                    </a:lnTo>
                    <a:lnTo>
                      <a:pt x="32" y="92"/>
                    </a:lnTo>
                    <a:lnTo>
                      <a:pt x="30" y="94"/>
                    </a:lnTo>
                    <a:lnTo>
                      <a:pt x="30" y="96"/>
                    </a:lnTo>
                    <a:lnTo>
                      <a:pt x="30" y="98"/>
                    </a:lnTo>
                    <a:lnTo>
                      <a:pt x="28" y="98"/>
                    </a:lnTo>
                    <a:lnTo>
                      <a:pt x="26" y="100"/>
                    </a:lnTo>
                    <a:lnTo>
                      <a:pt x="26" y="102"/>
                    </a:lnTo>
                    <a:lnTo>
                      <a:pt x="24" y="104"/>
                    </a:lnTo>
                    <a:lnTo>
                      <a:pt x="24" y="104"/>
                    </a:lnTo>
                    <a:lnTo>
                      <a:pt x="24" y="106"/>
                    </a:lnTo>
                    <a:lnTo>
                      <a:pt x="24" y="108"/>
                    </a:lnTo>
                    <a:lnTo>
                      <a:pt x="24" y="110"/>
                    </a:lnTo>
                    <a:lnTo>
                      <a:pt x="24" y="110"/>
                    </a:lnTo>
                    <a:lnTo>
                      <a:pt x="24" y="112"/>
                    </a:lnTo>
                    <a:lnTo>
                      <a:pt x="24" y="112"/>
                    </a:lnTo>
                    <a:lnTo>
                      <a:pt x="24" y="112"/>
                    </a:lnTo>
                    <a:lnTo>
                      <a:pt x="24" y="112"/>
                    </a:lnTo>
                    <a:lnTo>
                      <a:pt x="26" y="112"/>
                    </a:lnTo>
                    <a:lnTo>
                      <a:pt x="28" y="112"/>
                    </a:lnTo>
                    <a:lnTo>
                      <a:pt x="28" y="112"/>
                    </a:lnTo>
                    <a:lnTo>
                      <a:pt x="28" y="112"/>
                    </a:lnTo>
                    <a:lnTo>
                      <a:pt x="30" y="114"/>
                    </a:lnTo>
                    <a:lnTo>
                      <a:pt x="30" y="114"/>
                    </a:lnTo>
                    <a:lnTo>
                      <a:pt x="32" y="116"/>
                    </a:lnTo>
                    <a:lnTo>
                      <a:pt x="32" y="120"/>
                    </a:lnTo>
                    <a:lnTo>
                      <a:pt x="32" y="122"/>
                    </a:lnTo>
                    <a:lnTo>
                      <a:pt x="34" y="124"/>
                    </a:lnTo>
                    <a:lnTo>
                      <a:pt x="34" y="126"/>
                    </a:lnTo>
                    <a:lnTo>
                      <a:pt x="34" y="130"/>
                    </a:lnTo>
                    <a:lnTo>
                      <a:pt x="34" y="132"/>
                    </a:lnTo>
                    <a:lnTo>
                      <a:pt x="34" y="134"/>
                    </a:lnTo>
                    <a:lnTo>
                      <a:pt x="32" y="138"/>
                    </a:lnTo>
                    <a:lnTo>
                      <a:pt x="32" y="140"/>
                    </a:lnTo>
                    <a:lnTo>
                      <a:pt x="32" y="142"/>
                    </a:lnTo>
                    <a:lnTo>
                      <a:pt x="30" y="144"/>
                    </a:lnTo>
                    <a:lnTo>
                      <a:pt x="30" y="146"/>
                    </a:lnTo>
                    <a:lnTo>
                      <a:pt x="28" y="148"/>
                    </a:lnTo>
                    <a:lnTo>
                      <a:pt x="28" y="148"/>
                    </a:lnTo>
                    <a:lnTo>
                      <a:pt x="28" y="148"/>
                    </a:lnTo>
                    <a:lnTo>
                      <a:pt x="26" y="148"/>
                    </a:lnTo>
                    <a:lnTo>
                      <a:pt x="26" y="146"/>
                    </a:lnTo>
                    <a:lnTo>
                      <a:pt x="26" y="146"/>
                    </a:lnTo>
                    <a:lnTo>
                      <a:pt x="26" y="148"/>
                    </a:lnTo>
                    <a:lnTo>
                      <a:pt x="24" y="148"/>
                    </a:lnTo>
                    <a:lnTo>
                      <a:pt x="24" y="148"/>
                    </a:lnTo>
                    <a:lnTo>
                      <a:pt x="24" y="150"/>
                    </a:lnTo>
                    <a:lnTo>
                      <a:pt x="24" y="150"/>
                    </a:lnTo>
                    <a:lnTo>
                      <a:pt x="22" y="152"/>
                    </a:lnTo>
                    <a:lnTo>
                      <a:pt x="22" y="152"/>
                    </a:lnTo>
                    <a:lnTo>
                      <a:pt x="22" y="156"/>
                    </a:lnTo>
                    <a:lnTo>
                      <a:pt x="22" y="158"/>
                    </a:lnTo>
                    <a:lnTo>
                      <a:pt x="24" y="162"/>
                    </a:lnTo>
                    <a:lnTo>
                      <a:pt x="24" y="168"/>
                    </a:lnTo>
                    <a:lnTo>
                      <a:pt x="26" y="174"/>
                    </a:lnTo>
                    <a:lnTo>
                      <a:pt x="26" y="176"/>
                    </a:lnTo>
                    <a:lnTo>
                      <a:pt x="26" y="180"/>
                    </a:lnTo>
                    <a:lnTo>
                      <a:pt x="26" y="182"/>
                    </a:lnTo>
                    <a:lnTo>
                      <a:pt x="26" y="182"/>
                    </a:lnTo>
                    <a:lnTo>
                      <a:pt x="26" y="184"/>
                    </a:lnTo>
                    <a:lnTo>
                      <a:pt x="26" y="184"/>
                    </a:lnTo>
                    <a:lnTo>
                      <a:pt x="24" y="186"/>
                    </a:lnTo>
                    <a:lnTo>
                      <a:pt x="24" y="186"/>
                    </a:lnTo>
                    <a:lnTo>
                      <a:pt x="24" y="188"/>
                    </a:lnTo>
                    <a:lnTo>
                      <a:pt x="24" y="188"/>
                    </a:lnTo>
                    <a:lnTo>
                      <a:pt x="22" y="188"/>
                    </a:lnTo>
                    <a:lnTo>
                      <a:pt x="22" y="188"/>
                    </a:lnTo>
                    <a:lnTo>
                      <a:pt x="20" y="188"/>
                    </a:lnTo>
                    <a:lnTo>
                      <a:pt x="18" y="188"/>
                    </a:lnTo>
                    <a:lnTo>
                      <a:pt x="16" y="186"/>
                    </a:lnTo>
                    <a:lnTo>
                      <a:pt x="16" y="186"/>
                    </a:lnTo>
                    <a:lnTo>
                      <a:pt x="14" y="186"/>
                    </a:lnTo>
                    <a:lnTo>
                      <a:pt x="14" y="186"/>
                    </a:lnTo>
                    <a:lnTo>
                      <a:pt x="14" y="186"/>
                    </a:lnTo>
                    <a:lnTo>
                      <a:pt x="14" y="188"/>
                    </a:lnTo>
                    <a:lnTo>
                      <a:pt x="14" y="188"/>
                    </a:lnTo>
                    <a:lnTo>
                      <a:pt x="14" y="188"/>
                    </a:lnTo>
                    <a:lnTo>
                      <a:pt x="14" y="188"/>
                    </a:lnTo>
                    <a:lnTo>
                      <a:pt x="14" y="190"/>
                    </a:lnTo>
                    <a:lnTo>
                      <a:pt x="14" y="190"/>
                    </a:lnTo>
                    <a:lnTo>
                      <a:pt x="16" y="192"/>
                    </a:lnTo>
                    <a:lnTo>
                      <a:pt x="18" y="194"/>
                    </a:lnTo>
                    <a:lnTo>
                      <a:pt x="18" y="196"/>
                    </a:lnTo>
                    <a:lnTo>
                      <a:pt x="18" y="196"/>
                    </a:lnTo>
                    <a:lnTo>
                      <a:pt x="18" y="198"/>
                    </a:lnTo>
                    <a:lnTo>
                      <a:pt x="18" y="198"/>
                    </a:lnTo>
                    <a:lnTo>
                      <a:pt x="18" y="200"/>
                    </a:lnTo>
                    <a:lnTo>
                      <a:pt x="18" y="202"/>
                    </a:lnTo>
                    <a:lnTo>
                      <a:pt x="18" y="204"/>
                    </a:lnTo>
                    <a:lnTo>
                      <a:pt x="18" y="206"/>
                    </a:lnTo>
                    <a:lnTo>
                      <a:pt x="16" y="212"/>
                    </a:lnTo>
                    <a:lnTo>
                      <a:pt x="16" y="214"/>
                    </a:lnTo>
                    <a:lnTo>
                      <a:pt x="14" y="216"/>
                    </a:lnTo>
                    <a:lnTo>
                      <a:pt x="14" y="222"/>
                    </a:lnTo>
                    <a:lnTo>
                      <a:pt x="12" y="228"/>
                    </a:lnTo>
                    <a:lnTo>
                      <a:pt x="12" y="234"/>
                    </a:lnTo>
                    <a:lnTo>
                      <a:pt x="10" y="242"/>
                    </a:lnTo>
                    <a:lnTo>
                      <a:pt x="10" y="246"/>
                    </a:lnTo>
                    <a:lnTo>
                      <a:pt x="10" y="250"/>
                    </a:lnTo>
                    <a:lnTo>
                      <a:pt x="8" y="252"/>
                    </a:lnTo>
                    <a:lnTo>
                      <a:pt x="8" y="256"/>
                    </a:lnTo>
                    <a:lnTo>
                      <a:pt x="10" y="258"/>
                    </a:lnTo>
                    <a:lnTo>
                      <a:pt x="10" y="262"/>
                    </a:lnTo>
                    <a:lnTo>
                      <a:pt x="10" y="264"/>
                    </a:lnTo>
                    <a:lnTo>
                      <a:pt x="10" y="266"/>
                    </a:lnTo>
                    <a:lnTo>
                      <a:pt x="12" y="266"/>
                    </a:lnTo>
                    <a:lnTo>
                      <a:pt x="12" y="266"/>
                    </a:lnTo>
                    <a:lnTo>
                      <a:pt x="12" y="268"/>
                    </a:lnTo>
                    <a:lnTo>
                      <a:pt x="14" y="268"/>
                    </a:lnTo>
                    <a:lnTo>
                      <a:pt x="16" y="268"/>
                    </a:lnTo>
                    <a:lnTo>
                      <a:pt x="16" y="268"/>
                    </a:lnTo>
                    <a:lnTo>
                      <a:pt x="16" y="268"/>
                    </a:lnTo>
                    <a:lnTo>
                      <a:pt x="16" y="270"/>
                    </a:lnTo>
                    <a:lnTo>
                      <a:pt x="18" y="272"/>
                    </a:lnTo>
                    <a:lnTo>
                      <a:pt x="18" y="274"/>
                    </a:lnTo>
                    <a:lnTo>
                      <a:pt x="18" y="274"/>
                    </a:lnTo>
                    <a:lnTo>
                      <a:pt x="18" y="278"/>
                    </a:lnTo>
                    <a:lnTo>
                      <a:pt x="20" y="282"/>
                    </a:lnTo>
                    <a:lnTo>
                      <a:pt x="20" y="286"/>
                    </a:lnTo>
                    <a:lnTo>
                      <a:pt x="18" y="290"/>
                    </a:lnTo>
                    <a:lnTo>
                      <a:pt x="18" y="296"/>
                    </a:lnTo>
                    <a:lnTo>
                      <a:pt x="18" y="300"/>
                    </a:lnTo>
                    <a:lnTo>
                      <a:pt x="16" y="304"/>
                    </a:lnTo>
                    <a:lnTo>
                      <a:pt x="16" y="308"/>
                    </a:lnTo>
                    <a:lnTo>
                      <a:pt x="14" y="318"/>
                    </a:lnTo>
                    <a:lnTo>
                      <a:pt x="12" y="326"/>
                    </a:lnTo>
                    <a:lnTo>
                      <a:pt x="10" y="332"/>
                    </a:lnTo>
                    <a:lnTo>
                      <a:pt x="10" y="332"/>
                    </a:lnTo>
                    <a:lnTo>
                      <a:pt x="8" y="334"/>
                    </a:lnTo>
                    <a:lnTo>
                      <a:pt x="8" y="338"/>
                    </a:lnTo>
                    <a:lnTo>
                      <a:pt x="4" y="342"/>
                    </a:lnTo>
                    <a:lnTo>
                      <a:pt x="4" y="344"/>
                    </a:lnTo>
                    <a:lnTo>
                      <a:pt x="2" y="346"/>
                    </a:lnTo>
                    <a:lnTo>
                      <a:pt x="2" y="346"/>
                    </a:lnTo>
                    <a:lnTo>
                      <a:pt x="2" y="348"/>
                    </a:lnTo>
                    <a:lnTo>
                      <a:pt x="2" y="348"/>
                    </a:lnTo>
                    <a:lnTo>
                      <a:pt x="0" y="350"/>
                    </a:lnTo>
                    <a:lnTo>
                      <a:pt x="0" y="352"/>
                    </a:lnTo>
                    <a:lnTo>
                      <a:pt x="0" y="356"/>
                    </a:lnTo>
                    <a:lnTo>
                      <a:pt x="0" y="358"/>
                    </a:lnTo>
                    <a:lnTo>
                      <a:pt x="0" y="362"/>
                    </a:lnTo>
                    <a:lnTo>
                      <a:pt x="0" y="368"/>
                    </a:lnTo>
                    <a:lnTo>
                      <a:pt x="2" y="374"/>
                    </a:lnTo>
                    <a:lnTo>
                      <a:pt x="2" y="380"/>
                    </a:lnTo>
                    <a:lnTo>
                      <a:pt x="6" y="394"/>
                    </a:lnTo>
                    <a:lnTo>
                      <a:pt x="8" y="406"/>
                    </a:lnTo>
                    <a:lnTo>
                      <a:pt x="8" y="412"/>
                    </a:lnTo>
                    <a:lnTo>
                      <a:pt x="10" y="418"/>
                    </a:lnTo>
                    <a:lnTo>
                      <a:pt x="10" y="424"/>
                    </a:lnTo>
                    <a:lnTo>
                      <a:pt x="12" y="430"/>
                    </a:lnTo>
                    <a:lnTo>
                      <a:pt x="12" y="434"/>
                    </a:lnTo>
                    <a:lnTo>
                      <a:pt x="12" y="436"/>
                    </a:lnTo>
                    <a:lnTo>
                      <a:pt x="12" y="438"/>
                    </a:lnTo>
                    <a:lnTo>
                      <a:pt x="10" y="440"/>
                    </a:lnTo>
                    <a:lnTo>
                      <a:pt x="10" y="440"/>
                    </a:lnTo>
                    <a:lnTo>
                      <a:pt x="10" y="442"/>
                    </a:lnTo>
                    <a:lnTo>
                      <a:pt x="8" y="446"/>
                    </a:lnTo>
                    <a:lnTo>
                      <a:pt x="6" y="448"/>
                    </a:lnTo>
                    <a:lnTo>
                      <a:pt x="6" y="450"/>
                    </a:lnTo>
                    <a:lnTo>
                      <a:pt x="6" y="452"/>
                    </a:lnTo>
                    <a:lnTo>
                      <a:pt x="6" y="452"/>
                    </a:lnTo>
                    <a:lnTo>
                      <a:pt x="6" y="454"/>
                    </a:lnTo>
                    <a:lnTo>
                      <a:pt x="6" y="454"/>
                    </a:lnTo>
                    <a:lnTo>
                      <a:pt x="6" y="454"/>
                    </a:lnTo>
                    <a:lnTo>
                      <a:pt x="6" y="454"/>
                    </a:lnTo>
                    <a:lnTo>
                      <a:pt x="8" y="454"/>
                    </a:lnTo>
                    <a:lnTo>
                      <a:pt x="8" y="454"/>
                    </a:lnTo>
                    <a:lnTo>
                      <a:pt x="10" y="454"/>
                    </a:lnTo>
                    <a:lnTo>
                      <a:pt x="10" y="454"/>
                    </a:lnTo>
                    <a:lnTo>
                      <a:pt x="14" y="452"/>
                    </a:lnTo>
                    <a:lnTo>
                      <a:pt x="16" y="452"/>
                    </a:lnTo>
                    <a:lnTo>
                      <a:pt x="16" y="452"/>
                    </a:lnTo>
                    <a:lnTo>
                      <a:pt x="16" y="452"/>
                    </a:lnTo>
                    <a:lnTo>
                      <a:pt x="16" y="452"/>
                    </a:lnTo>
                    <a:lnTo>
                      <a:pt x="18" y="454"/>
                    </a:lnTo>
                    <a:lnTo>
                      <a:pt x="18" y="454"/>
                    </a:lnTo>
                    <a:lnTo>
                      <a:pt x="20" y="456"/>
                    </a:lnTo>
                    <a:lnTo>
                      <a:pt x="20" y="456"/>
                    </a:lnTo>
                    <a:lnTo>
                      <a:pt x="20" y="458"/>
                    </a:lnTo>
                    <a:lnTo>
                      <a:pt x="22" y="460"/>
                    </a:lnTo>
                    <a:lnTo>
                      <a:pt x="22" y="464"/>
                    </a:lnTo>
                    <a:lnTo>
                      <a:pt x="22" y="466"/>
                    </a:lnTo>
                    <a:lnTo>
                      <a:pt x="22" y="470"/>
                    </a:lnTo>
                    <a:lnTo>
                      <a:pt x="22" y="472"/>
                    </a:lnTo>
                    <a:lnTo>
                      <a:pt x="24" y="478"/>
                    </a:lnTo>
                    <a:lnTo>
                      <a:pt x="24" y="486"/>
                    </a:lnTo>
                    <a:lnTo>
                      <a:pt x="22" y="492"/>
                    </a:lnTo>
                    <a:lnTo>
                      <a:pt x="22" y="496"/>
                    </a:lnTo>
                    <a:lnTo>
                      <a:pt x="22" y="502"/>
                    </a:lnTo>
                    <a:lnTo>
                      <a:pt x="20" y="504"/>
                    </a:lnTo>
                    <a:lnTo>
                      <a:pt x="20" y="504"/>
                    </a:lnTo>
                    <a:lnTo>
                      <a:pt x="18" y="508"/>
                    </a:lnTo>
                    <a:lnTo>
                      <a:pt x="16" y="512"/>
                    </a:lnTo>
                    <a:lnTo>
                      <a:pt x="16" y="514"/>
                    </a:lnTo>
                    <a:lnTo>
                      <a:pt x="14" y="516"/>
                    </a:lnTo>
                    <a:lnTo>
                      <a:pt x="14" y="520"/>
                    </a:lnTo>
                    <a:lnTo>
                      <a:pt x="14" y="524"/>
                    </a:lnTo>
                    <a:lnTo>
                      <a:pt x="12" y="528"/>
                    </a:lnTo>
                    <a:lnTo>
                      <a:pt x="12" y="530"/>
                    </a:lnTo>
                    <a:lnTo>
                      <a:pt x="12" y="534"/>
                    </a:lnTo>
                    <a:lnTo>
                      <a:pt x="12" y="534"/>
                    </a:lnTo>
                    <a:lnTo>
                      <a:pt x="12" y="536"/>
                    </a:lnTo>
                    <a:lnTo>
                      <a:pt x="14" y="538"/>
                    </a:lnTo>
                    <a:lnTo>
                      <a:pt x="14" y="538"/>
                    </a:lnTo>
                    <a:lnTo>
                      <a:pt x="14" y="538"/>
                    </a:lnTo>
                    <a:lnTo>
                      <a:pt x="14" y="538"/>
                    </a:lnTo>
                    <a:lnTo>
                      <a:pt x="16" y="540"/>
                    </a:lnTo>
                    <a:lnTo>
                      <a:pt x="18" y="540"/>
                    </a:lnTo>
                    <a:lnTo>
                      <a:pt x="18" y="540"/>
                    </a:lnTo>
                    <a:lnTo>
                      <a:pt x="20" y="540"/>
                    </a:lnTo>
                    <a:lnTo>
                      <a:pt x="22" y="542"/>
                    </a:lnTo>
                    <a:lnTo>
                      <a:pt x="24" y="542"/>
                    </a:lnTo>
                    <a:lnTo>
                      <a:pt x="24" y="542"/>
                    </a:lnTo>
                    <a:lnTo>
                      <a:pt x="24" y="544"/>
                    </a:lnTo>
                    <a:lnTo>
                      <a:pt x="24" y="544"/>
                    </a:lnTo>
                    <a:lnTo>
                      <a:pt x="24" y="546"/>
                    </a:lnTo>
                    <a:lnTo>
                      <a:pt x="24" y="548"/>
                    </a:lnTo>
                    <a:lnTo>
                      <a:pt x="24" y="550"/>
                    </a:lnTo>
                    <a:lnTo>
                      <a:pt x="22" y="550"/>
                    </a:lnTo>
                    <a:lnTo>
                      <a:pt x="22" y="552"/>
                    </a:lnTo>
                    <a:lnTo>
                      <a:pt x="20" y="556"/>
                    </a:lnTo>
                    <a:lnTo>
                      <a:pt x="18" y="560"/>
                    </a:lnTo>
                    <a:lnTo>
                      <a:pt x="16" y="564"/>
                    </a:lnTo>
                    <a:lnTo>
                      <a:pt x="14" y="566"/>
                    </a:lnTo>
                    <a:lnTo>
                      <a:pt x="14" y="566"/>
                    </a:lnTo>
                    <a:lnTo>
                      <a:pt x="14" y="568"/>
                    </a:lnTo>
                    <a:lnTo>
                      <a:pt x="14" y="570"/>
                    </a:lnTo>
                    <a:lnTo>
                      <a:pt x="14" y="572"/>
                    </a:lnTo>
                    <a:lnTo>
                      <a:pt x="14" y="572"/>
                    </a:lnTo>
                    <a:lnTo>
                      <a:pt x="14" y="576"/>
                    </a:lnTo>
                    <a:lnTo>
                      <a:pt x="16" y="580"/>
                    </a:lnTo>
                    <a:lnTo>
                      <a:pt x="16" y="582"/>
                    </a:lnTo>
                    <a:lnTo>
                      <a:pt x="18" y="586"/>
                    </a:lnTo>
                    <a:lnTo>
                      <a:pt x="18" y="590"/>
                    </a:lnTo>
                    <a:lnTo>
                      <a:pt x="22" y="596"/>
                    </a:lnTo>
                    <a:lnTo>
                      <a:pt x="22" y="598"/>
                    </a:lnTo>
                    <a:lnTo>
                      <a:pt x="24" y="602"/>
                    </a:lnTo>
                    <a:lnTo>
                      <a:pt x="26" y="604"/>
                    </a:lnTo>
                    <a:lnTo>
                      <a:pt x="26" y="606"/>
                    </a:lnTo>
                    <a:lnTo>
                      <a:pt x="28" y="608"/>
                    </a:lnTo>
                    <a:lnTo>
                      <a:pt x="28" y="608"/>
                    </a:lnTo>
                    <a:lnTo>
                      <a:pt x="30" y="610"/>
                    </a:lnTo>
                    <a:lnTo>
                      <a:pt x="32" y="610"/>
                    </a:lnTo>
                    <a:lnTo>
                      <a:pt x="34" y="610"/>
                    </a:lnTo>
                    <a:lnTo>
                      <a:pt x="36" y="612"/>
                    </a:lnTo>
                    <a:lnTo>
                      <a:pt x="36" y="612"/>
                    </a:lnTo>
                    <a:lnTo>
                      <a:pt x="38" y="612"/>
                    </a:lnTo>
                    <a:lnTo>
                      <a:pt x="38" y="614"/>
                    </a:lnTo>
                    <a:lnTo>
                      <a:pt x="40" y="614"/>
                    </a:lnTo>
                    <a:lnTo>
                      <a:pt x="40" y="614"/>
                    </a:lnTo>
                    <a:lnTo>
                      <a:pt x="40" y="616"/>
                    </a:lnTo>
                    <a:lnTo>
                      <a:pt x="40" y="618"/>
                    </a:lnTo>
                    <a:lnTo>
                      <a:pt x="40" y="620"/>
                    </a:lnTo>
                    <a:lnTo>
                      <a:pt x="40" y="626"/>
                    </a:lnTo>
                    <a:lnTo>
                      <a:pt x="42" y="626"/>
                    </a:lnTo>
                    <a:lnTo>
                      <a:pt x="42" y="628"/>
                    </a:lnTo>
                    <a:lnTo>
                      <a:pt x="42" y="630"/>
                    </a:lnTo>
                    <a:lnTo>
                      <a:pt x="44" y="632"/>
                    </a:lnTo>
                    <a:lnTo>
                      <a:pt x="46" y="634"/>
                    </a:lnTo>
                    <a:lnTo>
                      <a:pt x="46" y="636"/>
                    </a:lnTo>
                    <a:lnTo>
                      <a:pt x="48" y="636"/>
                    </a:lnTo>
                    <a:lnTo>
                      <a:pt x="48" y="638"/>
                    </a:lnTo>
                    <a:lnTo>
                      <a:pt x="52" y="638"/>
                    </a:lnTo>
                    <a:lnTo>
                      <a:pt x="54" y="640"/>
                    </a:lnTo>
                    <a:lnTo>
                      <a:pt x="56" y="640"/>
                    </a:lnTo>
                    <a:lnTo>
                      <a:pt x="56" y="642"/>
                    </a:lnTo>
                    <a:lnTo>
                      <a:pt x="58" y="642"/>
                    </a:lnTo>
                    <a:lnTo>
                      <a:pt x="58" y="644"/>
                    </a:lnTo>
                    <a:lnTo>
                      <a:pt x="60" y="646"/>
                    </a:lnTo>
                    <a:lnTo>
                      <a:pt x="60" y="648"/>
                    </a:lnTo>
                    <a:lnTo>
                      <a:pt x="60" y="650"/>
                    </a:lnTo>
                    <a:lnTo>
                      <a:pt x="62" y="650"/>
                    </a:lnTo>
                    <a:lnTo>
                      <a:pt x="62" y="652"/>
                    </a:lnTo>
                    <a:lnTo>
                      <a:pt x="64" y="652"/>
                    </a:lnTo>
                    <a:lnTo>
                      <a:pt x="68" y="654"/>
                    </a:lnTo>
                    <a:lnTo>
                      <a:pt x="72" y="656"/>
                    </a:lnTo>
                    <a:lnTo>
                      <a:pt x="74" y="658"/>
                    </a:lnTo>
                    <a:lnTo>
                      <a:pt x="78" y="662"/>
                    </a:lnTo>
                    <a:lnTo>
                      <a:pt x="82" y="664"/>
                    </a:lnTo>
                    <a:lnTo>
                      <a:pt x="82" y="666"/>
                    </a:lnTo>
                    <a:lnTo>
                      <a:pt x="84" y="666"/>
                    </a:lnTo>
                    <a:lnTo>
                      <a:pt x="84" y="668"/>
                    </a:lnTo>
                    <a:lnTo>
                      <a:pt x="84" y="670"/>
                    </a:lnTo>
                    <a:lnTo>
                      <a:pt x="86" y="672"/>
                    </a:lnTo>
                    <a:lnTo>
                      <a:pt x="86" y="674"/>
                    </a:lnTo>
                    <a:lnTo>
                      <a:pt x="88" y="676"/>
                    </a:lnTo>
                    <a:lnTo>
                      <a:pt x="88" y="676"/>
                    </a:lnTo>
                    <a:lnTo>
                      <a:pt x="88" y="678"/>
                    </a:lnTo>
                    <a:lnTo>
                      <a:pt x="88" y="678"/>
                    </a:lnTo>
                    <a:lnTo>
                      <a:pt x="90" y="678"/>
                    </a:lnTo>
                    <a:lnTo>
                      <a:pt x="90" y="678"/>
                    </a:lnTo>
                    <a:lnTo>
                      <a:pt x="90" y="676"/>
                    </a:lnTo>
                    <a:lnTo>
                      <a:pt x="92" y="676"/>
                    </a:lnTo>
                    <a:lnTo>
                      <a:pt x="92" y="676"/>
                    </a:lnTo>
                    <a:lnTo>
                      <a:pt x="92" y="674"/>
                    </a:lnTo>
                    <a:lnTo>
                      <a:pt x="92" y="672"/>
                    </a:lnTo>
                    <a:lnTo>
                      <a:pt x="92" y="670"/>
                    </a:lnTo>
                    <a:lnTo>
                      <a:pt x="92" y="668"/>
                    </a:lnTo>
                    <a:lnTo>
                      <a:pt x="94" y="664"/>
                    </a:lnTo>
                    <a:lnTo>
                      <a:pt x="94" y="662"/>
                    </a:lnTo>
                    <a:lnTo>
                      <a:pt x="94" y="662"/>
                    </a:lnTo>
                    <a:lnTo>
                      <a:pt x="94" y="660"/>
                    </a:lnTo>
                    <a:lnTo>
                      <a:pt x="94" y="660"/>
                    </a:lnTo>
                    <a:lnTo>
                      <a:pt x="96" y="660"/>
                    </a:lnTo>
                    <a:lnTo>
                      <a:pt x="96" y="658"/>
                    </a:lnTo>
                    <a:lnTo>
                      <a:pt x="100" y="656"/>
                    </a:lnTo>
                    <a:lnTo>
                      <a:pt x="102" y="656"/>
                    </a:lnTo>
                    <a:lnTo>
                      <a:pt x="102" y="656"/>
                    </a:lnTo>
                    <a:lnTo>
                      <a:pt x="104" y="654"/>
                    </a:lnTo>
                    <a:lnTo>
                      <a:pt x="104" y="654"/>
                    </a:lnTo>
                    <a:lnTo>
                      <a:pt x="104" y="654"/>
                    </a:lnTo>
                    <a:lnTo>
                      <a:pt x="106" y="652"/>
                    </a:lnTo>
                    <a:lnTo>
                      <a:pt x="106" y="650"/>
                    </a:lnTo>
                    <a:lnTo>
                      <a:pt x="106" y="648"/>
                    </a:lnTo>
                    <a:lnTo>
                      <a:pt x="106" y="646"/>
                    </a:lnTo>
                    <a:lnTo>
                      <a:pt x="106" y="644"/>
                    </a:lnTo>
                    <a:lnTo>
                      <a:pt x="106" y="642"/>
                    </a:lnTo>
                    <a:lnTo>
                      <a:pt x="104" y="638"/>
                    </a:lnTo>
                    <a:lnTo>
                      <a:pt x="104" y="634"/>
                    </a:lnTo>
                    <a:lnTo>
                      <a:pt x="102" y="630"/>
                    </a:lnTo>
                    <a:lnTo>
                      <a:pt x="102" y="626"/>
                    </a:lnTo>
                    <a:close/>
                  </a:path>
                </a:pathLst>
              </a:custGeom>
              <a:grp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527" name="Freeform 496">
                <a:extLst>
                  <a:ext uri="{FF2B5EF4-FFF2-40B4-BE49-F238E27FC236}">
                    <a16:creationId xmlns:a16="http://schemas.microsoft.com/office/drawing/2014/main" id="{1DE1C1F8-50C8-41AF-991E-AE6B713E6813}"/>
                  </a:ext>
                </a:extLst>
              </p:cNvPr>
              <p:cNvSpPr>
                <a:spLocks/>
              </p:cNvSpPr>
              <p:nvPr/>
            </p:nvSpPr>
            <p:spPr bwMode="auto">
              <a:xfrm>
                <a:off x="2843503" y="6312067"/>
                <a:ext cx="53975" cy="60325"/>
              </a:xfrm>
              <a:custGeom>
                <a:avLst/>
                <a:gdLst>
                  <a:gd name="T0" fmla="*/ 32 w 34"/>
                  <a:gd name="T1" fmla="*/ 6 h 38"/>
                  <a:gd name="T2" fmla="*/ 32 w 34"/>
                  <a:gd name="T3" fmla="*/ 6 h 38"/>
                  <a:gd name="T4" fmla="*/ 32 w 34"/>
                  <a:gd name="T5" fmla="*/ 8 h 38"/>
                  <a:gd name="T6" fmla="*/ 30 w 34"/>
                  <a:gd name="T7" fmla="*/ 8 h 38"/>
                  <a:gd name="T8" fmla="*/ 30 w 34"/>
                  <a:gd name="T9" fmla="*/ 10 h 38"/>
                  <a:gd name="T10" fmla="*/ 28 w 34"/>
                  <a:gd name="T11" fmla="*/ 10 h 38"/>
                  <a:gd name="T12" fmla="*/ 28 w 34"/>
                  <a:gd name="T13" fmla="*/ 14 h 38"/>
                  <a:gd name="T14" fmla="*/ 26 w 34"/>
                  <a:gd name="T15" fmla="*/ 16 h 38"/>
                  <a:gd name="T16" fmla="*/ 26 w 34"/>
                  <a:gd name="T17" fmla="*/ 18 h 38"/>
                  <a:gd name="T18" fmla="*/ 24 w 34"/>
                  <a:gd name="T19" fmla="*/ 20 h 38"/>
                  <a:gd name="T20" fmla="*/ 24 w 34"/>
                  <a:gd name="T21" fmla="*/ 24 h 38"/>
                  <a:gd name="T22" fmla="*/ 22 w 34"/>
                  <a:gd name="T23" fmla="*/ 28 h 38"/>
                  <a:gd name="T24" fmla="*/ 22 w 34"/>
                  <a:gd name="T25" fmla="*/ 34 h 38"/>
                  <a:gd name="T26" fmla="*/ 22 w 34"/>
                  <a:gd name="T27" fmla="*/ 38 h 38"/>
                  <a:gd name="T28" fmla="*/ 18 w 34"/>
                  <a:gd name="T29" fmla="*/ 36 h 38"/>
                  <a:gd name="T30" fmla="*/ 16 w 34"/>
                  <a:gd name="T31" fmla="*/ 34 h 38"/>
                  <a:gd name="T32" fmla="*/ 12 w 34"/>
                  <a:gd name="T33" fmla="*/ 34 h 38"/>
                  <a:gd name="T34" fmla="*/ 8 w 34"/>
                  <a:gd name="T35" fmla="*/ 32 h 38"/>
                  <a:gd name="T36" fmla="*/ 6 w 34"/>
                  <a:gd name="T37" fmla="*/ 30 h 38"/>
                  <a:gd name="T38" fmla="*/ 4 w 34"/>
                  <a:gd name="T39" fmla="*/ 30 h 38"/>
                  <a:gd name="T40" fmla="*/ 2 w 34"/>
                  <a:gd name="T41" fmla="*/ 28 h 38"/>
                  <a:gd name="T42" fmla="*/ 2 w 34"/>
                  <a:gd name="T43" fmla="*/ 28 h 38"/>
                  <a:gd name="T44" fmla="*/ 0 w 34"/>
                  <a:gd name="T45" fmla="*/ 26 h 38"/>
                  <a:gd name="T46" fmla="*/ 0 w 34"/>
                  <a:gd name="T47" fmla="*/ 24 h 38"/>
                  <a:gd name="T48" fmla="*/ 0 w 34"/>
                  <a:gd name="T49" fmla="*/ 24 h 38"/>
                  <a:gd name="T50" fmla="*/ 0 w 34"/>
                  <a:gd name="T51" fmla="*/ 22 h 38"/>
                  <a:gd name="T52" fmla="*/ 0 w 34"/>
                  <a:gd name="T53" fmla="*/ 22 h 38"/>
                  <a:gd name="T54" fmla="*/ 0 w 34"/>
                  <a:gd name="T55" fmla="*/ 20 h 38"/>
                  <a:gd name="T56" fmla="*/ 0 w 34"/>
                  <a:gd name="T57" fmla="*/ 18 h 38"/>
                  <a:gd name="T58" fmla="*/ 0 w 34"/>
                  <a:gd name="T59" fmla="*/ 16 h 38"/>
                  <a:gd name="T60" fmla="*/ 2 w 34"/>
                  <a:gd name="T61" fmla="*/ 14 h 38"/>
                  <a:gd name="T62" fmla="*/ 2 w 34"/>
                  <a:gd name="T63" fmla="*/ 10 h 38"/>
                  <a:gd name="T64" fmla="*/ 4 w 34"/>
                  <a:gd name="T65" fmla="*/ 8 h 38"/>
                  <a:gd name="T66" fmla="*/ 4 w 34"/>
                  <a:gd name="T67" fmla="*/ 8 h 38"/>
                  <a:gd name="T68" fmla="*/ 6 w 34"/>
                  <a:gd name="T69" fmla="*/ 6 h 38"/>
                  <a:gd name="T70" fmla="*/ 6 w 34"/>
                  <a:gd name="T71" fmla="*/ 6 h 38"/>
                  <a:gd name="T72" fmla="*/ 8 w 34"/>
                  <a:gd name="T73" fmla="*/ 4 h 38"/>
                  <a:gd name="T74" fmla="*/ 10 w 34"/>
                  <a:gd name="T75" fmla="*/ 4 h 38"/>
                  <a:gd name="T76" fmla="*/ 12 w 34"/>
                  <a:gd name="T77" fmla="*/ 2 h 38"/>
                  <a:gd name="T78" fmla="*/ 12 w 34"/>
                  <a:gd name="T79" fmla="*/ 2 h 38"/>
                  <a:gd name="T80" fmla="*/ 14 w 34"/>
                  <a:gd name="T81" fmla="*/ 2 h 38"/>
                  <a:gd name="T82" fmla="*/ 16 w 34"/>
                  <a:gd name="T83" fmla="*/ 0 h 38"/>
                  <a:gd name="T84" fmla="*/ 16 w 34"/>
                  <a:gd name="T85" fmla="*/ 0 h 38"/>
                  <a:gd name="T86" fmla="*/ 18 w 34"/>
                  <a:gd name="T87" fmla="*/ 0 h 38"/>
                  <a:gd name="T88" fmla="*/ 20 w 34"/>
                  <a:gd name="T89" fmla="*/ 2 h 38"/>
                  <a:gd name="T90" fmla="*/ 24 w 34"/>
                  <a:gd name="T91" fmla="*/ 2 h 38"/>
                  <a:gd name="T92" fmla="*/ 26 w 34"/>
                  <a:gd name="T93" fmla="*/ 4 h 38"/>
                  <a:gd name="T94" fmla="*/ 32 w 34"/>
                  <a:gd name="T95" fmla="*/ 6 h 38"/>
                  <a:gd name="T96" fmla="*/ 34 w 34"/>
                  <a:gd name="T97" fmla="*/ 6 h 38"/>
                  <a:gd name="T98" fmla="*/ 34 w 34"/>
                  <a:gd name="T99" fmla="*/ 6 h 38"/>
                  <a:gd name="T100" fmla="*/ 32 w 34"/>
                  <a:gd name="T101" fmla="*/ 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 h="38">
                    <a:moveTo>
                      <a:pt x="32" y="6"/>
                    </a:moveTo>
                    <a:lnTo>
                      <a:pt x="32" y="6"/>
                    </a:lnTo>
                    <a:lnTo>
                      <a:pt x="32" y="8"/>
                    </a:lnTo>
                    <a:lnTo>
                      <a:pt x="30" y="8"/>
                    </a:lnTo>
                    <a:lnTo>
                      <a:pt x="30" y="10"/>
                    </a:lnTo>
                    <a:lnTo>
                      <a:pt x="28" y="10"/>
                    </a:lnTo>
                    <a:lnTo>
                      <a:pt x="28" y="14"/>
                    </a:lnTo>
                    <a:lnTo>
                      <a:pt x="26" y="16"/>
                    </a:lnTo>
                    <a:lnTo>
                      <a:pt x="26" y="18"/>
                    </a:lnTo>
                    <a:lnTo>
                      <a:pt x="24" y="20"/>
                    </a:lnTo>
                    <a:lnTo>
                      <a:pt x="24" y="24"/>
                    </a:lnTo>
                    <a:lnTo>
                      <a:pt x="22" y="28"/>
                    </a:lnTo>
                    <a:lnTo>
                      <a:pt x="22" y="34"/>
                    </a:lnTo>
                    <a:lnTo>
                      <a:pt x="22" y="38"/>
                    </a:lnTo>
                    <a:lnTo>
                      <a:pt x="18" y="36"/>
                    </a:lnTo>
                    <a:lnTo>
                      <a:pt x="16" y="34"/>
                    </a:lnTo>
                    <a:lnTo>
                      <a:pt x="12" y="34"/>
                    </a:lnTo>
                    <a:lnTo>
                      <a:pt x="8" y="32"/>
                    </a:lnTo>
                    <a:lnTo>
                      <a:pt x="6" y="30"/>
                    </a:lnTo>
                    <a:lnTo>
                      <a:pt x="4" y="30"/>
                    </a:lnTo>
                    <a:lnTo>
                      <a:pt x="2" y="28"/>
                    </a:lnTo>
                    <a:lnTo>
                      <a:pt x="2" y="28"/>
                    </a:lnTo>
                    <a:lnTo>
                      <a:pt x="0" y="26"/>
                    </a:lnTo>
                    <a:lnTo>
                      <a:pt x="0" y="24"/>
                    </a:lnTo>
                    <a:lnTo>
                      <a:pt x="0" y="24"/>
                    </a:lnTo>
                    <a:lnTo>
                      <a:pt x="0" y="22"/>
                    </a:lnTo>
                    <a:lnTo>
                      <a:pt x="0" y="22"/>
                    </a:lnTo>
                    <a:lnTo>
                      <a:pt x="0" y="20"/>
                    </a:lnTo>
                    <a:lnTo>
                      <a:pt x="0" y="18"/>
                    </a:lnTo>
                    <a:lnTo>
                      <a:pt x="0" y="16"/>
                    </a:lnTo>
                    <a:lnTo>
                      <a:pt x="2" y="14"/>
                    </a:lnTo>
                    <a:lnTo>
                      <a:pt x="2" y="10"/>
                    </a:lnTo>
                    <a:lnTo>
                      <a:pt x="4" y="8"/>
                    </a:lnTo>
                    <a:lnTo>
                      <a:pt x="4" y="8"/>
                    </a:lnTo>
                    <a:lnTo>
                      <a:pt x="6" y="6"/>
                    </a:lnTo>
                    <a:lnTo>
                      <a:pt x="6" y="6"/>
                    </a:lnTo>
                    <a:lnTo>
                      <a:pt x="8" y="4"/>
                    </a:lnTo>
                    <a:lnTo>
                      <a:pt x="10" y="4"/>
                    </a:lnTo>
                    <a:lnTo>
                      <a:pt x="12" y="2"/>
                    </a:lnTo>
                    <a:lnTo>
                      <a:pt x="12" y="2"/>
                    </a:lnTo>
                    <a:lnTo>
                      <a:pt x="14" y="2"/>
                    </a:lnTo>
                    <a:lnTo>
                      <a:pt x="16" y="0"/>
                    </a:lnTo>
                    <a:lnTo>
                      <a:pt x="16" y="0"/>
                    </a:lnTo>
                    <a:lnTo>
                      <a:pt x="18" y="0"/>
                    </a:lnTo>
                    <a:lnTo>
                      <a:pt x="20" y="2"/>
                    </a:lnTo>
                    <a:lnTo>
                      <a:pt x="24" y="2"/>
                    </a:lnTo>
                    <a:lnTo>
                      <a:pt x="26" y="4"/>
                    </a:lnTo>
                    <a:lnTo>
                      <a:pt x="32" y="6"/>
                    </a:lnTo>
                    <a:lnTo>
                      <a:pt x="34" y="6"/>
                    </a:lnTo>
                    <a:lnTo>
                      <a:pt x="34" y="6"/>
                    </a:lnTo>
                    <a:lnTo>
                      <a:pt x="32" y="6"/>
                    </a:lnTo>
                    <a:close/>
                  </a:path>
                </a:pathLst>
              </a:custGeom>
              <a:grp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528" name="Freeform 500">
                <a:extLst>
                  <a:ext uri="{FF2B5EF4-FFF2-40B4-BE49-F238E27FC236}">
                    <a16:creationId xmlns:a16="http://schemas.microsoft.com/office/drawing/2014/main" id="{F0453605-E3E5-4C60-A376-F75A25D42047}"/>
                  </a:ext>
                </a:extLst>
              </p:cNvPr>
              <p:cNvSpPr>
                <a:spLocks/>
              </p:cNvSpPr>
              <p:nvPr/>
            </p:nvSpPr>
            <p:spPr bwMode="auto">
              <a:xfrm>
                <a:off x="2875253" y="6321592"/>
                <a:ext cx="66675" cy="60325"/>
              </a:xfrm>
              <a:custGeom>
                <a:avLst/>
                <a:gdLst>
                  <a:gd name="T0" fmla="*/ 0 w 42"/>
                  <a:gd name="T1" fmla="*/ 32 h 38"/>
                  <a:gd name="T2" fmla="*/ 2 w 42"/>
                  <a:gd name="T3" fmla="*/ 22 h 38"/>
                  <a:gd name="T4" fmla="*/ 4 w 42"/>
                  <a:gd name="T5" fmla="*/ 16 h 38"/>
                  <a:gd name="T6" fmla="*/ 6 w 42"/>
                  <a:gd name="T7" fmla="*/ 10 h 38"/>
                  <a:gd name="T8" fmla="*/ 8 w 42"/>
                  <a:gd name="T9" fmla="*/ 6 h 38"/>
                  <a:gd name="T10" fmla="*/ 10 w 42"/>
                  <a:gd name="T11" fmla="*/ 2 h 38"/>
                  <a:gd name="T12" fmla="*/ 12 w 42"/>
                  <a:gd name="T13" fmla="*/ 2 h 38"/>
                  <a:gd name="T14" fmla="*/ 12 w 42"/>
                  <a:gd name="T15" fmla="*/ 0 h 38"/>
                  <a:gd name="T16" fmla="*/ 14 w 42"/>
                  <a:gd name="T17" fmla="*/ 2 h 38"/>
                  <a:gd name="T18" fmla="*/ 18 w 42"/>
                  <a:gd name="T19" fmla="*/ 4 h 38"/>
                  <a:gd name="T20" fmla="*/ 22 w 42"/>
                  <a:gd name="T21" fmla="*/ 10 h 38"/>
                  <a:gd name="T22" fmla="*/ 24 w 42"/>
                  <a:gd name="T23" fmla="*/ 12 h 38"/>
                  <a:gd name="T24" fmla="*/ 26 w 42"/>
                  <a:gd name="T25" fmla="*/ 14 h 38"/>
                  <a:gd name="T26" fmla="*/ 32 w 42"/>
                  <a:gd name="T27" fmla="*/ 16 h 38"/>
                  <a:gd name="T28" fmla="*/ 38 w 42"/>
                  <a:gd name="T29" fmla="*/ 20 h 38"/>
                  <a:gd name="T30" fmla="*/ 42 w 42"/>
                  <a:gd name="T31" fmla="*/ 22 h 38"/>
                  <a:gd name="T32" fmla="*/ 42 w 42"/>
                  <a:gd name="T33" fmla="*/ 24 h 38"/>
                  <a:gd name="T34" fmla="*/ 42 w 42"/>
                  <a:gd name="T35" fmla="*/ 26 h 38"/>
                  <a:gd name="T36" fmla="*/ 42 w 42"/>
                  <a:gd name="T37" fmla="*/ 26 h 38"/>
                  <a:gd name="T38" fmla="*/ 42 w 42"/>
                  <a:gd name="T39" fmla="*/ 28 h 38"/>
                  <a:gd name="T40" fmla="*/ 38 w 42"/>
                  <a:gd name="T41" fmla="*/ 28 h 38"/>
                  <a:gd name="T42" fmla="*/ 36 w 42"/>
                  <a:gd name="T43" fmla="*/ 28 h 38"/>
                  <a:gd name="T44" fmla="*/ 30 w 42"/>
                  <a:gd name="T45" fmla="*/ 26 h 38"/>
                  <a:gd name="T46" fmla="*/ 24 w 42"/>
                  <a:gd name="T47" fmla="*/ 24 h 38"/>
                  <a:gd name="T48" fmla="*/ 22 w 42"/>
                  <a:gd name="T49" fmla="*/ 24 h 38"/>
                  <a:gd name="T50" fmla="*/ 20 w 42"/>
                  <a:gd name="T51" fmla="*/ 26 h 38"/>
                  <a:gd name="T52" fmla="*/ 20 w 42"/>
                  <a:gd name="T53" fmla="*/ 28 h 38"/>
                  <a:gd name="T54" fmla="*/ 20 w 42"/>
                  <a:gd name="T55" fmla="*/ 30 h 38"/>
                  <a:gd name="T56" fmla="*/ 18 w 42"/>
                  <a:gd name="T57" fmla="*/ 34 h 38"/>
                  <a:gd name="T58" fmla="*/ 18 w 42"/>
                  <a:gd name="T59" fmla="*/ 36 h 38"/>
                  <a:gd name="T60" fmla="*/ 16 w 42"/>
                  <a:gd name="T61" fmla="*/ 38 h 38"/>
                  <a:gd name="T62" fmla="*/ 16 w 42"/>
                  <a:gd name="T63" fmla="*/ 38 h 38"/>
                  <a:gd name="T64" fmla="*/ 14 w 42"/>
                  <a:gd name="T65" fmla="*/ 38 h 38"/>
                  <a:gd name="T66" fmla="*/ 10 w 42"/>
                  <a:gd name="T67" fmla="*/ 36 h 38"/>
                  <a:gd name="T68" fmla="*/ 4 w 42"/>
                  <a:gd name="T69" fmla="*/ 34 h 38"/>
                  <a:gd name="T70" fmla="*/ 0 w 42"/>
                  <a:gd name="T71" fmla="*/ 3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 h="38">
                    <a:moveTo>
                      <a:pt x="0" y="32"/>
                    </a:moveTo>
                    <a:lnTo>
                      <a:pt x="0" y="32"/>
                    </a:lnTo>
                    <a:lnTo>
                      <a:pt x="2" y="28"/>
                    </a:lnTo>
                    <a:lnTo>
                      <a:pt x="2" y="22"/>
                    </a:lnTo>
                    <a:lnTo>
                      <a:pt x="4" y="18"/>
                    </a:lnTo>
                    <a:lnTo>
                      <a:pt x="4" y="16"/>
                    </a:lnTo>
                    <a:lnTo>
                      <a:pt x="6" y="12"/>
                    </a:lnTo>
                    <a:lnTo>
                      <a:pt x="6" y="10"/>
                    </a:lnTo>
                    <a:lnTo>
                      <a:pt x="6" y="8"/>
                    </a:lnTo>
                    <a:lnTo>
                      <a:pt x="8" y="6"/>
                    </a:lnTo>
                    <a:lnTo>
                      <a:pt x="8" y="4"/>
                    </a:lnTo>
                    <a:lnTo>
                      <a:pt x="10" y="2"/>
                    </a:lnTo>
                    <a:lnTo>
                      <a:pt x="10" y="2"/>
                    </a:lnTo>
                    <a:lnTo>
                      <a:pt x="12" y="2"/>
                    </a:lnTo>
                    <a:lnTo>
                      <a:pt x="12" y="0"/>
                    </a:lnTo>
                    <a:lnTo>
                      <a:pt x="12" y="0"/>
                    </a:lnTo>
                    <a:lnTo>
                      <a:pt x="14" y="0"/>
                    </a:lnTo>
                    <a:lnTo>
                      <a:pt x="14" y="2"/>
                    </a:lnTo>
                    <a:lnTo>
                      <a:pt x="16" y="2"/>
                    </a:lnTo>
                    <a:lnTo>
                      <a:pt x="18" y="4"/>
                    </a:lnTo>
                    <a:lnTo>
                      <a:pt x="18" y="6"/>
                    </a:lnTo>
                    <a:lnTo>
                      <a:pt x="22" y="10"/>
                    </a:lnTo>
                    <a:lnTo>
                      <a:pt x="22" y="10"/>
                    </a:lnTo>
                    <a:lnTo>
                      <a:pt x="24" y="12"/>
                    </a:lnTo>
                    <a:lnTo>
                      <a:pt x="24" y="12"/>
                    </a:lnTo>
                    <a:lnTo>
                      <a:pt x="26" y="14"/>
                    </a:lnTo>
                    <a:lnTo>
                      <a:pt x="28" y="14"/>
                    </a:lnTo>
                    <a:lnTo>
                      <a:pt x="32" y="16"/>
                    </a:lnTo>
                    <a:lnTo>
                      <a:pt x="36" y="18"/>
                    </a:lnTo>
                    <a:lnTo>
                      <a:pt x="38" y="20"/>
                    </a:lnTo>
                    <a:lnTo>
                      <a:pt x="40" y="22"/>
                    </a:lnTo>
                    <a:lnTo>
                      <a:pt x="42" y="22"/>
                    </a:lnTo>
                    <a:lnTo>
                      <a:pt x="42" y="24"/>
                    </a:lnTo>
                    <a:lnTo>
                      <a:pt x="42" y="24"/>
                    </a:lnTo>
                    <a:lnTo>
                      <a:pt x="42" y="26"/>
                    </a:lnTo>
                    <a:lnTo>
                      <a:pt x="42" y="26"/>
                    </a:lnTo>
                    <a:lnTo>
                      <a:pt x="42" y="26"/>
                    </a:lnTo>
                    <a:lnTo>
                      <a:pt x="42" y="26"/>
                    </a:lnTo>
                    <a:lnTo>
                      <a:pt x="42" y="28"/>
                    </a:lnTo>
                    <a:lnTo>
                      <a:pt x="42" y="28"/>
                    </a:lnTo>
                    <a:lnTo>
                      <a:pt x="40" y="28"/>
                    </a:lnTo>
                    <a:lnTo>
                      <a:pt x="38" y="28"/>
                    </a:lnTo>
                    <a:lnTo>
                      <a:pt x="38" y="28"/>
                    </a:lnTo>
                    <a:lnTo>
                      <a:pt x="36" y="28"/>
                    </a:lnTo>
                    <a:lnTo>
                      <a:pt x="32" y="26"/>
                    </a:lnTo>
                    <a:lnTo>
                      <a:pt x="30" y="26"/>
                    </a:lnTo>
                    <a:lnTo>
                      <a:pt x="26" y="26"/>
                    </a:lnTo>
                    <a:lnTo>
                      <a:pt x="24" y="24"/>
                    </a:lnTo>
                    <a:lnTo>
                      <a:pt x="24" y="24"/>
                    </a:lnTo>
                    <a:lnTo>
                      <a:pt x="22" y="24"/>
                    </a:lnTo>
                    <a:lnTo>
                      <a:pt x="22" y="26"/>
                    </a:lnTo>
                    <a:lnTo>
                      <a:pt x="20" y="26"/>
                    </a:lnTo>
                    <a:lnTo>
                      <a:pt x="20" y="26"/>
                    </a:lnTo>
                    <a:lnTo>
                      <a:pt x="20" y="28"/>
                    </a:lnTo>
                    <a:lnTo>
                      <a:pt x="20" y="28"/>
                    </a:lnTo>
                    <a:lnTo>
                      <a:pt x="20" y="30"/>
                    </a:lnTo>
                    <a:lnTo>
                      <a:pt x="18" y="32"/>
                    </a:lnTo>
                    <a:lnTo>
                      <a:pt x="18" y="34"/>
                    </a:lnTo>
                    <a:lnTo>
                      <a:pt x="18" y="36"/>
                    </a:lnTo>
                    <a:lnTo>
                      <a:pt x="18" y="36"/>
                    </a:lnTo>
                    <a:lnTo>
                      <a:pt x="18" y="36"/>
                    </a:lnTo>
                    <a:lnTo>
                      <a:pt x="16" y="38"/>
                    </a:lnTo>
                    <a:lnTo>
                      <a:pt x="16" y="38"/>
                    </a:lnTo>
                    <a:lnTo>
                      <a:pt x="16" y="38"/>
                    </a:lnTo>
                    <a:lnTo>
                      <a:pt x="14" y="38"/>
                    </a:lnTo>
                    <a:lnTo>
                      <a:pt x="14" y="38"/>
                    </a:lnTo>
                    <a:lnTo>
                      <a:pt x="12" y="38"/>
                    </a:lnTo>
                    <a:lnTo>
                      <a:pt x="10" y="36"/>
                    </a:lnTo>
                    <a:lnTo>
                      <a:pt x="8" y="36"/>
                    </a:lnTo>
                    <a:lnTo>
                      <a:pt x="4" y="34"/>
                    </a:lnTo>
                    <a:lnTo>
                      <a:pt x="2" y="32"/>
                    </a:lnTo>
                    <a:lnTo>
                      <a:pt x="0" y="32"/>
                    </a:lnTo>
                    <a:close/>
                  </a:path>
                </a:pathLst>
              </a:custGeom>
              <a:grp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grpSp>
        <p:sp>
          <p:nvSpPr>
            <p:cNvPr id="398" name="Freeform 504">
              <a:extLst>
                <a:ext uri="{FF2B5EF4-FFF2-40B4-BE49-F238E27FC236}">
                  <a16:creationId xmlns:a16="http://schemas.microsoft.com/office/drawing/2014/main" id="{D923D30A-E155-4E2A-A53C-F45C11343A04}"/>
                </a:ext>
              </a:extLst>
            </p:cNvPr>
            <p:cNvSpPr>
              <a:spLocks/>
            </p:cNvSpPr>
            <p:nvPr/>
          </p:nvSpPr>
          <p:spPr bwMode="auto">
            <a:xfrm>
              <a:off x="3903835" y="3550475"/>
              <a:ext cx="64302" cy="34195"/>
            </a:xfrm>
            <a:custGeom>
              <a:avLst/>
              <a:gdLst>
                <a:gd name="T0" fmla="*/ 8 w 34"/>
                <a:gd name="T1" fmla="*/ 2 h 20"/>
                <a:gd name="T2" fmla="*/ 8 w 34"/>
                <a:gd name="T3" fmla="*/ 2 h 20"/>
                <a:gd name="T4" fmla="*/ 10 w 34"/>
                <a:gd name="T5" fmla="*/ 0 h 20"/>
                <a:gd name="T6" fmla="*/ 10 w 34"/>
                <a:gd name="T7" fmla="*/ 0 h 20"/>
                <a:gd name="T8" fmla="*/ 12 w 34"/>
                <a:gd name="T9" fmla="*/ 0 h 20"/>
                <a:gd name="T10" fmla="*/ 14 w 34"/>
                <a:gd name="T11" fmla="*/ 0 h 20"/>
                <a:gd name="T12" fmla="*/ 18 w 34"/>
                <a:gd name="T13" fmla="*/ 0 h 20"/>
                <a:gd name="T14" fmla="*/ 20 w 34"/>
                <a:gd name="T15" fmla="*/ 2 h 20"/>
                <a:gd name="T16" fmla="*/ 24 w 34"/>
                <a:gd name="T17" fmla="*/ 2 h 20"/>
                <a:gd name="T18" fmla="*/ 26 w 34"/>
                <a:gd name="T19" fmla="*/ 2 h 20"/>
                <a:gd name="T20" fmla="*/ 28 w 34"/>
                <a:gd name="T21" fmla="*/ 4 h 20"/>
                <a:gd name="T22" fmla="*/ 30 w 34"/>
                <a:gd name="T23" fmla="*/ 4 h 20"/>
                <a:gd name="T24" fmla="*/ 32 w 34"/>
                <a:gd name="T25" fmla="*/ 4 h 20"/>
                <a:gd name="T26" fmla="*/ 32 w 34"/>
                <a:gd name="T27" fmla="*/ 6 h 20"/>
                <a:gd name="T28" fmla="*/ 34 w 34"/>
                <a:gd name="T29" fmla="*/ 6 h 20"/>
                <a:gd name="T30" fmla="*/ 34 w 34"/>
                <a:gd name="T31" fmla="*/ 6 h 20"/>
                <a:gd name="T32" fmla="*/ 34 w 34"/>
                <a:gd name="T33" fmla="*/ 8 h 20"/>
                <a:gd name="T34" fmla="*/ 34 w 34"/>
                <a:gd name="T35" fmla="*/ 8 h 20"/>
                <a:gd name="T36" fmla="*/ 34 w 34"/>
                <a:gd name="T37" fmla="*/ 8 h 20"/>
                <a:gd name="T38" fmla="*/ 34 w 34"/>
                <a:gd name="T39" fmla="*/ 10 h 20"/>
                <a:gd name="T40" fmla="*/ 34 w 34"/>
                <a:gd name="T41" fmla="*/ 12 h 20"/>
                <a:gd name="T42" fmla="*/ 32 w 34"/>
                <a:gd name="T43" fmla="*/ 12 h 20"/>
                <a:gd name="T44" fmla="*/ 32 w 34"/>
                <a:gd name="T45" fmla="*/ 14 h 20"/>
                <a:gd name="T46" fmla="*/ 30 w 34"/>
                <a:gd name="T47" fmla="*/ 16 h 20"/>
                <a:gd name="T48" fmla="*/ 30 w 34"/>
                <a:gd name="T49" fmla="*/ 16 h 20"/>
                <a:gd name="T50" fmla="*/ 30 w 34"/>
                <a:gd name="T51" fmla="*/ 18 h 20"/>
                <a:gd name="T52" fmla="*/ 28 w 34"/>
                <a:gd name="T53" fmla="*/ 18 h 20"/>
                <a:gd name="T54" fmla="*/ 28 w 34"/>
                <a:gd name="T55" fmla="*/ 18 h 20"/>
                <a:gd name="T56" fmla="*/ 26 w 34"/>
                <a:gd name="T57" fmla="*/ 18 h 20"/>
                <a:gd name="T58" fmla="*/ 24 w 34"/>
                <a:gd name="T59" fmla="*/ 18 h 20"/>
                <a:gd name="T60" fmla="*/ 20 w 34"/>
                <a:gd name="T61" fmla="*/ 20 h 20"/>
                <a:gd name="T62" fmla="*/ 18 w 34"/>
                <a:gd name="T63" fmla="*/ 20 h 20"/>
                <a:gd name="T64" fmla="*/ 16 w 34"/>
                <a:gd name="T65" fmla="*/ 18 h 20"/>
                <a:gd name="T66" fmla="*/ 14 w 34"/>
                <a:gd name="T67" fmla="*/ 18 h 20"/>
                <a:gd name="T68" fmla="*/ 12 w 34"/>
                <a:gd name="T69" fmla="*/ 18 h 20"/>
                <a:gd name="T70" fmla="*/ 10 w 34"/>
                <a:gd name="T71" fmla="*/ 18 h 20"/>
                <a:gd name="T72" fmla="*/ 8 w 34"/>
                <a:gd name="T73" fmla="*/ 18 h 20"/>
                <a:gd name="T74" fmla="*/ 8 w 34"/>
                <a:gd name="T75" fmla="*/ 16 h 20"/>
                <a:gd name="T76" fmla="*/ 6 w 34"/>
                <a:gd name="T77" fmla="*/ 16 h 20"/>
                <a:gd name="T78" fmla="*/ 4 w 34"/>
                <a:gd name="T79" fmla="*/ 14 h 20"/>
                <a:gd name="T80" fmla="*/ 2 w 34"/>
                <a:gd name="T81" fmla="*/ 14 h 20"/>
                <a:gd name="T82" fmla="*/ 2 w 34"/>
                <a:gd name="T83" fmla="*/ 12 h 20"/>
                <a:gd name="T84" fmla="*/ 2 w 34"/>
                <a:gd name="T85" fmla="*/ 12 h 20"/>
                <a:gd name="T86" fmla="*/ 0 w 34"/>
                <a:gd name="T87" fmla="*/ 12 h 20"/>
                <a:gd name="T88" fmla="*/ 0 w 34"/>
                <a:gd name="T89" fmla="*/ 10 h 20"/>
                <a:gd name="T90" fmla="*/ 0 w 34"/>
                <a:gd name="T91" fmla="*/ 10 h 20"/>
                <a:gd name="T92" fmla="*/ 0 w 34"/>
                <a:gd name="T93" fmla="*/ 10 h 20"/>
                <a:gd name="T94" fmla="*/ 2 w 34"/>
                <a:gd name="T95" fmla="*/ 8 h 20"/>
                <a:gd name="T96" fmla="*/ 2 w 34"/>
                <a:gd name="T97" fmla="*/ 8 h 20"/>
                <a:gd name="T98" fmla="*/ 4 w 34"/>
                <a:gd name="T99" fmla="*/ 6 h 20"/>
                <a:gd name="T100" fmla="*/ 4 w 34"/>
                <a:gd name="T101" fmla="*/ 4 h 20"/>
                <a:gd name="T102" fmla="*/ 6 w 34"/>
                <a:gd name="T103" fmla="*/ 2 h 20"/>
                <a:gd name="T104" fmla="*/ 8 w 34"/>
                <a:gd name="T105" fmla="*/ 2 h 20"/>
                <a:gd name="T106" fmla="*/ 8 w 34"/>
                <a:gd name="T10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 h="20">
                  <a:moveTo>
                    <a:pt x="8" y="2"/>
                  </a:moveTo>
                  <a:lnTo>
                    <a:pt x="8" y="2"/>
                  </a:lnTo>
                  <a:lnTo>
                    <a:pt x="10" y="0"/>
                  </a:lnTo>
                  <a:lnTo>
                    <a:pt x="10" y="0"/>
                  </a:lnTo>
                  <a:lnTo>
                    <a:pt x="12" y="0"/>
                  </a:lnTo>
                  <a:lnTo>
                    <a:pt x="14" y="0"/>
                  </a:lnTo>
                  <a:lnTo>
                    <a:pt x="18" y="0"/>
                  </a:lnTo>
                  <a:lnTo>
                    <a:pt x="20" y="2"/>
                  </a:lnTo>
                  <a:lnTo>
                    <a:pt x="24" y="2"/>
                  </a:lnTo>
                  <a:lnTo>
                    <a:pt x="26" y="2"/>
                  </a:lnTo>
                  <a:lnTo>
                    <a:pt x="28" y="4"/>
                  </a:lnTo>
                  <a:lnTo>
                    <a:pt x="30" y="4"/>
                  </a:lnTo>
                  <a:lnTo>
                    <a:pt x="32" y="4"/>
                  </a:lnTo>
                  <a:lnTo>
                    <a:pt x="32" y="6"/>
                  </a:lnTo>
                  <a:lnTo>
                    <a:pt x="34" y="6"/>
                  </a:lnTo>
                  <a:lnTo>
                    <a:pt x="34" y="6"/>
                  </a:lnTo>
                  <a:lnTo>
                    <a:pt x="34" y="8"/>
                  </a:lnTo>
                  <a:lnTo>
                    <a:pt x="34" y="8"/>
                  </a:lnTo>
                  <a:lnTo>
                    <a:pt x="34" y="8"/>
                  </a:lnTo>
                  <a:lnTo>
                    <a:pt x="34" y="10"/>
                  </a:lnTo>
                  <a:lnTo>
                    <a:pt x="34" y="12"/>
                  </a:lnTo>
                  <a:lnTo>
                    <a:pt x="32" y="12"/>
                  </a:lnTo>
                  <a:lnTo>
                    <a:pt x="32" y="14"/>
                  </a:lnTo>
                  <a:lnTo>
                    <a:pt x="30" y="16"/>
                  </a:lnTo>
                  <a:lnTo>
                    <a:pt x="30" y="16"/>
                  </a:lnTo>
                  <a:lnTo>
                    <a:pt x="30" y="18"/>
                  </a:lnTo>
                  <a:lnTo>
                    <a:pt x="28" y="18"/>
                  </a:lnTo>
                  <a:lnTo>
                    <a:pt x="28" y="18"/>
                  </a:lnTo>
                  <a:lnTo>
                    <a:pt x="26" y="18"/>
                  </a:lnTo>
                  <a:lnTo>
                    <a:pt x="24" y="18"/>
                  </a:lnTo>
                  <a:lnTo>
                    <a:pt x="20" y="20"/>
                  </a:lnTo>
                  <a:lnTo>
                    <a:pt x="18" y="20"/>
                  </a:lnTo>
                  <a:lnTo>
                    <a:pt x="16" y="18"/>
                  </a:lnTo>
                  <a:lnTo>
                    <a:pt x="14" y="18"/>
                  </a:lnTo>
                  <a:lnTo>
                    <a:pt x="12" y="18"/>
                  </a:lnTo>
                  <a:lnTo>
                    <a:pt x="10" y="18"/>
                  </a:lnTo>
                  <a:lnTo>
                    <a:pt x="8" y="18"/>
                  </a:lnTo>
                  <a:lnTo>
                    <a:pt x="8" y="16"/>
                  </a:lnTo>
                  <a:lnTo>
                    <a:pt x="6" y="16"/>
                  </a:lnTo>
                  <a:lnTo>
                    <a:pt x="4" y="14"/>
                  </a:lnTo>
                  <a:lnTo>
                    <a:pt x="2" y="14"/>
                  </a:lnTo>
                  <a:lnTo>
                    <a:pt x="2" y="12"/>
                  </a:lnTo>
                  <a:lnTo>
                    <a:pt x="2" y="12"/>
                  </a:lnTo>
                  <a:lnTo>
                    <a:pt x="0" y="12"/>
                  </a:lnTo>
                  <a:lnTo>
                    <a:pt x="0" y="10"/>
                  </a:lnTo>
                  <a:lnTo>
                    <a:pt x="0" y="10"/>
                  </a:lnTo>
                  <a:lnTo>
                    <a:pt x="0" y="10"/>
                  </a:lnTo>
                  <a:lnTo>
                    <a:pt x="2" y="8"/>
                  </a:lnTo>
                  <a:lnTo>
                    <a:pt x="2" y="8"/>
                  </a:lnTo>
                  <a:lnTo>
                    <a:pt x="4" y="6"/>
                  </a:lnTo>
                  <a:lnTo>
                    <a:pt x="4" y="4"/>
                  </a:lnTo>
                  <a:lnTo>
                    <a:pt x="6" y="2"/>
                  </a:lnTo>
                  <a:lnTo>
                    <a:pt x="8" y="2"/>
                  </a:lnTo>
                  <a:lnTo>
                    <a:pt x="8" y="2"/>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399" name="Freeform 505">
              <a:extLst>
                <a:ext uri="{FF2B5EF4-FFF2-40B4-BE49-F238E27FC236}">
                  <a16:creationId xmlns:a16="http://schemas.microsoft.com/office/drawing/2014/main" id="{F69494AA-26FD-4CEC-97BE-6B998992A8A6}"/>
                </a:ext>
              </a:extLst>
            </p:cNvPr>
            <p:cNvSpPr>
              <a:spLocks/>
            </p:cNvSpPr>
            <p:nvPr/>
          </p:nvSpPr>
          <p:spPr bwMode="auto">
            <a:xfrm>
              <a:off x="3903835" y="3550475"/>
              <a:ext cx="64302" cy="34195"/>
            </a:xfrm>
            <a:custGeom>
              <a:avLst/>
              <a:gdLst>
                <a:gd name="T0" fmla="*/ 8 w 34"/>
                <a:gd name="T1" fmla="*/ 2 h 20"/>
                <a:gd name="T2" fmla="*/ 8 w 34"/>
                <a:gd name="T3" fmla="*/ 2 h 20"/>
                <a:gd name="T4" fmla="*/ 10 w 34"/>
                <a:gd name="T5" fmla="*/ 0 h 20"/>
                <a:gd name="T6" fmla="*/ 10 w 34"/>
                <a:gd name="T7" fmla="*/ 0 h 20"/>
                <a:gd name="T8" fmla="*/ 12 w 34"/>
                <a:gd name="T9" fmla="*/ 0 h 20"/>
                <a:gd name="T10" fmla="*/ 14 w 34"/>
                <a:gd name="T11" fmla="*/ 0 h 20"/>
                <a:gd name="T12" fmla="*/ 18 w 34"/>
                <a:gd name="T13" fmla="*/ 0 h 20"/>
                <a:gd name="T14" fmla="*/ 20 w 34"/>
                <a:gd name="T15" fmla="*/ 2 h 20"/>
                <a:gd name="T16" fmla="*/ 24 w 34"/>
                <a:gd name="T17" fmla="*/ 2 h 20"/>
                <a:gd name="T18" fmla="*/ 26 w 34"/>
                <a:gd name="T19" fmla="*/ 2 h 20"/>
                <a:gd name="T20" fmla="*/ 28 w 34"/>
                <a:gd name="T21" fmla="*/ 4 h 20"/>
                <a:gd name="T22" fmla="*/ 30 w 34"/>
                <a:gd name="T23" fmla="*/ 4 h 20"/>
                <a:gd name="T24" fmla="*/ 32 w 34"/>
                <a:gd name="T25" fmla="*/ 4 h 20"/>
                <a:gd name="T26" fmla="*/ 32 w 34"/>
                <a:gd name="T27" fmla="*/ 6 h 20"/>
                <a:gd name="T28" fmla="*/ 34 w 34"/>
                <a:gd name="T29" fmla="*/ 6 h 20"/>
                <a:gd name="T30" fmla="*/ 34 w 34"/>
                <a:gd name="T31" fmla="*/ 6 h 20"/>
                <a:gd name="T32" fmla="*/ 34 w 34"/>
                <a:gd name="T33" fmla="*/ 8 h 20"/>
                <a:gd name="T34" fmla="*/ 34 w 34"/>
                <a:gd name="T35" fmla="*/ 8 h 20"/>
                <a:gd name="T36" fmla="*/ 34 w 34"/>
                <a:gd name="T37" fmla="*/ 8 h 20"/>
                <a:gd name="T38" fmla="*/ 34 w 34"/>
                <a:gd name="T39" fmla="*/ 10 h 20"/>
                <a:gd name="T40" fmla="*/ 34 w 34"/>
                <a:gd name="T41" fmla="*/ 12 h 20"/>
                <a:gd name="T42" fmla="*/ 32 w 34"/>
                <a:gd name="T43" fmla="*/ 12 h 20"/>
                <a:gd name="T44" fmla="*/ 32 w 34"/>
                <a:gd name="T45" fmla="*/ 14 h 20"/>
                <a:gd name="T46" fmla="*/ 30 w 34"/>
                <a:gd name="T47" fmla="*/ 16 h 20"/>
                <a:gd name="T48" fmla="*/ 30 w 34"/>
                <a:gd name="T49" fmla="*/ 16 h 20"/>
                <a:gd name="T50" fmla="*/ 30 w 34"/>
                <a:gd name="T51" fmla="*/ 18 h 20"/>
                <a:gd name="T52" fmla="*/ 28 w 34"/>
                <a:gd name="T53" fmla="*/ 18 h 20"/>
                <a:gd name="T54" fmla="*/ 28 w 34"/>
                <a:gd name="T55" fmla="*/ 18 h 20"/>
                <a:gd name="T56" fmla="*/ 26 w 34"/>
                <a:gd name="T57" fmla="*/ 18 h 20"/>
                <a:gd name="T58" fmla="*/ 24 w 34"/>
                <a:gd name="T59" fmla="*/ 18 h 20"/>
                <a:gd name="T60" fmla="*/ 20 w 34"/>
                <a:gd name="T61" fmla="*/ 20 h 20"/>
                <a:gd name="T62" fmla="*/ 18 w 34"/>
                <a:gd name="T63" fmla="*/ 20 h 20"/>
                <a:gd name="T64" fmla="*/ 16 w 34"/>
                <a:gd name="T65" fmla="*/ 18 h 20"/>
                <a:gd name="T66" fmla="*/ 14 w 34"/>
                <a:gd name="T67" fmla="*/ 18 h 20"/>
                <a:gd name="T68" fmla="*/ 12 w 34"/>
                <a:gd name="T69" fmla="*/ 18 h 20"/>
                <a:gd name="T70" fmla="*/ 10 w 34"/>
                <a:gd name="T71" fmla="*/ 18 h 20"/>
                <a:gd name="T72" fmla="*/ 8 w 34"/>
                <a:gd name="T73" fmla="*/ 18 h 20"/>
                <a:gd name="T74" fmla="*/ 8 w 34"/>
                <a:gd name="T75" fmla="*/ 16 h 20"/>
                <a:gd name="T76" fmla="*/ 6 w 34"/>
                <a:gd name="T77" fmla="*/ 16 h 20"/>
                <a:gd name="T78" fmla="*/ 4 w 34"/>
                <a:gd name="T79" fmla="*/ 14 h 20"/>
                <a:gd name="T80" fmla="*/ 2 w 34"/>
                <a:gd name="T81" fmla="*/ 14 h 20"/>
                <a:gd name="T82" fmla="*/ 2 w 34"/>
                <a:gd name="T83" fmla="*/ 12 h 20"/>
                <a:gd name="T84" fmla="*/ 2 w 34"/>
                <a:gd name="T85" fmla="*/ 12 h 20"/>
                <a:gd name="T86" fmla="*/ 0 w 34"/>
                <a:gd name="T87" fmla="*/ 12 h 20"/>
                <a:gd name="T88" fmla="*/ 0 w 34"/>
                <a:gd name="T89" fmla="*/ 10 h 20"/>
                <a:gd name="T90" fmla="*/ 0 w 34"/>
                <a:gd name="T91" fmla="*/ 10 h 20"/>
                <a:gd name="T92" fmla="*/ 0 w 34"/>
                <a:gd name="T93" fmla="*/ 10 h 20"/>
                <a:gd name="T94" fmla="*/ 2 w 34"/>
                <a:gd name="T95" fmla="*/ 8 h 20"/>
                <a:gd name="T96" fmla="*/ 2 w 34"/>
                <a:gd name="T97" fmla="*/ 8 h 20"/>
                <a:gd name="T98" fmla="*/ 4 w 34"/>
                <a:gd name="T99" fmla="*/ 6 h 20"/>
                <a:gd name="T100" fmla="*/ 4 w 34"/>
                <a:gd name="T101" fmla="*/ 4 h 20"/>
                <a:gd name="T102" fmla="*/ 6 w 34"/>
                <a:gd name="T103" fmla="*/ 2 h 20"/>
                <a:gd name="T104" fmla="*/ 8 w 34"/>
                <a:gd name="T105" fmla="*/ 2 h 20"/>
                <a:gd name="T106" fmla="*/ 8 w 34"/>
                <a:gd name="T10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 h="20">
                  <a:moveTo>
                    <a:pt x="8" y="2"/>
                  </a:moveTo>
                  <a:lnTo>
                    <a:pt x="8" y="2"/>
                  </a:lnTo>
                  <a:lnTo>
                    <a:pt x="10" y="0"/>
                  </a:lnTo>
                  <a:lnTo>
                    <a:pt x="10" y="0"/>
                  </a:lnTo>
                  <a:lnTo>
                    <a:pt x="12" y="0"/>
                  </a:lnTo>
                  <a:lnTo>
                    <a:pt x="14" y="0"/>
                  </a:lnTo>
                  <a:lnTo>
                    <a:pt x="18" y="0"/>
                  </a:lnTo>
                  <a:lnTo>
                    <a:pt x="20" y="2"/>
                  </a:lnTo>
                  <a:lnTo>
                    <a:pt x="24" y="2"/>
                  </a:lnTo>
                  <a:lnTo>
                    <a:pt x="26" y="2"/>
                  </a:lnTo>
                  <a:lnTo>
                    <a:pt x="28" y="4"/>
                  </a:lnTo>
                  <a:lnTo>
                    <a:pt x="30" y="4"/>
                  </a:lnTo>
                  <a:lnTo>
                    <a:pt x="32" y="4"/>
                  </a:lnTo>
                  <a:lnTo>
                    <a:pt x="32" y="6"/>
                  </a:lnTo>
                  <a:lnTo>
                    <a:pt x="34" y="6"/>
                  </a:lnTo>
                  <a:lnTo>
                    <a:pt x="34" y="6"/>
                  </a:lnTo>
                  <a:lnTo>
                    <a:pt x="34" y="8"/>
                  </a:lnTo>
                  <a:lnTo>
                    <a:pt x="34" y="8"/>
                  </a:lnTo>
                  <a:lnTo>
                    <a:pt x="34" y="8"/>
                  </a:lnTo>
                  <a:lnTo>
                    <a:pt x="34" y="10"/>
                  </a:lnTo>
                  <a:lnTo>
                    <a:pt x="34" y="12"/>
                  </a:lnTo>
                  <a:lnTo>
                    <a:pt x="32" y="12"/>
                  </a:lnTo>
                  <a:lnTo>
                    <a:pt x="32" y="14"/>
                  </a:lnTo>
                  <a:lnTo>
                    <a:pt x="30" y="16"/>
                  </a:lnTo>
                  <a:lnTo>
                    <a:pt x="30" y="16"/>
                  </a:lnTo>
                  <a:lnTo>
                    <a:pt x="30" y="18"/>
                  </a:lnTo>
                  <a:lnTo>
                    <a:pt x="28" y="18"/>
                  </a:lnTo>
                  <a:lnTo>
                    <a:pt x="28" y="18"/>
                  </a:lnTo>
                  <a:lnTo>
                    <a:pt x="26" y="18"/>
                  </a:lnTo>
                  <a:lnTo>
                    <a:pt x="24" y="18"/>
                  </a:lnTo>
                  <a:lnTo>
                    <a:pt x="20" y="20"/>
                  </a:lnTo>
                  <a:lnTo>
                    <a:pt x="18" y="20"/>
                  </a:lnTo>
                  <a:lnTo>
                    <a:pt x="16" y="18"/>
                  </a:lnTo>
                  <a:lnTo>
                    <a:pt x="14" y="18"/>
                  </a:lnTo>
                  <a:lnTo>
                    <a:pt x="12" y="18"/>
                  </a:lnTo>
                  <a:lnTo>
                    <a:pt x="10" y="18"/>
                  </a:lnTo>
                  <a:lnTo>
                    <a:pt x="8" y="18"/>
                  </a:lnTo>
                  <a:lnTo>
                    <a:pt x="8" y="16"/>
                  </a:lnTo>
                  <a:lnTo>
                    <a:pt x="6" y="16"/>
                  </a:lnTo>
                  <a:lnTo>
                    <a:pt x="4" y="14"/>
                  </a:lnTo>
                  <a:lnTo>
                    <a:pt x="2" y="14"/>
                  </a:lnTo>
                  <a:lnTo>
                    <a:pt x="2" y="12"/>
                  </a:lnTo>
                  <a:lnTo>
                    <a:pt x="2" y="12"/>
                  </a:lnTo>
                  <a:lnTo>
                    <a:pt x="0" y="12"/>
                  </a:lnTo>
                  <a:lnTo>
                    <a:pt x="0" y="10"/>
                  </a:lnTo>
                  <a:lnTo>
                    <a:pt x="0" y="10"/>
                  </a:lnTo>
                  <a:lnTo>
                    <a:pt x="0" y="10"/>
                  </a:lnTo>
                  <a:lnTo>
                    <a:pt x="2" y="8"/>
                  </a:lnTo>
                  <a:lnTo>
                    <a:pt x="2" y="8"/>
                  </a:lnTo>
                  <a:lnTo>
                    <a:pt x="4" y="6"/>
                  </a:lnTo>
                  <a:lnTo>
                    <a:pt x="4" y="4"/>
                  </a:lnTo>
                  <a:lnTo>
                    <a:pt x="6" y="2"/>
                  </a:lnTo>
                  <a:lnTo>
                    <a:pt x="8" y="2"/>
                  </a:lnTo>
                  <a:lnTo>
                    <a:pt x="8" y="2"/>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00" name="Freeform 506">
              <a:extLst>
                <a:ext uri="{FF2B5EF4-FFF2-40B4-BE49-F238E27FC236}">
                  <a16:creationId xmlns:a16="http://schemas.microsoft.com/office/drawing/2014/main" id="{4D5A4C14-591C-4E8B-B336-759AEBB7DB84}"/>
                </a:ext>
              </a:extLst>
            </p:cNvPr>
            <p:cNvSpPr>
              <a:spLocks/>
            </p:cNvSpPr>
            <p:nvPr/>
          </p:nvSpPr>
          <p:spPr bwMode="auto">
            <a:xfrm>
              <a:off x="4081608" y="3506021"/>
              <a:ext cx="105908" cy="68390"/>
            </a:xfrm>
            <a:custGeom>
              <a:avLst/>
              <a:gdLst>
                <a:gd name="T0" fmla="*/ 0 w 56"/>
                <a:gd name="T1" fmla="*/ 40 h 40"/>
                <a:gd name="T2" fmla="*/ 4 w 56"/>
                <a:gd name="T3" fmla="*/ 32 h 40"/>
                <a:gd name="T4" fmla="*/ 4 w 56"/>
                <a:gd name="T5" fmla="*/ 28 h 40"/>
                <a:gd name="T6" fmla="*/ 6 w 56"/>
                <a:gd name="T7" fmla="*/ 24 h 40"/>
                <a:gd name="T8" fmla="*/ 6 w 56"/>
                <a:gd name="T9" fmla="*/ 18 h 40"/>
                <a:gd name="T10" fmla="*/ 4 w 56"/>
                <a:gd name="T11" fmla="*/ 8 h 40"/>
                <a:gd name="T12" fmla="*/ 6 w 56"/>
                <a:gd name="T13" fmla="*/ 0 h 40"/>
                <a:gd name="T14" fmla="*/ 12 w 56"/>
                <a:gd name="T15" fmla="*/ 2 h 40"/>
                <a:gd name="T16" fmla="*/ 16 w 56"/>
                <a:gd name="T17" fmla="*/ 2 h 40"/>
                <a:gd name="T18" fmla="*/ 18 w 56"/>
                <a:gd name="T19" fmla="*/ 4 h 40"/>
                <a:gd name="T20" fmla="*/ 20 w 56"/>
                <a:gd name="T21" fmla="*/ 6 h 40"/>
                <a:gd name="T22" fmla="*/ 22 w 56"/>
                <a:gd name="T23" fmla="*/ 8 h 40"/>
                <a:gd name="T24" fmla="*/ 24 w 56"/>
                <a:gd name="T25" fmla="*/ 10 h 40"/>
                <a:gd name="T26" fmla="*/ 28 w 56"/>
                <a:gd name="T27" fmla="*/ 12 h 40"/>
                <a:gd name="T28" fmla="*/ 30 w 56"/>
                <a:gd name="T29" fmla="*/ 12 h 40"/>
                <a:gd name="T30" fmla="*/ 32 w 56"/>
                <a:gd name="T31" fmla="*/ 12 h 40"/>
                <a:gd name="T32" fmla="*/ 36 w 56"/>
                <a:gd name="T33" fmla="*/ 12 h 40"/>
                <a:gd name="T34" fmla="*/ 36 w 56"/>
                <a:gd name="T35" fmla="*/ 12 h 40"/>
                <a:gd name="T36" fmla="*/ 36 w 56"/>
                <a:gd name="T37" fmla="*/ 14 h 40"/>
                <a:gd name="T38" fmla="*/ 38 w 56"/>
                <a:gd name="T39" fmla="*/ 16 h 40"/>
                <a:gd name="T40" fmla="*/ 38 w 56"/>
                <a:gd name="T41" fmla="*/ 20 h 40"/>
                <a:gd name="T42" fmla="*/ 38 w 56"/>
                <a:gd name="T43" fmla="*/ 22 h 40"/>
                <a:gd name="T44" fmla="*/ 42 w 56"/>
                <a:gd name="T45" fmla="*/ 22 h 40"/>
                <a:gd name="T46" fmla="*/ 46 w 56"/>
                <a:gd name="T47" fmla="*/ 24 h 40"/>
                <a:gd name="T48" fmla="*/ 52 w 56"/>
                <a:gd name="T49" fmla="*/ 28 h 40"/>
                <a:gd name="T50" fmla="*/ 54 w 56"/>
                <a:gd name="T51" fmla="*/ 30 h 40"/>
                <a:gd name="T52" fmla="*/ 56 w 56"/>
                <a:gd name="T53" fmla="*/ 30 h 40"/>
                <a:gd name="T54" fmla="*/ 56 w 56"/>
                <a:gd name="T55" fmla="*/ 32 h 40"/>
                <a:gd name="T56" fmla="*/ 56 w 56"/>
                <a:gd name="T57" fmla="*/ 34 h 40"/>
                <a:gd name="T58" fmla="*/ 54 w 56"/>
                <a:gd name="T59" fmla="*/ 36 h 40"/>
                <a:gd name="T60" fmla="*/ 52 w 56"/>
                <a:gd name="T61" fmla="*/ 38 h 40"/>
                <a:gd name="T62" fmla="*/ 50 w 56"/>
                <a:gd name="T63" fmla="*/ 38 h 40"/>
                <a:gd name="T64" fmla="*/ 46 w 56"/>
                <a:gd name="T65" fmla="*/ 38 h 40"/>
                <a:gd name="T66" fmla="*/ 38 w 56"/>
                <a:gd name="T67" fmla="*/ 38 h 40"/>
                <a:gd name="T68" fmla="*/ 28 w 56"/>
                <a:gd name="T69" fmla="*/ 38 h 40"/>
                <a:gd name="T70" fmla="*/ 20 w 56"/>
                <a:gd name="T71" fmla="*/ 38 h 40"/>
                <a:gd name="T72" fmla="*/ 14 w 56"/>
                <a:gd name="T73" fmla="*/ 38 h 40"/>
                <a:gd name="T74" fmla="*/ 0 w 56"/>
                <a:gd name="T75"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 h="40">
                  <a:moveTo>
                    <a:pt x="0" y="40"/>
                  </a:moveTo>
                  <a:lnTo>
                    <a:pt x="0" y="40"/>
                  </a:lnTo>
                  <a:lnTo>
                    <a:pt x="2" y="36"/>
                  </a:lnTo>
                  <a:lnTo>
                    <a:pt x="4" y="32"/>
                  </a:lnTo>
                  <a:lnTo>
                    <a:pt x="4" y="30"/>
                  </a:lnTo>
                  <a:lnTo>
                    <a:pt x="4" y="28"/>
                  </a:lnTo>
                  <a:lnTo>
                    <a:pt x="6" y="26"/>
                  </a:lnTo>
                  <a:lnTo>
                    <a:pt x="6" y="24"/>
                  </a:lnTo>
                  <a:lnTo>
                    <a:pt x="6" y="22"/>
                  </a:lnTo>
                  <a:lnTo>
                    <a:pt x="6" y="18"/>
                  </a:lnTo>
                  <a:lnTo>
                    <a:pt x="4" y="12"/>
                  </a:lnTo>
                  <a:lnTo>
                    <a:pt x="4" y="8"/>
                  </a:lnTo>
                  <a:lnTo>
                    <a:pt x="4" y="0"/>
                  </a:lnTo>
                  <a:lnTo>
                    <a:pt x="6" y="0"/>
                  </a:lnTo>
                  <a:lnTo>
                    <a:pt x="10" y="2"/>
                  </a:lnTo>
                  <a:lnTo>
                    <a:pt x="12" y="2"/>
                  </a:lnTo>
                  <a:lnTo>
                    <a:pt x="14" y="2"/>
                  </a:lnTo>
                  <a:lnTo>
                    <a:pt x="16" y="2"/>
                  </a:lnTo>
                  <a:lnTo>
                    <a:pt x="18" y="4"/>
                  </a:lnTo>
                  <a:lnTo>
                    <a:pt x="18" y="4"/>
                  </a:lnTo>
                  <a:lnTo>
                    <a:pt x="20" y="4"/>
                  </a:lnTo>
                  <a:lnTo>
                    <a:pt x="20" y="6"/>
                  </a:lnTo>
                  <a:lnTo>
                    <a:pt x="22" y="8"/>
                  </a:lnTo>
                  <a:lnTo>
                    <a:pt x="22" y="8"/>
                  </a:lnTo>
                  <a:lnTo>
                    <a:pt x="24" y="10"/>
                  </a:lnTo>
                  <a:lnTo>
                    <a:pt x="24" y="10"/>
                  </a:lnTo>
                  <a:lnTo>
                    <a:pt x="26" y="10"/>
                  </a:lnTo>
                  <a:lnTo>
                    <a:pt x="28" y="12"/>
                  </a:lnTo>
                  <a:lnTo>
                    <a:pt x="30" y="12"/>
                  </a:lnTo>
                  <a:lnTo>
                    <a:pt x="30" y="12"/>
                  </a:lnTo>
                  <a:lnTo>
                    <a:pt x="30" y="12"/>
                  </a:lnTo>
                  <a:lnTo>
                    <a:pt x="32" y="12"/>
                  </a:lnTo>
                  <a:lnTo>
                    <a:pt x="34" y="12"/>
                  </a:lnTo>
                  <a:lnTo>
                    <a:pt x="36" y="12"/>
                  </a:lnTo>
                  <a:lnTo>
                    <a:pt x="36" y="12"/>
                  </a:lnTo>
                  <a:lnTo>
                    <a:pt x="36" y="12"/>
                  </a:lnTo>
                  <a:lnTo>
                    <a:pt x="36" y="12"/>
                  </a:lnTo>
                  <a:lnTo>
                    <a:pt x="36" y="14"/>
                  </a:lnTo>
                  <a:lnTo>
                    <a:pt x="36" y="14"/>
                  </a:lnTo>
                  <a:lnTo>
                    <a:pt x="38" y="16"/>
                  </a:lnTo>
                  <a:lnTo>
                    <a:pt x="38" y="18"/>
                  </a:lnTo>
                  <a:lnTo>
                    <a:pt x="38" y="20"/>
                  </a:lnTo>
                  <a:lnTo>
                    <a:pt x="38" y="20"/>
                  </a:lnTo>
                  <a:lnTo>
                    <a:pt x="38" y="22"/>
                  </a:lnTo>
                  <a:lnTo>
                    <a:pt x="40" y="22"/>
                  </a:lnTo>
                  <a:lnTo>
                    <a:pt x="42" y="22"/>
                  </a:lnTo>
                  <a:lnTo>
                    <a:pt x="44" y="24"/>
                  </a:lnTo>
                  <a:lnTo>
                    <a:pt x="46" y="24"/>
                  </a:lnTo>
                  <a:lnTo>
                    <a:pt x="48" y="26"/>
                  </a:lnTo>
                  <a:lnTo>
                    <a:pt x="52" y="28"/>
                  </a:lnTo>
                  <a:lnTo>
                    <a:pt x="54" y="28"/>
                  </a:lnTo>
                  <a:lnTo>
                    <a:pt x="54" y="30"/>
                  </a:lnTo>
                  <a:lnTo>
                    <a:pt x="56" y="30"/>
                  </a:lnTo>
                  <a:lnTo>
                    <a:pt x="56" y="30"/>
                  </a:lnTo>
                  <a:lnTo>
                    <a:pt x="56" y="32"/>
                  </a:lnTo>
                  <a:lnTo>
                    <a:pt x="56" y="32"/>
                  </a:lnTo>
                  <a:lnTo>
                    <a:pt x="56" y="32"/>
                  </a:lnTo>
                  <a:lnTo>
                    <a:pt x="56" y="34"/>
                  </a:lnTo>
                  <a:lnTo>
                    <a:pt x="54" y="34"/>
                  </a:lnTo>
                  <a:lnTo>
                    <a:pt x="54" y="36"/>
                  </a:lnTo>
                  <a:lnTo>
                    <a:pt x="52" y="36"/>
                  </a:lnTo>
                  <a:lnTo>
                    <a:pt x="52" y="38"/>
                  </a:lnTo>
                  <a:lnTo>
                    <a:pt x="52" y="38"/>
                  </a:lnTo>
                  <a:lnTo>
                    <a:pt x="50" y="38"/>
                  </a:lnTo>
                  <a:lnTo>
                    <a:pt x="48" y="38"/>
                  </a:lnTo>
                  <a:lnTo>
                    <a:pt x="46" y="38"/>
                  </a:lnTo>
                  <a:lnTo>
                    <a:pt x="42" y="38"/>
                  </a:lnTo>
                  <a:lnTo>
                    <a:pt x="38" y="38"/>
                  </a:lnTo>
                  <a:lnTo>
                    <a:pt x="34" y="38"/>
                  </a:lnTo>
                  <a:lnTo>
                    <a:pt x="28" y="38"/>
                  </a:lnTo>
                  <a:lnTo>
                    <a:pt x="22" y="38"/>
                  </a:lnTo>
                  <a:lnTo>
                    <a:pt x="20" y="38"/>
                  </a:lnTo>
                  <a:lnTo>
                    <a:pt x="18" y="38"/>
                  </a:lnTo>
                  <a:lnTo>
                    <a:pt x="14" y="38"/>
                  </a:lnTo>
                  <a:lnTo>
                    <a:pt x="8" y="38"/>
                  </a:lnTo>
                  <a:lnTo>
                    <a:pt x="0" y="40"/>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01" name="Freeform 507">
              <a:extLst>
                <a:ext uri="{FF2B5EF4-FFF2-40B4-BE49-F238E27FC236}">
                  <a16:creationId xmlns:a16="http://schemas.microsoft.com/office/drawing/2014/main" id="{72A6ECB9-9F68-4F82-957A-B261D85007C7}"/>
                </a:ext>
              </a:extLst>
            </p:cNvPr>
            <p:cNvSpPr>
              <a:spLocks/>
            </p:cNvSpPr>
            <p:nvPr/>
          </p:nvSpPr>
          <p:spPr bwMode="auto">
            <a:xfrm>
              <a:off x="4081608" y="3506021"/>
              <a:ext cx="105908" cy="68390"/>
            </a:xfrm>
            <a:custGeom>
              <a:avLst/>
              <a:gdLst>
                <a:gd name="T0" fmla="*/ 0 w 56"/>
                <a:gd name="T1" fmla="*/ 40 h 40"/>
                <a:gd name="T2" fmla="*/ 4 w 56"/>
                <a:gd name="T3" fmla="*/ 32 h 40"/>
                <a:gd name="T4" fmla="*/ 4 w 56"/>
                <a:gd name="T5" fmla="*/ 28 h 40"/>
                <a:gd name="T6" fmla="*/ 6 w 56"/>
                <a:gd name="T7" fmla="*/ 24 h 40"/>
                <a:gd name="T8" fmla="*/ 6 w 56"/>
                <a:gd name="T9" fmla="*/ 18 h 40"/>
                <a:gd name="T10" fmla="*/ 4 w 56"/>
                <a:gd name="T11" fmla="*/ 8 h 40"/>
                <a:gd name="T12" fmla="*/ 6 w 56"/>
                <a:gd name="T13" fmla="*/ 0 h 40"/>
                <a:gd name="T14" fmla="*/ 12 w 56"/>
                <a:gd name="T15" fmla="*/ 2 h 40"/>
                <a:gd name="T16" fmla="*/ 16 w 56"/>
                <a:gd name="T17" fmla="*/ 2 h 40"/>
                <a:gd name="T18" fmla="*/ 18 w 56"/>
                <a:gd name="T19" fmla="*/ 4 h 40"/>
                <a:gd name="T20" fmla="*/ 20 w 56"/>
                <a:gd name="T21" fmla="*/ 6 h 40"/>
                <a:gd name="T22" fmla="*/ 22 w 56"/>
                <a:gd name="T23" fmla="*/ 8 h 40"/>
                <a:gd name="T24" fmla="*/ 24 w 56"/>
                <a:gd name="T25" fmla="*/ 10 h 40"/>
                <a:gd name="T26" fmla="*/ 28 w 56"/>
                <a:gd name="T27" fmla="*/ 12 h 40"/>
                <a:gd name="T28" fmla="*/ 30 w 56"/>
                <a:gd name="T29" fmla="*/ 12 h 40"/>
                <a:gd name="T30" fmla="*/ 32 w 56"/>
                <a:gd name="T31" fmla="*/ 12 h 40"/>
                <a:gd name="T32" fmla="*/ 36 w 56"/>
                <a:gd name="T33" fmla="*/ 12 h 40"/>
                <a:gd name="T34" fmla="*/ 36 w 56"/>
                <a:gd name="T35" fmla="*/ 12 h 40"/>
                <a:gd name="T36" fmla="*/ 36 w 56"/>
                <a:gd name="T37" fmla="*/ 14 h 40"/>
                <a:gd name="T38" fmla="*/ 38 w 56"/>
                <a:gd name="T39" fmla="*/ 16 h 40"/>
                <a:gd name="T40" fmla="*/ 38 w 56"/>
                <a:gd name="T41" fmla="*/ 20 h 40"/>
                <a:gd name="T42" fmla="*/ 38 w 56"/>
                <a:gd name="T43" fmla="*/ 22 h 40"/>
                <a:gd name="T44" fmla="*/ 42 w 56"/>
                <a:gd name="T45" fmla="*/ 22 h 40"/>
                <a:gd name="T46" fmla="*/ 46 w 56"/>
                <a:gd name="T47" fmla="*/ 24 h 40"/>
                <a:gd name="T48" fmla="*/ 52 w 56"/>
                <a:gd name="T49" fmla="*/ 28 h 40"/>
                <a:gd name="T50" fmla="*/ 54 w 56"/>
                <a:gd name="T51" fmla="*/ 30 h 40"/>
                <a:gd name="T52" fmla="*/ 56 w 56"/>
                <a:gd name="T53" fmla="*/ 30 h 40"/>
                <a:gd name="T54" fmla="*/ 56 w 56"/>
                <a:gd name="T55" fmla="*/ 32 h 40"/>
                <a:gd name="T56" fmla="*/ 56 w 56"/>
                <a:gd name="T57" fmla="*/ 34 h 40"/>
                <a:gd name="T58" fmla="*/ 54 w 56"/>
                <a:gd name="T59" fmla="*/ 36 h 40"/>
                <a:gd name="T60" fmla="*/ 52 w 56"/>
                <a:gd name="T61" fmla="*/ 38 h 40"/>
                <a:gd name="T62" fmla="*/ 50 w 56"/>
                <a:gd name="T63" fmla="*/ 38 h 40"/>
                <a:gd name="T64" fmla="*/ 46 w 56"/>
                <a:gd name="T65" fmla="*/ 38 h 40"/>
                <a:gd name="T66" fmla="*/ 38 w 56"/>
                <a:gd name="T67" fmla="*/ 38 h 40"/>
                <a:gd name="T68" fmla="*/ 28 w 56"/>
                <a:gd name="T69" fmla="*/ 38 h 40"/>
                <a:gd name="T70" fmla="*/ 20 w 56"/>
                <a:gd name="T71" fmla="*/ 38 h 40"/>
                <a:gd name="T72" fmla="*/ 14 w 56"/>
                <a:gd name="T73" fmla="*/ 38 h 40"/>
                <a:gd name="T74" fmla="*/ 0 w 56"/>
                <a:gd name="T75"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 h="40">
                  <a:moveTo>
                    <a:pt x="0" y="40"/>
                  </a:moveTo>
                  <a:lnTo>
                    <a:pt x="0" y="40"/>
                  </a:lnTo>
                  <a:lnTo>
                    <a:pt x="2" y="36"/>
                  </a:lnTo>
                  <a:lnTo>
                    <a:pt x="4" y="32"/>
                  </a:lnTo>
                  <a:lnTo>
                    <a:pt x="4" y="30"/>
                  </a:lnTo>
                  <a:lnTo>
                    <a:pt x="4" y="28"/>
                  </a:lnTo>
                  <a:lnTo>
                    <a:pt x="6" y="26"/>
                  </a:lnTo>
                  <a:lnTo>
                    <a:pt x="6" y="24"/>
                  </a:lnTo>
                  <a:lnTo>
                    <a:pt x="6" y="22"/>
                  </a:lnTo>
                  <a:lnTo>
                    <a:pt x="6" y="18"/>
                  </a:lnTo>
                  <a:lnTo>
                    <a:pt x="4" y="12"/>
                  </a:lnTo>
                  <a:lnTo>
                    <a:pt x="4" y="8"/>
                  </a:lnTo>
                  <a:lnTo>
                    <a:pt x="4" y="0"/>
                  </a:lnTo>
                  <a:lnTo>
                    <a:pt x="6" y="0"/>
                  </a:lnTo>
                  <a:lnTo>
                    <a:pt x="10" y="2"/>
                  </a:lnTo>
                  <a:lnTo>
                    <a:pt x="12" y="2"/>
                  </a:lnTo>
                  <a:lnTo>
                    <a:pt x="14" y="2"/>
                  </a:lnTo>
                  <a:lnTo>
                    <a:pt x="16" y="2"/>
                  </a:lnTo>
                  <a:lnTo>
                    <a:pt x="18" y="4"/>
                  </a:lnTo>
                  <a:lnTo>
                    <a:pt x="18" y="4"/>
                  </a:lnTo>
                  <a:lnTo>
                    <a:pt x="20" y="4"/>
                  </a:lnTo>
                  <a:lnTo>
                    <a:pt x="20" y="6"/>
                  </a:lnTo>
                  <a:lnTo>
                    <a:pt x="22" y="8"/>
                  </a:lnTo>
                  <a:lnTo>
                    <a:pt x="22" y="8"/>
                  </a:lnTo>
                  <a:lnTo>
                    <a:pt x="24" y="10"/>
                  </a:lnTo>
                  <a:lnTo>
                    <a:pt x="24" y="10"/>
                  </a:lnTo>
                  <a:lnTo>
                    <a:pt x="26" y="10"/>
                  </a:lnTo>
                  <a:lnTo>
                    <a:pt x="28" y="12"/>
                  </a:lnTo>
                  <a:lnTo>
                    <a:pt x="30" y="12"/>
                  </a:lnTo>
                  <a:lnTo>
                    <a:pt x="30" y="12"/>
                  </a:lnTo>
                  <a:lnTo>
                    <a:pt x="30" y="12"/>
                  </a:lnTo>
                  <a:lnTo>
                    <a:pt x="32" y="12"/>
                  </a:lnTo>
                  <a:lnTo>
                    <a:pt x="34" y="12"/>
                  </a:lnTo>
                  <a:lnTo>
                    <a:pt x="36" y="12"/>
                  </a:lnTo>
                  <a:lnTo>
                    <a:pt x="36" y="12"/>
                  </a:lnTo>
                  <a:lnTo>
                    <a:pt x="36" y="12"/>
                  </a:lnTo>
                  <a:lnTo>
                    <a:pt x="36" y="12"/>
                  </a:lnTo>
                  <a:lnTo>
                    <a:pt x="36" y="14"/>
                  </a:lnTo>
                  <a:lnTo>
                    <a:pt x="36" y="14"/>
                  </a:lnTo>
                  <a:lnTo>
                    <a:pt x="38" y="16"/>
                  </a:lnTo>
                  <a:lnTo>
                    <a:pt x="38" y="18"/>
                  </a:lnTo>
                  <a:lnTo>
                    <a:pt x="38" y="20"/>
                  </a:lnTo>
                  <a:lnTo>
                    <a:pt x="38" y="20"/>
                  </a:lnTo>
                  <a:lnTo>
                    <a:pt x="38" y="22"/>
                  </a:lnTo>
                  <a:lnTo>
                    <a:pt x="40" y="22"/>
                  </a:lnTo>
                  <a:lnTo>
                    <a:pt x="42" y="22"/>
                  </a:lnTo>
                  <a:lnTo>
                    <a:pt x="44" y="24"/>
                  </a:lnTo>
                  <a:lnTo>
                    <a:pt x="46" y="24"/>
                  </a:lnTo>
                  <a:lnTo>
                    <a:pt x="48" y="26"/>
                  </a:lnTo>
                  <a:lnTo>
                    <a:pt x="52" y="28"/>
                  </a:lnTo>
                  <a:lnTo>
                    <a:pt x="54" y="28"/>
                  </a:lnTo>
                  <a:lnTo>
                    <a:pt x="54" y="30"/>
                  </a:lnTo>
                  <a:lnTo>
                    <a:pt x="56" y="30"/>
                  </a:lnTo>
                  <a:lnTo>
                    <a:pt x="56" y="30"/>
                  </a:lnTo>
                  <a:lnTo>
                    <a:pt x="56" y="32"/>
                  </a:lnTo>
                  <a:lnTo>
                    <a:pt x="56" y="32"/>
                  </a:lnTo>
                  <a:lnTo>
                    <a:pt x="56" y="32"/>
                  </a:lnTo>
                  <a:lnTo>
                    <a:pt x="56" y="34"/>
                  </a:lnTo>
                  <a:lnTo>
                    <a:pt x="54" y="34"/>
                  </a:lnTo>
                  <a:lnTo>
                    <a:pt x="54" y="36"/>
                  </a:lnTo>
                  <a:lnTo>
                    <a:pt x="52" y="36"/>
                  </a:lnTo>
                  <a:lnTo>
                    <a:pt x="52" y="38"/>
                  </a:lnTo>
                  <a:lnTo>
                    <a:pt x="52" y="38"/>
                  </a:lnTo>
                  <a:lnTo>
                    <a:pt x="50" y="38"/>
                  </a:lnTo>
                  <a:lnTo>
                    <a:pt x="48" y="38"/>
                  </a:lnTo>
                  <a:lnTo>
                    <a:pt x="46" y="38"/>
                  </a:lnTo>
                  <a:lnTo>
                    <a:pt x="42" y="38"/>
                  </a:lnTo>
                  <a:lnTo>
                    <a:pt x="38" y="38"/>
                  </a:lnTo>
                  <a:lnTo>
                    <a:pt x="34" y="38"/>
                  </a:lnTo>
                  <a:lnTo>
                    <a:pt x="28" y="38"/>
                  </a:lnTo>
                  <a:lnTo>
                    <a:pt x="22" y="38"/>
                  </a:lnTo>
                  <a:lnTo>
                    <a:pt x="20" y="38"/>
                  </a:lnTo>
                  <a:lnTo>
                    <a:pt x="18" y="38"/>
                  </a:lnTo>
                  <a:lnTo>
                    <a:pt x="14" y="38"/>
                  </a:lnTo>
                  <a:lnTo>
                    <a:pt x="8" y="38"/>
                  </a:lnTo>
                  <a:lnTo>
                    <a:pt x="0" y="40"/>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02" name="Freeform 508">
              <a:extLst>
                <a:ext uri="{FF2B5EF4-FFF2-40B4-BE49-F238E27FC236}">
                  <a16:creationId xmlns:a16="http://schemas.microsoft.com/office/drawing/2014/main" id="{EF144D39-C583-4B6E-BA1F-5CB45E60A25F}"/>
                </a:ext>
              </a:extLst>
            </p:cNvPr>
            <p:cNvSpPr>
              <a:spLocks/>
            </p:cNvSpPr>
            <p:nvPr/>
          </p:nvSpPr>
          <p:spPr bwMode="auto">
            <a:xfrm>
              <a:off x="4206428" y="3550475"/>
              <a:ext cx="45390" cy="27356"/>
            </a:xfrm>
            <a:custGeom>
              <a:avLst/>
              <a:gdLst>
                <a:gd name="T0" fmla="*/ 8 w 24"/>
                <a:gd name="T1" fmla="*/ 2 h 16"/>
                <a:gd name="T2" fmla="*/ 8 w 24"/>
                <a:gd name="T3" fmla="*/ 2 h 16"/>
                <a:gd name="T4" fmla="*/ 6 w 24"/>
                <a:gd name="T5" fmla="*/ 4 h 16"/>
                <a:gd name="T6" fmla="*/ 2 w 24"/>
                <a:gd name="T7" fmla="*/ 4 h 16"/>
                <a:gd name="T8" fmla="*/ 2 w 24"/>
                <a:gd name="T9" fmla="*/ 6 h 16"/>
                <a:gd name="T10" fmla="*/ 0 w 24"/>
                <a:gd name="T11" fmla="*/ 6 h 16"/>
                <a:gd name="T12" fmla="*/ 0 w 24"/>
                <a:gd name="T13" fmla="*/ 8 h 16"/>
                <a:gd name="T14" fmla="*/ 0 w 24"/>
                <a:gd name="T15" fmla="*/ 8 h 16"/>
                <a:gd name="T16" fmla="*/ 0 w 24"/>
                <a:gd name="T17" fmla="*/ 8 h 16"/>
                <a:gd name="T18" fmla="*/ 0 w 24"/>
                <a:gd name="T19" fmla="*/ 8 h 16"/>
                <a:gd name="T20" fmla="*/ 0 w 24"/>
                <a:gd name="T21" fmla="*/ 10 h 16"/>
                <a:gd name="T22" fmla="*/ 0 w 24"/>
                <a:gd name="T23" fmla="*/ 10 h 16"/>
                <a:gd name="T24" fmla="*/ 2 w 24"/>
                <a:gd name="T25" fmla="*/ 10 h 16"/>
                <a:gd name="T26" fmla="*/ 4 w 24"/>
                <a:gd name="T27" fmla="*/ 12 h 16"/>
                <a:gd name="T28" fmla="*/ 6 w 24"/>
                <a:gd name="T29" fmla="*/ 12 h 16"/>
                <a:gd name="T30" fmla="*/ 8 w 24"/>
                <a:gd name="T31" fmla="*/ 14 h 16"/>
                <a:gd name="T32" fmla="*/ 10 w 24"/>
                <a:gd name="T33" fmla="*/ 14 h 16"/>
                <a:gd name="T34" fmla="*/ 12 w 24"/>
                <a:gd name="T35" fmla="*/ 16 h 16"/>
                <a:gd name="T36" fmla="*/ 12 w 24"/>
                <a:gd name="T37" fmla="*/ 16 h 16"/>
                <a:gd name="T38" fmla="*/ 14 w 24"/>
                <a:gd name="T39" fmla="*/ 16 h 16"/>
                <a:gd name="T40" fmla="*/ 14 w 24"/>
                <a:gd name="T41" fmla="*/ 16 h 16"/>
                <a:gd name="T42" fmla="*/ 16 w 24"/>
                <a:gd name="T43" fmla="*/ 16 h 16"/>
                <a:gd name="T44" fmla="*/ 16 w 24"/>
                <a:gd name="T45" fmla="*/ 16 h 16"/>
                <a:gd name="T46" fmla="*/ 18 w 24"/>
                <a:gd name="T47" fmla="*/ 16 h 16"/>
                <a:gd name="T48" fmla="*/ 20 w 24"/>
                <a:gd name="T49" fmla="*/ 14 h 16"/>
                <a:gd name="T50" fmla="*/ 20 w 24"/>
                <a:gd name="T51" fmla="*/ 14 h 16"/>
                <a:gd name="T52" fmla="*/ 22 w 24"/>
                <a:gd name="T53" fmla="*/ 14 h 16"/>
                <a:gd name="T54" fmla="*/ 22 w 24"/>
                <a:gd name="T55" fmla="*/ 12 h 16"/>
                <a:gd name="T56" fmla="*/ 22 w 24"/>
                <a:gd name="T57" fmla="*/ 12 h 16"/>
                <a:gd name="T58" fmla="*/ 24 w 24"/>
                <a:gd name="T59" fmla="*/ 10 h 16"/>
                <a:gd name="T60" fmla="*/ 24 w 24"/>
                <a:gd name="T61" fmla="*/ 10 h 16"/>
                <a:gd name="T62" fmla="*/ 24 w 24"/>
                <a:gd name="T63" fmla="*/ 8 h 16"/>
                <a:gd name="T64" fmla="*/ 24 w 24"/>
                <a:gd name="T65" fmla="*/ 6 h 16"/>
                <a:gd name="T66" fmla="*/ 24 w 24"/>
                <a:gd name="T67" fmla="*/ 4 h 16"/>
                <a:gd name="T68" fmla="*/ 24 w 24"/>
                <a:gd name="T69" fmla="*/ 4 h 16"/>
                <a:gd name="T70" fmla="*/ 22 w 24"/>
                <a:gd name="T71" fmla="*/ 2 h 16"/>
                <a:gd name="T72" fmla="*/ 22 w 24"/>
                <a:gd name="T73" fmla="*/ 2 h 16"/>
                <a:gd name="T74" fmla="*/ 22 w 24"/>
                <a:gd name="T75" fmla="*/ 2 h 16"/>
                <a:gd name="T76" fmla="*/ 22 w 24"/>
                <a:gd name="T77" fmla="*/ 0 h 16"/>
                <a:gd name="T78" fmla="*/ 22 w 24"/>
                <a:gd name="T79" fmla="*/ 0 h 16"/>
                <a:gd name="T80" fmla="*/ 20 w 24"/>
                <a:gd name="T81" fmla="*/ 0 h 16"/>
                <a:gd name="T82" fmla="*/ 20 w 24"/>
                <a:gd name="T83" fmla="*/ 0 h 16"/>
                <a:gd name="T84" fmla="*/ 18 w 24"/>
                <a:gd name="T85" fmla="*/ 0 h 16"/>
                <a:gd name="T86" fmla="*/ 16 w 24"/>
                <a:gd name="T87" fmla="*/ 0 h 16"/>
                <a:gd name="T88" fmla="*/ 14 w 24"/>
                <a:gd name="T89" fmla="*/ 0 h 16"/>
                <a:gd name="T90" fmla="*/ 12 w 24"/>
                <a:gd name="T91" fmla="*/ 2 h 16"/>
                <a:gd name="T92" fmla="*/ 8 w 24"/>
                <a:gd name="T9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 h="16">
                  <a:moveTo>
                    <a:pt x="8" y="2"/>
                  </a:moveTo>
                  <a:lnTo>
                    <a:pt x="8" y="2"/>
                  </a:lnTo>
                  <a:lnTo>
                    <a:pt x="6" y="4"/>
                  </a:lnTo>
                  <a:lnTo>
                    <a:pt x="2" y="4"/>
                  </a:lnTo>
                  <a:lnTo>
                    <a:pt x="2" y="6"/>
                  </a:lnTo>
                  <a:lnTo>
                    <a:pt x="0" y="6"/>
                  </a:lnTo>
                  <a:lnTo>
                    <a:pt x="0" y="8"/>
                  </a:lnTo>
                  <a:lnTo>
                    <a:pt x="0" y="8"/>
                  </a:lnTo>
                  <a:lnTo>
                    <a:pt x="0" y="8"/>
                  </a:lnTo>
                  <a:lnTo>
                    <a:pt x="0" y="8"/>
                  </a:lnTo>
                  <a:lnTo>
                    <a:pt x="0" y="10"/>
                  </a:lnTo>
                  <a:lnTo>
                    <a:pt x="0" y="10"/>
                  </a:lnTo>
                  <a:lnTo>
                    <a:pt x="2" y="10"/>
                  </a:lnTo>
                  <a:lnTo>
                    <a:pt x="4" y="12"/>
                  </a:lnTo>
                  <a:lnTo>
                    <a:pt x="6" y="12"/>
                  </a:lnTo>
                  <a:lnTo>
                    <a:pt x="8" y="14"/>
                  </a:lnTo>
                  <a:lnTo>
                    <a:pt x="10" y="14"/>
                  </a:lnTo>
                  <a:lnTo>
                    <a:pt x="12" y="16"/>
                  </a:lnTo>
                  <a:lnTo>
                    <a:pt x="12" y="16"/>
                  </a:lnTo>
                  <a:lnTo>
                    <a:pt x="14" y="16"/>
                  </a:lnTo>
                  <a:lnTo>
                    <a:pt x="14" y="16"/>
                  </a:lnTo>
                  <a:lnTo>
                    <a:pt x="16" y="16"/>
                  </a:lnTo>
                  <a:lnTo>
                    <a:pt x="16" y="16"/>
                  </a:lnTo>
                  <a:lnTo>
                    <a:pt x="18" y="16"/>
                  </a:lnTo>
                  <a:lnTo>
                    <a:pt x="20" y="14"/>
                  </a:lnTo>
                  <a:lnTo>
                    <a:pt x="20" y="14"/>
                  </a:lnTo>
                  <a:lnTo>
                    <a:pt x="22" y="14"/>
                  </a:lnTo>
                  <a:lnTo>
                    <a:pt x="22" y="12"/>
                  </a:lnTo>
                  <a:lnTo>
                    <a:pt x="22" y="12"/>
                  </a:lnTo>
                  <a:lnTo>
                    <a:pt x="24" y="10"/>
                  </a:lnTo>
                  <a:lnTo>
                    <a:pt x="24" y="10"/>
                  </a:lnTo>
                  <a:lnTo>
                    <a:pt x="24" y="8"/>
                  </a:lnTo>
                  <a:lnTo>
                    <a:pt x="24" y="6"/>
                  </a:lnTo>
                  <a:lnTo>
                    <a:pt x="24" y="4"/>
                  </a:lnTo>
                  <a:lnTo>
                    <a:pt x="24" y="4"/>
                  </a:lnTo>
                  <a:lnTo>
                    <a:pt x="22" y="2"/>
                  </a:lnTo>
                  <a:lnTo>
                    <a:pt x="22" y="2"/>
                  </a:lnTo>
                  <a:lnTo>
                    <a:pt x="22" y="2"/>
                  </a:lnTo>
                  <a:lnTo>
                    <a:pt x="22" y="0"/>
                  </a:lnTo>
                  <a:lnTo>
                    <a:pt x="22" y="0"/>
                  </a:lnTo>
                  <a:lnTo>
                    <a:pt x="20" y="0"/>
                  </a:lnTo>
                  <a:lnTo>
                    <a:pt x="20" y="0"/>
                  </a:lnTo>
                  <a:lnTo>
                    <a:pt x="18" y="0"/>
                  </a:lnTo>
                  <a:lnTo>
                    <a:pt x="16" y="0"/>
                  </a:lnTo>
                  <a:lnTo>
                    <a:pt x="14" y="0"/>
                  </a:lnTo>
                  <a:lnTo>
                    <a:pt x="12" y="2"/>
                  </a:lnTo>
                  <a:lnTo>
                    <a:pt x="8" y="2"/>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03" name="Freeform 509">
              <a:extLst>
                <a:ext uri="{FF2B5EF4-FFF2-40B4-BE49-F238E27FC236}">
                  <a16:creationId xmlns:a16="http://schemas.microsoft.com/office/drawing/2014/main" id="{3B9BB9FE-BB8B-42A1-B70D-E934B59AF249}"/>
                </a:ext>
              </a:extLst>
            </p:cNvPr>
            <p:cNvSpPr>
              <a:spLocks/>
            </p:cNvSpPr>
            <p:nvPr/>
          </p:nvSpPr>
          <p:spPr bwMode="auto">
            <a:xfrm>
              <a:off x="4206428" y="3550475"/>
              <a:ext cx="45390" cy="27356"/>
            </a:xfrm>
            <a:custGeom>
              <a:avLst/>
              <a:gdLst>
                <a:gd name="T0" fmla="*/ 8 w 24"/>
                <a:gd name="T1" fmla="*/ 2 h 16"/>
                <a:gd name="T2" fmla="*/ 8 w 24"/>
                <a:gd name="T3" fmla="*/ 2 h 16"/>
                <a:gd name="T4" fmla="*/ 6 w 24"/>
                <a:gd name="T5" fmla="*/ 4 h 16"/>
                <a:gd name="T6" fmla="*/ 2 w 24"/>
                <a:gd name="T7" fmla="*/ 4 h 16"/>
                <a:gd name="T8" fmla="*/ 2 w 24"/>
                <a:gd name="T9" fmla="*/ 6 h 16"/>
                <a:gd name="T10" fmla="*/ 0 w 24"/>
                <a:gd name="T11" fmla="*/ 6 h 16"/>
                <a:gd name="T12" fmla="*/ 0 w 24"/>
                <a:gd name="T13" fmla="*/ 8 h 16"/>
                <a:gd name="T14" fmla="*/ 0 w 24"/>
                <a:gd name="T15" fmla="*/ 8 h 16"/>
                <a:gd name="T16" fmla="*/ 0 w 24"/>
                <a:gd name="T17" fmla="*/ 8 h 16"/>
                <a:gd name="T18" fmla="*/ 0 w 24"/>
                <a:gd name="T19" fmla="*/ 8 h 16"/>
                <a:gd name="T20" fmla="*/ 0 w 24"/>
                <a:gd name="T21" fmla="*/ 10 h 16"/>
                <a:gd name="T22" fmla="*/ 0 w 24"/>
                <a:gd name="T23" fmla="*/ 10 h 16"/>
                <a:gd name="T24" fmla="*/ 2 w 24"/>
                <a:gd name="T25" fmla="*/ 10 h 16"/>
                <a:gd name="T26" fmla="*/ 4 w 24"/>
                <a:gd name="T27" fmla="*/ 12 h 16"/>
                <a:gd name="T28" fmla="*/ 6 w 24"/>
                <a:gd name="T29" fmla="*/ 12 h 16"/>
                <a:gd name="T30" fmla="*/ 8 w 24"/>
                <a:gd name="T31" fmla="*/ 14 h 16"/>
                <a:gd name="T32" fmla="*/ 10 w 24"/>
                <a:gd name="T33" fmla="*/ 14 h 16"/>
                <a:gd name="T34" fmla="*/ 12 w 24"/>
                <a:gd name="T35" fmla="*/ 16 h 16"/>
                <a:gd name="T36" fmla="*/ 12 w 24"/>
                <a:gd name="T37" fmla="*/ 16 h 16"/>
                <a:gd name="T38" fmla="*/ 14 w 24"/>
                <a:gd name="T39" fmla="*/ 16 h 16"/>
                <a:gd name="T40" fmla="*/ 14 w 24"/>
                <a:gd name="T41" fmla="*/ 16 h 16"/>
                <a:gd name="T42" fmla="*/ 16 w 24"/>
                <a:gd name="T43" fmla="*/ 16 h 16"/>
                <a:gd name="T44" fmla="*/ 16 w 24"/>
                <a:gd name="T45" fmla="*/ 16 h 16"/>
                <a:gd name="T46" fmla="*/ 18 w 24"/>
                <a:gd name="T47" fmla="*/ 16 h 16"/>
                <a:gd name="T48" fmla="*/ 20 w 24"/>
                <a:gd name="T49" fmla="*/ 14 h 16"/>
                <a:gd name="T50" fmla="*/ 20 w 24"/>
                <a:gd name="T51" fmla="*/ 14 h 16"/>
                <a:gd name="T52" fmla="*/ 22 w 24"/>
                <a:gd name="T53" fmla="*/ 14 h 16"/>
                <a:gd name="T54" fmla="*/ 22 w 24"/>
                <a:gd name="T55" fmla="*/ 12 h 16"/>
                <a:gd name="T56" fmla="*/ 22 w 24"/>
                <a:gd name="T57" fmla="*/ 12 h 16"/>
                <a:gd name="T58" fmla="*/ 24 w 24"/>
                <a:gd name="T59" fmla="*/ 10 h 16"/>
                <a:gd name="T60" fmla="*/ 24 w 24"/>
                <a:gd name="T61" fmla="*/ 10 h 16"/>
                <a:gd name="T62" fmla="*/ 24 w 24"/>
                <a:gd name="T63" fmla="*/ 8 h 16"/>
                <a:gd name="T64" fmla="*/ 24 w 24"/>
                <a:gd name="T65" fmla="*/ 6 h 16"/>
                <a:gd name="T66" fmla="*/ 24 w 24"/>
                <a:gd name="T67" fmla="*/ 4 h 16"/>
                <a:gd name="T68" fmla="*/ 24 w 24"/>
                <a:gd name="T69" fmla="*/ 4 h 16"/>
                <a:gd name="T70" fmla="*/ 22 w 24"/>
                <a:gd name="T71" fmla="*/ 2 h 16"/>
                <a:gd name="T72" fmla="*/ 22 w 24"/>
                <a:gd name="T73" fmla="*/ 2 h 16"/>
                <a:gd name="T74" fmla="*/ 22 w 24"/>
                <a:gd name="T75" fmla="*/ 2 h 16"/>
                <a:gd name="T76" fmla="*/ 22 w 24"/>
                <a:gd name="T77" fmla="*/ 0 h 16"/>
                <a:gd name="T78" fmla="*/ 22 w 24"/>
                <a:gd name="T79" fmla="*/ 0 h 16"/>
                <a:gd name="T80" fmla="*/ 20 w 24"/>
                <a:gd name="T81" fmla="*/ 0 h 16"/>
                <a:gd name="T82" fmla="*/ 20 w 24"/>
                <a:gd name="T83" fmla="*/ 0 h 16"/>
                <a:gd name="T84" fmla="*/ 18 w 24"/>
                <a:gd name="T85" fmla="*/ 0 h 16"/>
                <a:gd name="T86" fmla="*/ 16 w 24"/>
                <a:gd name="T87" fmla="*/ 0 h 16"/>
                <a:gd name="T88" fmla="*/ 14 w 24"/>
                <a:gd name="T89" fmla="*/ 0 h 16"/>
                <a:gd name="T90" fmla="*/ 12 w 24"/>
                <a:gd name="T91" fmla="*/ 2 h 16"/>
                <a:gd name="T92" fmla="*/ 8 w 24"/>
                <a:gd name="T9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 h="16">
                  <a:moveTo>
                    <a:pt x="8" y="2"/>
                  </a:moveTo>
                  <a:lnTo>
                    <a:pt x="8" y="2"/>
                  </a:lnTo>
                  <a:lnTo>
                    <a:pt x="6" y="4"/>
                  </a:lnTo>
                  <a:lnTo>
                    <a:pt x="2" y="4"/>
                  </a:lnTo>
                  <a:lnTo>
                    <a:pt x="2" y="6"/>
                  </a:lnTo>
                  <a:lnTo>
                    <a:pt x="0" y="6"/>
                  </a:lnTo>
                  <a:lnTo>
                    <a:pt x="0" y="8"/>
                  </a:lnTo>
                  <a:lnTo>
                    <a:pt x="0" y="8"/>
                  </a:lnTo>
                  <a:lnTo>
                    <a:pt x="0" y="8"/>
                  </a:lnTo>
                  <a:lnTo>
                    <a:pt x="0" y="8"/>
                  </a:lnTo>
                  <a:lnTo>
                    <a:pt x="0" y="10"/>
                  </a:lnTo>
                  <a:lnTo>
                    <a:pt x="0" y="10"/>
                  </a:lnTo>
                  <a:lnTo>
                    <a:pt x="2" y="10"/>
                  </a:lnTo>
                  <a:lnTo>
                    <a:pt x="4" y="12"/>
                  </a:lnTo>
                  <a:lnTo>
                    <a:pt x="6" y="12"/>
                  </a:lnTo>
                  <a:lnTo>
                    <a:pt x="8" y="14"/>
                  </a:lnTo>
                  <a:lnTo>
                    <a:pt x="10" y="14"/>
                  </a:lnTo>
                  <a:lnTo>
                    <a:pt x="12" y="16"/>
                  </a:lnTo>
                  <a:lnTo>
                    <a:pt x="12" y="16"/>
                  </a:lnTo>
                  <a:lnTo>
                    <a:pt x="14" y="16"/>
                  </a:lnTo>
                  <a:lnTo>
                    <a:pt x="14" y="16"/>
                  </a:lnTo>
                  <a:lnTo>
                    <a:pt x="16" y="16"/>
                  </a:lnTo>
                  <a:lnTo>
                    <a:pt x="16" y="16"/>
                  </a:lnTo>
                  <a:lnTo>
                    <a:pt x="18" y="16"/>
                  </a:lnTo>
                  <a:lnTo>
                    <a:pt x="20" y="14"/>
                  </a:lnTo>
                  <a:lnTo>
                    <a:pt x="20" y="14"/>
                  </a:lnTo>
                  <a:lnTo>
                    <a:pt x="22" y="14"/>
                  </a:lnTo>
                  <a:lnTo>
                    <a:pt x="22" y="12"/>
                  </a:lnTo>
                  <a:lnTo>
                    <a:pt x="22" y="12"/>
                  </a:lnTo>
                  <a:lnTo>
                    <a:pt x="24" y="10"/>
                  </a:lnTo>
                  <a:lnTo>
                    <a:pt x="24" y="10"/>
                  </a:lnTo>
                  <a:lnTo>
                    <a:pt x="24" y="8"/>
                  </a:lnTo>
                  <a:lnTo>
                    <a:pt x="24" y="6"/>
                  </a:lnTo>
                  <a:lnTo>
                    <a:pt x="24" y="4"/>
                  </a:lnTo>
                  <a:lnTo>
                    <a:pt x="24" y="4"/>
                  </a:lnTo>
                  <a:lnTo>
                    <a:pt x="22" y="2"/>
                  </a:lnTo>
                  <a:lnTo>
                    <a:pt x="22" y="2"/>
                  </a:lnTo>
                  <a:lnTo>
                    <a:pt x="22" y="2"/>
                  </a:lnTo>
                  <a:lnTo>
                    <a:pt x="22" y="0"/>
                  </a:lnTo>
                  <a:lnTo>
                    <a:pt x="22" y="0"/>
                  </a:lnTo>
                  <a:lnTo>
                    <a:pt x="20" y="0"/>
                  </a:lnTo>
                  <a:lnTo>
                    <a:pt x="20" y="0"/>
                  </a:lnTo>
                  <a:lnTo>
                    <a:pt x="18" y="0"/>
                  </a:lnTo>
                  <a:lnTo>
                    <a:pt x="16" y="0"/>
                  </a:lnTo>
                  <a:lnTo>
                    <a:pt x="14" y="0"/>
                  </a:lnTo>
                  <a:lnTo>
                    <a:pt x="12" y="2"/>
                  </a:lnTo>
                  <a:lnTo>
                    <a:pt x="8" y="2"/>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04" name="Freeform 510">
              <a:extLst>
                <a:ext uri="{FF2B5EF4-FFF2-40B4-BE49-F238E27FC236}">
                  <a16:creationId xmlns:a16="http://schemas.microsoft.com/office/drawing/2014/main" id="{4E454260-3062-4818-966A-2983C633DEC5}"/>
                </a:ext>
              </a:extLst>
            </p:cNvPr>
            <p:cNvSpPr>
              <a:spLocks/>
            </p:cNvSpPr>
            <p:nvPr/>
          </p:nvSpPr>
          <p:spPr bwMode="auto">
            <a:xfrm>
              <a:off x="4024872" y="3731709"/>
              <a:ext cx="363111" cy="331694"/>
            </a:xfrm>
            <a:custGeom>
              <a:avLst/>
              <a:gdLst>
                <a:gd name="T0" fmla="*/ 16 w 192"/>
                <a:gd name="T1" fmla="*/ 20 h 194"/>
                <a:gd name="T2" fmla="*/ 12 w 192"/>
                <a:gd name="T3" fmla="*/ 38 h 194"/>
                <a:gd name="T4" fmla="*/ 8 w 192"/>
                <a:gd name="T5" fmla="*/ 46 h 194"/>
                <a:gd name="T6" fmla="*/ 0 w 192"/>
                <a:gd name="T7" fmla="*/ 50 h 194"/>
                <a:gd name="T8" fmla="*/ 6 w 192"/>
                <a:gd name="T9" fmla="*/ 58 h 194"/>
                <a:gd name="T10" fmla="*/ 12 w 192"/>
                <a:gd name="T11" fmla="*/ 68 h 194"/>
                <a:gd name="T12" fmla="*/ 8 w 192"/>
                <a:gd name="T13" fmla="*/ 82 h 194"/>
                <a:gd name="T14" fmla="*/ 10 w 192"/>
                <a:gd name="T15" fmla="*/ 86 h 194"/>
                <a:gd name="T16" fmla="*/ 28 w 192"/>
                <a:gd name="T17" fmla="*/ 84 h 194"/>
                <a:gd name="T18" fmla="*/ 36 w 192"/>
                <a:gd name="T19" fmla="*/ 86 h 194"/>
                <a:gd name="T20" fmla="*/ 36 w 192"/>
                <a:gd name="T21" fmla="*/ 96 h 194"/>
                <a:gd name="T22" fmla="*/ 44 w 192"/>
                <a:gd name="T23" fmla="*/ 100 h 194"/>
                <a:gd name="T24" fmla="*/ 70 w 192"/>
                <a:gd name="T25" fmla="*/ 108 h 194"/>
                <a:gd name="T26" fmla="*/ 82 w 192"/>
                <a:gd name="T27" fmla="*/ 114 h 194"/>
                <a:gd name="T28" fmla="*/ 82 w 192"/>
                <a:gd name="T29" fmla="*/ 132 h 194"/>
                <a:gd name="T30" fmla="*/ 76 w 192"/>
                <a:gd name="T31" fmla="*/ 158 h 194"/>
                <a:gd name="T32" fmla="*/ 86 w 192"/>
                <a:gd name="T33" fmla="*/ 176 h 194"/>
                <a:gd name="T34" fmla="*/ 94 w 192"/>
                <a:gd name="T35" fmla="*/ 186 h 194"/>
                <a:gd name="T36" fmla="*/ 106 w 192"/>
                <a:gd name="T37" fmla="*/ 194 h 194"/>
                <a:gd name="T38" fmla="*/ 120 w 192"/>
                <a:gd name="T39" fmla="*/ 192 h 194"/>
                <a:gd name="T40" fmla="*/ 132 w 192"/>
                <a:gd name="T41" fmla="*/ 184 h 194"/>
                <a:gd name="T42" fmla="*/ 134 w 192"/>
                <a:gd name="T43" fmla="*/ 174 h 194"/>
                <a:gd name="T44" fmla="*/ 130 w 192"/>
                <a:gd name="T45" fmla="*/ 168 h 194"/>
                <a:gd name="T46" fmla="*/ 122 w 192"/>
                <a:gd name="T47" fmla="*/ 164 h 194"/>
                <a:gd name="T48" fmla="*/ 122 w 192"/>
                <a:gd name="T49" fmla="*/ 146 h 194"/>
                <a:gd name="T50" fmla="*/ 130 w 192"/>
                <a:gd name="T51" fmla="*/ 140 h 194"/>
                <a:gd name="T52" fmla="*/ 136 w 192"/>
                <a:gd name="T53" fmla="*/ 144 h 194"/>
                <a:gd name="T54" fmla="*/ 144 w 192"/>
                <a:gd name="T55" fmla="*/ 152 h 194"/>
                <a:gd name="T56" fmla="*/ 150 w 192"/>
                <a:gd name="T57" fmla="*/ 146 h 194"/>
                <a:gd name="T58" fmla="*/ 164 w 192"/>
                <a:gd name="T59" fmla="*/ 146 h 194"/>
                <a:gd name="T60" fmla="*/ 178 w 192"/>
                <a:gd name="T61" fmla="*/ 144 h 194"/>
                <a:gd name="T62" fmla="*/ 182 w 192"/>
                <a:gd name="T63" fmla="*/ 130 h 194"/>
                <a:gd name="T64" fmla="*/ 176 w 192"/>
                <a:gd name="T65" fmla="*/ 118 h 194"/>
                <a:gd name="T66" fmla="*/ 174 w 192"/>
                <a:gd name="T67" fmla="*/ 106 h 194"/>
                <a:gd name="T68" fmla="*/ 182 w 192"/>
                <a:gd name="T69" fmla="*/ 94 h 194"/>
                <a:gd name="T70" fmla="*/ 186 w 192"/>
                <a:gd name="T71" fmla="*/ 86 h 194"/>
                <a:gd name="T72" fmla="*/ 192 w 192"/>
                <a:gd name="T73" fmla="*/ 78 h 194"/>
                <a:gd name="T74" fmla="*/ 190 w 192"/>
                <a:gd name="T75" fmla="*/ 64 h 194"/>
                <a:gd name="T76" fmla="*/ 184 w 192"/>
                <a:gd name="T77" fmla="*/ 54 h 194"/>
                <a:gd name="T78" fmla="*/ 176 w 192"/>
                <a:gd name="T79" fmla="*/ 44 h 194"/>
                <a:gd name="T80" fmla="*/ 176 w 192"/>
                <a:gd name="T81" fmla="*/ 38 h 194"/>
                <a:gd name="T82" fmla="*/ 178 w 192"/>
                <a:gd name="T83" fmla="*/ 30 h 194"/>
                <a:gd name="T84" fmla="*/ 174 w 192"/>
                <a:gd name="T85" fmla="*/ 26 h 194"/>
                <a:gd name="T86" fmla="*/ 156 w 192"/>
                <a:gd name="T87" fmla="*/ 28 h 194"/>
                <a:gd name="T88" fmla="*/ 138 w 192"/>
                <a:gd name="T89" fmla="*/ 32 h 194"/>
                <a:gd name="T90" fmla="*/ 128 w 192"/>
                <a:gd name="T91" fmla="*/ 38 h 194"/>
                <a:gd name="T92" fmla="*/ 116 w 192"/>
                <a:gd name="T93" fmla="*/ 36 h 194"/>
                <a:gd name="T94" fmla="*/ 92 w 192"/>
                <a:gd name="T95" fmla="*/ 36 h 194"/>
                <a:gd name="T96" fmla="*/ 86 w 192"/>
                <a:gd name="T97" fmla="*/ 32 h 194"/>
                <a:gd name="T98" fmla="*/ 80 w 192"/>
                <a:gd name="T99" fmla="*/ 24 h 194"/>
                <a:gd name="T100" fmla="*/ 64 w 192"/>
                <a:gd name="T101" fmla="*/ 20 h 194"/>
                <a:gd name="T102" fmla="*/ 60 w 192"/>
                <a:gd name="T103" fmla="*/ 10 h 194"/>
                <a:gd name="T104" fmla="*/ 50 w 192"/>
                <a:gd name="T105" fmla="*/ 8 h 194"/>
                <a:gd name="T106" fmla="*/ 50 w 192"/>
                <a:gd name="T107" fmla="*/ 2 h 194"/>
                <a:gd name="T108" fmla="*/ 48 w 192"/>
                <a:gd name="T109" fmla="*/ 2 h 194"/>
                <a:gd name="T110" fmla="*/ 42 w 192"/>
                <a:gd name="T111" fmla="*/ 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2" h="194">
                  <a:moveTo>
                    <a:pt x="28" y="6"/>
                  </a:moveTo>
                  <a:lnTo>
                    <a:pt x="28" y="6"/>
                  </a:lnTo>
                  <a:lnTo>
                    <a:pt x="26" y="8"/>
                  </a:lnTo>
                  <a:lnTo>
                    <a:pt x="24" y="12"/>
                  </a:lnTo>
                  <a:lnTo>
                    <a:pt x="20" y="16"/>
                  </a:lnTo>
                  <a:lnTo>
                    <a:pt x="18" y="18"/>
                  </a:lnTo>
                  <a:lnTo>
                    <a:pt x="16" y="20"/>
                  </a:lnTo>
                  <a:lnTo>
                    <a:pt x="16" y="20"/>
                  </a:lnTo>
                  <a:lnTo>
                    <a:pt x="16" y="22"/>
                  </a:lnTo>
                  <a:lnTo>
                    <a:pt x="14" y="26"/>
                  </a:lnTo>
                  <a:lnTo>
                    <a:pt x="14" y="28"/>
                  </a:lnTo>
                  <a:lnTo>
                    <a:pt x="14" y="32"/>
                  </a:lnTo>
                  <a:lnTo>
                    <a:pt x="12" y="36"/>
                  </a:lnTo>
                  <a:lnTo>
                    <a:pt x="12" y="38"/>
                  </a:lnTo>
                  <a:lnTo>
                    <a:pt x="12" y="40"/>
                  </a:lnTo>
                  <a:lnTo>
                    <a:pt x="12" y="42"/>
                  </a:lnTo>
                  <a:lnTo>
                    <a:pt x="10" y="42"/>
                  </a:lnTo>
                  <a:lnTo>
                    <a:pt x="10" y="44"/>
                  </a:lnTo>
                  <a:lnTo>
                    <a:pt x="10" y="44"/>
                  </a:lnTo>
                  <a:lnTo>
                    <a:pt x="10" y="44"/>
                  </a:lnTo>
                  <a:lnTo>
                    <a:pt x="8" y="46"/>
                  </a:lnTo>
                  <a:lnTo>
                    <a:pt x="4" y="46"/>
                  </a:lnTo>
                  <a:lnTo>
                    <a:pt x="4" y="48"/>
                  </a:lnTo>
                  <a:lnTo>
                    <a:pt x="2" y="48"/>
                  </a:lnTo>
                  <a:lnTo>
                    <a:pt x="2" y="48"/>
                  </a:lnTo>
                  <a:lnTo>
                    <a:pt x="0" y="48"/>
                  </a:lnTo>
                  <a:lnTo>
                    <a:pt x="0" y="50"/>
                  </a:lnTo>
                  <a:lnTo>
                    <a:pt x="0" y="50"/>
                  </a:lnTo>
                  <a:lnTo>
                    <a:pt x="0" y="50"/>
                  </a:lnTo>
                  <a:lnTo>
                    <a:pt x="0" y="52"/>
                  </a:lnTo>
                  <a:lnTo>
                    <a:pt x="0" y="52"/>
                  </a:lnTo>
                  <a:lnTo>
                    <a:pt x="2" y="54"/>
                  </a:lnTo>
                  <a:lnTo>
                    <a:pt x="2" y="56"/>
                  </a:lnTo>
                  <a:lnTo>
                    <a:pt x="4" y="56"/>
                  </a:lnTo>
                  <a:lnTo>
                    <a:pt x="6" y="58"/>
                  </a:lnTo>
                  <a:lnTo>
                    <a:pt x="8" y="60"/>
                  </a:lnTo>
                  <a:lnTo>
                    <a:pt x="10" y="64"/>
                  </a:lnTo>
                  <a:lnTo>
                    <a:pt x="12" y="64"/>
                  </a:lnTo>
                  <a:lnTo>
                    <a:pt x="12" y="66"/>
                  </a:lnTo>
                  <a:lnTo>
                    <a:pt x="12" y="66"/>
                  </a:lnTo>
                  <a:lnTo>
                    <a:pt x="12" y="68"/>
                  </a:lnTo>
                  <a:lnTo>
                    <a:pt x="12" y="68"/>
                  </a:lnTo>
                  <a:lnTo>
                    <a:pt x="12" y="70"/>
                  </a:lnTo>
                  <a:lnTo>
                    <a:pt x="12" y="70"/>
                  </a:lnTo>
                  <a:lnTo>
                    <a:pt x="12" y="72"/>
                  </a:lnTo>
                  <a:lnTo>
                    <a:pt x="12" y="74"/>
                  </a:lnTo>
                  <a:lnTo>
                    <a:pt x="10" y="76"/>
                  </a:lnTo>
                  <a:lnTo>
                    <a:pt x="10" y="78"/>
                  </a:lnTo>
                  <a:lnTo>
                    <a:pt x="8" y="82"/>
                  </a:lnTo>
                  <a:lnTo>
                    <a:pt x="8" y="82"/>
                  </a:lnTo>
                  <a:lnTo>
                    <a:pt x="8" y="84"/>
                  </a:lnTo>
                  <a:lnTo>
                    <a:pt x="8" y="84"/>
                  </a:lnTo>
                  <a:lnTo>
                    <a:pt x="8" y="84"/>
                  </a:lnTo>
                  <a:lnTo>
                    <a:pt x="10" y="86"/>
                  </a:lnTo>
                  <a:lnTo>
                    <a:pt x="10" y="86"/>
                  </a:lnTo>
                  <a:lnTo>
                    <a:pt x="10" y="86"/>
                  </a:lnTo>
                  <a:lnTo>
                    <a:pt x="12" y="86"/>
                  </a:lnTo>
                  <a:lnTo>
                    <a:pt x="14" y="86"/>
                  </a:lnTo>
                  <a:lnTo>
                    <a:pt x="16" y="86"/>
                  </a:lnTo>
                  <a:lnTo>
                    <a:pt x="18" y="86"/>
                  </a:lnTo>
                  <a:lnTo>
                    <a:pt x="22" y="86"/>
                  </a:lnTo>
                  <a:lnTo>
                    <a:pt x="26" y="86"/>
                  </a:lnTo>
                  <a:lnTo>
                    <a:pt x="28" y="84"/>
                  </a:lnTo>
                  <a:lnTo>
                    <a:pt x="30" y="84"/>
                  </a:lnTo>
                  <a:lnTo>
                    <a:pt x="32" y="84"/>
                  </a:lnTo>
                  <a:lnTo>
                    <a:pt x="34" y="84"/>
                  </a:lnTo>
                  <a:lnTo>
                    <a:pt x="34" y="86"/>
                  </a:lnTo>
                  <a:lnTo>
                    <a:pt x="34" y="86"/>
                  </a:lnTo>
                  <a:lnTo>
                    <a:pt x="36" y="86"/>
                  </a:lnTo>
                  <a:lnTo>
                    <a:pt x="36" y="86"/>
                  </a:lnTo>
                  <a:lnTo>
                    <a:pt x="36" y="88"/>
                  </a:lnTo>
                  <a:lnTo>
                    <a:pt x="36" y="88"/>
                  </a:lnTo>
                  <a:lnTo>
                    <a:pt x="36" y="90"/>
                  </a:lnTo>
                  <a:lnTo>
                    <a:pt x="36" y="92"/>
                  </a:lnTo>
                  <a:lnTo>
                    <a:pt x="36" y="92"/>
                  </a:lnTo>
                  <a:lnTo>
                    <a:pt x="36" y="94"/>
                  </a:lnTo>
                  <a:lnTo>
                    <a:pt x="36" y="96"/>
                  </a:lnTo>
                  <a:lnTo>
                    <a:pt x="36" y="96"/>
                  </a:lnTo>
                  <a:lnTo>
                    <a:pt x="36" y="96"/>
                  </a:lnTo>
                  <a:lnTo>
                    <a:pt x="38" y="98"/>
                  </a:lnTo>
                  <a:lnTo>
                    <a:pt x="38" y="98"/>
                  </a:lnTo>
                  <a:lnTo>
                    <a:pt x="40" y="98"/>
                  </a:lnTo>
                  <a:lnTo>
                    <a:pt x="40" y="100"/>
                  </a:lnTo>
                  <a:lnTo>
                    <a:pt x="44" y="100"/>
                  </a:lnTo>
                  <a:lnTo>
                    <a:pt x="46" y="102"/>
                  </a:lnTo>
                  <a:lnTo>
                    <a:pt x="50" y="104"/>
                  </a:lnTo>
                  <a:lnTo>
                    <a:pt x="52" y="104"/>
                  </a:lnTo>
                  <a:lnTo>
                    <a:pt x="58" y="106"/>
                  </a:lnTo>
                  <a:lnTo>
                    <a:pt x="60" y="106"/>
                  </a:lnTo>
                  <a:lnTo>
                    <a:pt x="64" y="108"/>
                  </a:lnTo>
                  <a:lnTo>
                    <a:pt x="70" y="108"/>
                  </a:lnTo>
                  <a:lnTo>
                    <a:pt x="74" y="110"/>
                  </a:lnTo>
                  <a:lnTo>
                    <a:pt x="76" y="110"/>
                  </a:lnTo>
                  <a:lnTo>
                    <a:pt x="78" y="112"/>
                  </a:lnTo>
                  <a:lnTo>
                    <a:pt x="80" y="112"/>
                  </a:lnTo>
                  <a:lnTo>
                    <a:pt x="80" y="112"/>
                  </a:lnTo>
                  <a:lnTo>
                    <a:pt x="80" y="114"/>
                  </a:lnTo>
                  <a:lnTo>
                    <a:pt x="82" y="114"/>
                  </a:lnTo>
                  <a:lnTo>
                    <a:pt x="82" y="116"/>
                  </a:lnTo>
                  <a:lnTo>
                    <a:pt x="82" y="118"/>
                  </a:lnTo>
                  <a:lnTo>
                    <a:pt x="82" y="120"/>
                  </a:lnTo>
                  <a:lnTo>
                    <a:pt x="84" y="122"/>
                  </a:lnTo>
                  <a:lnTo>
                    <a:pt x="84" y="124"/>
                  </a:lnTo>
                  <a:lnTo>
                    <a:pt x="82" y="128"/>
                  </a:lnTo>
                  <a:lnTo>
                    <a:pt x="82" y="132"/>
                  </a:lnTo>
                  <a:lnTo>
                    <a:pt x="82" y="136"/>
                  </a:lnTo>
                  <a:lnTo>
                    <a:pt x="80" y="142"/>
                  </a:lnTo>
                  <a:lnTo>
                    <a:pt x="80" y="144"/>
                  </a:lnTo>
                  <a:lnTo>
                    <a:pt x="80" y="146"/>
                  </a:lnTo>
                  <a:lnTo>
                    <a:pt x="78" y="152"/>
                  </a:lnTo>
                  <a:lnTo>
                    <a:pt x="76" y="156"/>
                  </a:lnTo>
                  <a:lnTo>
                    <a:pt x="76" y="158"/>
                  </a:lnTo>
                  <a:lnTo>
                    <a:pt x="76" y="160"/>
                  </a:lnTo>
                  <a:lnTo>
                    <a:pt x="76" y="162"/>
                  </a:lnTo>
                  <a:lnTo>
                    <a:pt x="76" y="164"/>
                  </a:lnTo>
                  <a:lnTo>
                    <a:pt x="78" y="168"/>
                  </a:lnTo>
                  <a:lnTo>
                    <a:pt x="78" y="174"/>
                  </a:lnTo>
                  <a:lnTo>
                    <a:pt x="82" y="176"/>
                  </a:lnTo>
                  <a:lnTo>
                    <a:pt x="86" y="176"/>
                  </a:lnTo>
                  <a:lnTo>
                    <a:pt x="86" y="178"/>
                  </a:lnTo>
                  <a:lnTo>
                    <a:pt x="88" y="178"/>
                  </a:lnTo>
                  <a:lnTo>
                    <a:pt x="88" y="178"/>
                  </a:lnTo>
                  <a:lnTo>
                    <a:pt x="90" y="180"/>
                  </a:lnTo>
                  <a:lnTo>
                    <a:pt x="92" y="182"/>
                  </a:lnTo>
                  <a:lnTo>
                    <a:pt x="94" y="186"/>
                  </a:lnTo>
                  <a:lnTo>
                    <a:pt x="94" y="186"/>
                  </a:lnTo>
                  <a:lnTo>
                    <a:pt x="96" y="188"/>
                  </a:lnTo>
                  <a:lnTo>
                    <a:pt x="96" y="188"/>
                  </a:lnTo>
                  <a:lnTo>
                    <a:pt x="98" y="190"/>
                  </a:lnTo>
                  <a:lnTo>
                    <a:pt x="100" y="192"/>
                  </a:lnTo>
                  <a:lnTo>
                    <a:pt x="104" y="192"/>
                  </a:lnTo>
                  <a:lnTo>
                    <a:pt x="104" y="192"/>
                  </a:lnTo>
                  <a:lnTo>
                    <a:pt x="106" y="194"/>
                  </a:lnTo>
                  <a:lnTo>
                    <a:pt x="108" y="194"/>
                  </a:lnTo>
                  <a:lnTo>
                    <a:pt x="110" y="194"/>
                  </a:lnTo>
                  <a:lnTo>
                    <a:pt x="112" y="194"/>
                  </a:lnTo>
                  <a:lnTo>
                    <a:pt x="114" y="194"/>
                  </a:lnTo>
                  <a:lnTo>
                    <a:pt x="116" y="192"/>
                  </a:lnTo>
                  <a:lnTo>
                    <a:pt x="118" y="192"/>
                  </a:lnTo>
                  <a:lnTo>
                    <a:pt x="120" y="192"/>
                  </a:lnTo>
                  <a:lnTo>
                    <a:pt x="122" y="192"/>
                  </a:lnTo>
                  <a:lnTo>
                    <a:pt x="122" y="190"/>
                  </a:lnTo>
                  <a:lnTo>
                    <a:pt x="124" y="190"/>
                  </a:lnTo>
                  <a:lnTo>
                    <a:pt x="126" y="188"/>
                  </a:lnTo>
                  <a:lnTo>
                    <a:pt x="128" y="188"/>
                  </a:lnTo>
                  <a:lnTo>
                    <a:pt x="130" y="186"/>
                  </a:lnTo>
                  <a:lnTo>
                    <a:pt x="132" y="184"/>
                  </a:lnTo>
                  <a:lnTo>
                    <a:pt x="134" y="182"/>
                  </a:lnTo>
                  <a:lnTo>
                    <a:pt x="134" y="182"/>
                  </a:lnTo>
                  <a:lnTo>
                    <a:pt x="134" y="180"/>
                  </a:lnTo>
                  <a:lnTo>
                    <a:pt x="134" y="178"/>
                  </a:lnTo>
                  <a:lnTo>
                    <a:pt x="134" y="178"/>
                  </a:lnTo>
                  <a:lnTo>
                    <a:pt x="134" y="176"/>
                  </a:lnTo>
                  <a:lnTo>
                    <a:pt x="134" y="174"/>
                  </a:lnTo>
                  <a:lnTo>
                    <a:pt x="134" y="172"/>
                  </a:lnTo>
                  <a:lnTo>
                    <a:pt x="134" y="172"/>
                  </a:lnTo>
                  <a:lnTo>
                    <a:pt x="134" y="170"/>
                  </a:lnTo>
                  <a:lnTo>
                    <a:pt x="134" y="170"/>
                  </a:lnTo>
                  <a:lnTo>
                    <a:pt x="132" y="170"/>
                  </a:lnTo>
                  <a:lnTo>
                    <a:pt x="132" y="168"/>
                  </a:lnTo>
                  <a:lnTo>
                    <a:pt x="130" y="168"/>
                  </a:lnTo>
                  <a:lnTo>
                    <a:pt x="128" y="168"/>
                  </a:lnTo>
                  <a:lnTo>
                    <a:pt x="126" y="166"/>
                  </a:lnTo>
                  <a:lnTo>
                    <a:pt x="126" y="166"/>
                  </a:lnTo>
                  <a:lnTo>
                    <a:pt x="124" y="166"/>
                  </a:lnTo>
                  <a:lnTo>
                    <a:pt x="124" y="164"/>
                  </a:lnTo>
                  <a:lnTo>
                    <a:pt x="124" y="164"/>
                  </a:lnTo>
                  <a:lnTo>
                    <a:pt x="122" y="164"/>
                  </a:lnTo>
                  <a:lnTo>
                    <a:pt x="122" y="162"/>
                  </a:lnTo>
                  <a:lnTo>
                    <a:pt x="122" y="160"/>
                  </a:lnTo>
                  <a:lnTo>
                    <a:pt x="122" y="158"/>
                  </a:lnTo>
                  <a:lnTo>
                    <a:pt x="122" y="156"/>
                  </a:lnTo>
                  <a:lnTo>
                    <a:pt x="122" y="152"/>
                  </a:lnTo>
                  <a:lnTo>
                    <a:pt x="122" y="148"/>
                  </a:lnTo>
                  <a:lnTo>
                    <a:pt x="122" y="146"/>
                  </a:lnTo>
                  <a:lnTo>
                    <a:pt x="124" y="146"/>
                  </a:lnTo>
                  <a:lnTo>
                    <a:pt x="124" y="144"/>
                  </a:lnTo>
                  <a:lnTo>
                    <a:pt x="124" y="142"/>
                  </a:lnTo>
                  <a:lnTo>
                    <a:pt x="126" y="142"/>
                  </a:lnTo>
                  <a:lnTo>
                    <a:pt x="126" y="142"/>
                  </a:lnTo>
                  <a:lnTo>
                    <a:pt x="128" y="140"/>
                  </a:lnTo>
                  <a:lnTo>
                    <a:pt x="130" y="140"/>
                  </a:lnTo>
                  <a:lnTo>
                    <a:pt x="130" y="140"/>
                  </a:lnTo>
                  <a:lnTo>
                    <a:pt x="130" y="140"/>
                  </a:lnTo>
                  <a:lnTo>
                    <a:pt x="132" y="140"/>
                  </a:lnTo>
                  <a:lnTo>
                    <a:pt x="132" y="140"/>
                  </a:lnTo>
                  <a:lnTo>
                    <a:pt x="134" y="142"/>
                  </a:lnTo>
                  <a:lnTo>
                    <a:pt x="134" y="142"/>
                  </a:lnTo>
                  <a:lnTo>
                    <a:pt x="136" y="144"/>
                  </a:lnTo>
                  <a:lnTo>
                    <a:pt x="138" y="146"/>
                  </a:lnTo>
                  <a:lnTo>
                    <a:pt x="138" y="148"/>
                  </a:lnTo>
                  <a:lnTo>
                    <a:pt x="140" y="150"/>
                  </a:lnTo>
                  <a:lnTo>
                    <a:pt x="142" y="150"/>
                  </a:lnTo>
                  <a:lnTo>
                    <a:pt x="142" y="150"/>
                  </a:lnTo>
                  <a:lnTo>
                    <a:pt x="142" y="152"/>
                  </a:lnTo>
                  <a:lnTo>
                    <a:pt x="144" y="152"/>
                  </a:lnTo>
                  <a:lnTo>
                    <a:pt x="144" y="152"/>
                  </a:lnTo>
                  <a:lnTo>
                    <a:pt x="144" y="152"/>
                  </a:lnTo>
                  <a:lnTo>
                    <a:pt x="146" y="150"/>
                  </a:lnTo>
                  <a:lnTo>
                    <a:pt x="146" y="150"/>
                  </a:lnTo>
                  <a:lnTo>
                    <a:pt x="148" y="148"/>
                  </a:lnTo>
                  <a:lnTo>
                    <a:pt x="150" y="146"/>
                  </a:lnTo>
                  <a:lnTo>
                    <a:pt x="150" y="146"/>
                  </a:lnTo>
                  <a:lnTo>
                    <a:pt x="152" y="146"/>
                  </a:lnTo>
                  <a:lnTo>
                    <a:pt x="154" y="146"/>
                  </a:lnTo>
                  <a:lnTo>
                    <a:pt x="154" y="146"/>
                  </a:lnTo>
                  <a:lnTo>
                    <a:pt x="156" y="146"/>
                  </a:lnTo>
                  <a:lnTo>
                    <a:pt x="158" y="146"/>
                  </a:lnTo>
                  <a:lnTo>
                    <a:pt x="162" y="146"/>
                  </a:lnTo>
                  <a:lnTo>
                    <a:pt x="164" y="146"/>
                  </a:lnTo>
                  <a:lnTo>
                    <a:pt x="168" y="146"/>
                  </a:lnTo>
                  <a:lnTo>
                    <a:pt x="172" y="146"/>
                  </a:lnTo>
                  <a:lnTo>
                    <a:pt x="174" y="146"/>
                  </a:lnTo>
                  <a:lnTo>
                    <a:pt x="174" y="146"/>
                  </a:lnTo>
                  <a:lnTo>
                    <a:pt x="176" y="144"/>
                  </a:lnTo>
                  <a:lnTo>
                    <a:pt x="178" y="144"/>
                  </a:lnTo>
                  <a:lnTo>
                    <a:pt x="178" y="144"/>
                  </a:lnTo>
                  <a:lnTo>
                    <a:pt x="178" y="144"/>
                  </a:lnTo>
                  <a:lnTo>
                    <a:pt x="178" y="142"/>
                  </a:lnTo>
                  <a:lnTo>
                    <a:pt x="180" y="140"/>
                  </a:lnTo>
                  <a:lnTo>
                    <a:pt x="180" y="138"/>
                  </a:lnTo>
                  <a:lnTo>
                    <a:pt x="182" y="136"/>
                  </a:lnTo>
                  <a:lnTo>
                    <a:pt x="182" y="134"/>
                  </a:lnTo>
                  <a:lnTo>
                    <a:pt x="182" y="130"/>
                  </a:lnTo>
                  <a:lnTo>
                    <a:pt x="182" y="126"/>
                  </a:lnTo>
                  <a:lnTo>
                    <a:pt x="182" y="126"/>
                  </a:lnTo>
                  <a:lnTo>
                    <a:pt x="180" y="124"/>
                  </a:lnTo>
                  <a:lnTo>
                    <a:pt x="180" y="124"/>
                  </a:lnTo>
                  <a:lnTo>
                    <a:pt x="180" y="122"/>
                  </a:lnTo>
                  <a:lnTo>
                    <a:pt x="178" y="120"/>
                  </a:lnTo>
                  <a:lnTo>
                    <a:pt x="176" y="118"/>
                  </a:lnTo>
                  <a:lnTo>
                    <a:pt x="174" y="116"/>
                  </a:lnTo>
                  <a:lnTo>
                    <a:pt x="174" y="116"/>
                  </a:lnTo>
                  <a:lnTo>
                    <a:pt x="174" y="114"/>
                  </a:lnTo>
                  <a:lnTo>
                    <a:pt x="174" y="112"/>
                  </a:lnTo>
                  <a:lnTo>
                    <a:pt x="174" y="110"/>
                  </a:lnTo>
                  <a:lnTo>
                    <a:pt x="174" y="108"/>
                  </a:lnTo>
                  <a:lnTo>
                    <a:pt x="174" y="106"/>
                  </a:lnTo>
                  <a:lnTo>
                    <a:pt x="174" y="104"/>
                  </a:lnTo>
                  <a:lnTo>
                    <a:pt x="174" y="102"/>
                  </a:lnTo>
                  <a:lnTo>
                    <a:pt x="176" y="102"/>
                  </a:lnTo>
                  <a:lnTo>
                    <a:pt x="176" y="100"/>
                  </a:lnTo>
                  <a:lnTo>
                    <a:pt x="176" y="100"/>
                  </a:lnTo>
                  <a:lnTo>
                    <a:pt x="180" y="98"/>
                  </a:lnTo>
                  <a:lnTo>
                    <a:pt x="182" y="94"/>
                  </a:lnTo>
                  <a:lnTo>
                    <a:pt x="182" y="94"/>
                  </a:lnTo>
                  <a:lnTo>
                    <a:pt x="184" y="92"/>
                  </a:lnTo>
                  <a:lnTo>
                    <a:pt x="184" y="92"/>
                  </a:lnTo>
                  <a:lnTo>
                    <a:pt x="184" y="92"/>
                  </a:lnTo>
                  <a:lnTo>
                    <a:pt x="184" y="90"/>
                  </a:lnTo>
                  <a:lnTo>
                    <a:pt x="186" y="88"/>
                  </a:lnTo>
                  <a:lnTo>
                    <a:pt x="186" y="86"/>
                  </a:lnTo>
                  <a:lnTo>
                    <a:pt x="186" y="84"/>
                  </a:lnTo>
                  <a:lnTo>
                    <a:pt x="188" y="84"/>
                  </a:lnTo>
                  <a:lnTo>
                    <a:pt x="190" y="82"/>
                  </a:lnTo>
                  <a:lnTo>
                    <a:pt x="192" y="80"/>
                  </a:lnTo>
                  <a:lnTo>
                    <a:pt x="192" y="80"/>
                  </a:lnTo>
                  <a:lnTo>
                    <a:pt x="192" y="80"/>
                  </a:lnTo>
                  <a:lnTo>
                    <a:pt x="192" y="78"/>
                  </a:lnTo>
                  <a:lnTo>
                    <a:pt x="192" y="78"/>
                  </a:lnTo>
                  <a:lnTo>
                    <a:pt x="192" y="76"/>
                  </a:lnTo>
                  <a:lnTo>
                    <a:pt x="192" y="74"/>
                  </a:lnTo>
                  <a:lnTo>
                    <a:pt x="192" y="70"/>
                  </a:lnTo>
                  <a:lnTo>
                    <a:pt x="192" y="66"/>
                  </a:lnTo>
                  <a:lnTo>
                    <a:pt x="192" y="64"/>
                  </a:lnTo>
                  <a:lnTo>
                    <a:pt x="190" y="64"/>
                  </a:lnTo>
                  <a:lnTo>
                    <a:pt x="188" y="62"/>
                  </a:lnTo>
                  <a:lnTo>
                    <a:pt x="186" y="62"/>
                  </a:lnTo>
                  <a:lnTo>
                    <a:pt x="186" y="62"/>
                  </a:lnTo>
                  <a:lnTo>
                    <a:pt x="186" y="60"/>
                  </a:lnTo>
                  <a:lnTo>
                    <a:pt x="184" y="58"/>
                  </a:lnTo>
                  <a:lnTo>
                    <a:pt x="184" y="56"/>
                  </a:lnTo>
                  <a:lnTo>
                    <a:pt x="184" y="54"/>
                  </a:lnTo>
                  <a:lnTo>
                    <a:pt x="182" y="50"/>
                  </a:lnTo>
                  <a:lnTo>
                    <a:pt x="182" y="50"/>
                  </a:lnTo>
                  <a:lnTo>
                    <a:pt x="180" y="48"/>
                  </a:lnTo>
                  <a:lnTo>
                    <a:pt x="180" y="48"/>
                  </a:lnTo>
                  <a:lnTo>
                    <a:pt x="180" y="46"/>
                  </a:lnTo>
                  <a:lnTo>
                    <a:pt x="176" y="44"/>
                  </a:lnTo>
                  <a:lnTo>
                    <a:pt x="176" y="44"/>
                  </a:lnTo>
                  <a:lnTo>
                    <a:pt x="174" y="42"/>
                  </a:lnTo>
                  <a:lnTo>
                    <a:pt x="174" y="42"/>
                  </a:lnTo>
                  <a:lnTo>
                    <a:pt x="174" y="40"/>
                  </a:lnTo>
                  <a:lnTo>
                    <a:pt x="174" y="40"/>
                  </a:lnTo>
                  <a:lnTo>
                    <a:pt x="174" y="40"/>
                  </a:lnTo>
                  <a:lnTo>
                    <a:pt x="174" y="40"/>
                  </a:lnTo>
                  <a:lnTo>
                    <a:pt x="176" y="38"/>
                  </a:lnTo>
                  <a:lnTo>
                    <a:pt x="176" y="38"/>
                  </a:lnTo>
                  <a:lnTo>
                    <a:pt x="178" y="36"/>
                  </a:lnTo>
                  <a:lnTo>
                    <a:pt x="178" y="36"/>
                  </a:lnTo>
                  <a:lnTo>
                    <a:pt x="178" y="36"/>
                  </a:lnTo>
                  <a:lnTo>
                    <a:pt x="178" y="34"/>
                  </a:lnTo>
                  <a:lnTo>
                    <a:pt x="178" y="32"/>
                  </a:lnTo>
                  <a:lnTo>
                    <a:pt x="178" y="30"/>
                  </a:lnTo>
                  <a:lnTo>
                    <a:pt x="178" y="30"/>
                  </a:lnTo>
                  <a:lnTo>
                    <a:pt x="178" y="30"/>
                  </a:lnTo>
                  <a:lnTo>
                    <a:pt x="178" y="28"/>
                  </a:lnTo>
                  <a:lnTo>
                    <a:pt x="178" y="28"/>
                  </a:lnTo>
                  <a:lnTo>
                    <a:pt x="176" y="28"/>
                  </a:lnTo>
                  <a:lnTo>
                    <a:pt x="176" y="26"/>
                  </a:lnTo>
                  <a:lnTo>
                    <a:pt x="174" y="26"/>
                  </a:lnTo>
                  <a:lnTo>
                    <a:pt x="172" y="26"/>
                  </a:lnTo>
                  <a:lnTo>
                    <a:pt x="170" y="26"/>
                  </a:lnTo>
                  <a:lnTo>
                    <a:pt x="168" y="26"/>
                  </a:lnTo>
                  <a:lnTo>
                    <a:pt x="164" y="26"/>
                  </a:lnTo>
                  <a:lnTo>
                    <a:pt x="160" y="28"/>
                  </a:lnTo>
                  <a:lnTo>
                    <a:pt x="158" y="28"/>
                  </a:lnTo>
                  <a:lnTo>
                    <a:pt x="156" y="28"/>
                  </a:lnTo>
                  <a:lnTo>
                    <a:pt x="152" y="28"/>
                  </a:lnTo>
                  <a:lnTo>
                    <a:pt x="148" y="28"/>
                  </a:lnTo>
                  <a:lnTo>
                    <a:pt x="144" y="28"/>
                  </a:lnTo>
                  <a:lnTo>
                    <a:pt x="142" y="30"/>
                  </a:lnTo>
                  <a:lnTo>
                    <a:pt x="140" y="30"/>
                  </a:lnTo>
                  <a:lnTo>
                    <a:pt x="140" y="30"/>
                  </a:lnTo>
                  <a:lnTo>
                    <a:pt x="138" y="32"/>
                  </a:lnTo>
                  <a:lnTo>
                    <a:pt x="136" y="32"/>
                  </a:lnTo>
                  <a:lnTo>
                    <a:pt x="134" y="34"/>
                  </a:lnTo>
                  <a:lnTo>
                    <a:pt x="134" y="36"/>
                  </a:lnTo>
                  <a:lnTo>
                    <a:pt x="132" y="36"/>
                  </a:lnTo>
                  <a:lnTo>
                    <a:pt x="130" y="38"/>
                  </a:lnTo>
                  <a:lnTo>
                    <a:pt x="130" y="38"/>
                  </a:lnTo>
                  <a:lnTo>
                    <a:pt x="128" y="38"/>
                  </a:lnTo>
                  <a:lnTo>
                    <a:pt x="128" y="38"/>
                  </a:lnTo>
                  <a:lnTo>
                    <a:pt x="126" y="38"/>
                  </a:lnTo>
                  <a:lnTo>
                    <a:pt x="124" y="38"/>
                  </a:lnTo>
                  <a:lnTo>
                    <a:pt x="120" y="36"/>
                  </a:lnTo>
                  <a:lnTo>
                    <a:pt x="118" y="36"/>
                  </a:lnTo>
                  <a:lnTo>
                    <a:pt x="118" y="36"/>
                  </a:lnTo>
                  <a:lnTo>
                    <a:pt x="116" y="36"/>
                  </a:lnTo>
                  <a:lnTo>
                    <a:pt x="114" y="36"/>
                  </a:lnTo>
                  <a:lnTo>
                    <a:pt x="110" y="36"/>
                  </a:lnTo>
                  <a:lnTo>
                    <a:pt x="102" y="36"/>
                  </a:lnTo>
                  <a:lnTo>
                    <a:pt x="98" y="36"/>
                  </a:lnTo>
                  <a:lnTo>
                    <a:pt x="96" y="36"/>
                  </a:lnTo>
                  <a:lnTo>
                    <a:pt x="94" y="36"/>
                  </a:lnTo>
                  <a:lnTo>
                    <a:pt x="92" y="36"/>
                  </a:lnTo>
                  <a:lnTo>
                    <a:pt x="90" y="36"/>
                  </a:lnTo>
                  <a:lnTo>
                    <a:pt x="88" y="34"/>
                  </a:lnTo>
                  <a:lnTo>
                    <a:pt x="86" y="34"/>
                  </a:lnTo>
                  <a:lnTo>
                    <a:pt x="86" y="34"/>
                  </a:lnTo>
                  <a:lnTo>
                    <a:pt x="86" y="34"/>
                  </a:lnTo>
                  <a:lnTo>
                    <a:pt x="86" y="32"/>
                  </a:lnTo>
                  <a:lnTo>
                    <a:pt x="86" y="32"/>
                  </a:lnTo>
                  <a:lnTo>
                    <a:pt x="84" y="30"/>
                  </a:lnTo>
                  <a:lnTo>
                    <a:pt x="84" y="28"/>
                  </a:lnTo>
                  <a:lnTo>
                    <a:pt x="84" y="26"/>
                  </a:lnTo>
                  <a:lnTo>
                    <a:pt x="84" y="26"/>
                  </a:lnTo>
                  <a:lnTo>
                    <a:pt x="82" y="24"/>
                  </a:lnTo>
                  <a:lnTo>
                    <a:pt x="82" y="24"/>
                  </a:lnTo>
                  <a:lnTo>
                    <a:pt x="80" y="24"/>
                  </a:lnTo>
                  <a:lnTo>
                    <a:pt x="78" y="24"/>
                  </a:lnTo>
                  <a:lnTo>
                    <a:pt x="76" y="22"/>
                  </a:lnTo>
                  <a:lnTo>
                    <a:pt x="72" y="22"/>
                  </a:lnTo>
                  <a:lnTo>
                    <a:pt x="68" y="22"/>
                  </a:lnTo>
                  <a:lnTo>
                    <a:pt x="66" y="20"/>
                  </a:lnTo>
                  <a:lnTo>
                    <a:pt x="66" y="20"/>
                  </a:lnTo>
                  <a:lnTo>
                    <a:pt x="64" y="20"/>
                  </a:lnTo>
                  <a:lnTo>
                    <a:pt x="62" y="18"/>
                  </a:lnTo>
                  <a:lnTo>
                    <a:pt x="62" y="18"/>
                  </a:lnTo>
                  <a:lnTo>
                    <a:pt x="62" y="16"/>
                  </a:lnTo>
                  <a:lnTo>
                    <a:pt x="62" y="14"/>
                  </a:lnTo>
                  <a:lnTo>
                    <a:pt x="60" y="12"/>
                  </a:lnTo>
                  <a:lnTo>
                    <a:pt x="60" y="10"/>
                  </a:lnTo>
                  <a:lnTo>
                    <a:pt x="60" y="10"/>
                  </a:lnTo>
                  <a:lnTo>
                    <a:pt x="60" y="10"/>
                  </a:lnTo>
                  <a:lnTo>
                    <a:pt x="58" y="10"/>
                  </a:lnTo>
                  <a:lnTo>
                    <a:pt x="58" y="8"/>
                  </a:lnTo>
                  <a:lnTo>
                    <a:pt x="56" y="8"/>
                  </a:lnTo>
                  <a:lnTo>
                    <a:pt x="54" y="8"/>
                  </a:lnTo>
                  <a:lnTo>
                    <a:pt x="52" y="8"/>
                  </a:lnTo>
                  <a:lnTo>
                    <a:pt x="50" y="8"/>
                  </a:lnTo>
                  <a:lnTo>
                    <a:pt x="50" y="8"/>
                  </a:lnTo>
                  <a:lnTo>
                    <a:pt x="50" y="6"/>
                  </a:lnTo>
                  <a:lnTo>
                    <a:pt x="48" y="6"/>
                  </a:lnTo>
                  <a:lnTo>
                    <a:pt x="48" y="6"/>
                  </a:lnTo>
                  <a:lnTo>
                    <a:pt x="48" y="6"/>
                  </a:lnTo>
                  <a:lnTo>
                    <a:pt x="48" y="4"/>
                  </a:lnTo>
                  <a:lnTo>
                    <a:pt x="50" y="2"/>
                  </a:lnTo>
                  <a:lnTo>
                    <a:pt x="50" y="2"/>
                  </a:lnTo>
                  <a:lnTo>
                    <a:pt x="50" y="2"/>
                  </a:lnTo>
                  <a:lnTo>
                    <a:pt x="50" y="2"/>
                  </a:lnTo>
                  <a:lnTo>
                    <a:pt x="48" y="0"/>
                  </a:lnTo>
                  <a:lnTo>
                    <a:pt x="48" y="0"/>
                  </a:lnTo>
                  <a:lnTo>
                    <a:pt x="48" y="0"/>
                  </a:lnTo>
                  <a:lnTo>
                    <a:pt x="48" y="2"/>
                  </a:lnTo>
                  <a:lnTo>
                    <a:pt x="46" y="2"/>
                  </a:lnTo>
                  <a:lnTo>
                    <a:pt x="46" y="4"/>
                  </a:lnTo>
                  <a:lnTo>
                    <a:pt x="46" y="6"/>
                  </a:lnTo>
                  <a:lnTo>
                    <a:pt x="44" y="6"/>
                  </a:lnTo>
                  <a:lnTo>
                    <a:pt x="44" y="6"/>
                  </a:lnTo>
                  <a:lnTo>
                    <a:pt x="44" y="6"/>
                  </a:lnTo>
                  <a:lnTo>
                    <a:pt x="42" y="8"/>
                  </a:lnTo>
                  <a:lnTo>
                    <a:pt x="40" y="8"/>
                  </a:lnTo>
                  <a:lnTo>
                    <a:pt x="38" y="8"/>
                  </a:lnTo>
                  <a:lnTo>
                    <a:pt x="34" y="6"/>
                  </a:lnTo>
                  <a:lnTo>
                    <a:pt x="30" y="6"/>
                  </a:lnTo>
                  <a:lnTo>
                    <a:pt x="28" y="6"/>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05" name="Freeform 511">
              <a:extLst>
                <a:ext uri="{FF2B5EF4-FFF2-40B4-BE49-F238E27FC236}">
                  <a16:creationId xmlns:a16="http://schemas.microsoft.com/office/drawing/2014/main" id="{35983653-9BD1-4BA7-B7B2-48E9A360B9DF}"/>
                </a:ext>
              </a:extLst>
            </p:cNvPr>
            <p:cNvSpPr>
              <a:spLocks/>
            </p:cNvSpPr>
            <p:nvPr/>
          </p:nvSpPr>
          <p:spPr bwMode="auto">
            <a:xfrm>
              <a:off x="4024872" y="3731709"/>
              <a:ext cx="363111" cy="331694"/>
            </a:xfrm>
            <a:custGeom>
              <a:avLst/>
              <a:gdLst>
                <a:gd name="T0" fmla="*/ 16 w 192"/>
                <a:gd name="T1" fmla="*/ 20 h 194"/>
                <a:gd name="T2" fmla="*/ 12 w 192"/>
                <a:gd name="T3" fmla="*/ 38 h 194"/>
                <a:gd name="T4" fmla="*/ 8 w 192"/>
                <a:gd name="T5" fmla="*/ 46 h 194"/>
                <a:gd name="T6" fmla="*/ 0 w 192"/>
                <a:gd name="T7" fmla="*/ 50 h 194"/>
                <a:gd name="T8" fmla="*/ 6 w 192"/>
                <a:gd name="T9" fmla="*/ 58 h 194"/>
                <a:gd name="T10" fmla="*/ 12 w 192"/>
                <a:gd name="T11" fmla="*/ 68 h 194"/>
                <a:gd name="T12" fmla="*/ 8 w 192"/>
                <a:gd name="T13" fmla="*/ 82 h 194"/>
                <a:gd name="T14" fmla="*/ 10 w 192"/>
                <a:gd name="T15" fmla="*/ 86 h 194"/>
                <a:gd name="T16" fmla="*/ 28 w 192"/>
                <a:gd name="T17" fmla="*/ 84 h 194"/>
                <a:gd name="T18" fmla="*/ 36 w 192"/>
                <a:gd name="T19" fmla="*/ 86 h 194"/>
                <a:gd name="T20" fmla="*/ 36 w 192"/>
                <a:gd name="T21" fmla="*/ 96 h 194"/>
                <a:gd name="T22" fmla="*/ 44 w 192"/>
                <a:gd name="T23" fmla="*/ 100 h 194"/>
                <a:gd name="T24" fmla="*/ 70 w 192"/>
                <a:gd name="T25" fmla="*/ 108 h 194"/>
                <a:gd name="T26" fmla="*/ 82 w 192"/>
                <a:gd name="T27" fmla="*/ 114 h 194"/>
                <a:gd name="T28" fmla="*/ 82 w 192"/>
                <a:gd name="T29" fmla="*/ 132 h 194"/>
                <a:gd name="T30" fmla="*/ 76 w 192"/>
                <a:gd name="T31" fmla="*/ 158 h 194"/>
                <a:gd name="T32" fmla="*/ 86 w 192"/>
                <a:gd name="T33" fmla="*/ 176 h 194"/>
                <a:gd name="T34" fmla="*/ 94 w 192"/>
                <a:gd name="T35" fmla="*/ 186 h 194"/>
                <a:gd name="T36" fmla="*/ 106 w 192"/>
                <a:gd name="T37" fmla="*/ 194 h 194"/>
                <a:gd name="T38" fmla="*/ 120 w 192"/>
                <a:gd name="T39" fmla="*/ 192 h 194"/>
                <a:gd name="T40" fmla="*/ 132 w 192"/>
                <a:gd name="T41" fmla="*/ 184 h 194"/>
                <a:gd name="T42" fmla="*/ 134 w 192"/>
                <a:gd name="T43" fmla="*/ 174 h 194"/>
                <a:gd name="T44" fmla="*/ 130 w 192"/>
                <a:gd name="T45" fmla="*/ 168 h 194"/>
                <a:gd name="T46" fmla="*/ 122 w 192"/>
                <a:gd name="T47" fmla="*/ 164 h 194"/>
                <a:gd name="T48" fmla="*/ 122 w 192"/>
                <a:gd name="T49" fmla="*/ 146 h 194"/>
                <a:gd name="T50" fmla="*/ 130 w 192"/>
                <a:gd name="T51" fmla="*/ 140 h 194"/>
                <a:gd name="T52" fmla="*/ 136 w 192"/>
                <a:gd name="T53" fmla="*/ 144 h 194"/>
                <a:gd name="T54" fmla="*/ 144 w 192"/>
                <a:gd name="T55" fmla="*/ 152 h 194"/>
                <a:gd name="T56" fmla="*/ 150 w 192"/>
                <a:gd name="T57" fmla="*/ 146 h 194"/>
                <a:gd name="T58" fmla="*/ 164 w 192"/>
                <a:gd name="T59" fmla="*/ 146 h 194"/>
                <a:gd name="T60" fmla="*/ 178 w 192"/>
                <a:gd name="T61" fmla="*/ 144 h 194"/>
                <a:gd name="T62" fmla="*/ 182 w 192"/>
                <a:gd name="T63" fmla="*/ 130 h 194"/>
                <a:gd name="T64" fmla="*/ 176 w 192"/>
                <a:gd name="T65" fmla="*/ 118 h 194"/>
                <a:gd name="T66" fmla="*/ 174 w 192"/>
                <a:gd name="T67" fmla="*/ 106 h 194"/>
                <a:gd name="T68" fmla="*/ 182 w 192"/>
                <a:gd name="T69" fmla="*/ 94 h 194"/>
                <a:gd name="T70" fmla="*/ 186 w 192"/>
                <a:gd name="T71" fmla="*/ 86 h 194"/>
                <a:gd name="T72" fmla="*/ 192 w 192"/>
                <a:gd name="T73" fmla="*/ 78 h 194"/>
                <a:gd name="T74" fmla="*/ 190 w 192"/>
                <a:gd name="T75" fmla="*/ 64 h 194"/>
                <a:gd name="T76" fmla="*/ 184 w 192"/>
                <a:gd name="T77" fmla="*/ 54 h 194"/>
                <a:gd name="T78" fmla="*/ 176 w 192"/>
                <a:gd name="T79" fmla="*/ 44 h 194"/>
                <a:gd name="T80" fmla="*/ 176 w 192"/>
                <a:gd name="T81" fmla="*/ 38 h 194"/>
                <a:gd name="T82" fmla="*/ 178 w 192"/>
                <a:gd name="T83" fmla="*/ 30 h 194"/>
                <a:gd name="T84" fmla="*/ 174 w 192"/>
                <a:gd name="T85" fmla="*/ 26 h 194"/>
                <a:gd name="T86" fmla="*/ 156 w 192"/>
                <a:gd name="T87" fmla="*/ 28 h 194"/>
                <a:gd name="T88" fmla="*/ 138 w 192"/>
                <a:gd name="T89" fmla="*/ 32 h 194"/>
                <a:gd name="T90" fmla="*/ 128 w 192"/>
                <a:gd name="T91" fmla="*/ 38 h 194"/>
                <a:gd name="T92" fmla="*/ 116 w 192"/>
                <a:gd name="T93" fmla="*/ 36 h 194"/>
                <a:gd name="T94" fmla="*/ 92 w 192"/>
                <a:gd name="T95" fmla="*/ 36 h 194"/>
                <a:gd name="T96" fmla="*/ 86 w 192"/>
                <a:gd name="T97" fmla="*/ 32 h 194"/>
                <a:gd name="T98" fmla="*/ 80 w 192"/>
                <a:gd name="T99" fmla="*/ 24 h 194"/>
                <a:gd name="T100" fmla="*/ 64 w 192"/>
                <a:gd name="T101" fmla="*/ 20 h 194"/>
                <a:gd name="T102" fmla="*/ 60 w 192"/>
                <a:gd name="T103" fmla="*/ 10 h 194"/>
                <a:gd name="T104" fmla="*/ 50 w 192"/>
                <a:gd name="T105" fmla="*/ 8 h 194"/>
                <a:gd name="T106" fmla="*/ 50 w 192"/>
                <a:gd name="T107" fmla="*/ 2 h 194"/>
                <a:gd name="T108" fmla="*/ 48 w 192"/>
                <a:gd name="T109" fmla="*/ 2 h 194"/>
                <a:gd name="T110" fmla="*/ 42 w 192"/>
                <a:gd name="T111" fmla="*/ 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2" h="194">
                  <a:moveTo>
                    <a:pt x="28" y="6"/>
                  </a:moveTo>
                  <a:lnTo>
                    <a:pt x="28" y="6"/>
                  </a:lnTo>
                  <a:lnTo>
                    <a:pt x="26" y="8"/>
                  </a:lnTo>
                  <a:lnTo>
                    <a:pt x="24" y="12"/>
                  </a:lnTo>
                  <a:lnTo>
                    <a:pt x="20" y="16"/>
                  </a:lnTo>
                  <a:lnTo>
                    <a:pt x="18" y="18"/>
                  </a:lnTo>
                  <a:lnTo>
                    <a:pt x="16" y="20"/>
                  </a:lnTo>
                  <a:lnTo>
                    <a:pt x="16" y="20"/>
                  </a:lnTo>
                  <a:lnTo>
                    <a:pt x="16" y="22"/>
                  </a:lnTo>
                  <a:lnTo>
                    <a:pt x="14" y="26"/>
                  </a:lnTo>
                  <a:lnTo>
                    <a:pt x="14" y="28"/>
                  </a:lnTo>
                  <a:lnTo>
                    <a:pt x="14" y="32"/>
                  </a:lnTo>
                  <a:lnTo>
                    <a:pt x="12" y="36"/>
                  </a:lnTo>
                  <a:lnTo>
                    <a:pt x="12" y="38"/>
                  </a:lnTo>
                  <a:lnTo>
                    <a:pt x="12" y="40"/>
                  </a:lnTo>
                  <a:lnTo>
                    <a:pt x="12" y="42"/>
                  </a:lnTo>
                  <a:lnTo>
                    <a:pt x="10" y="42"/>
                  </a:lnTo>
                  <a:lnTo>
                    <a:pt x="10" y="44"/>
                  </a:lnTo>
                  <a:lnTo>
                    <a:pt x="10" y="44"/>
                  </a:lnTo>
                  <a:lnTo>
                    <a:pt x="10" y="44"/>
                  </a:lnTo>
                  <a:lnTo>
                    <a:pt x="8" y="46"/>
                  </a:lnTo>
                  <a:lnTo>
                    <a:pt x="4" y="46"/>
                  </a:lnTo>
                  <a:lnTo>
                    <a:pt x="4" y="48"/>
                  </a:lnTo>
                  <a:lnTo>
                    <a:pt x="2" y="48"/>
                  </a:lnTo>
                  <a:lnTo>
                    <a:pt x="2" y="48"/>
                  </a:lnTo>
                  <a:lnTo>
                    <a:pt x="0" y="48"/>
                  </a:lnTo>
                  <a:lnTo>
                    <a:pt x="0" y="50"/>
                  </a:lnTo>
                  <a:lnTo>
                    <a:pt x="0" y="50"/>
                  </a:lnTo>
                  <a:lnTo>
                    <a:pt x="0" y="50"/>
                  </a:lnTo>
                  <a:lnTo>
                    <a:pt x="0" y="52"/>
                  </a:lnTo>
                  <a:lnTo>
                    <a:pt x="0" y="52"/>
                  </a:lnTo>
                  <a:lnTo>
                    <a:pt x="2" y="54"/>
                  </a:lnTo>
                  <a:lnTo>
                    <a:pt x="2" y="56"/>
                  </a:lnTo>
                  <a:lnTo>
                    <a:pt x="4" y="56"/>
                  </a:lnTo>
                  <a:lnTo>
                    <a:pt x="6" y="58"/>
                  </a:lnTo>
                  <a:lnTo>
                    <a:pt x="8" y="60"/>
                  </a:lnTo>
                  <a:lnTo>
                    <a:pt x="10" y="64"/>
                  </a:lnTo>
                  <a:lnTo>
                    <a:pt x="12" y="64"/>
                  </a:lnTo>
                  <a:lnTo>
                    <a:pt x="12" y="66"/>
                  </a:lnTo>
                  <a:lnTo>
                    <a:pt x="12" y="66"/>
                  </a:lnTo>
                  <a:lnTo>
                    <a:pt x="12" y="68"/>
                  </a:lnTo>
                  <a:lnTo>
                    <a:pt x="12" y="68"/>
                  </a:lnTo>
                  <a:lnTo>
                    <a:pt x="12" y="70"/>
                  </a:lnTo>
                  <a:lnTo>
                    <a:pt x="12" y="70"/>
                  </a:lnTo>
                  <a:lnTo>
                    <a:pt x="12" y="72"/>
                  </a:lnTo>
                  <a:lnTo>
                    <a:pt x="12" y="74"/>
                  </a:lnTo>
                  <a:lnTo>
                    <a:pt x="10" y="76"/>
                  </a:lnTo>
                  <a:lnTo>
                    <a:pt x="10" y="78"/>
                  </a:lnTo>
                  <a:lnTo>
                    <a:pt x="8" y="82"/>
                  </a:lnTo>
                  <a:lnTo>
                    <a:pt x="8" y="82"/>
                  </a:lnTo>
                  <a:lnTo>
                    <a:pt x="8" y="84"/>
                  </a:lnTo>
                  <a:lnTo>
                    <a:pt x="8" y="84"/>
                  </a:lnTo>
                  <a:lnTo>
                    <a:pt x="8" y="84"/>
                  </a:lnTo>
                  <a:lnTo>
                    <a:pt x="10" y="86"/>
                  </a:lnTo>
                  <a:lnTo>
                    <a:pt x="10" y="86"/>
                  </a:lnTo>
                  <a:lnTo>
                    <a:pt x="10" y="86"/>
                  </a:lnTo>
                  <a:lnTo>
                    <a:pt x="12" y="86"/>
                  </a:lnTo>
                  <a:lnTo>
                    <a:pt x="14" y="86"/>
                  </a:lnTo>
                  <a:lnTo>
                    <a:pt x="16" y="86"/>
                  </a:lnTo>
                  <a:lnTo>
                    <a:pt x="18" y="86"/>
                  </a:lnTo>
                  <a:lnTo>
                    <a:pt x="22" y="86"/>
                  </a:lnTo>
                  <a:lnTo>
                    <a:pt x="26" y="86"/>
                  </a:lnTo>
                  <a:lnTo>
                    <a:pt x="28" y="84"/>
                  </a:lnTo>
                  <a:lnTo>
                    <a:pt x="30" y="84"/>
                  </a:lnTo>
                  <a:lnTo>
                    <a:pt x="32" y="84"/>
                  </a:lnTo>
                  <a:lnTo>
                    <a:pt x="34" y="84"/>
                  </a:lnTo>
                  <a:lnTo>
                    <a:pt x="34" y="86"/>
                  </a:lnTo>
                  <a:lnTo>
                    <a:pt x="34" y="86"/>
                  </a:lnTo>
                  <a:lnTo>
                    <a:pt x="36" y="86"/>
                  </a:lnTo>
                  <a:lnTo>
                    <a:pt x="36" y="86"/>
                  </a:lnTo>
                  <a:lnTo>
                    <a:pt x="36" y="88"/>
                  </a:lnTo>
                  <a:lnTo>
                    <a:pt x="36" y="88"/>
                  </a:lnTo>
                  <a:lnTo>
                    <a:pt x="36" y="90"/>
                  </a:lnTo>
                  <a:lnTo>
                    <a:pt x="36" y="92"/>
                  </a:lnTo>
                  <a:lnTo>
                    <a:pt x="36" y="92"/>
                  </a:lnTo>
                  <a:lnTo>
                    <a:pt x="36" y="94"/>
                  </a:lnTo>
                  <a:lnTo>
                    <a:pt x="36" y="96"/>
                  </a:lnTo>
                  <a:lnTo>
                    <a:pt x="36" y="96"/>
                  </a:lnTo>
                  <a:lnTo>
                    <a:pt x="36" y="96"/>
                  </a:lnTo>
                  <a:lnTo>
                    <a:pt x="38" y="98"/>
                  </a:lnTo>
                  <a:lnTo>
                    <a:pt x="38" y="98"/>
                  </a:lnTo>
                  <a:lnTo>
                    <a:pt x="40" y="98"/>
                  </a:lnTo>
                  <a:lnTo>
                    <a:pt x="40" y="100"/>
                  </a:lnTo>
                  <a:lnTo>
                    <a:pt x="44" y="100"/>
                  </a:lnTo>
                  <a:lnTo>
                    <a:pt x="46" y="102"/>
                  </a:lnTo>
                  <a:lnTo>
                    <a:pt x="50" y="104"/>
                  </a:lnTo>
                  <a:lnTo>
                    <a:pt x="52" y="104"/>
                  </a:lnTo>
                  <a:lnTo>
                    <a:pt x="58" y="106"/>
                  </a:lnTo>
                  <a:lnTo>
                    <a:pt x="60" y="106"/>
                  </a:lnTo>
                  <a:lnTo>
                    <a:pt x="64" y="108"/>
                  </a:lnTo>
                  <a:lnTo>
                    <a:pt x="70" y="108"/>
                  </a:lnTo>
                  <a:lnTo>
                    <a:pt x="74" y="110"/>
                  </a:lnTo>
                  <a:lnTo>
                    <a:pt x="76" y="110"/>
                  </a:lnTo>
                  <a:lnTo>
                    <a:pt x="78" y="112"/>
                  </a:lnTo>
                  <a:lnTo>
                    <a:pt x="80" y="112"/>
                  </a:lnTo>
                  <a:lnTo>
                    <a:pt x="80" y="112"/>
                  </a:lnTo>
                  <a:lnTo>
                    <a:pt x="80" y="114"/>
                  </a:lnTo>
                  <a:lnTo>
                    <a:pt x="82" y="114"/>
                  </a:lnTo>
                  <a:lnTo>
                    <a:pt x="82" y="116"/>
                  </a:lnTo>
                  <a:lnTo>
                    <a:pt x="82" y="118"/>
                  </a:lnTo>
                  <a:lnTo>
                    <a:pt x="82" y="120"/>
                  </a:lnTo>
                  <a:lnTo>
                    <a:pt x="84" y="122"/>
                  </a:lnTo>
                  <a:lnTo>
                    <a:pt x="84" y="124"/>
                  </a:lnTo>
                  <a:lnTo>
                    <a:pt x="82" y="128"/>
                  </a:lnTo>
                  <a:lnTo>
                    <a:pt x="82" y="132"/>
                  </a:lnTo>
                  <a:lnTo>
                    <a:pt x="82" y="136"/>
                  </a:lnTo>
                  <a:lnTo>
                    <a:pt x="80" y="142"/>
                  </a:lnTo>
                  <a:lnTo>
                    <a:pt x="80" y="144"/>
                  </a:lnTo>
                  <a:lnTo>
                    <a:pt x="80" y="146"/>
                  </a:lnTo>
                  <a:lnTo>
                    <a:pt x="78" y="152"/>
                  </a:lnTo>
                  <a:lnTo>
                    <a:pt x="76" y="156"/>
                  </a:lnTo>
                  <a:lnTo>
                    <a:pt x="76" y="158"/>
                  </a:lnTo>
                  <a:lnTo>
                    <a:pt x="76" y="160"/>
                  </a:lnTo>
                  <a:lnTo>
                    <a:pt x="76" y="162"/>
                  </a:lnTo>
                  <a:lnTo>
                    <a:pt x="76" y="164"/>
                  </a:lnTo>
                  <a:lnTo>
                    <a:pt x="78" y="168"/>
                  </a:lnTo>
                  <a:lnTo>
                    <a:pt x="78" y="174"/>
                  </a:lnTo>
                  <a:lnTo>
                    <a:pt x="82" y="176"/>
                  </a:lnTo>
                  <a:lnTo>
                    <a:pt x="86" y="176"/>
                  </a:lnTo>
                  <a:lnTo>
                    <a:pt x="86" y="178"/>
                  </a:lnTo>
                  <a:lnTo>
                    <a:pt x="88" y="178"/>
                  </a:lnTo>
                  <a:lnTo>
                    <a:pt x="88" y="178"/>
                  </a:lnTo>
                  <a:lnTo>
                    <a:pt x="90" y="180"/>
                  </a:lnTo>
                  <a:lnTo>
                    <a:pt x="92" y="182"/>
                  </a:lnTo>
                  <a:lnTo>
                    <a:pt x="94" y="186"/>
                  </a:lnTo>
                  <a:lnTo>
                    <a:pt x="94" y="186"/>
                  </a:lnTo>
                  <a:lnTo>
                    <a:pt x="96" y="188"/>
                  </a:lnTo>
                  <a:lnTo>
                    <a:pt x="96" y="188"/>
                  </a:lnTo>
                  <a:lnTo>
                    <a:pt x="98" y="190"/>
                  </a:lnTo>
                  <a:lnTo>
                    <a:pt x="100" y="192"/>
                  </a:lnTo>
                  <a:lnTo>
                    <a:pt x="104" y="192"/>
                  </a:lnTo>
                  <a:lnTo>
                    <a:pt x="104" y="192"/>
                  </a:lnTo>
                  <a:lnTo>
                    <a:pt x="106" y="194"/>
                  </a:lnTo>
                  <a:lnTo>
                    <a:pt x="108" y="194"/>
                  </a:lnTo>
                  <a:lnTo>
                    <a:pt x="110" y="194"/>
                  </a:lnTo>
                  <a:lnTo>
                    <a:pt x="112" y="194"/>
                  </a:lnTo>
                  <a:lnTo>
                    <a:pt x="114" y="194"/>
                  </a:lnTo>
                  <a:lnTo>
                    <a:pt x="116" y="192"/>
                  </a:lnTo>
                  <a:lnTo>
                    <a:pt x="118" y="192"/>
                  </a:lnTo>
                  <a:lnTo>
                    <a:pt x="120" y="192"/>
                  </a:lnTo>
                  <a:lnTo>
                    <a:pt x="122" y="192"/>
                  </a:lnTo>
                  <a:lnTo>
                    <a:pt x="122" y="190"/>
                  </a:lnTo>
                  <a:lnTo>
                    <a:pt x="124" y="190"/>
                  </a:lnTo>
                  <a:lnTo>
                    <a:pt x="126" y="188"/>
                  </a:lnTo>
                  <a:lnTo>
                    <a:pt x="128" y="188"/>
                  </a:lnTo>
                  <a:lnTo>
                    <a:pt x="130" y="186"/>
                  </a:lnTo>
                  <a:lnTo>
                    <a:pt x="132" y="184"/>
                  </a:lnTo>
                  <a:lnTo>
                    <a:pt x="134" y="182"/>
                  </a:lnTo>
                  <a:lnTo>
                    <a:pt x="134" y="182"/>
                  </a:lnTo>
                  <a:lnTo>
                    <a:pt x="134" y="180"/>
                  </a:lnTo>
                  <a:lnTo>
                    <a:pt x="134" y="178"/>
                  </a:lnTo>
                  <a:lnTo>
                    <a:pt x="134" y="178"/>
                  </a:lnTo>
                  <a:lnTo>
                    <a:pt x="134" y="176"/>
                  </a:lnTo>
                  <a:lnTo>
                    <a:pt x="134" y="174"/>
                  </a:lnTo>
                  <a:lnTo>
                    <a:pt x="134" y="172"/>
                  </a:lnTo>
                  <a:lnTo>
                    <a:pt x="134" y="172"/>
                  </a:lnTo>
                  <a:lnTo>
                    <a:pt x="134" y="170"/>
                  </a:lnTo>
                  <a:lnTo>
                    <a:pt x="134" y="170"/>
                  </a:lnTo>
                  <a:lnTo>
                    <a:pt x="132" y="170"/>
                  </a:lnTo>
                  <a:lnTo>
                    <a:pt x="132" y="168"/>
                  </a:lnTo>
                  <a:lnTo>
                    <a:pt x="130" y="168"/>
                  </a:lnTo>
                  <a:lnTo>
                    <a:pt x="128" y="168"/>
                  </a:lnTo>
                  <a:lnTo>
                    <a:pt x="126" y="166"/>
                  </a:lnTo>
                  <a:lnTo>
                    <a:pt x="126" y="166"/>
                  </a:lnTo>
                  <a:lnTo>
                    <a:pt x="124" y="166"/>
                  </a:lnTo>
                  <a:lnTo>
                    <a:pt x="124" y="164"/>
                  </a:lnTo>
                  <a:lnTo>
                    <a:pt x="124" y="164"/>
                  </a:lnTo>
                  <a:lnTo>
                    <a:pt x="122" y="164"/>
                  </a:lnTo>
                  <a:lnTo>
                    <a:pt x="122" y="162"/>
                  </a:lnTo>
                  <a:lnTo>
                    <a:pt x="122" y="160"/>
                  </a:lnTo>
                  <a:lnTo>
                    <a:pt x="122" y="158"/>
                  </a:lnTo>
                  <a:lnTo>
                    <a:pt x="122" y="156"/>
                  </a:lnTo>
                  <a:lnTo>
                    <a:pt x="122" y="152"/>
                  </a:lnTo>
                  <a:lnTo>
                    <a:pt x="122" y="148"/>
                  </a:lnTo>
                  <a:lnTo>
                    <a:pt x="122" y="146"/>
                  </a:lnTo>
                  <a:lnTo>
                    <a:pt x="124" y="146"/>
                  </a:lnTo>
                  <a:lnTo>
                    <a:pt x="124" y="144"/>
                  </a:lnTo>
                  <a:lnTo>
                    <a:pt x="124" y="142"/>
                  </a:lnTo>
                  <a:lnTo>
                    <a:pt x="126" y="142"/>
                  </a:lnTo>
                  <a:lnTo>
                    <a:pt x="126" y="142"/>
                  </a:lnTo>
                  <a:lnTo>
                    <a:pt x="128" y="140"/>
                  </a:lnTo>
                  <a:lnTo>
                    <a:pt x="130" y="140"/>
                  </a:lnTo>
                  <a:lnTo>
                    <a:pt x="130" y="140"/>
                  </a:lnTo>
                  <a:lnTo>
                    <a:pt x="130" y="140"/>
                  </a:lnTo>
                  <a:lnTo>
                    <a:pt x="132" y="140"/>
                  </a:lnTo>
                  <a:lnTo>
                    <a:pt x="132" y="140"/>
                  </a:lnTo>
                  <a:lnTo>
                    <a:pt x="134" y="142"/>
                  </a:lnTo>
                  <a:lnTo>
                    <a:pt x="134" y="142"/>
                  </a:lnTo>
                  <a:lnTo>
                    <a:pt x="136" y="144"/>
                  </a:lnTo>
                  <a:lnTo>
                    <a:pt x="138" y="146"/>
                  </a:lnTo>
                  <a:lnTo>
                    <a:pt x="138" y="148"/>
                  </a:lnTo>
                  <a:lnTo>
                    <a:pt x="140" y="150"/>
                  </a:lnTo>
                  <a:lnTo>
                    <a:pt x="142" y="150"/>
                  </a:lnTo>
                  <a:lnTo>
                    <a:pt x="142" y="150"/>
                  </a:lnTo>
                  <a:lnTo>
                    <a:pt x="142" y="152"/>
                  </a:lnTo>
                  <a:lnTo>
                    <a:pt x="144" y="152"/>
                  </a:lnTo>
                  <a:lnTo>
                    <a:pt x="144" y="152"/>
                  </a:lnTo>
                  <a:lnTo>
                    <a:pt x="144" y="152"/>
                  </a:lnTo>
                  <a:lnTo>
                    <a:pt x="146" y="150"/>
                  </a:lnTo>
                  <a:lnTo>
                    <a:pt x="146" y="150"/>
                  </a:lnTo>
                  <a:lnTo>
                    <a:pt x="148" y="148"/>
                  </a:lnTo>
                  <a:lnTo>
                    <a:pt x="150" y="146"/>
                  </a:lnTo>
                  <a:lnTo>
                    <a:pt x="150" y="146"/>
                  </a:lnTo>
                  <a:lnTo>
                    <a:pt x="152" y="146"/>
                  </a:lnTo>
                  <a:lnTo>
                    <a:pt x="154" y="146"/>
                  </a:lnTo>
                  <a:lnTo>
                    <a:pt x="154" y="146"/>
                  </a:lnTo>
                  <a:lnTo>
                    <a:pt x="156" y="146"/>
                  </a:lnTo>
                  <a:lnTo>
                    <a:pt x="158" y="146"/>
                  </a:lnTo>
                  <a:lnTo>
                    <a:pt x="162" y="146"/>
                  </a:lnTo>
                  <a:lnTo>
                    <a:pt x="164" y="146"/>
                  </a:lnTo>
                  <a:lnTo>
                    <a:pt x="168" y="146"/>
                  </a:lnTo>
                  <a:lnTo>
                    <a:pt x="172" y="146"/>
                  </a:lnTo>
                  <a:lnTo>
                    <a:pt x="174" y="146"/>
                  </a:lnTo>
                  <a:lnTo>
                    <a:pt x="174" y="146"/>
                  </a:lnTo>
                  <a:lnTo>
                    <a:pt x="176" y="144"/>
                  </a:lnTo>
                  <a:lnTo>
                    <a:pt x="178" y="144"/>
                  </a:lnTo>
                  <a:lnTo>
                    <a:pt x="178" y="144"/>
                  </a:lnTo>
                  <a:lnTo>
                    <a:pt x="178" y="144"/>
                  </a:lnTo>
                  <a:lnTo>
                    <a:pt x="178" y="142"/>
                  </a:lnTo>
                  <a:lnTo>
                    <a:pt x="180" y="140"/>
                  </a:lnTo>
                  <a:lnTo>
                    <a:pt x="180" y="138"/>
                  </a:lnTo>
                  <a:lnTo>
                    <a:pt x="182" y="136"/>
                  </a:lnTo>
                  <a:lnTo>
                    <a:pt x="182" y="134"/>
                  </a:lnTo>
                  <a:lnTo>
                    <a:pt x="182" y="130"/>
                  </a:lnTo>
                  <a:lnTo>
                    <a:pt x="182" y="126"/>
                  </a:lnTo>
                  <a:lnTo>
                    <a:pt x="182" y="126"/>
                  </a:lnTo>
                  <a:lnTo>
                    <a:pt x="180" y="124"/>
                  </a:lnTo>
                  <a:lnTo>
                    <a:pt x="180" y="124"/>
                  </a:lnTo>
                  <a:lnTo>
                    <a:pt x="180" y="122"/>
                  </a:lnTo>
                  <a:lnTo>
                    <a:pt x="178" y="120"/>
                  </a:lnTo>
                  <a:lnTo>
                    <a:pt x="176" y="118"/>
                  </a:lnTo>
                  <a:lnTo>
                    <a:pt x="174" y="116"/>
                  </a:lnTo>
                  <a:lnTo>
                    <a:pt x="174" y="116"/>
                  </a:lnTo>
                  <a:lnTo>
                    <a:pt x="174" y="114"/>
                  </a:lnTo>
                  <a:lnTo>
                    <a:pt x="174" y="112"/>
                  </a:lnTo>
                  <a:lnTo>
                    <a:pt x="174" y="110"/>
                  </a:lnTo>
                  <a:lnTo>
                    <a:pt x="174" y="108"/>
                  </a:lnTo>
                  <a:lnTo>
                    <a:pt x="174" y="106"/>
                  </a:lnTo>
                  <a:lnTo>
                    <a:pt x="174" y="104"/>
                  </a:lnTo>
                  <a:lnTo>
                    <a:pt x="174" y="102"/>
                  </a:lnTo>
                  <a:lnTo>
                    <a:pt x="176" y="102"/>
                  </a:lnTo>
                  <a:lnTo>
                    <a:pt x="176" y="100"/>
                  </a:lnTo>
                  <a:lnTo>
                    <a:pt x="176" y="100"/>
                  </a:lnTo>
                  <a:lnTo>
                    <a:pt x="180" y="98"/>
                  </a:lnTo>
                  <a:lnTo>
                    <a:pt x="182" y="94"/>
                  </a:lnTo>
                  <a:lnTo>
                    <a:pt x="182" y="94"/>
                  </a:lnTo>
                  <a:lnTo>
                    <a:pt x="184" y="92"/>
                  </a:lnTo>
                  <a:lnTo>
                    <a:pt x="184" y="92"/>
                  </a:lnTo>
                  <a:lnTo>
                    <a:pt x="184" y="92"/>
                  </a:lnTo>
                  <a:lnTo>
                    <a:pt x="184" y="90"/>
                  </a:lnTo>
                  <a:lnTo>
                    <a:pt x="186" y="88"/>
                  </a:lnTo>
                  <a:lnTo>
                    <a:pt x="186" y="86"/>
                  </a:lnTo>
                  <a:lnTo>
                    <a:pt x="186" y="84"/>
                  </a:lnTo>
                  <a:lnTo>
                    <a:pt x="188" y="84"/>
                  </a:lnTo>
                  <a:lnTo>
                    <a:pt x="190" y="82"/>
                  </a:lnTo>
                  <a:lnTo>
                    <a:pt x="192" y="80"/>
                  </a:lnTo>
                  <a:lnTo>
                    <a:pt x="192" y="80"/>
                  </a:lnTo>
                  <a:lnTo>
                    <a:pt x="192" y="80"/>
                  </a:lnTo>
                  <a:lnTo>
                    <a:pt x="192" y="78"/>
                  </a:lnTo>
                  <a:lnTo>
                    <a:pt x="192" y="78"/>
                  </a:lnTo>
                  <a:lnTo>
                    <a:pt x="192" y="76"/>
                  </a:lnTo>
                  <a:lnTo>
                    <a:pt x="192" y="74"/>
                  </a:lnTo>
                  <a:lnTo>
                    <a:pt x="192" y="70"/>
                  </a:lnTo>
                  <a:lnTo>
                    <a:pt x="192" y="66"/>
                  </a:lnTo>
                  <a:lnTo>
                    <a:pt x="192" y="64"/>
                  </a:lnTo>
                  <a:lnTo>
                    <a:pt x="190" y="64"/>
                  </a:lnTo>
                  <a:lnTo>
                    <a:pt x="188" y="62"/>
                  </a:lnTo>
                  <a:lnTo>
                    <a:pt x="186" y="62"/>
                  </a:lnTo>
                  <a:lnTo>
                    <a:pt x="186" y="62"/>
                  </a:lnTo>
                  <a:lnTo>
                    <a:pt x="186" y="60"/>
                  </a:lnTo>
                  <a:lnTo>
                    <a:pt x="184" y="58"/>
                  </a:lnTo>
                  <a:lnTo>
                    <a:pt x="184" y="56"/>
                  </a:lnTo>
                  <a:lnTo>
                    <a:pt x="184" y="54"/>
                  </a:lnTo>
                  <a:lnTo>
                    <a:pt x="182" y="50"/>
                  </a:lnTo>
                  <a:lnTo>
                    <a:pt x="182" y="50"/>
                  </a:lnTo>
                  <a:lnTo>
                    <a:pt x="180" y="48"/>
                  </a:lnTo>
                  <a:lnTo>
                    <a:pt x="180" y="48"/>
                  </a:lnTo>
                  <a:lnTo>
                    <a:pt x="180" y="46"/>
                  </a:lnTo>
                  <a:lnTo>
                    <a:pt x="176" y="44"/>
                  </a:lnTo>
                  <a:lnTo>
                    <a:pt x="176" y="44"/>
                  </a:lnTo>
                  <a:lnTo>
                    <a:pt x="174" y="42"/>
                  </a:lnTo>
                  <a:lnTo>
                    <a:pt x="174" y="42"/>
                  </a:lnTo>
                  <a:lnTo>
                    <a:pt x="174" y="40"/>
                  </a:lnTo>
                  <a:lnTo>
                    <a:pt x="174" y="40"/>
                  </a:lnTo>
                  <a:lnTo>
                    <a:pt x="174" y="40"/>
                  </a:lnTo>
                  <a:lnTo>
                    <a:pt x="174" y="40"/>
                  </a:lnTo>
                  <a:lnTo>
                    <a:pt x="176" y="38"/>
                  </a:lnTo>
                  <a:lnTo>
                    <a:pt x="176" y="38"/>
                  </a:lnTo>
                  <a:lnTo>
                    <a:pt x="178" y="36"/>
                  </a:lnTo>
                  <a:lnTo>
                    <a:pt x="178" y="36"/>
                  </a:lnTo>
                  <a:lnTo>
                    <a:pt x="178" y="36"/>
                  </a:lnTo>
                  <a:lnTo>
                    <a:pt x="178" y="34"/>
                  </a:lnTo>
                  <a:lnTo>
                    <a:pt x="178" y="32"/>
                  </a:lnTo>
                  <a:lnTo>
                    <a:pt x="178" y="30"/>
                  </a:lnTo>
                  <a:lnTo>
                    <a:pt x="178" y="30"/>
                  </a:lnTo>
                  <a:lnTo>
                    <a:pt x="178" y="30"/>
                  </a:lnTo>
                  <a:lnTo>
                    <a:pt x="178" y="28"/>
                  </a:lnTo>
                  <a:lnTo>
                    <a:pt x="178" y="28"/>
                  </a:lnTo>
                  <a:lnTo>
                    <a:pt x="176" y="28"/>
                  </a:lnTo>
                  <a:lnTo>
                    <a:pt x="176" y="26"/>
                  </a:lnTo>
                  <a:lnTo>
                    <a:pt x="174" y="26"/>
                  </a:lnTo>
                  <a:lnTo>
                    <a:pt x="172" y="26"/>
                  </a:lnTo>
                  <a:lnTo>
                    <a:pt x="170" y="26"/>
                  </a:lnTo>
                  <a:lnTo>
                    <a:pt x="168" y="26"/>
                  </a:lnTo>
                  <a:lnTo>
                    <a:pt x="164" y="26"/>
                  </a:lnTo>
                  <a:lnTo>
                    <a:pt x="160" y="28"/>
                  </a:lnTo>
                  <a:lnTo>
                    <a:pt x="158" y="28"/>
                  </a:lnTo>
                  <a:lnTo>
                    <a:pt x="156" y="28"/>
                  </a:lnTo>
                  <a:lnTo>
                    <a:pt x="152" y="28"/>
                  </a:lnTo>
                  <a:lnTo>
                    <a:pt x="148" y="28"/>
                  </a:lnTo>
                  <a:lnTo>
                    <a:pt x="144" y="28"/>
                  </a:lnTo>
                  <a:lnTo>
                    <a:pt x="142" y="30"/>
                  </a:lnTo>
                  <a:lnTo>
                    <a:pt x="140" y="30"/>
                  </a:lnTo>
                  <a:lnTo>
                    <a:pt x="140" y="30"/>
                  </a:lnTo>
                  <a:lnTo>
                    <a:pt x="138" y="32"/>
                  </a:lnTo>
                  <a:lnTo>
                    <a:pt x="136" y="32"/>
                  </a:lnTo>
                  <a:lnTo>
                    <a:pt x="134" y="34"/>
                  </a:lnTo>
                  <a:lnTo>
                    <a:pt x="134" y="36"/>
                  </a:lnTo>
                  <a:lnTo>
                    <a:pt x="132" y="36"/>
                  </a:lnTo>
                  <a:lnTo>
                    <a:pt x="130" y="38"/>
                  </a:lnTo>
                  <a:lnTo>
                    <a:pt x="130" y="38"/>
                  </a:lnTo>
                  <a:lnTo>
                    <a:pt x="128" y="38"/>
                  </a:lnTo>
                  <a:lnTo>
                    <a:pt x="128" y="38"/>
                  </a:lnTo>
                  <a:lnTo>
                    <a:pt x="126" y="38"/>
                  </a:lnTo>
                  <a:lnTo>
                    <a:pt x="124" y="38"/>
                  </a:lnTo>
                  <a:lnTo>
                    <a:pt x="120" y="36"/>
                  </a:lnTo>
                  <a:lnTo>
                    <a:pt x="118" y="36"/>
                  </a:lnTo>
                  <a:lnTo>
                    <a:pt x="118" y="36"/>
                  </a:lnTo>
                  <a:lnTo>
                    <a:pt x="116" y="36"/>
                  </a:lnTo>
                  <a:lnTo>
                    <a:pt x="114" y="36"/>
                  </a:lnTo>
                  <a:lnTo>
                    <a:pt x="110" y="36"/>
                  </a:lnTo>
                  <a:lnTo>
                    <a:pt x="102" y="36"/>
                  </a:lnTo>
                  <a:lnTo>
                    <a:pt x="98" y="36"/>
                  </a:lnTo>
                  <a:lnTo>
                    <a:pt x="96" y="36"/>
                  </a:lnTo>
                  <a:lnTo>
                    <a:pt x="94" y="36"/>
                  </a:lnTo>
                  <a:lnTo>
                    <a:pt x="92" y="36"/>
                  </a:lnTo>
                  <a:lnTo>
                    <a:pt x="90" y="36"/>
                  </a:lnTo>
                  <a:lnTo>
                    <a:pt x="88" y="34"/>
                  </a:lnTo>
                  <a:lnTo>
                    <a:pt x="86" y="34"/>
                  </a:lnTo>
                  <a:lnTo>
                    <a:pt x="86" y="34"/>
                  </a:lnTo>
                  <a:lnTo>
                    <a:pt x="86" y="34"/>
                  </a:lnTo>
                  <a:lnTo>
                    <a:pt x="86" y="32"/>
                  </a:lnTo>
                  <a:lnTo>
                    <a:pt x="86" y="32"/>
                  </a:lnTo>
                  <a:lnTo>
                    <a:pt x="84" y="30"/>
                  </a:lnTo>
                  <a:lnTo>
                    <a:pt x="84" y="28"/>
                  </a:lnTo>
                  <a:lnTo>
                    <a:pt x="84" y="26"/>
                  </a:lnTo>
                  <a:lnTo>
                    <a:pt x="84" y="26"/>
                  </a:lnTo>
                  <a:lnTo>
                    <a:pt x="82" y="24"/>
                  </a:lnTo>
                  <a:lnTo>
                    <a:pt x="82" y="24"/>
                  </a:lnTo>
                  <a:lnTo>
                    <a:pt x="80" y="24"/>
                  </a:lnTo>
                  <a:lnTo>
                    <a:pt x="78" y="24"/>
                  </a:lnTo>
                  <a:lnTo>
                    <a:pt x="76" y="22"/>
                  </a:lnTo>
                  <a:lnTo>
                    <a:pt x="72" y="22"/>
                  </a:lnTo>
                  <a:lnTo>
                    <a:pt x="68" y="22"/>
                  </a:lnTo>
                  <a:lnTo>
                    <a:pt x="66" y="20"/>
                  </a:lnTo>
                  <a:lnTo>
                    <a:pt x="66" y="20"/>
                  </a:lnTo>
                  <a:lnTo>
                    <a:pt x="64" y="20"/>
                  </a:lnTo>
                  <a:lnTo>
                    <a:pt x="62" y="18"/>
                  </a:lnTo>
                  <a:lnTo>
                    <a:pt x="62" y="18"/>
                  </a:lnTo>
                  <a:lnTo>
                    <a:pt x="62" y="16"/>
                  </a:lnTo>
                  <a:lnTo>
                    <a:pt x="62" y="14"/>
                  </a:lnTo>
                  <a:lnTo>
                    <a:pt x="60" y="12"/>
                  </a:lnTo>
                  <a:lnTo>
                    <a:pt x="60" y="10"/>
                  </a:lnTo>
                  <a:lnTo>
                    <a:pt x="60" y="10"/>
                  </a:lnTo>
                  <a:lnTo>
                    <a:pt x="60" y="10"/>
                  </a:lnTo>
                  <a:lnTo>
                    <a:pt x="58" y="10"/>
                  </a:lnTo>
                  <a:lnTo>
                    <a:pt x="58" y="8"/>
                  </a:lnTo>
                  <a:lnTo>
                    <a:pt x="56" y="8"/>
                  </a:lnTo>
                  <a:lnTo>
                    <a:pt x="54" y="8"/>
                  </a:lnTo>
                  <a:lnTo>
                    <a:pt x="52" y="8"/>
                  </a:lnTo>
                  <a:lnTo>
                    <a:pt x="50" y="8"/>
                  </a:lnTo>
                  <a:lnTo>
                    <a:pt x="50" y="8"/>
                  </a:lnTo>
                  <a:lnTo>
                    <a:pt x="50" y="6"/>
                  </a:lnTo>
                  <a:lnTo>
                    <a:pt x="48" y="6"/>
                  </a:lnTo>
                  <a:lnTo>
                    <a:pt x="48" y="6"/>
                  </a:lnTo>
                  <a:lnTo>
                    <a:pt x="48" y="6"/>
                  </a:lnTo>
                  <a:lnTo>
                    <a:pt x="48" y="4"/>
                  </a:lnTo>
                  <a:lnTo>
                    <a:pt x="50" y="2"/>
                  </a:lnTo>
                  <a:lnTo>
                    <a:pt x="50" y="2"/>
                  </a:lnTo>
                  <a:lnTo>
                    <a:pt x="50" y="2"/>
                  </a:lnTo>
                  <a:lnTo>
                    <a:pt x="50" y="2"/>
                  </a:lnTo>
                  <a:lnTo>
                    <a:pt x="48" y="0"/>
                  </a:lnTo>
                  <a:lnTo>
                    <a:pt x="48" y="0"/>
                  </a:lnTo>
                  <a:lnTo>
                    <a:pt x="48" y="0"/>
                  </a:lnTo>
                  <a:lnTo>
                    <a:pt x="48" y="2"/>
                  </a:lnTo>
                  <a:lnTo>
                    <a:pt x="46" y="2"/>
                  </a:lnTo>
                  <a:lnTo>
                    <a:pt x="46" y="4"/>
                  </a:lnTo>
                  <a:lnTo>
                    <a:pt x="46" y="6"/>
                  </a:lnTo>
                  <a:lnTo>
                    <a:pt x="44" y="6"/>
                  </a:lnTo>
                  <a:lnTo>
                    <a:pt x="44" y="6"/>
                  </a:lnTo>
                  <a:lnTo>
                    <a:pt x="44" y="6"/>
                  </a:lnTo>
                  <a:lnTo>
                    <a:pt x="42" y="8"/>
                  </a:lnTo>
                  <a:lnTo>
                    <a:pt x="40" y="8"/>
                  </a:lnTo>
                  <a:lnTo>
                    <a:pt x="38" y="8"/>
                  </a:lnTo>
                  <a:lnTo>
                    <a:pt x="34" y="6"/>
                  </a:lnTo>
                  <a:lnTo>
                    <a:pt x="30" y="6"/>
                  </a:lnTo>
                  <a:lnTo>
                    <a:pt x="28" y="6"/>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06" name="Freeform 512">
              <a:extLst>
                <a:ext uri="{FF2B5EF4-FFF2-40B4-BE49-F238E27FC236}">
                  <a16:creationId xmlns:a16="http://schemas.microsoft.com/office/drawing/2014/main" id="{F1520E79-E4BB-49C2-A275-34A00F2539E4}"/>
                </a:ext>
              </a:extLst>
            </p:cNvPr>
            <p:cNvSpPr>
              <a:spLocks/>
            </p:cNvSpPr>
            <p:nvPr/>
          </p:nvSpPr>
          <p:spPr bwMode="auto">
            <a:xfrm>
              <a:off x="4535497" y="3919784"/>
              <a:ext cx="94560" cy="112844"/>
            </a:xfrm>
            <a:custGeom>
              <a:avLst/>
              <a:gdLst>
                <a:gd name="T0" fmla="*/ 10 w 50"/>
                <a:gd name="T1" fmla="*/ 2 h 66"/>
                <a:gd name="T2" fmla="*/ 6 w 50"/>
                <a:gd name="T3" fmla="*/ 8 h 66"/>
                <a:gd name="T4" fmla="*/ 6 w 50"/>
                <a:gd name="T5" fmla="*/ 10 h 66"/>
                <a:gd name="T6" fmla="*/ 4 w 50"/>
                <a:gd name="T7" fmla="*/ 14 h 66"/>
                <a:gd name="T8" fmla="*/ 4 w 50"/>
                <a:gd name="T9" fmla="*/ 20 h 66"/>
                <a:gd name="T10" fmla="*/ 6 w 50"/>
                <a:gd name="T11" fmla="*/ 32 h 66"/>
                <a:gd name="T12" fmla="*/ 6 w 50"/>
                <a:gd name="T13" fmla="*/ 40 h 66"/>
                <a:gd name="T14" fmla="*/ 6 w 50"/>
                <a:gd name="T15" fmla="*/ 46 h 66"/>
                <a:gd name="T16" fmla="*/ 6 w 50"/>
                <a:gd name="T17" fmla="*/ 50 h 66"/>
                <a:gd name="T18" fmla="*/ 4 w 50"/>
                <a:gd name="T19" fmla="*/ 54 h 66"/>
                <a:gd name="T20" fmla="*/ 2 w 50"/>
                <a:gd name="T21" fmla="*/ 56 h 66"/>
                <a:gd name="T22" fmla="*/ 2 w 50"/>
                <a:gd name="T23" fmla="*/ 58 h 66"/>
                <a:gd name="T24" fmla="*/ 6 w 50"/>
                <a:gd name="T25" fmla="*/ 62 h 66"/>
                <a:gd name="T26" fmla="*/ 8 w 50"/>
                <a:gd name="T27" fmla="*/ 64 h 66"/>
                <a:gd name="T28" fmla="*/ 10 w 50"/>
                <a:gd name="T29" fmla="*/ 66 h 66"/>
                <a:gd name="T30" fmla="*/ 14 w 50"/>
                <a:gd name="T31" fmla="*/ 66 h 66"/>
                <a:gd name="T32" fmla="*/ 18 w 50"/>
                <a:gd name="T33" fmla="*/ 66 h 66"/>
                <a:gd name="T34" fmla="*/ 22 w 50"/>
                <a:gd name="T35" fmla="*/ 66 h 66"/>
                <a:gd name="T36" fmla="*/ 22 w 50"/>
                <a:gd name="T37" fmla="*/ 64 h 66"/>
                <a:gd name="T38" fmla="*/ 24 w 50"/>
                <a:gd name="T39" fmla="*/ 62 h 66"/>
                <a:gd name="T40" fmla="*/ 26 w 50"/>
                <a:gd name="T41" fmla="*/ 58 h 66"/>
                <a:gd name="T42" fmla="*/ 28 w 50"/>
                <a:gd name="T43" fmla="*/ 52 h 66"/>
                <a:gd name="T44" fmla="*/ 30 w 50"/>
                <a:gd name="T45" fmla="*/ 48 h 66"/>
                <a:gd name="T46" fmla="*/ 34 w 50"/>
                <a:gd name="T47" fmla="*/ 44 h 66"/>
                <a:gd name="T48" fmla="*/ 38 w 50"/>
                <a:gd name="T49" fmla="*/ 42 h 66"/>
                <a:gd name="T50" fmla="*/ 40 w 50"/>
                <a:gd name="T51" fmla="*/ 40 h 66"/>
                <a:gd name="T52" fmla="*/ 42 w 50"/>
                <a:gd name="T53" fmla="*/ 40 h 66"/>
                <a:gd name="T54" fmla="*/ 46 w 50"/>
                <a:gd name="T55" fmla="*/ 40 h 66"/>
                <a:gd name="T56" fmla="*/ 50 w 50"/>
                <a:gd name="T57" fmla="*/ 40 h 66"/>
                <a:gd name="T58" fmla="*/ 50 w 50"/>
                <a:gd name="T59" fmla="*/ 36 h 66"/>
                <a:gd name="T60" fmla="*/ 48 w 50"/>
                <a:gd name="T61" fmla="*/ 30 h 66"/>
                <a:gd name="T62" fmla="*/ 46 w 50"/>
                <a:gd name="T63" fmla="*/ 28 h 66"/>
                <a:gd name="T64" fmla="*/ 42 w 50"/>
                <a:gd name="T65" fmla="*/ 26 h 66"/>
                <a:gd name="T66" fmla="*/ 40 w 50"/>
                <a:gd name="T67" fmla="*/ 24 h 66"/>
                <a:gd name="T68" fmla="*/ 38 w 50"/>
                <a:gd name="T69" fmla="*/ 22 h 66"/>
                <a:gd name="T70" fmla="*/ 38 w 50"/>
                <a:gd name="T71" fmla="*/ 18 h 66"/>
                <a:gd name="T72" fmla="*/ 36 w 50"/>
                <a:gd name="T73" fmla="*/ 16 h 66"/>
                <a:gd name="T74" fmla="*/ 36 w 50"/>
                <a:gd name="T75" fmla="*/ 14 h 66"/>
                <a:gd name="T76" fmla="*/ 32 w 50"/>
                <a:gd name="T77" fmla="*/ 12 h 66"/>
                <a:gd name="T78" fmla="*/ 28 w 50"/>
                <a:gd name="T79" fmla="*/ 10 h 66"/>
                <a:gd name="T80" fmla="*/ 26 w 50"/>
                <a:gd name="T81" fmla="*/ 10 h 66"/>
                <a:gd name="T82" fmla="*/ 22 w 50"/>
                <a:gd name="T83" fmla="*/ 10 h 66"/>
                <a:gd name="T84" fmla="*/ 20 w 50"/>
                <a:gd name="T85" fmla="*/ 8 h 66"/>
                <a:gd name="T86" fmla="*/ 18 w 50"/>
                <a:gd name="T87" fmla="*/ 8 h 66"/>
                <a:gd name="T88" fmla="*/ 18 w 50"/>
                <a:gd name="T89" fmla="*/ 4 h 66"/>
                <a:gd name="T90" fmla="*/ 18 w 50"/>
                <a:gd name="T91" fmla="*/ 2 h 66"/>
                <a:gd name="T92" fmla="*/ 16 w 50"/>
                <a:gd name="T93" fmla="*/ 0 h 66"/>
                <a:gd name="T94" fmla="*/ 16 w 50"/>
                <a:gd name="T95" fmla="*/ 0 h 66"/>
                <a:gd name="T96" fmla="*/ 14 w 50"/>
                <a:gd name="T97" fmla="*/ 0 h 66"/>
                <a:gd name="T98" fmla="*/ 10 w 50"/>
                <a:gd name="T99" fmla="*/ 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0" h="66">
                  <a:moveTo>
                    <a:pt x="10" y="2"/>
                  </a:moveTo>
                  <a:lnTo>
                    <a:pt x="10" y="2"/>
                  </a:lnTo>
                  <a:lnTo>
                    <a:pt x="8" y="4"/>
                  </a:lnTo>
                  <a:lnTo>
                    <a:pt x="6" y="8"/>
                  </a:lnTo>
                  <a:lnTo>
                    <a:pt x="6" y="8"/>
                  </a:lnTo>
                  <a:lnTo>
                    <a:pt x="6" y="10"/>
                  </a:lnTo>
                  <a:lnTo>
                    <a:pt x="4" y="12"/>
                  </a:lnTo>
                  <a:lnTo>
                    <a:pt x="4" y="14"/>
                  </a:lnTo>
                  <a:lnTo>
                    <a:pt x="4" y="16"/>
                  </a:lnTo>
                  <a:lnTo>
                    <a:pt x="4" y="20"/>
                  </a:lnTo>
                  <a:lnTo>
                    <a:pt x="6" y="26"/>
                  </a:lnTo>
                  <a:lnTo>
                    <a:pt x="6" y="32"/>
                  </a:lnTo>
                  <a:lnTo>
                    <a:pt x="6" y="38"/>
                  </a:lnTo>
                  <a:lnTo>
                    <a:pt x="6" y="40"/>
                  </a:lnTo>
                  <a:lnTo>
                    <a:pt x="6" y="44"/>
                  </a:lnTo>
                  <a:lnTo>
                    <a:pt x="6" y="46"/>
                  </a:lnTo>
                  <a:lnTo>
                    <a:pt x="6" y="48"/>
                  </a:lnTo>
                  <a:lnTo>
                    <a:pt x="6" y="50"/>
                  </a:lnTo>
                  <a:lnTo>
                    <a:pt x="6" y="54"/>
                  </a:lnTo>
                  <a:lnTo>
                    <a:pt x="4" y="54"/>
                  </a:lnTo>
                  <a:lnTo>
                    <a:pt x="4" y="54"/>
                  </a:lnTo>
                  <a:lnTo>
                    <a:pt x="2" y="56"/>
                  </a:lnTo>
                  <a:lnTo>
                    <a:pt x="0" y="56"/>
                  </a:lnTo>
                  <a:lnTo>
                    <a:pt x="2" y="58"/>
                  </a:lnTo>
                  <a:lnTo>
                    <a:pt x="4" y="60"/>
                  </a:lnTo>
                  <a:lnTo>
                    <a:pt x="6" y="62"/>
                  </a:lnTo>
                  <a:lnTo>
                    <a:pt x="6" y="64"/>
                  </a:lnTo>
                  <a:lnTo>
                    <a:pt x="8" y="64"/>
                  </a:lnTo>
                  <a:lnTo>
                    <a:pt x="8" y="64"/>
                  </a:lnTo>
                  <a:lnTo>
                    <a:pt x="10" y="66"/>
                  </a:lnTo>
                  <a:lnTo>
                    <a:pt x="12" y="66"/>
                  </a:lnTo>
                  <a:lnTo>
                    <a:pt x="14" y="66"/>
                  </a:lnTo>
                  <a:lnTo>
                    <a:pt x="16" y="66"/>
                  </a:lnTo>
                  <a:lnTo>
                    <a:pt x="18" y="66"/>
                  </a:lnTo>
                  <a:lnTo>
                    <a:pt x="20" y="66"/>
                  </a:lnTo>
                  <a:lnTo>
                    <a:pt x="22" y="66"/>
                  </a:lnTo>
                  <a:lnTo>
                    <a:pt x="22" y="66"/>
                  </a:lnTo>
                  <a:lnTo>
                    <a:pt x="22" y="64"/>
                  </a:lnTo>
                  <a:lnTo>
                    <a:pt x="24" y="64"/>
                  </a:lnTo>
                  <a:lnTo>
                    <a:pt x="24" y="62"/>
                  </a:lnTo>
                  <a:lnTo>
                    <a:pt x="24" y="60"/>
                  </a:lnTo>
                  <a:lnTo>
                    <a:pt x="26" y="58"/>
                  </a:lnTo>
                  <a:lnTo>
                    <a:pt x="26" y="56"/>
                  </a:lnTo>
                  <a:lnTo>
                    <a:pt x="28" y="52"/>
                  </a:lnTo>
                  <a:lnTo>
                    <a:pt x="30" y="50"/>
                  </a:lnTo>
                  <a:lnTo>
                    <a:pt x="30" y="48"/>
                  </a:lnTo>
                  <a:lnTo>
                    <a:pt x="32" y="46"/>
                  </a:lnTo>
                  <a:lnTo>
                    <a:pt x="34" y="44"/>
                  </a:lnTo>
                  <a:lnTo>
                    <a:pt x="36" y="42"/>
                  </a:lnTo>
                  <a:lnTo>
                    <a:pt x="38" y="42"/>
                  </a:lnTo>
                  <a:lnTo>
                    <a:pt x="38" y="40"/>
                  </a:lnTo>
                  <a:lnTo>
                    <a:pt x="40" y="40"/>
                  </a:lnTo>
                  <a:lnTo>
                    <a:pt x="40" y="40"/>
                  </a:lnTo>
                  <a:lnTo>
                    <a:pt x="42" y="40"/>
                  </a:lnTo>
                  <a:lnTo>
                    <a:pt x="44" y="40"/>
                  </a:lnTo>
                  <a:lnTo>
                    <a:pt x="46" y="40"/>
                  </a:lnTo>
                  <a:lnTo>
                    <a:pt x="50" y="40"/>
                  </a:lnTo>
                  <a:lnTo>
                    <a:pt x="50" y="40"/>
                  </a:lnTo>
                  <a:lnTo>
                    <a:pt x="50" y="38"/>
                  </a:lnTo>
                  <a:lnTo>
                    <a:pt x="50" y="36"/>
                  </a:lnTo>
                  <a:lnTo>
                    <a:pt x="48" y="32"/>
                  </a:lnTo>
                  <a:lnTo>
                    <a:pt x="48" y="30"/>
                  </a:lnTo>
                  <a:lnTo>
                    <a:pt x="48" y="30"/>
                  </a:lnTo>
                  <a:lnTo>
                    <a:pt x="46" y="28"/>
                  </a:lnTo>
                  <a:lnTo>
                    <a:pt x="46" y="28"/>
                  </a:lnTo>
                  <a:lnTo>
                    <a:pt x="42" y="26"/>
                  </a:lnTo>
                  <a:lnTo>
                    <a:pt x="40" y="24"/>
                  </a:lnTo>
                  <a:lnTo>
                    <a:pt x="40" y="24"/>
                  </a:lnTo>
                  <a:lnTo>
                    <a:pt x="38" y="24"/>
                  </a:lnTo>
                  <a:lnTo>
                    <a:pt x="38" y="22"/>
                  </a:lnTo>
                  <a:lnTo>
                    <a:pt x="38" y="22"/>
                  </a:lnTo>
                  <a:lnTo>
                    <a:pt x="38" y="18"/>
                  </a:lnTo>
                  <a:lnTo>
                    <a:pt x="36" y="16"/>
                  </a:lnTo>
                  <a:lnTo>
                    <a:pt x="36" y="16"/>
                  </a:lnTo>
                  <a:lnTo>
                    <a:pt x="36" y="14"/>
                  </a:lnTo>
                  <a:lnTo>
                    <a:pt x="36" y="14"/>
                  </a:lnTo>
                  <a:lnTo>
                    <a:pt x="34" y="12"/>
                  </a:lnTo>
                  <a:lnTo>
                    <a:pt x="32" y="12"/>
                  </a:lnTo>
                  <a:lnTo>
                    <a:pt x="30" y="12"/>
                  </a:lnTo>
                  <a:lnTo>
                    <a:pt x="28" y="10"/>
                  </a:lnTo>
                  <a:lnTo>
                    <a:pt x="28" y="10"/>
                  </a:lnTo>
                  <a:lnTo>
                    <a:pt x="26" y="10"/>
                  </a:lnTo>
                  <a:lnTo>
                    <a:pt x="24" y="10"/>
                  </a:lnTo>
                  <a:lnTo>
                    <a:pt x="22" y="10"/>
                  </a:lnTo>
                  <a:lnTo>
                    <a:pt x="22" y="10"/>
                  </a:lnTo>
                  <a:lnTo>
                    <a:pt x="20" y="8"/>
                  </a:lnTo>
                  <a:lnTo>
                    <a:pt x="20" y="8"/>
                  </a:lnTo>
                  <a:lnTo>
                    <a:pt x="18" y="8"/>
                  </a:lnTo>
                  <a:lnTo>
                    <a:pt x="18" y="6"/>
                  </a:lnTo>
                  <a:lnTo>
                    <a:pt x="18" y="4"/>
                  </a:lnTo>
                  <a:lnTo>
                    <a:pt x="18" y="2"/>
                  </a:lnTo>
                  <a:lnTo>
                    <a:pt x="18" y="2"/>
                  </a:lnTo>
                  <a:lnTo>
                    <a:pt x="16" y="0"/>
                  </a:lnTo>
                  <a:lnTo>
                    <a:pt x="16" y="0"/>
                  </a:lnTo>
                  <a:lnTo>
                    <a:pt x="16" y="0"/>
                  </a:lnTo>
                  <a:lnTo>
                    <a:pt x="16" y="0"/>
                  </a:lnTo>
                  <a:lnTo>
                    <a:pt x="14" y="0"/>
                  </a:lnTo>
                  <a:lnTo>
                    <a:pt x="14" y="0"/>
                  </a:lnTo>
                  <a:lnTo>
                    <a:pt x="12" y="0"/>
                  </a:lnTo>
                  <a:lnTo>
                    <a:pt x="10" y="2"/>
                  </a:lnTo>
                  <a:lnTo>
                    <a:pt x="10" y="2"/>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07" name="Freeform 513">
              <a:extLst>
                <a:ext uri="{FF2B5EF4-FFF2-40B4-BE49-F238E27FC236}">
                  <a16:creationId xmlns:a16="http://schemas.microsoft.com/office/drawing/2014/main" id="{50F54268-8936-459B-B765-AA126E6B5153}"/>
                </a:ext>
              </a:extLst>
            </p:cNvPr>
            <p:cNvSpPr>
              <a:spLocks/>
            </p:cNvSpPr>
            <p:nvPr/>
          </p:nvSpPr>
          <p:spPr bwMode="auto">
            <a:xfrm>
              <a:off x="4535497" y="3919784"/>
              <a:ext cx="94560" cy="112844"/>
            </a:xfrm>
            <a:custGeom>
              <a:avLst/>
              <a:gdLst>
                <a:gd name="T0" fmla="*/ 10 w 50"/>
                <a:gd name="T1" fmla="*/ 2 h 66"/>
                <a:gd name="T2" fmla="*/ 6 w 50"/>
                <a:gd name="T3" fmla="*/ 8 h 66"/>
                <a:gd name="T4" fmla="*/ 6 w 50"/>
                <a:gd name="T5" fmla="*/ 10 h 66"/>
                <a:gd name="T6" fmla="*/ 4 w 50"/>
                <a:gd name="T7" fmla="*/ 14 h 66"/>
                <a:gd name="T8" fmla="*/ 4 w 50"/>
                <a:gd name="T9" fmla="*/ 20 h 66"/>
                <a:gd name="T10" fmla="*/ 6 w 50"/>
                <a:gd name="T11" fmla="*/ 32 h 66"/>
                <a:gd name="T12" fmla="*/ 6 w 50"/>
                <a:gd name="T13" fmla="*/ 40 h 66"/>
                <a:gd name="T14" fmla="*/ 6 w 50"/>
                <a:gd name="T15" fmla="*/ 46 h 66"/>
                <a:gd name="T16" fmla="*/ 6 w 50"/>
                <a:gd name="T17" fmla="*/ 50 h 66"/>
                <a:gd name="T18" fmla="*/ 4 w 50"/>
                <a:gd name="T19" fmla="*/ 54 h 66"/>
                <a:gd name="T20" fmla="*/ 2 w 50"/>
                <a:gd name="T21" fmla="*/ 56 h 66"/>
                <a:gd name="T22" fmla="*/ 2 w 50"/>
                <a:gd name="T23" fmla="*/ 58 h 66"/>
                <a:gd name="T24" fmla="*/ 6 w 50"/>
                <a:gd name="T25" fmla="*/ 62 h 66"/>
                <a:gd name="T26" fmla="*/ 8 w 50"/>
                <a:gd name="T27" fmla="*/ 64 h 66"/>
                <a:gd name="T28" fmla="*/ 10 w 50"/>
                <a:gd name="T29" fmla="*/ 66 h 66"/>
                <a:gd name="T30" fmla="*/ 14 w 50"/>
                <a:gd name="T31" fmla="*/ 66 h 66"/>
                <a:gd name="T32" fmla="*/ 18 w 50"/>
                <a:gd name="T33" fmla="*/ 66 h 66"/>
                <a:gd name="T34" fmla="*/ 22 w 50"/>
                <a:gd name="T35" fmla="*/ 66 h 66"/>
                <a:gd name="T36" fmla="*/ 22 w 50"/>
                <a:gd name="T37" fmla="*/ 64 h 66"/>
                <a:gd name="T38" fmla="*/ 24 w 50"/>
                <a:gd name="T39" fmla="*/ 62 h 66"/>
                <a:gd name="T40" fmla="*/ 26 w 50"/>
                <a:gd name="T41" fmla="*/ 58 h 66"/>
                <a:gd name="T42" fmla="*/ 28 w 50"/>
                <a:gd name="T43" fmla="*/ 52 h 66"/>
                <a:gd name="T44" fmla="*/ 30 w 50"/>
                <a:gd name="T45" fmla="*/ 48 h 66"/>
                <a:gd name="T46" fmla="*/ 34 w 50"/>
                <a:gd name="T47" fmla="*/ 44 h 66"/>
                <a:gd name="T48" fmla="*/ 38 w 50"/>
                <a:gd name="T49" fmla="*/ 42 h 66"/>
                <a:gd name="T50" fmla="*/ 40 w 50"/>
                <a:gd name="T51" fmla="*/ 40 h 66"/>
                <a:gd name="T52" fmla="*/ 42 w 50"/>
                <a:gd name="T53" fmla="*/ 40 h 66"/>
                <a:gd name="T54" fmla="*/ 46 w 50"/>
                <a:gd name="T55" fmla="*/ 40 h 66"/>
                <a:gd name="T56" fmla="*/ 50 w 50"/>
                <a:gd name="T57" fmla="*/ 40 h 66"/>
                <a:gd name="T58" fmla="*/ 50 w 50"/>
                <a:gd name="T59" fmla="*/ 36 h 66"/>
                <a:gd name="T60" fmla="*/ 48 w 50"/>
                <a:gd name="T61" fmla="*/ 30 h 66"/>
                <a:gd name="T62" fmla="*/ 46 w 50"/>
                <a:gd name="T63" fmla="*/ 28 h 66"/>
                <a:gd name="T64" fmla="*/ 42 w 50"/>
                <a:gd name="T65" fmla="*/ 26 h 66"/>
                <a:gd name="T66" fmla="*/ 40 w 50"/>
                <a:gd name="T67" fmla="*/ 24 h 66"/>
                <a:gd name="T68" fmla="*/ 38 w 50"/>
                <a:gd name="T69" fmla="*/ 22 h 66"/>
                <a:gd name="T70" fmla="*/ 38 w 50"/>
                <a:gd name="T71" fmla="*/ 18 h 66"/>
                <a:gd name="T72" fmla="*/ 36 w 50"/>
                <a:gd name="T73" fmla="*/ 16 h 66"/>
                <a:gd name="T74" fmla="*/ 36 w 50"/>
                <a:gd name="T75" fmla="*/ 14 h 66"/>
                <a:gd name="T76" fmla="*/ 32 w 50"/>
                <a:gd name="T77" fmla="*/ 12 h 66"/>
                <a:gd name="T78" fmla="*/ 28 w 50"/>
                <a:gd name="T79" fmla="*/ 10 h 66"/>
                <a:gd name="T80" fmla="*/ 26 w 50"/>
                <a:gd name="T81" fmla="*/ 10 h 66"/>
                <a:gd name="T82" fmla="*/ 22 w 50"/>
                <a:gd name="T83" fmla="*/ 10 h 66"/>
                <a:gd name="T84" fmla="*/ 20 w 50"/>
                <a:gd name="T85" fmla="*/ 8 h 66"/>
                <a:gd name="T86" fmla="*/ 18 w 50"/>
                <a:gd name="T87" fmla="*/ 8 h 66"/>
                <a:gd name="T88" fmla="*/ 18 w 50"/>
                <a:gd name="T89" fmla="*/ 4 h 66"/>
                <a:gd name="T90" fmla="*/ 18 w 50"/>
                <a:gd name="T91" fmla="*/ 2 h 66"/>
                <a:gd name="T92" fmla="*/ 16 w 50"/>
                <a:gd name="T93" fmla="*/ 0 h 66"/>
                <a:gd name="T94" fmla="*/ 16 w 50"/>
                <a:gd name="T95" fmla="*/ 0 h 66"/>
                <a:gd name="T96" fmla="*/ 14 w 50"/>
                <a:gd name="T97" fmla="*/ 0 h 66"/>
                <a:gd name="T98" fmla="*/ 10 w 50"/>
                <a:gd name="T99" fmla="*/ 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0" h="66">
                  <a:moveTo>
                    <a:pt x="10" y="2"/>
                  </a:moveTo>
                  <a:lnTo>
                    <a:pt x="10" y="2"/>
                  </a:lnTo>
                  <a:lnTo>
                    <a:pt x="8" y="4"/>
                  </a:lnTo>
                  <a:lnTo>
                    <a:pt x="6" y="8"/>
                  </a:lnTo>
                  <a:lnTo>
                    <a:pt x="6" y="8"/>
                  </a:lnTo>
                  <a:lnTo>
                    <a:pt x="6" y="10"/>
                  </a:lnTo>
                  <a:lnTo>
                    <a:pt x="4" y="12"/>
                  </a:lnTo>
                  <a:lnTo>
                    <a:pt x="4" y="14"/>
                  </a:lnTo>
                  <a:lnTo>
                    <a:pt x="4" y="16"/>
                  </a:lnTo>
                  <a:lnTo>
                    <a:pt x="4" y="20"/>
                  </a:lnTo>
                  <a:lnTo>
                    <a:pt x="6" y="26"/>
                  </a:lnTo>
                  <a:lnTo>
                    <a:pt x="6" y="32"/>
                  </a:lnTo>
                  <a:lnTo>
                    <a:pt x="6" y="38"/>
                  </a:lnTo>
                  <a:lnTo>
                    <a:pt x="6" y="40"/>
                  </a:lnTo>
                  <a:lnTo>
                    <a:pt x="6" y="44"/>
                  </a:lnTo>
                  <a:lnTo>
                    <a:pt x="6" y="46"/>
                  </a:lnTo>
                  <a:lnTo>
                    <a:pt x="6" y="48"/>
                  </a:lnTo>
                  <a:lnTo>
                    <a:pt x="6" y="50"/>
                  </a:lnTo>
                  <a:lnTo>
                    <a:pt x="6" y="54"/>
                  </a:lnTo>
                  <a:lnTo>
                    <a:pt x="4" y="54"/>
                  </a:lnTo>
                  <a:lnTo>
                    <a:pt x="4" y="54"/>
                  </a:lnTo>
                  <a:lnTo>
                    <a:pt x="2" y="56"/>
                  </a:lnTo>
                  <a:lnTo>
                    <a:pt x="0" y="56"/>
                  </a:lnTo>
                  <a:lnTo>
                    <a:pt x="2" y="58"/>
                  </a:lnTo>
                  <a:lnTo>
                    <a:pt x="4" y="60"/>
                  </a:lnTo>
                  <a:lnTo>
                    <a:pt x="6" y="62"/>
                  </a:lnTo>
                  <a:lnTo>
                    <a:pt x="6" y="64"/>
                  </a:lnTo>
                  <a:lnTo>
                    <a:pt x="8" y="64"/>
                  </a:lnTo>
                  <a:lnTo>
                    <a:pt x="8" y="64"/>
                  </a:lnTo>
                  <a:lnTo>
                    <a:pt x="10" y="66"/>
                  </a:lnTo>
                  <a:lnTo>
                    <a:pt x="12" y="66"/>
                  </a:lnTo>
                  <a:lnTo>
                    <a:pt x="14" y="66"/>
                  </a:lnTo>
                  <a:lnTo>
                    <a:pt x="16" y="66"/>
                  </a:lnTo>
                  <a:lnTo>
                    <a:pt x="18" y="66"/>
                  </a:lnTo>
                  <a:lnTo>
                    <a:pt x="20" y="66"/>
                  </a:lnTo>
                  <a:lnTo>
                    <a:pt x="22" y="66"/>
                  </a:lnTo>
                  <a:lnTo>
                    <a:pt x="22" y="66"/>
                  </a:lnTo>
                  <a:lnTo>
                    <a:pt x="22" y="64"/>
                  </a:lnTo>
                  <a:lnTo>
                    <a:pt x="24" y="64"/>
                  </a:lnTo>
                  <a:lnTo>
                    <a:pt x="24" y="62"/>
                  </a:lnTo>
                  <a:lnTo>
                    <a:pt x="24" y="60"/>
                  </a:lnTo>
                  <a:lnTo>
                    <a:pt x="26" y="58"/>
                  </a:lnTo>
                  <a:lnTo>
                    <a:pt x="26" y="56"/>
                  </a:lnTo>
                  <a:lnTo>
                    <a:pt x="28" y="52"/>
                  </a:lnTo>
                  <a:lnTo>
                    <a:pt x="30" y="50"/>
                  </a:lnTo>
                  <a:lnTo>
                    <a:pt x="30" y="48"/>
                  </a:lnTo>
                  <a:lnTo>
                    <a:pt x="32" y="46"/>
                  </a:lnTo>
                  <a:lnTo>
                    <a:pt x="34" y="44"/>
                  </a:lnTo>
                  <a:lnTo>
                    <a:pt x="36" y="42"/>
                  </a:lnTo>
                  <a:lnTo>
                    <a:pt x="38" y="42"/>
                  </a:lnTo>
                  <a:lnTo>
                    <a:pt x="38" y="40"/>
                  </a:lnTo>
                  <a:lnTo>
                    <a:pt x="40" y="40"/>
                  </a:lnTo>
                  <a:lnTo>
                    <a:pt x="40" y="40"/>
                  </a:lnTo>
                  <a:lnTo>
                    <a:pt x="42" y="40"/>
                  </a:lnTo>
                  <a:lnTo>
                    <a:pt x="44" y="40"/>
                  </a:lnTo>
                  <a:lnTo>
                    <a:pt x="46" y="40"/>
                  </a:lnTo>
                  <a:lnTo>
                    <a:pt x="50" y="40"/>
                  </a:lnTo>
                  <a:lnTo>
                    <a:pt x="50" y="40"/>
                  </a:lnTo>
                  <a:lnTo>
                    <a:pt x="50" y="38"/>
                  </a:lnTo>
                  <a:lnTo>
                    <a:pt x="50" y="36"/>
                  </a:lnTo>
                  <a:lnTo>
                    <a:pt x="48" y="32"/>
                  </a:lnTo>
                  <a:lnTo>
                    <a:pt x="48" y="30"/>
                  </a:lnTo>
                  <a:lnTo>
                    <a:pt x="48" y="30"/>
                  </a:lnTo>
                  <a:lnTo>
                    <a:pt x="46" y="28"/>
                  </a:lnTo>
                  <a:lnTo>
                    <a:pt x="46" y="28"/>
                  </a:lnTo>
                  <a:lnTo>
                    <a:pt x="42" y="26"/>
                  </a:lnTo>
                  <a:lnTo>
                    <a:pt x="40" y="24"/>
                  </a:lnTo>
                  <a:lnTo>
                    <a:pt x="40" y="24"/>
                  </a:lnTo>
                  <a:lnTo>
                    <a:pt x="38" y="24"/>
                  </a:lnTo>
                  <a:lnTo>
                    <a:pt x="38" y="22"/>
                  </a:lnTo>
                  <a:lnTo>
                    <a:pt x="38" y="22"/>
                  </a:lnTo>
                  <a:lnTo>
                    <a:pt x="38" y="18"/>
                  </a:lnTo>
                  <a:lnTo>
                    <a:pt x="36" y="16"/>
                  </a:lnTo>
                  <a:lnTo>
                    <a:pt x="36" y="16"/>
                  </a:lnTo>
                  <a:lnTo>
                    <a:pt x="36" y="14"/>
                  </a:lnTo>
                  <a:lnTo>
                    <a:pt x="36" y="14"/>
                  </a:lnTo>
                  <a:lnTo>
                    <a:pt x="34" y="12"/>
                  </a:lnTo>
                  <a:lnTo>
                    <a:pt x="32" y="12"/>
                  </a:lnTo>
                  <a:lnTo>
                    <a:pt x="30" y="12"/>
                  </a:lnTo>
                  <a:lnTo>
                    <a:pt x="28" y="10"/>
                  </a:lnTo>
                  <a:lnTo>
                    <a:pt x="28" y="10"/>
                  </a:lnTo>
                  <a:lnTo>
                    <a:pt x="26" y="10"/>
                  </a:lnTo>
                  <a:lnTo>
                    <a:pt x="24" y="10"/>
                  </a:lnTo>
                  <a:lnTo>
                    <a:pt x="22" y="10"/>
                  </a:lnTo>
                  <a:lnTo>
                    <a:pt x="22" y="10"/>
                  </a:lnTo>
                  <a:lnTo>
                    <a:pt x="20" y="8"/>
                  </a:lnTo>
                  <a:lnTo>
                    <a:pt x="20" y="8"/>
                  </a:lnTo>
                  <a:lnTo>
                    <a:pt x="18" y="8"/>
                  </a:lnTo>
                  <a:lnTo>
                    <a:pt x="18" y="6"/>
                  </a:lnTo>
                  <a:lnTo>
                    <a:pt x="18" y="4"/>
                  </a:lnTo>
                  <a:lnTo>
                    <a:pt x="18" y="2"/>
                  </a:lnTo>
                  <a:lnTo>
                    <a:pt x="18" y="2"/>
                  </a:lnTo>
                  <a:lnTo>
                    <a:pt x="16" y="0"/>
                  </a:lnTo>
                  <a:lnTo>
                    <a:pt x="16" y="0"/>
                  </a:lnTo>
                  <a:lnTo>
                    <a:pt x="16" y="0"/>
                  </a:lnTo>
                  <a:lnTo>
                    <a:pt x="16" y="0"/>
                  </a:lnTo>
                  <a:lnTo>
                    <a:pt x="14" y="0"/>
                  </a:lnTo>
                  <a:lnTo>
                    <a:pt x="14" y="0"/>
                  </a:lnTo>
                  <a:lnTo>
                    <a:pt x="12" y="0"/>
                  </a:lnTo>
                  <a:lnTo>
                    <a:pt x="10" y="2"/>
                  </a:lnTo>
                  <a:lnTo>
                    <a:pt x="10" y="2"/>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08" name="Freeform 514">
              <a:extLst>
                <a:ext uri="{FF2B5EF4-FFF2-40B4-BE49-F238E27FC236}">
                  <a16:creationId xmlns:a16="http://schemas.microsoft.com/office/drawing/2014/main" id="{905DC622-C33C-45A9-9DEC-A5B630AF982D}"/>
                </a:ext>
              </a:extLst>
            </p:cNvPr>
            <p:cNvSpPr>
              <a:spLocks/>
            </p:cNvSpPr>
            <p:nvPr/>
          </p:nvSpPr>
          <p:spPr bwMode="auto">
            <a:xfrm>
              <a:off x="3741192" y="3423953"/>
              <a:ext cx="279898" cy="112844"/>
            </a:xfrm>
            <a:custGeom>
              <a:avLst/>
              <a:gdLst>
                <a:gd name="T0" fmla="*/ 0 w 148"/>
                <a:gd name="T1" fmla="*/ 20 h 66"/>
                <a:gd name="T2" fmla="*/ 0 w 148"/>
                <a:gd name="T3" fmla="*/ 18 h 66"/>
                <a:gd name="T4" fmla="*/ 0 w 148"/>
                <a:gd name="T5" fmla="*/ 16 h 66"/>
                <a:gd name="T6" fmla="*/ 2 w 148"/>
                <a:gd name="T7" fmla="*/ 14 h 66"/>
                <a:gd name="T8" fmla="*/ 6 w 148"/>
                <a:gd name="T9" fmla="*/ 10 h 66"/>
                <a:gd name="T10" fmla="*/ 14 w 148"/>
                <a:gd name="T11" fmla="*/ 6 h 66"/>
                <a:gd name="T12" fmla="*/ 20 w 148"/>
                <a:gd name="T13" fmla="*/ 4 h 66"/>
                <a:gd name="T14" fmla="*/ 22 w 148"/>
                <a:gd name="T15" fmla="*/ 2 h 66"/>
                <a:gd name="T16" fmla="*/ 26 w 148"/>
                <a:gd name="T17" fmla="*/ 0 h 66"/>
                <a:gd name="T18" fmla="*/ 30 w 148"/>
                <a:gd name="T19" fmla="*/ 0 h 66"/>
                <a:gd name="T20" fmla="*/ 36 w 148"/>
                <a:gd name="T21" fmla="*/ 0 h 66"/>
                <a:gd name="T22" fmla="*/ 46 w 148"/>
                <a:gd name="T23" fmla="*/ 4 h 66"/>
                <a:gd name="T24" fmla="*/ 60 w 148"/>
                <a:gd name="T25" fmla="*/ 6 h 66"/>
                <a:gd name="T26" fmla="*/ 68 w 148"/>
                <a:gd name="T27" fmla="*/ 8 h 66"/>
                <a:gd name="T28" fmla="*/ 76 w 148"/>
                <a:gd name="T29" fmla="*/ 10 h 66"/>
                <a:gd name="T30" fmla="*/ 82 w 148"/>
                <a:gd name="T31" fmla="*/ 12 h 66"/>
                <a:gd name="T32" fmla="*/ 94 w 148"/>
                <a:gd name="T33" fmla="*/ 20 h 66"/>
                <a:gd name="T34" fmla="*/ 100 w 148"/>
                <a:gd name="T35" fmla="*/ 24 h 66"/>
                <a:gd name="T36" fmla="*/ 110 w 148"/>
                <a:gd name="T37" fmla="*/ 28 h 66"/>
                <a:gd name="T38" fmla="*/ 128 w 148"/>
                <a:gd name="T39" fmla="*/ 34 h 66"/>
                <a:gd name="T40" fmla="*/ 136 w 148"/>
                <a:gd name="T41" fmla="*/ 38 h 66"/>
                <a:gd name="T42" fmla="*/ 140 w 148"/>
                <a:gd name="T43" fmla="*/ 42 h 66"/>
                <a:gd name="T44" fmla="*/ 144 w 148"/>
                <a:gd name="T45" fmla="*/ 46 h 66"/>
                <a:gd name="T46" fmla="*/ 146 w 148"/>
                <a:gd name="T47" fmla="*/ 48 h 66"/>
                <a:gd name="T48" fmla="*/ 148 w 148"/>
                <a:gd name="T49" fmla="*/ 50 h 66"/>
                <a:gd name="T50" fmla="*/ 148 w 148"/>
                <a:gd name="T51" fmla="*/ 52 h 66"/>
                <a:gd name="T52" fmla="*/ 148 w 148"/>
                <a:gd name="T53" fmla="*/ 54 h 66"/>
                <a:gd name="T54" fmla="*/ 146 w 148"/>
                <a:gd name="T55" fmla="*/ 56 h 66"/>
                <a:gd name="T56" fmla="*/ 144 w 148"/>
                <a:gd name="T57" fmla="*/ 58 h 66"/>
                <a:gd name="T58" fmla="*/ 140 w 148"/>
                <a:gd name="T59" fmla="*/ 60 h 66"/>
                <a:gd name="T60" fmla="*/ 134 w 148"/>
                <a:gd name="T61" fmla="*/ 64 h 66"/>
                <a:gd name="T62" fmla="*/ 128 w 148"/>
                <a:gd name="T63" fmla="*/ 64 h 66"/>
                <a:gd name="T64" fmla="*/ 122 w 148"/>
                <a:gd name="T65" fmla="*/ 66 h 66"/>
                <a:gd name="T66" fmla="*/ 112 w 148"/>
                <a:gd name="T67" fmla="*/ 66 h 66"/>
                <a:gd name="T68" fmla="*/ 108 w 148"/>
                <a:gd name="T69" fmla="*/ 66 h 66"/>
                <a:gd name="T70" fmla="*/ 104 w 148"/>
                <a:gd name="T71" fmla="*/ 66 h 66"/>
                <a:gd name="T72" fmla="*/ 100 w 148"/>
                <a:gd name="T73" fmla="*/ 64 h 66"/>
                <a:gd name="T74" fmla="*/ 98 w 148"/>
                <a:gd name="T75" fmla="*/ 62 h 66"/>
                <a:gd name="T76" fmla="*/ 98 w 148"/>
                <a:gd name="T77" fmla="*/ 60 h 66"/>
                <a:gd name="T78" fmla="*/ 98 w 148"/>
                <a:gd name="T79" fmla="*/ 58 h 66"/>
                <a:gd name="T80" fmla="*/ 98 w 148"/>
                <a:gd name="T81" fmla="*/ 54 h 66"/>
                <a:gd name="T82" fmla="*/ 100 w 148"/>
                <a:gd name="T83" fmla="*/ 50 h 66"/>
                <a:gd name="T84" fmla="*/ 100 w 148"/>
                <a:gd name="T85" fmla="*/ 48 h 66"/>
                <a:gd name="T86" fmla="*/ 100 w 148"/>
                <a:gd name="T87" fmla="*/ 46 h 66"/>
                <a:gd name="T88" fmla="*/ 98 w 148"/>
                <a:gd name="T89" fmla="*/ 44 h 66"/>
                <a:gd name="T90" fmla="*/ 96 w 148"/>
                <a:gd name="T91" fmla="*/ 40 h 66"/>
                <a:gd name="T92" fmla="*/ 90 w 148"/>
                <a:gd name="T93" fmla="*/ 36 h 66"/>
                <a:gd name="T94" fmla="*/ 80 w 148"/>
                <a:gd name="T95" fmla="*/ 28 h 66"/>
                <a:gd name="T96" fmla="*/ 72 w 148"/>
                <a:gd name="T97" fmla="*/ 22 h 66"/>
                <a:gd name="T98" fmla="*/ 66 w 148"/>
                <a:gd name="T99" fmla="*/ 20 h 66"/>
                <a:gd name="T100" fmla="*/ 62 w 148"/>
                <a:gd name="T101" fmla="*/ 18 h 66"/>
                <a:gd name="T102" fmla="*/ 56 w 148"/>
                <a:gd name="T103" fmla="*/ 16 h 66"/>
                <a:gd name="T104" fmla="*/ 44 w 148"/>
                <a:gd name="T105" fmla="*/ 14 h 66"/>
                <a:gd name="T106" fmla="*/ 32 w 148"/>
                <a:gd name="T107" fmla="*/ 14 h 66"/>
                <a:gd name="T108" fmla="*/ 22 w 148"/>
                <a:gd name="T109" fmla="*/ 14 h 66"/>
                <a:gd name="T110" fmla="*/ 16 w 148"/>
                <a:gd name="T111" fmla="*/ 14 h 66"/>
                <a:gd name="T112" fmla="*/ 12 w 148"/>
                <a:gd name="T113" fmla="*/ 16 h 66"/>
                <a:gd name="T114" fmla="*/ 4 w 148"/>
                <a:gd name="T115" fmla="*/ 20 h 66"/>
                <a:gd name="T116" fmla="*/ 2 w 148"/>
                <a:gd name="T117" fmla="*/ 20 h 66"/>
                <a:gd name="T118" fmla="*/ 0 w 148"/>
                <a:gd name="T119" fmla="*/ 20 h 66"/>
                <a:gd name="T120" fmla="*/ 0 w 148"/>
                <a:gd name="T121" fmla="*/ 2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8" h="66">
                  <a:moveTo>
                    <a:pt x="0" y="20"/>
                  </a:moveTo>
                  <a:lnTo>
                    <a:pt x="0" y="20"/>
                  </a:lnTo>
                  <a:lnTo>
                    <a:pt x="0" y="18"/>
                  </a:lnTo>
                  <a:lnTo>
                    <a:pt x="0" y="18"/>
                  </a:lnTo>
                  <a:lnTo>
                    <a:pt x="0" y="16"/>
                  </a:lnTo>
                  <a:lnTo>
                    <a:pt x="0" y="16"/>
                  </a:lnTo>
                  <a:lnTo>
                    <a:pt x="0" y="16"/>
                  </a:lnTo>
                  <a:lnTo>
                    <a:pt x="2" y="14"/>
                  </a:lnTo>
                  <a:lnTo>
                    <a:pt x="4" y="12"/>
                  </a:lnTo>
                  <a:lnTo>
                    <a:pt x="6" y="10"/>
                  </a:lnTo>
                  <a:lnTo>
                    <a:pt x="10" y="10"/>
                  </a:lnTo>
                  <a:lnTo>
                    <a:pt x="14" y="6"/>
                  </a:lnTo>
                  <a:lnTo>
                    <a:pt x="16" y="4"/>
                  </a:lnTo>
                  <a:lnTo>
                    <a:pt x="20" y="4"/>
                  </a:lnTo>
                  <a:lnTo>
                    <a:pt x="22" y="2"/>
                  </a:lnTo>
                  <a:lnTo>
                    <a:pt x="22" y="2"/>
                  </a:lnTo>
                  <a:lnTo>
                    <a:pt x="24" y="0"/>
                  </a:lnTo>
                  <a:lnTo>
                    <a:pt x="26" y="0"/>
                  </a:lnTo>
                  <a:lnTo>
                    <a:pt x="28" y="0"/>
                  </a:lnTo>
                  <a:lnTo>
                    <a:pt x="30" y="0"/>
                  </a:lnTo>
                  <a:lnTo>
                    <a:pt x="34" y="0"/>
                  </a:lnTo>
                  <a:lnTo>
                    <a:pt x="36" y="0"/>
                  </a:lnTo>
                  <a:lnTo>
                    <a:pt x="42" y="2"/>
                  </a:lnTo>
                  <a:lnTo>
                    <a:pt x="46" y="4"/>
                  </a:lnTo>
                  <a:lnTo>
                    <a:pt x="52" y="4"/>
                  </a:lnTo>
                  <a:lnTo>
                    <a:pt x="60" y="6"/>
                  </a:lnTo>
                  <a:lnTo>
                    <a:pt x="64" y="6"/>
                  </a:lnTo>
                  <a:lnTo>
                    <a:pt x="68" y="8"/>
                  </a:lnTo>
                  <a:lnTo>
                    <a:pt x="72" y="8"/>
                  </a:lnTo>
                  <a:lnTo>
                    <a:pt x="76" y="10"/>
                  </a:lnTo>
                  <a:lnTo>
                    <a:pt x="78" y="10"/>
                  </a:lnTo>
                  <a:lnTo>
                    <a:pt x="82" y="12"/>
                  </a:lnTo>
                  <a:lnTo>
                    <a:pt x="88" y="16"/>
                  </a:lnTo>
                  <a:lnTo>
                    <a:pt x="94" y="20"/>
                  </a:lnTo>
                  <a:lnTo>
                    <a:pt x="98" y="22"/>
                  </a:lnTo>
                  <a:lnTo>
                    <a:pt x="100" y="24"/>
                  </a:lnTo>
                  <a:lnTo>
                    <a:pt x="104" y="26"/>
                  </a:lnTo>
                  <a:lnTo>
                    <a:pt x="110" y="28"/>
                  </a:lnTo>
                  <a:lnTo>
                    <a:pt x="122" y="32"/>
                  </a:lnTo>
                  <a:lnTo>
                    <a:pt x="128" y="34"/>
                  </a:lnTo>
                  <a:lnTo>
                    <a:pt x="134" y="38"/>
                  </a:lnTo>
                  <a:lnTo>
                    <a:pt x="136" y="38"/>
                  </a:lnTo>
                  <a:lnTo>
                    <a:pt x="138" y="40"/>
                  </a:lnTo>
                  <a:lnTo>
                    <a:pt x="140" y="42"/>
                  </a:lnTo>
                  <a:lnTo>
                    <a:pt x="142" y="44"/>
                  </a:lnTo>
                  <a:lnTo>
                    <a:pt x="144" y="46"/>
                  </a:lnTo>
                  <a:lnTo>
                    <a:pt x="146" y="46"/>
                  </a:lnTo>
                  <a:lnTo>
                    <a:pt x="146" y="48"/>
                  </a:lnTo>
                  <a:lnTo>
                    <a:pt x="148" y="50"/>
                  </a:lnTo>
                  <a:lnTo>
                    <a:pt x="148" y="50"/>
                  </a:lnTo>
                  <a:lnTo>
                    <a:pt x="148" y="52"/>
                  </a:lnTo>
                  <a:lnTo>
                    <a:pt x="148" y="52"/>
                  </a:lnTo>
                  <a:lnTo>
                    <a:pt x="148" y="54"/>
                  </a:lnTo>
                  <a:lnTo>
                    <a:pt x="148" y="54"/>
                  </a:lnTo>
                  <a:lnTo>
                    <a:pt x="148" y="56"/>
                  </a:lnTo>
                  <a:lnTo>
                    <a:pt x="146" y="56"/>
                  </a:lnTo>
                  <a:lnTo>
                    <a:pt x="146" y="58"/>
                  </a:lnTo>
                  <a:lnTo>
                    <a:pt x="144" y="58"/>
                  </a:lnTo>
                  <a:lnTo>
                    <a:pt x="142" y="60"/>
                  </a:lnTo>
                  <a:lnTo>
                    <a:pt x="140" y="60"/>
                  </a:lnTo>
                  <a:lnTo>
                    <a:pt x="136" y="62"/>
                  </a:lnTo>
                  <a:lnTo>
                    <a:pt x="134" y="64"/>
                  </a:lnTo>
                  <a:lnTo>
                    <a:pt x="130" y="64"/>
                  </a:lnTo>
                  <a:lnTo>
                    <a:pt x="128" y="64"/>
                  </a:lnTo>
                  <a:lnTo>
                    <a:pt x="124" y="66"/>
                  </a:lnTo>
                  <a:lnTo>
                    <a:pt x="122" y="66"/>
                  </a:lnTo>
                  <a:lnTo>
                    <a:pt x="116" y="66"/>
                  </a:lnTo>
                  <a:lnTo>
                    <a:pt x="112" y="66"/>
                  </a:lnTo>
                  <a:lnTo>
                    <a:pt x="110" y="66"/>
                  </a:lnTo>
                  <a:lnTo>
                    <a:pt x="108" y="66"/>
                  </a:lnTo>
                  <a:lnTo>
                    <a:pt x="106" y="66"/>
                  </a:lnTo>
                  <a:lnTo>
                    <a:pt x="104" y="66"/>
                  </a:lnTo>
                  <a:lnTo>
                    <a:pt x="102" y="64"/>
                  </a:lnTo>
                  <a:lnTo>
                    <a:pt x="100" y="64"/>
                  </a:lnTo>
                  <a:lnTo>
                    <a:pt x="98" y="64"/>
                  </a:lnTo>
                  <a:lnTo>
                    <a:pt x="98" y="62"/>
                  </a:lnTo>
                  <a:lnTo>
                    <a:pt x="98" y="62"/>
                  </a:lnTo>
                  <a:lnTo>
                    <a:pt x="98" y="60"/>
                  </a:lnTo>
                  <a:lnTo>
                    <a:pt x="98" y="60"/>
                  </a:lnTo>
                  <a:lnTo>
                    <a:pt x="98" y="58"/>
                  </a:lnTo>
                  <a:lnTo>
                    <a:pt x="98" y="56"/>
                  </a:lnTo>
                  <a:lnTo>
                    <a:pt x="98" y="54"/>
                  </a:lnTo>
                  <a:lnTo>
                    <a:pt x="100" y="52"/>
                  </a:lnTo>
                  <a:lnTo>
                    <a:pt x="100" y="50"/>
                  </a:lnTo>
                  <a:lnTo>
                    <a:pt x="100" y="48"/>
                  </a:lnTo>
                  <a:lnTo>
                    <a:pt x="100" y="48"/>
                  </a:lnTo>
                  <a:lnTo>
                    <a:pt x="100" y="46"/>
                  </a:lnTo>
                  <a:lnTo>
                    <a:pt x="100" y="46"/>
                  </a:lnTo>
                  <a:lnTo>
                    <a:pt x="100" y="44"/>
                  </a:lnTo>
                  <a:lnTo>
                    <a:pt x="98" y="44"/>
                  </a:lnTo>
                  <a:lnTo>
                    <a:pt x="98" y="42"/>
                  </a:lnTo>
                  <a:lnTo>
                    <a:pt x="96" y="40"/>
                  </a:lnTo>
                  <a:lnTo>
                    <a:pt x="92" y="38"/>
                  </a:lnTo>
                  <a:lnTo>
                    <a:pt x="90" y="36"/>
                  </a:lnTo>
                  <a:lnTo>
                    <a:pt x="86" y="32"/>
                  </a:lnTo>
                  <a:lnTo>
                    <a:pt x="80" y="28"/>
                  </a:lnTo>
                  <a:lnTo>
                    <a:pt x="74" y="24"/>
                  </a:lnTo>
                  <a:lnTo>
                    <a:pt x="72" y="22"/>
                  </a:lnTo>
                  <a:lnTo>
                    <a:pt x="68" y="20"/>
                  </a:lnTo>
                  <a:lnTo>
                    <a:pt x="66" y="20"/>
                  </a:lnTo>
                  <a:lnTo>
                    <a:pt x="64" y="18"/>
                  </a:lnTo>
                  <a:lnTo>
                    <a:pt x="62" y="18"/>
                  </a:lnTo>
                  <a:lnTo>
                    <a:pt x="60" y="16"/>
                  </a:lnTo>
                  <a:lnTo>
                    <a:pt x="56" y="16"/>
                  </a:lnTo>
                  <a:lnTo>
                    <a:pt x="50" y="16"/>
                  </a:lnTo>
                  <a:lnTo>
                    <a:pt x="44" y="14"/>
                  </a:lnTo>
                  <a:lnTo>
                    <a:pt x="38" y="14"/>
                  </a:lnTo>
                  <a:lnTo>
                    <a:pt x="32" y="14"/>
                  </a:lnTo>
                  <a:lnTo>
                    <a:pt x="26" y="14"/>
                  </a:lnTo>
                  <a:lnTo>
                    <a:pt x="22" y="14"/>
                  </a:lnTo>
                  <a:lnTo>
                    <a:pt x="16" y="14"/>
                  </a:lnTo>
                  <a:lnTo>
                    <a:pt x="16" y="14"/>
                  </a:lnTo>
                  <a:lnTo>
                    <a:pt x="16" y="14"/>
                  </a:lnTo>
                  <a:lnTo>
                    <a:pt x="12" y="16"/>
                  </a:lnTo>
                  <a:lnTo>
                    <a:pt x="8" y="18"/>
                  </a:lnTo>
                  <a:lnTo>
                    <a:pt x="4" y="20"/>
                  </a:lnTo>
                  <a:lnTo>
                    <a:pt x="4" y="20"/>
                  </a:lnTo>
                  <a:lnTo>
                    <a:pt x="2" y="20"/>
                  </a:lnTo>
                  <a:lnTo>
                    <a:pt x="2" y="20"/>
                  </a:lnTo>
                  <a:lnTo>
                    <a:pt x="0" y="20"/>
                  </a:lnTo>
                  <a:lnTo>
                    <a:pt x="0" y="20"/>
                  </a:lnTo>
                  <a:lnTo>
                    <a:pt x="0" y="20"/>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09" name="Freeform 515">
              <a:extLst>
                <a:ext uri="{FF2B5EF4-FFF2-40B4-BE49-F238E27FC236}">
                  <a16:creationId xmlns:a16="http://schemas.microsoft.com/office/drawing/2014/main" id="{7CA95F00-0ADC-4169-8272-A172FED92660}"/>
                </a:ext>
              </a:extLst>
            </p:cNvPr>
            <p:cNvSpPr>
              <a:spLocks/>
            </p:cNvSpPr>
            <p:nvPr/>
          </p:nvSpPr>
          <p:spPr bwMode="auto">
            <a:xfrm>
              <a:off x="3741192" y="3423953"/>
              <a:ext cx="279898" cy="112844"/>
            </a:xfrm>
            <a:custGeom>
              <a:avLst/>
              <a:gdLst>
                <a:gd name="T0" fmla="*/ 0 w 148"/>
                <a:gd name="T1" fmla="*/ 20 h 66"/>
                <a:gd name="T2" fmla="*/ 0 w 148"/>
                <a:gd name="T3" fmla="*/ 18 h 66"/>
                <a:gd name="T4" fmla="*/ 0 w 148"/>
                <a:gd name="T5" fmla="*/ 16 h 66"/>
                <a:gd name="T6" fmla="*/ 2 w 148"/>
                <a:gd name="T7" fmla="*/ 14 h 66"/>
                <a:gd name="T8" fmla="*/ 6 w 148"/>
                <a:gd name="T9" fmla="*/ 10 h 66"/>
                <a:gd name="T10" fmla="*/ 14 w 148"/>
                <a:gd name="T11" fmla="*/ 6 h 66"/>
                <a:gd name="T12" fmla="*/ 20 w 148"/>
                <a:gd name="T13" fmla="*/ 4 h 66"/>
                <a:gd name="T14" fmla="*/ 22 w 148"/>
                <a:gd name="T15" fmla="*/ 2 h 66"/>
                <a:gd name="T16" fmla="*/ 26 w 148"/>
                <a:gd name="T17" fmla="*/ 0 h 66"/>
                <a:gd name="T18" fmla="*/ 30 w 148"/>
                <a:gd name="T19" fmla="*/ 0 h 66"/>
                <a:gd name="T20" fmla="*/ 36 w 148"/>
                <a:gd name="T21" fmla="*/ 0 h 66"/>
                <a:gd name="T22" fmla="*/ 46 w 148"/>
                <a:gd name="T23" fmla="*/ 4 h 66"/>
                <a:gd name="T24" fmla="*/ 60 w 148"/>
                <a:gd name="T25" fmla="*/ 6 h 66"/>
                <a:gd name="T26" fmla="*/ 68 w 148"/>
                <a:gd name="T27" fmla="*/ 8 h 66"/>
                <a:gd name="T28" fmla="*/ 76 w 148"/>
                <a:gd name="T29" fmla="*/ 10 h 66"/>
                <a:gd name="T30" fmla="*/ 82 w 148"/>
                <a:gd name="T31" fmla="*/ 12 h 66"/>
                <a:gd name="T32" fmla="*/ 94 w 148"/>
                <a:gd name="T33" fmla="*/ 20 h 66"/>
                <a:gd name="T34" fmla="*/ 100 w 148"/>
                <a:gd name="T35" fmla="*/ 24 h 66"/>
                <a:gd name="T36" fmla="*/ 110 w 148"/>
                <a:gd name="T37" fmla="*/ 28 h 66"/>
                <a:gd name="T38" fmla="*/ 128 w 148"/>
                <a:gd name="T39" fmla="*/ 34 h 66"/>
                <a:gd name="T40" fmla="*/ 136 w 148"/>
                <a:gd name="T41" fmla="*/ 38 h 66"/>
                <a:gd name="T42" fmla="*/ 140 w 148"/>
                <a:gd name="T43" fmla="*/ 42 h 66"/>
                <a:gd name="T44" fmla="*/ 144 w 148"/>
                <a:gd name="T45" fmla="*/ 46 h 66"/>
                <a:gd name="T46" fmla="*/ 146 w 148"/>
                <a:gd name="T47" fmla="*/ 48 h 66"/>
                <a:gd name="T48" fmla="*/ 148 w 148"/>
                <a:gd name="T49" fmla="*/ 50 h 66"/>
                <a:gd name="T50" fmla="*/ 148 w 148"/>
                <a:gd name="T51" fmla="*/ 52 h 66"/>
                <a:gd name="T52" fmla="*/ 148 w 148"/>
                <a:gd name="T53" fmla="*/ 54 h 66"/>
                <a:gd name="T54" fmla="*/ 146 w 148"/>
                <a:gd name="T55" fmla="*/ 56 h 66"/>
                <a:gd name="T56" fmla="*/ 144 w 148"/>
                <a:gd name="T57" fmla="*/ 58 h 66"/>
                <a:gd name="T58" fmla="*/ 140 w 148"/>
                <a:gd name="T59" fmla="*/ 60 h 66"/>
                <a:gd name="T60" fmla="*/ 134 w 148"/>
                <a:gd name="T61" fmla="*/ 64 h 66"/>
                <a:gd name="T62" fmla="*/ 128 w 148"/>
                <a:gd name="T63" fmla="*/ 64 h 66"/>
                <a:gd name="T64" fmla="*/ 122 w 148"/>
                <a:gd name="T65" fmla="*/ 66 h 66"/>
                <a:gd name="T66" fmla="*/ 112 w 148"/>
                <a:gd name="T67" fmla="*/ 66 h 66"/>
                <a:gd name="T68" fmla="*/ 108 w 148"/>
                <a:gd name="T69" fmla="*/ 66 h 66"/>
                <a:gd name="T70" fmla="*/ 104 w 148"/>
                <a:gd name="T71" fmla="*/ 66 h 66"/>
                <a:gd name="T72" fmla="*/ 100 w 148"/>
                <a:gd name="T73" fmla="*/ 64 h 66"/>
                <a:gd name="T74" fmla="*/ 98 w 148"/>
                <a:gd name="T75" fmla="*/ 62 h 66"/>
                <a:gd name="T76" fmla="*/ 98 w 148"/>
                <a:gd name="T77" fmla="*/ 60 h 66"/>
                <a:gd name="T78" fmla="*/ 98 w 148"/>
                <a:gd name="T79" fmla="*/ 58 h 66"/>
                <a:gd name="T80" fmla="*/ 98 w 148"/>
                <a:gd name="T81" fmla="*/ 54 h 66"/>
                <a:gd name="T82" fmla="*/ 100 w 148"/>
                <a:gd name="T83" fmla="*/ 50 h 66"/>
                <a:gd name="T84" fmla="*/ 100 w 148"/>
                <a:gd name="T85" fmla="*/ 48 h 66"/>
                <a:gd name="T86" fmla="*/ 100 w 148"/>
                <a:gd name="T87" fmla="*/ 46 h 66"/>
                <a:gd name="T88" fmla="*/ 98 w 148"/>
                <a:gd name="T89" fmla="*/ 44 h 66"/>
                <a:gd name="T90" fmla="*/ 96 w 148"/>
                <a:gd name="T91" fmla="*/ 40 h 66"/>
                <a:gd name="T92" fmla="*/ 90 w 148"/>
                <a:gd name="T93" fmla="*/ 36 h 66"/>
                <a:gd name="T94" fmla="*/ 80 w 148"/>
                <a:gd name="T95" fmla="*/ 28 h 66"/>
                <a:gd name="T96" fmla="*/ 72 w 148"/>
                <a:gd name="T97" fmla="*/ 22 h 66"/>
                <a:gd name="T98" fmla="*/ 66 w 148"/>
                <a:gd name="T99" fmla="*/ 20 h 66"/>
                <a:gd name="T100" fmla="*/ 62 w 148"/>
                <a:gd name="T101" fmla="*/ 18 h 66"/>
                <a:gd name="T102" fmla="*/ 56 w 148"/>
                <a:gd name="T103" fmla="*/ 16 h 66"/>
                <a:gd name="T104" fmla="*/ 44 w 148"/>
                <a:gd name="T105" fmla="*/ 14 h 66"/>
                <a:gd name="T106" fmla="*/ 32 w 148"/>
                <a:gd name="T107" fmla="*/ 14 h 66"/>
                <a:gd name="T108" fmla="*/ 22 w 148"/>
                <a:gd name="T109" fmla="*/ 14 h 66"/>
                <a:gd name="T110" fmla="*/ 16 w 148"/>
                <a:gd name="T111" fmla="*/ 14 h 66"/>
                <a:gd name="T112" fmla="*/ 12 w 148"/>
                <a:gd name="T113" fmla="*/ 16 h 66"/>
                <a:gd name="T114" fmla="*/ 4 w 148"/>
                <a:gd name="T115" fmla="*/ 20 h 66"/>
                <a:gd name="T116" fmla="*/ 2 w 148"/>
                <a:gd name="T117" fmla="*/ 20 h 66"/>
                <a:gd name="T118" fmla="*/ 0 w 148"/>
                <a:gd name="T119" fmla="*/ 20 h 66"/>
                <a:gd name="T120" fmla="*/ 0 w 148"/>
                <a:gd name="T121" fmla="*/ 2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8" h="66">
                  <a:moveTo>
                    <a:pt x="0" y="20"/>
                  </a:moveTo>
                  <a:lnTo>
                    <a:pt x="0" y="20"/>
                  </a:lnTo>
                  <a:lnTo>
                    <a:pt x="0" y="18"/>
                  </a:lnTo>
                  <a:lnTo>
                    <a:pt x="0" y="18"/>
                  </a:lnTo>
                  <a:lnTo>
                    <a:pt x="0" y="16"/>
                  </a:lnTo>
                  <a:lnTo>
                    <a:pt x="0" y="16"/>
                  </a:lnTo>
                  <a:lnTo>
                    <a:pt x="0" y="16"/>
                  </a:lnTo>
                  <a:lnTo>
                    <a:pt x="2" y="14"/>
                  </a:lnTo>
                  <a:lnTo>
                    <a:pt x="4" y="12"/>
                  </a:lnTo>
                  <a:lnTo>
                    <a:pt x="6" y="10"/>
                  </a:lnTo>
                  <a:lnTo>
                    <a:pt x="10" y="10"/>
                  </a:lnTo>
                  <a:lnTo>
                    <a:pt x="14" y="6"/>
                  </a:lnTo>
                  <a:lnTo>
                    <a:pt x="16" y="4"/>
                  </a:lnTo>
                  <a:lnTo>
                    <a:pt x="20" y="4"/>
                  </a:lnTo>
                  <a:lnTo>
                    <a:pt x="22" y="2"/>
                  </a:lnTo>
                  <a:lnTo>
                    <a:pt x="22" y="2"/>
                  </a:lnTo>
                  <a:lnTo>
                    <a:pt x="24" y="0"/>
                  </a:lnTo>
                  <a:lnTo>
                    <a:pt x="26" y="0"/>
                  </a:lnTo>
                  <a:lnTo>
                    <a:pt x="28" y="0"/>
                  </a:lnTo>
                  <a:lnTo>
                    <a:pt x="30" y="0"/>
                  </a:lnTo>
                  <a:lnTo>
                    <a:pt x="34" y="0"/>
                  </a:lnTo>
                  <a:lnTo>
                    <a:pt x="36" y="0"/>
                  </a:lnTo>
                  <a:lnTo>
                    <a:pt x="42" y="2"/>
                  </a:lnTo>
                  <a:lnTo>
                    <a:pt x="46" y="4"/>
                  </a:lnTo>
                  <a:lnTo>
                    <a:pt x="52" y="4"/>
                  </a:lnTo>
                  <a:lnTo>
                    <a:pt x="60" y="6"/>
                  </a:lnTo>
                  <a:lnTo>
                    <a:pt x="64" y="6"/>
                  </a:lnTo>
                  <a:lnTo>
                    <a:pt x="68" y="8"/>
                  </a:lnTo>
                  <a:lnTo>
                    <a:pt x="72" y="8"/>
                  </a:lnTo>
                  <a:lnTo>
                    <a:pt x="76" y="10"/>
                  </a:lnTo>
                  <a:lnTo>
                    <a:pt x="78" y="10"/>
                  </a:lnTo>
                  <a:lnTo>
                    <a:pt x="82" y="12"/>
                  </a:lnTo>
                  <a:lnTo>
                    <a:pt x="88" y="16"/>
                  </a:lnTo>
                  <a:lnTo>
                    <a:pt x="94" y="20"/>
                  </a:lnTo>
                  <a:lnTo>
                    <a:pt x="98" y="22"/>
                  </a:lnTo>
                  <a:lnTo>
                    <a:pt x="100" y="24"/>
                  </a:lnTo>
                  <a:lnTo>
                    <a:pt x="104" y="26"/>
                  </a:lnTo>
                  <a:lnTo>
                    <a:pt x="110" y="28"/>
                  </a:lnTo>
                  <a:lnTo>
                    <a:pt x="122" y="32"/>
                  </a:lnTo>
                  <a:lnTo>
                    <a:pt x="128" y="34"/>
                  </a:lnTo>
                  <a:lnTo>
                    <a:pt x="134" y="38"/>
                  </a:lnTo>
                  <a:lnTo>
                    <a:pt x="136" y="38"/>
                  </a:lnTo>
                  <a:lnTo>
                    <a:pt x="138" y="40"/>
                  </a:lnTo>
                  <a:lnTo>
                    <a:pt x="140" y="42"/>
                  </a:lnTo>
                  <a:lnTo>
                    <a:pt x="142" y="44"/>
                  </a:lnTo>
                  <a:lnTo>
                    <a:pt x="144" y="46"/>
                  </a:lnTo>
                  <a:lnTo>
                    <a:pt x="146" y="46"/>
                  </a:lnTo>
                  <a:lnTo>
                    <a:pt x="146" y="48"/>
                  </a:lnTo>
                  <a:lnTo>
                    <a:pt x="148" y="50"/>
                  </a:lnTo>
                  <a:lnTo>
                    <a:pt x="148" y="50"/>
                  </a:lnTo>
                  <a:lnTo>
                    <a:pt x="148" y="52"/>
                  </a:lnTo>
                  <a:lnTo>
                    <a:pt x="148" y="52"/>
                  </a:lnTo>
                  <a:lnTo>
                    <a:pt x="148" y="54"/>
                  </a:lnTo>
                  <a:lnTo>
                    <a:pt x="148" y="54"/>
                  </a:lnTo>
                  <a:lnTo>
                    <a:pt x="148" y="56"/>
                  </a:lnTo>
                  <a:lnTo>
                    <a:pt x="146" y="56"/>
                  </a:lnTo>
                  <a:lnTo>
                    <a:pt x="146" y="58"/>
                  </a:lnTo>
                  <a:lnTo>
                    <a:pt x="144" y="58"/>
                  </a:lnTo>
                  <a:lnTo>
                    <a:pt x="142" y="60"/>
                  </a:lnTo>
                  <a:lnTo>
                    <a:pt x="140" y="60"/>
                  </a:lnTo>
                  <a:lnTo>
                    <a:pt x="136" y="62"/>
                  </a:lnTo>
                  <a:lnTo>
                    <a:pt x="134" y="64"/>
                  </a:lnTo>
                  <a:lnTo>
                    <a:pt x="130" y="64"/>
                  </a:lnTo>
                  <a:lnTo>
                    <a:pt x="128" y="64"/>
                  </a:lnTo>
                  <a:lnTo>
                    <a:pt x="124" y="66"/>
                  </a:lnTo>
                  <a:lnTo>
                    <a:pt x="122" y="66"/>
                  </a:lnTo>
                  <a:lnTo>
                    <a:pt x="116" y="66"/>
                  </a:lnTo>
                  <a:lnTo>
                    <a:pt x="112" y="66"/>
                  </a:lnTo>
                  <a:lnTo>
                    <a:pt x="110" y="66"/>
                  </a:lnTo>
                  <a:lnTo>
                    <a:pt x="108" y="66"/>
                  </a:lnTo>
                  <a:lnTo>
                    <a:pt x="106" y="66"/>
                  </a:lnTo>
                  <a:lnTo>
                    <a:pt x="104" y="66"/>
                  </a:lnTo>
                  <a:lnTo>
                    <a:pt x="102" y="64"/>
                  </a:lnTo>
                  <a:lnTo>
                    <a:pt x="100" y="64"/>
                  </a:lnTo>
                  <a:lnTo>
                    <a:pt x="98" y="64"/>
                  </a:lnTo>
                  <a:lnTo>
                    <a:pt x="98" y="62"/>
                  </a:lnTo>
                  <a:lnTo>
                    <a:pt x="98" y="62"/>
                  </a:lnTo>
                  <a:lnTo>
                    <a:pt x="98" y="60"/>
                  </a:lnTo>
                  <a:lnTo>
                    <a:pt x="98" y="60"/>
                  </a:lnTo>
                  <a:lnTo>
                    <a:pt x="98" y="58"/>
                  </a:lnTo>
                  <a:lnTo>
                    <a:pt x="98" y="56"/>
                  </a:lnTo>
                  <a:lnTo>
                    <a:pt x="98" y="54"/>
                  </a:lnTo>
                  <a:lnTo>
                    <a:pt x="100" y="52"/>
                  </a:lnTo>
                  <a:lnTo>
                    <a:pt x="100" y="50"/>
                  </a:lnTo>
                  <a:lnTo>
                    <a:pt x="100" y="48"/>
                  </a:lnTo>
                  <a:lnTo>
                    <a:pt x="100" y="48"/>
                  </a:lnTo>
                  <a:lnTo>
                    <a:pt x="100" y="46"/>
                  </a:lnTo>
                  <a:lnTo>
                    <a:pt x="100" y="46"/>
                  </a:lnTo>
                  <a:lnTo>
                    <a:pt x="100" y="44"/>
                  </a:lnTo>
                  <a:lnTo>
                    <a:pt x="98" y="44"/>
                  </a:lnTo>
                  <a:lnTo>
                    <a:pt x="98" y="42"/>
                  </a:lnTo>
                  <a:lnTo>
                    <a:pt x="96" y="40"/>
                  </a:lnTo>
                  <a:lnTo>
                    <a:pt x="92" y="38"/>
                  </a:lnTo>
                  <a:lnTo>
                    <a:pt x="90" y="36"/>
                  </a:lnTo>
                  <a:lnTo>
                    <a:pt x="86" y="32"/>
                  </a:lnTo>
                  <a:lnTo>
                    <a:pt x="80" y="28"/>
                  </a:lnTo>
                  <a:lnTo>
                    <a:pt x="74" y="24"/>
                  </a:lnTo>
                  <a:lnTo>
                    <a:pt x="72" y="22"/>
                  </a:lnTo>
                  <a:lnTo>
                    <a:pt x="68" y="20"/>
                  </a:lnTo>
                  <a:lnTo>
                    <a:pt x="66" y="20"/>
                  </a:lnTo>
                  <a:lnTo>
                    <a:pt x="64" y="18"/>
                  </a:lnTo>
                  <a:lnTo>
                    <a:pt x="62" y="18"/>
                  </a:lnTo>
                  <a:lnTo>
                    <a:pt x="60" y="16"/>
                  </a:lnTo>
                  <a:lnTo>
                    <a:pt x="56" y="16"/>
                  </a:lnTo>
                  <a:lnTo>
                    <a:pt x="50" y="16"/>
                  </a:lnTo>
                  <a:lnTo>
                    <a:pt x="44" y="14"/>
                  </a:lnTo>
                  <a:lnTo>
                    <a:pt x="38" y="14"/>
                  </a:lnTo>
                  <a:lnTo>
                    <a:pt x="32" y="14"/>
                  </a:lnTo>
                  <a:lnTo>
                    <a:pt x="26" y="14"/>
                  </a:lnTo>
                  <a:lnTo>
                    <a:pt x="22" y="14"/>
                  </a:lnTo>
                  <a:lnTo>
                    <a:pt x="16" y="14"/>
                  </a:lnTo>
                  <a:lnTo>
                    <a:pt x="16" y="14"/>
                  </a:lnTo>
                  <a:lnTo>
                    <a:pt x="16" y="14"/>
                  </a:lnTo>
                  <a:lnTo>
                    <a:pt x="12" y="16"/>
                  </a:lnTo>
                  <a:lnTo>
                    <a:pt x="8" y="18"/>
                  </a:lnTo>
                  <a:lnTo>
                    <a:pt x="4" y="20"/>
                  </a:lnTo>
                  <a:lnTo>
                    <a:pt x="4" y="20"/>
                  </a:lnTo>
                  <a:lnTo>
                    <a:pt x="2" y="20"/>
                  </a:lnTo>
                  <a:lnTo>
                    <a:pt x="2" y="20"/>
                  </a:lnTo>
                  <a:lnTo>
                    <a:pt x="0" y="20"/>
                  </a:lnTo>
                  <a:lnTo>
                    <a:pt x="0" y="20"/>
                  </a:lnTo>
                  <a:lnTo>
                    <a:pt x="0" y="20"/>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10" name="Freeform 516">
              <a:extLst>
                <a:ext uri="{FF2B5EF4-FFF2-40B4-BE49-F238E27FC236}">
                  <a16:creationId xmlns:a16="http://schemas.microsoft.com/office/drawing/2014/main" id="{F0952C1D-B793-45E1-9BEA-BA6EFA509BE8}"/>
                </a:ext>
              </a:extLst>
            </p:cNvPr>
            <p:cNvSpPr>
              <a:spLocks/>
            </p:cNvSpPr>
            <p:nvPr/>
          </p:nvSpPr>
          <p:spPr bwMode="auto">
            <a:xfrm>
              <a:off x="4437154" y="3902686"/>
              <a:ext cx="113473" cy="140200"/>
            </a:xfrm>
            <a:custGeom>
              <a:avLst/>
              <a:gdLst>
                <a:gd name="T0" fmla="*/ 20 w 60"/>
                <a:gd name="T1" fmla="*/ 18 h 82"/>
                <a:gd name="T2" fmla="*/ 20 w 60"/>
                <a:gd name="T3" fmla="*/ 26 h 82"/>
                <a:gd name="T4" fmla="*/ 20 w 60"/>
                <a:gd name="T5" fmla="*/ 30 h 82"/>
                <a:gd name="T6" fmla="*/ 18 w 60"/>
                <a:gd name="T7" fmla="*/ 32 h 82"/>
                <a:gd name="T8" fmla="*/ 14 w 60"/>
                <a:gd name="T9" fmla="*/ 32 h 82"/>
                <a:gd name="T10" fmla="*/ 10 w 60"/>
                <a:gd name="T11" fmla="*/ 30 h 82"/>
                <a:gd name="T12" fmla="*/ 4 w 60"/>
                <a:gd name="T13" fmla="*/ 32 h 82"/>
                <a:gd name="T14" fmla="*/ 2 w 60"/>
                <a:gd name="T15" fmla="*/ 34 h 82"/>
                <a:gd name="T16" fmla="*/ 0 w 60"/>
                <a:gd name="T17" fmla="*/ 38 h 82"/>
                <a:gd name="T18" fmla="*/ 0 w 60"/>
                <a:gd name="T19" fmla="*/ 44 h 82"/>
                <a:gd name="T20" fmla="*/ 2 w 60"/>
                <a:gd name="T21" fmla="*/ 48 h 82"/>
                <a:gd name="T22" fmla="*/ 4 w 60"/>
                <a:gd name="T23" fmla="*/ 52 h 82"/>
                <a:gd name="T24" fmla="*/ 8 w 60"/>
                <a:gd name="T25" fmla="*/ 56 h 82"/>
                <a:gd name="T26" fmla="*/ 12 w 60"/>
                <a:gd name="T27" fmla="*/ 58 h 82"/>
                <a:gd name="T28" fmla="*/ 16 w 60"/>
                <a:gd name="T29" fmla="*/ 60 h 82"/>
                <a:gd name="T30" fmla="*/ 16 w 60"/>
                <a:gd name="T31" fmla="*/ 64 h 82"/>
                <a:gd name="T32" fmla="*/ 16 w 60"/>
                <a:gd name="T33" fmla="*/ 70 h 82"/>
                <a:gd name="T34" fmla="*/ 16 w 60"/>
                <a:gd name="T35" fmla="*/ 76 h 82"/>
                <a:gd name="T36" fmla="*/ 16 w 60"/>
                <a:gd name="T37" fmla="*/ 82 h 82"/>
                <a:gd name="T38" fmla="*/ 24 w 60"/>
                <a:gd name="T39" fmla="*/ 82 h 82"/>
                <a:gd name="T40" fmla="*/ 30 w 60"/>
                <a:gd name="T41" fmla="*/ 82 h 82"/>
                <a:gd name="T42" fmla="*/ 32 w 60"/>
                <a:gd name="T43" fmla="*/ 80 h 82"/>
                <a:gd name="T44" fmla="*/ 32 w 60"/>
                <a:gd name="T45" fmla="*/ 78 h 82"/>
                <a:gd name="T46" fmla="*/ 32 w 60"/>
                <a:gd name="T47" fmla="*/ 72 h 82"/>
                <a:gd name="T48" fmla="*/ 32 w 60"/>
                <a:gd name="T49" fmla="*/ 70 h 82"/>
                <a:gd name="T50" fmla="*/ 32 w 60"/>
                <a:gd name="T51" fmla="*/ 68 h 82"/>
                <a:gd name="T52" fmla="*/ 36 w 60"/>
                <a:gd name="T53" fmla="*/ 66 h 82"/>
                <a:gd name="T54" fmla="*/ 44 w 60"/>
                <a:gd name="T55" fmla="*/ 66 h 82"/>
                <a:gd name="T56" fmla="*/ 52 w 60"/>
                <a:gd name="T57" fmla="*/ 66 h 82"/>
                <a:gd name="T58" fmla="*/ 56 w 60"/>
                <a:gd name="T59" fmla="*/ 64 h 82"/>
                <a:gd name="T60" fmla="*/ 58 w 60"/>
                <a:gd name="T61" fmla="*/ 58 h 82"/>
                <a:gd name="T62" fmla="*/ 58 w 60"/>
                <a:gd name="T63" fmla="*/ 50 h 82"/>
                <a:gd name="T64" fmla="*/ 58 w 60"/>
                <a:gd name="T65" fmla="*/ 36 h 82"/>
                <a:gd name="T66" fmla="*/ 56 w 60"/>
                <a:gd name="T67" fmla="*/ 24 h 82"/>
                <a:gd name="T68" fmla="*/ 58 w 60"/>
                <a:gd name="T69" fmla="*/ 18 h 82"/>
                <a:gd name="T70" fmla="*/ 60 w 60"/>
                <a:gd name="T71" fmla="*/ 12 h 82"/>
                <a:gd name="T72" fmla="*/ 58 w 60"/>
                <a:gd name="T73" fmla="*/ 6 h 82"/>
                <a:gd name="T74" fmla="*/ 56 w 60"/>
                <a:gd name="T75" fmla="*/ 2 h 82"/>
                <a:gd name="T76" fmla="*/ 52 w 60"/>
                <a:gd name="T77" fmla="*/ 0 h 82"/>
                <a:gd name="T78" fmla="*/ 44 w 60"/>
                <a:gd name="T79" fmla="*/ 0 h 82"/>
                <a:gd name="T80" fmla="*/ 38 w 60"/>
                <a:gd name="T81" fmla="*/ 2 h 82"/>
                <a:gd name="T82" fmla="*/ 36 w 60"/>
                <a:gd name="T83" fmla="*/ 4 h 82"/>
                <a:gd name="T84" fmla="*/ 34 w 60"/>
                <a:gd name="T85" fmla="*/ 10 h 82"/>
                <a:gd name="T86" fmla="*/ 30 w 60"/>
                <a:gd name="T87" fmla="*/ 12 h 82"/>
                <a:gd name="T88" fmla="*/ 20 w 60"/>
                <a:gd name="T89" fmla="*/ 1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0" h="82">
                  <a:moveTo>
                    <a:pt x="20" y="16"/>
                  </a:moveTo>
                  <a:lnTo>
                    <a:pt x="20" y="16"/>
                  </a:lnTo>
                  <a:lnTo>
                    <a:pt x="20" y="18"/>
                  </a:lnTo>
                  <a:lnTo>
                    <a:pt x="20" y="20"/>
                  </a:lnTo>
                  <a:lnTo>
                    <a:pt x="20" y="22"/>
                  </a:lnTo>
                  <a:lnTo>
                    <a:pt x="20" y="26"/>
                  </a:lnTo>
                  <a:lnTo>
                    <a:pt x="20" y="28"/>
                  </a:lnTo>
                  <a:lnTo>
                    <a:pt x="20" y="28"/>
                  </a:lnTo>
                  <a:lnTo>
                    <a:pt x="20" y="30"/>
                  </a:lnTo>
                  <a:lnTo>
                    <a:pt x="18" y="30"/>
                  </a:lnTo>
                  <a:lnTo>
                    <a:pt x="18" y="32"/>
                  </a:lnTo>
                  <a:lnTo>
                    <a:pt x="18" y="32"/>
                  </a:lnTo>
                  <a:lnTo>
                    <a:pt x="18" y="32"/>
                  </a:lnTo>
                  <a:lnTo>
                    <a:pt x="16" y="32"/>
                  </a:lnTo>
                  <a:lnTo>
                    <a:pt x="14" y="32"/>
                  </a:lnTo>
                  <a:lnTo>
                    <a:pt x="14" y="32"/>
                  </a:lnTo>
                  <a:lnTo>
                    <a:pt x="10" y="30"/>
                  </a:lnTo>
                  <a:lnTo>
                    <a:pt x="10" y="30"/>
                  </a:lnTo>
                  <a:lnTo>
                    <a:pt x="8" y="30"/>
                  </a:lnTo>
                  <a:lnTo>
                    <a:pt x="6" y="32"/>
                  </a:lnTo>
                  <a:lnTo>
                    <a:pt x="4" y="32"/>
                  </a:lnTo>
                  <a:lnTo>
                    <a:pt x="4" y="34"/>
                  </a:lnTo>
                  <a:lnTo>
                    <a:pt x="2" y="34"/>
                  </a:lnTo>
                  <a:lnTo>
                    <a:pt x="2" y="34"/>
                  </a:lnTo>
                  <a:lnTo>
                    <a:pt x="2" y="36"/>
                  </a:lnTo>
                  <a:lnTo>
                    <a:pt x="0" y="36"/>
                  </a:lnTo>
                  <a:lnTo>
                    <a:pt x="0" y="38"/>
                  </a:lnTo>
                  <a:lnTo>
                    <a:pt x="0" y="40"/>
                  </a:lnTo>
                  <a:lnTo>
                    <a:pt x="0" y="42"/>
                  </a:lnTo>
                  <a:lnTo>
                    <a:pt x="0" y="44"/>
                  </a:lnTo>
                  <a:lnTo>
                    <a:pt x="0" y="46"/>
                  </a:lnTo>
                  <a:lnTo>
                    <a:pt x="2" y="46"/>
                  </a:lnTo>
                  <a:lnTo>
                    <a:pt x="2" y="48"/>
                  </a:lnTo>
                  <a:lnTo>
                    <a:pt x="2" y="50"/>
                  </a:lnTo>
                  <a:lnTo>
                    <a:pt x="2" y="50"/>
                  </a:lnTo>
                  <a:lnTo>
                    <a:pt x="4" y="52"/>
                  </a:lnTo>
                  <a:lnTo>
                    <a:pt x="6" y="54"/>
                  </a:lnTo>
                  <a:lnTo>
                    <a:pt x="8" y="54"/>
                  </a:lnTo>
                  <a:lnTo>
                    <a:pt x="8" y="56"/>
                  </a:lnTo>
                  <a:lnTo>
                    <a:pt x="10" y="56"/>
                  </a:lnTo>
                  <a:lnTo>
                    <a:pt x="12" y="58"/>
                  </a:lnTo>
                  <a:lnTo>
                    <a:pt x="12" y="58"/>
                  </a:lnTo>
                  <a:lnTo>
                    <a:pt x="14" y="58"/>
                  </a:lnTo>
                  <a:lnTo>
                    <a:pt x="14" y="58"/>
                  </a:lnTo>
                  <a:lnTo>
                    <a:pt x="16" y="60"/>
                  </a:lnTo>
                  <a:lnTo>
                    <a:pt x="16" y="60"/>
                  </a:lnTo>
                  <a:lnTo>
                    <a:pt x="16" y="62"/>
                  </a:lnTo>
                  <a:lnTo>
                    <a:pt x="16" y="64"/>
                  </a:lnTo>
                  <a:lnTo>
                    <a:pt x="16" y="66"/>
                  </a:lnTo>
                  <a:lnTo>
                    <a:pt x="18" y="68"/>
                  </a:lnTo>
                  <a:lnTo>
                    <a:pt x="16" y="70"/>
                  </a:lnTo>
                  <a:lnTo>
                    <a:pt x="16" y="74"/>
                  </a:lnTo>
                  <a:lnTo>
                    <a:pt x="16" y="76"/>
                  </a:lnTo>
                  <a:lnTo>
                    <a:pt x="16" y="76"/>
                  </a:lnTo>
                  <a:lnTo>
                    <a:pt x="16" y="78"/>
                  </a:lnTo>
                  <a:lnTo>
                    <a:pt x="14" y="82"/>
                  </a:lnTo>
                  <a:lnTo>
                    <a:pt x="16" y="82"/>
                  </a:lnTo>
                  <a:lnTo>
                    <a:pt x="18" y="82"/>
                  </a:lnTo>
                  <a:lnTo>
                    <a:pt x="22" y="82"/>
                  </a:lnTo>
                  <a:lnTo>
                    <a:pt x="24" y="82"/>
                  </a:lnTo>
                  <a:lnTo>
                    <a:pt x="26" y="82"/>
                  </a:lnTo>
                  <a:lnTo>
                    <a:pt x="28" y="82"/>
                  </a:lnTo>
                  <a:lnTo>
                    <a:pt x="30" y="82"/>
                  </a:lnTo>
                  <a:lnTo>
                    <a:pt x="30" y="82"/>
                  </a:lnTo>
                  <a:lnTo>
                    <a:pt x="30" y="82"/>
                  </a:lnTo>
                  <a:lnTo>
                    <a:pt x="32" y="80"/>
                  </a:lnTo>
                  <a:lnTo>
                    <a:pt x="32" y="80"/>
                  </a:lnTo>
                  <a:lnTo>
                    <a:pt x="32" y="80"/>
                  </a:lnTo>
                  <a:lnTo>
                    <a:pt x="32" y="78"/>
                  </a:lnTo>
                  <a:lnTo>
                    <a:pt x="32" y="76"/>
                  </a:lnTo>
                  <a:lnTo>
                    <a:pt x="32" y="74"/>
                  </a:lnTo>
                  <a:lnTo>
                    <a:pt x="32" y="72"/>
                  </a:lnTo>
                  <a:lnTo>
                    <a:pt x="30" y="70"/>
                  </a:lnTo>
                  <a:lnTo>
                    <a:pt x="30" y="70"/>
                  </a:lnTo>
                  <a:lnTo>
                    <a:pt x="32" y="70"/>
                  </a:lnTo>
                  <a:lnTo>
                    <a:pt x="32" y="68"/>
                  </a:lnTo>
                  <a:lnTo>
                    <a:pt x="32" y="68"/>
                  </a:lnTo>
                  <a:lnTo>
                    <a:pt x="32" y="68"/>
                  </a:lnTo>
                  <a:lnTo>
                    <a:pt x="34" y="66"/>
                  </a:lnTo>
                  <a:lnTo>
                    <a:pt x="34" y="66"/>
                  </a:lnTo>
                  <a:lnTo>
                    <a:pt x="36" y="66"/>
                  </a:lnTo>
                  <a:lnTo>
                    <a:pt x="38" y="66"/>
                  </a:lnTo>
                  <a:lnTo>
                    <a:pt x="40" y="66"/>
                  </a:lnTo>
                  <a:lnTo>
                    <a:pt x="44" y="66"/>
                  </a:lnTo>
                  <a:lnTo>
                    <a:pt x="48" y="66"/>
                  </a:lnTo>
                  <a:lnTo>
                    <a:pt x="50" y="66"/>
                  </a:lnTo>
                  <a:lnTo>
                    <a:pt x="52" y="66"/>
                  </a:lnTo>
                  <a:lnTo>
                    <a:pt x="54" y="66"/>
                  </a:lnTo>
                  <a:lnTo>
                    <a:pt x="56" y="64"/>
                  </a:lnTo>
                  <a:lnTo>
                    <a:pt x="56" y="64"/>
                  </a:lnTo>
                  <a:lnTo>
                    <a:pt x="58" y="62"/>
                  </a:lnTo>
                  <a:lnTo>
                    <a:pt x="58" y="60"/>
                  </a:lnTo>
                  <a:lnTo>
                    <a:pt x="58" y="58"/>
                  </a:lnTo>
                  <a:lnTo>
                    <a:pt x="58" y="56"/>
                  </a:lnTo>
                  <a:lnTo>
                    <a:pt x="58" y="54"/>
                  </a:lnTo>
                  <a:lnTo>
                    <a:pt x="58" y="50"/>
                  </a:lnTo>
                  <a:lnTo>
                    <a:pt x="58" y="48"/>
                  </a:lnTo>
                  <a:lnTo>
                    <a:pt x="58" y="42"/>
                  </a:lnTo>
                  <a:lnTo>
                    <a:pt x="58" y="36"/>
                  </a:lnTo>
                  <a:lnTo>
                    <a:pt x="56" y="30"/>
                  </a:lnTo>
                  <a:lnTo>
                    <a:pt x="56" y="28"/>
                  </a:lnTo>
                  <a:lnTo>
                    <a:pt x="56" y="24"/>
                  </a:lnTo>
                  <a:lnTo>
                    <a:pt x="56" y="22"/>
                  </a:lnTo>
                  <a:lnTo>
                    <a:pt x="58" y="20"/>
                  </a:lnTo>
                  <a:lnTo>
                    <a:pt x="58" y="18"/>
                  </a:lnTo>
                  <a:lnTo>
                    <a:pt x="58" y="18"/>
                  </a:lnTo>
                  <a:lnTo>
                    <a:pt x="60" y="16"/>
                  </a:lnTo>
                  <a:lnTo>
                    <a:pt x="60" y="12"/>
                  </a:lnTo>
                  <a:lnTo>
                    <a:pt x="60" y="10"/>
                  </a:lnTo>
                  <a:lnTo>
                    <a:pt x="58" y="8"/>
                  </a:lnTo>
                  <a:lnTo>
                    <a:pt x="58" y="6"/>
                  </a:lnTo>
                  <a:lnTo>
                    <a:pt x="58" y="4"/>
                  </a:lnTo>
                  <a:lnTo>
                    <a:pt x="56" y="4"/>
                  </a:lnTo>
                  <a:lnTo>
                    <a:pt x="56" y="2"/>
                  </a:lnTo>
                  <a:lnTo>
                    <a:pt x="56" y="2"/>
                  </a:lnTo>
                  <a:lnTo>
                    <a:pt x="54" y="2"/>
                  </a:lnTo>
                  <a:lnTo>
                    <a:pt x="52" y="0"/>
                  </a:lnTo>
                  <a:lnTo>
                    <a:pt x="50" y="0"/>
                  </a:lnTo>
                  <a:lnTo>
                    <a:pt x="46" y="0"/>
                  </a:lnTo>
                  <a:lnTo>
                    <a:pt x="44" y="0"/>
                  </a:lnTo>
                  <a:lnTo>
                    <a:pt x="42" y="0"/>
                  </a:lnTo>
                  <a:lnTo>
                    <a:pt x="40" y="2"/>
                  </a:lnTo>
                  <a:lnTo>
                    <a:pt x="38" y="2"/>
                  </a:lnTo>
                  <a:lnTo>
                    <a:pt x="38" y="2"/>
                  </a:lnTo>
                  <a:lnTo>
                    <a:pt x="36" y="4"/>
                  </a:lnTo>
                  <a:lnTo>
                    <a:pt x="36" y="4"/>
                  </a:lnTo>
                  <a:lnTo>
                    <a:pt x="36" y="6"/>
                  </a:lnTo>
                  <a:lnTo>
                    <a:pt x="34" y="8"/>
                  </a:lnTo>
                  <a:lnTo>
                    <a:pt x="34" y="10"/>
                  </a:lnTo>
                  <a:lnTo>
                    <a:pt x="32" y="10"/>
                  </a:lnTo>
                  <a:lnTo>
                    <a:pt x="32" y="10"/>
                  </a:lnTo>
                  <a:lnTo>
                    <a:pt x="30" y="12"/>
                  </a:lnTo>
                  <a:lnTo>
                    <a:pt x="26" y="14"/>
                  </a:lnTo>
                  <a:lnTo>
                    <a:pt x="22" y="16"/>
                  </a:lnTo>
                  <a:lnTo>
                    <a:pt x="20" y="16"/>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11" name="Freeform 517">
              <a:extLst>
                <a:ext uri="{FF2B5EF4-FFF2-40B4-BE49-F238E27FC236}">
                  <a16:creationId xmlns:a16="http://schemas.microsoft.com/office/drawing/2014/main" id="{9E96CA1A-E0FA-4ADB-81B0-306DEF5336B2}"/>
                </a:ext>
              </a:extLst>
            </p:cNvPr>
            <p:cNvSpPr>
              <a:spLocks/>
            </p:cNvSpPr>
            <p:nvPr/>
          </p:nvSpPr>
          <p:spPr bwMode="auto">
            <a:xfrm>
              <a:off x="4437154" y="3902686"/>
              <a:ext cx="113473" cy="140200"/>
            </a:xfrm>
            <a:custGeom>
              <a:avLst/>
              <a:gdLst>
                <a:gd name="T0" fmla="*/ 20 w 60"/>
                <a:gd name="T1" fmla="*/ 18 h 82"/>
                <a:gd name="T2" fmla="*/ 20 w 60"/>
                <a:gd name="T3" fmla="*/ 26 h 82"/>
                <a:gd name="T4" fmla="*/ 20 w 60"/>
                <a:gd name="T5" fmla="*/ 30 h 82"/>
                <a:gd name="T6" fmla="*/ 18 w 60"/>
                <a:gd name="T7" fmla="*/ 32 h 82"/>
                <a:gd name="T8" fmla="*/ 14 w 60"/>
                <a:gd name="T9" fmla="*/ 32 h 82"/>
                <a:gd name="T10" fmla="*/ 10 w 60"/>
                <a:gd name="T11" fmla="*/ 30 h 82"/>
                <a:gd name="T12" fmla="*/ 4 w 60"/>
                <a:gd name="T13" fmla="*/ 32 h 82"/>
                <a:gd name="T14" fmla="*/ 2 w 60"/>
                <a:gd name="T15" fmla="*/ 34 h 82"/>
                <a:gd name="T16" fmla="*/ 0 w 60"/>
                <a:gd name="T17" fmla="*/ 38 h 82"/>
                <a:gd name="T18" fmla="*/ 0 w 60"/>
                <a:gd name="T19" fmla="*/ 44 h 82"/>
                <a:gd name="T20" fmla="*/ 2 w 60"/>
                <a:gd name="T21" fmla="*/ 48 h 82"/>
                <a:gd name="T22" fmla="*/ 4 w 60"/>
                <a:gd name="T23" fmla="*/ 52 h 82"/>
                <a:gd name="T24" fmla="*/ 8 w 60"/>
                <a:gd name="T25" fmla="*/ 56 h 82"/>
                <a:gd name="T26" fmla="*/ 12 w 60"/>
                <a:gd name="T27" fmla="*/ 58 h 82"/>
                <a:gd name="T28" fmla="*/ 16 w 60"/>
                <a:gd name="T29" fmla="*/ 60 h 82"/>
                <a:gd name="T30" fmla="*/ 16 w 60"/>
                <a:gd name="T31" fmla="*/ 64 h 82"/>
                <a:gd name="T32" fmla="*/ 16 w 60"/>
                <a:gd name="T33" fmla="*/ 70 h 82"/>
                <a:gd name="T34" fmla="*/ 16 w 60"/>
                <a:gd name="T35" fmla="*/ 76 h 82"/>
                <a:gd name="T36" fmla="*/ 16 w 60"/>
                <a:gd name="T37" fmla="*/ 82 h 82"/>
                <a:gd name="T38" fmla="*/ 24 w 60"/>
                <a:gd name="T39" fmla="*/ 82 h 82"/>
                <a:gd name="T40" fmla="*/ 30 w 60"/>
                <a:gd name="T41" fmla="*/ 82 h 82"/>
                <a:gd name="T42" fmla="*/ 32 w 60"/>
                <a:gd name="T43" fmla="*/ 80 h 82"/>
                <a:gd name="T44" fmla="*/ 32 w 60"/>
                <a:gd name="T45" fmla="*/ 78 h 82"/>
                <a:gd name="T46" fmla="*/ 32 w 60"/>
                <a:gd name="T47" fmla="*/ 72 h 82"/>
                <a:gd name="T48" fmla="*/ 32 w 60"/>
                <a:gd name="T49" fmla="*/ 70 h 82"/>
                <a:gd name="T50" fmla="*/ 32 w 60"/>
                <a:gd name="T51" fmla="*/ 68 h 82"/>
                <a:gd name="T52" fmla="*/ 36 w 60"/>
                <a:gd name="T53" fmla="*/ 66 h 82"/>
                <a:gd name="T54" fmla="*/ 44 w 60"/>
                <a:gd name="T55" fmla="*/ 66 h 82"/>
                <a:gd name="T56" fmla="*/ 52 w 60"/>
                <a:gd name="T57" fmla="*/ 66 h 82"/>
                <a:gd name="T58" fmla="*/ 56 w 60"/>
                <a:gd name="T59" fmla="*/ 64 h 82"/>
                <a:gd name="T60" fmla="*/ 58 w 60"/>
                <a:gd name="T61" fmla="*/ 58 h 82"/>
                <a:gd name="T62" fmla="*/ 58 w 60"/>
                <a:gd name="T63" fmla="*/ 50 h 82"/>
                <a:gd name="T64" fmla="*/ 58 w 60"/>
                <a:gd name="T65" fmla="*/ 36 h 82"/>
                <a:gd name="T66" fmla="*/ 56 w 60"/>
                <a:gd name="T67" fmla="*/ 24 h 82"/>
                <a:gd name="T68" fmla="*/ 58 w 60"/>
                <a:gd name="T69" fmla="*/ 18 h 82"/>
                <a:gd name="T70" fmla="*/ 60 w 60"/>
                <a:gd name="T71" fmla="*/ 12 h 82"/>
                <a:gd name="T72" fmla="*/ 58 w 60"/>
                <a:gd name="T73" fmla="*/ 6 h 82"/>
                <a:gd name="T74" fmla="*/ 56 w 60"/>
                <a:gd name="T75" fmla="*/ 2 h 82"/>
                <a:gd name="T76" fmla="*/ 52 w 60"/>
                <a:gd name="T77" fmla="*/ 0 h 82"/>
                <a:gd name="T78" fmla="*/ 44 w 60"/>
                <a:gd name="T79" fmla="*/ 0 h 82"/>
                <a:gd name="T80" fmla="*/ 38 w 60"/>
                <a:gd name="T81" fmla="*/ 2 h 82"/>
                <a:gd name="T82" fmla="*/ 36 w 60"/>
                <a:gd name="T83" fmla="*/ 4 h 82"/>
                <a:gd name="T84" fmla="*/ 34 w 60"/>
                <a:gd name="T85" fmla="*/ 10 h 82"/>
                <a:gd name="T86" fmla="*/ 30 w 60"/>
                <a:gd name="T87" fmla="*/ 12 h 82"/>
                <a:gd name="T88" fmla="*/ 20 w 60"/>
                <a:gd name="T89" fmla="*/ 1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0" h="82">
                  <a:moveTo>
                    <a:pt x="20" y="16"/>
                  </a:moveTo>
                  <a:lnTo>
                    <a:pt x="20" y="16"/>
                  </a:lnTo>
                  <a:lnTo>
                    <a:pt x="20" y="18"/>
                  </a:lnTo>
                  <a:lnTo>
                    <a:pt x="20" y="20"/>
                  </a:lnTo>
                  <a:lnTo>
                    <a:pt x="20" y="22"/>
                  </a:lnTo>
                  <a:lnTo>
                    <a:pt x="20" y="26"/>
                  </a:lnTo>
                  <a:lnTo>
                    <a:pt x="20" y="28"/>
                  </a:lnTo>
                  <a:lnTo>
                    <a:pt x="20" y="28"/>
                  </a:lnTo>
                  <a:lnTo>
                    <a:pt x="20" y="30"/>
                  </a:lnTo>
                  <a:lnTo>
                    <a:pt x="18" y="30"/>
                  </a:lnTo>
                  <a:lnTo>
                    <a:pt x="18" y="32"/>
                  </a:lnTo>
                  <a:lnTo>
                    <a:pt x="18" y="32"/>
                  </a:lnTo>
                  <a:lnTo>
                    <a:pt x="18" y="32"/>
                  </a:lnTo>
                  <a:lnTo>
                    <a:pt x="16" y="32"/>
                  </a:lnTo>
                  <a:lnTo>
                    <a:pt x="14" y="32"/>
                  </a:lnTo>
                  <a:lnTo>
                    <a:pt x="14" y="32"/>
                  </a:lnTo>
                  <a:lnTo>
                    <a:pt x="10" y="30"/>
                  </a:lnTo>
                  <a:lnTo>
                    <a:pt x="10" y="30"/>
                  </a:lnTo>
                  <a:lnTo>
                    <a:pt x="8" y="30"/>
                  </a:lnTo>
                  <a:lnTo>
                    <a:pt x="6" y="32"/>
                  </a:lnTo>
                  <a:lnTo>
                    <a:pt x="4" y="32"/>
                  </a:lnTo>
                  <a:lnTo>
                    <a:pt x="4" y="34"/>
                  </a:lnTo>
                  <a:lnTo>
                    <a:pt x="2" y="34"/>
                  </a:lnTo>
                  <a:lnTo>
                    <a:pt x="2" y="34"/>
                  </a:lnTo>
                  <a:lnTo>
                    <a:pt x="2" y="36"/>
                  </a:lnTo>
                  <a:lnTo>
                    <a:pt x="0" y="36"/>
                  </a:lnTo>
                  <a:lnTo>
                    <a:pt x="0" y="38"/>
                  </a:lnTo>
                  <a:lnTo>
                    <a:pt x="0" y="40"/>
                  </a:lnTo>
                  <a:lnTo>
                    <a:pt x="0" y="42"/>
                  </a:lnTo>
                  <a:lnTo>
                    <a:pt x="0" y="44"/>
                  </a:lnTo>
                  <a:lnTo>
                    <a:pt x="0" y="46"/>
                  </a:lnTo>
                  <a:lnTo>
                    <a:pt x="2" y="46"/>
                  </a:lnTo>
                  <a:lnTo>
                    <a:pt x="2" y="48"/>
                  </a:lnTo>
                  <a:lnTo>
                    <a:pt x="2" y="50"/>
                  </a:lnTo>
                  <a:lnTo>
                    <a:pt x="2" y="50"/>
                  </a:lnTo>
                  <a:lnTo>
                    <a:pt x="4" y="52"/>
                  </a:lnTo>
                  <a:lnTo>
                    <a:pt x="6" y="54"/>
                  </a:lnTo>
                  <a:lnTo>
                    <a:pt x="8" y="54"/>
                  </a:lnTo>
                  <a:lnTo>
                    <a:pt x="8" y="56"/>
                  </a:lnTo>
                  <a:lnTo>
                    <a:pt x="10" y="56"/>
                  </a:lnTo>
                  <a:lnTo>
                    <a:pt x="12" y="58"/>
                  </a:lnTo>
                  <a:lnTo>
                    <a:pt x="12" y="58"/>
                  </a:lnTo>
                  <a:lnTo>
                    <a:pt x="14" y="58"/>
                  </a:lnTo>
                  <a:lnTo>
                    <a:pt x="14" y="58"/>
                  </a:lnTo>
                  <a:lnTo>
                    <a:pt x="16" y="60"/>
                  </a:lnTo>
                  <a:lnTo>
                    <a:pt x="16" y="60"/>
                  </a:lnTo>
                  <a:lnTo>
                    <a:pt x="16" y="62"/>
                  </a:lnTo>
                  <a:lnTo>
                    <a:pt x="16" y="64"/>
                  </a:lnTo>
                  <a:lnTo>
                    <a:pt x="16" y="66"/>
                  </a:lnTo>
                  <a:lnTo>
                    <a:pt x="18" y="68"/>
                  </a:lnTo>
                  <a:lnTo>
                    <a:pt x="16" y="70"/>
                  </a:lnTo>
                  <a:lnTo>
                    <a:pt x="16" y="74"/>
                  </a:lnTo>
                  <a:lnTo>
                    <a:pt x="16" y="76"/>
                  </a:lnTo>
                  <a:lnTo>
                    <a:pt x="16" y="76"/>
                  </a:lnTo>
                  <a:lnTo>
                    <a:pt x="16" y="78"/>
                  </a:lnTo>
                  <a:lnTo>
                    <a:pt x="14" y="82"/>
                  </a:lnTo>
                  <a:lnTo>
                    <a:pt x="16" y="82"/>
                  </a:lnTo>
                  <a:lnTo>
                    <a:pt x="18" y="82"/>
                  </a:lnTo>
                  <a:lnTo>
                    <a:pt x="22" y="82"/>
                  </a:lnTo>
                  <a:lnTo>
                    <a:pt x="24" y="82"/>
                  </a:lnTo>
                  <a:lnTo>
                    <a:pt x="26" y="82"/>
                  </a:lnTo>
                  <a:lnTo>
                    <a:pt x="28" y="82"/>
                  </a:lnTo>
                  <a:lnTo>
                    <a:pt x="30" y="82"/>
                  </a:lnTo>
                  <a:lnTo>
                    <a:pt x="30" y="82"/>
                  </a:lnTo>
                  <a:lnTo>
                    <a:pt x="30" y="82"/>
                  </a:lnTo>
                  <a:lnTo>
                    <a:pt x="32" y="80"/>
                  </a:lnTo>
                  <a:lnTo>
                    <a:pt x="32" y="80"/>
                  </a:lnTo>
                  <a:lnTo>
                    <a:pt x="32" y="80"/>
                  </a:lnTo>
                  <a:lnTo>
                    <a:pt x="32" y="78"/>
                  </a:lnTo>
                  <a:lnTo>
                    <a:pt x="32" y="76"/>
                  </a:lnTo>
                  <a:lnTo>
                    <a:pt x="32" y="74"/>
                  </a:lnTo>
                  <a:lnTo>
                    <a:pt x="32" y="72"/>
                  </a:lnTo>
                  <a:lnTo>
                    <a:pt x="30" y="70"/>
                  </a:lnTo>
                  <a:lnTo>
                    <a:pt x="30" y="70"/>
                  </a:lnTo>
                  <a:lnTo>
                    <a:pt x="32" y="70"/>
                  </a:lnTo>
                  <a:lnTo>
                    <a:pt x="32" y="68"/>
                  </a:lnTo>
                  <a:lnTo>
                    <a:pt x="32" y="68"/>
                  </a:lnTo>
                  <a:lnTo>
                    <a:pt x="32" y="68"/>
                  </a:lnTo>
                  <a:lnTo>
                    <a:pt x="34" y="66"/>
                  </a:lnTo>
                  <a:lnTo>
                    <a:pt x="34" y="66"/>
                  </a:lnTo>
                  <a:lnTo>
                    <a:pt x="36" y="66"/>
                  </a:lnTo>
                  <a:lnTo>
                    <a:pt x="38" y="66"/>
                  </a:lnTo>
                  <a:lnTo>
                    <a:pt x="40" y="66"/>
                  </a:lnTo>
                  <a:lnTo>
                    <a:pt x="44" y="66"/>
                  </a:lnTo>
                  <a:lnTo>
                    <a:pt x="48" y="66"/>
                  </a:lnTo>
                  <a:lnTo>
                    <a:pt x="50" y="66"/>
                  </a:lnTo>
                  <a:lnTo>
                    <a:pt x="52" y="66"/>
                  </a:lnTo>
                  <a:lnTo>
                    <a:pt x="54" y="66"/>
                  </a:lnTo>
                  <a:lnTo>
                    <a:pt x="56" y="64"/>
                  </a:lnTo>
                  <a:lnTo>
                    <a:pt x="56" y="64"/>
                  </a:lnTo>
                  <a:lnTo>
                    <a:pt x="58" y="62"/>
                  </a:lnTo>
                  <a:lnTo>
                    <a:pt x="58" y="60"/>
                  </a:lnTo>
                  <a:lnTo>
                    <a:pt x="58" y="58"/>
                  </a:lnTo>
                  <a:lnTo>
                    <a:pt x="58" y="56"/>
                  </a:lnTo>
                  <a:lnTo>
                    <a:pt x="58" y="54"/>
                  </a:lnTo>
                  <a:lnTo>
                    <a:pt x="58" y="50"/>
                  </a:lnTo>
                  <a:lnTo>
                    <a:pt x="58" y="48"/>
                  </a:lnTo>
                  <a:lnTo>
                    <a:pt x="58" y="42"/>
                  </a:lnTo>
                  <a:lnTo>
                    <a:pt x="58" y="36"/>
                  </a:lnTo>
                  <a:lnTo>
                    <a:pt x="56" y="30"/>
                  </a:lnTo>
                  <a:lnTo>
                    <a:pt x="56" y="28"/>
                  </a:lnTo>
                  <a:lnTo>
                    <a:pt x="56" y="24"/>
                  </a:lnTo>
                  <a:lnTo>
                    <a:pt x="56" y="22"/>
                  </a:lnTo>
                  <a:lnTo>
                    <a:pt x="58" y="20"/>
                  </a:lnTo>
                  <a:lnTo>
                    <a:pt x="58" y="18"/>
                  </a:lnTo>
                  <a:lnTo>
                    <a:pt x="58" y="18"/>
                  </a:lnTo>
                  <a:lnTo>
                    <a:pt x="60" y="16"/>
                  </a:lnTo>
                  <a:lnTo>
                    <a:pt x="60" y="12"/>
                  </a:lnTo>
                  <a:lnTo>
                    <a:pt x="60" y="10"/>
                  </a:lnTo>
                  <a:lnTo>
                    <a:pt x="58" y="8"/>
                  </a:lnTo>
                  <a:lnTo>
                    <a:pt x="58" y="6"/>
                  </a:lnTo>
                  <a:lnTo>
                    <a:pt x="58" y="4"/>
                  </a:lnTo>
                  <a:lnTo>
                    <a:pt x="56" y="4"/>
                  </a:lnTo>
                  <a:lnTo>
                    <a:pt x="56" y="2"/>
                  </a:lnTo>
                  <a:lnTo>
                    <a:pt x="56" y="2"/>
                  </a:lnTo>
                  <a:lnTo>
                    <a:pt x="54" y="2"/>
                  </a:lnTo>
                  <a:lnTo>
                    <a:pt x="52" y="0"/>
                  </a:lnTo>
                  <a:lnTo>
                    <a:pt x="50" y="0"/>
                  </a:lnTo>
                  <a:lnTo>
                    <a:pt x="46" y="0"/>
                  </a:lnTo>
                  <a:lnTo>
                    <a:pt x="44" y="0"/>
                  </a:lnTo>
                  <a:lnTo>
                    <a:pt x="42" y="0"/>
                  </a:lnTo>
                  <a:lnTo>
                    <a:pt x="40" y="2"/>
                  </a:lnTo>
                  <a:lnTo>
                    <a:pt x="38" y="2"/>
                  </a:lnTo>
                  <a:lnTo>
                    <a:pt x="38" y="2"/>
                  </a:lnTo>
                  <a:lnTo>
                    <a:pt x="36" y="4"/>
                  </a:lnTo>
                  <a:lnTo>
                    <a:pt x="36" y="4"/>
                  </a:lnTo>
                  <a:lnTo>
                    <a:pt x="36" y="6"/>
                  </a:lnTo>
                  <a:lnTo>
                    <a:pt x="34" y="8"/>
                  </a:lnTo>
                  <a:lnTo>
                    <a:pt x="34" y="10"/>
                  </a:lnTo>
                  <a:lnTo>
                    <a:pt x="32" y="10"/>
                  </a:lnTo>
                  <a:lnTo>
                    <a:pt x="32" y="10"/>
                  </a:lnTo>
                  <a:lnTo>
                    <a:pt x="30" y="12"/>
                  </a:lnTo>
                  <a:lnTo>
                    <a:pt x="26" y="14"/>
                  </a:lnTo>
                  <a:lnTo>
                    <a:pt x="22" y="16"/>
                  </a:lnTo>
                  <a:lnTo>
                    <a:pt x="20" y="16"/>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12" name="Freeform 518">
              <a:extLst>
                <a:ext uri="{FF2B5EF4-FFF2-40B4-BE49-F238E27FC236}">
                  <a16:creationId xmlns:a16="http://schemas.microsoft.com/office/drawing/2014/main" id="{ACCDE5E1-3B08-4D22-B7A5-85CDE96BA5C9}"/>
                </a:ext>
              </a:extLst>
            </p:cNvPr>
            <p:cNvSpPr>
              <a:spLocks/>
            </p:cNvSpPr>
            <p:nvPr/>
          </p:nvSpPr>
          <p:spPr bwMode="auto">
            <a:xfrm>
              <a:off x="3518030" y="3584672"/>
              <a:ext cx="94560" cy="106005"/>
            </a:xfrm>
            <a:custGeom>
              <a:avLst/>
              <a:gdLst>
                <a:gd name="T0" fmla="*/ 0 w 50"/>
                <a:gd name="T1" fmla="*/ 48 h 62"/>
                <a:gd name="T2" fmla="*/ 2 w 50"/>
                <a:gd name="T3" fmla="*/ 40 h 62"/>
                <a:gd name="T4" fmla="*/ 4 w 50"/>
                <a:gd name="T5" fmla="*/ 34 h 62"/>
                <a:gd name="T6" fmla="*/ 6 w 50"/>
                <a:gd name="T7" fmla="*/ 32 h 62"/>
                <a:gd name="T8" fmla="*/ 6 w 50"/>
                <a:gd name="T9" fmla="*/ 30 h 62"/>
                <a:gd name="T10" fmla="*/ 8 w 50"/>
                <a:gd name="T11" fmla="*/ 30 h 62"/>
                <a:gd name="T12" fmla="*/ 12 w 50"/>
                <a:gd name="T13" fmla="*/ 28 h 62"/>
                <a:gd name="T14" fmla="*/ 16 w 50"/>
                <a:gd name="T15" fmla="*/ 28 h 62"/>
                <a:gd name="T16" fmla="*/ 18 w 50"/>
                <a:gd name="T17" fmla="*/ 28 h 62"/>
                <a:gd name="T18" fmla="*/ 20 w 50"/>
                <a:gd name="T19" fmla="*/ 26 h 62"/>
                <a:gd name="T20" fmla="*/ 20 w 50"/>
                <a:gd name="T21" fmla="*/ 24 h 62"/>
                <a:gd name="T22" fmla="*/ 20 w 50"/>
                <a:gd name="T23" fmla="*/ 20 h 62"/>
                <a:gd name="T24" fmla="*/ 20 w 50"/>
                <a:gd name="T25" fmla="*/ 16 h 62"/>
                <a:gd name="T26" fmla="*/ 20 w 50"/>
                <a:gd name="T27" fmla="*/ 12 h 62"/>
                <a:gd name="T28" fmla="*/ 20 w 50"/>
                <a:gd name="T29" fmla="*/ 10 h 62"/>
                <a:gd name="T30" fmla="*/ 22 w 50"/>
                <a:gd name="T31" fmla="*/ 8 h 62"/>
                <a:gd name="T32" fmla="*/ 24 w 50"/>
                <a:gd name="T33" fmla="*/ 6 h 62"/>
                <a:gd name="T34" fmla="*/ 30 w 50"/>
                <a:gd name="T35" fmla="*/ 4 h 62"/>
                <a:gd name="T36" fmla="*/ 38 w 50"/>
                <a:gd name="T37" fmla="*/ 2 h 62"/>
                <a:gd name="T38" fmla="*/ 44 w 50"/>
                <a:gd name="T39" fmla="*/ 0 h 62"/>
                <a:gd name="T40" fmla="*/ 42 w 50"/>
                <a:gd name="T41" fmla="*/ 14 h 62"/>
                <a:gd name="T42" fmla="*/ 42 w 50"/>
                <a:gd name="T43" fmla="*/ 22 h 62"/>
                <a:gd name="T44" fmla="*/ 40 w 50"/>
                <a:gd name="T45" fmla="*/ 28 h 62"/>
                <a:gd name="T46" fmla="*/ 42 w 50"/>
                <a:gd name="T47" fmla="*/ 32 h 62"/>
                <a:gd name="T48" fmla="*/ 42 w 50"/>
                <a:gd name="T49" fmla="*/ 32 h 62"/>
                <a:gd name="T50" fmla="*/ 44 w 50"/>
                <a:gd name="T51" fmla="*/ 34 h 62"/>
                <a:gd name="T52" fmla="*/ 46 w 50"/>
                <a:gd name="T53" fmla="*/ 34 h 62"/>
                <a:gd name="T54" fmla="*/ 50 w 50"/>
                <a:gd name="T55" fmla="*/ 34 h 62"/>
                <a:gd name="T56" fmla="*/ 50 w 50"/>
                <a:gd name="T57" fmla="*/ 40 h 62"/>
                <a:gd name="T58" fmla="*/ 48 w 50"/>
                <a:gd name="T59" fmla="*/ 44 h 62"/>
                <a:gd name="T60" fmla="*/ 48 w 50"/>
                <a:gd name="T61" fmla="*/ 46 h 62"/>
                <a:gd name="T62" fmla="*/ 46 w 50"/>
                <a:gd name="T63" fmla="*/ 48 h 62"/>
                <a:gd name="T64" fmla="*/ 46 w 50"/>
                <a:gd name="T65" fmla="*/ 48 h 62"/>
                <a:gd name="T66" fmla="*/ 42 w 50"/>
                <a:gd name="T67" fmla="*/ 48 h 62"/>
                <a:gd name="T68" fmla="*/ 40 w 50"/>
                <a:gd name="T69" fmla="*/ 46 h 62"/>
                <a:gd name="T70" fmla="*/ 38 w 50"/>
                <a:gd name="T71" fmla="*/ 46 h 62"/>
                <a:gd name="T72" fmla="*/ 36 w 50"/>
                <a:gd name="T73" fmla="*/ 48 h 62"/>
                <a:gd name="T74" fmla="*/ 36 w 50"/>
                <a:gd name="T75" fmla="*/ 50 h 62"/>
                <a:gd name="T76" fmla="*/ 36 w 50"/>
                <a:gd name="T77" fmla="*/ 52 h 62"/>
                <a:gd name="T78" fmla="*/ 34 w 50"/>
                <a:gd name="T79" fmla="*/ 60 h 62"/>
                <a:gd name="T80" fmla="*/ 32 w 50"/>
                <a:gd name="T81" fmla="*/ 60 h 62"/>
                <a:gd name="T82" fmla="*/ 22 w 50"/>
                <a:gd name="T83" fmla="*/ 60 h 62"/>
                <a:gd name="T84" fmla="*/ 16 w 50"/>
                <a:gd name="T85" fmla="*/ 60 h 62"/>
                <a:gd name="T86" fmla="*/ 14 w 50"/>
                <a:gd name="T87" fmla="*/ 60 h 62"/>
                <a:gd name="T88" fmla="*/ 12 w 50"/>
                <a:gd name="T89" fmla="*/ 58 h 62"/>
                <a:gd name="T90" fmla="*/ 8 w 50"/>
                <a:gd name="T91" fmla="*/ 56 h 62"/>
                <a:gd name="T92" fmla="*/ 2 w 50"/>
                <a:gd name="T93" fmla="*/ 5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 h="62">
                  <a:moveTo>
                    <a:pt x="0" y="48"/>
                  </a:moveTo>
                  <a:lnTo>
                    <a:pt x="0" y="48"/>
                  </a:lnTo>
                  <a:lnTo>
                    <a:pt x="0" y="46"/>
                  </a:lnTo>
                  <a:lnTo>
                    <a:pt x="2" y="40"/>
                  </a:lnTo>
                  <a:lnTo>
                    <a:pt x="2" y="38"/>
                  </a:lnTo>
                  <a:lnTo>
                    <a:pt x="4" y="34"/>
                  </a:lnTo>
                  <a:lnTo>
                    <a:pt x="4" y="32"/>
                  </a:lnTo>
                  <a:lnTo>
                    <a:pt x="6" y="32"/>
                  </a:lnTo>
                  <a:lnTo>
                    <a:pt x="6" y="30"/>
                  </a:lnTo>
                  <a:lnTo>
                    <a:pt x="6" y="30"/>
                  </a:lnTo>
                  <a:lnTo>
                    <a:pt x="8" y="30"/>
                  </a:lnTo>
                  <a:lnTo>
                    <a:pt x="8" y="30"/>
                  </a:lnTo>
                  <a:lnTo>
                    <a:pt x="10" y="30"/>
                  </a:lnTo>
                  <a:lnTo>
                    <a:pt x="12" y="28"/>
                  </a:lnTo>
                  <a:lnTo>
                    <a:pt x="14" y="28"/>
                  </a:lnTo>
                  <a:lnTo>
                    <a:pt x="16" y="28"/>
                  </a:lnTo>
                  <a:lnTo>
                    <a:pt x="18" y="28"/>
                  </a:lnTo>
                  <a:lnTo>
                    <a:pt x="18" y="28"/>
                  </a:lnTo>
                  <a:lnTo>
                    <a:pt x="18" y="26"/>
                  </a:lnTo>
                  <a:lnTo>
                    <a:pt x="20" y="26"/>
                  </a:lnTo>
                  <a:lnTo>
                    <a:pt x="20" y="26"/>
                  </a:lnTo>
                  <a:lnTo>
                    <a:pt x="20" y="24"/>
                  </a:lnTo>
                  <a:lnTo>
                    <a:pt x="20" y="24"/>
                  </a:lnTo>
                  <a:lnTo>
                    <a:pt x="20" y="20"/>
                  </a:lnTo>
                  <a:lnTo>
                    <a:pt x="20" y="18"/>
                  </a:lnTo>
                  <a:lnTo>
                    <a:pt x="20" y="16"/>
                  </a:lnTo>
                  <a:lnTo>
                    <a:pt x="20" y="14"/>
                  </a:lnTo>
                  <a:lnTo>
                    <a:pt x="20" y="12"/>
                  </a:lnTo>
                  <a:lnTo>
                    <a:pt x="20" y="10"/>
                  </a:lnTo>
                  <a:lnTo>
                    <a:pt x="20" y="10"/>
                  </a:lnTo>
                  <a:lnTo>
                    <a:pt x="22" y="10"/>
                  </a:lnTo>
                  <a:lnTo>
                    <a:pt x="22" y="8"/>
                  </a:lnTo>
                  <a:lnTo>
                    <a:pt x="24" y="8"/>
                  </a:lnTo>
                  <a:lnTo>
                    <a:pt x="24" y="6"/>
                  </a:lnTo>
                  <a:lnTo>
                    <a:pt x="26" y="6"/>
                  </a:lnTo>
                  <a:lnTo>
                    <a:pt x="30" y="4"/>
                  </a:lnTo>
                  <a:lnTo>
                    <a:pt x="34" y="2"/>
                  </a:lnTo>
                  <a:lnTo>
                    <a:pt x="38" y="2"/>
                  </a:lnTo>
                  <a:lnTo>
                    <a:pt x="40" y="0"/>
                  </a:lnTo>
                  <a:lnTo>
                    <a:pt x="44" y="0"/>
                  </a:lnTo>
                  <a:lnTo>
                    <a:pt x="42" y="8"/>
                  </a:lnTo>
                  <a:lnTo>
                    <a:pt x="42" y="14"/>
                  </a:lnTo>
                  <a:lnTo>
                    <a:pt x="42" y="18"/>
                  </a:lnTo>
                  <a:lnTo>
                    <a:pt x="42" y="22"/>
                  </a:lnTo>
                  <a:lnTo>
                    <a:pt x="42" y="26"/>
                  </a:lnTo>
                  <a:lnTo>
                    <a:pt x="40" y="28"/>
                  </a:lnTo>
                  <a:lnTo>
                    <a:pt x="40" y="30"/>
                  </a:lnTo>
                  <a:lnTo>
                    <a:pt x="42" y="32"/>
                  </a:lnTo>
                  <a:lnTo>
                    <a:pt x="42" y="32"/>
                  </a:lnTo>
                  <a:lnTo>
                    <a:pt x="42" y="32"/>
                  </a:lnTo>
                  <a:lnTo>
                    <a:pt x="42" y="32"/>
                  </a:lnTo>
                  <a:lnTo>
                    <a:pt x="44" y="34"/>
                  </a:lnTo>
                  <a:lnTo>
                    <a:pt x="44" y="34"/>
                  </a:lnTo>
                  <a:lnTo>
                    <a:pt x="46" y="34"/>
                  </a:lnTo>
                  <a:lnTo>
                    <a:pt x="48" y="34"/>
                  </a:lnTo>
                  <a:lnTo>
                    <a:pt x="50" y="34"/>
                  </a:lnTo>
                  <a:lnTo>
                    <a:pt x="50" y="36"/>
                  </a:lnTo>
                  <a:lnTo>
                    <a:pt x="50" y="40"/>
                  </a:lnTo>
                  <a:lnTo>
                    <a:pt x="50" y="42"/>
                  </a:lnTo>
                  <a:lnTo>
                    <a:pt x="48" y="44"/>
                  </a:lnTo>
                  <a:lnTo>
                    <a:pt x="48" y="46"/>
                  </a:lnTo>
                  <a:lnTo>
                    <a:pt x="48" y="46"/>
                  </a:lnTo>
                  <a:lnTo>
                    <a:pt x="48" y="48"/>
                  </a:lnTo>
                  <a:lnTo>
                    <a:pt x="46" y="48"/>
                  </a:lnTo>
                  <a:lnTo>
                    <a:pt x="46" y="48"/>
                  </a:lnTo>
                  <a:lnTo>
                    <a:pt x="46" y="48"/>
                  </a:lnTo>
                  <a:lnTo>
                    <a:pt x="44" y="48"/>
                  </a:lnTo>
                  <a:lnTo>
                    <a:pt x="42" y="48"/>
                  </a:lnTo>
                  <a:lnTo>
                    <a:pt x="40" y="46"/>
                  </a:lnTo>
                  <a:lnTo>
                    <a:pt x="40" y="46"/>
                  </a:lnTo>
                  <a:lnTo>
                    <a:pt x="38" y="46"/>
                  </a:lnTo>
                  <a:lnTo>
                    <a:pt x="38" y="46"/>
                  </a:lnTo>
                  <a:lnTo>
                    <a:pt x="38" y="48"/>
                  </a:lnTo>
                  <a:lnTo>
                    <a:pt x="36" y="48"/>
                  </a:lnTo>
                  <a:lnTo>
                    <a:pt x="36" y="48"/>
                  </a:lnTo>
                  <a:lnTo>
                    <a:pt x="36" y="50"/>
                  </a:lnTo>
                  <a:lnTo>
                    <a:pt x="36" y="50"/>
                  </a:lnTo>
                  <a:lnTo>
                    <a:pt x="36" y="52"/>
                  </a:lnTo>
                  <a:lnTo>
                    <a:pt x="34" y="54"/>
                  </a:lnTo>
                  <a:lnTo>
                    <a:pt x="34" y="60"/>
                  </a:lnTo>
                  <a:lnTo>
                    <a:pt x="34" y="60"/>
                  </a:lnTo>
                  <a:lnTo>
                    <a:pt x="32" y="60"/>
                  </a:lnTo>
                  <a:lnTo>
                    <a:pt x="26" y="62"/>
                  </a:lnTo>
                  <a:lnTo>
                    <a:pt x="22" y="60"/>
                  </a:lnTo>
                  <a:lnTo>
                    <a:pt x="20" y="60"/>
                  </a:lnTo>
                  <a:lnTo>
                    <a:pt x="16" y="60"/>
                  </a:lnTo>
                  <a:lnTo>
                    <a:pt x="16" y="60"/>
                  </a:lnTo>
                  <a:lnTo>
                    <a:pt x="14" y="60"/>
                  </a:lnTo>
                  <a:lnTo>
                    <a:pt x="14" y="60"/>
                  </a:lnTo>
                  <a:lnTo>
                    <a:pt x="12" y="58"/>
                  </a:lnTo>
                  <a:lnTo>
                    <a:pt x="10" y="58"/>
                  </a:lnTo>
                  <a:lnTo>
                    <a:pt x="8" y="56"/>
                  </a:lnTo>
                  <a:lnTo>
                    <a:pt x="6" y="54"/>
                  </a:lnTo>
                  <a:lnTo>
                    <a:pt x="2" y="50"/>
                  </a:lnTo>
                  <a:lnTo>
                    <a:pt x="0" y="48"/>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13" name="Freeform 519">
              <a:extLst>
                <a:ext uri="{FF2B5EF4-FFF2-40B4-BE49-F238E27FC236}">
                  <a16:creationId xmlns:a16="http://schemas.microsoft.com/office/drawing/2014/main" id="{8D346C17-19D8-449D-AE64-82F6EFF73138}"/>
                </a:ext>
              </a:extLst>
            </p:cNvPr>
            <p:cNvSpPr>
              <a:spLocks/>
            </p:cNvSpPr>
            <p:nvPr/>
          </p:nvSpPr>
          <p:spPr bwMode="auto">
            <a:xfrm>
              <a:off x="3518030" y="3584672"/>
              <a:ext cx="94560" cy="106005"/>
            </a:xfrm>
            <a:custGeom>
              <a:avLst/>
              <a:gdLst>
                <a:gd name="T0" fmla="*/ 0 w 50"/>
                <a:gd name="T1" fmla="*/ 48 h 62"/>
                <a:gd name="T2" fmla="*/ 2 w 50"/>
                <a:gd name="T3" fmla="*/ 40 h 62"/>
                <a:gd name="T4" fmla="*/ 4 w 50"/>
                <a:gd name="T5" fmla="*/ 34 h 62"/>
                <a:gd name="T6" fmla="*/ 6 w 50"/>
                <a:gd name="T7" fmla="*/ 32 h 62"/>
                <a:gd name="T8" fmla="*/ 6 w 50"/>
                <a:gd name="T9" fmla="*/ 30 h 62"/>
                <a:gd name="T10" fmla="*/ 8 w 50"/>
                <a:gd name="T11" fmla="*/ 30 h 62"/>
                <a:gd name="T12" fmla="*/ 12 w 50"/>
                <a:gd name="T13" fmla="*/ 28 h 62"/>
                <a:gd name="T14" fmla="*/ 16 w 50"/>
                <a:gd name="T15" fmla="*/ 28 h 62"/>
                <a:gd name="T16" fmla="*/ 18 w 50"/>
                <a:gd name="T17" fmla="*/ 28 h 62"/>
                <a:gd name="T18" fmla="*/ 20 w 50"/>
                <a:gd name="T19" fmla="*/ 26 h 62"/>
                <a:gd name="T20" fmla="*/ 20 w 50"/>
                <a:gd name="T21" fmla="*/ 24 h 62"/>
                <a:gd name="T22" fmla="*/ 20 w 50"/>
                <a:gd name="T23" fmla="*/ 20 h 62"/>
                <a:gd name="T24" fmla="*/ 20 w 50"/>
                <a:gd name="T25" fmla="*/ 16 h 62"/>
                <a:gd name="T26" fmla="*/ 20 w 50"/>
                <a:gd name="T27" fmla="*/ 12 h 62"/>
                <a:gd name="T28" fmla="*/ 20 w 50"/>
                <a:gd name="T29" fmla="*/ 10 h 62"/>
                <a:gd name="T30" fmla="*/ 22 w 50"/>
                <a:gd name="T31" fmla="*/ 8 h 62"/>
                <a:gd name="T32" fmla="*/ 24 w 50"/>
                <a:gd name="T33" fmla="*/ 6 h 62"/>
                <a:gd name="T34" fmla="*/ 30 w 50"/>
                <a:gd name="T35" fmla="*/ 4 h 62"/>
                <a:gd name="T36" fmla="*/ 38 w 50"/>
                <a:gd name="T37" fmla="*/ 2 h 62"/>
                <a:gd name="T38" fmla="*/ 44 w 50"/>
                <a:gd name="T39" fmla="*/ 0 h 62"/>
                <a:gd name="T40" fmla="*/ 42 w 50"/>
                <a:gd name="T41" fmla="*/ 14 h 62"/>
                <a:gd name="T42" fmla="*/ 42 w 50"/>
                <a:gd name="T43" fmla="*/ 22 h 62"/>
                <a:gd name="T44" fmla="*/ 40 w 50"/>
                <a:gd name="T45" fmla="*/ 28 h 62"/>
                <a:gd name="T46" fmla="*/ 42 w 50"/>
                <a:gd name="T47" fmla="*/ 32 h 62"/>
                <a:gd name="T48" fmla="*/ 42 w 50"/>
                <a:gd name="T49" fmla="*/ 32 h 62"/>
                <a:gd name="T50" fmla="*/ 44 w 50"/>
                <a:gd name="T51" fmla="*/ 34 h 62"/>
                <a:gd name="T52" fmla="*/ 46 w 50"/>
                <a:gd name="T53" fmla="*/ 34 h 62"/>
                <a:gd name="T54" fmla="*/ 50 w 50"/>
                <a:gd name="T55" fmla="*/ 34 h 62"/>
                <a:gd name="T56" fmla="*/ 50 w 50"/>
                <a:gd name="T57" fmla="*/ 40 h 62"/>
                <a:gd name="T58" fmla="*/ 48 w 50"/>
                <a:gd name="T59" fmla="*/ 44 h 62"/>
                <a:gd name="T60" fmla="*/ 48 w 50"/>
                <a:gd name="T61" fmla="*/ 46 h 62"/>
                <a:gd name="T62" fmla="*/ 46 w 50"/>
                <a:gd name="T63" fmla="*/ 48 h 62"/>
                <a:gd name="T64" fmla="*/ 46 w 50"/>
                <a:gd name="T65" fmla="*/ 48 h 62"/>
                <a:gd name="T66" fmla="*/ 42 w 50"/>
                <a:gd name="T67" fmla="*/ 48 h 62"/>
                <a:gd name="T68" fmla="*/ 40 w 50"/>
                <a:gd name="T69" fmla="*/ 46 h 62"/>
                <a:gd name="T70" fmla="*/ 38 w 50"/>
                <a:gd name="T71" fmla="*/ 46 h 62"/>
                <a:gd name="T72" fmla="*/ 36 w 50"/>
                <a:gd name="T73" fmla="*/ 48 h 62"/>
                <a:gd name="T74" fmla="*/ 36 w 50"/>
                <a:gd name="T75" fmla="*/ 50 h 62"/>
                <a:gd name="T76" fmla="*/ 36 w 50"/>
                <a:gd name="T77" fmla="*/ 52 h 62"/>
                <a:gd name="T78" fmla="*/ 34 w 50"/>
                <a:gd name="T79" fmla="*/ 60 h 62"/>
                <a:gd name="T80" fmla="*/ 32 w 50"/>
                <a:gd name="T81" fmla="*/ 60 h 62"/>
                <a:gd name="T82" fmla="*/ 22 w 50"/>
                <a:gd name="T83" fmla="*/ 60 h 62"/>
                <a:gd name="T84" fmla="*/ 16 w 50"/>
                <a:gd name="T85" fmla="*/ 60 h 62"/>
                <a:gd name="T86" fmla="*/ 14 w 50"/>
                <a:gd name="T87" fmla="*/ 60 h 62"/>
                <a:gd name="T88" fmla="*/ 12 w 50"/>
                <a:gd name="T89" fmla="*/ 58 h 62"/>
                <a:gd name="T90" fmla="*/ 8 w 50"/>
                <a:gd name="T91" fmla="*/ 56 h 62"/>
                <a:gd name="T92" fmla="*/ 2 w 50"/>
                <a:gd name="T93" fmla="*/ 5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 h="62">
                  <a:moveTo>
                    <a:pt x="0" y="48"/>
                  </a:moveTo>
                  <a:lnTo>
                    <a:pt x="0" y="48"/>
                  </a:lnTo>
                  <a:lnTo>
                    <a:pt x="0" y="46"/>
                  </a:lnTo>
                  <a:lnTo>
                    <a:pt x="2" y="40"/>
                  </a:lnTo>
                  <a:lnTo>
                    <a:pt x="2" y="38"/>
                  </a:lnTo>
                  <a:lnTo>
                    <a:pt x="4" y="34"/>
                  </a:lnTo>
                  <a:lnTo>
                    <a:pt x="4" y="32"/>
                  </a:lnTo>
                  <a:lnTo>
                    <a:pt x="6" y="32"/>
                  </a:lnTo>
                  <a:lnTo>
                    <a:pt x="6" y="30"/>
                  </a:lnTo>
                  <a:lnTo>
                    <a:pt x="6" y="30"/>
                  </a:lnTo>
                  <a:lnTo>
                    <a:pt x="8" y="30"/>
                  </a:lnTo>
                  <a:lnTo>
                    <a:pt x="8" y="30"/>
                  </a:lnTo>
                  <a:lnTo>
                    <a:pt x="10" y="30"/>
                  </a:lnTo>
                  <a:lnTo>
                    <a:pt x="12" y="28"/>
                  </a:lnTo>
                  <a:lnTo>
                    <a:pt x="14" y="28"/>
                  </a:lnTo>
                  <a:lnTo>
                    <a:pt x="16" y="28"/>
                  </a:lnTo>
                  <a:lnTo>
                    <a:pt x="18" y="28"/>
                  </a:lnTo>
                  <a:lnTo>
                    <a:pt x="18" y="28"/>
                  </a:lnTo>
                  <a:lnTo>
                    <a:pt x="18" y="26"/>
                  </a:lnTo>
                  <a:lnTo>
                    <a:pt x="20" y="26"/>
                  </a:lnTo>
                  <a:lnTo>
                    <a:pt x="20" y="26"/>
                  </a:lnTo>
                  <a:lnTo>
                    <a:pt x="20" y="24"/>
                  </a:lnTo>
                  <a:lnTo>
                    <a:pt x="20" y="24"/>
                  </a:lnTo>
                  <a:lnTo>
                    <a:pt x="20" y="20"/>
                  </a:lnTo>
                  <a:lnTo>
                    <a:pt x="20" y="18"/>
                  </a:lnTo>
                  <a:lnTo>
                    <a:pt x="20" y="16"/>
                  </a:lnTo>
                  <a:lnTo>
                    <a:pt x="20" y="14"/>
                  </a:lnTo>
                  <a:lnTo>
                    <a:pt x="20" y="12"/>
                  </a:lnTo>
                  <a:lnTo>
                    <a:pt x="20" y="10"/>
                  </a:lnTo>
                  <a:lnTo>
                    <a:pt x="20" y="10"/>
                  </a:lnTo>
                  <a:lnTo>
                    <a:pt x="22" y="10"/>
                  </a:lnTo>
                  <a:lnTo>
                    <a:pt x="22" y="8"/>
                  </a:lnTo>
                  <a:lnTo>
                    <a:pt x="24" y="8"/>
                  </a:lnTo>
                  <a:lnTo>
                    <a:pt x="24" y="6"/>
                  </a:lnTo>
                  <a:lnTo>
                    <a:pt x="26" y="6"/>
                  </a:lnTo>
                  <a:lnTo>
                    <a:pt x="30" y="4"/>
                  </a:lnTo>
                  <a:lnTo>
                    <a:pt x="34" y="2"/>
                  </a:lnTo>
                  <a:lnTo>
                    <a:pt x="38" y="2"/>
                  </a:lnTo>
                  <a:lnTo>
                    <a:pt x="40" y="0"/>
                  </a:lnTo>
                  <a:lnTo>
                    <a:pt x="44" y="0"/>
                  </a:lnTo>
                  <a:lnTo>
                    <a:pt x="42" y="8"/>
                  </a:lnTo>
                  <a:lnTo>
                    <a:pt x="42" y="14"/>
                  </a:lnTo>
                  <a:lnTo>
                    <a:pt x="42" y="18"/>
                  </a:lnTo>
                  <a:lnTo>
                    <a:pt x="42" y="22"/>
                  </a:lnTo>
                  <a:lnTo>
                    <a:pt x="42" y="26"/>
                  </a:lnTo>
                  <a:lnTo>
                    <a:pt x="40" y="28"/>
                  </a:lnTo>
                  <a:lnTo>
                    <a:pt x="40" y="30"/>
                  </a:lnTo>
                  <a:lnTo>
                    <a:pt x="42" y="32"/>
                  </a:lnTo>
                  <a:lnTo>
                    <a:pt x="42" y="32"/>
                  </a:lnTo>
                  <a:lnTo>
                    <a:pt x="42" y="32"/>
                  </a:lnTo>
                  <a:lnTo>
                    <a:pt x="42" y="32"/>
                  </a:lnTo>
                  <a:lnTo>
                    <a:pt x="44" y="34"/>
                  </a:lnTo>
                  <a:lnTo>
                    <a:pt x="44" y="34"/>
                  </a:lnTo>
                  <a:lnTo>
                    <a:pt x="46" y="34"/>
                  </a:lnTo>
                  <a:lnTo>
                    <a:pt x="48" y="34"/>
                  </a:lnTo>
                  <a:lnTo>
                    <a:pt x="50" y="34"/>
                  </a:lnTo>
                  <a:lnTo>
                    <a:pt x="50" y="36"/>
                  </a:lnTo>
                  <a:lnTo>
                    <a:pt x="50" y="40"/>
                  </a:lnTo>
                  <a:lnTo>
                    <a:pt x="50" y="42"/>
                  </a:lnTo>
                  <a:lnTo>
                    <a:pt x="48" y="44"/>
                  </a:lnTo>
                  <a:lnTo>
                    <a:pt x="48" y="46"/>
                  </a:lnTo>
                  <a:lnTo>
                    <a:pt x="48" y="46"/>
                  </a:lnTo>
                  <a:lnTo>
                    <a:pt x="48" y="48"/>
                  </a:lnTo>
                  <a:lnTo>
                    <a:pt x="46" y="48"/>
                  </a:lnTo>
                  <a:lnTo>
                    <a:pt x="46" y="48"/>
                  </a:lnTo>
                  <a:lnTo>
                    <a:pt x="46" y="48"/>
                  </a:lnTo>
                  <a:lnTo>
                    <a:pt x="44" y="48"/>
                  </a:lnTo>
                  <a:lnTo>
                    <a:pt x="42" y="48"/>
                  </a:lnTo>
                  <a:lnTo>
                    <a:pt x="40" y="46"/>
                  </a:lnTo>
                  <a:lnTo>
                    <a:pt x="40" y="46"/>
                  </a:lnTo>
                  <a:lnTo>
                    <a:pt x="38" y="46"/>
                  </a:lnTo>
                  <a:lnTo>
                    <a:pt x="38" y="46"/>
                  </a:lnTo>
                  <a:lnTo>
                    <a:pt x="38" y="48"/>
                  </a:lnTo>
                  <a:lnTo>
                    <a:pt x="36" y="48"/>
                  </a:lnTo>
                  <a:lnTo>
                    <a:pt x="36" y="48"/>
                  </a:lnTo>
                  <a:lnTo>
                    <a:pt x="36" y="50"/>
                  </a:lnTo>
                  <a:lnTo>
                    <a:pt x="36" y="50"/>
                  </a:lnTo>
                  <a:lnTo>
                    <a:pt x="36" y="52"/>
                  </a:lnTo>
                  <a:lnTo>
                    <a:pt x="34" y="54"/>
                  </a:lnTo>
                  <a:lnTo>
                    <a:pt x="34" y="60"/>
                  </a:lnTo>
                  <a:lnTo>
                    <a:pt x="34" y="60"/>
                  </a:lnTo>
                  <a:lnTo>
                    <a:pt x="32" y="60"/>
                  </a:lnTo>
                  <a:lnTo>
                    <a:pt x="26" y="62"/>
                  </a:lnTo>
                  <a:lnTo>
                    <a:pt x="22" y="60"/>
                  </a:lnTo>
                  <a:lnTo>
                    <a:pt x="20" y="60"/>
                  </a:lnTo>
                  <a:lnTo>
                    <a:pt x="16" y="60"/>
                  </a:lnTo>
                  <a:lnTo>
                    <a:pt x="16" y="60"/>
                  </a:lnTo>
                  <a:lnTo>
                    <a:pt x="14" y="60"/>
                  </a:lnTo>
                  <a:lnTo>
                    <a:pt x="14" y="60"/>
                  </a:lnTo>
                  <a:lnTo>
                    <a:pt x="12" y="58"/>
                  </a:lnTo>
                  <a:lnTo>
                    <a:pt x="10" y="58"/>
                  </a:lnTo>
                  <a:lnTo>
                    <a:pt x="8" y="56"/>
                  </a:lnTo>
                  <a:lnTo>
                    <a:pt x="6" y="54"/>
                  </a:lnTo>
                  <a:lnTo>
                    <a:pt x="2" y="50"/>
                  </a:lnTo>
                  <a:lnTo>
                    <a:pt x="0" y="48"/>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14" name="Freeform 520">
              <a:extLst>
                <a:ext uri="{FF2B5EF4-FFF2-40B4-BE49-F238E27FC236}">
                  <a16:creationId xmlns:a16="http://schemas.microsoft.com/office/drawing/2014/main" id="{3394007A-2CB1-4C11-BA72-9B7BC45FB8C1}"/>
                </a:ext>
              </a:extLst>
            </p:cNvPr>
            <p:cNvSpPr>
              <a:spLocks/>
            </p:cNvSpPr>
            <p:nvPr/>
          </p:nvSpPr>
          <p:spPr bwMode="auto">
            <a:xfrm>
              <a:off x="3597461" y="3560735"/>
              <a:ext cx="49172" cy="82068"/>
            </a:xfrm>
            <a:custGeom>
              <a:avLst/>
              <a:gdLst>
                <a:gd name="T0" fmla="*/ 2 w 26"/>
                <a:gd name="T1" fmla="*/ 12 h 48"/>
                <a:gd name="T2" fmla="*/ 2 w 26"/>
                <a:gd name="T3" fmla="*/ 12 h 48"/>
                <a:gd name="T4" fmla="*/ 6 w 26"/>
                <a:gd name="T5" fmla="*/ 12 h 48"/>
                <a:gd name="T6" fmla="*/ 8 w 26"/>
                <a:gd name="T7" fmla="*/ 10 h 48"/>
                <a:gd name="T8" fmla="*/ 10 w 26"/>
                <a:gd name="T9" fmla="*/ 10 h 48"/>
                <a:gd name="T10" fmla="*/ 12 w 26"/>
                <a:gd name="T11" fmla="*/ 8 h 48"/>
                <a:gd name="T12" fmla="*/ 14 w 26"/>
                <a:gd name="T13" fmla="*/ 8 h 48"/>
                <a:gd name="T14" fmla="*/ 20 w 26"/>
                <a:gd name="T15" fmla="*/ 4 h 48"/>
                <a:gd name="T16" fmla="*/ 26 w 26"/>
                <a:gd name="T17" fmla="*/ 0 h 48"/>
                <a:gd name="T18" fmla="*/ 26 w 26"/>
                <a:gd name="T19" fmla="*/ 8 h 48"/>
                <a:gd name="T20" fmla="*/ 24 w 26"/>
                <a:gd name="T21" fmla="*/ 14 h 48"/>
                <a:gd name="T22" fmla="*/ 24 w 26"/>
                <a:gd name="T23" fmla="*/ 16 h 48"/>
                <a:gd name="T24" fmla="*/ 24 w 26"/>
                <a:gd name="T25" fmla="*/ 20 h 48"/>
                <a:gd name="T26" fmla="*/ 24 w 26"/>
                <a:gd name="T27" fmla="*/ 22 h 48"/>
                <a:gd name="T28" fmla="*/ 24 w 26"/>
                <a:gd name="T29" fmla="*/ 24 h 48"/>
                <a:gd name="T30" fmla="*/ 26 w 26"/>
                <a:gd name="T31" fmla="*/ 32 h 48"/>
                <a:gd name="T32" fmla="*/ 26 w 26"/>
                <a:gd name="T33" fmla="*/ 40 h 48"/>
                <a:gd name="T34" fmla="*/ 22 w 26"/>
                <a:gd name="T35" fmla="*/ 44 h 48"/>
                <a:gd name="T36" fmla="*/ 20 w 26"/>
                <a:gd name="T37" fmla="*/ 46 h 48"/>
                <a:gd name="T38" fmla="*/ 18 w 26"/>
                <a:gd name="T39" fmla="*/ 46 h 48"/>
                <a:gd name="T40" fmla="*/ 16 w 26"/>
                <a:gd name="T41" fmla="*/ 46 h 48"/>
                <a:gd name="T42" fmla="*/ 16 w 26"/>
                <a:gd name="T43" fmla="*/ 48 h 48"/>
                <a:gd name="T44" fmla="*/ 14 w 26"/>
                <a:gd name="T45" fmla="*/ 48 h 48"/>
                <a:gd name="T46" fmla="*/ 12 w 26"/>
                <a:gd name="T47" fmla="*/ 48 h 48"/>
                <a:gd name="T48" fmla="*/ 8 w 26"/>
                <a:gd name="T49" fmla="*/ 48 h 48"/>
                <a:gd name="T50" fmla="*/ 8 w 26"/>
                <a:gd name="T51" fmla="*/ 48 h 48"/>
                <a:gd name="T52" fmla="*/ 4 w 26"/>
                <a:gd name="T53" fmla="*/ 48 h 48"/>
                <a:gd name="T54" fmla="*/ 4 w 26"/>
                <a:gd name="T55" fmla="*/ 48 h 48"/>
                <a:gd name="T56" fmla="*/ 2 w 26"/>
                <a:gd name="T57" fmla="*/ 46 h 48"/>
                <a:gd name="T58" fmla="*/ 2 w 26"/>
                <a:gd name="T59" fmla="*/ 46 h 48"/>
                <a:gd name="T60" fmla="*/ 0 w 26"/>
                <a:gd name="T61" fmla="*/ 46 h 48"/>
                <a:gd name="T62" fmla="*/ 0 w 26"/>
                <a:gd name="T63" fmla="*/ 46 h 48"/>
                <a:gd name="T64" fmla="*/ 0 w 26"/>
                <a:gd name="T65" fmla="*/ 44 h 48"/>
                <a:gd name="T66" fmla="*/ 0 w 26"/>
                <a:gd name="T67" fmla="*/ 44 h 48"/>
                <a:gd name="T68" fmla="*/ 0 w 26"/>
                <a:gd name="T69" fmla="*/ 42 h 48"/>
                <a:gd name="T70" fmla="*/ 0 w 26"/>
                <a:gd name="T71" fmla="*/ 40 h 48"/>
                <a:gd name="T72" fmla="*/ 0 w 26"/>
                <a:gd name="T73" fmla="*/ 36 h 48"/>
                <a:gd name="T74" fmla="*/ 0 w 26"/>
                <a:gd name="T75" fmla="*/ 32 h 48"/>
                <a:gd name="T76" fmla="*/ 0 w 26"/>
                <a:gd name="T77" fmla="*/ 26 h 48"/>
                <a:gd name="T78" fmla="*/ 2 w 26"/>
                <a:gd name="T79" fmla="*/ 20 h 48"/>
                <a:gd name="T80" fmla="*/ 2 w 26"/>
                <a:gd name="T81" fmla="*/ 1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48">
                  <a:moveTo>
                    <a:pt x="2" y="12"/>
                  </a:moveTo>
                  <a:lnTo>
                    <a:pt x="2" y="12"/>
                  </a:lnTo>
                  <a:lnTo>
                    <a:pt x="6" y="12"/>
                  </a:lnTo>
                  <a:lnTo>
                    <a:pt x="8" y="10"/>
                  </a:lnTo>
                  <a:lnTo>
                    <a:pt x="10" y="10"/>
                  </a:lnTo>
                  <a:lnTo>
                    <a:pt x="12" y="8"/>
                  </a:lnTo>
                  <a:lnTo>
                    <a:pt x="14" y="8"/>
                  </a:lnTo>
                  <a:lnTo>
                    <a:pt x="20" y="4"/>
                  </a:lnTo>
                  <a:lnTo>
                    <a:pt x="26" y="0"/>
                  </a:lnTo>
                  <a:lnTo>
                    <a:pt x="26" y="8"/>
                  </a:lnTo>
                  <a:lnTo>
                    <a:pt x="24" y="14"/>
                  </a:lnTo>
                  <a:lnTo>
                    <a:pt x="24" y="16"/>
                  </a:lnTo>
                  <a:lnTo>
                    <a:pt x="24" y="20"/>
                  </a:lnTo>
                  <a:lnTo>
                    <a:pt x="24" y="22"/>
                  </a:lnTo>
                  <a:lnTo>
                    <a:pt x="24" y="24"/>
                  </a:lnTo>
                  <a:lnTo>
                    <a:pt x="26" y="32"/>
                  </a:lnTo>
                  <a:lnTo>
                    <a:pt x="26" y="40"/>
                  </a:lnTo>
                  <a:lnTo>
                    <a:pt x="22" y="44"/>
                  </a:lnTo>
                  <a:lnTo>
                    <a:pt x="20" y="46"/>
                  </a:lnTo>
                  <a:lnTo>
                    <a:pt x="18" y="46"/>
                  </a:lnTo>
                  <a:lnTo>
                    <a:pt x="16" y="46"/>
                  </a:lnTo>
                  <a:lnTo>
                    <a:pt x="16" y="48"/>
                  </a:lnTo>
                  <a:lnTo>
                    <a:pt x="14" y="48"/>
                  </a:lnTo>
                  <a:lnTo>
                    <a:pt x="12" y="48"/>
                  </a:lnTo>
                  <a:lnTo>
                    <a:pt x="8" y="48"/>
                  </a:lnTo>
                  <a:lnTo>
                    <a:pt x="8" y="48"/>
                  </a:lnTo>
                  <a:lnTo>
                    <a:pt x="4" y="48"/>
                  </a:lnTo>
                  <a:lnTo>
                    <a:pt x="4" y="48"/>
                  </a:lnTo>
                  <a:lnTo>
                    <a:pt x="2" y="46"/>
                  </a:lnTo>
                  <a:lnTo>
                    <a:pt x="2" y="46"/>
                  </a:lnTo>
                  <a:lnTo>
                    <a:pt x="0" y="46"/>
                  </a:lnTo>
                  <a:lnTo>
                    <a:pt x="0" y="46"/>
                  </a:lnTo>
                  <a:lnTo>
                    <a:pt x="0" y="44"/>
                  </a:lnTo>
                  <a:lnTo>
                    <a:pt x="0" y="44"/>
                  </a:lnTo>
                  <a:lnTo>
                    <a:pt x="0" y="42"/>
                  </a:lnTo>
                  <a:lnTo>
                    <a:pt x="0" y="40"/>
                  </a:lnTo>
                  <a:lnTo>
                    <a:pt x="0" y="36"/>
                  </a:lnTo>
                  <a:lnTo>
                    <a:pt x="0" y="32"/>
                  </a:lnTo>
                  <a:lnTo>
                    <a:pt x="0" y="26"/>
                  </a:lnTo>
                  <a:lnTo>
                    <a:pt x="2" y="20"/>
                  </a:lnTo>
                  <a:lnTo>
                    <a:pt x="2" y="12"/>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15" name="Freeform 521">
              <a:extLst>
                <a:ext uri="{FF2B5EF4-FFF2-40B4-BE49-F238E27FC236}">
                  <a16:creationId xmlns:a16="http://schemas.microsoft.com/office/drawing/2014/main" id="{6E8E5AD3-A53F-42E4-AE3F-B3B4021F8E46}"/>
                </a:ext>
              </a:extLst>
            </p:cNvPr>
            <p:cNvSpPr>
              <a:spLocks/>
            </p:cNvSpPr>
            <p:nvPr/>
          </p:nvSpPr>
          <p:spPr bwMode="auto">
            <a:xfrm>
              <a:off x="3597461" y="3560735"/>
              <a:ext cx="49172" cy="82068"/>
            </a:xfrm>
            <a:custGeom>
              <a:avLst/>
              <a:gdLst>
                <a:gd name="T0" fmla="*/ 2 w 26"/>
                <a:gd name="T1" fmla="*/ 12 h 48"/>
                <a:gd name="T2" fmla="*/ 2 w 26"/>
                <a:gd name="T3" fmla="*/ 12 h 48"/>
                <a:gd name="T4" fmla="*/ 6 w 26"/>
                <a:gd name="T5" fmla="*/ 12 h 48"/>
                <a:gd name="T6" fmla="*/ 8 w 26"/>
                <a:gd name="T7" fmla="*/ 10 h 48"/>
                <a:gd name="T8" fmla="*/ 10 w 26"/>
                <a:gd name="T9" fmla="*/ 10 h 48"/>
                <a:gd name="T10" fmla="*/ 12 w 26"/>
                <a:gd name="T11" fmla="*/ 8 h 48"/>
                <a:gd name="T12" fmla="*/ 14 w 26"/>
                <a:gd name="T13" fmla="*/ 8 h 48"/>
                <a:gd name="T14" fmla="*/ 20 w 26"/>
                <a:gd name="T15" fmla="*/ 4 h 48"/>
                <a:gd name="T16" fmla="*/ 26 w 26"/>
                <a:gd name="T17" fmla="*/ 0 h 48"/>
                <a:gd name="T18" fmla="*/ 26 w 26"/>
                <a:gd name="T19" fmla="*/ 8 h 48"/>
                <a:gd name="T20" fmla="*/ 24 w 26"/>
                <a:gd name="T21" fmla="*/ 14 h 48"/>
                <a:gd name="T22" fmla="*/ 24 w 26"/>
                <a:gd name="T23" fmla="*/ 16 h 48"/>
                <a:gd name="T24" fmla="*/ 24 w 26"/>
                <a:gd name="T25" fmla="*/ 20 h 48"/>
                <a:gd name="T26" fmla="*/ 24 w 26"/>
                <a:gd name="T27" fmla="*/ 22 h 48"/>
                <a:gd name="T28" fmla="*/ 24 w 26"/>
                <a:gd name="T29" fmla="*/ 24 h 48"/>
                <a:gd name="T30" fmla="*/ 26 w 26"/>
                <a:gd name="T31" fmla="*/ 32 h 48"/>
                <a:gd name="T32" fmla="*/ 26 w 26"/>
                <a:gd name="T33" fmla="*/ 40 h 48"/>
                <a:gd name="T34" fmla="*/ 22 w 26"/>
                <a:gd name="T35" fmla="*/ 44 h 48"/>
                <a:gd name="T36" fmla="*/ 20 w 26"/>
                <a:gd name="T37" fmla="*/ 46 h 48"/>
                <a:gd name="T38" fmla="*/ 18 w 26"/>
                <a:gd name="T39" fmla="*/ 46 h 48"/>
                <a:gd name="T40" fmla="*/ 16 w 26"/>
                <a:gd name="T41" fmla="*/ 46 h 48"/>
                <a:gd name="T42" fmla="*/ 16 w 26"/>
                <a:gd name="T43" fmla="*/ 48 h 48"/>
                <a:gd name="T44" fmla="*/ 14 w 26"/>
                <a:gd name="T45" fmla="*/ 48 h 48"/>
                <a:gd name="T46" fmla="*/ 12 w 26"/>
                <a:gd name="T47" fmla="*/ 48 h 48"/>
                <a:gd name="T48" fmla="*/ 8 w 26"/>
                <a:gd name="T49" fmla="*/ 48 h 48"/>
                <a:gd name="T50" fmla="*/ 8 w 26"/>
                <a:gd name="T51" fmla="*/ 48 h 48"/>
                <a:gd name="T52" fmla="*/ 4 w 26"/>
                <a:gd name="T53" fmla="*/ 48 h 48"/>
                <a:gd name="T54" fmla="*/ 4 w 26"/>
                <a:gd name="T55" fmla="*/ 48 h 48"/>
                <a:gd name="T56" fmla="*/ 2 w 26"/>
                <a:gd name="T57" fmla="*/ 46 h 48"/>
                <a:gd name="T58" fmla="*/ 2 w 26"/>
                <a:gd name="T59" fmla="*/ 46 h 48"/>
                <a:gd name="T60" fmla="*/ 0 w 26"/>
                <a:gd name="T61" fmla="*/ 46 h 48"/>
                <a:gd name="T62" fmla="*/ 0 w 26"/>
                <a:gd name="T63" fmla="*/ 46 h 48"/>
                <a:gd name="T64" fmla="*/ 0 w 26"/>
                <a:gd name="T65" fmla="*/ 44 h 48"/>
                <a:gd name="T66" fmla="*/ 0 w 26"/>
                <a:gd name="T67" fmla="*/ 44 h 48"/>
                <a:gd name="T68" fmla="*/ 0 w 26"/>
                <a:gd name="T69" fmla="*/ 42 h 48"/>
                <a:gd name="T70" fmla="*/ 0 w 26"/>
                <a:gd name="T71" fmla="*/ 40 h 48"/>
                <a:gd name="T72" fmla="*/ 0 w 26"/>
                <a:gd name="T73" fmla="*/ 36 h 48"/>
                <a:gd name="T74" fmla="*/ 0 w 26"/>
                <a:gd name="T75" fmla="*/ 32 h 48"/>
                <a:gd name="T76" fmla="*/ 0 w 26"/>
                <a:gd name="T77" fmla="*/ 26 h 48"/>
                <a:gd name="T78" fmla="*/ 2 w 26"/>
                <a:gd name="T79" fmla="*/ 20 h 48"/>
                <a:gd name="T80" fmla="*/ 2 w 26"/>
                <a:gd name="T81" fmla="*/ 1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48">
                  <a:moveTo>
                    <a:pt x="2" y="12"/>
                  </a:moveTo>
                  <a:lnTo>
                    <a:pt x="2" y="12"/>
                  </a:lnTo>
                  <a:lnTo>
                    <a:pt x="6" y="12"/>
                  </a:lnTo>
                  <a:lnTo>
                    <a:pt x="8" y="10"/>
                  </a:lnTo>
                  <a:lnTo>
                    <a:pt x="10" y="10"/>
                  </a:lnTo>
                  <a:lnTo>
                    <a:pt x="12" y="8"/>
                  </a:lnTo>
                  <a:lnTo>
                    <a:pt x="14" y="8"/>
                  </a:lnTo>
                  <a:lnTo>
                    <a:pt x="20" y="4"/>
                  </a:lnTo>
                  <a:lnTo>
                    <a:pt x="26" y="0"/>
                  </a:lnTo>
                  <a:lnTo>
                    <a:pt x="26" y="8"/>
                  </a:lnTo>
                  <a:lnTo>
                    <a:pt x="24" y="14"/>
                  </a:lnTo>
                  <a:lnTo>
                    <a:pt x="24" y="16"/>
                  </a:lnTo>
                  <a:lnTo>
                    <a:pt x="24" y="20"/>
                  </a:lnTo>
                  <a:lnTo>
                    <a:pt x="24" y="22"/>
                  </a:lnTo>
                  <a:lnTo>
                    <a:pt x="24" y="24"/>
                  </a:lnTo>
                  <a:lnTo>
                    <a:pt x="26" y="32"/>
                  </a:lnTo>
                  <a:lnTo>
                    <a:pt x="26" y="40"/>
                  </a:lnTo>
                  <a:lnTo>
                    <a:pt x="22" y="44"/>
                  </a:lnTo>
                  <a:lnTo>
                    <a:pt x="20" y="46"/>
                  </a:lnTo>
                  <a:lnTo>
                    <a:pt x="18" y="46"/>
                  </a:lnTo>
                  <a:lnTo>
                    <a:pt x="16" y="46"/>
                  </a:lnTo>
                  <a:lnTo>
                    <a:pt x="16" y="48"/>
                  </a:lnTo>
                  <a:lnTo>
                    <a:pt x="14" y="48"/>
                  </a:lnTo>
                  <a:lnTo>
                    <a:pt x="12" y="48"/>
                  </a:lnTo>
                  <a:lnTo>
                    <a:pt x="8" y="48"/>
                  </a:lnTo>
                  <a:lnTo>
                    <a:pt x="8" y="48"/>
                  </a:lnTo>
                  <a:lnTo>
                    <a:pt x="4" y="48"/>
                  </a:lnTo>
                  <a:lnTo>
                    <a:pt x="4" y="48"/>
                  </a:lnTo>
                  <a:lnTo>
                    <a:pt x="2" y="46"/>
                  </a:lnTo>
                  <a:lnTo>
                    <a:pt x="2" y="46"/>
                  </a:lnTo>
                  <a:lnTo>
                    <a:pt x="0" y="46"/>
                  </a:lnTo>
                  <a:lnTo>
                    <a:pt x="0" y="46"/>
                  </a:lnTo>
                  <a:lnTo>
                    <a:pt x="0" y="44"/>
                  </a:lnTo>
                  <a:lnTo>
                    <a:pt x="0" y="44"/>
                  </a:lnTo>
                  <a:lnTo>
                    <a:pt x="0" y="42"/>
                  </a:lnTo>
                  <a:lnTo>
                    <a:pt x="0" y="40"/>
                  </a:lnTo>
                  <a:lnTo>
                    <a:pt x="0" y="36"/>
                  </a:lnTo>
                  <a:lnTo>
                    <a:pt x="0" y="32"/>
                  </a:lnTo>
                  <a:lnTo>
                    <a:pt x="0" y="26"/>
                  </a:lnTo>
                  <a:lnTo>
                    <a:pt x="2" y="20"/>
                  </a:lnTo>
                  <a:lnTo>
                    <a:pt x="2" y="12"/>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16" name="Freeform 522">
              <a:extLst>
                <a:ext uri="{FF2B5EF4-FFF2-40B4-BE49-F238E27FC236}">
                  <a16:creationId xmlns:a16="http://schemas.microsoft.com/office/drawing/2014/main" id="{F1F14D06-32F6-4827-A7BC-332A0619CD81}"/>
                </a:ext>
              </a:extLst>
            </p:cNvPr>
            <p:cNvSpPr>
              <a:spLocks/>
            </p:cNvSpPr>
            <p:nvPr/>
          </p:nvSpPr>
          <p:spPr bwMode="auto">
            <a:xfrm>
              <a:off x="2893932" y="3129875"/>
              <a:ext cx="782958" cy="536865"/>
            </a:xfrm>
            <a:custGeom>
              <a:avLst/>
              <a:gdLst>
                <a:gd name="T0" fmla="*/ 246 w 414"/>
                <a:gd name="T1" fmla="*/ 120 h 314"/>
                <a:gd name="T2" fmla="*/ 242 w 414"/>
                <a:gd name="T3" fmla="*/ 100 h 314"/>
                <a:gd name="T4" fmla="*/ 230 w 414"/>
                <a:gd name="T5" fmla="*/ 90 h 314"/>
                <a:gd name="T6" fmla="*/ 220 w 414"/>
                <a:gd name="T7" fmla="*/ 64 h 314"/>
                <a:gd name="T8" fmla="*/ 202 w 414"/>
                <a:gd name="T9" fmla="*/ 50 h 314"/>
                <a:gd name="T10" fmla="*/ 198 w 414"/>
                <a:gd name="T11" fmla="*/ 70 h 314"/>
                <a:gd name="T12" fmla="*/ 180 w 414"/>
                <a:gd name="T13" fmla="*/ 68 h 314"/>
                <a:gd name="T14" fmla="*/ 174 w 414"/>
                <a:gd name="T15" fmla="*/ 46 h 314"/>
                <a:gd name="T16" fmla="*/ 166 w 414"/>
                <a:gd name="T17" fmla="*/ 38 h 314"/>
                <a:gd name="T18" fmla="*/ 160 w 414"/>
                <a:gd name="T19" fmla="*/ 28 h 314"/>
                <a:gd name="T20" fmla="*/ 152 w 414"/>
                <a:gd name="T21" fmla="*/ 16 h 314"/>
                <a:gd name="T22" fmla="*/ 140 w 414"/>
                <a:gd name="T23" fmla="*/ 18 h 314"/>
                <a:gd name="T24" fmla="*/ 126 w 414"/>
                <a:gd name="T25" fmla="*/ 22 h 314"/>
                <a:gd name="T26" fmla="*/ 120 w 414"/>
                <a:gd name="T27" fmla="*/ 32 h 314"/>
                <a:gd name="T28" fmla="*/ 90 w 414"/>
                <a:gd name="T29" fmla="*/ 36 h 314"/>
                <a:gd name="T30" fmla="*/ 62 w 414"/>
                <a:gd name="T31" fmla="*/ 30 h 314"/>
                <a:gd name="T32" fmla="*/ 36 w 414"/>
                <a:gd name="T33" fmla="*/ 12 h 314"/>
                <a:gd name="T34" fmla="*/ 26 w 414"/>
                <a:gd name="T35" fmla="*/ 0 h 314"/>
                <a:gd name="T36" fmla="*/ 0 w 414"/>
                <a:gd name="T37" fmla="*/ 28 h 314"/>
                <a:gd name="T38" fmla="*/ 16 w 414"/>
                <a:gd name="T39" fmla="*/ 54 h 314"/>
                <a:gd name="T40" fmla="*/ 28 w 414"/>
                <a:gd name="T41" fmla="*/ 84 h 314"/>
                <a:gd name="T42" fmla="*/ 18 w 414"/>
                <a:gd name="T43" fmla="*/ 94 h 314"/>
                <a:gd name="T44" fmla="*/ 40 w 414"/>
                <a:gd name="T45" fmla="*/ 110 h 314"/>
                <a:gd name="T46" fmla="*/ 58 w 414"/>
                <a:gd name="T47" fmla="*/ 128 h 314"/>
                <a:gd name="T48" fmla="*/ 64 w 414"/>
                <a:gd name="T49" fmla="*/ 154 h 314"/>
                <a:gd name="T50" fmla="*/ 90 w 414"/>
                <a:gd name="T51" fmla="*/ 180 h 314"/>
                <a:gd name="T52" fmla="*/ 100 w 414"/>
                <a:gd name="T53" fmla="*/ 172 h 314"/>
                <a:gd name="T54" fmla="*/ 78 w 414"/>
                <a:gd name="T55" fmla="*/ 128 h 314"/>
                <a:gd name="T56" fmla="*/ 48 w 414"/>
                <a:gd name="T57" fmla="*/ 80 h 314"/>
                <a:gd name="T58" fmla="*/ 28 w 414"/>
                <a:gd name="T59" fmla="*/ 30 h 314"/>
                <a:gd name="T60" fmla="*/ 36 w 414"/>
                <a:gd name="T61" fmla="*/ 24 h 314"/>
                <a:gd name="T62" fmla="*/ 60 w 414"/>
                <a:gd name="T63" fmla="*/ 46 h 314"/>
                <a:gd name="T64" fmla="*/ 66 w 414"/>
                <a:gd name="T65" fmla="*/ 74 h 314"/>
                <a:gd name="T66" fmla="*/ 80 w 414"/>
                <a:gd name="T67" fmla="*/ 94 h 314"/>
                <a:gd name="T68" fmla="*/ 98 w 414"/>
                <a:gd name="T69" fmla="*/ 112 h 314"/>
                <a:gd name="T70" fmla="*/ 96 w 414"/>
                <a:gd name="T71" fmla="*/ 126 h 314"/>
                <a:gd name="T72" fmla="*/ 110 w 414"/>
                <a:gd name="T73" fmla="*/ 132 h 314"/>
                <a:gd name="T74" fmla="*/ 112 w 414"/>
                <a:gd name="T75" fmla="*/ 150 h 314"/>
                <a:gd name="T76" fmla="*/ 128 w 414"/>
                <a:gd name="T77" fmla="*/ 158 h 314"/>
                <a:gd name="T78" fmla="*/ 130 w 414"/>
                <a:gd name="T79" fmla="*/ 172 h 314"/>
                <a:gd name="T80" fmla="*/ 142 w 414"/>
                <a:gd name="T81" fmla="*/ 174 h 314"/>
                <a:gd name="T82" fmla="*/ 146 w 414"/>
                <a:gd name="T83" fmla="*/ 200 h 314"/>
                <a:gd name="T84" fmla="*/ 144 w 414"/>
                <a:gd name="T85" fmla="*/ 220 h 314"/>
                <a:gd name="T86" fmla="*/ 156 w 414"/>
                <a:gd name="T87" fmla="*/ 232 h 314"/>
                <a:gd name="T88" fmla="*/ 250 w 414"/>
                <a:gd name="T89" fmla="*/ 290 h 314"/>
                <a:gd name="T90" fmla="*/ 282 w 414"/>
                <a:gd name="T91" fmla="*/ 294 h 314"/>
                <a:gd name="T92" fmla="*/ 302 w 414"/>
                <a:gd name="T93" fmla="*/ 292 h 314"/>
                <a:gd name="T94" fmla="*/ 328 w 414"/>
                <a:gd name="T95" fmla="*/ 312 h 314"/>
                <a:gd name="T96" fmla="*/ 340 w 414"/>
                <a:gd name="T97" fmla="*/ 294 h 314"/>
                <a:gd name="T98" fmla="*/ 350 w 414"/>
                <a:gd name="T99" fmla="*/ 284 h 314"/>
                <a:gd name="T100" fmla="*/ 364 w 414"/>
                <a:gd name="T101" fmla="*/ 268 h 314"/>
                <a:gd name="T102" fmla="*/ 404 w 414"/>
                <a:gd name="T103" fmla="*/ 248 h 314"/>
                <a:gd name="T104" fmla="*/ 408 w 414"/>
                <a:gd name="T105" fmla="*/ 224 h 314"/>
                <a:gd name="T106" fmla="*/ 414 w 414"/>
                <a:gd name="T107" fmla="*/ 214 h 314"/>
                <a:gd name="T108" fmla="*/ 404 w 414"/>
                <a:gd name="T109" fmla="*/ 198 h 314"/>
                <a:gd name="T110" fmla="*/ 374 w 414"/>
                <a:gd name="T111" fmla="*/ 202 h 314"/>
                <a:gd name="T112" fmla="*/ 356 w 414"/>
                <a:gd name="T113" fmla="*/ 230 h 314"/>
                <a:gd name="T114" fmla="*/ 332 w 414"/>
                <a:gd name="T115" fmla="*/ 246 h 314"/>
                <a:gd name="T116" fmla="*/ 286 w 414"/>
                <a:gd name="T117" fmla="*/ 244 h 314"/>
                <a:gd name="T118" fmla="*/ 268 w 414"/>
                <a:gd name="T119" fmla="*/ 218 h 314"/>
                <a:gd name="T120" fmla="*/ 258 w 414"/>
                <a:gd name="T121" fmla="*/ 162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4" h="314">
                  <a:moveTo>
                    <a:pt x="266" y="120"/>
                  </a:moveTo>
                  <a:lnTo>
                    <a:pt x="266" y="120"/>
                  </a:lnTo>
                  <a:lnTo>
                    <a:pt x="264" y="122"/>
                  </a:lnTo>
                  <a:lnTo>
                    <a:pt x="262" y="122"/>
                  </a:lnTo>
                  <a:lnTo>
                    <a:pt x="258" y="122"/>
                  </a:lnTo>
                  <a:lnTo>
                    <a:pt x="254" y="122"/>
                  </a:lnTo>
                  <a:lnTo>
                    <a:pt x="252" y="122"/>
                  </a:lnTo>
                  <a:lnTo>
                    <a:pt x="250" y="122"/>
                  </a:lnTo>
                  <a:lnTo>
                    <a:pt x="248" y="122"/>
                  </a:lnTo>
                  <a:lnTo>
                    <a:pt x="248" y="122"/>
                  </a:lnTo>
                  <a:lnTo>
                    <a:pt x="246" y="120"/>
                  </a:lnTo>
                  <a:lnTo>
                    <a:pt x="246" y="120"/>
                  </a:lnTo>
                  <a:lnTo>
                    <a:pt x="246" y="118"/>
                  </a:lnTo>
                  <a:lnTo>
                    <a:pt x="246" y="118"/>
                  </a:lnTo>
                  <a:lnTo>
                    <a:pt x="246" y="116"/>
                  </a:lnTo>
                  <a:lnTo>
                    <a:pt x="244" y="114"/>
                  </a:lnTo>
                  <a:lnTo>
                    <a:pt x="244" y="110"/>
                  </a:lnTo>
                  <a:lnTo>
                    <a:pt x="244" y="108"/>
                  </a:lnTo>
                  <a:lnTo>
                    <a:pt x="244" y="104"/>
                  </a:lnTo>
                  <a:lnTo>
                    <a:pt x="244" y="104"/>
                  </a:lnTo>
                  <a:lnTo>
                    <a:pt x="244" y="102"/>
                  </a:lnTo>
                  <a:lnTo>
                    <a:pt x="244" y="102"/>
                  </a:lnTo>
                  <a:lnTo>
                    <a:pt x="242" y="100"/>
                  </a:lnTo>
                  <a:lnTo>
                    <a:pt x="242" y="100"/>
                  </a:lnTo>
                  <a:lnTo>
                    <a:pt x="242" y="100"/>
                  </a:lnTo>
                  <a:lnTo>
                    <a:pt x="240" y="98"/>
                  </a:lnTo>
                  <a:lnTo>
                    <a:pt x="238" y="98"/>
                  </a:lnTo>
                  <a:lnTo>
                    <a:pt x="236" y="98"/>
                  </a:lnTo>
                  <a:lnTo>
                    <a:pt x="234" y="96"/>
                  </a:lnTo>
                  <a:lnTo>
                    <a:pt x="232" y="96"/>
                  </a:lnTo>
                  <a:lnTo>
                    <a:pt x="232" y="94"/>
                  </a:lnTo>
                  <a:lnTo>
                    <a:pt x="230" y="94"/>
                  </a:lnTo>
                  <a:lnTo>
                    <a:pt x="230" y="94"/>
                  </a:lnTo>
                  <a:lnTo>
                    <a:pt x="230" y="94"/>
                  </a:lnTo>
                  <a:lnTo>
                    <a:pt x="230" y="92"/>
                  </a:lnTo>
                  <a:lnTo>
                    <a:pt x="230" y="90"/>
                  </a:lnTo>
                  <a:lnTo>
                    <a:pt x="228" y="90"/>
                  </a:lnTo>
                  <a:lnTo>
                    <a:pt x="228" y="86"/>
                  </a:lnTo>
                  <a:lnTo>
                    <a:pt x="228" y="84"/>
                  </a:lnTo>
                  <a:lnTo>
                    <a:pt x="228" y="80"/>
                  </a:lnTo>
                  <a:lnTo>
                    <a:pt x="228" y="78"/>
                  </a:lnTo>
                  <a:lnTo>
                    <a:pt x="228" y="74"/>
                  </a:lnTo>
                  <a:lnTo>
                    <a:pt x="226" y="74"/>
                  </a:lnTo>
                  <a:lnTo>
                    <a:pt x="226" y="72"/>
                  </a:lnTo>
                  <a:lnTo>
                    <a:pt x="226" y="72"/>
                  </a:lnTo>
                  <a:lnTo>
                    <a:pt x="224" y="70"/>
                  </a:lnTo>
                  <a:lnTo>
                    <a:pt x="222" y="66"/>
                  </a:lnTo>
                  <a:lnTo>
                    <a:pt x="220" y="64"/>
                  </a:lnTo>
                  <a:lnTo>
                    <a:pt x="218" y="62"/>
                  </a:lnTo>
                  <a:lnTo>
                    <a:pt x="214" y="58"/>
                  </a:lnTo>
                  <a:lnTo>
                    <a:pt x="212" y="56"/>
                  </a:lnTo>
                  <a:lnTo>
                    <a:pt x="210" y="54"/>
                  </a:lnTo>
                  <a:lnTo>
                    <a:pt x="208" y="52"/>
                  </a:lnTo>
                  <a:lnTo>
                    <a:pt x="208" y="52"/>
                  </a:lnTo>
                  <a:lnTo>
                    <a:pt x="206" y="50"/>
                  </a:lnTo>
                  <a:lnTo>
                    <a:pt x="206" y="50"/>
                  </a:lnTo>
                  <a:lnTo>
                    <a:pt x="204" y="50"/>
                  </a:lnTo>
                  <a:lnTo>
                    <a:pt x="204" y="50"/>
                  </a:lnTo>
                  <a:lnTo>
                    <a:pt x="202" y="50"/>
                  </a:lnTo>
                  <a:lnTo>
                    <a:pt x="202" y="50"/>
                  </a:lnTo>
                  <a:lnTo>
                    <a:pt x="202" y="52"/>
                  </a:lnTo>
                  <a:lnTo>
                    <a:pt x="200" y="52"/>
                  </a:lnTo>
                  <a:lnTo>
                    <a:pt x="200" y="54"/>
                  </a:lnTo>
                  <a:lnTo>
                    <a:pt x="200" y="54"/>
                  </a:lnTo>
                  <a:lnTo>
                    <a:pt x="200" y="56"/>
                  </a:lnTo>
                  <a:lnTo>
                    <a:pt x="200" y="60"/>
                  </a:lnTo>
                  <a:lnTo>
                    <a:pt x="200" y="62"/>
                  </a:lnTo>
                  <a:lnTo>
                    <a:pt x="200" y="66"/>
                  </a:lnTo>
                  <a:lnTo>
                    <a:pt x="200" y="68"/>
                  </a:lnTo>
                  <a:lnTo>
                    <a:pt x="198" y="68"/>
                  </a:lnTo>
                  <a:lnTo>
                    <a:pt x="198" y="70"/>
                  </a:lnTo>
                  <a:lnTo>
                    <a:pt x="198" y="70"/>
                  </a:lnTo>
                  <a:lnTo>
                    <a:pt x="196" y="70"/>
                  </a:lnTo>
                  <a:lnTo>
                    <a:pt x="196" y="72"/>
                  </a:lnTo>
                  <a:lnTo>
                    <a:pt x="194" y="72"/>
                  </a:lnTo>
                  <a:lnTo>
                    <a:pt x="192" y="72"/>
                  </a:lnTo>
                  <a:lnTo>
                    <a:pt x="190" y="72"/>
                  </a:lnTo>
                  <a:lnTo>
                    <a:pt x="188" y="72"/>
                  </a:lnTo>
                  <a:lnTo>
                    <a:pt x="186" y="72"/>
                  </a:lnTo>
                  <a:lnTo>
                    <a:pt x="184" y="72"/>
                  </a:lnTo>
                  <a:lnTo>
                    <a:pt x="184" y="70"/>
                  </a:lnTo>
                  <a:lnTo>
                    <a:pt x="182" y="70"/>
                  </a:lnTo>
                  <a:lnTo>
                    <a:pt x="182" y="70"/>
                  </a:lnTo>
                  <a:lnTo>
                    <a:pt x="180" y="68"/>
                  </a:lnTo>
                  <a:lnTo>
                    <a:pt x="180" y="66"/>
                  </a:lnTo>
                  <a:lnTo>
                    <a:pt x="180" y="66"/>
                  </a:lnTo>
                  <a:lnTo>
                    <a:pt x="180" y="64"/>
                  </a:lnTo>
                  <a:lnTo>
                    <a:pt x="180" y="62"/>
                  </a:lnTo>
                  <a:lnTo>
                    <a:pt x="178" y="58"/>
                  </a:lnTo>
                  <a:lnTo>
                    <a:pt x="178" y="54"/>
                  </a:lnTo>
                  <a:lnTo>
                    <a:pt x="178" y="52"/>
                  </a:lnTo>
                  <a:lnTo>
                    <a:pt x="176" y="50"/>
                  </a:lnTo>
                  <a:lnTo>
                    <a:pt x="176" y="48"/>
                  </a:lnTo>
                  <a:lnTo>
                    <a:pt x="176" y="48"/>
                  </a:lnTo>
                  <a:lnTo>
                    <a:pt x="174" y="46"/>
                  </a:lnTo>
                  <a:lnTo>
                    <a:pt x="174" y="46"/>
                  </a:lnTo>
                  <a:lnTo>
                    <a:pt x="174" y="46"/>
                  </a:lnTo>
                  <a:lnTo>
                    <a:pt x="170" y="46"/>
                  </a:lnTo>
                  <a:lnTo>
                    <a:pt x="170" y="44"/>
                  </a:lnTo>
                  <a:lnTo>
                    <a:pt x="168" y="44"/>
                  </a:lnTo>
                  <a:lnTo>
                    <a:pt x="166" y="44"/>
                  </a:lnTo>
                  <a:lnTo>
                    <a:pt x="166" y="44"/>
                  </a:lnTo>
                  <a:lnTo>
                    <a:pt x="166" y="44"/>
                  </a:lnTo>
                  <a:lnTo>
                    <a:pt x="166" y="44"/>
                  </a:lnTo>
                  <a:lnTo>
                    <a:pt x="166" y="42"/>
                  </a:lnTo>
                  <a:lnTo>
                    <a:pt x="166" y="42"/>
                  </a:lnTo>
                  <a:lnTo>
                    <a:pt x="166" y="40"/>
                  </a:lnTo>
                  <a:lnTo>
                    <a:pt x="166" y="38"/>
                  </a:lnTo>
                  <a:lnTo>
                    <a:pt x="166" y="36"/>
                  </a:lnTo>
                  <a:lnTo>
                    <a:pt x="166" y="34"/>
                  </a:lnTo>
                  <a:lnTo>
                    <a:pt x="166" y="32"/>
                  </a:lnTo>
                  <a:lnTo>
                    <a:pt x="166" y="32"/>
                  </a:lnTo>
                  <a:lnTo>
                    <a:pt x="166" y="32"/>
                  </a:lnTo>
                  <a:lnTo>
                    <a:pt x="166" y="30"/>
                  </a:lnTo>
                  <a:lnTo>
                    <a:pt x="164" y="30"/>
                  </a:lnTo>
                  <a:lnTo>
                    <a:pt x="164" y="30"/>
                  </a:lnTo>
                  <a:lnTo>
                    <a:pt x="164" y="30"/>
                  </a:lnTo>
                  <a:lnTo>
                    <a:pt x="162" y="28"/>
                  </a:lnTo>
                  <a:lnTo>
                    <a:pt x="162" y="28"/>
                  </a:lnTo>
                  <a:lnTo>
                    <a:pt x="160" y="28"/>
                  </a:lnTo>
                  <a:lnTo>
                    <a:pt x="158" y="28"/>
                  </a:lnTo>
                  <a:lnTo>
                    <a:pt x="156" y="28"/>
                  </a:lnTo>
                  <a:lnTo>
                    <a:pt x="154" y="28"/>
                  </a:lnTo>
                  <a:lnTo>
                    <a:pt x="154" y="28"/>
                  </a:lnTo>
                  <a:lnTo>
                    <a:pt x="154" y="28"/>
                  </a:lnTo>
                  <a:lnTo>
                    <a:pt x="152" y="26"/>
                  </a:lnTo>
                  <a:lnTo>
                    <a:pt x="152" y="26"/>
                  </a:lnTo>
                  <a:lnTo>
                    <a:pt x="152" y="26"/>
                  </a:lnTo>
                  <a:lnTo>
                    <a:pt x="152" y="24"/>
                  </a:lnTo>
                  <a:lnTo>
                    <a:pt x="152" y="22"/>
                  </a:lnTo>
                  <a:lnTo>
                    <a:pt x="152" y="20"/>
                  </a:lnTo>
                  <a:lnTo>
                    <a:pt x="152" y="16"/>
                  </a:lnTo>
                  <a:lnTo>
                    <a:pt x="150" y="14"/>
                  </a:lnTo>
                  <a:lnTo>
                    <a:pt x="150" y="14"/>
                  </a:lnTo>
                  <a:lnTo>
                    <a:pt x="150" y="14"/>
                  </a:lnTo>
                  <a:lnTo>
                    <a:pt x="150" y="12"/>
                  </a:lnTo>
                  <a:lnTo>
                    <a:pt x="148" y="12"/>
                  </a:lnTo>
                  <a:lnTo>
                    <a:pt x="148" y="12"/>
                  </a:lnTo>
                  <a:lnTo>
                    <a:pt x="148" y="12"/>
                  </a:lnTo>
                  <a:lnTo>
                    <a:pt x="146" y="12"/>
                  </a:lnTo>
                  <a:lnTo>
                    <a:pt x="146" y="12"/>
                  </a:lnTo>
                  <a:lnTo>
                    <a:pt x="144" y="14"/>
                  </a:lnTo>
                  <a:lnTo>
                    <a:pt x="144" y="16"/>
                  </a:lnTo>
                  <a:lnTo>
                    <a:pt x="140" y="18"/>
                  </a:lnTo>
                  <a:lnTo>
                    <a:pt x="140" y="20"/>
                  </a:lnTo>
                  <a:lnTo>
                    <a:pt x="140" y="20"/>
                  </a:lnTo>
                  <a:lnTo>
                    <a:pt x="138" y="20"/>
                  </a:lnTo>
                  <a:lnTo>
                    <a:pt x="138" y="20"/>
                  </a:lnTo>
                  <a:lnTo>
                    <a:pt x="136" y="20"/>
                  </a:lnTo>
                  <a:lnTo>
                    <a:pt x="132" y="20"/>
                  </a:lnTo>
                  <a:lnTo>
                    <a:pt x="130" y="20"/>
                  </a:lnTo>
                  <a:lnTo>
                    <a:pt x="128" y="20"/>
                  </a:lnTo>
                  <a:lnTo>
                    <a:pt x="128" y="20"/>
                  </a:lnTo>
                  <a:lnTo>
                    <a:pt x="126" y="20"/>
                  </a:lnTo>
                  <a:lnTo>
                    <a:pt x="126" y="22"/>
                  </a:lnTo>
                  <a:lnTo>
                    <a:pt x="126" y="22"/>
                  </a:lnTo>
                  <a:lnTo>
                    <a:pt x="126" y="22"/>
                  </a:lnTo>
                  <a:lnTo>
                    <a:pt x="124" y="22"/>
                  </a:lnTo>
                  <a:lnTo>
                    <a:pt x="124" y="24"/>
                  </a:lnTo>
                  <a:lnTo>
                    <a:pt x="124" y="26"/>
                  </a:lnTo>
                  <a:lnTo>
                    <a:pt x="124" y="26"/>
                  </a:lnTo>
                  <a:lnTo>
                    <a:pt x="124" y="28"/>
                  </a:lnTo>
                  <a:lnTo>
                    <a:pt x="124" y="30"/>
                  </a:lnTo>
                  <a:lnTo>
                    <a:pt x="124" y="30"/>
                  </a:lnTo>
                  <a:lnTo>
                    <a:pt x="124" y="30"/>
                  </a:lnTo>
                  <a:lnTo>
                    <a:pt x="122" y="30"/>
                  </a:lnTo>
                  <a:lnTo>
                    <a:pt x="122" y="30"/>
                  </a:lnTo>
                  <a:lnTo>
                    <a:pt x="120" y="32"/>
                  </a:lnTo>
                  <a:lnTo>
                    <a:pt x="118" y="32"/>
                  </a:lnTo>
                  <a:lnTo>
                    <a:pt x="116" y="32"/>
                  </a:lnTo>
                  <a:lnTo>
                    <a:pt x="112" y="30"/>
                  </a:lnTo>
                  <a:lnTo>
                    <a:pt x="106" y="30"/>
                  </a:lnTo>
                  <a:lnTo>
                    <a:pt x="104" y="30"/>
                  </a:lnTo>
                  <a:lnTo>
                    <a:pt x="102" y="30"/>
                  </a:lnTo>
                  <a:lnTo>
                    <a:pt x="102" y="30"/>
                  </a:lnTo>
                  <a:lnTo>
                    <a:pt x="100" y="30"/>
                  </a:lnTo>
                  <a:lnTo>
                    <a:pt x="98" y="32"/>
                  </a:lnTo>
                  <a:lnTo>
                    <a:pt x="94" y="34"/>
                  </a:lnTo>
                  <a:lnTo>
                    <a:pt x="92" y="34"/>
                  </a:lnTo>
                  <a:lnTo>
                    <a:pt x="90" y="36"/>
                  </a:lnTo>
                  <a:lnTo>
                    <a:pt x="88" y="36"/>
                  </a:lnTo>
                  <a:lnTo>
                    <a:pt x="86" y="36"/>
                  </a:lnTo>
                  <a:lnTo>
                    <a:pt x="84" y="36"/>
                  </a:lnTo>
                  <a:lnTo>
                    <a:pt x="80" y="36"/>
                  </a:lnTo>
                  <a:lnTo>
                    <a:pt x="78" y="36"/>
                  </a:lnTo>
                  <a:lnTo>
                    <a:pt x="74" y="34"/>
                  </a:lnTo>
                  <a:lnTo>
                    <a:pt x="70" y="34"/>
                  </a:lnTo>
                  <a:lnTo>
                    <a:pt x="68" y="34"/>
                  </a:lnTo>
                  <a:lnTo>
                    <a:pt x="66" y="32"/>
                  </a:lnTo>
                  <a:lnTo>
                    <a:pt x="62" y="32"/>
                  </a:lnTo>
                  <a:lnTo>
                    <a:pt x="62" y="30"/>
                  </a:lnTo>
                  <a:lnTo>
                    <a:pt x="62" y="30"/>
                  </a:lnTo>
                  <a:lnTo>
                    <a:pt x="60" y="28"/>
                  </a:lnTo>
                  <a:lnTo>
                    <a:pt x="58" y="26"/>
                  </a:lnTo>
                  <a:lnTo>
                    <a:pt x="56" y="24"/>
                  </a:lnTo>
                  <a:lnTo>
                    <a:pt x="52" y="20"/>
                  </a:lnTo>
                  <a:lnTo>
                    <a:pt x="50" y="18"/>
                  </a:lnTo>
                  <a:lnTo>
                    <a:pt x="48" y="16"/>
                  </a:lnTo>
                  <a:lnTo>
                    <a:pt x="46" y="16"/>
                  </a:lnTo>
                  <a:lnTo>
                    <a:pt x="44" y="14"/>
                  </a:lnTo>
                  <a:lnTo>
                    <a:pt x="42" y="14"/>
                  </a:lnTo>
                  <a:lnTo>
                    <a:pt x="40" y="14"/>
                  </a:lnTo>
                  <a:lnTo>
                    <a:pt x="38" y="12"/>
                  </a:lnTo>
                  <a:lnTo>
                    <a:pt x="36" y="12"/>
                  </a:lnTo>
                  <a:lnTo>
                    <a:pt x="36" y="12"/>
                  </a:lnTo>
                  <a:lnTo>
                    <a:pt x="34" y="10"/>
                  </a:lnTo>
                  <a:lnTo>
                    <a:pt x="34" y="8"/>
                  </a:lnTo>
                  <a:lnTo>
                    <a:pt x="34" y="6"/>
                  </a:lnTo>
                  <a:lnTo>
                    <a:pt x="32" y="6"/>
                  </a:lnTo>
                  <a:lnTo>
                    <a:pt x="32" y="4"/>
                  </a:lnTo>
                  <a:lnTo>
                    <a:pt x="32" y="2"/>
                  </a:lnTo>
                  <a:lnTo>
                    <a:pt x="32" y="2"/>
                  </a:lnTo>
                  <a:lnTo>
                    <a:pt x="32" y="2"/>
                  </a:lnTo>
                  <a:lnTo>
                    <a:pt x="30" y="2"/>
                  </a:lnTo>
                  <a:lnTo>
                    <a:pt x="28" y="0"/>
                  </a:lnTo>
                  <a:lnTo>
                    <a:pt x="26" y="0"/>
                  </a:lnTo>
                  <a:lnTo>
                    <a:pt x="24" y="0"/>
                  </a:lnTo>
                  <a:lnTo>
                    <a:pt x="22" y="0"/>
                  </a:lnTo>
                  <a:lnTo>
                    <a:pt x="18" y="0"/>
                  </a:lnTo>
                  <a:lnTo>
                    <a:pt x="14" y="0"/>
                  </a:lnTo>
                  <a:lnTo>
                    <a:pt x="8" y="0"/>
                  </a:lnTo>
                  <a:lnTo>
                    <a:pt x="4" y="0"/>
                  </a:lnTo>
                  <a:lnTo>
                    <a:pt x="0" y="0"/>
                  </a:lnTo>
                  <a:lnTo>
                    <a:pt x="0" y="6"/>
                  </a:lnTo>
                  <a:lnTo>
                    <a:pt x="0" y="10"/>
                  </a:lnTo>
                  <a:lnTo>
                    <a:pt x="0" y="16"/>
                  </a:lnTo>
                  <a:lnTo>
                    <a:pt x="0" y="22"/>
                  </a:lnTo>
                  <a:lnTo>
                    <a:pt x="0" y="28"/>
                  </a:lnTo>
                  <a:lnTo>
                    <a:pt x="0" y="30"/>
                  </a:lnTo>
                  <a:lnTo>
                    <a:pt x="2" y="34"/>
                  </a:lnTo>
                  <a:lnTo>
                    <a:pt x="2" y="36"/>
                  </a:lnTo>
                  <a:lnTo>
                    <a:pt x="2" y="38"/>
                  </a:lnTo>
                  <a:lnTo>
                    <a:pt x="2" y="38"/>
                  </a:lnTo>
                  <a:lnTo>
                    <a:pt x="4" y="40"/>
                  </a:lnTo>
                  <a:lnTo>
                    <a:pt x="4" y="42"/>
                  </a:lnTo>
                  <a:lnTo>
                    <a:pt x="6" y="44"/>
                  </a:lnTo>
                  <a:lnTo>
                    <a:pt x="8" y="46"/>
                  </a:lnTo>
                  <a:lnTo>
                    <a:pt x="14" y="50"/>
                  </a:lnTo>
                  <a:lnTo>
                    <a:pt x="14" y="52"/>
                  </a:lnTo>
                  <a:lnTo>
                    <a:pt x="16" y="54"/>
                  </a:lnTo>
                  <a:lnTo>
                    <a:pt x="20" y="58"/>
                  </a:lnTo>
                  <a:lnTo>
                    <a:pt x="24" y="64"/>
                  </a:lnTo>
                  <a:lnTo>
                    <a:pt x="26" y="66"/>
                  </a:lnTo>
                  <a:lnTo>
                    <a:pt x="26" y="68"/>
                  </a:lnTo>
                  <a:lnTo>
                    <a:pt x="28" y="72"/>
                  </a:lnTo>
                  <a:lnTo>
                    <a:pt x="28" y="72"/>
                  </a:lnTo>
                  <a:lnTo>
                    <a:pt x="28" y="74"/>
                  </a:lnTo>
                  <a:lnTo>
                    <a:pt x="28" y="76"/>
                  </a:lnTo>
                  <a:lnTo>
                    <a:pt x="28" y="78"/>
                  </a:lnTo>
                  <a:lnTo>
                    <a:pt x="28" y="80"/>
                  </a:lnTo>
                  <a:lnTo>
                    <a:pt x="28" y="82"/>
                  </a:lnTo>
                  <a:lnTo>
                    <a:pt x="28" y="84"/>
                  </a:lnTo>
                  <a:lnTo>
                    <a:pt x="26" y="84"/>
                  </a:lnTo>
                  <a:lnTo>
                    <a:pt x="26" y="86"/>
                  </a:lnTo>
                  <a:lnTo>
                    <a:pt x="26" y="88"/>
                  </a:lnTo>
                  <a:lnTo>
                    <a:pt x="24" y="88"/>
                  </a:lnTo>
                  <a:lnTo>
                    <a:pt x="24" y="90"/>
                  </a:lnTo>
                  <a:lnTo>
                    <a:pt x="20" y="90"/>
                  </a:lnTo>
                  <a:lnTo>
                    <a:pt x="20" y="90"/>
                  </a:lnTo>
                  <a:lnTo>
                    <a:pt x="18" y="92"/>
                  </a:lnTo>
                  <a:lnTo>
                    <a:pt x="18" y="92"/>
                  </a:lnTo>
                  <a:lnTo>
                    <a:pt x="18" y="92"/>
                  </a:lnTo>
                  <a:lnTo>
                    <a:pt x="18" y="92"/>
                  </a:lnTo>
                  <a:lnTo>
                    <a:pt x="18" y="94"/>
                  </a:lnTo>
                  <a:lnTo>
                    <a:pt x="18" y="94"/>
                  </a:lnTo>
                  <a:lnTo>
                    <a:pt x="18" y="96"/>
                  </a:lnTo>
                  <a:lnTo>
                    <a:pt x="20" y="98"/>
                  </a:lnTo>
                  <a:lnTo>
                    <a:pt x="20" y="98"/>
                  </a:lnTo>
                  <a:lnTo>
                    <a:pt x="22" y="100"/>
                  </a:lnTo>
                  <a:lnTo>
                    <a:pt x="24" y="100"/>
                  </a:lnTo>
                  <a:lnTo>
                    <a:pt x="26" y="102"/>
                  </a:lnTo>
                  <a:lnTo>
                    <a:pt x="28" y="104"/>
                  </a:lnTo>
                  <a:lnTo>
                    <a:pt x="32" y="106"/>
                  </a:lnTo>
                  <a:lnTo>
                    <a:pt x="36" y="108"/>
                  </a:lnTo>
                  <a:lnTo>
                    <a:pt x="38" y="110"/>
                  </a:lnTo>
                  <a:lnTo>
                    <a:pt x="40" y="110"/>
                  </a:lnTo>
                  <a:lnTo>
                    <a:pt x="42" y="112"/>
                  </a:lnTo>
                  <a:lnTo>
                    <a:pt x="44" y="112"/>
                  </a:lnTo>
                  <a:lnTo>
                    <a:pt x="46" y="114"/>
                  </a:lnTo>
                  <a:lnTo>
                    <a:pt x="50" y="118"/>
                  </a:lnTo>
                  <a:lnTo>
                    <a:pt x="52" y="120"/>
                  </a:lnTo>
                  <a:lnTo>
                    <a:pt x="54" y="120"/>
                  </a:lnTo>
                  <a:lnTo>
                    <a:pt x="56" y="122"/>
                  </a:lnTo>
                  <a:lnTo>
                    <a:pt x="58" y="124"/>
                  </a:lnTo>
                  <a:lnTo>
                    <a:pt x="58" y="124"/>
                  </a:lnTo>
                  <a:lnTo>
                    <a:pt x="58" y="126"/>
                  </a:lnTo>
                  <a:lnTo>
                    <a:pt x="58" y="126"/>
                  </a:lnTo>
                  <a:lnTo>
                    <a:pt x="58" y="128"/>
                  </a:lnTo>
                  <a:lnTo>
                    <a:pt x="60" y="130"/>
                  </a:lnTo>
                  <a:lnTo>
                    <a:pt x="60" y="132"/>
                  </a:lnTo>
                  <a:lnTo>
                    <a:pt x="60" y="136"/>
                  </a:lnTo>
                  <a:lnTo>
                    <a:pt x="60" y="140"/>
                  </a:lnTo>
                  <a:lnTo>
                    <a:pt x="60" y="144"/>
                  </a:lnTo>
                  <a:lnTo>
                    <a:pt x="60" y="144"/>
                  </a:lnTo>
                  <a:lnTo>
                    <a:pt x="60" y="146"/>
                  </a:lnTo>
                  <a:lnTo>
                    <a:pt x="60" y="148"/>
                  </a:lnTo>
                  <a:lnTo>
                    <a:pt x="60" y="148"/>
                  </a:lnTo>
                  <a:lnTo>
                    <a:pt x="62" y="150"/>
                  </a:lnTo>
                  <a:lnTo>
                    <a:pt x="62" y="152"/>
                  </a:lnTo>
                  <a:lnTo>
                    <a:pt x="64" y="154"/>
                  </a:lnTo>
                  <a:lnTo>
                    <a:pt x="66" y="156"/>
                  </a:lnTo>
                  <a:lnTo>
                    <a:pt x="68" y="160"/>
                  </a:lnTo>
                  <a:lnTo>
                    <a:pt x="72" y="166"/>
                  </a:lnTo>
                  <a:lnTo>
                    <a:pt x="76" y="170"/>
                  </a:lnTo>
                  <a:lnTo>
                    <a:pt x="78" y="172"/>
                  </a:lnTo>
                  <a:lnTo>
                    <a:pt x="80" y="174"/>
                  </a:lnTo>
                  <a:lnTo>
                    <a:pt x="82" y="174"/>
                  </a:lnTo>
                  <a:lnTo>
                    <a:pt x="84" y="176"/>
                  </a:lnTo>
                  <a:lnTo>
                    <a:pt x="86" y="178"/>
                  </a:lnTo>
                  <a:lnTo>
                    <a:pt x="88" y="178"/>
                  </a:lnTo>
                  <a:lnTo>
                    <a:pt x="90" y="178"/>
                  </a:lnTo>
                  <a:lnTo>
                    <a:pt x="90" y="180"/>
                  </a:lnTo>
                  <a:lnTo>
                    <a:pt x="92" y="180"/>
                  </a:lnTo>
                  <a:lnTo>
                    <a:pt x="94" y="180"/>
                  </a:lnTo>
                  <a:lnTo>
                    <a:pt x="96" y="180"/>
                  </a:lnTo>
                  <a:lnTo>
                    <a:pt x="98" y="180"/>
                  </a:lnTo>
                  <a:lnTo>
                    <a:pt x="98" y="180"/>
                  </a:lnTo>
                  <a:lnTo>
                    <a:pt x="100" y="178"/>
                  </a:lnTo>
                  <a:lnTo>
                    <a:pt x="100" y="178"/>
                  </a:lnTo>
                  <a:lnTo>
                    <a:pt x="100" y="178"/>
                  </a:lnTo>
                  <a:lnTo>
                    <a:pt x="100" y="176"/>
                  </a:lnTo>
                  <a:lnTo>
                    <a:pt x="100" y="176"/>
                  </a:lnTo>
                  <a:lnTo>
                    <a:pt x="100" y="174"/>
                  </a:lnTo>
                  <a:lnTo>
                    <a:pt x="100" y="172"/>
                  </a:lnTo>
                  <a:lnTo>
                    <a:pt x="100" y="170"/>
                  </a:lnTo>
                  <a:lnTo>
                    <a:pt x="98" y="168"/>
                  </a:lnTo>
                  <a:lnTo>
                    <a:pt x="96" y="164"/>
                  </a:lnTo>
                  <a:lnTo>
                    <a:pt x="94" y="160"/>
                  </a:lnTo>
                  <a:lnTo>
                    <a:pt x="94" y="158"/>
                  </a:lnTo>
                  <a:lnTo>
                    <a:pt x="92" y="156"/>
                  </a:lnTo>
                  <a:lnTo>
                    <a:pt x="90" y="154"/>
                  </a:lnTo>
                  <a:lnTo>
                    <a:pt x="90" y="150"/>
                  </a:lnTo>
                  <a:lnTo>
                    <a:pt x="86" y="144"/>
                  </a:lnTo>
                  <a:lnTo>
                    <a:pt x="82" y="136"/>
                  </a:lnTo>
                  <a:lnTo>
                    <a:pt x="80" y="130"/>
                  </a:lnTo>
                  <a:lnTo>
                    <a:pt x="78" y="128"/>
                  </a:lnTo>
                  <a:lnTo>
                    <a:pt x="78" y="124"/>
                  </a:lnTo>
                  <a:lnTo>
                    <a:pt x="74" y="118"/>
                  </a:lnTo>
                  <a:lnTo>
                    <a:pt x="72" y="112"/>
                  </a:lnTo>
                  <a:lnTo>
                    <a:pt x="70" y="108"/>
                  </a:lnTo>
                  <a:lnTo>
                    <a:pt x="70" y="106"/>
                  </a:lnTo>
                  <a:lnTo>
                    <a:pt x="68" y="104"/>
                  </a:lnTo>
                  <a:lnTo>
                    <a:pt x="66" y="100"/>
                  </a:lnTo>
                  <a:lnTo>
                    <a:pt x="60" y="94"/>
                  </a:lnTo>
                  <a:lnTo>
                    <a:pt x="56" y="88"/>
                  </a:lnTo>
                  <a:lnTo>
                    <a:pt x="54" y="86"/>
                  </a:lnTo>
                  <a:lnTo>
                    <a:pt x="52" y="84"/>
                  </a:lnTo>
                  <a:lnTo>
                    <a:pt x="48" y="80"/>
                  </a:lnTo>
                  <a:lnTo>
                    <a:pt x="46" y="74"/>
                  </a:lnTo>
                  <a:lnTo>
                    <a:pt x="40" y="64"/>
                  </a:lnTo>
                  <a:lnTo>
                    <a:pt x="36" y="56"/>
                  </a:lnTo>
                  <a:lnTo>
                    <a:pt x="34" y="52"/>
                  </a:lnTo>
                  <a:lnTo>
                    <a:pt x="32" y="50"/>
                  </a:lnTo>
                  <a:lnTo>
                    <a:pt x="32" y="48"/>
                  </a:lnTo>
                  <a:lnTo>
                    <a:pt x="32" y="46"/>
                  </a:lnTo>
                  <a:lnTo>
                    <a:pt x="30" y="40"/>
                  </a:lnTo>
                  <a:lnTo>
                    <a:pt x="30" y="36"/>
                  </a:lnTo>
                  <a:lnTo>
                    <a:pt x="28" y="34"/>
                  </a:lnTo>
                  <a:lnTo>
                    <a:pt x="28" y="32"/>
                  </a:lnTo>
                  <a:lnTo>
                    <a:pt x="28" y="30"/>
                  </a:lnTo>
                  <a:lnTo>
                    <a:pt x="28" y="28"/>
                  </a:lnTo>
                  <a:lnTo>
                    <a:pt x="30" y="26"/>
                  </a:lnTo>
                  <a:lnTo>
                    <a:pt x="30" y="26"/>
                  </a:lnTo>
                  <a:lnTo>
                    <a:pt x="30" y="24"/>
                  </a:lnTo>
                  <a:lnTo>
                    <a:pt x="30" y="24"/>
                  </a:lnTo>
                  <a:lnTo>
                    <a:pt x="32" y="22"/>
                  </a:lnTo>
                  <a:lnTo>
                    <a:pt x="32" y="22"/>
                  </a:lnTo>
                  <a:lnTo>
                    <a:pt x="32" y="22"/>
                  </a:lnTo>
                  <a:lnTo>
                    <a:pt x="34" y="22"/>
                  </a:lnTo>
                  <a:lnTo>
                    <a:pt x="34" y="22"/>
                  </a:lnTo>
                  <a:lnTo>
                    <a:pt x="36" y="24"/>
                  </a:lnTo>
                  <a:lnTo>
                    <a:pt x="36" y="24"/>
                  </a:lnTo>
                  <a:lnTo>
                    <a:pt x="40" y="26"/>
                  </a:lnTo>
                  <a:lnTo>
                    <a:pt x="42" y="28"/>
                  </a:lnTo>
                  <a:lnTo>
                    <a:pt x="42" y="30"/>
                  </a:lnTo>
                  <a:lnTo>
                    <a:pt x="44" y="32"/>
                  </a:lnTo>
                  <a:lnTo>
                    <a:pt x="48" y="34"/>
                  </a:lnTo>
                  <a:lnTo>
                    <a:pt x="50" y="38"/>
                  </a:lnTo>
                  <a:lnTo>
                    <a:pt x="52" y="40"/>
                  </a:lnTo>
                  <a:lnTo>
                    <a:pt x="52" y="42"/>
                  </a:lnTo>
                  <a:lnTo>
                    <a:pt x="54" y="42"/>
                  </a:lnTo>
                  <a:lnTo>
                    <a:pt x="56" y="44"/>
                  </a:lnTo>
                  <a:lnTo>
                    <a:pt x="58" y="46"/>
                  </a:lnTo>
                  <a:lnTo>
                    <a:pt x="60" y="46"/>
                  </a:lnTo>
                  <a:lnTo>
                    <a:pt x="62" y="48"/>
                  </a:lnTo>
                  <a:lnTo>
                    <a:pt x="64" y="48"/>
                  </a:lnTo>
                  <a:lnTo>
                    <a:pt x="64" y="50"/>
                  </a:lnTo>
                  <a:lnTo>
                    <a:pt x="64" y="52"/>
                  </a:lnTo>
                  <a:lnTo>
                    <a:pt x="66" y="52"/>
                  </a:lnTo>
                  <a:lnTo>
                    <a:pt x="66" y="54"/>
                  </a:lnTo>
                  <a:lnTo>
                    <a:pt x="66" y="56"/>
                  </a:lnTo>
                  <a:lnTo>
                    <a:pt x="66" y="60"/>
                  </a:lnTo>
                  <a:lnTo>
                    <a:pt x="66" y="64"/>
                  </a:lnTo>
                  <a:lnTo>
                    <a:pt x="66" y="68"/>
                  </a:lnTo>
                  <a:lnTo>
                    <a:pt x="66" y="72"/>
                  </a:lnTo>
                  <a:lnTo>
                    <a:pt x="66" y="74"/>
                  </a:lnTo>
                  <a:lnTo>
                    <a:pt x="66" y="74"/>
                  </a:lnTo>
                  <a:lnTo>
                    <a:pt x="66" y="76"/>
                  </a:lnTo>
                  <a:lnTo>
                    <a:pt x="66" y="78"/>
                  </a:lnTo>
                  <a:lnTo>
                    <a:pt x="68" y="80"/>
                  </a:lnTo>
                  <a:lnTo>
                    <a:pt x="68" y="80"/>
                  </a:lnTo>
                  <a:lnTo>
                    <a:pt x="70" y="82"/>
                  </a:lnTo>
                  <a:lnTo>
                    <a:pt x="72" y="84"/>
                  </a:lnTo>
                  <a:lnTo>
                    <a:pt x="76" y="86"/>
                  </a:lnTo>
                  <a:lnTo>
                    <a:pt x="76" y="88"/>
                  </a:lnTo>
                  <a:lnTo>
                    <a:pt x="78" y="90"/>
                  </a:lnTo>
                  <a:lnTo>
                    <a:pt x="80" y="90"/>
                  </a:lnTo>
                  <a:lnTo>
                    <a:pt x="80" y="94"/>
                  </a:lnTo>
                  <a:lnTo>
                    <a:pt x="84" y="98"/>
                  </a:lnTo>
                  <a:lnTo>
                    <a:pt x="84" y="102"/>
                  </a:lnTo>
                  <a:lnTo>
                    <a:pt x="86" y="104"/>
                  </a:lnTo>
                  <a:lnTo>
                    <a:pt x="88" y="106"/>
                  </a:lnTo>
                  <a:lnTo>
                    <a:pt x="88" y="108"/>
                  </a:lnTo>
                  <a:lnTo>
                    <a:pt x="90" y="108"/>
                  </a:lnTo>
                  <a:lnTo>
                    <a:pt x="90" y="108"/>
                  </a:lnTo>
                  <a:lnTo>
                    <a:pt x="92" y="110"/>
                  </a:lnTo>
                  <a:lnTo>
                    <a:pt x="94" y="110"/>
                  </a:lnTo>
                  <a:lnTo>
                    <a:pt x="96" y="112"/>
                  </a:lnTo>
                  <a:lnTo>
                    <a:pt x="96" y="112"/>
                  </a:lnTo>
                  <a:lnTo>
                    <a:pt x="98" y="112"/>
                  </a:lnTo>
                  <a:lnTo>
                    <a:pt x="98" y="112"/>
                  </a:lnTo>
                  <a:lnTo>
                    <a:pt x="98" y="112"/>
                  </a:lnTo>
                  <a:lnTo>
                    <a:pt x="98" y="114"/>
                  </a:lnTo>
                  <a:lnTo>
                    <a:pt x="98" y="114"/>
                  </a:lnTo>
                  <a:lnTo>
                    <a:pt x="98" y="116"/>
                  </a:lnTo>
                  <a:lnTo>
                    <a:pt x="98" y="116"/>
                  </a:lnTo>
                  <a:lnTo>
                    <a:pt x="98" y="118"/>
                  </a:lnTo>
                  <a:lnTo>
                    <a:pt x="98" y="120"/>
                  </a:lnTo>
                  <a:lnTo>
                    <a:pt x="96" y="122"/>
                  </a:lnTo>
                  <a:lnTo>
                    <a:pt x="96" y="124"/>
                  </a:lnTo>
                  <a:lnTo>
                    <a:pt x="96" y="126"/>
                  </a:lnTo>
                  <a:lnTo>
                    <a:pt x="96" y="126"/>
                  </a:lnTo>
                  <a:lnTo>
                    <a:pt x="96" y="128"/>
                  </a:lnTo>
                  <a:lnTo>
                    <a:pt x="96" y="128"/>
                  </a:lnTo>
                  <a:lnTo>
                    <a:pt x="98" y="128"/>
                  </a:lnTo>
                  <a:lnTo>
                    <a:pt x="98" y="130"/>
                  </a:lnTo>
                  <a:lnTo>
                    <a:pt x="98" y="130"/>
                  </a:lnTo>
                  <a:lnTo>
                    <a:pt x="100" y="130"/>
                  </a:lnTo>
                  <a:lnTo>
                    <a:pt x="102" y="130"/>
                  </a:lnTo>
                  <a:lnTo>
                    <a:pt x="104" y="130"/>
                  </a:lnTo>
                  <a:lnTo>
                    <a:pt x="106" y="132"/>
                  </a:lnTo>
                  <a:lnTo>
                    <a:pt x="108" y="132"/>
                  </a:lnTo>
                  <a:lnTo>
                    <a:pt x="108" y="132"/>
                  </a:lnTo>
                  <a:lnTo>
                    <a:pt x="110" y="132"/>
                  </a:lnTo>
                  <a:lnTo>
                    <a:pt x="110" y="132"/>
                  </a:lnTo>
                  <a:lnTo>
                    <a:pt x="110" y="134"/>
                  </a:lnTo>
                  <a:lnTo>
                    <a:pt x="112" y="134"/>
                  </a:lnTo>
                  <a:lnTo>
                    <a:pt x="112" y="134"/>
                  </a:lnTo>
                  <a:lnTo>
                    <a:pt x="112" y="136"/>
                  </a:lnTo>
                  <a:lnTo>
                    <a:pt x="112" y="136"/>
                  </a:lnTo>
                  <a:lnTo>
                    <a:pt x="112" y="140"/>
                  </a:lnTo>
                  <a:lnTo>
                    <a:pt x="112" y="142"/>
                  </a:lnTo>
                  <a:lnTo>
                    <a:pt x="112" y="144"/>
                  </a:lnTo>
                  <a:lnTo>
                    <a:pt x="112" y="146"/>
                  </a:lnTo>
                  <a:lnTo>
                    <a:pt x="112" y="148"/>
                  </a:lnTo>
                  <a:lnTo>
                    <a:pt x="112" y="150"/>
                  </a:lnTo>
                  <a:lnTo>
                    <a:pt x="112" y="150"/>
                  </a:lnTo>
                  <a:lnTo>
                    <a:pt x="112" y="150"/>
                  </a:lnTo>
                  <a:lnTo>
                    <a:pt x="112" y="152"/>
                  </a:lnTo>
                  <a:lnTo>
                    <a:pt x="114" y="152"/>
                  </a:lnTo>
                  <a:lnTo>
                    <a:pt x="114" y="152"/>
                  </a:lnTo>
                  <a:lnTo>
                    <a:pt x="116" y="154"/>
                  </a:lnTo>
                  <a:lnTo>
                    <a:pt x="118" y="154"/>
                  </a:lnTo>
                  <a:lnTo>
                    <a:pt x="120" y="156"/>
                  </a:lnTo>
                  <a:lnTo>
                    <a:pt x="124" y="156"/>
                  </a:lnTo>
                  <a:lnTo>
                    <a:pt x="126" y="156"/>
                  </a:lnTo>
                  <a:lnTo>
                    <a:pt x="128" y="158"/>
                  </a:lnTo>
                  <a:lnTo>
                    <a:pt x="128" y="158"/>
                  </a:lnTo>
                  <a:lnTo>
                    <a:pt x="130" y="158"/>
                  </a:lnTo>
                  <a:lnTo>
                    <a:pt x="130" y="160"/>
                  </a:lnTo>
                  <a:lnTo>
                    <a:pt x="130" y="160"/>
                  </a:lnTo>
                  <a:lnTo>
                    <a:pt x="130" y="160"/>
                  </a:lnTo>
                  <a:lnTo>
                    <a:pt x="130" y="162"/>
                  </a:lnTo>
                  <a:lnTo>
                    <a:pt x="130" y="164"/>
                  </a:lnTo>
                  <a:lnTo>
                    <a:pt x="130" y="166"/>
                  </a:lnTo>
                  <a:lnTo>
                    <a:pt x="130" y="168"/>
                  </a:lnTo>
                  <a:lnTo>
                    <a:pt x="128" y="170"/>
                  </a:lnTo>
                  <a:lnTo>
                    <a:pt x="128" y="170"/>
                  </a:lnTo>
                  <a:lnTo>
                    <a:pt x="130" y="172"/>
                  </a:lnTo>
                  <a:lnTo>
                    <a:pt x="130" y="172"/>
                  </a:lnTo>
                  <a:lnTo>
                    <a:pt x="130" y="172"/>
                  </a:lnTo>
                  <a:lnTo>
                    <a:pt x="130" y="172"/>
                  </a:lnTo>
                  <a:lnTo>
                    <a:pt x="130" y="172"/>
                  </a:lnTo>
                  <a:lnTo>
                    <a:pt x="132" y="174"/>
                  </a:lnTo>
                  <a:lnTo>
                    <a:pt x="134" y="174"/>
                  </a:lnTo>
                  <a:lnTo>
                    <a:pt x="136" y="172"/>
                  </a:lnTo>
                  <a:lnTo>
                    <a:pt x="136" y="172"/>
                  </a:lnTo>
                  <a:lnTo>
                    <a:pt x="138" y="172"/>
                  </a:lnTo>
                  <a:lnTo>
                    <a:pt x="140" y="172"/>
                  </a:lnTo>
                  <a:lnTo>
                    <a:pt x="140" y="174"/>
                  </a:lnTo>
                  <a:lnTo>
                    <a:pt x="140" y="174"/>
                  </a:lnTo>
                  <a:lnTo>
                    <a:pt x="142" y="174"/>
                  </a:lnTo>
                  <a:lnTo>
                    <a:pt x="142" y="176"/>
                  </a:lnTo>
                  <a:lnTo>
                    <a:pt x="142" y="176"/>
                  </a:lnTo>
                  <a:lnTo>
                    <a:pt x="142" y="178"/>
                  </a:lnTo>
                  <a:lnTo>
                    <a:pt x="142" y="180"/>
                  </a:lnTo>
                  <a:lnTo>
                    <a:pt x="142" y="182"/>
                  </a:lnTo>
                  <a:lnTo>
                    <a:pt x="142" y="188"/>
                  </a:lnTo>
                  <a:lnTo>
                    <a:pt x="142" y="190"/>
                  </a:lnTo>
                  <a:lnTo>
                    <a:pt x="142" y="192"/>
                  </a:lnTo>
                  <a:lnTo>
                    <a:pt x="142" y="192"/>
                  </a:lnTo>
                  <a:lnTo>
                    <a:pt x="142" y="194"/>
                  </a:lnTo>
                  <a:lnTo>
                    <a:pt x="144" y="196"/>
                  </a:lnTo>
                  <a:lnTo>
                    <a:pt x="146" y="200"/>
                  </a:lnTo>
                  <a:lnTo>
                    <a:pt x="146" y="202"/>
                  </a:lnTo>
                  <a:lnTo>
                    <a:pt x="148" y="204"/>
                  </a:lnTo>
                  <a:lnTo>
                    <a:pt x="148" y="206"/>
                  </a:lnTo>
                  <a:lnTo>
                    <a:pt x="148" y="208"/>
                  </a:lnTo>
                  <a:lnTo>
                    <a:pt x="148" y="208"/>
                  </a:lnTo>
                  <a:lnTo>
                    <a:pt x="148" y="210"/>
                  </a:lnTo>
                  <a:lnTo>
                    <a:pt x="148" y="210"/>
                  </a:lnTo>
                  <a:lnTo>
                    <a:pt x="148" y="212"/>
                  </a:lnTo>
                  <a:lnTo>
                    <a:pt x="146" y="214"/>
                  </a:lnTo>
                  <a:lnTo>
                    <a:pt x="146" y="216"/>
                  </a:lnTo>
                  <a:lnTo>
                    <a:pt x="144" y="218"/>
                  </a:lnTo>
                  <a:lnTo>
                    <a:pt x="144" y="220"/>
                  </a:lnTo>
                  <a:lnTo>
                    <a:pt x="144" y="222"/>
                  </a:lnTo>
                  <a:lnTo>
                    <a:pt x="144" y="222"/>
                  </a:lnTo>
                  <a:lnTo>
                    <a:pt x="144" y="224"/>
                  </a:lnTo>
                  <a:lnTo>
                    <a:pt x="144" y="224"/>
                  </a:lnTo>
                  <a:lnTo>
                    <a:pt x="144" y="224"/>
                  </a:lnTo>
                  <a:lnTo>
                    <a:pt x="144" y="226"/>
                  </a:lnTo>
                  <a:lnTo>
                    <a:pt x="146" y="226"/>
                  </a:lnTo>
                  <a:lnTo>
                    <a:pt x="146" y="226"/>
                  </a:lnTo>
                  <a:lnTo>
                    <a:pt x="148" y="228"/>
                  </a:lnTo>
                  <a:lnTo>
                    <a:pt x="150" y="228"/>
                  </a:lnTo>
                  <a:lnTo>
                    <a:pt x="154" y="230"/>
                  </a:lnTo>
                  <a:lnTo>
                    <a:pt x="156" y="232"/>
                  </a:lnTo>
                  <a:lnTo>
                    <a:pt x="158" y="232"/>
                  </a:lnTo>
                  <a:lnTo>
                    <a:pt x="166" y="238"/>
                  </a:lnTo>
                  <a:lnTo>
                    <a:pt x="176" y="244"/>
                  </a:lnTo>
                  <a:lnTo>
                    <a:pt x="196" y="260"/>
                  </a:lnTo>
                  <a:lnTo>
                    <a:pt x="208" y="266"/>
                  </a:lnTo>
                  <a:lnTo>
                    <a:pt x="218" y="274"/>
                  </a:lnTo>
                  <a:lnTo>
                    <a:pt x="224" y="276"/>
                  </a:lnTo>
                  <a:lnTo>
                    <a:pt x="228" y="280"/>
                  </a:lnTo>
                  <a:lnTo>
                    <a:pt x="232" y="282"/>
                  </a:lnTo>
                  <a:lnTo>
                    <a:pt x="236" y="284"/>
                  </a:lnTo>
                  <a:lnTo>
                    <a:pt x="246" y="288"/>
                  </a:lnTo>
                  <a:lnTo>
                    <a:pt x="250" y="290"/>
                  </a:lnTo>
                  <a:lnTo>
                    <a:pt x="256" y="292"/>
                  </a:lnTo>
                  <a:lnTo>
                    <a:pt x="262" y="294"/>
                  </a:lnTo>
                  <a:lnTo>
                    <a:pt x="264" y="296"/>
                  </a:lnTo>
                  <a:lnTo>
                    <a:pt x="268" y="296"/>
                  </a:lnTo>
                  <a:lnTo>
                    <a:pt x="270" y="296"/>
                  </a:lnTo>
                  <a:lnTo>
                    <a:pt x="272" y="298"/>
                  </a:lnTo>
                  <a:lnTo>
                    <a:pt x="274" y="298"/>
                  </a:lnTo>
                  <a:lnTo>
                    <a:pt x="276" y="296"/>
                  </a:lnTo>
                  <a:lnTo>
                    <a:pt x="278" y="296"/>
                  </a:lnTo>
                  <a:lnTo>
                    <a:pt x="278" y="296"/>
                  </a:lnTo>
                  <a:lnTo>
                    <a:pt x="280" y="296"/>
                  </a:lnTo>
                  <a:lnTo>
                    <a:pt x="282" y="294"/>
                  </a:lnTo>
                  <a:lnTo>
                    <a:pt x="284" y="292"/>
                  </a:lnTo>
                  <a:lnTo>
                    <a:pt x="286" y="290"/>
                  </a:lnTo>
                  <a:lnTo>
                    <a:pt x="288" y="290"/>
                  </a:lnTo>
                  <a:lnTo>
                    <a:pt x="290" y="288"/>
                  </a:lnTo>
                  <a:lnTo>
                    <a:pt x="290" y="288"/>
                  </a:lnTo>
                  <a:lnTo>
                    <a:pt x="290" y="288"/>
                  </a:lnTo>
                  <a:lnTo>
                    <a:pt x="292" y="288"/>
                  </a:lnTo>
                  <a:lnTo>
                    <a:pt x="294" y="288"/>
                  </a:lnTo>
                  <a:lnTo>
                    <a:pt x="296" y="290"/>
                  </a:lnTo>
                  <a:lnTo>
                    <a:pt x="296" y="290"/>
                  </a:lnTo>
                  <a:lnTo>
                    <a:pt x="300" y="292"/>
                  </a:lnTo>
                  <a:lnTo>
                    <a:pt x="302" y="292"/>
                  </a:lnTo>
                  <a:lnTo>
                    <a:pt x="302" y="294"/>
                  </a:lnTo>
                  <a:lnTo>
                    <a:pt x="306" y="294"/>
                  </a:lnTo>
                  <a:lnTo>
                    <a:pt x="310" y="296"/>
                  </a:lnTo>
                  <a:lnTo>
                    <a:pt x="314" y="296"/>
                  </a:lnTo>
                  <a:lnTo>
                    <a:pt x="316" y="298"/>
                  </a:lnTo>
                  <a:lnTo>
                    <a:pt x="318" y="298"/>
                  </a:lnTo>
                  <a:lnTo>
                    <a:pt x="318" y="300"/>
                  </a:lnTo>
                  <a:lnTo>
                    <a:pt x="320" y="300"/>
                  </a:lnTo>
                  <a:lnTo>
                    <a:pt x="322" y="302"/>
                  </a:lnTo>
                  <a:lnTo>
                    <a:pt x="324" y="306"/>
                  </a:lnTo>
                  <a:lnTo>
                    <a:pt x="326" y="308"/>
                  </a:lnTo>
                  <a:lnTo>
                    <a:pt x="328" y="312"/>
                  </a:lnTo>
                  <a:lnTo>
                    <a:pt x="330" y="314"/>
                  </a:lnTo>
                  <a:lnTo>
                    <a:pt x="330" y="312"/>
                  </a:lnTo>
                  <a:lnTo>
                    <a:pt x="332" y="306"/>
                  </a:lnTo>
                  <a:lnTo>
                    <a:pt x="332" y="304"/>
                  </a:lnTo>
                  <a:lnTo>
                    <a:pt x="334" y="300"/>
                  </a:lnTo>
                  <a:lnTo>
                    <a:pt x="334" y="298"/>
                  </a:lnTo>
                  <a:lnTo>
                    <a:pt x="336" y="296"/>
                  </a:lnTo>
                  <a:lnTo>
                    <a:pt x="336" y="296"/>
                  </a:lnTo>
                  <a:lnTo>
                    <a:pt x="336" y="296"/>
                  </a:lnTo>
                  <a:lnTo>
                    <a:pt x="336" y="296"/>
                  </a:lnTo>
                  <a:lnTo>
                    <a:pt x="338" y="294"/>
                  </a:lnTo>
                  <a:lnTo>
                    <a:pt x="340" y="294"/>
                  </a:lnTo>
                  <a:lnTo>
                    <a:pt x="342" y="294"/>
                  </a:lnTo>
                  <a:lnTo>
                    <a:pt x="344" y="294"/>
                  </a:lnTo>
                  <a:lnTo>
                    <a:pt x="346" y="294"/>
                  </a:lnTo>
                  <a:lnTo>
                    <a:pt x="348" y="294"/>
                  </a:lnTo>
                  <a:lnTo>
                    <a:pt x="348" y="292"/>
                  </a:lnTo>
                  <a:lnTo>
                    <a:pt x="348" y="292"/>
                  </a:lnTo>
                  <a:lnTo>
                    <a:pt x="348" y="292"/>
                  </a:lnTo>
                  <a:lnTo>
                    <a:pt x="350" y="290"/>
                  </a:lnTo>
                  <a:lnTo>
                    <a:pt x="350" y="290"/>
                  </a:lnTo>
                  <a:lnTo>
                    <a:pt x="350" y="288"/>
                  </a:lnTo>
                  <a:lnTo>
                    <a:pt x="350" y="286"/>
                  </a:lnTo>
                  <a:lnTo>
                    <a:pt x="350" y="284"/>
                  </a:lnTo>
                  <a:lnTo>
                    <a:pt x="350" y="280"/>
                  </a:lnTo>
                  <a:lnTo>
                    <a:pt x="350" y="278"/>
                  </a:lnTo>
                  <a:lnTo>
                    <a:pt x="350" y="278"/>
                  </a:lnTo>
                  <a:lnTo>
                    <a:pt x="350" y="276"/>
                  </a:lnTo>
                  <a:lnTo>
                    <a:pt x="350" y="276"/>
                  </a:lnTo>
                  <a:lnTo>
                    <a:pt x="350" y="274"/>
                  </a:lnTo>
                  <a:lnTo>
                    <a:pt x="352" y="274"/>
                  </a:lnTo>
                  <a:lnTo>
                    <a:pt x="352" y="272"/>
                  </a:lnTo>
                  <a:lnTo>
                    <a:pt x="354" y="272"/>
                  </a:lnTo>
                  <a:lnTo>
                    <a:pt x="356" y="270"/>
                  </a:lnTo>
                  <a:lnTo>
                    <a:pt x="360" y="270"/>
                  </a:lnTo>
                  <a:lnTo>
                    <a:pt x="364" y="268"/>
                  </a:lnTo>
                  <a:lnTo>
                    <a:pt x="368" y="266"/>
                  </a:lnTo>
                  <a:lnTo>
                    <a:pt x="370" y="266"/>
                  </a:lnTo>
                  <a:lnTo>
                    <a:pt x="374" y="264"/>
                  </a:lnTo>
                  <a:lnTo>
                    <a:pt x="376" y="264"/>
                  </a:lnTo>
                  <a:lnTo>
                    <a:pt x="380" y="262"/>
                  </a:lnTo>
                  <a:lnTo>
                    <a:pt x="382" y="262"/>
                  </a:lnTo>
                  <a:lnTo>
                    <a:pt x="384" y="260"/>
                  </a:lnTo>
                  <a:lnTo>
                    <a:pt x="386" y="260"/>
                  </a:lnTo>
                  <a:lnTo>
                    <a:pt x="392" y="256"/>
                  </a:lnTo>
                  <a:lnTo>
                    <a:pt x="398" y="252"/>
                  </a:lnTo>
                  <a:lnTo>
                    <a:pt x="400" y="250"/>
                  </a:lnTo>
                  <a:lnTo>
                    <a:pt x="404" y="248"/>
                  </a:lnTo>
                  <a:lnTo>
                    <a:pt x="406" y="244"/>
                  </a:lnTo>
                  <a:lnTo>
                    <a:pt x="408" y="242"/>
                  </a:lnTo>
                  <a:lnTo>
                    <a:pt x="408" y="240"/>
                  </a:lnTo>
                  <a:lnTo>
                    <a:pt x="408" y="240"/>
                  </a:lnTo>
                  <a:lnTo>
                    <a:pt x="410" y="238"/>
                  </a:lnTo>
                  <a:lnTo>
                    <a:pt x="410" y="238"/>
                  </a:lnTo>
                  <a:lnTo>
                    <a:pt x="410" y="238"/>
                  </a:lnTo>
                  <a:lnTo>
                    <a:pt x="410" y="234"/>
                  </a:lnTo>
                  <a:lnTo>
                    <a:pt x="408" y="232"/>
                  </a:lnTo>
                  <a:lnTo>
                    <a:pt x="408" y="230"/>
                  </a:lnTo>
                  <a:lnTo>
                    <a:pt x="408" y="226"/>
                  </a:lnTo>
                  <a:lnTo>
                    <a:pt x="408" y="224"/>
                  </a:lnTo>
                  <a:lnTo>
                    <a:pt x="408" y="222"/>
                  </a:lnTo>
                  <a:lnTo>
                    <a:pt x="408" y="222"/>
                  </a:lnTo>
                  <a:lnTo>
                    <a:pt x="408" y="220"/>
                  </a:lnTo>
                  <a:lnTo>
                    <a:pt x="408" y="220"/>
                  </a:lnTo>
                  <a:lnTo>
                    <a:pt x="408" y="220"/>
                  </a:lnTo>
                  <a:lnTo>
                    <a:pt x="410" y="220"/>
                  </a:lnTo>
                  <a:lnTo>
                    <a:pt x="412" y="218"/>
                  </a:lnTo>
                  <a:lnTo>
                    <a:pt x="414" y="218"/>
                  </a:lnTo>
                  <a:lnTo>
                    <a:pt x="414" y="216"/>
                  </a:lnTo>
                  <a:lnTo>
                    <a:pt x="414" y="216"/>
                  </a:lnTo>
                  <a:lnTo>
                    <a:pt x="414" y="216"/>
                  </a:lnTo>
                  <a:lnTo>
                    <a:pt x="414" y="214"/>
                  </a:lnTo>
                  <a:lnTo>
                    <a:pt x="414" y="212"/>
                  </a:lnTo>
                  <a:lnTo>
                    <a:pt x="414" y="210"/>
                  </a:lnTo>
                  <a:lnTo>
                    <a:pt x="414" y="208"/>
                  </a:lnTo>
                  <a:lnTo>
                    <a:pt x="414" y="206"/>
                  </a:lnTo>
                  <a:lnTo>
                    <a:pt x="412" y="204"/>
                  </a:lnTo>
                  <a:lnTo>
                    <a:pt x="412" y="202"/>
                  </a:lnTo>
                  <a:lnTo>
                    <a:pt x="412" y="202"/>
                  </a:lnTo>
                  <a:lnTo>
                    <a:pt x="410" y="202"/>
                  </a:lnTo>
                  <a:lnTo>
                    <a:pt x="410" y="200"/>
                  </a:lnTo>
                  <a:lnTo>
                    <a:pt x="408" y="200"/>
                  </a:lnTo>
                  <a:lnTo>
                    <a:pt x="406" y="198"/>
                  </a:lnTo>
                  <a:lnTo>
                    <a:pt x="404" y="198"/>
                  </a:lnTo>
                  <a:lnTo>
                    <a:pt x="402" y="198"/>
                  </a:lnTo>
                  <a:lnTo>
                    <a:pt x="400" y="198"/>
                  </a:lnTo>
                  <a:lnTo>
                    <a:pt x="398" y="198"/>
                  </a:lnTo>
                  <a:lnTo>
                    <a:pt x="396" y="198"/>
                  </a:lnTo>
                  <a:lnTo>
                    <a:pt x="390" y="198"/>
                  </a:lnTo>
                  <a:lnTo>
                    <a:pt x="386" y="198"/>
                  </a:lnTo>
                  <a:lnTo>
                    <a:pt x="382" y="198"/>
                  </a:lnTo>
                  <a:lnTo>
                    <a:pt x="380" y="198"/>
                  </a:lnTo>
                  <a:lnTo>
                    <a:pt x="380" y="198"/>
                  </a:lnTo>
                  <a:lnTo>
                    <a:pt x="378" y="200"/>
                  </a:lnTo>
                  <a:lnTo>
                    <a:pt x="376" y="200"/>
                  </a:lnTo>
                  <a:lnTo>
                    <a:pt x="374" y="202"/>
                  </a:lnTo>
                  <a:lnTo>
                    <a:pt x="372" y="204"/>
                  </a:lnTo>
                  <a:lnTo>
                    <a:pt x="370" y="206"/>
                  </a:lnTo>
                  <a:lnTo>
                    <a:pt x="368" y="206"/>
                  </a:lnTo>
                  <a:lnTo>
                    <a:pt x="366" y="208"/>
                  </a:lnTo>
                  <a:lnTo>
                    <a:pt x="366" y="210"/>
                  </a:lnTo>
                  <a:lnTo>
                    <a:pt x="364" y="212"/>
                  </a:lnTo>
                  <a:lnTo>
                    <a:pt x="364" y="214"/>
                  </a:lnTo>
                  <a:lnTo>
                    <a:pt x="362" y="214"/>
                  </a:lnTo>
                  <a:lnTo>
                    <a:pt x="362" y="216"/>
                  </a:lnTo>
                  <a:lnTo>
                    <a:pt x="360" y="222"/>
                  </a:lnTo>
                  <a:lnTo>
                    <a:pt x="358" y="226"/>
                  </a:lnTo>
                  <a:lnTo>
                    <a:pt x="356" y="230"/>
                  </a:lnTo>
                  <a:lnTo>
                    <a:pt x="354" y="234"/>
                  </a:lnTo>
                  <a:lnTo>
                    <a:pt x="354" y="236"/>
                  </a:lnTo>
                  <a:lnTo>
                    <a:pt x="352" y="238"/>
                  </a:lnTo>
                  <a:lnTo>
                    <a:pt x="352" y="240"/>
                  </a:lnTo>
                  <a:lnTo>
                    <a:pt x="350" y="240"/>
                  </a:lnTo>
                  <a:lnTo>
                    <a:pt x="350" y="240"/>
                  </a:lnTo>
                  <a:lnTo>
                    <a:pt x="348" y="242"/>
                  </a:lnTo>
                  <a:lnTo>
                    <a:pt x="346" y="242"/>
                  </a:lnTo>
                  <a:lnTo>
                    <a:pt x="342" y="244"/>
                  </a:lnTo>
                  <a:lnTo>
                    <a:pt x="340" y="244"/>
                  </a:lnTo>
                  <a:lnTo>
                    <a:pt x="336" y="246"/>
                  </a:lnTo>
                  <a:lnTo>
                    <a:pt x="332" y="246"/>
                  </a:lnTo>
                  <a:lnTo>
                    <a:pt x="328" y="246"/>
                  </a:lnTo>
                  <a:lnTo>
                    <a:pt x="320" y="248"/>
                  </a:lnTo>
                  <a:lnTo>
                    <a:pt x="316" y="248"/>
                  </a:lnTo>
                  <a:lnTo>
                    <a:pt x="312" y="248"/>
                  </a:lnTo>
                  <a:lnTo>
                    <a:pt x="308" y="248"/>
                  </a:lnTo>
                  <a:lnTo>
                    <a:pt x="302" y="248"/>
                  </a:lnTo>
                  <a:lnTo>
                    <a:pt x="300" y="248"/>
                  </a:lnTo>
                  <a:lnTo>
                    <a:pt x="298" y="248"/>
                  </a:lnTo>
                  <a:lnTo>
                    <a:pt x="296" y="248"/>
                  </a:lnTo>
                  <a:lnTo>
                    <a:pt x="292" y="246"/>
                  </a:lnTo>
                  <a:lnTo>
                    <a:pt x="290" y="246"/>
                  </a:lnTo>
                  <a:lnTo>
                    <a:pt x="286" y="244"/>
                  </a:lnTo>
                  <a:lnTo>
                    <a:pt x="282" y="242"/>
                  </a:lnTo>
                  <a:lnTo>
                    <a:pt x="280" y="238"/>
                  </a:lnTo>
                  <a:lnTo>
                    <a:pt x="276" y="236"/>
                  </a:lnTo>
                  <a:lnTo>
                    <a:pt x="274" y="234"/>
                  </a:lnTo>
                  <a:lnTo>
                    <a:pt x="272" y="232"/>
                  </a:lnTo>
                  <a:lnTo>
                    <a:pt x="272" y="232"/>
                  </a:lnTo>
                  <a:lnTo>
                    <a:pt x="270" y="230"/>
                  </a:lnTo>
                  <a:lnTo>
                    <a:pt x="270" y="228"/>
                  </a:lnTo>
                  <a:lnTo>
                    <a:pt x="270" y="226"/>
                  </a:lnTo>
                  <a:lnTo>
                    <a:pt x="268" y="222"/>
                  </a:lnTo>
                  <a:lnTo>
                    <a:pt x="268" y="220"/>
                  </a:lnTo>
                  <a:lnTo>
                    <a:pt x="268" y="218"/>
                  </a:lnTo>
                  <a:lnTo>
                    <a:pt x="266" y="212"/>
                  </a:lnTo>
                  <a:lnTo>
                    <a:pt x="266" y="200"/>
                  </a:lnTo>
                  <a:lnTo>
                    <a:pt x="266" y="194"/>
                  </a:lnTo>
                  <a:lnTo>
                    <a:pt x="264" y="192"/>
                  </a:lnTo>
                  <a:lnTo>
                    <a:pt x="264" y="190"/>
                  </a:lnTo>
                  <a:lnTo>
                    <a:pt x="264" y="186"/>
                  </a:lnTo>
                  <a:lnTo>
                    <a:pt x="262" y="184"/>
                  </a:lnTo>
                  <a:lnTo>
                    <a:pt x="260" y="176"/>
                  </a:lnTo>
                  <a:lnTo>
                    <a:pt x="258" y="172"/>
                  </a:lnTo>
                  <a:lnTo>
                    <a:pt x="258" y="168"/>
                  </a:lnTo>
                  <a:lnTo>
                    <a:pt x="258" y="164"/>
                  </a:lnTo>
                  <a:lnTo>
                    <a:pt x="258" y="162"/>
                  </a:lnTo>
                  <a:lnTo>
                    <a:pt x="256" y="160"/>
                  </a:lnTo>
                  <a:lnTo>
                    <a:pt x="258" y="158"/>
                  </a:lnTo>
                  <a:lnTo>
                    <a:pt x="258" y="156"/>
                  </a:lnTo>
                  <a:lnTo>
                    <a:pt x="258" y="154"/>
                  </a:lnTo>
                  <a:lnTo>
                    <a:pt x="260" y="150"/>
                  </a:lnTo>
                  <a:lnTo>
                    <a:pt x="262" y="144"/>
                  </a:lnTo>
                  <a:lnTo>
                    <a:pt x="262" y="142"/>
                  </a:lnTo>
                  <a:lnTo>
                    <a:pt x="264" y="140"/>
                  </a:lnTo>
                  <a:lnTo>
                    <a:pt x="264" y="134"/>
                  </a:lnTo>
                  <a:lnTo>
                    <a:pt x="266" y="128"/>
                  </a:lnTo>
                  <a:lnTo>
                    <a:pt x="266" y="120"/>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17" name="Freeform 523">
              <a:extLst>
                <a:ext uri="{FF2B5EF4-FFF2-40B4-BE49-F238E27FC236}">
                  <a16:creationId xmlns:a16="http://schemas.microsoft.com/office/drawing/2014/main" id="{203B32A8-BF42-4F35-BB14-E5E6036D9E71}"/>
                </a:ext>
              </a:extLst>
            </p:cNvPr>
            <p:cNvSpPr>
              <a:spLocks/>
            </p:cNvSpPr>
            <p:nvPr/>
          </p:nvSpPr>
          <p:spPr bwMode="auto">
            <a:xfrm>
              <a:off x="2893932" y="3129875"/>
              <a:ext cx="782958" cy="536865"/>
            </a:xfrm>
            <a:custGeom>
              <a:avLst/>
              <a:gdLst>
                <a:gd name="T0" fmla="*/ 246 w 414"/>
                <a:gd name="T1" fmla="*/ 120 h 314"/>
                <a:gd name="T2" fmla="*/ 242 w 414"/>
                <a:gd name="T3" fmla="*/ 100 h 314"/>
                <a:gd name="T4" fmla="*/ 230 w 414"/>
                <a:gd name="T5" fmla="*/ 90 h 314"/>
                <a:gd name="T6" fmla="*/ 220 w 414"/>
                <a:gd name="T7" fmla="*/ 64 h 314"/>
                <a:gd name="T8" fmla="*/ 202 w 414"/>
                <a:gd name="T9" fmla="*/ 50 h 314"/>
                <a:gd name="T10" fmla="*/ 198 w 414"/>
                <a:gd name="T11" fmla="*/ 70 h 314"/>
                <a:gd name="T12" fmla="*/ 180 w 414"/>
                <a:gd name="T13" fmla="*/ 68 h 314"/>
                <a:gd name="T14" fmla="*/ 174 w 414"/>
                <a:gd name="T15" fmla="*/ 46 h 314"/>
                <a:gd name="T16" fmla="*/ 166 w 414"/>
                <a:gd name="T17" fmla="*/ 38 h 314"/>
                <a:gd name="T18" fmla="*/ 160 w 414"/>
                <a:gd name="T19" fmla="*/ 28 h 314"/>
                <a:gd name="T20" fmla="*/ 152 w 414"/>
                <a:gd name="T21" fmla="*/ 16 h 314"/>
                <a:gd name="T22" fmla="*/ 140 w 414"/>
                <a:gd name="T23" fmla="*/ 18 h 314"/>
                <a:gd name="T24" fmla="*/ 126 w 414"/>
                <a:gd name="T25" fmla="*/ 22 h 314"/>
                <a:gd name="T26" fmla="*/ 120 w 414"/>
                <a:gd name="T27" fmla="*/ 32 h 314"/>
                <a:gd name="T28" fmla="*/ 90 w 414"/>
                <a:gd name="T29" fmla="*/ 36 h 314"/>
                <a:gd name="T30" fmla="*/ 62 w 414"/>
                <a:gd name="T31" fmla="*/ 30 h 314"/>
                <a:gd name="T32" fmla="*/ 36 w 414"/>
                <a:gd name="T33" fmla="*/ 12 h 314"/>
                <a:gd name="T34" fmla="*/ 26 w 414"/>
                <a:gd name="T35" fmla="*/ 0 h 314"/>
                <a:gd name="T36" fmla="*/ 0 w 414"/>
                <a:gd name="T37" fmla="*/ 28 h 314"/>
                <a:gd name="T38" fmla="*/ 16 w 414"/>
                <a:gd name="T39" fmla="*/ 54 h 314"/>
                <a:gd name="T40" fmla="*/ 28 w 414"/>
                <a:gd name="T41" fmla="*/ 84 h 314"/>
                <a:gd name="T42" fmla="*/ 18 w 414"/>
                <a:gd name="T43" fmla="*/ 94 h 314"/>
                <a:gd name="T44" fmla="*/ 40 w 414"/>
                <a:gd name="T45" fmla="*/ 110 h 314"/>
                <a:gd name="T46" fmla="*/ 58 w 414"/>
                <a:gd name="T47" fmla="*/ 128 h 314"/>
                <a:gd name="T48" fmla="*/ 64 w 414"/>
                <a:gd name="T49" fmla="*/ 154 h 314"/>
                <a:gd name="T50" fmla="*/ 90 w 414"/>
                <a:gd name="T51" fmla="*/ 180 h 314"/>
                <a:gd name="T52" fmla="*/ 100 w 414"/>
                <a:gd name="T53" fmla="*/ 172 h 314"/>
                <a:gd name="T54" fmla="*/ 78 w 414"/>
                <a:gd name="T55" fmla="*/ 128 h 314"/>
                <a:gd name="T56" fmla="*/ 48 w 414"/>
                <a:gd name="T57" fmla="*/ 80 h 314"/>
                <a:gd name="T58" fmla="*/ 28 w 414"/>
                <a:gd name="T59" fmla="*/ 30 h 314"/>
                <a:gd name="T60" fmla="*/ 36 w 414"/>
                <a:gd name="T61" fmla="*/ 24 h 314"/>
                <a:gd name="T62" fmla="*/ 60 w 414"/>
                <a:gd name="T63" fmla="*/ 46 h 314"/>
                <a:gd name="T64" fmla="*/ 66 w 414"/>
                <a:gd name="T65" fmla="*/ 74 h 314"/>
                <a:gd name="T66" fmla="*/ 80 w 414"/>
                <a:gd name="T67" fmla="*/ 94 h 314"/>
                <a:gd name="T68" fmla="*/ 98 w 414"/>
                <a:gd name="T69" fmla="*/ 112 h 314"/>
                <a:gd name="T70" fmla="*/ 96 w 414"/>
                <a:gd name="T71" fmla="*/ 126 h 314"/>
                <a:gd name="T72" fmla="*/ 110 w 414"/>
                <a:gd name="T73" fmla="*/ 132 h 314"/>
                <a:gd name="T74" fmla="*/ 112 w 414"/>
                <a:gd name="T75" fmla="*/ 150 h 314"/>
                <a:gd name="T76" fmla="*/ 128 w 414"/>
                <a:gd name="T77" fmla="*/ 158 h 314"/>
                <a:gd name="T78" fmla="*/ 130 w 414"/>
                <a:gd name="T79" fmla="*/ 172 h 314"/>
                <a:gd name="T80" fmla="*/ 142 w 414"/>
                <a:gd name="T81" fmla="*/ 174 h 314"/>
                <a:gd name="T82" fmla="*/ 146 w 414"/>
                <a:gd name="T83" fmla="*/ 200 h 314"/>
                <a:gd name="T84" fmla="*/ 144 w 414"/>
                <a:gd name="T85" fmla="*/ 220 h 314"/>
                <a:gd name="T86" fmla="*/ 156 w 414"/>
                <a:gd name="T87" fmla="*/ 232 h 314"/>
                <a:gd name="T88" fmla="*/ 250 w 414"/>
                <a:gd name="T89" fmla="*/ 290 h 314"/>
                <a:gd name="T90" fmla="*/ 282 w 414"/>
                <a:gd name="T91" fmla="*/ 294 h 314"/>
                <a:gd name="T92" fmla="*/ 302 w 414"/>
                <a:gd name="T93" fmla="*/ 292 h 314"/>
                <a:gd name="T94" fmla="*/ 328 w 414"/>
                <a:gd name="T95" fmla="*/ 312 h 314"/>
                <a:gd name="T96" fmla="*/ 340 w 414"/>
                <a:gd name="T97" fmla="*/ 294 h 314"/>
                <a:gd name="T98" fmla="*/ 350 w 414"/>
                <a:gd name="T99" fmla="*/ 284 h 314"/>
                <a:gd name="T100" fmla="*/ 364 w 414"/>
                <a:gd name="T101" fmla="*/ 268 h 314"/>
                <a:gd name="T102" fmla="*/ 404 w 414"/>
                <a:gd name="T103" fmla="*/ 248 h 314"/>
                <a:gd name="T104" fmla="*/ 408 w 414"/>
                <a:gd name="T105" fmla="*/ 224 h 314"/>
                <a:gd name="T106" fmla="*/ 414 w 414"/>
                <a:gd name="T107" fmla="*/ 214 h 314"/>
                <a:gd name="T108" fmla="*/ 404 w 414"/>
                <a:gd name="T109" fmla="*/ 198 h 314"/>
                <a:gd name="T110" fmla="*/ 374 w 414"/>
                <a:gd name="T111" fmla="*/ 202 h 314"/>
                <a:gd name="T112" fmla="*/ 356 w 414"/>
                <a:gd name="T113" fmla="*/ 230 h 314"/>
                <a:gd name="T114" fmla="*/ 332 w 414"/>
                <a:gd name="T115" fmla="*/ 246 h 314"/>
                <a:gd name="T116" fmla="*/ 286 w 414"/>
                <a:gd name="T117" fmla="*/ 244 h 314"/>
                <a:gd name="T118" fmla="*/ 268 w 414"/>
                <a:gd name="T119" fmla="*/ 218 h 314"/>
                <a:gd name="T120" fmla="*/ 258 w 414"/>
                <a:gd name="T121" fmla="*/ 162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4" h="314">
                  <a:moveTo>
                    <a:pt x="266" y="120"/>
                  </a:moveTo>
                  <a:lnTo>
                    <a:pt x="266" y="120"/>
                  </a:lnTo>
                  <a:lnTo>
                    <a:pt x="264" y="122"/>
                  </a:lnTo>
                  <a:lnTo>
                    <a:pt x="262" y="122"/>
                  </a:lnTo>
                  <a:lnTo>
                    <a:pt x="258" y="122"/>
                  </a:lnTo>
                  <a:lnTo>
                    <a:pt x="254" y="122"/>
                  </a:lnTo>
                  <a:lnTo>
                    <a:pt x="252" y="122"/>
                  </a:lnTo>
                  <a:lnTo>
                    <a:pt x="250" y="122"/>
                  </a:lnTo>
                  <a:lnTo>
                    <a:pt x="248" y="122"/>
                  </a:lnTo>
                  <a:lnTo>
                    <a:pt x="248" y="122"/>
                  </a:lnTo>
                  <a:lnTo>
                    <a:pt x="246" y="120"/>
                  </a:lnTo>
                  <a:lnTo>
                    <a:pt x="246" y="120"/>
                  </a:lnTo>
                  <a:lnTo>
                    <a:pt x="246" y="118"/>
                  </a:lnTo>
                  <a:lnTo>
                    <a:pt x="246" y="118"/>
                  </a:lnTo>
                  <a:lnTo>
                    <a:pt x="246" y="116"/>
                  </a:lnTo>
                  <a:lnTo>
                    <a:pt x="244" y="114"/>
                  </a:lnTo>
                  <a:lnTo>
                    <a:pt x="244" y="110"/>
                  </a:lnTo>
                  <a:lnTo>
                    <a:pt x="244" y="108"/>
                  </a:lnTo>
                  <a:lnTo>
                    <a:pt x="244" y="104"/>
                  </a:lnTo>
                  <a:lnTo>
                    <a:pt x="244" y="104"/>
                  </a:lnTo>
                  <a:lnTo>
                    <a:pt x="244" y="102"/>
                  </a:lnTo>
                  <a:lnTo>
                    <a:pt x="244" y="102"/>
                  </a:lnTo>
                  <a:lnTo>
                    <a:pt x="242" y="100"/>
                  </a:lnTo>
                  <a:lnTo>
                    <a:pt x="242" y="100"/>
                  </a:lnTo>
                  <a:lnTo>
                    <a:pt x="242" y="100"/>
                  </a:lnTo>
                  <a:lnTo>
                    <a:pt x="240" y="98"/>
                  </a:lnTo>
                  <a:lnTo>
                    <a:pt x="238" y="98"/>
                  </a:lnTo>
                  <a:lnTo>
                    <a:pt x="236" y="98"/>
                  </a:lnTo>
                  <a:lnTo>
                    <a:pt x="234" y="96"/>
                  </a:lnTo>
                  <a:lnTo>
                    <a:pt x="232" y="96"/>
                  </a:lnTo>
                  <a:lnTo>
                    <a:pt x="232" y="94"/>
                  </a:lnTo>
                  <a:lnTo>
                    <a:pt x="230" y="94"/>
                  </a:lnTo>
                  <a:lnTo>
                    <a:pt x="230" y="94"/>
                  </a:lnTo>
                  <a:lnTo>
                    <a:pt x="230" y="94"/>
                  </a:lnTo>
                  <a:lnTo>
                    <a:pt x="230" y="92"/>
                  </a:lnTo>
                  <a:lnTo>
                    <a:pt x="230" y="90"/>
                  </a:lnTo>
                  <a:lnTo>
                    <a:pt x="228" y="90"/>
                  </a:lnTo>
                  <a:lnTo>
                    <a:pt x="228" y="86"/>
                  </a:lnTo>
                  <a:lnTo>
                    <a:pt x="228" y="84"/>
                  </a:lnTo>
                  <a:lnTo>
                    <a:pt x="228" y="80"/>
                  </a:lnTo>
                  <a:lnTo>
                    <a:pt x="228" y="78"/>
                  </a:lnTo>
                  <a:lnTo>
                    <a:pt x="228" y="74"/>
                  </a:lnTo>
                  <a:lnTo>
                    <a:pt x="226" y="74"/>
                  </a:lnTo>
                  <a:lnTo>
                    <a:pt x="226" y="72"/>
                  </a:lnTo>
                  <a:lnTo>
                    <a:pt x="226" y="72"/>
                  </a:lnTo>
                  <a:lnTo>
                    <a:pt x="224" y="70"/>
                  </a:lnTo>
                  <a:lnTo>
                    <a:pt x="222" y="66"/>
                  </a:lnTo>
                  <a:lnTo>
                    <a:pt x="220" y="64"/>
                  </a:lnTo>
                  <a:lnTo>
                    <a:pt x="218" y="62"/>
                  </a:lnTo>
                  <a:lnTo>
                    <a:pt x="214" y="58"/>
                  </a:lnTo>
                  <a:lnTo>
                    <a:pt x="212" y="56"/>
                  </a:lnTo>
                  <a:lnTo>
                    <a:pt x="210" y="54"/>
                  </a:lnTo>
                  <a:lnTo>
                    <a:pt x="208" y="52"/>
                  </a:lnTo>
                  <a:lnTo>
                    <a:pt x="208" y="52"/>
                  </a:lnTo>
                  <a:lnTo>
                    <a:pt x="206" y="50"/>
                  </a:lnTo>
                  <a:lnTo>
                    <a:pt x="206" y="50"/>
                  </a:lnTo>
                  <a:lnTo>
                    <a:pt x="204" y="50"/>
                  </a:lnTo>
                  <a:lnTo>
                    <a:pt x="204" y="50"/>
                  </a:lnTo>
                  <a:lnTo>
                    <a:pt x="202" y="50"/>
                  </a:lnTo>
                  <a:lnTo>
                    <a:pt x="202" y="50"/>
                  </a:lnTo>
                  <a:lnTo>
                    <a:pt x="202" y="52"/>
                  </a:lnTo>
                  <a:lnTo>
                    <a:pt x="200" y="52"/>
                  </a:lnTo>
                  <a:lnTo>
                    <a:pt x="200" y="54"/>
                  </a:lnTo>
                  <a:lnTo>
                    <a:pt x="200" y="54"/>
                  </a:lnTo>
                  <a:lnTo>
                    <a:pt x="200" y="56"/>
                  </a:lnTo>
                  <a:lnTo>
                    <a:pt x="200" y="60"/>
                  </a:lnTo>
                  <a:lnTo>
                    <a:pt x="200" y="62"/>
                  </a:lnTo>
                  <a:lnTo>
                    <a:pt x="200" y="66"/>
                  </a:lnTo>
                  <a:lnTo>
                    <a:pt x="200" y="68"/>
                  </a:lnTo>
                  <a:lnTo>
                    <a:pt x="198" y="68"/>
                  </a:lnTo>
                  <a:lnTo>
                    <a:pt x="198" y="70"/>
                  </a:lnTo>
                  <a:lnTo>
                    <a:pt x="198" y="70"/>
                  </a:lnTo>
                  <a:lnTo>
                    <a:pt x="196" y="70"/>
                  </a:lnTo>
                  <a:lnTo>
                    <a:pt x="196" y="72"/>
                  </a:lnTo>
                  <a:lnTo>
                    <a:pt x="194" y="72"/>
                  </a:lnTo>
                  <a:lnTo>
                    <a:pt x="192" y="72"/>
                  </a:lnTo>
                  <a:lnTo>
                    <a:pt x="190" y="72"/>
                  </a:lnTo>
                  <a:lnTo>
                    <a:pt x="188" y="72"/>
                  </a:lnTo>
                  <a:lnTo>
                    <a:pt x="186" y="72"/>
                  </a:lnTo>
                  <a:lnTo>
                    <a:pt x="184" y="72"/>
                  </a:lnTo>
                  <a:lnTo>
                    <a:pt x="184" y="70"/>
                  </a:lnTo>
                  <a:lnTo>
                    <a:pt x="182" y="70"/>
                  </a:lnTo>
                  <a:lnTo>
                    <a:pt x="182" y="70"/>
                  </a:lnTo>
                  <a:lnTo>
                    <a:pt x="180" y="68"/>
                  </a:lnTo>
                  <a:lnTo>
                    <a:pt x="180" y="66"/>
                  </a:lnTo>
                  <a:lnTo>
                    <a:pt x="180" y="66"/>
                  </a:lnTo>
                  <a:lnTo>
                    <a:pt x="180" y="64"/>
                  </a:lnTo>
                  <a:lnTo>
                    <a:pt x="180" y="62"/>
                  </a:lnTo>
                  <a:lnTo>
                    <a:pt x="178" y="58"/>
                  </a:lnTo>
                  <a:lnTo>
                    <a:pt x="178" y="54"/>
                  </a:lnTo>
                  <a:lnTo>
                    <a:pt x="178" y="52"/>
                  </a:lnTo>
                  <a:lnTo>
                    <a:pt x="176" y="50"/>
                  </a:lnTo>
                  <a:lnTo>
                    <a:pt x="176" y="48"/>
                  </a:lnTo>
                  <a:lnTo>
                    <a:pt x="176" y="48"/>
                  </a:lnTo>
                  <a:lnTo>
                    <a:pt x="174" y="46"/>
                  </a:lnTo>
                  <a:lnTo>
                    <a:pt x="174" y="46"/>
                  </a:lnTo>
                  <a:lnTo>
                    <a:pt x="174" y="46"/>
                  </a:lnTo>
                  <a:lnTo>
                    <a:pt x="170" y="46"/>
                  </a:lnTo>
                  <a:lnTo>
                    <a:pt x="170" y="44"/>
                  </a:lnTo>
                  <a:lnTo>
                    <a:pt x="168" y="44"/>
                  </a:lnTo>
                  <a:lnTo>
                    <a:pt x="166" y="44"/>
                  </a:lnTo>
                  <a:lnTo>
                    <a:pt x="166" y="44"/>
                  </a:lnTo>
                  <a:lnTo>
                    <a:pt x="166" y="44"/>
                  </a:lnTo>
                  <a:lnTo>
                    <a:pt x="166" y="44"/>
                  </a:lnTo>
                  <a:lnTo>
                    <a:pt x="166" y="42"/>
                  </a:lnTo>
                  <a:lnTo>
                    <a:pt x="166" y="42"/>
                  </a:lnTo>
                  <a:lnTo>
                    <a:pt x="166" y="40"/>
                  </a:lnTo>
                  <a:lnTo>
                    <a:pt x="166" y="38"/>
                  </a:lnTo>
                  <a:lnTo>
                    <a:pt x="166" y="36"/>
                  </a:lnTo>
                  <a:lnTo>
                    <a:pt x="166" y="34"/>
                  </a:lnTo>
                  <a:lnTo>
                    <a:pt x="166" y="32"/>
                  </a:lnTo>
                  <a:lnTo>
                    <a:pt x="166" y="32"/>
                  </a:lnTo>
                  <a:lnTo>
                    <a:pt x="166" y="32"/>
                  </a:lnTo>
                  <a:lnTo>
                    <a:pt x="166" y="30"/>
                  </a:lnTo>
                  <a:lnTo>
                    <a:pt x="164" y="30"/>
                  </a:lnTo>
                  <a:lnTo>
                    <a:pt x="164" y="30"/>
                  </a:lnTo>
                  <a:lnTo>
                    <a:pt x="164" y="30"/>
                  </a:lnTo>
                  <a:lnTo>
                    <a:pt x="162" y="28"/>
                  </a:lnTo>
                  <a:lnTo>
                    <a:pt x="162" y="28"/>
                  </a:lnTo>
                  <a:lnTo>
                    <a:pt x="160" y="28"/>
                  </a:lnTo>
                  <a:lnTo>
                    <a:pt x="158" y="28"/>
                  </a:lnTo>
                  <a:lnTo>
                    <a:pt x="156" y="28"/>
                  </a:lnTo>
                  <a:lnTo>
                    <a:pt x="154" y="28"/>
                  </a:lnTo>
                  <a:lnTo>
                    <a:pt x="154" y="28"/>
                  </a:lnTo>
                  <a:lnTo>
                    <a:pt x="154" y="28"/>
                  </a:lnTo>
                  <a:lnTo>
                    <a:pt x="152" y="26"/>
                  </a:lnTo>
                  <a:lnTo>
                    <a:pt x="152" y="26"/>
                  </a:lnTo>
                  <a:lnTo>
                    <a:pt x="152" y="26"/>
                  </a:lnTo>
                  <a:lnTo>
                    <a:pt x="152" y="24"/>
                  </a:lnTo>
                  <a:lnTo>
                    <a:pt x="152" y="22"/>
                  </a:lnTo>
                  <a:lnTo>
                    <a:pt x="152" y="20"/>
                  </a:lnTo>
                  <a:lnTo>
                    <a:pt x="152" y="16"/>
                  </a:lnTo>
                  <a:lnTo>
                    <a:pt x="150" y="14"/>
                  </a:lnTo>
                  <a:lnTo>
                    <a:pt x="150" y="14"/>
                  </a:lnTo>
                  <a:lnTo>
                    <a:pt x="150" y="14"/>
                  </a:lnTo>
                  <a:lnTo>
                    <a:pt x="150" y="12"/>
                  </a:lnTo>
                  <a:lnTo>
                    <a:pt x="148" y="12"/>
                  </a:lnTo>
                  <a:lnTo>
                    <a:pt x="148" y="12"/>
                  </a:lnTo>
                  <a:lnTo>
                    <a:pt x="148" y="12"/>
                  </a:lnTo>
                  <a:lnTo>
                    <a:pt x="146" y="12"/>
                  </a:lnTo>
                  <a:lnTo>
                    <a:pt x="146" y="12"/>
                  </a:lnTo>
                  <a:lnTo>
                    <a:pt x="144" y="14"/>
                  </a:lnTo>
                  <a:lnTo>
                    <a:pt x="144" y="16"/>
                  </a:lnTo>
                  <a:lnTo>
                    <a:pt x="140" y="18"/>
                  </a:lnTo>
                  <a:lnTo>
                    <a:pt x="140" y="20"/>
                  </a:lnTo>
                  <a:lnTo>
                    <a:pt x="140" y="20"/>
                  </a:lnTo>
                  <a:lnTo>
                    <a:pt x="138" y="20"/>
                  </a:lnTo>
                  <a:lnTo>
                    <a:pt x="138" y="20"/>
                  </a:lnTo>
                  <a:lnTo>
                    <a:pt x="136" y="20"/>
                  </a:lnTo>
                  <a:lnTo>
                    <a:pt x="132" y="20"/>
                  </a:lnTo>
                  <a:lnTo>
                    <a:pt x="130" y="20"/>
                  </a:lnTo>
                  <a:lnTo>
                    <a:pt x="128" y="20"/>
                  </a:lnTo>
                  <a:lnTo>
                    <a:pt x="128" y="20"/>
                  </a:lnTo>
                  <a:lnTo>
                    <a:pt x="126" y="20"/>
                  </a:lnTo>
                  <a:lnTo>
                    <a:pt x="126" y="22"/>
                  </a:lnTo>
                  <a:lnTo>
                    <a:pt x="126" y="22"/>
                  </a:lnTo>
                  <a:lnTo>
                    <a:pt x="126" y="22"/>
                  </a:lnTo>
                  <a:lnTo>
                    <a:pt x="124" y="22"/>
                  </a:lnTo>
                  <a:lnTo>
                    <a:pt x="124" y="24"/>
                  </a:lnTo>
                  <a:lnTo>
                    <a:pt x="124" y="26"/>
                  </a:lnTo>
                  <a:lnTo>
                    <a:pt x="124" y="26"/>
                  </a:lnTo>
                  <a:lnTo>
                    <a:pt x="124" y="28"/>
                  </a:lnTo>
                  <a:lnTo>
                    <a:pt x="124" y="30"/>
                  </a:lnTo>
                  <a:lnTo>
                    <a:pt x="124" y="30"/>
                  </a:lnTo>
                  <a:lnTo>
                    <a:pt x="124" y="30"/>
                  </a:lnTo>
                  <a:lnTo>
                    <a:pt x="122" y="30"/>
                  </a:lnTo>
                  <a:lnTo>
                    <a:pt x="122" y="30"/>
                  </a:lnTo>
                  <a:lnTo>
                    <a:pt x="120" y="32"/>
                  </a:lnTo>
                  <a:lnTo>
                    <a:pt x="118" y="32"/>
                  </a:lnTo>
                  <a:lnTo>
                    <a:pt x="116" y="32"/>
                  </a:lnTo>
                  <a:lnTo>
                    <a:pt x="112" y="30"/>
                  </a:lnTo>
                  <a:lnTo>
                    <a:pt x="106" y="30"/>
                  </a:lnTo>
                  <a:lnTo>
                    <a:pt x="104" y="30"/>
                  </a:lnTo>
                  <a:lnTo>
                    <a:pt x="102" y="30"/>
                  </a:lnTo>
                  <a:lnTo>
                    <a:pt x="102" y="30"/>
                  </a:lnTo>
                  <a:lnTo>
                    <a:pt x="100" y="30"/>
                  </a:lnTo>
                  <a:lnTo>
                    <a:pt x="98" y="32"/>
                  </a:lnTo>
                  <a:lnTo>
                    <a:pt x="94" y="34"/>
                  </a:lnTo>
                  <a:lnTo>
                    <a:pt x="92" y="34"/>
                  </a:lnTo>
                  <a:lnTo>
                    <a:pt x="90" y="36"/>
                  </a:lnTo>
                  <a:lnTo>
                    <a:pt x="88" y="36"/>
                  </a:lnTo>
                  <a:lnTo>
                    <a:pt x="86" y="36"/>
                  </a:lnTo>
                  <a:lnTo>
                    <a:pt x="84" y="36"/>
                  </a:lnTo>
                  <a:lnTo>
                    <a:pt x="80" y="36"/>
                  </a:lnTo>
                  <a:lnTo>
                    <a:pt x="78" y="36"/>
                  </a:lnTo>
                  <a:lnTo>
                    <a:pt x="74" y="34"/>
                  </a:lnTo>
                  <a:lnTo>
                    <a:pt x="70" y="34"/>
                  </a:lnTo>
                  <a:lnTo>
                    <a:pt x="68" y="34"/>
                  </a:lnTo>
                  <a:lnTo>
                    <a:pt x="66" y="32"/>
                  </a:lnTo>
                  <a:lnTo>
                    <a:pt x="62" y="32"/>
                  </a:lnTo>
                  <a:lnTo>
                    <a:pt x="62" y="30"/>
                  </a:lnTo>
                  <a:lnTo>
                    <a:pt x="62" y="30"/>
                  </a:lnTo>
                  <a:lnTo>
                    <a:pt x="60" y="28"/>
                  </a:lnTo>
                  <a:lnTo>
                    <a:pt x="58" y="26"/>
                  </a:lnTo>
                  <a:lnTo>
                    <a:pt x="56" y="24"/>
                  </a:lnTo>
                  <a:lnTo>
                    <a:pt x="52" y="20"/>
                  </a:lnTo>
                  <a:lnTo>
                    <a:pt x="50" y="18"/>
                  </a:lnTo>
                  <a:lnTo>
                    <a:pt x="48" y="16"/>
                  </a:lnTo>
                  <a:lnTo>
                    <a:pt x="46" y="16"/>
                  </a:lnTo>
                  <a:lnTo>
                    <a:pt x="44" y="14"/>
                  </a:lnTo>
                  <a:lnTo>
                    <a:pt x="42" y="14"/>
                  </a:lnTo>
                  <a:lnTo>
                    <a:pt x="40" y="14"/>
                  </a:lnTo>
                  <a:lnTo>
                    <a:pt x="38" y="12"/>
                  </a:lnTo>
                  <a:lnTo>
                    <a:pt x="36" y="12"/>
                  </a:lnTo>
                  <a:lnTo>
                    <a:pt x="36" y="12"/>
                  </a:lnTo>
                  <a:lnTo>
                    <a:pt x="34" y="10"/>
                  </a:lnTo>
                  <a:lnTo>
                    <a:pt x="34" y="8"/>
                  </a:lnTo>
                  <a:lnTo>
                    <a:pt x="34" y="6"/>
                  </a:lnTo>
                  <a:lnTo>
                    <a:pt x="32" y="6"/>
                  </a:lnTo>
                  <a:lnTo>
                    <a:pt x="32" y="4"/>
                  </a:lnTo>
                  <a:lnTo>
                    <a:pt x="32" y="2"/>
                  </a:lnTo>
                  <a:lnTo>
                    <a:pt x="32" y="2"/>
                  </a:lnTo>
                  <a:lnTo>
                    <a:pt x="32" y="2"/>
                  </a:lnTo>
                  <a:lnTo>
                    <a:pt x="30" y="2"/>
                  </a:lnTo>
                  <a:lnTo>
                    <a:pt x="28" y="0"/>
                  </a:lnTo>
                  <a:lnTo>
                    <a:pt x="26" y="0"/>
                  </a:lnTo>
                  <a:lnTo>
                    <a:pt x="24" y="0"/>
                  </a:lnTo>
                  <a:lnTo>
                    <a:pt x="22" y="0"/>
                  </a:lnTo>
                  <a:lnTo>
                    <a:pt x="18" y="0"/>
                  </a:lnTo>
                  <a:lnTo>
                    <a:pt x="14" y="0"/>
                  </a:lnTo>
                  <a:lnTo>
                    <a:pt x="8" y="0"/>
                  </a:lnTo>
                  <a:lnTo>
                    <a:pt x="4" y="0"/>
                  </a:lnTo>
                  <a:lnTo>
                    <a:pt x="0" y="0"/>
                  </a:lnTo>
                  <a:lnTo>
                    <a:pt x="0" y="6"/>
                  </a:lnTo>
                  <a:lnTo>
                    <a:pt x="0" y="10"/>
                  </a:lnTo>
                  <a:lnTo>
                    <a:pt x="0" y="16"/>
                  </a:lnTo>
                  <a:lnTo>
                    <a:pt x="0" y="22"/>
                  </a:lnTo>
                  <a:lnTo>
                    <a:pt x="0" y="28"/>
                  </a:lnTo>
                  <a:lnTo>
                    <a:pt x="0" y="30"/>
                  </a:lnTo>
                  <a:lnTo>
                    <a:pt x="2" y="34"/>
                  </a:lnTo>
                  <a:lnTo>
                    <a:pt x="2" y="36"/>
                  </a:lnTo>
                  <a:lnTo>
                    <a:pt x="2" y="38"/>
                  </a:lnTo>
                  <a:lnTo>
                    <a:pt x="2" y="38"/>
                  </a:lnTo>
                  <a:lnTo>
                    <a:pt x="4" y="40"/>
                  </a:lnTo>
                  <a:lnTo>
                    <a:pt x="4" y="42"/>
                  </a:lnTo>
                  <a:lnTo>
                    <a:pt x="6" y="44"/>
                  </a:lnTo>
                  <a:lnTo>
                    <a:pt x="8" y="46"/>
                  </a:lnTo>
                  <a:lnTo>
                    <a:pt x="14" y="50"/>
                  </a:lnTo>
                  <a:lnTo>
                    <a:pt x="14" y="52"/>
                  </a:lnTo>
                  <a:lnTo>
                    <a:pt x="16" y="54"/>
                  </a:lnTo>
                  <a:lnTo>
                    <a:pt x="20" y="58"/>
                  </a:lnTo>
                  <a:lnTo>
                    <a:pt x="24" y="64"/>
                  </a:lnTo>
                  <a:lnTo>
                    <a:pt x="26" y="66"/>
                  </a:lnTo>
                  <a:lnTo>
                    <a:pt x="26" y="68"/>
                  </a:lnTo>
                  <a:lnTo>
                    <a:pt x="28" y="72"/>
                  </a:lnTo>
                  <a:lnTo>
                    <a:pt x="28" y="72"/>
                  </a:lnTo>
                  <a:lnTo>
                    <a:pt x="28" y="74"/>
                  </a:lnTo>
                  <a:lnTo>
                    <a:pt x="28" y="76"/>
                  </a:lnTo>
                  <a:lnTo>
                    <a:pt x="28" y="78"/>
                  </a:lnTo>
                  <a:lnTo>
                    <a:pt x="28" y="80"/>
                  </a:lnTo>
                  <a:lnTo>
                    <a:pt x="28" y="82"/>
                  </a:lnTo>
                  <a:lnTo>
                    <a:pt x="28" y="84"/>
                  </a:lnTo>
                  <a:lnTo>
                    <a:pt x="26" y="84"/>
                  </a:lnTo>
                  <a:lnTo>
                    <a:pt x="26" y="86"/>
                  </a:lnTo>
                  <a:lnTo>
                    <a:pt x="26" y="88"/>
                  </a:lnTo>
                  <a:lnTo>
                    <a:pt x="24" y="88"/>
                  </a:lnTo>
                  <a:lnTo>
                    <a:pt x="24" y="90"/>
                  </a:lnTo>
                  <a:lnTo>
                    <a:pt x="20" y="90"/>
                  </a:lnTo>
                  <a:lnTo>
                    <a:pt x="20" y="90"/>
                  </a:lnTo>
                  <a:lnTo>
                    <a:pt x="18" y="92"/>
                  </a:lnTo>
                  <a:lnTo>
                    <a:pt x="18" y="92"/>
                  </a:lnTo>
                  <a:lnTo>
                    <a:pt x="18" y="92"/>
                  </a:lnTo>
                  <a:lnTo>
                    <a:pt x="18" y="92"/>
                  </a:lnTo>
                  <a:lnTo>
                    <a:pt x="18" y="94"/>
                  </a:lnTo>
                  <a:lnTo>
                    <a:pt x="18" y="94"/>
                  </a:lnTo>
                  <a:lnTo>
                    <a:pt x="18" y="96"/>
                  </a:lnTo>
                  <a:lnTo>
                    <a:pt x="20" y="98"/>
                  </a:lnTo>
                  <a:lnTo>
                    <a:pt x="20" y="98"/>
                  </a:lnTo>
                  <a:lnTo>
                    <a:pt x="22" y="100"/>
                  </a:lnTo>
                  <a:lnTo>
                    <a:pt x="24" y="100"/>
                  </a:lnTo>
                  <a:lnTo>
                    <a:pt x="26" y="102"/>
                  </a:lnTo>
                  <a:lnTo>
                    <a:pt x="28" y="104"/>
                  </a:lnTo>
                  <a:lnTo>
                    <a:pt x="32" y="106"/>
                  </a:lnTo>
                  <a:lnTo>
                    <a:pt x="36" y="108"/>
                  </a:lnTo>
                  <a:lnTo>
                    <a:pt x="38" y="110"/>
                  </a:lnTo>
                  <a:lnTo>
                    <a:pt x="40" y="110"/>
                  </a:lnTo>
                  <a:lnTo>
                    <a:pt x="42" y="112"/>
                  </a:lnTo>
                  <a:lnTo>
                    <a:pt x="44" y="112"/>
                  </a:lnTo>
                  <a:lnTo>
                    <a:pt x="46" y="114"/>
                  </a:lnTo>
                  <a:lnTo>
                    <a:pt x="50" y="118"/>
                  </a:lnTo>
                  <a:lnTo>
                    <a:pt x="52" y="120"/>
                  </a:lnTo>
                  <a:lnTo>
                    <a:pt x="54" y="120"/>
                  </a:lnTo>
                  <a:lnTo>
                    <a:pt x="56" y="122"/>
                  </a:lnTo>
                  <a:lnTo>
                    <a:pt x="58" y="124"/>
                  </a:lnTo>
                  <a:lnTo>
                    <a:pt x="58" y="124"/>
                  </a:lnTo>
                  <a:lnTo>
                    <a:pt x="58" y="126"/>
                  </a:lnTo>
                  <a:lnTo>
                    <a:pt x="58" y="126"/>
                  </a:lnTo>
                  <a:lnTo>
                    <a:pt x="58" y="128"/>
                  </a:lnTo>
                  <a:lnTo>
                    <a:pt x="60" y="130"/>
                  </a:lnTo>
                  <a:lnTo>
                    <a:pt x="60" y="132"/>
                  </a:lnTo>
                  <a:lnTo>
                    <a:pt x="60" y="136"/>
                  </a:lnTo>
                  <a:lnTo>
                    <a:pt x="60" y="140"/>
                  </a:lnTo>
                  <a:lnTo>
                    <a:pt x="60" y="144"/>
                  </a:lnTo>
                  <a:lnTo>
                    <a:pt x="60" y="144"/>
                  </a:lnTo>
                  <a:lnTo>
                    <a:pt x="60" y="146"/>
                  </a:lnTo>
                  <a:lnTo>
                    <a:pt x="60" y="148"/>
                  </a:lnTo>
                  <a:lnTo>
                    <a:pt x="60" y="148"/>
                  </a:lnTo>
                  <a:lnTo>
                    <a:pt x="62" y="150"/>
                  </a:lnTo>
                  <a:lnTo>
                    <a:pt x="62" y="152"/>
                  </a:lnTo>
                  <a:lnTo>
                    <a:pt x="64" y="154"/>
                  </a:lnTo>
                  <a:lnTo>
                    <a:pt x="66" y="156"/>
                  </a:lnTo>
                  <a:lnTo>
                    <a:pt x="68" y="160"/>
                  </a:lnTo>
                  <a:lnTo>
                    <a:pt x="72" y="166"/>
                  </a:lnTo>
                  <a:lnTo>
                    <a:pt x="76" y="170"/>
                  </a:lnTo>
                  <a:lnTo>
                    <a:pt x="78" y="172"/>
                  </a:lnTo>
                  <a:lnTo>
                    <a:pt x="80" y="174"/>
                  </a:lnTo>
                  <a:lnTo>
                    <a:pt x="82" y="174"/>
                  </a:lnTo>
                  <a:lnTo>
                    <a:pt x="84" y="176"/>
                  </a:lnTo>
                  <a:lnTo>
                    <a:pt x="86" y="178"/>
                  </a:lnTo>
                  <a:lnTo>
                    <a:pt x="88" y="178"/>
                  </a:lnTo>
                  <a:lnTo>
                    <a:pt x="90" y="178"/>
                  </a:lnTo>
                  <a:lnTo>
                    <a:pt x="90" y="180"/>
                  </a:lnTo>
                  <a:lnTo>
                    <a:pt x="92" y="180"/>
                  </a:lnTo>
                  <a:lnTo>
                    <a:pt x="94" y="180"/>
                  </a:lnTo>
                  <a:lnTo>
                    <a:pt x="96" y="180"/>
                  </a:lnTo>
                  <a:lnTo>
                    <a:pt x="98" y="180"/>
                  </a:lnTo>
                  <a:lnTo>
                    <a:pt x="98" y="180"/>
                  </a:lnTo>
                  <a:lnTo>
                    <a:pt x="100" y="178"/>
                  </a:lnTo>
                  <a:lnTo>
                    <a:pt x="100" y="178"/>
                  </a:lnTo>
                  <a:lnTo>
                    <a:pt x="100" y="178"/>
                  </a:lnTo>
                  <a:lnTo>
                    <a:pt x="100" y="176"/>
                  </a:lnTo>
                  <a:lnTo>
                    <a:pt x="100" y="176"/>
                  </a:lnTo>
                  <a:lnTo>
                    <a:pt x="100" y="174"/>
                  </a:lnTo>
                  <a:lnTo>
                    <a:pt x="100" y="172"/>
                  </a:lnTo>
                  <a:lnTo>
                    <a:pt x="100" y="170"/>
                  </a:lnTo>
                  <a:lnTo>
                    <a:pt x="98" y="168"/>
                  </a:lnTo>
                  <a:lnTo>
                    <a:pt x="96" y="164"/>
                  </a:lnTo>
                  <a:lnTo>
                    <a:pt x="94" y="160"/>
                  </a:lnTo>
                  <a:lnTo>
                    <a:pt x="94" y="158"/>
                  </a:lnTo>
                  <a:lnTo>
                    <a:pt x="92" y="156"/>
                  </a:lnTo>
                  <a:lnTo>
                    <a:pt x="90" y="154"/>
                  </a:lnTo>
                  <a:lnTo>
                    <a:pt x="90" y="150"/>
                  </a:lnTo>
                  <a:lnTo>
                    <a:pt x="86" y="144"/>
                  </a:lnTo>
                  <a:lnTo>
                    <a:pt x="82" y="136"/>
                  </a:lnTo>
                  <a:lnTo>
                    <a:pt x="80" y="130"/>
                  </a:lnTo>
                  <a:lnTo>
                    <a:pt x="78" y="128"/>
                  </a:lnTo>
                  <a:lnTo>
                    <a:pt x="78" y="124"/>
                  </a:lnTo>
                  <a:lnTo>
                    <a:pt x="74" y="118"/>
                  </a:lnTo>
                  <a:lnTo>
                    <a:pt x="72" y="112"/>
                  </a:lnTo>
                  <a:lnTo>
                    <a:pt x="70" y="108"/>
                  </a:lnTo>
                  <a:lnTo>
                    <a:pt x="70" y="106"/>
                  </a:lnTo>
                  <a:lnTo>
                    <a:pt x="68" y="104"/>
                  </a:lnTo>
                  <a:lnTo>
                    <a:pt x="66" y="100"/>
                  </a:lnTo>
                  <a:lnTo>
                    <a:pt x="60" y="94"/>
                  </a:lnTo>
                  <a:lnTo>
                    <a:pt x="56" y="88"/>
                  </a:lnTo>
                  <a:lnTo>
                    <a:pt x="54" y="86"/>
                  </a:lnTo>
                  <a:lnTo>
                    <a:pt x="52" y="84"/>
                  </a:lnTo>
                  <a:lnTo>
                    <a:pt x="48" y="80"/>
                  </a:lnTo>
                  <a:lnTo>
                    <a:pt x="46" y="74"/>
                  </a:lnTo>
                  <a:lnTo>
                    <a:pt x="40" y="64"/>
                  </a:lnTo>
                  <a:lnTo>
                    <a:pt x="36" y="56"/>
                  </a:lnTo>
                  <a:lnTo>
                    <a:pt x="34" y="52"/>
                  </a:lnTo>
                  <a:lnTo>
                    <a:pt x="32" y="50"/>
                  </a:lnTo>
                  <a:lnTo>
                    <a:pt x="32" y="48"/>
                  </a:lnTo>
                  <a:lnTo>
                    <a:pt x="32" y="46"/>
                  </a:lnTo>
                  <a:lnTo>
                    <a:pt x="30" y="40"/>
                  </a:lnTo>
                  <a:lnTo>
                    <a:pt x="30" y="36"/>
                  </a:lnTo>
                  <a:lnTo>
                    <a:pt x="28" y="34"/>
                  </a:lnTo>
                  <a:lnTo>
                    <a:pt x="28" y="32"/>
                  </a:lnTo>
                  <a:lnTo>
                    <a:pt x="28" y="30"/>
                  </a:lnTo>
                  <a:lnTo>
                    <a:pt x="28" y="28"/>
                  </a:lnTo>
                  <a:lnTo>
                    <a:pt x="30" y="26"/>
                  </a:lnTo>
                  <a:lnTo>
                    <a:pt x="30" y="26"/>
                  </a:lnTo>
                  <a:lnTo>
                    <a:pt x="30" y="24"/>
                  </a:lnTo>
                  <a:lnTo>
                    <a:pt x="30" y="24"/>
                  </a:lnTo>
                  <a:lnTo>
                    <a:pt x="32" y="22"/>
                  </a:lnTo>
                  <a:lnTo>
                    <a:pt x="32" y="22"/>
                  </a:lnTo>
                  <a:lnTo>
                    <a:pt x="32" y="22"/>
                  </a:lnTo>
                  <a:lnTo>
                    <a:pt x="34" y="22"/>
                  </a:lnTo>
                  <a:lnTo>
                    <a:pt x="34" y="22"/>
                  </a:lnTo>
                  <a:lnTo>
                    <a:pt x="36" y="24"/>
                  </a:lnTo>
                  <a:lnTo>
                    <a:pt x="36" y="24"/>
                  </a:lnTo>
                  <a:lnTo>
                    <a:pt x="40" y="26"/>
                  </a:lnTo>
                  <a:lnTo>
                    <a:pt x="42" y="28"/>
                  </a:lnTo>
                  <a:lnTo>
                    <a:pt x="42" y="30"/>
                  </a:lnTo>
                  <a:lnTo>
                    <a:pt x="44" y="32"/>
                  </a:lnTo>
                  <a:lnTo>
                    <a:pt x="48" y="34"/>
                  </a:lnTo>
                  <a:lnTo>
                    <a:pt x="50" y="38"/>
                  </a:lnTo>
                  <a:lnTo>
                    <a:pt x="52" y="40"/>
                  </a:lnTo>
                  <a:lnTo>
                    <a:pt x="52" y="42"/>
                  </a:lnTo>
                  <a:lnTo>
                    <a:pt x="54" y="42"/>
                  </a:lnTo>
                  <a:lnTo>
                    <a:pt x="56" y="44"/>
                  </a:lnTo>
                  <a:lnTo>
                    <a:pt x="58" y="46"/>
                  </a:lnTo>
                  <a:lnTo>
                    <a:pt x="60" y="46"/>
                  </a:lnTo>
                  <a:lnTo>
                    <a:pt x="62" y="48"/>
                  </a:lnTo>
                  <a:lnTo>
                    <a:pt x="64" y="48"/>
                  </a:lnTo>
                  <a:lnTo>
                    <a:pt x="64" y="50"/>
                  </a:lnTo>
                  <a:lnTo>
                    <a:pt x="64" y="52"/>
                  </a:lnTo>
                  <a:lnTo>
                    <a:pt x="66" y="52"/>
                  </a:lnTo>
                  <a:lnTo>
                    <a:pt x="66" y="54"/>
                  </a:lnTo>
                  <a:lnTo>
                    <a:pt x="66" y="56"/>
                  </a:lnTo>
                  <a:lnTo>
                    <a:pt x="66" y="60"/>
                  </a:lnTo>
                  <a:lnTo>
                    <a:pt x="66" y="64"/>
                  </a:lnTo>
                  <a:lnTo>
                    <a:pt x="66" y="68"/>
                  </a:lnTo>
                  <a:lnTo>
                    <a:pt x="66" y="72"/>
                  </a:lnTo>
                  <a:lnTo>
                    <a:pt x="66" y="74"/>
                  </a:lnTo>
                  <a:lnTo>
                    <a:pt x="66" y="74"/>
                  </a:lnTo>
                  <a:lnTo>
                    <a:pt x="66" y="76"/>
                  </a:lnTo>
                  <a:lnTo>
                    <a:pt x="66" y="78"/>
                  </a:lnTo>
                  <a:lnTo>
                    <a:pt x="68" y="80"/>
                  </a:lnTo>
                  <a:lnTo>
                    <a:pt x="68" y="80"/>
                  </a:lnTo>
                  <a:lnTo>
                    <a:pt x="70" y="82"/>
                  </a:lnTo>
                  <a:lnTo>
                    <a:pt x="72" y="84"/>
                  </a:lnTo>
                  <a:lnTo>
                    <a:pt x="76" y="86"/>
                  </a:lnTo>
                  <a:lnTo>
                    <a:pt x="76" y="88"/>
                  </a:lnTo>
                  <a:lnTo>
                    <a:pt x="78" y="90"/>
                  </a:lnTo>
                  <a:lnTo>
                    <a:pt x="80" y="90"/>
                  </a:lnTo>
                  <a:lnTo>
                    <a:pt x="80" y="94"/>
                  </a:lnTo>
                  <a:lnTo>
                    <a:pt x="84" y="98"/>
                  </a:lnTo>
                  <a:lnTo>
                    <a:pt x="84" y="102"/>
                  </a:lnTo>
                  <a:lnTo>
                    <a:pt x="86" y="104"/>
                  </a:lnTo>
                  <a:lnTo>
                    <a:pt x="88" y="106"/>
                  </a:lnTo>
                  <a:lnTo>
                    <a:pt x="88" y="108"/>
                  </a:lnTo>
                  <a:lnTo>
                    <a:pt x="90" y="108"/>
                  </a:lnTo>
                  <a:lnTo>
                    <a:pt x="90" y="108"/>
                  </a:lnTo>
                  <a:lnTo>
                    <a:pt x="92" y="110"/>
                  </a:lnTo>
                  <a:lnTo>
                    <a:pt x="94" y="110"/>
                  </a:lnTo>
                  <a:lnTo>
                    <a:pt x="96" y="112"/>
                  </a:lnTo>
                  <a:lnTo>
                    <a:pt x="96" y="112"/>
                  </a:lnTo>
                  <a:lnTo>
                    <a:pt x="98" y="112"/>
                  </a:lnTo>
                  <a:lnTo>
                    <a:pt x="98" y="112"/>
                  </a:lnTo>
                  <a:lnTo>
                    <a:pt x="98" y="112"/>
                  </a:lnTo>
                  <a:lnTo>
                    <a:pt x="98" y="114"/>
                  </a:lnTo>
                  <a:lnTo>
                    <a:pt x="98" y="114"/>
                  </a:lnTo>
                  <a:lnTo>
                    <a:pt x="98" y="116"/>
                  </a:lnTo>
                  <a:lnTo>
                    <a:pt x="98" y="116"/>
                  </a:lnTo>
                  <a:lnTo>
                    <a:pt x="98" y="118"/>
                  </a:lnTo>
                  <a:lnTo>
                    <a:pt x="98" y="120"/>
                  </a:lnTo>
                  <a:lnTo>
                    <a:pt x="96" y="122"/>
                  </a:lnTo>
                  <a:lnTo>
                    <a:pt x="96" y="124"/>
                  </a:lnTo>
                  <a:lnTo>
                    <a:pt x="96" y="126"/>
                  </a:lnTo>
                  <a:lnTo>
                    <a:pt x="96" y="126"/>
                  </a:lnTo>
                  <a:lnTo>
                    <a:pt x="96" y="128"/>
                  </a:lnTo>
                  <a:lnTo>
                    <a:pt x="96" y="128"/>
                  </a:lnTo>
                  <a:lnTo>
                    <a:pt x="98" y="128"/>
                  </a:lnTo>
                  <a:lnTo>
                    <a:pt x="98" y="130"/>
                  </a:lnTo>
                  <a:lnTo>
                    <a:pt x="98" y="130"/>
                  </a:lnTo>
                  <a:lnTo>
                    <a:pt x="100" y="130"/>
                  </a:lnTo>
                  <a:lnTo>
                    <a:pt x="102" y="130"/>
                  </a:lnTo>
                  <a:lnTo>
                    <a:pt x="104" y="130"/>
                  </a:lnTo>
                  <a:lnTo>
                    <a:pt x="106" y="132"/>
                  </a:lnTo>
                  <a:lnTo>
                    <a:pt x="108" y="132"/>
                  </a:lnTo>
                  <a:lnTo>
                    <a:pt x="108" y="132"/>
                  </a:lnTo>
                  <a:lnTo>
                    <a:pt x="110" y="132"/>
                  </a:lnTo>
                  <a:lnTo>
                    <a:pt x="110" y="132"/>
                  </a:lnTo>
                  <a:lnTo>
                    <a:pt x="110" y="134"/>
                  </a:lnTo>
                  <a:lnTo>
                    <a:pt x="112" y="134"/>
                  </a:lnTo>
                  <a:lnTo>
                    <a:pt x="112" y="134"/>
                  </a:lnTo>
                  <a:lnTo>
                    <a:pt x="112" y="136"/>
                  </a:lnTo>
                  <a:lnTo>
                    <a:pt x="112" y="136"/>
                  </a:lnTo>
                  <a:lnTo>
                    <a:pt x="112" y="140"/>
                  </a:lnTo>
                  <a:lnTo>
                    <a:pt x="112" y="142"/>
                  </a:lnTo>
                  <a:lnTo>
                    <a:pt x="112" y="144"/>
                  </a:lnTo>
                  <a:lnTo>
                    <a:pt x="112" y="146"/>
                  </a:lnTo>
                  <a:lnTo>
                    <a:pt x="112" y="148"/>
                  </a:lnTo>
                  <a:lnTo>
                    <a:pt x="112" y="150"/>
                  </a:lnTo>
                  <a:lnTo>
                    <a:pt x="112" y="150"/>
                  </a:lnTo>
                  <a:lnTo>
                    <a:pt x="112" y="150"/>
                  </a:lnTo>
                  <a:lnTo>
                    <a:pt x="112" y="152"/>
                  </a:lnTo>
                  <a:lnTo>
                    <a:pt x="114" y="152"/>
                  </a:lnTo>
                  <a:lnTo>
                    <a:pt x="114" y="152"/>
                  </a:lnTo>
                  <a:lnTo>
                    <a:pt x="116" y="154"/>
                  </a:lnTo>
                  <a:lnTo>
                    <a:pt x="118" y="154"/>
                  </a:lnTo>
                  <a:lnTo>
                    <a:pt x="120" y="156"/>
                  </a:lnTo>
                  <a:lnTo>
                    <a:pt x="124" y="156"/>
                  </a:lnTo>
                  <a:lnTo>
                    <a:pt x="126" y="156"/>
                  </a:lnTo>
                  <a:lnTo>
                    <a:pt x="128" y="158"/>
                  </a:lnTo>
                  <a:lnTo>
                    <a:pt x="128" y="158"/>
                  </a:lnTo>
                  <a:lnTo>
                    <a:pt x="130" y="158"/>
                  </a:lnTo>
                  <a:lnTo>
                    <a:pt x="130" y="160"/>
                  </a:lnTo>
                  <a:lnTo>
                    <a:pt x="130" y="160"/>
                  </a:lnTo>
                  <a:lnTo>
                    <a:pt x="130" y="160"/>
                  </a:lnTo>
                  <a:lnTo>
                    <a:pt x="130" y="162"/>
                  </a:lnTo>
                  <a:lnTo>
                    <a:pt x="130" y="164"/>
                  </a:lnTo>
                  <a:lnTo>
                    <a:pt x="130" y="166"/>
                  </a:lnTo>
                  <a:lnTo>
                    <a:pt x="130" y="168"/>
                  </a:lnTo>
                  <a:lnTo>
                    <a:pt x="128" y="170"/>
                  </a:lnTo>
                  <a:lnTo>
                    <a:pt x="128" y="170"/>
                  </a:lnTo>
                  <a:lnTo>
                    <a:pt x="130" y="172"/>
                  </a:lnTo>
                  <a:lnTo>
                    <a:pt x="130" y="172"/>
                  </a:lnTo>
                  <a:lnTo>
                    <a:pt x="130" y="172"/>
                  </a:lnTo>
                  <a:lnTo>
                    <a:pt x="130" y="172"/>
                  </a:lnTo>
                  <a:lnTo>
                    <a:pt x="130" y="172"/>
                  </a:lnTo>
                  <a:lnTo>
                    <a:pt x="132" y="174"/>
                  </a:lnTo>
                  <a:lnTo>
                    <a:pt x="134" y="174"/>
                  </a:lnTo>
                  <a:lnTo>
                    <a:pt x="136" y="172"/>
                  </a:lnTo>
                  <a:lnTo>
                    <a:pt x="136" y="172"/>
                  </a:lnTo>
                  <a:lnTo>
                    <a:pt x="138" y="172"/>
                  </a:lnTo>
                  <a:lnTo>
                    <a:pt x="140" y="172"/>
                  </a:lnTo>
                  <a:lnTo>
                    <a:pt x="140" y="174"/>
                  </a:lnTo>
                  <a:lnTo>
                    <a:pt x="140" y="174"/>
                  </a:lnTo>
                  <a:lnTo>
                    <a:pt x="142" y="174"/>
                  </a:lnTo>
                  <a:lnTo>
                    <a:pt x="142" y="176"/>
                  </a:lnTo>
                  <a:lnTo>
                    <a:pt x="142" y="176"/>
                  </a:lnTo>
                  <a:lnTo>
                    <a:pt x="142" y="178"/>
                  </a:lnTo>
                  <a:lnTo>
                    <a:pt x="142" y="180"/>
                  </a:lnTo>
                  <a:lnTo>
                    <a:pt x="142" y="182"/>
                  </a:lnTo>
                  <a:lnTo>
                    <a:pt x="142" y="188"/>
                  </a:lnTo>
                  <a:lnTo>
                    <a:pt x="142" y="190"/>
                  </a:lnTo>
                  <a:lnTo>
                    <a:pt x="142" y="192"/>
                  </a:lnTo>
                  <a:lnTo>
                    <a:pt x="142" y="192"/>
                  </a:lnTo>
                  <a:lnTo>
                    <a:pt x="142" y="194"/>
                  </a:lnTo>
                  <a:lnTo>
                    <a:pt x="144" y="196"/>
                  </a:lnTo>
                  <a:lnTo>
                    <a:pt x="146" y="200"/>
                  </a:lnTo>
                  <a:lnTo>
                    <a:pt x="146" y="202"/>
                  </a:lnTo>
                  <a:lnTo>
                    <a:pt x="148" y="204"/>
                  </a:lnTo>
                  <a:lnTo>
                    <a:pt x="148" y="206"/>
                  </a:lnTo>
                  <a:lnTo>
                    <a:pt x="148" y="208"/>
                  </a:lnTo>
                  <a:lnTo>
                    <a:pt x="148" y="208"/>
                  </a:lnTo>
                  <a:lnTo>
                    <a:pt x="148" y="210"/>
                  </a:lnTo>
                  <a:lnTo>
                    <a:pt x="148" y="210"/>
                  </a:lnTo>
                  <a:lnTo>
                    <a:pt x="148" y="212"/>
                  </a:lnTo>
                  <a:lnTo>
                    <a:pt x="146" y="214"/>
                  </a:lnTo>
                  <a:lnTo>
                    <a:pt x="146" y="216"/>
                  </a:lnTo>
                  <a:lnTo>
                    <a:pt x="144" y="218"/>
                  </a:lnTo>
                  <a:lnTo>
                    <a:pt x="144" y="220"/>
                  </a:lnTo>
                  <a:lnTo>
                    <a:pt x="144" y="222"/>
                  </a:lnTo>
                  <a:lnTo>
                    <a:pt x="144" y="222"/>
                  </a:lnTo>
                  <a:lnTo>
                    <a:pt x="144" y="224"/>
                  </a:lnTo>
                  <a:lnTo>
                    <a:pt x="144" y="224"/>
                  </a:lnTo>
                  <a:lnTo>
                    <a:pt x="144" y="224"/>
                  </a:lnTo>
                  <a:lnTo>
                    <a:pt x="144" y="226"/>
                  </a:lnTo>
                  <a:lnTo>
                    <a:pt x="146" y="226"/>
                  </a:lnTo>
                  <a:lnTo>
                    <a:pt x="146" y="226"/>
                  </a:lnTo>
                  <a:lnTo>
                    <a:pt x="148" y="228"/>
                  </a:lnTo>
                  <a:lnTo>
                    <a:pt x="150" y="228"/>
                  </a:lnTo>
                  <a:lnTo>
                    <a:pt x="154" y="230"/>
                  </a:lnTo>
                  <a:lnTo>
                    <a:pt x="156" y="232"/>
                  </a:lnTo>
                  <a:lnTo>
                    <a:pt x="158" y="232"/>
                  </a:lnTo>
                  <a:lnTo>
                    <a:pt x="166" y="238"/>
                  </a:lnTo>
                  <a:lnTo>
                    <a:pt x="176" y="244"/>
                  </a:lnTo>
                  <a:lnTo>
                    <a:pt x="196" y="260"/>
                  </a:lnTo>
                  <a:lnTo>
                    <a:pt x="208" y="266"/>
                  </a:lnTo>
                  <a:lnTo>
                    <a:pt x="218" y="274"/>
                  </a:lnTo>
                  <a:lnTo>
                    <a:pt x="224" y="276"/>
                  </a:lnTo>
                  <a:lnTo>
                    <a:pt x="228" y="280"/>
                  </a:lnTo>
                  <a:lnTo>
                    <a:pt x="232" y="282"/>
                  </a:lnTo>
                  <a:lnTo>
                    <a:pt x="236" y="284"/>
                  </a:lnTo>
                  <a:lnTo>
                    <a:pt x="246" y="288"/>
                  </a:lnTo>
                  <a:lnTo>
                    <a:pt x="250" y="290"/>
                  </a:lnTo>
                  <a:lnTo>
                    <a:pt x="256" y="292"/>
                  </a:lnTo>
                  <a:lnTo>
                    <a:pt x="262" y="294"/>
                  </a:lnTo>
                  <a:lnTo>
                    <a:pt x="264" y="296"/>
                  </a:lnTo>
                  <a:lnTo>
                    <a:pt x="268" y="296"/>
                  </a:lnTo>
                  <a:lnTo>
                    <a:pt x="270" y="296"/>
                  </a:lnTo>
                  <a:lnTo>
                    <a:pt x="272" y="298"/>
                  </a:lnTo>
                  <a:lnTo>
                    <a:pt x="274" y="298"/>
                  </a:lnTo>
                  <a:lnTo>
                    <a:pt x="276" y="296"/>
                  </a:lnTo>
                  <a:lnTo>
                    <a:pt x="278" y="296"/>
                  </a:lnTo>
                  <a:lnTo>
                    <a:pt x="278" y="296"/>
                  </a:lnTo>
                  <a:lnTo>
                    <a:pt x="280" y="296"/>
                  </a:lnTo>
                  <a:lnTo>
                    <a:pt x="282" y="294"/>
                  </a:lnTo>
                  <a:lnTo>
                    <a:pt x="284" y="292"/>
                  </a:lnTo>
                  <a:lnTo>
                    <a:pt x="286" y="290"/>
                  </a:lnTo>
                  <a:lnTo>
                    <a:pt x="288" y="290"/>
                  </a:lnTo>
                  <a:lnTo>
                    <a:pt x="290" y="288"/>
                  </a:lnTo>
                  <a:lnTo>
                    <a:pt x="290" y="288"/>
                  </a:lnTo>
                  <a:lnTo>
                    <a:pt x="290" y="288"/>
                  </a:lnTo>
                  <a:lnTo>
                    <a:pt x="292" y="288"/>
                  </a:lnTo>
                  <a:lnTo>
                    <a:pt x="294" y="288"/>
                  </a:lnTo>
                  <a:lnTo>
                    <a:pt x="296" y="290"/>
                  </a:lnTo>
                  <a:lnTo>
                    <a:pt x="296" y="290"/>
                  </a:lnTo>
                  <a:lnTo>
                    <a:pt x="300" y="292"/>
                  </a:lnTo>
                  <a:lnTo>
                    <a:pt x="302" y="292"/>
                  </a:lnTo>
                  <a:lnTo>
                    <a:pt x="302" y="294"/>
                  </a:lnTo>
                  <a:lnTo>
                    <a:pt x="306" y="294"/>
                  </a:lnTo>
                  <a:lnTo>
                    <a:pt x="310" y="296"/>
                  </a:lnTo>
                  <a:lnTo>
                    <a:pt x="314" y="296"/>
                  </a:lnTo>
                  <a:lnTo>
                    <a:pt x="316" y="298"/>
                  </a:lnTo>
                  <a:lnTo>
                    <a:pt x="318" y="298"/>
                  </a:lnTo>
                  <a:lnTo>
                    <a:pt x="318" y="300"/>
                  </a:lnTo>
                  <a:lnTo>
                    <a:pt x="320" y="300"/>
                  </a:lnTo>
                  <a:lnTo>
                    <a:pt x="322" y="302"/>
                  </a:lnTo>
                  <a:lnTo>
                    <a:pt x="324" y="306"/>
                  </a:lnTo>
                  <a:lnTo>
                    <a:pt x="326" y="308"/>
                  </a:lnTo>
                  <a:lnTo>
                    <a:pt x="328" y="312"/>
                  </a:lnTo>
                  <a:lnTo>
                    <a:pt x="330" y="314"/>
                  </a:lnTo>
                  <a:lnTo>
                    <a:pt x="330" y="312"/>
                  </a:lnTo>
                  <a:lnTo>
                    <a:pt x="332" y="306"/>
                  </a:lnTo>
                  <a:lnTo>
                    <a:pt x="332" y="304"/>
                  </a:lnTo>
                  <a:lnTo>
                    <a:pt x="334" y="300"/>
                  </a:lnTo>
                  <a:lnTo>
                    <a:pt x="334" y="298"/>
                  </a:lnTo>
                  <a:lnTo>
                    <a:pt x="336" y="296"/>
                  </a:lnTo>
                  <a:lnTo>
                    <a:pt x="336" y="296"/>
                  </a:lnTo>
                  <a:lnTo>
                    <a:pt x="336" y="296"/>
                  </a:lnTo>
                  <a:lnTo>
                    <a:pt x="336" y="296"/>
                  </a:lnTo>
                  <a:lnTo>
                    <a:pt x="338" y="294"/>
                  </a:lnTo>
                  <a:lnTo>
                    <a:pt x="340" y="294"/>
                  </a:lnTo>
                  <a:lnTo>
                    <a:pt x="342" y="294"/>
                  </a:lnTo>
                  <a:lnTo>
                    <a:pt x="344" y="294"/>
                  </a:lnTo>
                  <a:lnTo>
                    <a:pt x="346" y="294"/>
                  </a:lnTo>
                  <a:lnTo>
                    <a:pt x="348" y="294"/>
                  </a:lnTo>
                  <a:lnTo>
                    <a:pt x="348" y="292"/>
                  </a:lnTo>
                  <a:lnTo>
                    <a:pt x="348" y="292"/>
                  </a:lnTo>
                  <a:lnTo>
                    <a:pt x="348" y="292"/>
                  </a:lnTo>
                  <a:lnTo>
                    <a:pt x="350" y="290"/>
                  </a:lnTo>
                  <a:lnTo>
                    <a:pt x="350" y="290"/>
                  </a:lnTo>
                  <a:lnTo>
                    <a:pt x="350" y="288"/>
                  </a:lnTo>
                  <a:lnTo>
                    <a:pt x="350" y="286"/>
                  </a:lnTo>
                  <a:lnTo>
                    <a:pt x="350" y="284"/>
                  </a:lnTo>
                  <a:lnTo>
                    <a:pt x="350" y="280"/>
                  </a:lnTo>
                  <a:lnTo>
                    <a:pt x="350" y="278"/>
                  </a:lnTo>
                  <a:lnTo>
                    <a:pt x="350" y="278"/>
                  </a:lnTo>
                  <a:lnTo>
                    <a:pt x="350" y="276"/>
                  </a:lnTo>
                  <a:lnTo>
                    <a:pt x="350" y="276"/>
                  </a:lnTo>
                  <a:lnTo>
                    <a:pt x="350" y="274"/>
                  </a:lnTo>
                  <a:lnTo>
                    <a:pt x="352" y="274"/>
                  </a:lnTo>
                  <a:lnTo>
                    <a:pt x="352" y="272"/>
                  </a:lnTo>
                  <a:lnTo>
                    <a:pt x="354" y="272"/>
                  </a:lnTo>
                  <a:lnTo>
                    <a:pt x="356" y="270"/>
                  </a:lnTo>
                  <a:lnTo>
                    <a:pt x="360" y="270"/>
                  </a:lnTo>
                  <a:lnTo>
                    <a:pt x="364" y="268"/>
                  </a:lnTo>
                  <a:lnTo>
                    <a:pt x="368" y="266"/>
                  </a:lnTo>
                  <a:lnTo>
                    <a:pt x="370" y="266"/>
                  </a:lnTo>
                  <a:lnTo>
                    <a:pt x="374" y="264"/>
                  </a:lnTo>
                  <a:lnTo>
                    <a:pt x="376" y="264"/>
                  </a:lnTo>
                  <a:lnTo>
                    <a:pt x="380" y="262"/>
                  </a:lnTo>
                  <a:lnTo>
                    <a:pt x="382" y="262"/>
                  </a:lnTo>
                  <a:lnTo>
                    <a:pt x="384" y="260"/>
                  </a:lnTo>
                  <a:lnTo>
                    <a:pt x="386" y="260"/>
                  </a:lnTo>
                  <a:lnTo>
                    <a:pt x="392" y="256"/>
                  </a:lnTo>
                  <a:lnTo>
                    <a:pt x="398" y="252"/>
                  </a:lnTo>
                  <a:lnTo>
                    <a:pt x="400" y="250"/>
                  </a:lnTo>
                  <a:lnTo>
                    <a:pt x="404" y="248"/>
                  </a:lnTo>
                  <a:lnTo>
                    <a:pt x="406" y="244"/>
                  </a:lnTo>
                  <a:lnTo>
                    <a:pt x="408" y="242"/>
                  </a:lnTo>
                  <a:lnTo>
                    <a:pt x="408" y="240"/>
                  </a:lnTo>
                  <a:lnTo>
                    <a:pt x="408" y="240"/>
                  </a:lnTo>
                  <a:lnTo>
                    <a:pt x="410" y="238"/>
                  </a:lnTo>
                  <a:lnTo>
                    <a:pt x="410" y="238"/>
                  </a:lnTo>
                  <a:lnTo>
                    <a:pt x="410" y="238"/>
                  </a:lnTo>
                  <a:lnTo>
                    <a:pt x="410" y="234"/>
                  </a:lnTo>
                  <a:lnTo>
                    <a:pt x="408" y="232"/>
                  </a:lnTo>
                  <a:lnTo>
                    <a:pt x="408" y="230"/>
                  </a:lnTo>
                  <a:lnTo>
                    <a:pt x="408" y="226"/>
                  </a:lnTo>
                  <a:lnTo>
                    <a:pt x="408" y="224"/>
                  </a:lnTo>
                  <a:lnTo>
                    <a:pt x="408" y="222"/>
                  </a:lnTo>
                  <a:lnTo>
                    <a:pt x="408" y="222"/>
                  </a:lnTo>
                  <a:lnTo>
                    <a:pt x="408" y="220"/>
                  </a:lnTo>
                  <a:lnTo>
                    <a:pt x="408" y="220"/>
                  </a:lnTo>
                  <a:lnTo>
                    <a:pt x="408" y="220"/>
                  </a:lnTo>
                  <a:lnTo>
                    <a:pt x="410" y="220"/>
                  </a:lnTo>
                  <a:lnTo>
                    <a:pt x="412" y="218"/>
                  </a:lnTo>
                  <a:lnTo>
                    <a:pt x="414" y="218"/>
                  </a:lnTo>
                  <a:lnTo>
                    <a:pt x="414" y="216"/>
                  </a:lnTo>
                  <a:lnTo>
                    <a:pt x="414" y="216"/>
                  </a:lnTo>
                  <a:lnTo>
                    <a:pt x="414" y="216"/>
                  </a:lnTo>
                  <a:lnTo>
                    <a:pt x="414" y="214"/>
                  </a:lnTo>
                  <a:lnTo>
                    <a:pt x="414" y="212"/>
                  </a:lnTo>
                  <a:lnTo>
                    <a:pt x="414" y="210"/>
                  </a:lnTo>
                  <a:lnTo>
                    <a:pt x="414" y="208"/>
                  </a:lnTo>
                  <a:lnTo>
                    <a:pt x="414" y="206"/>
                  </a:lnTo>
                  <a:lnTo>
                    <a:pt x="412" y="204"/>
                  </a:lnTo>
                  <a:lnTo>
                    <a:pt x="412" y="202"/>
                  </a:lnTo>
                  <a:lnTo>
                    <a:pt x="412" y="202"/>
                  </a:lnTo>
                  <a:lnTo>
                    <a:pt x="410" y="202"/>
                  </a:lnTo>
                  <a:lnTo>
                    <a:pt x="410" y="200"/>
                  </a:lnTo>
                  <a:lnTo>
                    <a:pt x="408" y="200"/>
                  </a:lnTo>
                  <a:lnTo>
                    <a:pt x="406" y="198"/>
                  </a:lnTo>
                  <a:lnTo>
                    <a:pt x="404" y="198"/>
                  </a:lnTo>
                  <a:lnTo>
                    <a:pt x="402" y="198"/>
                  </a:lnTo>
                  <a:lnTo>
                    <a:pt x="400" y="198"/>
                  </a:lnTo>
                  <a:lnTo>
                    <a:pt x="398" y="198"/>
                  </a:lnTo>
                  <a:lnTo>
                    <a:pt x="396" y="198"/>
                  </a:lnTo>
                  <a:lnTo>
                    <a:pt x="390" y="198"/>
                  </a:lnTo>
                  <a:lnTo>
                    <a:pt x="386" y="198"/>
                  </a:lnTo>
                  <a:lnTo>
                    <a:pt x="382" y="198"/>
                  </a:lnTo>
                  <a:lnTo>
                    <a:pt x="380" y="198"/>
                  </a:lnTo>
                  <a:lnTo>
                    <a:pt x="380" y="198"/>
                  </a:lnTo>
                  <a:lnTo>
                    <a:pt x="378" y="200"/>
                  </a:lnTo>
                  <a:lnTo>
                    <a:pt x="376" y="200"/>
                  </a:lnTo>
                  <a:lnTo>
                    <a:pt x="374" y="202"/>
                  </a:lnTo>
                  <a:lnTo>
                    <a:pt x="372" y="204"/>
                  </a:lnTo>
                  <a:lnTo>
                    <a:pt x="370" y="206"/>
                  </a:lnTo>
                  <a:lnTo>
                    <a:pt x="368" y="206"/>
                  </a:lnTo>
                  <a:lnTo>
                    <a:pt x="366" y="208"/>
                  </a:lnTo>
                  <a:lnTo>
                    <a:pt x="366" y="210"/>
                  </a:lnTo>
                  <a:lnTo>
                    <a:pt x="364" y="212"/>
                  </a:lnTo>
                  <a:lnTo>
                    <a:pt x="364" y="214"/>
                  </a:lnTo>
                  <a:lnTo>
                    <a:pt x="362" y="214"/>
                  </a:lnTo>
                  <a:lnTo>
                    <a:pt x="362" y="216"/>
                  </a:lnTo>
                  <a:lnTo>
                    <a:pt x="360" y="222"/>
                  </a:lnTo>
                  <a:lnTo>
                    <a:pt x="358" y="226"/>
                  </a:lnTo>
                  <a:lnTo>
                    <a:pt x="356" y="230"/>
                  </a:lnTo>
                  <a:lnTo>
                    <a:pt x="354" y="234"/>
                  </a:lnTo>
                  <a:lnTo>
                    <a:pt x="354" y="236"/>
                  </a:lnTo>
                  <a:lnTo>
                    <a:pt x="352" y="238"/>
                  </a:lnTo>
                  <a:lnTo>
                    <a:pt x="352" y="240"/>
                  </a:lnTo>
                  <a:lnTo>
                    <a:pt x="350" y="240"/>
                  </a:lnTo>
                  <a:lnTo>
                    <a:pt x="350" y="240"/>
                  </a:lnTo>
                  <a:lnTo>
                    <a:pt x="348" y="242"/>
                  </a:lnTo>
                  <a:lnTo>
                    <a:pt x="346" y="242"/>
                  </a:lnTo>
                  <a:lnTo>
                    <a:pt x="342" y="244"/>
                  </a:lnTo>
                  <a:lnTo>
                    <a:pt x="340" y="244"/>
                  </a:lnTo>
                  <a:lnTo>
                    <a:pt x="336" y="246"/>
                  </a:lnTo>
                  <a:lnTo>
                    <a:pt x="332" y="246"/>
                  </a:lnTo>
                  <a:lnTo>
                    <a:pt x="328" y="246"/>
                  </a:lnTo>
                  <a:lnTo>
                    <a:pt x="320" y="248"/>
                  </a:lnTo>
                  <a:lnTo>
                    <a:pt x="316" y="248"/>
                  </a:lnTo>
                  <a:lnTo>
                    <a:pt x="312" y="248"/>
                  </a:lnTo>
                  <a:lnTo>
                    <a:pt x="308" y="248"/>
                  </a:lnTo>
                  <a:lnTo>
                    <a:pt x="302" y="248"/>
                  </a:lnTo>
                  <a:lnTo>
                    <a:pt x="300" y="248"/>
                  </a:lnTo>
                  <a:lnTo>
                    <a:pt x="298" y="248"/>
                  </a:lnTo>
                  <a:lnTo>
                    <a:pt x="296" y="248"/>
                  </a:lnTo>
                  <a:lnTo>
                    <a:pt x="292" y="246"/>
                  </a:lnTo>
                  <a:lnTo>
                    <a:pt x="290" y="246"/>
                  </a:lnTo>
                  <a:lnTo>
                    <a:pt x="286" y="244"/>
                  </a:lnTo>
                  <a:lnTo>
                    <a:pt x="282" y="242"/>
                  </a:lnTo>
                  <a:lnTo>
                    <a:pt x="280" y="238"/>
                  </a:lnTo>
                  <a:lnTo>
                    <a:pt x="276" y="236"/>
                  </a:lnTo>
                  <a:lnTo>
                    <a:pt x="274" y="234"/>
                  </a:lnTo>
                  <a:lnTo>
                    <a:pt x="272" y="232"/>
                  </a:lnTo>
                  <a:lnTo>
                    <a:pt x="272" y="232"/>
                  </a:lnTo>
                  <a:lnTo>
                    <a:pt x="270" y="230"/>
                  </a:lnTo>
                  <a:lnTo>
                    <a:pt x="270" y="228"/>
                  </a:lnTo>
                  <a:lnTo>
                    <a:pt x="270" y="226"/>
                  </a:lnTo>
                  <a:lnTo>
                    <a:pt x="268" y="222"/>
                  </a:lnTo>
                  <a:lnTo>
                    <a:pt x="268" y="220"/>
                  </a:lnTo>
                  <a:lnTo>
                    <a:pt x="268" y="218"/>
                  </a:lnTo>
                  <a:lnTo>
                    <a:pt x="266" y="212"/>
                  </a:lnTo>
                  <a:lnTo>
                    <a:pt x="266" y="200"/>
                  </a:lnTo>
                  <a:lnTo>
                    <a:pt x="266" y="194"/>
                  </a:lnTo>
                  <a:lnTo>
                    <a:pt x="264" y="192"/>
                  </a:lnTo>
                  <a:lnTo>
                    <a:pt x="264" y="190"/>
                  </a:lnTo>
                  <a:lnTo>
                    <a:pt x="264" y="186"/>
                  </a:lnTo>
                  <a:lnTo>
                    <a:pt x="262" y="184"/>
                  </a:lnTo>
                  <a:lnTo>
                    <a:pt x="260" y="176"/>
                  </a:lnTo>
                  <a:lnTo>
                    <a:pt x="258" y="172"/>
                  </a:lnTo>
                  <a:lnTo>
                    <a:pt x="258" y="168"/>
                  </a:lnTo>
                  <a:lnTo>
                    <a:pt x="258" y="164"/>
                  </a:lnTo>
                  <a:lnTo>
                    <a:pt x="258" y="162"/>
                  </a:lnTo>
                  <a:lnTo>
                    <a:pt x="256" y="160"/>
                  </a:lnTo>
                  <a:lnTo>
                    <a:pt x="258" y="158"/>
                  </a:lnTo>
                  <a:lnTo>
                    <a:pt x="258" y="156"/>
                  </a:lnTo>
                  <a:lnTo>
                    <a:pt x="258" y="154"/>
                  </a:lnTo>
                  <a:lnTo>
                    <a:pt x="260" y="150"/>
                  </a:lnTo>
                  <a:lnTo>
                    <a:pt x="262" y="144"/>
                  </a:lnTo>
                  <a:lnTo>
                    <a:pt x="262" y="142"/>
                  </a:lnTo>
                  <a:lnTo>
                    <a:pt x="264" y="140"/>
                  </a:lnTo>
                  <a:lnTo>
                    <a:pt x="264" y="134"/>
                  </a:lnTo>
                  <a:lnTo>
                    <a:pt x="266" y="128"/>
                  </a:lnTo>
                  <a:lnTo>
                    <a:pt x="266" y="120"/>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18" name="Freeform 524">
              <a:extLst>
                <a:ext uri="{FF2B5EF4-FFF2-40B4-BE49-F238E27FC236}">
                  <a16:creationId xmlns:a16="http://schemas.microsoft.com/office/drawing/2014/main" id="{5B0F492B-24DF-4642-A04A-9C60AF7C1DAC}"/>
                </a:ext>
              </a:extLst>
            </p:cNvPr>
            <p:cNvSpPr>
              <a:spLocks/>
            </p:cNvSpPr>
            <p:nvPr/>
          </p:nvSpPr>
          <p:spPr bwMode="auto">
            <a:xfrm>
              <a:off x="1834858" y="1762066"/>
              <a:ext cx="907778" cy="677065"/>
            </a:xfrm>
            <a:custGeom>
              <a:avLst/>
              <a:gdLst>
                <a:gd name="T0" fmla="*/ 210 w 480"/>
                <a:gd name="T1" fmla="*/ 10 h 396"/>
                <a:gd name="T2" fmla="*/ 192 w 480"/>
                <a:gd name="T3" fmla="*/ 26 h 396"/>
                <a:gd name="T4" fmla="*/ 154 w 480"/>
                <a:gd name="T5" fmla="*/ 34 h 396"/>
                <a:gd name="T6" fmla="*/ 120 w 480"/>
                <a:gd name="T7" fmla="*/ 60 h 396"/>
                <a:gd name="T8" fmla="*/ 90 w 480"/>
                <a:gd name="T9" fmla="*/ 78 h 396"/>
                <a:gd name="T10" fmla="*/ 152 w 480"/>
                <a:gd name="T11" fmla="*/ 106 h 396"/>
                <a:gd name="T12" fmla="*/ 150 w 480"/>
                <a:gd name="T13" fmla="*/ 118 h 396"/>
                <a:gd name="T14" fmla="*/ 106 w 480"/>
                <a:gd name="T15" fmla="*/ 122 h 396"/>
                <a:gd name="T16" fmla="*/ 84 w 480"/>
                <a:gd name="T17" fmla="*/ 118 h 396"/>
                <a:gd name="T18" fmla="*/ 60 w 480"/>
                <a:gd name="T19" fmla="*/ 126 h 396"/>
                <a:gd name="T20" fmla="*/ 64 w 480"/>
                <a:gd name="T21" fmla="*/ 142 h 396"/>
                <a:gd name="T22" fmla="*/ 68 w 480"/>
                <a:gd name="T23" fmla="*/ 162 h 396"/>
                <a:gd name="T24" fmla="*/ 112 w 480"/>
                <a:gd name="T25" fmla="*/ 162 h 396"/>
                <a:gd name="T26" fmla="*/ 132 w 480"/>
                <a:gd name="T27" fmla="*/ 164 h 396"/>
                <a:gd name="T28" fmla="*/ 120 w 480"/>
                <a:gd name="T29" fmla="*/ 188 h 396"/>
                <a:gd name="T30" fmla="*/ 94 w 480"/>
                <a:gd name="T31" fmla="*/ 196 h 396"/>
                <a:gd name="T32" fmla="*/ 78 w 480"/>
                <a:gd name="T33" fmla="*/ 192 h 396"/>
                <a:gd name="T34" fmla="*/ 58 w 480"/>
                <a:gd name="T35" fmla="*/ 216 h 396"/>
                <a:gd name="T36" fmla="*/ 38 w 480"/>
                <a:gd name="T37" fmla="*/ 232 h 396"/>
                <a:gd name="T38" fmla="*/ 56 w 480"/>
                <a:gd name="T39" fmla="*/ 248 h 396"/>
                <a:gd name="T40" fmla="*/ 44 w 480"/>
                <a:gd name="T41" fmla="*/ 264 h 396"/>
                <a:gd name="T42" fmla="*/ 70 w 480"/>
                <a:gd name="T43" fmla="*/ 258 h 396"/>
                <a:gd name="T44" fmla="*/ 70 w 480"/>
                <a:gd name="T45" fmla="*/ 284 h 396"/>
                <a:gd name="T46" fmla="*/ 76 w 480"/>
                <a:gd name="T47" fmla="*/ 302 h 396"/>
                <a:gd name="T48" fmla="*/ 102 w 480"/>
                <a:gd name="T49" fmla="*/ 302 h 396"/>
                <a:gd name="T50" fmla="*/ 122 w 480"/>
                <a:gd name="T51" fmla="*/ 306 h 396"/>
                <a:gd name="T52" fmla="*/ 84 w 480"/>
                <a:gd name="T53" fmla="*/ 346 h 396"/>
                <a:gd name="T54" fmla="*/ 0 w 480"/>
                <a:gd name="T55" fmla="*/ 388 h 396"/>
                <a:gd name="T56" fmla="*/ 44 w 480"/>
                <a:gd name="T57" fmla="*/ 390 h 396"/>
                <a:gd name="T58" fmla="*/ 148 w 480"/>
                <a:gd name="T59" fmla="*/ 326 h 396"/>
                <a:gd name="T60" fmla="*/ 176 w 480"/>
                <a:gd name="T61" fmla="*/ 298 h 396"/>
                <a:gd name="T62" fmla="*/ 204 w 480"/>
                <a:gd name="T63" fmla="*/ 264 h 396"/>
                <a:gd name="T64" fmla="*/ 244 w 480"/>
                <a:gd name="T65" fmla="*/ 240 h 396"/>
                <a:gd name="T66" fmla="*/ 222 w 480"/>
                <a:gd name="T67" fmla="*/ 262 h 396"/>
                <a:gd name="T68" fmla="*/ 218 w 480"/>
                <a:gd name="T69" fmla="*/ 280 h 396"/>
                <a:gd name="T70" fmla="*/ 216 w 480"/>
                <a:gd name="T71" fmla="*/ 294 h 396"/>
                <a:gd name="T72" fmla="*/ 252 w 480"/>
                <a:gd name="T73" fmla="*/ 270 h 396"/>
                <a:gd name="T74" fmla="*/ 270 w 480"/>
                <a:gd name="T75" fmla="*/ 248 h 396"/>
                <a:gd name="T76" fmla="*/ 290 w 480"/>
                <a:gd name="T77" fmla="*/ 246 h 396"/>
                <a:gd name="T78" fmla="*/ 306 w 480"/>
                <a:gd name="T79" fmla="*/ 254 h 396"/>
                <a:gd name="T80" fmla="*/ 334 w 480"/>
                <a:gd name="T81" fmla="*/ 266 h 396"/>
                <a:gd name="T82" fmla="*/ 358 w 480"/>
                <a:gd name="T83" fmla="*/ 280 h 396"/>
                <a:gd name="T84" fmla="*/ 374 w 480"/>
                <a:gd name="T85" fmla="*/ 294 h 396"/>
                <a:gd name="T86" fmla="*/ 390 w 480"/>
                <a:gd name="T87" fmla="*/ 302 h 396"/>
                <a:gd name="T88" fmla="*/ 406 w 480"/>
                <a:gd name="T89" fmla="*/ 300 h 396"/>
                <a:gd name="T90" fmla="*/ 424 w 480"/>
                <a:gd name="T91" fmla="*/ 314 h 396"/>
                <a:gd name="T92" fmla="*/ 432 w 480"/>
                <a:gd name="T93" fmla="*/ 324 h 396"/>
                <a:gd name="T94" fmla="*/ 448 w 480"/>
                <a:gd name="T95" fmla="*/ 340 h 396"/>
                <a:gd name="T96" fmla="*/ 466 w 480"/>
                <a:gd name="T97" fmla="*/ 358 h 396"/>
                <a:gd name="T98" fmla="*/ 464 w 480"/>
                <a:gd name="T99" fmla="*/ 344 h 396"/>
                <a:gd name="T100" fmla="*/ 452 w 480"/>
                <a:gd name="T101" fmla="*/ 316 h 396"/>
                <a:gd name="T102" fmla="*/ 426 w 480"/>
                <a:gd name="T103" fmla="*/ 274 h 396"/>
                <a:gd name="T104" fmla="*/ 410 w 480"/>
                <a:gd name="T105" fmla="*/ 282 h 396"/>
                <a:gd name="T106" fmla="*/ 398 w 480"/>
                <a:gd name="T107" fmla="*/ 290 h 396"/>
                <a:gd name="T108" fmla="*/ 382 w 480"/>
                <a:gd name="T109" fmla="*/ 264 h 396"/>
                <a:gd name="T110" fmla="*/ 416 w 480"/>
                <a:gd name="T111" fmla="*/ 30 h 396"/>
                <a:gd name="T112" fmla="*/ 362 w 480"/>
                <a:gd name="T113" fmla="*/ 32 h 396"/>
                <a:gd name="T114" fmla="*/ 328 w 480"/>
                <a:gd name="T115" fmla="*/ 24 h 396"/>
                <a:gd name="T116" fmla="*/ 294 w 480"/>
                <a:gd name="T117" fmla="*/ 6 h 396"/>
                <a:gd name="T118" fmla="*/ 262 w 480"/>
                <a:gd name="T119" fmla="*/ 20 h 396"/>
                <a:gd name="T120" fmla="*/ 252 w 480"/>
                <a:gd name="T121" fmla="*/ 2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0" h="396">
                  <a:moveTo>
                    <a:pt x="244" y="0"/>
                  </a:moveTo>
                  <a:lnTo>
                    <a:pt x="244" y="0"/>
                  </a:lnTo>
                  <a:lnTo>
                    <a:pt x="242" y="2"/>
                  </a:lnTo>
                  <a:lnTo>
                    <a:pt x="242" y="2"/>
                  </a:lnTo>
                  <a:lnTo>
                    <a:pt x="240" y="2"/>
                  </a:lnTo>
                  <a:lnTo>
                    <a:pt x="238" y="4"/>
                  </a:lnTo>
                  <a:lnTo>
                    <a:pt x="236" y="6"/>
                  </a:lnTo>
                  <a:lnTo>
                    <a:pt x="236" y="8"/>
                  </a:lnTo>
                  <a:lnTo>
                    <a:pt x="234" y="10"/>
                  </a:lnTo>
                  <a:lnTo>
                    <a:pt x="232" y="10"/>
                  </a:lnTo>
                  <a:lnTo>
                    <a:pt x="232" y="10"/>
                  </a:lnTo>
                  <a:lnTo>
                    <a:pt x="230" y="10"/>
                  </a:lnTo>
                  <a:lnTo>
                    <a:pt x="230" y="12"/>
                  </a:lnTo>
                  <a:lnTo>
                    <a:pt x="228" y="12"/>
                  </a:lnTo>
                  <a:lnTo>
                    <a:pt x="226" y="12"/>
                  </a:lnTo>
                  <a:lnTo>
                    <a:pt x="224" y="12"/>
                  </a:lnTo>
                  <a:lnTo>
                    <a:pt x="220" y="12"/>
                  </a:lnTo>
                  <a:lnTo>
                    <a:pt x="216" y="10"/>
                  </a:lnTo>
                  <a:lnTo>
                    <a:pt x="210" y="10"/>
                  </a:lnTo>
                  <a:lnTo>
                    <a:pt x="208" y="10"/>
                  </a:lnTo>
                  <a:lnTo>
                    <a:pt x="206" y="10"/>
                  </a:lnTo>
                  <a:lnTo>
                    <a:pt x="204" y="10"/>
                  </a:lnTo>
                  <a:lnTo>
                    <a:pt x="204" y="10"/>
                  </a:lnTo>
                  <a:lnTo>
                    <a:pt x="202" y="10"/>
                  </a:lnTo>
                  <a:lnTo>
                    <a:pt x="200" y="10"/>
                  </a:lnTo>
                  <a:lnTo>
                    <a:pt x="200" y="12"/>
                  </a:lnTo>
                  <a:lnTo>
                    <a:pt x="200" y="12"/>
                  </a:lnTo>
                  <a:lnTo>
                    <a:pt x="198" y="14"/>
                  </a:lnTo>
                  <a:lnTo>
                    <a:pt x="198" y="14"/>
                  </a:lnTo>
                  <a:lnTo>
                    <a:pt x="198" y="16"/>
                  </a:lnTo>
                  <a:lnTo>
                    <a:pt x="196" y="18"/>
                  </a:lnTo>
                  <a:lnTo>
                    <a:pt x="196" y="20"/>
                  </a:lnTo>
                  <a:lnTo>
                    <a:pt x="194" y="24"/>
                  </a:lnTo>
                  <a:lnTo>
                    <a:pt x="194" y="24"/>
                  </a:lnTo>
                  <a:lnTo>
                    <a:pt x="194" y="24"/>
                  </a:lnTo>
                  <a:lnTo>
                    <a:pt x="194" y="26"/>
                  </a:lnTo>
                  <a:lnTo>
                    <a:pt x="192" y="26"/>
                  </a:lnTo>
                  <a:lnTo>
                    <a:pt x="192" y="26"/>
                  </a:lnTo>
                  <a:lnTo>
                    <a:pt x="192" y="26"/>
                  </a:lnTo>
                  <a:lnTo>
                    <a:pt x="190" y="28"/>
                  </a:lnTo>
                  <a:lnTo>
                    <a:pt x="188" y="28"/>
                  </a:lnTo>
                  <a:lnTo>
                    <a:pt x="186" y="28"/>
                  </a:lnTo>
                  <a:lnTo>
                    <a:pt x="182" y="28"/>
                  </a:lnTo>
                  <a:lnTo>
                    <a:pt x="180" y="28"/>
                  </a:lnTo>
                  <a:lnTo>
                    <a:pt x="176" y="28"/>
                  </a:lnTo>
                  <a:lnTo>
                    <a:pt x="170" y="26"/>
                  </a:lnTo>
                  <a:lnTo>
                    <a:pt x="168" y="26"/>
                  </a:lnTo>
                  <a:lnTo>
                    <a:pt x="164" y="26"/>
                  </a:lnTo>
                  <a:lnTo>
                    <a:pt x="162" y="28"/>
                  </a:lnTo>
                  <a:lnTo>
                    <a:pt x="160" y="28"/>
                  </a:lnTo>
                  <a:lnTo>
                    <a:pt x="158" y="28"/>
                  </a:lnTo>
                  <a:lnTo>
                    <a:pt x="158" y="28"/>
                  </a:lnTo>
                  <a:lnTo>
                    <a:pt x="158" y="28"/>
                  </a:lnTo>
                  <a:lnTo>
                    <a:pt x="156" y="30"/>
                  </a:lnTo>
                  <a:lnTo>
                    <a:pt x="156" y="30"/>
                  </a:lnTo>
                  <a:lnTo>
                    <a:pt x="154" y="32"/>
                  </a:lnTo>
                  <a:lnTo>
                    <a:pt x="154" y="34"/>
                  </a:lnTo>
                  <a:lnTo>
                    <a:pt x="152" y="36"/>
                  </a:lnTo>
                  <a:lnTo>
                    <a:pt x="152" y="38"/>
                  </a:lnTo>
                  <a:lnTo>
                    <a:pt x="152" y="42"/>
                  </a:lnTo>
                  <a:lnTo>
                    <a:pt x="150" y="46"/>
                  </a:lnTo>
                  <a:lnTo>
                    <a:pt x="150" y="48"/>
                  </a:lnTo>
                  <a:lnTo>
                    <a:pt x="148" y="50"/>
                  </a:lnTo>
                  <a:lnTo>
                    <a:pt x="148" y="52"/>
                  </a:lnTo>
                  <a:lnTo>
                    <a:pt x="146" y="54"/>
                  </a:lnTo>
                  <a:lnTo>
                    <a:pt x="146" y="56"/>
                  </a:lnTo>
                  <a:lnTo>
                    <a:pt x="144" y="56"/>
                  </a:lnTo>
                  <a:lnTo>
                    <a:pt x="144" y="58"/>
                  </a:lnTo>
                  <a:lnTo>
                    <a:pt x="142" y="58"/>
                  </a:lnTo>
                  <a:lnTo>
                    <a:pt x="142" y="58"/>
                  </a:lnTo>
                  <a:lnTo>
                    <a:pt x="140" y="58"/>
                  </a:lnTo>
                  <a:lnTo>
                    <a:pt x="138" y="60"/>
                  </a:lnTo>
                  <a:lnTo>
                    <a:pt x="134" y="60"/>
                  </a:lnTo>
                  <a:lnTo>
                    <a:pt x="130" y="60"/>
                  </a:lnTo>
                  <a:lnTo>
                    <a:pt x="128" y="60"/>
                  </a:lnTo>
                  <a:lnTo>
                    <a:pt x="120" y="60"/>
                  </a:lnTo>
                  <a:lnTo>
                    <a:pt x="112" y="60"/>
                  </a:lnTo>
                  <a:lnTo>
                    <a:pt x="108" y="60"/>
                  </a:lnTo>
                  <a:lnTo>
                    <a:pt x="106" y="60"/>
                  </a:lnTo>
                  <a:lnTo>
                    <a:pt x="102" y="60"/>
                  </a:lnTo>
                  <a:lnTo>
                    <a:pt x="100" y="62"/>
                  </a:lnTo>
                  <a:lnTo>
                    <a:pt x="98" y="62"/>
                  </a:lnTo>
                  <a:lnTo>
                    <a:pt x="96" y="62"/>
                  </a:lnTo>
                  <a:lnTo>
                    <a:pt x="96" y="64"/>
                  </a:lnTo>
                  <a:lnTo>
                    <a:pt x="94" y="64"/>
                  </a:lnTo>
                  <a:lnTo>
                    <a:pt x="94" y="64"/>
                  </a:lnTo>
                  <a:lnTo>
                    <a:pt x="92" y="66"/>
                  </a:lnTo>
                  <a:lnTo>
                    <a:pt x="92" y="68"/>
                  </a:lnTo>
                  <a:lnTo>
                    <a:pt x="90" y="70"/>
                  </a:lnTo>
                  <a:lnTo>
                    <a:pt x="90" y="72"/>
                  </a:lnTo>
                  <a:lnTo>
                    <a:pt x="90" y="74"/>
                  </a:lnTo>
                  <a:lnTo>
                    <a:pt x="90" y="76"/>
                  </a:lnTo>
                  <a:lnTo>
                    <a:pt x="90" y="76"/>
                  </a:lnTo>
                  <a:lnTo>
                    <a:pt x="90" y="76"/>
                  </a:lnTo>
                  <a:lnTo>
                    <a:pt x="90" y="78"/>
                  </a:lnTo>
                  <a:lnTo>
                    <a:pt x="90" y="80"/>
                  </a:lnTo>
                  <a:lnTo>
                    <a:pt x="92" y="82"/>
                  </a:lnTo>
                  <a:lnTo>
                    <a:pt x="94" y="82"/>
                  </a:lnTo>
                  <a:lnTo>
                    <a:pt x="96" y="84"/>
                  </a:lnTo>
                  <a:lnTo>
                    <a:pt x="98" y="86"/>
                  </a:lnTo>
                  <a:lnTo>
                    <a:pt x="100" y="86"/>
                  </a:lnTo>
                  <a:lnTo>
                    <a:pt x="102" y="88"/>
                  </a:lnTo>
                  <a:lnTo>
                    <a:pt x="106" y="90"/>
                  </a:lnTo>
                  <a:lnTo>
                    <a:pt x="110" y="92"/>
                  </a:lnTo>
                  <a:lnTo>
                    <a:pt x="118" y="96"/>
                  </a:lnTo>
                  <a:lnTo>
                    <a:pt x="120" y="98"/>
                  </a:lnTo>
                  <a:lnTo>
                    <a:pt x="122" y="98"/>
                  </a:lnTo>
                  <a:lnTo>
                    <a:pt x="124" y="100"/>
                  </a:lnTo>
                  <a:lnTo>
                    <a:pt x="128" y="100"/>
                  </a:lnTo>
                  <a:lnTo>
                    <a:pt x="136" y="102"/>
                  </a:lnTo>
                  <a:lnTo>
                    <a:pt x="142" y="104"/>
                  </a:lnTo>
                  <a:lnTo>
                    <a:pt x="146" y="104"/>
                  </a:lnTo>
                  <a:lnTo>
                    <a:pt x="150" y="106"/>
                  </a:lnTo>
                  <a:lnTo>
                    <a:pt x="152" y="106"/>
                  </a:lnTo>
                  <a:lnTo>
                    <a:pt x="156" y="108"/>
                  </a:lnTo>
                  <a:lnTo>
                    <a:pt x="156" y="108"/>
                  </a:lnTo>
                  <a:lnTo>
                    <a:pt x="158" y="108"/>
                  </a:lnTo>
                  <a:lnTo>
                    <a:pt x="158" y="110"/>
                  </a:lnTo>
                  <a:lnTo>
                    <a:pt x="158" y="110"/>
                  </a:lnTo>
                  <a:lnTo>
                    <a:pt x="160" y="112"/>
                  </a:lnTo>
                  <a:lnTo>
                    <a:pt x="160" y="112"/>
                  </a:lnTo>
                  <a:lnTo>
                    <a:pt x="160" y="114"/>
                  </a:lnTo>
                  <a:lnTo>
                    <a:pt x="160" y="114"/>
                  </a:lnTo>
                  <a:lnTo>
                    <a:pt x="160" y="114"/>
                  </a:lnTo>
                  <a:lnTo>
                    <a:pt x="160" y="116"/>
                  </a:lnTo>
                  <a:lnTo>
                    <a:pt x="160" y="116"/>
                  </a:lnTo>
                  <a:lnTo>
                    <a:pt x="158" y="116"/>
                  </a:lnTo>
                  <a:lnTo>
                    <a:pt x="158" y="118"/>
                  </a:lnTo>
                  <a:lnTo>
                    <a:pt x="158" y="118"/>
                  </a:lnTo>
                  <a:lnTo>
                    <a:pt x="156" y="118"/>
                  </a:lnTo>
                  <a:lnTo>
                    <a:pt x="154" y="118"/>
                  </a:lnTo>
                  <a:lnTo>
                    <a:pt x="152" y="118"/>
                  </a:lnTo>
                  <a:lnTo>
                    <a:pt x="150" y="118"/>
                  </a:lnTo>
                  <a:lnTo>
                    <a:pt x="148" y="118"/>
                  </a:lnTo>
                  <a:lnTo>
                    <a:pt x="142" y="118"/>
                  </a:lnTo>
                  <a:lnTo>
                    <a:pt x="138" y="118"/>
                  </a:lnTo>
                  <a:lnTo>
                    <a:pt x="134" y="118"/>
                  </a:lnTo>
                  <a:lnTo>
                    <a:pt x="132" y="118"/>
                  </a:lnTo>
                  <a:lnTo>
                    <a:pt x="130" y="120"/>
                  </a:lnTo>
                  <a:lnTo>
                    <a:pt x="128" y="120"/>
                  </a:lnTo>
                  <a:lnTo>
                    <a:pt x="124" y="120"/>
                  </a:lnTo>
                  <a:lnTo>
                    <a:pt x="120" y="122"/>
                  </a:lnTo>
                  <a:lnTo>
                    <a:pt x="116" y="124"/>
                  </a:lnTo>
                  <a:lnTo>
                    <a:pt x="114" y="124"/>
                  </a:lnTo>
                  <a:lnTo>
                    <a:pt x="112" y="124"/>
                  </a:lnTo>
                  <a:lnTo>
                    <a:pt x="112" y="124"/>
                  </a:lnTo>
                  <a:lnTo>
                    <a:pt x="110" y="124"/>
                  </a:lnTo>
                  <a:lnTo>
                    <a:pt x="110" y="124"/>
                  </a:lnTo>
                  <a:lnTo>
                    <a:pt x="108" y="124"/>
                  </a:lnTo>
                  <a:lnTo>
                    <a:pt x="108" y="124"/>
                  </a:lnTo>
                  <a:lnTo>
                    <a:pt x="108" y="122"/>
                  </a:lnTo>
                  <a:lnTo>
                    <a:pt x="106" y="122"/>
                  </a:lnTo>
                  <a:lnTo>
                    <a:pt x="106" y="120"/>
                  </a:lnTo>
                  <a:lnTo>
                    <a:pt x="104" y="118"/>
                  </a:lnTo>
                  <a:lnTo>
                    <a:pt x="104" y="116"/>
                  </a:lnTo>
                  <a:lnTo>
                    <a:pt x="102" y="114"/>
                  </a:lnTo>
                  <a:lnTo>
                    <a:pt x="102" y="114"/>
                  </a:lnTo>
                  <a:lnTo>
                    <a:pt x="100" y="112"/>
                  </a:lnTo>
                  <a:lnTo>
                    <a:pt x="100" y="112"/>
                  </a:lnTo>
                  <a:lnTo>
                    <a:pt x="100" y="112"/>
                  </a:lnTo>
                  <a:lnTo>
                    <a:pt x="98" y="112"/>
                  </a:lnTo>
                  <a:lnTo>
                    <a:pt x="98" y="112"/>
                  </a:lnTo>
                  <a:lnTo>
                    <a:pt x="96" y="112"/>
                  </a:lnTo>
                  <a:lnTo>
                    <a:pt x="94" y="112"/>
                  </a:lnTo>
                  <a:lnTo>
                    <a:pt x="92" y="112"/>
                  </a:lnTo>
                  <a:lnTo>
                    <a:pt x="90" y="114"/>
                  </a:lnTo>
                  <a:lnTo>
                    <a:pt x="88" y="114"/>
                  </a:lnTo>
                  <a:lnTo>
                    <a:pt x="86" y="116"/>
                  </a:lnTo>
                  <a:lnTo>
                    <a:pt x="84" y="116"/>
                  </a:lnTo>
                  <a:lnTo>
                    <a:pt x="84" y="116"/>
                  </a:lnTo>
                  <a:lnTo>
                    <a:pt x="84" y="118"/>
                  </a:lnTo>
                  <a:lnTo>
                    <a:pt x="84" y="118"/>
                  </a:lnTo>
                  <a:lnTo>
                    <a:pt x="84" y="120"/>
                  </a:lnTo>
                  <a:lnTo>
                    <a:pt x="84" y="122"/>
                  </a:lnTo>
                  <a:lnTo>
                    <a:pt x="84" y="122"/>
                  </a:lnTo>
                  <a:lnTo>
                    <a:pt x="84" y="124"/>
                  </a:lnTo>
                  <a:lnTo>
                    <a:pt x="84" y="124"/>
                  </a:lnTo>
                  <a:lnTo>
                    <a:pt x="84" y="124"/>
                  </a:lnTo>
                  <a:lnTo>
                    <a:pt x="84" y="126"/>
                  </a:lnTo>
                  <a:lnTo>
                    <a:pt x="82" y="126"/>
                  </a:lnTo>
                  <a:lnTo>
                    <a:pt x="80" y="126"/>
                  </a:lnTo>
                  <a:lnTo>
                    <a:pt x="80" y="126"/>
                  </a:lnTo>
                  <a:lnTo>
                    <a:pt x="78" y="126"/>
                  </a:lnTo>
                  <a:lnTo>
                    <a:pt x="76" y="126"/>
                  </a:lnTo>
                  <a:lnTo>
                    <a:pt x="72" y="126"/>
                  </a:lnTo>
                  <a:lnTo>
                    <a:pt x="68" y="126"/>
                  </a:lnTo>
                  <a:lnTo>
                    <a:pt x="64" y="126"/>
                  </a:lnTo>
                  <a:lnTo>
                    <a:pt x="64" y="126"/>
                  </a:lnTo>
                  <a:lnTo>
                    <a:pt x="62" y="126"/>
                  </a:lnTo>
                  <a:lnTo>
                    <a:pt x="60" y="126"/>
                  </a:lnTo>
                  <a:lnTo>
                    <a:pt x="58" y="126"/>
                  </a:lnTo>
                  <a:lnTo>
                    <a:pt x="58" y="128"/>
                  </a:lnTo>
                  <a:lnTo>
                    <a:pt x="56" y="128"/>
                  </a:lnTo>
                  <a:lnTo>
                    <a:pt x="56" y="130"/>
                  </a:lnTo>
                  <a:lnTo>
                    <a:pt x="54" y="132"/>
                  </a:lnTo>
                  <a:lnTo>
                    <a:pt x="52" y="132"/>
                  </a:lnTo>
                  <a:lnTo>
                    <a:pt x="52" y="134"/>
                  </a:lnTo>
                  <a:lnTo>
                    <a:pt x="52" y="134"/>
                  </a:lnTo>
                  <a:lnTo>
                    <a:pt x="52" y="136"/>
                  </a:lnTo>
                  <a:lnTo>
                    <a:pt x="52" y="136"/>
                  </a:lnTo>
                  <a:lnTo>
                    <a:pt x="52" y="136"/>
                  </a:lnTo>
                  <a:lnTo>
                    <a:pt x="52" y="138"/>
                  </a:lnTo>
                  <a:lnTo>
                    <a:pt x="52" y="138"/>
                  </a:lnTo>
                  <a:lnTo>
                    <a:pt x="54" y="138"/>
                  </a:lnTo>
                  <a:lnTo>
                    <a:pt x="54" y="140"/>
                  </a:lnTo>
                  <a:lnTo>
                    <a:pt x="56" y="140"/>
                  </a:lnTo>
                  <a:lnTo>
                    <a:pt x="58" y="140"/>
                  </a:lnTo>
                  <a:lnTo>
                    <a:pt x="62" y="142"/>
                  </a:lnTo>
                  <a:lnTo>
                    <a:pt x="64" y="142"/>
                  </a:lnTo>
                  <a:lnTo>
                    <a:pt x="64" y="142"/>
                  </a:lnTo>
                  <a:lnTo>
                    <a:pt x="66" y="144"/>
                  </a:lnTo>
                  <a:lnTo>
                    <a:pt x="66" y="144"/>
                  </a:lnTo>
                  <a:lnTo>
                    <a:pt x="66" y="144"/>
                  </a:lnTo>
                  <a:lnTo>
                    <a:pt x="66" y="146"/>
                  </a:lnTo>
                  <a:lnTo>
                    <a:pt x="66" y="146"/>
                  </a:lnTo>
                  <a:lnTo>
                    <a:pt x="66" y="146"/>
                  </a:lnTo>
                  <a:lnTo>
                    <a:pt x="66" y="148"/>
                  </a:lnTo>
                  <a:lnTo>
                    <a:pt x="66" y="150"/>
                  </a:lnTo>
                  <a:lnTo>
                    <a:pt x="66" y="152"/>
                  </a:lnTo>
                  <a:lnTo>
                    <a:pt x="64" y="154"/>
                  </a:lnTo>
                  <a:lnTo>
                    <a:pt x="64" y="156"/>
                  </a:lnTo>
                  <a:lnTo>
                    <a:pt x="64" y="158"/>
                  </a:lnTo>
                  <a:lnTo>
                    <a:pt x="64" y="158"/>
                  </a:lnTo>
                  <a:lnTo>
                    <a:pt x="64" y="158"/>
                  </a:lnTo>
                  <a:lnTo>
                    <a:pt x="64" y="160"/>
                  </a:lnTo>
                  <a:lnTo>
                    <a:pt x="64" y="160"/>
                  </a:lnTo>
                  <a:lnTo>
                    <a:pt x="66" y="162"/>
                  </a:lnTo>
                  <a:lnTo>
                    <a:pt x="68" y="162"/>
                  </a:lnTo>
                  <a:lnTo>
                    <a:pt x="68" y="164"/>
                  </a:lnTo>
                  <a:lnTo>
                    <a:pt x="70" y="164"/>
                  </a:lnTo>
                  <a:lnTo>
                    <a:pt x="72" y="166"/>
                  </a:lnTo>
                  <a:lnTo>
                    <a:pt x="72" y="166"/>
                  </a:lnTo>
                  <a:lnTo>
                    <a:pt x="74" y="168"/>
                  </a:lnTo>
                  <a:lnTo>
                    <a:pt x="76" y="168"/>
                  </a:lnTo>
                  <a:lnTo>
                    <a:pt x="78" y="168"/>
                  </a:lnTo>
                  <a:lnTo>
                    <a:pt x="80" y="168"/>
                  </a:lnTo>
                  <a:lnTo>
                    <a:pt x="86" y="168"/>
                  </a:lnTo>
                  <a:lnTo>
                    <a:pt x="90" y="168"/>
                  </a:lnTo>
                  <a:lnTo>
                    <a:pt x="94" y="168"/>
                  </a:lnTo>
                  <a:lnTo>
                    <a:pt x="98" y="168"/>
                  </a:lnTo>
                  <a:lnTo>
                    <a:pt x="102" y="168"/>
                  </a:lnTo>
                  <a:lnTo>
                    <a:pt x="104" y="168"/>
                  </a:lnTo>
                  <a:lnTo>
                    <a:pt x="106" y="166"/>
                  </a:lnTo>
                  <a:lnTo>
                    <a:pt x="106" y="166"/>
                  </a:lnTo>
                  <a:lnTo>
                    <a:pt x="108" y="166"/>
                  </a:lnTo>
                  <a:lnTo>
                    <a:pt x="110" y="164"/>
                  </a:lnTo>
                  <a:lnTo>
                    <a:pt x="112" y="162"/>
                  </a:lnTo>
                  <a:lnTo>
                    <a:pt x="114" y="160"/>
                  </a:lnTo>
                  <a:lnTo>
                    <a:pt x="118" y="158"/>
                  </a:lnTo>
                  <a:lnTo>
                    <a:pt x="118" y="156"/>
                  </a:lnTo>
                  <a:lnTo>
                    <a:pt x="120" y="156"/>
                  </a:lnTo>
                  <a:lnTo>
                    <a:pt x="122" y="156"/>
                  </a:lnTo>
                  <a:lnTo>
                    <a:pt x="122" y="154"/>
                  </a:lnTo>
                  <a:lnTo>
                    <a:pt x="124" y="154"/>
                  </a:lnTo>
                  <a:lnTo>
                    <a:pt x="124" y="154"/>
                  </a:lnTo>
                  <a:lnTo>
                    <a:pt x="126" y="154"/>
                  </a:lnTo>
                  <a:lnTo>
                    <a:pt x="126" y="156"/>
                  </a:lnTo>
                  <a:lnTo>
                    <a:pt x="128" y="156"/>
                  </a:lnTo>
                  <a:lnTo>
                    <a:pt x="130" y="158"/>
                  </a:lnTo>
                  <a:lnTo>
                    <a:pt x="130" y="158"/>
                  </a:lnTo>
                  <a:lnTo>
                    <a:pt x="132" y="160"/>
                  </a:lnTo>
                  <a:lnTo>
                    <a:pt x="132" y="160"/>
                  </a:lnTo>
                  <a:lnTo>
                    <a:pt x="132" y="162"/>
                  </a:lnTo>
                  <a:lnTo>
                    <a:pt x="132" y="162"/>
                  </a:lnTo>
                  <a:lnTo>
                    <a:pt x="132" y="162"/>
                  </a:lnTo>
                  <a:lnTo>
                    <a:pt x="132" y="164"/>
                  </a:lnTo>
                  <a:lnTo>
                    <a:pt x="132" y="164"/>
                  </a:lnTo>
                  <a:lnTo>
                    <a:pt x="130" y="164"/>
                  </a:lnTo>
                  <a:lnTo>
                    <a:pt x="130" y="166"/>
                  </a:lnTo>
                  <a:lnTo>
                    <a:pt x="128" y="166"/>
                  </a:lnTo>
                  <a:lnTo>
                    <a:pt x="124" y="168"/>
                  </a:lnTo>
                  <a:lnTo>
                    <a:pt x="124" y="168"/>
                  </a:lnTo>
                  <a:lnTo>
                    <a:pt x="122" y="170"/>
                  </a:lnTo>
                  <a:lnTo>
                    <a:pt x="122" y="170"/>
                  </a:lnTo>
                  <a:lnTo>
                    <a:pt x="122" y="170"/>
                  </a:lnTo>
                  <a:lnTo>
                    <a:pt x="122" y="172"/>
                  </a:lnTo>
                  <a:lnTo>
                    <a:pt x="122" y="174"/>
                  </a:lnTo>
                  <a:lnTo>
                    <a:pt x="122" y="176"/>
                  </a:lnTo>
                  <a:lnTo>
                    <a:pt x="122" y="178"/>
                  </a:lnTo>
                  <a:lnTo>
                    <a:pt x="122" y="182"/>
                  </a:lnTo>
                  <a:lnTo>
                    <a:pt x="122" y="184"/>
                  </a:lnTo>
                  <a:lnTo>
                    <a:pt x="120" y="184"/>
                  </a:lnTo>
                  <a:lnTo>
                    <a:pt x="120" y="186"/>
                  </a:lnTo>
                  <a:lnTo>
                    <a:pt x="120" y="186"/>
                  </a:lnTo>
                  <a:lnTo>
                    <a:pt x="120" y="188"/>
                  </a:lnTo>
                  <a:lnTo>
                    <a:pt x="118" y="188"/>
                  </a:lnTo>
                  <a:lnTo>
                    <a:pt x="118" y="188"/>
                  </a:lnTo>
                  <a:lnTo>
                    <a:pt x="116" y="188"/>
                  </a:lnTo>
                  <a:lnTo>
                    <a:pt x="114" y="188"/>
                  </a:lnTo>
                  <a:lnTo>
                    <a:pt x="114" y="188"/>
                  </a:lnTo>
                  <a:lnTo>
                    <a:pt x="112" y="188"/>
                  </a:lnTo>
                  <a:lnTo>
                    <a:pt x="108" y="188"/>
                  </a:lnTo>
                  <a:lnTo>
                    <a:pt x="106" y="186"/>
                  </a:lnTo>
                  <a:lnTo>
                    <a:pt x="102" y="186"/>
                  </a:lnTo>
                  <a:lnTo>
                    <a:pt x="100" y="186"/>
                  </a:lnTo>
                  <a:lnTo>
                    <a:pt x="100" y="186"/>
                  </a:lnTo>
                  <a:lnTo>
                    <a:pt x="98" y="186"/>
                  </a:lnTo>
                  <a:lnTo>
                    <a:pt x="96" y="188"/>
                  </a:lnTo>
                  <a:lnTo>
                    <a:pt x="96" y="188"/>
                  </a:lnTo>
                  <a:lnTo>
                    <a:pt x="96" y="188"/>
                  </a:lnTo>
                  <a:lnTo>
                    <a:pt x="96" y="190"/>
                  </a:lnTo>
                  <a:lnTo>
                    <a:pt x="96" y="190"/>
                  </a:lnTo>
                  <a:lnTo>
                    <a:pt x="94" y="192"/>
                  </a:lnTo>
                  <a:lnTo>
                    <a:pt x="94" y="196"/>
                  </a:lnTo>
                  <a:lnTo>
                    <a:pt x="94" y="198"/>
                  </a:lnTo>
                  <a:lnTo>
                    <a:pt x="94" y="200"/>
                  </a:lnTo>
                  <a:lnTo>
                    <a:pt x="94" y="200"/>
                  </a:lnTo>
                  <a:lnTo>
                    <a:pt x="94" y="202"/>
                  </a:lnTo>
                  <a:lnTo>
                    <a:pt x="92" y="202"/>
                  </a:lnTo>
                  <a:lnTo>
                    <a:pt x="92" y="202"/>
                  </a:lnTo>
                  <a:lnTo>
                    <a:pt x="92" y="202"/>
                  </a:lnTo>
                  <a:lnTo>
                    <a:pt x="90" y="202"/>
                  </a:lnTo>
                  <a:lnTo>
                    <a:pt x="90" y="202"/>
                  </a:lnTo>
                  <a:lnTo>
                    <a:pt x="88" y="202"/>
                  </a:lnTo>
                  <a:lnTo>
                    <a:pt x="88" y="200"/>
                  </a:lnTo>
                  <a:lnTo>
                    <a:pt x="86" y="198"/>
                  </a:lnTo>
                  <a:lnTo>
                    <a:pt x="84" y="196"/>
                  </a:lnTo>
                  <a:lnTo>
                    <a:pt x="82" y="194"/>
                  </a:lnTo>
                  <a:lnTo>
                    <a:pt x="82" y="194"/>
                  </a:lnTo>
                  <a:lnTo>
                    <a:pt x="80" y="192"/>
                  </a:lnTo>
                  <a:lnTo>
                    <a:pt x="80" y="192"/>
                  </a:lnTo>
                  <a:lnTo>
                    <a:pt x="80" y="192"/>
                  </a:lnTo>
                  <a:lnTo>
                    <a:pt x="78" y="192"/>
                  </a:lnTo>
                  <a:lnTo>
                    <a:pt x="76" y="192"/>
                  </a:lnTo>
                  <a:lnTo>
                    <a:pt x="76" y="192"/>
                  </a:lnTo>
                  <a:lnTo>
                    <a:pt x="74" y="192"/>
                  </a:lnTo>
                  <a:lnTo>
                    <a:pt x="72" y="194"/>
                  </a:lnTo>
                  <a:lnTo>
                    <a:pt x="68" y="196"/>
                  </a:lnTo>
                  <a:lnTo>
                    <a:pt x="66" y="198"/>
                  </a:lnTo>
                  <a:lnTo>
                    <a:pt x="62" y="198"/>
                  </a:lnTo>
                  <a:lnTo>
                    <a:pt x="60" y="200"/>
                  </a:lnTo>
                  <a:lnTo>
                    <a:pt x="60" y="202"/>
                  </a:lnTo>
                  <a:lnTo>
                    <a:pt x="58" y="202"/>
                  </a:lnTo>
                  <a:lnTo>
                    <a:pt x="58" y="204"/>
                  </a:lnTo>
                  <a:lnTo>
                    <a:pt x="58" y="204"/>
                  </a:lnTo>
                  <a:lnTo>
                    <a:pt x="58" y="206"/>
                  </a:lnTo>
                  <a:lnTo>
                    <a:pt x="58" y="208"/>
                  </a:lnTo>
                  <a:lnTo>
                    <a:pt x="58" y="210"/>
                  </a:lnTo>
                  <a:lnTo>
                    <a:pt x="58" y="212"/>
                  </a:lnTo>
                  <a:lnTo>
                    <a:pt x="58" y="214"/>
                  </a:lnTo>
                  <a:lnTo>
                    <a:pt x="58" y="216"/>
                  </a:lnTo>
                  <a:lnTo>
                    <a:pt x="58" y="216"/>
                  </a:lnTo>
                  <a:lnTo>
                    <a:pt x="56" y="218"/>
                  </a:lnTo>
                  <a:lnTo>
                    <a:pt x="56" y="218"/>
                  </a:lnTo>
                  <a:lnTo>
                    <a:pt x="54" y="218"/>
                  </a:lnTo>
                  <a:lnTo>
                    <a:pt x="54" y="220"/>
                  </a:lnTo>
                  <a:lnTo>
                    <a:pt x="52" y="220"/>
                  </a:lnTo>
                  <a:lnTo>
                    <a:pt x="50" y="222"/>
                  </a:lnTo>
                  <a:lnTo>
                    <a:pt x="46" y="222"/>
                  </a:lnTo>
                  <a:lnTo>
                    <a:pt x="42" y="224"/>
                  </a:lnTo>
                  <a:lnTo>
                    <a:pt x="42" y="224"/>
                  </a:lnTo>
                  <a:lnTo>
                    <a:pt x="40" y="224"/>
                  </a:lnTo>
                  <a:lnTo>
                    <a:pt x="38" y="224"/>
                  </a:lnTo>
                  <a:lnTo>
                    <a:pt x="38" y="226"/>
                  </a:lnTo>
                  <a:lnTo>
                    <a:pt x="36" y="226"/>
                  </a:lnTo>
                  <a:lnTo>
                    <a:pt x="36" y="228"/>
                  </a:lnTo>
                  <a:lnTo>
                    <a:pt x="36" y="228"/>
                  </a:lnTo>
                  <a:lnTo>
                    <a:pt x="36" y="228"/>
                  </a:lnTo>
                  <a:lnTo>
                    <a:pt x="36" y="230"/>
                  </a:lnTo>
                  <a:lnTo>
                    <a:pt x="36" y="230"/>
                  </a:lnTo>
                  <a:lnTo>
                    <a:pt x="38" y="232"/>
                  </a:lnTo>
                  <a:lnTo>
                    <a:pt x="38" y="234"/>
                  </a:lnTo>
                  <a:lnTo>
                    <a:pt x="40" y="236"/>
                  </a:lnTo>
                  <a:lnTo>
                    <a:pt x="42" y="238"/>
                  </a:lnTo>
                  <a:lnTo>
                    <a:pt x="42" y="240"/>
                  </a:lnTo>
                  <a:lnTo>
                    <a:pt x="44" y="240"/>
                  </a:lnTo>
                  <a:lnTo>
                    <a:pt x="44" y="240"/>
                  </a:lnTo>
                  <a:lnTo>
                    <a:pt x="46" y="240"/>
                  </a:lnTo>
                  <a:lnTo>
                    <a:pt x="46" y="242"/>
                  </a:lnTo>
                  <a:lnTo>
                    <a:pt x="52" y="242"/>
                  </a:lnTo>
                  <a:lnTo>
                    <a:pt x="54" y="242"/>
                  </a:lnTo>
                  <a:lnTo>
                    <a:pt x="54" y="244"/>
                  </a:lnTo>
                  <a:lnTo>
                    <a:pt x="56" y="244"/>
                  </a:lnTo>
                  <a:lnTo>
                    <a:pt x="56" y="244"/>
                  </a:lnTo>
                  <a:lnTo>
                    <a:pt x="56" y="244"/>
                  </a:lnTo>
                  <a:lnTo>
                    <a:pt x="56" y="246"/>
                  </a:lnTo>
                  <a:lnTo>
                    <a:pt x="56" y="246"/>
                  </a:lnTo>
                  <a:lnTo>
                    <a:pt x="56" y="246"/>
                  </a:lnTo>
                  <a:lnTo>
                    <a:pt x="56" y="246"/>
                  </a:lnTo>
                  <a:lnTo>
                    <a:pt x="56" y="248"/>
                  </a:lnTo>
                  <a:lnTo>
                    <a:pt x="54" y="248"/>
                  </a:lnTo>
                  <a:lnTo>
                    <a:pt x="52" y="248"/>
                  </a:lnTo>
                  <a:lnTo>
                    <a:pt x="52" y="250"/>
                  </a:lnTo>
                  <a:lnTo>
                    <a:pt x="48" y="250"/>
                  </a:lnTo>
                  <a:lnTo>
                    <a:pt x="46" y="252"/>
                  </a:lnTo>
                  <a:lnTo>
                    <a:pt x="44" y="252"/>
                  </a:lnTo>
                  <a:lnTo>
                    <a:pt x="42" y="252"/>
                  </a:lnTo>
                  <a:lnTo>
                    <a:pt x="40" y="252"/>
                  </a:lnTo>
                  <a:lnTo>
                    <a:pt x="40" y="254"/>
                  </a:lnTo>
                  <a:lnTo>
                    <a:pt x="40" y="254"/>
                  </a:lnTo>
                  <a:lnTo>
                    <a:pt x="40" y="254"/>
                  </a:lnTo>
                  <a:lnTo>
                    <a:pt x="38" y="256"/>
                  </a:lnTo>
                  <a:lnTo>
                    <a:pt x="38" y="256"/>
                  </a:lnTo>
                  <a:lnTo>
                    <a:pt x="40" y="258"/>
                  </a:lnTo>
                  <a:lnTo>
                    <a:pt x="40" y="258"/>
                  </a:lnTo>
                  <a:lnTo>
                    <a:pt x="40" y="260"/>
                  </a:lnTo>
                  <a:lnTo>
                    <a:pt x="40" y="260"/>
                  </a:lnTo>
                  <a:lnTo>
                    <a:pt x="42" y="262"/>
                  </a:lnTo>
                  <a:lnTo>
                    <a:pt x="44" y="264"/>
                  </a:lnTo>
                  <a:lnTo>
                    <a:pt x="46" y="266"/>
                  </a:lnTo>
                  <a:lnTo>
                    <a:pt x="48" y="268"/>
                  </a:lnTo>
                  <a:lnTo>
                    <a:pt x="50" y="270"/>
                  </a:lnTo>
                  <a:lnTo>
                    <a:pt x="50" y="270"/>
                  </a:lnTo>
                  <a:lnTo>
                    <a:pt x="52" y="270"/>
                  </a:lnTo>
                  <a:lnTo>
                    <a:pt x="54" y="270"/>
                  </a:lnTo>
                  <a:lnTo>
                    <a:pt x="54" y="270"/>
                  </a:lnTo>
                  <a:lnTo>
                    <a:pt x="58" y="270"/>
                  </a:lnTo>
                  <a:lnTo>
                    <a:pt x="60" y="270"/>
                  </a:lnTo>
                  <a:lnTo>
                    <a:pt x="62" y="270"/>
                  </a:lnTo>
                  <a:lnTo>
                    <a:pt x="64" y="270"/>
                  </a:lnTo>
                  <a:lnTo>
                    <a:pt x="66" y="268"/>
                  </a:lnTo>
                  <a:lnTo>
                    <a:pt x="66" y="268"/>
                  </a:lnTo>
                  <a:lnTo>
                    <a:pt x="68" y="268"/>
                  </a:lnTo>
                  <a:lnTo>
                    <a:pt x="68" y="266"/>
                  </a:lnTo>
                  <a:lnTo>
                    <a:pt x="68" y="264"/>
                  </a:lnTo>
                  <a:lnTo>
                    <a:pt x="70" y="262"/>
                  </a:lnTo>
                  <a:lnTo>
                    <a:pt x="70" y="260"/>
                  </a:lnTo>
                  <a:lnTo>
                    <a:pt x="70" y="258"/>
                  </a:lnTo>
                  <a:lnTo>
                    <a:pt x="72" y="256"/>
                  </a:lnTo>
                  <a:lnTo>
                    <a:pt x="72" y="256"/>
                  </a:lnTo>
                  <a:lnTo>
                    <a:pt x="74" y="256"/>
                  </a:lnTo>
                  <a:lnTo>
                    <a:pt x="74" y="256"/>
                  </a:lnTo>
                  <a:lnTo>
                    <a:pt x="74" y="256"/>
                  </a:lnTo>
                  <a:lnTo>
                    <a:pt x="74" y="256"/>
                  </a:lnTo>
                  <a:lnTo>
                    <a:pt x="76" y="256"/>
                  </a:lnTo>
                  <a:lnTo>
                    <a:pt x="76" y="258"/>
                  </a:lnTo>
                  <a:lnTo>
                    <a:pt x="76" y="258"/>
                  </a:lnTo>
                  <a:lnTo>
                    <a:pt x="76" y="260"/>
                  </a:lnTo>
                  <a:lnTo>
                    <a:pt x="76" y="260"/>
                  </a:lnTo>
                  <a:lnTo>
                    <a:pt x="76" y="264"/>
                  </a:lnTo>
                  <a:lnTo>
                    <a:pt x="76" y="268"/>
                  </a:lnTo>
                  <a:lnTo>
                    <a:pt x="76" y="270"/>
                  </a:lnTo>
                  <a:lnTo>
                    <a:pt x="74" y="276"/>
                  </a:lnTo>
                  <a:lnTo>
                    <a:pt x="74" y="276"/>
                  </a:lnTo>
                  <a:lnTo>
                    <a:pt x="72" y="278"/>
                  </a:lnTo>
                  <a:lnTo>
                    <a:pt x="70" y="282"/>
                  </a:lnTo>
                  <a:lnTo>
                    <a:pt x="70" y="284"/>
                  </a:lnTo>
                  <a:lnTo>
                    <a:pt x="68" y="284"/>
                  </a:lnTo>
                  <a:lnTo>
                    <a:pt x="68" y="286"/>
                  </a:lnTo>
                  <a:lnTo>
                    <a:pt x="66" y="288"/>
                  </a:lnTo>
                  <a:lnTo>
                    <a:pt x="66" y="290"/>
                  </a:lnTo>
                  <a:lnTo>
                    <a:pt x="66" y="292"/>
                  </a:lnTo>
                  <a:lnTo>
                    <a:pt x="66" y="294"/>
                  </a:lnTo>
                  <a:lnTo>
                    <a:pt x="66" y="296"/>
                  </a:lnTo>
                  <a:lnTo>
                    <a:pt x="66" y="298"/>
                  </a:lnTo>
                  <a:lnTo>
                    <a:pt x="68" y="300"/>
                  </a:lnTo>
                  <a:lnTo>
                    <a:pt x="68" y="302"/>
                  </a:lnTo>
                  <a:lnTo>
                    <a:pt x="68" y="302"/>
                  </a:lnTo>
                  <a:lnTo>
                    <a:pt x="68" y="302"/>
                  </a:lnTo>
                  <a:lnTo>
                    <a:pt x="70" y="302"/>
                  </a:lnTo>
                  <a:lnTo>
                    <a:pt x="70" y="304"/>
                  </a:lnTo>
                  <a:lnTo>
                    <a:pt x="72" y="304"/>
                  </a:lnTo>
                  <a:lnTo>
                    <a:pt x="72" y="304"/>
                  </a:lnTo>
                  <a:lnTo>
                    <a:pt x="74" y="302"/>
                  </a:lnTo>
                  <a:lnTo>
                    <a:pt x="76" y="302"/>
                  </a:lnTo>
                  <a:lnTo>
                    <a:pt x="76" y="302"/>
                  </a:lnTo>
                  <a:lnTo>
                    <a:pt x="80" y="300"/>
                  </a:lnTo>
                  <a:lnTo>
                    <a:pt x="84" y="298"/>
                  </a:lnTo>
                  <a:lnTo>
                    <a:pt x="86" y="296"/>
                  </a:lnTo>
                  <a:lnTo>
                    <a:pt x="88" y="296"/>
                  </a:lnTo>
                  <a:lnTo>
                    <a:pt x="90" y="296"/>
                  </a:lnTo>
                  <a:lnTo>
                    <a:pt x="90" y="296"/>
                  </a:lnTo>
                  <a:lnTo>
                    <a:pt x="92" y="296"/>
                  </a:lnTo>
                  <a:lnTo>
                    <a:pt x="92" y="296"/>
                  </a:lnTo>
                  <a:lnTo>
                    <a:pt x="92" y="296"/>
                  </a:lnTo>
                  <a:lnTo>
                    <a:pt x="94" y="296"/>
                  </a:lnTo>
                  <a:lnTo>
                    <a:pt x="94" y="298"/>
                  </a:lnTo>
                  <a:lnTo>
                    <a:pt x="96" y="298"/>
                  </a:lnTo>
                  <a:lnTo>
                    <a:pt x="96" y="300"/>
                  </a:lnTo>
                  <a:lnTo>
                    <a:pt x="98" y="300"/>
                  </a:lnTo>
                  <a:lnTo>
                    <a:pt x="98" y="302"/>
                  </a:lnTo>
                  <a:lnTo>
                    <a:pt x="98" y="302"/>
                  </a:lnTo>
                  <a:lnTo>
                    <a:pt x="100" y="302"/>
                  </a:lnTo>
                  <a:lnTo>
                    <a:pt x="100" y="302"/>
                  </a:lnTo>
                  <a:lnTo>
                    <a:pt x="102" y="302"/>
                  </a:lnTo>
                  <a:lnTo>
                    <a:pt x="102" y="302"/>
                  </a:lnTo>
                  <a:lnTo>
                    <a:pt x="104" y="300"/>
                  </a:lnTo>
                  <a:lnTo>
                    <a:pt x="106" y="300"/>
                  </a:lnTo>
                  <a:lnTo>
                    <a:pt x="108" y="298"/>
                  </a:lnTo>
                  <a:lnTo>
                    <a:pt x="112" y="296"/>
                  </a:lnTo>
                  <a:lnTo>
                    <a:pt x="112" y="296"/>
                  </a:lnTo>
                  <a:lnTo>
                    <a:pt x="114" y="296"/>
                  </a:lnTo>
                  <a:lnTo>
                    <a:pt x="114" y="296"/>
                  </a:lnTo>
                  <a:lnTo>
                    <a:pt x="116" y="294"/>
                  </a:lnTo>
                  <a:lnTo>
                    <a:pt x="116" y="296"/>
                  </a:lnTo>
                  <a:lnTo>
                    <a:pt x="118" y="296"/>
                  </a:lnTo>
                  <a:lnTo>
                    <a:pt x="118" y="296"/>
                  </a:lnTo>
                  <a:lnTo>
                    <a:pt x="118" y="298"/>
                  </a:lnTo>
                  <a:lnTo>
                    <a:pt x="120" y="298"/>
                  </a:lnTo>
                  <a:lnTo>
                    <a:pt x="120" y="300"/>
                  </a:lnTo>
                  <a:lnTo>
                    <a:pt x="120" y="302"/>
                  </a:lnTo>
                  <a:lnTo>
                    <a:pt x="120" y="302"/>
                  </a:lnTo>
                  <a:lnTo>
                    <a:pt x="122" y="304"/>
                  </a:lnTo>
                  <a:lnTo>
                    <a:pt x="122" y="306"/>
                  </a:lnTo>
                  <a:lnTo>
                    <a:pt x="122" y="310"/>
                  </a:lnTo>
                  <a:lnTo>
                    <a:pt x="120" y="314"/>
                  </a:lnTo>
                  <a:lnTo>
                    <a:pt x="120" y="316"/>
                  </a:lnTo>
                  <a:lnTo>
                    <a:pt x="120" y="316"/>
                  </a:lnTo>
                  <a:lnTo>
                    <a:pt x="120" y="318"/>
                  </a:lnTo>
                  <a:lnTo>
                    <a:pt x="120" y="320"/>
                  </a:lnTo>
                  <a:lnTo>
                    <a:pt x="118" y="320"/>
                  </a:lnTo>
                  <a:lnTo>
                    <a:pt x="118" y="322"/>
                  </a:lnTo>
                  <a:lnTo>
                    <a:pt x="116" y="324"/>
                  </a:lnTo>
                  <a:lnTo>
                    <a:pt x="116" y="326"/>
                  </a:lnTo>
                  <a:lnTo>
                    <a:pt x="114" y="326"/>
                  </a:lnTo>
                  <a:lnTo>
                    <a:pt x="112" y="328"/>
                  </a:lnTo>
                  <a:lnTo>
                    <a:pt x="110" y="330"/>
                  </a:lnTo>
                  <a:lnTo>
                    <a:pt x="106" y="334"/>
                  </a:lnTo>
                  <a:lnTo>
                    <a:pt x="102" y="336"/>
                  </a:lnTo>
                  <a:lnTo>
                    <a:pt x="98" y="338"/>
                  </a:lnTo>
                  <a:lnTo>
                    <a:pt x="94" y="340"/>
                  </a:lnTo>
                  <a:lnTo>
                    <a:pt x="90" y="344"/>
                  </a:lnTo>
                  <a:lnTo>
                    <a:pt x="84" y="346"/>
                  </a:lnTo>
                  <a:lnTo>
                    <a:pt x="76" y="350"/>
                  </a:lnTo>
                  <a:lnTo>
                    <a:pt x="68" y="354"/>
                  </a:lnTo>
                  <a:lnTo>
                    <a:pt x="62" y="358"/>
                  </a:lnTo>
                  <a:lnTo>
                    <a:pt x="58" y="360"/>
                  </a:lnTo>
                  <a:lnTo>
                    <a:pt x="52" y="362"/>
                  </a:lnTo>
                  <a:lnTo>
                    <a:pt x="40" y="366"/>
                  </a:lnTo>
                  <a:lnTo>
                    <a:pt x="20" y="376"/>
                  </a:lnTo>
                  <a:lnTo>
                    <a:pt x="18" y="376"/>
                  </a:lnTo>
                  <a:lnTo>
                    <a:pt x="16" y="378"/>
                  </a:lnTo>
                  <a:lnTo>
                    <a:pt x="8" y="380"/>
                  </a:lnTo>
                  <a:lnTo>
                    <a:pt x="6" y="380"/>
                  </a:lnTo>
                  <a:lnTo>
                    <a:pt x="4" y="382"/>
                  </a:lnTo>
                  <a:lnTo>
                    <a:pt x="2" y="382"/>
                  </a:lnTo>
                  <a:lnTo>
                    <a:pt x="2" y="384"/>
                  </a:lnTo>
                  <a:lnTo>
                    <a:pt x="0" y="384"/>
                  </a:lnTo>
                  <a:lnTo>
                    <a:pt x="0" y="384"/>
                  </a:lnTo>
                  <a:lnTo>
                    <a:pt x="0" y="386"/>
                  </a:lnTo>
                  <a:lnTo>
                    <a:pt x="0" y="386"/>
                  </a:lnTo>
                  <a:lnTo>
                    <a:pt x="0" y="388"/>
                  </a:lnTo>
                  <a:lnTo>
                    <a:pt x="0" y="390"/>
                  </a:lnTo>
                  <a:lnTo>
                    <a:pt x="0" y="390"/>
                  </a:lnTo>
                  <a:lnTo>
                    <a:pt x="0" y="392"/>
                  </a:lnTo>
                  <a:lnTo>
                    <a:pt x="0" y="392"/>
                  </a:lnTo>
                  <a:lnTo>
                    <a:pt x="2" y="394"/>
                  </a:lnTo>
                  <a:lnTo>
                    <a:pt x="2" y="394"/>
                  </a:lnTo>
                  <a:lnTo>
                    <a:pt x="4" y="396"/>
                  </a:lnTo>
                  <a:lnTo>
                    <a:pt x="6" y="396"/>
                  </a:lnTo>
                  <a:lnTo>
                    <a:pt x="8" y="396"/>
                  </a:lnTo>
                  <a:lnTo>
                    <a:pt x="10" y="396"/>
                  </a:lnTo>
                  <a:lnTo>
                    <a:pt x="12" y="396"/>
                  </a:lnTo>
                  <a:lnTo>
                    <a:pt x="12" y="396"/>
                  </a:lnTo>
                  <a:lnTo>
                    <a:pt x="16" y="396"/>
                  </a:lnTo>
                  <a:lnTo>
                    <a:pt x="20" y="396"/>
                  </a:lnTo>
                  <a:lnTo>
                    <a:pt x="24" y="396"/>
                  </a:lnTo>
                  <a:lnTo>
                    <a:pt x="30" y="394"/>
                  </a:lnTo>
                  <a:lnTo>
                    <a:pt x="34" y="394"/>
                  </a:lnTo>
                  <a:lnTo>
                    <a:pt x="38" y="392"/>
                  </a:lnTo>
                  <a:lnTo>
                    <a:pt x="44" y="390"/>
                  </a:lnTo>
                  <a:lnTo>
                    <a:pt x="48" y="388"/>
                  </a:lnTo>
                  <a:lnTo>
                    <a:pt x="52" y="388"/>
                  </a:lnTo>
                  <a:lnTo>
                    <a:pt x="62" y="384"/>
                  </a:lnTo>
                  <a:lnTo>
                    <a:pt x="68" y="382"/>
                  </a:lnTo>
                  <a:lnTo>
                    <a:pt x="72" y="380"/>
                  </a:lnTo>
                  <a:lnTo>
                    <a:pt x="76" y="378"/>
                  </a:lnTo>
                  <a:lnTo>
                    <a:pt x="80" y="374"/>
                  </a:lnTo>
                  <a:lnTo>
                    <a:pt x="86" y="372"/>
                  </a:lnTo>
                  <a:lnTo>
                    <a:pt x="90" y="370"/>
                  </a:lnTo>
                  <a:lnTo>
                    <a:pt x="94" y="366"/>
                  </a:lnTo>
                  <a:lnTo>
                    <a:pt x="106" y="360"/>
                  </a:lnTo>
                  <a:lnTo>
                    <a:pt x="114" y="352"/>
                  </a:lnTo>
                  <a:lnTo>
                    <a:pt x="124" y="346"/>
                  </a:lnTo>
                  <a:lnTo>
                    <a:pt x="132" y="338"/>
                  </a:lnTo>
                  <a:lnTo>
                    <a:pt x="140" y="334"/>
                  </a:lnTo>
                  <a:lnTo>
                    <a:pt x="142" y="332"/>
                  </a:lnTo>
                  <a:lnTo>
                    <a:pt x="144" y="330"/>
                  </a:lnTo>
                  <a:lnTo>
                    <a:pt x="146" y="328"/>
                  </a:lnTo>
                  <a:lnTo>
                    <a:pt x="148" y="326"/>
                  </a:lnTo>
                  <a:lnTo>
                    <a:pt x="150" y="324"/>
                  </a:lnTo>
                  <a:lnTo>
                    <a:pt x="152" y="322"/>
                  </a:lnTo>
                  <a:lnTo>
                    <a:pt x="158" y="318"/>
                  </a:lnTo>
                  <a:lnTo>
                    <a:pt x="160" y="316"/>
                  </a:lnTo>
                  <a:lnTo>
                    <a:pt x="164" y="316"/>
                  </a:lnTo>
                  <a:lnTo>
                    <a:pt x="170" y="312"/>
                  </a:lnTo>
                  <a:lnTo>
                    <a:pt x="172" y="312"/>
                  </a:lnTo>
                  <a:lnTo>
                    <a:pt x="174" y="310"/>
                  </a:lnTo>
                  <a:lnTo>
                    <a:pt x="176" y="310"/>
                  </a:lnTo>
                  <a:lnTo>
                    <a:pt x="176" y="308"/>
                  </a:lnTo>
                  <a:lnTo>
                    <a:pt x="178" y="308"/>
                  </a:lnTo>
                  <a:lnTo>
                    <a:pt x="178" y="306"/>
                  </a:lnTo>
                  <a:lnTo>
                    <a:pt x="178" y="306"/>
                  </a:lnTo>
                  <a:lnTo>
                    <a:pt x="180" y="304"/>
                  </a:lnTo>
                  <a:lnTo>
                    <a:pt x="180" y="304"/>
                  </a:lnTo>
                  <a:lnTo>
                    <a:pt x="178" y="304"/>
                  </a:lnTo>
                  <a:lnTo>
                    <a:pt x="178" y="302"/>
                  </a:lnTo>
                  <a:lnTo>
                    <a:pt x="178" y="300"/>
                  </a:lnTo>
                  <a:lnTo>
                    <a:pt x="176" y="298"/>
                  </a:lnTo>
                  <a:lnTo>
                    <a:pt x="176" y="296"/>
                  </a:lnTo>
                  <a:lnTo>
                    <a:pt x="176" y="294"/>
                  </a:lnTo>
                  <a:lnTo>
                    <a:pt x="174" y="294"/>
                  </a:lnTo>
                  <a:lnTo>
                    <a:pt x="174" y="292"/>
                  </a:lnTo>
                  <a:lnTo>
                    <a:pt x="176" y="292"/>
                  </a:lnTo>
                  <a:lnTo>
                    <a:pt x="176" y="290"/>
                  </a:lnTo>
                  <a:lnTo>
                    <a:pt x="176" y="288"/>
                  </a:lnTo>
                  <a:lnTo>
                    <a:pt x="178" y="288"/>
                  </a:lnTo>
                  <a:lnTo>
                    <a:pt x="178" y="286"/>
                  </a:lnTo>
                  <a:lnTo>
                    <a:pt x="180" y="284"/>
                  </a:lnTo>
                  <a:lnTo>
                    <a:pt x="182" y="284"/>
                  </a:lnTo>
                  <a:lnTo>
                    <a:pt x="186" y="280"/>
                  </a:lnTo>
                  <a:lnTo>
                    <a:pt x="192" y="276"/>
                  </a:lnTo>
                  <a:lnTo>
                    <a:pt x="196" y="274"/>
                  </a:lnTo>
                  <a:lnTo>
                    <a:pt x="196" y="272"/>
                  </a:lnTo>
                  <a:lnTo>
                    <a:pt x="198" y="272"/>
                  </a:lnTo>
                  <a:lnTo>
                    <a:pt x="200" y="270"/>
                  </a:lnTo>
                  <a:lnTo>
                    <a:pt x="200" y="268"/>
                  </a:lnTo>
                  <a:lnTo>
                    <a:pt x="204" y="264"/>
                  </a:lnTo>
                  <a:lnTo>
                    <a:pt x="210" y="252"/>
                  </a:lnTo>
                  <a:lnTo>
                    <a:pt x="214" y="248"/>
                  </a:lnTo>
                  <a:lnTo>
                    <a:pt x="216" y="246"/>
                  </a:lnTo>
                  <a:lnTo>
                    <a:pt x="218" y="244"/>
                  </a:lnTo>
                  <a:lnTo>
                    <a:pt x="220" y="242"/>
                  </a:lnTo>
                  <a:lnTo>
                    <a:pt x="222" y="240"/>
                  </a:lnTo>
                  <a:lnTo>
                    <a:pt x="224" y="238"/>
                  </a:lnTo>
                  <a:lnTo>
                    <a:pt x="224" y="238"/>
                  </a:lnTo>
                  <a:lnTo>
                    <a:pt x="226" y="238"/>
                  </a:lnTo>
                  <a:lnTo>
                    <a:pt x="226" y="238"/>
                  </a:lnTo>
                  <a:lnTo>
                    <a:pt x="228" y="236"/>
                  </a:lnTo>
                  <a:lnTo>
                    <a:pt x="230" y="236"/>
                  </a:lnTo>
                  <a:lnTo>
                    <a:pt x="232" y="236"/>
                  </a:lnTo>
                  <a:lnTo>
                    <a:pt x="236" y="238"/>
                  </a:lnTo>
                  <a:lnTo>
                    <a:pt x="238" y="238"/>
                  </a:lnTo>
                  <a:lnTo>
                    <a:pt x="240" y="238"/>
                  </a:lnTo>
                  <a:lnTo>
                    <a:pt x="242" y="238"/>
                  </a:lnTo>
                  <a:lnTo>
                    <a:pt x="242" y="238"/>
                  </a:lnTo>
                  <a:lnTo>
                    <a:pt x="244" y="240"/>
                  </a:lnTo>
                  <a:lnTo>
                    <a:pt x="246" y="240"/>
                  </a:lnTo>
                  <a:lnTo>
                    <a:pt x="248" y="240"/>
                  </a:lnTo>
                  <a:lnTo>
                    <a:pt x="248" y="242"/>
                  </a:lnTo>
                  <a:lnTo>
                    <a:pt x="250" y="242"/>
                  </a:lnTo>
                  <a:lnTo>
                    <a:pt x="250" y="244"/>
                  </a:lnTo>
                  <a:lnTo>
                    <a:pt x="250" y="244"/>
                  </a:lnTo>
                  <a:lnTo>
                    <a:pt x="250" y="246"/>
                  </a:lnTo>
                  <a:lnTo>
                    <a:pt x="250" y="246"/>
                  </a:lnTo>
                  <a:lnTo>
                    <a:pt x="248" y="248"/>
                  </a:lnTo>
                  <a:lnTo>
                    <a:pt x="248" y="248"/>
                  </a:lnTo>
                  <a:lnTo>
                    <a:pt x="246" y="250"/>
                  </a:lnTo>
                  <a:lnTo>
                    <a:pt x="246" y="250"/>
                  </a:lnTo>
                  <a:lnTo>
                    <a:pt x="244" y="252"/>
                  </a:lnTo>
                  <a:lnTo>
                    <a:pt x="242" y="252"/>
                  </a:lnTo>
                  <a:lnTo>
                    <a:pt x="238" y="254"/>
                  </a:lnTo>
                  <a:lnTo>
                    <a:pt x="236" y="256"/>
                  </a:lnTo>
                  <a:lnTo>
                    <a:pt x="232" y="258"/>
                  </a:lnTo>
                  <a:lnTo>
                    <a:pt x="224" y="260"/>
                  </a:lnTo>
                  <a:lnTo>
                    <a:pt x="222" y="262"/>
                  </a:lnTo>
                  <a:lnTo>
                    <a:pt x="218" y="264"/>
                  </a:lnTo>
                  <a:lnTo>
                    <a:pt x="216" y="266"/>
                  </a:lnTo>
                  <a:lnTo>
                    <a:pt x="214" y="266"/>
                  </a:lnTo>
                  <a:lnTo>
                    <a:pt x="214" y="268"/>
                  </a:lnTo>
                  <a:lnTo>
                    <a:pt x="214" y="268"/>
                  </a:lnTo>
                  <a:lnTo>
                    <a:pt x="212" y="270"/>
                  </a:lnTo>
                  <a:lnTo>
                    <a:pt x="212" y="270"/>
                  </a:lnTo>
                  <a:lnTo>
                    <a:pt x="212" y="272"/>
                  </a:lnTo>
                  <a:lnTo>
                    <a:pt x="212" y="272"/>
                  </a:lnTo>
                  <a:lnTo>
                    <a:pt x="212" y="272"/>
                  </a:lnTo>
                  <a:lnTo>
                    <a:pt x="212" y="274"/>
                  </a:lnTo>
                  <a:lnTo>
                    <a:pt x="214" y="274"/>
                  </a:lnTo>
                  <a:lnTo>
                    <a:pt x="214" y="276"/>
                  </a:lnTo>
                  <a:lnTo>
                    <a:pt x="216" y="278"/>
                  </a:lnTo>
                  <a:lnTo>
                    <a:pt x="218" y="278"/>
                  </a:lnTo>
                  <a:lnTo>
                    <a:pt x="218" y="280"/>
                  </a:lnTo>
                  <a:lnTo>
                    <a:pt x="218" y="280"/>
                  </a:lnTo>
                  <a:lnTo>
                    <a:pt x="218" y="280"/>
                  </a:lnTo>
                  <a:lnTo>
                    <a:pt x="218" y="280"/>
                  </a:lnTo>
                  <a:lnTo>
                    <a:pt x="218" y="282"/>
                  </a:lnTo>
                  <a:lnTo>
                    <a:pt x="216" y="282"/>
                  </a:lnTo>
                  <a:lnTo>
                    <a:pt x="216" y="282"/>
                  </a:lnTo>
                  <a:lnTo>
                    <a:pt x="214" y="284"/>
                  </a:lnTo>
                  <a:lnTo>
                    <a:pt x="212" y="284"/>
                  </a:lnTo>
                  <a:lnTo>
                    <a:pt x="210" y="284"/>
                  </a:lnTo>
                  <a:lnTo>
                    <a:pt x="210" y="286"/>
                  </a:lnTo>
                  <a:lnTo>
                    <a:pt x="208" y="286"/>
                  </a:lnTo>
                  <a:lnTo>
                    <a:pt x="208" y="286"/>
                  </a:lnTo>
                  <a:lnTo>
                    <a:pt x="208" y="288"/>
                  </a:lnTo>
                  <a:lnTo>
                    <a:pt x="208" y="288"/>
                  </a:lnTo>
                  <a:lnTo>
                    <a:pt x="208" y="288"/>
                  </a:lnTo>
                  <a:lnTo>
                    <a:pt x="208" y="290"/>
                  </a:lnTo>
                  <a:lnTo>
                    <a:pt x="208" y="290"/>
                  </a:lnTo>
                  <a:lnTo>
                    <a:pt x="210" y="290"/>
                  </a:lnTo>
                  <a:lnTo>
                    <a:pt x="210" y="292"/>
                  </a:lnTo>
                  <a:lnTo>
                    <a:pt x="212" y="292"/>
                  </a:lnTo>
                  <a:lnTo>
                    <a:pt x="214" y="294"/>
                  </a:lnTo>
                  <a:lnTo>
                    <a:pt x="216" y="294"/>
                  </a:lnTo>
                  <a:lnTo>
                    <a:pt x="220" y="296"/>
                  </a:lnTo>
                  <a:lnTo>
                    <a:pt x="220" y="296"/>
                  </a:lnTo>
                  <a:lnTo>
                    <a:pt x="222" y="296"/>
                  </a:lnTo>
                  <a:lnTo>
                    <a:pt x="224" y="296"/>
                  </a:lnTo>
                  <a:lnTo>
                    <a:pt x="224" y="296"/>
                  </a:lnTo>
                  <a:lnTo>
                    <a:pt x="226" y="296"/>
                  </a:lnTo>
                  <a:lnTo>
                    <a:pt x="228" y="296"/>
                  </a:lnTo>
                  <a:lnTo>
                    <a:pt x="228" y="296"/>
                  </a:lnTo>
                  <a:lnTo>
                    <a:pt x="230" y="294"/>
                  </a:lnTo>
                  <a:lnTo>
                    <a:pt x="230" y="294"/>
                  </a:lnTo>
                  <a:lnTo>
                    <a:pt x="232" y="294"/>
                  </a:lnTo>
                  <a:lnTo>
                    <a:pt x="234" y="292"/>
                  </a:lnTo>
                  <a:lnTo>
                    <a:pt x="236" y="290"/>
                  </a:lnTo>
                  <a:lnTo>
                    <a:pt x="240" y="288"/>
                  </a:lnTo>
                  <a:lnTo>
                    <a:pt x="242" y="284"/>
                  </a:lnTo>
                  <a:lnTo>
                    <a:pt x="244" y="282"/>
                  </a:lnTo>
                  <a:lnTo>
                    <a:pt x="248" y="278"/>
                  </a:lnTo>
                  <a:lnTo>
                    <a:pt x="252" y="272"/>
                  </a:lnTo>
                  <a:lnTo>
                    <a:pt x="252" y="270"/>
                  </a:lnTo>
                  <a:lnTo>
                    <a:pt x="254" y="270"/>
                  </a:lnTo>
                  <a:lnTo>
                    <a:pt x="256" y="268"/>
                  </a:lnTo>
                  <a:lnTo>
                    <a:pt x="258" y="268"/>
                  </a:lnTo>
                  <a:lnTo>
                    <a:pt x="262" y="266"/>
                  </a:lnTo>
                  <a:lnTo>
                    <a:pt x="264" y="266"/>
                  </a:lnTo>
                  <a:lnTo>
                    <a:pt x="264" y="264"/>
                  </a:lnTo>
                  <a:lnTo>
                    <a:pt x="266" y="264"/>
                  </a:lnTo>
                  <a:lnTo>
                    <a:pt x="266" y="264"/>
                  </a:lnTo>
                  <a:lnTo>
                    <a:pt x="268" y="262"/>
                  </a:lnTo>
                  <a:lnTo>
                    <a:pt x="268" y="262"/>
                  </a:lnTo>
                  <a:lnTo>
                    <a:pt x="268" y="262"/>
                  </a:lnTo>
                  <a:lnTo>
                    <a:pt x="268" y="260"/>
                  </a:lnTo>
                  <a:lnTo>
                    <a:pt x="268" y="256"/>
                  </a:lnTo>
                  <a:lnTo>
                    <a:pt x="268" y="254"/>
                  </a:lnTo>
                  <a:lnTo>
                    <a:pt x="268" y="252"/>
                  </a:lnTo>
                  <a:lnTo>
                    <a:pt x="268" y="250"/>
                  </a:lnTo>
                  <a:lnTo>
                    <a:pt x="268" y="248"/>
                  </a:lnTo>
                  <a:lnTo>
                    <a:pt x="268" y="248"/>
                  </a:lnTo>
                  <a:lnTo>
                    <a:pt x="270" y="248"/>
                  </a:lnTo>
                  <a:lnTo>
                    <a:pt x="270" y="246"/>
                  </a:lnTo>
                  <a:lnTo>
                    <a:pt x="270" y="246"/>
                  </a:lnTo>
                  <a:lnTo>
                    <a:pt x="272" y="244"/>
                  </a:lnTo>
                  <a:lnTo>
                    <a:pt x="274" y="244"/>
                  </a:lnTo>
                  <a:lnTo>
                    <a:pt x="276" y="242"/>
                  </a:lnTo>
                  <a:lnTo>
                    <a:pt x="278" y="242"/>
                  </a:lnTo>
                  <a:lnTo>
                    <a:pt x="282" y="240"/>
                  </a:lnTo>
                  <a:lnTo>
                    <a:pt x="282" y="240"/>
                  </a:lnTo>
                  <a:lnTo>
                    <a:pt x="284" y="240"/>
                  </a:lnTo>
                  <a:lnTo>
                    <a:pt x="286" y="240"/>
                  </a:lnTo>
                  <a:lnTo>
                    <a:pt x="286" y="240"/>
                  </a:lnTo>
                  <a:lnTo>
                    <a:pt x="288" y="240"/>
                  </a:lnTo>
                  <a:lnTo>
                    <a:pt x="288" y="240"/>
                  </a:lnTo>
                  <a:lnTo>
                    <a:pt x="288" y="240"/>
                  </a:lnTo>
                  <a:lnTo>
                    <a:pt x="290" y="240"/>
                  </a:lnTo>
                  <a:lnTo>
                    <a:pt x="290" y="242"/>
                  </a:lnTo>
                  <a:lnTo>
                    <a:pt x="290" y="244"/>
                  </a:lnTo>
                  <a:lnTo>
                    <a:pt x="290" y="244"/>
                  </a:lnTo>
                  <a:lnTo>
                    <a:pt x="290" y="246"/>
                  </a:lnTo>
                  <a:lnTo>
                    <a:pt x="292" y="248"/>
                  </a:lnTo>
                  <a:lnTo>
                    <a:pt x="292" y="250"/>
                  </a:lnTo>
                  <a:lnTo>
                    <a:pt x="292" y="250"/>
                  </a:lnTo>
                  <a:lnTo>
                    <a:pt x="292" y="250"/>
                  </a:lnTo>
                  <a:lnTo>
                    <a:pt x="292" y="250"/>
                  </a:lnTo>
                  <a:lnTo>
                    <a:pt x="294" y="250"/>
                  </a:lnTo>
                  <a:lnTo>
                    <a:pt x="296" y="250"/>
                  </a:lnTo>
                  <a:lnTo>
                    <a:pt x="298" y="250"/>
                  </a:lnTo>
                  <a:lnTo>
                    <a:pt x="300" y="250"/>
                  </a:lnTo>
                  <a:lnTo>
                    <a:pt x="302" y="250"/>
                  </a:lnTo>
                  <a:lnTo>
                    <a:pt x="304" y="250"/>
                  </a:lnTo>
                  <a:lnTo>
                    <a:pt x="304" y="250"/>
                  </a:lnTo>
                  <a:lnTo>
                    <a:pt x="304" y="250"/>
                  </a:lnTo>
                  <a:lnTo>
                    <a:pt x="306" y="250"/>
                  </a:lnTo>
                  <a:lnTo>
                    <a:pt x="306" y="252"/>
                  </a:lnTo>
                  <a:lnTo>
                    <a:pt x="306" y="252"/>
                  </a:lnTo>
                  <a:lnTo>
                    <a:pt x="306" y="252"/>
                  </a:lnTo>
                  <a:lnTo>
                    <a:pt x="306" y="254"/>
                  </a:lnTo>
                  <a:lnTo>
                    <a:pt x="306" y="254"/>
                  </a:lnTo>
                  <a:lnTo>
                    <a:pt x="306" y="256"/>
                  </a:lnTo>
                  <a:lnTo>
                    <a:pt x="306" y="258"/>
                  </a:lnTo>
                  <a:lnTo>
                    <a:pt x="306" y="260"/>
                  </a:lnTo>
                  <a:lnTo>
                    <a:pt x="306" y="262"/>
                  </a:lnTo>
                  <a:lnTo>
                    <a:pt x="306" y="262"/>
                  </a:lnTo>
                  <a:lnTo>
                    <a:pt x="306" y="262"/>
                  </a:lnTo>
                  <a:lnTo>
                    <a:pt x="306" y="264"/>
                  </a:lnTo>
                  <a:lnTo>
                    <a:pt x="306" y="264"/>
                  </a:lnTo>
                  <a:lnTo>
                    <a:pt x="306" y="264"/>
                  </a:lnTo>
                  <a:lnTo>
                    <a:pt x="308" y="266"/>
                  </a:lnTo>
                  <a:lnTo>
                    <a:pt x="308" y="266"/>
                  </a:lnTo>
                  <a:lnTo>
                    <a:pt x="310" y="266"/>
                  </a:lnTo>
                  <a:lnTo>
                    <a:pt x="312" y="266"/>
                  </a:lnTo>
                  <a:lnTo>
                    <a:pt x="314" y="268"/>
                  </a:lnTo>
                  <a:lnTo>
                    <a:pt x="318" y="268"/>
                  </a:lnTo>
                  <a:lnTo>
                    <a:pt x="320" y="268"/>
                  </a:lnTo>
                  <a:lnTo>
                    <a:pt x="324" y="268"/>
                  </a:lnTo>
                  <a:lnTo>
                    <a:pt x="328" y="266"/>
                  </a:lnTo>
                  <a:lnTo>
                    <a:pt x="334" y="266"/>
                  </a:lnTo>
                  <a:lnTo>
                    <a:pt x="340" y="266"/>
                  </a:lnTo>
                  <a:lnTo>
                    <a:pt x="344" y="266"/>
                  </a:lnTo>
                  <a:lnTo>
                    <a:pt x="346" y="266"/>
                  </a:lnTo>
                  <a:lnTo>
                    <a:pt x="348" y="266"/>
                  </a:lnTo>
                  <a:lnTo>
                    <a:pt x="350" y="266"/>
                  </a:lnTo>
                  <a:lnTo>
                    <a:pt x="352" y="268"/>
                  </a:lnTo>
                  <a:lnTo>
                    <a:pt x="354" y="268"/>
                  </a:lnTo>
                  <a:lnTo>
                    <a:pt x="354" y="270"/>
                  </a:lnTo>
                  <a:lnTo>
                    <a:pt x="354" y="270"/>
                  </a:lnTo>
                  <a:lnTo>
                    <a:pt x="356" y="270"/>
                  </a:lnTo>
                  <a:lnTo>
                    <a:pt x="356" y="272"/>
                  </a:lnTo>
                  <a:lnTo>
                    <a:pt x="356" y="272"/>
                  </a:lnTo>
                  <a:lnTo>
                    <a:pt x="356" y="274"/>
                  </a:lnTo>
                  <a:lnTo>
                    <a:pt x="356" y="276"/>
                  </a:lnTo>
                  <a:lnTo>
                    <a:pt x="356" y="278"/>
                  </a:lnTo>
                  <a:lnTo>
                    <a:pt x="356" y="278"/>
                  </a:lnTo>
                  <a:lnTo>
                    <a:pt x="356" y="280"/>
                  </a:lnTo>
                  <a:lnTo>
                    <a:pt x="358" y="280"/>
                  </a:lnTo>
                  <a:lnTo>
                    <a:pt x="358" y="280"/>
                  </a:lnTo>
                  <a:lnTo>
                    <a:pt x="358" y="280"/>
                  </a:lnTo>
                  <a:lnTo>
                    <a:pt x="360" y="280"/>
                  </a:lnTo>
                  <a:lnTo>
                    <a:pt x="362" y="280"/>
                  </a:lnTo>
                  <a:lnTo>
                    <a:pt x="364" y="280"/>
                  </a:lnTo>
                  <a:lnTo>
                    <a:pt x="366" y="282"/>
                  </a:lnTo>
                  <a:lnTo>
                    <a:pt x="368" y="282"/>
                  </a:lnTo>
                  <a:lnTo>
                    <a:pt x="370" y="282"/>
                  </a:lnTo>
                  <a:lnTo>
                    <a:pt x="370" y="282"/>
                  </a:lnTo>
                  <a:lnTo>
                    <a:pt x="372" y="282"/>
                  </a:lnTo>
                  <a:lnTo>
                    <a:pt x="372" y="282"/>
                  </a:lnTo>
                  <a:lnTo>
                    <a:pt x="372" y="284"/>
                  </a:lnTo>
                  <a:lnTo>
                    <a:pt x="372" y="284"/>
                  </a:lnTo>
                  <a:lnTo>
                    <a:pt x="372" y="286"/>
                  </a:lnTo>
                  <a:lnTo>
                    <a:pt x="372" y="286"/>
                  </a:lnTo>
                  <a:lnTo>
                    <a:pt x="372" y="288"/>
                  </a:lnTo>
                  <a:lnTo>
                    <a:pt x="374" y="290"/>
                  </a:lnTo>
                  <a:lnTo>
                    <a:pt x="374" y="292"/>
                  </a:lnTo>
                  <a:lnTo>
                    <a:pt x="374" y="294"/>
                  </a:lnTo>
                  <a:lnTo>
                    <a:pt x="374" y="294"/>
                  </a:lnTo>
                  <a:lnTo>
                    <a:pt x="374" y="294"/>
                  </a:lnTo>
                  <a:lnTo>
                    <a:pt x="374" y="294"/>
                  </a:lnTo>
                  <a:lnTo>
                    <a:pt x="376" y="294"/>
                  </a:lnTo>
                  <a:lnTo>
                    <a:pt x="376" y="294"/>
                  </a:lnTo>
                  <a:lnTo>
                    <a:pt x="378" y="294"/>
                  </a:lnTo>
                  <a:lnTo>
                    <a:pt x="380" y="294"/>
                  </a:lnTo>
                  <a:lnTo>
                    <a:pt x="382" y="294"/>
                  </a:lnTo>
                  <a:lnTo>
                    <a:pt x="384" y="292"/>
                  </a:lnTo>
                  <a:lnTo>
                    <a:pt x="384" y="292"/>
                  </a:lnTo>
                  <a:lnTo>
                    <a:pt x="386" y="292"/>
                  </a:lnTo>
                  <a:lnTo>
                    <a:pt x="386" y="292"/>
                  </a:lnTo>
                  <a:lnTo>
                    <a:pt x="386" y="294"/>
                  </a:lnTo>
                  <a:lnTo>
                    <a:pt x="386" y="294"/>
                  </a:lnTo>
                  <a:lnTo>
                    <a:pt x="386" y="294"/>
                  </a:lnTo>
                  <a:lnTo>
                    <a:pt x="388" y="296"/>
                  </a:lnTo>
                  <a:lnTo>
                    <a:pt x="388" y="298"/>
                  </a:lnTo>
                  <a:lnTo>
                    <a:pt x="388" y="300"/>
                  </a:lnTo>
                  <a:lnTo>
                    <a:pt x="388" y="302"/>
                  </a:lnTo>
                  <a:lnTo>
                    <a:pt x="390" y="302"/>
                  </a:lnTo>
                  <a:lnTo>
                    <a:pt x="390" y="304"/>
                  </a:lnTo>
                  <a:lnTo>
                    <a:pt x="392" y="306"/>
                  </a:lnTo>
                  <a:lnTo>
                    <a:pt x="392" y="306"/>
                  </a:lnTo>
                  <a:lnTo>
                    <a:pt x="394" y="308"/>
                  </a:lnTo>
                  <a:lnTo>
                    <a:pt x="396" y="308"/>
                  </a:lnTo>
                  <a:lnTo>
                    <a:pt x="398" y="308"/>
                  </a:lnTo>
                  <a:lnTo>
                    <a:pt x="400" y="310"/>
                  </a:lnTo>
                  <a:lnTo>
                    <a:pt x="400" y="310"/>
                  </a:lnTo>
                  <a:lnTo>
                    <a:pt x="400" y="310"/>
                  </a:lnTo>
                  <a:lnTo>
                    <a:pt x="402" y="310"/>
                  </a:lnTo>
                  <a:lnTo>
                    <a:pt x="402" y="308"/>
                  </a:lnTo>
                  <a:lnTo>
                    <a:pt x="402" y="308"/>
                  </a:lnTo>
                  <a:lnTo>
                    <a:pt x="402" y="308"/>
                  </a:lnTo>
                  <a:lnTo>
                    <a:pt x="404" y="306"/>
                  </a:lnTo>
                  <a:lnTo>
                    <a:pt x="404" y="304"/>
                  </a:lnTo>
                  <a:lnTo>
                    <a:pt x="404" y="302"/>
                  </a:lnTo>
                  <a:lnTo>
                    <a:pt x="406" y="300"/>
                  </a:lnTo>
                  <a:lnTo>
                    <a:pt x="406" y="300"/>
                  </a:lnTo>
                  <a:lnTo>
                    <a:pt x="406" y="300"/>
                  </a:lnTo>
                  <a:lnTo>
                    <a:pt x="406" y="300"/>
                  </a:lnTo>
                  <a:lnTo>
                    <a:pt x="408" y="300"/>
                  </a:lnTo>
                  <a:lnTo>
                    <a:pt x="408" y="300"/>
                  </a:lnTo>
                  <a:lnTo>
                    <a:pt x="408" y="300"/>
                  </a:lnTo>
                  <a:lnTo>
                    <a:pt x="408" y="300"/>
                  </a:lnTo>
                  <a:lnTo>
                    <a:pt x="408" y="300"/>
                  </a:lnTo>
                  <a:lnTo>
                    <a:pt x="410" y="302"/>
                  </a:lnTo>
                  <a:lnTo>
                    <a:pt x="410" y="304"/>
                  </a:lnTo>
                  <a:lnTo>
                    <a:pt x="412" y="306"/>
                  </a:lnTo>
                  <a:lnTo>
                    <a:pt x="412" y="308"/>
                  </a:lnTo>
                  <a:lnTo>
                    <a:pt x="414" y="310"/>
                  </a:lnTo>
                  <a:lnTo>
                    <a:pt x="416" y="310"/>
                  </a:lnTo>
                  <a:lnTo>
                    <a:pt x="418" y="312"/>
                  </a:lnTo>
                  <a:lnTo>
                    <a:pt x="418" y="314"/>
                  </a:lnTo>
                  <a:lnTo>
                    <a:pt x="420" y="314"/>
                  </a:lnTo>
                  <a:lnTo>
                    <a:pt x="422" y="314"/>
                  </a:lnTo>
                  <a:lnTo>
                    <a:pt x="422" y="314"/>
                  </a:lnTo>
                  <a:lnTo>
                    <a:pt x="422" y="314"/>
                  </a:lnTo>
                  <a:lnTo>
                    <a:pt x="424" y="314"/>
                  </a:lnTo>
                  <a:lnTo>
                    <a:pt x="424" y="312"/>
                  </a:lnTo>
                  <a:lnTo>
                    <a:pt x="426" y="310"/>
                  </a:lnTo>
                  <a:lnTo>
                    <a:pt x="426" y="310"/>
                  </a:lnTo>
                  <a:lnTo>
                    <a:pt x="428" y="310"/>
                  </a:lnTo>
                  <a:lnTo>
                    <a:pt x="428" y="310"/>
                  </a:lnTo>
                  <a:lnTo>
                    <a:pt x="428" y="310"/>
                  </a:lnTo>
                  <a:lnTo>
                    <a:pt x="430" y="310"/>
                  </a:lnTo>
                  <a:lnTo>
                    <a:pt x="430" y="310"/>
                  </a:lnTo>
                  <a:lnTo>
                    <a:pt x="432" y="310"/>
                  </a:lnTo>
                  <a:lnTo>
                    <a:pt x="432" y="310"/>
                  </a:lnTo>
                  <a:lnTo>
                    <a:pt x="434" y="312"/>
                  </a:lnTo>
                  <a:lnTo>
                    <a:pt x="434" y="312"/>
                  </a:lnTo>
                  <a:lnTo>
                    <a:pt x="434" y="312"/>
                  </a:lnTo>
                  <a:lnTo>
                    <a:pt x="434" y="314"/>
                  </a:lnTo>
                  <a:lnTo>
                    <a:pt x="434" y="314"/>
                  </a:lnTo>
                  <a:lnTo>
                    <a:pt x="432" y="316"/>
                  </a:lnTo>
                  <a:lnTo>
                    <a:pt x="432" y="318"/>
                  </a:lnTo>
                  <a:lnTo>
                    <a:pt x="432" y="322"/>
                  </a:lnTo>
                  <a:lnTo>
                    <a:pt x="432" y="324"/>
                  </a:lnTo>
                  <a:lnTo>
                    <a:pt x="432" y="326"/>
                  </a:lnTo>
                  <a:lnTo>
                    <a:pt x="432" y="328"/>
                  </a:lnTo>
                  <a:lnTo>
                    <a:pt x="432" y="330"/>
                  </a:lnTo>
                  <a:lnTo>
                    <a:pt x="432" y="330"/>
                  </a:lnTo>
                  <a:lnTo>
                    <a:pt x="432" y="332"/>
                  </a:lnTo>
                  <a:lnTo>
                    <a:pt x="434" y="332"/>
                  </a:lnTo>
                  <a:lnTo>
                    <a:pt x="434" y="334"/>
                  </a:lnTo>
                  <a:lnTo>
                    <a:pt x="436" y="336"/>
                  </a:lnTo>
                  <a:lnTo>
                    <a:pt x="438" y="338"/>
                  </a:lnTo>
                  <a:lnTo>
                    <a:pt x="438" y="338"/>
                  </a:lnTo>
                  <a:lnTo>
                    <a:pt x="440" y="338"/>
                  </a:lnTo>
                  <a:lnTo>
                    <a:pt x="440" y="338"/>
                  </a:lnTo>
                  <a:lnTo>
                    <a:pt x="444" y="338"/>
                  </a:lnTo>
                  <a:lnTo>
                    <a:pt x="444" y="338"/>
                  </a:lnTo>
                  <a:lnTo>
                    <a:pt x="446" y="338"/>
                  </a:lnTo>
                  <a:lnTo>
                    <a:pt x="446" y="338"/>
                  </a:lnTo>
                  <a:lnTo>
                    <a:pt x="448" y="340"/>
                  </a:lnTo>
                  <a:lnTo>
                    <a:pt x="448" y="340"/>
                  </a:lnTo>
                  <a:lnTo>
                    <a:pt x="448" y="340"/>
                  </a:lnTo>
                  <a:lnTo>
                    <a:pt x="448" y="340"/>
                  </a:lnTo>
                  <a:lnTo>
                    <a:pt x="448" y="342"/>
                  </a:lnTo>
                  <a:lnTo>
                    <a:pt x="448" y="344"/>
                  </a:lnTo>
                  <a:lnTo>
                    <a:pt x="448" y="346"/>
                  </a:lnTo>
                  <a:lnTo>
                    <a:pt x="448" y="346"/>
                  </a:lnTo>
                  <a:lnTo>
                    <a:pt x="448" y="348"/>
                  </a:lnTo>
                  <a:lnTo>
                    <a:pt x="448" y="350"/>
                  </a:lnTo>
                  <a:lnTo>
                    <a:pt x="448" y="350"/>
                  </a:lnTo>
                  <a:lnTo>
                    <a:pt x="448" y="350"/>
                  </a:lnTo>
                  <a:lnTo>
                    <a:pt x="448" y="352"/>
                  </a:lnTo>
                  <a:lnTo>
                    <a:pt x="450" y="352"/>
                  </a:lnTo>
                  <a:lnTo>
                    <a:pt x="450" y="354"/>
                  </a:lnTo>
                  <a:lnTo>
                    <a:pt x="452" y="354"/>
                  </a:lnTo>
                  <a:lnTo>
                    <a:pt x="454" y="356"/>
                  </a:lnTo>
                  <a:lnTo>
                    <a:pt x="456" y="356"/>
                  </a:lnTo>
                  <a:lnTo>
                    <a:pt x="458" y="358"/>
                  </a:lnTo>
                  <a:lnTo>
                    <a:pt x="460" y="358"/>
                  </a:lnTo>
                  <a:lnTo>
                    <a:pt x="462" y="358"/>
                  </a:lnTo>
                  <a:lnTo>
                    <a:pt x="466" y="358"/>
                  </a:lnTo>
                  <a:lnTo>
                    <a:pt x="470" y="358"/>
                  </a:lnTo>
                  <a:lnTo>
                    <a:pt x="472" y="356"/>
                  </a:lnTo>
                  <a:lnTo>
                    <a:pt x="474" y="354"/>
                  </a:lnTo>
                  <a:lnTo>
                    <a:pt x="476" y="354"/>
                  </a:lnTo>
                  <a:lnTo>
                    <a:pt x="478" y="352"/>
                  </a:lnTo>
                  <a:lnTo>
                    <a:pt x="480" y="350"/>
                  </a:lnTo>
                  <a:lnTo>
                    <a:pt x="480" y="350"/>
                  </a:lnTo>
                  <a:lnTo>
                    <a:pt x="480" y="348"/>
                  </a:lnTo>
                  <a:lnTo>
                    <a:pt x="480" y="348"/>
                  </a:lnTo>
                  <a:lnTo>
                    <a:pt x="480" y="346"/>
                  </a:lnTo>
                  <a:lnTo>
                    <a:pt x="480" y="346"/>
                  </a:lnTo>
                  <a:lnTo>
                    <a:pt x="480" y="346"/>
                  </a:lnTo>
                  <a:lnTo>
                    <a:pt x="478" y="346"/>
                  </a:lnTo>
                  <a:lnTo>
                    <a:pt x="476" y="344"/>
                  </a:lnTo>
                  <a:lnTo>
                    <a:pt x="476" y="344"/>
                  </a:lnTo>
                  <a:lnTo>
                    <a:pt x="474" y="344"/>
                  </a:lnTo>
                  <a:lnTo>
                    <a:pt x="470" y="344"/>
                  </a:lnTo>
                  <a:lnTo>
                    <a:pt x="468" y="344"/>
                  </a:lnTo>
                  <a:lnTo>
                    <a:pt x="464" y="344"/>
                  </a:lnTo>
                  <a:lnTo>
                    <a:pt x="464" y="344"/>
                  </a:lnTo>
                  <a:lnTo>
                    <a:pt x="462" y="344"/>
                  </a:lnTo>
                  <a:lnTo>
                    <a:pt x="460" y="342"/>
                  </a:lnTo>
                  <a:lnTo>
                    <a:pt x="460" y="342"/>
                  </a:lnTo>
                  <a:lnTo>
                    <a:pt x="460" y="340"/>
                  </a:lnTo>
                  <a:lnTo>
                    <a:pt x="458" y="340"/>
                  </a:lnTo>
                  <a:lnTo>
                    <a:pt x="458" y="338"/>
                  </a:lnTo>
                  <a:lnTo>
                    <a:pt x="458" y="338"/>
                  </a:lnTo>
                  <a:lnTo>
                    <a:pt x="458" y="334"/>
                  </a:lnTo>
                  <a:lnTo>
                    <a:pt x="458" y="330"/>
                  </a:lnTo>
                  <a:lnTo>
                    <a:pt x="458" y="326"/>
                  </a:lnTo>
                  <a:lnTo>
                    <a:pt x="456" y="324"/>
                  </a:lnTo>
                  <a:lnTo>
                    <a:pt x="456" y="322"/>
                  </a:lnTo>
                  <a:lnTo>
                    <a:pt x="456" y="320"/>
                  </a:lnTo>
                  <a:lnTo>
                    <a:pt x="456" y="320"/>
                  </a:lnTo>
                  <a:lnTo>
                    <a:pt x="454" y="318"/>
                  </a:lnTo>
                  <a:lnTo>
                    <a:pt x="454" y="318"/>
                  </a:lnTo>
                  <a:lnTo>
                    <a:pt x="454" y="316"/>
                  </a:lnTo>
                  <a:lnTo>
                    <a:pt x="452" y="316"/>
                  </a:lnTo>
                  <a:lnTo>
                    <a:pt x="448" y="316"/>
                  </a:lnTo>
                  <a:lnTo>
                    <a:pt x="448" y="314"/>
                  </a:lnTo>
                  <a:lnTo>
                    <a:pt x="448" y="314"/>
                  </a:lnTo>
                  <a:lnTo>
                    <a:pt x="446" y="314"/>
                  </a:lnTo>
                  <a:lnTo>
                    <a:pt x="446" y="312"/>
                  </a:lnTo>
                  <a:lnTo>
                    <a:pt x="446" y="310"/>
                  </a:lnTo>
                  <a:lnTo>
                    <a:pt x="446" y="308"/>
                  </a:lnTo>
                  <a:lnTo>
                    <a:pt x="446" y="306"/>
                  </a:lnTo>
                  <a:lnTo>
                    <a:pt x="444" y="300"/>
                  </a:lnTo>
                  <a:lnTo>
                    <a:pt x="444" y="298"/>
                  </a:lnTo>
                  <a:lnTo>
                    <a:pt x="444" y="298"/>
                  </a:lnTo>
                  <a:lnTo>
                    <a:pt x="444" y="296"/>
                  </a:lnTo>
                  <a:lnTo>
                    <a:pt x="442" y="294"/>
                  </a:lnTo>
                  <a:lnTo>
                    <a:pt x="440" y="290"/>
                  </a:lnTo>
                  <a:lnTo>
                    <a:pt x="438" y="286"/>
                  </a:lnTo>
                  <a:lnTo>
                    <a:pt x="434" y="284"/>
                  </a:lnTo>
                  <a:lnTo>
                    <a:pt x="432" y="280"/>
                  </a:lnTo>
                  <a:lnTo>
                    <a:pt x="428" y="278"/>
                  </a:lnTo>
                  <a:lnTo>
                    <a:pt x="426" y="274"/>
                  </a:lnTo>
                  <a:lnTo>
                    <a:pt x="424" y="274"/>
                  </a:lnTo>
                  <a:lnTo>
                    <a:pt x="422" y="272"/>
                  </a:lnTo>
                  <a:lnTo>
                    <a:pt x="420" y="272"/>
                  </a:lnTo>
                  <a:lnTo>
                    <a:pt x="418" y="272"/>
                  </a:lnTo>
                  <a:lnTo>
                    <a:pt x="416" y="272"/>
                  </a:lnTo>
                  <a:lnTo>
                    <a:pt x="416" y="272"/>
                  </a:lnTo>
                  <a:lnTo>
                    <a:pt x="414" y="272"/>
                  </a:lnTo>
                  <a:lnTo>
                    <a:pt x="414" y="272"/>
                  </a:lnTo>
                  <a:lnTo>
                    <a:pt x="414" y="272"/>
                  </a:lnTo>
                  <a:lnTo>
                    <a:pt x="412" y="272"/>
                  </a:lnTo>
                  <a:lnTo>
                    <a:pt x="412" y="274"/>
                  </a:lnTo>
                  <a:lnTo>
                    <a:pt x="412" y="274"/>
                  </a:lnTo>
                  <a:lnTo>
                    <a:pt x="412" y="276"/>
                  </a:lnTo>
                  <a:lnTo>
                    <a:pt x="412" y="278"/>
                  </a:lnTo>
                  <a:lnTo>
                    <a:pt x="412" y="280"/>
                  </a:lnTo>
                  <a:lnTo>
                    <a:pt x="412" y="280"/>
                  </a:lnTo>
                  <a:lnTo>
                    <a:pt x="412" y="282"/>
                  </a:lnTo>
                  <a:lnTo>
                    <a:pt x="410" y="282"/>
                  </a:lnTo>
                  <a:lnTo>
                    <a:pt x="410" y="282"/>
                  </a:lnTo>
                  <a:lnTo>
                    <a:pt x="410" y="282"/>
                  </a:lnTo>
                  <a:lnTo>
                    <a:pt x="408" y="282"/>
                  </a:lnTo>
                  <a:lnTo>
                    <a:pt x="408" y="282"/>
                  </a:lnTo>
                  <a:lnTo>
                    <a:pt x="406" y="282"/>
                  </a:lnTo>
                  <a:lnTo>
                    <a:pt x="406" y="282"/>
                  </a:lnTo>
                  <a:lnTo>
                    <a:pt x="404" y="282"/>
                  </a:lnTo>
                  <a:lnTo>
                    <a:pt x="402" y="282"/>
                  </a:lnTo>
                  <a:lnTo>
                    <a:pt x="402" y="282"/>
                  </a:lnTo>
                  <a:lnTo>
                    <a:pt x="402" y="282"/>
                  </a:lnTo>
                  <a:lnTo>
                    <a:pt x="402" y="282"/>
                  </a:lnTo>
                  <a:lnTo>
                    <a:pt x="402" y="282"/>
                  </a:lnTo>
                  <a:lnTo>
                    <a:pt x="400" y="284"/>
                  </a:lnTo>
                  <a:lnTo>
                    <a:pt x="400" y="284"/>
                  </a:lnTo>
                  <a:lnTo>
                    <a:pt x="400" y="286"/>
                  </a:lnTo>
                  <a:lnTo>
                    <a:pt x="400" y="288"/>
                  </a:lnTo>
                  <a:lnTo>
                    <a:pt x="400" y="288"/>
                  </a:lnTo>
                  <a:lnTo>
                    <a:pt x="398" y="290"/>
                  </a:lnTo>
                  <a:lnTo>
                    <a:pt x="398" y="290"/>
                  </a:lnTo>
                  <a:lnTo>
                    <a:pt x="398" y="290"/>
                  </a:lnTo>
                  <a:lnTo>
                    <a:pt x="398" y="290"/>
                  </a:lnTo>
                  <a:lnTo>
                    <a:pt x="396" y="290"/>
                  </a:lnTo>
                  <a:lnTo>
                    <a:pt x="396" y="290"/>
                  </a:lnTo>
                  <a:lnTo>
                    <a:pt x="394" y="290"/>
                  </a:lnTo>
                  <a:lnTo>
                    <a:pt x="394" y="288"/>
                  </a:lnTo>
                  <a:lnTo>
                    <a:pt x="392" y="288"/>
                  </a:lnTo>
                  <a:lnTo>
                    <a:pt x="390" y="286"/>
                  </a:lnTo>
                  <a:lnTo>
                    <a:pt x="388" y="284"/>
                  </a:lnTo>
                  <a:lnTo>
                    <a:pt x="386" y="284"/>
                  </a:lnTo>
                  <a:lnTo>
                    <a:pt x="386" y="282"/>
                  </a:lnTo>
                  <a:lnTo>
                    <a:pt x="386" y="280"/>
                  </a:lnTo>
                  <a:lnTo>
                    <a:pt x="384" y="280"/>
                  </a:lnTo>
                  <a:lnTo>
                    <a:pt x="384" y="278"/>
                  </a:lnTo>
                  <a:lnTo>
                    <a:pt x="384" y="274"/>
                  </a:lnTo>
                  <a:lnTo>
                    <a:pt x="384" y="272"/>
                  </a:lnTo>
                  <a:lnTo>
                    <a:pt x="384" y="270"/>
                  </a:lnTo>
                  <a:lnTo>
                    <a:pt x="384" y="266"/>
                  </a:lnTo>
                  <a:lnTo>
                    <a:pt x="382" y="264"/>
                  </a:lnTo>
                  <a:lnTo>
                    <a:pt x="382" y="264"/>
                  </a:lnTo>
                  <a:lnTo>
                    <a:pt x="382" y="262"/>
                  </a:lnTo>
                  <a:lnTo>
                    <a:pt x="380" y="262"/>
                  </a:lnTo>
                  <a:lnTo>
                    <a:pt x="380" y="260"/>
                  </a:lnTo>
                  <a:lnTo>
                    <a:pt x="378" y="258"/>
                  </a:lnTo>
                  <a:lnTo>
                    <a:pt x="378" y="258"/>
                  </a:lnTo>
                  <a:lnTo>
                    <a:pt x="376" y="258"/>
                  </a:lnTo>
                  <a:lnTo>
                    <a:pt x="376" y="258"/>
                  </a:lnTo>
                  <a:lnTo>
                    <a:pt x="374" y="258"/>
                  </a:lnTo>
                  <a:lnTo>
                    <a:pt x="374" y="258"/>
                  </a:lnTo>
                  <a:lnTo>
                    <a:pt x="372" y="258"/>
                  </a:lnTo>
                  <a:lnTo>
                    <a:pt x="370" y="260"/>
                  </a:lnTo>
                  <a:lnTo>
                    <a:pt x="368" y="260"/>
                  </a:lnTo>
                  <a:lnTo>
                    <a:pt x="364" y="262"/>
                  </a:lnTo>
                  <a:lnTo>
                    <a:pt x="364" y="262"/>
                  </a:lnTo>
                  <a:lnTo>
                    <a:pt x="428" y="42"/>
                  </a:lnTo>
                  <a:lnTo>
                    <a:pt x="426" y="40"/>
                  </a:lnTo>
                  <a:lnTo>
                    <a:pt x="422" y="34"/>
                  </a:lnTo>
                  <a:lnTo>
                    <a:pt x="420" y="32"/>
                  </a:lnTo>
                  <a:lnTo>
                    <a:pt x="416" y="30"/>
                  </a:lnTo>
                  <a:lnTo>
                    <a:pt x="414" y="28"/>
                  </a:lnTo>
                  <a:lnTo>
                    <a:pt x="414" y="28"/>
                  </a:lnTo>
                  <a:lnTo>
                    <a:pt x="412" y="28"/>
                  </a:lnTo>
                  <a:lnTo>
                    <a:pt x="410" y="28"/>
                  </a:lnTo>
                  <a:lnTo>
                    <a:pt x="408" y="26"/>
                  </a:lnTo>
                  <a:lnTo>
                    <a:pt x="406" y="26"/>
                  </a:lnTo>
                  <a:lnTo>
                    <a:pt x="404" y="26"/>
                  </a:lnTo>
                  <a:lnTo>
                    <a:pt x="402" y="26"/>
                  </a:lnTo>
                  <a:lnTo>
                    <a:pt x="400" y="28"/>
                  </a:lnTo>
                  <a:lnTo>
                    <a:pt x="394" y="28"/>
                  </a:lnTo>
                  <a:lnTo>
                    <a:pt x="384" y="30"/>
                  </a:lnTo>
                  <a:lnTo>
                    <a:pt x="380" y="30"/>
                  </a:lnTo>
                  <a:lnTo>
                    <a:pt x="376" y="32"/>
                  </a:lnTo>
                  <a:lnTo>
                    <a:pt x="374" y="32"/>
                  </a:lnTo>
                  <a:lnTo>
                    <a:pt x="370" y="32"/>
                  </a:lnTo>
                  <a:lnTo>
                    <a:pt x="368" y="32"/>
                  </a:lnTo>
                  <a:lnTo>
                    <a:pt x="364" y="32"/>
                  </a:lnTo>
                  <a:lnTo>
                    <a:pt x="364" y="32"/>
                  </a:lnTo>
                  <a:lnTo>
                    <a:pt x="362" y="32"/>
                  </a:lnTo>
                  <a:lnTo>
                    <a:pt x="362" y="32"/>
                  </a:lnTo>
                  <a:lnTo>
                    <a:pt x="362" y="32"/>
                  </a:lnTo>
                  <a:lnTo>
                    <a:pt x="360" y="32"/>
                  </a:lnTo>
                  <a:lnTo>
                    <a:pt x="360" y="30"/>
                  </a:lnTo>
                  <a:lnTo>
                    <a:pt x="358" y="30"/>
                  </a:lnTo>
                  <a:lnTo>
                    <a:pt x="356" y="28"/>
                  </a:lnTo>
                  <a:lnTo>
                    <a:pt x="356" y="26"/>
                  </a:lnTo>
                  <a:lnTo>
                    <a:pt x="354" y="24"/>
                  </a:lnTo>
                  <a:lnTo>
                    <a:pt x="352" y="24"/>
                  </a:lnTo>
                  <a:lnTo>
                    <a:pt x="352" y="22"/>
                  </a:lnTo>
                  <a:lnTo>
                    <a:pt x="352" y="22"/>
                  </a:lnTo>
                  <a:lnTo>
                    <a:pt x="350" y="22"/>
                  </a:lnTo>
                  <a:lnTo>
                    <a:pt x="350" y="22"/>
                  </a:lnTo>
                  <a:lnTo>
                    <a:pt x="348" y="22"/>
                  </a:lnTo>
                  <a:lnTo>
                    <a:pt x="344" y="22"/>
                  </a:lnTo>
                  <a:lnTo>
                    <a:pt x="342" y="22"/>
                  </a:lnTo>
                  <a:lnTo>
                    <a:pt x="338" y="22"/>
                  </a:lnTo>
                  <a:lnTo>
                    <a:pt x="336" y="24"/>
                  </a:lnTo>
                  <a:lnTo>
                    <a:pt x="328" y="24"/>
                  </a:lnTo>
                  <a:lnTo>
                    <a:pt x="322" y="26"/>
                  </a:lnTo>
                  <a:lnTo>
                    <a:pt x="320" y="26"/>
                  </a:lnTo>
                  <a:lnTo>
                    <a:pt x="316" y="28"/>
                  </a:lnTo>
                  <a:lnTo>
                    <a:pt x="314" y="28"/>
                  </a:lnTo>
                  <a:lnTo>
                    <a:pt x="310" y="28"/>
                  </a:lnTo>
                  <a:lnTo>
                    <a:pt x="308" y="26"/>
                  </a:lnTo>
                  <a:lnTo>
                    <a:pt x="308" y="26"/>
                  </a:lnTo>
                  <a:lnTo>
                    <a:pt x="306" y="26"/>
                  </a:lnTo>
                  <a:lnTo>
                    <a:pt x="306" y="26"/>
                  </a:lnTo>
                  <a:lnTo>
                    <a:pt x="304" y="24"/>
                  </a:lnTo>
                  <a:lnTo>
                    <a:pt x="304" y="24"/>
                  </a:lnTo>
                  <a:lnTo>
                    <a:pt x="302" y="22"/>
                  </a:lnTo>
                  <a:lnTo>
                    <a:pt x="300" y="18"/>
                  </a:lnTo>
                  <a:lnTo>
                    <a:pt x="298" y="16"/>
                  </a:lnTo>
                  <a:lnTo>
                    <a:pt x="298" y="12"/>
                  </a:lnTo>
                  <a:lnTo>
                    <a:pt x="296" y="10"/>
                  </a:lnTo>
                  <a:lnTo>
                    <a:pt x="296" y="10"/>
                  </a:lnTo>
                  <a:lnTo>
                    <a:pt x="294" y="8"/>
                  </a:lnTo>
                  <a:lnTo>
                    <a:pt x="294" y="6"/>
                  </a:lnTo>
                  <a:lnTo>
                    <a:pt x="292" y="6"/>
                  </a:lnTo>
                  <a:lnTo>
                    <a:pt x="292" y="6"/>
                  </a:lnTo>
                  <a:lnTo>
                    <a:pt x="290" y="6"/>
                  </a:lnTo>
                  <a:lnTo>
                    <a:pt x="290" y="6"/>
                  </a:lnTo>
                  <a:lnTo>
                    <a:pt x="288" y="6"/>
                  </a:lnTo>
                  <a:lnTo>
                    <a:pt x="288" y="8"/>
                  </a:lnTo>
                  <a:lnTo>
                    <a:pt x="286" y="10"/>
                  </a:lnTo>
                  <a:lnTo>
                    <a:pt x="284" y="12"/>
                  </a:lnTo>
                  <a:lnTo>
                    <a:pt x="282" y="14"/>
                  </a:lnTo>
                  <a:lnTo>
                    <a:pt x="280" y="16"/>
                  </a:lnTo>
                  <a:lnTo>
                    <a:pt x="278" y="16"/>
                  </a:lnTo>
                  <a:lnTo>
                    <a:pt x="278" y="18"/>
                  </a:lnTo>
                  <a:lnTo>
                    <a:pt x="276" y="18"/>
                  </a:lnTo>
                  <a:lnTo>
                    <a:pt x="276" y="18"/>
                  </a:lnTo>
                  <a:lnTo>
                    <a:pt x="274" y="20"/>
                  </a:lnTo>
                  <a:lnTo>
                    <a:pt x="270" y="20"/>
                  </a:lnTo>
                  <a:lnTo>
                    <a:pt x="268" y="20"/>
                  </a:lnTo>
                  <a:lnTo>
                    <a:pt x="264" y="20"/>
                  </a:lnTo>
                  <a:lnTo>
                    <a:pt x="262" y="20"/>
                  </a:lnTo>
                  <a:lnTo>
                    <a:pt x="258" y="18"/>
                  </a:lnTo>
                  <a:lnTo>
                    <a:pt x="258" y="18"/>
                  </a:lnTo>
                  <a:lnTo>
                    <a:pt x="256" y="18"/>
                  </a:lnTo>
                  <a:lnTo>
                    <a:pt x="256" y="16"/>
                  </a:lnTo>
                  <a:lnTo>
                    <a:pt x="254" y="16"/>
                  </a:lnTo>
                  <a:lnTo>
                    <a:pt x="254" y="16"/>
                  </a:lnTo>
                  <a:lnTo>
                    <a:pt x="254" y="14"/>
                  </a:lnTo>
                  <a:lnTo>
                    <a:pt x="254" y="14"/>
                  </a:lnTo>
                  <a:lnTo>
                    <a:pt x="254" y="14"/>
                  </a:lnTo>
                  <a:lnTo>
                    <a:pt x="254" y="12"/>
                  </a:lnTo>
                  <a:lnTo>
                    <a:pt x="254" y="10"/>
                  </a:lnTo>
                  <a:lnTo>
                    <a:pt x="254" y="8"/>
                  </a:lnTo>
                  <a:lnTo>
                    <a:pt x="254" y="6"/>
                  </a:lnTo>
                  <a:lnTo>
                    <a:pt x="254" y="4"/>
                  </a:lnTo>
                  <a:lnTo>
                    <a:pt x="254" y="4"/>
                  </a:lnTo>
                  <a:lnTo>
                    <a:pt x="254" y="2"/>
                  </a:lnTo>
                  <a:lnTo>
                    <a:pt x="254" y="2"/>
                  </a:lnTo>
                  <a:lnTo>
                    <a:pt x="252" y="2"/>
                  </a:lnTo>
                  <a:lnTo>
                    <a:pt x="252" y="2"/>
                  </a:lnTo>
                  <a:lnTo>
                    <a:pt x="250" y="0"/>
                  </a:lnTo>
                  <a:lnTo>
                    <a:pt x="248" y="0"/>
                  </a:lnTo>
                  <a:lnTo>
                    <a:pt x="246" y="0"/>
                  </a:lnTo>
                  <a:lnTo>
                    <a:pt x="246" y="0"/>
                  </a:lnTo>
                  <a:lnTo>
                    <a:pt x="244" y="0"/>
                  </a:lnTo>
                  <a:lnTo>
                    <a:pt x="244" y="0"/>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19" name="Freeform 525">
              <a:extLst>
                <a:ext uri="{FF2B5EF4-FFF2-40B4-BE49-F238E27FC236}">
                  <a16:creationId xmlns:a16="http://schemas.microsoft.com/office/drawing/2014/main" id="{AD96CA1E-62B1-450C-B701-5CB23788FE77}"/>
                </a:ext>
              </a:extLst>
            </p:cNvPr>
            <p:cNvSpPr>
              <a:spLocks/>
            </p:cNvSpPr>
            <p:nvPr/>
          </p:nvSpPr>
          <p:spPr bwMode="auto">
            <a:xfrm>
              <a:off x="1834858" y="1762066"/>
              <a:ext cx="907778" cy="677065"/>
            </a:xfrm>
            <a:custGeom>
              <a:avLst/>
              <a:gdLst>
                <a:gd name="T0" fmla="*/ 210 w 480"/>
                <a:gd name="T1" fmla="*/ 10 h 396"/>
                <a:gd name="T2" fmla="*/ 192 w 480"/>
                <a:gd name="T3" fmla="*/ 26 h 396"/>
                <a:gd name="T4" fmla="*/ 154 w 480"/>
                <a:gd name="T5" fmla="*/ 34 h 396"/>
                <a:gd name="T6" fmla="*/ 120 w 480"/>
                <a:gd name="T7" fmla="*/ 60 h 396"/>
                <a:gd name="T8" fmla="*/ 90 w 480"/>
                <a:gd name="T9" fmla="*/ 78 h 396"/>
                <a:gd name="T10" fmla="*/ 152 w 480"/>
                <a:gd name="T11" fmla="*/ 106 h 396"/>
                <a:gd name="T12" fmla="*/ 150 w 480"/>
                <a:gd name="T13" fmla="*/ 118 h 396"/>
                <a:gd name="T14" fmla="*/ 106 w 480"/>
                <a:gd name="T15" fmla="*/ 122 h 396"/>
                <a:gd name="T16" fmla="*/ 84 w 480"/>
                <a:gd name="T17" fmla="*/ 118 h 396"/>
                <a:gd name="T18" fmla="*/ 60 w 480"/>
                <a:gd name="T19" fmla="*/ 126 h 396"/>
                <a:gd name="T20" fmla="*/ 64 w 480"/>
                <a:gd name="T21" fmla="*/ 142 h 396"/>
                <a:gd name="T22" fmla="*/ 68 w 480"/>
                <a:gd name="T23" fmla="*/ 162 h 396"/>
                <a:gd name="T24" fmla="*/ 112 w 480"/>
                <a:gd name="T25" fmla="*/ 162 h 396"/>
                <a:gd name="T26" fmla="*/ 132 w 480"/>
                <a:gd name="T27" fmla="*/ 164 h 396"/>
                <a:gd name="T28" fmla="*/ 120 w 480"/>
                <a:gd name="T29" fmla="*/ 188 h 396"/>
                <a:gd name="T30" fmla="*/ 94 w 480"/>
                <a:gd name="T31" fmla="*/ 196 h 396"/>
                <a:gd name="T32" fmla="*/ 78 w 480"/>
                <a:gd name="T33" fmla="*/ 192 h 396"/>
                <a:gd name="T34" fmla="*/ 58 w 480"/>
                <a:gd name="T35" fmla="*/ 216 h 396"/>
                <a:gd name="T36" fmla="*/ 38 w 480"/>
                <a:gd name="T37" fmla="*/ 232 h 396"/>
                <a:gd name="T38" fmla="*/ 56 w 480"/>
                <a:gd name="T39" fmla="*/ 248 h 396"/>
                <a:gd name="T40" fmla="*/ 44 w 480"/>
                <a:gd name="T41" fmla="*/ 264 h 396"/>
                <a:gd name="T42" fmla="*/ 70 w 480"/>
                <a:gd name="T43" fmla="*/ 258 h 396"/>
                <a:gd name="T44" fmla="*/ 70 w 480"/>
                <a:gd name="T45" fmla="*/ 284 h 396"/>
                <a:gd name="T46" fmla="*/ 76 w 480"/>
                <a:gd name="T47" fmla="*/ 302 h 396"/>
                <a:gd name="T48" fmla="*/ 102 w 480"/>
                <a:gd name="T49" fmla="*/ 302 h 396"/>
                <a:gd name="T50" fmla="*/ 122 w 480"/>
                <a:gd name="T51" fmla="*/ 306 h 396"/>
                <a:gd name="T52" fmla="*/ 84 w 480"/>
                <a:gd name="T53" fmla="*/ 346 h 396"/>
                <a:gd name="T54" fmla="*/ 0 w 480"/>
                <a:gd name="T55" fmla="*/ 388 h 396"/>
                <a:gd name="T56" fmla="*/ 44 w 480"/>
                <a:gd name="T57" fmla="*/ 390 h 396"/>
                <a:gd name="T58" fmla="*/ 148 w 480"/>
                <a:gd name="T59" fmla="*/ 326 h 396"/>
                <a:gd name="T60" fmla="*/ 176 w 480"/>
                <a:gd name="T61" fmla="*/ 298 h 396"/>
                <a:gd name="T62" fmla="*/ 204 w 480"/>
                <a:gd name="T63" fmla="*/ 264 h 396"/>
                <a:gd name="T64" fmla="*/ 244 w 480"/>
                <a:gd name="T65" fmla="*/ 240 h 396"/>
                <a:gd name="T66" fmla="*/ 222 w 480"/>
                <a:gd name="T67" fmla="*/ 262 h 396"/>
                <a:gd name="T68" fmla="*/ 218 w 480"/>
                <a:gd name="T69" fmla="*/ 280 h 396"/>
                <a:gd name="T70" fmla="*/ 216 w 480"/>
                <a:gd name="T71" fmla="*/ 294 h 396"/>
                <a:gd name="T72" fmla="*/ 252 w 480"/>
                <a:gd name="T73" fmla="*/ 270 h 396"/>
                <a:gd name="T74" fmla="*/ 270 w 480"/>
                <a:gd name="T75" fmla="*/ 248 h 396"/>
                <a:gd name="T76" fmla="*/ 290 w 480"/>
                <a:gd name="T77" fmla="*/ 246 h 396"/>
                <a:gd name="T78" fmla="*/ 306 w 480"/>
                <a:gd name="T79" fmla="*/ 254 h 396"/>
                <a:gd name="T80" fmla="*/ 334 w 480"/>
                <a:gd name="T81" fmla="*/ 266 h 396"/>
                <a:gd name="T82" fmla="*/ 358 w 480"/>
                <a:gd name="T83" fmla="*/ 280 h 396"/>
                <a:gd name="T84" fmla="*/ 374 w 480"/>
                <a:gd name="T85" fmla="*/ 294 h 396"/>
                <a:gd name="T86" fmla="*/ 390 w 480"/>
                <a:gd name="T87" fmla="*/ 302 h 396"/>
                <a:gd name="T88" fmla="*/ 406 w 480"/>
                <a:gd name="T89" fmla="*/ 300 h 396"/>
                <a:gd name="T90" fmla="*/ 424 w 480"/>
                <a:gd name="T91" fmla="*/ 314 h 396"/>
                <a:gd name="T92" fmla="*/ 432 w 480"/>
                <a:gd name="T93" fmla="*/ 324 h 396"/>
                <a:gd name="T94" fmla="*/ 448 w 480"/>
                <a:gd name="T95" fmla="*/ 340 h 396"/>
                <a:gd name="T96" fmla="*/ 466 w 480"/>
                <a:gd name="T97" fmla="*/ 358 h 396"/>
                <a:gd name="T98" fmla="*/ 464 w 480"/>
                <a:gd name="T99" fmla="*/ 344 h 396"/>
                <a:gd name="T100" fmla="*/ 452 w 480"/>
                <a:gd name="T101" fmla="*/ 316 h 396"/>
                <a:gd name="T102" fmla="*/ 426 w 480"/>
                <a:gd name="T103" fmla="*/ 274 h 396"/>
                <a:gd name="T104" fmla="*/ 410 w 480"/>
                <a:gd name="T105" fmla="*/ 282 h 396"/>
                <a:gd name="T106" fmla="*/ 398 w 480"/>
                <a:gd name="T107" fmla="*/ 290 h 396"/>
                <a:gd name="T108" fmla="*/ 382 w 480"/>
                <a:gd name="T109" fmla="*/ 264 h 396"/>
                <a:gd name="T110" fmla="*/ 416 w 480"/>
                <a:gd name="T111" fmla="*/ 30 h 396"/>
                <a:gd name="T112" fmla="*/ 362 w 480"/>
                <a:gd name="T113" fmla="*/ 32 h 396"/>
                <a:gd name="T114" fmla="*/ 328 w 480"/>
                <a:gd name="T115" fmla="*/ 24 h 396"/>
                <a:gd name="T116" fmla="*/ 294 w 480"/>
                <a:gd name="T117" fmla="*/ 6 h 396"/>
                <a:gd name="T118" fmla="*/ 262 w 480"/>
                <a:gd name="T119" fmla="*/ 20 h 396"/>
                <a:gd name="T120" fmla="*/ 252 w 480"/>
                <a:gd name="T121" fmla="*/ 2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0" h="396">
                  <a:moveTo>
                    <a:pt x="244" y="0"/>
                  </a:moveTo>
                  <a:lnTo>
                    <a:pt x="244" y="0"/>
                  </a:lnTo>
                  <a:lnTo>
                    <a:pt x="242" y="2"/>
                  </a:lnTo>
                  <a:lnTo>
                    <a:pt x="242" y="2"/>
                  </a:lnTo>
                  <a:lnTo>
                    <a:pt x="240" y="2"/>
                  </a:lnTo>
                  <a:lnTo>
                    <a:pt x="238" y="4"/>
                  </a:lnTo>
                  <a:lnTo>
                    <a:pt x="236" y="6"/>
                  </a:lnTo>
                  <a:lnTo>
                    <a:pt x="236" y="8"/>
                  </a:lnTo>
                  <a:lnTo>
                    <a:pt x="234" y="10"/>
                  </a:lnTo>
                  <a:lnTo>
                    <a:pt x="232" y="10"/>
                  </a:lnTo>
                  <a:lnTo>
                    <a:pt x="232" y="10"/>
                  </a:lnTo>
                  <a:lnTo>
                    <a:pt x="230" y="10"/>
                  </a:lnTo>
                  <a:lnTo>
                    <a:pt x="230" y="12"/>
                  </a:lnTo>
                  <a:lnTo>
                    <a:pt x="228" y="12"/>
                  </a:lnTo>
                  <a:lnTo>
                    <a:pt x="226" y="12"/>
                  </a:lnTo>
                  <a:lnTo>
                    <a:pt x="224" y="12"/>
                  </a:lnTo>
                  <a:lnTo>
                    <a:pt x="220" y="12"/>
                  </a:lnTo>
                  <a:lnTo>
                    <a:pt x="216" y="10"/>
                  </a:lnTo>
                  <a:lnTo>
                    <a:pt x="210" y="10"/>
                  </a:lnTo>
                  <a:lnTo>
                    <a:pt x="208" y="10"/>
                  </a:lnTo>
                  <a:lnTo>
                    <a:pt x="206" y="10"/>
                  </a:lnTo>
                  <a:lnTo>
                    <a:pt x="204" y="10"/>
                  </a:lnTo>
                  <a:lnTo>
                    <a:pt x="204" y="10"/>
                  </a:lnTo>
                  <a:lnTo>
                    <a:pt x="202" y="10"/>
                  </a:lnTo>
                  <a:lnTo>
                    <a:pt x="200" y="10"/>
                  </a:lnTo>
                  <a:lnTo>
                    <a:pt x="200" y="12"/>
                  </a:lnTo>
                  <a:lnTo>
                    <a:pt x="200" y="12"/>
                  </a:lnTo>
                  <a:lnTo>
                    <a:pt x="198" y="14"/>
                  </a:lnTo>
                  <a:lnTo>
                    <a:pt x="198" y="14"/>
                  </a:lnTo>
                  <a:lnTo>
                    <a:pt x="198" y="16"/>
                  </a:lnTo>
                  <a:lnTo>
                    <a:pt x="196" y="18"/>
                  </a:lnTo>
                  <a:lnTo>
                    <a:pt x="196" y="20"/>
                  </a:lnTo>
                  <a:lnTo>
                    <a:pt x="194" y="24"/>
                  </a:lnTo>
                  <a:lnTo>
                    <a:pt x="194" y="24"/>
                  </a:lnTo>
                  <a:lnTo>
                    <a:pt x="194" y="24"/>
                  </a:lnTo>
                  <a:lnTo>
                    <a:pt x="194" y="26"/>
                  </a:lnTo>
                  <a:lnTo>
                    <a:pt x="192" y="26"/>
                  </a:lnTo>
                  <a:lnTo>
                    <a:pt x="192" y="26"/>
                  </a:lnTo>
                  <a:lnTo>
                    <a:pt x="192" y="26"/>
                  </a:lnTo>
                  <a:lnTo>
                    <a:pt x="190" y="28"/>
                  </a:lnTo>
                  <a:lnTo>
                    <a:pt x="188" y="28"/>
                  </a:lnTo>
                  <a:lnTo>
                    <a:pt x="186" y="28"/>
                  </a:lnTo>
                  <a:lnTo>
                    <a:pt x="182" y="28"/>
                  </a:lnTo>
                  <a:lnTo>
                    <a:pt x="180" y="28"/>
                  </a:lnTo>
                  <a:lnTo>
                    <a:pt x="176" y="28"/>
                  </a:lnTo>
                  <a:lnTo>
                    <a:pt x="170" y="26"/>
                  </a:lnTo>
                  <a:lnTo>
                    <a:pt x="168" y="26"/>
                  </a:lnTo>
                  <a:lnTo>
                    <a:pt x="164" y="26"/>
                  </a:lnTo>
                  <a:lnTo>
                    <a:pt x="162" y="28"/>
                  </a:lnTo>
                  <a:lnTo>
                    <a:pt x="160" y="28"/>
                  </a:lnTo>
                  <a:lnTo>
                    <a:pt x="158" y="28"/>
                  </a:lnTo>
                  <a:lnTo>
                    <a:pt x="158" y="28"/>
                  </a:lnTo>
                  <a:lnTo>
                    <a:pt x="158" y="28"/>
                  </a:lnTo>
                  <a:lnTo>
                    <a:pt x="156" y="30"/>
                  </a:lnTo>
                  <a:lnTo>
                    <a:pt x="156" y="30"/>
                  </a:lnTo>
                  <a:lnTo>
                    <a:pt x="154" y="32"/>
                  </a:lnTo>
                  <a:lnTo>
                    <a:pt x="154" y="34"/>
                  </a:lnTo>
                  <a:lnTo>
                    <a:pt x="152" y="36"/>
                  </a:lnTo>
                  <a:lnTo>
                    <a:pt x="152" y="38"/>
                  </a:lnTo>
                  <a:lnTo>
                    <a:pt x="152" y="42"/>
                  </a:lnTo>
                  <a:lnTo>
                    <a:pt x="150" y="46"/>
                  </a:lnTo>
                  <a:lnTo>
                    <a:pt x="150" y="48"/>
                  </a:lnTo>
                  <a:lnTo>
                    <a:pt x="148" y="50"/>
                  </a:lnTo>
                  <a:lnTo>
                    <a:pt x="148" y="52"/>
                  </a:lnTo>
                  <a:lnTo>
                    <a:pt x="146" y="54"/>
                  </a:lnTo>
                  <a:lnTo>
                    <a:pt x="146" y="56"/>
                  </a:lnTo>
                  <a:lnTo>
                    <a:pt x="144" y="56"/>
                  </a:lnTo>
                  <a:lnTo>
                    <a:pt x="144" y="58"/>
                  </a:lnTo>
                  <a:lnTo>
                    <a:pt x="142" y="58"/>
                  </a:lnTo>
                  <a:lnTo>
                    <a:pt x="142" y="58"/>
                  </a:lnTo>
                  <a:lnTo>
                    <a:pt x="140" y="58"/>
                  </a:lnTo>
                  <a:lnTo>
                    <a:pt x="138" y="60"/>
                  </a:lnTo>
                  <a:lnTo>
                    <a:pt x="134" y="60"/>
                  </a:lnTo>
                  <a:lnTo>
                    <a:pt x="130" y="60"/>
                  </a:lnTo>
                  <a:lnTo>
                    <a:pt x="128" y="60"/>
                  </a:lnTo>
                  <a:lnTo>
                    <a:pt x="120" y="60"/>
                  </a:lnTo>
                  <a:lnTo>
                    <a:pt x="112" y="60"/>
                  </a:lnTo>
                  <a:lnTo>
                    <a:pt x="108" y="60"/>
                  </a:lnTo>
                  <a:lnTo>
                    <a:pt x="106" y="60"/>
                  </a:lnTo>
                  <a:lnTo>
                    <a:pt x="102" y="60"/>
                  </a:lnTo>
                  <a:lnTo>
                    <a:pt x="100" y="62"/>
                  </a:lnTo>
                  <a:lnTo>
                    <a:pt x="98" y="62"/>
                  </a:lnTo>
                  <a:lnTo>
                    <a:pt x="96" y="62"/>
                  </a:lnTo>
                  <a:lnTo>
                    <a:pt x="96" y="64"/>
                  </a:lnTo>
                  <a:lnTo>
                    <a:pt x="94" y="64"/>
                  </a:lnTo>
                  <a:lnTo>
                    <a:pt x="94" y="64"/>
                  </a:lnTo>
                  <a:lnTo>
                    <a:pt x="92" y="66"/>
                  </a:lnTo>
                  <a:lnTo>
                    <a:pt x="92" y="68"/>
                  </a:lnTo>
                  <a:lnTo>
                    <a:pt x="90" y="70"/>
                  </a:lnTo>
                  <a:lnTo>
                    <a:pt x="90" y="72"/>
                  </a:lnTo>
                  <a:lnTo>
                    <a:pt x="90" y="74"/>
                  </a:lnTo>
                  <a:lnTo>
                    <a:pt x="90" y="76"/>
                  </a:lnTo>
                  <a:lnTo>
                    <a:pt x="90" y="76"/>
                  </a:lnTo>
                  <a:lnTo>
                    <a:pt x="90" y="76"/>
                  </a:lnTo>
                  <a:lnTo>
                    <a:pt x="90" y="78"/>
                  </a:lnTo>
                  <a:lnTo>
                    <a:pt x="90" y="80"/>
                  </a:lnTo>
                  <a:lnTo>
                    <a:pt x="92" y="82"/>
                  </a:lnTo>
                  <a:lnTo>
                    <a:pt x="94" y="82"/>
                  </a:lnTo>
                  <a:lnTo>
                    <a:pt x="96" y="84"/>
                  </a:lnTo>
                  <a:lnTo>
                    <a:pt x="98" y="86"/>
                  </a:lnTo>
                  <a:lnTo>
                    <a:pt x="100" y="86"/>
                  </a:lnTo>
                  <a:lnTo>
                    <a:pt x="102" y="88"/>
                  </a:lnTo>
                  <a:lnTo>
                    <a:pt x="106" y="90"/>
                  </a:lnTo>
                  <a:lnTo>
                    <a:pt x="110" y="92"/>
                  </a:lnTo>
                  <a:lnTo>
                    <a:pt x="118" y="96"/>
                  </a:lnTo>
                  <a:lnTo>
                    <a:pt x="120" y="98"/>
                  </a:lnTo>
                  <a:lnTo>
                    <a:pt x="122" y="98"/>
                  </a:lnTo>
                  <a:lnTo>
                    <a:pt x="124" y="100"/>
                  </a:lnTo>
                  <a:lnTo>
                    <a:pt x="128" y="100"/>
                  </a:lnTo>
                  <a:lnTo>
                    <a:pt x="136" y="102"/>
                  </a:lnTo>
                  <a:lnTo>
                    <a:pt x="142" y="104"/>
                  </a:lnTo>
                  <a:lnTo>
                    <a:pt x="146" y="104"/>
                  </a:lnTo>
                  <a:lnTo>
                    <a:pt x="150" y="106"/>
                  </a:lnTo>
                  <a:lnTo>
                    <a:pt x="152" y="106"/>
                  </a:lnTo>
                  <a:lnTo>
                    <a:pt x="156" y="108"/>
                  </a:lnTo>
                  <a:lnTo>
                    <a:pt x="156" y="108"/>
                  </a:lnTo>
                  <a:lnTo>
                    <a:pt x="158" y="108"/>
                  </a:lnTo>
                  <a:lnTo>
                    <a:pt x="158" y="110"/>
                  </a:lnTo>
                  <a:lnTo>
                    <a:pt x="158" y="110"/>
                  </a:lnTo>
                  <a:lnTo>
                    <a:pt x="160" y="112"/>
                  </a:lnTo>
                  <a:lnTo>
                    <a:pt x="160" y="112"/>
                  </a:lnTo>
                  <a:lnTo>
                    <a:pt x="160" y="114"/>
                  </a:lnTo>
                  <a:lnTo>
                    <a:pt x="160" y="114"/>
                  </a:lnTo>
                  <a:lnTo>
                    <a:pt x="160" y="114"/>
                  </a:lnTo>
                  <a:lnTo>
                    <a:pt x="160" y="116"/>
                  </a:lnTo>
                  <a:lnTo>
                    <a:pt x="160" y="116"/>
                  </a:lnTo>
                  <a:lnTo>
                    <a:pt x="158" y="116"/>
                  </a:lnTo>
                  <a:lnTo>
                    <a:pt x="158" y="118"/>
                  </a:lnTo>
                  <a:lnTo>
                    <a:pt x="158" y="118"/>
                  </a:lnTo>
                  <a:lnTo>
                    <a:pt x="156" y="118"/>
                  </a:lnTo>
                  <a:lnTo>
                    <a:pt x="154" y="118"/>
                  </a:lnTo>
                  <a:lnTo>
                    <a:pt x="152" y="118"/>
                  </a:lnTo>
                  <a:lnTo>
                    <a:pt x="150" y="118"/>
                  </a:lnTo>
                  <a:lnTo>
                    <a:pt x="148" y="118"/>
                  </a:lnTo>
                  <a:lnTo>
                    <a:pt x="142" y="118"/>
                  </a:lnTo>
                  <a:lnTo>
                    <a:pt x="138" y="118"/>
                  </a:lnTo>
                  <a:lnTo>
                    <a:pt x="134" y="118"/>
                  </a:lnTo>
                  <a:lnTo>
                    <a:pt x="132" y="118"/>
                  </a:lnTo>
                  <a:lnTo>
                    <a:pt x="130" y="120"/>
                  </a:lnTo>
                  <a:lnTo>
                    <a:pt x="128" y="120"/>
                  </a:lnTo>
                  <a:lnTo>
                    <a:pt x="124" y="120"/>
                  </a:lnTo>
                  <a:lnTo>
                    <a:pt x="120" y="122"/>
                  </a:lnTo>
                  <a:lnTo>
                    <a:pt x="116" y="124"/>
                  </a:lnTo>
                  <a:lnTo>
                    <a:pt x="114" y="124"/>
                  </a:lnTo>
                  <a:lnTo>
                    <a:pt x="112" y="124"/>
                  </a:lnTo>
                  <a:lnTo>
                    <a:pt x="112" y="124"/>
                  </a:lnTo>
                  <a:lnTo>
                    <a:pt x="110" y="124"/>
                  </a:lnTo>
                  <a:lnTo>
                    <a:pt x="110" y="124"/>
                  </a:lnTo>
                  <a:lnTo>
                    <a:pt x="108" y="124"/>
                  </a:lnTo>
                  <a:lnTo>
                    <a:pt x="108" y="124"/>
                  </a:lnTo>
                  <a:lnTo>
                    <a:pt x="108" y="122"/>
                  </a:lnTo>
                  <a:lnTo>
                    <a:pt x="106" y="122"/>
                  </a:lnTo>
                  <a:lnTo>
                    <a:pt x="106" y="120"/>
                  </a:lnTo>
                  <a:lnTo>
                    <a:pt x="104" y="118"/>
                  </a:lnTo>
                  <a:lnTo>
                    <a:pt x="104" y="116"/>
                  </a:lnTo>
                  <a:lnTo>
                    <a:pt x="102" y="114"/>
                  </a:lnTo>
                  <a:lnTo>
                    <a:pt x="102" y="114"/>
                  </a:lnTo>
                  <a:lnTo>
                    <a:pt x="100" y="112"/>
                  </a:lnTo>
                  <a:lnTo>
                    <a:pt x="100" y="112"/>
                  </a:lnTo>
                  <a:lnTo>
                    <a:pt x="100" y="112"/>
                  </a:lnTo>
                  <a:lnTo>
                    <a:pt x="98" y="112"/>
                  </a:lnTo>
                  <a:lnTo>
                    <a:pt x="98" y="112"/>
                  </a:lnTo>
                  <a:lnTo>
                    <a:pt x="96" y="112"/>
                  </a:lnTo>
                  <a:lnTo>
                    <a:pt x="94" y="112"/>
                  </a:lnTo>
                  <a:lnTo>
                    <a:pt x="92" y="112"/>
                  </a:lnTo>
                  <a:lnTo>
                    <a:pt x="90" y="114"/>
                  </a:lnTo>
                  <a:lnTo>
                    <a:pt x="88" y="114"/>
                  </a:lnTo>
                  <a:lnTo>
                    <a:pt x="86" y="116"/>
                  </a:lnTo>
                  <a:lnTo>
                    <a:pt x="84" y="116"/>
                  </a:lnTo>
                  <a:lnTo>
                    <a:pt x="84" y="116"/>
                  </a:lnTo>
                  <a:lnTo>
                    <a:pt x="84" y="118"/>
                  </a:lnTo>
                  <a:lnTo>
                    <a:pt x="84" y="118"/>
                  </a:lnTo>
                  <a:lnTo>
                    <a:pt x="84" y="120"/>
                  </a:lnTo>
                  <a:lnTo>
                    <a:pt x="84" y="122"/>
                  </a:lnTo>
                  <a:lnTo>
                    <a:pt x="84" y="122"/>
                  </a:lnTo>
                  <a:lnTo>
                    <a:pt x="84" y="124"/>
                  </a:lnTo>
                  <a:lnTo>
                    <a:pt x="84" y="124"/>
                  </a:lnTo>
                  <a:lnTo>
                    <a:pt x="84" y="124"/>
                  </a:lnTo>
                  <a:lnTo>
                    <a:pt x="84" y="126"/>
                  </a:lnTo>
                  <a:lnTo>
                    <a:pt x="82" y="126"/>
                  </a:lnTo>
                  <a:lnTo>
                    <a:pt x="80" y="126"/>
                  </a:lnTo>
                  <a:lnTo>
                    <a:pt x="80" y="126"/>
                  </a:lnTo>
                  <a:lnTo>
                    <a:pt x="78" y="126"/>
                  </a:lnTo>
                  <a:lnTo>
                    <a:pt x="76" y="126"/>
                  </a:lnTo>
                  <a:lnTo>
                    <a:pt x="72" y="126"/>
                  </a:lnTo>
                  <a:lnTo>
                    <a:pt x="68" y="126"/>
                  </a:lnTo>
                  <a:lnTo>
                    <a:pt x="64" y="126"/>
                  </a:lnTo>
                  <a:lnTo>
                    <a:pt x="64" y="126"/>
                  </a:lnTo>
                  <a:lnTo>
                    <a:pt x="62" y="126"/>
                  </a:lnTo>
                  <a:lnTo>
                    <a:pt x="60" y="126"/>
                  </a:lnTo>
                  <a:lnTo>
                    <a:pt x="58" y="126"/>
                  </a:lnTo>
                  <a:lnTo>
                    <a:pt x="58" y="128"/>
                  </a:lnTo>
                  <a:lnTo>
                    <a:pt x="56" y="128"/>
                  </a:lnTo>
                  <a:lnTo>
                    <a:pt x="56" y="130"/>
                  </a:lnTo>
                  <a:lnTo>
                    <a:pt x="54" y="132"/>
                  </a:lnTo>
                  <a:lnTo>
                    <a:pt x="52" y="132"/>
                  </a:lnTo>
                  <a:lnTo>
                    <a:pt x="52" y="134"/>
                  </a:lnTo>
                  <a:lnTo>
                    <a:pt x="52" y="134"/>
                  </a:lnTo>
                  <a:lnTo>
                    <a:pt x="52" y="136"/>
                  </a:lnTo>
                  <a:lnTo>
                    <a:pt x="52" y="136"/>
                  </a:lnTo>
                  <a:lnTo>
                    <a:pt x="52" y="136"/>
                  </a:lnTo>
                  <a:lnTo>
                    <a:pt x="52" y="138"/>
                  </a:lnTo>
                  <a:lnTo>
                    <a:pt x="52" y="138"/>
                  </a:lnTo>
                  <a:lnTo>
                    <a:pt x="54" y="138"/>
                  </a:lnTo>
                  <a:lnTo>
                    <a:pt x="54" y="140"/>
                  </a:lnTo>
                  <a:lnTo>
                    <a:pt x="56" y="140"/>
                  </a:lnTo>
                  <a:lnTo>
                    <a:pt x="58" y="140"/>
                  </a:lnTo>
                  <a:lnTo>
                    <a:pt x="62" y="142"/>
                  </a:lnTo>
                  <a:lnTo>
                    <a:pt x="64" y="142"/>
                  </a:lnTo>
                  <a:lnTo>
                    <a:pt x="64" y="142"/>
                  </a:lnTo>
                  <a:lnTo>
                    <a:pt x="66" y="144"/>
                  </a:lnTo>
                  <a:lnTo>
                    <a:pt x="66" y="144"/>
                  </a:lnTo>
                  <a:lnTo>
                    <a:pt x="66" y="144"/>
                  </a:lnTo>
                  <a:lnTo>
                    <a:pt x="66" y="146"/>
                  </a:lnTo>
                  <a:lnTo>
                    <a:pt x="66" y="146"/>
                  </a:lnTo>
                  <a:lnTo>
                    <a:pt x="66" y="146"/>
                  </a:lnTo>
                  <a:lnTo>
                    <a:pt x="66" y="148"/>
                  </a:lnTo>
                  <a:lnTo>
                    <a:pt x="66" y="150"/>
                  </a:lnTo>
                  <a:lnTo>
                    <a:pt x="66" y="152"/>
                  </a:lnTo>
                  <a:lnTo>
                    <a:pt x="64" y="154"/>
                  </a:lnTo>
                  <a:lnTo>
                    <a:pt x="64" y="156"/>
                  </a:lnTo>
                  <a:lnTo>
                    <a:pt x="64" y="158"/>
                  </a:lnTo>
                  <a:lnTo>
                    <a:pt x="64" y="158"/>
                  </a:lnTo>
                  <a:lnTo>
                    <a:pt x="64" y="158"/>
                  </a:lnTo>
                  <a:lnTo>
                    <a:pt x="64" y="160"/>
                  </a:lnTo>
                  <a:lnTo>
                    <a:pt x="64" y="160"/>
                  </a:lnTo>
                  <a:lnTo>
                    <a:pt x="66" y="162"/>
                  </a:lnTo>
                  <a:lnTo>
                    <a:pt x="68" y="162"/>
                  </a:lnTo>
                  <a:lnTo>
                    <a:pt x="68" y="164"/>
                  </a:lnTo>
                  <a:lnTo>
                    <a:pt x="70" y="164"/>
                  </a:lnTo>
                  <a:lnTo>
                    <a:pt x="72" y="166"/>
                  </a:lnTo>
                  <a:lnTo>
                    <a:pt x="72" y="166"/>
                  </a:lnTo>
                  <a:lnTo>
                    <a:pt x="74" y="168"/>
                  </a:lnTo>
                  <a:lnTo>
                    <a:pt x="76" y="168"/>
                  </a:lnTo>
                  <a:lnTo>
                    <a:pt x="78" y="168"/>
                  </a:lnTo>
                  <a:lnTo>
                    <a:pt x="80" y="168"/>
                  </a:lnTo>
                  <a:lnTo>
                    <a:pt x="86" y="168"/>
                  </a:lnTo>
                  <a:lnTo>
                    <a:pt x="90" y="168"/>
                  </a:lnTo>
                  <a:lnTo>
                    <a:pt x="94" y="168"/>
                  </a:lnTo>
                  <a:lnTo>
                    <a:pt x="98" y="168"/>
                  </a:lnTo>
                  <a:lnTo>
                    <a:pt x="102" y="168"/>
                  </a:lnTo>
                  <a:lnTo>
                    <a:pt x="104" y="168"/>
                  </a:lnTo>
                  <a:lnTo>
                    <a:pt x="106" y="166"/>
                  </a:lnTo>
                  <a:lnTo>
                    <a:pt x="106" y="166"/>
                  </a:lnTo>
                  <a:lnTo>
                    <a:pt x="108" y="166"/>
                  </a:lnTo>
                  <a:lnTo>
                    <a:pt x="110" y="164"/>
                  </a:lnTo>
                  <a:lnTo>
                    <a:pt x="112" y="162"/>
                  </a:lnTo>
                  <a:lnTo>
                    <a:pt x="114" y="160"/>
                  </a:lnTo>
                  <a:lnTo>
                    <a:pt x="118" y="158"/>
                  </a:lnTo>
                  <a:lnTo>
                    <a:pt x="118" y="156"/>
                  </a:lnTo>
                  <a:lnTo>
                    <a:pt x="120" y="156"/>
                  </a:lnTo>
                  <a:lnTo>
                    <a:pt x="122" y="156"/>
                  </a:lnTo>
                  <a:lnTo>
                    <a:pt x="122" y="154"/>
                  </a:lnTo>
                  <a:lnTo>
                    <a:pt x="124" y="154"/>
                  </a:lnTo>
                  <a:lnTo>
                    <a:pt x="124" y="154"/>
                  </a:lnTo>
                  <a:lnTo>
                    <a:pt x="126" y="154"/>
                  </a:lnTo>
                  <a:lnTo>
                    <a:pt x="126" y="156"/>
                  </a:lnTo>
                  <a:lnTo>
                    <a:pt x="128" y="156"/>
                  </a:lnTo>
                  <a:lnTo>
                    <a:pt x="130" y="158"/>
                  </a:lnTo>
                  <a:lnTo>
                    <a:pt x="130" y="158"/>
                  </a:lnTo>
                  <a:lnTo>
                    <a:pt x="132" y="160"/>
                  </a:lnTo>
                  <a:lnTo>
                    <a:pt x="132" y="160"/>
                  </a:lnTo>
                  <a:lnTo>
                    <a:pt x="132" y="162"/>
                  </a:lnTo>
                  <a:lnTo>
                    <a:pt x="132" y="162"/>
                  </a:lnTo>
                  <a:lnTo>
                    <a:pt x="132" y="162"/>
                  </a:lnTo>
                  <a:lnTo>
                    <a:pt x="132" y="164"/>
                  </a:lnTo>
                  <a:lnTo>
                    <a:pt x="132" y="164"/>
                  </a:lnTo>
                  <a:lnTo>
                    <a:pt x="130" y="164"/>
                  </a:lnTo>
                  <a:lnTo>
                    <a:pt x="130" y="166"/>
                  </a:lnTo>
                  <a:lnTo>
                    <a:pt x="128" y="166"/>
                  </a:lnTo>
                  <a:lnTo>
                    <a:pt x="124" y="168"/>
                  </a:lnTo>
                  <a:lnTo>
                    <a:pt x="124" y="168"/>
                  </a:lnTo>
                  <a:lnTo>
                    <a:pt x="122" y="170"/>
                  </a:lnTo>
                  <a:lnTo>
                    <a:pt x="122" y="170"/>
                  </a:lnTo>
                  <a:lnTo>
                    <a:pt x="122" y="170"/>
                  </a:lnTo>
                  <a:lnTo>
                    <a:pt x="122" y="172"/>
                  </a:lnTo>
                  <a:lnTo>
                    <a:pt x="122" y="174"/>
                  </a:lnTo>
                  <a:lnTo>
                    <a:pt x="122" y="176"/>
                  </a:lnTo>
                  <a:lnTo>
                    <a:pt x="122" y="178"/>
                  </a:lnTo>
                  <a:lnTo>
                    <a:pt x="122" y="182"/>
                  </a:lnTo>
                  <a:lnTo>
                    <a:pt x="122" y="184"/>
                  </a:lnTo>
                  <a:lnTo>
                    <a:pt x="120" y="184"/>
                  </a:lnTo>
                  <a:lnTo>
                    <a:pt x="120" y="186"/>
                  </a:lnTo>
                  <a:lnTo>
                    <a:pt x="120" y="186"/>
                  </a:lnTo>
                  <a:lnTo>
                    <a:pt x="120" y="188"/>
                  </a:lnTo>
                  <a:lnTo>
                    <a:pt x="118" y="188"/>
                  </a:lnTo>
                  <a:lnTo>
                    <a:pt x="118" y="188"/>
                  </a:lnTo>
                  <a:lnTo>
                    <a:pt x="116" y="188"/>
                  </a:lnTo>
                  <a:lnTo>
                    <a:pt x="114" y="188"/>
                  </a:lnTo>
                  <a:lnTo>
                    <a:pt x="114" y="188"/>
                  </a:lnTo>
                  <a:lnTo>
                    <a:pt x="112" y="188"/>
                  </a:lnTo>
                  <a:lnTo>
                    <a:pt x="108" y="188"/>
                  </a:lnTo>
                  <a:lnTo>
                    <a:pt x="106" y="186"/>
                  </a:lnTo>
                  <a:lnTo>
                    <a:pt x="102" y="186"/>
                  </a:lnTo>
                  <a:lnTo>
                    <a:pt x="100" y="186"/>
                  </a:lnTo>
                  <a:lnTo>
                    <a:pt x="100" y="186"/>
                  </a:lnTo>
                  <a:lnTo>
                    <a:pt x="98" y="186"/>
                  </a:lnTo>
                  <a:lnTo>
                    <a:pt x="96" y="188"/>
                  </a:lnTo>
                  <a:lnTo>
                    <a:pt x="96" y="188"/>
                  </a:lnTo>
                  <a:lnTo>
                    <a:pt x="96" y="188"/>
                  </a:lnTo>
                  <a:lnTo>
                    <a:pt x="96" y="190"/>
                  </a:lnTo>
                  <a:lnTo>
                    <a:pt x="96" y="190"/>
                  </a:lnTo>
                  <a:lnTo>
                    <a:pt x="94" y="192"/>
                  </a:lnTo>
                  <a:lnTo>
                    <a:pt x="94" y="196"/>
                  </a:lnTo>
                  <a:lnTo>
                    <a:pt x="94" y="198"/>
                  </a:lnTo>
                  <a:lnTo>
                    <a:pt x="94" y="200"/>
                  </a:lnTo>
                  <a:lnTo>
                    <a:pt x="94" y="200"/>
                  </a:lnTo>
                  <a:lnTo>
                    <a:pt x="94" y="202"/>
                  </a:lnTo>
                  <a:lnTo>
                    <a:pt x="92" y="202"/>
                  </a:lnTo>
                  <a:lnTo>
                    <a:pt x="92" y="202"/>
                  </a:lnTo>
                  <a:lnTo>
                    <a:pt x="92" y="202"/>
                  </a:lnTo>
                  <a:lnTo>
                    <a:pt x="90" y="202"/>
                  </a:lnTo>
                  <a:lnTo>
                    <a:pt x="90" y="202"/>
                  </a:lnTo>
                  <a:lnTo>
                    <a:pt x="88" y="202"/>
                  </a:lnTo>
                  <a:lnTo>
                    <a:pt x="88" y="200"/>
                  </a:lnTo>
                  <a:lnTo>
                    <a:pt x="86" y="198"/>
                  </a:lnTo>
                  <a:lnTo>
                    <a:pt x="84" y="196"/>
                  </a:lnTo>
                  <a:lnTo>
                    <a:pt x="82" y="194"/>
                  </a:lnTo>
                  <a:lnTo>
                    <a:pt x="82" y="194"/>
                  </a:lnTo>
                  <a:lnTo>
                    <a:pt x="80" y="192"/>
                  </a:lnTo>
                  <a:lnTo>
                    <a:pt x="80" y="192"/>
                  </a:lnTo>
                  <a:lnTo>
                    <a:pt x="80" y="192"/>
                  </a:lnTo>
                  <a:lnTo>
                    <a:pt x="78" y="192"/>
                  </a:lnTo>
                  <a:lnTo>
                    <a:pt x="76" y="192"/>
                  </a:lnTo>
                  <a:lnTo>
                    <a:pt x="76" y="192"/>
                  </a:lnTo>
                  <a:lnTo>
                    <a:pt x="74" y="192"/>
                  </a:lnTo>
                  <a:lnTo>
                    <a:pt x="72" y="194"/>
                  </a:lnTo>
                  <a:lnTo>
                    <a:pt x="68" y="196"/>
                  </a:lnTo>
                  <a:lnTo>
                    <a:pt x="66" y="198"/>
                  </a:lnTo>
                  <a:lnTo>
                    <a:pt x="62" y="198"/>
                  </a:lnTo>
                  <a:lnTo>
                    <a:pt x="60" y="200"/>
                  </a:lnTo>
                  <a:lnTo>
                    <a:pt x="60" y="202"/>
                  </a:lnTo>
                  <a:lnTo>
                    <a:pt x="58" y="202"/>
                  </a:lnTo>
                  <a:lnTo>
                    <a:pt x="58" y="204"/>
                  </a:lnTo>
                  <a:lnTo>
                    <a:pt x="58" y="204"/>
                  </a:lnTo>
                  <a:lnTo>
                    <a:pt x="58" y="206"/>
                  </a:lnTo>
                  <a:lnTo>
                    <a:pt x="58" y="208"/>
                  </a:lnTo>
                  <a:lnTo>
                    <a:pt x="58" y="210"/>
                  </a:lnTo>
                  <a:lnTo>
                    <a:pt x="58" y="212"/>
                  </a:lnTo>
                  <a:lnTo>
                    <a:pt x="58" y="214"/>
                  </a:lnTo>
                  <a:lnTo>
                    <a:pt x="58" y="216"/>
                  </a:lnTo>
                  <a:lnTo>
                    <a:pt x="58" y="216"/>
                  </a:lnTo>
                  <a:lnTo>
                    <a:pt x="56" y="218"/>
                  </a:lnTo>
                  <a:lnTo>
                    <a:pt x="56" y="218"/>
                  </a:lnTo>
                  <a:lnTo>
                    <a:pt x="54" y="218"/>
                  </a:lnTo>
                  <a:lnTo>
                    <a:pt x="54" y="220"/>
                  </a:lnTo>
                  <a:lnTo>
                    <a:pt x="52" y="220"/>
                  </a:lnTo>
                  <a:lnTo>
                    <a:pt x="50" y="222"/>
                  </a:lnTo>
                  <a:lnTo>
                    <a:pt x="46" y="222"/>
                  </a:lnTo>
                  <a:lnTo>
                    <a:pt x="42" y="224"/>
                  </a:lnTo>
                  <a:lnTo>
                    <a:pt x="42" y="224"/>
                  </a:lnTo>
                  <a:lnTo>
                    <a:pt x="40" y="224"/>
                  </a:lnTo>
                  <a:lnTo>
                    <a:pt x="38" y="224"/>
                  </a:lnTo>
                  <a:lnTo>
                    <a:pt x="38" y="226"/>
                  </a:lnTo>
                  <a:lnTo>
                    <a:pt x="36" y="226"/>
                  </a:lnTo>
                  <a:lnTo>
                    <a:pt x="36" y="228"/>
                  </a:lnTo>
                  <a:lnTo>
                    <a:pt x="36" y="228"/>
                  </a:lnTo>
                  <a:lnTo>
                    <a:pt x="36" y="228"/>
                  </a:lnTo>
                  <a:lnTo>
                    <a:pt x="36" y="230"/>
                  </a:lnTo>
                  <a:lnTo>
                    <a:pt x="36" y="230"/>
                  </a:lnTo>
                  <a:lnTo>
                    <a:pt x="38" y="232"/>
                  </a:lnTo>
                  <a:lnTo>
                    <a:pt x="38" y="234"/>
                  </a:lnTo>
                  <a:lnTo>
                    <a:pt x="40" y="236"/>
                  </a:lnTo>
                  <a:lnTo>
                    <a:pt x="42" y="238"/>
                  </a:lnTo>
                  <a:lnTo>
                    <a:pt x="42" y="240"/>
                  </a:lnTo>
                  <a:lnTo>
                    <a:pt x="44" y="240"/>
                  </a:lnTo>
                  <a:lnTo>
                    <a:pt x="44" y="240"/>
                  </a:lnTo>
                  <a:lnTo>
                    <a:pt x="46" y="240"/>
                  </a:lnTo>
                  <a:lnTo>
                    <a:pt x="46" y="242"/>
                  </a:lnTo>
                  <a:lnTo>
                    <a:pt x="52" y="242"/>
                  </a:lnTo>
                  <a:lnTo>
                    <a:pt x="54" y="242"/>
                  </a:lnTo>
                  <a:lnTo>
                    <a:pt x="54" y="244"/>
                  </a:lnTo>
                  <a:lnTo>
                    <a:pt x="56" y="244"/>
                  </a:lnTo>
                  <a:lnTo>
                    <a:pt x="56" y="244"/>
                  </a:lnTo>
                  <a:lnTo>
                    <a:pt x="56" y="244"/>
                  </a:lnTo>
                  <a:lnTo>
                    <a:pt x="56" y="246"/>
                  </a:lnTo>
                  <a:lnTo>
                    <a:pt x="56" y="246"/>
                  </a:lnTo>
                  <a:lnTo>
                    <a:pt x="56" y="246"/>
                  </a:lnTo>
                  <a:lnTo>
                    <a:pt x="56" y="246"/>
                  </a:lnTo>
                  <a:lnTo>
                    <a:pt x="56" y="248"/>
                  </a:lnTo>
                  <a:lnTo>
                    <a:pt x="54" y="248"/>
                  </a:lnTo>
                  <a:lnTo>
                    <a:pt x="52" y="248"/>
                  </a:lnTo>
                  <a:lnTo>
                    <a:pt x="52" y="250"/>
                  </a:lnTo>
                  <a:lnTo>
                    <a:pt x="48" y="250"/>
                  </a:lnTo>
                  <a:lnTo>
                    <a:pt x="46" y="252"/>
                  </a:lnTo>
                  <a:lnTo>
                    <a:pt x="44" y="252"/>
                  </a:lnTo>
                  <a:lnTo>
                    <a:pt x="42" y="252"/>
                  </a:lnTo>
                  <a:lnTo>
                    <a:pt x="40" y="252"/>
                  </a:lnTo>
                  <a:lnTo>
                    <a:pt x="40" y="254"/>
                  </a:lnTo>
                  <a:lnTo>
                    <a:pt x="40" y="254"/>
                  </a:lnTo>
                  <a:lnTo>
                    <a:pt x="40" y="254"/>
                  </a:lnTo>
                  <a:lnTo>
                    <a:pt x="38" y="256"/>
                  </a:lnTo>
                  <a:lnTo>
                    <a:pt x="38" y="256"/>
                  </a:lnTo>
                  <a:lnTo>
                    <a:pt x="40" y="258"/>
                  </a:lnTo>
                  <a:lnTo>
                    <a:pt x="40" y="258"/>
                  </a:lnTo>
                  <a:lnTo>
                    <a:pt x="40" y="260"/>
                  </a:lnTo>
                  <a:lnTo>
                    <a:pt x="40" y="260"/>
                  </a:lnTo>
                  <a:lnTo>
                    <a:pt x="42" y="262"/>
                  </a:lnTo>
                  <a:lnTo>
                    <a:pt x="44" y="264"/>
                  </a:lnTo>
                  <a:lnTo>
                    <a:pt x="46" y="266"/>
                  </a:lnTo>
                  <a:lnTo>
                    <a:pt x="48" y="268"/>
                  </a:lnTo>
                  <a:lnTo>
                    <a:pt x="50" y="270"/>
                  </a:lnTo>
                  <a:lnTo>
                    <a:pt x="50" y="270"/>
                  </a:lnTo>
                  <a:lnTo>
                    <a:pt x="52" y="270"/>
                  </a:lnTo>
                  <a:lnTo>
                    <a:pt x="54" y="270"/>
                  </a:lnTo>
                  <a:lnTo>
                    <a:pt x="54" y="270"/>
                  </a:lnTo>
                  <a:lnTo>
                    <a:pt x="58" y="270"/>
                  </a:lnTo>
                  <a:lnTo>
                    <a:pt x="60" y="270"/>
                  </a:lnTo>
                  <a:lnTo>
                    <a:pt x="62" y="270"/>
                  </a:lnTo>
                  <a:lnTo>
                    <a:pt x="64" y="270"/>
                  </a:lnTo>
                  <a:lnTo>
                    <a:pt x="66" y="268"/>
                  </a:lnTo>
                  <a:lnTo>
                    <a:pt x="66" y="268"/>
                  </a:lnTo>
                  <a:lnTo>
                    <a:pt x="68" y="268"/>
                  </a:lnTo>
                  <a:lnTo>
                    <a:pt x="68" y="266"/>
                  </a:lnTo>
                  <a:lnTo>
                    <a:pt x="68" y="264"/>
                  </a:lnTo>
                  <a:lnTo>
                    <a:pt x="70" y="262"/>
                  </a:lnTo>
                  <a:lnTo>
                    <a:pt x="70" y="260"/>
                  </a:lnTo>
                  <a:lnTo>
                    <a:pt x="70" y="258"/>
                  </a:lnTo>
                  <a:lnTo>
                    <a:pt x="72" y="256"/>
                  </a:lnTo>
                  <a:lnTo>
                    <a:pt x="72" y="256"/>
                  </a:lnTo>
                  <a:lnTo>
                    <a:pt x="74" y="256"/>
                  </a:lnTo>
                  <a:lnTo>
                    <a:pt x="74" y="256"/>
                  </a:lnTo>
                  <a:lnTo>
                    <a:pt x="74" y="256"/>
                  </a:lnTo>
                  <a:lnTo>
                    <a:pt x="74" y="256"/>
                  </a:lnTo>
                  <a:lnTo>
                    <a:pt x="76" y="256"/>
                  </a:lnTo>
                  <a:lnTo>
                    <a:pt x="76" y="258"/>
                  </a:lnTo>
                  <a:lnTo>
                    <a:pt x="76" y="258"/>
                  </a:lnTo>
                  <a:lnTo>
                    <a:pt x="76" y="260"/>
                  </a:lnTo>
                  <a:lnTo>
                    <a:pt x="76" y="260"/>
                  </a:lnTo>
                  <a:lnTo>
                    <a:pt x="76" y="264"/>
                  </a:lnTo>
                  <a:lnTo>
                    <a:pt x="76" y="268"/>
                  </a:lnTo>
                  <a:lnTo>
                    <a:pt x="76" y="270"/>
                  </a:lnTo>
                  <a:lnTo>
                    <a:pt x="74" y="276"/>
                  </a:lnTo>
                  <a:lnTo>
                    <a:pt x="74" y="276"/>
                  </a:lnTo>
                  <a:lnTo>
                    <a:pt x="72" y="278"/>
                  </a:lnTo>
                  <a:lnTo>
                    <a:pt x="70" y="282"/>
                  </a:lnTo>
                  <a:lnTo>
                    <a:pt x="70" y="284"/>
                  </a:lnTo>
                  <a:lnTo>
                    <a:pt x="68" y="284"/>
                  </a:lnTo>
                  <a:lnTo>
                    <a:pt x="68" y="286"/>
                  </a:lnTo>
                  <a:lnTo>
                    <a:pt x="66" y="288"/>
                  </a:lnTo>
                  <a:lnTo>
                    <a:pt x="66" y="290"/>
                  </a:lnTo>
                  <a:lnTo>
                    <a:pt x="66" y="292"/>
                  </a:lnTo>
                  <a:lnTo>
                    <a:pt x="66" y="294"/>
                  </a:lnTo>
                  <a:lnTo>
                    <a:pt x="66" y="296"/>
                  </a:lnTo>
                  <a:lnTo>
                    <a:pt x="66" y="298"/>
                  </a:lnTo>
                  <a:lnTo>
                    <a:pt x="68" y="300"/>
                  </a:lnTo>
                  <a:lnTo>
                    <a:pt x="68" y="302"/>
                  </a:lnTo>
                  <a:lnTo>
                    <a:pt x="68" y="302"/>
                  </a:lnTo>
                  <a:lnTo>
                    <a:pt x="68" y="302"/>
                  </a:lnTo>
                  <a:lnTo>
                    <a:pt x="70" y="302"/>
                  </a:lnTo>
                  <a:lnTo>
                    <a:pt x="70" y="304"/>
                  </a:lnTo>
                  <a:lnTo>
                    <a:pt x="72" y="304"/>
                  </a:lnTo>
                  <a:lnTo>
                    <a:pt x="72" y="304"/>
                  </a:lnTo>
                  <a:lnTo>
                    <a:pt x="74" y="302"/>
                  </a:lnTo>
                  <a:lnTo>
                    <a:pt x="76" y="302"/>
                  </a:lnTo>
                  <a:lnTo>
                    <a:pt x="76" y="302"/>
                  </a:lnTo>
                  <a:lnTo>
                    <a:pt x="80" y="300"/>
                  </a:lnTo>
                  <a:lnTo>
                    <a:pt x="84" y="298"/>
                  </a:lnTo>
                  <a:lnTo>
                    <a:pt x="86" y="296"/>
                  </a:lnTo>
                  <a:lnTo>
                    <a:pt x="88" y="296"/>
                  </a:lnTo>
                  <a:lnTo>
                    <a:pt x="90" y="296"/>
                  </a:lnTo>
                  <a:lnTo>
                    <a:pt x="90" y="296"/>
                  </a:lnTo>
                  <a:lnTo>
                    <a:pt x="92" y="296"/>
                  </a:lnTo>
                  <a:lnTo>
                    <a:pt x="92" y="296"/>
                  </a:lnTo>
                  <a:lnTo>
                    <a:pt x="92" y="296"/>
                  </a:lnTo>
                  <a:lnTo>
                    <a:pt x="94" y="296"/>
                  </a:lnTo>
                  <a:lnTo>
                    <a:pt x="94" y="298"/>
                  </a:lnTo>
                  <a:lnTo>
                    <a:pt x="96" y="298"/>
                  </a:lnTo>
                  <a:lnTo>
                    <a:pt x="96" y="300"/>
                  </a:lnTo>
                  <a:lnTo>
                    <a:pt x="98" y="300"/>
                  </a:lnTo>
                  <a:lnTo>
                    <a:pt x="98" y="302"/>
                  </a:lnTo>
                  <a:lnTo>
                    <a:pt x="98" y="302"/>
                  </a:lnTo>
                  <a:lnTo>
                    <a:pt x="100" y="302"/>
                  </a:lnTo>
                  <a:lnTo>
                    <a:pt x="100" y="302"/>
                  </a:lnTo>
                  <a:lnTo>
                    <a:pt x="102" y="302"/>
                  </a:lnTo>
                  <a:lnTo>
                    <a:pt x="102" y="302"/>
                  </a:lnTo>
                  <a:lnTo>
                    <a:pt x="104" y="300"/>
                  </a:lnTo>
                  <a:lnTo>
                    <a:pt x="106" y="300"/>
                  </a:lnTo>
                  <a:lnTo>
                    <a:pt x="108" y="298"/>
                  </a:lnTo>
                  <a:lnTo>
                    <a:pt x="112" y="296"/>
                  </a:lnTo>
                  <a:lnTo>
                    <a:pt x="112" y="296"/>
                  </a:lnTo>
                  <a:lnTo>
                    <a:pt x="114" y="296"/>
                  </a:lnTo>
                  <a:lnTo>
                    <a:pt x="114" y="296"/>
                  </a:lnTo>
                  <a:lnTo>
                    <a:pt x="116" y="294"/>
                  </a:lnTo>
                  <a:lnTo>
                    <a:pt x="116" y="296"/>
                  </a:lnTo>
                  <a:lnTo>
                    <a:pt x="118" y="296"/>
                  </a:lnTo>
                  <a:lnTo>
                    <a:pt x="118" y="296"/>
                  </a:lnTo>
                  <a:lnTo>
                    <a:pt x="118" y="298"/>
                  </a:lnTo>
                  <a:lnTo>
                    <a:pt x="120" y="298"/>
                  </a:lnTo>
                  <a:lnTo>
                    <a:pt x="120" y="300"/>
                  </a:lnTo>
                  <a:lnTo>
                    <a:pt x="120" y="302"/>
                  </a:lnTo>
                  <a:lnTo>
                    <a:pt x="120" y="302"/>
                  </a:lnTo>
                  <a:lnTo>
                    <a:pt x="122" y="304"/>
                  </a:lnTo>
                  <a:lnTo>
                    <a:pt x="122" y="306"/>
                  </a:lnTo>
                  <a:lnTo>
                    <a:pt x="122" y="310"/>
                  </a:lnTo>
                  <a:lnTo>
                    <a:pt x="120" y="314"/>
                  </a:lnTo>
                  <a:lnTo>
                    <a:pt x="120" y="316"/>
                  </a:lnTo>
                  <a:lnTo>
                    <a:pt x="120" y="316"/>
                  </a:lnTo>
                  <a:lnTo>
                    <a:pt x="120" y="318"/>
                  </a:lnTo>
                  <a:lnTo>
                    <a:pt x="120" y="320"/>
                  </a:lnTo>
                  <a:lnTo>
                    <a:pt x="118" y="320"/>
                  </a:lnTo>
                  <a:lnTo>
                    <a:pt x="118" y="322"/>
                  </a:lnTo>
                  <a:lnTo>
                    <a:pt x="116" y="324"/>
                  </a:lnTo>
                  <a:lnTo>
                    <a:pt x="116" y="326"/>
                  </a:lnTo>
                  <a:lnTo>
                    <a:pt x="114" y="326"/>
                  </a:lnTo>
                  <a:lnTo>
                    <a:pt x="112" y="328"/>
                  </a:lnTo>
                  <a:lnTo>
                    <a:pt x="110" y="330"/>
                  </a:lnTo>
                  <a:lnTo>
                    <a:pt x="106" y="334"/>
                  </a:lnTo>
                  <a:lnTo>
                    <a:pt x="102" y="336"/>
                  </a:lnTo>
                  <a:lnTo>
                    <a:pt x="98" y="338"/>
                  </a:lnTo>
                  <a:lnTo>
                    <a:pt x="94" y="340"/>
                  </a:lnTo>
                  <a:lnTo>
                    <a:pt x="90" y="344"/>
                  </a:lnTo>
                  <a:lnTo>
                    <a:pt x="84" y="346"/>
                  </a:lnTo>
                  <a:lnTo>
                    <a:pt x="76" y="350"/>
                  </a:lnTo>
                  <a:lnTo>
                    <a:pt x="68" y="354"/>
                  </a:lnTo>
                  <a:lnTo>
                    <a:pt x="62" y="358"/>
                  </a:lnTo>
                  <a:lnTo>
                    <a:pt x="58" y="360"/>
                  </a:lnTo>
                  <a:lnTo>
                    <a:pt x="52" y="362"/>
                  </a:lnTo>
                  <a:lnTo>
                    <a:pt x="40" y="366"/>
                  </a:lnTo>
                  <a:lnTo>
                    <a:pt x="20" y="376"/>
                  </a:lnTo>
                  <a:lnTo>
                    <a:pt x="18" y="376"/>
                  </a:lnTo>
                  <a:lnTo>
                    <a:pt x="16" y="378"/>
                  </a:lnTo>
                  <a:lnTo>
                    <a:pt x="8" y="380"/>
                  </a:lnTo>
                  <a:lnTo>
                    <a:pt x="6" y="380"/>
                  </a:lnTo>
                  <a:lnTo>
                    <a:pt x="4" y="382"/>
                  </a:lnTo>
                  <a:lnTo>
                    <a:pt x="2" y="382"/>
                  </a:lnTo>
                  <a:lnTo>
                    <a:pt x="2" y="384"/>
                  </a:lnTo>
                  <a:lnTo>
                    <a:pt x="0" y="384"/>
                  </a:lnTo>
                  <a:lnTo>
                    <a:pt x="0" y="384"/>
                  </a:lnTo>
                  <a:lnTo>
                    <a:pt x="0" y="386"/>
                  </a:lnTo>
                  <a:lnTo>
                    <a:pt x="0" y="386"/>
                  </a:lnTo>
                  <a:lnTo>
                    <a:pt x="0" y="388"/>
                  </a:lnTo>
                  <a:lnTo>
                    <a:pt x="0" y="390"/>
                  </a:lnTo>
                  <a:lnTo>
                    <a:pt x="0" y="390"/>
                  </a:lnTo>
                  <a:lnTo>
                    <a:pt x="0" y="392"/>
                  </a:lnTo>
                  <a:lnTo>
                    <a:pt x="0" y="392"/>
                  </a:lnTo>
                  <a:lnTo>
                    <a:pt x="2" y="394"/>
                  </a:lnTo>
                  <a:lnTo>
                    <a:pt x="2" y="394"/>
                  </a:lnTo>
                  <a:lnTo>
                    <a:pt x="4" y="396"/>
                  </a:lnTo>
                  <a:lnTo>
                    <a:pt x="6" y="396"/>
                  </a:lnTo>
                  <a:lnTo>
                    <a:pt x="8" y="396"/>
                  </a:lnTo>
                  <a:lnTo>
                    <a:pt x="10" y="396"/>
                  </a:lnTo>
                  <a:lnTo>
                    <a:pt x="12" y="396"/>
                  </a:lnTo>
                  <a:lnTo>
                    <a:pt x="12" y="396"/>
                  </a:lnTo>
                  <a:lnTo>
                    <a:pt x="16" y="396"/>
                  </a:lnTo>
                  <a:lnTo>
                    <a:pt x="20" y="396"/>
                  </a:lnTo>
                  <a:lnTo>
                    <a:pt x="24" y="396"/>
                  </a:lnTo>
                  <a:lnTo>
                    <a:pt x="30" y="394"/>
                  </a:lnTo>
                  <a:lnTo>
                    <a:pt x="34" y="394"/>
                  </a:lnTo>
                  <a:lnTo>
                    <a:pt x="38" y="392"/>
                  </a:lnTo>
                  <a:lnTo>
                    <a:pt x="44" y="390"/>
                  </a:lnTo>
                  <a:lnTo>
                    <a:pt x="48" y="388"/>
                  </a:lnTo>
                  <a:lnTo>
                    <a:pt x="52" y="388"/>
                  </a:lnTo>
                  <a:lnTo>
                    <a:pt x="62" y="384"/>
                  </a:lnTo>
                  <a:lnTo>
                    <a:pt x="68" y="382"/>
                  </a:lnTo>
                  <a:lnTo>
                    <a:pt x="72" y="380"/>
                  </a:lnTo>
                  <a:lnTo>
                    <a:pt x="76" y="378"/>
                  </a:lnTo>
                  <a:lnTo>
                    <a:pt x="80" y="374"/>
                  </a:lnTo>
                  <a:lnTo>
                    <a:pt x="86" y="372"/>
                  </a:lnTo>
                  <a:lnTo>
                    <a:pt x="90" y="370"/>
                  </a:lnTo>
                  <a:lnTo>
                    <a:pt x="94" y="366"/>
                  </a:lnTo>
                  <a:lnTo>
                    <a:pt x="106" y="360"/>
                  </a:lnTo>
                  <a:lnTo>
                    <a:pt x="114" y="352"/>
                  </a:lnTo>
                  <a:lnTo>
                    <a:pt x="124" y="346"/>
                  </a:lnTo>
                  <a:lnTo>
                    <a:pt x="132" y="338"/>
                  </a:lnTo>
                  <a:lnTo>
                    <a:pt x="140" y="334"/>
                  </a:lnTo>
                  <a:lnTo>
                    <a:pt x="142" y="332"/>
                  </a:lnTo>
                  <a:lnTo>
                    <a:pt x="144" y="330"/>
                  </a:lnTo>
                  <a:lnTo>
                    <a:pt x="146" y="328"/>
                  </a:lnTo>
                  <a:lnTo>
                    <a:pt x="148" y="326"/>
                  </a:lnTo>
                  <a:lnTo>
                    <a:pt x="150" y="324"/>
                  </a:lnTo>
                  <a:lnTo>
                    <a:pt x="152" y="322"/>
                  </a:lnTo>
                  <a:lnTo>
                    <a:pt x="158" y="318"/>
                  </a:lnTo>
                  <a:lnTo>
                    <a:pt x="160" y="316"/>
                  </a:lnTo>
                  <a:lnTo>
                    <a:pt x="164" y="316"/>
                  </a:lnTo>
                  <a:lnTo>
                    <a:pt x="170" y="312"/>
                  </a:lnTo>
                  <a:lnTo>
                    <a:pt x="172" y="312"/>
                  </a:lnTo>
                  <a:lnTo>
                    <a:pt x="174" y="310"/>
                  </a:lnTo>
                  <a:lnTo>
                    <a:pt x="176" y="310"/>
                  </a:lnTo>
                  <a:lnTo>
                    <a:pt x="176" y="308"/>
                  </a:lnTo>
                  <a:lnTo>
                    <a:pt x="178" y="308"/>
                  </a:lnTo>
                  <a:lnTo>
                    <a:pt x="178" y="306"/>
                  </a:lnTo>
                  <a:lnTo>
                    <a:pt x="178" y="306"/>
                  </a:lnTo>
                  <a:lnTo>
                    <a:pt x="180" y="304"/>
                  </a:lnTo>
                  <a:lnTo>
                    <a:pt x="180" y="304"/>
                  </a:lnTo>
                  <a:lnTo>
                    <a:pt x="178" y="304"/>
                  </a:lnTo>
                  <a:lnTo>
                    <a:pt x="178" y="302"/>
                  </a:lnTo>
                  <a:lnTo>
                    <a:pt x="178" y="300"/>
                  </a:lnTo>
                  <a:lnTo>
                    <a:pt x="176" y="298"/>
                  </a:lnTo>
                  <a:lnTo>
                    <a:pt x="176" y="296"/>
                  </a:lnTo>
                  <a:lnTo>
                    <a:pt x="176" y="294"/>
                  </a:lnTo>
                  <a:lnTo>
                    <a:pt x="174" y="294"/>
                  </a:lnTo>
                  <a:lnTo>
                    <a:pt x="174" y="292"/>
                  </a:lnTo>
                  <a:lnTo>
                    <a:pt x="176" y="292"/>
                  </a:lnTo>
                  <a:lnTo>
                    <a:pt x="176" y="290"/>
                  </a:lnTo>
                  <a:lnTo>
                    <a:pt x="176" y="288"/>
                  </a:lnTo>
                  <a:lnTo>
                    <a:pt x="178" y="288"/>
                  </a:lnTo>
                  <a:lnTo>
                    <a:pt x="178" y="286"/>
                  </a:lnTo>
                  <a:lnTo>
                    <a:pt x="180" y="284"/>
                  </a:lnTo>
                  <a:lnTo>
                    <a:pt x="182" y="284"/>
                  </a:lnTo>
                  <a:lnTo>
                    <a:pt x="186" y="280"/>
                  </a:lnTo>
                  <a:lnTo>
                    <a:pt x="192" y="276"/>
                  </a:lnTo>
                  <a:lnTo>
                    <a:pt x="196" y="274"/>
                  </a:lnTo>
                  <a:lnTo>
                    <a:pt x="196" y="272"/>
                  </a:lnTo>
                  <a:lnTo>
                    <a:pt x="198" y="272"/>
                  </a:lnTo>
                  <a:lnTo>
                    <a:pt x="200" y="270"/>
                  </a:lnTo>
                  <a:lnTo>
                    <a:pt x="200" y="268"/>
                  </a:lnTo>
                  <a:lnTo>
                    <a:pt x="204" y="264"/>
                  </a:lnTo>
                  <a:lnTo>
                    <a:pt x="210" y="252"/>
                  </a:lnTo>
                  <a:lnTo>
                    <a:pt x="214" y="248"/>
                  </a:lnTo>
                  <a:lnTo>
                    <a:pt x="216" y="246"/>
                  </a:lnTo>
                  <a:lnTo>
                    <a:pt x="218" y="244"/>
                  </a:lnTo>
                  <a:lnTo>
                    <a:pt x="220" y="242"/>
                  </a:lnTo>
                  <a:lnTo>
                    <a:pt x="222" y="240"/>
                  </a:lnTo>
                  <a:lnTo>
                    <a:pt x="224" y="238"/>
                  </a:lnTo>
                  <a:lnTo>
                    <a:pt x="224" y="238"/>
                  </a:lnTo>
                  <a:lnTo>
                    <a:pt x="226" y="238"/>
                  </a:lnTo>
                  <a:lnTo>
                    <a:pt x="226" y="238"/>
                  </a:lnTo>
                  <a:lnTo>
                    <a:pt x="228" y="236"/>
                  </a:lnTo>
                  <a:lnTo>
                    <a:pt x="230" y="236"/>
                  </a:lnTo>
                  <a:lnTo>
                    <a:pt x="232" y="236"/>
                  </a:lnTo>
                  <a:lnTo>
                    <a:pt x="236" y="238"/>
                  </a:lnTo>
                  <a:lnTo>
                    <a:pt x="238" y="238"/>
                  </a:lnTo>
                  <a:lnTo>
                    <a:pt x="240" y="238"/>
                  </a:lnTo>
                  <a:lnTo>
                    <a:pt x="242" y="238"/>
                  </a:lnTo>
                  <a:lnTo>
                    <a:pt x="242" y="238"/>
                  </a:lnTo>
                  <a:lnTo>
                    <a:pt x="244" y="240"/>
                  </a:lnTo>
                  <a:lnTo>
                    <a:pt x="246" y="240"/>
                  </a:lnTo>
                  <a:lnTo>
                    <a:pt x="248" y="240"/>
                  </a:lnTo>
                  <a:lnTo>
                    <a:pt x="248" y="242"/>
                  </a:lnTo>
                  <a:lnTo>
                    <a:pt x="250" y="242"/>
                  </a:lnTo>
                  <a:lnTo>
                    <a:pt x="250" y="244"/>
                  </a:lnTo>
                  <a:lnTo>
                    <a:pt x="250" y="244"/>
                  </a:lnTo>
                  <a:lnTo>
                    <a:pt x="250" y="246"/>
                  </a:lnTo>
                  <a:lnTo>
                    <a:pt x="250" y="246"/>
                  </a:lnTo>
                  <a:lnTo>
                    <a:pt x="248" y="248"/>
                  </a:lnTo>
                  <a:lnTo>
                    <a:pt x="248" y="248"/>
                  </a:lnTo>
                  <a:lnTo>
                    <a:pt x="246" y="250"/>
                  </a:lnTo>
                  <a:lnTo>
                    <a:pt x="246" y="250"/>
                  </a:lnTo>
                  <a:lnTo>
                    <a:pt x="244" y="252"/>
                  </a:lnTo>
                  <a:lnTo>
                    <a:pt x="242" y="252"/>
                  </a:lnTo>
                  <a:lnTo>
                    <a:pt x="238" y="254"/>
                  </a:lnTo>
                  <a:lnTo>
                    <a:pt x="236" y="256"/>
                  </a:lnTo>
                  <a:lnTo>
                    <a:pt x="232" y="258"/>
                  </a:lnTo>
                  <a:lnTo>
                    <a:pt x="224" y="260"/>
                  </a:lnTo>
                  <a:lnTo>
                    <a:pt x="222" y="262"/>
                  </a:lnTo>
                  <a:lnTo>
                    <a:pt x="218" y="264"/>
                  </a:lnTo>
                  <a:lnTo>
                    <a:pt x="216" y="266"/>
                  </a:lnTo>
                  <a:lnTo>
                    <a:pt x="214" y="266"/>
                  </a:lnTo>
                  <a:lnTo>
                    <a:pt x="214" y="268"/>
                  </a:lnTo>
                  <a:lnTo>
                    <a:pt x="214" y="268"/>
                  </a:lnTo>
                  <a:lnTo>
                    <a:pt x="212" y="270"/>
                  </a:lnTo>
                  <a:lnTo>
                    <a:pt x="212" y="270"/>
                  </a:lnTo>
                  <a:lnTo>
                    <a:pt x="212" y="272"/>
                  </a:lnTo>
                  <a:lnTo>
                    <a:pt x="212" y="272"/>
                  </a:lnTo>
                  <a:lnTo>
                    <a:pt x="212" y="272"/>
                  </a:lnTo>
                  <a:lnTo>
                    <a:pt x="212" y="274"/>
                  </a:lnTo>
                  <a:lnTo>
                    <a:pt x="214" y="274"/>
                  </a:lnTo>
                  <a:lnTo>
                    <a:pt x="214" y="276"/>
                  </a:lnTo>
                  <a:lnTo>
                    <a:pt x="216" y="278"/>
                  </a:lnTo>
                  <a:lnTo>
                    <a:pt x="218" y="278"/>
                  </a:lnTo>
                  <a:lnTo>
                    <a:pt x="218" y="280"/>
                  </a:lnTo>
                  <a:lnTo>
                    <a:pt x="218" y="280"/>
                  </a:lnTo>
                  <a:lnTo>
                    <a:pt x="218" y="280"/>
                  </a:lnTo>
                  <a:lnTo>
                    <a:pt x="218" y="280"/>
                  </a:lnTo>
                  <a:lnTo>
                    <a:pt x="218" y="282"/>
                  </a:lnTo>
                  <a:lnTo>
                    <a:pt x="216" y="282"/>
                  </a:lnTo>
                  <a:lnTo>
                    <a:pt x="216" y="282"/>
                  </a:lnTo>
                  <a:lnTo>
                    <a:pt x="214" y="284"/>
                  </a:lnTo>
                  <a:lnTo>
                    <a:pt x="212" y="284"/>
                  </a:lnTo>
                  <a:lnTo>
                    <a:pt x="210" y="284"/>
                  </a:lnTo>
                  <a:lnTo>
                    <a:pt x="210" y="286"/>
                  </a:lnTo>
                  <a:lnTo>
                    <a:pt x="208" y="286"/>
                  </a:lnTo>
                  <a:lnTo>
                    <a:pt x="208" y="286"/>
                  </a:lnTo>
                  <a:lnTo>
                    <a:pt x="208" y="288"/>
                  </a:lnTo>
                  <a:lnTo>
                    <a:pt x="208" y="288"/>
                  </a:lnTo>
                  <a:lnTo>
                    <a:pt x="208" y="288"/>
                  </a:lnTo>
                  <a:lnTo>
                    <a:pt x="208" y="290"/>
                  </a:lnTo>
                  <a:lnTo>
                    <a:pt x="208" y="290"/>
                  </a:lnTo>
                  <a:lnTo>
                    <a:pt x="210" y="290"/>
                  </a:lnTo>
                  <a:lnTo>
                    <a:pt x="210" y="292"/>
                  </a:lnTo>
                  <a:lnTo>
                    <a:pt x="212" y="292"/>
                  </a:lnTo>
                  <a:lnTo>
                    <a:pt x="214" y="294"/>
                  </a:lnTo>
                  <a:lnTo>
                    <a:pt x="216" y="294"/>
                  </a:lnTo>
                  <a:lnTo>
                    <a:pt x="220" y="296"/>
                  </a:lnTo>
                  <a:lnTo>
                    <a:pt x="220" y="296"/>
                  </a:lnTo>
                  <a:lnTo>
                    <a:pt x="222" y="296"/>
                  </a:lnTo>
                  <a:lnTo>
                    <a:pt x="224" y="296"/>
                  </a:lnTo>
                  <a:lnTo>
                    <a:pt x="224" y="296"/>
                  </a:lnTo>
                  <a:lnTo>
                    <a:pt x="226" y="296"/>
                  </a:lnTo>
                  <a:lnTo>
                    <a:pt x="228" y="296"/>
                  </a:lnTo>
                  <a:lnTo>
                    <a:pt x="228" y="296"/>
                  </a:lnTo>
                  <a:lnTo>
                    <a:pt x="230" y="294"/>
                  </a:lnTo>
                  <a:lnTo>
                    <a:pt x="230" y="294"/>
                  </a:lnTo>
                  <a:lnTo>
                    <a:pt x="232" y="294"/>
                  </a:lnTo>
                  <a:lnTo>
                    <a:pt x="234" y="292"/>
                  </a:lnTo>
                  <a:lnTo>
                    <a:pt x="236" y="290"/>
                  </a:lnTo>
                  <a:lnTo>
                    <a:pt x="240" y="288"/>
                  </a:lnTo>
                  <a:lnTo>
                    <a:pt x="242" y="284"/>
                  </a:lnTo>
                  <a:lnTo>
                    <a:pt x="244" y="282"/>
                  </a:lnTo>
                  <a:lnTo>
                    <a:pt x="248" y="278"/>
                  </a:lnTo>
                  <a:lnTo>
                    <a:pt x="252" y="272"/>
                  </a:lnTo>
                  <a:lnTo>
                    <a:pt x="252" y="270"/>
                  </a:lnTo>
                  <a:lnTo>
                    <a:pt x="254" y="270"/>
                  </a:lnTo>
                  <a:lnTo>
                    <a:pt x="256" y="268"/>
                  </a:lnTo>
                  <a:lnTo>
                    <a:pt x="258" y="268"/>
                  </a:lnTo>
                  <a:lnTo>
                    <a:pt x="262" y="266"/>
                  </a:lnTo>
                  <a:lnTo>
                    <a:pt x="264" y="266"/>
                  </a:lnTo>
                  <a:lnTo>
                    <a:pt x="264" y="264"/>
                  </a:lnTo>
                  <a:lnTo>
                    <a:pt x="266" y="264"/>
                  </a:lnTo>
                  <a:lnTo>
                    <a:pt x="266" y="264"/>
                  </a:lnTo>
                  <a:lnTo>
                    <a:pt x="268" y="262"/>
                  </a:lnTo>
                  <a:lnTo>
                    <a:pt x="268" y="262"/>
                  </a:lnTo>
                  <a:lnTo>
                    <a:pt x="268" y="262"/>
                  </a:lnTo>
                  <a:lnTo>
                    <a:pt x="268" y="260"/>
                  </a:lnTo>
                  <a:lnTo>
                    <a:pt x="268" y="256"/>
                  </a:lnTo>
                  <a:lnTo>
                    <a:pt x="268" y="254"/>
                  </a:lnTo>
                  <a:lnTo>
                    <a:pt x="268" y="252"/>
                  </a:lnTo>
                  <a:lnTo>
                    <a:pt x="268" y="250"/>
                  </a:lnTo>
                  <a:lnTo>
                    <a:pt x="268" y="248"/>
                  </a:lnTo>
                  <a:lnTo>
                    <a:pt x="268" y="248"/>
                  </a:lnTo>
                  <a:lnTo>
                    <a:pt x="270" y="248"/>
                  </a:lnTo>
                  <a:lnTo>
                    <a:pt x="270" y="246"/>
                  </a:lnTo>
                  <a:lnTo>
                    <a:pt x="270" y="246"/>
                  </a:lnTo>
                  <a:lnTo>
                    <a:pt x="272" y="244"/>
                  </a:lnTo>
                  <a:lnTo>
                    <a:pt x="274" y="244"/>
                  </a:lnTo>
                  <a:lnTo>
                    <a:pt x="276" y="242"/>
                  </a:lnTo>
                  <a:lnTo>
                    <a:pt x="278" y="242"/>
                  </a:lnTo>
                  <a:lnTo>
                    <a:pt x="282" y="240"/>
                  </a:lnTo>
                  <a:lnTo>
                    <a:pt x="282" y="240"/>
                  </a:lnTo>
                  <a:lnTo>
                    <a:pt x="284" y="240"/>
                  </a:lnTo>
                  <a:lnTo>
                    <a:pt x="286" y="240"/>
                  </a:lnTo>
                  <a:lnTo>
                    <a:pt x="286" y="240"/>
                  </a:lnTo>
                  <a:lnTo>
                    <a:pt x="288" y="240"/>
                  </a:lnTo>
                  <a:lnTo>
                    <a:pt x="288" y="240"/>
                  </a:lnTo>
                  <a:lnTo>
                    <a:pt x="288" y="240"/>
                  </a:lnTo>
                  <a:lnTo>
                    <a:pt x="290" y="240"/>
                  </a:lnTo>
                  <a:lnTo>
                    <a:pt x="290" y="242"/>
                  </a:lnTo>
                  <a:lnTo>
                    <a:pt x="290" y="244"/>
                  </a:lnTo>
                  <a:lnTo>
                    <a:pt x="290" y="244"/>
                  </a:lnTo>
                  <a:lnTo>
                    <a:pt x="290" y="246"/>
                  </a:lnTo>
                  <a:lnTo>
                    <a:pt x="292" y="248"/>
                  </a:lnTo>
                  <a:lnTo>
                    <a:pt x="292" y="250"/>
                  </a:lnTo>
                  <a:lnTo>
                    <a:pt x="292" y="250"/>
                  </a:lnTo>
                  <a:lnTo>
                    <a:pt x="292" y="250"/>
                  </a:lnTo>
                  <a:lnTo>
                    <a:pt x="292" y="250"/>
                  </a:lnTo>
                  <a:lnTo>
                    <a:pt x="294" y="250"/>
                  </a:lnTo>
                  <a:lnTo>
                    <a:pt x="296" y="250"/>
                  </a:lnTo>
                  <a:lnTo>
                    <a:pt x="298" y="250"/>
                  </a:lnTo>
                  <a:lnTo>
                    <a:pt x="300" y="250"/>
                  </a:lnTo>
                  <a:lnTo>
                    <a:pt x="302" y="250"/>
                  </a:lnTo>
                  <a:lnTo>
                    <a:pt x="304" y="250"/>
                  </a:lnTo>
                  <a:lnTo>
                    <a:pt x="304" y="250"/>
                  </a:lnTo>
                  <a:lnTo>
                    <a:pt x="304" y="250"/>
                  </a:lnTo>
                  <a:lnTo>
                    <a:pt x="306" y="250"/>
                  </a:lnTo>
                  <a:lnTo>
                    <a:pt x="306" y="252"/>
                  </a:lnTo>
                  <a:lnTo>
                    <a:pt x="306" y="252"/>
                  </a:lnTo>
                  <a:lnTo>
                    <a:pt x="306" y="252"/>
                  </a:lnTo>
                  <a:lnTo>
                    <a:pt x="306" y="254"/>
                  </a:lnTo>
                  <a:lnTo>
                    <a:pt x="306" y="254"/>
                  </a:lnTo>
                  <a:lnTo>
                    <a:pt x="306" y="256"/>
                  </a:lnTo>
                  <a:lnTo>
                    <a:pt x="306" y="258"/>
                  </a:lnTo>
                  <a:lnTo>
                    <a:pt x="306" y="260"/>
                  </a:lnTo>
                  <a:lnTo>
                    <a:pt x="306" y="262"/>
                  </a:lnTo>
                  <a:lnTo>
                    <a:pt x="306" y="262"/>
                  </a:lnTo>
                  <a:lnTo>
                    <a:pt x="306" y="262"/>
                  </a:lnTo>
                  <a:lnTo>
                    <a:pt x="306" y="264"/>
                  </a:lnTo>
                  <a:lnTo>
                    <a:pt x="306" y="264"/>
                  </a:lnTo>
                  <a:lnTo>
                    <a:pt x="306" y="264"/>
                  </a:lnTo>
                  <a:lnTo>
                    <a:pt x="308" y="266"/>
                  </a:lnTo>
                  <a:lnTo>
                    <a:pt x="308" y="266"/>
                  </a:lnTo>
                  <a:lnTo>
                    <a:pt x="310" y="266"/>
                  </a:lnTo>
                  <a:lnTo>
                    <a:pt x="312" y="266"/>
                  </a:lnTo>
                  <a:lnTo>
                    <a:pt x="314" y="268"/>
                  </a:lnTo>
                  <a:lnTo>
                    <a:pt x="318" y="268"/>
                  </a:lnTo>
                  <a:lnTo>
                    <a:pt x="320" y="268"/>
                  </a:lnTo>
                  <a:lnTo>
                    <a:pt x="324" y="268"/>
                  </a:lnTo>
                  <a:lnTo>
                    <a:pt x="328" y="266"/>
                  </a:lnTo>
                  <a:lnTo>
                    <a:pt x="334" y="266"/>
                  </a:lnTo>
                  <a:lnTo>
                    <a:pt x="340" y="266"/>
                  </a:lnTo>
                  <a:lnTo>
                    <a:pt x="344" y="266"/>
                  </a:lnTo>
                  <a:lnTo>
                    <a:pt x="346" y="266"/>
                  </a:lnTo>
                  <a:lnTo>
                    <a:pt x="348" y="266"/>
                  </a:lnTo>
                  <a:lnTo>
                    <a:pt x="350" y="266"/>
                  </a:lnTo>
                  <a:lnTo>
                    <a:pt x="352" y="268"/>
                  </a:lnTo>
                  <a:lnTo>
                    <a:pt x="354" y="268"/>
                  </a:lnTo>
                  <a:lnTo>
                    <a:pt x="354" y="270"/>
                  </a:lnTo>
                  <a:lnTo>
                    <a:pt x="354" y="270"/>
                  </a:lnTo>
                  <a:lnTo>
                    <a:pt x="356" y="270"/>
                  </a:lnTo>
                  <a:lnTo>
                    <a:pt x="356" y="272"/>
                  </a:lnTo>
                  <a:lnTo>
                    <a:pt x="356" y="272"/>
                  </a:lnTo>
                  <a:lnTo>
                    <a:pt x="356" y="274"/>
                  </a:lnTo>
                  <a:lnTo>
                    <a:pt x="356" y="276"/>
                  </a:lnTo>
                  <a:lnTo>
                    <a:pt x="356" y="278"/>
                  </a:lnTo>
                  <a:lnTo>
                    <a:pt x="356" y="278"/>
                  </a:lnTo>
                  <a:lnTo>
                    <a:pt x="356" y="280"/>
                  </a:lnTo>
                  <a:lnTo>
                    <a:pt x="358" y="280"/>
                  </a:lnTo>
                  <a:lnTo>
                    <a:pt x="358" y="280"/>
                  </a:lnTo>
                  <a:lnTo>
                    <a:pt x="358" y="280"/>
                  </a:lnTo>
                  <a:lnTo>
                    <a:pt x="360" y="280"/>
                  </a:lnTo>
                  <a:lnTo>
                    <a:pt x="362" y="280"/>
                  </a:lnTo>
                  <a:lnTo>
                    <a:pt x="364" y="280"/>
                  </a:lnTo>
                  <a:lnTo>
                    <a:pt x="366" y="282"/>
                  </a:lnTo>
                  <a:lnTo>
                    <a:pt x="368" y="282"/>
                  </a:lnTo>
                  <a:lnTo>
                    <a:pt x="370" y="282"/>
                  </a:lnTo>
                  <a:lnTo>
                    <a:pt x="370" y="282"/>
                  </a:lnTo>
                  <a:lnTo>
                    <a:pt x="372" y="282"/>
                  </a:lnTo>
                  <a:lnTo>
                    <a:pt x="372" y="282"/>
                  </a:lnTo>
                  <a:lnTo>
                    <a:pt x="372" y="284"/>
                  </a:lnTo>
                  <a:lnTo>
                    <a:pt x="372" y="284"/>
                  </a:lnTo>
                  <a:lnTo>
                    <a:pt x="372" y="286"/>
                  </a:lnTo>
                  <a:lnTo>
                    <a:pt x="372" y="286"/>
                  </a:lnTo>
                  <a:lnTo>
                    <a:pt x="372" y="288"/>
                  </a:lnTo>
                  <a:lnTo>
                    <a:pt x="374" y="290"/>
                  </a:lnTo>
                  <a:lnTo>
                    <a:pt x="374" y="292"/>
                  </a:lnTo>
                  <a:lnTo>
                    <a:pt x="374" y="294"/>
                  </a:lnTo>
                  <a:lnTo>
                    <a:pt x="374" y="294"/>
                  </a:lnTo>
                  <a:lnTo>
                    <a:pt x="374" y="294"/>
                  </a:lnTo>
                  <a:lnTo>
                    <a:pt x="374" y="294"/>
                  </a:lnTo>
                  <a:lnTo>
                    <a:pt x="376" y="294"/>
                  </a:lnTo>
                  <a:lnTo>
                    <a:pt x="376" y="294"/>
                  </a:lnTo>
                  <a:lnTo>
                    <a:pt x="378" y="294"/>
                  </a:lnTo>
                  <a:lnTo>
                    <a:pt x="380" y="294"/>
                  </a:lnTo>
                  <a:lnTo>
                    <a:pt x="382" y="294"/>
                  </a:lnTo>
                  <a:lnTo>
                    <a:pt x="384" y="292"/>
                  </a:lnTo>
                  <a:lnTo>
                    <a:pt x="384" y="292"/>
                  </a:lnTo>
                  <a:lnTo>
                    <a:pt x="386" y="292"/>
                  </a:lnTo>
                  <a:lnTo>
                    <a:pt x="386" y="292"/>
                  </a:lnTo>
                  <a:lnTo>
                    <a:pt x="386" y="294"/>
                  </a:lnTo>
                  <a:lnTo>
                    <a:pt x="386" y="294"/>
                  </a:lnTo>
                  <a:lnTo>
                    <a:pt x="386" y="294"/>
                  </a:lnTo>
                  <a:lnTo>
                    <a:pt x="388" y="296"/>
                  </a:lnTo>
                  <a:lnTo>
                    <a:pt x="388" y="298"/>
                  </a:lnTo>
                  <a:lnTo>
                    <a:pt x="388" y="300"/>
                  </a:lnTo>
                  <a:lnTo>
                    <a:pt x="388" y="302"/>
                  </a:lnTo>
                  <a:lnTo>
                    <a:pt x="390" y="302"/>
                  </a:lnTo>
                  <a:lnTo>
                    <a:pt x="390" y="304"/>
                  </a:lnTo>
                  <a:lnTo>
                    <a:pt x="392" y="306"/>
                  </a:lnTo>
                  <a:lnTo>
                    <a:pt x="392" y="306"/>
                  </a:lnTo>
                  <a:lnTo>
                    <a:pt x="394" y="308"/>
                  </a:lnTo>
                  <a:lnTo>
                    <a:pt x="396" y="308"/>
                  </a:lnTo>
                  <a:lnTo>
                    <a:pt x="398" y="308"/>
                  </a:lnTo>
                  <a:lnTo>
                    <a:pt x="400" y="310"/>
                  </a:lnTo>
                  <a:lnTo>
                    <a:pt x="400" y="310"/>
                  </a:lnTo>
                  <a:lnTo>
                    <a:pt x="400" y="310"/>
                  </a:lnTo>
                  <a:lnTo>
                    <a:pt x="402" y="310"/>
                  </a:lnTo>
                  <a:lnTo>
                    <a:pt x="402" y="308"/>
                  </a:lnTo>
                  <a:lnTo>
                    <a:pt x="402" y="308"/>
                  </a:lnTo>
                  <a:lnTo>
                    <a:pt x="402" y="308"/>
                  </a:lnTo>
                  <a:lnTo>
                    <a:pt x="404" y="306"/>
                  </a:lnTo>
                  <a:lnTo>
                    <a:pt x="404" y="304"/>
                  </a:lnTo>
                  <a:lnTo>
                    <a:pt x="404" y="302"/>
                  </a:lnTo>
                  <a:lnTo>
                    <a:pt x="406" y="300"/>
                  </a:lnTo>
                  <a:lnTo>
                    <a:pt x="406" y="300"/>
                  </a:lnTo>
                  <a:lnTo>
                    <a:pt x="406" y="300"/>
                  </a:lnTo>
                  <a:lnTo>
                    <a:pt x="406" y="300"/>
                  </a:lnTo>
                  <a:lnTo>
                    <a:pt x="408" y="300"/>
                  </a:lnTo>
                  <a:lnTo>
                    <a:pt x="408" y="300"/>
                  </a:lnTo>
                  <a:lnTo>
                    <a:pt x="408" y="300"/>
                  </a:lnTo>
                  <a:lnTo>
                    <a:pt x="408" y="300"/>
                  </a:lnTo>
                  <a:lnTo>
                    <a:pt x="408" y="300"/>
                  </a:lnTo>
                  <a:lnTo>
                    <a:pt x="410" y="302"/>
                  </a:lnTo>
                  <a:lnTo>
                    <a:pt x="410" y="304"/>
                  </a:lnTo>
                  <a:lnTo>
                    <a:pt x="412" y="306"/>
                  </a:lnTo>
                  <a:lnTo>
                    <a:pt x="412" y="308"/>
                  </a:lnTo>
                  <a:lnTo>
                    <a:pt x="414" y="310"/>
                  </a:lnTo>
                  <a:lnTo>
                    <a:pt x="416" y="310"/>
                  </a:lnTo>
                  <a:lnTo>
                    <a:pt x="418" y="312"/>
                  </a:lnTo>
                  <a:lnTo>
                    <a:pt x="418" y="314"/>
                  </a:lnTo>
                  <a:lnTo>
                    <a:pt x="420" y="314"/>
                  </a:lnTo>
                  <a:lnTo>
                    <a:pt x="422" y="314"/>
                  </a:lnTo>
                  <a:lnTo>
                    <a:pt x="422" y="314"/>
                  </a:lnTo>
                  <a:lnTo>
                    <a:pt x="422" y="314"/>
                  </a:lnTo>
                  <a:lnTo>
                    <a:pt x="424" y="314"/>
                  </a:lnTo>
                  <a:lnTo>
                    <a:pt x="424" y="312"/>
                  </a:lnTo>
                  <a:lnTo>
                    <a:pt x="426" y="310"/>
                  </a:lnTo>
                  <a:lnTo>
                    <a:pt x="426" y="310"/>
                  </a:lnTo>
                  <a:lnTo>
                    <a:pt x="428" y="310"/>
                  </a:lnTo>
                  <a:lnTo>
                    <a:pt x="428" y="310"/>
                  </a:lnTo>
                  <a:lnTo>
                    <a:pt x="428" y="310"/>
                  </a:lnTo>
                  <a:lnTo>
                    <a:pt x="430" y="310"/>
                  </a:lnTo>
                  <a:lnTo>
                    <a:pt x="430" y="310"/>
                  </a:lnTo>
                  <a:lnTo>
                    <a:pt x="432" y="310"/>
                  </a:lnTo>
                  <a:lnTo>
                    <a:pt x="432" y="310"/>
                  </a:lnTo>
                  <a:lnTo>
                    <a:pt x="434" y="312"/>
                  </a:lnTo>
                  <a:lnTo>
                    <a:pt x="434" y="312"/>
                  </a:lnTo>
                  <a:lnTo>
                    <a:pt x="434" y="312"/>
                  </a:lnTo>
                  <a:lnTo>
                    <a:pt x="434" y="314"/>
                  </a:lnTo>
                  <a:lnTo>
                    <a:pt x="434" y="314"/>
                  </a:lnTo>
                  <a:lnTo>
                    <a:pt x="432" y="316"/>
                  </a:lnTo>
                  <a:lnTo>
                    <a:pt x="432" y="318"/>
                  </a:lnTo>
                  <a:lnTo>
                    <a:pt x="432" y="322"/>
                  </a:lnTo>
                  <a:lnTo>
                    <a:pt x="432" y="324"/>
                  </a:lnTo>
                  <a:lnTo>
                    <a:pt x="432" y="326"/>
                  </a:lnTo>
                  <a:lnTo>
                    <a:pt x="432" y="328"/>
                  </a:lnTo>
                  <a:lnTo>
                    <a:pt x="432" y="330"/>
                  </a:lnTo>
                  <a:lnTo>
                    <a:pt x="432" y="330"/>
                  </a:lnTo>
                  <a:lnTo>
                    <a:pt x="432" y="332"/>
                  </a:lnTo>
                  <a:lnTo>
                    <a:pt x="434" y="332"/>
                  </a:lnTo>
                  <a:lnTo>
                    <a:pt x="434" y="334"/>
                  </a:lnTo>
                  <a:lnTo>
                    <a:pt x="436" y="336"/>
                  </a:lnTo>
                  <a:lnTo>
                    <a:pt x="438" y="338"/>
                  </a:lnTo>
                  <a:lnTo>
                    <a:pt x="438" y="338"/>
                  </a:lnTo>
                  <a:lnTo>
                    <a:pt x="440" y="338"/>
                  </a:lnTo>
                  <a:lnTo>
                    <a:pt x="440" y="338"/>
                  </a:lnTo>
                  <a:lnTo>
                    <a:pt x="444" y="338"/>
                  </a:lnTo>
                  <a:lnTo>
                    <a:pt x="444" y="338"/>
                  </a:lnTo>
                  <a:lnTo>
                    <a:pt x="446" y="338"/>
                  </a:lnTo>
                  <a:lnTo>
                    <a:pt x="446" y="338"/>
                  </a:lnTo>
                  <a:lnTo>
                    <a:pt x="448" y="340"/>
                  </a:lnTo>
                  <a:lnTo>
                    <a:pt x="448" y="340"/>
                  </a:lnTo>
                  <a:lnTo>
                    <a:pt x="448" y="340"/>
                  </a:lnTo>
                  <a:lnTo>
                    <a:pt x="448" y="340"/>
                  </a:lnTo>
                  <a:lnTo>
                    <a:pt x="448" y="342"/>
                  </a:lnTo>
                  <a:lnTo>
                    <a:pt x="448" y="344"/>
                  </a:lnTo>
                  <a:lnTo>
                    <a:pt x="448" y="346"/>
                  </a:lnTo>
                  <a:lnTo>
                    <a:pt x="448" y="346"/>
                  </a:lnTo>
                  <a:lnTo>
                    <a:pt x="448" y="348"/>
                  </a:lnTo>
                  <a:lnTo>
                    <a:pt x="448" y="350"/>
                  </a:lnTo>
                  <a:lnTo>
                    <a:pt x="448" y="350"/>
                  </a:lnTo>
                  <a:lnTo>
                    <a:pt x="448" y="350"/>
                  </a:lnTo>
                  <a:lnTo>
                    <a:pt x="448" y="352"/>
                  </a:lnTo>
                  <a:lnTo>
                    <a:pt x="450" y="352"/>
                  </a:lnTo>
                  <a:lnTo>
                    <a:pt x="450" y="354"/>
                  </a:lnTo>
                  <a:lnTo>
                    <a:pt x="452" y="354"/>
                  </a:lnTo>
                  <a:lnTo>
                    <a:pt x="454" y="356"/>
                  </a:lnTo>
                  <a:lnTo>
                    <a:pt x="456" y="356"/>
                  </a:lnTo>
                  <a:lnTo>
                    <a:pt x="458" y="358"/>
                  </a:lnTo>
                  <a:lnTo>
                    <a:pt x="460" y="358"/>
                  </a:lnTo>
                  <a:lnTo>
                    <a:pt x="462" y="358"/>
                  </a:lnTo>
                  <a:lnTo>
                    <a:pt x="466" y="358"/>
                  </a:lnTo>
                  <a:lnTo>
                    <a:pt x="470" y="358"/>
                  </a:lnTo>
                  <a:lnTo>
                    <a:pt x="472" y="356"/>
                  </a:lnTo>
                  <a:lnTo>
                    <a:pt x="474" y="354"/>
                  </a:lnTo>
                  <a:lnTo>
                    <a:pt x="476" y="354"/>
                  </a:lnTo>
                  <a:lnTo>
                    <a:pt x="478" y="352"/>
                  </a:lnTo>
                  <a:lnTo>
                    <a:pt x="480" y="350"/>
                  </a:lnTo>
                  <a:lnTo>
                    <a:pt x="480" y="350"/>
                  </a:lnTo>
                  <a:lnTo>
                    <a:pt x="480" y="348"/>
                  </a:lnTo>
                  <a:lnTo>
                    <a:pt x="480" y="348"/>
                  </a:lnTo>
                  <a:lnTo>
                    <a:pt x="480" y="346"/>
                  </a:lnTo>
                  <a:lnTo>
                    <a:pt x="480" y="346"/>
                  </a:lnTo>
                  <a:lnTo>
                    <a:pt x="480" y="346"/>
                  </a:lnTo>
                  <a:lnTo>
                    <a:pt x="478" y="346"/>
                  </a:lnTo>
                  <a:lnTo>
                    <a:pt x="476" y="344"/>
                  </a:lnTo>
                  <a:lnTo>
                    <a:pt x="476" y="344"/>
                  </a:lnTo>
                  <a:lnTo>
                    <a:pt x="474" y="344"/>
                  </a:lnTo>
                  <a:lnTo>
                    <a:pt x="470" y="344"/>
                  </a:lnTo>
                  <a:lnTo>
                    <a:pt x="468" y="344"/>
                  </a:lnTo>
                  <a:lnTo>
                    <a:pt x="464" y="344"/>
                  </a:lnTo>
                  <a:lnTo>
                    <a:pt x="464" y="344"/>
                  </a:lnTo>
                  <a:lnTo>
                    <a:pt x="462" y="344"/>
                  </a:lnTo>
                  <a:lnTo>
                    <a:pt x="460" y="342"/>
                  </a:lnTo>
                  <a:lnTo>
                    <a:pt x="460" y="342"/>
                  </a:lnTo>
                  <a:lnTo>
                    <a:pt x="460" y="340"/>
                  </a:lnTo>
                  <a:lnTo>
                    <a:pt x="458" y="340"/>
                  </a:lnTo>
                  <a:lnTo>
                    <a:pt x="458" y="338"/>
                  </a:lnTo>
                  <a:lnTo>
                    <a:pt x="458" y="338"/>
                  </a:lnTo>
                  <a:lnTo>
                    <a:pt x="458" y="334"/>
                  </a:lnTo>
                  <a:lnTo>
                    <a:pt x="458" y="330"/>
                  </a:lnTo>
                  <a:lnTo>
                    <a:pt x="458" y="326"/>
                  </a:lnTo>
                  <a:lnTo>
                    <a:pt x="456" y="324"/>
                  </a:lnTo>
                  <a:lnTo>
                    <a:pt x="456" y="322"/>
                  </a:lnTo>
                  <a:lnTo>
                    <a:pt x="456" y="320"/>
                  </a:lnTo>
                  <a:lnTo>
                    <a:pt x="456" y="320"/>
                  </a:lnTo>
                  <a:lnTo>
                    <a:pt x="454" y="318"/>
                  </a:lnTo>
                  <a:lnTo>
                    <a:pt x="454" y="318"/>
                  </a:lnTo>
                  <a:lnTo>
                    <a:pt x="454" y="316"/>
                  </a:lnTo>
                  <a:lnTo>
                    <a:pt x="452" y="316"/>
                  </a:lnTo>
                  <a:lnTo>
                    <a:pt x="448" y="316"/>
                  </a:lnTo>
                  <a:lnTo>
                    <a:pt x="448" y="314"/>
                  </a:lnTo>
                  <a:lnTo>
                    <a:pt x="448" y="314"/>
                  </a:lnTo>
                  <a:lnTo>
                    <a:pt x="446" y="314"/>
                  </a:lnTo>
                  <a:lnTo>
                    <a:pt x="446" y="312"/>
                  </a:lnTo>
                  <a:lnTo>
                    <a:pt x="446" y="310"/>
                  </a:lnTo>
                  <a:lnTo>
                    <a:pt x="446" y="308"/>
                  </a:lnTo>
                  <a:lnTo>
                    <a:pt x="446" y="306"/>
                  </a:lnTo>
                  <a:lnTo>
                    <a:pt x="444" y="300"/>
                  </a:lnTo>
                  <a:lnTo>
                    <a:pt x="444" y="298"/>
                  </a:lnTo>
                  <a:lnTo>
                    <a:pt x="444" y="298"/>
                  </a:lnTo>
                  <a:lnTo>
                    <a:pt x="444" y="296"/>
                  </a:lnTo>
                  <a:lnTo>
                    <a:pt x="442" y="294"/>
                  </a:lnTo>
                  <a:lnTo>
                    <a:pt x="440" y="290"/>
                  </a:lnTo>
                  <a:lnTo>
                    <a:pt x="438" y="286"/>
                  </a:lnTo>
                  <a:lnTo>
                    <a:pt x="434" y="284"/>
                  </a:lnTo>
                  <a:lnTo>
                    <a:pt x="432" y="280"/>
                  </a:lnTo>
                  <a:lnTo>
                    <a:pt x="428" y="278"/>
                  </a:lnTo>
                  <a:lnTo>
                    <a:pt x="426" y="274"/>
                  </a:lnTo>
                  <a:lnTo>
                    <a:pt x="424" y="274"/>
                  </a:lnTo>
                  <a:lnTo>
                    <a:pt x="422" y="272"/>
                  </a:lnTo>
                  <a:lnTo>
                    <a:pt x="420" y="272"/>
                  </a:lnTo>
                  <a:lnTo>
                    <a:pt x="418" y="272"/>
                  </a:lnTo>
                  <a:lnTo>
                    <a:pt x="416" y="272"/>
                  </a:lnTo>
                  <a:lnTo>
                    <a:pt x="416" y="272"/>
                  </a:lnTo>
                  <a:lnTo>
                    <a:pt x="414" y="272"/>
                  </a:lnTo>
                  <a:lnTo>
                    <a:pt x="414" y="272"/>
                  </a:lnTo>
                  <a:lnTo>
                    <a:pt x="414" y="272"/>
                  </a:lnTo>
                  <a:lnTo>
                    <a:pt x="412" y="272"/>
                  </a:lnTo>
                  <a:lnTo>
                    <a:pt x="412" y="274"/>
                  </a:lnTo>
                  <a:lnTo>
                    <a:pt x="412" y="274"/>
                  </a:lnTo>
                  <a:lnTo>
                    <a:pt x="412" y="276"/>
                  </a:lnTo>
                  <a:lnTo>
                    <a:pt x="412" y="278"/>
                  </a:lnTo>
                  <a:lnTo>
                    <a:pt x="412" y="280"/>
                  </a:lnTo>
                  <a:lnTo>
                    <a:pt x="412" y="280"/>
                  </a:lnTo>
                  <a:lnTo>
                    <a:pt x="412" y="282"/>
                  </a:lnTo>
                  <a:lnTo>
                    <a:pt x="410" y="282"/>
                  </a:lnTo>
                  <a:lnTo>
                    <a:pt x="410" y="282"/>
                  </a:lnTo>
                  <a:lnTo>
                    <a:pt x="410" y="282"/>
                  </a:lnTo>
                  <a:lnTo>
                    <a:pt x="408" y="282"/>
                  </a:lnTo>
                  <a:lnTo>
                    <a:pt x="408" y="282"/>
                  </a:lnTo>
                  <a:lnTo>
                    <a:pt x="406" y="282"/>
                  </a:lnTo>
                  <a:lnTo>
                    <a:pt x="406" y="282"/>
                  </a:lnTo>
                  <a:lnTo>
                    <a:pt x="404" y="282"/>
                  </a:lnTo>
                  <a:lnTo>
                    <a:pt x="402" y="282"/>
                  </a:lnTo>
                  <a:lnTo>
                    <a:pt x="402" y="282"/>
                  </a:lnTo>
                  <a:lnTo>
                    <a:pt x="402" y="282"/>
                  </a:lnTo>
                  <a:lnTo>
                    <a:pt x="402" y="282"/>
                  </a:lnTo>
                  <a:lnTo>
                    <a:pt x="402" y="282"/>
                  </a:lnTo>
                  <a:lnTo>
                    <a:pt x="400" y="284"/>
                  </a:lnTo>
                  <a:lnTo>
                    <a:pt x="400" y="284"/>
                  </a:lnTo>
                  <a:lnTo>
                    <a:pt x="400" y="286"/>
                  </a:lnTo>
                  <a:lnTo>
                    <a:pt x="400" y="288"/>
                  </a:lnTo>
                  <a:lnTo>
                    <a:pt x="400" y="288"/>
                  </a:lnTo>
                  <a:lnTo>
                    <a:pt x="398" y="290"/>
                  </a:lnTo>
                  <a:lnTo>
                    <a:pt x="398" y="290"/>
                  </a:lnTo>
                  <a:lnTo>
                    <a:pt x="398" y="290"/>
                  </a:lnTo>
                  <a:lnTo>
                    <a:pt x="398" y="290"/>
                  </a:lnTo>
                  <a:lnTo>
                    <a:pt x="396" y="290"/>
                  </a:lnTo>
                  <a:lnTo>
                    <a:pt x="396" y="290"/>
                  </a:lnTo>
                  <a:lnTo>
                    <a:pt x="394" y="290"/>
                  </a:lnTo>
                  <a:lnTo>
                    <a:pt x="394" y="288"/>
                  </a:lnTo>
                  <a:lnTo>
                    <a:pt x="392" y="288"/>
                  </a:lnTo>
                  <a:lnTo>
                    <a:pt x="390" y="286"/>
                  </a:lnTo>
                  <a:lnTo>
                    <a:pt x="388" y="284"/>
                  </a:lnTo>
                  <a:lnTo>
                    <a:pt x="386" y="284"/>
                  </a:lnTo>
                  <a:lnTo>
                    <a:pt x="386" y="282"/>
                  </a:lnTo>
                  <a:lnTo>
                    <a:pt x="386" y="280"/>
                  </a:lnTo>
                  <a:lnTo>
                    <a:pt x="384" y="280"/>
                  </a:lnTo>
                  <a:lnTo>
                    <a:pt x="384" y="278"/>
                  </a:lnTo>
                  <a:lnTo>
                    <a:pt x="384" y="274"/>
                  </a:lnTo>
                  <a:lnTo>
                    <a:pt x="384" y="272"/>
                  </a:lnTo>
                  <a:lnTo>
                    <a:pt x="384" y="270"/>
                  </a:lnTo>
                  <a:lnTo>
                    <a:pt x="384" y="266"/>
                  </a:lnTo>
                  <a:lnTo>
                    <a:pt x="382" y="264"/>
                  </a:lnTo>
                  <a:lnTo>
                    <a:pt x="382" y="264"/>
                  </a:lnTo>
                  <a:lnTo>
                    <a:pt x="382" y="262"/>
                  </a:lnTo>
                  <a:lnTo>
                    <a:pt x="380" y="262"/>
                  </a:lnTo>
                  <a:lnTo>
                    <a:pt x="380" y="260"/>
                  </a:lnTo>
                  <a:lnTo>
                    <a:pt x="378" y="258"/>
                  </a:lnTo>
                  <a:lnTo>
                    <a:pt x="378" y="258"/>
                  </a:lnTo>
                  <a:lnTo>
                    <a:pt x="376" y="258"/>
                  </a:lnTo>
                  <a:lnTo>
                    <a:pt x="376" y="258"/>
                  </a:lnTo>
                  <a:lnTo>
                    <a:pt x="374" y="258"/>
                  </a:lnTo>
                  <a:lnTo>
                    <a:pt x="374" y="258"/>
                  </a:lnTo>
                  <a:lnTo>
                    <a:pt x="372" y="258"/>
                  </a:lnTo>
                  <a:lnTo>
                    <a:pt x="370" y="260"/>
                  </a:lnTo>
                  <a:lnTo>
                    <a:pt x="368" y="260"/>
                  </a:lnTo>
                  <a:lnTo>
                    <a:pt x="364" y="262"/>
                  </a:lnTo>
                  <a:lnTo>
                    <a:pt x="364" y="262"/>
                  </a:lnTo>
                  <a:lnTo>
                    <a:pt x="428" y="42"/>
                  </a:lnTo>
                  <a:lnTo>
                    <a:pt x="426" y="40"/>
                  </a:lnTo>
                  <a:lnTo>
                    <a:pt x="422" y="34"/>
                  </a:lnTo>
                  <a:lnTo>
                    <a:pt x="420" y="32"/>
                  </a:lnTo>
                  <a:lnTo>
                    <a:pt x="416" y="30"/>
                  </a:lnTo>
                  <a:lnTo>
                    <a:pt x="414" y="28"/>
                  </a:lnTo>
                  <a:lnTo>
                    <a:pt x="414" y="28"/>
                  </a:lnTo>
                  <a:lnTo>
                    <a:pt x="412" y="28"/>
                  </a:lnTo>
                  <a:lnTo>
                    <a:pt x="410" y="28"/>
                  </a:lnTo>
                  <a:lnTo>
                    <a:pt x="408" y="26"/>
                  </a:lnTo>
                  <a:lnTo>
                    <a:pt x="406" y="26"/>
                  </a:lnTo>
                  <a:lnTo>
                    <a:pt x="404" y="26"/>
                  </a:lnTo>
                  <a:lnTo>
                    <a:pt x="402" y="26"/>
                  </a:lnTo>
                  <a:lnTo>
                    <a:pt x="400" y="28"/>
                  </a:lnTo>
                  <a:lnTo>
                    <a:pt x="394" y="28"/>
                  </a:lnTo>
                  <a:lnTo>
                    <a:pt x="384" y="30"/>
                  </a:lnTo>
                  <a:lnTo>
                    <a:pt x="380" y="30"/>
                  </a:lnTo>
                  <a:lnTo>
                    <a:pt x="376" y="32"/>
                  </a:lnTo>
                  <a:lnTo>
                    <a:pt x="374" y="32"/>
                  </a:lnTo>
                  <a:lnTo>
                    <a:pt x="370" y="32"/>
                  </a:lnTo>
                  <a:lnTo>
                    <a:pt x="368" y="32"/>
                  </a:lnTo>
                  <a:lnTo>
                    <a:pt x="364" y="32"/>
                  </a:lnTo>
                  <a:lnTo>
                    <a:pt x="364" y="32"/>
                  </a:lnTo>
                  <a:lnTo>
                    <a:pt x="362" y="32"/>
                  </a:lnTo>
                  <a:lnTo>
                    <a:pt x="362" y="32"/>
                  </a:lnTo>
                  <a:lnTo>
                    <a:pt x="362" y="32"/>
                  </a:lnTo>
                  <a:lnTo>
                    <a:pt x="360" y="32"/>
                  </a:lnTo>
                  <a:lnTo>
                    <a:pt x="360" y="30"/>
                  </a:lnTo>
                  <a:lnTo>
                    <a:pt x="358" y="30"/>
                  </a:lnTo>
                  <a:lnTo>
                    <a:pt x="356" y="28"/>
                  </a:lnTo>
                  <a:lnTo>
                    <a:pt x="356" y="26"/>
                  </a:lnTo>
                  <a:lnTo>
                    <a:pt x="354" y="24"/>
                  </a:lnTo>
                  <a:lnTo>
                    <a:pt x="352" y="24"/>
                  </a:lnTo>
                  <a:lnTo>
                    <a:pt x="352" y="22"/>
                  </a:lnTo>
                  <a:lnTo>
                    <a:pt x="352" y="22"/>
                  </a:lnTo>
                  <a:lnTo>
                    <a:pt x="350" y="22"/>
                  </a:lnTo>
                  <a:lnTo>
                    <a:pt x="350" y="22"/>
                  </a:lnTo>
                  <a:lnTo>
                    <a:pt x="348" y="22"/>
                  </a:lnTo>
                  <a:lnTo>
                    <a:pt x="344" y="22"/>
                  </a:lnTo>
                  <a:lnTo>
                    <a:pt x="342" y="22"/>
                  </a:lnTo>
                  <a:lnTo>
                    <a:pt x="338" y="22"/>
                  </a:lnTo>
                  <a:lnTo>
                    <a:pt x="336" y="24"/>
                  </a:lnTo>
                  <a:lnTo>
                    <a:pt x="328" y="24"/>
                  </a:lnTo>
                  <a:lnTo>
                    <a:pt x="322" y="26"/>
                  </a:lnTo>
                  <a:lnTo>
                    <a:pt x="320" y="26"/>
                  </a:lnTo>
                  <a:lnTo>
                    <a:pt x="316" y="28"/>
                  </a:lnTo>
                  <a:lnTo>
                    <a:pt x="314" y="28"/>
                  </a:lnTo>
                  <a:lnTo>
                    <a:pt x="310" y="28"/>
                  </a:lnTo>
                  <a:lnTo>
                    <a:pt x="308" y="26"/>
                  </a:lnTo>
                  <a:lnTo>
                    <a:pt x="308" y="26"/>
                  </a:lnTo>
                  <a:lnTo>
                    <a:pt x="306" y="26"/>
                  </a:lnTo>
                  <a:lnTo>
                    <a:pt x="306" y="26"/>
                  </a:lnTo>
                  <a:lnTo>
                    <a:pt x="304" y="24"/>
                  </a:lnTo>
                  <a:lnTo>
                    <a:pt x="304" y="24"/>
                  </a:lnTo>
                  <a:lnTo>
                    <a:pt x="302" y="22"/>
                  </a:lnTo>
                  <a:lnTo>
                    <a:pt x="300" y="18"/>
                  </a:lnTo>
                  <a:lnTo>
                    <a:pt x="298" y="16"/>
                  </a:lnTo>
                  <a:lnTo>
                    <a:pt x="298" y="12"/>
                  </a:lnTo>
                  <a:lnTo>
                    <a:pt x="296" y="10"/>
                  </a:lnTo>
                  <a:lnTo>
                    <a:pt x="296" y="10"/>
                  </a:lnTo>
                  <a:lnTo>
                    <a:pt x="294" y="8"/>
                  </a:lnTo>
                  <a:lnTo>
                    <a:pt x="294" y="6"/>
                  </a:lnTo>
                  <a:lnTo>
                    <a:pt x="292" y="6"/>
                  </a:lnTo>
                  <a:lnTo>
                    <a:pt x="292" y="6"/>
                  </a:lnTo>
                  <a:lnTo>
                    <a:pt x="290" y="6"/>
                  </a:lnTo>
                  <a:lnTo>
                    <a:pt x="290" y="6"/>
                  </a:lnTo>
                  <a:lnTo>
                    <a:pt x="288" y="6"/>
                  </a:lnTo>
                  <a:lnTo>
                    <a:pt x="288" y="8"/>
                  </a:lnTo>
                  <a:lnTo>
                    <a:pt x="286" y="10"/>
                  </a:lnTo>
                  <a:lnTo>
                    <a:pt x="284" y="12"/>
                  </a:lnTo>
                  <a:lnTo>
                    <a:pt x="282" y="14"/>
                  </a:lnTo>
                  <a:lnTo>
                    <a:pt x="280" y="16"/>
                  </a:lnTo>
                  <a:lnTo>
                    <a:pt x="278" y="16"/>
                  </a:lnTo>
                  <a:lnTo>
                    <a:pt x="278" y="18"/>
                  </a:lnTo>
                  <a:lnTo>
                    <a:pt x="276" y="18"/>
                  </a:lnTo>
                  <a:lnTo>
                    <a:pt x="276" y="18"/>
                  </a:lnTo>
                  <a:lnTo>
                    <a:pt x="274" y="20"/>
                  </a:lnTo>
                  <a:lnTo>
                    <a:pt x="270" y="20"/>
                  </a:lnTo>
                  <a:lnTo>
                    <a:pt x="268" y="20"/>
                  </a:lnTo>
                  <a:lnTo>
                    <a:pt x="264" y="20"/>
                  </a:lnTo>
                  <a:lnTo>
                    <a:pt x="262" y="20"/>
                  </a:lnTo>
                  <a:lnTo>
                    <a:pt x="258" y="18"/>
                  </a:lnTo>
                  <a:lnTo>
                    <a:pt x="258" y="18"/>
                  </a:lnTo>
                  <a:lnTo>
                    <a:pt x="256" y="18"/>
                  </a:lnTo>
                  <a:lnTo>
                    <a:pt x="256" y="16"/>
                  </a:lnTo>
                  <a:lnTo>
                    <a:pt x="254" y="16"/>
                  </a:lnTo>
                  <a:lnTo>
                    <a:pt x="254" y="16"/>
                  </a:lnTo>
                  <a:lnTo>
                    <a:pt x="254" y="14"/>
                  </a:lnTo>
                  <a:lnTo>
                    <a:pt x="254" y="14"/>
                  </a:lnTo>
                  <a:lnTo>
                    <a:pt x="254" y="14"/>
                  </a:lnTo>
                  <a:lnTo>
                    <a:pt x="254" y="12"/>
                  </a:lnTo>
                  <a:lnTo>
                    <a:pt x="254" y="10"/>
                  </a:lnTo>
                  <a:lnTo>
                    <a:pt x="254" y="8"/>
                  </a:lnTo>
                  <a:lnTo>
                    <a:pt x="254" y="6"/>
                  </a:lnTo>
                  <a:lnTo>
                    <a:pt x="254" y="4"/>
                  </a:lnTo>
                  <a:lnTo>
                    <a:pt x="254" y="4"/>
                  </a:lnTo>
                  <a:lnTo>
                    <a:pt x="254" y="2"/>
                  </a:lnTo>
                  <a:lnTo>
                    <a:pt x="254" y="2"/>
                  </a:lnTo>
                  <a:lnTo>
                    <a:pt x="252" y="2"/>
                  </a:lnTo>
                  <a:lnTo>
                    <a:pt x="252" y="2"/>
                  </a:lnTo>
                  <a:lnTo>
                    <a:pt x="250" y="0"/>
                  </a:lnTo>
                  <a:lnTo>
                    <a:pt x="248" y="0"/>
                  </a:lnTo>
                  <a:lnTo>
                    <a:pt x="246" y="0"/>
                  </a:lnTo>
                  <a:lnTo>
                    <a:pt x="246" y="0"/>
                  </a:lnTo>
                  <a:lnTo>
                    <a:pt x="244" y="0"/>
                  </a:lnTo>
                  <a:lnTo>
                    <a:pt x="244" y="0"/>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20" name="Freeform 526">
              <a:extLst>
                <a:ext uri="{FF2B5EF4-FFF2-40B4-BE49-F238E27FC236}">
                  <a16:creationId xmlns:a16="http://schemas.microsoft.com/office/drawing/2014/main" id="{09CE7676-9CF1-4752-AFE7-931D7BCD98CA}"/>
                </a:ext>
              </a:extLst>
            </p:cNvPr>
            <p:cNvSpPr>
              <a:spLocks/>
            </p:cNvSpPr>
            <p:nvPr/>
          </p:nvSpPr>
          <p:spPr bwMode="auto">
            <a:xfrm>
              <a:off x="2746418" y="2613527"/>
              <a:ext cx="1539440" cy="779650"/>
            </a:xfrm>
            <a:custGeom>
              <a:avLst/>
              <a:gdLst>
                <a:gd name="T0" fmla="*/ 464 w 814"/>
                <a:gd name="T1" fmla="*/ 10 h 456"/>
                <a:gd name="T2" fmla="*/ 542 w 814"/>
                <a:gd name="T3" fmla="*/ 20 h 456"/>
                <a:gd name="T4" fmla="*/ 590 w 814"/>
                <a:gd name="T5" fmla="*/ 70 h 456"/>
                <a:gd name="T6" fmla="*/ 588 w 814"/>
                <a:gd name="T7" fmla="*/ 122 h 456"/>
                <a:gd name="T8" fmla="*/ 596 w 814"/>
                <a:gd name="T9" fmla="*/ 144 h 456"/>
                <a:gd name="T10" fmla="*/ 642 w 814"/>
                <a:gd name="T11" fmla="*/ 108 h 456"/>
                <a:gd name="T12" fmla="*/ 680 w 814"/>
                <a:gd name="T13" fmla="*/ 104 h 456"/>
                <a:gd name="T14" fmla="*/ 702 w 814"/>
                <a:gd name="T15" fmla="*/ 74 h 456"/>
                <a:gd name="T16" fmla="*/ 762 w 814"/>
                <a:gd name="T17" fmla="*/ 68 h 456"/>
                <a:gd name="T18" fmla="*/ 786 w 814"/>
                <a:gd name="T19" fmla="*/ 26 h 456"/>
                <a:gd name="T20" fmla="*/ 802 w 814"/>
                <a:gd name="T21" fmla="*/ 62 h 456"/>
                <a:gd name="T22" fmla="*/ 802 w 814"/>
                <a:gd name="T23" fmla="*/ 86 h 456"/>
                <a:gd name="T24" fmla="*/ 780 w 814"/>
                <a:gd name="T25" fmla="*/ 94 h 456"/>
                <a:gd name="T26" fmla="*/ 766 w 814"/>
                <a:gd name="T27" fmla="*/ 102 h 456"/>
                <a:gd name="T28" fmla="*/ 756 w 814"/>
                <a:gd name="T29" fmla="*/ 128 h 456"/>
                <a:gd name="T30" fmla="*/ 746 w 814"/>
                <a:gd name="T31" fmla="*/ 144 h 456"/>
                <a:gd name="T32" fmla="*/ 716 w 814"/>
                <a:gd name="T33" fmla="*/ 164 h 456"/>
                <a:gd name="T34" fmla="*/ 692 w 814"/>
                <a:gd name="T35" fmla="*/ 184 h 456"/>
                <a:gd name="T36" fmla="*/ 672 w 814"/>
                <a:gd name="T37" fmla="*/ 214 h 456"/>
                <a:gd name="T38" fmla="*/ 676 w 814"/>
                <a:gd name="T39" fmla="*/ 234 h 456"/>
                <a:gd name="T40" fmla="*/ 662 w 814"/>
                <a:gd name="T41" fmla="*/ 264 h 456"/>
                <a:gd name="T42" fmla="*/ 646 w 814"/>
                <a:gd name="T43" fmla="*/ 272 h 456"/>
                <a:gd name="T44" fmla="*/ 620 w 814"/>
                <a:gd name="T45" fmla="*/ 288 h 456"/>
                <a:gd name="T46" fmla="*/ 602 w 814"/>
                <a:gd name="T47" fmla="*/ 308 h 456"/>
                <a:gd name="T48" fmla="*/ 586 w 814"/>
                <a:gd name="T49" fmla="*/ 362 h 456"/>
                <a:gd name="T50" fmla="*/ 594 w 814"/>
                <a:gd name="T51" fmla="*/ 396 h 456"/>
                <a:gd name="T52" fmla="*/ 602 w 814"/>
                <a:gd name="T53" fmla="*/ 452 h 456"/>
                <a:gd name="T54" fmla="*/ 576 w 814"/>
                <a:gd name="T55" fmla="*/ 438 h 456"/>
                <a:gd name="T56" fmla="*/ 564 w 814"/>
                <a:gd name="T57" fmla="*/ 380 h 456"/>
                <a:gd name="T58" fmla="*/ 538 w 814"/>
                <a:gd name="T59" fmla="*/ 350 h 456"/>
                <a:gd name="T60" fmla="*/ 500 w 814"/>
                <a:gd name="T61" fmla="*/ 346 h 456"/>
                <a:gd name="T62" fmla="*/ 466 w 814"/>
                <a:gd name="T63" fmla="*/ 362 h 456"/>
                <a:gd name="T64" fmla="*/ 446 w 814"/>
                <a:gd name="T65" fmla="*/ 372 h 456"/>
                <a:gd name="T66" fmla="*/ 434 w 814"/>
                <a:gd name="T67" fmla="*/ 348 h 456"/>
                <a:gd name="T68" fmla="*/ 420 w 814"/>
                <a:gd name="T69" fmla="*/ 368 h 456"/>
                <a:gd name="T70" fmla="*/ 400 w 814"/>
                <a:gd name="T71" fmla="*/ 354 h 456"/>
                <a:gd name="T72" fmla="*/ 360 w 814"/>
                <a:gd name="T73" fmla="*/ 396 h 456"/>
                <a:gd name="T74" fmla="*/ 328 w 814"/>
                <a:gd name="T75" fmla="*/ 424 h 456"/>
                <a:gd name="T76" fmla="*/ 316 w 814"/>
                <a:gd name="T77" fmla="*/ 400 h 456"/>
                <a:gd name="T78" fmla="*/ 298 w 814"/>
                <a:gd name="T79" fmla="*/ 366 h 456"/>
                <a:gd name="T80" fmla="*/ 278 w 814"/>
                <a:gd name="T81" fmla="*/ 368 h 456"/>
                <a:gd name="T82" fmla="*/ 258 w 814"/>
                <a:gd name="T83" fmla="*/ 364 h 456"/>
                <a:gd name="T84" fmla="*/ 244 w 814"/>
                <a:gd name="T85" fmla="*/ 342 h 456"/>
                <a:gd name="T86" fmla="*/ 230 w 814"/>
                <a:gd name="T87" fmla="*/ 328 h 456"/>
                <a:gd name="T88" fmla="*/ 216 w 814"/>
                <a:gd name="T89" fmla="*/ 322 h 456"/>
                <a:gd name="T90" fmla="*/ 198 w 814"/>
                <a:gd name="T91" fmla="*/ 334 h 456"/>
                <a:gd name="T92" fmla="*/ 146 w 814"/>
                <a:gd name="T93" fmla="*/ 336 h 456"/>
                <a:gd name="T94" fmla="*/ 112 w 814"/>
                <a:gd name="T95" fmla="*/ 310 h 456"/>
                <a:gd name="T96" fmla="*/ 80 w 814"/>
                <a:gd name="T97" fmla="*/ 292 h 456"/>
                <a:gd name="T98" fmla="*/ 46 w 814"/>
                <a:gd name="T99" fmla="*/ 274 h 456"/>
                <a:gd name="T100" fmla="*/ 36 w 814"/>
                <a:gd name="T101" fmla="*/ 248 h 456"/>
                <a:gd name="T102" fmla="*/ 22 w 814"/>
                <a:gd name="T103" fmla="*/ 230 h 456"/>
                <a:gd name="T104" fmla="*/ 4 w 814"/>
                <a:gd name="T105" fmla="*/ 196 h 456"/>
                <a:gd name="T106" fmla="*/ 4 w 814"/>
                <a:gd name="T107" fmla="*/ 150 h 456"/>
                <a:gd name="T108" fmla="*/ 4 w 814"/>
                <a:gd name="T109" fmla="*/ 130 h 456"/>
                <a:gd name="T110" fmla="*/ 16 w 814"/>
                <a:gd name="T111" fmla="*/ 102 h 456"/>
                <a:gd name="T112" fmla="*/ 26 w 814"/>
                <a:gd name="T113" fmla="*/ 68 h 456"/>
                <a:gd name="T114" fmla="*/ 38 w 814"/>
                <a:gd name="T115" fmla="*/ 38 h 456"/>
                <a:gd name="T116" fmla="*/ 28 w 814"/>
                <a:gd name="T117" fmla="*/ 14 h 456"/>
                <a:gd name="T118" fmla="*/ 54 w 814"/>
                <a:gd name="T119" fmla="*/ 3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14" h="456">
                  <a:moveTo>
                    <a:pt x="58" y="2"/>
                  </a:moveTo>
                  <a:lnTo>
                    <a:pt x="442" y="0"/>
                  </a:lnTo>
                  <a:lnTo>
                    <a:pt x="440" y="2"/>
                  </a:lnTo>
                  <a:lnTo>
                    <a:pt x="440" y="4"/>
                  </a:lnTo>
                  <a:lnTo>
                    <a:pt x="440" y="6"/>
                  </a:lnTo>
                  <a:lnTo>
                    <a:pt x="440" y="8"/>
                  </a:lnTo>
                  <a:lnTo>
                    <a:pt x="440" y="10"/>
                  </a:lnTo>
                  <a:lnTo>
                    <a:pt x="440" y="10"/>
                  </a:lnTo>
                  <a:lnTo>
                    <a:pt x="440" y="10"/>
                  </a:lnTo>
                  <a:lnTo>
                    <a:pt x="440" y="10"/>
                  </a:lnTo>
                  <a:lnTo>
                    <a:pt x="442" y="12"/>
                  </a:lnTo>
                  <a:lnTo>
                    <a:pt x="444" y="12"/>
                  </a:lnTo>
                  <a:lnTo>
                    <a:pt x="444" y="12"/>
                  </a:lnTo>
                  <a:lnTo>
                    <a:pt x="446" y="12"/>
                  </a:lnTo>
                  <a:lnTo>
                    <a:pt x="448" y="12"/>
                  </a:lnTo>
                  <a:lnTo>
                    <a:pt x="452" y="12"/>
                  </a:lnTo>
                  <a:lnTo>
                    <a:pt x="456" y="12"/>
                  </a:lnTo>
                  <a:lnTo>
                    <a:pt x="460" y="10"/>
                  </a:lnTo>
                  <a:lnTo>
                    <a:pt x="464" y="10"/>
                  </a:lnTo>
                  <a:lnTo>
                    <a:pt x="464" y="10"/>
                  </a:lnTo>
                  <a:lnTo>
                    <a:pt x="466" y="10"/>
                  </a:lnTo>
                  <a:lnTo>
                    <a:pt x="470" y="10"/>
                  </a:lnTo>
                  <a:lnTo>
                    <a:pt x="476" y="10"/>
                  </a:lnTo>
                  <a:lnTo>
                    <a:pt x="486" y="12"/>
                  </a:lnTo>
                  <a:lnTo>
                    <a:pt x="498" y="14"/>
                  </a:lnTo>
                  <a:lnTo>
                    <a:pt x="502" y="14"/>
                  </a:lnTo>
                  <a:lnTo>
                    <a:pt x="506" y="14"/>
                  </a:lnTo>
                  <a:lnTo>
                    <a:pt x="508" y="14"/>
                  </a:lnTo>
                  <a:lnTo>
                    <a:pt x="512" y="14"/>
                  </a:lnTo>
                  <a:lnTo>
                    <a:pt x="520" y="14"/>
                  </a:lnTo>
                  <a:lnTo>
                    <a:pt x="522" y="12"/>
                  </a:lnTo>
                  <a:lnTo>
                    <a:pt x="526" y="12"/>
                  </a:lnTo>
                  <a:lnTo>
                    <a:pt x="530" y="14"/>
                  </a:lnTo>
                  <a:lnTo>
                    <a:pt x="530" y="14"/>
                  </a:lnTo>
                  <a:lnTo>
                    <a:pt x="532" y="14"/>
                  </a:lnTo>
                  <a:lnTo>
                    <a:pt x="532" y="14"/>
                  </a:lnTo>
                  <a:lnTo>
                    <a:pt x="534" y="14"/>
                  </a:lnTo>
                  <a:lnTo>
                    <a:pt x="536" y="16"/>
                  </a:lnTo>
                  <a:lnTo>
                    <a:pt x="540" y="18"/>
                  </a:lnTo>
                  <a:lnTo>
                    <a:pt x="542" y="20"/>
                  </a:lnTo>
                  <a:lnTo>
                    <a:pt x="548" y="26"/>
                  </a:lnTo>
                  <a:lnTo>
                    <a:pt x="550" y="28"/>
                  </a:lnTo>
                  <a:lnTo>
                    <a:pt x="552" y="28"/>
                  </a:lnTo>
                  <a:lnTo>
                    <a:pt x="554" y="30"/>
                  </a:lnTo>
                  <a:lnTo>
                    <a:pt x="558" y="32"/>
                  </a:lnTo>
                  <a:lnTo>
                    <a:pt x="564" y="34"/>
                  </a:lnTo>
                  <a:lnTo>
                    <a:pt x="568" y="36"/>
                  </a:lnTo>
                  <a:lnTo>
                    <a:pt x="570" y="38"/>
                  </a:lnTo>
                  <a:lnTo>
                    <a:pt x="574" y="40"/>
                  </a:lnTo>
                  <a:lnTo>
                    <a:pt x="574" y="40"/>
                  </a:lnTo>
                  <a:lnTo>
                    <a:pt x="576" y="42"/>
                  </a:lnTo>
                  <a:lnTo>
                    <a:pt x="576" y="42"/>
                  </a:lnTo>
                  <a:lnTo>
                    <a:pt x="578" y="44"/>
                  </a:lnTo>
                  <a:lnTo>
                    <a:pt x="578" y="46"/>
                  </a:lnTo>
                  <a:lnTo>
                    <a:pt x="580" y="48"/>
                  </a:lnTo>
                  <a:lnTo>
                    <a:pt x="582" y="52"/>
                  </a:lnTo>
                  <a:lnTo>
                    <a:pt x="584" y="56"/>
                  </a:lnTo>
                  <a:lnTo>
                    <a:pt x="588" y="64"/>
                  </a:lnTo>
                  <a:lnTo>
                    <a:pt x="590" y="68"/>
                  </a:lnTo>
                  <a:lnTo>
                    <a:pt x="590" y="70"/>
                  </a:lnTo>
                  <a:lnTo>
                    <a:pt x="592" y="74"/>
                  </a:lnTo>
                  <a:lnTo>
                    <a:pt x="594" y="78"/>
                  </a:lnTo>
                  <a:lnTo>
                    <a:pt x="596" y="80"/>
                  </a:lnTo>
                  <a:lnTo>
                    <a:pt x="600" y="84"/>
                  </a:lnTo>
                  <a:lnTo>
                    <a:pt x="602" y="88"/>
                  </a:lnTo>
                  <a:lnTo>
                    <a:pt x="602" y="90"/>
                  </a:lnTo>
                  <a:lnTo>
                    <a:pt x="604" y="92"/>
                  </a:lnTo>
                  <a:lnTo>
                    <a:pt x="604" y="94"/>
                  </a:lnTo>
                  <a:lnTo>
                    <a:pt x="604" y="96"/>
                  </a:lnTo>
                  <a:lnTo>
                    <a:pt x="604" y="98"/>
                  </a:lnTo>
                  <a:lnTo>
                    <a:pt x="604" y="100"/>
                  </a:lnTo>
                  <a:lnTo>
                    <a:pt x="604" y="100"/>
                  </a:lnTo>
                  <a:lnTo>
                    <a:pt x="604" y="102"/>
                  </a:lnTo>
                  <a:lnTo>
                    <a:pt x="604" y="104"/>
                  </a:lnTo>
                  <a:lnTo>
                    <a:pt x="602" y="106"/>
                  </a:lnTo>
                  <a:lnTo>
                    <a:pt x="602" y="108"/>
                  </a:lnTo>
                  <a:lnTo>
                    <a:pt x="600" y="110"/>
                  </a:lnTo>
                  <a:lnTo>
                    <a:pt x="598" y="112"/>
                  </a:lnTo>
                  <a:lnTo>
                    <a:pt x="592" y="120"/>
                  </a:lnTo>
                  <a:lnTo>
                    <a:pt x="588" y="122"/>
                  </a:lnTo>
                  <a:lnTo>
                    <a:pt x="588" y="124"/>
                  </a:lnTo>
                  <a:lnTo>
                    <a:pt x="586" y="126"/>
                  </a:lnTo>
                  <a:lnTo>
                    <a:pt x="584" y="128"/>
                  </a:lnTo>
                  <a:lnTo>
                    <a:pt x="582" y="130"/>
                  </a:lnTo>
                  <a:lnTo>
                    <a:pt x="580" y="132"/>
                  </a:lnTo>
                  <a:lnTo>
                    <a:pt x="580" y="134"/>
                  </a:lnTo>
                  <a:lnTo>
                    <a:pt x="580" y="134"/>
                  </a:lnTo>
                  <a:lnTo>
                    <a:pt x="580" y="134"/>
                  </a:lnTo>
                  <a:lnTo>
                    <a:pt x="580" y="136"/>
                  </a:lnTo>
                  <a:lnTo>
                    <a:pt x="580" y="136"/>
                  </a:lnTo>
                  <a:lnTo>
                    <a:pt x="580" y="138"/>
                  </a:lnTo>
                  <a:lnTo>
                    <a:pt x="580" y="138"/>
                  </a:lnTo>
                  <a:lnTo>
                    <a:pt x="582" y="138"/>
                  </a:lnTo>
                  <a:lnTo>
                    <a:pt x="582" y="140"/>
                  </a:lnTo>
                  <a:lnTo>
                    <a:pt x="584" y="140"/>
                  </a:lnTo>
                  <a:lnTo>
                    <a:pt x="586" y="142"/>
                  </a:lnTo>
                  <a:lnTo>
                    <a:pt x="588" y="142"/>
                  </a:lnTo>
                  <a:lnTo>
                    <a:pt x="588" y="142"/>
                  </a:lnTo>
                  <a:lnTo>
                    <a:pt x="592" y="144"/>
                  </a:lnTo>
                  <a:lnTo>
                    <a:pt x="596" y="144"/>
                  </a:lnTo>
                  <a:lnTo>
                    <a:pt x="598" y="144"/>
                  </a:lnTo>
                  <a:lnTo>
                    <a:pt x="600" y="144"/>
                  </a:lnTo>
                  <a:lnTo>
                    <a:pt x="600" y="144"/>
                  </a:lnTo>
                  <a:lnTo>
                    <a:pt x="602" y="144"/>
                  </a:lnTo>
                  <a:lnTo>
                    <a:pt x="604" y="144"/>
                  </a:lnTo>
                  <a:lnTo>
                    <a:pt x="606" y="142"/>
                  </a:lnTo>
                  <a:lnTo>
                    <a:pt x="610" y="140"/>
                  </a:lnTo>
                  <a:lnTo>
                    <a:pt x="612" y="140"/>
                  </a:lnTo>
                  <a:lnTo>
                    <a:pt x="614" y="138"/>
                  </a:lnTo>
                  <a:lnTo>
                    <a:pt x="618" y="132"/>
                  </a:lnTo>
                  <a:lnTo>
                    <a:pt x="622" y="128"/>
                  </a:lnTo>
                  <a:lnTo>
                    <a:pt x="626" y="124"/>
                  </a:lnTo>
                  <a:lnTo>
                    <a:pt x="630" y="120"/>
                  </a:lnTo>
                  <a:lnTo>
                    <a:pt x="630" y="118"/>
                  </a:lnTo>
                  <a:lnTo>
                    <a:pt x="632" y="118"/>
                  </a:lnTo>
                  <a:lnTo>
                    <a:pt x="634" y="116"/>
                  </a:lnTo>
                  <a:lnTo>
                    <a:pt x="634" y="114"/>
                  </a:lnTo>
                  <a:lnTo>
                    <a:pt x="638" y="110"/>
                  </a:lnTo>
                  <a:lnTo>
                    <a:pt x="640" y="110"/>
                  </a:lnTo>
                  <a:lnTo>
                    <a:pt x="642" y="108"/>
                  </a:lnTo>
                  <a:lnTo>
                    <a:pt x="644" y="106"/>
                  </a:lnTo>
                  <a:lnTo>
                    <a:pt x="644" y="106"/>
                  </a:lnTo>
                  <a:lnTo>
                    <a:pt x="644" y="106"/>
                  </a:lnTo>
                  <a:lnTo>
                    <a:pt x="646" y="106"/>
                  </a:lnTo>
                  <a:lnTo>
                    <a:pt x="648" y="106"/>
                  </a:lnTo>
                  <a:lnTo>
                    <a:pt x="650" y="106"/>
                  </a:lnTo>
                  <a:lnTo>
                    <a:pt x="652" y="106"/>
                  </a:lnTo>
                  <a:lnTo>
                    <a:pt x="656" y="106"/>
                  </a:lnTo>
                  <a:lnTo>
                    <a:pt x="662" y="108"/>
                  </a:lnTo>
                  <a:lnTo>
                    <a:pt x="666" y="108"/>
                  </a:lnTo>
                  <a:lnTo>
                    <a:pt x="668" y="108"/>
                  </a:lnTo>
                  <a:lnTo>
                    <a:pt x="670" y="108"/>
                  </a:lnTo>
                  <a:lnTo>
                    <a:pt x="672" y="108"/>
                  </a:lnTo>
                  <a:lnTo>
                    <a:pt x="674" y="108"/>
                  </a:lnTo>
                  <a:lnTo>
                    <a:pt x="676" y="108"/>
                  </a:lnTo>
                  <a:lnTo>
                    <a:pt x="676" y="108"/>
                  </a:lnTo>
                  <a:lnTo>
                    <a:pt x="678" y="106"/>
                  </a:lnTo>
                  <a:lnTo>
                    <a:pt x="678" y="106"/>
                  </a:lnTo>
                  <a:lnTo>
                    <a:pt x="678" y="106"/>
                  </a:lnTo>
                  <a:lnTo>
                    <a:pt x="680" y="104"/>
                  </a:lnTo>
                  <a:lnTo>
                    <a:pt x="680" y="102"/>
                  </a:lnTo>
                  <a:lnTo>
                    <a:pt x="680" y="100"/>
                  </a:lnTo>
                  <a:lnTo>
                    <a:pt x="682" y="96"/>
                  </a:lnTo>
                  <a:lnTo>
                    <a:pt x="682" y="94"/>
                  </a:lnTo>
                  <a:lnTo>
                    <a:pt x="682" y="90"/>
                  </a:lnTo>
                  <a:lnTo>
                    <a:pt x="682" y="88"/>
                  </a:lnTo>
                  <a:lnTo>
                    <a:pt x="684" y="86"/>
                  </a:lnTo>
                  <a:lnTo>
                    <a:pt x="684" y="86"/>
                  </a:lnTo>
                  <a:lnTo>
                    <a:pt x="684" y="84"/>
                  </a:lnTo>
                  <a:lnTo>
                    <a:pt x="686" y="82"/>
                  </a:lnTo>
                  <a:lnTo>
                    <a:pt x="688" y="80"/>
                  </a:lnTo>
                  <a:lnTo>
                    <a:pt x="688" y="80"/>
                  </a:lnTo>
                  <a:lnTo>
                    <a:pt x="690" y="78"/>
                  </a:lnTo>
                  <a:lnTo>
                    <a:pt x="692" y="76"/>
                  </a:lnTo>
                  <a:lnTo>
                    <a:pt x="694" y="76"/>
                  </a:lnTo>
                  <a:lnTo>
                    <a:pt x="696" y="74"/>
                  </a:lnTo>
                  <a:lnTo>
                    <a:pt x="696" y="74"/>
                  </a:lnTo>
                  <a:lnTo>
                    <a:pt x="698" y="74"/>
                  </a:lnTo>
                  <a:lnTo>
                    <a:pt x="700" y="74"/>
                  </a:lnTo>
                  <a:lnTo>
                    <a:pt x="702" y="74"/>
                  </a:lnTo>
                  <a:lnTo>
                    <a:pt x="704" y="74"/>
                  </a:lnTo>
                  <a:lnTo>
                    <a:pt x="708" y="74"/>
                  </a:lnTo>
                  <a:lnTo>
                    <a:pt x="712" y="74"/>
                  </a:lnTo>
                  <a:lnTo>
                    <a:pt x="716" y="74"/>
                  </a:lnTo>
                  <a:lnTo>
                    <a:pt x="724" y="76"/>
                  </a:lnTo>
                  <a:lnTo>
                    <a:pt x="734" y="78"/>
                  </a:lnTo>
                  <a:lnTo>
                    <a:pt x="738" y="78"/>
                  </a:lnTo>
                  <a:lnTo>
                    <a:pt x="742" y="80"/>
                  </a:lnTo>
                  <a:lnTo>
                    <a:pt x="746" y="80"/>
                  </a:lnTo>
                  <a:lnTo>
                    <a:pt x="748" y="80"/>
                  </a:lnTo>
                  <a:lnTo>
                    <a:pt x="750" y="80"/>
                  </a:lnTo>
                  <a:lnTo>
                    <a:pt x="752" y="78"/>
                  </a:lnTo>
                  <a:lnTo>
                    <a:pt x="754" y="78"/>
                  </a:lnTo>
                  <a:lnTo>
                    <a:pt x="754" y="78"/>
                  </a:lnTo>
                  <a:lnTo>
                    <a:pt x="754" y="78"/>
                  </a:lnTo>
                  <a:lnTo>
                    <a:pt x="756" y="78"/>
                  </a:lnTo>
                  <a:lnTo>
                    <a:pt x="758" y="76"/>
                  </a:lnTo>
                  <a:lnTo>
                    <a:pt x="758" y="74"/>
                  </a:lnTo>
                  <a:lnTo>
                    <a:pt x="760" y="72"/>
                  </a:lnTo>
                  <a:lnTo>
                    <a:pt x="762" y="68"/>
                  </a:lnTo>
                  <a:lnTo>
                    <a:pt x="764" y="64"/>
                  </a:lnTo>
                  <a:lnTo>
                    <a:pt x="766" y="62"/>
                  </a:lnTo>
                  <a:lnTo>
                    <a:pt x="768" y="58"/>
                  </a:lnTo>
                  <a:lnTo>
                    <a:pt x="770" y="54"/>
                  </a:lnTo>
                  <a:lnTo>
                    <a:pt x="772" y="50"/>
                  </a:lnTo>
                  <a:lnTo>
                    <a:pt x="772" y="50"/>
                  </a:lnTo>
                  <a:lnTo>
                    <a:pt x="772" y="48"/>
                  </a:lnTo>
                  <a:lnTo>
                    <a:pt x="774" y="44"/>
                  </a:lnTo>
                  <a:lnTo>
                    <a:pt x="776" y="38"/>
                  </a:lnTo>
                  <a:lnTo>
                    <a:pt x="776" y="34"/>
                  </a:lnTo>
                  <a:lnTo>
                    <a:pt x="776" y="32"/>
                  </a:lnTo>
                  <a:lnTo>
                    <a:pt x="778" y="30"/>
                  </a:lnTo>
                  <a:lnTo>
                    <a:pt x="778" y="30"/>
                  </a:lnTo>
                  <a:lnTo>
                    <a:pt x="778" y="28"/>
                  </a:lnTo>
                  <a:lnTo>
                    <a:pt x="780" y="28"/>
                  </a:lnTo>
                  <a:lnTo>
                    <a:pt x="780" y="26"/>
                  </a:lnTo>
                  <a:lnTo>
                    <a:pt x="782" y="26"/>
                  </a:lnTo>
                  <a:lnTo>
                    <a:pt x="782" y="26"/>
                  </a:lnTo>
                  <a:lnTo>
                    <a:pt x="784" y="26"/>
                  </a:lnTo>
                  <a:lnTo>
                    <a:pt x="786" y="26"/>
                  </a:lnTo>
                  <a:lnTo>
                    <a:pt x="788" y="26"/>
                  </a:lnTo>
                  <a:lnTo>
                    <a:pt x="792" y="26"/>
                  </a:lnTo>
                  <a:lnTo>
                    <a:pt x="794" y="26"/>
                  </a:lnTo>
                  <a:lnTo>
                    <a:pt x="796" y="28"/>
                  </a:lnTo>
                  <a:lnTo>
                    <a:pt x="798" y="28"/>
                  </a:lnTo>
                  <a:lnTo>
                    <a:pt x="800" y="28"/>
                  </a:lnTo>
                  <a:lnTo>
                    <a:pt x="800" y="30"/>
                  </a:lnTo>
                  <a:lnTo>
                    <a:pt x="800" y="30"/>
                  </a:lnTo>
                  <a:lnTo>
                    <a:pt x="802" y="30"/>
                  </a:lnTo>
                  <a:lnTo>
                    <a:pt x="802" y="32"/>
                  </a:lnTo>
                  <a:lnTo>
                    <a:pt x="802" y="32"/>
                  </a:lnTo>
                  <a:lnTo>
                    <a:pt x="802" y="34"/>
                  </a:lnTo>
                  <a:lnTo>
                    <a:pt x="804" y="36"/>
                  </a:lnTo>
                  <a:lnTo>
                    <a:pt x="804" y="38"/>
                  </a:lnTo>
                  <a:lnTo>
                    <a:pt x="804" y="42"/>
                  </a:lnTo>
                  <a:lnTo>
                    <a:pt x="804" y="44"/>
                  </a:lnTo>
                  <a:lnTo>
                    <a:pt x="802" y="50"/>
                  </a:lnTo>
                  <a:lnTo>
                    <a:pt x="802" y="56"/>
                  </a:lnTo>
                  <a:lnTo>
                    <a:pt x="802" y="58"/>
                  </a:lnTo>
                  <a:lnTo>
                    <a:pt x="802" y="62"/>
                  </a:lnTo>
                  <a:lnTo>
                    <a:pt x="802" y="64"/>
                  </a:lnTo>
                  <a:lnTo>
                    <a:pt x="802" y="66"/>
                  </a:lnTo>
                  <a:lnTo>
                    <a:pt x="802" y="68"/>
                  </a:lnTo>
                  <a:lnTo>
                    <a:pt x="802" y="70"/>
                  </a:lnTo>
                  <a:lnTo>
                    <a:pt x="804" y="70"/>
                  </a:lnTo>
                  <a:lnTo>
                    <a:pt x="804" y="72"/>
                  </a:lnTo>
                  <a:lnTo>
                    <a:pt x="804" y="72"/>
                  </a:lnTo>
                  <a:lnTo>
                    <a:pt x="806" y="72"/>
                  </a:lnTo>
                  <a:lnTo>
                    <a:pt x="808" y="74"/>
                  </a:lnTo>
                  <a:lnTo>
                    <a:pt x="808" y="74"/>
                  </a:lnTo>
                  <a:lnTo>
                    <a:pt x="812" y="76"/>
                  </a:lnTo>
                  <a:lnTo>
                    <a:pt x="814" y="76"/>
                  </a:lnTo>
                  <a:lnTo>
                    <a:pt x="812" y="78"/>
                  </a:lnTo>
                  <a:lnTo>
                    <a:pt x="810" y="80"/>
                  </a:lnTo>
                  <a:lnTo>
                    <a:pt x="808" y="82"/>
                  </a:lnTo>
                  <a:lnTo>
                    <a:pt x="808" y="84"/>
                  </a:lnTo>
                  <a:lnTo>
                    <a:pt x="806" y="84"/>
                  </a:lnTo>
                  <a:lnTo>
                    <a:pt x="804" y="86"/>
                  </a:lnTo>
                  <a:lnTo>
                    <a:pt x="804" y="86"/>
                  </a:lnTo>
                  <a:lnTo>
                    <a:pt x="802" y="86"/>
                  </a:lnTo>
                  <a:lnTo>
                    <a:pt x="800" y="86"/>
                  </a:lnTo>
                  <a:lnTo>
                    <a:pt x="798" y="86"/>
                  </a:lnTo>
                  <a:lnTo>
                    <a:pt x="796" y="86"/>
                  </a:lnTo>
                  <a:lnTo>
                    <a:pt x="794" y="86"/>
                  </a:lnTo>
                  <a:lnTo>
                    <a:pt x="794" y="86"/>
                  </a:lnTo>
                  <a:lnTo>
                    <a:pt x="792" y="86"/>
                  </a:lnTo>
                  <a:lnTo>
                    <a:pt x="792" y="86"/>
                  </a:lnTo>
                  <a:lnTo>
                    <a:pt x="792" y="88"/>
                  </a:lnTo>
                  <a:lnTo>
                    <a:pt x="790" y="88"/>
                  </a:lnTo>
                  <a:lnTo>
                    <a:pt x="788" y="92"/>
                  </a:lnTo>
                  <a:lnTo>
                    <a:pt x="788" y="92"/>
                  </a:lnTo>
                  <a:lnTo>
                    <a:pt x="788" y="94"/>
                  </a:lnTo>
                  <a:lnTo>
                    <a:pt x="786" y="96"/>
                  </a:lnTo>
                  <a:lnTo>
                    <a:pt x="786" y="96"/>
                  </a:lnTo>
                  <a:lnTo>
                    <a:pt x="786" y="96"/>
                  </a:lnTo>
                  <a:lnTo>
                    <a:pt x="786" y="96"/>
                  </a:lnTo>
                  <a:lnTo>
                    <a:pt x="784" y="96"/>
                  </a:lnTo>
                  <a:lnTo>
                    <a:pt x="784" y="96"/>
                  </a:lnTo>
                  <a:lnTo>
                    <a:pt x="782" y="96"/>
                  </a:lnTo>
                  <a:lnTo>
                    <a:pt x="780" y="94"/>
                  </a:lnTo>
                  <a:lnTo>
                    <a:pt x="780" y="94"/>
                  </a:lnTo>
                  <a:lnTo>
                    <a:pt x="778" y="94"/>
                  </a:lnTo>
                  <a:lnTo>
                    <a:pt x="776" y="94"/>
                  </a:lnTo>
                  <a:lnTo>
                    <a:pt x="776" y="94"/>
                  </a:lnTo>
                  <a:lnTo>
                    <a:pt x="776" y="94"/>
                  </a:lnTo>
                  <a:lnTo>
                    <a:pt x="776" y="94"/>
                  </a:lnTo>
                  <a:lnTo>
                    <a:pt x="776" y="96"/>
                  </a:lnTo>
                  <a:lnTo>
                    <a:pt x="774" y="96"/>
                  </a:lnTo>
                  <a:lnTo>
                    <a:pt x="774" y="96"/>
                  </a:lnTo>
                  <a:lnTo>
                    <a:pt x="774" y="98"/>
                  </a:lnTo>
                  <a:lnTo>
                    <a:pt x="774" y="100"/>
                  </a:lnTo>
                  <a:lnTo>
                    <a:pt x="774" y="102"/>
                  </a:lnTo>
                  <a:lnTo>
                    <a:pt x="774" y="102"/>
                  </a:lnTo>
                  <a:lnTo>
                    <a:pt x="774" y="102"/>
                  </a:lnTo>
                  <a:lnTo>
                    <a:pt x="772" y="102"/>
                  </a:lnTo>
                  <a:lnTo>
                    <a:pt x="772" y="102"/>
                  </a:lnTo>
                  <a:lnTo>
                    <a:pt x="770" y="102"/>
                  </a:lnTo>
                  <a:lnTo>
                    <a:pt x="770" y="102"/>
                  </a:lnTo>
                  <a:lnTo>
                    <a:pt x="768" y="102"/>
                  </a:lnTo>
                  <a:lnTo>
                    <a:pt x="766" y="102"/>
                  </a:lnTo>
                  <a:lnTo>
                    <a:pt x="764" y="102"/>
                  </a:lnTo>
                  <a:lnTo>
                    <a:pt x="762" y="102"/>
                  </a:lnTo>
                  <a:lnTo>
                    <a:pt x="762" y="102"/>
                  </a:lnTo>
                  <a:lnTo>
                    <a:pt x="762" y="102"/>
                  </a:lnTo>
                  <a:lnTo>
                    <a:pt x="762" y="102"/>
                  </a:lnTo>
                  <a:lnTo>
                    <a:pt x="760" y="102"/>
                  </a:lnTo>
                  <a:lnTo>
                    <a:pt x="760" y="104"/>
                  </a:lnTo>
                  <a:lnTo>
                    <a:pt x="760" y="106"/>
                  </a:lnTo>
                  <a:lnTo>
                    <a:pt x="758" y="108"/>
                  </a:lnTo>
                  <a:lnTo>
                    <a:pt x="758" y="112"/>
                  </a:lnTo>
                  <a:lnTo>
                    <a:pt x="756" y="114"/>
                  </a:lnTo>
                  <a:lnTo>
                    <a:pt x="756" y="118"/>
                  </a:lnTo>
                  <a:lnTo>
                    <a:pt x="754" y="120"/>
                  </a:lnTo>
                  <a:lnTo>
                    <a:pt x="754" y="122"/>
                  </a:lnTo>
                  <a:lnTo>
                    <a:pt x="754" y="124"/>
                  </a:lnTo>
                  <a:lnTo>
                    <a:pt x="754" y="124"/>
                  </a:lnTo>
                  <a:lnTo>
                    <a:pt x="754" y="126"/>
                  </a:lnTo>
                  <a:lnTo>
                    <a:pt x="754" y="126"/>
                  </a:lnTo>
                  <a:lnTo>
                    <a:pt x="754" y="128"/>
                  </a:lnTo>
                  <a:lnTo>
                    <a:pt x="756" y="128"/>
                  </a:lnTo>
                  <a:lnTo>
                    <a:pt x="758" y="130"/>
                  </a:lnTo>
                  <a:lnTo>
                    <a:pt x="760" y="130"/>
                  </a:lnTo>
                  <a:lnTo>
                    <a:pt x="762" y="132"/>
                  </a:lnTo>
                  <a:lnTo>
                    <a:pt x="764" y="134"/>
                  </a:lnTo>
                  <a:lnTo>
                    <a:pt x="764" y="134"/>
                  </a:lnTo>
                  <a:lnTo>
                    <a:pt x="764" y="134"/>
                  </a:lnTo>
                  <a:lnTo>
                    <a:pt x="764" y="136"/>
                  </a:lnTo>
                  <a:lnTo>
                    <a:pt x="764" y="136"/>
                  </a:lnTo>
                  <a:lnTo>
                    <a:pt x="764" y="136"/>
                  </a:lnTo>
                  <a:lnTo>
                    <a:pt x="764" y="138"/>
                  </a:lnTo>
                  <a:lnTo>
                    <a:pt x="764" y="138"/>
                  </a:lnTo>
                  <a:lnTo>
                    <a:pt x="762" y="138"/>
                  </a:lnTo>
                  <a:lnTo>
                    <a:pt x="762" y="140"/>
                  </a:lnTo>
                  <a:lnTo>
                    <a:pt x="760" y="140"/>
                  </a:lnTo>
                  <a:lnTo>
                    <a:pt x="758" y="142"/>
                  </a:lnTo>
                  <a:lnTo>
                    <a:pt x="756" y="142"/>
                  </a:lnTo>
                  <a:lnTo>
                    <a:pt x="752" y="144"/>
                  </a:lnTo>
                  <a:lnTo>
                    <a:pt x="750" y="144"/>
                  </a:lnTo>
                  <a:lnTo>
                    <a:pt x="750" y="144"/>
                  </a:lnTo>
                  <a:lnTo>
                    <a:pt x="746" y="144"/>
                  </a:lnTo>
                  <a:lnTo>
                    <a:pt x="742" y="144"/>
                  </a:lnTo>
                  <a:lnTo>
                    <a:pt x="738" y="144"/>
                  </a:lnTo>
                  <a:lnTo>
                    <a:pt x="734" y="144"/>
                  </a:lnTo>
                  <a:lnTo>
                    <a:pt x="730" y="144"/>
                  </a:lnTo>
                  <a:lnTo>
                    <a:pt x="730" y="144"/>
                  </a:lnTo>
                  <a:lnTo>
                    <a:pt x="728" y="144"/>
                  </a:lnTo>
                  <a:lnTo>
                    <a:pt x="726" y="146"/>
                  </a:lnTo>
                  <a:lnTo>
                    <a:pt x="726" y="146"/>
                  </a:lnTo>
                  <a:lnTo>
                    <a:pt x="724" y="146"/>
                  </a:lnTo>
                  <a:lnTo>
                    <a:pt x="724" y="146"/>
                  </a:lnTo>
                  <a:lnTo>
                    <a:pt x="724" y="148"/>
                  </a:lnTo>
                  <a:lnTo>
                    <a:pt x="724" y="150"/>
                  </a:lnTo>
                  <a:lnTo>
                    <a:pt x="722" y="152"/>
                  </a:lnTo>
                  <a:lnTo>
                    <a:pt x="722" y="154"/>
                  </a:lnTo>
                  <a:lnTo>
                    <a:pt x="720" y="156"/>
                  </a:lnTo>
                  <a:lnTo>
                    <a:pt x="720" y="158"/>
                  </a:lnTo>
                  <a:lnTo>
                    <a:pt x="720" y="160"/>
                  </a:lnTo>
                  <a:lnTo>
                    <a:pt x="718" y="162"/>
                  </a:lnTo>
                  <a:lnTo>
                    <a:pt x="716" y="164"/>
                  </a:lnTo>
                  <a:lnTo>
                    <a:pt x="716" y="164"/>
                  </a:lnTo>
                  <a:lnTo>
                    <a:pt x="716" y="164"/>
                  </a:lnTo>
                  <a:lnTo>
                    <a:pt x="714" y="166"/>
                  </a:lnTo>
                  <a:lnTo>
                    <a:pt x="714" y="166"/>
                  </a:lnTo>
                  <a:lnTo>
                    <a:pt x="712" y="166"/>
                  </a:lnTo>
                  <a:lnTo>
                    <a:pt x="710" y="166"/>
                  </a:lnTo>
                  <a:lnTo>
                    <a:pt x="708" y="166"/>
                  </a:lnTo>
                  <a:lnTo>
                    <a:pt x="706" y="166"/>
                  </a:lnTo>
                  <a:lnTo>
                    <a:pt x="704" y="166"/>
                  </a:lnTo>
                  <a:lnTo>
                    <a:pt x="702" y="166"/>
                  </a:lnTo>
                  <a:lnTo>
                    <a:pt x="700" y="168"/>
                  </a:lnTo>
                  <a:lnTo>
                    <a:pt x="700" y="168"/>
                  </a:lnTo>
                  <a:lnTo>
                    <a:pt x="700" y="168"/>
                  </a:lnTo>
                  <a:lnTo>
                    <a:pt x="698" y="170"/>
                  </a:lnTo>
                  <a:lnTo>
                    <a:pt x="696" y="170"/>
                  </a:lnTo>
                  <a:lnTo>
                    <a:pt x="696" y="172"/>
                  </a:lnTo>
                  <a:lnTo>
                    <a:pt x="694" y="176"/>
                  </a:lnTo>
                  <a:lnTo>
                    <a:pt x="692" y="178"/>
                  </a:lnTo>
                  <a:lnTo>
                    <a:pt x="692" y="178"/>
                  </a:lnTo>
                  <a:lnTo>
                    <a:pt x="692" y="180"/>
                  </a:lnTo>
                  <a:lnTo>
                    <a:pt x="692" y="184"/>
                  </a:lnTo>
                  <a:lnTo>
                    <a:pt x="692" y="186"/>
                  </a:lnTo>
                  <a:lnTo>
                    <a:pt x="692" y="190"/>
                  </a:lnTo>
                  <a:lnTo>
                    <a:pt x="692" y="194"/>
                  </a:lnTo>
                  <a:lnTo>
                    <a:pt x="690" y="198"/>
                  </a:lnTo>
                  <a:lnTo>
                    <a:pt x="690" y="198"/>
                  </a:lnTo>
                  <a:lnTo>
                    <a:pt x="690" y="200"/>
                  </a:lnTo>
                  <a:lnTo>
                    <a:pt x="690" y="202"/>
                  </a:lnTo>
                  <a:lnTo>
                    <a:pt x="688" y="202"/>
                  </a:lnTo>
                  <a:lnTo>
                    <a:pt x="688" y="204"/>
                  </a:lnTo>
                  <a:lnTo>
                    <a:pt x="688" y="204"/>
                  </a:lnTo>
                  <a:lnTo>
                    <a:pt x="688" y="204"/>
                  </a:lnTo>
                  <a:lnTo>
                    <a:pt x="686" y="204"/>
                  </a:lnTo>
                  <a:lnTo>
                    <a:pt x="684" y="204"/>
                  </a:lnTo>
                  <a:lnTo>
                    <a:pt x="682" y="206"/>
                  </a:lnTo>
                  <a:lnTo>
                    <a:pt x="680" y="206"/>
                  </a:lnTo>
                  <a:lnTo>
                    <a:pt x="678" y="206"/>
                  </a:lnTo>
                  <a:lnTo>
                    <a:pt x="678" y="208"/>
                  </a:lnTo>
                  <a:lnTo>
                    <a:pt x="678" y="208"/>
                  </a:lnTo>
                  <a:lnTo>
                    <a:pt x="676" y="210"/>
                  </a:lnTo>
                  <a:lnTo>
                    <a:pt x="672" y="214"/>
                  </a:lnTo>
                  <a:lnTo>
                    <a:pt x="670" y="216"/>
                  </a:lnTo>
                  <a:lnTo>
                    <a:pt x="668" y="218"/>
                  </a:lnTo>
                  <a:lnTo>
                    <a:pt x="668" y="220"/>
                  </a:lnTo>
                  <a:lnTo>
                    <a:pt x="666" y="220"/>
                  </a:lnTo>
                  <a:lnTo>
                    <a:pt x="666" y="222"/>
                  </a:lnTo>
                  <a:lnTo>
                    <a:pt x="666" y="222"/>
                  </a:lnTo>
                  <a:lnTo>
                    <a:pt x="666" y="222"/>
                  </a:lnTo>
                  <a:lnTo>
                    <a:pt x="666" y="224"/>
                  </a:lnTo>
                  <a:lnTo>
                    <a:pt x="666" y="224"/>
                  </a:lnTo>
                  <a:lnTo>
                    <a:pt x="668" y="224"/>
                  </a:lnTo>
                  <a:lnTo>
                    <a:pt x="668" y="226"/>
                  </a:lnTo>
                  <a:lnTo>
                    <a:pt x="670" y="226"/>
                  </a:lnTo>
                  <a:lnTo>
                    <a:pt x="672" y="226"/>
                  </a:lnTo>
                  <a:lnTo>
                    <a:pt x="674" y="228"/>
                  </a:lnTo>
                  <a:lnTo>
                    <a:pt x="674" y="228"/>
                  </a:lnTo>
                  <a:lnTo>
                    <a:pt x="674" y="228"/>
                  </a:lnTo>
                  <a:lnTo>
                    <a:pt x="674" y="230"/>
                  </a:lnTo>
                  <a:lnTo>
                    <a:pt x="674" y="230"/>
                  </a:lnTo>
                  <a:lnTo>
                    <a:pt x="676" y="232"/>
                  </a:lnTo>
                  <a:lnTo>
                    <a:pt x="676" y="234"/>
                  </a:lnTo>
                  <a:lnTo>
                    <a:pt x="676" y="236"/>
                  </a:lnTo>
                  <a:lnTo>
                    <a:pt x="676" y="238"/>
                  </a:lnTo>
                  <a:lnTo>
                    <a:pt x="676" y="244"/>
                  </a:lnTo>
                  <a:lnTo>
                    <a:pt x="676" y="248"/>
                  </a:lnTo>
                  <a:lnTo>
                    <a:pt x="676" y="250"/>
                  </a:lnTo>
                  <a:lnTo>
                    <a:pt x="674" y="252"/>
                  </a:lnTo>
                  <a:lnTo>
                    <a:pt x="674" y="254"/>
                  </a:lnTo>
                  <a:lnTo>
                    <a:pt x="674" y="256"/>
                  </a:lnTo>
                  <a:lnTo>
                    <a:pt x="674" y="256"/>
                  </a:lnTo>
                  <a:lnTo>
                    <a:pt x="672" y="258"/>
                  </a:lnTo>
                  <a:lnTo>
                    <a:pt x="672" y="258"/>
                  </a:lnTo>
                  <a:lnTo>
                    <a:pt x="672" y="258"/>
                  </a:lnTo>
                  <a:lnTo>
                    <a:pt x="670" y="260"/>
                  </a:lnTo>
                  <a:lnTo>
                    <a:pt x="670" y="260"/>
                  </a:lnTo>
                  <a:lnTo>
                    <a:pt x="668" y="260"/>
                  </a:lnTo>
                  <a:lnTo>
                    <a:pt x="666" y="262"/>
                  </a:lnTo>
                  <a:lnTo>
                    <a:pt x="664" y="262"/>
                  </a:lnTo>
                  <a:lnTo>
                    <a:pt x="664" y="262"/>
                  </a:lnTo>
                  <a:lnTo>
                    <a:pt x="662" y="262"/>
                  </a:lnTo>
                  <a:lnTo>
                    <a:pt x="662" y="264"/>
                  </a:lnTo>
                  <a:lnTo>
                    <a:pt x="662" y="264"/>
                  </a:lnTo>
                  <a:lnTo>
                    <a:pt x="662" y="264"/>
                  </a:lnTo>
                  <a:lnTo>
                    <a:pt x="662" y="266"/>
                  </a:lnTo>
                  <a:lnTo>
                    <a:pt x="662" y="268"/>
                  </a:lnTo>
                  <a:lnTo>
                    <a:pt x="662" y="270"/>
                  </a:lnTo>
                  <a:lnTo>
                    <a:pt x="662" y="270"/>
                  </a:lnTo>
                  <a:lnTo>
                    <a:pt x="660" y="272"/>
                  </a:lnTo>
                  <a:lnTo>
                    <a:pt x="660" y="274"/>
                  </a:lnTo>
                  <a:lnTo>
                    <a:pt x="660" y="274"/>
                  </a:lnTo>
                  <a:lnTo>
                    <a:pt x="660" y="274"/>
                  </a:lnTo>
                  <a:lnTo>
                    <a:pt x="660" y="274"/>
                  </a:lnTo>
                  <a:lnTo>
                    <a:pt x="658" y="276"/>
                  </a:lnTo>
                  <a:lnTo>
                    <a:pt x="658" y="276"/>
                  </a:lnTo>
                  <a:lnTo>
                    <a:pt x="656" y="276"/>
                  </a:lnTo>
                  <a:lnTo>
                    <a:pt x="654" y="274"/>
                  </a:lnTo>
                  <a:lnTo>
                    <a:pt x="652" y="274"/>
                  </a:lnTo>
                  <a:lnTo>
                    <a:pt x="650" y="274"/>
                  </a:lnTo>
                  <a:lnTo>
                    <a:pt x="648" y="274"/>
                  </a:lnTo>
                  <a:lnTo>
                    <a:pt x="646" y="272"/>
                  </a:lnTo>
                  <a:lnTo>
                    <a:pt x="646" y="272"/>
                  </a:lnTo>
                  <a:lnTo>
                    <a:pt x="644" y="274"/>
                  </a:lnTo>
                  <a:lnTo>
                    <a:pt x="644" y="274"/>
                  </a:lnTo>
                  <a:lnTo>
                    <a:pt x="644" y="274"/>
                  </a:lnTo>
                  <a:lnTo>
                    <a:pt x="642" y="274"/>
                  </a:lnTo>
                  <a:lnTo>
                    <a:pt x="642" y="276"/>
                  </a:lnTo>
                  <a:lnTo>
                    <a:pt x="640" y="276"/>
                  </a:lnTo>
                  <a:lnTo>
                    <a:pt x="640" y="278"/>
                  </a:lnTo>
                  <a:lnTo>
                    <a:pt x="638" y="282"/>
                  </a:lnTo>
                  <a:lnTo>
                    <a:pt x="638" y="282"/>
                  </a:lnTo>
                  <a:lnTo>
                    <a:pt x="636" y="284"/>
                  </a:lnTo>
                  <a:lnTo>
                    <a:pt x="636" y="284"/>
                  </a:lnTo>
                  <a:lnTo>
                    <a:pt x="634" y="284"/>
                  </a:lnTo>
                  <a:lnTo>
                    <a:pt x="632" y="284"/>
                  </a:lnTo>
                  <a:lnTo>
                    <a:pt x="630" y="286"/>
                  </a:lnTo>
                  <a:lnTo>
                    <a:pt x="628" y="286"/>
                  </a:lnTo>
                  <a:lnTo>
                    <a:pt x="626" y="286"/>
                  </a:lnTo>
                  <a:lnTo>
                    <a:pt x="624" y="286"/>
                  </a:lnTo>
                  <a:lnTo>
                    <a:pt x="622" y="288"/>
                  </a:lnTo>
                  <a:lnTo>
                    <a:pt x="622" y="288"/>
                  </a:lnTo>
                  <a:lnTo>
                    <a:pt x="620" y="288"/>
                  </a:lnTo>
                  <a:lnTo>
                    <a:pt x="620" y="290"/>
                  </a:lnTo>
                  <a:lnTo>
                    <a:pt x="620" y="290"/>
                  </a:lnTo>
                  <a:lnTo>
                    <a:pt x="620" y="292"/>
                  </a:lnTo>
                  <a:lnTo>
                    <a:pt x="618" y="294"/>
                  </a:lnTo>
                  <a:lnTo>
                    <a:pt x="618" y="296"/>
                  </a:lnTo>
                  <a:lnTo>
                    <a:pt x="618" y="298"/>
                  </a:lnTo>
                  <a:lnTo>
                    <a:pt x="618" y="300"/>
                  </a:lnTo>
                  <a:lnTo>
                    <a:pt x="616" y="302"/>
                  </a:lnTo>
                  <a:lnTo>
                    <a:pt x="616" y="302"/>
                  </a:lnTo>
                  <a:lnTo>
                    <a:pt x="616" y="302"/>
                  </a:lnTo>
                  <a:lnTo>
                    <a:pt x="616" y="302"/>
                  </a:lnTo>
                  <a:lnTo>
                    <a:pt x="614" y="302"/>
                  </a:lnTo>
                  <a:lnTo>
                    <a:pt x="614" y="304"/>
                  </a:lnTo>
                  <a:lnTo>
                    <a:pt x="612" y="304"/>
                  </a:lnTo>
                  <a:lnTo>
                    <a:pt x="610" y="304"/>
                  </a:lnTo>
                  <a:lnTo>
                    <a:pt x="608" y="304"/>
                  </a:lnTo>
                  <a:lnTo>
                    <a:pt x="606" y="304"/>
                  </a:lnTo>
                  <a:lnTo>
                    <a:pt x="604" y="304"/>
                  </a:lnTo>
                  <a:lnTo>
                    <a:pt x="604" y="306"/>
                  </a:lnTo>
                  <a:lnTo>
                    <a:pt x="602" y="308"/>
                  </a:lnTo>
                  <a:lnTo>
                    <a:pt x="600" y="308"/>
                  </a:lnTo>
                  <a:lnTo>
                    <a:pt x="598" y="310"/>
                  </a:lnTo>
                  <a:lnTo>
                    <a:pt x="596" y="312"/>
                  </a:lnTo>
                  <a:lnTo>
                    <a:pt x="594" y="314"/>
                  </a:lnTo>
                  <a:lnTo>
                    <a:pt x="592" y="314"/>
                  </a:lnTo>
                  <a:lnTo>
                    <a:pt x="592" y="316"/>
                  </a:lnTo>
                  <a:lnTo>
                    <a:pt x="592" y="318"/>
                  </a:lnTo>
                  <a:lnTo>
                    <a:pt x="590" y="318"/>
                  </a:lnTo>
                  <a:lnTo>
                    <a:pt x="590" y="320"/>
                  </a:lnTo>
                  <a:lnTo>
                    <a:pt x="590" y="322"/>
                  </a:lnTo>
                  <a:lnTo>
                    <a:pt x="588" y="326"/>
                  </a:lnTo>
                  <a:lnTo>
                    <a:pt x="588" y="330"/>
                  </a:lnTo>
                  <a:lnTo>
                    <a:pt x="588" y="332"/>
                  </a:lnTo>
                  <a:lnTo>
                    <a:pt x="588" y="336"/>
                  </a:lnTo>
                  <a:lnTo>
                    <a:pt x="588" y="342"/>
                  </a:lnTo>
                  <a:lnTo>
                    <a:pt x="588" y="348"/>
                  </a:lnTo>
                  <a:lnTo>
                    <a:pt x="588" y="352"/>
                  </a:lnTo>
                  <a:lnTo>
                    <a:pt x="588" y="354"/>
                  </a:lnTo>
                  <a:lnTo>
                    <a:pt x="588" y="358"/>
                  </a:lnTo>
                  <a:lnTo>
                    <a:pt x="586" y="362"/>
                  </a:lnTo>
                  <a:lnTo>
                    <a:pt x="586" y="366"/>
                  </a:lnTo>
                  <a:lnTo>
                    <a:pt x="586" y="368"/>
                  </a:lnTo>
                  <a:lnTo>
                    <a:pt x="586" y="368"/>
                  </a:lnTo>
                  <a:lnTo>
                    <a:pt x="586" y="370"/>
                  </a:lnTo>
                  <a:lnTo>
                    <a:pt x="586" y="370"/>
                  </a:lnTo>
                  <a:lnTo>
                    <a:pt x="588" y="372"/>
                  </a:lnTo>
                  <a:lnTo>
                    <a:pt x="588" y="372"/>
                  </a:lnTo>
                  <a:lnTo>
                    <a:pt x="588" y="372"/>
                  </a:lnTo>
                  <a:lnTo>
                    <a:pt x="590" y="372"/>
                  </a:lnTo>
                  <a:lnTo>
                    <a:pt x="592" y="374"/>
                  </a:lnTo>
                  <a:lnTo>
                    <a:pt x="592" y="374"/>
                  </a:lnTo>
                  <a:lnTo>
                    <a:pt x="594" y="374"/>
                  </a:lnTo>
                  <a:lnTo>
                    <a:pt x="594" y="376"/>
                  </a:lnTo>
                  <a:lnTo>
                    <a:pt x="594" y="376"/>
                  </a:lnTo>
                  <a:lnTo>
                    <a:pt x="594" y="378"/>
                  </a:lnTo>
                  <a:lnTo>
                    <a:pt x="594" y="380"/>
                  </a:lnTo>
                  <a:lnTo>
                    <a:pt x="594" y="382"/>
                  </a:lnTo>
                  <a:lnTo>
                    <a:pt x="594" y="386"/>
                  </a:lnTo>
                  <a:lnTo>
                    <a:pt x="594" y="394"/>
                  </a:lnTo>
                  <a:lnTo>
                    <a:pt x="594" y="396"/>
                  </a:lnTo>
                  <a:lnTo>
                    <a:pt x="594" y="398"/>
                  </a:lnTo>
                  <a:lnTo>
                    <a:pt x="594" y="400"/>
                  </a:lnTo>
                  <a:lnTo>
                    <a:pt x="596" y="400"/>
                  </a:lnTo>
                  <a:lnTo>
                    <a:pt x="596" y="402"/>
                  </a:lnTo>
                  <a:lnTo>
                    <a:pt x="596" y="404"/>
                  </a:lnTo>
                  <a:lnTo>
                    <a:pt x="598" y="406"/>
                  </a:lnTo>
                  <a:lnTo>
                    <a:pt x="600" y="414"/>
                  </a:lnTo>
                  <a:lnTo>
                    <a:pt x="602" y="418"/>
                  </a:lnTo>
                  <a:lnTo>
                    <a:pt x="602" y="424"/>
                  </a:lnTo>
                  <a:lnTo>
                    <a:pt x="604" y="428"/>
                  </a:lnTo>
                  <a:lnTo>
                    <a:pt x="604" y="434"/>
                  </a:lnTo>
                  <a:lnTo>
                    <a:pt x="604" y="436"/>
                  </a:lnTo>
                  <a:lnTo>
                    <a:pt x="604" y="438"/>
                  </a:lnTo>
                  <a:lnTo>
                    <a:pt x="604" y="440"/>
                  </a:lnTo>
                  <a:lnTo>
                    <a:pt x="604" y="442"/>
                  </a:lnTo>
                  <a:lnTo>
                    <a:pt x="604" y="444"/>
                  </a:lnTo>
                  <a:lnTo>
                    <a:pt x="604" y="446"/>
                  </a:lnTo>
                  <a:lnTo>
                    <a:pt x="604" y="448"/>
                  </a:lnTo>
                  <a:lnTo>
                    <a:pt x="602" y="450"/>
                  </a:lnTo>
                  <a:lnTo>
                    <a:pt x="602" y="452"/>
                  </a:lnTo>
                  <a:lnTo>
                    <a:pt x="600" y="454"/>
                  </a:lnTo>
                  <a:lnTo>
                    <a:pt x="600" y="454"/>
                  </a:lnTo>
                  <a:lnTo>
                    <a:pt x="600" y="454"/>
                  </a:lnTo>
                  <a:lnTo>
                    <a:pt x="598" y="456"/>
                  </a:lnTo>
                  <a:lnTo>
                    <a:pt x="598" y="456"/>
                  </a:lnTo>
                  <a:lnTo>
                    <a:pt x="598" y="456"/>
                  </a:lnTo>
                  <a:lnTo>
                    <a:pt x="598" y="456"/>
                  </a:lnTo>
                  <a:lnTo>
                    <a:pt x="596" y="454"/>
                  </a:lnTo>
                  <a:lnTo>
                    <a:pt x="596" y="454"/>
                  </a:lnTo>
                  <a:lnTo>
                    <a:pt x="596" y="452"/>
                  </a:lnTo>
                  <a:lnTo>
                    <a:pt x="594" y="452"/>
                  </a:lnTo>
                  <a:lnTo>
                    <a:pt x="592" y="448"/>
                  </a:lnTo>
                  <a:lnTo>
                    <a:pt x="592" y="446"/>
                  </a:lnTo>
                  <a:lnTo>
                    <a:pt x="590" y="446"/>
                  </a:lnTo>
                  <a:lnTo>
                    <a:pt x="590" y="444"/>
                  </a:lnTo>
                  <a:lnTo>
                    <a:pt x="588" y="444"/>
                  </a:lnTo>
                  <a:lnTo>
                    <a:pt x="582" y="442"/>
                  </a:lnTo>
                  <a:lnTo>
                    <a:pt x="580" y="440"/>
                  </a:lnTo>
                  <a:lnTo>
                    <a:pt x="578" y="440"/>
                  </a:lnTo>
                  <a:lnTo>
                    <a:pt x="576" y="438"/>
                  </a:lnTo>
                  <a:lnTo>
                    <a:pt x="576" y="438"/>
                  </a:lnTo>
                  <a:lnTo>
                    <a:pt x="576" y="438"/>
                  </a:lnTo>
                  <a:lnTo>
                    <a:pt x="574" y="436"/>
                  </a:lnTo>
                  <a:lnTo>
                    <a:pt x="574" y="436"/>
                  </a:lnTo>
                  <a:lnTo>
                    <a:pt x="574" y="432"/>
                  </a:lnTo>
                  <a:lnTo>
                    <a:pt x="572" y="430"/>
                  </a:lnTo>
                  <a:lnTo>
                    <a:pt x="572" y="428"/>
                  </a:lnTo>
                  <a:lnTo>
                    <a:pt x="570" y="422"/>
                  </a:lnTo>
                  <a:lnTo>
                    <a:pt x="568" y="416"/>
                  </a:lnTo>
                  <a:lnTo>
                    <a:pt x="566" y="412"/>
                  </a:lnTo>
                  <a:lnTo>
                    <a:pt x="564" y="406"/>
                  </a:lnTo>
                  <a:lnTo>
                    <a:pt x="564" y="404"/>
                  </a:lnTo>
                  <a:lnTo>
                    <a:pt x="562" y="400"/>
                  </a:lnTo>
                  <a:lnTo>
                    <a:pt x="562" y="398"/>
                  </a:lnTo>
                  <a:lnTo>
                    <a:pt x="562" y="396"/>
                  </a:lnTo>
                  <a:lnTo>
                    <a:pt x="562" y="394"/>
                  </a:lnTo>
                  <a:lnTo>
                    <a:pt x="562" y="394"/>
                  </a:lnTo>
                  <a:lnTo>
                    <a:pt x="562" y="390"/>
                  </a:lnTo>
                  <a:lnTo>
                    <a:pt x="564" y="384"/>
                  </a:lnTo>
                  <a:lnTo>
                    <a:pt x="564" y="380"/>
                  </a:lnTo>
                  <a:lnTo>
                    <a:pt x="564" y="378"/>
                  </a:lnTo>
                  <a:lnTo>
                    <a:pt x="564" y="376"/>
                  </a:lnTo>
                  <a:lnTo>
                    <a:pt x="564" y="376"/>
                  </a:lnTo>
                  <a:lnTo>
                    <a:pt x="564" y="374"/>
                  </a:lnTo>
                  <a:lnTo>
                    <a:pt x="564" y="372"/>
                  </a:lnTo>
                  <a:lnTo>
                    <a:pt x="564" y="372"/>
                  </a:lnTo>
                  <a:lnTo>
                    <a:pt x="564" y="372"/>
                  </a:lnTo>
                  <a:lnTo>
                    <a:pt x="562" y="370"/>
                  </a:lnTo>
                  <a:lnTo>
                    <a:pt x="560" y="368"/>
                  </a:lnTo>
                  <a:lnTo>
                    <a:pt x="560" y="366"/>
                  </a:lnTo>
                  <a:lnTo>
                    <a:pt x="556" y="364"/>
                  </a:lnTo>
                  <a:lnTo>
                    <a:pt x="552" y="362"/>
                  </a:lnTo>
                  <a:lnTo>
                    <a:pt x="550" y="358"/>
                  </a:lnTo>
                  <a:lnTo>
                    <a:pt x="546" y="356"/>
                  </a:lnTo>
                  <a:lnTo>
                    <a:pt x="544" y="354"/>
                  </a:lnTo>
                  <a:lnTo>
                    <a:pt x="542" y="352"/>
                  </a:lnTo>
                  <a:lnTo>
                    <a:pt x="540" y="350"/>
                  </a:lnTo>
                  <a:lnTo>
                    <a:pt x="540" y="350"/>
                  </a:lnTo>
                  <a:lnTo>
                    <a:pt x="540" y="350"/>
                  </a:lnTo>
                  <a:lnTo>
                    <a:pt x="538" y="350"/>
                  </a:lnTo>
                  <a:lnTo>
                    <a:pt x="538" y="350"/>
                  </a:lnTo>
                  <a:lnTo>
                    <a:pt x="536" y="350"/>
                  </a:lnTo>
                  <a:lnTo>
                    <a:pt x="532" y="352"/>
                  </a:lnTo>
                  <a:lnTo>
                    <a:pt x="530" y="352"/>
                  </a:lnTo>
                  <a:lnTo>
                    <a:pt x="528" y="352"/>
                  </a:lnTo>
                  <a:lnTo>
                    <a:pt x="526" y="354"/>
                  </a:lnTo>
                  <a:lnTo>
                    <a:pt x="524" y="354"/>
                  </a:lnTo>
                  <a:lnTo>
                    <a:pt x="522" y="354"/>
                  </a:lnTo>
                  <a:lnTo>
                    <a:pt x="522" y="354"/>
                  </a:lnTo>
                  <a:lnTo>
                    <a:pt x="520" y="354"/>
                  </a:lnTo>
                  <a:lnTo>
                    <a:pt x="520" y="354"/>
                  </a:lnTo>
                  <a:lnTo>
                    <a:pt x="518" y="352"/>
                  </a:lnTo>
                  <a:lnTo>
                    <a:pt x="516" y="352"/>
                  </a:lnTo>
                  <a:lnTo>
                    <a:pt x="514" y="350"/>
                  </a:lnTo>
                  <a:lnTo>
                    <a:pt x="510" y="348"/>
                  </a:lnTo>
                  <a:lnTo>
                    <a:pt x="510" y="346"/>
                  </a:lnTo>
                  <a:lnTo>
                    <a:pt x="508" y="346"/>
                  </a:lnTo>
                  <a:lnTo>
                    <a:pt x="506" y="346"/>
                  </a:lnTo>
                  <a:lnTo>
                    <a:pt x="504" y="346"/>
                  </a:lnTo>
                  <a:lnTo>
                    <a:pt x="500" y="346"/>
                  </a:lnTo>
                  <a:lnTo>
                    <a:pt x="496" y="346"/>
                  </a:lnTo>
                  <a:lnTo>
                    <a:pt x="492" y="346"/>
                  </a:lnTo>
                  <a:lnTo>
                    <a:pt x="486" y="346"/>
                  </a:lnTo>
                  <a:lnTo>
                    <a:pt x="482" y="348"/>
                  </a:lnTo>
                  <a:lnTo>
                    <a:pt x="478" y="348"/>
                  </a:lnTo>
                  <a:lnTo>
                    <a:pt x="476" y="348"/>
                  </a:lnTo>
                  <a:lnTo>
                    <a:pt x="476" y="348"/>
                  </a:lnTo>
                  <a:lnTo>
                    <a:pt x="472" y="350"/>
                  </a:lnTo>
                  <a:lnTo>
                    <a:pt x="470" y="352"/>
                  </a:lnTo>
                  <a:lnTo>
                    <a:pt x="470" y="352"/>
                  </a:lnTo>
                  <a:lnTo>
                    <a:pt x="468" y="352"/>
                  </a:lnTo>
                  <a:lnTo>
                    <a:pt x="466" y="354"/>
                  </a:lnTo>
                  <a:lnTo>
                    <a:pt x="466" y="356"/>
                  </a:lnTo>
                  <a:lnTo>
                    <a:pt x="466" y="356"/>
                  </a:lnTo>
                  <a:lnTo>
                    <a:pt x="464" y="356"/>
                  </a:lnTo>
                  <a:lnTo>
                    <a:pt x="464" y="358"/>
                  </a:lnTo>
                  <a:lnTo>
                    <a:pt x="464" y="358"/>
                  </a:lnTo>
                  <a:lnTo>
                    <a:pt x="466" y="358"/>
                  </a:lnTo>
                  <a:lnTo>
                    <a:pt x="466" y="360"/>
                  </a:lnTo>
                  <a:lnTo>
                    <a:pt x="466" y="362"/>
                  </a:lnTo>
                  <a:lnTo>
                    <a:pt x="468" y="364"/>
                  </a:lnTo>
                  <a:lnTo>
                    <a:pt x="470" y="366"/>
                  </a:lnTo>
                  <a:lnTo>
                    <a:pt x="470" y="368"/>
                  </a:lnTo>
                  <a:lnTo>
                    <a:pt x="472" y="370"/>
                  </a:lnTo>
                  <a:lnTo>
                    <a:pt x="472" y="370"/>
                  </a:lnTo>
                  <a:lnTo>
                    <a:pt x="472" y="370"/>
                  </a:lnTo>
                  <a:lnTo>
                    <a:pt x="472" y="372"/>
                  </a:lnTo>
                  <a:lnTo>
                    <a:pt x="470" y="372"/>
                  </a:lnTo>
                  <a:lnTo>
                    <a:pt x="470" y="372"/>
                  </a:lnTo>
                  <a:lnTo>
                    <a:pt x="470" y="372"/>
                  </a:lnTo>
                  <a:lnTo>
                    <a:pt x="468" y="374"/>
                  </a:lnTo>
                  <a:lnTo>
                    <a:pt x="466" y="374"/>
                  </a:lnTo>
                  <a:lnTo>
                    <a:pt x="464" y="374"/>
                  </a:lnTo>
                  <a:lnTo>
                    <a:pt x="462" y="374"/>
                  </a:lnTo>
                  <a:lnTo>
                    <a:pt x="460" y="374"/>
                  </a:lnTo>
                  <a:lnTo>
                    <a:pt x="456" y="372"/>
                  </a:lnTo>
                  <a:lnTo>
                    <a:pt x="452" y="372"/>
                  </a:lnTo>
                  <a:lnTo>
                    <a:pt x="450" y="372"/>
                  </a:lnTo>
                  <a:lnTo>
                    <a:pt x="448" y="372"/>
                  </a:lnTo>
                  <a:lnTo>
                    <a:pt x="446" y="372"/>
                  </a:lnTo>
                  <a:lnTo>
                    <a:pt x="442" y="370"/>
                  </a:lnTo>
                  <a:lnTo>
                    <a:pt x="442" y="370"/>
                  </a:lnTo>
                  <a:lnTo>
                    <a:pt x="440" y="370"/>
                  </a:lnTo>
                  <a:lnTo>
                    <a:pt x="440" y="370"/>
                  </a:lnTo>
                  <a:lnTo>
                    <a:pt x="440" y="368"/>
                  </a:lnTo>
                  <a:lnTo>
                    <a:pt x="438" y="368"/>
                  </a:lnTo>
                  <a:lnTo>
                    <a:pt x="438" y="366"/>
                  </a:lnTo>
                  <a:lnTo>
                    <a:pt x="438" y="364"/>
                  </a:lnTo>
                  <a:lnTo>
                    <a:pt x="438" y="362"/>
                  </a:lnTo>
                  <a:lnTo>
                    <a:pt x="438" y="358"/>
                  </a:lnTo>
                  <a:lnTo>
                    <a:pt x="438" y="356"/>
                  </a:lnTo>
                  <a:lnTo>
                    <a:pt x="438" y="354"/>
                  </a:lnTo>
                  <a:lnTo>
                    <a:pt x="438" y="352"/>
                  </a:lnTo>
                  <a:lnTo>
                    <a:pt x="438" y="352"/>
                  </a:lnTo>
                  <a:lnTo>
                    <a:pt x="438" y="350"/>
                  </a:lnTo>
                  <a:lnTo>
                    <a:pt x="438" y="350"/>
                  </a:lnTo>
                  <a:lnTo>
                    <a:pt x="438" y="348"/>
                  </a:lnTo>
                  <a:lnTo>
                    <a:pt x="436" y="348"/>
                  </a:lnTo>
                  <a:lnTo>
                    <a:pt x="436" y="348"/>
                  </a:lnTo>
                  <a:lnTo>
                    <a:pt x="434" y="348"/>
                  </a:lnTo>
                  <a:lnTo>
                    <a:pt x="432" y="348"/>
                  </a:lnTo>
                  <a:lnTo>
                    <a:pt x="432" y="350"/>
                  </a:lnTo>
                  <a:lnTo>
                    <a:pt x="430" y="350"/>
                  </a:lnTo>
                  <a:lnTo>
                    <a:pt x="428" y="352"/>
                  </a:lnTo>
                  <a:lnTo>
                    <a:pt x="426" y="352"/>
                  </a:lnTo>
                  <a:lnTo>
                    <a:pt x="426" y="352"/>
                  </a:lnTo>
                  <a:lnTo>
                    <a:pt x="426" y="354"/>
                  </a:lnTo>
                  <a:lnTo>
                    <a:pt x="426" y="354"/>
                  </a:lnTo>
                  <a:lnTo>
                    <a:pt x="424" y="354"/>
                  </a:lnTo>
                  <a:lnTo>
                    <a:pt x="424" y="356"/>
                  </a:lnTo>
                  <a:lnTo>
                    <a:pt x="424" y="358"/>
                  </a:lnTo>
                  <a:lnTo>
                    <a:pt x="424" y="360"/>
                  </a:lnTo>
                  <a:lnTo>
                    <a:pt x="424" y="362"/>
                  </a:lnTo>
                  <a:lnTo>
                    <a:pt x="424" y="364"/>
                  </a:lnTo>
                  <a:lnTo>
                    <a:pt x="424" y="366"/>
                  </a:lnTo>
                  <a:lnTo>
                    <a:pt x="424" y="366"/>
                  </a:lnTo>
                  <a:lnTo>
                    <a:pt x="422" y="368"/>
                  </a:lnTo>
                  <a:lnTo>
                    <a:pt x="422" y="368"/>
                  </a:lnTo>
                  <a:lnTo>
                    <a:pt x="422" y="368"/>
                  </a:lnTo>
                  <a:lnTo>
                    <a:pt x="420" y="368"/>
                  </a:lnTo>
                  <a:lnTo>
                    <a:pt x="420" y="368"/>
                  </a:lnTo>
                  <a:lnTo>
                    <a:pt x="418" y="368"/>
                  </a:lnTo>
                  <a:lnTo>
                    <a:pt x="416" y="368"/>
                  </a:lnTo>
                  <a:lnTo>
                    <a:pt x="416" y="366"/>
                  </a:lnTo>
                  <a:lnTo>
                    <a:pt x="414" y="366"/>
                  </a:lnTo>
                  <a:lnTo>
                    <a:pt x="412" y="364"/>
                  </a:lnTo>
                  <a:lnTo>
                    <a:pt x="412" y="364"/>
                  </a:lnTo>
                  <a:lnTo>
                    <a:pt x="412" y="362"/>
                  </a:lnTo>
                  <a:lnTo>
                    <a:pt x="410" y="360"/>
                  </a:lnTo>
                  <a:lnTo>
                    <a:pt x="410" y="358"/>
                  </a:lnTo>
                  <a:lnTo>
                    <a:pt x="408" y="356"/>
                  </a:lnTo>
                  <a:lnTo>
                    <a:pt x="408" y="354"/>
                  </a:lnTo>
                  <a:lnTo>
                    <a:pt x="406" y="354"/>
                  </a:lnTo>
                  <a:lnTo>
                    <a:pt x="406" y="354"/>
                  </a:lnTo>
                  <a:lnTo>
                    <a:pt x="406" y="352"/>
                  </a:lnTo>
                  <a:lnTo>
                    <a:pt x="404" y="352"/>
                  </a:lnTo>
                  <a:lnTo>
                    <a:pt x="404" y="352"/>
                  </a:lnTo>
                  <a:lnTo>
                    <a:pt x="404" y="352"/>
                  </a:lnTo>
                  <a:lnTo>
                    <a:pt x="402" y="354"/>
                  </a:lnTo>
                  <a:lnTo>
                    <a:pt x="400" y="354"/>
                  </a:lnTo>
                  <a:lnTo>
                    <a:pt x="400" y="354"/>
                  </a:lnTo>
                  <a:lnTo>
                    <a:pt x="396" y="358"/>
                  </a:lnTo>
                  <a:lnTo>
                    <a:pt x="394" y="358"/>
                  </a:lnTo>
                  <a:lnTo>
                    <a:pt x="392" y="360"/>
                  </a:lnTo>
                  <a:lnTo>
                    <a:pt x="390" y="364"/>
                  </a:lnTo>
                  <a:lnTo>
                    <a:pt x="388" y="366"/>
                  </a:lnTo>
                  <a:lnTo>
                    <a:pt x="386" y="368"/>
                  </a:lnTo>
                  <a:lnTo>
                    <a:pt x="384" y="370"/>
                  </a:lnTo>
                  <a:lnTo>
                    <a:pt x="384" y="370"/>
                  </a:lnTo>
                  <a:lnTo>
                    <a:pt x="382" y="374"/>
                  </a:lnTo>
                  <a:lnTo>
                    <a:pt x="378" y="378"/>
                  </a:lnTo>
                  <a:lnTo>
                    <a:pt x="376" y="382"/>
                  </a:lnTo>
                  <a:lnTo>
                    <a:pt x="374" y="384"/>
                  </a:lnTo>
                  <a:lnTo>
                    <a:pt x="372" y="388"/>
                  </a:lnTo>
                  <a:lnTo>
                    <a:pt x="370" y="390"/>
                  </a:lnTo>
                  <a:lnTo>
                    <a:pt x="368" y="390"/>
                  </a:lnTo>
                  <a:lnTo>
                    <a:pt x="368" y="392"/>
                  </a:lnTo>
                  <a:lnTo>
                    <a:pt x="366" y="392"/>
                  </a:lnTo>
                  <a:lnTo>
                    <a:pt x="364" y="394"/>
                  </a:lnTo>
                  <a:lnTo>
                    <a:pt x="360" y="396"/>
                  </a:lnTo>
                  <a:lnTo>
                    <a:pt x="358" y="396"/>
                  </a:lnTo>
                  <a:lnTo>
                    <a:pt x="354" y="398"/>
                  </a:lnTo>
                  <a:lnTo>
                    <a:pt x="352" y="398"/>
                  </a:lnTo>
                  <a:lnTo>
                    <a:pt x="352" y="398"/>
                  </a:lnTo>
                  <a:lnTo>
                    <a:pt x="352" y="400"/>
                  </a:lnTo>
                  <a:lnTo>
                    <a:pt x="352" y="400"/>
                  </a:lnTo>
                  <a:lnTo>
                    <a:pt x="350" y="402"/>
                  </a:lnTo>
                  <a:lnTo>
                    <a:pt x="350" y="404"/>
                  </a:lnTo>
                  <a:lnTo>
                    <a:pt x="348" y="406"/>
                  </a:lnTo>
                  <a:lnTo>
                    <a:pt x="348" y="408"/>
                  </a:lnTo>
                  <a:lnTo>
                    <a:pt x="346" y="412"/>
                  </a:lnTo>
                  <a:lnTo>
                    <a:pt x="346" y="416"/>
                  </a:lnTo>
                  <a:lnTo>
                    <a:pt x="346" y="420"/>
                  </a:lnTo>
                  <a:lnTo>
                    <a:pt x="346" y="424"/>
                  </a:lnTo>
                  <a:lnTo>
                    <a:pt x="342" y="424"/>
                  </a:lnTo>
                  <a:lnTo>
                    <a:pt x="340" y="424"/>
                  </a:lnTo>
                  <a:lnTo>
                    <a:pt x="336" y="424"/>
                  </a:lnTo>
                  <a:lnTo>
                    <a:pt x="334" y="424"/>
                  </a:lnTo>
                  <a:lnTo>
                    <a:pt x="330" y="424"/>
                  </a:lnTo>
                  <a:lnTo>
                    <a:pt x="328" y="424"/>
                  </a:lnTo>
                  <a:lnTo>
                    <a:pt x="328" y="424"/>
                  </a:lnTo>
                  <a:lnTo>
                    <a:pt x="326" y="424"/>
                  </a:lnTo>
                  <a:lnTo>
                    <a:pt x="326" y="424"/>
                  </a:lnTo>
                  <a:lnTo>
                    <a:pt x="324" y="422"/>
                  </a:lnTo>
                  <a:lnTo>
                    <a:pt x="324" y="422"/>
                  </a:lnTo>
                  <a:lnTo>
                    <a:pt x="324" y="420"/>
                  </a:lnTo>
                  <a:lnTo>
                    <a:pt x="324" y="420"/>
                  </a:lnTo>
                  <a:lnTo>
                    <a:pt x="324" y="416"/>
                  </a:lnTo>
                  <a:lnTo>
                    <a:pt x="324" y="414"/>
                  </a:lnTo>
                  <a:lnTo>
                    <a:pt x="324" y="410"/>
                  </a:lnTo>
                  <a:lnTo>
                    <a:pt x="322" y="408"/>
                  </a:lnTo>
                  <a:lnTo>
                    <a:pt x="322" y="406"/>
                  </a:lnTo>
                  <a:lnTo>
                    <a:pt x="322" y="404"/>
                  </a:lnTo>
                  <a:lnTo>
                    <a:pt x="322" y="404"/>
                  </a:lnTo>
                  <a:lnTo>
                    <a:pt x="322" y="404"/>
                  </a:lnTo>
                  <a:lnTo>
                    <a:pt x="320" y="402"/>
                  </a:lnTo>
                  <a:lnTo>
                    <a:pt x="320" y="402"/>
                  </a:lnTo>
                  <a:lnTo>
                    <a:pt x="318" y="402"/>
                  </a:lnTo>
                  <a:lnTo>
                    <a:pt x="318" y="400"/>
                  </a:lnTo>
                  <a:lnTo>
                    <a:pt x="316" y="400"/>
                  </a:lnTo>
                  <a:lnTo>
                    <a:pt x="314" y="400"/>
                  </a:lnTo>
                  <a:lnTo>
                    <a:pt x="312" y="398"/>
                  </a:lnTo>
                  <a:lnTo>
                    <a:pt x="310" y="398"/>
                  </a:lnTo>
                  <a:lnTo>
                    <a:pt x="310" y="398"/>
                  </a:lnTo>
                  <a:lnTo>
                    <a:pt x="308" y="396"/>
                  </a:lnTo>
                  <a:lnTo>
                    <a:pt x="308" y="396"/>
                  </a:lnTo>
                  <a:lnTo>
                    <a:pt x="308" y="394"/>
                  </a:lnTo>
                  <a:lnTo>
                    <a:pt x="308" y="394"/>
                  </a:lnTo>
                  <a:lnTo>
                    <a:pt x="308" y="392"/>
                  </a:lnTo>
                  <a:lnTo>
                    <a:pt x="306" y="390"/>
                  </a:lnTo>
                  <a:lnTo>
                    <a:pt x="306" y="386"/>
                  </a:lnTo>
                  <a:lnTo>
                    <a:pt x="306" y="384"/>
                  </a:lnTo>
                  <a:lnTo>
                    <a:pt x="306" y="380"/>
                  </a:lnTo>
                  <a:lnTo>
                    <a:pt x="306" y="378"/>
                  </a:lnTo>
                  <a:lnTo>
                    <a:pt x="306" y="376"/>
                  </a:lnTo>
                  <a:lnTo>
                    <a:pt x="306" y="376"/>
                  </a:lnTo>
                  <a:lnTo>
                    <a:pt x="304" y="374"/>
                  </a:lnTo>
                  <a:lnTo>
                    <a:pt x="304" y="372"/>
                  </a:lnTo>
                  <a:lnTo>
                    <a:pt x="302" y="370"/>
                  </a:lnTo>
                  <a:lnTo>
                    <a:pt x="298" y="366"/>
                  </a:lnTo>
                  <a:lnTo>
                    <a:pt x="296" y="364"/>
                  </a:lnTo>
                  <a:lnTo>
                    <a:pt x="294" y="360"/>
                  </a:lnTo>
                  <a:lnTo>
                    <a:pt x="292" y="358"/>
                  </a:lnTo>
                  <a:lnTo>
                    <a:pt x="290" y="356"/>
                  </a:lnTo>
                  <a:lnTo>
                    <a:pt x="286" y="354"/>
                  </a:lnTo>
                  <a:lnTo>
                    <a:pt x="286" y="354"/>
                  </a:lnTo>
                  <a:lnTo>
                    <a:pt x="284" y="354"/>
                  </a:lnTo>
                  <a:lnTo>
                    <a:pt x="284" y="352"/>
                  </a:lnTo>
                  <a:lnTo>
                    <a:pt x="282" y="352"/>
                  </a:lnTo>
                  <a:lnTo>
                    <a:pt x="282" y="352"/>
                  </a:lnTo>
                  <a:lnTo>
                    <a:pt x="282" y="352"/>
                  </a:lnTo>
                  <a:lnTo>
                    <a:pt x="280" y="354"/>
                  </a:lnTo>
                  <a:lnTo>
                    <a:pt x="280" y="354"/>
                  </a:lnTo>
                  <a:lnTo>
                    <a:pt x="280" y="354"/>
                  </a:lnTo>
                  <a:lnTo>
                    <a:pt x="278" y="356"/>
                  </a:lnTo>
                  <a:lnTo>
                    <a:pt x="278" y="358"/>
                  </a:lnTo>
                  <a:lnTo>
                    <a:pt x="278" y="358"/>
                  </a:lnTo>
                  <a:lnTo>
                    <a:pt x="278" y="362"/>
                  </a:lnTo>
                  <a:lnTo>
                    <a:pt x="278" y="366"/>
                  </a:lnTo>
                  <a:lnTo>
                    <a:pt x="278" y="368"/>
                  </a:lnTo>
                  <a:lnTo>
                    <a:pt x="278" y="370"/>
                  </a:lnTo>
                  <a:lnTo>
                    <a:pt x="278" y="372"/>
                  </a:lnTo>
                  <a:lnTo>
                    <a:pt x="276" y="372"/>
                  </a:lnTo>
                  <a:lnTo>
                    <a:pt x="276" y="372"/>
                  </a:lnTo>
                  <a:lnTo>
                    <a:pt x="276" y="374"/>
                  </a:lnTo>
                  <a:lnTo>
                    <a:pt x="274" y="374"/>
                  </a:lnTo>
                  <a:lnTo>
                    <a:pt x="274" y="374"/>
                  </a:lnTo>
                  <a:lnTo>
                    <a:pt x="270" y="374"/>
                  </a:lnTo>
                  <a:lnTo>
                    <a:pt x="268" y="374"/>
                  </a:lnTo>
                  <a:lnTo>
                    <a:pt x="266" y="374"/>
                  </a:lnTo>
                  <a:lnTo>
                    <a:pt x="264" y="374"/>
                  </a:lnTo>
                  <a:lnTo>
                    <a:pt x="262" y="374"/>
                  </a:lnTo>
                  <a:lnTo>
                    <a:pt x="262" y="374"/>
                  </a:lnTo>
                  <a:lnTo>
                    <a:pt x="262" y="372"/>
                  </a:lnTo>
                  <a:lnTo>
                    <a:pt x="260" y="372"/>
                  </a:lnTo>
                  <a:lnTo>
                    <a:pt x="260" y="370"/>
                  </a:lnTo>
                  <a:lnTo>
                    <a:pt x="258" y="370"/>
                  </a:lnTo>
                  <a:lnTo>
                    <a:pt x="258" y="368"/>
                  </a:lnTo>
                  <a:lnTo>
                    <a:pt x="258" y="366"/>
                  </a:lnTo>
                  <a:lnTo>
                    <a:pt x="258" y="364"/>
                  </a:lnTo>
                  <a:lnTo>
                    <a:pt x="256" y="362"/>
                  </a:lnTo>
                  <a:lnTo>
                    <a:pt x="256" y="358"/>
                  </a:lnTo>
                  <a:lnTo>
                    <a:pt x="256" y="354"/>
                  </a:lnTo>
                  <a:lnTo>
                    <a:pt x="256" y="352"/>
                  </a:lnTo>
                  <a:lnTo>
                    <a:pt x="254" y="352"/>
                  </a:lnTo>
                  <a:lnTo>
                    <a:pt x="254" y="350"/>
                  </a:lnTo>
                  <a:lnTo>
                    <a:pt x="254" y="348"/>
                  </a:lnTo>
                  <a:lnTo>
                    <a:pt x="252" y="348"/>
                  </a:lnTo>
                  <a:lnTo>
                    <a:pt x="252" y="348"/>
                  </a:lnTo>
                  <a:lnTo>
                    <a:pt x="248" y="348"/>
                  </a:lnTo>
                  <a:lnTo>
                    <a:pt x="248" y="348"/>
                  </a:lnTo>
                  <a:lnTo>
                    <a:pt x="246" y="348"/>
                  </a:lnTo>
                  <a:lnTo>
                    <a:pt x="246" y="346"/>
                  </a:lnTo>
                  <a:lnTo>
                    <a:pt x="246" y="346"/>
                  </a:lnTo>
                  <a:lnTo>
                    <a:pt x="244" y="346"/>
                  </a:lnTo>
                  <a:lnTo>
                    <a:pt x="244" y="346"/>
                  </a:lnTo>
                  <a:lnTo>
                    <a:pt x="244" y="346"/>
                  </a:lnTo>
                  <a:lnTo>
                    <a:pt x="244" y="344"/>
                  </a:lnTo>
                  <a:lnTo>
                    <a:pt x="244" y="344"/>
                  </a:lnTo>
                  <a:lnTo>
                    <a:pt x="244" y="342"/>
                  </a:lnTo>
                  <a:lnTo>
                    <a:pt x="244" y="340"/>
                  </a:lnTo>
                  <a:lnTo>
                    <a:pt x="244" y="338"/>
                  </a:lnTo>
                  <a:lnTo>
                    <a:pt x="244" y="336"/>
                  </a:lnTo>
                  <a:lnTo>
                    <a:pt x="244" y="334"/>
                  </a:lnTo>
                  <a:lnTo>
                    <a:pt x="244" y="334"/>
                  </a:lnTo>
                  <a:lnTo>
                    <a:pt x="244" y="334"/>
                  </a:lnTo>
                  <a:lnTo>
                    <a:pt x="244" y="332"/>
                  </a:lnTo>
                  <a:lnTo>
                    <a:pt x="242" y="332"/>
                  </a:lnTo>
                  <a:lnTo>
                    <a:pt x="242" y="332"/>
                  </a:lnTo>
                  <a:lnTo>
                    <a:pt x="242" y="332"/>
                  </a:lnTo>
                  <a:lnTo>
                    <a:pt x="240" y="332"/>
                  </a:lnTo>
                  <a:lnTo>
                    <a:pt x="238" y="332"/>
                  </a:lnTo>
                  <a:lnTo>
                    <a:pt x="236" y="330"/>
                  </a:lnTo>
                  <a:lnTo>
                    <a:pt x="234" y="330"/>
                  </a:lnTo>
                  <a:lnTo>
                    <a:pt x="234" y="330"/>
                  </a:lnTo>
                  <a:lnTo>
                    <a:pt x="232" y="330"/>
                  </a:lnTo>
                  <a:lnTo>
                    <a:pt x="232" y="330"/>
                  </a:lnTo>
                  <a:lnTo>
                    <a:pt x="232" y="330"/>
                  </a:lnTo>
                  <a:lnTo>
                    <a:pt x="232" y="328"/>
                  </a:lnTo>
                  <a:lnTo>
                    <a:pt x="230" y="328"/>
                  </a:lnTo>
                  <a:lnTo>
                    <a:pt x="230" y="326"/>
                  </a:lnTo>
                  <a:lnTo>
                    <a:pt x="230" y="324"/>
                  </a:lnTo>
                  <a:lnTo>
                    <a:pt x="230" y="322"/>
                  </a:lnTo>
                  <a:lnTo>
                    <a:pt x="230" y="320"/>
                  </a:lnTo>
                  <a:lnTo>
                    <a:pt x="228" y="318"/>
                  </a:lnTo>
                  <a:lnTo>
                    <a:pt x="228" y="316"/>
                  </a:lnTo>
                  <a:lnTo>
                    <a:pt x="228" y="316"/>
                  </a:lnTo>
                  <a:lnTo>
                    <a:pt x="228" y="316"/>
                  </a:lnTo>
                  <a:lnTo>
                    <a:pt x="228" y="314"/>
                  </a:lnTo>
                  <a:lnTo>
                    <a:pt x="226" y="314"/>
                  </a:lnTo>
                  <a:lnTo>
                    <a:pt x="226" y="314"/>
                  </a:lnTo>
                  <a:lnTo>
                    <a:pt x="226" y="316"/>
                  </a:lnTo>
                  <a:lnTo>
                    <a:pt x="224" y="316"/>
                  </a:lnTo>
                  <a:lnTo>
                    <a:pt x="224" y="316"/>
                  </a:lnTo>
                  <a:lnTo>
                    <a:pt x="222" y="318"/>
                  </a:lnTo>
                  <a:lnTo>
                    <a:pt x="220" y="320"/>
                  </a:lnTo>
                  <a:lnTo>
                    <a:pt x="218" y="322"/>
                  </a:lnTo>
                  <a:lnTo>
                    <a:pt x="218" y="322"/>
                  </a:lnTo>
                  <a:lnTo>
                    <a:pt x="218" y="322"/>
                  </a:lnTo>
                  <a:lnTo>
                    <a:pt x="216" y="322"/>
                  </a:lnTo>
                  <a:lnTo>
                    <a:pt x="214" y="322"/>
                  </a:lnTo>
                  <a:lnTo>
                    <a:pt x="210" y="322"/>
                  </a:lnTo>
                  <a:lnTo>
                    <a:pt x="208" y="322"/>
                  </a:lnTo>
                  <a:lnTo>
                    <a:pt x="206" y="322"/>
                  </a:lnTo>
                  <a:lnTo>
                    <a:pt x="206" y="324"/>
                  </a:lnTo>
                  <a:lnTo>
                    <a:pt x="204" y="324"/>
                  </a:lnTo>
                  <a:lnTo>
                    <a:pt x="204" y="324"/>
                  </a:lnTo>
                  <a:lnTo>
                    <a:pt x="204" y="324"/>
                  </a:lnTo>
                  <a:lnTo>
                    <a:pt x="204" y="324"/>
                  </a:lnTo>
                  <a:lnTo>
                    <a:pt x="204" y="326"/>
                  </a:lnTo>
                  <a:lnTo>
                    <a:pt x="204" y="326"/>
                  </a:lnTo>
                  <a:lnTo>
                    <a:pt x="204" y="328"/>
                  </a:lnTo>
                  <a:lnTo>
                    <a:pt x="204" y="330"/>
                  </a:lnTo>
                  <a:lnTo>
                    <a:pt x="202" y="330"/>
                  </a:lnTo>
                  <a:lnTo>
                    <a:pt x="202" y="332"/>
                  </a:lnTo>
                  <a:lnTo>
                    <a:pt x="202" y="332"/>
                  </a:lnTo>
                  <a:lnTo>
                    <a:pt x="202" y="332"/>
                  </a:lnTo>
                  <a:lnTo>
                    <a:pt x="202" y="334"/>
                  </a:lnTo>
                  <a:lnTo>
                    <a:pt x="200" y="334"/>
                  </a:lnTo>
                  <a:lnTo>
                    <a:pt x="198" y="334"/>
                  </a:lnTo>
                  <a:lnTo>
                    <a:pt x="198" y="334"/>
                  </a:lnTo>
                  <a:lnTo>
                    <a:pt x="194" y="334"/>
                  </a:lnTo>
                  <a:lnTo>
                    <a:pt x="192" y="334"/>
                  </a:lnTo>
                  <a:lnTo>
                    <a:pt x="186" y="332"/>
                  </a:lnTo>
                  <a:lnTo>
                    <a:pt x="182" y="332"/>
                  </a:lnTo>
                  <a:lnTo>
                    <a:pt x="182" y="332"/>
                  </a:lnTo>
                  <a:lnTo>
                    <a:pt x="180" y="332"/>
                  </a:lnTo>
                  <a:lnTo>
                    <a:pt x="178" y="334"/>
                  </a:lnTo>
                  <a:lnTo>
                    <a:pt x="176" y="334"/>
                  </a:lnTo>
                  <a:lnTo>
                    <a:pt x="172" y="336"/>
                  </a:lnTo>
                  <a:lnTo>
                    <a:pt x="170" y="336"/>
                  </a:lnTo>
                  <a:lnTo>
                    <a:pt x="168" y="338"/>
                  </a:lnTo>
                  <a:lnTo>
                    <a:pt x="166" y="338"/>
                  </a:lnTo>
                  <a:lnTo>
                    <a:pt x="164" y="338"/>
                  </a:lnTo>
                  <a:lnTo>
                    <a:pt x="162" y="338"/>
                  </a:lnTo>
                  <a:lnTo>
                    <a:pt x="158" y="338"/>
                  </a:lnTo>
                  <a:lnTo>
                    <a:pt x="156" y="338"/>
                  </a:lnTo>
                  <a:lnTo>
                    <a:pt x="152" y="338"/>
                  </a:lnTo>
                  <a:lnTo>
                    <a:pt x="150" y="336"/>
                  </a:lnTo>
                  <a:lnTo>
                    <a:pt x="146" y="336"/>
                  </a:lnTo>
                  <a:lnTo>
                    <a:pt x="144" y="334"/>
                  </a:lnTo>
                  <a:lnTo>
                    <a:pt x="142" y="334"/>
                  </a:lnTo>
                  <a:lnTo>
                    <a:pt x="140" y="334"/>
                  </a:lnTo>
                  <a:lnTo>
                    <a:pt x="140" y="332"/>
                  </a:lnTo>
                  <a:lnTo>
                    <a:pt x="138" y="330"/>
                  </a:lnTo>
                  <a:lnTo>
                    <a:pt x="136" y="328"/>
                  </a:lnTo>
                  <a:lnTo>
                    <a:pt x="134" y="326"/>
                  </a:lnTo>
                  <a:lnTo>
                    <a:pt x="130" y="322"/>
                  </a:lnTo>
                  <a:lnTo>
                    <a:pt x="128" y="320"/>
                  </a:lnTo>
                  <a:lnTo>
                    <a:pt x="126" y="318"/>
                  </a:lnTo>
                  <a:lnTo>
                    <a:pt x="126" y="318"/>
                  </a:lnTo>
                  <a:lnTo>
                    <a:pt x="124" y="318"/>
                  </a:lnTo>
                  <a:lnTo>
                    <a:pt x="120" y="316"/>
                  </a:lnTo>
                  <a:lnTo>
                    <a:pt x="118" y="316"/>
                  </a:lnTo>
                  <a:lnTo>
                    <a:pt x="116" y="316"/>
                  </a:lnTo>
                  <a:lnTo>
                    <a:pt x="114" y="314"/>
                  </a:lnTo>
                  <a:lnTo>
                    <a:pt x="114" y="314"/>
                  </a:lnTo>
                  <a:lnTo>
                    <a:pt x="114" y="312"/>
                  </a:lnTo>
                  <a:lnTo>
                    <a:pt x="112" y="312"/>
                  </a:lnTo>
                  <a:lnTo>
                    <a:pt x="112" y="310"/>
                  </a:lnTo>
                  <a:lnTo>
                    <a:pt x="112" y="308"/>
                  </a:lnTo>
                  <a:lnTo>
                    <a:pt x="112" y="306"/>
                  </a:lnTo>
                  <a:lnTo>
                    <a:pt x="110" y="306"/>
                  </a:lnTo>
                  <a:lnTo>
                    <a:pt x="110" y="306"/>
                  </a:lnTo>
                  <a:lnTo>
                    <a:pt x="110" y="304"/>
                  </a:lnTo>
                  <a:lnTo>
                    <a:pt x="108" y="304"/>
                  </a:lnTo>
                  <a:lnTo>
                    <a:pt x="106" y="304"/>
                  </a:lnTo>
                  <a:lnTo>
                    <a:pt x="104" y="302"/>
                  </a:lnTo>
                  <a:lnTo>
                    <a:pt x="102" y="302"/>
                  </a:lnTo>
                  <a:lnTo>
                    <a:pt x="100" y="302"/>
                  </a:lnTo>
                  <a:lnTo>
                    <a:pt x="98" y="302"/>
                  </a:lnTo>
                  <a:lnTo>
                    <a:pt x="92" y="302"/>
                  </a:lnTo>
                  <a:lnTo>
                    <a:pt x="86" y="302"/>
                  </a:lnTo>
                  <a:lnTo>
                    <a:pt x="82" y="304"/>
                  </a:lnTo>
                  <a:lnTo>
                    <a:pt x="78" y="304"/>
                  </a:lnTo>
                  <a:lnTo>
                    <a:pt x="80" y="302"/>
                  </a:lnTo>
                  <a:lnTo>
                    <a:pt x="80" y="298"/>
                  </a:lnTo>
                  <a:lnTo>
                    <a:pt x="80" y="296"/>
                  </a:lnTo>
                  <a:lnTo>
                    <a:pt x="80" y="294"/>
                  </a:lnTo>
                  <a:lnTo>
                    <a:pt x="80" y="292"/>
                  </a:lnTo>
                  <a:lnTo>
                    <a:pt x="80" y="292"/>
                  </a:lnTo>
                  <a:lnTo>
                    <a:pt x="80" y="290"/>
                  </a:lnTo>
                  <a:lnTo>
                    <a:pt x="80" y="290"/>
                  </a:lnTo>
                  <a:lnTo>
                    <a:pt x="78" y="290"/>
                  </a:lnTo>
                  <a:lnTo>
                    <a:pt x="78" y="290"/>
                  </a:lnTo>
                  <a:lnTo>
                    <a:pt x="76" y="288"/>
                  </a:lnTo>
                  <a:lnTo>
                    <a:pt x="74" y="288"/>
                  </a:lnTo>
                  <a:lnTo>
                    <a:pt x="72" y="288"/>
                  </a:lnTo>
                  <a:lnTo>
                    <a:pt x="66" y="286"/>
                  </a:lnTo>
                  <a:lnTo>
                    <a:pt x="62" y="286"/>
                  </a:lnTo>
                  <a:lnTo>
                    <a:pt x="62" y="286"/>
                  </a:lnTo>
                  <a:lnTo>
                    <a:pt x="62" y="284"/>
                  </a:lnTo>
                  <a:lnTo>
                    <a:pt x="60" y="284"/>
                  </a:lnTo>
                  <a:lnTo>
                    <a:pt x="58" y="282"/>
                  </a:lnTo>
                  <a:lnTo>
                    <a:pt x="54" y="280"/>
                  </a:lnTo>
                  <a:lnTo>
                    <a:pt x="52" y="276"/>
                  </a:lnTo>
                  <a:lnTo>
                    <a:pt x="50" y="276"/>
                  </a:lnTo>
                  <a:lnTo>
                    <a:pt x="48" y="274"/>
                  </a:lnTo>
                  <a:lnTo>
                    <a:pt x="46" y="274"/>
                  </a:lnTo>
                  <a:lnTo>
                    <a:pt x="46" y="274"/>
                  </a:lnTo>
                  <a:lnTo>
                    <a:pt x="40" y="272"/>
                  </a:lnTo>
                  <a:lnTo>
                    <a:pt x="38" y="272"/>
                  </a:lnTo>
                  <a:lnTo>
                    <a:pt x="36" y="270"/>
                  </a:lnTo>
                  <a:lnTo>
                    <a:pt x="36" y="270"/>
                  </a:lnTo>
                  <a:lnTo>
                    <a:pt x="36" y="270"/>
                  </a:lnTo>
                  <a:lnTo>
                    <a:pt x="34" y="268"/>
                  </a:lnTo>
                  <a:lnTo>
                    <a:pt x="34" y="268"/>
                  </a:lnTo>
                  <a:lnTo>
                    <a:pt x="34" y="268"/>
                  </a:lnTo>
                  <a:lnTo>
                    <a:pt x="34" y="266"/>
                  </a:lnTo>
                  <a:lnTo>
                    <a:pt x="34" y="266"/>
                  </a:lnTo>
                  <a:lnTo>
                    <a:pt x="34" y="264"/>
                  </a:lnTo>
                  <a:lnTo>
                    <a:pt x="36" y="262"/>
                  </a:lnTo>
                  <a:lnTo>
                    <a:pt x="36" y="258"/>
                  </a:lnTo>
                  <a:lnTo>
                    <a:pt x="36" y="256"/>
                  </a:lnTo>
                  <a:lnTo>
                    <a:pt x="38" y="252"/>
                  </a:lnTo>
                  <a:lnTo>
                    <a:pt x="38" y="252"/>
                  </a:lnTo>
                  <a:lnTo>
                    <a:pt x="38" y="250"/>
                  </a:lnTo>
                  <a:lnTo>
                    <a:pt x="38" y="250"/>
                  </a:lnTo>
                  <a:lnTo>
                    <a:pt x="38" y="248"/>
                  </a:lnTo>
                  <a:lnTo>
                    <a:pt x="36" y="248"/>
                  </a:lnTo>
                  <a:lnTo>
                    <a:pt x="36" y="248"/>
                  </a:lnTo>
                  <a:lnTo>
                    <a:pt x="34" y="246"/>
                  </a:lnTo>
                  <a:lnTo>
                    <a:pt x="34" y="246"/>
                  </a:lnTo>
                  <a:lnTo>
                    <a:pt x="30" y="246"/>
                  </a:lnTo>
                  <a:lnTo>
                    <a:pt x="28" y="246"/>
                  </a:lnTo>
                  <a:lnTo>
                    <a:pt x="26" y="246"/>
                  </a:lnTo>
                  <a:lnTo>
                    <a:pt x="22" y="246"/>
                  </a:lnTo>
                  <a:lnTo>
                    <a:pt x="22" y="246"/>
                  </a:lnTo>
                  <a:lnTo>
                    <a:pt x="20" y="246"/>
                  </a:lnTo>
                  <a:lnTo>
                    <a:pt x="20" y="244"/>
                  </a:lnTo>
                  <a:lnTo>
                    <a:pt x="20" y="244"/>
                  </a:lnTo>
                  <a:lnTo>
                    <a:pt x="20" y="244"/>
                  </a:lnTo>
                  <a:lnTo>
                    <a:pt x="20" y="244"/>
                  </a:lnTo>
                  <a:lnTo>
                    <a:pt x="18" y="242"/>
                  </a:lnTo>
                  <a:lnTo>
                    <a:pt x="18" y="240"/>
                  </a:lnTo>
                  <a:lnTo>
                    <a:pt x="20" y="238"/>
                  </a:lnTo>
                  <a:lnTo>
                    <a:pt x="20" y="236"/>
                  </a:lnTo>
                  <a:lnTo>
                    <a:pt x="20" y="232"/>
                  </a:lnTo>
                  <a:lnTo>
                    <a:pt x="22" y="232"/>
                  </a:lnTo>
                  <a:lnTo>
                    <a:pt x="22" y="230"/>
                  </a:lnTo>
                  <a:lnTo>
                    <a:pt x="24" y="226"/>
                  </a:lnTo>
                  <a:lnTo>
                    <a:pt x="24" y="224"/>
                  </a:lnTo>
                  <a:lnTo>
                    <a:pt x="26" y="222"/>
                  </a:lnTo>
                  <a:lnTo>
                    <a:pt x="26" y="220"/>
                  </a:lnTo>
                  <a:lnTo>
                    <a:pt x="26" y="220"/>
                  </a:lnTo>
                  <a:lnTo>
                    <a:pt x="26" y="220"/>
                  </a:lnTo>
                  <a:lnTo>
                    <a:pt x="26" y="218"/>
                  </a:lnTo>
                  <a:lnTo>
                    <a:pt x="26" y="218"/>
                  </a:lnTo>
                  <a:lnTo>
                    <a:pt x="24" y="216"/>
                  </a:lnTo>
                  <a:lnTo>
                    <a:pt x="24" y="214"/>
                  </a:lnTo>
                  <a:lnTo>
                    <a:pt x="22" y="214"/>
                  </a:lnTo>
                  <a:lnTo>
                    <a:pt x="20" y="210"/>
                  </a:lnTo>
                  <a:lnTo>
                    <a:pt x="16" y="208"/>
                  </a:lnTo>
                  <a:lnTo>
                    <a:pt x="16" y="206"/>
                  </a:lnTo>
                  <a:lnTo>
                    <a:pt x="14" y="204"/>
                  </a:lnTo>
                  <a:lnTo>
                    <a:pt x="10" y="202"/>
                  </a:lnTo>
                  <a:lnTo>
                    <a:pt x="8" y="200"/>
                  </a:lnTo>
                  <a:lnTo>
                    <a:pt x="6" y="198"/>
                  </a:lnTo>
                  <a:lnTo>
                    <a:pt x="6" y="196"/>
                  </a:lnTo>
                  <a:lnTo>
                    <a:pt x="4" y="196"/>
                  </a:lnTo>
                  <a:lnTo>
                    <a:pt x="4" y="196"/>
                  </a:lnTo>
                  <a:lnTo>
                    <a:pt x="4" y="194"/>
                  </a:lnTo>
                  <a:lnTo>
                    <a:pt x="2" y="192"/>
                  </a:lnTo>
                  <a:lnTo>
                    <a:pt x="2" y="188"/>
                  </a:lnTo>
                  <a:lnTo>
                    <a:pt x="2" y="186"/>
                  </a:lnTo>
                  <a:lnTo>
                    <a:pt x="0" y="182"/>
                  </a:lnTo>
                  <a:lnTo>
                    <a:pt x="0" y="180"/>
                  </a:lnTo>
                  <a:lnTo>
                    <a:pt x="0" y="176"/>
                  </a:lnTo>
                  <a:lnTo>
                    <a:pt x="0" y="174"/>
                  </a:lnTo>
                  <a:lnTo>
                    <a:pt x="0" y="170"/>
                  </a:lnTo>
                  <a:lnTo>
                    <a:pt x="0" y="168"/>
                  </a:lnTo>
                  <a:lnTo>
                    <a:pt x="0" y="164"/>
                  </a:lnTo>
                  <a:lnTo>
                    <a:pt x="0" y="162"/>
                  </a:lnTo>
                  <a:lnTo>
                    <a:pt x="0" y="160"/>
                  </a:lnTo>
                  <a:lnTo>
                    <a:pt x="0" y="156"/>
                  </a:lnTo>
                  <a:lnTo>
                    <a:pt x="2" y="154"/>
                  </a:lnTo>
                  <a:lnTo>
                    <a:pt x="2" y="152"/>
                  </a:lnTo>
                  <a:lnTo>
                    <a:pt x="2" y="152"/>
                  </a:lnTo>
                  <a:lnTo>
                    <a:pt x="2" y="152"/>
                  </a:lnTo>
                  <a:lnTo>
                    <a:pt x="4" y="150"/>
                  </a:lnTo>
                  <a:lnTo>
                    <a:pt x="6" y="150"/>
                  </a:lnTo>
                  <a:lnTo>
                    <a:pt x="6" y="148"/>
                  </a:lnTo>
                  <a:lnTo>
                    <a:pt x="8" y="148"/>
                  </a:lnTo>
                  <a:lnTo>
                    <a:pt x="10" y="146"/>
                  </a:lnTo>
                  <a:lnTo>
                    <a:pt x="10" y="146"/>
                  </a:lnTo>
                  <a:lnTo>
                    <a:pt x="10" y="146"/>
                  </a:lnTo>
                  <a:lnTo>
                    <a:pt x="10" y="146"/>
                  </a:lnTo>
                  <a:lnTo>
                    <a:pt x="10" y="144"/>
                  </a:lnTo>
                  <a:lnTo>
                    <a:pt x="10" y="144"/>
                  </a:lnTo>
                  <a:lnTo>
                    <a:pt x="10" y="144"/>
                  </a:lnTo>
                  <a:lnTo>
                    <a:pt x="10" y="144"/>
                  </a:lnTo>
                  <a:lnTo>
                    <a:pt x="10" y="142"/>
                  </a:lnTo>
                  <a:lnTo>
                    <a:pt x="8" y="142"/>
                  </a:lnTo>
                  <a:lnTo>
                    <a:pt x="6" y="140"/>
                  </a:lnTo>
                  <a:lnTo>
                    <a:pt x="4" y="140"/>
                  </a:lnTo>
                  <a:lnTo>
                    <a:pt x="4" y="138"/>
                  </a:lnTo>
                  <a:lnTo>
                    <a:pt x="4" y="136"/>
                  </a:lnTo>
                  <a:lnTo>
                    <a:pt x="4" y="134"/>
                  </a:lnTo>
                  <a:lnTo>
                    <a:pt x="4" y="132"/>
                  </a:lnTo>
                  <a:lnTo>
                    <a:pt x="4" y="130"/>
                  </a:lnTo>
                  <a:lnTo>
                    <a:pt x="4" y="130"/>
                  </a:lnTo>
                  <a:lnTo>
                    <a:pt x="4" y="130"/>
                  </a:lnTo>
                  <a:lnTo>
                    <a:pt x="4" y="128"/>
                  </a:lnTo>
                  <a:lnTo>
                    <a:pt x="6" y="126"/>
                  </a:lnTo>
                  <a:lnTo>
                    <a:pt x="6" y="124"/>
                  </a:lnTo>
                  <a:lnTo>
                    <a:pt x="6" y="124"/>
                  </a:lnTo>
                  <a:lnTo>
                    <a:pt x="8" y="122"/>
                  </a:lnTo>
                  <a:lnTo>
                    <a:pt x="8" y="120"/>
                  </a:lnTo>
                  <a:lnTo>
                    <a:pt x="8" y="116"/>
                  </a:lnTo>
                  <a:lnTo>
                    <a:pt x="8" y="112"/>
                  </a:lnTo>
                  <a:lnTo>
                    <a:pt x="8" y="110"/>
                  </a:lnTo>
                  <a:lnTo>
                    <a:pt x="8" y="108"/>
                  </a:lnTo>
                  <a:lnTo>
                    <a:pt x="10" y="108"/>
                  </a:lnTo>
                  <a:lnTo>
                    <a:pt x="10" y="106"/>
                  </a:lnTo>
                  <a:lnTo>
                    <a:pt x="10" y="106"/>
                  </a:lnTo>
                  <a:lnTo>
                    <a:pt x="10" y="106"/>
                  </a:lnTo>
                  <a:lnTo>
                    <a:pt x="14" y="104"/>
                  </a:lnTo>
                  <a:lnTo>
                    <a:pt x="16" y="104"/>
                  </a:lnTo>
                  <a:lnTo>
                    <a:pt x="16" y="102"/>
                  </a:lnTo>
                  <a:lnTo>
                    <a:pt x="16" y="102"/>
                  </a:lnTo>
                  <a:lnTo>
                    <a:pt x="18" y="100"/>
                  </a:lnTo>
                  <a:lnTo>
                    <a:pt x="18" y="100"/>
                  </a:lnTo>
                  <a:lnTo>
                    <a:pt x="18" y="98"/>
                  </a:lnTo>
                  <a:lnTo>
                    <a:pt x="18" y="96"/>
                  </a:lnTo>
                  <a:lnTo>
                    <a:pt x="18" y="94"/>
                  </a:lnTo>
                  <a:lnTo>
                    <a:pt x="16" y="90"/>
                  </a:lnTo>
                  <a:lnTo>
                    <a:pt x="16" y="86"/>
                  </a:lnTo>
                  <a:lnTo>
                    <a:pt x="16" y="82"/>
                  </a:lnTo>
                  <a:lnTo>
                    <a:pt x="16" y="80"/>
                  </a:lnTo>
                  <a:lnTo>
                    <a:pt x="16" y="80"/>
                  </a:lnTo>
                  <a:lnTo>
                    <a:pt x="16" y="78"/>
                  </a:lnTo>
                  <a:lnTo>
                    <a:pt x="16" y="76"/>
                  </a:lnTo>
                  <a:lnTo>
                    <a:pt x="18" y="76"/>
                  </a:lnTo>
                  <a:lnTo>
                    <a:pt x="18" y="76"/>
                  </a:lnTo>
                  <a:lnTo>
                    <a:pt x="20" y="74"/>
                  </a:lnTo>
                  <a:lnTo>
                    <a:pt x="22" y="72"/>
                  </a:lnTo>
                  <a:lnTo>
                    <a:pt x="24" y="72"/>
                  </a:lnTo>
                  <a:lnTo>
                    <a:pt x="24" y="70"/>
                  </a:lnTo>
                  <a:lnTo>
                    <a:pt x="26" y="70"/>
                  </a:lnTo>
                  <a:lnTo>
                    <a:pt x="26" y="68"/>
                  </a:lnTo>
                  <a:lnTo>
                    <a:pt x="26" y="66"/>
                  </a:lnTo>
                  <a:lnTo>
                    <a:pt x="26" y="64"/>
                  </a:lnTo>
                  <a:lnTo>
                    <a:pt x="26" y="60"/>
                  </a:lnTo>
                  <a:lnTo>
                    <a:pt x="28" y="56"/>
                  </a:lnTo>
                  <a:lnTo>
                    <a:pt x="28" y="52"/>
                  </a:lnTo>
                  <a:lnTo>
                    <a:pt x="28" y="50"/>
                  </a:lnTo>
                  <a:lnTo>
                    <a:pt x="28" y="48"/>
                  </a:lnTo>
                  <a:lnTo>
                    <a:pt x="28" y="46"/>
                  </a:lnTo>
                  <a:lnTo>
                    <a:pt x="30" y="44"/>
                  </a:lnTo>
                  <a:lnTo>
                    <a:pt x="30" y="42"/>
                  </a:lnTo>
                  <a:lnTo>
                    <a:pt x="30" y="42"/>
                  </a:lnTo>
                  <a:lnTo>
                    <a:pt x="32" y="42"/>
                  </a:lnTo>
                  <a:lnTo>
                    <a:pt x="32" y="40"/>
                  </a:lnTo>
                  <a:lnTo>
                    <a:pt x="34" y="40"/>
                  </a:lnTo>
                  <a:lnTo>
                    <a:pt x="36" y="40"/>
                  </a:lnTo>
                  <a:lnTo>
                    <a:pt x="38" y="40"/>
                  </a:lnTo>
                  <a:lnTo>
                    <a:pt x="38" y="40"/>
                  </a:lnTo>
                  <a:lnTo>
                    <a:pt x="38" y="40"/>
                  </a:lnTo>
                  <a:lnTo>
                    <a:pt x="38" y="38"/>
                  </a:lnTo>
                  <a:lnTo>
                    <a:pt x="38" y="38"/>
                  </a:lnTo>
                  <a:lnTo>
                    <a:pt x="38" y="38"/>
                  </a:lnTo>
                  <a:lnTo>
                    <a:pt x="38" y="36"/>
                  </a:lnTo>
                  <a:lnTo>
                    <a:pt x="38" y="36"/>
                  </a:lnTo>
                  <a:lnTo>
                    <a:pt x="36" y="34"/>
                  </a:lnTo>
                  <a:lnTo>
                    <a:pt x="34" y="32"/>
                  </a:lnTo>
                  <a:lnTo>
                    <a:pt x="32" y="32"/>
                  </a:lnTo>
                  <a:lnTo>
                    <a:pt x="30" y="30"/>
                  </a:lnTo>
                  <a:lnTo>
                    <a:pt x="30" y="28"/>
                  </a:lnTo>
                  <a:lnTo>
                    <a:pt x="28" y="28"/>
                  </a:lnTo>
                  <a:lnTo>
                    <a:pt x="28" y="26"/>
                  </a:lnTo>
                  <a:lnTo>
                    <a:pt x="28" y="26"/>
                  </a:lnTo>
                  <a:lnTo>
                    <a:pt x="28" y="24"/>
                  </a:lnTo>
                  <a:lnTo>
                    <a:pt x="28" y="22"/>
                  </a:lnTo>
                  <a:lnTo>
                    <a:pt x="28" y="20"/>
                  </a:lnTo>
                  <a:lnTo>
                    <a:pt x="28" y="18"/>
                  </a:lnTo>
                  <a:lnTo>
                    <a:pt x="28" y="16"/>
                  </a:lnTo>
                  <a:lnTo>
                    <a:pt x="28" y="16"/>
                  </a:lnTo>
                  <a:lnTo>
                    <a:pt x="28" y="14"/>
                  </a:lnTo>
                  <a:lnTo>
                    <a:pt x="28" y="14"/>
                  </a:lnTo>
                  <a:lnTo>
                    <a:pt x="28" y="14"/>
                  </a:lnTo>
                  <a:lnTo>
                    <a:pt x="30" y="12"/>
                  </a:lnTo>
                  <a:lnTo>
                    <a:pt x="30" y="12"/>
                  </a:lnTo>
                  <a:lnTo>
                    <a:pt x="32" y="12"/>
                  </a:lnTo>
                  <a:lnTo>
                    <a:pt x="34" y="12"/>
                  </a:lnTo>
                  <a:lnTo>
                    <a:pt x="36" y="12"/>
                  </a:lnTo>
                  <a:lnTo>
                    <a:pt x="38" y="10"/>
                  </a:lnTo>
                  <a:lnTo>
                    <a:pt x="40" y="12"/>
                  </a:lnTo>
                  <a:lnTo>
                    <a:pt x="40" y="12"/>
                  </a:lnTo>
                  <a:lnTo>
                    <a:pt x="42" y="12"/>
                  </a:lnTo>
                  <a:lnTo>
                    <a:pt x="42" y="12"/>
                  </a:lnTo>
                  <a:lnTo>
                    <a:pt x="44" y="12"/>
                  </a:lnTo>
                  <a:lnTo>
                    <a:pt x="44" y="14"/>
                  </a:lnTo>
                  <a:lnTo>
                    <a:pt x="46" y="16"/>
                  </a:lnTo>
                  <a:lnTo>
                    <a:pt x="48" y="18"/>
                  </a:lnTo>
                  <a:lnTo>
                    <a:pt x="50" y="22"/>
                  </a:lnTo>
                  <a:lnTo>
                    <a:pt x="50" y="22"/>
                  </a:lnTo>
                  <a:lnTo>
                    <a:pt x="50" y="24"/>
                  </a:lnTo>
                  <a:lnTo>
                    <a:pt x="52" y="26"/>
                  </a:lnTo>
                  <a:lnTo>
                    <a:pt x="54" y="28"/>
                  </a:lnTo>
                  <a:lnTo>
                    <a:pt x="54" y="30"/>
                  </a:lnTo>
                  <a:lnTo>
                    <a:pt x="54" y="30"/>
                  </a:lnTo>
                  <a:lnTo>
                    <a:pt x="56" y="30"/>
                  </a:lnTo>
                  <a:lnTo>
                    <a:pt x="56" y="30"/>
                  </a:lnTo>
                  <a:lnTo>
                    <a:pt x="56" y="30"/>
                  </a:lnTo>
                  <a:lnTo>
                    <a:pt x="56" y="30"/>
                  </a:lnTo>
                  <a:lnTo>
                    <a:pt x="58" y="30"/>
                  </a:lnTo>
                  <a:lnTo>
                    <a:pt x="58" y="28"/>
                  </a:lnTo>
                  <a:lnTo>
                    <a:pt x="58" y="28"/>
                  </a:lnTo>
                  <a:lnTo>
                    <a:pt x="58" y="26"/>
                  </a:lnTo>
                  <a:lnTo>
                    <a:pt x="60" y="24"/>
                  </a:lnTo>
                  <a:lnTo>
                    <a:pt x="60" y="22"/>
                  </a:lnTo>
                  <a:lnTo>
                    <a:pt x="60" y="20"/>
                  </a:lnTo>
                  <a:lnTo>
                    <a:pt x="60" y="18"/>
                  </a:lnTo>
                  <a:lnTo>
                    <a:pt x="60" y="16"/>
                  </a:lnTo>
                  <a:lnTo>
                    <a:pt x="60" y="10"/>
                  </a:lnTo>
                  <a:lnTo>
                    <a:pt x="60" y="6"/>
                  </a:lnTo>
                  <a:lnTo>
                    <a:pt x="58" y="2"/>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21" name="Freeform 527">
              <a:extLst>
                <a:ext uri="{FF2B5EF4-FFF2-40B4-BE49-F238E27FC236}">
                  <a16:creationId xmlns:a16="http://schemas.microsoft.com/office/drawing/2014/main" id="{C23AAAD8-C17A-44DF-9751-2CC05462AA3B}"/>
                </a:ext>
              </a:extLst>
            </p:cNvPr>
            <p:cNvSpPr>
              <a:spLocks/>
            </p:cNvSpPr>
            <p:nvPr/>
          </p:nvSpPr>
          <p:spPr bwMode="auto">
            <a:xfrm>
              <a:off x="2746418" y="2613527"/>
              <a:ext cx="1539440" cy="779650"/>
            </a:xfrm>
            <a:custGeom>
              <a:avLst/>
              <a:gdLst>
                <a:gd name="T0" fmla="*/ 464 w 814"/>
                <a:gd name="T1" fmla="*/ 10 h 456"/>
                <a:gd name="T2" fmla="*/ 542 w 814"/>
                <a:gd name="T3" fmla="*/ 20 h 456"/>
                <a:gd name="T4" fmla="*/ 590 w 814"/>
                <a:gd name="T5" fmla="*/ 70 h 456"/>
                <a:gd name="T6" fmla="*/ 588 w 814"/>
                <a:gd name="T7" fmla="*/ 122 h 456"/>
                <a:gd name="T8" fmla="*/ 596 w 814"/>
                <a:gd name="T9" fmla="*/ 144 h 456"/>
                <a:gd name="T10" fmla="*/ 642 w 814"/>
                <a:gd name="T11" fmla="*/ 108 h 456"/>
                <a:gd name="T12" fmla="*/ 680 w 814"/>
                <a:gd name="T13" fmla="*/ 104 h 456"/>
                <a:gd name="T14" fmla="*/ 702 w 814"/>
                <a:gd name="T15" fmla="*/ 74 h 456"/>
                <a:gd name="T16" fmla="*/ 762 w 814"/>
                <a:gd name="T17" fmla="*/ 68 h 456"/>
                <a:gd name="T18" fmla="*/ 786 w 814"/>
                <a:gd name="T19" fmla="*/ 26 h 456"/>
                <a:gd name="T20" fmla="*/ 802 w 814"/>
                <a:gd name="T21" fmla="*/ 62 h 456"/>
                <a:gd name="T22" fmla="*/ 802 w 814"/>
                <a:gd name="T23" fmla="*/ 86 h 456"/>
                <a:gd name="T24" fmla="*/ 780 w 814"/>
                <a:gd name="T25" fmla="*/ 94 h 456"/>
                <a:gd name="T26" fmla="*/ 766 w 814"/>
                <a:gd name="T27" fmla="*/ 102 h 456"/>
                <a:gd name="T28" fmla="*/ 756 w 814"/>
                <a:gd name="T29" fmla="*/ 128 h 456"/>
                <a:gd name="T30" fmla="*/ 746 w 814"/>
                <a:gd name="T31" fmla="*/ 144 h 456"/>
                <a:gd name="T32" fmla="*/ 716 w 814"/>
                <a:gd name="T33" fmla="*/ 164 h 456"/>
                <a:gd name="T34" fmla="*/ 692 w 814"/>
                <a:gd name="T35" fmla="*/ 184 h 456"/>
                <a:gd name="T36" fmla="*/ 672 w 814"/>
                <a:gd name="T37" fmla="*/ 214 h 456"/>
                <a:gd name="T38" fmla="*/ 676 w 814"/>
                <a:gd name="T39" fmla="*/ 234 h 456"/>
                <a:gd name="T40" fmla="*/ 662 w 814"/>
                <a:gd name="T41" fmla="*/ 264 h 456"/>
                <a:gd name="T42" fmla="*/ 646 w 814"/>
                <a:gd name="T43" fmla="*/ 272 h 456"/>
                <a:gd name="T44" fmla="*/ 620 w 814"/>
                <a:gd name="T45" fmla="*/ 288 h 456"/>
                <a:gd name="T46" fmla="*/ 602 w 814"/>
                <a:gd name="T47" fmla="*/ 308 h 456"/>
                <a:gd name="T48" fmla="*/ 586 w 814"/>
                <a:gd name="T49" fmla="*/ 362 h 456"/>
                <a:gd name="T50" fmla="*/ 594 w 814"/>
                <a:gd name="T51" fmla="*/ 396 h 456"/>
                <a:gd name="T52" fmla="*/ 602 w 814"/>
                <a:gd name="T53" fmla="*/ 452 h 456"/>
                <a:gd name="T54" fmla="*/ 576 w 814"/>
                <a:gd name="T55" fmla="*/ 438 h 456"/>
                <a:gd name="T56" fmla="*/ 564 w 814"/>
                <a:gd name="T57" fmla="*/ 380 h 456"/>
                <a:gd name="T58" fmla="*/ 538 w 814"/>
                <a:gd name="T59" fmla="*/ 350 h 456"/>
                <a:gd name="T60" fmla="*/ 500 w 814"/>
                <a:gd name="T61" fmla="*/ 346 h 456"/>
                <a:gd name="T62" fmla="*/ 466 w 814"/>
                <a:gd name="T63" fmla="*/ 362 h 456"/>
                <a:gd name="T64" fmla="*/ 446 w 814"/>
                <a:gd name="T65" fmla="*/ 372 h 456"/>
                <a:gd name="T66" fmla="*/ 434 w 814"/>
                <a:gd name="T67" fmla="*/ 348 h 456"/>
                <a:gd name="T68" fmla="*/ 420 w 814"/>
                <a:gd name="T69" fmla="*/ 368 h 456"/>
                <a:gd name="T70" fmla="*/ 400 w 814"/>
                <a:gd name="T71" fmla="*/ 354 h 456"/>
                <a:gd name="T72" fmla="*/ 360 w 814"/>
                <a:gd name="T73" fmla="*/ 396 h 456"/>
                <a:gd name="T74" fmla="*/ 328 w 814"/>
                <a:gd name="T75" fmla="*/ 424 h 456"/>
                <a:gd name="T76" fmla="*/ 316 w 814"/>
                <a:gd name="T77" fmla="*/ 400 h 456"/>
                <a:gd name="T78" fmla="*/ 298 w 814"/>
                <a:gd name="T79" fmla="*/ 366 h 456"/>
                <a:gd name="T80" fmla="*/ 278 w 814"/>
                <a:gd name="T81" fmla="*/ 368 h 456"/>
                <a:gd name="T82" fmla="*/ 258 w 814"/>
                <a:gd name="T83" fmla="*/ 364 h 456"/>
                <a:gd name="T84" fmla="*/ 244 w 814"/>
                <a:gd name="T85" fmla="*/ 342 h 456"/>
                <a:gd name="T86" fmla="*/ 230 w 814"/>
                <a:gd name="T87" fmla="*/ 328 h 456"/>
                <a:gd name="T88" fmla="*/ 216 w 814"/>
                <a:gd name="T89" fmla="*/ 322 h 456"/>
                <a:gd name="T90" fmla="*/ 198 w 814"/>
                <a:gd name="T91" fmla="*/ 334 h 456"/>
                <a:gd name="T92" fmla="*/ 146 w 814"/>
                <a:gd name="T93" fmla="*/ 336 h 456"/>
                <a:gd name="T94" fmla="*/ 112 w 814"/>
                <a:gd name="T95" fmla="*/ 310 h 456"/>
                <a:gd name="T96" fmla="*/ 80 w 814"/>
                <a:gd name="T97" fmla="*/ 292 h 456"/>
                <a:gd name="T98" fmla="*/ 46 w 814"/>
                <a:gd name="T99" fmla="*/ 274 h 456"/>
                <a:gd name="T100" fmla="*/ 36 w 814"/>
                <a:gd name="T101" fmla="*/ 248 h 456"/>
                <a:gd name="T102" fmla="*/ 22 w 814"/>
                <a:gd name="T103" fmla="*/ 230 h 456"/>
                <a:gd name="T104" fmla="*/ 4 w 814"/>
                <a:gd name="T105" fmla="*/ 196 h 456"/>
                <a:gd name="T106" fmla="*/ 4 w 814"/>
                <a:gd name="T107" fmla="*/ 150 h 456"/>
                <a:gd name="T108" fmla="*/ 4 w 814"/>
                <a:gd name="T109" fmla="*/ 130 h 456"/>
                <a:gd name="T110" fmla="*/ 16 w 814"/>
                <a:gd name="T111" fmla="*/ 102 h 456"/>
                <a:gd name="T112" fmla="*/ 26 w 814"/>
                <a:gd name="T113" fmla="*/ 68 h 456"/>
                <a:gd name="T114" fmla="*/ 38 w 814"/>
                <a:gd name="T115" fmla="*/ 38 h 456"/>
                <a:gd name="T116" fmla="*/ 28 w 814"/>
                <a:gd name="T117" fmla="*/ 14 h 456"/>
                <a:gd name="T118" fmla="*/ 54 w 814"/>
                <a:gd name="T119" fmla="*/ 3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14" h="456">
                  <a:moveTo>
                    <a:pt x="58" y="2"/>
                  </a:moveTo>
                  <a:lnTo>
                    <a:pt x="442" y="0"/>
                  </a:lnTo>
                  <a:lnTo>
                    <a:pt x="440" y="2"/>
                  </a:lnTo>
                  <a:lnTo>
                    <a:pt x="440" y="4"/>
                  </a:lnTo>
                  <a:lnTo>
                    <a:pt x="440" y="6"/>
                  </a:lnTo>
                  <a:lnTo>
                    <a:pt x="440" y="8"/>
                  </a:lnTo>
                  <a:lnTo>
                    <a:pt x="440" y="10"/>
                  </a:lnTo>
                  <a:lnTo>
                    <a:pt x="440" y="10"/>
                  </a:lnTo>
                  <a:lnTo>
                    <a:pt x="440" y="10"/>
                  </a:lnTo>
                  <a:lnTo>
                    <a:pt x="440" y="10"/>
                  </a:lnTo>
                  <a:lnTo>
                    <a:pt x="442" y="12"/>
                  </a:lnTo>
                  <a:lnTo>
                    <a:pt x="444" y="12"/>
                  </a:lnTo>
                  <a:lnTo>
                    <a:pt x="444" y="12"/>
                  </a:lnTo>
                  <a:lnTo>
                    <a:pt x="446" y="12"/>
                  </a:lnTo>
                  <a:lnTo>
                    <a:pt x="448" y="12"/>
                  </a:lnTo>
                  <a:lnTo>
                    <a:pt x="452" y="12"/>
                  </a:lnTo>
                  <a:lnTo>
                    <a:pt x="456" y="12"/>
                  </a:lnTo>
                  <a:lnTo>
                    <a:pt x="460" y="10"/>
                  </a:lnTo>
                  <a:lnTo>
                    <a:pt x="464" y="10"/>
                  </a:lnTo>
                  <a:lnTo>
                    <a:pt x="464" y="10"/>
                  </a:lnTo>
                  <a:lnTo>
                    <a:pt x="466" y="10"/>
                  </a:lnTo>
                  <a:lnTo>
                    <a:pt x="470" y="10"/>
                  </a:lnTo>
                  <a:lnTo>
                    <a:pt x="476" y="10"/>
                  </a:lnTo>
                  <a:lnTo>
                    <a:pt x="486" y="12"/>
                  </a:lnTo>
                  <a:lnTo>
                    <a:pt x="498" y="14"/>
                  </a:lnTo>
                  <a:lnTo>
                    <a:pt x="502" y="14"/>
                  </a:lnTo>
                  <a:lnTo>
                    <a:pt x="506" y="14"/>
                  </a:lnTo>
                  <a:lnTo>
                    <a:pt x="508" y="14"/>
                  </a:lnTo>
                  <a:lnTo>
                    <a:pt x="512" y="14"/>
                  </a:lnTo>
                  <a:lnTo>
                    <a:pt x="520" y="14"/>
                  </a:lnTo>
                  <a:lnTo>
                    <a:pt x="522" y="12"/>
                  </a:lnTo>
                  <a:lnTo>
                    <a:pt x="526" y="12"/>
                  </a:lnTo>
                  <a:lnTo>
                    <a:pt x="530" y="14"/>
                  </a:lnTo>
                  <a:lnTo>
                    <a:pt x="530" y="14"/>
                  </a:lnTo>
                  <a:lnTo>
                    <a:pt x="532" y="14"/>
                  </a:lnTo>
                  <a:lnTo>
                    <a:pt x="532" y="14"/>
                  </a:lnTo>
                  <a:lnTo>
                    <a:pt x="534" y="14"/>
                  </a:lnTo>
                  <a:lnTo>
                    <a:pt x="536" y="16"/>
                  </a:lnTo>
                  <a:lnTo>
                    <a:pt x="540" y="18"/>
                  </a:lnTo>
                  <a:lnTo>
                    <a:pt x="542" y="20"/>
                  </a:lnTo>
                  <a:lnTo>
                    <a:pt x="548" y="26"/>
                  </a:lnTo>
                  <a:lnTo>
                    <a:pt x="550" y="28"/>
                  </a:lnTo>
                  <a:lnTo>
                    <a:pt x="552" y="28"/>
                  </a:lnTo>
                  <a:lnTo>
                    <a:pt x="554" y="30"/>
                  </a:lnTo>
                  <a:lnTo>
                    <a:pt x="558" y="32"/>
                  </a:lnTo>
                  <a:lnTo>
                    <a:pt x="564" y="34"/>
                  </a:lnTo>
                  <a:lnTo>
                    <a:pt x="568" y="36"/>
                  </a:lnTo>
                  <a:lnTo>
                    <a:pt x="570" y="38"/>
                  </a:lnTo>
                  <a:lnTo>
                    <a:pt x="574" y="40"/>
                  </a:lnTo>
                  <a:lnTo>
                    <a:pt x="574" y="40"/>
                  </a:lnTo>
                  <a:lnTo>
                    <a:pt x="576" y="42"/>
                  </a:lnTo>
                  <a:lnTo>
                    <a:pt x="576" y="42"/>
                  </a:lnTo>
                  <a:lnTo>
                    <a:pt x="578" y="44"/>
                  </a:lnTo>
                  <a:lnTo>
                    <a:pt x="578" y="46"/>
                  </a:lnTo>
                  <a:lnTo>
                    <a:pt x="580" y="48"/>
                  </a:lnTo>
                  <a:lnTo>
                    <a:pt x="582" y="52"/>
                  </a:lnTo>
                  <a:lnTo>
                    <a:pt x="584" y="56"/>
                  </a:lnTo>
                  <a:lnTo>
                    <a:pt x="588" y="64"/>
                  </a:lnTo>
                  <a:lnTo>
                    <a:pt x="590" y="68"/>
                  </a:lnTo>
                  <a:lnTo>
                    <a:pt x="590" y="70"/>
                  </a:lnTo>
                  <a:lnTo>
                    <a:pt x="592" y="74"/>
                  </a:lnTo>
                  <a:lnTo>
                    <a:pt x="594" y="78"/>
                  </a:lnTo>
                  <a:lnTo>
                    <a:pt x="596" y="80"/>
                  </a:lnTo>
                  <a:lnTo>
                    <a:pt x="600" y="84"/>
                  </a:lnTo>
                  <a:lnTo>
                    <a:pt x="602" y="88"/>
                  </a:lnTo>
                  <a:lnTo>
                    <a:pt x="602" y="90"/>
                  </a:lnTo>
                  <a:lnTo>
                    <a:pt x="604" y="92"/>
                  </a:lnTo>
                  <a:lnTo>
                    <a:pt x="604" y="94"/>
                  </a:lnTo>
                  <a:lnTo>
                    <a:pt x="604" y="96"/>
                  </a:lnTo>
                  <a:lnTo>
                    <a:pt x="604" y="98"/>
                  </a:lnTo>
                  <a:lnTo>
                    <a:pt x="604" y="100"/>
                  </a:lnTo>
                  <a:lnTo>
                    <a:pt x="604" y="100"/>
                  </a:lnTo>
                  <a:lnTo>
                    <a:pt x="604" y="102"/>
                  </a:lnTo>
                  <a:lnTo>
                    <a:pt x="604" y="104"/>
                  </a:lnTo>
                  <a:lnTo>
                    <a:pt x="602" y="106"/>
                  </a:lnTo>
                  <a:lnTo>
                    <a:pt x="602" y="108"/>
                  </a:lnTo>
                  <a:lnTo>
                    <a:pt x="600" y="110"/>
                  </a:lnTo>
                  <a:lnTo>
                    <a:pt x="598" y="112"/>
                  </a:lnTo>
                  <a:lnTo>
                    <a:pt x="592" y="120"/>
                  </a:lnTo>
                  <a:lnTo>
                    <a:pt x="588" y="122"/>
                  </a:lnTo>
                  <a:lnTo>
                    <a:pt x="588" y="124"/>
                  </a:lnTo>
                  <a:lnTo>
                    <a:pt x="586" y="126"/>
                  </a:lnTo>
                  <a:lnTo>
                    <a:pt x="584" y="128"/>
                  </a:lnTo>
                  <a:lnTo>
                    <a:pt x="582" y="130"/>
                  </a:lnTo>
                  <a:lnTo>
                    <a:pt x="580" y="132"/>
                  </a:lnTo>
                  <a:lnTo>
                    <a:pt x="580" y="134"/>
                  </a:lnTo>
                  <a:lnTo>
                    <a:pt x="580" y="134"/>
                  </a:lnTo>
                  <a:lnTo>
                    <a:pt x="580" y="134"/>
                  </a:lnTo>
                  <a:lnTo>
                    <a:pt x="580" y="136"/>
                  </a:lnTo>
                  <a:lnTo>
                    <a:pt x="580" y="136"/>
                  </a:lnTo>
                  <a:lnTo>
                    <a:pt x="580" y="138"/>
                  </a:lnTo>
                  <a:lnTo>
                    <a:pt x="580" y="138"/>
                  </a:lnTo>
                  <a:lnTo>
                    <a:pt x="582" y="138"/>
                  </a:lnTo>
                  <a:lnTo>
                    <a:pt x="582" y="140"/>
                  </a:lnTo>
                  <a:lnTo>
                    <a:pt x="584" y="140"/>
                  </a:lnTo>
                  <a:lnTo>
                    <a:pt x="586" y="142"/>
                  </a:lnTo>
                  <a:lnTo>
                    <a:pt x="588" y="142"/>
                  </a:lnTo>
                  <a:lnTo>
                    <a:pt x="588" y="142"/>
                  </a:lnTo>
                  <a:lnTo>
                    <a:pt x="592" y="144"/>
                  </a:lnTo>
                  <a:lnTo>
                    <a:pt x="596" y="144"/>
                  </a:lnTo>
                  <a:lnTo>
                    <a:pt x="598" y="144"/>
                  </a:lnTo>
                  <a:lnTo>
                    <a:pt x="600" y="144"/>
                  </a:lnTo>
                  <a:lnTo>
                    <a:pt x="600" y="144"/>
                  </a:lnTo>
                  <a:lnTo>
                    <a:pt x="602" y="144"/>
                  </a:lnTo>
                  <a:lnTo>
                    <a:pt x="604" y="144"/>
                  </a:lnTo>
                  <a:lnTo>
                    <a:pt x="606" y="142"/>
                  </a:lnTo>
                  <a:lnTo>
                    <a:pt x="610" y="140"/>
                  </a:lnTo>
                  <a:lnTo>
                    <a:pt x="612" y="140"/>
                  </a:lnTo>
                  <a:lnTo>
                    <a:pt x="614" y="138"/>
                  </a:lnTo>
                  <a:lnTo>
                    <a:pt x="618" y="132"/>
                  </a:lnTo>
                  <a:lnTo>
                    <a:pt x="622" y="128"/>
                  </a:lnTo>
                  <a:lnTo>
                    <a:pt x="626" y="124"/>
                  </a:lnTo>
                  <a:lnTo>
                    <a:pt x="630" y="120"/>
                  </a:lnTo>
                  <a:lnTo>
                    <a:pt x="630" y="118"/>
                  </a:lnTo>
                  <a:lnTo>
                    <a:pt x="632" y="118"/>
                  </a:lnTo>
                  <a:lnTo>
                    <a:pt x="634" y="116"/>
                  </a:lnTo>
                  <a:lnTo>
                    <a:pt x="634" y="114"/>
                  </a:lnTo>
                  <a:lnTo>
                    <a:pt x="638" y="110"/>
                  </a:lnTo>
                  <a:lnTo>
                    <a:pt x="640" y="110"/>
                  </a:lnTo>
                  <a:lnTo>
                    <a:pt x="642" y="108"/>
                  </a:lnTo>
                  <a:lnTo>
                    <a:pt x="644" y="106"/>
                  </a:lnTo>
                  <a:lnTo>
                    <a:pt x="644" y="106"/>
                  </a:lnTo>
                  <a:lnTo>
                    <a:pt x="644" y="106"/>
                  </a:lnTo>
                  <a:lnTo>
                    <a:pt x="646" y="106"/>
                  </a:lnTo>
                  <a:lnTo>
                    <a:pt x="648" y="106"/>
                  </a:lnTo>
                  <a:lnTo>
                    <a:pt x="650" y="106"/>
                  </a:lnTo>
                  <a:lnTo>
                    <a:pt x="652" y="106"/>
                  </a:lnTo>
                  <a:lnTo>
                    <a:pt x="656" y="106"/>
                  </a:lnTo>
                  <a:lnTo>
                    <a:pt x="662" y="108"/>
                  </a:lnTo>
                  <a:lnTo>
                    <a:pt x="666" y="108"/>
                  </a:lnTo>
                  <a:lnTo>
                    <a:pt x="668" y="108"/>
                  </a:lnTo>
                  <a:lnTo>
                    <a:pt x="670" y="108"/>
                  </a:lnTo>
                  <a:lnTo>
                    <a:pt x="672" y="108"/>
                  </a:lnTo>
                  <a:lnTo>
                    <a:pt x="674" y="108"/>
                  </a:lnTo>
                  <a:lnTo>
                    <a:pt x="676" y="108"/>
                  </a:lnTo>
                  <a:lnTo>
                    <a:pt x="676" y="108"/>
                  </a:lnTo>
                  <a:lnTo>
                    <a:pt x="678" y="106"/>
                  </a:lnTo>
                  <a:lnTo>
                    <a:pt x="678" y="106"/>
                  </a:lnTo>
                  <a:lnTo>
                    <a:pt x="678" y="106"/>
                  </a:lnTo>
                  <a:lnTo>
                    <a:pt x="680" y="104"/>
                  </a:lnTo>
                  <a:lnTo>
                    <a:pt x="680" y="102"/>
                  </a:lnTo>
                  <a:lnTo>
                    <a:pt x="680" y="100"/>
                  </a:lnTo>
                  <a:lnTo>
                    <a:pt x="682" y="96"/>
                  </a:lnTo>
                  <a:lnTo>
                    <a:pt x="682" y="94"/>
                  </a:lnTo>
                  <a:lnTo>
                    <a:pt x="682" y="90"/>
                  </a:lnTo>
                  <a:lnTo>
                    <a:pt x="682" y="88"/>
                  </a:lnTo>
                  <a:lnTo>
                    <a:pt x="684" y="86"/>
                  </a:lnTo>
                  <a:lnTo>
                    <a:pt x="684" y="86"/>
                  </a:lnTo>
                  <a:lnTo>
                    <a:pt x="684" y="84"/>
                  </a:lnTo>
                  <a:lnTo>
                    <a:pt x="686" y="82"/>
                  </a:lnTo>
                  <a:lnTo>
                    <a:pt x="688" y="80"/>
                  </a:lnTo>
                  <a:lnTo>
                    <a:pt x="688" y="80"/>
                  </a:lnTo>
                  <a:lnTo>
                    <a:pt x="690" y="78"/>
                  </a:lnTo>
                  <a:lnTo>
                    <a:pt x="692" y="76"/>
                  </a:lnTo>
                  <a:lnTo>
                    <a:pt x="694" y="76"/>
                  </a:lnTo>
                  <a:lnTo>
                    <a:pt x="696" y="74"/>
                  </a:lnTo>
                  <a:lnTo>
                    <a:pt x="696" y="74"/>
                  </a:lnTo>
                  <a:lnTo>
                    <a:pt x="698" y="74"/>
                  </a:lnTo>
                  <a:lnTo>
                    <a:pt x="700" y="74"/>
                  </a:lnTo>
                  <a:lnTo>
                    <a:pt x="702" y="74"/>
                  </a:lnTo>
                  <a:lnTo>
                    <a:pt x="704" y="74"/>
                  </a:lnTo>
                  <a:lnTo>
                    <a:pt x="708" y="74"/>
                  </a:lnTo>
                  <a:lnTo>
                    <a:pt x="712" y="74"/>
                  </a:lnTo>
                  <a:lnTo>
                    <a:pt x="716" y="74"/>
                  </a:lnTo>
                  <a:lnTo>
                    <a:pt x="724" y="76"/>
                  </a:lnTo>
                  <a:lnTo>
                    <a:pt x="734" y="78"/>
                  </a:lnTo>
                  <a:lnTo>
                    <a:pt x="738" y="78"/>
                  </a:lnTo>
                  <a:lnTo>
                    <a:pt x="742" y="80"/>
                  </a:lnTo>
                  <a:lnTo>
                    <a:pt x="746" y="80"/>
                  </a:lnTo>
                  <a:lnTo>
                    <a:pt x="748" y="80"/>
                  </a:lnTo>
                  <a:lnTo>
                    <a:pt x="750" y="80"/>
                  </a:lnTo>
                  <a:lnTo>
                    <a:pt x="752" y="78"/>
                  </a:lnTo>
                  <a:lnTo>
                    <a:pt x="754" y="78"/>
                  </a:lnTo>
                  <a:lnTo>
                    <a:pt x="754" y="78"/>
                  </a:lnTo>
                  <a:lnTo>
                    <a:pt x="754" y="78"/>
                  </a:lnTo>
                  <a:lnTo>
                    <a:pt x="756" y="78"/>
                  </a:lnTo>
                  <a:lnTo>
                    <a:pt x="758" y="76"/>
                  </a:lnTo>
                  <a:lnTo>
                    <a:pt x="758" y="74"/>
                  </a:lnTo>
                  <a:lnTo>
                    <a:pt x="760" y="72"/>
                  </a:lnTo>
                  <a:lnTo>
                    <a:pt x="762" y="68"/>
                  </a:lnTo>
                  <a:lnTo>
                    <a:pt x="764" y="64"/>
                  </a:lnTo>
                  <a:lnTo>
                    <a:pt x="766" y="62"/>
                  </a:lnTo>
                  <a:lnTo>
                    <a:pt x="768" y="58"/>
                  </a:lnTo>
                  <a:lnTo>
                    <a:pt x="770" y="54"/>
                  </a:lnTo>
                  <a:lnTo>
                    <a:pt x="772" y="50"/>
                  </a:lnTo>
                  <a:lnTo>
                    <a:pt x="772" y="50"/>
                  </a:lnTo>
                  <a:lnTo>
                    <a:pt x="772" y="48"/>
                  </a:lnTo>
                  <a:lnTo>
                    <a:pt x="774" y="44"/>
                  </a:lnTo>
                  <a:lnTo>
                    <a:pt x="776" y="38"/>
                  </a:lnTo>
                  <a:lnTo>
                    <a:pt x="776" y="34"/>
                  </a:lnTo>
                  <a:lnTo>
                    <a:pt x="776" y="32"/>
                  </a:lnTo>
                  <a:lnTo>
                    <a:pt x="778" y="30"/>
                  </a:lnTo>
                  <a:lnTo>
                    <a:pt x="778" y="30"/>
                  </a:lnTo>
                  <a:lnTo>
                    <a:pt x="778" y="28"/>
                  </a:lnTo>
                  <a:lnTo>
                    <a:pt x="780" y="28"/>
                  </a:lnTo>
                  <a:lnTo>
                    <a:pt x="780" y="26"/>
                  </a:lnTo>
                  <a:lnTo>
                    <a:pt x="782" y="26"/>
                  </a:lnTo>
                  <a:lnTo>
                    <a:pt x="782" y="26"/>
                  </a:lnTo>
                  <a:lnTo>
                    <a:pt x="784" y="26"/>
                  </a:lnTo>
                  <a:lnTo>
                    <a:pt x="786" y="26"/>
                  </a:lnTo>
                  <a:lnTo>
                    <a:pt x="788" y="26"/>
                  </a:lnTo>
                  <a:lnTo>
                    <a:pt x="792" y="26"/>
                  </a:lnTo>
                  <a:lnTo>
                    <a:pt x="794" y="26"/>
                  </a:lnTo>
                  <a:lnTo>
                    <a:pt x="796" y="28"/>
                  </a:lnTo>
                  <a:lnTo>
                    <a:pt x="798" y="28"/>
                  </a:lnTo>
                  <a:lnTo>
                    <a:pt x="800" y="28"/>
                  </a:lnTo>
                  <a:lnTo>
                    <a:pt x="800" y="30"/>
                  </a:lnTo>
                  <a:lnTo>
                    <a:pt x="800" y="30"/>
                  </a:lnTo>
                  <a:lnTo>
                    <a:pt x="802" y="30"/>
                  </a:lnTo>
                  <a:lnTo>
                    <a:pt x="802" y="32"/>
                  </a:lnTo>
                  <a:lnTo>
                    <a:pt x="802" y="32"/>
                  </a:lnTo>
                  <a:lnTo>
                    <a:pt x="802" y="34"/>
                  </a:lnTo>
                  <a:lnTo>
                    <a:pt x="804" y="36"/>
                  </a:lnTo>
                  <a:lnTo>
                    <a:pt x="804" y="38"/>
                  </a:lnTo>
                  <a:lnTo>
                    <a:pt x="804" y="42"/>
                  </a:lnTo>
                  <a:lnTo>
                    <a:pt x="804" y="44"/>
                  </a:lnTo>
                  <a:lnTo>
                    <a:pt x="802" y="50"/>
                  </a:lnTo>
                  <a:lnTo>
                    <a:pt x="802" y="56"/>
                  </a:lnTo>
                  <a:lnTo>
                    <a:pt x="802" y="58"/>
                  </a:lnTo>
                  <a:lnTo>
                    <a:pt x="802" y="62"/>
                  </a:lnTo>
                  <a:lnTo>
                    <a:pt x="802" y="64"/>
                  </a:lnTo>
                  <a:lnTo>
                    <a:pt x="802" y="66"/>
                  </a:lnTo>
                  <a:lnTo>
                    <a:pt x="802" y="68"/>
                  </a:lnTo>
                  <a:lnTo>
                    <a:pt x="802" y="70"/>
                  </a:lnTo>
                  <a:lnTo>
                    <a:pt x="804" y="70"/>
                  </a:lnTo>
                  <a:lnTo>
                    <a:pt x="804" y="72"/>
                  </a:lnTo>
                  <a:lnTo>
                    <a:pt x="804" y="72"/>
                  </a:lnTo>
                  <a:lnTo>
                    <a:pt x="806" y="72"/>
                  </a:lnTo>
                  <a:lnTo>
                    <a:pt x="808" y="74"/>
                  </a:lnTo>
                  <a:lnTo>
                    <a:pt x="808" y="74"/>
                  </a:lnTo>
                  <a:lnTo>
                    <a:pt x="812" y="76"/>
                  </a:lnTo>
                  <a:lnTo>
                    <a:pt x="814" y="76"/>
                  </a:lnTo>
                  <a:lnTo>
                    <a:pt x="812" y="78"/>
                  </a:lnTo>
                  <a:lnTo>
                    <a:pt x="810" y="80"/>
                  </a:lnTo>
                  <a:lnTo>
                    <a:pt x="808" y="82"/>
                  </a:lnTo>
                  <a:lnTo>
                    <a:pt x="808" y="84"/>
                  </a:lnTo>
                  <a:lnTo>
                    <a:pt x="806" y="84"/>
                  </a:lnTo>
                  <a:lnTo>
                    <a:pt x="804" y="86"/>
                  </a:lnTo>
                  <a:lnTo>
                    <a:pt x="804" y="86"/>
                  </a:lnTo>
                  <a:lnTo>
                    <a:pt x="802" y="86"/>
                  </a:lnTo>
                  <a:lnTo>
                    <a:pt x="800" y="86"/>
                  </a:lnTo>
                  <a:lnTo>
                    <a:pt x="798" y="86"/>
                  </a:lnTo>
                  <a:lnTo>
                    <a:pt x="796" y="86"/>
                  </a:lnTo>
                  <a:lnTo>
                    <a:pt x="794" y="86"/>
                  </a:lnTo>
                  <a:lnTo>
                    <a:pt x="794" y="86"/>
                  </a:lnTo>
                  <a:lnTo>
                    <a:pt x="792" y="86"/>
                  </a:lnTo>
                  <a:lnTo>
                    <a:pt x="792" y="86"/>
                  </a:lnTo>
                  <a:lnTo>
                    <a:pt x="792" y="88"/>
                  </a:lnTo>
                  <a:lnTo>
                    <a:pt x="790" y="88"/>
                  </a:lnTo>
                  <a:lnTo>
                    <a:pt x="788" y="92"/>
                  </a:lnTo>
                  <a:lnTo>
                    <a:pt x="788" y="92"/>
                  </a:lnTo>
                  <a:lnTo>
                    <a:pt x="788" y="94"/>
                  </a:lnTo>
                  <a:lnTo>
                    <a:pt x="786" y="96"/>
                  </a:lnTo>
                  <a:lnTo>
                    <a:pt x="786" y="96"/>
                  </a:lnTo>
                  <a:lnTo>
                    <a:pt x="786" y="96"/>
                  </a:lnTo>
                  <a:lnTo>
                    <a:pt x="786" y="96"/>
                  </a:lnTo>
                  <a:lnTo>
                    <a:pt x="784" y="96"/>
                  </a:lnTo>
                  <a:lnTo>
                    <a:pt x="784" y="96"/>
                  </a:lnTo>
                  <a:lnTo>
                    <a:pt x="782" y="96"/>
                  </a:lnTo>
                  <a:lnTo>
                    <a:pt x="780" y="94"/>
                  </a:lnTo>
                  <a:lnTo>
                    <a:pt x="780" y="94"/>
                  </a:lnTo>
                  <a:lnTo>
                    <a:pt x="778" y="94"/>
                  </a:lnTo>
                  <a:lnTo>
                    <a:pt x="776" y="94"/>
                  </a:lnTo>
                  <a:lnTo>
                    <a:pt x="776" y="94"/>
                  </a:lnTo>
                  <a:lnTo>
                    <a:pt x="776" y="94"/>
                  </a:lnTo>
                  <a:lnTo>
                    <a:pt x="776" y="94"/>
                  </a:lnTo>
                  <a:lnTo>
                    <a:pt x="776" y="96"/>
                  </a:lnTo>
                  <a:lnTo>
                    <a:pt x="774" y="96"/>
                  </a:lnTo>
                  <a:lnTo>
                    <a:pt x="774" y="96"/>
                  </a:lnTo>
                  <a:lnTo>
                    <a:pt x="774" y="98"/>
                  </a:lnTo>
                  <a:lnTo>
                    <a:pt x="774" y="100"/>
                  </a:lnTo>
                  <a:lnTo>
                    <a:pt x="774" y="102"/>
                  </a:lnTo>
                  <a:lnTo>
                    <a:pt x="774" y="102"/>
                  </a:lnTo>
                  <a:lnTo>
                    <a:pt x="774" y="102"/>
                  </a:lnTo>
                  <a:lnTo>
                    <a:pt x="772" y="102"/>
                  </a:lnTo>
                  <a:lnTo>
                    <a:pt x="772" y="102"/>
                  </a:lnTo>
                  <a:lnTo>
                    <a:pt x="770" y="102"/>
                  </a:lnTo>
                  <a:lnTo>
                    <a:pt x="770" y="102"/>
                  </a:lnTo>
                  <a:lnTo>
                    <a:pt x="768" y="102"/>
                  </a:lnTo>
                  <a:lnTo>
                    <a:pt x="766" y="102"/>
                  </a:lnTo>
                  <a:lnTo>
                    <a:pt x="764" y="102"/>
                  </a:lnTo>
                  <a:lnTo>
                    <a:pt x="762" y="102"/>
                  </a:lnTo>
                  <a:lnTo>
                    <a:pt x="762" y="102"/>
                  </a:lnTo>
                  <a:lnTo>
                    <a:pt x="762" y="102"/>
                  </a:lnTo>
                  <a:lnTo>
                    <a:pt x="762" y="102"/>
                  </a:lnTo>
                  <a:lnTo>
                    <a:pt x="760" y="102"/>
                  </a:lnTo>
                  <a:lnTo>
                    <a:pt x="760" y="104"/>
                  </a:lnTo>
                  <a:lnTo>
                    <a:pt x="760" y="106"/>
                  </a:lnTo>
                  <a:lnTo>
                    <a:pt x="758" y="108"/>
                  </a:lnTo>
                  <a:lnTo>
                    <a:pt x="758" y="112"/>
                  </a:lnTo>
                  <a:lnTo>
                    <a:pt x="756" y="114"/>
                  </a:lnTo>
                  <a:lnTo>
                    <a:pt x="756" y="118"/>
                  </a:lnTo>
                  <a:lnTo>
                    <a:pt x="754" y="120"/>
                  </a:lnTo>
                  <a:lnTo>
                    <a:pt x="754" y="122"/>
                  </a:lnTo>
                  <a:lnTo>
                    <a:pt x="754" y="124"/>
                  </a:lnTo>
                  <a:lnTo>
                    <a:pt x="754" y="124"/>
                  </a:lnTo>
                  <a:lnTo>
                    <a:pt x="754" y="126"/>
                  </a:lnTo>
                  <a:lnTo>
                    <a:pt x="754" y="126"/>
                  </a:lnTo>
                  <a:lnTo>
                    <a:pt x="754" y="128"/>
                  </a:lnTo>
                  <a:lnTo>
                    <a:pt x="756" y="128"/>
                  </a:lnTo>
                  <a:lnTo>
                    <a:pt x="758" y="130"/>
                  </a:lnTo>
                  <a:lnTo>
                    <a:pt x="760" y="130"/>
                  </a:lnTo>
                  <a:lnTo>
                    <a:pt x="762" y="132"/>
                  </a:lnTo>
                  <a:lnTo>
                    <a:pt x="764" y="134"/>
                  </a:lnTo>
                  <a:lnTo>
                    <a:pt x="764" y="134"/>
                  </a:lnTo>
                  <a:lnTo>
                    <a:pt x="764" y="134"/>
                  </a:lnTo>
                  <a:lnTo>
                    <a:pt x="764" y="136"/>
                  </a:lnTo>
                  <a:lnTo>
                    <a:pt x="764" y="136"/>
                  </a:lnTo>
                  <a:lnTo>
                    <a:pt x="764" y="136"/>
                  </a:lnTo>
                  <a:lnTo>
                    <a:pt x="764" y="138"/>
                  </a:lnTo>
                  <a:lnTo>
                    <a:pt x="764" y="138"/>
                  </a:lnTo>
                  <a:lnTo>
                    <a:pt x="762" y="138"/>
                  </a:lnTo>
                  <a:lnTo>
                    <a:pt x="762" y="140"/>
                  </a:lnTo>
                  <a:lnTo>
                    <a:pt x="760" y="140"/>
                  </a:lnTo>
                  <a:lnTo>
                    <a:pt x="758" y="142"/>
                  </a:lnTo>
                  <a:lnTo>
                    <a:pt x="756" y="142"/>
                  </a:lnTo>
                  <a:lnTo>
                    <a:pt x="752" y="144"/>
                  </a:lnTo>
                  <a:lnTo>
                    <a:pt x="750" y="144"/>
                  </a:lnTo>
                  <a:lnTo>
                    <a:pt x="750" y="144"/>
                  </a:lnTo>
                  <a:lnTo>
                    <a:pt x="746" y="144"/>
                  </a:lnTo>
                  <a:lnTo>
                    <a:pt x="742" y="144"/>
                  </a:lnTo>
                  <a:lnTo>
                    <a:pt x="738" y="144"/>
                  </a:lnTo>
                  <a:lnTo>
                    <a:pt x="734" y="144"/>
                  </a:lnTo>
                  <a:lnTo>
                    <a:pt x="730" y="144"/>
                  </a:lnTo>
                  <a:lnTo>
                    <a:pt x="730" y="144"/>
                  </a:lnTo>
                  <a:lnTo>
                    <a:pt x="728" y="144"/>
                  </a:lnTo>
                  <a:lnTo>
                    <a:pt x="726" y="146"/>
                  </a:lnTo>
                  <a:lnTo>
                    <a:pt x="726" y="146"/>
                  </a:lnTo>
                  <a:lnTo>
                    <a:pt x="724" y="146"/>
                  </a:lnTo>
                  <a:lnTo>
                    <a:pt x="724" y="146"/>
                  </a:lnTo>
                  <a:lnTo>
                    <a:pt x="724" y="148"/>
                  </a:lnTo>
                  <a:lnTo>
                    <a:pt x="724" y="150"/>
                  </a:lnTo>
                  <a:lnTo>
                    <a:pt x="722" y="152"/>
                  </a:lnTo>
                  <a:lnTo>
                    <a:pt x="722" y="154"/>
                  </a:lnTo>
                  <a:lnTo>
                    <a:pt x="720" y="156"/>
                  </a:lnTo>
                  <a:lnTo>
                    <a:pt x="720" y="158"/>
                  </a:lnTo>
                  <a:lnTo>
                    <a:pt x="720" y="160"/>
                  </a:lnTo>
                  <a:lnTo>
                    <a:pt x="718" y="162"/>
                  </a:lnTo>
                  <a:lnTo>
                    <a:pt x="716" y="164"/>
                  </a:lnTo>
                  <a:lnTo>
                    <a:pt x="716" y="164"/>
                  </a:lnTo>
                  <a:lnTo>
                    <a:pt x="716" y="164"/>
                  </a:lnTo>
                  <a:lnTo>
                    <a:pt x="714" y="166"/>
                  </a:lnTo>
                  <a:lnTo>
                    <a:pt x="714" y="166"/>
                  </a:lnTo>
                  <a:lnTo>
                    <a:pt x="712" y="166"/>
                  </a:lnTo>
                  <a:lnTo>
                    <a:pt x="710" y="166"/>
                  </a:lnTo>
                  <a:lnTo>
                    <a:pt x="708" y="166"/>
                  </a:lnTo>
                  <a:lnTo>
                    <a:pt x="706" y="166"/>
                  </a:lnTo>
                  <a:lnTo>
                    <a:pt x="704" y="166"/>
                  </a:lnTo>
                  <a:lnTo>
                    <a:pt x="702" y="166"/>
                  </a:lnTo>
                  <a:lnTo>
                    <a:pt x="700" y="168"/>
                  </a:lnTo>
                  <a:lnTo>
                    <a:pt x="700" y="168"/>
                  </a:lnTo>
                  <a:lnTo>
                    <a:pt x="700" y="168"/>
                  </a:lnTo>
                  <a:lnTo>
                    <a:pt x="698" y="170"/>
                  </a:lnTo>
                  <a:lnTo>
                    <a:pt x="696" y="170"/>
                  </a:lnTo>
                  <a:lnTo>
                    <a:pt x="696" y="172"/>
                  </a:lnTo>
                  <a:lnTo>
                    <a:pt x="694" y="176"/>
                  </a:lnTo>
                  <a:lnTo>
                    <a:pt x="692" y="178"/>
                  </a:lnTo>
                  <a:lnTo>
                    <a:pt x="692" y="178"/>
                  </a:lnTo>
                  <a:lnTo>
                    <a:pt x="692" y="180"/>
                  </a:lnTo>
                  <a:lnTo>
                    <a:pt x="692" y="184"/>
                  </a:lnTo>
                  <a:lnTo>
                    <a:pt x="692" y="186"/>
                  </a:lnTo>
                  <a:lnTo>
                    <a:pt x="692" y="190"/>
                  </a:lnTo>
                  <a:lnTo>
                    <a:pt x="692" y="194"/>
                  </a:lnTo>
                  <a:lnTo>
                    <a:pt x="690" y="198"/>
                  </a:lnTo>
                  <a:lnTo>
                    <a:pt x="690" y="198"/>
                  </a:lnTo>
                  <a:lnTo>
                    <a:pt x="690" y="200"/>
                  </a:lnTo>
                  <a:lnTo>
                    <a:pt x="690" y="202"/>
                  </a:lnTo>
                  <a:lnTo>
                    <a:pt x="688" y="202"/>
                  </a:lnTo>
                  <a:lnTo>
                    <a:pt x="688" y="204"/>
                  </a:lnTo>
                  <a:lnTo>
                    <a:pt x="688" y="204"/>
                  </a:lnTo>
                  <a:lnTo>
                    <a:pt x="688" y="204"/>
                  </a:lnTo>
                  <a:lnTo>
                    <a:pt x="686" y="204"/>
                  </a:lnTo>
                  <a:lnTo>
                    <a:pt x="684" y="204"/>
                  </a:lnTo>
                  <a:lnTo>
                    <a:pt x="682" y="206"/>
                  </a:lnTo>
                  <a:lnTo>
                    <a:pt x="680" y="206"/>
                  </a:lnTo>
                  <a:lnTo>
                    <a:pt x="678" y="206"/>
                  </a:lnTo>
                  <a:lnTo>
                    <a:pt x="678" y="208"/>
                  </a:lnTo>
                  <a:lnTo>
                    <a:pt x="678" y="208"/>
                  </a:lnTo>
                  <a:lnTo>
                    <a:pt x="676" y="210"/>
                  </a:lnTo>
                  <a:lnTo>
                    <a:pt x="672" y="214"/>
                  </a:lnTo>
                  <a:lnTo>
                    <a:pt x="670" y="216"/>
                  </a:lnTo>
                  <a:lnTo>
                    <a:pt x="668" y="218"/>
                  </a:lnTo>
                  <a:lnTo>
                    <a:pt x="668" y="220"/>
                  </a:lnTo>
                  <a:lnTo>
                    <a:pt x="666" y="220"/>
                  </a:lnTo>
                  <a:lnTo>
                    <a:pt x="666" y="222"/>
                  </a:lnTo>
                  <a:lnTo>
                    <a:pt x="666" y="222"/>
                  </a:lnTo>
                  <a:lnTo>
                    <a:pt x="666" y="222"/>
                  </a:lnTo>
                  <a:lnTo>
                    <a:pt x="666" y="224"/>
                  </a:lnTo>
                  <a:lnTo>
                    <a:pt x="666" y="224"/>
                  </a:lnTo>
                  <a:lnTo>
                    <a:pt x="668" y="224"/>
                  </a:lnTo>
                  <a:lnTo>
                    <a:pt x="668" y="226"/>
                  </a:lnTo>
                  <a:lnTo>
                    <a:pt x="670" y="226"/>
                  </a:lnTo>
                  <a:lnTo>
                    <a:pt x="672" y="226"/>
                  </a:lnTo>
                  <a:lnTo>
                    <a:pt x="674" y="228"/>
                  </a:lnTo>
                  <a:lnTo>
                    <a:pt x="674" y="228"/>
                  </a:lnTo>
                  <a:lnTo>
                    <a:pt x="674" y="228"/>
                  </a:lnTo>
                  <a:lnTo>
                    <a:pt x="674" y="230"/>
                  </a:lnTo>
                  <a:lnTo>
                    <a:pt x="674" y="230"/>
                  </a:lnTo>
                  <a:lnTo>
                    <a:pt x="676" y="232"/>
                  </a:lnTo>
                  <a:lnTo>
                    <a:pt x="676" y="234"/>
                  </a:lnTo>
                  <a:lnTo>
                    <a:pt x="676" y="236"/>
                  </a:lnTo>
                  <a:lnTo>
                    <a:pt x="676" y="238"/>
                  </a:lnTo>
                  <a:lnTo>
                    <a:pt x="676" y="244"/>
                  </a:lnTo>
                  <a:lnTo>
                    <a:pt x="676" y="248"/>
                  </a:lnTo>
                  <a:lnTo>
                    <a:pt x="676" y="250"/>
                  </a:lnTo>
                  <a:lnTo>
                    <a:pt x="674" y="252"/>
                  </a:lnTo>
                  <a:lnTo>
                    <a:pt x="674" y="254"/>
                  </a:lnTo>
                  <a:lnTo>
                    <a:pt x="674" y="256"/>
                  </a:lnTo>
                  <a:lnTo>
                    <a:pt x="674" y="256"/>
                  </a:lnTo>
                  <a:lnTo>
                    <a:pt x="672" y="258"/>
                  </a:lnTo>
                  <a:lnTo>
                    <a:pt x="672" y="258"/>
                  </a:lnTo>
                  <a:lnTo>
                    <a:pt x="672" y="258"/>
                  </a:lnTo>
                  <a:lnTo>
                    <a:pt x="670" y="260"/>
                  </a:lnTo>
                  <a:lnTo>
                    <a:pt x="670" y="260"/>
                  </a:lnTo>
                  <a:lnTo>
                    <a:pt x="668" y="260"/>
                  </a:lnTo>
                  <a:lnTo>
                    <a:pt x="666" y="262"/>
                  </a:lnTo>
                  <a:lnTo>
                    <a:pt x="664" y="262"/>
                  </a:lnTo>
                  <a:lnTo>
                    <a:pt x="664" y="262"/>
                  </a:lnTo>
                  <a:lnTo>
                    <a:pt x="662" y="262"/>
                  </a:lnTo>
                  <a:lnTo>
                    <a:pt x="662" y="264"/>
                  </a:lnTo>
                  <a:lnTo>
                    <a:pt x="662" y="264"/>
                  </a:lnTo>
                  <a:lnTo>
                    <a:pt x="662" y="264"/>
                  </a:lnTo>
                  <a:lnTo>
                    <a:pt x="662" y="266"/>
                  </a:lnTo>
                  <a:lnTo>
                    <a:pt x="662" y="268"/>
                  </a:lnTo>
                  <a:lnTo>
                    <a:pt x="662" y="270"/>
                  </a:lnTo>
                  <a:lnTo>
                    <a:pt x="662" y="270"/>
                  </a:lnTo>
                  <a:lnTo>
                    <a:pt x="660" y="272"/>
                  </a:lnTo>
                  <a:lnTo>
                    <a:pt x="660" y="274"/>
                  </a:lnTo>
                  <a:lnTo>
                    <a:pt x="660" y="274"/>
                  </a:lnTo>
                  <a:lnTo>
                    <a:pt x="660" y="274"/>
                  </a:lnTo>
                  <a:lnTo>
                    <a:pt x="660" y="274"/>
                  </a:lnTo>
                  <a:lnTo>
                    <a:pt x="658" y="276"/>
                  </a:lnTo>
                  <a:lnTo>
                    <a:pt x="658" y="276"/>
                  </a:lnTo>
                  <a:lnTo>
                    <a:pt x="656" y="276"/>
                  </a:lnTo>
                  <a:lnTo>
                    <a:pt x="654" y="274"/>
                  </a:lnTo>
                  <a:lnTo>
                    <a:pt x="652" y="274"/>
                  </a:lnTo>
                  <a:lnTo>
                    <a:pt x="650" y="274"/>
                  </a:lnTo>
                  <a:lnTo>
                    <a:pt x="648" y="274"/>
                  </a:lnTo>
                  <a:lnTo>
                    <a:pt x="646" y="272"/>
                  </a:lnTo>
                  <a:lnTo>
                    <a:pt x="646" y="272"/>
                  </a:lnTo>
                  <a:lnTo>
                    <a:pt x="644" y="274"/>
                  </a:lnTo>
                  <a:lnTo>
                    <a:pt x="644" y="274"/>
                  </a:lnTo>
                  <a:lnTo>
                    <a:pt x="644" y="274"/>
                  </a:lnTo>
                  <a:lnTo>
                    <a:pt x="642" y="274"/>
                  </a:lnTo>
                  <a:lnTo>
                    <a:pt x="642" y="276"/>
                  </a:lnTo>
                  <a:lnTo>
                    <a:pt x="640" y="276"/>
                  </a:lnTo>
                  <a:lnTo>
                    <a:pt x="640" y="278"/>
                  </a:lnTo>
                  <a:lnTo>
                    <a:pt x="638" y="282"/>
                  </a:lnTo>
                  <a:lnTo>
                    <a:pt x="638" y="282"/>
                  </a:lnTo>
                  <a:lnTo>
                    <a:pt x="636" y="284"/>
                  </a:lnTo>
                  <a:lnTo>
                    <a:pt x="636" y="284"/>
                  </a:lnTo>
                  <a:lnTo>
                    <a:pt x="634" y="284"/>
                  </a:lnTo>
                  <a:lnTo>
                    <a:pt x="632" y="284"/>
                  </a:lnTo>
                  <a:lnTo>
                    <a:pt x="630" y="286"/>
                  </a:lnTo>
                  <a:lnTo>
                    <a:pt x="628" y="286"/>
                  </a:lnTo>
                  <a:lnTo>
                    <a:pt x="626" y="286"/>
                  </a:lnTo>
                  <a:lnTo>
                    <a:pt x="624" y="286"/>
                  </a:lnTo>
                  <a:lnTo>
                    <a:pt x="622" y="288"/>
                  </a:lnTo>
                  <a:lnTo>
                    <a:pt x="622" y="288"/>
                  </a:lnTo>
                  <a:lnTo>
                    <a:pt x="620" y="288"/>
                  </a:lnTo>
                  <a:lnTo>
                    <a:pt x="620" y="290"/>
                  </a:lnTo>
                  <a:lnTo>
                    <a:pt x="620" y="290"/>
                  </a:lnTo>
                  <a:lnTo>
                    <a:pt x="620" y="292"/>
                  </a:lnTo>
                  <a:lnTo>
                    <a:pt x="618" y="294"/>
                  </a:lnTo>
                  <a:lnTo>
                    <a:pt x="618" y="296"/>
                  </a:lnTo>
                  <a:lnTo>
                    <a:pt x="618" y="298"/>
                  </a:lnTo>
                  <a:lnTo>
                    <a:pt x="618" y="300"/>
                  </a:lnTo>
                  <a:lnTo>
                    <a:pt x="616" y="302"/>
                  </a:lnTo>
                  <a:lnTo>
                    <a:pt x="616" y="302"/>
                  </a:lnTo>
                  <a:lnTo>
                    <a:pt x="616" y="302"/>
                  </a:lnTo>
                  <a:lnTo>
                    <a:pt x="616" y="302"/>
                  </a:lnTo>
                  <a:lnTo>
                    <a:pt x="614" y="302"/>
                  </a:lnTo>
                  <a:lnTo>
                    <a:pt x="614" y="304"/>
                  </a:lnTo>
                  <a:lnTo>
                    <a:pt x="612" y="304"/>
                  </a:lnTo>
                  <a:lnTo>
                    <a:pt x="610" y="304"/>
                  </a:lnTo>
                  <a:lnTo>
                    <a:pt x="608" y="304"/>
                  </a:lnTo>
                  <a:lnTo>
                    <a:pt x="606" y="304"/>
                  </a:lnTo>
                  <a:lnTo>
                    <a:pt x="604" y="304"/>
                  </a:lnTo>
                  <a:lnTo>
                    <a:pt x="604" y="306"/>
                  </a:lnTo>
                  <a:lnTo>
                    <a:pt x="602" y="308"/>
                  </a:lnTo>
                  <a:lnTo>
                    <a:pt x="600" y="308"/>
                  </a:lnTo>
                  <a:lnTo>
                    <a:pt x="598" y="310"/>
                  </a:lnTo>
                  <a:lnTo>
                    <a:pt x="596" y="312"/>
                  </a:lnTo>
                  <a:lnTo>
                    <a:pt x="594" y="314"/>
                  </a:lnTo>
                  <a:lnTo>
                    <a:pt x="592" y="314"/>
                  </a:lnTo>
                  <a:lnTo>
                    <a:pt x="592" y="316"/>
                  </a:lnTo>
                  <a:lnTo>
                    <a:pt x="592" y="318"/>
                  </a:lnTo>
                  <a:lnTo>
                    <a:pt x="590" y="318"/>
                  </a:lnTo>
                  <a:lnTo>
                    <a:pt x="590" y="320"/>
                  </a:lnTo>
                  <a:lnTo>
                    <a:pt x="590" y="322"/>
                  </a:lnTo>
                  <a:lnTo>
                    <a:pt x="588" y="326"/>
                  </a:lnTo>
                  <a:lnTo>
                    <a:pt x="588" y="330"/>
                  </a:lnTo>
                  <a:lnTo>
                    <a:pt x="588" y="332"/>
                  </a:lnTo>
                  <a:lnTo>
                    <a:pt x="588" y="336"/>
                  </a:lnTo>
                  <a:lnTo>
                    <a:pt x="588" y="342"/>
                  </a:lnTo>
                  <a:lnTo>
                    <a:pt x="588" y="348"/>
                  </a:lnTo>
                  <a:lnTo>
                    <a:pt x="588" y="352"/>
                  </a:lnTo>
                  <a:lnTo>
                    <a:pt x="588" y="354"/>
                  </a:lnTo>
                  <a:lnTo>
                    <a:pt x="588" y="358"/>
                  </a:lnTo>
                  <a:lnTo>
                    <a:pt x="586" y="362"/>
                  </a:lnTo>
                  <a:lnTo>
                    <a:pt x="586" y="366"/>
                  </a:lnTo>
                  <a:lnTo>
                    <a:pt x="586" y="368"/>
                  </a:lnTo>
                  <a:lnTo>
                    <a:pt x="586" y="368"/>
                  </a:lnTo>
                  <a:lnTo>
                    <a:pt x="586" y="370"/>
                  </a:lnTo>
                  <a:lnTo>
                    <a:pt x="586" y="370"/>
                  </a:lnTo>
                  <a:lnTo>
                    <a:pt x="588" y="372"/>
                  </a:lnTo>
                  <a:lnTo>
                    <a:pt x="588" y="372"/>
                  </a:lnTo>
                  <a:lnTo>
                    <a:pt x="588" y="372"/>
                  </a:lnTo>
                  <a:lnTo>
                    <a:pt x="590" y="372"/>
                  </a:lnTo>
                  <a:lnTo>
                    <a:pt x="592" y="374"/>
                  </a:lnTo>
                  <a:lnTo>
                    <a:pt x="592" y="374"/>
                  </a:lnTo>
                  <a:lnTo>
                    <a:pt x="594" y="374"/>
                  </a:lnTo>
                  <a:lnTo>
                    <a:pt x="594" y="376"/>
                  </a:lnTo>
                  <a:lnTo>
                    <a:pt x="594" y="376"/>
                  </a:lnTo>
                  <a:lnTo>
                    <a:pt x="594" y="378"/>
                  </a:lnTo>
                  <a:lnTo>
                    <a:pt x="594" y="380"/>
                  </a:lnTo>
                  <a:lnTo>
                    <a:pt x="594" y="382"/>
                  </a:lnTo>
                  <a:lnTo>
                    <a:pt x="594" y="386"/>
                  </a:lnTo>
                  <a:lnTo>
                    <a:pt x="594" y="394"/>
                  </a:lnTo>
                  <a:lnTo>
                    <a:pt x="594" y="396"/>
                  </a:lnTo>
                  <a:lnTo>
                    <a:pt x="594" y="398"/>
                  </a:lnTo>
                  <a:lnTo>
                    <a:pt x="594" y="400"/>
                  </a:lnTo>
                  <a:lnTo>
                    <a:pt x="596" y="400"/>
                  </a:lnTo>
                  <a:lnTo>
                    <a:pt x="596" y="402"/>
                  </a:lnTo>
                  <a:lnTo>
                    <a:pt x="596" y="404"/>
                  </a:lnTo>
                  <a:lnTo>
                    <a:pt x="598" y="406"/>
                  </a:lnTo>
                  <a:lnTo>
                    <a:pt x="600" y="414"/>
                  </a:lnTo>
                  <a:lnTo>
                    <a:pt x="602" y="418"/>
                  </a:lnTo>
                  <a:lnTo>
                    <a:pt x="602" y="424"/>
                  </a:lnTo>
                  <a:lnTo>
                    <a:pt x="604" y="428"/>
                  </a:lnTo>
                  <a:lnTo>
                    <a:pt x="604" y="434"/>
                  </a:lnTo>
                  <a:lnTo>
                    <a:pt x="604" y="436"/>
                  </a:lnTo>
                  <a:lnTo>
                    <a:pt x="604" y="438"/>
                  </a:lnTo>
                  <a:lnTo>
                    <a:pt x="604" y="440"/>
                  </a:lnTo>
                  <a:lnTo>
                    <a:pt x="604" y="442"/>
                  </a:lnTo>
                  <a:lnTo>
                    <a:pt x="604" y="444"/>
                  </a:lnTo>
                  <a:lnTo>
                    <a:pt x="604" y="446"/>
                  </a:lnTo>
                  <a:lnTo>
                    <a:pt x="604" y="448"/>
                  </a:lnTo>
                  <a:lnTo>
                    <a:pt x="602" y="450"/>
                  </a:lnTo>
                  <a:lnTo>
                    <a:pt x="602" y="452"/>
                  </a:lnTo>
                  <a:lnTo>
                    <a:pt x="600" y="454"/>
                  </a:lnTo>
                  <a:lnTo>
                    <a:pt x="600" y="454"/>
                  </a:lnTo>
                  <a:lnTo>
                    <a:pt x="600" y="454"/>
                  </a:lnTo>
                  <a:lnTo>
                    <a:pt x="598" y="456"/>
                  </a:lnTo>
                  <a:lnTo>
                    <a:pt x="598" y="456"/>
                  </a:lnTo>
                  <a:lnTo>
                    <a:pt x="598" y="456"/>
                  </a:lnTo>
                  <a:lnTo>
                    <a:pt x="598" y="456"/>
                  </a:lnTo>
                  <a:lnTo>
                    <a:pt x="596" y="454"/>
                  </a:lnTo>
                  <a:lnTo>
                    <a:pt x="596" y="454"/>
                  </a:lnTo>
                  <a:lnTo>
                    <a:pt x="596" y="452"/>
                  </a:lnTo>
                  <a:lnTo>
                    <a:pt x="594" y="452"/>
                  </a:lnTo>
                  <a:lnTo>
                    <a:pt x="592" y="448"/>
                  </a:lnTo>
                  <a:lnTo>
                    <a:pt x="592" y="446"/>
                  </a:lnTo>
                  <a:lnTo>
                    <a:pt x="590" y="446"/>
                  </a:lnTo>
                  <a:lnTo>
                    <a:pt x="590" y="444"/>
                  </a:lnTo>
                  <a:lnTo>
                    <a:pt x="588" y="444"/>
                  </a:lnTo>
                  <a:lnTo>
                    <a:pt x="582" y="442"/>
                  </a:lnTo>
                  <a:lnTo>
                    <a:pt x="580" y="440"/>
                  </a:lnTo>
                  <a:lnTo>
                    <a:pt x="578" y="440"/>
                  </a:lnTo>
                  <a:lnTo>
                    <a:pt x="576" y="438"/>
                  </a:lnTo>
                  <a:lnTo>
                    <a:pt x="576" y="438"/>
                  </a:lnTo>
                  <a:lnTo>
                    <a:pt x="576" y="438"/>
                  </a:lnTo>
                  <a:lnTo>
                    <a:pt x="574" y="436"/>
                  </a:lnTo>
                  <a:lnTo>
                    <a:pt x="574" y="436"/>
                  </a:lnTo>
                  <a:lnTo>
                    <a:pt x="574" y="432"/>
                  </a:lnTo>
                  <a:lnTo>
                    <a:pt x="572" y="430"/>
                  </a:lnTo>
                  <a:lnTo>
                    <a:pt x="572" y="428"/>
                  </a:lnTo>
                  <a:lnTo>
                    <a:pt x="570" y="422"/>
                  </a:lnTo>
                  <a:lnTo>
                    <a:pt x="568" y="416"/>
                  </a:lnTo>
                  <a:lnTo>
                    <a:pt x="566" y="412"/>
                  </a:lnTo>
                  <a:lnTo>
                    <a:pt x="564" y="406"/>
                  </a:lnTo>
                  <a:lnTo>
                    <a:pt x="564" y="404"/>
                  </a:lnTo>
                  <a:lnTo>
                    <a:pt x="562" y="400"/>
                  </a:lnTo>
                  <a:lnTo>
                    <a:pt x="562" y="398"/>
                  </a:lnTo>
                  <a:lnTo>
                    <a:pt x="562" y="396"/>
                  </a:lnTo>
                  <a:lnTo>
                    <a:pt x="562" y="394"/>
                  </a:lnTo>
                  <a:lnTo>
                    <a:pt x="562" y="394"/>
                  </a:lnTo>
                  <a:lnTo>
                    <a:pt x="562" y="390"/>
                  </a:lnTo>
                  <a:lnTo>
                    <a:pt x="564" y="384"/>
                  </a:lnTo>
                  <a:lnTo>
                    <a:pt x="564" y="380"/>
                  </a:lnTo>
                  <a:lnTo>
                    <a:pt x="564" y="378"/>
                  </a:lnTo>
                  <a:lnTo>
                    <a:pt x="564" y="376"/>
                  </a:lnTo>
                  <a:lnTo>
                    <a:pt x="564" y="376"/>
                  </a:lnTo>
                  <a:lnTo>
                    <a:pt x="564" y="374"/>
                  </a:lnTo>
                  <a:lnTo>
                    <a:pt x="564" y="372"/>
                  </a:lnTo>
                  <a:lnTo>
                    <a:pt x="564" y="372"/>
                  </a:lnTo>
                  <a:lnTo>
                    <a:pt x="564" y="372"/>
                  </a:lnTo>
                  <a:lnTo>
                    <a:pt x="562" y="370"/>
                  </a:lnTo>
                  <a:lnTo>
                    <a:pt x="560" y="368"/>
                  </a:lnTo>
                  <a:lnTo>
                    <a:pt x="560" y="366"/>
                  </a:lnTo>
                  <a:lnTo>
                    <a:pt x="556" y="364"/>
                  </a:lnTo>
                  <a:lnTo>
                    <a:pt x="552" y="362"/>
                  </a:lnTo>
                  <a:lnTo>
                    <a:pt x="550" y="358"/>
                  </a:lnTo>
                  <a:lnTo>
                    <a:pt x="546" y="356"/>
                  </a:lnTo>
                  <a:lnTo>
                    <a:pt x="544" y="354"/>
                  </a:lnTo>
                  <a:lnTo>
                    <a:pt x="542" y="352"/>
                  </a:lnTo>
                  <a:lnTo>
                    <a:pt x="540" y="350"/>
                  </a:lnTo>
                  <a:lnTo>
                    <a:pt x="540" y="350"/>
                  </a:lnTo>
                  <a:lnTo>
                    <a:pt x="540" y="350"/>
                  </a:lnTo>
                  <a:lnTo>
                    <a:pt x="538" y="350"/>
                  </a:lnTo>
                  <a:lnTo>
                    <a:pt x="538" y="350"/>
                  </a:lnTo>
                  <a:lnTo>
                    <a:pt x="536" y="350"/>
                  </a:lnTo>
                  <a:lnTo>
                    <a:pt x="532" y="352"/>
                  </a:lnTo>
                  <a:lnTo>
                    <a:pt x="530" y="352"/>
                  </a:lnTo>
                  <a:lnTo>
                    <a:pt x="528" y="352"/>
                  </a:lnTo>
                  <a:lnTo>
                    <a:pt x="526" y="354"/>
                  </a:lnTo>
                  <a:lnTo>
                    <a:pt x="524" y="354"/>
                  </a:lnTo>
                  <a:lnTo>
                    <a:pt x="522" y="354"/>
                  </a:lnTo>
                  <a:lnTo>
                    <a:pt x="522" y="354"/>
                  </a:lnTo>
                  <a:lnTo>
                    <a:pt x="520" y="354"/>
                  </a:lnTo>
                  <a:lnTo>
                    <a:pt x="520" y="354"/>
                  </a:lnTo>
                  <a:lnTo>
                    <a:pt x="518" y="352"/>
                  </a:lnTo>
                  <a:lnTo>
                    <a:pt x="516" y="352"/>
                  </a:lnTo>
                  <a:lnTo>
                    <a:pt x="514" y="350"/>
                  </a:lnTo>
                  <a:lnTo>
                    <a:pt x="510" y="348"/>
                  </a:lnTo>
                  <a:lnTo>
                    <a:pt x="510" y="346"/>
                  </a:lnTo>
                  <a:lnTo>
                    <a:pt x="508" y="346"/>
                  </a:lnTo>
                  <a:lnTo>
                    <a:pt x="506" y="346"/>
                  </a:lnTo>
                  <a:lnTo>
                    <a:pt x="504" y="346"/>
                  </a:lnTo>
                  <a:lnTo>
                    <a:pt x="500" y="346"/>
                  </a:lnTo>
                  <a:lnTo>
                    <a:pt x="496" y="346"/>
                  </a:lnTo>
                  <a:lnTo>
                    <a:pt x="492" y="346"/>
                  </a:lnTo>
                  <a:lnTo>
                    <a:pt x="486" y="346"/>
                  </a:lnTo>
                  <a:lnTo>
                    <a:pt x="482" y="348"/>
                  </a:lnTo>
                  <a:lnTo>
                    <a:pt x="478" y="348"/>
                  </a:lnTo>
                  <a:lnTo>
                    <a:pt x="476" y="348"/>
                  </a:lnTo>
                  <a:lnTo>
                    <a:pt x="476" y="348"/>
                  </a:lnTo>
                  <a:lnTo>
                    <a:pt x="472" y="350"/>
                  </a:lnTo>
                  <a:lnTo>
                    <a:pt x="470" y="352"/>
                  </a:lnTo>
                  <a:lnTo>
                    <a:pt x="470" y="352"/>
                  </a:lnTo>
                  <a:lnTo>
                    <a:pt x="468" y="352"/>
                  </a:lnTo>
                  <a:lnTo>
                    <a:pt x="466" y="354"/>
                  </a:lnTo>
                  <a:lnTo>
                    <a:pt x="466" y="356"/>
                  </a:lnTo>
                  <a:lnTo>
                    <a:pt x="466" y="356"/>
                  </a:lnTo>
                  <a:lnTo>
                    <a:pt x="464" y="356"/>
                  </a:lnTo>
                  <a:lnTo>
                    <a:pt x="464" y="358"/>
                  </a:lnTo>
                  <a:lnTo>
                    <a:pt x="464" y="358"/>
                  </a:lnTo>
                  <a:lnTo>
                    <a:pt x="466" y="358"/>
                  </a:lnTo>
                  <a:lnTo>
                    <a:pt x="466" y="360"/>
                  </a:lnTo>
                  <a:lnTo>
                    <a:pt x="466" y="362"/>
                  </a:lnTo>
                  <a:lnTo>
                    <a:pt x="468" y="364"/>
                  </a:lnTo>
                  <a:lnTo>
                    <a:pt x="470" y="366"/>
                  </a:lnTo>
                  <a:lnTo>
                    <a:pt x="470" y="368"/>
                  </a:lnTo>
                  <a:lnTo>
                    <a:pt x="472" y="370"/>
                  </a:lnTo>
                  <a:lnTo>
                    <a:pt x="472" y="370"/>
                  </a:lnTo>
                  <a:lnTo>
                    <a:pt x="472" y="370"/>
                  </a:lnTo>
                  <a:lnTo>
                    <a:pt x="472" y="372"/>
                  </a:lnTo>
                  <a:lnTo>
                    <a:pt x="470" y="372"/>
                  </a:lnTo>
                  <a:lnTo>
                    <a:pt x="470" y="372"/>
                  </a:lnTo>
                  <a:lnTo>
                    <a:pt x="470" y="372"/>
                  </a:lnTo>
                  <a:lnTo>
                    <a:pt x="468" y="374"/>
                  </a:lnTo>
                  <a:lnTo>
                    <a:pt x="466" y="374"/>
                  </a:lnTo>
                  <a:lnTo>
                    <a:pt x="464" y="374"/>
                  </a:lnTo>
                  <a:lnTo>
                    <a:pt x="462" y="374"/>
                  </a:lnTo>
                  <a:lnTo>
                    <a:pt x="460" y="374"/>
                  </a:lnTo>
                  <a:lnTo>
                    <a:pt x="456" y="372"/>
                  </a:lnTo>
                  <a:lnTo>
                    <a:pt x="452" y="372"/>
                  </a:lnTo>
                  <a:lnTo>
                    <a:pt x="450" y="372"/>
                  </a:lnTo>
                  <a:lnTo>
                    <a:pt x="448" y="372"/>
                  </a:lnTo>
                  <a:lnTo>
                    <a:pt x="446" y="372"/>
                  </a:lnTo>
                  <a:lnTo>
                    <a:pt x="442" y="370"/>
                  </a:lnTo>
                  <a:lnTo>
                    <a:pt x="442" y="370"/>
                  </a:lnTo>
                  <a:lnTo>
                    <a:pt x="440" y="370"/>
                  </a:lnTo>
                  <a:lnTo>
                    <a:pt x="440" y="370"/>
                  </a:lnTo>
                  <a:lnTo>
                    <a:pt x="440" y="368"/>
                  </a:lnTo>
                  <a:lnTo>
                    <a:pt x="438" y="368"/>
                  </a:lnTo>
                  <a:lnTo>
                    <a:pt x="438" y="366"/>
                  </a:lnTo>
                  <a:lnTo>
                    <a:pt x="438" y="364"/>
                  </a:lnTo>
                  <a:lnTo>
                    <a:pt x="438" y="362"/>
                  </a:lnTo>
                  <a:lnTo>
                    <a:pt x="438" y="358"/>
                  </a:lnTo>
                  <a:lnTo>
                    <a:pt x="438" y="356"/>
                  </a:lnTo>
                  <a:lnTo>
                    <a:pt x="438" y="354"/>
                  </a:lnTo>
                  <a:lnTo>
                    <a:pt x="438" y="352"/>
                  </a:lnTo>
                  <a:lnTo>
                    <a:pt x="438" y="352"/>
                  </a:lnTo>
                  <a:lnTo>
                    <a:pt x="438" y="350"/>
                  </a:lnTo>
                  <a:lnTo>
                    <a:pt x="438" y="350"/>
                  </a:lnTo>
                  <a:lnTo>
                    <a:pt x="438" y="348"/>
                  </a:lnTo>
                  <a:lnTo>
                    <a:pt x="436" y="348"/>
                  </a:lnTo>
                  <a:lnTo>
                    <a:pt x="436" y="348"/>
                  </a:lnTo>
                  <a:lnTo>
                    <a:pt x="434" y="348"/>
                  </a:lnTo>
                  <a:lnTo>
                    <a:pt x="432" y="348"/>
                  </a:lnTo>
                  <a:lnTo>
                    <a:pt x="432" y="350"/>
                  </a:lnTo>
                  <a:lnTo>
                    <a:pt x="430" y="350"/>
                  </a:lnTo>
                  <a:lnTo>
                    <a:pt x="428" y="352"/>
                  </a:lnTo>
                  <a:lnTo>
                    <a:pt x="426" y="352"/>
                  </a:lnTo>
                  <a:lnTo>
                    <a:pt x="426" y="352"/>
                  </a:lnTo>
                  <a:lnTo>
                    <a:pt x="426" y="354"/>
                  </a:lnTo>
                  <a:lnTo>
                    <a:pt x="426" y="354"/>
                  </a:lnTo>
                  <a:lnTo>
                    <a:pt x="424" y="354"/>
                  </a:lnTo>
                  <a:lnTo>
                    <a:pt x="424" y="356"/>
                  </a:lnTo>
                  <a:lnTo>
                    <a:pt x="424" y="358"/>
                  </a:lnTo>
                  <a:lnTo>
                    <a:pt x="424" y="360"/>
                  </a:lnTo>
                  <a:lnTo>
                    <a:pt x="424" y="362"/>
                  </a:lnTo>
                  <a:lnTo>
                    <a:pt x="424" y="364"/>
                  </a:lnTo>
                  <a:lnTo>
                    <a:pt x="424" y="366"/>
                  </a:lnTo>
                  <a:lnTo>
                    <a:pt x="424" y="366"/>
                  </a:lnTo>
                  <a:lnTo>
                    <a:pt x="422" y="368"/>
                  </a:lnTo>
                  <a:lnTo>
                    <a:pt x="422" y="368"/>
                  </a:lnTo>
                  <a:lnTo>
                    <a:pt x="422" y="368"/>
                  </a:lnTo>
                  <a:lnTo>
                    <a:pt x="420" y="368"/>
                  </a:lnTo>
                  <a:lnTo>
                    <a:pt x="420" y="368"/>
                  </a:lnTo>
                  <a:lnTo>
                    <a:pt x="418" y="368"/>
                  </a:lnTo>
                  <a:lnTo>
                    <a:pt x="416" y="368"/>
                  </a:lnTo>
                  <a:lnTo>
                    <a:pt x="416" y="366"/>
                  </a:lnTo>
                  <a:lnTo>
                    <a:pt x="414" y="366"/>
                  </a:lnTo>
                  <a:lnTo>
                    <a:pt x="412" y="364"/>
                  </a:lnTo>
                  <a:lnTo>
                    <a:pt x="412" y="364"/>
                  </a:lnTo>
                  <a:lnTo>
                    <a:pt x="412" y="362"/>
                  </a:lnTo>
                  <a:lnTo>
                    <a:pt x="410" y="360"/>
                  </a:lnTo>
                  <a:lnTo>
                    <a:pt x="410" y="358"/>
                  </a:lnTo>
                  <a:lnTo>
                    <a:pt x="408" y="356"/>
                  </a:lnTo>
                  <a:lnTo>
                    <a:pt x="408" y="354"/>
                  </a:lnTo>
                  <a:lnTo>
                    <a:pt x="406" y="354"/>
                  </a:lnTo>
                  <a:lnTo>
                    <a:pt x="406" y="354"/>
                  </a:lnTo>
                  <a:lnTo>
                    <a:pt x="406" y="352"/>
                  </a:lnTo>
                  <a:lnTo>
                    <a:pt x="404" y="352"/>
                  </a:lnTo>
                  <a:lnTo>
                    <a:pt x="404" y="352"/>
                  </a:lnTo>
                  <a:lnTo>
                    <a:pt x="404" y="352"/>
                  </a:lnTo>
                  <a:lnTo>
                    <a:pt x="402" y="354"/>
                  </a:lnTo>
                  <a:lnTo>
                    <a:pt x="400" y="354"/>
                  </a:lnTo>
                  <a:lnTo>
                    <a:pt x="400" y="354"/>
                  </a:lnTo>
                  <a:lnTo>
                    <a:pt x="396" y="358"/>
                  </a:lnTo>
                  <a:lnTo>
                    <a:pt x="394" y="358"/>
                  </a:lnTo>
                  <a:lnTo>
                    <a:pt x="392" y="360"/>
                  </a:lnTo>
                  <a:lnTo>
                    <a:pt x="390" y="364"/>
                  </a:lnTo>
                  <a:lnTo>
                    <a:pt x="388" y="366"/>
                  </a:lnTo>
                  <a:lnTo>
                    <a:pt x="386" y="368"/>
                  </a:lnTo>
                  <a:lnTo>
                    <a:pt x="384" y="370"/>
                  </a:lnTo>
                  <a:lnTo>
                    <a:pt x="384" y="370"/>
                  </a:lnTo>
                  <a:lnTo>
                    <a:pt x="382" y="374"/>
                  </a:lnTo>
                  <a:lnTo>
                    <a:pt x="378" y="378"/>
                  </a:lnTo>
                  <a:lnTo>
                    <a:pt x="376" y="382"/>
                  </a:lnTo>
                  <a:lnTo>
                    <a:pt x="374" y="384"/>
                  </a:lnTo>
                  <a:lnTo>
                    <a:pt x="372" y="388"/>
                  </a:lnTo>
                  <a:lnTo>
                    <a:pt x="370" y="390"/>
                  </a:lnTo>
                  <a:lnTo>
                    <a:pt x="368" y="390"/>
                  </a:lnTo>
                  <a:lnTo>
                    <a:pt x="368" y="392"/>
                  </a:lnTo>
                  <a:lnTo>
                    <a:pt x="366" y="392"/>
                  </a:lnTo>
                  <a:lnTo>
                    <a:pt x="364" y="394"/>
                  </a:lnTo>
                  <a:lnTo>
                    <a:pt x="360" y="396"/>
                  </a:lnTo>
                  <a:lnTo>
                    <a:pt x="358" y="396"/>
                  </a:lnTo>
                  <a:lnTo>
                    <a:pt x="354" y="398"/>
                  </a:lnTo>
                  <a:lnTo>
                    <a:pt x="352" y="398"/>
                  </a:lnTo>
                  <a:lnTo>
                    <a:pt x="352" y="398"/>
                  </a:lnTo>
                  <a:lnTo>
                    <a:pt x="352" y="400"/>
                  </a:lnTo>
                  <a:lnTo>
                    <a:pt x="352" y="400"/>
                  </a:lnTo>
                  <a:lnTo>
                    <a:pt x="350" y="402"/>
                  </a:lnTo>
                  <a:lnTo>
                    <a:pt x="350" y="404"/>
                  </a:lnTo>
                  <a:lnTo>
                    <a:pt x="348" y="406"/>
                  </a:lnTo>
                  <a:lnTo>
                    <a:pt x="348" y="408"/>
                  </a:lnTo>
                  <a:lnTo>
                    <a:pt x="346" y="412"/>
                  </a:lnTo>
                  <a:lnTo>
                    <a:pt x="346" y="416"/>
                  </a:lnTo>
                  <a:lnTo>
                    <a:pt x="346" y="420"/>
                  </a:lnTo>
                  <a:lnTo>
                    <a:pt x="346" y="424"/>
                  </a:lnTo>
                  <a:lnTo>
                    <a:pt x="342" y="424"/>
                  </a:lnTo>
                  <a:lnTo>
                    <a:pt x="340" y="424"/>
                  </a:lnTo>
                  <a:lnTo>
                    <a:pt x="336" y="424"/>
                  </a:lnTo>
                  <a:lnTo>
                    <a:pt x="334" y="424"/>
                  </a:lnTo>
                  <a:lnTo>
                    <a:pt x="330" y="424"/>
                  </a:lnTo>
                  <a:lnTo>
                    <a:pt x="328" y="424"/>
                  </a:lnTo>
                  <a:lnTo>
                    <a:pt x="328" y="424"/>
                  </a:lnTo>
                  <a:lnTo>
                    <a:pt x="326" y="424"/>
                  </a:lnTo>
                  <a:lnTo>
                    <a:pt x="326" y="424"/>
                  </a:lnTo>
                  <a:lnTo>
                    <a:pt x="324" y="422"/>
                  </a:lnTo>
                  <a:lnTo>
                    <a:pt x="324" y="422"/>
                  </a:lnTo>
                  <a:lnTo>
                    <a:pt x="324" y="420"/>
                  </a:lnTo>
                  <a:lnTo>
                    <a:pt x="324" y="420"/>
                  </a:lnTo>
                  <a:lnTo>
                    <a:pt x="324" y="416"/>
                  </a:lnTo>
                  <a:lnTo>
                    <a:pt x="324" y="414"/>
                  </a:lnTo>
                  <a:lnTo>
                    <a:pt x="324" y="410"/>
                  </a:lnTo>
                  <a:lnTo>
                    <a:pt x="322" y="408"/>
                  </a:lnTo>
                  <a:lnTo>
                    <a:pt x="322" y="406"/>
                  </a:lnTo>
                  <a:lnTo>
                    <a:pt x="322" y="404"/>
                  </a:lnTo>
                  <a:lnTo>
                    <a:pt x="322" y="404"/>
                  </a:lnTo>
                  <a:lnTo>
                    <a:pt x="322" y="404"/>
                  </a:lnTo>
                  <a:lnTo>
                    <a:pt x="320" y="402"/>
                  </a:lnTo>
                  <a:lnTo>
                    <a:pt x="320" y="402"/>
                  </a:lnTo>
                  <a:lnTo>
                    <a:pt x="318" y="402"/>
                  </a:lnTo>
                  <a:lnTo>
                    <a:pt x="318" y="400"/>
                  </a:lnTo>
                  <a:lnTo>
                    <a:pt x="316" y="400"/>
                  </a:lnTo>
                  <a:lnTo>
                    <a:pt x="314" y="400"/>
                  </a:lnTo>
                  <a:lnTo>
                    <a:pt x="312" y="398"/>
                  </a:lnTo>
                  <a:lnTo>
                    <a:pt x="310" y="398"/>
                  </a:lnTo>
                  <a:lnTo>
                    <a:pt x="310" y="398"/>
                  </a:lnTo>
                  <a:lnTo>
                    <a:pt x="308" y="396"/>
                  </a:lnTo>
                  <a:lnTo>
                    <a:pt x="308" y="396"/>
                  </a:lnTo>
                  <a:lnTo>
                    <a:pt x="308" y="394"/>
                  </a:lnTo>
                  <a:lnTo>
                    <a:pt x="308" y="394"/>
                  </a:lnTo>
                  <a:lnTo>
                    <a:pt x="308" y="392"/>
                  </a:lnTo>
                  <a:lnTo>
                    <a:pt x="306" y="390"/>
                  </a:lnTo>
                  <a:lnTo>
                    <a:pt x="306" y="386"/>
                  </a:lnTo>
                  <a:lnTo>
                    <a:pt x="306" y="384"/>
                  </a:lnTo>
                  <a:lnTo>
                    <a:pt x="306" y="380"/>
                  </a:lnTo>
                  <a:lnTo>
                    <a:pt x="306" y="378"/>
                  </a:lnTo>
                  <a:lnTo>
                    <a:pt x="306" y="376"/>
                  </a:lnTo>
                  <a:lnTo>
                    <a:pt x="306" y="376"/>
                  </a:lnTo>
                  <a:lnTo>
                    <a:pt x="304" y="374"/>
                  </a:lnTo>
                  <a:lnTo>
                    <a:pt x="304" y="372"/>
                  </a:lnTo>
                  <a:lnTo>
                    <a:pt x="302" y="370"/>
                  </a:lnTo>
                  <a:lnTo>
                    <a:pt x="298" y="366"/>
                  </a:lnTo>
                  <a:lnTo>
                    <a:pt x="296" y="364"/>
                  </a:lnTo>
                  <a:lnTo>
                    <a:pt x="294" y="360"/>
                  </a:lnTo>
                  <a:lnTo>
                    <a:pt x="292" y="358"/>
                  </a:lnTo>
                  <a:lnTo>
                    <a:pt x="290" y="356"/>
                  </a:lnTo>
                  <a:lnTo>
                    <a:pt x="286" y="354"/>
                  </a:lnTo>
                  <a:lnTo>
                    <a:pt x="286" y="354"/>
                  </a:lnTo>
                  <a:lnTo>
                    <a:pt x="284" y="354"/>
                  </a:lnTo>
                  <a:lnTo>
                    <a:pt x="284" y="352"/>
                  </a:lnTo>
                  <a:lnTo>
                    <a:pt x="282" y="352"/>
                  </a:lnTo>
                  <a:lnTo>
                    <a:pt x="282" y="352"/>
                  </a:lnTo>
                  <a:lnTo>
                    <a:pt x="282" y="352"/>
                  </a:lnTo>
                  <a:lnTo>
                    <a:pt x="280" y="354"/>
                  </a:lnTo>
                  <a:lnTo>
                    <a:pt x="280" y="354"/>
                  </a:lnTo>
                  <a:lnTo>
                    <a:pt x="280" y="354"/>
                  </a:lnTo>
                  <a:lnTo>
                    <a:pt x="278" y="356"/>
                  </a:lnTo>
                  <a:lnTo>
                    <a:pt x="278" y="358"/>
                  </a:lnTo>
                  <a:lnTo>
                    <a:pt x="278" y="358"/>
                  </a:lnTo>
                  <a:lnTo>
                    <a:pt x="278" y="362"/>
                  </a:lnTo>
                  <a:lnTo>
                    <a:pt x="278" y="366"/>
                  </a:lnTo>
                  <a:lnTo>
                    <a:pt x="278" y="368"/>
                  </a:lnTo>
                  <a:lnTo>
                    <a:pt x="278" y="370"/>
                  </a:lnTo>
                  <a:lnTo>
                    <a:pt x="278" y="372"/>
                  </a:lnTo>
                  <a:lnTo>
                    <a:pt x="276" y="372"/>
                  </a:lnTo>
                  <a:lnTo>
                    <a:pt x="276" y="372"/>
                  </a:lnTo>
                  <a:lnTo>
                    <a:pt x="276" y="374"/>
                  </a:lnTo>
                  <a:lnTo>
                    <a:pt x="274" y="374"/>
                  </a:lnTo>
                  <a:lnTo>
                    <a:pt x="274" y="374"/>
                  </a:lnTo>
                  <a:lnTo>
                    <a:pt x="270" y="374"/>
                  </a:lnTo>
                  <a:lnTo>
                    <a:pt x="268" y="374"/>
                  </a:lnTo>
                  <a:lnTo>
                    <a:pt x="266" y="374"/>
                  </a:lnTo>
                  <a:lnTo>
                    <a:pt x="264" y="374"/>
                  </a:lnTo>
                  <a:lnTo>
                    <a:pt x="262" y="374"/>
                  </a:lnTo>
                  <a:lnTo>
                    <a:pt x="262" y="374"/>
                  </a:lnTo>
                  <a:lnTo>
                    <a:pt x="262" y="372"/>
                  </a:lnTo>
                  <a:lnTo>
                    <a:pt x="260" y="372"/>
                  </a:lnTo>
                  <a:lnTo>
                    <a:pt x="260" y="370"/>
                  </a:lnTo>
                  <a:lnTo>
                    <a:pt x="258" y="370"/>
                  </a:lnTo>
                  <a:lnTo>
                    <a:pt x="258" y="368"/>
                  </a:lnTo>
                  <a:lnTo>
                    <a:pt x="258" y="366"/>
                  </a:lnTo>
                  <a:lnTo>
                    <a:pt x="258" y="364"/>
                  </a:lnTo>
                  <a:lnTo>
                    <a:pt x="256" y="362"/>
                  </a:lnTo>
                  <a:lnTo>
                    <a:pt x="256" y="358"/>
                  </a:lnTo>
                  <a:lnTo>
                    <a:pt x="256" y="354"/>
                  </a:lnTo>
                  <a:lnTo>
                    <a:pt x="256" y="352"/>
                  </a:lnTo>
                  <a:lnTo>
                    <a:pt x="254" y="352"/>
                  </a:lnTo>
                  <a:lnTo>
                    <a:pt x="254" y="350"/>
                  </a:lnTo>
                  <a:lnTo>
                    <a:pt x="254" y="348"/>
                  </a:lnTo>
                  <a:lnTo>
                    <a:pt x="252" y="348"/>
                  </a:lnTo>
                  <a:lnTo>
                    <a:pt x="252" y="348"/>
                  </a:lnTo>
                  <a:lnTo>
                    <a:pt x="248" y="348"/>
                  </a:lnTo>
                  <a:lnTo>
                    <a:pt x="248" y="348"/>
                  </a:lnTo>
                  <a:lnTo>
                    <a:pt x="246" y="348"/>
                  </a:lnTo>
                  <a:lnTo>
                    <a:pt x="246" y="346"/>
                  </a:lnTo>
                  <a:lnTo>
                    <a:pt x="246" y="346"/>
                  </a:lnTo>
                  <a:lnTo>
                    <a:pt x="244" y="346"/>
                  </a:lnTo>
                  <a:lnTo>
                    <a:pt x="244" y="346"/>
                  </a:lnTo>
                  <a:lnTo>
                    <a:pt x="244" y="346"/>
                  </a:lnTo>
                  <a:lnTo>
                    <a:pt x="244" y="344"/>
                  </a:lnTo>
                  <a:lnTo>
                    <a:pt x="244" y="344"/>
                  </a:lnTo>
                  <a:lnTo>
                    <a:pt x="244" y="342"/>
                  </a:lnTo>
                  <a:lnTo>
                    <a:pt x="244" y="340"/>
                  </a:lnTo>
                  <a:lnTo>
                    <a:pt x="244" y="338"/>
                  </a:lnTo>
                  <a:lnTo>
                    <a:pt x="244" y="336"/>
                  </a:lnTo>
                  <a:lnTo>
                    <a:pt x="244" y="334"/>
                  </a:lnTo>
                  <a:lnTo>
                    <a:pt x="244" y="334"/>
                  </a:lnTo>
                  <a:lnTo>
                    <a:pt x="244" y="334"/>
                  </a:lnTo>
                  <a:lnTo>
                    <a:pt x="244" y="332"/>
                  </a:lnTo>
                  <a:lnTo>
                    <a:pt x="242" y="332"/>
                  </a:lnTo>
                  <a:lnTo>
                    <a:pt x="242" y="332"/>
                  </a:lnTo>
                  <a:lnTo>
                    <a:pt x="242" y="332"/>
                  </a:lnTo>
                  <a:lnTo>
                    <a:pt x="240" y="332"/>
                  </a:lnTo>
                  <a:lnTo>
                    <a:pt x="238" y="332"/>
                  </a:lnTo>
                  <a:lnTo>
                    <a:pt x="236" y="330"/>
                  </a:lnTo>
                  <a:lnTo>
                    <a:pt x="234" y="330"/>
                  </a:lnTo>
                  <a:lnTo>
                    <a:pt x="234" y="330"/>
                  </a:lnTo>
                  <a:lnTo>
                    <a:pt x="232" y="330"/>
                  </a:lnTo>
                  <a:lnTo>
                    <a:pt x="232" y="330"/>
                  </a:lnTo>
                  <a:lnTo>
                    <a:pt x="232" y="330"/>
                  </a:lnTo>
                  <a:lnTo>
                    <a:pt x="232" y="328"/>
                  </a:lnTo>
                  <a:lnTo>
                    <a:pt x="230" y="328"/>
                  </a:lnTo>
                  <a:lnTo>
                    <a:pt x="230" y="326"/>
                  </a:lnTo>
                  <a:lnTo>
                    <a:pt x="230" y="324"/>
                  </a:lnTo>
                  <a:lnTo>
                    <a:pt x="230" y="322"/>
                  </a:lnTo>
                  <a:lnTo>
                    <a:pt x="230" y="320"/>
                  </a:lnTo>
                  <a:lnTo>
                    <a:pt x="228" y="318"/>
                  </a:lnTo>
                  <a:lnTo>
                    <a:pt x="228" y="316"/>
                  </a:lnTo>
                  <a:lnTo>
                    <a:pt x="228" y="316"/>
                  </a:lnTo>
                  <a:lnTo>
                    <a:pt x="228" y="316"/>
                  </a:lnTo>
                  <a:lnTo>
                    <a:pt x="228" y="314"/>
                  </a:lnTo>
                  <a:lnTo>
                    <a:pt x="226" y="314"/>
                  </a:lnTo>
                  <a:lnTo>
                    <a:pt x="226" y="314"/>
                  </a:lnTo>
                  <a:lnTo>
                    <a:pt x="226" y="316"/>
                  </a:lnTo>
                  <a:lnTo>
                    <a:pt x="224" y="316"/>
                  </a:lnTo>
                  <a:lnTo>
                    <a:pt x="224" y="316"/>
                  </a:lnTo>
                  <a:lnTo>
                    <a:pt x="222" y="318"/>
                  </a:lnTo>
                  <a:lnTo>
                    <a:pt x="220" y="320"/>
                  </a:lnTo>
                  <a:lnTo>
                    <a:pt x="218" y="322"/>
                  </a:lnTo>
                  <a:lnTo>
                    <a:pt x="218" y="322"/>
                  </a:lnTo>
                  <a:lnTo>
                    <a:pt x="218" y="322"/>
                  </a:lnTo>
                  <a:lnTo>
                    <a:pt x="216" y="322"/>
                  </a:lnTo>
                  <a:lnTo>
                    <a:pt x="214" y="322"/>
                  </a:lnTo>
                  <a:lnTo>
                    <a:pt x="210" y="322"/>
                  </a:lnTo>
                  <a:lnTo>
                    <a:pt x="208" y="322"/>
                  </a:lnTo>
                  <a:lnTo>
                    <a:pt x="206" y="322"/>
                  </a:lnTo>
                  <a:lnTo>
                    <a:pt x="206" y="324"/>
                  </a:lnTo>
                  <a:lnTo>
                    <a:pt x="204" y="324"/>
                  </a:lnTo>
                  <a:lnTo>
                    <a:pt x="204" y="324"/>
                  </a:lnTo>
                  <a:lnTo>
                    <a:pt x="204" y="324"/>
                  </a:lnTo>
                  <a:lnTo>
                    <a:pt x="204" y="324"/>
                  </a:lnTo>
                  <a:lnTo>
                    <a:pt x="204" y="326"/>
                  </a:lnTo>
                  <a:lnTo>
                    <a:pt x="204" y="326"/>
                  </a:lnTo>
                  <a:lnTo>
                    <a:pt x="204" y="328"/>
                  </a:lnTo>
                  <a:lnTo>
                    <a:pt x="204" y="330"/>
                  </a:lnTo>
                  <a:lnTo>
                    <a:pt x="202" y="330"/>
                  </a:lnTo>
                  <a:lnTo>
                    <a:pt x="202" y="332"/>
                  </a:lnTo>
                  <a:lnTo>
                    <a:pt x="202" y="332"/>
                  </a:lnTo>
                  <a:lnTo>
                    <a:pt x="202" y="332"/>
                  </a:lnTo>
                  <a:lnTo>
                    <a:pt x="202" y="334"/>
                  </a:lnTo>
                  <a:lnTo>
                    <a:pt x="200" y="334"/>
                  </a:lnTo>
                  <a:lnTo>
                    <a:pt x="198" y="334"/>
                  </a:lnTo>
                  <a:lnTo>
                    <a:pt x="198" y="334"/>
                  </a:lnTo>
                  <a:lnTo>
                    <a:pt x="194" y="334"/>
                  </a:lnTo>
                  <a:lnTo>
                    <a:pt x="192" y="334"/>
                  </a:lnTo>
                  <a:lnTo>
                    <a:pt x="186" y="332"/>
                  </a:lnTo>
                  <a:lnTo>
                    <a:pt x="182" y="332"/>
                  </a:lnTo>
                  <a:lnTo>
                    <a:pt x="182" y="332"/>
                  </a:lnTo>
                  <a:lnTo>
                    <a:pt x="180" y="332"/>
                  </a:lnTo>
                  <a:lnTo>
                    <a:pt x="178" y="334"/>
                  </a:lnTo>
                  <a:lnTo>
                    <a:pt x="176" y="334"/>
                  </a:lnTo>
                  <a:lnTo>
                    <a:pt x="172" y="336"/>
                  </a:lnTo>
                  <a:lnTo>
                    <a:pt x="170" y="336"/>
                  </a:lnTo>
                  <a:lnTo>
                    <a:pt x="168" y="338"/>
                  </a:lnTo>
                  <a:lnTo>
                    <a:pt x="166" y="338"/>
                  </a:lnTo>
                  <a:lnTo>
                    <a:pt x="164" y="338"/>
                  </a:lnTo>
                  <a:lnTo>
                    <a:pt x="162" y="338"/>
                  </a:lnTo>
                  <a:lnTo>
                    <a:pt x="158" y="338"/>
                  </a:lnTo>
                  <a:lnTo>
                    <a:pt x="156" y="338"/>
                  </a:lnTo>
                  <a:lnTo>
                    <a:pt x="152" y="338"/>
                  </a:lnTo>
                  <a:lnTo>
                    <a:pt x="150" y="336"/>
                  </a:lnTo>
                  <a:lnTo>
                    <a:pt x="146" y="336"/>
                  </a:lnTo>
                  <a:lnTo>
                    <a:pt x="144" y="334"/>
                  </a:lnTo>
                  <a:lnTo>
                    <a:pt x="142" y="334"/>
                  </a:lnTo>
                  <a:lnTo>
                    <a:pt x="140" y="334"/>
                  </a:lnTo>
                  <a:lnTo>
                    <a:pt x="140" y="332"/>
                  </a:lnTo>
                  <a:lnTo>
                    <a:pt x="138" y="330"/>
                  </a:lnTo>
                  <a:lnTo>
                    <a:pt x="136" y="328"/>
                  </a:lnTo>
                  <a:lnTo>
                    <a:pt x="134" y="326"/>
                  </a:lnTo>
                  <a:lnTo>
                    <a:pt x="130" y="322"/>
                  </a:lnTo>
                  <a:lnTo>
                    <a:pt x="128" y="320"/>
                  </a:lnTo>
                  <a:lnTo>
                    <a:pt x="126" y="318"/>
                  </a:lnTo>
                  <a:lnTo>
                    <a:pt x="126" y="318"/>
                  </a:lnTo>
                  <a:lnTo>
                    <a:pt x="124" y="318"/>
                  </a:lnTo>
                  <a:lnTo>
                    <a:pt x="120" y="316"/>
                  </a:lnTo>
                  <a:lnTo>
                    <a:pt x="118" y="316"/>
                  </a:lnTo>
                  <a:lnTo>
                    <a:pt x="116" y="316"/>
                  </a:lnTo>
                  <a:lnTo>
                    <a:pt x="114" y="314"/>
                  </a:lnTo>
                  <a:lnTo>
                    <a:pt x="114" y="314"/>
                  </a:lnTo>
                  <a:lnTo>
                    <a:pt x="114" y="312"/>
                  </a:lnTo>
                  <a:lnTo>
                    <a:pt x="112" y="312"/>
                  </a:lnTo>
                  <a:lnTo>
                    <a:pt x="112" y="310"/>
                  </a:lnTo>
                  <a:lnTo>
                    <a:pt x="112" y="308"/>
                  </a:lnTo>
                  <a:lnTo>
                    <a:pt x="112" y="306"/>
                  </a:lnTo>
                  <a:lnTo>
                    <a:pt x="110" y="306"/>
                  </a:lnTo>
                  <a:lnTo>
                    <a:pt x="110" y="306"/>
                  </a:lnTo>
                  <a:lnTo>
                    <a:pt x="110" y="304"/>
                  </a:lnTo>
                  <a:lnTo>
                    <a:pt x="108" y="304"/>
                  </a:lnTo>
                  <a:lnTo>
                    <a:pt x="106" y="304"/>
                  </a:lnTo>
                  <a:lnTo>
                    <a:pt x="104" y="302"/>
                  </a:lnTo>
                  <a:lnTo>
                    <a:pt x="102" y="302"/>
                  </a:lnTo>
                  <a:lnTo>
                    <a:pt x="100" y="302"/>
                  </a:lnTo>
                  <a:lnTo>
                    <a:pt x="98" y="302"/>
                  </a:lnTo>
                  <a:lnTo>
                    <a:pt x="92" y="302"/>
                  </a:lnTo>
                  <a:lnTo>
                    <a:pt x="86" y="302"/>
                  </a:lnTo>
                  <a:lnTo>
                    <a:pt x="82" y="304"/>
                  </a:lnTo>
                  <a:lnTo>
                    <a:pt x="78" y="304"/>
                  </a:lnTo>
                  <a:lnTo>
                    <a:pt x="80" y="302"/>
                  </a:lnTo>
                  <a:lnTo>
                    <a:pt x="80" y="298"/>
                  </a:lnTo>
                  <a:lnTo>
                    <a:pt x="80" y="296"/>
                  </a:lnTo>
                  <a:lnTo>
                    <a:pt x="80" y="294"/>
                  </a:lnTo>
                  <a:lnTo>
                    <a:pt x="80" y="292"/>
                  </a:lnTo>
                  <a:lnTo>
                    <a:pt x="80" y="292"/>
                  </a:lnTo>
                  <a:lnTo>
                    <a:pt x="80" y="290"/>
                  </a:lnTo>
                  <a:lnTo>
                    <a:pt x="80" y="290"/>
                  </a:lnTo>
                  <a:lnTo>
                    <a:pt x="78" y="290"/>
                  </a:lnTo>
                  <a:lnTo>
                    <a:pt x="78" y="290"/>
                  </a:lnTo>
                  <a:lnTo>
                    <a:pt x="76" y="288"/>
                  </a:lnTo>
                  <a:lnTo>
                    <a:pt x="74" y="288"/>
                  </a:lnTo>
                  <a:lnTo>
                    <a:pt x="72" y="288"/>
                  </a:lnTo>
                  <a:lnTo>
                    <a:pt x="66" y="286"/>
                  </a:lnTo>
                  <a:lnTo>
                    <a:pt x="62" y="286"/>
                  </a:lnTo>
                  <a:lnTo>
                    <a:pt x="62" y="286"/>
                  </a:lnTo>
                  <a:lnTo>
                    <a:pt x="62" y="284"/>
                  </a:lnTo>
                  <a:lnTo>
                    <a:pt x="60" y="284"/>
                  </a:lnTo>
                  <a:lnTo>
                    <a:pt x="58" y="282"/>
                  </a:lnTo>
                  <a:lnTo>
                    <a:pt x="54" y="280"/>
                  </a:lnTo>
                  <a:lnTo>
                    <a:pt x="52" y="276"/>
                  </a:lnTo>
                  <a:lnTo>
                    <a:pt x="50" y="276"/>
                  </a:lnTo>
                  <a:lnTo>
                    <a:pt x="48" y="274"/>
                  </a:lnTo>
                  <a:lnTo>
                    <a:pt x="46" y="274"/>
                  </a:lnTo>
                  <a:lnTo>
                    <a:pt x="46" y="274"/>
                  </a:lnTo>
                  <a:lnTo>
                    <a:pt x="40" y="272"/>
                  </a:lnTo>
                  <a:lnTo>
                    <a:pt x="38" y="272"/>
                  </a:lnTo>
                  <a:lnTo>
                    <a:pt x="36" y="270"/>
                  </a:lnTo>
                  <a:lnTo>
                    <a:pt x="36" y="270"/>
                  </a:lnTo>
                  <a:lnTo>
                    <a:pt x="36" y="270"/>
                  </a:lnTo>
                  <a:lnTo>
                    <a:pt x="34" y="268"/>
                  </a:lnTo>
                  <a:lnTo>
                    <a:pt x="34" y="268"/>
                  </a:lnTo>
                  <a:lnTo>
                    <a:pt x="34" y="268"/>
                  </a:lnTo>
                  <a:lnTo>
                    <a:pt x="34" y="266"/>
                  </a:lnTo>
                  <a:lnTo>
                    <a:pt x="34" y="266"/>
                  </a:lnTo>
                  <a:lnTo>
                    <a:pt x="34" y="264"/>
                  </a:lnTo>
                  <a:lnTo>
                    <a:pt x="36" y="262"/>
                  </a:lnTo>
                  <a:lnTo>
                    <a:pt x="36" y="258"/>
                  </a:lnTo>
                  <a:lnTo>
                    <a:pt x="36" y="256"/>
                  </a:lnTo>
                  <a:lnTo>
                    <a:pt x="38" y="252"/>
                  </a:lnTo>
                  <a:lnTo>
                    <a:pt x="38" y="252"/>
                  </a:lnTo>
                  <a:lnTo>
                    <a:pt x="38" y="250"/>
                  </a:lnTo>
                  <a:lnTo>
                    <a:pt x="38" y="250"/>
                  </a:lnTo>
                  <a:lnTo>
                    <a:pt x="38" y="248"/>
                  </a:lnTo>
                  <a:lnTo>
                    <a:pt x="36" y="248"/>
                  </a:lnTo>
                  <a:lnTo>
                    <a:pt x="36" y="248"/>
                  </a:lnTo>
                  <a:lnTo>
                    <a:pt x="34" y="246"/>
                  </a:lnTo>
                  <a:lnTo>
                    <a:pt x="34" y="246"/>
                  </a:lnTo>
                  <a:lnTo>
                    <a:pt x="30" y="246"/>
                  </a:lnTo>
                  <a:lnTo>
                    <a:pt x="28" y="246"/>
                  </a:lnTo>
                  <a:lnTo>
                    <a:pt x="26" y="246"/>
                  </a:lnTo>
                  <a:lnTo>
                    <a:pt x="22" y="246"/>
                  </a:lnTo>
                  <a:lnTo>
                    <a:pt x="22" y="246"/>
                  </a:lnTo>
                  <a:lnTo>
                    <a:pt x="20" y="246"/>
                  </a:lnTo>
                  <a:lnTo>
                    <a:pt x="20" y="244"/>
                  </a:lnTo>
                  <a:lnTo>
                    <a:pt x="20" y="244"/>
                  </a:lnTo>
                  <a:lnTo>
                    <a:pt x="20" y="244"/>
                  </a:lnTo>
                  <a:lnTo>
                    <a:pt x="20" y="244"/>
                  </a:lnTo>
                  <a:lnTo>
                    <a:pt x="18" y="242"/>
                  </a:lnTo>
                  <a:lnTo>
                    <a:pt x="18" y="240"/>
                  </a:lnTo>
                  <a:lnTo>
                    <a:pt x="20" y="238"/>
                  </a:lnTo>
                  <a:lnTo>
                    <a:pt x="20" y="236"/>
                  </a:lnTo>
                  <a:lnTo>
                    <a:pt x="20" y="232"/>
                  </a:lnTo>
                  <a:lnTo>
                    <a:pt x="22" y="232"/>
                  </a:lnTo>
                  <a:lnTo>
                    <a:pt x="22" y="230"/>
                  </a:lnTo>
                  <a:lnTo>
                    <a:pt x="24" y="226"/>
                  </a:lnTo>
                  <a:lnTo>
                    <a:pt x="24" y="224"/>
                  </a:lnTo>
                  <a:lnTo>
                    <a:pt x="26" y="222"/>
                  </a:lnTo>
                  <a:lnTo>
                    <a:pt x="26" y="220"/>
                  </a:lnTo>
                  <a:lnTo>
                    <a:pt x="26" y="220"/>
                  </a:lnTo>
                  <a:lnTo>
                    <a:pt x="26" y="220"/>
                  </a:lnTo>
                  <a:lnTo>
                    <a:pt x="26" y="218"/>
                  </a:lnTo>
                  <a:lnTo>
                    <a:pt x="26" y="218"/>
                  </a:lnTo>
                  <a:lnTo>
                    <a:pt x="24" y="216"/>
                  </a:lnTo>
                  <a:lnTo>
                    <a:pt x="24" y="214"/>
                  </a:lnTo>
                  <a:lnTo>
                    <a:pt x="22" y="214"/>
                  </a:lnTo>
                  <a:lnTo>
                    <a:pt x="20" y="210"/>
                  </a:lnTo>
                  <a:lnTo>
                    <a:pt x="16" y="208"/>
                  </a:lnTo>
                  <a:lnTo>
                    <a:pt x="16" y="206"/>
                  </a:lnTo>
                  <a:lnTo>
                    <a:pt x="14" y="204"/>
                  </a:lnTo>
                  <a:lnTo>
                    <a:pt x="10" y="202"/>
                  </a:lnTo>
                  <a:lnTo>
                    <a:pt x="8" y="200"/>
                  </a:lnTo>
                  <a:lnTo>
                    <a:pt x="6" y="198"/>
                  </a:lnTo>
                  <a:lnTo>
                    <a:pt x="6" y="196"/>
                  </a:lnTo>
                  <a:lnTo>
                    <a:pt x="4" y="196"/>
                  </a:lnTo>
                  <a:lnTo>
                    <a:pt x="4" y="196"/>
                  </a:lnTo>
                  <a:lnTo>
                    <a:pt x="4" y="194"/>
                  </a:lnTo>
                  <a:lnTo>
                    <a:pt x="2" y="192"/>
                  </a:lnTo>
                  <a:lnTo>
                    <a:pt x="2" y="188"/>
                  </a:lnTo>
                  <a:lnTo>
                    <a:pt x="2" y="186"/>
                  </a:lnTo>
                  <a:lnTo>
                    <a:pt x="0" y="182"/>
                  </a:lnTo>
                  <a:lnTo>
                    <a:pt x="0" y="180"/>
                  </a:lnTo>
                  <a:lnTo>
                    <a:pt x="0" y="176"/>
                  </a:lnTo>
                  <a:lnTo>
                    <a:pt x="0" y="174"/>
                  </a:lnTo>
                  <a:lnTo>
                    <a:pt x="0" y="170"/>
                  </a:lnTo>
                  <a:lnTo>
                    <a:pt x="0" y="168"/>
                  </a:lnTo>
                  <a:lnTo>
                    <a:pt x="0" y="164"/>
                  </a:lnTo>
                  <a:lnTo>
                    <a:pt x="0" y="162"/>
                  </a:lnTo>
                  <a:lnTo>
                    <a:pt x="0" y="160"/>
                  </a:lnTo>
                  <a:lnTo>
                    <a:pt x="0" y="156"/>
                  </a:lnTo>
                  <a:lnTo>
                    <a:pt x="2" y="154"/>
                  </a:lnTo>
                  <a:lnTo>
                    <a:pt x="2" y="152"/>
                  </a:lnTo>
                  <a:lnTo>
                    <a:pt x="2" y="152"/>
                  </a:lnTo>
                  <a:lnTo>
                    <a:pt x="2" y="152"/>
                  </a:lnTo>
                  <a:lnTo>
                    <a:pt x="4" y="150"/>
                  </a:lnTo>
                  <a:lnTo>
                    <a:pt x="6" y="150"/>
                  </a:lnTo>
                  <a:lnTo>
                    <a:pt x="6" y="148"/>
                  </a:lnTo>
                  <a:lnTo>
                    <a:pt x="8" y="148"/>
                  </a:lnTo>
                  <a:lnTo>
                    <a:pt x="10" y="146"/>
                  </a:lnTo>
                  <a:lnTo>
                    <a:pt x="10" y="146"/>
                  </a:lnTo>
                  <a:lnTo>
                    <a:pt x="10" y="146"/>
                  </a:lnTo>
                  <a:lnTo>
                    <a:pt x="10" y="146"/>
                  </a:lnTo>
                  <a:lnTo>
                    <a:pt x="10" y="144"/>
                  </a:lnTo>
                  <a:lnTo>
                    <a:pt x="10" y="144"/>
                  </a:lnTo>
                  <a:lnTo>
                    <a:pt x="10" y="144"/>
                  </a:lnTo>
                  <a:lnTo>
                    <a:pt x="10" y="144"/>
                  </a:lnTo>
                  <a:lnTo>
                    <a:pt x="10" y="142"/>
                  </a:lnTo>
                  <a:lnTo>
                    <a:pt x="8" y="142"/>
                  </a:lnTo>
                  <a:lnTo>
                    <a:pt x="6" y="140"/>
                  </a:lnTo>
                  <a:lnTo>
                    <a:pt x="4" y="140"/>
                  </a:lnTo>
                  <a:lnTo>
                    <a:pt x="4" y="138"/>
                  </a:lnTo>
                  <a:lnTo>
                    <a:pt x="4" y="136"/>
                  </a:lnTo>
                  <a:lnTo>
                    <a:pt x="4" y="134"/>
                  </a:lnTo>
                  <a:lnTo>
                    <a:pt x="4" y="132"/>
                  </a:lnTo>
                  <a:lnTo>
                    <a:pt x="4" y="130"/>
                  </a:lnTo>
                  <a:lnTo>
                    <a:pt x="4" y="130"/>
                  </a:lnTo>
                  <a:lnTo>
                    <a:pt x="4" y="130"/>
                  </a:lnTo>
                  <a:lnTo>
                    <a:pt x="4" y="128"/>
                  </a:lnTo>
                  <a:lnTo>
                    <a:pt x="6" y="126"/>
                  </a:lnTo>
                  <a:lnTo>
                    <a:pt x="6" y="124"/>
                  </a:lnTo>
                  <a:lnTo>
                    <a:pt x="6" y="124"/>
                  </a:lnTo>
                  <a:lnTo>
                    <a:pt x="8" y="122"/>
                  </a:lnTo>
                  <a:lnTo>
                    <a:pt x="8" y="120"/>
                  </a:lnTo>
                  <a:lnTo>
                    <a:pt x="8" y="116"/>
                  </a:lnTo>
                  <a:lnTo>
                    <a:pt x="8" y="112"/>
                  </a:lnTo>
                  <a:lnTo>
                    <a:pt x="8" y="110"/>
                  </a:lnTo>
                  <a:lnTo>
                    <a:pt x="8" y="108"/>
                  </a:lnTo>
                  <a:lnTo>
                    <a:pt x="10" y="108"/>
                  </a:lnTo>
                  <a:lnTo>
                    <a:pt x="10" y="106"/>
                  </a:lnTo>
                  <a:lnTo>
                    <a:pt x="10" y="106"/>
                  </a:lnTo>
                  <a:lnTo>
                    <a:pt x="10" y="106"/>
                  </a:lnTo>
                  <a:lnTo>
                    <a:pt x="14" y="104"/>
                  </a:lnTo>
                  <a:lnTo>
                    <a:pt x="16" y="104"/>
                  </a:lnTo>
                  <a:lnTo>
                    <a:pt x="16" y="102"/>
                  </a:lnTo>
                  <a:lnTo>
                    <a:pt x="16" y="102"/>
                  </a:lnTo>
                  <a:lnTo>
                    <a:pt x="18" y="100"/>
                  </a:lnTo>
                  <a:lnTo>
                    <a:pt x="18" y="100"/>
                  </a:lnTo>
                  <a:lnTo>
                    <a:pt x="18" y="98"/>
                  </a:lnTo>
                  <a:lnTo>
                    <a:pt x="18" y="96"/>
                  </a:lnTo>
                  <a:lnTo>
                    <a:pt x="18" y="94"/>
                  </a:lnTo>
                  <a:lnTo>
                    <a:pt x="16" y="90"/>
                  </a:lnTo>
                  <a:lnTo>
                    <a:pt x="16" y="86"/>
                  </a:lnTo>
                  <a:lnTo>
                    <a:pt x="16" y="82"/>
                  </a:lnTo>
                  <a:lnTo>
                    <a:pt x="16" y="80"/>
                  </a:lnTo>
                  <a:lnTo>
                    <a:pt x="16" y="80"/>
                  </a:lnTo>
                  <a:lnTo>
                    <a:pt x="16" y="78"/>
                  </a:lnTo>
                  <a:lnTo>
                    <a:pt x="16" y="76"/>
                  </a:lnTo>
                  <a:lnTo>
                    <a:pt x="18" y="76"/>
                  </a:lnTo>
                  <a:lnTo>
                    <a:pt x="18" y="76"/>
                  </a:lnTo>
                  <a:lnTo>
                    <a:pt x="20" y="74"/>
                  </a:lnTo>
                  <a:lnTo>
                    <a:pt x="22" y="72"/>
                  </a:lnTo>
                  <a:lnTo>
                    <a:pt x="24" y="72"/>
                  </a:lnTo>
                  <a:lnTo>
                    <a:pt x="24" y="70"/>
                  </a:lnTo>
                  <a:lnTo>
                    <a:pt x="26" y="70"/>
                  </a:lnTo>
                  <a:lnTo>
                    <a:pt x="26" y="68"/>
                  </a:lnTo>
                  <a:lnTo>
                    <a:pt x="26" y="66"/>
                  </a:lnTo>
                  <a:lnTo>
                    <a:pt x="26" y="64"/>
                  </a:lnTo>
                  <a:lnTo>
                    <a:pt x="26" y="60"/>
                  </a:lnTo>
                  <a:lnTo>
                    <a:pt x="28" y="56"/>
                  </a:lnTo>
                  <a:lnTo>
                    <a:pt x="28" y="52"/>
                  </a:lnTo>
                  <a:lnTo>
                    <a:pt x="28" y="50"/>
                  </a:lnTo>
                  <a:lnTo>
                    <a:pt x="28" y="48"/>
                  </a:lnTo>
                  <a:lnTo>
                    <a:pt x="28" y="46"/>
                  </a:lnTo>
                  <a:lnTo>
                    <a:pt x="30" y="44"/>
                  </a:lnTo>
                  <a:lnTo>
                    <a:pt x="30" y="42"/>
                  </a:lnTo>
                  <a:lnTo>
                    <a:pt x="30" y="42"/>
                  </a:lnTo>
                  <a:lnTo>
                    <a:pt x="32" y="42"/>
                  </a:lnTo>
                  <a:lnTo>
                    <a:pt x="32" y="40"/>
                  </a:lnTo>
                  <a:lnTo>
                    <a:pt x="34" y="40"/>
                  </a:lnTo>
                  <a:lnTo>
                    <a:pt x="36" y="40"/>
                  </a:lnTo>
                  <a:lnTo>
                    <a:pt x="38" y="40"/>
                  </a:lnTo>
                  <a:lnTo>
                    <a:pt x="38" y="40"/>
                  </a:lnTo>
                  <a:lnTo>
                    <a:pt x="38" y="40"/>
                  </a:lnTo>
                  <a:lnTo>
                    <a:pt x="38" y="38"/>
                  </a:lnTo>
                  <a:lnTo>
                    <a:pt x="38" y="38"/>
                  </a:lnTo>
                  <a:lnTo>
                    <a:pt x="38" y="38"/>
                  </a:lnTo>
                  <a:lnTo>
                    <a:pt x="38" y="36"/>
                  </a:lnTo>
                  <a:lnTo>
                    <a:pt x="38" y="36"/>
                  </a:lnTo>
                  <a:lnTo>
                    <a:pt x="36" y="34"/>
                  </a:lnTo>
                  <a:lnTo>
                    <a:pt x="34" y="32"/>
                  </a:lnTo>
                  <a:lnTo>
                    <a:pt x="32" y="32"/>
                  </a:lnTo>
                  <a:lnTo>
                    <a:pt x="30" y="30"/>
                  </a:lnTo>
                  <a:lnTo>
                    <a:pt x="30" y="28"/>
                  </a:lnTo>
                  <a:lnTo>
                    <a:pt x="28" y="28"/>
                  </a:lnTo>
                  <a:lnTo>
                    <a:pt x="28" y="26"/>
                  </a:lnTo>
                  <a:lnTo>
                    <a:pt x="28" y="26"/>
                  </a:lnTo>
                  <a:lnTo>
                    <a:pt x="28" y="24"/>
                  </a:lnTo>
                  <a:lnTo>
                    <a:pt x="28" y="22"/>
                  </a:lnTo>
                  <a:lnTo>
                    <a:pt x="28" y="20"/>
                  </a:lnTo>
                  <a:lnTo>
                    <a:pt x="28" y="18"/>
                  </a:lnTo>
                  <a:lnTo>
                    <a:pt x="28" y="16"/>
                  </a:lnTo>
                  <a:lnTo>
                    <a:pt x="28" y="16"/>
                  </a:lnTo>
                  <a:lnTo>
                    <a:pt x="28" y="14"/>
                  </a:lnTo>
                  <a:lnTo>
                    <a:pt x="28" y="14"/>
                  </a:lnTo>
                  <a:lnTo>
                    <a:pt x="28" y="14"/>
                  </a:lnTo>
                  <a:lnTo>
                    <a:pt x="30" y="12"/>
                  </a:lnTo>
                  <a:lnTo>
                    <a:pt x="30" y="12"/>
                  </a:lnTo>
                  <a:lnTo>
                    <a:pt x="32" y="12"/>
                  </a:lnTo>
                  <a:lnTo>
                    <a:pt x="34" y="12"/>
                  </a:lnTo>
                  <a:lnTo>
                    <a:pt x="36" y="12"/>
                  </a:lnTo>
                  <a:lnTo>
                    <a:pt x="38" y="10"/>
                  </a:lnTo>
                  <a:lnTo>
                    <a:pt x="40" y="12"/>
                  </a:lnTo>
                  <a:lnTo>
                    <a:pt x="40" y="12"/>
                  </a:lnTo>
                  <a:lnTo>
                    <a:pt x="42" y="12"/>
                  </a:lnTo>
                  <a:lnTo>
                    <a:pt x="42" y="12"/>
                  </a:lnTo>
                  <a:lnTo>
                    <a:pt x="44" y="12"/>
                  </a:lnTo>
                  <a:lnTo>
                    <a:pt x="44" y="14"/>
                  </a:lnTo>
                  <a:lnTo>
                    <a:pt x="46" y="16"/>
                  </a:lnTo>
                  <a:lnTo>
                    <a:pt x="48" y="18"/>
                  </a:lnTo>
                  <a:lnTo>
                    <a:pt x="50" y="22"/>
                  </a:lnTo>
                  <a:lnTo>
                    <a:pt x="50" y="22"/>
                  </a:lnTo>
                  <a:lnTo>
                    <a:pt x="50" y="24"/>
                  </a:lnTo>
                  <a:lnTo>
                    <a:pt x="52" y="26"/>
                  </a:lnTo>
                  <a:lnTo>
                    <a:pt x="54" y="28"/>
                  </a:lnTo>
                  <a:lnTo>
                    <a:pt x="54" y="30"/>
                  </a:lnTo>
                  <a:lnTo>
                    <a:pt x="54" y="30"/>
                  </a:lnTo>
                  <a:lnTo>
                    <a:pt x="56" y="30"/>
                  </a:lnTo>
                  <a:lnTo>
                    <a:pt x="56" y="30"/>
                  </a:lnTo>
                  <a:lnTo>
                    <a:pt x="56" y="30"/>
                  </a:lnTo>
                  <a:lnTo>
                    <a:pt x="56" y="30"/>
                  </a:lnTo>
                  <a:lnTo>
                    <a:pt x="58" y="30"/>
                  </a:lnTo>
                  <a:lnTo>
                    <a:pt x="58" y="28"/>
                  </a:lnTo>
                  <a:lnTo>
                    <a:pt x="58" y="28"/>
                  </a:lnTo>
                  <a:lnTo>
                    <a:pt x="58" y="26"/>
                  </a:lnTo>
                  <a:lnTo>
                    <a:pt x="60" y="24"/>
                  </a:lnTo>
                  <a:lnTo>
                    <a:pt x="60" y="22"/>
                  </a:lnTo>
                  <a:lnTo>
                    <a:pt x="60" y="20"/>
                  </a:lnTo>
                  <a:lnTo>
                    <a:pt x="60" y="18"/>
                  </a:lnTo>
                  <a:lnTo>
                    <a:pt x="60" y="16"/>
                  </a:lnTo>
                  <a:lnTo>
                    <a:pt x="60" y="10"/>
                  </a:lnTo>
                  <a:lnTo>
                    <a:pt x="60" y="6"/>
                  </a:lnTo>
                  <a:lnTo>
                    <a:pt x="58" y="2"/>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22" name="Freeform 528">
              <a:extLst>
                <a:ext uri="{FF2B5EF4-FFF2-40B4-BE49-F238E27FC236}">
                  <a16:creationId xmlns:a16="http://schemas.microsoft.com/office/drawing/2014/main" id="{4AB1744C-FB41-4F37-B2FB-A9F543569DBA}"/>
                </a:ext>
              </a:extLst>
            </p:cNvPr>
            <p:cNvSpPr>
              <a:spLocks/>
            </p:cNvSpPr>
            <p:nvPr/>
          </p:nvSpPr>
          <p:spPr bwMode="auto">
            <a:xfrm>
              <a:off x="2129886" y="2305770"/>
              <a:ext cx="56736" cy="51293"/>
            </a:xfrm>
            <a:custGeom>
              <a:avLst/>
              <a:gdLst>
                <a:gd name="T0" fmla="*/ 8 w 30"/>
                <a:gd name="T1" fmla="*/ 10 h 30"/>
                <a:gd name="T2" fmla="*/ 8 w 30"/>
                <a:gd name="T3" fmla="*/ 10 h 30"/>
                <a:gd name="T4" fmla="*/ 8 w 30"/>
                <a:gd name="T5" fmla="*/ 10 h 30"/>
                <a:gd name="T6" fmla="*/ 10 w 30"/>
                <a:gd name="T7" fmla="*/ 8 h 30"/>
                <a:gd name="T8" fmla="*/ 10 w 30"/>
                <a:gd name="T9" fmla="*/ 4 h 30"/>
                <a:gd name="T10" fmla="*/ 12 w 30"/>
                <a:gd name="T11" fmla="*/ 4 h 30"/>
                <a:gd name="T12" fmla="*/ 12 w 30"/>
                <a:gd name="T13" fmla="*/ 2 h 30"/>
                <a:gd name="T14" fmla="*/ 12 w 30"/>
                <a:gd name="T15" fmla="*/ 2 h 30"/>
                <a:gd name="T16" fmla="*/ 14 w 30"/>
                <a:gd name="T17" fmla="*/ 0 h 30"/>
                <a:gd name="T18" fmla="*/ 14 w 30"/>
                <a:gd name="T19" fmla="*/ 0 h 30"/>
                <a:gd name="T20" fmla="*/ 16 w 30"/>
                <a:gd name="T21" fmla="*/ 0 h 30"/>
                <a:gd name="T22" fmla="*/ 18 w 30"/>
                <a:gd name="T23" fmla="*/ 0 h 30"/>
                <a:gd name="T24" fmla="*/ 20 w 30"/>
                <a:gd name="T25" fmla="*/ 0 h 30"/>
                <a:gd name="T26" fmla="*/ 24 w 30"/>
                <a:gd name="T27" fmla="*/ 0 h 30"/>
                <a:gd name="T28" fmla="*/ 24 w 30"/>
                <a:gd name="T29" fmla="*/ 0 h 30"/>
                <a:gd name="T30" fmla="*/ 26 w 30"/>
                <a:gd name="T31" fmla="*/ 0 h 30"/>
                <a:gd name="T32" fmla="*/ 28 w 30"/>
                <a:gd name="T33" fmla="*/ 0 h 30"/>
                <a:gd name="T34" fmla="*/ 28 w 30"/>
                <a:gd name="T35" fmla="*/ 0 h 30"/>
                <a:gd name="T36" fmla="*/ 28 w 30"/>
                <a:gd name="T37" fmla="*/ 2 h 30"/>
                <a:gd name="T38" fmla="*/ 28 w 30"/>
                <a:gd name="T39" fmla="*/ 2 h 30"/>
                <a:gd name="T40" fmla="*/ 28 w 30"/>
                <a:gd name="T41" fmla="*/ 4 h 30"/>
                <a:gd name="T42" fmla="*/ 30 w 30"/>
                <a:gd name="T43" fmla="*/ 6 h 30"/>
                <a:gd name="T44" fmla="*/ 30 w 30"/>
                <a:gd name="T45" fmla="*/ 8 h 30"/>
                <a:gd name="T46" fmla="*/ 28 w 30"/>
                <a:gd name="T47" fmla="*/ 10 h 30"/>
                <a:gd name="T48" fmla="*/ 28 w 30"/>
                <a:gd name="T49" fmla="*/ 10 h 30"/>
                <a:gd name="T50" fmla="*/ 28 w 30"/>
                <a:gd name="T51" fmla="*/ 12 h 30"/>
                <a:gd name="T52" fmla="*/ 28 w 30"/>
                <a:gd name="T53" fmla="*/ 14 h 30"/>
                <a:gd name="T54" fmla="*/ 26 w 30"/>
                <a:gd name="T55" fmla="*/ 16 h 30"/>
                <a:gd name="T56" fmla="*/ 26 w 30"/>
                <a:gd name="T57" fmla="*/ 18 h 30"/>
                <a:gd name="T58" fmla="*/ 24 w 30"/>
                <a:gd name="T59" fmla="*/ 22 h 30"/>
                <a:gd name="T60" fmla="*/ 20 w 30"/>
                <a:gd name="T61" fmla="*/ 24 h 30"/>
                <a:gd name="T62" fmla="*/ 18 w 30"/>
                <a:gd name="T63" fmla="*/ 26 h 30"/>
                <a:gd name="T64" fmla="*/ 18 w 30"/>
                <a:gd name="T65" fmla="*/ 28 h 30"/>
                <a:gd name="T66" fmla="*/ 16 w 30"/>
                <a:gd name="T67" fmla="*/ 28 h 30"/>
                <a:gd name="T68" fmla="*/ 14 w 30"/>
                <a:gd name="T69" fmla="*/ 30 h 30"/>
                <a:gd name="T70" fmla="*/ 14 w 30"/>
                <a:gd name="T71" fmla="*/ 30 h 30"/>
                <a:gd name="T72" fmla="*/ 12 w 30"/>
                <a:gd name="T73" fmla="*/ 30 h 30"/>
                <a:gd name="T74" fmla="*/ 12 w 30"/>
                <a:gd name="T75" fmla="*/ 30 h 30"/>
                <a:gd name="T76" fmla="*/ 10 w 30"/>
                <a:gd name="T77" fmla="*/ 30 h 30"/>
                <a:gd name="T78" fmla="*/ 10 w 30"/>
                <a:gd name="T79" fmla="*/ 30 h 30"/>
                <a:gd name="T80" fmla="*/ 8 w 30"/>
                <a:gd name="T81" fmla="*/ 30 h 30"/>
                <a:gd name="T82" fmla="*/ 8 w 30"/>
                <a:gd name="T83" fmla="*/ 30 h 30"/>
                <a:gd name="T84" fmla="*/ 6 w 30"/>
                <a:gd name="T85" fmla="*/ 28 h 30"/>
                <a:gd name="T86" fmla="*/ 4 w 30"/>
                <a:gd name="T87" fmla="*/ 26 h 30"/>
                <a:gd name="T88" fmla="*/ 2 w 30"/>
                <a:gd name="T89" fmla="*/ 24 h 30"/>
                <a:gd name="T90" fmla="*/ 0 w 30"/>
                <a:gd name="T91" fmla="*/ 22 h 30"/>
                <a:gd name="T92" fmla="*/ 0 w 30"/>
                <a:gd name="T93" fmla="*/ 22 h 30"/>
                <a:gd name="T94" fmla="*/ 0 w 30"/>
                <a:gd name="T95" fmla="*/ 20 h 30"/>
                <a:gd name="T96" fmla="*/ 0 w 30"/>
                <a:gd name="T97" fmla="*/ 20 h 30"/>
                <a:gd name="T98" fmla="*/ 0 w 30"/>
                <a:gd name="T99" fmla="*/ 18 h 30"/>
                <a:gd name="T100" fmla="*/ 0 w 30"/>
                <a:gd name="T101" fmla="*/ 18 h 30"/>
                <a:gd name="T102" fmla="*/ 0 w 30"/>
                <a:gd name="T103" fmla="*/ 18 h 30"/>
                <a:gd name="T104" fmla="*/ 0 w 30"/>
                <a:gd name="T105" fmla="*/ 18 h 30"/>
                <a:gd name="T106" fmla="*/ 0 w 30"/>
                <a:gd name="T107" fmla="*/ 16 h 30"/>
                <a:gd name="T108" fmla="*/ 2 w 30"/>
                <a:gd name="T109" fmla="*/ 16 h 30"/>
                <a:gd name="T110" fmla="*/ 4 w 30"/>
                <a:gd name="T111" fmla="*/ 14 h 30"/>
                <a:gd name="T112" fmla="*/ 6 w 30"/>
                <a:gd name="T113" fmla="*/ 12 h 30"/>
                <a:gd name="T114" fmla="*/ 8 w 30"/>
                <a:gd name="T115" fmla="*/ 10 h 30"/>
                <a:gd name="T116" fmla="*/ 8 w 30"/>
                <a:gd name="T117" fmla="*/ 1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 h="30">
                  <a:moveTo>
                    <a:pt x="8" y="10"/>
                  </a:moveTo>
                  <a:lnTo>
                    <a:pt x="8" y="10"/>
                  </a:lnTo>
                  <a:lnTo>
                    <a:pt x="8" y="10"/>
                  </a:lnTo>
                  <a:lnTo>
                    <a:pt x="10" y="8"/>
                  </a:lnTo>
                  <a:lnTo>
                    <a:pt x="10" y="4"/>
                  </a:lnTo>
                  <a:lnTo>
                    <a:pt x="12" y="4"/>
                  </a:lnTo>
                  <a:lnTo>
                    <a:pt x="12" y="2"/>
                  </a:lnTo>
                  <a:lnTo>
                    <a:pt x="12" y="2"/>
                  </a:lnTo>
                  <a:lnTo>
                    <a:pt x="14" y="0"/>
                  </a:lnTo>
                  <a:lnTo>
                    <a:pt x="14" y="0"/>
                  </a:lnTo>
                  <a:lnTo>
                    <a:pt x="16" y="0"/>
                  </a:lnTo>
                  <a:lnTo>
                    <a:pt x="18" y="0"/>
                  </a:lnTo>
                  <a:lnTo>
                    <a:pt x="20" y="0"/>
                  </a:lnTo>
                  <a:lnTo>
                    <a:pt x="24" y="0"/>
                  </a:lnTo>
                  <a:lnTo>
                    <a:pt x="24" y="0"/>
                  </a:lnTo>
                  <a:lnTo>
                    <a:pt x="26" y="0"/>
                  </a:lnTo>
                  <a:lnTo>
                    <a:pt x="28" y="0"/>
                  </a:lnTo>
                  <a:lnTo>
                    <a:pt x="28" y="0"/>
                  </a:lnTo>
                  <a:lnTo>
                    <a:pt x="28" y="2"/>
                  </a:lnTo>
                  <a:lnTo>
                    <a:pt x="28" y="2"/>
                  </a:lnTo>
                  <a:lnTo>
                    <a:pt x="28" y="4"/>
                  </a:lnTo>
                  <a:lnTo>
                    <a:pt x="30" y="6"/>
                  </a:lnTo>
                  <a:lnTo>
                    <a:pt x="30" y="8"/>
                  </a:lnTo>
                  <a:lnTo>
                    <a:pt x="28" y="10"/>
                  </a:lnTo>
                  <a:lnTo>
                    <a:pt x="28" y="10"/>
                  </a:lnTo>
                  <a:lnTo>
                    <a:pt x="28" y="12"/>
                  </a:lnTo>
                  <a:lnTo>
                    <a:pt x="28" y="14"/>
                  </a:lnTo>
                  <a:lnTo>
                    <a:pt x="26" y="16"/>
                  </a:lnTo>
                  <a:lnTo>
                    <a:pt x="26" y="18"/>
                  </a:lnTo>
                  <a:lnTo>
                    <a:pt x="24" y="22"/>
                  </a:lnTo>
                  <a:lnTo>
                    <a:pt x="20" y="24"/>
                  </a:lnTo>
                  <a:lnTo>
                    <a:pt x="18" y="26"/>
                  </a:lnTo>
                  <a:lnTo>
                    <a:pt x="18" y="28"/>
                  </a:lnTo>
                  <a:lnTo>
                    <a:pt x="16" y="28"/>
                  </a:lnTo>
                  <a:lnTo>
                    <a:pt x="14" y="30"/>
                  </a:lnTo>
                  <a:lnTo>
                    <a:pt x="14" y="30"/>
                  </a:lnTo>
                  <a:lnTo>
                    <a:pt x="12" y="30"/>
                  </a:lnTo>
                  <a:lnTo>
                    <a:pt x="12" y="30"/>
                  </a:lnTo>
                  <a:lnTo>
                    <a:pt x="10" y="30"/>
                  </a:lnTo>
                  <a:lnTo>
                    <a:pt x="10" y="30"/>
                  </a:lnTo>
                  <a:lnTo>
                    <a:pt x="8" y="30"/>
                  </a:lnTo>
                  <a:lnTo>
                    <a:pt x="8" y="30"/>
                  </a:lnTo>
                  <a:lnTo>
                    <a:pt x="6" y="28"/>
                  </a:lnTo>
                  <a:lnTo>
                    <a:pt x="4" y="26"/>
                  </a:lnTo>
                  <a:lnTo>
                    <a:pt x="2" y="24"/>
                  </a:lnTo>
                  <a:lnTo>
                    <a:pt x="0" y="22"/>
                  </a:lnTo>
                  <a:lnTo>
                    <a:pt x="0" y="22"/>
                  </a:lnTo>
                  <a:lnTo>
                    <a:pt x="0" y="20"/>
                  </a:lnTo>
                  <a:lnTo>
                    <a:pt x="0" y="20"/>
                  </a:lnTo>
                  <a:lnTo>
                    <a:pt x="0" y="18"/>
                  </a:lnTo>
                  <a:lnTo>
                    <a:pt x="0" y="18"/>
                  </a:lnTo>
                  <a:lnTo>
                    <a:pt x="0" y="18"/>
                  </a:lnTo>
                  <a:lnTo>
                    <a:pt x="0" y="18"/>
                  </a:lnTo>
                  <a:lnTo>
                    <a:pt x="0" y="16"/>
                  </a:lnTo>
                  <a:lnTo>
                    <a:pt x="2" y="16"/>
                  </a:lnTo>
                  <a:lnTo>
                    <a:pt x="4" y="14"/>
                  </a:lnTo>
                  <a:lnTo>
                    <a:pt x="6" y="12"/>
                  </a:lnTo>
                  <a:lnTo>
                    <a:pt x="8" y="10"/>
                  </a:lnTo>
                  <a:lnTo>
                    <a:pt x="8" y="10"/>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23" name="Freeform 529">
              <a:extLst>
                <a:ext uri="{FF2B5EF4-FFF2-40B4-BE49-F238E27FC236}">
                  <a16:creationId xmlns:a16="http://schemas.microsoft.com/office/drawing/2014/main" id="{A0560F71-1F45-442C-B18C-02025915FD13}"/>
                </a:ext>
              </a:extLst>
            </p:cNvPr>
            <p:cNvSpPr>
              <a:spLocks/>
            </p:cNvSpPr>
            <p:nvPr/>
          </p:nvSpPr>
          <p:spPr bwMode="auto">
            <a:xfrm>
              <a:off x="2129886" y="2305770"/>
              <a:ext cx="56736" cy="51293"/>
            </a:xfrm>
            <a:custGeom>
              <a:avLst/>
              <a:gdLst>
                <a:gd name="T0" fmla="*/ 8 w 30"/>
                <a:gd name="T1" fmla="*/ 10 h 30"/>
                <a:gd name="T2" fmla="*/ 8 w 30"/>
                <a:gd name="T3" fmla="*/ 10 h 30"/>
                <a:gd name="T4" fmla="*/ 8 w 30"/>
                <a:gd name="T5" fmla="*/ 10 h 30"/>
                <a:gd name="T6" fmla="*/ 10 w 30"/>
                <a:gd name="T7" fmla="*/ 8 h 30"/>
                <a:gd name="T8" fmla="*/ 10 w 30"/>
                <a:gd name="T9" fmla="*/ 4 h 30"/>
                <a:gd name="T10" fmla="*/ 12 w 30"/>
                <a:gd name="T11" fmla="*/ 4 h 30"/>
                <a:gd name="T12" fmla="*/ 12 w 30"/>
                <a:gd name="T13" fmla="*/ 2 h 30"/>
                <a:gd name="T14" fmla="*/ 12 w 30"/>
                <a:gd name="T15" fmla="*/ 2 h 30"/>
                <a:gd name="T16" fmla="*/ 14 w 30"/>
                <a:gd name="T17" fmla="*/ 0 h 30"/>
                <a:gd name="T18" fmla="*/ 14 w 30"/>
                <a:gd name="T19" fmla="*/ 0 h 30"/>
                <a:gd name="T20" fmla="*/ 16 w 30"/>
                <a:gd name="T21" fmla="*/ 0 h 30"/>
                <a:gd name="T22" fmla="*/ 18 w 30"/>
                <a:gd name="T23" fmla="*/ 0 h 30"/>
                <a:gd name="T24" fmla="*/ 20 w 30"/>
                <a:gd name="T25" fmla="*/ 0 h 30"/>
                <a:gd name="T26" fmla="*/ 24 w 30"/>
                <a:gd name="T27" fmla="*/ 0 h 30"/>
                <a:gd name="T28" fmla="*/ 24 w 30"/>
                <a:gd name="T29" fmla="*/ 0 h 30"/>
                <a:gd name="T30" fmla="*/ 26 w 30"/>
                <a:gd name="T31" fmla="*/ 0 h 30"/>
                <a:gd name="T32" fmla="*/ 28 w 30"/>
                <a:gd name="T33" fmla="*/ 0 h 30"/>
                <a:gd name="T34" fmla="*/ 28 w 30"/>
                <a:gd name="T35" fmla="*/ 0 h 30"/>
                <a:gd name="T36" fmla="*/ 28 w 30"/>
                <a:gd name="T37" fmla="*/ 2 h 30"/>
                <a:gd name="T38" fmla="*/ 28 w 30"/>
                <a:gd name="T39" fmla="*/ 2 h 30"/>
                <a:gd name="T40" fmla="*/ 28 w 30"/>
                <a:gd name="T41" fmla="*/ 4 h 30"/>
                <a:gd name="T42" fmla="*/ 30 w 30"/>
                <a:gd name="T43" fmla="*/ 6 h 30"/>
                <a:gd name="T44" fmla="*/ 30 w 30"/>
                <a:gd name="T45" fmla="*/ 8 h 30"/>
                <a:gd name="T46" fmla="*/ 28 w 30"/>
                <a:gd name="T47" fmla="*/ 10 h 30"/>
                <a:gd name="T48" fmla="*/ 28 w 30"/>
                <a:gd name="T49" fmla="*/ 10 h 30"/>
                <a:gd name="T50" fmla="*/ 28 w 30"/>
                <a:gd name="T51" fmla="*/ 12 h 30"/>
                <a:gd name="T52" fmla="*/ 28 w 30"/>
                <a:gd name="T53" fmla="*/ 14 h 30"/>
                <a:gd name="T54" fmla="*/ 26 w 30"/>
                <a:gd name="T55" fmla="*/ 16 h 30"/>
                <a:gd name="T56" fmla="*/ 26 w 30"/>
                <a:gd name="T57" fmla="*/ 18 h 30"/>
                <a:gd name="T58" fmla="*/ 24 w 30"/>
                <a:gd name="T59" fmla="*/ 22 h 30"/>
                <a:gd name="T60" fmla="*/ 20 w 30"/>
                <a:gd name="T61" fmla="*/ 24 h 30"/>
                <a:gd name="T62" fmla="*/ 18 w 30"/>
                <a:gd name="T63" fmla="*/ 26 h 30"/>
                <a:gd name="T64" fmla="*/ 18 w 30"/>
                <a:gd name="T65" fmla="*/ 28 h 30"/>
                <a:gd name="T66" fmla="*/ 16 w 30"/>
                <a:gd name="T67" fmla="*/ 28 h 30"/>
                <a:gd name="T68" fmla="*/ 14 w 30"/>
                <a:gd name="T69" fmla="*/ 30 h 30"/>
                <a:gd name="T70" fmla="*/ 14 w 30"/>
                <a:gd name="T71" fmla="*/ 30 h 30"/>
                <a:gd name="T72" fmla="*/ 12 w 30"/>
                <a:gd name="T73" fmla="*/ 30 h 30"/>
                <a:gd name="T74" fmla="*/ 12 w 30"/>
                <a:gd name="T75" fmla="*/ 30 h 30"/>
                <a:gd name="T76" fmla="*/ 10 w 30"/>
                <a:gd name="T77" fmla="*/ 30 h 30"/>
                <a:gd name="T78" fmla="*/ 10 w 30"/>
                <a:gd name="T79" fmla="*/ 30 h 30"/>
                <a:gd name="T80" fmla="*/ 8 w 30"/>
                <a:gd name="T81" fmla="*/ 30 h 30"/>
                <a:gd name="T82" fmla="*/ 8 w 30"/>
                <a:gd name="T83" fmla="*/ 30 h 30"/>
                <a:gd name="T84" fmla="*/ 6 w 30"/>
                <a:gd name="T85" fmla="*/ 28 h 30"/>
                <a:gd name="T86" fmla="*/ 4 w 30"/>
                <a:gd name="T87" fmla="*/ 26 h 30"/>
                <a:gd name="T88" fmla="*/ 2 w 30"/>
                <a:gd name="T89" fmla="*/ 24 h 30"/>
                <a:gd name="T90" fmla="*/ 0 w 30"/>
                <a:gd name="T91" fmla="*/ 22 h 30"/>
                <a:gd name="T92" fmla="*/ 0 w 30"/>
                <a:gd name="T93" fmla="*/ 22 h 30"/>
                <a:gd name="T94" fmla="*/ 0 w 30"/>
                <a:gd name="T95" fmla="*/ 20 h 30"/>
                <a:gd name="T96" fmla="*/ 0 w 30"/>
                <a:gd name="T97" fmla="*/ 20 h 30"/>
                <a:gd name="T98" fmla="*/ 0 w 30"/>
                <a:gd name="T99" fmla="*/ 18 h 30"/>
                <a:gd name="T100" fmla="*/ 0 w 30"/>
                <a:gd name="T101" fmla="*/ 18 h 30"/>
                <a:gd name="T102" fmla="*/ 0 w 30"/>
                <a:gd name="T103" fmla="*/ 18 h 30"/>
                <a:gd name="T104" fmla="*/ 0 w 30"/>
                <a:gd name="T105" fmla="*/ 18 h 30"/>
                <a:gd name="T106" fmla="*/ 0 w 30"/>
                <a:gd name="T107" fmla="*/ 16 h 30"/>
                <a:gd name="T108" fmla="*/ 2 w 30"/>
                <a:gd name="T109" fmla="*/ 16 h 30"/>
                <a:gd name="T110" fmla="*/ 4 w 30"/>
                <a:gd name="T111" fmla="*/ 14 h 30"/>
                <a:gd name="T112" fmla="*/ 6 w 30"/>
                <a:gd name="T113" fmla="*/ 12 h 30"/>
                <a:gd name="T114" fmla="*/ 8 w 30"/>
                <a:gd name="T115" fmla="*/ 10 h 30"/>
                <a:gd name="T116" fmla="*/ 8 w 30"/>
                <a:gd name="T117" fmla="*/ 1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 h="30">
                  <a:moveTo>
                    <a:pt x="8" y="10"/>
                  </a:moveTo>
                  <a:lnTo>
                    <a:pt x="8" y="10"/>
                  </a:lnTo>
                  <a:lnTo>
                    <a:pt x="8" y="10"/>
                  </a:lnTo>
                  <a:lnTo>
                    <a:pt x="10" y="8"/>
                  </a:lnTo>
                  <a:lnTo>
                    <a:pt x="10" y="4"/>
                  </a:lnTo>
                  <a:lnTo>
                    <a:pt x="12" y="4"/>
                  </a:lnTo>
                  <a:lnTo>
                    <a:pt x="12" y="2"/>
                  </a:lnTo>
                  <a:lnTo>
                    <a:pt x="12" y="2"/>
                  </a:lnTo>
                  <a:lnTo>
                    <a:pt x="14" y="0"/>
                  </a:lnTo>
                  <a:lnTo>
                    <a:pt x="14" y="0"/>
                  </a:lnTo>
                  <a:lnTo>
                    <a:pt x="16" y="0"/>
                  </a:lnTo>
                  <a:lnTo>
                    <a:pt x="18" y="0"/>
                  </a:lnTo>
                  <a:lnTo>
                    <a:pt x="20" y="0"/>
                  </a:lnTo>
                  <a:lnTo>
                    <a:pt x="24" y="0"/>
                  </a:lnTo>
                  <a:lnTo>
                    <a:pt x="24" y="0"/>
                  </a:lnTo>
                  <a:lnTo>
                    <a:pt x="26" y="0"/>
                  </a:lnTo>
                  <a:lnTo>
                    <a:pt x="28" y="0"/>
                  </a:lnTo>
                  <a:lnTo>
                    <a:pt x="28" y="0"/>
                  </a:lnTo>
                  <a:lnTo>
                    <a:pt x="28" y="2"/>
                  </a:lnTo>
                  <a:lnTo>
                    <a:pt x="28" y="2"/>
                  </a:lnTo>
                  <a:lnTo>
                    <a:pt x="28" y="4"/>
                  </a:lnTo>
                  <a:lnTo>
                    <a:pt x="30" y="6"/>
                  </a:lnTo>
                  <a:lnTo>
                    <a:pt x="30" y="8"/>
                  </a:lnTo>
                  <a:lnTo>
                    <a:pt x="28" y="10"/>
                  </a:lnTo>
                  <a:lnTo>
                    <a:pt x="28" y="10"/>
                  </a:lnTo>
                  <a:lnTo>
                    <a:pt x="28" y="12"/>
                  </a:lnTo>
                  <a:lnTo>
                    <a:pt x="28" y="14"/>
                  </a:lnTo>
                  <a:lnTo>
                    <a:pt x="26" y="16"/>
                  </a:lnTo>
                  <a:lnTo>
                    <a:pt x="26" y="18"/>
                  </a:lnTo>
                  <a:lnTo>
                    <a:pt x="24" y="22"/>
                  </a:lnTo>
                  <a:lnTo>
                    <a:pt x="20" y="24"/>
                  </a:lnTo>
                  <a:lnTo>
                    <a:pt x="18" y="26"/>
                  </a:lnTo>
                  <a:lnTo>
                    <a:pt x="18" y="28"/>
                  </a:lnTo>
                  <a:lnTo>
                    <a:pt x="16" y="28"/>
                  </a:lnTo>
                  <a:lnTo>
                    <a:pt x="14" y="30"/>
                  </a:lnTo>
                  <a:lnTo>
                    <a:pt x="14" y="30"/>
                  </a:lnTo>
                  <a:lnTo>
                    <a:pt x="12" y="30"/>
                  </a:lnTo>
                  <a:lnTo>
                    <a:pt x="12" y="30"/>
                  </a:lnTo>
                  <a:lnTo>
                    <a:pt x="10" y="30"/>
                  </a:lnTo>
                  <a:lnTo>
                    <a:pt x="10" y="30"/>
                  </a:lnTo>
                  <a:lnTo>
                    <a:pt x="8" y="30"/>
                  </a:lnTo>
                  <a:lnTo>
                    <a:pt x="8" y="30"/>
                  </a:lnTo>
                  <a:lnTo>
                    <a:pt x="6" y="28"/>
                  </a:lnTo>
                  <a:lnTo>
                    <a:pt x="4" y="26"/>
                  </a:lnTo>
                  <a:lnTo>
                    <a:pt x="2" y="24"/>
                  </a:lnTo>
                  <a:lnTo>
                    <a:pt x="0" y="22"/>
                  </a:lnTo>
                  <a:lnTo>
                    <a:pt x="0" y="22"/>
                  </a:lnTo>
                  <a:lnTo>
                    <a:pt x="0" y="20"/>
                  </a:lnTo>
                  <a:lnTo>
                    <a:pt x="0" y="20"/>
                  </a:lnTo>
                  <a:lnTo>
                    <a:pt x="0" y="18"/>
                  </a:lnTo>
                  <a:lnTo>
                    <a:pt x="0" y="18"/>
                  </a:lnTo>
                  <a:lnTo>
                    <a:pt x="0" y="18"/>
                  </a:lnTo>
                  <a:lnTo>
                    <a:pt x="0" y="18"/>
                  </a:lnTo>
                  <a:lnTo>
                    <a:pt x="0" y="16"/>
                  </a:lnTo>
                  <a:lnTo>
                    <a:pt x="2" y="16"/>
                  </a:lnTo>
                  <a:lnTo>
                    <a:pt x="4" y="14"/>
                  </a:lnTo>
                  <a:lnTo>
                    <a:pt x="6" y="12"/>
                  </a:lnTo>
                  <a:lnTo>
                    <a:pt x="8" y="10"/>
                  </a:lnTo>
                  <a:lnTo>
                    <a:pt x="8" y="10"/>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24" name="Freeform 587">
              <a:extLst>
                <a:ext uri="{FF2B5EF4-FFF2-40B4-BE49-F238E27FC236}">
                  <a16:creationId xmlns:a16="http://schemas.microsoft.com/office/drawing/2014/main" id="{831C7C7B-4D81-4993-9A9E-0D8F7DF58C0B}"/>
                </a:ext>
              </a:extLst>
            </p:cNvPr>
            <p:cNvSpPr>
              <a:spLocks/>
            </p:cNvSpPr>
            <p:nvPr/>
          </p:nvSpPr>
          <p:spPr bwMode="auto">
            <a:xfrm>
              <a:off x="3506682" y="2432292"/>
              <a:ext cx="83213" cy="133361"/>
            </a:xfrm>
            <a:custGeom>
              <a:avLst/>
              <a:gdLst>
                <a:gd name="T0" fmla="*/ 6 w 44"/>
                <a:gd name="T1" fmla="*/ 2 h 78"/>
                <a:gd name="T2" fmla="*/ 8 w 44"/>
                <a:gd name="T3" fmla="*/ 0 h 78"/>
                <a:gd name="T4" fmla="*/ 10 w 44"/>
                <a:gd name="T5" fmla="*/ 0 h 78"/>
                <a:gd name="T6" fmla="*/ 14 w 44"/>
                <a:gd name="T7" fmla="*/ 2 h 78"/>
                <a:gd name="T8" fmla="*/ 18 w 44"/>
                <a:gd name="T9" fmla="*/ 4 h 78"/>
                <a:gd name="T10" fmla="*/ 18 w 44"/>
                <a:gd name="T11" fmla="*/ 4 h 78"/>
                <a:gd name="T12" fmla="*/ 20 w 44"/>
                <a:gd name="T13" fmla="*/ 6 h 78"/>
                <a:gd name="T14" fmla="*/ 20 w 44"/>
                <a:gd name="T15" fmla="*/ 8 h 78"/>
                <a:gd name="T16" fmla="*/ 20 w 44"/>
                <a:gd name="T17" fmla="*/ 14 h 78"/>
                <a:gd name="T18" fmla="*/ 18 w 44"/>
                <a:gd name="T19" fmla="*/ 20 h 78"/>
                <a:gd name="T20" fmla="*/ 18 w 44"/>
                <a:gd name="T21" fmla="*/ 26 h 78"/>
                <a:gd name="T22" fmla="*/ 20 w 44"/>
                <a:gd name="T23" fmla="*/ 32 h 78"/>
                <a:gd name="T24" fmla="*/ 24 w 44"/>
                <a:gd name="T25" fmla="*/ 42 h 78"/>
                <a:gd name="T26" fmla="*/ 26 w 44"/>
                <a:gd name="T27" fmla="*/ 50 h 78"/>
                <a:gd name="T28" fmla="*/ 26 w 44"/>
                <a:gd name="T29" fmla="*/ 52 h 78"/>
                <a:gd name="T30" fmla="*/ 28 w 44"/>
                <a:gd name="T31" fmla="*/ 54 h 78"/>
                <a:gd name="T32" fmla="*/ 30 w 44"/>
                <a:gd name="T33" fmla="*/ 58 h 78"/>
                <a:gd name="T34" fmla="*/ 34 w 44"/>
                <a:gd name="T35" fmla="*/ 62 h 78"/>
                <a:gd name="T36" fmla="*/ 38 w 44"/>
                <a:gd name="T37" fmla="*/ 66 h 78"/>
                <a:gd name="T38" fmla="*/ 42 w 44"/>
                <a:gd name="T39" fmla="*/ 70 h 78"/>
                <a:gd name="T40" fmla="*/ 42 w 44"/>
                <a:gd name="T41" fmla="*/ 72 h 78"/>
                <a:gd name="T42" fmla="*/ 44 w 44"/>
                <a:gd name="T43" fmla="*/ 74 h 78"/>
                <a:gd name="T44" fmla="*/ 44 w 44"/>
                <a:gd name="T45" fmla="*/ 76 h 78"/>
                <a:gd name="T46" fmla="*/ 44 w 44"/>
                <a:gd name="T47" fmla="*/ 76 h 78"/>
                <a:gd name="T48" fmla="*/ 42 w 44"/>
                <a:gd name="T49" fmla="*/ 76 h 78"/>
                <a:gd name="T50" fmla="*/ 38 w 44"/>
                <a:gd name="T51" fmla="*/ 78 h 78"/>
                <a:gd name="T52" fmla="*/ 34 w 44"/>
                <a:gd name="T53" fmla="*/ 78 h 78"/>
                <a:gd name="T54" fmla="*/ 28 w 44"/>
                <a:gd name="T55" fmla="*/ 76 h 78"/>
                <a:gd name="T56" fmla="*/ 24 w 44"/>
                <a:gd name="T57" fmla="*/ 76 h 78"/>
                <a:gd name="T58" fmla="*/ 20 w 44"/>
                <a:gd name="T59" fmla="*/ 74 h 78"/>
                <a:gd name="T60" fmla="*/ 18 w 44"/>
                <a:gd name="T61" fmla="*/ 74 h 78"/>
                <a:gd name="T62" fmla="*/ 16 w 44"/>
                <a:gd name="T63" fmla="*/ 72 h 78"/>
                <a:gd name="T64" fmla="*/ 16 w 44"/>
                <a:gd name="T65" fmla="*/ 68 h 78"/>
                <a:gd name="T66" fmla="*/ 16 w 44"/>
                <a:gd name="T67" fmla="*/ 64 h 78"/>
                <a:gd name="T68" fmla="*/ 18 w 44"/>
                <a:gd name="T69" fmla="*/ 56 h 78"/>
                <a:gd name="T70" fmla="*/ 18 w 44"/>
                <a:gd name="T71" fmla="*/ 54 h 78"/>
                <a:gd name="T72" fmla="*/ 18 w 44"/>
                <a:gd name="T73" fmla="*/ 50 h 78"/>
                <a:gd name="T74" fmla="*/ 18 w 44"/>
                <a:gd name="T75" fmla="*/ 48 h 78"/>
                <a:gd name="T76" fmla="*/ 16 w 44"/>
                <a:gd name="T77" fmla="*/ 48 h 78"/>
                <a:gd name="T78" fmla="*/ 14 w 44"/>
                <a:gd name="T79" fmla="*/ 48 h 78"/>
                <a:gd name="T80" fmla="*/ 10 w 44"/>
                <a:gd name="T81" fmla="*/ 48 h 78"/>
                <a:gd name="T82" fmla="*/ 6 w 44"/>
                <a:gd name="T83" fmla="*/ 48 h 78"/>
                <a:gd name="T84" fmla="*/ 4 w 44"/>
                <a:gd name="T85" fmla="*/ 46 h 78"/>
                <a:gd name="T86" fmla="*/ 4 w 44"/>
                <a:gd name="T87" fmla="*/ 46 h 78"/>
                <a:gd name="T88" fmla="*/ 2 w 44"/>
                <a:gd name="T89" fmla="*/ 44 h 78"/>
                <a:gd name="T90" fmla="*/ 0 w 44"/>
                <a:gd name="T91" fmla="*/ 40 h 78"/>
                <a:gd name="T92" fmla="*/ 0 w 44"/>
                <a:gd name="T93" fmla="*/ 34 h 78"/>
                <a:gd name="T94" fmla="*/ 0 w 44"/>
                <a:gd name="T95" fmla="*/ 26 h 78"/>
                <a:gd name="T96" fmla="*/ 0 w 44"/>
                <a:gd name="T97" fmla="*/ 20 h 78"/>
                <a:gd name="T98" fmla="*/ 0 w 44"/>
                <a:gd name="T99" fmla="*/ 14 h 78"/>
                <a:gd name="T100" fmla="*/ 2 w 44"/>
                <a:gd name="T101" fmla="*/ 8 h 78"/>
                <a:gd name="T102" fmla="*/ 4 w 44"/>
                <a:gd name="T103" fmla="*/ 4 h 78"/>
                <a:gd name="T104" fmla="*/ 6 w 44"/>
                <a:gd name="T105" fmla="*/ 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4" h="78">
                  <a:moveTo>
                    <a:pt x="6" y="2"/>
                  </a:moveTo>
                  <a:lnTo>
                    <a:pt x="6" y="2"/>
                  </a:lnTo>
                  <a:lnTo>
                    <a:pt x="6" y="2"/>
                  </a:lnTo>
                  <a:lnTo>
                    <a:pt x="8" y="0"/>
                  </a:lnTo>
                  <a:lnTo>
                    <a:pt x="8" y="0"/>
                  </a:lnTo>
                  <a:lnTo>
                    <a:pt x="10" y="0"/>
                  </a:lnTo>
                  <a:lnTo>
                    <a:pt x="12" y="2"/>
                  </a:lnTo>
                  <a:lnTo>
                    <a:pt x="14" y="2"/>
                  </a:lnTo>
                  <a:lnTo>
                    <a:pt x="16" y="2"/>
                  </a:lnTo>
                  <a:lnTo>
                    <a:pt x="18" y="4"/>
                  </a:lnTo>
                  <a:lnTo>
                    <a:pt x="18" y="4"/>
                  </a:lnTo>
                  <a:lnTo>
                    <a:pt x="18" y="4"/>
                  </a:lnTo>
                  <a:lnTo>
                    <a:pt x="20" y="4"/>
                  </a:lnTo>
                  <a:lnTo>
                    <a:pt x="20" y="6"/>
                  </a:lnTo>
                  <a:lnTo>
                    <a:pt x="20" y="6"/>
                  </a:lnTo>
                  <a:lnTo>
                    <a:pt x="20" y="8"/>
                  </a:lnTo>
                  <a:lnTo>
                    <a:pt x="20" y="10"/>
                  </a:lnTo>
                  <a:lnTo>
                    <a:pt x="20" y="14"/>
                  </a:lnTo>
                  <a:lnTo>
                    <a:pt x="18" y="18"/>
                  </a:lnTo>
                  <a:lnTo>
                    <a:pt x="18" y="20"/>
                  </a:lnTo>
                  <a:lnTo>
                    <a:pt x="18" y="24"/>
                  </a:lnTo>
                  <a:lnTo>
                    <a:pt x="18" y="26"/>
                  </a:lnTo>
                  <a:lnTo>
                    <a:pt x="20" y="28"/>
                  </a:lnTo>
                  <a:lnTo>
                    <a:pt x="20" y="32"/>
                  </a:lnTo>
                  <a:lnTo>
                    <a:pt x="22" y="38"/>
                  </a:lnTo>
                  <a:lnTo>
                    <a:pt x="24" y="42"/>
                  </a:lnTo>
                  <a:lnTo>
                    <a:pt x="24" y="48"/>
                  </a:lnTo>
                  <a:lnTo>
                    <a:pt x="26" y="50"/>
                  </a:lnTo>
                  <a:lnTo>
                    <a:pt x="26" y="52"/>
                  </a:lnTo>
                  <a:lnTo>
                    <a:pt x="26" y="52"/>
                  </a:lnTo>
                  <a:lnTo>
                    <a:pt x="26" y="54"/>
                  </a:lnTo>
                  <a:lnTo>
                    <a:pt x="28" y="54"/>
                  </a:lnTo>
                  <a:lnTo>
                    <a:pt x="28" y="56"/>
                  </a:lnTo>
                  <a:lnTo>
                    <a:pt x="30" y="58"/>
                  </a:lnTo>
                  <a:lnTo>
                    <a:pt x="32" y="60"/>
                  </a:lnTo>
                  <a:lnTo>
                    <a:pt x="34" y="62"/>
                  </a:lnTo>
                  <a:lnTo>
                    <a:pt x="36" y="64"/>
                  </a:lnTo>
                  <a:lnTo>
                    <a:pt x="38" y="66"/>
                  </a:lnTo>
                  <a:lnTo>
                    <a:pt x="40" y="68"/>
                  </a:lnTo>
                  <a:lnTo>
                    <a:pt x="42" y="70"/>
                  </a:lnTo>
                  <a:lnTo>
                    <a:pt x="42" y="70"/>
                  </a:lnTo>
                  <a:lnTo>
                    <a:pt x="42" y="72"/>
                  </a:lnTo>
                  <a:lnTo>
                    <a:pt x="44" y="72"/>
                  </a:lnTo>
                  <a:lnTo>
                    <a:pt x="44" y="74"/>
                  </a:lnTo>
                  <a:lnTo>
                    <a:pt x="44" y="74"/>
                  </a:lnTo>
                  <a:lnTo>
                    <a:pt x="44" y="76"/>
                  </a:lnTo>
                  <a:lnTo>
                    <a:pt x="44" y="76"/>
                  </a:lnTo>
                  <a:lnTo>
                    <a:pt x="44" y="76"/>
                  </a:lnTo>
                  <a:lnTo>
                    <a:pt x="42" y="76"/>
                  </a:lnTo>
                  <a:lnTo>
                    <a:pt x="42" y="76"/>
                  </a:lnTo>
                  <a:lnTo>
                    <a:pt x="40" y="76"/>
                  </a:lnTo>
                  <a:lnTo>
                    <a:pt x="38" y="78"/>
                  </a:lnTo>
                  <a:lnTo>
                    <a:pt x="36" y="78"/>
                  </a:lnTo>
                  <a:lnTo>
                    <a:pt x="34" y="78"/>
                  </a:lnTo>
                  <a:lnTo>
                    <a:pt x="32" y="78"/>
                  </a:lnTo>
                  <a:lnTo>
                    <a:pt x="28" y="76"/>
                  </a:lnTo>
                  <a:lnTo>
                    <a:pt x="26" y="76"/>
                  </a:lnTo>
                  <a:lnTo>
                    <a:pt x="24" y="76"/>
                  </a:lnTo>
                  <a:lnTo>
                    <a:pt x="22" y="74"/>
                  </a:lnTo>
                  <a:lnTo>
                    <a:pt x="20" y="74"/>
                  </a:lnTo>
                  <a:lnTo>
                    <a:pt x="18" y="74"/>
                  </a:lnTo>
                  <a:lnTo>
                    <a:pt x="18" y="74"/>
                  </a:lnTo>
                  <a:lnTo>
                    <a:pt x="18" y="72"/>
                  </a:lnTo>
                  <a:lnTo>
                    <a:pt x="16" y="72"/>
                  </a:lnTo>
                  <a:lnTo>
                    <a:pt x="16" y="70"/>
                  </a:lnTo>
                  <a:lnTo>
                    <a:pt x="16" y="68"/>
                  </a:lnTo>
                  <a:lnTo>
                    <a:pt x="16" y="68"/>
                  </a:lnTo>
                  <a:lnTo>
                    <a:pt x="16" y="64"/>
                  </a:lnTo>
                  <a:lnTo>
                    <a:pt x="18" y="60"/>
                  </a:lnTo>
                  <a:lnTo>
                    <a:pt x="18" y="56"/>
                  </a:lnTo>
                  <a:lnTo>
                    <a:pt x="18" y="56"/>
                  </a:lnTo>
                  <a:lnTo>
                    <a:pt x="18" y="54"/>
                  </a:lnTo>
                  <a:lnTo>
                    <a:pt x="18" y="52"/>
                  </a:lnTo>
                  <a:lnTo>
                    <a:pt x="18" y="50"/>
                  </a:lnTo>
                  <a:lnTo>
                    <a:pt x="18" y="50"/>
                  </a:lnTo>
                  <a:lnTo>
                    <a:pt x="18" y="48"/>
                  </a:lnTo>
                  <a:lnTo>
                    <a:pt x="16" y="48"/>
                  </a:lnTo>
                  <a:lnTo>
                    <a:pt x="16" y="48"/>
                  </a:lnTo>
                  <a:lnTo>
                    <a:pt x="16" y="48"/>
                  </a:lnTo>
                  <a:lnTo>
                    <a:pt x="14" y="48"/>
                  </a:lnTo>
                  <a:lnTo>
                    <a:pt x="12" y="48"/>
                  </a:lnTo>
                  <a:lnTo>
                    <a:pt x="10" y="48"/>
                  </a:lnTo>
                  <a:lnTo>
                    <a:pt x="8" y="48"/>
                  </a:lnTo>
                  <a:lnTo>
                    <a:pt x="6" y="48"/>
                  </a:lnTo>
                  <a:lnTo>
                    <a:pt x="6" y="46"/>
                  </a:lnTo>
                  <a:lnTo>
                    <a:pt x="4" y="46"/>
                  </a:lnTo>
                  <a:lnTo>
                    <a:pt x="4" y="46"/>
                  </a:lnTo>
                  <a:lnTo>
                    <a:pt x="4" y="46"/>
                  </a:lnTo>
                  <a:lnTo>
                    <a:pt x="4" y="44"/>
                  </a:lnTo>
                  <a:lnTo>
                    <a:pt x="2" y="44"/>
                  </a:lnTo>
                  <a:lnTo>
                    <a:pt x="2" y="42"/>
                  </a:lnTo>
                  <a:lnTo>
                    <a:pt x="0" y="40"/>
                  </a:lnTo>
                  <a:lnTo>
                    <a:pt x="0" y="36"/>
                  </a:lnTo>
                  <a:lnTo>
                    <a:pt x="0" y="34"/>
                  </a:lnTo>
                  <a:lnTo>
                    <a:pt x="0" y="30"/>
                  </a:lnTo>
                  <a:lnTo>
                    <a:pt x="0" y="26"/>
                  </a:lnTo>
                  <a:lnTo>
                    <a:pt x="0" y="22"/>
                  </a:lnTo>
                  <a:lnTo>
                    <a:pt x="0" y="20"/>
                  </a:lnTo>
                  <a:lnTo>
                    <a:pt x="0" y="16"/>
                  </a:lnTo>
                  <a:lnTo>
                    <a:pt x="0" y="14"/>
                  </a:lnTo>
                  <a:lnTo>
                    <a:pt x="2" y="10"/>
                  </a:lnTo>
                  <a:lnTo>
                    <a:pt x="2" y="8"/>
                  </a:lnTo>
                  <a:lnTo>
                    <a:pt x="4" y="4"/>
                  </a:lnTo>
                  <a:lnTo>
                    <a:pt x="4" y="4"/>
                  </a:lnTo>
                  <a:lnTo>
                    <a:pt x="4" y="2"/>
                  </a:lnTo>
                  <a:lnTo>
                    <a:pt x="6" y="2"/>
                  </a:lnTo>
                  <a:lnTo>
                    <a:pt x="6" y="2"/>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25" name="Freeform 588">
              <a:extLst>
                <a:ext uri="{FF2B5EF4-FFF2-40B4-BE49-F238E27FC236}">
                  <a16:creationId xmlns:a16="http://schemas.microsoft.com/office/drawing/2014/main" id="{9F6FE6DF-87FA-4EAB-BAFD-AFAE390E4BC4}"/>
                </a:ext>
              </a:extLst>
            </p:cNvPr>
            <p:cNvSpPr>
              <a:spLocks/>
            </p:cNvSpPr>
            <p:nvPr/>
          </p:nvSpPr>
          <p:spPr bwMode="auto">
            <a:xfrm>
              <a:off x="3506682" y="2432292"/>
              <a:ext cx="83213" cy="133361"/>
            </a:xfrm>
            <a:custGeom>
              <a:avLst/>
              <a:gdLst>
                <a:gd name="T0" fmla="*/ 6 w 44"/>
                <a:gd name="T1" fmla="*/ 2 h 78"/>
                <a:gd name="T2" fmla="*/ 8 w 44"/>
                <a:gd name="T3" fmla="*/ 0 h 78"/>
                <a:gd name="T4" fmla="*/ 10 w 44"/>
                <a:gd name="T5" fmla="*/ 0 h 78"/>
                <a:gd name="T6" fmla="*/ 14 w 44"/>
                <a:gd name="T7" fmla="*/ 2 h 78"/>
                <a:gd name="T8" fmla="*/ 18 w 44"/>
                <a:gd name="T9" fmla="*/ 4 h 78"/>
                <a:gd name="T10" fmla="*/ 18 w 44"/>
                <a:gd name="T11" fmla="*/ 4 h 78"/>
                <a:gd name="T12" fmla="*/ 20 w 44"/>
                <a:gd name="T13" fmla="*/ 6 h 78"/>
                <a:gd name="T14" fmla="*/ 20 w 44"/>
                <a:gd name="T15" fmla="*/ 8 h 78"/>
                <a:gd name="T16" fmla="*/ 20 w 44"/>
                <a:gd name="T17" fmla="*/ 14 h 78"/>
                <a:gd name="T18" fmla="*/ 18 w 44"/>
                <a:gd name="T19" fmla="*/ 20 h 78"/>
                <a:gd name="T20" fmla="*/ 18 w 44"/>
                <a:gd name="T21" fmla="*/ 26 h 78"/>
                <a:gd name="T22" fmla="*/ 20 w 44"/>
                <a:gd name="T23" fmla="*/ 32 h 78"/>
                <a:gd name="T24" fmla="*/ 24 w 44"/>
                <a:gd name="T25" fmla="*/ 42 h 78"/>
                <a:gd name="T26" fmla="*/ 26 w 44"/>
                <a:gd name="T27" fmla="*/ 50 h 78"/>
                <a:gd name="T28" fmla="*/ 26 w 44"/>
                <a:gd name="T29" fmla="*/ 52 h 78"/>
                <a:gd name="T30" fmla="*/ 28 w 44"/>
                <a:gd name="T31" fmla="*/ 54 h 78"/>
                <a:gd name="T32" fmla="*/ 30 w 44"/>
                <a:gd name="T33" fmla="*/ 58 h 78"/>
                <a:gd name="T34" fmla="*/ 34 w 44"/>
                <a:gd name="T35" fmla="*/ 62 h 78"/>
                <a:gd name="T36" fmla="*/ 38 w 44"/>
                <a:gd name="T37" fmla="*/ 66 h 78"/>
                <a:gd name="T38" fmla="*/ 42 w 44"/>
                <a:gd name="T39" fmla="*/ 70 h 78"/>
                <a:gd name="T40" fmla="*/ 42 w 44"/>
                <a:gd name="T41" fmla="*/ 72 h 78"/>
                <a:gd name="T42" fmla="*/ 44 w 44"/>
                <a:gd name="T43" fmla="*/ 74 h 78"/>
                <a:gd name="T44" fmla="*/ 44 w 44"/>
                <a:gd name="T45" fmla="*/ 76 h 78"/>
                <a:gd name="T46" fmla="*/ 44 w 44"/>
                <a:gd name="T47" fmla="*/ 76 h 78"/>
                <a:gd name="T48" fmla="*/ 42 w 44"/>
                <a:gd name="T49" fmla="*/ 76 h 78"/>
                <a:gd name="T50" fmla="*/ 38 w 44"/>
                <a:gd name="T51" fmla="*/ 78 h 78"/>
                <a:gd name="T52" fmla="*/ 34 w 44"/>
                <a:gd name="T53" fmla="*/ 78 h 78"/>
                <a:gd name="T54" fmla="*/ 28 w 44"/>
                <a:gd name="T55" fmla="*/ 76 h 78"/>
                <a:gd name="T56" fmla="*/ 24 w 44"/>
                <a:gd name="T57" fmla="*/ 76 h 78"/>
                <a:gd name="T58" fmla="*/ 20 w 44"/>
                <a:gd name="T59" fmla="*/ 74 h 78"/>
                <a:gd name="T60" fmla="*/ 18 w 44"/>
                <a:gd name="T61" fmla="*/ 74 h 78"/>
                <a:gd name="T62" fmla="*/ 16 w 44"/>
                <a:gd name="T63" fmla="*/ 72 h 78"/>
                <a:gd name="T64" fmla="*/ 16 w 44"/>
                <a:gd name="T65" fmla="*/ 68 h 78"/>
                <a:gd name="T66" fmla="*/ 16 w 44"/>
                <a:gd name="T67" fmla="*/ 64 h 78"/>
                <a:gd name="T68" fmla="*/ 18 w 44"/>
                <a:gd name="T69" fmla="*/ 56 h 78"/>
                <a:gd name="T70" fmla="*/ 18 w 44"/>
                <a:gd name="T71" fmla="*/ 54 h 78"/>
                <a:gd name="T72" fmla="*/ 18 w 44"/>
                <a:gd name="T73" fmla="*/ 50 h 78"/>
                <a:gd name="T74" fmla="*/ 18 w 44"/>
                <a:gd name="T75" fmla="*/ 48 h 78"/>
                <a:gd name="T76" fmla="*/ 16 w 44"/>
                <a:gd name="T77" fmla="*/ 48 h 78"/>
                <a:gd name="T78" fmla="*/ 14 w 44"/>
                <a:gd name="T79" fmla="*/ 48 h 78"/>
                <a:gd name="T80" fmla="*/ 10 w 44"/>
                <a:gd name="T81" fmla="*/ 48 h 78"/>
                <a:gd name="T82" fmla="*/ 6 w 44"/>
                <a:gd name="T83" fmla="*/ 48 h 78"/>
                <a:gd name="T84" fmla="*/ 4 w 44"/>
                <a:gd name="T85" fmla="*/ 46 h 78"/>
                <a:gd name="T86" fmla="*/ 4 w 44"/>
                <a:gd name="T87" fmla="*/ 46 h 78"/>
                <a:gd name="T88" fmla="*/ 2 w 44"/>
                <a:gd name="T89" fmla="*/ 44 h 78"/>
                <a:gd name="T90" fmla="*/ 0 w 44"/>
                <a:gd name="T91" fmla="*/ 40 h 78"/>
                <a:gd name="T92" fmla="*/ 0 w 44"/>
                <a:gd name="T93" fmla="*/ 34 h 78"/>
                <a:gd name="T94" fmla="*/ 0 w 44"/>
                <a:gd name="T95" fmla="*/ 26 h 78"/>
                <a:gd name="T96" fmla="*/ 0 w 44"/>
                <a:gd name="T97" fmla="*/ 20 h 78"/>
                <a:gd name="T98" fmla="*/ 0 w 44"/>
                <a:gd name="T99" fmla="*/ 14 h 78"/>
                <a:gd name="T100" fmla="*/ 2 w 44"/>
                <a:gd name="T101" fmla="*/ 8 h 78"/>
                <a:gd name="T102" fmla="*/ 4 w 44"/>
                <a:gd name="T103" fmla="*/ 4 h 78"/>
                <a:gd name="T104" fmla="*/ 6 w 44"/>
                <a:gd name="T105" fmla="*/ 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4" h="78">
                  <a:moveTo>
                    <a:pt x="6" y="2"/>
                  </a:moveTo>
                  <a:lnTo>
                    <a:pt x="6" y="2"/>
                  </a:lnTo>
                  <a:lnTo>
                    <a:pt x="6" y="2"/>
                  </a:lnTo>
                  <a:lnTo>
                    <a:pt x="8" y="0"/>
                  </a:lnTo>
                  <a:lnTo>
                    <a:pt x="8" y="0"/>
                  </a:lnTo>
                  <a:lnTo>
                    <a:pt x="10" y="0"/>
                  </a:lnTo>
                  <a:lnTo>
                    <a:pt x="12" y="2"/>
                  </a:lnTo>
                  <a:lnTo>
                    <a:pt x="14" y="2"/>
                  </a:lnTo>
                  <a:lnTo>
                    <a:pt x="16" y="2"/>
                  </a:lnTo>
                  <a:lnTo>
                    <a:pt x="18" y="4"/>
                  </a:lnTo>
                  <a:lnTo>
                    <a:pt x="18" y="4"/>
                  </a:lnTo>
                  <a:lnTo>
                    <a:pt x="18" y="4"/>
                  </a:lnTo>
                  <a:lnTo>
                    <a:pt x="20" y="4"/>
                  </a:lnTo>
                  <a:lnTo>
                    <a:pt x="20" y="6"/>
                  </a:lnTo>
                  <a:lnTo>
                    <a:pt x="20" y="6"/>
                  </a:lnTo>
                  <a:lnTo>
                    <a:pt x="20" y="8"/>
                  </a:lnTo>
                  <a:lnTo>
                    <a:pt x="20" y="10"/>
                  </a:lnTo>
                  <a:lnTo>
                    <a:pt x="20" y="14"/>
                  </a:lnTo>
                  <a:lnTo>
                    <a:pt x="18" y="18"/>
                  </a:lnTo>
                  <a:lnTo>
                    <a:pt x="18" y="20"/>
                  </a:lnTo>
                  <a:lnTo>
                    <a:pt x="18" y="24"/>
                  </a:lnTo>
                  <a:lnTo>
                    <a:pt x="18" y="26"/>
                  </a:lnTo>
                  <a:lnTo>
                    <a:pt x="20" y="28"/>
                  </a:lnTo>
                  <a:lnTo>
                    <a:pt x="20" y="32"/>
                  </a:lnTo>
                  <a:lnTo>
                    <a:pt x="22" y="38"/>
                  </a:lnTo>
                  <a:lnTo>
                    <a:pt x="24" y="42"/>
                  </a:lnTo>
                  <a:lnTo>
                    <a:pt x="24" y="48"/>
                  </a:lnTo>
                  <a:lnTo>
                    <a:pt x="26" y="50"/>
                  </a:lnTo>
                  <a:lnTo>
                    <a:pt x="26" y="52"/>
                  </a:lnTo>
                  <a:lnTo>
                    <a:pt x="26" y="52"/>
                  </a:lnTo>
                  <a:lnTo>
                    <a:pt x="26" y="54"/>
                  </a:lnTo>
                  <a:lnTo>
                    <a:pt x="28" y="54"/>
                  </a:lnTo>
                  <a:lnTo>
                    <a:pt x="28" y="56"/>
                  </a:lnTo>
                  <a:lnTo>
                    <a:pt x="30" y="58"/>
                  </a:lnTo>
                  <a:lnTo>
                    <a:pt x="32" y="60"/>
                  </a:lnTo>
                  <a:lnTo>
                    <a:pt x="34" y="62"/>
                  </a:lnTo>
                  <a:lnTo>
                    <a:pt x="36" y="64"/>
                  </a:lnTo>
                  <a:lnTo>
                    <a:pt x="38" y="66"/>
                  </a:lnTo>
                  <a:lnTo>
                    <a:pt x="40" y="68"/>
                  </a:lnTo>
                  <a:lnTo>
                    <a:pt x="42" y="70"/>
                  </a:lnTo>
                  <a:lnTo>
                    <a:pt x="42" y="70"/>
                  </a:lnTo>
                  <a:lnTo>
                    <a:pt x="42" y="72"/>
                  </a:lnTo>
                  <a:lnTo>
                    <a:pt x="44" y="72"/>
                  </a:lnTo>
                  <a:lnTo>
                    <a:pt x="44" y="74"/>
                  </a:lnTo>
                  <a:lnTo>
                    <a:pt x="44" y="74"/>
                  </a:lnTo>
                  <a:lnTo>
                    <a:pt x="44" y="76"/>
                  </a:lnTo>
                  <a:lnTo>
                    <a:pt x="44" y="76"/>
                  </a:lnTo>
                  <a:lnTo>
                    <a:pt x="44" y="76"/>
                  </a:lnTo>
                  <a:lnTo>
                    <a:pt x="42" y="76"/>
                  </a:lnTo>
                  <a:lnTo>
                    <a:pt x="42" y="76"/>
                  </a:lnTo>
                  <a:lnTo>
                    <a:pt x="40" y="76"/>
                  </a:lnTo>
                  <a:lnTo>
                    <a:pt x="38" y="78"/>
                  </a:lnTo>
                  <a:lnTo>
                    <a:pt x="36" y="78"/>
                  </a:lnTo>
                  <a:lnTo>
                    <a:pt x="34" y="78"/>
                  </a:lnTo>
                  <a:lnTo>
                    <a:pt x="32" y="78"/>
                  </a:lnTo>
                  <a:lnTo>
                    <a:pt x="28" y="76"/>
                  </a:lnTo>
                  <a:lnTo>
                    <a:pt x="26" y="76"/>
                  </a:lnTo>
                  <a:lnTo>
                    <a:pt x="24" y="76"/>
                  </a:lnTo>
                  <a:lnTo>
                    <a:pt x="22" y="74"/>
                  </a:lnTo>
                  <a:lnTo>
                    <a:pt x="20" y="74"/>
                  </a:lnTo>
                  <a:lnTo>
                    <a:pt x="18" y="74"/>
                  </a:lnTo>
                  <a:lnTo>
                    <a:pt x="18" y="74"/>
                  </a:lnTo>
                  <a:lnTo>
                    <a:pt x="18" y="72"/>
                  </a:lnTo>
                  <a:lnTo>
                    <a:pt x="16" y="72"/>
                  </a:lnTo>
                  <a:lnTo>
                    <a:pt x="16" y="70"/>
                  </a:lnTo>
                  <a:lnTo>
                    <a:pt x="16" y="68"/>
                  </a:lnTo>
                  <a:lnTo>
                    <a:pt x="16" y="68"/>
                  </a:lnTo>
                  <a:lnTo>
                    <a:pt x="16" y="64"/>
                  </a:lnTo>
                  <a:lnTo>
                    <a:pt x="18" y="60"/>
                  </a:lnTo>
                  <a:lnTo>
                    <a:pt x="18" y="56"/>
                  </a:lnTo>
                  <a:lnTo>
                    <a:pt x="18" y="56"/>
                  </a:lnTo>
                  <a:lnTo>
                    <a:pt x="18" y="54"/>
                  </a:lnTo>
                  <a:lnTo>
                    <a:pt x="18" y="52"/>
                  </a:lnTo>
                  <a:lnTo>
                    <a:pt x="18" y="50"/>
                  </a:lnTo>
                  <a:lnTo>
                    <a:pt x="18" y="50"/>
                  </a:lnTo>
                  <a:lnTo>
                    <a:pt x="18" y="48"/>
                  </a:lnTo>
                  <a:lnTo>
                    <a:pt x="16" y="48"/>
                  </a:lnTo>
                  <a:lnTo>
                    <a:pt x="16" y="48"/>
                  </a:lnTo>
                  <a:lnTo>
                    <a:pt x="16" y="48"/>
                  </a:lnTo>
                  <a:lnTo>
                    <a:pt x="14" y="48"/>
                  </a:lnTo>
                  <a:lnTo>
                    <a:pt x="12" y="48"/>
                  </a:lnTo>
                  <a:lnTo>
                    <a:pt x="10" y="48"/>
                  </a:lnTo>
                  <a:lnTo>
                    <a:pt x="8" y="48"/>
                  </a:lnTo>
                  <a:lnTo>
                    <a:pt x="6" y="48"/>
                  </a:lnTo>
                  <a:lnTo>
                    <a:pt x="6" y="46"/>
                  </a:lnTo>
                  <a:lnTo>
                    <a:pt x="4" y="46"/>
                  </a:lnTo>
                  <a:lnTo>
                    <a:pt x="4" y="46"/>
                  </a:lnTo>
                  <a:lnTo>
                    <a:pt x="4" y="46"/>
                  </a:lnTo>
                  <a:lnTo>
                    <a:pt x="4" y="44"/>
                  </a:lnTo>
                  <a:lnTo>
                    <a:pt x="2" y="44"/>
                  </a:lnTo>
                  <a:lnTo>
                    <a:pt x="2" y="42"/>
                  </a:lnTo>
                  <a:lnTo>
                    <a:pt x="0" y="40"/>
                  </a:lnTo>
                  <a:lnTo>
                    <a:pt x="0" y="36"/>
                  </a:lnTo>
                  <a:lnTo>
                    <a:pt x="0" y="34"/>
                  </a:lnTo>
                  <a:lnTo>
                    <a:pt x="0" y="30"/>
                  </a:lnTo>
                  <a:lnTo>
                    <a:pt x="0" y="26"/>
                  </a:lnTo>
                  <a:lnTo>
                    <a:pt x="0" y="22"/>
                  </a:lnTo>
                  <a:lnTo>
                    <a:pt x="0" y="20"/>
                  </a:lnTo>
                  <a:lnTo>
                    <a:pt x="0" y="16"/>
                  </a:lnTo>
                  <a:lnTo>
                    <a:pt x="0" y="14"/>
                  </a:lnTo>
                  <a:lnTo>
                    <a:pt x="2" y="10"/>
                  </a:lnTo>
                  <a:lnTo>
                    <a:pt x="2" y="8"/>
                  </a:lnTo>
                  <a:lnTo>
                    <a:pt x="4" y="4"/>
                  </a:lnTo>
                  <a:lnTo>
                    <a:pt x="4" y="4"/>
                  </a:lnTo>
                  <a:lnTo>
                    <a:pt x="4" y="2"/>
                  </a:lnTo>
                  <a:lnTo>
                    <a:pt x="6" y="2"/>
                  </a:lnTo>
                  <a:lnTo>
                    <a:pt x="6" y="2"/>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26" name="Freeform 589">
              <a:extLst>
                <a:ext uri="{FF2B5EF4-FFF2-40B4-BE49-F238E27FC236}">
                  <a16:creationId xmlns:a16="http://schemas.microsoft.com/office/drawing/2014/main" id="{4D283C4E-8C70-4005-B0DB-455CF4D031DA}"/>
                </a:ext>
              </a:extLst>
            </p:cNvPr>
            <p:cNvSpPr>
              <a:spLocks/>
            </p:cNvSpPr>
            <p:nvPr/>
          </p:nvSpPr>
          <p:spPr bwMode="auto">
            <a:xfrm>
              <a:off x="3650414" y="2610108"/>
              <a:ext cx="276116" cy="191493"/>
            </a:xfrm>
            <a:custGeom>
              <a:avLst/>
              <a:gdLst>
                <a:gd name="T0" fmla="*/ 42 w 146"/>
                <a:gd name="T1" fmla="*/ 4 h 112"/>
                <a:gd name="T2" fmla="*/ 32 w 146"/>
                <a:gd name="T3" fmla="*/ 6 h 112"/>
                <a:gd name="T4" fmla="*/ 30 w 146"/>
                <a:gd name="T5" fmla="*/ 8 h 112"/>
                <a:gd name="T6" fmla="*/ 30 w 146"/>
                <a:gd name="T7" fmla="*/ 8 h 112"/>
                <a:gd name="T8" fmla="*/ 34 w 146"/>
                <a:gd name="T9" fmla="*/ 10 h 112"/>
                <a:gd name="T10" fmla="*/ 36 w 146"/>
                <a:gd name="T11" fmla="*/ 12 h 112"/>
                <a:gd name="T12" fmla="*/ 36 w 146"/>
                <a:gd name="T13" fmla="*/ 16 h 112"/>
                <a:gd name="T14" fmla="*/ 32 w 146"/>
                <a:gd name="T15" fmla="*/ 18 h 112"/>
                <a:gd name="T16" fmla="*/ 20 w 146"/>
                <a:gd name="T17" fmla="*/ 24 h 112"/>
                <a:gd name="T18" fmla="*/ 6 w 146"/>
                <a:gd name="T19" fmla="*/ 32 h 112"/>
                <a:gd name="T20" fmla="*/ 0 w 146"/>
                <a:gd name="T21" fmla="*/ 36 h 112"/>
                <a:gd name="T22" fmla="*/ 0 w 146"/>
                <a:gd name="T23" fmla="*/ 40 h 112"/>
                <a:gd name="T24" fmla="*/ 0 w 146"/>
                <a:gd name="T25" fmla="*/ 44 h 112"/>
                <a:gd name="T26" fmla="*/ 6 w 146"/>
                <a:gd name="T27" fmla="*/ 50 h 112"/>
                <a:gd name="T28" fmla="*/ 18 w 146"/>
                <a:gd name="T29" fmla="*/ 54 h 112"/>
                <a:gd name="T30" fmla="*/ 22 w 146"/>
                <a:gd name="T31" fmla="*/ 54 h 112"/>
                <a:gd name="T32" fmla="*/ 26 w 146"/>
                <a:gd name="T33" fmla="*/ 52 h 112"/>
                <a:gd name="T34" fmla="*/ 32 w 146"/>
                <a:gd name="T35" fmla="*/ 44 h 112"/>
                <a:gd name="T36" fmla="*/ 42 w 146"/>
                <a:gd name="T37" fmla="*/ 28 h 112"/>
                <a:gd name="T38" fmla="*/ 46 w 146"/>
                <a:gd name="T39" fmla="*/ 26 h 112"/>
                <a:gd name="T40" fmla="*/ 48 w 146"/>
                <a:gd name="T41" fmla="*/ 26 h 112"/>
                <a:gd name="T42" fmla="*/ 48 w 146"/>
                <a:gd name="T43" fmla="*/ 30 h 112"/>
                <a:gd name="T44" fmla="*/ 52 w 146"/>
                <a:gd name="T45" fmla="*/ 32 h 112"/>
                <a:gd name="T46" fmla="*/ 64 w 146"/>
                <a:gd name="T47" fmla="*/ 34 h 112"/>
                <a:gd name="T48" fmla="*/ 72 w 146"/>
                <a:gd name="T49" fmla="*/ 36 h 112"/>
                <a:gd name="T50" fmla="*/ 82 w 146"/>
                <a:gd name="T51" fmla="*/ 46 h 112"/>
                <a:gd name="T52" fmla="*/ 96 w 146"/>
                <a:gd name="T53" fmla="*/ 64 h 112"/>
                <a:gd name="T54" fmla="*/ 104 w 146"/>
                <a:gd name="T55" fmla="*/ 74 h 112"/>
                <a:gd name="T56" fmla="*/ 104 w 146"/>
                <a:gd name="T57" fmla="*/ 80 h 112"/>
                <a:gd name="T58" fmla="*/ 102 w 146"/>
                <a:gd name="T59" fmla="*/ 90 h 112"/>
                <a:gd name="T60" fmla="*/ 98 w 146"/>
                <a:gd name="T61" fmla="*/ 100 h 112"/>
                <a:gd name="T62" fmla="*/ 98 w 146"/>
                <a:gd name="T63" fmla="*/ 106 h 112"/>
                <a:gd name="T64" fmla="*/ 100 w 146"/>
                <a:gd name="T65" fmla="*/ 106 h 112"/>
                <a:gd name="T66" fmla="*/ 106 w 146"/>
                <a:gd name="T67" fmla="*/ 104 h 112"/>
                <a:gd name="T68" fmla="*/ 110 w 146"/>
                <a:gd name="T69" fmla="*/ 100 h 112"/>
                <a:gd name="T70" fmla="*/ 114 w 146"/>
                <a:gd name="T71" fmla="*/ 100 h 112"/>
                <a:gd name="T72" fmla="*/ 120 w 146"/>
                <a:gd name="T73" fmla="*/ 106 h 112"/>
                <a:gd name="T74" fmla="*/ 124 w 146"/>
                <a:gd name="T75" fmla="*/ 112 h 112"/>
                <a:gd name="T76" fmla="*/ 126 w 146"/>
                <a:gd name="T77" fmla="*/ 112 h 112"/>
                <a:gd name="T78" fmla="*/ 128 w 146"/>
                <a:gd name="T79" fmla="*/ 110 h 112"/>
                <a:gd name="T80" fmla="*/ 130 w 146"/>
                <a:gd name="T81" fmla="*/ 102 h 112"/>
                <a:gd name="T82" fmla="*/ 130 w 146"/>
                <a:gd name="T83" fmla="*/ 88 h 112"/>
                <a:gd name="T84" fmla="*/ 132 w 146"/>
                <a:gd name="T85" fmla="*/ 82 h 112"/>
                <a:gd name="T86" fmla="*/ 134 w 146"/>
                <a:gd name="T87" fmla="*/ 80 h 112"/>
                <a:gd name="T88" fmla="*/ 140 w 146"/>
                <a:gd name="T89" fmla="*/ 82 h 112"/>
                <a:gd name="T90" fmla="*/ 146 w 146"/>
                <a:gd name="T91" fmla="*/ 84 h 112"/>
                <a:gd name="T92" fmla="*/ 146 w 146"/>
                <a:gd name="T93" fmla="*/ 82 h 112"/>
                <a:gd name="T94" fmla="*/ 146 w 146"/>
                <a:gd name="T95" fmla="*/ 76 h 112"/>
                <a:gd name="T96" fmla="*/ 140 w 146"/>
                <a:gd name="T97" fmla="*/ 68 h 112"/>
                <a:gd name="T98" fmla="*/ 132 w 146"/>
                <a:gd name="T99" fmla="*/ 58 h 112"/>
                <a:gd name="T100" fmla="*/ 124 w 146"/>
                <a:gd name="T101" fmla="*/ 54 h 112"/>
                <a:gd name="T102" fmla="*/ 110 w 146"/>
                <a:gd name="T103" fmla="*/ 48 h 112"/>
                <a:gd name="T104" fmla="*/ 106 w 146"/>
                <a:gd name="T105" fmla="*/ 44 h 112"/>
                <a:gd name="T106" fmla="*/ 98 w 146"/>
                <a:gd name="T107" fmla="*/ 32 h 112"/>
                <a:gd name="T108" fmla="*/ 86 w 146"/>
                <a:gd name="T109" fmla="*/ 16 h 112"/>
                <a:gd name="T110" fmla="*/ 80 w 146"/>
                <a:gd name="T111" fmla="*/ 6 h 112"/>
                <a:gd name="T112" fmla="*/ 72 w 146"/>
                <a:gd name="T113" fmla="*/ 2 h 112"/>
                <a:gd name="T114" fmla="*/ 64 w 146"/>
                <a:gd name="T115" fmla="*/ 0 h 112"/>
                <a:gd name="T116" fmla="*/ 50 w 146"/>
                <a:gd name="T117" fmla="*/ 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12">
                  <a:moveTo>
                    <a:pt x="46" y="4"/>
                  </a:moveTo>
                  <a:lnTo>
                    <a:pt x="46" y="4"/>
                  </a:lnTo>
                  <a:lnTo>
                    <a:pt x="44" y="4"/>
                  </a:lnTo>
                  <a:lnTo>
                    <a:pt x="42" y="4"/>
                  </a:lnTo>
                  <a:lnTo>
                    <a:pt x="40" y="4"/>
                  </a:lnTo>
                  <a:lnTo>
                    <a:pt x="36" y="4"/>
                  </a:lnTo>
                  <a:lnTo>
                    <a:pt x="34" y="4"/>
                  </a:lnTo>
                  <a:lnTo>
                    <a:pt x="32" y="6"/>
                  </a:lnTo>
                  <a:lnTo>
                    <a:pt x="32" y="6"/>
                  </a:lnTo>
                  <a:lnTo>
                    <a:pt x="30" y="6"/>
                  </a:lnTo>
                  <a:lnTo>
                    <a:pt x="30" y="6"/>
                  </a:lnTo>
                  <a:lnTo>
                    <a:pt x="30" y="8"/>
                  </a:lnTo>
                  <a:lnTo>
                    <a:pt x="30" y="8"/>
                  </a:lnTo>
                  <a:lnTo>
                    <a:pt x="30" y="8"/>
                  </a:lnTo>
                  <a:lnTo>
                    <a:pt x="30" y="8"/>
                  </a:lnTo>
                  <a:lnTo>
                    <a:pt x="30" y="8"/>
                  </a:lnTo>
                  <a:lnTo>
                    <a:pt x="30" y="8"/>
                  </a:lnTo>
                  <a:lnTo>
                    <a:pt x="32" y="10"/>
                  </a:lnTo>
                  <a:lnTo>
                    <a:pt x="32" y="10"/>
                  </a:lnTo>
                  <a:lnTo>
                    <a:pt x="34" y="10"/>
                  </a:lnTo>
                  <a:lnTo>
                    <a:pt x="36" y="10"/>
                  </a:lnTo>
                  <a:lnTo>
                    <a:pt x="36" y="10"/>
                  </a:lnTo>
                  <a:lnTo>
                    <a:pt x="36" y="12"/>
                  </a:lnTo>
                  <a:lnTo>
                    <a:pt x="36" y="12"/>
                  </a:lnTo>
                  <a:lnTo>
                    <a:pt x="36" y="12"/>
                  </a:lnTo>
                  <a:lnTo>
                    <a:pt x="36" y="14"/>
                  </a:lnTo>
                  <a:lnTo>
                    <a:pt x="36" y="14"/>
                  </a:lnTo>
                  <a:lnTo>
                    <a:pt x="36" y="16"/>
                  </a:lnTo>
                  <a:lnTo>
                    <a:pt x="34" y="16"/>
                  </a:lnTo>
                  <a:lnTo>
                    <a:pt x="34" y="18"/>
                  </a:lnTo>
                  <a:lnTo>
                    <a:pt x="32" y="18"/>
                  </a:lnTo>
                  <a:lnTo>
                    <a:pt x="32" y="18"/>
                  </a:lnTo>
                  <a:lnTo>
                    <a:pt x="30" y="20"/>
                  </a:lnTo>
                  <a:lnTo>
                    <a:pt x="26" y="22"/>
                  </a:lnTo>
                  <a:lnTo>
                    <a:pt x="24" y="24"/>
                  </a:lnTo>
                  <a:lnTo>
                    <a:pt x="20" y="24"/>
                  </a:lnTo>
                  <a:lnTo>
                    <a:pt x="14" y="28"/>
                  </a:lnTo>
                  <a:lnTo>
                    <a:pt x="10" y="28"/>
                  </a:lnTo>
                  <a:lnTo>
                    <a:pt x="8" y="30"/>
                  </a:lnTo>
                  <a:lnTo>
                    <a:pt x="6" y="32"/>
                  </a:lnTo>
                  <a:lnTo>
                    <a:pt x="4" y="34"/>
                  </a:lnTo>
                  <a:lnTo>
                    <a:pt x="2" y="34"/>
                  </a:lnTo>
                  <a:lnTo>
                    <a:pt x="2" y="34"/>
                  </a:lnTo>
                  <a:lnTo>
                    <a:pt x="0" y="36"/>
                  </a:lnTo>
                  <a:lnTo>
                    <a:pt x="0" y="36"/>
                  </a:lnTo>
                  <a:lnTo>
                    <a:pt x="0" y="38"/>
                  </a:lnTo>
                  <a:lnTo>
                    <a:pt x="0" y="38"/>
                  </a:lnTo>
                  <a:lnTo>
                    <a:pt x="0" y="40"/>
                  </a:lnTo>
                  <a:lnTo>
                    <a:pt x="0" y="42"/>
                  </a:lnTo>
                  <a:lnTo>
                    <a:pt x="0" y="42"/>
                  </a:lnTo>
                  <a:lnTo>
                    <a:pt x="0" y="44"/>
                  </a:lnTo>
                  <a:lnTo>
                    <a:pt x="0" y="44"/>
                  </a:lnTo>
                  <a:lnTo>
                    <a:pt x="2" y="46"/>
                  </a:lnTo>
                  <a:lnTo>
                    <a:pt x="2" y="46"/>
                  </a:lnTo>
                  <a:lnTo>
                    <a:pt x="4" y="48"/>
                  </a:lnTo>
                  <a:lnTo>
                    <a:pt x="6" y="50"/>
                  </a:lnTo>
                  <a:lnTo>
                    <a:pt x="8" y="50"/>
                  </a:lnTo>
                  <a:lnTo>
                    <a:pt x="12" y="52"/>
                  </a:lnTo>
                  <a:lnTo>
                    <a:pt x="14" y="54"/>
                  </a:lnTo>
                  <a:lnTo>
                    <a:pt x="18" y="54"/>
                  </a:lnTo>
                  <a:lnTo>
                    <a:pt x="20" y="54"/>
                  </a:lnTo>
                  <a:lnTo>
                    <a:pt x="20" y="54"/>
                  </a:lnTo>
                  <a:lnTo>
                    <a:pt x="22" y="54"/>
                  </a:lnTo>
                  <a:lnTo>
                    <a:pt x="22" y="54"/>
                  </a:lnTo>
                  <a:lnTo>
                    <a:pt x="24" y="54"/>
                  </a:lnTo>
                  <a:lnTo>
                    <a:pt x="24" y="54"/>
                  </a:lnTo>
                  <a:lnTo>
                    <a:pt x="26" y="54"/>
                  </a:lnTo>
                  <a:lnTo>
                    <a:pt x="26" y="52"/>
                  </a:lnTo>
                  <a:lnTo>
                    <a:pt x="28" y="50"/>
                  </a:lnTo>
                  <a:lnTo>
                    <a:pt x="30" y="48"/>
                  </a:lnTo>
                  <a:lnTo>
                    <a:pt x="32" y="46"/>
                  </a:lnTo>
                  <a:lnTo>
                    <a:pt x="32" y="44"/>
                  </a:lnTo>
                  <a:lnTo>
                    <a:pt x="36" y="38"/>
                  </a:lnTo>
                  <a:lnTo>
                    <a:pt x="38" y="34"/>
                  </a:lnTo>
                  <a:lnTo>
                    <a:pt x="40" y="30"/>
                  </a:lnTo>
                  <a:lnTo>
                    <a:pt x="42" y="28"/>
                  </a:lnTo>
                  <a:lnTo>
                    <a:pt x="42" y="28"/>
                  </a:lnTo>
                  <a:lnTo>
                    <a:pt x="44" y="26"/>
                  </a:lnTo>
                  <a:lnTo>
                    <a:pt x="44" y="26"/>
                  </a:lnTo>
                  <a:lnTo>
                    <a:pt x="46" y="26"/>
                  </a:lnTo>
                  <a:lnTo>
                    <a:pt x="46" y="26"/>
                  </a:lnTo>
                  <a:lnTo>
                    <a:pt x="48" y="26"/>
                  </a:lnTo>
                  <a:lnTo>
                    <a:pt x="48" y="26"/>
                  </a:lnTo>
                  <a:lnTo>
                    <a:pt x="48" y="26"/>
                  </a:lnTo>
                  <a:lnTo>
                    <a:pt x="48" y="26"/>
                  </a:lnTo>
                  <a:lnTo>
                    <a:pt x="48" y="28"/>
                  </a:lnTo>
                  <a:lnTo>
                    <a:pt x="48" y="30"/>
                  </a:lnTo>
                  <a:lnTo>
                    <a:pt x="48" y="30"/>
                  </a:lnTo>
                  <a:lnTo>
                    <a:pt x="50" y="30"/>
                  </a:lnTo>
                  <a:lnTo>
                    <a:pt x="50" y="32"/>
                  </a:lnTo>
                  <a:lnTo>
                    <a:pt x="52" y="32"/>
                  </a:lnTo>
                  <a:lnTo>
                    <a:pt x="52" y="32"/>
                  </a:lnTo>
                  <a:lnTo>
                    <a:pt x="54" y="32"/>
                  </a:lnTo>
                  <a:lnTo>
                    <a:pt x="56" y="34"/>
                  </a:lnTo>
                  <a:lnTo>
                    <a:pt x="60" y="34"/>
                  </a:lnTo>
                  <a:lnTo>
                    <a:pt x="64" y="34"/>
                  </a:lnTo>
                  <a:lnTo>
                    <a:pt x="66" y="36"/>
                  </a:lnTo>
                  <a:lnTo>
                    <a:pt x="70" y="36"/>
                  </a:lnTo>
                  <a:lnTo>
                    <a:pt x="70" y="36"/>
                  </a:lnTo>
                  <a:lnTo>
                    <a:pt x="72" y="36"/>
                  </a:lnTo>
                  <a:lnTo>
                    <a:pt x="74" y="38"/>
                  </a:lnTo>
                  <a:lnTo>
                    <a:pt x="76" y="40"/>
                  </a:lnTo>
                  <a:lnTo>
                    <a:pt x="78" y="42"/>
                  </a:lnTo>
                  <a:lnTo>
                    <a:pt x="82" y="46"/>
                  </a:lnTo>
                  <a:lnTo>
                    <a:pt x="86" y="50"/>
                  </a:lnTo>
                  <a:lnTo>
                    <a:pt x="90" y="56"/>
                  </a:lnTo>
                  <a:lnTo>
                    <a:pt x="94" y="60"/>
                  </a:lnTo>
                  <a:lnTo>
                    <a:pt x="96" y="64"/>
                  </a:lnTo>
                  <a:lnTo>
                    <a:pt x="98" y="66"/>
                  </a:lnTo>
                  <a:lnTo>
                    <a:pt x="100" y="70"/>
                  </a:lnTo>
                  <a:lnTo>
                    <a:pt x="102" y="72"/>
                  </a:lnTo>
                  <a:lnTo>
                    <a:pt x="104" y="74"/>
                  </a:lnTo>
                  <a:lnTo>
                    <a:pt x="104" y="76"/>
                  </a:lnTo>
                  <a:lnTo>
                    <a:pt x="104" y="78"/>
                  </a:lnTo>
                  <a:lnTo>
                    <a:pt x="104" y="78"/>
                  </a:lnTo>
                  <a:lnTo>
                    <a:pt x="104" y="80"/>
                  </a:lnTo>
                  <a:lnTo>
                    <a:pt x="104" y="82"/>
                  </a:lnTo>
                  <a:lnTo>
                    <a:pt x="104" y="84"/>
                  </a:lnTo>
                  <a:lnTo>
                    <a:pt x="104" y="84"/>
                  </a:lnTo>
                  <a:lnTo>
                    <a:pt x="102" y="90"/>
                  </a:lnTo>
                  <a:lnTo>
                    <a:pt x="100" y="94"/>
                  </a:lnTo>
                  <a:lnTo>
                    <a:pt x="98" y="98"/>
                  </a:lnTo>
                  <a:lnTo>
                    <a:pt x="98" y="100"/>
                  </a:lnTo>
                  <a:lnTo>
                    <a:pt x="98" y="100"/>
                  </a:lnTo>
                  <a:lnTo>
                    <a:pt x="98" y="102"/>
                  </a:lnTo>
                  <a:lnTo>
                    <a:pt x="98" y="104"/>
                  </a:lnTo>
                  <a:lnTo>
                    <a:pt x="98" y="104"/>
                  </a:lnTo>
                  <a:lnTo>
                    <a:pt x="98" y="106"/>
                  </a:lnTo>
                  <a:lnTo>
                    <a:pt x="98" y="106"/>
                  </a:lnTo>
                  <a:lnTo>
                    <a:pt x="100" y="106"/>
                  </a:lnTo>
                  <a:lnTo>
                    <a:pt x="100" y="106"/>
                  </a:lnTo>
                  <a:lnTo>
                    <a:pt x="100" y="106"/>
                  </a:lnTo>
                  <a:lnTo>
                    <a:pt x="102" y="106"/>
                  </a:lnTo>
                  <a:lnTo>
                    <a:pt x="102" y="106"/>
                  </a:lnTo>
                  <a:lnTo>
                    <a:pt x="104" y="104"/>
                  </a:lnTo>
                  <a:lnTo>
                    <a:pt x="106" y="104"/>
                  </a:lnTo>
                  <a:lnTo>
                    <a:pt x="108" y="102"/>
                  </a:lnTo>
                  <a:lnTo>
                    <a:pt x="110" y="100"/>
                  </a:lnTo>
                  <a:lnTo>
                    <a:pt x="110" y="100"/>
                  </a:lnTo>
                  <a:lnTo>
                    <a:pt x="110" y="100"/>
                  </a:lnTo>
                  <a:lnTo>
                    <a:pt x="112" y="100"/>
                  </a:lnTo>
                  <a:lnTo>
                    <a:pt x="112" y="100"/>
                  </a:lnTo>
                  <a:lnTo>
                    <a:pt x="112" y="100"/>
                  </a:lnTo>
                  <a:lnTo>
                    <a:pt x="114" y="100"/>
                  </a:lnTo>
                  <a:lnTo>
                    <a:pt x="114" y="102"/>
                  </a:lnTo>
                  <a:lnTo>
                    <a:pt x="116" y="102"/>
                  </a:lnTo>
                  <a:lnTo>
                    <a:pt x="118" y="104"/>
                  </a:lnTo>
                  <a:lnTo>
                    <a:pt x="120" y="106"/>
                  </a:lnTo>
                  <a:lnTo>
                    <a:pt x="120" y="110"/>
                  </a:lnTo>
                  <a:lnTo>
                    <a:pt x="122" y="110"/>
                  </a:lnTo>
                  <a:lnTo>
                    <a:pt x="122" y="112"/>
                  </a:lnTo>
                  <a:lnTo>
                    <a:pt x="124" y="112"/>
                  </a:lnTo>
                  <a:lnTo>
                    <a:pt x="124" y="112"/>
                  </a:lnTo>
                  <a:lnTo>
                    <a:pt x="124" y="112"/>
                  </a:lnTo>
                  <a:lnTo>
                    <a:pt x="126" y="112"/>
                  </a:lnTo>
                  <a:lnTo>
                    <a:pt x="126" y="112"/>
                  </a:lnTo>
                  <a:lnTo>
                    <a:pt x="128" y="112"/>
                  </a:lnTo>
                  <a:lnTo>
                    <a:pt x="128" y="112"/>
                  </a:lnTo>
                  <a:lnTo>
                    <a:pt x="128" y="110"/>
                  </a:lnTo>
                  <a:lnTo>
                    <a:pt x="128" y="110"/>
                  </a:lnTo>
                  <a:lnTo>
                    <a:pt x="128" y="108"/>
                  </a:lnTo>
                  <a:lnTo>
                    <a:pt x="130" y="106"/>
                  </a:lnTo>
                  <a:lnTo>
                    <a:pt x="130" y="104"/>
                  </a:lnTo>
                  <a:lnTo>
                    <a:pt x="130" y="102"/>
                  </a:lnTo>
                  <a:lnTo>
                    <a:pt x="130" y="98"/>
                  </a:lnTo>
                  <a:lnTo>
                    <a:pt x="130" y="92"/>
                  </a:lnTo>
                  <a:lnTo>
                    <a:pt x="130" y="90"/>
                  </a:lnTo>
                  <a:lnTo>
                    <a:pt x="130" y="88"/>
                  </a:lnTo>
                  <a:lnTo>
                    <a:pt x="130" y="84"/>
                  </a:lnTo>
                  <a:lnTo>
                    <a:pt x="132" y="84"/>
                  </a:lnTo>
                  <a:lnTo>
                    <a:pt x="132" y="82"/>
                  </a:lnTo>
                  <a:lnTo>
                    <a:pt x="132" y="82"/>
                  </a:lnTo>
                  <a:lnTo>
                    <a:pt x="132" y="82"/>
                  </a:lnTo>
                  <a:lnTo>
                    <a:pt x="134" y="80"/>
                  </a:lnTo>
                  <a:lnTo>
                    <a:pt x="134" y="80"/>
                  </a:lnTo>
                  <a:lnTo>
                    <a:pt x="134" y="80"/>
                  </a:lnTo>
                  <a:lnTo>
                    <a:pt x="136" y="80"/>
                  </a:lnTo>
                  <a:lnTo>
                    <a:pt x="136" y="80"/>
                  </a:lnTo>
                  <a:lnTo>
                    <a:pt x="138" y="82"/>
                  </a:lnTo>
                  <a:lnTo>
                    <a:pt x="140" y="82"/>
                  </a:lnTo>
                  <a:lnTo>
                    <a:pt x="142" y="84"/>
                  </a:lnTo>
                  <a:lnTo>
                    <a:pt x="144" y="84"/>
                  </a:lnTo>
                  <a:lnTo>
                    <a:pt x="144" y="84"/>
                  </a:lnTo>
                  <a:lnTo>
                    <a:pt x="146" y="84"/>
                  </a:lnTo>
                  <a:lnTo>
                    <a:pt x="146" y="84"/>
                  </a:lnTo>
                  <a:lnTo>
                    <a:pt x="146" y="84"/>
                  </a:lnTo>
                  <a:lnTo>
                    <a:pt x="146" y="82"/>
                  </a:lnTo>
                  <a:lnTo>
                    <a:pt x="146" y="82"/>
                  </a:lnTo>
                  <a:lnTo>
                    <a:pt x="146" y="80"/>
                  </a:lnTo>
                  <a:lnTo>
                    <a:pt x="146" y="80"/>
                  </a:lnTo>
                  <a:lnTo>
                    <a:pt x="146" y="78"/>
                  </a:lnTo>
                  <a:lnTo>
                    <a:pt x="146" y="76"/>
                  </a:lnTo>
                  <a:lnTo>
                    <a:pt x="146" y="74"/>
                  </a:lnTo>
                  <a:lnTo>
                    <a:pt x="144" y="72"/>
                  </a:lnTo>
                  <a:lnTo>
                    <a:pt x="144" y="72"/>
                  </a:lnTo>
                  <a:lnTo>
                    <a:pt x="140" y="68"/>
                  </a:lnTo>
                  <a:lnTo>
                    <a:pt x="138" y="64"/>
                  </a:lnTo>
                  <a:lnTo>
                    <a:pt x="136" y="62"/>
                  </a:lnTo>
                  <a:lnTo>
                    <a:pt x="134" y="60"/>
                  </a:lnTo>
                  <a:lnTo>
                    <a:pt x="132" y="58"/>
                  </a:lnTo>
                  <a:lnTo>
                    <a:pt x="132" y="58"/>
                  </a:lnTo>
                  <a:lnTo>
                    <a:pt x="130" y="56"/>
                  </a:lnTo>
                  <a:lnTo>
                    <a:pt x="128" y="56"/>
                  </a:lnTo>
                  <a:lnTo>
                    <a:pt x="124" y="54"/>
                  </a:lnTo>
                  <a:lnTo>
                    <a:pt x="122" y="52"/>
                  </a:lnTo>
                  <a:lnTo>
                    <a:pt x="118" y="52"/>
                  </a:lnTo>
                  <a:lnTo>
                    <a:pt x="114" y="50"/>
                  </a:lnTo>
                  <a:lnTo>
                    <a:pt x="110" y="48"/>
                  </a:lnTo>
                  <a:lnTo>
                    <a:pt x="110" y="48"/>
                  </a:lnTo>
                  <a:lnTo>
                    <a:pt x="108" y="46"/>
                  </a:lnTo>
                  <a:lnTo>
                    <a:pt x="106" y="46"/>
                  </a:lnTo>
                  <a:lnTo>
                    <a:pt x="106" y="44"/>
                  </a:lnTo>
                  <a:lnTo>
                    <a:pt x="104" y="42"/>
                  </a:lnTo>
                  <a:lnTo>
                    <a:pt x="102" y="40"/>
                  </a:lnTo>
                  <a:lnTo>
                    <a:pt x="100" y="36"/>
                  </a:lnTo>
                  <a:lnTo>
                    <a:pt x="98" y="32"/>
                  </a:lnTo>
                  <a:lnTo>
                    <a:pt x="94" y="28"/>
                  </a:lnTo>
                  <a:lnTo>
                    <a:pt x="92" y="24"/>
                  </a:lnTo>
                  <a:lnTo>
                    <a:pt x="90" y="20"/>
                  </a:lnTo>
                  <a:lnTo>
                    <a:pt x="86" y="16"/>
                  </a:lnTo>
                  <a:lnTo>
                    <a:pt x="84" y="10"/>
                  </a:lnTo>
                  <a:lnTo>
                    <a:pt x="82" y="8"/>
                  </a:lnTo>
                  <a:lnTo>
                    <a:pt x="80" y="6"/>
                  </a:lnTo>
                  <a:lnTo>
                    <a:pt x="80" y="6"/>
                  </a:lnTo>
                  <a:lnTo>
                    <a:pt x="78" y="4"/>
                  </a:lnTo>
                  <a:lnTo>
                    <a:pt x="76" y="2"/>
                  </a:lnTo>
                  <a:lnTo>
                    <a:pt x="74" y="2"/>
                  </a:lnTo>
                  <a:lnTo>
                    <a:pt x="72" y="2"/>
                  </a:lnTo>
                  <a:lnTo>
                    <a:pt x="72" y="0"/>
                  </a:lnTo>
                  <a:lnTo>
                    <a:pt x="70" y="0"/>
                  </a:lnTo>
                  <a:lnTo>
                    <a:pt x="68" y="0"/>
                  </a:lnTo>
                  <a:lnTo>
                    <a:pt x="64" y="0"/>
                  </a:lnTo>
                  <a:lnTo>
                    <a:pt x="60" y="2"/>
                  </a:lnTo>
                  <a:lnTo>
                    <a:pt x="56" y="2"/>
                  </a:lnTo>
                  <a:lnTo>
                    <a:pt x="54" y="2"/>
                  </a:lnTo>
                  <a:lnTo>
                    <a:pt x="50" y="4"/>
                  </a:lnTo>
                  <a:lnTo>
                    <a:pt x="46" y="4"/>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27" name="Freeform 590">
              <a:extLst>
                <a:ext uri="{FF2B5EF4-FFF2-40B4-BE49-F238E27FC236}">
                  <a16:creationId xmlns:a16="http://schemas.microsoft.com/office/drawing/2014/main" id="{DA8FF8AD-9BAD-448E-800C-EE31B139D46A}"/>
                </a:ext>
              </a:extLst>
            </p:cNvPr>
            <p:cNvSpPr>
              <a:spLocks/>
            </p:cNvSpPr>
            <p:nvPr/>
          </p:nvSpPr>
          <p:spPr bwMode="auto">
            <a:xfrm>
              <a:off x="3650414" y="2610108"/>
              <a:ext cx="276116" cy="191493"/>
            </a:xfrm>
            <a:custGeom>
              <a:avLst/>
              <a:gdLst>
                <a:gd name="T0" fmla="*/ 42 w 146"/>
                <a:gd name="T1" fmla="*/ 4 h 112"/>
                <a:gd name="T2" fmla="*/ 32 w 146"/>
                <a:gd name="T3" fmla="*/ 6 h 112"/>
                <a:gd name="T4" fmla="*/ 30 w 146"/>
                <a:gd name="T5" fmla="*/ 8 h 112"/>
                <a:gd name="T6" fmla="*/ 30 w 146"/>
                <a:gd name="T7" fmla="*/ 8 h 112"/>
                <a:gd name="T8" fmla="*/ 34 w 146"/>
                <a:gd name="T9" fmla="*/ 10 h 112"/>
                <a:gd name="T10" fmla="*/ 36 w 146"/>
                <a:gd name="T11" fmla="*/ 12 h 112"/>
                <a:gd name="T12" fmla="*/ 36 w 146"/>
                <a:gd name="T13" fmla="*/ 16 h 112"/>
                <a:gd name="T14" fmla="*/ 32 w 146"/>
                <a:gd name="T15" fmla="*/ 18 h 112"/>
                <a:gd name="T16" fmla="*/ 20 w 146"/>
                <a:gd name="T17" fmla="*/ 24 h 112"/>
                <a:gd name="T18" fmla="*/ 6 w 146"/>
                <a:gd name="T19" fmla="*/ 32 h 112"/>
                <a:gd name="T20" fmla="*/ 0 w 146"/>
                <a:gd name="T21" fmla="*/ 36 h 112"/>
                <a:gd name="T22" fmla="*/ 0 w 146"/>
                <a:gd name="T23" fmla="*/ 40 h 112"/>
                <a:gd name="T24" fmla="*/ 0 w 146"/>
                <a:gd name="T25" fmla="*/ 44 h 112"/>
                <a:gd name="T26" fmla="*/ 6 w 146"/>
                <a:gd name="T27" fmla="*/ 50 h 112"/>
                <a:gd name="T28" fmla="*/ 18 w 146"/>
                <a:gd name="T29" fmla="*/ 54 h 112"/>
                <a:gd name="T30" fmla="*/ 22 w 146"/>
                <a:gd name="T31" fmla="*/ 54 h 112"/>
                <a:gd name="T32" fmla="*/ 26 w 146"/>
                <a:gd name="T33" fmla="*/ 52 h 112"/>
                <a:gd name="T34" fmla="*/ 32 w 146"/>
                <a:gd name="T35" fmla="*/ 44 h 112"/>
                <a:gd name="T36" fmla="*/ 42 w 146"/>
                <a:gd name="T37" fmla="*/ 28 h 112"/>
                <a:gd name="T38" fmla="*/ 46 w 146"/>
                <a:gd name="T39" fmla="*/ 26 h 112"/>
                <a:gd name="T40" fmla="*/ 48 w 146"/>
                <a:gd name="T41" fmla="*/ 26 h 112"/>
                <a:gd name="T42" fmla="*/ 48 w 146"/>
                <a:gd name="T43" fmla="*/ 30 h 112"/>
                <a:gd name="T44" fmla="*/ 52 w 146"/>
                <a:gd name="T45" fmla="*/ 32 h 112"/>
                <a:gd name="T46" fmla="*/ 64 w 146"/>
                <a:gd name="T47" fmla="*/ 34 h 112"/>
                <a:gd name="T48" fmla="*/ 72 w 146"/>
                <a:gd name="T49" fmla="*/ 36 h 112"/>
                <a:gd name="T50" fmla="*/ 82 w 146"/>
                <a:gd name="T51" fmla="*/ 46 h 112"/>
                <a:gd name="T52" fmla="*/ 96 w 146"/>
                <a:gd name="T53" fmla="*/ 64 h 112"/>
                <a:gd name="T54" fmla="*/ 104 w 146"/>
                <a:gd name="T55" fmla="*/ 74 h 112"/>
                <a:gd name="T56" fmla="*/ 104 w 146"/>
                <a:gd name="T57" fmla="*/ 80 h 112"/>
                <a:gd name="T58" fmla="*/ 102 w 146"/>
                <a:gd name="T59" fmla="*/ 90 h 112"/>
                <a:gd name="T60" fmla="*/ 98 w 146"/>
                <a:gd name="T61" fmla="*/ 100 h 112"/>
                <a:gd name="T62" fmla="*/ 98 w 146"/>
                <a:gd name="T63" fmla="*/ 106 h 112"/>
                <a:gd name="T64" fmla="*/ 100 w 146"/>
                <a:gd name="T65" fmla="*/ 106 h 112"/>
                <a:gd name="T66" fmla="*/ 106 w 146"/>
                <a:gd name="T67" fmla="*/ 104 h 112"/>
                <a:gd name="T68" fmla="*/ 110 w 146"/>
                <a:gd name="T69" fmla="*/ 100 h 112"/>
                <a:gd name="T70" fmla="*/ 114 w 146"/>
                <a:gd name="T71" fmla="*/ 100 h 112"/>
                <a:gd name="T72" fmla="*/ 120 w 146"/>
                <a:gd name="T73" fmla="*/ 106 h 112"/>
                <a:gd name="T74" fmla="*/ 124 w 146"/>
                <a:gd name="T75" fmla="*/ 112 h 112"/>
                <a:gd name="T76" fmla="*/ 126 w 146"/>
                <a:gd name="T77" fmla="*/ 112 h 112"/>
                <a:gd name="T78" fmla="*/ 128 w 146"/>
                <a:gd name="T79" fmla="*/ 110 h 112"/>
                <a:gd name="T80" fmla="*/ 130 w 146"/>
                <a:gd name="T81" fmla="*/ 102 h 112"/>
                <a:gd name="T82" fmla="*/ 130 w 146"/>
                <a:gd name="T83" fmla="*/ 88 h 112"/>
                <a:gd name="T84" fmla="*/ 132 w 146"/>
                <a:gd name="T85" fmla="*/ 82 h 112"/>
                <a:gd name="T86" fmla="*/ 134 w 146"/>
                <a:gd name="T87" fmla="*/ 80 h 112"/>
                <a:gd name="T88" fmla="*/ 140 w 146"/>
                <a:gd name="T89" fmla="*/ 82 h 112"/>
                <a:gd name="T90" fmla="*/ 146 w 146"/>
                <a:gd name="T91" fmla="*/ 84 h 112"/>
                <a:gd name="T92" fmla="*/ 146 w 146"/>
                <a:gd name="T93" fmla="*/ 82 h 112"/>
                <a:gd name="T94" fmla="*/ 146 w 146"/>
                <a:gd name="T95" fmla="*/ 76 h 112"/>
                <a:gd name="T96" fmla="*/ 140 w 146"/>
                <a:gd name="T97" fmla="*/ 68 h 112"/>
                <a:gd name="T98" fmla="*/ 132 w 146"/>
                <a:gd name="T99" fmla="*/ 58 h 112"/>
                <a:gd name="T100" fmla="*/ 124 w 146"/>
                <a:gd name="T101" fmla="*/ 54 h 112"/>
                <a:gd name="T102" fmla="*/ 110 w 146"/>
                <a:gd name="T103" fmla="*/ 48 h 112"/>
                <a:gd name="T104" fmla="*/ 106 w 146"/>
                <a:gd name="T105" fmla="*/ 44 h 112"/>
                <a:gd name="T106" fmla="*/ 98 w 146"/>
                <a:gd name="T107" fmla="*/ 32 h 112"/>
                <a:gd name="T108" fmla="*/ 86 w 146"/>
                <a:gd name="T109" fmla="*/ 16 h 112"/>
                <a:gd name="T110" fmla="*/ 80 w 146"/>
                <a:gd name="T111" fmla="*/ 6 h 112"/>
                <a:gd name="T112" fmla="*/ 72 w 146"/>
                <a:gd name="T113" fmla="*/ 2 h 112"/>
                <a:gd name="T114" fmla="*/ 64 w 146"/>
                <a:gd name="T115" fmla="*/ 0 h 112"/>
                <a:gd name="T116" fmla="*/ 50 w 146"/>
                <a:gd name="T117" fmla="*/ 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12">
                  <a:moveTo>
                    <a:pt x="46" y="4"/>
                  </a:moveTo>
                  <a:lnTo>
                    <a:pt x="46" y="4"/>
                  </a:lnTo>
                  <a:lnTo>
                    <a:pt x="44" y="4"/>
                  </a:lnTo>
                  <a:lnTo>
                    <a:pt x="42" y="4"/>
                  </a:lnTo>
                  <a:lnTo>
                    <a:pt x="40" y="4"/>
                  </a:lnTo>
                  <a:lnTo>
                    <a:pt x="36" y="4"/>
                  </a:lnTo>
                  <a:lnTo>
                    <a:pt x="34" y="4"/>
                  </a:lnTo>
                  <a:lnTo>
                    <a:pt x="32" y="6"/>
                  </a:lnTo>
                  <a:lnTo>
                    <a:pt x="32" y="6"/>
                  </a:lnTo>
                  <a:lnTo>
                    <a:pt x="30" y="6"/>
                  </a:lnTo>
                  <a:lnTo>
                    <a:pt x="30" y="6"/>
                  </a:lnTo>
                  <a:lnTo>
                    <a:pt x="30" y="8"/>
                  </a:lnTo>
                  <a:lnTo>
                    <a:pt x="30" y="8"/>
                  </a:lnTo>
                  <a:lnTo>
                    <a:pt x="30" y="8"/>
                  </a:lnTo>
                  <a:lnTo>
                    <a:pt x="30" y="8"/>
                  </a:lnTo>
                  <a:lnTo>
                    <a:pt x="30" y="8"/>
                  </a:lnTo>
                  <a:lnTo>
                    <a:pt x="30" y="8"/>
                  </a:lnTo>
                  <a:lnTo>
                    <a:pt x="32" y="10"/>
                  </a:lnTo>
                  <a:lnTo>
                    <a:pt x="32" y="10"/>
                  </a:lnTo>
                  <a:lnTo>
                    <a:pt x="34" y="10"/>
                  </a:lnTo>
                  <a:lnTo>
                    <a:pt x="36" y="10"/>
                  </a:lnTo>
                  <a:lnTo>
                    <a:pt x="36" y="10"/>
                  </a:lnTo>
                  <a:lnTo>
                    <a:pt x="36" y="12"/>
                  </a:lnTo>
                  <a:lnTo>
                    <a:pt x="36" y="12"/>
                  </a:lnTo>
                  <a:lnTo>
                    <a:pt x="36" y="12"/>
                  </a:lnTo>
                  <a:lnTo>
                    <a:pt x="36" y="14"/>
                  </a:lnTo>
                  <a:lnTo>
                    <a:pt x="36" y="14"/>
                  </a:lnTo>
                  <a:lnTo>
                    <a:pt x="36" y="16"/>
                  </a:lnTo>
                  <a:lnTo>
                    <a:pt x="34" y="16"/>
                  </a:lnTo>
                  <a:lnTo>
                    <a:pt x="34" y="18"/>
                  </a:lnTo>
                  <a:lnTo>
                    <a:pt x="32" y="18"/>
                  </a:lnTo>
                  <a:lnTo>
                    <a:pt x="32" y="18"/>
                  </a:lnTo>
                  <a:lnTo>
                    <a:pt x="30" y="20"/>
                  </a:lnTo>
                  <a:lnTo>
                    <a:pt x="26" y="22"/>
                  </a:lnTo>
                  <a:lnTo>
                    <a:pt x="24" y="24"/>
                  </a:lnTo>
                  <a:lnTo>
                    <a:pt x="20" y="24"/>
                  </a:lnTo>
                  <a:lnTo>
                    <a:pt x="14" y="28"/>
                  </a:lnTo>
                  <a:lnTo>
                    <a:pt x="10" y="28"/>
                  </a:lnTo>
                  <a:lnTo>
                    <a:pt x="8" y="30"/>
                  </a:lnTo>
                  <a:lnTo>
                    <a:pt x="6" y="32"/>
                  </a:lnTo>
                  <a:lnTo>
                    <a:pt x="4" y="34"/>
                  </a:lnTo>
                  <a:lnTo>
                    <a:pt x="2" y="34"/>
                  </a:lnTo>
                  <a:lnTo>
                    <a:pt x="2" y="34"/>
                  </a:lnTo>
                  <a:lnTo>
                    <a:pt x="0" y="36"/>
                  </a:lnTo>
                  <a:lnTo>
                    <a:pt x="0" y="36"/>
                  </a:lnTo>
                  <a:lnTo>
                    <a:pt x="0" y="38"/>
                  </a:lnTo>
                  <a:lnTo>
                    <a:pt x="0" y="38"/>
                  </a:lnTo>
                  <a:lnTo>
                    <a:pt x="0" y="40"/>
                  </a:lnTo>
                  <a:lnTo>
                    <a:pt x="0" y="42"/>
                  </a:lnTo>
                  <a:lnTo>
                    <a:pt x="0" y="42"/>
                  </a:lnTo>
                  <a:lnTo>
                    <a:pt x="0" y="44"/>
                  </a:lnTo>
                  <a:lnTo>
                    <a:pt x="0" y="44"/>
                  </a:lnTo>
                  <a:lnTo>
                    <a:pt x="2" y="46"/>
                  </a:lnTo>
                  <a:lnTo>
                    <a:pt x="2" y="46"/>
                  </a:lnTo>
                  <a:lnTo>
                    <a:pt x="4" y="48"/>
                  </a:lnTo>
                  <a:lnTo>
                    <a:pt x="6" y="50"/>
                  </a:lnTo>
                  <a:lnTo>
                    <a:pt x="8" y="50"/>
                  </a:lnTo>
                  <a:lnTo>
                    <a:pt x="12" y="52"/>
                  </a:lnTo>
                  <a:lnTo>
                    <a:pt x="14" y="54"/>
                  </a:lnTo>
                  <a:lnTo>
                    <a:pt x="18" y="54"/>
                  </a:lnTo>
                  <a:lnTo>
                    <a:pt x="20" y="54"/>
                  </a:lnTo>
                  <a:lnTo>
                    <a:pt x="20" y="54"/>
                  </a:lnTo>
                  <a:lnTo>
                    <a:pt x="22" y="54"/>
                  </a:lnTo>
                  <a:lnTo>
                    <a:pt x="22" y="54"/>
                  </a:lnTo>
                  <a:lnTo>
                    <a:pt x="24" y="54"/>
                  </a:lnTo>
                  <a:lnTo>
                    <a:pt x="24" y="54"/>
                  </a:lnTo>
                  <a:lnTo>
                    <a:pt x="26" y="54"/>
                  </a:lnTo>
                  <a:lnTo>
                    <a:pt x="26" y="52"/>
                  </a:lnTo>
                  <a:lnTo>
                    <a:pt x="28" y="50"/>
                  </a:lnTo>
                  <a:lnTo>
                    <a:pt x="30" y="48"/>
                  </a:lnTo>
                  <a:lnTo>
                    <a:pt x="32" y="46"/>
                  </a:lnTo>
                  <a:lnTo>
                    <a:pt x="32" y="44"/>
                  </a:lnTo>
                  <a:lnTo>
                    <a:pt x="36" y="38"/>
                  </a:lnTo>
                  <a:lnTo>
                    <a:pt x="38" y="34"/>
                  </a:lnTo>
                  <a:lnTo>
                    <a:pt x="40" y="30"/>
                  </a:lnTo>
                  <a:lnTo>
                    <a:pt x="42" y="28"/>
                  </a:lnTo>
                  <a:lnTo>
                    <a:pt x="42" y="28"/>
                  </a:lnTo>
                  <a:lnTo>
                    <a:pt x="44" y="26"/>
                  </a:lnTo>
                  <a:lnTo>
                    <a:pt x="44" y="26"/>
                  </a:lnTo>
                  <a:lnTo>
                    <a:pt x="46" y="26"/>
                  </a:lnTo>
                  <a:lnTo>
                    <a:pt x="46" y="26"/>
                  </a:lnTo>
                  <a:lnTo>
                    <a:pt x="48" y="26"/>
                  </a:lnTo>
                  <a:lnTo>
                    <a:pt x="48" y="26"/>
                  </a:lnTo>
                  <a:lnTo>
                    <a:pt x="48" y="26"/>
                  </a:lnTo>
                  <a:lnTo>
                    <a:pt x="48" y="26"/>
                  </a:lnTo>
                  <a:lnTo>
                    <a:pt x="48" y="28"/>
                  </a:lnTo>
                  <a:lnTo>
                    <a:pt x="48" y="30"/>
                  </a:lnTo>
                  <a:lnTo>
                    <a:pt x="48" y="30"/>
                  </a:lnTo>
                  <a:lnTo>
                    <a:pt x="50" y="30"/>
                  </a:lnTo>
                  <a:lnTo>
                    <a:pt x="50" y="32"/>
                  </a:lnTo>
                  <a:lnTo>
                    <a:pt x="52" y="32"/>
                  </a:lnTo>
                  <a:lnTo>
                    <a:pt x="52" y="32"/>
                  </a:lnTo>
                  <a:lnTo>
                    <a:pt x="54" y="32"/>
                  </a:lnTo>
                  <a:lnTo>
                    <a:pt x="56" y="34"/>
                  </a:lnTo>
                  <a:lnTo>
                    <a:pt x="60" y="34"/>
                  </a:lnTo>
                  <a:lnTo>
                    <a:pt x="64" y="34"/>
                  </a:lnTo>
                  <a:lnTo>
                    <a:pt x="66" y="36"/>
                  </a:lnTo>
                  <a:lnTo>
                    <a:pt x="70" y="36"/>
                  </a:lnTo>
                  <a:lnTo>
                    <a:pt x="70" y="36"/>
                  </a:lnTo>
                  <a:lnTo>
                    <a:pt x="72" y="36"/>
                  </a:lnTo>
                  <a:lnTo>
                    <a:pt x="74" y="38"/>
                  </a:lnTo>
                  <a:lnTo>
                    <a:pt x="76" y="40"/>
                  </a:lnTo>
                  <a:lnTo>
                    <a:pt x="78" y="42"/>
                  </a:lnTo>
                  <a:lnTo>
                    <a:pt x="82" y="46"/>
                  </a:lnTo>
                  <a:lnTo>
                    <a:pt x="86" y="50"/>
                  </a:lnTo>
                  <a:lnTo>
                    <a:pt x="90" y="56"/>
                  </a:lnTo>
                  <a:lnTo>
                    <a:pt x="94" y="60"/>
                  </a:lnTo>
                  <a:lnTo>
                    <a:pt x="96" y="64"/>
                  </a:lnTo>
                  <a:lnTo>
                    <a:pt x="98" y="66"/>
                  </a:lnTo>
                  <a:lnTo>
                    <a:pt x="100" y="70"/>
                  </a:lnTo>
                  <a:lnTo>
                    <a:pt x="102" y="72"/>
                  </a:lnTo>
                  <a:lnTo>
                    <a:pt x="104" y="74"/>
                  </a:lnTo>
                  <a:lnTo>
                    <a:pt x="104" y="76"/>
                  </a:lnTo>
                  <a:lnTo>
                    <a:pt x="104" y="78"/>
                  </a:lnTo>
                  <a:lnTo>
                    <a:pt x="104" y="78"/>
                  </a:lnTo>
                  <a:lnTo>
                    <a:pt x="104" y="80"/>
                  </a:lnTo>
                  <a:lnTo>
                    <a:pt x="104" y="82"/>
                  </a:lnTo>
                  <a:lnTo>
                    <a:pt x="104" y="84"/>
                  </a:lnTo>
                  <a:lnTo>
                    <a:pt x="104" y="84"/>
                  </a:lnTo>
                  <a:lnTo>
                    <a:pt x="102" y="90"/>
                  </a:lnTo>
                  <a:lnTo>
                    <a:pt x="100" y="94"/>
                  </a:lnTo>
                  <a:lnTo>
                    <a:pt x="98" y="98"/>
                  </a:lnTo>
                  <a:lnTo>
                    <a:pt x="98" y="100"/>
                  </a:lnTo>
                  <a:lnTo>
                    <a:pt x="98" y="100"/>
                  </a:lnTo>
                  <a:lnTo>
                    <a:pt x="98" y="102"/>
                  </a:lnTo>
                  <a:lnTo>
                    <a:pt x="98" y="104"/>
                  </a:lnTo>
                  <a:lnTo>
                    <a:pt x="98" y="104"/>
                  </a:lnTo>
                  <a:lnTo>
                    <a:pt x="98" y="106"/>
                  </a:lnTo>
                  <a:lnTo>
                    <a:pt x="98" y="106"/>
                  </a:lnTo>
                  <a:lnTo>
                    <a:pt x="100" y="106"/>
                  </a:lnTo>
                  <a:lnTo>
                    <a:pt x="100" y="106"/>
                  </a:lnTo>
                  <a:lnTo>
                    <a:pt x="100" y="106"/>
                  </a:lnTo>
                  <a:lnTo>
                    <a:pt x="102" y="106"/>
                  </a:lnTo>
                  <a:lnTo>
                    <a:pt x="102" y="106"/>
                  </a:lnTo>
                  <a:lnTo>
                    <a:pt x="104" y="104"/>
                  </a:lnTo>
                  <a:lnTo>
                    <a:pt x="106" y="104"/>
                  </a:lnTo>
                  <a:lnTo>
                    <a:pt x="108" y="102"/>
                  </a:lnTo>
                  <a:lnTo>
                    <a:pt x="110" y="100"/>
                  </a:lnTo>
                  <a:lnTo>
                    <a:pt x="110" y="100"/>
                  </a:lnTo>
                  <a:lnTo>
                    <a:pt x="110" y="100"/>
                  </a:lnTo>
                  <a:lnTo>
                    <a:pt x="112" y="100"/>
                  </a:lnTo>
                  <a:lnTo>
                    <a:pt x="112" y="100"/>
                  </a:lnTo>
                  <a:lnTo>
                    <a:pt x="112" y="100"/>
                  </a:lnTo>
                  <a:lnTo>
                    <a:pt x="114" y="100"/>
                  </a:lnTo>
                  <a:lnTo>
                    <a:pt x="114" y="102"/>
                  </a:lnTo>
                  <a:lnTo>
                    <a:pt x="116" y="102"/>
                  </a:lnTo>
                  <a:lnTo>
                    <a:pt x="118" y="104"/>
                  </a:lnTo>
                  <a:lnTo>
                    <a:pt x="120" y="106"/>
                  </a:lnTo>
                  <a:lnTo>
                    <a:pt x="120" y="110"/>
                  </a:lnTo>
                  <a:lnTo>
                    <a:pt x="122" y="110"/>
                  </a:lnTo>
                  <a:lnTo>
                    <a:pt x="122" y="112"/>
                  </a:lnTo>
                  <a:lnTo>
                    <a:pt x="124" y="112"/>
                  </a:lnTo>
                  <a:lnTo>
                    <a:pt x="124" y="112"/>
                  </a:lnTo>
                  <a:lnTo>
                    <a:pt x="124" y="112"/>
                  </a:lnTo>
                  <a:lnTo>
                    <a:pt x="126" y="112"/>
                  </a:lnTo>
                  <a:lnTo>
                    <a:pt x="126" y="112"/>
                  </a:lnTo>
                  <a:lnTo>
                    <a:pt x="128" y="112"/>
                  </a:lnTo>
                  <a:lnTo>
                    <a:pt x="128" y="112"/>
                  </a:lnTo>
                  <a:lnTo>
                    <a:pt x="128" y="110"/>
                  </a:lnTo>
                  <a:lnTo>
                    <a:pt x="128" y="110"/>
                  </a:lnTo>
                  <a:lnTo>
                    <a:pt x="128" y="108"/>
                  </a:lnTo>
                  <a:lnTo>
                    <a:pt x="130" y="106"/>
                  </a:lnTo>
                  <a:lnTo>
                    <a:pt x="130" y="104"/>
                  </a:lnTo>
                  <a:lnTo>
                    <a:pt x="130" y="102"/>
                  </a:lnTo>
                  <a:lnTo>
                    <a:pt x="130" y="98"/>
                  </a:lnTo>
                  <a:lnTo>
                    <a:pt x="130" y="92"/>
                  </a:lnTo>
                  <a:lnTo>
                    <a:pt x="130" y="90"/>
                  </a:lnTo>
                  <a:lnTo>
                    <a:pt x="130" y="88"/>
                  </a:lnTo>
                  <a:lnTo>
                    <a:pt x="130" y="84"/>
                  </a:lnTo>
                  <a:lnTo>
                    <a:pt x="132" y="84"/>
                  </a:lnTo>
                  <a:lnTo>
                    <a:pt x="132" y="82"/>
                  </a:lnTo>
                  <a:lnTo>
                    <a:pt x="132" y="82"/>
                  </a:lnTo>
                  <a:lnTo>
                    <a:pt x="132" y="82"/>
                  </a:lnTo>
                  <a:lnTo>
                    <a:pt x="134" y="80"/>
                  </a:lnTo>
                  <a:lnTo>
                    <a:pt x="134" y="80"/>
                  </a:lnTo>
                  <a:lnTo>
                    <a:pt x="134" y="80"/>
                  </a:lnTo>
                  <a:lnTo>
                    <a:pt x="136" y="80"/>
                  </a:lnTo>
                  <a:lnTo>
                    <a:pt x="136" y="80"/>
                  </a:lnTo>
                  <a:lnTo>
                    <a:pt x="138" y="82"/>
                  </a:lnTo>
                  <a:lnTo>
                    <a:pt x="140" y="82"/>
                  </a:lnTo>
                  <a:lnTo>
                    <a:pt x="142" y="84"/>
                  </a:lnTo>
                  <a:lnTo>
                    <a:pt x="144" y="84"/>
                  </a:lnTo>
                  <a:lnTo>
                    <a:pt x="144" y="84"/>
                  </a:lnTo>
                  <a:lnTo>
                    <a:pt x="146" y="84"/>
                  </a:lnTo>
                  <a:lnTo>
                    <a:pt x="146" y="84"/>
                  </a:lnTo>
                  <a:lnTo>
                    <a:pt x="146" y="84"/>
                  </a:lnTo>
                  <a:lnTo>
                    <a:pt x="146" y="82"/>
                  </a:lnTo>
                  <a:lnTo>
                    <a:pt x="146" y="82"/>
                  </a:lnTo>
                  <a:lnTo>
                    <a:pt x="146" y="80"/>
                  </a:lnTo>
                  <a:lnTo>
                    <a:pt x="146" y="80"/>
                  </a:lnTo>
                  <a:lnTo>
                    <a:pt x="146" y="78"/>
                  </a:lnTo>
                  <a:lnTo>
                    <a:pt x="146" y="76"/>
                  </a:lnTo>
                  <a:lnTo>
                    <a:pt x="146" y="74"/>
                  </a:lnTo>
                  <a:lnTo>
                    <a:pt x="144" y="72"/>
                  </a:lnTo>
                  <a:lnTo>
                    <a:pt x="144" y="72"/>
                  </a:lnTo>
                  <a:lnTo>
                    <a:pt x="140" y="68"/>
                  </a:lnTo>
                  <a:lnTo>
                    <a:pt x="138" y="64"/>
                  </a:lnTo>
                  <a:lnTo>
                    <a:pt x="136" y="62"/>
                  </a:lnTo>
                  <a:lnTo>
                    <a:pt x="134" y="60"/>
                  </a:lnTo>
                  <a:lnTo>
                    <a:pt x="132" y="58"/>
                  </a:lnTo>
                  <a:lnTo>
                    <a:pt x="132" y="58"/>
                  </a:lnTo>
                  <a:lnTo>
                    <a:pt x="130" y="56"/>
                  </a:lnTo>
                  <a:lnTo>
                    <a:pt x="128" y="56"/>
                  </a:lnTo>
                  <a:lnTo>
                    <a:pt x="124" y="54"/>
                  </a:lnTo>
                  <a:lnTo>
                    <a:pt x="122" y="52"/>
                  </a:lnTo>
                  <a:lnTo>
                    <a:pt x="118" y="52"/>
                  </a:lnTo>
                  <a:lnTo>
                    <a:pt x="114" y="50"/>
                  </a:lnTo>
                  <a:lnTo>
                    <a:pt x="110" y="48"/>
                  </a:lnTo>
                  <a:lnTo>
                    <a:pt x="110" y="48"/>
                  </a:lnTo>
                  <a:lnTo>
                    <a:pt x="108" y="46"/>
                  </a:lnTo>
                  <a:lnTo>
                    <a:pt x="106" y="46"/>
                  </a:lnTo>
                  <a:lnTo>
                    <a:pt x="106" y="44"/>
                  </a:lnTo>
                  <a:lnTo>
                    <a:pt x="104" y="42"/>
                  </a:lnTo>
                  <a:lnTo>
                    <a:pt x="102" y="40"/>
                  </a:lnTo>
                  <a:lnTo>
                    <a:pt x="100" y="36"/>
                  </a:lnTo>
                  <a:lnTo>
                    <a:pt x="98" y="32"/>
                  </a:lnTo>
                  <a:lnTo>
                    <a:pt x="94" y="28"/>
                  </a:lnTo>
                  <a:lnTo>
                    <a:pt x="92" y="24"/>
                  </a:lnTo>
                  <a:lnTo>
                    <a:pt x="90" y="20"/>
                  </a:lnTo>
                  <a:lnTo>
                    <a:pt x="86" y="16"/>
                  </a:lnTo>
                  <a:lnTo>
                    <a:pt x="84" y="10"/>
                  </a:lnTo>
                  <a:lnTo>
                    <a:pt x="82" y="8"/>
                  </a:lnTo>
                  <a:lnTo>
                    <a:pt x="80" y="6"/>
                  </a:lnTo>
                  <a:lnTo>
                    <a:pt x="80" y="6"/>
                  </a:lnTo>
                  <a:lnTo>
                    <a:pt x="78" y="4"/>
                  </a:lnTo>
                  <a:lnTo>
                    <a:pt x="76" y="2"/>
                  </a:lnTo>
                  <a:lnTo>
                    <a:pt x="74" y="2"/>
                  </a:lnTo>
                  <a:lnTo>
                    <a:pt x="72" y="2"/>
                  </a:lnTo>
                  <a:lnTo>
                    <a:pt x="72" y="0"/>
                  </a:lnTo>
                  <a:lnTo>
                    <a:pt x="70" y="0"/>
                  </a:lnTo>
                  <a:lnTo>
                    <a:pt x="68" y="0"/>
                  </a:lnTo>
                  <a:lnTo>
                    <a:pt x="64" y="0"/>
                  </a:lnTo>
                  <a:lnTo>
                    <a:pt x="60" y="2"/>
                  </a:lnTo>
                  <a:lnTo>
                    <a:pt x="56" y="2"/>
                  </a:lnTo>
                  <a:lnTo>
                    <a:pt x="54" y="2"/>
                  </a:lnTo>
                  <a:lnTo>
                    <a:pt x="50" y="4"/>
                  </a:lnTo>
                  <a:lnTo>
                    <a:pt x="46" y="4"/>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28" name="Freeform 591">
              <a:extLst>
                <a:ext uri="{FF2B5EF4-FFF2-40B4-BE49-F238E27FC236}">
                  <a16:creationId xmlns:a16="http://schemas.microsoft.com/office/drawing/2014/main" id="{7BCEB582-C21C-4529-AD9A-95BCF29AB43D}"/>
                </a:ext>
              </a:extLst>
            </p:cNvPr>
            <p:cNvSpPr>
              <a:spLocks/>
            </p:cNvSpPr>
            <p:nvPr/>
          </p:nvSpPr>
          <p:spPr bwMode="auto">
            <a:xfrm>
              <a:off x="3726062" y="2692175"/>
              <a:ext cx="83213" cy="170976"/>
            </a:xfrm>
            <a:custGeom>
              <a:avLst/>
              <a:gdLst>
                <a:gd name="T0" fmla="*/ 34 w 44"/>
                <a:gd name="T1" fmla="*/ 4 h 100"/>
                <a:gd name="T2" fmla="*/ 32 w 44"/>
                <a:gd name="T3" fmla="*/ 6 h 100"/>
                <a:gd name="T4" fmla="*/ 28 w 44"/>
                <a:gd name="T5" fmla="*/ 6 h 100"/>
                <a:gd name="T6" fmla="*/ 20 w 44"/>
                <a:gd name="T7" fmla="*/ 6 h 100"/>
                <a:gd name="T8" fmla="*/ 16 w 44"/>
                <a:gd name="T9" fmla="*/ 8 h 100"/>
                <a:gd name="T10" fmla="*/ 10 w 44"/>
                <a:gd name="T11" fmla="*/ 16 h 100"/>
                <a:gd name="T12" fmla="*/ 6 w 44"/>
                <a:gd name="T13" fmla="*/ 22 h 100"/>
                <a:gd name="T14" fmla="*/ 2 w 44"/>
                <a:gd name="T15" fmla="*/ 28 h 100"/>
                <a:gd name="T16" fmla="*/ 0 w 44"/>
                <a:gd name="T17" fmla="*/ 32 h 100"/>
                <a:gd name="T18" fmla="*/ 0 w 44"/>
                <a:gd name="T19" fmla="*/ 34 h 100"/>
                <a:gd name="T20" fmla="*/ 2 w 44"/>
                <a:gd name="T21" fmla="*/ 36 h 100"/>
                <a:gd name="T22" fmla="*/ 6 w 44"/>
                <a:gd name="T23" fmla="*/ 32 h 100"/>
                <a:gd name="T24" fmla="*/ 10 w 44"/>
                <a:gd name="T25" fmla="*/ 28 h 100"/>
                <a:gd name="T26" fmla="*/ 12 w 44"/>
                <a:gd name="T27" fmla="*/ 26 h 100"/>
                <a:gd name="T28" fmla="*/ 12 w 44"/>
                <a:gd name="T29" fmla="*/ 28 h 100"/>
                <a:gd name="T30" fmla="*/ 12 w 44"/>
                <a:gd name="T31" fmla="*/ 30 h 100"/>
                <a:gd name="T32" fmla="*/ 10 w 44"/>
                <a:gd name="T33" fmla="*/ 38 h 100"/>
                <a:gd name="T34" fmla="*/ 8 w 44"/>
                <a:gd name="T35" fmla="*/ 46 h 100"/>
                <a:gd name="T36" fmla="*/ 6 w 44"/>
                <a:gd name="T37" fmla="*/ 58 h 100"/>
                <a:gd name="T38" fmla="*/ 4 w 44"/>
                <a:gd name="T39" fmla="*/ 72 h 100"/>
                <a:gd name="T40" fmla="*/ 2 w 44"/>
                <a:gd name="T41" fmla="*/ 82 h 100"/>
                <a:gd name="T42" fmla="*/ 4 w 44"/>
                <a:gd name="T43" fmla="*/ 86 h 100"/>
                <a:gd name="T44" fmla="*/ 8 w 44"/>
                <a:gd name="T45" fmla="*/ 92 h 100"/>
                <a:gd name="T46" fmla="*/ 12 w 44"/>
                <a:gd name="T47" fmla="*/ 98 h 100"/>
                <a:gd name="T48" fmla="*/ 16 w 44"/>
                <a:gd name="T49" fmla="*/ 100 h 100"/>
                <a:gd name="T50" fmla="*/ 18 w 44"/>
                <a:gd name="T51" fmla="*/ 100 h 100"/>
                <a:gd name="T52" fmla="*/ 22 w 44"/>
                <a:gd name="T53" fmla="*/ 100 h 100"/>
                <a:gd name="T54" fmla="*/ 28 w 44"/>
                <a:gd name="T55" fmla="*/ 94 h 100"/>
                <a:gd name="T56" fmla="*/ 32 w 44"/>
                <a:gd name="T57" fmla="*/ 90 h 100"/>
                <a:gd name="T58" fmla="*/ 34 w 44"/>
                <a:gd name="T59" fmla="*/ 86 h 100"/>
                <a:gd name="T60" fmla="*/ 34 w 44"/>
                <a:gd name="T61" fmla="*/ 80 h 100"/>
                <a:gd name="T62" fmla="*/ 30 w 44"/>
                <a:gd name="T63" fmla="*/ 68 h 100"/>
                <a:gd name="T64" fmla="*/ 26 w 44"/>
                <a:gd name="T65" fmla="*/ 54 h 100"/>
                <a:gd name="T66" fmla="*/ 24 w 44"/>
                <a:gd name="T67" fmla="*/ 48 h 100"/>
                <a:gd name="T68" fmla="*/ 24 w 44"/>
                <a:gd name="T69" fmla="*/ 36 h 100"/>
                <a:gd name="T70" fmla="*/ 26 w 44"/>
                <a:gd name="T71" fmla="*/ 32 h 100"/>
                <a:gd name="T72" fmla="*/ 26 w 44"/>
                <a:gd name="T73" fmla="*/ 30 h 100"/>
                <a:gd name="T74" fmla="*/ 32 w 44"/>
                <a:gd name="T75" fmla="*/ 28 h 100"/>
                <a:gd name="T76" fmla="*/ 38 w 44"/>
                <a:gd name="T77" fmla="*/ 24 h 100"/>
                <a:gd name="T78" fmla="*/ 40 w 44"/>
                <a:gd name="T79" fmla="*/ 22 h 100"/>
                <a:gd name="T80" fmla="*/ 42 w 44"/>
                <a:gd name="T81" fmla="*/ 18 h 100"/>
                <a:gd name="T82" fmla="*/ 44 w 44"/>
                <a:gd name="T83" fmla="*/ 14 h 100"/>
                <a:gd name="T84" fmla="*/ 42 w 44"/>
                <a:gd name="T85" fmla="*/ 12 h 100"/>
                <a:gd name="T86" fmla="*/ 40 w 44"/>
                <a:gd name="T87" fmla="*/ 8 h 100"/>
                <a:gd name="T88" fmla="*/ 36 w 44"/>
                <a:gd name="T89" fmla="*/ 2 h 100"/>
                <a:gd name="T90" fmla="*/ 34 w 44"/>
                <a:gd name="T91"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 h="100">
                  <a:moveTo>
                    <a:pt x="34" y="4"/>
                  </a:moveTo>
                  <a:lnTo>
                    <a:pt x="34" y="4"/>
                  </a:lnTo>
                  <a:lnTo>
                    <a:pt x="34" y="4"/>
                  </a:lnTo>
                  <a:lnTo>
                    <a:pt x="34" y="4"/>
                  </a:lnTo>
                  <a:lnTo>
                    <a:pt x="34" y="4"/>
                  </a:lnTo>
                  <a:lnTo>
                    <a:pt x="32" y="6"/>
                  </a:lnTo>
                  <a:lnTo>
                    <a:pt x="32" y="6"/>
                  </a:lnTo>
                  <a:lnTo>
                    <a:pt x="30" y="6"/>
                  </a:lnTo>
                  <a:lnTo>
                    <a:pt x="28" y="6"/>
                  </a:lnTo>
                  <a:lnTo>
                    <a:pt x="24" y="6"/>
                  </a:lnTo>
                  <a:lnTo>
                    <a:pt x="20" y="6"/>
                  </a:lnTo>
                  <a:lnTo>
                    <a:pt x="20" y="6"/>
                  </a:lnTo>
                  <a:lnTo>
                    <a:pt x="20" y="6"/>
                  </a:lnTo>
                  <a:lnTo>
                    <a:pt x="18" y="8"/>
                  </a:lnTo>
                  <a:lnTo>
                    <a:pt x="16" y="8"/>
                  </a:lnTo>
                  <a:lnTo>
                    <a:pt x="14" y="10"/>
                  </a:lnTo>
                  <a:lnTo>
                    <a:pt x="12" y="12"/>
                  </a:lnTo>
                  <a:lnTo>
                    <a:pt x="10" y="16"/>
                  </a:lnTo>
                  <a:lnTo>
                    <a:pt x="8" y="18"/>
                  </a:lnTo>
                  <a:lnTo>
                    <a:pt x="6" y="20"/>
                  </a:lnTo>
                  <a:lnTo>
                    <a:pt x="6" y="22"/>
                  </a:lnTo>
                  <a:lnTo>
                    <a:pt x="4" y="24"/>
                  </a:lnTo>
                  <a:lnTo>
                    <a:pt x="2" y="26"/>
                  </a:lnTo>
                  <a:lnTo>
                    <a:pt x="2" y="28"/>
                  </a:lnTo>
                  <a:lnTo>
                    <a:pt x="0" y="30"/>
                  </a:lnTo>
                  <a:lnTo>
                    <a:pt x="0" y="32"/>
                  </a:lnTo>
                  <a:lnTo>
                    <a:pt x="0" y="32"/>
                  </a:lnTo>
                  <a:lnTo>
                    <a:pt x="0" y="34"/>
                  </a:lnTo>
                  <a:lnTo>
                    <a:pt x="0" y="34"/>
                  </a:lnTo>
                  <a:lnTo>
                    <a:pt x="0" y="34"/>
                  </a:lnTo>
                  <a:lnTo>
                    <a:pt x="2" y="36"/>
                  </a:lnTo>
                  <a:lnTo>
                    <a:pt x="2" y="36"/>
                  </a:lnTo>
                  <a:lnTo>
                    <a:pt x="2" y="36"/>
                  </a:lnTo>
                  <a:lnTo>
                    <a:pt x="2" y="34"/>
                  </a:lnTo>
                  <a:lnTo>
                    <a:pt x="4" y="34"/>
                  </a:lnTo>
                  <a:lnTo>
                    <a:pt x="6" y="32"/>
                  </a:lnTo>
                  <a:lnTo>
                    <a:pt x="6" y="30"/>
                  </a:lnTo>
                  <a:lnTo>
                    <a:pt x="8" y="28"/>
                  </a:lnTo>
                  <a:lnTo>
                    <a:pt x="10" y="28"/>
                  </a:lnTo>
                  <a:lnTo>
                    <a:pt x="10" y="26"/>
                  </a:lnTo>
                  <a:lnTo>
                    <a:pt x="10" y="26"/>
                  </a:lnTo>
                  <a:lnTo>
                    <a:pt x="12" y="26"/>
                  </a:lnTo>
                  <a:lnTo>
                    <a:pt x="12" y="26"/>
                  </a:lnTo>
                  <a:lnTo>
                    <a:pt x="12" y="26"/>
                  </a:lnTo>
                  <a:lnTo>
                    <a:pt x="12" y="28"/>
                  </a:lnTo>
                  <a:lnTo>
                    <a:pt x="12" y="28"/>
                  </a:lnTo>
                  <a:lnTo>
                    <a:pt x="12" y="30"/>
                  </a:lnTo>
                  <a:lnTo>
                    <a:pt x="12" y="30"/>
                  </a:lnTo>
                  <a:lnTo>
                    <a:pt x="12" y="32"/>
                  </a:lnTo>
                  <a:lnTo>
                    <a:pt x="12" y="34"/>
                  </a:lnTo>
                  <a:lnTo>
                    <a:pt x="10" y="38"/>
                  </a:lnTo>
                  <a:lnTo>
                    <a:pt x="10" y="40"/>
                  </a:lnTo>
                  <a:lnTo>
                    <a:pt x="8" y="44"/>
                  </a:lnTo>
                  <a:lnTo>
                    <a:pt x="8" y="46"/>
                  </a:lnTo>
                  <a:lnTo>
                    <a:pt x="6" y="52"/>
                  </a:lnTo>
                  <a:lnTo>
                    <a:pt x="6" y="54"/>
                  </a:lnTo>
                  <a:lnTo>
                    <a:pt x="6" y="58"/>
                  </a:lnTo>
                  <a:lnTo>
                    <a:pt x="4" y="64"/>
                  </a:lnTo>
                  <a:lnTo>
                    <a:pt x="4" y="68"/>
                  </a:lnTo>
                  <a:lnTo>
                    <a:pt x="4" y="72"/>
                  </a:lnTo>
                  <a:lnTo>
                    <a:pt x="2" y="76"/>
                  </a:lnTo>
                  <a:lnTo>
                    <a:pt x="2" y="80"/>
                  </a:lnTo>
                  <a:lnTo>
                    <a:pt x="2" y="82"/>
                  </a:lnTo>
                  <a:lnTo>
                    <a:pt x="4" y="82"/>
                  </a:lnTo>
                  <a:lnTo>
                    <a:pt x="4" y="84"/>
                  </a:lnTo>
                  <a:lnTo>
                    <a:pt x="4" y="86"/>
                  </a:lnTo>
                  <a:lnTo>
                    <a:pt x="4" y="88"/>
                  </a:lnTo>
                  <a:lnTo>
                    <a:pt x="6" y="90"/>
                  </a:lnTo>
                  <a:lnTo>
                    <a:pt x="8" y="92"/>
                  </a:lnTo>
                  <a:lnTo>
                    <a:pt x="8" y="94"/>
                  </a:lnTo>
                  <a:lnTo>
                    <a:pt x="10" y="96"/>
                  </a:lnTo>
                  <a:lnTo>
                    <a:pt x="12" y="98"/>
                  </a:lnTo>
                  <a:lnTo>
                    <a:pt x="14" y="100"/>
                  </a:lnTo>
                  <a:lnTo>
                    <a:pt x="14" y="100"/>
                  </a:lnTo>
                  <a:lnTo>
                    <a:pt x="16" y="100"/>
                  </a:lnTo>
                  <a:lnTo>
                    <a:pt x="16" y="100"/>
                  </a:lnTo>
                  <a:lnTo>
                    <a:pt x="18" y="100"/>
                  </a:lnTo>
                  <a:lnTo>
                    <a:pt x="18" y="100"/>
                  </a:lnTo>
                  <a:lnTo>
                    <a:pt x="20" y="100"/>
                  </a:lnTo>
                  <a:lnTo>
                    <a:pt x="22" y="100"/>
                  </a:lnTo>
                  <a:lnTo>
                    <a:pt x="22" y="100"/>
                  </a:lnTo>
                  <a:lnTo>
                    <a:pt x="24" y="98"/>
                  </a:lnTo>
                  <a:lnTo>
                    <a:pt x="26" y="96"/>
                  </a:lnTo>
                  <a:lnTo>
                    <a:pt x="28" y="94"/>
                  </a:lnTo>
                  <a:lnTo>
                    <a:pt x="30" y="92"/>
                  </a:lnTo>
                  <a:lnTo>
                    <a:pt x="32" y="90"/>
                  </a:lnTo>
                  <a:lnTo>
                    <a:pt x="32" y="90"/>
                  </a:lnTo>
                  <a:lnTo>
                    <a:pt x="34" y="88"/>
                  </a:lnTo>
                  <a:lnTo>
                    <a:pt x="34" y="88"/>
                  </a:lnTo>
                  <a:lnTo>
                    <a:pt x="34" y="86"/>
                  </a:lnTo>
                  <a:lnTo>
                    <a:pt x="34" y="84"/>
                  </a:lnTo>
                  <a:lnTo>
                    <a:pt x="34" y="82"/>
                  </a:lnTo>
                  <a:lnTo>
                    <a:pt x="34" y="80"/>
                  </a:lnTo>
                  <a:lnTo>
                    <a:pt x="32" y="76"/>
                  </a:lnTo>
                  <a:lnTo>
                    <a:pt x="32" y="74"/>
                  </a:lnTo>
                  <a:lnTo>
                    <a:pt x="30" y="68"/>
                  </a:lnTo>
                  <a:lnTo>
                    <a:pt x="28" y="62"/>
                  </a:lnTo>
                  <a:lnTo>
                    <a:pt x="26" y="56"/>
                  </a:lnTo>
                  <a:lnTo>
                    <a:pt x="26" y="54"/>
                  </a:lnTo>
                  <a:lnTo>
                    <a:pt x="26" y="52"/>
                  </a:lnTo>
                  <a:lnTo>
                    <a:pt x="24" y="50"/>
                  </a:lnTo>
                  <a:lnTo>
                    <a:pt x="24" y="48"/>
                  </a:lnTo>
                  <a:lnTo>
                    <a:pt x="24" y="44"/>
                  </a:lnTo>
                  <a:lnTo>
                    <a:pt x="24" y="40"/>
                  </a:lnTo>
                  <a:lnTo>
                    <a:pt x="24" y="36"/>
                  </a:lnTo>
                  <a:lnTo>
                    <a:pt x="24" y="34"/>
                  </a:lnTo>
                  <a:lnTo>
                    <a:pt x="24" y="32"/>
                  </a:lnTo>
                  <a:lnTo>
                    <a:pt x="26" y="32"/>
                  </a:lnTo>
                  <a:lnTo>
                    <a:pt x="26" y="32"/>
                  </a:lnTo>
                  <a:lnTo>
                    <a:pt x="26" y="30"/>
                  </a:lnTo>
                  <a:lnTo>
                    <a:pt x="26" y="30"/>
                  </a:lnTo>
                  <a:lnTo>
                    <a:pt x="28" y="30"/>
                  </a:lnTo>
                  <a:lnTo>
                    <a:pt x="30" y="28"/>
                  </a:lnTo>
                  <a:lnTo>
                    <a:pt x="32" y="28"/>
                  </a:lnTo>
                  <a:lnTo>
                    <a:pt x="34" y="26"/>
                  </a:lnTo>
                  <a:lnTo>
                    <a:pt x="36" y="26"/>
                  </a:lnTo>
                  <a:lnTo>
                    <a:pt x="38" y="24"/>
                  </a:lnTo>
                  <a:lnTo>
                    <a:pt x="40" y="24"/>
                  </a:lnTo>
                  <a:lnTo>
                    <a:pt x="40" y="24"/>
                  </a:lnTo>
                  <a:lnTo>
                    <a:pt x="40" y="22"/>
                  </a:lnTo>
                  <a:lnTo>
                    <a:pt x="42" y="22"/>
                  </a:lnTo>
                  <a:lnTo>
                    <a:pt x="42" y="20"/>
                  </a:lnTo>
                  <a:lnTo>
                    <a:pt x="42" y="18"/>
                  </a:lnTo>
                  <a:lnTo>
                    <a:pt x="44" y="16"/>
                  </a:lnTo>
                  <a:lnTo>
                    <a:pt x="44" y="16"/>
                  </a:lnTo>
                  <a:lnTo>
                    <a:pt x="44" y="14"/>
                  </a:lnTo>
                  <a:lnTo>
                    <a:pt x="44" y="14"/>
                  </a:lnTo>
                  <a:lnTo>
                    <a:pt x="44" y="14"/>
                  </a:lnTo>
                  <a:lnTo>
                    <a:pt x="42" y="12"/>
                  </a:lnTo>
                  <a:lnTo>
                    <a:pt x="42" y="12"/>
                  </a:lnTo>
                  <a:lnTo>
                    <a:pt x="40" y="10"/>
                  </a:lnTo>
                  <a:lnTo>
                    <a:pt x="40" y="8"/>
                  </a:lnTo>
                  <a:lnTo>
                    <a:pt x="38" y="6"/>
                  </a:lnTo>
                  <a:lnTo>
                    <a:pt x="36" y="4"/>
                  </a:lnTo>
                  <a:lnTo>
                    <a:pt x="36" y="2"/>
                  </a:lnTo>
                  <a:lnTo>
                    <a:pt x="34" y="2"/>
                  </a:lnTo>
                  <a:lnTo>
                    <a:pt x="34" y="0"/>
                  </a:lnTo>
                  <a:lnTo>
                    <a:pt x="34" y="0"/>
                  </a:lnTo>
                  <a:lnTo>
                    <a:pt x="34" y="4"/>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29" name="Freeform 592">
              <a:extLst>
                <a:ext uri="{FF2B5EF4-FFF2-40B4-BE49-F238E27FC236}">
                  <a16:creationId xmlns:a16="http://schemas.microsoft.com/office/drawing/2014/main" id="{0FB95EAA-09D5-4D92-BF75-D1FED1EE9A0D}"/>
                </a:ext>
              </a:extLst>
            </p:cNvPr>
            <p:cNvSpPr>
              <a:spLocks/>
            </p:cNvSpPr>
            <p:nvPr/>
          </p:nvSpPr>
          <p:spPr bwMode="auto">
            <a:xfrm>
              <a:off x="3726062" y="2692175"/>
              <a:ext cx="83213" cy="170976"/>
            </a:xfrm>
            <a:custGeom>
              <a:avLst/>
              <a:gdLst>
                <a:gd name="T0" fmla="*/ 34 w 44"/>
                <a:gd name="T1" fmla="*/ 4 h 100"/>
                <a:gd name="T2" fmla="*/ 32 w 44"/>
                <a:gd name="T3" fmla="*/ 6 h 100"/>
                <a:gd name="T4" fmla="*/ 28 w 44"/>
                <a:gd name="T5" fmla="*/ 6 h 100"/>
                <a:gd name="T6" fmla="*/ 20 w 44"/>
                <a:gd name="T7" fmla="*/ 6 h 100"/>
                <a:gd name="T8" fmla="*/ 16 w 44"/>
                <a:gd name="T9" fmla="*/ 8 h 100"/>
                <a:gd name="T10" fmla="*/ 10 w 44"/>
                <a:gd name="T11" fmla="*/ 16 h 100"/>
                <a:gd name="T12" fmla="*/ 6 w 44"/>
                <a:gd name="T13" fmla="*/ 22 h 100"/>
                <a:gd name="T14" fmla="*/ 2 w 44"/>
                <a:gd name="T15" fmla="*/ 28 h 100"/>
                <a:gd name="T16" fmla="*/ 0 w 44"/>
                <a:gd name="T17" fmla="*/ 32 h 100"/>
                <a:gd name="T18" fmla="*/ 0 w 44"/>
                <a:gd name="T19" fmla="*/ 34 h 100"/>
                <a:gd name="T20" fmla="*/ 2 w 44"/>
                <a:gd name="T21" fmla="*/ 36 h 100"/>
                <a:gd name="T22" fmla="*/ 6 w 44"/>
                <a:gd name="T23" fmla="*/ 32 h 100"/>
                <a:gd name="T24" fmla="*/ 10 w 44"/>
                <a:gd name="T25" fmla="*/ 28 h 100"/>
                <a:gd name="T26" fmla="*/ 12 w 44"/>
                <a:gd name="T27" fmla="*/ 26 h 100"/>
                <a:gd name="T28" fmla="*/ 12 w 44"/>
                <a:gd name="T29" fmla="*/ 28 h 100"/>
                <a:gd name="T30" fmla="*/ 12 w 44"/>
                <a:gd name="T31" fmla="*/ 30 h 100"/>
                <a:gd name="T32" fmla="*/ 10 w 44"/>
                <a:gd name="T33" fmla="*/ 38 h 100"/>
                <a:gd name="T34" fmla="*/ 8 w 44"/>
                <a:gd name="T35" fmla="*/ 46 h 100"/>
                <a:gd name="T36" fmla="*/ 6 w 44"/>
                <a:gd name="T37" fmla="*/ 58 h 100"/>
                <a:gd name="T38" fmla="*/ 4 w 44"/>
                <a:gd name="T39" fmla="*/ 72 h 100"/>
                <a:gd name="T40" fmla="*/ 2 w 44"/>
                <a:gd name="T41" fmla="*/ 82 h 100"/>
                <a:gd name="T42" fmla="*/ 4 w 44"/>
                <a:gd name="T43" fmla="*/ 86 h 100"/>
                <a:gd name="T44" fmla="*/ 8 w 44"/>
                <a:gd name="T45" fmla="*/ 92 h 100"/>
                <a:gd name="T46" fmla="*/ 12 w 44"/>
                <a:gd name="T47" fmla="*/ 98 h 100"/>
                <a:gd name="T48" fmla="*/ 16 w 44"/>
                <a:gd name="T49" fmla="*/ 100 h 100"/>
                <a:gd name="T50" fmla="*/ 18 w 44"/>
                <a:gd name="T51" fmla="*/ 100 h 100"/>
                <a:gd name="T52" fmla="*/ 22 w 44"/>
                <a:gd name="T53" fmla="*/ 100 h 100"/>
                <a:gd name="T54" fmla="*/ 28 w 44"/>
                <a:gd name="T55" fmla="*/ 94 h 100"/>
                <a:gd name="T56" fmla="*/ 32 w 44"/>
                <a:gd name="T57" fmla="*/ 90 h 100"/>
                <a:gd name="T58" fmla="*/ 34 w 44"/>
                <a:gd name="T59" fmla="*/ 86 h 100"/>
                <a:gd name="T60" fmla="*/ 34 w 44"/>
                <a:gd name="T61" fmla="*/ 80 h 100"/>
                <a:gd name="T62" fmla="*/ 30 w 44"/>
                <a:gd name="T63" fmla="*/ 68 h 100"/>
                <a:gd name="T64" fmla="*/ 26 w 44"/>
                <a:gd name="T65" fmla="*/ 54 h 100"/>
                <a:gd name="T66" fmla="*/ 24 w 44"/>
                <a:gd name="T67" fmla="*/ 48 h 100"/>
                <a:gd name="T68" fmla="*/ 24 w 44"/>
                <a:gd name="T69" fmla="*/ 36 h 100"/>
                <a:gd name="T70" fmla="*/ 26 w 44"/>
                <a:gd name="T71" fmla="*/ 32 h 100"/>
                <a:gd name="T72" fmla="*/ 26 w 44"/>
                <a:gd name="T73" fmla="*/ 30 h 100"/>
                <a:gd name="T74" fmla="*/ 32 w 44"/>
                <a:gd name="T75" fmla="*/ 28 h 100"/>
                <a:gd name="T76" fmla="*/ 38 w 44"/>
                <a:gd name="T77" fmla="*/ 24 h 100"/>
                <a:gd name="T78" fmla="*/ 40 w 44"/>
                <a:gd name="T79" fmla="*/ 22 h 100"/>
                <a:gd name="T80" fmla="*/ 42 w 44"/>
                <a:gd name="T81" fmla="*/ 18 h 100"/>
                <a:gd name="T82" fmla="*/ 44 w 44"/>
                <a:gd name="T83" fmla="*/ 14 h 100"/>
                <a:gd name="T84" fmla="*/ 42 w 44"/>
                <a:gd name="T85" fmla="*/ 12 h 100"/>
                <a:gd name="T86" fmla="*/ 40 w 44"/>
                <a:gd name="T87" fmla="*/ 8 h 100"/>
                <a:gd name="T88" fmla="*/ 36 w 44"/>
                <a:gd name="T89" fmla="*/ 2 h 100"/>
                <a:gd name="T90" fmla="*/ 34 w 44"/>
                <a:gd name="T91"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 h="100">
                  <a:moveTo>
                    <a:pt x="34" y="4"/>
                  </a:moveTo>
                  <a:lnTo>
                    <a:pt x="34" y="4"/>
                  </a:lnTo>
                  <a:lnTo>
                    <a:pt x="34" y="4"/>
                  </a:lnTo>
                  <a:lnTo>
                    <a:pt x="34" y="4"/>
                  </a:lnTo>
                  <a:lnTo>
                    <a:pt x="34" y="4"/>
                  </a:lnTo>
                  <a:lnTo>
                    <a:pt x="32" y="6"/>
                  </a:lnTo>
                  <a:lnTo>
                    <a:pt x="32" y="6"/>
                  </a:lnTo>
                  <a:lnTo>
                    <a:pt x="30" y="6"/>
                  </a:lnTo>
                  <a:lnTo>
                    <a:pt x="28" y="6"/>
                  </a:lnTo>
                  <a:lnTo>
                    <a:pt x="24" y="6"/>
                  </a:lnTo>
                  <a:lnTo>
                    <a:pt x="20" y="6"/>
                  </a:lnTo>
                  <a:lnTo>
                    <a:pt x="20" y="6"/>
                  </a:lnTo>
                  <a:lnTo>
                    <a:pt x="20" y="6"/>
                  </a:lnTo>
                  <a:lnTo>
                    <a:pt x="18" y="8"/>
                  </a:lnTo>
                  <a:lnTo>
                    <a:pt x="16" y="8"/>
                  </a:lnTo>
                  <a:lnTo>
                    <a:pt x="14" y="10"/>
                  </a:lnTo>
                  <a:lnTo>
                    <a:pt x="12" y="12"/>
                  </a:lnTo>
                  <a:lnTo>
                    <a:pt x="10" y="16"/>
                  </a:lnTo>
                  <a:lnTo>
                    <a:pt x="8" y="18"/>
                  </a:lnTo>
                  <a:lnTo>
                    <a:pt x="6" y="20"/>
                  </a:lnTo>
                  <a:lnTo>
                    <a:pt x="6" y="22"/>
                  </a:lnTo>
                  <a:lnTo>
                    <a:pt x="4" y="24"/>
                  </a:lnTo>
                  <a:lnTo>
                    <a:pt x="2" y="26"/>
                  </a:lnTo>
                  <a:lnTo>
                    <a:pt x="2" y="28"/>
                  </a:lnTo>
                  <a:lnTo>
                    <a:pt x="0" y="30"/>
                  </a:lnTo>
                  <a:lnTo>
                    <a:pt x="0" y="32"/>
                  </a:lnTo>
                  <a:lnTo>
                    <a:pt x="0" y="32"/>
                  </a:lnTo>
                  <a:lnTo>
                    <a:pt x="0" y="34"/>
                  </a:lnTo>
                  <a:lnTo>
                    <a:pt x="0" y="34"/>
                  </a:lnTo>
                  <a:lnTo>
                    <a:pt x="0" y="34"/>
                  </a:lnTo>
                  <a:lnTo>
                    <a:pt x="2" y="36"/>
                  </a:lnTo>
                  <a:lnTo>
                    <a:pt x="2" y="36"/>
                  </a:lnTo>
                  <a:lnTo>
                    <a:pt x="2" y="36"/>
                  </a:lnTo>
                  <a:lnTo>
                    <a:pt x="2" y="34"/>
                  </a:lnTo>
                  <a:lnTo>
                    <a:pt x="4" y="34"/>
                  </a:lnTo>
                  <a:lnTo>
                    <a:pt x="6" y="32"/>
                  </a:lnTo>
                  <a:lnTo>
                    <a:pt x="6" y="30"/>
                  </a:lnTo>
                  <a:lnTo>
                    <a:pt x="8" y="28"/>
                  </a:lnTo>
                  <a:lnTo>
                    <a:pt x="10" y="28"/>
                  </a:lnTo>
                  <a:lnTo>
                    <a:pt x="10" y="26"/>
                  </a:lnTo>
                  <a:lnTo>
                    <a:pt x="10" y="26"/>
                  </a:lnTo>
                  <a:lnTo>
                    <a:pt x="12" y="26"/>
                  </a:lnTo>
                  <a:lnTo>
                    <a:pt x="12" y="26"/>
                  </a:lnTo>
                  <a:lnTo>
                    <a:pt x="12" y="26"/>
                  </a:lnTo>
                  <a:lnTo>
                    <a:pt x="12" y="28"/>
                  </a:lnTo>
                  <a:lnTo>
                    <a:pt x="12" y="28"/>
                  </a:lnTo>
                  <a:lnTo>
                    <a:pt x="12" y="30"/>
                  </a:lnTo>
                  <a:lnTo>
                    <a:pt x="12" y="30"/>
                  </a:lnTo>
                  <a:lnTo>
                    <a:pt x="12" y="32"/>
                  </a:lnTo>
                  <a:lnTo>
                    <a:pt x="12" y="34"/>
                  </a:lnTo>
                  <a:lnTo>
                    <a:pt x="10" y="38"/>
                  </a:lnTo>
                  <a:lnTo>
                    <a:pt x="10" y="40"/>
                  </a:lnTo>
                  <a:lnTo>
                    <a:pt x="8" y="44"/>
                  </a:lnTo>
                  <a:lnTo>
                    <a:pt x="8" y="46"/>
                  </a:lnTo>
                  <a:lnTo>
                    <a:pt x="6" y="52"/>
                  </a:lnTo>
                  <a:lnTo>
                    <a:pt x="6" y="54"/>
                  </a:lnTo>
                  <a:lnTo>
                    <a:pt x="6" y="58"/>
                  </a:lnTo>
                  <a:lnTo>
                    <a:pt x="4" y="64"/>
                  </a:lnTo>
                  <a:lnTo>
                    <a:pt x="4" y="68"/>
                  </a:lnTo>
                  <a:lnTo>
                    <a:pt x="4" y="72"/>
                  </a:lnTo>
                  <a:lnTo>
                    <a:pt x="2" y="76"/>
                  </a:lnTo>
                  <a:lnTo>
                    <a:pt x="2" y="80"/>
                  </a:lnTo>
                  <a:lnTo>
                    <a:pt x="2" y="82"/>
                  </a:lnTo>
                  <a:lnTo>
                    <a:pt x="4" y="82"/>
                  </a:lnTo>
                  <a:lnTo>
                    <a:pt x="4" y="84"/>
                  </a:lnTo>
                  <a:lnTo>
                    <a:pt x="4" y="86"/>
                  </a:lnTo>
                  <a:lnTo>
                    <a:pt x="4" y="88"/>
                  </a:lnTo>
                  <a:lnTo>
                    <a:pt x="6" y="90"/>
                  </a:lnTo>
                  <a:lnTo>
                    <a:pt x="8" y="92"/>
                  </a:lnTo>
                  <a:lnTo>
                    <a:pt x="8" y="94"/>
                  </a:lnTo>
                  <a:lnTo>
                    <a:pt x="10" y="96"/>
                  </a:lnTo>
                  <a:lnTo>
                    <a:pt x="12" y="98"/>
                  </a:lnTo>
                  <a:lnTo>
                    <a:pt x="14" y="100"/>
                  </a:lnTo>
                  <a:lnTo>
                    <a:pt x="14" y="100"/>
                  </a:lnTo>
                  <a:lnTo>
                    <a:pt x="16" y="100"/>
                  </a:lnTo>
                  <a:lnTo>
                    <a:pt x="16" y="100"/>
                  </a:lnTo>
                  <a:lnTo>
                    <a:pt x="18" y="100"/>
                  </a:lnTo>
                  <a:lnTo>
                    <a:pt x="18" y="100"/>
                  </a:lnTo>
                  <a:lnTo>
                    <a:pt x="20" y="100"/>
                  </a:lnTo>
                  <a:lnTo>
                    <a:pt x="22" y="100"/>
                  </a:lnTo>
                  <a:lnTo>
                    <a:pt x="22" y="100"/>
                  </a:lnTo>
                  <a:lnTo>
                    <a:pt x="24" y="98"/>
                  </a:lnTo>
                  <a:lnTo>
                    <a:pt x="26" y="96"/>
                  </a:lnTo>
                  <a:lnTo>
                    <a:pt x="28" y="94"/>
                  </a:lnTo>
                  <a:lnTo>
                    <a:pt x="30" y="92"/>
                  </a:lnTo>
                  <a:lnTo>
                    <a:pt x="32" y="90"/>
                  </a:lnTo>
                  <a:lnTo>
                    <a:pt x="32" y="90"/>
                  </a:lnTo>
                  <a:lnTo>
                    <a:pt x="34" y="88"/>
                  </a:lnTo>
                  <a:lnTo>
                    <a:pt x="34" y="88"/>
                  </a:lnTo>
                  <a:lnTo>
                    <a:pt x="34" y="86"/>
                  </a:lnTo>
                  <a:lnTo>
                    <a:pt x="34" y="84"/>
                  </a:lnTo>
                  <a:lnTo>
                    <a:pt x="34" y="82"/>
                  </a:lnTo>
                  <a:lnTo>
                    <a:pt x="34" y="80"/>
                  </a:lnTo>
                  <a:lnTo>
                    <a:pt x="32" y="76"/>
                  </a:lnTo>
                  <a:lnTo>
                    <a:pt x="32" y="74"/>
                  </a:lnTo>
                  <a:lnTo>
                    <a:pt x="30" y="68"/>
                  </a:lnTo>
                  <a:lnTo>
                    <a:pt x="28" y="62"/>
                  </a:lnTo>
                  <a:lnTo>
                    <a:pt x="26" y="56"/>
                  </a:lnTo>
                  <a:lnTo>
                    <a:pt x="26" y="54"/>
                  </a:lnTo>
                  <a:lnTo>
                    <a:pt x="26" y="52"/>
                  </a:lnTo>
                  <a:lnTo>
                    <a:pt x="24" y="50"/>
                  </a:lnTo>
                  <a:lnTo>
                    <a:pt x="24" y="48"/>
                  </a:lnTo>
                  <a:lnTo>
                    <a:pt x="24" y="44"/>
                  </a:lnTo>
                  <a:lnTo>
                    <a:pt x="24" y="40"/>
                  </a:lnTo>
                  <a:lnTo>
                    <a:pt x="24" y="36"/>
                  </a:lnTo>
                  <a:lnTo>
                    <a:pt x="24" y="34"/>
                  </a:lnTo>
                  <a:lnTo>
                    <a:pt x="24" y="32"/>
                  </a:lnTo>
                  <a:lnTo>
                    <a:pt x="26" y="32"/>
                  </a:lnTo>
                  <a:lnTo>
                    <a:pt x="26" y="32"/>
                  </a:lnTo>
                  <a:lnTo>
                    <a:pt x="26" y="30"/>
                  </a:lnTo>
                  <a:lnTo>
                    <a:pt x="26" y="30"/>
                  </a:lnTo>
                  <a:lnTo>
                    <a:pt x="28" y="30"/>
                  </a:lnTo>
                  <a:lnTo>
                    <a:pt x="30" y="28"/>
                  </a:lnTo>
                  <a:lnTo>
                    <a:pt x="32" y="28"/>
                  </a:lnTo>
                  <a:lnTo>
                    <a:pt x="34" y="26"/>
                  </a:lnTo>
                  <a:lnTo>
                    <a:pt x="36" y="26"/>
                  </a:lnTo>
                  <a:lnTo>
                    <a:pt x="38" y="24"/>
                  </a:lnTo>
                  <a:lnTo>
                    <a:pt x="40" y="24"/>
                  </a:lnTo>
                  <a:lnTo>
                    <a:pt x="40" y="24"/>
                  </a:lnTo>
                  <a:lnTo>
                    <a:pt x="40" y="22"/>
                  </a:lnTo>
                  <a:lnTo>
                    <a:pt x="42" y="22"/>
                  </a:lnTo>
                  <a:lnTo>
                    <a:pt x="42" y="20"/>
                  </a:lnTo>
                  <a:lnTo>
                    <a:pt x="42" y="18"/>
                  </a:lnTo>
                  <a:lnTo>
                    <a:pt x="44" y="16"/>
                  </a:lnTo>
                  <a:lnTo>
                    <a:pt x="44" y="16"/>
                  </a:lnTo>
                  <a:lnTo>
                    <a:pt x="44" y="14"/>
                  </a:lnTo>
                  <a:lnTo>
                    <a:pt x="44" y="14"/>
                  </a:lnTo>
                  <a:lnTo>
                    <a:pt x="44" y="14"/>
                  </a:lnTo>
                  <a:lnTo>
                    <a:pt x="42" y="12"/>
                  </a:lnTo>
                  <a:lnTo>
                    <a:pt x="42" y="12"/>
                  </a:lnTo>
                  <a:lnTo>
                    <a:pt x="40" y="10"/>
                  </a:lnTo>
                  <a:lnTo>
                    <a:pt x="40" y="8"/>
                  </a:lnTo>
                  <a:lnTo>
                    <a:pt x="38" y="6"/>
                  </a:lnTo>
                  <a:lnTo>
                    <a:pt x="36" y="4"/>
                  </a:lnTo>
                  <a:lnTo>
                    <a:pt x="36" y="2"/>
                  </a:lnTo>
                  <a:lnTo>
                    <a:pt x="34" y="2"/>
                  </a:lnTo>
                  <a:lnTo>
                    <a:pt x="34" y="0"/>
                  </a:lnTo>
                  <a:lnTo>
                    <a:pt x="34" y="0"/>
                  </a:lnTo>
                  <a:lnTo>
                    <a:pt x="34" y="4"/>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30" name="Freeform 593">
              <a:extLst>
                <a:ext uri="{FF2B5EF4-FFF2-40B4-BE49-F238E27FC236}">
                  <a16:creationId xmlns:a16="http://schemas.microsoft.com/office/drawing/2014/main" id="{A49E331F-38C5-4373-ADDF-8B0FBBEAA3A2}"/>
                </a:ext>
              </a:extLst>
            </p:cNvPr>
            <p:cNvSpPr>
              <a:spLocks/>
            </p:cNvSpPr>
            <p:nvPr/>
          </p:nvSpPr>
          <p:spPr bwMode="auto">
            <a:xfrm>
              <a:off x="3726062" y="2692175"/>
              <a:ext cx="83213" cy="170976"/>
            </a:xfrm>
            <a:custGeom>
              <a:avLst/>
              <a:gdLst>
                <a:gd name="T0" fmla="*/ 34 w 44"/>
                <a:gd name="T1" fmla="*/ 4 h 100"/>
                <a:gd name="T2" fmla="*/ 32 w 44"/>
                <a:gd name="T3" fmla="*/ 6 h 100"/>
                <a:gd name="T4" fmla="*/ 28 w 44"/>
                <a:gd name="T5" fmla="*/ 6 h 100"/>
                <a:gd name="T6" fmla="*/ 20 w 44"/>
                <a:gd name="T7" fmla="*/ 6 h 100"/>
                <a:gd name="T8" fmla="*/ 16 w 44"/>
                <a:gd name="T9" fmla="*/ 8 h 100"/>
                <a:gd name="T10" fmla="*/ 10 w 44"/>
                <a:gd name="T11" fmla="*/ 16 h 100"/>
                <a:gd name="T12" fmla="*/ 6 w 44"/>
                <a:gd name="T13" fmla="*/ 22 h 100"/>
                <a:gd name="T14" fmla="*/ 2 w 44"/>
                <a:gd name="T15" fmla="*/ 28 h 100"/>
                <a:gd name="T16" fmla="*/ 0 w 44"/>
                <a:gd name="T17" fmla="*/ 32 h 100"/>
                <a:gd name="T18" fmla="*/ 0 w 44"/>
                <a:gd name="T19" fmla="*/ 34 h 100"/>
                <a:gd name="T20" fmla="*/ 2 w 44"/>
                <a:gd name="T21" fmla="*/ 36 h 100"/>
                <a:gd name="T22" fmla="*/ 6 w 44"/>
                <a:gd name="T23" fmla="*/ 32 h 100"/>
                <a:gd name="T24" fmla="*/ 10 w 44"/>
                <a:gd name="T25" fmla="*/ 28 h 100"/>
                <a:gd name="T26" fmla="*/ 12 w 44"/>
                <a:gd name="T27" fmla="*/ 26 h 100"/>
                <a:gd name="T28" fmla="*/ 12 w 44"/>
                <a:gd name="T29" fmla="*/ 28 h 100"/>
                <a:gd name="T30" fmla="*/ 12 w 44"/>
                <a:gd name="T31" fmla="*/ 30 h 100"/>
                <a:gd name="T32" fmla="*/ 10 w 44"/>
                <a:gd name="T33" fmla="*/ 38 h 100"/>
                <a:gd name="T34" fmla="*/ 8 w 44"/>
                <a:gd name="T35" fmla="*/ 46 h 100"/>
                <a:gd name="T36" fmla="*/ 6 w 44"/>
                <a:gd name="T37" fmla="*/ 58 h 100"/>
                <a:gd name="T38" fmla="*/ 4 w 44"/>
                <a:gd name="T39" fmla="*/ 72 h 100"/>
                <a:gd name="T40" fmla="*/ 2 w 44"/>
                <a:gd name="T41" fmla="*/ 82 h 100"/>
                <a:gd name="T42" fmla="*/ 4 w 44"/>
                <a:gd name="T43" fmla="*/ 86 h 100"/>
                <a:gd name="T44" fmla="*/ 8 w 44"/>
                <a:gd name="T45" fmla="*/ 92 h 100"/>
                <a:gd name="T46" fmla="*/ 12 w 44"/>
                <a:gd name="T47" fmla="*/ 98 h 100"/>
                <a:gd name="T48" fmla="*/ 16 w 44"/>
                <a:gd name="T49" fmla="*/ 100 h 100"/>
                <a:gd name="T50" fmla="*/ 18 w 44"/>
                <a:gd name="T51" fmla="*/ 100 h 100"/>
                <a:gd name="T52" fmla="*/ 22 w 44"/>
                <a:gd name="T53" fmla="*/ 100 h 100"/>
                <a:gd name="T54" fmla="*/ 28 w 44"/>
                <a:gd name="T55" fmla="*/ 94 h 100"/>
                <a:gd name="T56" fmla="*/ 32 w 44"/>
                <a:gd name="T57" fmla="*/ 90 h 100"/>
                <a:gd name="T58" fmla="*/ 34 w 44"/>
                <a:gd name="T59" fmla="*/ 86 h 100"/>
                <a:gd name="T60" fmla="*/ 34 w 44"/>
                <a:gd name="T61" fmla="*/ 80 h 100"/>
                <a:gd name="T62" fmla="*/ 30 w 44"/>
                <a:gd name="T63" fmla="*/ 68 h 100"/>
                <a:gd name="T64" fmla="*/ 26 w 44"/>
                <a:gd name="T65" fmla="*/ 54 h 100"/>
                <a:gd name="T66" fmla="*/ 24 w 44"/>
                <a:gd name="T67" fmla="*/ 48 h 100"/>
                <a:gd name="T68" fmla="*/ 24 w 44"/>
                <a:gd name="T69" fmla="*/ 36 h 100"/>
                <a:gd name="T70" fmla="*/ 26 w 44"/>
                <a:gd name="T71" fmla="*/ 32 h 100"/>
                <a:gd name="T72" fmla="*/ 26 w 44"/>
                <a:gd name="T73" fmla="*/ 30 h 100"/>
                <a:gd name="T74" fmla="*/ 32 w 44"/>
                <a:gd name="T75" fmla="*/ 28 h 100"/>
                <a:gd name="T76" fmla="*/ 38 w 44"/>
                <a:gd name="T77" fmla="*/ 24 h 100"/>
                <a:gd name="T78" fmla="*/ 40 w 44"/>
                <a:gd name="T79" fmla="*/ 22 h 100"/>
                <a:gd name="T80" fmla="*/ 42 w 44"/>
                <a:gd name="T81" fmla="*/ 18 h 100"/>
                <a:gd name="T82" fmla="*/ 44 w 44"/>
                <a:gd name="T83" fmla="*/ 14 h 100"/>
                <a:gd name="T84" fmla="*/ 42 w 44"/>
                <a:gd name="T85" fmla="*/ 12 h 100"/>
                <a:gd name="T86" fmla="*/ 40 w 44"/>
                <a:gd name="T87" fmla="*/ 8 h 100"/>
                <a:gd name="T88" fmla="*/ 36 w 44"/>
                <a:gd name="T89" fmla="*/ 2 h 100"/>
                <a:gd name="T90" fmla="*/ 34 w 44"/>
                <a:gd name="T91"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 h="100">
                  <a:moveTo>
                    <a:pt x="34" y="4"/>
                  </a:moveTo>
                  <a:lnTo>
                    <a:pt x="34" y="4"/>
                  </a:lnTo>
                  <a:lnTo>
                    <a:pt x="34" y="4"/>
                  </a:lnTo>
                  <a:lnTo>
                    <a:pt x="34" y="4"/>
                  </a:lnTo>
                  <a:lnTo>
                    <a:pt x="34" y="4"/>
                  </a:lnTo>
                  <a:lnTo>
                    <a:pt x="32" y="6"/>
                  </a:lnTo>
                  <a:lnTo>
                    <a:pt x="32" y="6"/>
                  </a:lnTo>
                  <a:lnTo>
                    <a:pt x="30" y="6"/>
                  </a:lnTo>
                  <a:lnTo>
                    <a:pt x="28" y="6"/>
                  </a:lnTo>
                  <a:lnTo>
                    <a:pt x="24" y="6"/>
                  </a:lnTo>
                  <a:lnTo>
                    <a:pt x="20" y="6"/>
                  </a:lnTo>
                  <a:lnTo>
                    <a:pt x="20" y="6"/>
                  </a:lnTo>
                  <a:lnTo>
                    <a:pt x="20" y="6"/>
                  </a:lnTo>
                  <a:lnTo>
                    <a:pt x="18" y="8"/>
                  </a:lnTo>
                  <a:lnTo>
                    <a:pt x="16" y="8"/>
                  </a:lnTo>
                  <a:lnTo>
                    <a:pt x="14" y="10"/>
                  </a:lnTo>
                  <a:lnTo>
                    <a:pt x="12" y="12"/>
                  </a:lnTo>
                  <a:lnTo>
                    <a:pt x="10" y="16"/>
                  </a:lnTo>
                  <a:lnTo>
                    <a:pt x="8" y="18"/>
                  </a:lnTo>
                  <a:lnTo>
                    <a:pt x="6" y="20"/>
                  </a:lnTo>
                  <a:lnTo>
                    <a:pt x="6" y="22"/>
                  </a:lnTo>
                  <a:lnTo>
                    <a:pt x="4" y="24"/>
                  </a:lnTo>
                  <a:lnTo>
                    <a:pt x="2" y="26"/>
                  </a:lnTo>
                  <a:lnTo>
                    <a:pt x="2" y="28"/>
                  </a:lnTo>
                  <a:lnTo>
                    <a:pt x="0" y="30"/>
                  </a:lnTo>
                  <a:lnTo>
                    <a:pt x="0" y="32"/>
                  </a:lnTo>
                  <a:lnTo>
                    <a:pt x="0" y="32"/>
                  </a:lnTo>
                  <a:lnTo>
                    <a:pt x="0" y="34"/>
                  </a:lnTo>
                  <a:lnTo>
                    <a:pt x="0" y="34"/>
                  </a:lnTo>
                  <a:lnTo>
                    <a:pt x="0" y="34"/>
                  </a:lnTo>
                  <a:lnTo>
                    <a:pt x="2" y="36"/>
                  </a:lnTo>
                  <a:lnTo>
                    <a:pt x="2" y="36"/>
                  </a:lnTo>
                  <a:lnTo>
                    <a:pt x="2" y="36"/>
                  </a:lnTo>
                  <a:lnTo>
                    <a:pt x="2" y="34"/>
                  </a:lnTo>
                  <a:lnTo>
                    <a:pt x="4" y="34"/>
                  </a:lnTo>
                  <a:lnTo>
                    <a:pt x="6" y="32"/>
                  </a:lnTo>
                  <a:lnTo>
                    <a:pt x="6" y="30"/>
                  </a:lnTo>
                  <a:lnTo>
                    <a:pt x="8" y="28"/>
                  </a:lnTo>
                  <a:lnTo>
                    <a:pt x="10" y="28"/>
                  </a:lnTo>
                  <a:lnTo>
                    <a:pt x="10" y="26"/>
                  </a:lnTo>
                  <a:lnTo>
                    <a:pt x="10" y="26"/>
                  </a:lnTo>
                  <a:lnTo>
                    <a:pt x="12" y="26"/>
                  </a:lnTo>
                  <a:lnTo>
                    <a:pt x="12" y="26"/>
                  </a:lnTo>
                  <a:lnTo>
                    <a:pt x="12" y="26"/>
                  </a:lnTo>
                  <a:lnTo>
                    <a:pt x="12" y="28"/>
                  </a:lnTo>
                  <a:lnTo>
                    <a:pt x="12" y="28"/>
                  </a:lnTo>
                  <a:lnTo>
                    <a:pt x="12" y="30"/>
                  </a:lnTo>
                  <a:lnTo>
                    <a:pt x="12" y="30"/>
                  </a:lnTo>
                  <a:lnTo>
                    <a:pt x="12" y="32"/>
                  </a:lnTo>
                  <a:lnTo>
                    <a:pt x="12" y="34"/>
                  </a:lnTo>
                  <a:lnTo>
                    <a:pt x="10" y="38"/>
                  </a:lnTo>
                  <a:lnTo>
                    <a:pt x="10" y="40"/>
                  </a:lnTo>
                  <a:lnTo>
                    <a:pt x="8" y="44"/>
                  </a:lnTo>
                  <a:lnTo>
                    <a:pt x="8" y="46"/>
                  </a:lnTo>
                  <a:lnTo>
                    <a:pt x="6" y="52"/>
                  </a:lnTo>
                  <a:lnTo>
                    <a:pt x="6" y="54"/>
                  </a:lnTo>
                  <a:lnTo>
                    <a:pt x="6" y="58"/>
                  </a:lnTo>
                  <a:lnTo>
                    <a:pt x="4" y="64"/>
                  </a:lnTo>
                  <a:lnTo>
                    <a:pt x="4" y="68"/>
                  </a:lnTo>
                  <a:lnTo>
                    <a:pt x="4" y="72"/>
                  </a:lnTo>
                  <a:lnTo>
                    <a:pt x="2" y="76"/>
                  </a:lnTo>
                  <a:lnTo>
                    <a:pt x="2" y="80"/>
                  </a:lnTo>
                  <a:lnTo>
                    <a:pt x="2" y="82"/>
                  </a:lnTo>
                  <a:lnTo>
                    <a:pt x="4" y="82"/>
                  </a:lnTo>
                  <a:lnTo>
                    <a:pt x="4" y="84"/>
                  </a:lnTo>
                  <a:lnTo>
                    <a:pt x="4" y="86"/>
                  </a:lnTo>
                  <a:lnTo>
                    <a:pt x="4" y="88"/>
                  </a:lnTo>
                  <a:lnTo>
                    <a:pt x="6" y="90"/>
                  </a:lnTo>
                  <a:lnTo>
                    <a:pt x="8" y="92"/>
                  </a:lnTo>
                  <a:lnTo>
                    <a:pt x="8" y="94"/>
                  </a:lnTo>
                  <a:lnTo>
                    <a:pt x="10" y="96"/>
                  </a:lnTo>
                  <a:lnTo>
                    <a:pt x="12" y="98"/>
                  </a:lnTo>
                  <a:lnTo>
                    <a:pt x="14" y="100"/>
                  </a:lnTo>
                  <a:lnTo>
                    <a:pt x="14" y="100"/>
                  </a:lnTo>
                  <a:lnTo>
                    <a:pt x="16" y="100"/>
                  </a:lnTo>
                  <a:lnTo>
                    <a:pt x="16" y="100"/>
                  </a:lnTo>
                  <a:lnTo>
                    <a:pt x="18" y="100"/>
                  </a:lnTo>
                  <a:lnTo>
                    <a:pt x="18" y="100"/>
                  </a:lnTo>
                  <a:lnTo>
                    <a:pt x="20" y="100"/>
                  </a:lnTo>
                  <a:lnTo>
                    <a:pt x="22" y="100"/>
                  </a:lnTo>
                  <a:lnTo>
                    <a:pt x="22" y="100"/>
                  </a:lnTo>
                  <a:lnTo>
                    <a:pt x="24" y="98"/>
                  </a:lnTo>
                  <a:lnTo>
                    <a:pt x="26" y="96"/>
                  </a:lnTo>
                  <a:lnTo>
                    <a:pt x="28" y="94"/>
                  </a:lnTo>
                  <a:lnTo>
                    <a:pt x="30" y="92"/>
                  </a:lnTo>
                  <a:lnTo>
                    <a:pt x="32" y="90"/>
                  </a:lnTo>
                  <a:lnTo>
                    <a:pt x="32" y="90"/>
                  </a:lnTo>
                  <a:lnTo>
                    <a:pt x="34" y="88"/>
                  </a:lnTo>
                  <a:lnTo>
                    <a:pt x="34" y="88"/>
                  </a:lnTo>
                  <a:lnTo>
                    <a:pt x="34" y="86"/>
                  </a:lnTo>
                  <a:lnTo>
                    <a:pt x="34" y="84"/>
                  </a:lnTo>
                  <a:lnTo>
                    <a:pt x="34" y="82"/>
                  </a:lnTo>
                  <a:lnTo>
                    <a:pt x="34" y="80"/>
                  </a:lnTo>
                  <a:lnTo>
                    <a:pt x="32" y="76"/>
                  </a:lnTo>
                  <a:lnTo>
                    <a:pt x="32" y="74"/>
                  </a:lnTo>
                  <a:lnTo>
                    <a:pt x="30" y="68"/>
                  </a:lnTo>
                  <a:lnTo>
                    <a:pt x="28" y="62"/>
                  </a:lnTo>
                  <a:lnTo>
                    <a:pt x="26" y="56"/>
                  </a:lnTo>
                  <a:lnTo>
                    <a:pt x="26" y="54"/>
                  </a:lnTo>
                  <a:lnTo>
                    <a:pt x="26" y="52"/>
                  </a:lnTo>
                  <a:lnTo>
                    <a:pt x="24" y="50"/>
                  </a:lnTo>
                  <a:lnTo>
                    <a:pt x="24" y="48"/>
                  </a:lnTo>
                  <a:lnTo>
                    <a:pt x="24" y="44"/>
                  </a:lnTo>
                  <a:lnTo>
                    <a:pt x="24" y="40"/>
                  </a:lnTo>
                  <a:lnTo>
                    <a:pt x="24" y="36"/>
                  </a:lnTo>
                  <a:lnTo>
                    <a:pt x="24" y="34"/>
                  </a:lnTo>
                  <a:lnTo>
                    <a:pt x="24" y="32"/>
                  </a:lnTo>
                  <a:lnTo>
                    <a:pt x="26" y="32"/>
                  </a:lnTo>
                  <a:lnTo>
                    <a:pt x="26" y="32"/>
                  </a:lnTo>
                  <a:lnTo>
                    <a:pt x="26" y="30"/>
                  </a:lnTo>
                  <a:lnTo>
                    <a:pt x="26" y="30"/>
                  </a:lnTo>
                  <a:lnTo>
                    <a:pt x="28" y="30"/>
                  </a:lnTo>
                  <a:lnTo>
                    <a:pt x="30" y="28"/>
                  </a:lnTo>
                  <a:lnTo>
                    <a:pt x="32" y="28"/>
                  </a:lnTo>
                  <a:lnTo>
                    <a:pt x="34" y="26"/>
                  </a:lnTo>
                  <a:lnTo>
                    <a:pt x="36" y="26"/>
                  </a:lnTo>
                  <a:lnTo>
                    <a:pt x="38" y="24"/>
                  </a:lnTo>
                  <a:lnTo>
                    <a:pt x="40" y="24"/>
                  </a:lnTo>
                  <a:lnTo>
                    <a:pt x="40" y="24"/>
                  </a:lnTo>
                  <a:lnTo>
                    <a:pt x="40" y="22"/>
                  </a:lnTo>
                  <a:lnTo>
                    <a:pt x="42" y="22"/>
                  </a:lnTo>
                  <a:lnTo>
                    <a:pt x="42" y="20"/>
                  </a:lnTo>
                  <a:lnTo>
                    <a:pt x="42" y="18"/>
                  </a:lnTo>
                  <a:lnTo>
                    <a:pt x="44" y="16"/>
                  </a:lnTo>
                  <a:lnTo>
                    <a:pt x="44" y="16"/>
                  </a:lnTo>
                  <a:lnTo>
                    <a:pt x="44" y="14"/>
                  </a:lnTo>
                  <a:lnTo>
                    <a:pt x="44" y="14"/>
                  </a:lnTo>
                  <a:lnTo>
                    <a:pt x="44" y="14"/>
                  </a:lnTo>
                  <a:lnTo>
                    <a:pt x="42" y="12"/>
                  </a:lnTo>
                  <a:lnTo>
                    <a:pt x="42" y="12"/>
                  </a:lnTo>
                  <a:lnTo>
                    <a:pt x="40" y="10"/>
                  </a:lnTo>
                  <a:lnTo>
                    <a:pt x="40" y="8"/>
                  </a:lnTo>
                  <a:lnTo>
                    <a:pt x="38" y="6"/>
                  </a:lnTo>
                  <a:lnTo>
                    <a:pt x="36" y="4"/>
                  </a:lnTo>
                  <a:lnTo>
                    <a:pt x="36" y="2"/>
                  </a:lnTo>
                  <a:lnTo>
                    <a:pt x="34" y="2"/>
                  </a:lnTo>
                  <a:lnTo>
                    <a:pt x="34" y="0"/>
                  </a:lnTo>
                  <a:lnTo>
                    <a:pt x="34" y="0"/>
                  </a:lnTo>
                  <a:lnTo>
                    <a:pt x="34" y="4"/>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31" name="Freeform 594">
              <a:extLst>
                <a:ext uri="{FF2B5EF4-FFF2-40B4-BE49-F238E27FC236}">
                  <a16:creationId xmlns:a16="http://schemas.microsoft.com/office/drawing/2014/main" id="{E5B2F438-8CD6-4454-B3D3-6C46A0AC2B19}"/>
                </a:ext>
              </a:extLst>
            </p:cNvPr>
            <p:cNvSpPr>
              <a:spLocks/>
            </p:cNvSpPr>
            <p:nvPr/>
          </p:nvSpPr>
          <p:spPr bwMode="auto">
            <a:xfrm>
              <a:off x="3726062" y="2692175"/>
              <a:ext cx="83213" cy="170976"/>
            </a:xfrm>
            <a:custGeom>
              <a:avLst/>
              <a:gdLst>
                <a:gd name="T0" fmla="*/ 34 w 44"/>
                <a:gd name="T1" fmla="*/ 4 h 100"/>
                <a:gd name="T2" fmla="*/ 32 w 44"/>
                <a:gd name="T3" fmla="*/ 6 h 100"/>
                <a:gd name="T4" fmla="*/ 28 w 44"/>
                <a:gd name="T5" fmla="*/ 6 h 100"/>
                <a:gd name="T6" fmla="*/ 20 w 44"/>
                <a:gd name="T7" fmla="*/ 6 h 100"/>
                <a:gd name="T8" fmla="*/ 16 w 44"/>
                <a:gd name="T9" fmla="*/ 8 h 100"/>
                <a:gd name="T10" fmla="*/ 10 w 44"/>
                <a:gd name="T11" fmla="*/ 16 h 100"/>
                <a:gd name="T12" fmla="*/ 6 w 44"/>
                <a:gd name="T13" fmla="*/ 22 h 100"/>
                <a:gd name="T14" fmla="*/ 2 w 44"/>
                <a:gd name="T15" fmla="*/ 28 h 100"/>
                <a:gd name="T16" fmla="*/ 0 w 44"/>
                <a:gd name="T17" fmla="*/ 32 h 100"/>
                <a:gd name="T18" fmla="*/ 0 w 44"/>
                <a:gd name="T19" fmla="*/ 34 h 100"/>
                <a:gd name="T20" fmla="*/ 2 w 44"/>
                <a:gd name="T21" fmla="*/ 36 h 100"/>
                <a:gd name="T22" fmla="*/ 6 w 44"/>
                <a:gd name="T23" fmla="*/ 32 h 100"/>
                <a:gd name="T24" fmla="*/ 10 w 44"/>
                <a:gd name="T25" fmla="*/ 28 h 100"/>
                <a:gd name="T26" fmla="*/ 12 w 44"/>
                <a:gd name="T27" fmla="*/ 26 h 100"/>
                <a:gd name="T28" fmla="*/ 12 w 44"/>
                <a:gd name="T29" fmla="*/ 28 h 100"/>
                <a:gd name="T30" fmla="*/ 12 w 44"/>
                <a:gd name="T31" fmla="*/ 30 h 100"/>
                <a:gd name="T32" fmla="*/ 10 w 44"/>
                <a:gd name="T33" fmla="*/ 38 h 100"/>
                <a:gd name="T34" fmla="*/ 8 w 44"/>
                <a:gd name="T35" fmla="*/ 46 h 100"/>
                <a:gd name="T36" fmla="*/ 6 w 44"/>
                <a:gd name="T37" fmla="*/ 58 h 100"/>
                <a:gd name="T38" fmla="*/ 4 w 44"/>
                <a:gd name="T39" fmla="*/ 72 h 100"/>
                <a:gd name="T40" fmla="*/ 2 w 44"/>
                <a:gd name="T41" fmla="*/ 82 h 100"/>
                <a:gd name="T42" fmla="*/ 4 w 44"/>
                <a:gd name="T43" fmla="*/ 86 h 100"/>
                <a:gd name="T44" fmla="*/ 8 w 44"/>
                <a:gd name="T45" fmla="*/ 92 h 100"/>
                <a:gd name="T46" fmla="*/ 12 w 44"/>
                <a:gd name="T47" fmla="*/ 98 h 100"/>
                <a:gd name="T48" fmla="*/ 16 w 44"/>
                <a:gd name="T49" fmla="*/ 100 h 100"/>
                <a:gd name="T50" fmla="*/ 18 w 44"/>
                <a:gd name="T51" fmla="*/ 100 h 100"/>
                <a:gd name="T52" fmla="*/ 22 w 44"/>
                <a:gd name="T53" fmla="*/ 100 h 100"/>
                <a:gd name="T54" fmla="*/ 28 w 44"/>
                <a:gd name="T55" fmla="*/ 94 h 100"/>
                <a:gd name="T56" fmla="*/ 32 w 44"/>
                <a:gd name="T57" fmla="*/ 90 h 100"/>
                <a:gd name="T58" fmla="*/ 34 w 44"/>
                <a:gd name="T59" fmla="*/ 86 h 100"/>
                <a:gd name="T60" fmla="*/ 34 w 44"/>
                <a:gd name="T61" fmla="*/ 80 h 100"/>
                <a:gd name="T62" fmla="*/ 30 w 44"/>
                <a:gd name="T63" fmla="*/ 68 h 100"/>
                <a:gd name="T64" fmla="*/ 26 w 44"/>
                <a:gd name="T65" fmla="*/ 54 h 100"/>
                <a:gd name="T66" fmla="*/ 24 w 44"/>
                <a:gd name="T67" fmla="*/ 48 h 100"/>
                <a:gd name="T68" fmla="*/ 24 w 44"/>
                <a:gd name="T69" fmla="*/ 36 h 100"/>
                <a:gd name="T70" fmla="*/ 26 w 44"/>
                <a:gd name="T71" fmla="*/ 32 h 100"/>
                <a:gd name="T72" fmla="*/ 26 w 44"/>
                <a:gd name="T73" fmla="*/ 30 h 100"/>
                <a:gd name="T74" fmla="*/ 32 w 44"/>
                <a:gd name="T75" fmla="*/ 28 h 100"/>
                <a:gd name="T76" fmla="*/ 38 w 44"/>
                <a:gd name="T77" fmla="*/ 24 h 100"/>
                <a:gd name="T78" fmla="*/ 40 w 44"/>
                <a:gd name="T79" fmla="*/ 22 h 100"/>
                <a:gd name="T80" fmla="*/ 42 w 44"/>
                <a:gd name="T81" fmla="*/ 18 h 100"/>
                <a:gd name="T82" fmla="*/ 44 w 44"/>
                <a:gd name="T83" fmla="*/ 14 h 100"/>
                <a:gd name="T84" fmla="*/ 42 w 44"/>
                <a:gd name="T85" fmla="*/ 12 h 100"/>
                <a:gd name="T86" fmla="*/ 40 w 44"/>
                <a:gd name="T87" fmla="*/ 8 h 100"/>
                <a:gd name="T88" fmla="*/ 36 w 44"/>
                <a:gd name="T89" fmla="*/ 2 h 100"/>
                <a:gd name="T90" fmla="*/ 34 w 44"/>
                <a:gd name="T91"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 h="100">
                  <a:moveTo>
                    <a:pt x="34" y="4"/>
                  </a:moveTo>
                  <a:lnTo>
                    <a:pt x="34" y="4"/>
                  </a:lnTo>
                  <a:lnTo>
                    <a:pt x="34" y="4"/>
                  </a:lnTo>
                  <a:lnTo>
                    <a:pt x="34" y="4"/>
                  </a:lnTo>
                  <a:lnTo>
                    <a:pt x="34" y="4"/>
                  </a:lnTo>
                  <a:lnTo>
                    <a:pt x="32" y="6"/>
                  </a:lnTo>
                  <a:lnTo>
                    <a:pt x="32" y="6"/>
                  </a:lnTo>
                  <a:lnTo>
                    <a:pt x="30" y="6"/>
                  </a:lnTo>
                  <a:lnTo>
                    <a:pt x="28" y="6"/>
                  </a:lnTo>
                  <a:lnTo>
                    <a:pt x="24" y="6"/>
                  </a:lnTo>
                  <a:lnTo>
                    <a:pt x="20" y="6"/>
                  </a:lnTo>
                  <a:lnTo>
                    <a:pt x="20" y="6"/>
                  </a:lnTo>
                  <a:lnTo>
                    <a:pt x="20" y="6"/>
                  </a:lnTo>
                  <a:lnTo>
                    <a:pt x="18" y="8"/>
                  </a:lnTo>
                  <a:lnTo>
                    <a:pt x="16" y="8"/>
                  </a:lnTo>
                  <a:lnTo>
                    <a:pt x="14" y="10"/>
                  </a:lnTo>
                  <a:lnTo>
                    <a:pt x="12" y="12"/>
                  </a:lnTo>
                  <a:lnTo>
                    <a:pt x="10" y="16"/>
                  </a:lnTo>
                  <a:lnTo>
                    <a:pt x="8" y="18"/>
                  </a:lnTo>
                  <a:lnTo>
                    <a:pt x="6" y="20"/>
                  </a:lnTo>
                  <a:lnTo>
                    <a:pt x="6" y="22"/>
                  </a:lnTo>
                  <a:lnTo>
                    <a:pt x="4" y="24"/>
                  </a:lnTo>
                  <a:lnTo>
                    <a:pt x="2" y="26"/>
                  </a:lnTo>
                  <a:lnTo>
                    <a:pt x="2" y="28"/>
                  </a:lnTo>
                  <a:lnTo>
                    <a:pt x="0" y="30"/>
                  </a:lnTo>
                  <a:lnTo>
                    <a:pt x="0" y="32"/>
                  </a:lnTo>
                  <a:lnTo>
                    <a:pt x="0" y="32"/>
                  </a:lnTo>
                  <a:lnTo>
                    <a:pt x="0" y="34"/>
                  </a:lnTo>
                  <a:lnTo>
                    <a:pt x="0" y="34"/>
                  </a:lnTo>
                  <a:lnTo>
                    <a:pt x="0" y="34"/>
                  </a:lnTo>
                  <a:lnTo>
                    <a:pt x="2" y="36"/>
                  </a:lnTo>
                  <a:lnTo>
                    <a:pt x="2" y="36"/>
                  </a:lnTo>
                  <a:lnTo>
                    <a:pt x="2" y="36"/>
                  </a:lnTo>
                  <a:lnTo>
                    <a:pt x="2" y="34"/>
                  </a:lnTo>
                  <a:lnTo>
                    <a:pt x="4" y="34"/>
                  </a:lnTo>
                  <a:lnTo>
                    <a:pt x="6" y="32"/>
                  </a:lnTo>
                  <a:lnTo>
                    <a:pt x="6" y="30"/>
                  </a:lnTo>
                  <a:lnTo>
                    <a:pt x="8" y="28"/>
                  </a:lnTo>
                  <a:lnTo>
                    <a:pt x="10" y="28"/>
                  </a:lnTo>
                  <a:lnTo>
                    <a:pt x="10" y="26"/>
                  </a:lnTo>
                  <a:lnTo>
                    <a:pt x="10" y="26"/>
                  </a:lnTo>
                  <a:lnTo>
                    <a:pt x="12" y="26"/>
                  </a:lnTo>
                  <a:lnTo>
                    <a:pt x="12" y="26"/>
                  </a:lnTo>
                  <a:lnTo>
                    <a:pt x="12" y="26"/>
                  </a:lnTo>
                  <a:lnTo>
                    <a:pt x="12" y="28"/>
                  </a:lnTo>
                  <a:lnTo>
                    <a:pt x="12" y="28"/>
                  </a:lnTo>
                  <a:lnTo>
                    <a:pt x="12" y="30"/>
                  </a:lnTo>
                  <a:lnTo>
                    <a:pt x="12" y="30"/>
                  </a:lnTo>
                  <a:lnTo>
                    <a:pt x="12" y="32"/>
                  </a:lnTo>
                  <a:lnTo>
                    <a:pt x="12" y="34"/>
                  </a:lnTo>
                  <a:lnTo>
                    <a:pt x="10" y="38"/>
                  </a:lnTo>
                  <a:lnTo>
                    <a:pt x="10" y="40"/>
                  </a:lnTo>
                  <a:lnTo>
                    <a:pt x="8" y="44"/>
                  </a:lnTo>
                  <a:lnTo>
                    <a:pt x="8" y="46"/>
                  </a:lnTo>
                  <a:lnTo>
                    <a:pt x="6" y="52"/>
                  </a:lnTo>
                  <a:lnTo>
                    <a:pt x="6" y="54"/>
                  </a:lnTo>
                  <a:lnTo>
                    <a:pt x="6" y="58"/>
                  </a:lnTo>
                  <a:lnTo>
                    <a:pt x="4" y="64"/>
                  </a:lnTo>
                  <a:lnTo>
                    <a:pt x="4" y="68"/>
                  </a:lnTo>
                  <a:lnTo>
                    <a:pt x="4" y="72"/>
                  </a:lnTo>
                  <a:lnTo>
                    <a:pt x="2" y="76"/>
                  </a:lnTo>
                  <a:lnTo>
                    <a:pt x="2" y="80"/>
                  </a:lnTo>
                  <a:lnTo>
                    <a:pt x="2" y="82"/>
                  </a:lnTo>
                  <a:lnTo>
                    <a:pt x="4" y="82"/>
                  </a:lnTo>
                  <a:lnTo>
                    <a:pt x="4" y="84"/>
                  </a:lnTo>
                  <a:lnTo>
                    <a:pt x="4" y="86"/>
                  </a:lnTo>
                  <a:lnTo>
                    <a:pt x="4" y="88"/>
                  </a:lnTo>
                  <a:lnTo>
                    <a:pt x="6" y="90"/>
                  </a:lnTo>
                  <a:lnTo>
                    <a:pt x="8" y="92"/>
                  </a:lnTo>
                  <a:lnTo>
                    <a:pt x="8" y="94"/>
                  </a:lnTo>
                  <a:lnTo>
                    <a:pt x="10" y="96"/>
                  </a:lnTo>
                  <a:lnTo>
                    <a:pt x="12" y="98"/>
                  </a:lnTo>
                  <a:lnTo>
                    <a:pt x="14" y="100"/>
                  </a:lnTo>
                  <a:lnTo>
                    <a:pt x="14" y="100"/>
                  </a:lnTo>
                  <a:lnTo>
                    <a:pt x="16" y="100"/>
                  </a:lnTo>
                  <a:lnTo>
                    <a:pt x="16" y="100"/>
                  </a:lnTo>
                  <a:lnTo>
                    <a:pt x="18" y="100"/>
                  </a:lnTo>
                  <a:lnTo>
                    <a:pt x="18" y="100"/>
                  </a:lnTo>
                  <a:lnTo>
                    <a:pt x="20" y="100"/>
                  </a:lnTo>
                  <a:lnTo>
                    <a:pt x="22" y="100"/>
                  </a:lnTo>
                  <a:lnTo>
                    <a:pt x="22" y="100"/>
                  </a:lnTo>
                  <a:lnTo>
                    <a:pt x="24" y="98"/>
                  </a:lnTo>
                  <a:lnTo>
                    <a:pt x="26" y="96"/>
                  </a:lnTo>
                  <a:lnTo>
                    <a:pt x="28" y="94"/>
                  </a:lnTo>
                  <a:lnTo>
                    <a:pt x="30" y="92"/>
                  </a:lnTo>
                  <a:lnTo>
                    <a:pt x="32" y="90"/>
                  </a:lnTo>
                  <a:lnTo>
                    <a:pt x="32" y="90"/>
                  </a:lnTo>
                  <a:lnTo>
                    <a:pt x="34" y="88"/>
                  </a:lnTo>
                  <a:lnTo>
                    <a:pt x="34" y="88"/>
                  </a:lnTo>
                  <a:lnTo>
                    <a:pt x="34" y="86"/>
                  </a:lnTo>
                  <a:lnTo>
                    <a:pt x="34" y="84"/>
                  </a:lnTo>
                  <a:lnTo>
                    <a:pt x="34" y="82"/>
                  </a:lnTo>
                  <a:lnTo>
                    <a:pt x="34" y="80"/>
                  </a:lnTo>
                  <a:lnTo>
                    <a:pt x="32" y="76"/>
                  </a:lnTo>
                  <a:lnTo>
                    <a:pt x="32" y="74"/>
                  </a:lnTo>
                  <a:lnTo>
                    <a:pt x="30" y="68"/>
                  </a:lnTo>
                  <a:lnTo>
                    <a:pt x="28" y="62"/>
                  </a:lnTo>
                  <a:lnTo>
                    <a:pt x="26" y="56"/>
                  </a:lnTo>
                  <a:lnTo>
                    <a:pt x="26" y="54"/>
                  </a:lnTo>
                  <a:lnTo>
                    <a:pt x="26" y="52"/>
                  </a:lnTo>
                  <a:lnTo>
                    <a:pt x="24" y="50"/>
                  </a:lnTo>
                  <a:lnTo>
                    <a:pt x="24" y="48"/>
                  </a:lnTo>
                  <a:lnTo>
                    <a:pt x="24" y="44"/>
                  </a:lnTo>
                  <a:lnTo>
                    <a:pt x="24" y="40"/>
                  </a:lnTo>
                  <a:lnTo>
                    <a:pt x="24" y="36"/>
                  </a:lnTo>
                  <a:lnTo>
                    <a:pt x="24" y="34"/>
                  </a:lnTo>
                  <a:lnTo>
                    <a:pt x="24" y="32"/>
                  </a:lnTo>
                  <a:lnTo>
                    <a:pt x="26" y="32"/>
                  </a:lnTo>
                  <a:lnTo>
                    <a:pt x="26" y="32"/>
                  </a:lnTo>
                  <a:lnTo>
                    <a:pt x="26" y="30"/>
                  </a:lnTo>
                  <a:lnTo>
                    <a:pt x="26" y="30"/>
                  </a:lnTo>
                  <a:lnTo>
                    <a:pt x="28" y="30"/>
                  </a:lnTo>
                  <a:lnTo>
                    <a:pt x="30" y="28"/>
                  </a:lnTo>
                  <a:lnTo>
                    <a:pt x="32" y="28"/>
                  </a:lnTo>
                  <a:lnTo>
                    <a:pt x="34" y="26"/>
                  </a:lnTo>
                  <a:lnTo>
                    <a:pt x="36" y="26"/>
                  </a:lnTo>
                  <a:lnTo>
                    <a:pt x="38" y="24"/>
                  </a:lnTo>
                  <a:lnTo>
                    <a:pt x="40" y="24"/>
                  </a:lnTo>
                  <a:lnTo>
                    <a:pt x="40" y="24"/>
                  </a:lnTo>
                  <a:lnTo>
                    <a:pt x="40" y="22"/>
                  </a:lnTo>
                  <a:lnTo>
                    <a:pt x="42" y="22"/>
                  </a:lnTo>
                  <a:lnTo>
                    <a:pt x="42" y="20"/>
                  </a:lnTo>
                  <a:lnTo>
                    <a:pt x="42" y="18"/>
                  </a:lnTo>
                  <a:lnTo>
                    <a:pt x="44" y="16"/>
                  </a:lnTo>
                  <a:lnTo>
                    <a:pt x="44" y="16"/>
                  </a:lnTo>
                  <a:lnTo>
                    <a:pt x="44" y="14"/>
                  </a:lnTo>
                  <a:lnTo>
                    <a:pt x="44" y="14"/>
                  </a:lnTo>
                  <a:lnTo>
                    <a:pt x="44" y="14"/>
                  </a:lnTo>
                  <a:lnTo>
                    <a:pt x="42" y="12"/>
                  </a:lnTo>
                  <a:lnTo>
                    <a:pt x="42" y="12"/>
                  </a:lnTo>
                  <a:lnTo>
                    <a:pt x="40" y="10"/>
                  </a:lnTo>
                  <a:lnTo>
                    <a:pt x="40" y="8"/>
                  </a:lnTo>
                  <a:lnTo>
                    <a:pt x="38" y="6"/>
                  </a:lnTo>
                  <a:lnTo>
                    <a:pt x="36" y="4"/>
                  </a:lnTo>
                  <a:lnTo>
                    <a:pt x="36" y="2"/>
                  </a:lnTo>
                  <a:lnTo>
                    <a:pt x="34" y="2"/>
                  </a:lnTo>
                  <a:lnTo>
                    <a:pt x="34" y="0"/>
                  </a:lnTo>
                  <a:lnTo>
                    <a:pt x="34" y="0"/>
                  </a:lnTo>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32" name="Freeform 595">
              <a:extLst>
                <a:ext uri="{FF2B5EF4-FFF2-40B4-BE49-F238E27FC236}">
                  <a16:creationId xmlns:a16="http://schemas.microsoft.com/office/drawing/2014/main" id="{431AACDC-8545-46C5-8927-A7185232C645}"/>
                </a:ext>
              </a:extLst>
            </p:cNvPr>
            <p:cNvSpPr>
              <a:spLocks/>
            </p:cNvSpPr>
            <p:nvPr/>
          </p:nvSpPr>
          <p:spPr bwMode="auto">
            <a:xfrm>
              <a:off x="3726062" y="2692175"/>
              <a:ext cx="83213" cy="170976"/>
            </a:xfrm>
            <a:custGeom>
              <a:avLst/>
              <a:gdLst>
                <a:gd name="T0" fmla="*/ 34 w 44"/>
                <a:gd name="T1" fmla="*/ 4 h 100"/>
                <a:gd name="T2" fmla="*/ 32 w 44"/>
                <a:gd name="T3" fmla="*/ 6 h 100"/>
                <a:gd name="T4" fmla="*/ 28 w 44"/>
                <a:gd name="T5" fmla="*/ 6 h 100"/>
                <a:gd name="T6" fmla="*/ 20 w 44"/>
                <a:gd name="T7" fmla="*/ 6 h 100"/>
                <a:gd name="T8" fmla="*/ 16 w 44"/>
                <a:gd name="T9" fmla="*/ 8 h 100"/>
                <a:gd name="T10" fmla="*/ 10 w 44"/>
                <a:gd name="T11" fmla="*/ 16 h 100"/>
                <a:gd name="T12" fmla="*/ 6 w 44"/>
                <a:gd name="T13" fmla="*/ 22 h 100"/>
                <a:gd name="T14" fmla="*/ 2 w 44"/>
                <a:gd name="T15" fmla="*/ 28 h 100"/>
                <a:gd name="T16" fmla="*/ 0 w 44"/>
                <a:gd name="T17" fmla="*/ 32 h 100"/>
                <a:gd name="T18" fmla="*/ 0 w 44"/>
                <a:gd name="T19" fmla="*/ 34 h 100"/>
                <a:gd name="T20" fmla="*/ 2 w 44"/>
                <a:gd name="T21" fmla="*/ 36 h 100"/>
                <a:gd name="T22" fmla="*/ 6 w 44"/>
                <a:gd name="T23" fmla="*/ 32 h 100"/>
                <a:gd name="T24" fmla="*/ 10 w 44"/>
                <a:gd name="T25" fmla="*/ 28 h 100"/>
                <a:gd name="T26" fmla="*/ 12 w 44"/>
                <a:gd name="T27" fmla="*/ 26 h 100"/>
                <a:gd name="T28" fmla="*/ 12 w 44"/>
                <a:gd name="T29" fmla="*/ 28 h 100"/>
                <a:gd name="T30" fmla="*/ 12 w 44"/>
                <a:gd name="T31" fmla="*/ 30 h 100"/>
                <a:gd name="T32" fmla="*/ 10 w 44"/>
                <a:gd name="T33" fmla="*/ 38 h 100"/>
                <a:gd name="T34" fmla="*/ 8 w 44"/>
                <a:gd name="T35" fmla="*/ 46 h 100"/>
                <a:gd name="T36" fmla="*/ 6 w 44"/>
                <a:gd name="T37" fmla="*/ 58 h 100"/>
                <a:gd name="T38" fmla="*/ 4 w 44"/>
                <a:gd name="T39" fmla="*/ 72 h 100"/>
                <a:gd name="T40" fmla="*/ 2 w 44"/>
                <a:gd name="T41" fmla="*/ 82 h 100"/>
                <a:gd name="T42" fmla="*/ 4 w 44"/>
                <a:gd name="T43" fmla="*/ 86 h 100"/>
                <a:gd name="T44" fmla="*/ 8 w 44"/>
                <a:gd name="T45" fmla="*/ 92 h 100"/>
                <a:gd name="T46" fmla="*/ 12 w 44"/>
                <a:gd name="T47" fmla="*/ 98 h 100"/>
                <a:gd name="T48" fmla="*/ 16 w 44"/>
                <a:gd name="T49" fmla="*/ 100 h 100"/>
                <a:gd name="T50" fmla="*/ 18 w 44"/>
                <a:gd name="T51" fmla="*/ 100 h 100"/>
                <a:gd name="T52" fmla="*/ 22 w 44"/>
                <a:gd name="T53" fmla="*/ 100 h 100"/>
                <a:gd name="T54" fmla="*/ 28 w 44"/>
                <a:gd name="T55" fmla="*/ 94 h 100"/>
                <a:gd name="T56" fmla="*/ 32 w 44"/>
                <a:gd name="T57" fmla="*/ 90 h 100"/>
                <a:gd name="T58" fmla="*/ 34 w 44"/>
                <a:gd name="T59" fmla="*/ 86 h 100"/>
                <a:gd name="T60" fmla="*/ 34 w 44"/>
                <a:gd name="T61" fmla="*/ 80 h 100"/>
                <a:gd name="T62" fmla="*/ 30 w 44"/>
                <a:gd name="T63" fmla="*/ 68 h 100"/>
                <a:gd name="T64" fmla="*/ 26 w 44"/>
                <a:gd name="T65" fmla="*/ 54 h 100"/>
                <a:gd name="T66" fmla="*/ 24 w 44"/>
                <a:gd name="T67" fmla="*/ 48 h 100"/>
                <a:gd name="T68" fmla="*/ 24 w 44"/>
                <a:gd name="T69" fmla="*/ 36 h 100"/>
                <a:gd name="T70" fmla="*/ 26 w 44"/>
                <a:gd name="T71" fmla="*/ 32 h 100"/>
                <a:gd name="T72" fmla="*/ 26 w 44"/>
                <a:gd name="T73" fmla="*/ 30 h 100"/>
                <a:gd name="T74" fmla="*/ 32 w 44"/>
                <a:gd name="T75" fmla="*/ 28 h 100"/>
                <a:gd name="T76" fmla="*/ 38 w 44"/>
                <a:gd name="T77" fmla="*/ 24 h 100"/>
                <a:gd name="T78" fmla="*/ 40 w 44"/>
                <a:gd name="T79" fmla="*/ 22 h 100"/>
                <a:gd name="T80" fmla="*/ 42 w 44"/>
                <a:gd name="T81" fmla="*/ 18 h 100"/>
                <a:gd name="T82" fmla="*/ 44 w 44"/>
                <a:gd name="T83" fmla="*/ 14 h 100"/>
                <a:gd name="T84" fmla="*/ 42 w 44"/>
                <a:gd name="T85" fmla="*/ 12 h 100"/>
                <a:gd name="T86" fmla="*/ 40 w 44"/>
                <a:gd name="T87" fmla="*/ 8 h 100"/>
                <a:gd name="T88" fmla="*/ 36 w 44"/>
                <a:gd name="T89" fmla="*/ 2 h 100"/>
                <a:gd name="T90" fmla="*/ 34 w 44"/>
                <a:gd name="T91"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 h="100">
                  <a:moveTo>
                    <a:pt x="34" y="4"/>
                  </a:moveTo>
                  <a:lnTo>
                    <a:pt x="34" y="4"/>
                  </a:lnTo>
                  <a:lnTo>
                    <a:pt x="34" y="4"/>
                  </a:lnTo>
                  <a:lnTo>
                    <a:pt x="34" y="4"/>
                  </a:lnTo>
                  <a:lnTo>
                    <a:pt x="34" y="4"/>
                  </a:lnTo>
                  <a:lnTo>
                    <a:pt x="32" y="6"/>
                  </a:lnTo>
                  <a:lnTo>
                    <a:pt x="32" y="6"/>
                  </a:lnTo>
                  <a:lnTo>
                    <a:pt x="30" y="6"/>
                  </a:lnTo>
                  <a:lnTo>
                    <a:pt x="28" y="6"/>
                  </a:lnTo>
                  <a:lnTo>
                    <a:pt x="24" y="6"/>
                  </a:lnTo>
                  <a:lnTo>
                    <a:pt x="20" y="6"/>
                  </a:lnTo>
                  <a:lnTo>
                    <a:pt x="20" y="6"/>
                  </a:lnTo>
                  <a:lnTo>
                    <a:pt x="20" y="6"/>
                  </a:lnTo>
                  <a:lnTo>
                    <a:pt x="18" y="8"/>
                  </a:lnTo>
                  <a:lnTo>
                    <a:pt x="16" y="8"/>
                  </a:lnTo>
                  <a:lnTo>
                    <a:pt x="14" y="10"/>
                  </a:lnTo>
                  <a:lnTo>
                    <a:pt x="12" y="12"/>
                  </a:lnTo>
                  <a:lnTo>
                    <a:pt x="10" y="16"/>
                  </a:lnTo>
                  <a:lnTo>
                    <a:pt x="8" y="18"/>
                  </a:lnTo>
                  <a:lnTo>
                    <a:pt x="6" y="20"/>
                  </a:lnTo>
                  <a:lnTo>
                    <a:pt x="6" y="22"/>
                  </a:lnTo>
                  <a:lnTo>
                    <a:pt x="4" y="24"/>
                  </a:lnTo>
                  <a:lnTo>
                    <a:pt x="2" y="26"/>
                  </a:lnTo>
                  <a:lnTo>
                    <a:pt x="2" y="28"/>
                  </a:lnTo>
                  <a:lnTo>
                    <a:pt x="0" y="30"/>
                  </a:lnTo>
                  <a:lnTo>
                    <a:pt x="0" y="32"/>
                  </a:lnTo>
                  <a:lnTo>
                    <a:pt x="0" y="32"/>
                  </a:lnTo>
                  <a:lnTo>
                    <a:pt x="0" y="34"/>
                  </a:lnTo>
                  <a:lnTo>
                    <a:pt x="0" y="34"/>
                  </a:lnTo>
                  <a:lnTo>
                    <a:pt x="0" y="34"/>
                  </a:lnTo>
                  <a:lnTo>
                    <a:pt x="2" y="36"/>
                  </a:lnTo>
                  <a:lnTo>
                    <a:pt x="2" y="36"/>
                  </a:lnTo>
                  <a:lnTo>
                    <a:pt x="2" y="36"/>
                  </a:lnTo>
                  <a:lnTo>
                    <a:pt x="2" y="34"/>
                  </a:lnTo>
                  <a:lnTo>
                    <a:pt x="4" y="34"/>
                  </a:lnTo>
                  <a:lnTo>
                    <a:pt x="6" y="32"/>
                  </a:lnTo>
                  <a:lnTo>
                    <a:pt x="6" y="30"/>
                  </a:lnTo>
                  <a:lnTo>
                    <a:pt x="8" y="28"/>
                  </a:lnTo>
                  <a:lnTo>
                    <a:pt x="10" y="28"/>
                  </a:lnTo>
                  <a:lnTo>
                    <a:pt x="10" y="26"/>
                  </a:lnTo>
                  <a:lnTo>
                    <a:pt x="10" y="26"/>
                  </a:lnTo>
                  <a:lnTo>
                    <a:pt x="12" y="26"/>
                  </a:lnTo>
                  <a:lnTo>
                    <a:pt x="12" y="26"/>
                  </a:lnTo>
                  <a:lnTo>
                    <a:pt x="12" y="26"/>
                  </a:lnTo>
                  <a:lnTo>
                    <a:pt x="12" y="28"/>
                  </a:lnTo>
                  <a:lnTo>
                    <a:pt x="12" y="28"/>
                  </a:lnTo>
                  <a:lnTo>
                    <a:pt x="12" y="30"/>
                  </a:lnTo>
                  <a:lnTo>
                    <a:pt x="12" y="30"/>
                  </a:lnTo>
                  <a:lnTo>
                    <a:pt x="12" y="32"/>
                  </a:lnTo>
                  <a:lnTo>
                    <a:pt x="12" y="34"/>
                  </a:lnTo>
                  <a:lnTo>
                    <a:pt x="10" y="38"/>
                  </a:lnTo>
                  <a:lnTo>
                    <a:pt x="10" y="40"/>
                  </a:lnTo>
                  <a:lnTo>
                    <a:pt x="8" y="44"/>
                  </a:lnTo>
                  <a:lnTo>
                    <a:pt x="8" y="46"/>
                  </a:lnTo>
                  <a:lnTo>
                    <a:pt x="6" y="52"/>
                  </a:lnTo>
                  <a:lnTo>
                    <a:pt x="6" y="54"/>
                  </a:lnTo>
                  <a:lnTo>
                    <a:pt x="6" y="58"/>
                  </a:lnTo>
                  <a:lnTo>
                    <a:pt x="4" y="64"/>
                  </a:lnTo>
                  <a:lnTo>
                    <a:pt x="4" y="68"/>
                  </a:lnTo>
                  <a:lnTo>
                    <a:pt x="4" y="72"/>
                  </a:lnTo>
                  <a:lnTo>
                    <a:pt x="2" y="76"/>
                  </a:lnTo>
                  <a:lnTo>
                    <a:pt x="2" y="80"/>
                  </a:lnTo>
                  <a:lnTo>
                    <a:pt x="2" y="82"/>
                  </a:lnTo>
                  <a:lnTo>
                    <a:pt x="4" y="82"/>
                  </a:lnTo>
                  <a:lnTo>
                    <a:pt x="4" y="84"/>
                  </a:lnTo>
                  <a:lnTo>
                    <a:pt x="4" y="86"/>
                  </a:lnTo>
                  <a:lnTo>
                    <a:pt x="4" y="88"/>
                  </a:lnTo>
                  <a:lnTo>
                    <a:pt x="6" y="90"/>
                  </a:lnTo>
                  <a:lnTo>
                    <a:pt x="8" y="92"/>
                  </a:lnTo>
                  <a:lnTo>
                    <a:pt x="8" y="94"/>
                  </a:lnTo>
                  <a:lnTo>
                    <a:pt x="10" y="96"/>
                  </a:lnTo>
                  <a:lnTo>
                    <a:pt x="12" y="98"/>
                  </a:lnTo>
                  <a:lnTo>
                    <a:pt x="14" y="100"/>
                  </a:lnTo>
                  <a:lnTo>
                    <a:pt x="14" y="100"/>
                  </a:lnTo>
                  <a:lnTo>
                    <a:pt x="16" y="100"/>
                  </a:lnTo>
                  <a:lnTo>
                    <a:pt x="16" y="100"/>
                  </a:lnTo>
                  <a:lnTo>
                    <a:pt x="18" y="100"/>
                  </a:lnTo>
                  <a:lnTo>
                    <a:pt x="18" y="100"/>
                  </a:lnTo>
                  <a:lnTo>
                    <a:pt x="20" y="100"/>
                  </a:lnTo>
                  <a:lnTo>
                    <a:pt x="22" y="100"/>
                  </a:lnTo>
                  <a:lnTo>
                    <a:pt x="22" y="100"/>
                  </a:lnTo>
                  <a:lnTo>
                    <a:pt x="24" y="98"/>
                  </a:lnTo>
                  <a:lnTo>
                    <a:pt x="26" y="96"/>
                  </a:lnTo>
                  <a:lnTo>
                    <a:pt x="28" y="94"/>
                  </a:lnTo>
                  <a:lnTo>
                    <a:pt x="30" y="92"/>
                  </a:lnTo>
                  <a:lnTo>
                    <a:pt x="32" y="90"/>
                  </a:lnTo>
                  <a:lnTo>
                    <a:pt x="32" y="90"/>
                  </a:lnTo>
                  <a:lnTo>
                    <a:pt x="34" y="88"/>
                  </a:lnTo>
                  <a:lnTo>
                    <a:pt x="34" y="88"/>
                  </a:lnTo>
                  <a:lnTo>
                    <a:pt x="34" y="86"/>
                  </a:lnTo>
                  <a:lnTo>
                    <a:pt x="34" y="84"/>
                  </a:lnTo>
                  <a:lnTo>
                    <a:pt x="34" y="82"/>
                  </a:lnTo>
                  <a:lnTo>
                    <a:pt x="34" y="80"/>
                  </a:lnTo>
                  <a:lnTo>
                    <a:pt x="32" y="76"/>
                  </a:lnTo>
                  <a:lnTo>
                    <a:pt x="32" y="74"/>
                  </a:lnTo>
                  <a:lnTo>
                    <a:pt x="30" y="68"/>
                  </a:lnTo>
                  <a:lnTo>
                    <a:pt x="28" y="62"/>
                  </a:lnTo>
                  <a:lnTo>
                    <a:pt x="26" y="56"/>
                  </a:lnTo>
                  <a:lnTo>
                    <a:pt x="26" y="54"/>
                  </a:lnTo>
                  <a:lnTo>
                    <a:pt x="26" y="52"/>
                  </a:lnTo>
                  <a:lnTo>
                    <a:pt x="24" y="50"/>
                  </a:lnTo>
                  <a:lnTo>
                    <a:pt x="24" y="48"/>
                  </a:lnTo>
                  <a:lnTo>
                    <a:pt x="24" y="44"/>
                  </a:lnTo>
                  <a:lnTo>
                    <a:pt x="24" y="40"/>
                  </a:lnTo>
                  <a:lnTo>
                    <a:pt x="24" y="36"/>
                  </a:lnTo>
                  <a:lnTo>
                    <a:pt x="24" y="34"/>
                  </a:lnTo>
                  <a:lnTo>
                    <a:pt x="24" y="32"/>
                  </a:lnTo>
                  <a:lnTo>
                    <a:pt x="26" y="32"/>
                  </a:lnTo>
                  <a:lnTo>
                    <a:pt x="26" y="32"/>
                  </a:lnTo>
                  <a:lnTo>
                    <a:pt x="26" y="30"/>
                  </a:lnTo>
                  <a:lnTo>
                    <a:pt x="26" y="30"/>
                  </a:lnTo>
                  <a:lnTo>
                    <a:pt x="28" y="30"/>
                  </a:lnTo>
                  <a:lnTo>
                    <a:pt x="30" y="28"/>
                  </a:lnTo>
                  <a:lnTo>
                    <a:pt x="32" y="28"/>
                  </a:lnTo>
                  <a:lnTo>
                    <a:pt x="34" y="26"/>
                  </a:lnTo>
                  <a:lnTo>
                    <a:pt x="36" y="26"/>
                  </a:lnTo>
                  <a:lnTo>
                    <a:pt x="38" y="24"/>
                  </a:lnTo>
                  <a:lnTo>
                    <a:pt x="40" y="24"/>
                  </a:lnTo>
                  <a:lnTo>
                    <a:pt x="40" y="24"/>
                  </a:lnTo>
                  <a:lnTo>
                    <a:pt x="40" y="22"/>
                  </a:lnTo>
                  <a:lnTo>
                    <a:pt x="42" y="22"/>
                  </a:lnTo>
                  <a:lnTo>
                    <a:pt x="42" y="20"/>
                  </a:lnTo>
                  <a:lnTo>
                    <a:pt x="42" y="18"/>
                  </a:lnTo>
                  <a:lnTo>
                    <a:pt x="44" y="16"/>
                  </a:lnTo>
                  <a:lnTo>
                    <a:pt x="44" y="16"/>
                  </a:lnTo>
                  <a:lnTo>
                    <a:pt x="44" y="14"/>
                  </a:lnTo>
                  <a:lnTo>
                    <a:pt x="44" y="14"/>
                  </a:lnTo>
                  <a:lnTo>
                    <a:pt x="44" y="14"/>
                  </a:lnTo>
                  <a:lnTo>
                    <a:pt x="42" y="12"/>
                  </a:lnTo>
                  <a:lnTo>
                    <a:pt x="42" y="12"/>
                  </a:lnTo>
                  <a:lnTo>
                    <a:pt x="40" y="10"/>
                  </a:lnTo>
                  <a:lnTo>
                    <a:pt x="40" y="8"/>
                  </a:lnTo>
                  <a:lnTo>
                    <a:pt x="38" y="6"/>
                  </a:lnTo>
                  <a:lnTo>
                    <a:pt x="36" y="4"/>
                  </a:lnTo>
                  <a:lnTo>
                    <a:pt x="36" y="2"/>
                  </a:lnTo>
                  <a:lnTo>
                    <a:pt x="34" y="2"/>
                  </a:lnTo>
                  <a:lnTo>
                    <a:pt x="34" y="0"/>
                  </a:lnTo>
                  <a:lnTo>
                    <a:pt x="34" y="0"/>
                  </a:lnTo>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33" name="Freeform 596">
              <a:extLst>
                <a:ext uri="{FF2B5EF4-FFF2-40B4-BE49-F238E27FC236}">
                  <a16:creationId xmlns:a16="http://schemas.microsoft.com/office/drawing/2014/main" id="{98DB1C19-F424-48E4-9151-3A927379EC83}"/>
                </a:ext>
              </a:extLst>
            </p:cNvPr>
            <p:cNvSpPr>
              <a:spLocks/>
            </p:cNvSpPr>
            <p:nvPr/>
          </p:nvSpPr>
          <p:spPr bwMode="auto">
            <a:xfrm>
              <a:off x="4701924" y="1806520"/>
              <a:ext cx="68084" cy="34195"/>
            </a:xfrm>
            <a:custGeom>
              <a:avLst/>
              <a:gdLst>
                <a:gd name="T0" fmla="*/ 10 w 36"/>
                <a:gd name="T1" fmla="*/ 0 h 20"/>
                <a:gd name="T2" fmla="*/ 10 w 36"/>
                <a:gd name="T3" fmla="*/ 0 h 20"/>
                <a:gd name="T4" fmla="*/ 10 w 36"/>
                <a:gd name="T5" fmla="*/ 2 h 20"/>
                <a:gd name="T6" fmla="*/ 8 w 36"/>
                <a:gd name="T7" fmla="*/ 2 h 20"/>
                <a:gd name="T8" fmla="*/ 8 w 36"/>
                <a:gd name="T9" fmla="*/ 2 h 20"/>
                <a:gd name="T10" fmla="*/ 6 w 36"/>
                <a:gd name="T11" fmla="*/ 4 h 20"/>
                <a:gd name="T12" fmla="*/ 4 w 36"/>
                <a:gd name="T13" fmla="*/ 6 h 20"/>
                <a:gd name="T14" fmla="*/ 4 w 36"/>
                <a:gd name="T15" fmla="*/ 8 h 20"/>
                <a:gd name="T16" fmla="*/ 2 w 36"/>
                <a:gd name="T17" fmla="*/ 10 h 20"/>
                <a:gd name="T18" fmla="*/ 2 w 36"/>
                <a:gd name="T19" fmla="*/ 12 h 20"/>
                <a:gd name="T20" fmla="*/ 2 w 36"/>
                <a:gd name="T21" fmla="*/ 12 h 20"/>
                <a:gd name="T22" fmla="*/ 0 w 36"/>
                <a:gd name="T23" fmla="*/ 14 h 20"/>
                <a:gd name="T24" fmla="*/ 0 w 36"/>
                <a:gd name="T25" fmla="*/ 16 h 20"/>
                <a:gd name="T26" fmla="*/ 0 w 36"/>
                <a:gd name="T27" fmla="*/ 16 h 20"/>
                <a:gd name="T28" fmla="*/ 0 w 36"/>
                <a:gd name="T29" fmla="*/ 18 h 20"/>
                <a:gd name="T30" fmla="*/ 0 w 36"/>
                <a:gd name="T31" fmla="*/ 18 h 20"/>
                <a:gd name="T32" fmla="*/ 2 w 36"/>
                <a:gd name="T33" fmla="*/ 20 h 20"/>
                <a:gd name="T34" fmla="*/ 2 w 36"/>
                <a:gd name="T35" fmla="*/ 20 h 20"/>
                <a:gd name="T36" fmla="*/ 2 w 36"/>
                <a:gd name="T37" fmla="*/ 20 h 20"/>
                <a:gd name="T38" fmla="*/ 4 w 36"/>
                <a:gd name="T39" fmla="*/ 20 h 20"/>
                <a:gd name="T40" fmla="*/ 6 w 36"/>
                <a:gd name="T41" fmla="*/ 20 h 20"/>
                <a:gd name="T42" fmla="*/ 6 w 36"/>
                <a:gd name="T43" fmla="*/ 20 h 20"/>
                <a:gd name="T44" fmla="*/ 8 w 36"/>
                <a:gd name="T45" fmla="*/ 20 h 20"/>
                <a:gd name="T46" fmla="*/ 12 w 36"/>
                <a:gd name="T47" fmla="*/ 20 h 20"/>
                <a:gd name="T48" fmla="*/ 14 w 36"/>
                <a:gd name="T49" fmla="*/ 20 h 20"/>
                <a:gd name="T50" fmla="*/ 18 w 36"/>
                <a:gd name="T51" fmla="*/ 18 h 20"/>
                <a:gd name="T52" fmla="*/ 22 w 36"/>
                <a:gd name="T53" fmla="*/ 18 h 20"/>
                <a:gd name="T54" fmla="*/ 26 w 36"/>
                <a:gd name="T55" fmla="*/ 16 h 20"/>
                <a:gd name="T56" fmla="*/ 28 w 36"/>
                <a:gd name="T57" fmla="*/ 16 h 20"/>
                <a:gd name="T58" fmla="*/ 32 w 36"/>
                <a:gd name="T59" fmla="*/ 16 h 20"/>
                <a:gd name="T60" fmla="*/ 32 w 36"/>
                <a:gd name="T61" fmla="*/ 14 h 20"/>
                <a:gd name="T62" fmla="*/ 34 w 36"/>
                <a:gd name="T63" fmla="*/ 14 h 20"/>
                <a:gd name="T64" fmla="*/ 34 w 36"/>
                <a:gd name="T65" fmla="*/ 14 h 20"/>
                <a:gd name="T66" fmla="*/ 34 w 36"/>
                <a:gd name="T67" fmla="*/ 12 h 20"/>
                <a:gd name="T68" fmla="*/ 36 w 36"/>
                <a:gd name="T69" fmla="*/ 12 h 20"/>
                <a:gd name="T70" fmla="*/ 36 w 36"/>
                <a:gd name="T71" fmla="*/ 10 h 20"/>
                <a:gd name="T72" fmla="*/ 36 w 36"/>
                <a:gd name="T73" fmla="*/ 10 h 20"/>
                <a:gd name="T74" fmla="*/ 36 w 36"/>
                <a:gd name="T75" fmla="*/ 10 h 20"/>
                <a:gd name="T76" fmla="*/ 34 w 36"/>
                <a:gd name="T77" fmla="*/ 8 h 20"/>
                <a:gd name="T78" fmla="*/ 34 w 36"/>
                <a:gd name="T79" fmla="*/ 8 h 20"/>
                <a:gd name="T80" fmla="*/ 32 w 36"/>
                <a:gd name="T81" fmla="*/ 6 h 20"/>
                <a:gd name="T82" fmla="*/ 30 w 36"/>
                <a:gd name="T83" fmla="*/ 6 h 20"/>
                <a:gd name="T84" fmla="*/ 30 w 36"/>
                <a:gd name="T85" fmla="*/ 4 h 20"/>
                <a:gd name="T86" fmla="*/ 28 w 36"/>
                <a:gd name="T87" fmla="*/ 4 h 20"/>
                <a:gd name="T88" fmla="*/ 26 w 36"/>
                <a:gd name="T89" fmla="*/ 2 h 20"/>
                <a:gd name="T90" fmla="*/ 24 w 36"/>
                <a:gd name="T91" fmla="*/ 2 h 20"/>
                <a:gd name="T92" fmla="*/ 22 w 36"/>
                <a:gd name="T93" fmla="*/ 2 h 20"/>
                <a:gd name="T94" fmla="*/ 20 w 36"/>
                <a:gd name="T95" fmla="*/ 0 h 20"/>
                <a:gd name="T96" fmla="*/ 18 w 36"/>
                <a:gd name="T97" fmla="*/ 0 h 20"/>
                <a:gd name="T98" fmla="*/ 16 w 36"/>
                <a:gd name="T99" fmla="*/ 0 h 20"/>
                <a:gd name="T100" fmla="*/ 14 w 36"/>
                <a:gd name="T101" fmla="*/ 0 h 20"/>
                <a:gd name="T102" fmla="*/ 12 w 36"/>
                <a:gd name="T103" fmla="*/ 0 h 20"/>
                <a:gd name="T104" fmla="*/ 10 w 36"/>
                <a:gd name="T10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 h="20">
                  <a:moveTo>
                    <a:pt x="10" y="0"/>
                  </a:moveTo>
                  <a:lnTo>
                    <a:pt x="10" y="0"/>
                  </a:lnTo>
                  <a:lnTo>
                    <a:pt x="10" y="2"/>
                  </a:lnTo>
                  <a:lnTo>
                    <a:pt x="8" y="2"/>
                  </a:lnTo>
                  <a:lnTo>
                    <a:pt x="8" y="2"/>
                  </a:lnTo>
                  <a:lnTo>
                    <a:pt x="6" y="4"/>
                  </a:lnTo>
                  <a:lnTo>
                    <a:pt x="4" y="6"/>
                  </a:lnTo>
                  <a:lnTo>
                    <a:pt x="4" y="8"/>
                  </a:lnTo>
                  <a:lnTo>
                    <a:pt x="2" y="10"/>
                  </a:lnTo>
                  <a:lnTo>
                    <a:pt x="2" y="12"/>
                  </a:lnTo>
                  <a:lnTo>
                    <a:pt x="2" y="12"/>
                  </a:lnTo>
                  <a:lnTo>
                    <a:pt x="0" y="14"/>
                  </a:lnTo>
                  <a:lnTo>
                    <a:pt x="0" y="16"/>
                  </a:lnTo>
                  <a:lnTo>
                    <a:pt x="0" y="16"/>
                  </a:lnTo>
                  <a:lnTo>
                    <a:pt x="0" y="18"/>
                  </a:lnTo>
                  <a:lnTo>
                    <a:pt x="0" y="18"/>
                  </a:lnTo>
                  <a:lnTo>
                    <a:pt x="2" y="20"/>
                  </a:lnTo>
                  <a:lnTo>
                    <a:pt x="2" y="20"/>
                  </a:lnTo>
                  <a:lnTo>
                    <a:pt x="2" y="20"/>
                  </a:lnTo>
                  <a:lnTo>
                    <a:pt x="4" y="20"/>
                  </a:lnTo>
                  <a:lnTo>
                    <a:pt x="6" y="20"/>
                  </a:lnTo>
                  <a:lnTo>
                    <a:pt x="6" y="20"/>
                  </a:lnTo>
                  <a:lnTo>
                    <a:pt x="8" y="20"/>
                  </a:lnTo>
                  <a:lnTo>
                    <a:pt x="12" y="20"/>
                  </a:lnTo>
                  <a:lnTo>
                    <a:pt x="14" y="20"/>
                  </a:lnTo>
                  <a:lnTo>
                    <a:pt x="18" y="18"/>
                  </a:lnTo>
                  <a:lnTo>
                    <a:pt x="22" y="18"/>
                  </a:lnTo>
                  <a:lnTo>
                    <a:pt x="26" y="16"/>
                  </a:lnTo>
                  <a:lnTo>
                    <a:pt x="28" y="16"/>
                  </a:lnTo>
                  <a:lnTo>
                    <a:pt x="32" y="16"/>
                  </a:lnTo>
                  <a:lnTo>
                    <a:pt x="32" y="14"/>
                  </a:lnTo>
                  <a:lnTo>
                    <a:pt x="34" y="14"/>
                  </a:lnTo>
                  <a:lnTo>
                    <a:pt x="34" y="14"/>
                  </a:lnTo>
                  <a:lnTo>
                    <a:pt x="34" y="12"/>
                  </a:lnTo>
                  <a:lnTo>
                    <a:pt x="36" y="12"/>
                  </a:lnTo>
                  <a:lnTo>
                    <a:pt x="36" y="10"/>
                  </a:lnTo>
                  <a:lnTo>
                    <a:pt x="36" y="10"/>
                  </a:lnTo>
                  <a:lnTo>
                    <a:pt x="36" y="10"/>
                  </a:lnTo>
                  <a:lnTo>
                    <a:pt x="34" y="8"/>
                  </a:lnTo>
                  <a:lnTo>
                    <a:pt x="34" y="8"/>
                  </a:lnTo>
                  <a:lnTo>
                    <a:pt x="32" y="6"/>
                  </a:lnTo>
                  <a:lnTo>
                    <a:pt x="30" y="6"/>
                  </a:lnTo>
                  <a:lnTo>
                    <a:pt x="30" y="4"/>
                  </a:lnTo>
                  <a:lnTo>
                    <a:pt x="28" y="4"/>
                  </a:lnTo>
                  <a:lnTo>
                    <a:pt x="26" y="2"/>
                  </a:lnTo>
                  <a:lnTo>
                    <a:pt x="24" y="2"/>
                  </a:lnTo>
                  <a:lnTo>
                    <a:pt x="22" y="2"/>
                  </a:lnTo>
                  <a:lnTo>
                    <a:pt x="20" y="0"/>
                  </a:lnTo>
                  <a:lnTo>
                    <a:pt x="18" y="0"/>
                  </a:lnTo>
                  <a:lnTo>
                    <a:pt x="16" y="0"/>
                  </a:lnTo>
                  <a:lnTo>
                    <a:pt x="14" y="0"/>
                  </a:lnTo>
                  <a:lnTo>
                    <a:pt x="12" y="0"/>
                  </a:lnTo>
                  <a:lnTo>
                    <a:pt x="10" y="0"/>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34" name="Freeform 597">
              <a:extLst>
                <a:ext uri="{FF2B5EF4-FFF2-40B4-BE49-F238E27FC236}">
                  <a16:creationId xmlns:a16="http://schemas.microsoft.com/office/drawing/2014/main" id="{BC61E078-B29A-4477-A73B-9FB0B12B76F3}"/>
                </a:ext>
              </a:extLst>
            </p:cNvPr>
            <p:cNvSpPr>
              <a:spLocks/>
            </p:cNvSpPr>
            <p:nvPr/>
          </p:nvSpPr>
          <p:spPr bwMode="auto">
            <a:xfrm>
              <a:off x="4701924" y="1806520"/>
              <a:ext cx="68084" cy="34195"/>
            </a:xfrm>
            <a:custGeom>
              <a:avLst/>
              <a:gdLst>
                <a:gd name="T0" fmla="*/ 10 w 36"/>
                <a:gd name="T1" fmla="*/ 0 h 20"/>
                <a:gd name="T2" fmla="*/ 10 w 36"/>
                <a:gd name="T3" fmla="*/ 0 h 20"/>
                <a:gd name="T4" fmla="*/ 10 w 36"/>
                <a:gd name="T5" fmla="*/ 2 h 20"/>
                <a:gd name="T6" fmla="*/ 8 w 36"/>
                <a:gd name="T7" fmla="*/ 2 h 20"/>
                <a:gd name="T8" fmla="*/ 8 w 36"/>
                <a:gd name="T9" fmla="*/ 2 h 20"/>
                <a:gd name="T10" fmla="*/ 6 w 36"/>
                <a:gd name="T11" fmla="*/ 4 h 20"/>
                <a:gd name="T12" fmla="*/ 4 w 36"/>
                <a:gd name="T13" fmla="*/ 6 h 20"/>
                <a:gd name="T14" fmla="*/ 4 w 36"/>
                <a:gd name="T15" fmla="*/ 8 h 20"/>
                <a:gd name="T16" fmla="*/ 2 w 36"/>
                <a:gd name="T17" fmla="*/ 10 h 20"/>
                <a:gd name="T18" fmla="*/ 2 w 36"/>
                <a:gd name="T19" fmla="*/ 12 h 20"/>
                <a:gd name="T20" fmla="*/ 2 w 36"/>
                <a:gd name="T21" fmla="*/ 12 h 20"/>
                <a:gd name="T22" fmla="*/ 0 w 36"/>
                <a:gd name="T23" fmla="*/ 14 h 20"/>
                <a:gd name="T24" fmla="*/ 0 w 36"/>
                <a:gd name="T25" fmla="*/ 16 h 20"/>
                <a:gd name="T26" fmla="*/ 0 w 36"/>
                <a:gd name="T27" fmla="*/ 16 h 20"/>
                <a:gd name="T28" fmla="*/ 0 w 36"/>
                <a:gd name="T29" fmla="*/ 18 h 20"/>
                <a:gd name="T30" fmla="*/ 0 w 36"/>
                <a:gd name="T31" fmla="*/ 18 h 20"/>
                <a:gd name="T32" fmla="*/ 2 w 36"/>
                <a:gd name="T33" fmla="*/ 20 h 20"/>
                <a:gd name="T34" fmla="*/ 2 w 36"/>
                <a:gd name="T35" fmla="*/ 20 h 20"/>
                <a:gd name="T36" fmla="*/ 2 w 36"/>
                <a:gd name="T37" fmla="*/ 20 h 20"/>
                <a:gd name="T38" fmla="*/ 4 w 36"/>
                <a:gd name="T39" fmla="*/ 20 h 20"/>
                <a:gd name="T40" fmla="*/ 6 w 36"/>
                <a:gd name="T41" fmla="*/ 20 h 20"/>
                <a:gd name="T42" fmla="*/ 6 w 36"/>
                <a:gd name="T43" fmla="*/ 20 h 20"/>
                <a:gd name="T44" fmla="*/ 8 w 36"/>
                <a:gd name="T45" fmla="*/ 20 h 20"/>
                <a:gd name="T46" fmla="*/ 12 w 36"/>
                <a:gd name="T47" fmla="*/ 20 h 20"/>
                <a:gd name="T48" fmla="*/ 14 w 36"/>
                <a:gd name="T49" fmla="*/ 20 h 20"/>
                <a:gd name="T50" fmla="*/ 18 w 36"/>
                <a:gd name="T51" fmla="*/ 18 h 20"/>
                <a:gd name="T52" fmla="*/ 22 w 36"/>
                <a:gd name="T53" fmla="*/ 18 h 20"/>
                <a:gd name="T54" fmla="*/ 26 w 36"/>
                <a:gd name="T55" fmla="*/ 16 h 20"/>
                <a:gd name="T56" fmla="*/ 28 w 36"/>
                <a:gd name="T57" fmla="*/ 16 h 20"/>
                <a:gd name="T58" fmla="*/ 32 w 36"/>
                <a:gd name="T59" fmla="*/ 16 h 20"/>
                <a:gd name="T60" fmla="*/ 32 w 36"/>
                <a:gd name="T61" fmla="*/ 14 h 20"/>
                <a:gd name="T62" fmla="*/ 34 w 36"/>
                <a:gd name="T63" fmla="*/ 14 h 20"/>
                <a:gd name="T64" fmla="*/ 34 w 36"/>
                <a:gd name="T65" fmla="*/ 14 h 20"/>
                <a:gd name="T66" fmla="*/ 34 w 36"/>
                <a:gd name="T67" fmla="*/ 12 h 20"/>
                <a:gd name="T68" fmla="*/ 36 w 36"/>
                <a:gd name="T69" fmla="*/ 12 h 20"/>
                <a:gd name="T70" fmla="*/ 36 w 36"/>
                <a:gd name="T71" fmla="*/ 10 h 20"/>
                <a:gd name="T72" fmla="*/ 36 w 36"/>
                <a:gd name="T73" fmla="*/ 10 h 20"/>
                <a:gd name="T74" fmla="*/ 36 w 36"/>
                <a:gd name="T75" fmla="*/ 10 h 20"/>
                <a:gd name="T76" fmla="*/ 34 w 36"/>
                <a:gd name="T77" fmla="*/ 8 h 20"/>
                <a:gd name="T78" fmla="*/ 34 w 36"/>
                <a:gd name="T79" fmla="*/ 8 h 20"/>
                <a:gd name="T80" fmla="*/ 32 w 36"/>
                <a:gd name="T81" fmla="*/ 6 h 20"/>
                <a:gd name="T82" fmla="*/ 30 w 36"/>
                <a:gd name="T83" fmla="*/ 6 h 20"/>
                <a:gd name="T84" fmla="*/ 30 w 36"/>
                <a:gd name="T85" fmla="*/ 4 h 20"/>
                <a:gd name="T86" fmla="*/ 28 w 36"/>
                <a:gd name="T87" fmla="*/ 4 h 20"/>
                <a:gd name="T88" fmla="*/ 26 w 36"/>
                <a:gd name="T89" fmla="*/ 2 h 20"/>
                <a:gd name="T90" fmla="*/ 24 w 36"/>
                <a:gd name="T91" fmla="*/ 2 h 20"/>
                <a:gd name="T92" fmla="*/ 22 w 36"/>
                <a:gd name="T93" fmla="*/ 2 h 20"/>
                <a:gd name="T94" fmla="*/ 20 w 36"/>
                <a:gd name="T95" fmla="*/ 0 h 20"/>
                <a:gd name="T96" fmla="*/ 18 w 36"/>
                <a:gd name="T97" fmla="*/ 0 h 20"/>
                <a:gd name="T98" fmla="*/ 16 w 36"/>
                <a:gd name="T99" fmla="*/ 0 h 20"/>
                <a:gd name="T100" fmla="*/ 14 w 36"/>
                <a:gd name="T101" fmla="*/ 0 h 20"/>
                <a:gd name="T102" fmla="*/ 12 w 36"/>
                <a:gd name="T103" fmla="*/ 0 h 20"/>
                <a:gd name="T104" fmla="*/ 10 w 36"/>
                <a:gd name="T10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 h="20">
                  <a:moveTo>
                    <a:pt x="10" y="0"/>
                  </a:moveTo>
                  <a:lnTo>
                    <a:pt x="10" y="0"/>
                  </a:lnTo>
                  <a:lnTo>
                    <a:pt x="10" y="2"/>
                  </a:lnTo>
                  <a:lnTo>
                    <a:pt x="8" y="2"/>
                  </a:lnTo>
                  <a:lnTo>
                    <a:pt x="8" y="2"/>
                  </a:lnTo>
                  <a:lnTo>
                    <a:pt x="6" y="4"/>
                  </a:lnTo>
                  <a:lnTo>
                    <a:pt x="4" y="6"/>
                  </a:lnTo>
                  <a:lnTo>
                    <a:pt x="4" y="8"/>
                  </a:lnTo>
                  <a:lnTo>
                    <a:pt x="2" y="10"/>
                  </a:lnTo>
                  <a:lnTo>
                    <a:pt x="2" y="12"/>
                  </a:lnTo>
                  <a:lnTo>
                    <a:pt x="2" y="12"/>
                  </a:lnTo>
                  <a:lnTo>
                    <a:pt x="0" y="14"/>
                  </a:lnTo>
                  <a:lnTo>
                    <a:pt x="0" y="16"/>
                  </a:lnTo>
                  <a:lnTo>
                    <a:pt x="0" y="16"/>
                  </a:lnTo>
                  <a:lnTo>
                    <a:pt x="0" y="18"/>
                  </a:lnTo>
                  <a:lnTo>
                    <a:pt x="0" y="18"/>
                  </a:lnTo>
                  <a:lnTo>
                    <a:pt x="2" y="20"/>
                  </a:lnTo>
                  <a:lnTo>
                    <a:pt x="2" y="20"/>
                  </a:lnTo>
                  <a:lnTo>
                    <a:pt x="2" y="20"/>
                  </a:lnTo>
                  <a:lnTo>
                    <a:pt x="4" y="20"/>
                  </a:lnTo>
                  <a:lnTo>
                    <a:pt x="6" y="20"/>
                  </a:lnTo>
                  <a:lnTo>
                    <a:pt x="6" y="20"/>
                  </a:lnTo>
                  <a:lnTo>
                    <a:pt x="8" y="20"/>
                  </a:lnTo>
                  <a:lnTo>
                    <a:pt x="12" y="20"/>
                  </a:lnTo>
                  <a:lnTo>
                    <a:pt x="14" y="20"/>
                  </a:lnTo>
                  <a:lnTo>
                    <a:pt x="18" y="18"/>
                  </a:lnTo>
                  <a:lnTo>
                    <a:pt x="22" y="18"/>
                  </a:lnTo>
                  <a:lnTo>
                    <a:pt x="26" y="16"/>
                  </a:lnTo>
                  <a:lnTo>
                    <a:pt x="28" y="16"/>
                  </a:lnTo>
                  <a:lnTo>
                    <a:pt x="32" y="16"/>
                  </a:lnTo>
                  <a:lnTo>
                    <a:pt x="32" y="14"/>
                  </a:lnTo>
                  <a:lnTo>
                    <a:pt x="34" y="14"/>
                  </a:lnTo>
                  <a:lnTo>
                    <a:pt x="34" y="14"/>
                  </a:lnTo>
                  <a:lnTo>
                    <a:pt x="34" y="12"/>
                  </a:lnTo>
                  <a:lnTo>
                    <a:pt x="36" y="12"/>
                  </a:lnTo>
                  <a:lnTo>
                    <a:pt x="36" y="10"/>
                  </a:lnTo>
                  <a:lnTo>
                    <a:pt x="36" y="10"/>
                  </a:lnTo>
                  <a:lnTo>
                    <a:pt x="36" y="10"/>
                  </a:lnTo>
                  <a:lnTo>
                    <a:pt x="34" y="8"/>
                  </a:lnTo>
                  <a:lnTo>
                    <a:pt x="34" y="8"/>
                  </a:lnTo>
                  <a:lnTo>
                    <a:pt x="32" y="6"/>
                  </a:lnTo>
                  <a:lnTo>
                    <a:pt x="30" y="6"/>
                  </a:lnTo>
                  <a:lnTo>
                    <a:pt x="30" y="4"/>
                  </a:lnTo>
                  <a:lnTo>
                    <a:pt x="28" y="4"/>
                  </a:lnTo>
                  <a:lnTo>
                    <a:pt x="26" y="2"/>
                  </a:lnTo>
                  <a:lnTo>
                    <a:pt x="24" y="2"/>
                  </a:lnTo>
                  <a:lnTo>
                    <a:pt x="22" y="2"/>
                  </a:lnTo>
                  <a:lnTo>
                    <a:pt x="20" y="0"/>
                  </a:lnTo>
                  <a:lnTo>
                    <a:pt x="18" y="0"/>
                  </a:lnTo>
                  <a:lnTo>
                    <a:pt x="16" y="0"/>
                  </a:lnTo>
                  <a:lnTo>
                    <a:pt x="14" y="0"/>
                  </a:lnTo>
                  <a:lnTo>
                    <a:pt x="12" y="0"/>
                  </a:lnTo>
                  <a:lnTo>
                    <a:pt x="10" y="0"/>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35" name="Freeform 598">
              <a:extLst>
                <a:ext uri="{FF2B5EF4-FFF2-40B4-BE49-F238E27FC236}">
                  <a16:creationId xmlns:a16="http://schemas.microsoft.com/office/drawing/2014/main" id="{19CAF40B-D533-460B-9525-013DE0432CB1}"/>
                </a:ext>
              </a:extLst>
            </p:cNvPr>
            <p:cNvSpPr>
              <a:spLocks/>
            </p:cNvSpPr>
            <p:nvPr/>
          </p:nvSpPr>
          <p:spPr bwMode="auto">
            <a:xfrm>
              <a:off x="4372854" y="1129455"/>
              <a:ext cx="1365449" cy="1070310"/>
            </a:xfrm>
            <a:custGeom>
              <a:avLst/>
              <a:gdLst>
                <a:gd name="T0" fmla="*/ 104 w 722"/>
                <a:gd name="T1" fmla="*/ 102 h 626"/>
                <a:gd name="T2" fmla="*/ 92 w 722"/>
                <a:gd name="T3" fmla="*/ 136 h 626"/>
                <a:gd name="T4" fmla="*/ 34 w 722"/>
                <a:gd name="T5" fmla="*/ 168 h 626"/>
                <a:gd name="T6" fmla="*/ 2 w 722"/>
                <a:gd name="T7" fmla="*/ 188 h 626"/>
                <a:gd name="T8" fmla="*/ 56 w 722"/>
                <a:gd name="T9" fmla="*/ 188 h 626"/>
                <a:gd name="T10" fmla="*/ 42 w 722"/>
                <a:gd name="T11" fmla="*/ 208 h 626"/>
                <a:gd name="T12" fmla="*/ 22 w 722"/>
                <a:gd name="T13" fmla="*/ 218 h 626"/>
                <a:gd name="T14" fmla="*/ 106 w 722"/>
                <a:gd name="T15" fmla="*/ 234 h 626"/>
                <a:gd name="T16" fmla="*/ 166 w 722"/>
                <a:gd name="T17" fmla="*/ 262 h 626"/>
                <a:gd name="T18" fmla="*/ 190 w 722"/>
                <a:gd name="T19" fmla="*/ 358 h 626"/>
                <a:gd name="T20" fmla="*/ 216 w 722"/>
                <a:gd name="T21" fmla="*/ 352 h 626"/>
                <a:gd name="T22" fmla="*/ 206 w 722"/>
                <a:gd name="T23" fmla="*/ 376 h 626"/>
                <a:gd name="T24" fmla="*/ 218 w 722"/>
                <a:gd name="T25" fmla="*/ 388 h 626"/>
                <a:gd name="T26" fmla="*/ 224 w 722"/>
                <a:gd name="T27" fmla="*/ 424 h 626"/>
                <a:gd name="T28" fmla="*/ 188 w 722"/>
                <a:gd name="T29" fmla="*/ 462 h 626"/>
                <a:gd name="T30" fmla="*/ 232 w 722"/>
                <a:gd name="T31" fmla="*/ 586 h 626"/>
                <a:gd name="T32" fmla="*/ 270 w 722"/>
                <a:gd name="T33" fmla="*/ 608 h 626"/>
                <a:gd name="T34" fmla="*/ 304 w 722"/>
                <a:gd name="T35" fmla="*/ 620 h 626"/>
                <a:gd name="T36" fmla="*/ 342 w 722"/>
                <a:gd name="T37" fmla="*/ 540 h 626"/>
                <a:gd name="T38" fmla="*/ 356 w 722"/>
                <a:gd name="T39" fmla="*/ 498 h 626"/>
                <a:gd name="T40" fmla="*/ 436 w 722"/>
                <a:gd name="T41" fmla="*/ 482 h 626"/>
                <a:gd name="T42" fmla="*/ 462 w 722"/>
                <a:gd name="T43" fmla="*/ 436 h 626"/>
                <a:gd name="T44" fmla="*/ 528 w 722"/>
                <a:gd name="T45" fmla="*/ 434 h 626"/>
                <a:gd name="T46" fmla="*/ 584 w 722"/>
                <a:gd name="T47" fmla="*/ 384 h 626"/>
                <a:gd name="T48" fmla="*/ 530 w 722"/>
                <a:gd name="T49" fmla="*/ 374 h 626"/>
                <a:gd name="T50" fmla="*/ 550 w 722"/>
                <a:gd name="T51" fmla="*/ 348 h 626"/>
                <a:gd name="T52" fmla="*/ 592 w 722"/>
                <a:gd name="T53" fmla="*/ 374 h 626"/>
                <a:gd name="T54" fmla="*/ 592 w 722"/>
                <a:gd name="T55" fmla="*/ 336 h 626"/>
                <a:gd name="T56" fmla="*/ 560 w 722"/>
                <a:gd name="T57" fmla="*/ 314 h 626"/>
                <a:gd name="T58" fmla="*/ 588 w 722"/>
                <a:gd name="T59" fmla="*/ 312 h 626"/>
                <a:gd name="T60" fmla="*/ 606 w 722"/>
                <a:gd name="T61" fmla="*/ 300 h 626"/>
                <a:gd name="T62" fmla="*/ 612 w 722"/>
                <a:gd name="T63" fmla="*/ 282 h 626"/>
                <a:gd name="T64" fmla="*/ 644 w 722"/>
                <a:gd name="T65" fmla="*/ 268 h 626"/>
                <a:gd name="T66" fmla="*/ 628 w 722"/>
                <a:gd name="T67" fmla="*/ 244 h 626"/>
                <a:gd name="T68" fmla="*/ 638 w 722"/>
                <a:gd name="T69" fmla="*/ 212 h 626"/>
                <a:gd name="T70" fmla="*/ 644 w 722"/>
                <a:gd name="T71" fmla="*/ 188 h 626"/>
                <a:gd name="T72" fmla="*/ 602 w 722"/>
                <a:gd name="T73" fmla="*/ 182 h 626"/>
                <a:gd name="T74" fmla="*/ 638 w 722"/>
                <a:gd name="T75" fmla="*/ 140 h 626"/>
                <a:gd name="T76" fmla="*/ 622 w 722"/>
                <a:gd name="T77" fmla="*/ 122 h 626"/>
                <a:gd name="T78" fmla="*/ 662 w 722"/>
                <a:gd name="T79" fmla="*/ 108 h 626"/>
                <a:gd name="T80" fmla="*/ 722 w 722"/>
                <a:gd name="T81" fmla="*/ 76 h 626"/>
                <a:gd name="T82" fmla="*/ 648 w 722"/>
                <a:gd name="T83" fmla="*/ 74 h 626"/>
                <a:gd name="T84" fmla="*/ 582 w 722"/>
                <a:gd name="T85" fmla="*/ 104 h 626"/>
                <a:gd name="T86" fmla="*/ 604 w 722"/>
                <a:gd name="T87" fmla="*/ 64 h 626"/>
                <a:gd name="T88" fmla="*/ 558 w 722"/>
                <a:gd name="T89" fmla="*/ 82 h 626"/>
                <a:gd name="T90" fmla="*/ 556 w 722"/>
                <a:gd name="T91" fmla="*/ 58 h 626"/>
                <a:gd name="T92" fmla="*/ 482 w 722"/>
                <a:gd name="T93" fmla="*/ 72 h 626"/>
                <a:gd name="T94" fmla="*/ 484 w 722"/>
                <a:gd name="T95" fmla="*/ 56 h 626"/>
                <a:gd name="T96" fmla="*/ 598 w 722"/>
                <a:gd name="T97" fmla="*/ 40 h 626"/>
                <a:gd name="T98" fmla="*/ 566 w 722"/>
                <a:gd name="T99" fmla="*/ 22 h 626"/>
                <a:gd name="T100" fmla="*/ 478 w 722"/>
                <a:gd name="T101" fmla="*/ 38 h 626"/>
                <a:gd name="T102" fmla="*/ 506 w 722"/>
                <a:gd name="T103" fmla="*/ 22 h 626"/>
                <a:gd name="T104" fmla="*/ 508 w 722"/>
                <a:gd name="T105" fmla="*/ 2 h 626"/>
                <a:gd name="T106" fmla="*/ 408 w 722"/>
                <a:gd name="T107" fmla="*/ 22 h 626"/>
                <a:gd name="T108" fmla="*/ 360 w 722"/>
                <a:gd name="T109" fmla="*/ 32 h 626"/>
                <a:gd name="T110" fmla="*/ 342 w 722"/>
                <a:gd name="T111" fmla="*/ 48 h 626"/>
                <a:gd name="T112" fmla="*/ 322 w 722"/>
                <a:gd name="T113" fmla="*/ 56 h 626"/>
                <a:gd name="T114" fmla="*/ 284 w 722"/>
                <a:gd name="T115" fmla="*/ 54 h 626"/>
                <a:gd name="T116" fmla="*/ 276 w 722"/>
                <a:gd name="T117" fmla="*/ 82 h 626"/>
                <a:gd name="T118" fmla="*/ 258 w 722"/>
                <a:gd name="T119" fmla="*/ 58 h 626"/>
                <a:gd name="T120" fmla="*/ 240 w 722"/>
                <a:gd name="T121" fmla="*/ 62 h 626"/>
                <a:gd name="T122" fmla="*/ 212 w 722"/>
                <a:gd name="T123" fmla="*/ 56 h 626"/>
                <a:gd name="T124" fmla="*/ 174 w 722"/>
                <a:gd name="T125" fmla="*/ 64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2" h="626">
                  <a:moveTo>
                    <a:pt x="150" y="78"/>
                  </a:moveTo>
                  <a:lnTo>
                    <a:pt x="150" y="78"/>
                  </a:lnTo>
                  <a:lnTo>
                    <a:pt x="150" y="80"/>
                  </a:lnTo>
                  <a:lnTo>
                    <a:pt x="148" y="82"/>
                  </a:lnTo>
                  <a:lnTo>
                    <a:pt x="144" y="88"/>
                  </a:lnTo>
                  <a:lnTo>
                    <a:pt x="144" y="90"/>
                  </a:lnTo>
                  <a:lnTo>
                    <a:pt x="142" y="94"/>
                  </a:lnTo>
                  <a:lnTo>
                    <a:pt x="140" y="94"/>
                  </a:lnTo>
                  <a:lnTo>
                    <a:pt x="140" y="96"/>
                  </a:lnTo>
                  <a:lnTo>
                    <a:pt x="138" y="96"/>
                  </a:lnTo>
                  <a:lnTo>
                    <a:pt x="138" y="98"/>
                  </a:lnTo>
                  <a:lnTo>
                    <a:pt x="136" y="98"/>
                  </a:lnTo>
                  <a:lnTo>
                    <a:pt x="134" y="98"/>
                  </a:lnTo>
                  <a:lnTo>
                    <a:pt x="132" y="100"/>
                  </a:lnTo>
                  <a:lnTo>
                    <a:pt x="128" y="100"/>
                  </a:lnTo>
                  <a:lnTo>
                    <a:pt x="126" y="100"/>
                  </a:lnTo>
                  <a:lnTo>
                    <a:pt x="122" y="100"/>
                  </a:lnTo>
                  <a:lnTo>
                    <a:pt x="116" y="100"/>
                  </a:lnTo>
                  <a:lnTo>
                    <a:pt x="110" y="102"/>
                  </a:lnTo>
                  <a:lnTo>
                    <a:pt x="106" y="102"/>
                  </a:lnTo>
                  <a:lnTo>
                    <a:pt x="104" y="102"/>
                  </a:lnTo>
                  <a:lnTo>
                    <a:pt x="102" y="104"/>
                  </a:lnTo>
                  <a:lnTo>
                    <a:pt x="98" y="104"/>
                  </a:lnTo>
                  <a:lnTo>
                    <a:pt x="98" y="104"/>
                  </a:lnTo>
                  <a:lnTo>
                    <a:pt x="96" y="106"/>
                  </a:lnTo>
                  <a:lnTo>
                    <a:pt x="96" y="106"/>
                  </a:lnTo>
                  <a:lnTo>
                    <a:pt x="96" y="106"/>
                  </a:lnTo>
                  <a:lnTo>
                    <a:pt x="94" y="108"/>
                  </a:lnTo>
                  <a:lnTo>
                    <a:pt x="94" y="108"/>
                  </a:lnTo>
                  <a:lnTo>
                    <a:pt x="94" y="110"/>
                  </a:lnTo>
                  <a:lnTo>
                    <a:pt x="94" y="112"/>
                  </a:lnTo>
                  <a:lnTo>
                    <a:pt x="94" y="112"/>
                  </a:lnTo>
                  <a:lnTo>
                    <a:pt x="94" y="116"/>
                  </a:lnTo>
                  <a:lnTo>
                    <a:pt x="94" y="118"/>
                  </a:lnTo>
                  <a:lnTo>
                    <a:pt x="94" y="122"/>
                  </a:lnTo>
                  <a:lnTo>
                    <a:pt x="94" y="126"/>
                  </a:lnTo>
                  <a:lnTo>
                    <a:pt x="94" y="128"/>
                  </a:lnTo>
                  <a:lnTo>
                    <a:pt x="94" y="130"/>
                  </a:lnTo>
                  <a:lnTo>
                    <a:pt x="94" y="132"/>
                  </a:lnTo>
                  <a:lnTo>
                    <a:pt x="94" y="134"/>
                  </a:lnTo>
                  <a:lnTo>
                    <a:pt x="94" y="136"/>
                  </a:lnTo>
                  <a:lnTo>
                    <a:pt x="92" y="136"/>
                  </a:lnTo>
                  <a:lnTo>
                    <a:pt x="92" y="138"/>
                  </a:lnTo>
                  <a:lnTo>
                    <a:pt x="90" y="140"/>
                  </a:lnTo>
                  <a:lnTo>
                    <a:pt x="88" y="140"/>
                  </a:lnTo>
                  <a:lnTo>
                    <a:pt x="86" y="140"/>
                  </a:lnTo>
                  <a:lnTo>
                    <a:pt x="84" y="142"/>
                  </a:lnTo>
                  <a:lnTo>
                    <a:pt x="82" y="142"/>
                  </a:lnTo>
                  <a:lnTo>
                    <a:pt x="78" y="142"/>
                  </a:lnTo>
                  <a:lnTo>
                    <a:pt x="72" y="144"/>
                  </a:lnTo>
                  <a:lnTo>
                    <a:pt x="68" y="144"/>
                  </a:lnTo>
                  <a:lnTo>
                    <a:pt x="66" y="146"/>
                  </a:lnTo>
                  <a:lnTo>
                    <a:pt x="64" y="146"/>
                  </a:lnTo>
                  <a:lnTo>
                    <a:pt x="62" y="146"/>
                  </a:lnTo>
                  <a:lnTo>
                    <a:pt x="60" y="148"/>
                  </a:lnTo>
                  <a:lnTo>
                    <a:pt x="58" y="148"/>
                  </a:lnTo>
                  <a:lnTo>
                    <a:pt x="56" y="148"/>
                  </a:lnTo>
                  <a:lnTo>
                    <a:pt x="54" y="152"/>
                  </a:lnTo>
                  <a:lnTo>
                    <a:pt x="50" y="154"/>
                  </a:lnTo>
                  <a:lnTo>
                    <a:pt x="44" y="158"/>
                  </a:lnTo>
                  <a:lnTo>
                    <a:pt x="40" y="162"/>
                  </a:lnTo>
                  <a:lnTo>
                    <a:pt x="38" y="164"/>
                  </a:lnTo>
                  <a:lnTo>
                    <a:pt x="34" y="168"/>
                  </a:lnTo>
                  <a:lnTo>
                    <a:pt x="32" y="168"/>
                  </a:lnTo>
                  <a:lnTo>
                    <a:pt x="30" y="170"/>
                  </a:lnTo>
                  <a:lnTo>
                    <a:pt x="28" y="170"/>
                  </a:lnTo>
                  <a:lnTo>
                    <a:pt x="26" y="170"/>
                  </a:lnTo>
                  <a:lnTo>
                    <a:pt x="22" y="172"/>
                  </a:lnTo>
                  <a:lnTo>
                    <a:pt x="14" y="174"/>
                  </a:lnTo>
                  <a:lnTo>
                    <a:pt x="10" y="174"/>
                  </a:lnTo>
                  <a:lnTo>
                    <a:pt x="6" y="176"/>
                  </a:lnTo>
                  <a:lnTo>
                    <a:pt x="6" y="176"/>
                  </a:lnTo>
                  <a:lnTo>
                    <a:pt x="4" y="176"/>
                  </a:lnTo>
                  <a:lnTo>
                    <a:pt x="2" y="178"/>
                  </a:lnTo>
                  <a:lnTo>
                    <a:pt x="0" y="178"/>
                  </a:lnTo>
                  <a:lnTo>
                    <a:pt x="0" y="180"/>
                  </a:lnTo>
                  <a:lnTo>
                    <a:pt x="0" y="180"/>
                  </a:lnTo>
                  <a:lnTo>
                    <a:pt x="0" y="180"/>
                  </a:lnTo>
                  <a:lnTo>
                    <a:pt x="0" y="182"/>
                  </a:lnTo>
                  <a:lnTo>
                    <a:pt x="0" y="184"/>
                  </a:lnTo>
                  <a:lnTo>
                    <a:pt x="0" y="186"/>
                  </a:lnTo>
                  <a:lnTo>
                    <a:pt x="0" y="186"/>
                  </a:lnTo>
                  <a:lnTo>
                    <a:pt x="0" y="188"/>
                  </a:lnTo>
                  <a:lnTo>
                    <a:pt x="2" y="188"/>
                  </a:lnTo>
                  <a:lnTo>
                    <a:pt x="2" y="190"/>
                  </a:lnTo>
                  <a:lnTo>
                    <a:pt x="4" y="190"/>
                  </a:lnTo>
                  <a:lnTo>
                    <a:pt x="4" y="192"/>
                  </a:lnTo>
                  <a:lnTo>
                    <a:pt x="6" y="192"/>
                  </a:lnTo>
                  <a:lnTo>
                    <a:pt x="8" y="192"/>
                  </a:lnTo>
                  <a:lnTo>
                    <a:pt x="8" y="192"/>
                  </a:lnTo>
                  <a:lnTo>
                    <a:pt x="10" y="192"/>
                  </a:lnTo>
                  <a:lnTo>
                    <a:pt x="14" y="192"/>
                  </a:lnTo>
                  <a:lnTo>
                    <a:pt x="16" y="192"/>
                  </a:lnTo>
                  <a:lnTo>
                    <a:pt x="20" y="190"/>
                  </a:lnTo>
                  <a:lnTo>
                    <a:pt x="28" y="190"/>
                  </a:lnTo>
                  <a:lnTo>
                    <a:pt x="36" y="188"/>
                  </a:lnTo>
                  <a:lnTo>
                    <a:pt x="40" y="186"/>
                  </a:lnTo>
                  <a:lnTo>
                    <a:pt x="44" y="186"/>
                  </a:lnTo>
                  <a:lnTo>
                    <a:pt x="46" y="186"/>
                  </a:lnTo>
                  <a:lnTo>
                    <a:pt x="50" y="186"/>
                  </a:lnTo>
                  <a:lnTo>
                    <a:pt x="52" y="186"/>
                  </a:lnTo>
                  <a:lnTo>
                    <a:pt x="52" y="186"/>
                  </a:lnTo>
                  <a:lnTo>
                    <a:pt x="54" y="186"/>
                  </a:lnTo>
                  <a:lnTo>
                    <a:pt x="56" y="188"/>
                  </a:lnTo>
                  <a:lnTo>
                    <a:pt x="56" y="188"/>
                  </a:lnTo>
                  <a:lnTo>
                    <a:pt x="58" y="190"/>
                  </a:lnTo>
                  <a:lnTo>
                    <a:pt x="60" y="192"/>
                  </a:lnTo>
                  <a:lnTo>
                    <a:pt x="62" y="194"/>
                  </a:lnTo>
                  <a:lnTo>
                    <a:pt x="64" y="196"/>
                  </a:lnTo>
                  <a:lnTo>
                    <a:pt x="64" y="198"/>
                  </a:lnTo>
                  <a:lnTo>
                    <a:pt x="64" y="198"/>
                  </a:lnTo>
                  <a:lnTo>
                    <a:pt x="66" y="200"/>
                  </a:lnTo>
                  <a:lnTo>
                    <a:pt x="66" y="200"/>
                  </a:lnTo>
                  <a:lnTo>
                    <a:pt x="66" y="202"/>
                  </a:lnTo>
                  <a:lnTo>
                    <a:pt x="66" y="202"/>
                  </a:lnTo>
                  <a:lnTo>
                    <a:pt x="64" y="204"/>
                  </a:lnTo>
                  <a:lnTo>
                    <a:pt x="64" y="204"/>
                  </a:lnTo>
                  <a:lnTo>
                    <a:pt x="62" y="204"/>
                  </a:lnTo>
                  <a:lnTo>
                    <a:pt x="62" y="206"/>
                  </a:lnTo>
                  <a:lnTo>
                    <a:pt x="60" y="206"/>
                  </a:lnTo>
                  <a:lnTo>
                    <a:pt x="58" y="206"/>
                  </a:lnTo>
                  <a:lnTo>
                    <a:pt x="56" y="206"/>
                  </a:lnTo>
                  <a:lnTo>
                    <a:pt x="52" y="206"/>
                  </a:lnTo>
                  <a:lnTo>
                    <a:pt x="48" y="208"/>
                  </a:lnTo>
                  <a:lnTo>
                    <a:pt x="44" y="208"/>
                  </a:lnTo>
                  <a:lnTo>
                    <a:pt x="42" y="208"/>
                  </a:lnTo>
                  <a:lnTo>
                    <a:pt x="42" y="208"/>
                  </a:lnTo>
                  <a:lnTo>
                    <a:pt x="40" y="208"/>
                  </a:lnTo>
                  <a:lnTo>
                    <a:pt x="36" y="208"/>
                  </a:lnTo>
                  <a:lnTo>
                    <a:pt x="34" y="208"/>
                  </a:lnTo>
                  <a:lnTo>
                    <a:pt x="30" y="208"/>
                  </a:lnTo>
                  <a:lnTo>
                    <a:pt x="26" y="208"/>
                  </a:lnTo>
                  <a:lnTo>
                    <a:pt x="24" y="208"/>
                  </a:lnTo>
                  <a:lnTo>
                    <a:pt x="24" y="208"/>
                  </a:lnTo>
                  <a:lnTo>
                    <a:pt x="22" y="208"/>
                  </a:lnTo>
                  <a:lnTo>
                    <a:pt x="20" y="208"/>
                  </a:lnTo>
                  <a:lnTo>
                    <a:pt x="20" y="210"/>
                  </a:lnTo>
                  <a:lnTo>
                    <a:pt x="20" y="210"/>
                  </a:lnTo>
                  <a:lnTo>
                    <a:pt x="20" y="210"/>
                  </a:lnTo>
                  <a:lnTo>
                    <a:pt x="20" y="212"/>
                  </a:lnTo>
                  <a:lnTo>
                    <a:pt x="20" y="212"/>
                  </a:lnTo>
                  <a:lnTo>
                    <a:pt x="20" y="212"/>
                  </a:lnTo>
                  <a:lnTo>
                    <a:pt x="20" y="214"/>
                  </a:lnTo>
                  <a:lnTo>
                    <a:pt x="20" y="214"/>
                  </a:lnTo>
                  <a:lnTo>
                    <a:pt x="22" y="216"/>
                  </a:lnTo>
                  <a:lnTo>
                    <a:pt x="22" y="216"/>
                  </a:lnTo>
                  <a:lnTo>
                    <a:pt x="22" y="218"/>
                  </a:lnTo>
                  <a:lnTo>
                    <a:pt x="24" y="220"/>
                  </a:lnTo>
                  <a:lnTo>
                    <a:pt x="28" y="222"/>
                  </a:lnTo>
                  <a:lnTo>
                    <a:pt x="30" y="224"/>
                  </a:lnTo>
                  <a:lnTo>
                    <a:pt x="32" y="226"/>
                  </a:lnTo>
                  <a:lnTo>
                    <a:pt x="36" y="226"/>
                  </a:lnTo>
                  <a:lnTo>
                    <a:pt x="38" y="228"/>
                  </a:lnTo>
                  <a:lnTo>
                    <a:pt x="42" y="230"/>
                  </a:lnTo>
                  <a:lnTo>
                    <a:pt x="44" y="232"/>
                  </a:lnTo>
                  <a:lnTo>
                    <a:pt x="50" y="234"/>
                  </a:lnTo>
                  <a:lnTo>
                    <a:pt x="56" y="236"/>
                  </a:lnTo>
                  <a:lnTo>
                    <a:pt x="58" y="236"/>
                  </a:lnTo>
                  <a:lnTo>
                    <a:pt x="60" y="236"/>
                  </a:lnTo>
                  <a:lnTo>
                    <a:pt x="62" y="236"/>
                  </a:lnTo>
                  <a:lnTo>
                    <a:pt x="64" y="236"/>
                  </a:lnTo>
                  <a:lnTo>
                    <a:pt x="66" y="236"/>
                  </a:lnTo>
                  <a:lnTo>
                    <a:pt x="70" y="236"/>
                  </a:lnTo>
                  <a:lnTo>
                    <a:pt x="74" y="236"/>
                  </a:lnTo>
                  <a:lnTo>
                    <a:pt x="80" y="236"/>
                  </a:lnTo>
                  <a:lnTo>
                    <a:pt x="86" y="236"/>
                  </a:lnTo>
                  <a:lnTo>
                    <a:pt x="100" y="234"/>
                  </a:lnTo>
                  <a:lnTo>
                    <a:pt x="106" y="234"/>
                  </a:lnTo>
                  <a:lnTo>
                    <a:pt x="112" y="234"/>
                  </a:lnTo>
                  <a:lnTo>
                    <a:pt x="118" y="232"/>
                  </a:lnTo>
                  <a:lnTo>
                    <a:pt x="124" y="232"/>
                  </a:lnTo>
                  <a:lnTo>
                    <a:pt x="130" y="232"/>
                  </a:lnTo>
                  <a:lnTo>
                    <a:pt x="132" y="232"/>
                  </a:lnTo>
                  <a:lnTo>
                    <a:pt x="134" y="232"/>
                  </a:lnTo>
                  <a:lnTo>
                    <a:pt x="136" y="234"/>
                  </a:lnTo>
                  <a:lnTo>
                    <a:pt x="140" y="234"/>
                  </a:lnTo>
                  <a:lnTo>
                    <a:pt x="142" y="234"/>
                  </a:lnTo>
                  <a:lnTo>
                    <a:pt x="144" y="236"/>
                  </a:lnTo>
                  <a:lnTo>
                    <a:pt x="144" y="236"/>
                  </a:lnTo>
                  <a:lnTo>
                    <a:pt x="146" y="236"/>
                  </a:lnTo>
                  <a:lnTo>
                    <a:pt x="148" y="238"/>
                  </a:lnTo>
                  <a:lnTo>
                    <a:pt x="150" y="240"/>
                  </a:lnTo>
                  <a:lnTo>
                    <a:pt x="152" y="242"/>
                  </a:lnTo>
                  <a:lnTo>
                    <a:pt x="156" y="246"/>
                  </a:lnTo>
                  <a:lnTo>
                    <a:pt x="158" y="250"/>
                  </a:lnTo>
                  <a:lnTo>
                    <a:pt x="162" y="254"/>
                  </a:lnTo>
                  <a:lnTo>
                    <a:pt x="164" y="258"/>
                  </a:lnTo>
                  <a:lnTo>
                    <a:pt x="166" y="260"/>
                  </a:lnTo>
                  <a:lnTo>
                    <a:pt x="166" y="262"/>
                  </a:lnTo>
                  <a:lnTo>
                    <a:pt x="168" y="264"/>
                  </a:lnTo>
                  <a:lnTo>
                    <a:pt x="170" y="270"/>
                  </a:lnTo>
                  <a:lnTo>
                    <a:pt x="172" y="274"/>
                  </a:lnTo>
                  <a:lnTo>
                    <a:pt x="174" y="280"/>
                  </a:lnTo>
                  <a:lnTo>
                    <a:pt x="176" y="286"/>
                  </a:lnTo>
                  <a:lnTo>
                    <a:pt x="178" y="292"/>
                  </a:lnTo>
                  <a:lnTo>
                    <a:pt x="182" y="300"/>
                  </a:lnTo>
                  <a:lnTo>
                    <a:pt x="182" y="304"/>
                  </a:lnTo>
                  <a:lnTo>
                    <a:pt x="184" y="310"/>
                  </a:lnTo>
                  <a:lnTo>
                    <a:pt x="186" y="320"/>
                  </a:lnTo>
                  <a:lnTo>
                    <a:pt x="188" y="332"/>
                  </a:lnTo>
                  <a:lnTo>
                    <a:pt x="188" y="340"/>
                  </a:lnTo>
                  <a:lnTo>
                    <a:pt x="188" y="344"/>
                  </a:lnTo>
                  <a:lnTo>
                    <a:pt x="188" y="346"/>
                  </a:lnTo>
                  <a:lnTo>
                    <a:pt x="188" y="350"/>
                  </a:lnTo>
                  <a:lnTo>
                    <a:pt x="188" y="354"/>
                  </a:lnTo>
                  <a:lnTo>
                    <a:pt x="188" y="354"/>
                  </a:lnTo>
                  <a:lnTo>
                    <a:pt x="190" y="356"/>
                  </a:lnTo>
                  <a:lnTo>
                    <a:pt x="190" y="356"/>
                  </a:lnTo>
                  <a:lnTo>
                    <a:pt x="190" y="358"/>
                  </a:lnTo>
                  <a:lnTo>
                    <a:pt x="190" y="358"/>
                  </a:lnTo>
                  <a:lnTo>
                    <a:pt x="192" y="358"/>
                  </a:lnTo>
                  <a:lnTo>
                    <a:pt x="192" y="358"/>
                  </a:lnTo>
                  <a:lnTo>
                    <a:pt x="192" y="358"/>
                  </a:lnTo>
                  <a:lnTo>
                    <a:pt x="194" y="358"/>
                  </a:lnTo>
                  <a:lnTo>
                    <a:pt x="194" y="358"/>
                  </a:lnTo>
                  <a:lnTo>
                    <a:pt x="196" y="358"/>
                  </a:lnTo>
                  <a:lnTo>
                    <a:pt x="196" y="358"/>
                  </a:lnTo>
                  <a:lnTo>
                    <a:pt x="198" y="356"/>
                  </a:lnTo>
                  <a:lnTo>
                    <a:pt x="202" y="354"/>
                  </a:lnTo>
                  <a:lnTo>
                    <a:pt x="204" y="352"/>
                  </a:lnTo>
                  <a:lnTo>
                    <a:pt x="206" y="350"/>
                  </a:lnTo>
                  <a:lnTo>
                    <a:pt x="206" y="350"/>
                  </a:lnTo>
                  <a:lnTo>
                    <a:pt x="208" y="350"/>
                  </a:lnTo>
                  <a:lnTo>
                    <a:pt x="210" y="348"/>
                  </a:lnTo>
                  <a:lnTo>
                    <a:pt x="210" y="348"/>
                  </a:lnTo>
                  <a:lnTo>
                    <a:pt x="210" y="348"/>
                  </a:lnTo>
                  <a:lnTo>
                    <a:pt x="212" y="348"/>
                  </a:lnTo>
                  <a:lnTo>
                    <a:pt x="212" y="350"/>
                  </a:lnTo>
                  <a:lnTo>
                    <a:pt x="214" y="350"/>
                  </a:lnTo>
                  <a:lnTo>
                    <a:pt x="214" y="352"/>
                  </a:lnTo>
                  <a:lnTo>
                    <a:pt x="216" y="352"/>
                  </a:lnTo>
                  <a:lnTo>
                    <a:pt x="216" y="354"/>
                  </a:lnTo>
                  <a:lnTo>
                    <a:pt x="218" y="356"/>
                  </a:lnTo>
                  <a:lnTo>
                    <a:pt x="218" y="356"/>
                  </a:lnTo>
                  <a:lnTo>
                    <a:pt x="218" y="358"/>
                  </a:lnTo>
                  <a:lnTo>
                    <a:pt x="220" y="360"/>
                  </a:lnTo>
                  <a:lnTo>
                    <a:pt x="220" y="362"/>
                  </a:lnTo>
                  <a:lnTo>
                    <a:pt x="220" y="364"/>
                  </a:lnTo>
                  <a:lnTo>
                    <a:pt x="220" y="366"/>
                  </a:lnTo>
                  <a:lnTo>
                    <a:pt x="220" y="368"/>
                  </a:lnTo>
                  <a:lnTo>
                    <a:pt x="220" y="368"/>
                  </a:lnTo>
                  <a:lnTo>
                    <a:pt x="220" y="370"/>
                  </a:lnTo>
                  <a:lnTo>
                    <a:pt x="220" y="370"/>
                  </a:lnTo>
                  <a:lnTo>
                    <a:pt x="220" y="372"/>
                  </a:lnTo>
                  <a:lnTo>
                    <a:pt x="220" y="372"/>
                  </a:lnTo>
                  <a:lnTo>
                    <a:pt x="218" y="372"/>
                  </a:lnTo>
                  <a:lnTo>
                    <a:pt x="218" y="372"/>
                  </a:lnTo>
                  <a:lnTo>
                    <a:pt x="216" y="374"/>
                  </a:lnTo>
                  <a:lnTo>
                    <a:pt x="214" y="374"/>
                  </a:lnTo>
                  <a:lnTo>
                    <a:pt x="212" y="374"/>
                  </a:lnTo>
                  <a:lnTo>
                    <a:pt x="210" y="374"/>
                  </a:lnTo>
                  <a:lnTo>
                    <a:pt x="206" y="376"/>
                  </a:lnTo>
                  <a:lnTo>
                    <a:pt x="202" y="376"/>
                  </a:lnTo>
                  <a:lnTo>
                    <a:pt x="200" y="376"/>
                  </a:lnTo>
                  <a:lnTo>
                    <a:pt x="198" y="376"/>
                  </a:lnTo>
                  <a:lnTo>
                    <a:pt x="196" y="376"/>
                  </a:lnTo>
                  <a:lnTo>
                    <a:pt x="196" y="378"/>
                  </a:lnTo>
                  <a:lnTo>
                    <a:pt x="194" y="378"/>
                  </a:lnTo>
                  <a:lnTo>
                    <a:pt x="194" y="378"/>
                  </a:lnTo>
                  <a:lnTo>
                    <a:pt x="194" y="380"/>
                  </a:lnTo>
                  <a:lnTo>
                    <a:pt x="194" y="380"/>
                  </a:lnTo>
                  <a:lnTo>
                    <a:pt x="194" y="380"/>
                  </a:lnTo>
                  <a:lnTo>
                    <a:pt x="194" y="382"/>
                  </a:lnTo>
                  <a:lnTo>
                    <a:pt x="194" y="382"/>
                  </a:lnTo>
                  <a:lnTo>
                    <a:pt x="196" y="382"/>
                  </a:lnTo>
                  <a:lnTo>
                    <a:pt x="196" y="384"/>
                  </a:lnTo>
                  <a:lnTo>
                    <a:pt x="196" y="384"/>
                  </a:lnTo>
                  <a:lnTo>
                    <a:pt x="198" y="384"/>
                  </a:lnTo>
                  <a:lnTo>
                    <a:pt x="202" y="386"/>
                  </a:lnTo>
                  <a:lnTo>
                    <a:pt x="204" y="386"/>
                  </a:lnTo>
                  <a:lnTo>
                    <a:pt x="210" y="388"/>
                  </a:lnTo>
                  <a:lnTo>
                    <a:pt x="216" y="388"/>
                  </a:lnTo>
                  <a:lnTo>
                    <a:pt x="218" y="388"/>
                  </a:lnTo>
                  <a:lnTo>
                    <a:pt x="222" y="390"/>
                  </a:lnTo>
                  <a:lnTo>
                    <a:pt x="224" y="390"/>
                  </a:lnTo>
                  <a:lnTo>
                    <a:pt x="226" y="392"/>
                  </a:lnTo>
                  <a:lnTo>
                    <a:pt x="228" y="392"/>
                  </a:lnTo>
                  <a:lnTo>
                    <a:pt x="228" y="392"/>
                  </a:lnTo>
                  <a:lnTo>
                    <a:pt x="228" y="394"/>
                  </a:lnTo>
                  <a:lnTo>
                    <a:pt x="228" y="394"/>
                  </a:lnTo>
                  <a:lnTo>
                    <a:pt x="230" y="396"/>
                  </a:lnTo>
                  <a:lnTo>
                    <a:pt x="230" y="398"/>
                  </a:lnTo>
                  <a:lnTo>
                    <a:pt x="230" y="398"/>
                  </a:lnTo>
                  <a:lnTo>
                    <a:pt x="230" y="400"/>
                  </a:lnTo>
                  <a:lnTo>
                    <a:pt x="230" y="402"/>
                  </a:lnTo>
                  <a:lnTo>
                    <a:pt x="230" y="404"/>
                  </a:lnTo>
                  <a:lnTo>
                    <a:pt x="230" y="408"/>
                  </a:lnTo>
                  <a:lnTo>
                    <a:pt x="230" y="410"/>
                  </a:lnTo>
                  <a:lnTo>
                    <a:pt x="228" y="414"/>
                  </a:lnTo>
                  <a:lnTo>
                    <a:pt x="228" y="418"/>
                  </a:lnTo>
                  <a:lnTo>
                    <a:pt x="226" y="420"/>
                  </a:lnTo>
                  <a:lnTo>
                    <a:pt x="226" y="422"/>
                  </a:lnTo>
                  <a:lnTo>
                    <a:pt x="224" y="422"/>
                  </a:lnTo>
                  <a:lnTo>
                    <a:pt x="224" y="424"/>
                  </a:lnTo>
                  <a:lnTo>
                    <a:pt x="222" y="426"/>
                  </a:lnTo>
                  <a:lnTo>
                    <a:pt x="222" y="426"/>
                  </a:lnTo>
                  <a:lnTo>
                    <a:pt x="220" y="428"/>
                  </a:lnTo>
                  <a:lnTo>
                    <a:pt x="218" y="428"/>
                  </a:lnTo>
                  <a:lnTo>
                    <a:pt x="214" y="430"/>
                  </a:lnTo>
                  <a:lnTo>
                    <a:pt x="210" y="432"/>
                  </a:lnTo>
                  <a:lnTo>
                    <a:pt x="206" y="434"/>
                  </a:lnTo>
                  <a:lnTo>
                    <a:pt x="202" y="436"/>
                  </a:lnTo>
                  <a:lnTo>
                    <a:pt x="200" y="436"/>
                  </a:lnTo>
                  <a:lnTo>
                    <a:pt x="198" y="438"/>
                  </a:lnTo>
                  <a:lnTo>
                    <a:pt x="198" y="438"/>
                  </a:lnTo>
                  <a:lnTo>
                    <a:pt x="196" y="440"/>
                  </a:lnTo>
                  <a:lnTo>
                    <a:pt x="196" y="440"/>
                  </a:lnTo>
                  <a:lnTo>
                    <a:pt x="194" y="442"/>
                  </a:lnTo>
                  <a:lnTo>
                    <a:pt x="194" y="444"/>
                  </a:lnTo>
                  <a:lnTo>
                    <a:pt x="192" y="446"/>
                  </a:lnTo>
                  <a:lnTo>
                    <a:pt x="190" y="450"/>
                  </a:lnTo>
                  <a:lnTo>
                    <a:pt x="190" y="454"/>
                  </a:lnTo>
                  <a:lnTo>
                    <a:pt x="190" y="456"/>
                  </a:lnTo>
                  <a:lnTo>
                    <a:pt x="188" y="460"/>
                  </a:lnTo>
                  <a:lnTo>
                    <a:pt x="188" y="462"/>
                  </a:lnTo>
                  <a:lnTo>
                    <a:pt x="188" y="464"/>
                  </a:lnTo>
                  <a:lnTo>
                    <a:pt x="188" y="466"/>
                  </a:lnTo>
                  <a:lnTo>
                    <a:pt x="190" y="470"/>
                  </a:lnTo>
                  <a:lnTo>
                    <a:pt x="190" y="472"/>
                  </a:lnTo>
                  <a:lnTo>
                    <a:pt x="192" y="478"/>
                  </a:lnTo>
                  <a:lnTo>
                    <a:pt x="194" y="486"/>
                  </a:lnTo>
                  <a:lnTo>
                    <a:pt x="196" y="492"/>
                  </a:lnTo>
                  <a:lnTo>
                    <a:pt x="198" y="498"/>
                  </a:lnTo>
                  <a:lnTo>
                    <a:pt x="200" y="502"/>
                  </a:lnTo>
                  <a:lnTo>
                    <a:pt x="202" y="508"/>
                  </a:lnTo>
                  <a:lnTo>
                    <a:pt x="204" y="518"/>
                  </a:lnTo>
                  <a:lnTo>
                    <a:pt x="210" y="532"/>
                  </a:lnTo>
                  <a:lnTo>
                    <a:pt x="214" y="544"/>
                  </a:lnTo>
                  <a:lnTo>
                    <a:pt x="216" y="550"/>
                  </a:lnTo>
                  <a:lnTo>
                    <a:pt x="218" y="556"/>
                  </a:lnTo>
                  <a:lnTo>
                    <a:pt x="220" y="560"/>
                  </a:lnTo>
                  <a:lnTo>
                    <a:pt x="224" y="566"/>
                  </a:lnTo>
                  <a:lnTo>
                    <a:pt x="226" y="572"/>
                  </a:lnTo>
                  <a:lnTo>
                    <a:pt x="228" y="580"/>
                  </a:lnTo>
                  <a:lnTo>
                    <a:pt x="230" y="582"/>
                  </a:lnTo>
                  <a:lnTo>
                    <a:pt x="232" y="586"/>
                  </a:lnTo>
                  <a:lnTo>
                    <a:pt x="232" y="590"/>
                  </a:lnTo>
                  <a:lnTo>
                    <a:pt x="234" y="592"/>
                  </a:lnTo>
                  <a:lnTo>
                    <a:pt x="236" y="594"/>
                  </a:lnTo>
                  <a:lnTo>
                    <a:pt x="238" y="598"/>
                  </a:lnTo>
                  <a:lnTo>
                    <a:pt x="240" y="600"/>
                  </a:lnTo>
                  <a:lnTo>
                    <a:pt x="242" y="600"/>
                  </a:lnTo>
                  <a:lnTo>
                    <a:pt x="242" y="602"/>
                  </a:lnTo>
                  <a:lnTo>
                    <a:pt x="244" y="602"/>
                  </a:lnTo>
                  <a:lnTo>
                    <a:pt x="246" y="602"/>
                  </a:lnTo>
                  <a:lnTo>
                    <a:pt x="246" y="602"/>
                  </a:lnTo>
                  <a:lnTo>
                    <a:pt x="250" y="604"/>
                  </a:lnTo>
                  <a:lnTo>
                    <a:pt x="254" y="604"/>
                  </a:lnTo>
                  <a:lnTo>
                    <a:pt x="258" y="604"/>
                  </a:lnTo>
                  <a:lnTo>
                    <a:pt x="262" y="604"/>
                  </a:lnTo>
                  <a:lnTo>
                    <a:pt x="262" y="604"/>
                  </a:lnTo>
                  <a:lnTo>
                    <a:pt x="264" y="604"/>
                  </a:lnTo>
                  <a:lnTo>
                    <a:pt x="266" y="606"/>
                  </a:lnTo>
                  <a:lnTo>
                    <a:pt x="266" y="606"/>
                  </a:lnTo>
                  <a:lnTo>
                    <a:pt x="268" y="606"/>
                  </a:lnTo>
                  <a:lnTo>
                    <a:pt x="268" y="608"/>
                  </a:lnTo>
                  <a:lnTo>
                    <a:pt x="270" y="608"/>
                  </a:lnTo>
                  <a:lnTo>
                    <a:pt x="270" y="610"/>
                  </a:lnTo>
                  <a:lnTo>
                    <a:pt x="272" y="614"/>
                  </a:lnTo>
                  <a:lnTo>
                    <a:pt x="272" y="616"/>
                  </a:lnTo>
                  <a:lnTo>
                    <a:pt x="274" y="620"/>
                  </a:lnTo>
                  <a:lnTo>
                    <a:pt x="276" y="622"/>
                  </a:lnTo>
                  <a:lnTo>
                    <a:pt x="276" y="624"/>
                  </a:lnTo>
                  <a:lnTo>
                    <a:pt x="278" y="624"/>
                  </a:lnTo>
                  <a:lnTo>
                    <a:pt x="278" y="626"/>
                  </a:lnTo>
                  <a:lnTo>
                    <a:pt x="280" y="626"/>
                  </a:lnTo>
                  <a:lnTo>
                    <a:pt x="280" y="626"/>
                  </a:lnTo>
                  <a:lnTo>
                    <a:pt x="282" y="626"/>
                  </a:lnTo>
                  <a:lnTo>
                    <a:pt x="284" y="626"/>
                  </a:lnTo>
                  <a:lnTo>
                    <a:pt x="284" y="626"/>
                  </a:lnTo>
                  <a:lnTo>
                    <a:pt x="288" y="626"/>
                  </a:lnTo>
                  <a:lnTo>
                    <a:pt x="290" y="626"/>
                  </a:lnTo>
                  <a:lnTo>
                    <a:pt x="294" y="624"/>
                  </a:lnTo>
                  <a:lnTo>
                    <a:pt x="298" y="624"/>
                  </a:lnTo>
                  <a:lnTo>
                    <a:pt x="300" y="622"/>
                  </a:lnTo>
                  <a:lnTo>
                    <a:pt x="302" y="622"/>
                  </a:lnTo>
                  <a:lnTo>
                    <a:pt x="302" y="620"/>
                  </a:lnTo>
                  <a:lnTo>
                    <a:pt x="304" y="620"/>
                  </a:lnTo>
                  <a:lnTo>
                    <a:pt x="304" y="618"/>
                  </a:lnTo>
                  <a:lnTo>
                    <a:pt x="306" y="618"/>
                  </a:lnTo>
                  <a:lnTo>
                    <a:pt x="306" y="616"/>
                  </a:lnTo>
                  <a:lnTo>
                    <a:pt x="308" y="612"/>
                  </a:lnTo>
                  <a:lnTo>
                    <a:pt x="310" y="608"/>
                  </a:lnTo>
                  <a:lnTo>
                    <a:pt x="312" y="604"/>
                  </a:lnTo>
                  <a:lnTo>
                    <a:pt x="314" y="600"/>
                  </a:lnTo>
                  <a:lnTo>
                    <a:pt x="314" y="596"/>
                  </a:lnTo>
                  <a:lnTo>
                    <a:pt x="316" y="590"/>
                  </a:lnTo>
                  <a:lnTo>
                    <a:pt x="318" y="582"/>
                  </a:lnTo>
                  <a:lnTo>
                    <a:pt x="322" y="572"/>
                  </a:lnTo>
                  <a:lnTo>
                    <a:pt x="322" y="568"/>
                  </a:lnTo>
                  <a:lnTo>
                    <a:pt x="324" y="564"/>
                  </a:lnTo>
                  <a:lnTo>
                    <a:pt x="326" y="560"/>
                  </a:lnTo>
                  <a:lnTo>
                    <a:pt x="328" y="558"/>
                  </a:lnTo>
                  <a:lnTo>
                    <a:pt x="328" y="556"/>
                  </a:lnTo>
                  <a:lnTo>
                    <a:pt x="328" y="556"/>
                  </a:lnTo>
                  <a:lnTo>
                    <a:pt x="330" y="552"/>
                  </a:lnTo>
                  <a:lnTo>
                    <a:pt x="336" y="546"/>
                  </a:lnTo>
                  <a:lnTo>
                    <a:pt x="340" y="544"/>
                  </a:lnTo>
                  <a:lnTo>
                    <a:pt x="342" y="540"/>
                  </a:lnTo>
                  <a:lnTo>
                    <a:pt x="344" y="538"/>
                  </a:lnTo>
                  <a:lnTo>
                    <a:pt x="344" y="536"/>
                  </a:lnTo>
                  <a:lnTo>
                    <a:pt x="344" y="536"/>
                  </a:lnTo>
                  <a:lnTo>
                    <a:pt x="346" y="534"/>
                  </a:lnTo>
                  <a:lnTo>
                    <a:pt x="346" y="532"/>
                  </a:lnTo>
                  <a:lnTo>
                    <a:pt x="346" y="530"/>
                  </a:lnTo>
                  <a:lnTo>
                    <a:pt x="346" y="528"/>
                  </a:lnTo>
                  <a:lnTo>
                    <a:pt x="346" y="524"/>
                  </a:lnTo>
                  <a:lnTo>
                    <a:pt x="346" y="518"/>
                  </a:lnTo>
                  <a:lnTo>
                    <a:pt x="346" y="514"/>
                  </a:lnTo>
                  <a:lnTo>
                    <a:pt x="346" y="512"/>
                  </a:lnTo>
                  <a:lnTo>
                    <a:pt x="346" y="510"/>
                  </a:lnTo>
                  <a:lnTo>
                    <a:pt x="346" y="508"/>
                  </a:lnTo>
                  <a:lnTo>
                    <a:pt x="346" y="506"/>
                  </a:lnTo>
                  <a:lnTo>
                    <a:pt x="346" y="504"/>
                  </a:lnTo>
                  <a:lnTo>
                    <a:pt x="348" y="502"/>
                  </a:lnTo>
                  <a:lnTo>
                    <a:pt x="348" y="502"/>
                  </a:lnTo>
                  <a:lnTo>
                    <a:pt x="348" y="500"/>
                  </a:lnTo>
                  <a:lnTo>
                    <a:pt x="350" y="500"/>
                  </a:lnTo>
                  <a:lnTo>
                    <a:pt x="352" y="498"/>
                  </a:lnTo>
                  <a:lnTo>
                    <a:pt x="356" y="498"/>
                  </a:lnTo>
                  <a:lnTo>
                    <a:pt x="358" y="496"/>
                  </a:lnTo>
                  <a:lnTo>
                    <a:pt x="362" y="496"/>
                  </a:lnTo>
                  <a:lnTo>
                    <a:pt x="364" y="496"/>
                  </a:lnTo>
                  <a:lnTo>
                    <a:pt x="368" y="496"/>
                  </a:lnTo>
                  <a:lnTo>
                    <a:pt x="374" y="494"/>
                  </a:lnTo>
                  <a:lnTo>
                    <a:pt x="380" y="494"/>
                  </a:lnTo>
                  <a:lnTo>
                    <a:pt x="386" y="494"/>
                  </a:lnTo>
                  <a:lnTo>
                    <a:pt x="388" y="492"/>
                  </a:lnTo>
                  <a:lnTo>
                    <a:pt x="390" y="492"/>
                  </a:lnTo>
                  <a:lnTo>
                    <a:pt x="392" y="492"/>
                  </a:lnTo>
                  <a:lnTo>
                    <a:pt x="396" y="492"/>
                  </a:lnTo>
                  <a:lnTo>
                    <a:pt x="400" y="490"/>
                  </a:lnTo>
                  <a:lnTo>
                    <a:pt x="408" y="490"/>
                  </a:lnTo>
                  <a:lnTo>
                    <a:pt x="414" y="488"/>
                  </a:lnTo>
                  <a:lnTo>
                    <a:pt x="420" y="488"/>
                  </a:lnTo>
                  <a:lnTo>
                    <a:pt x="424" y="488"/>
                  </a:lnTo>
                  <a:lnTo>
                    <a:pt x="426" y="486"/>
                  </a:lnTo>
                  <a:lnTo>
                    <a:pt x="428" y="486"/>
                  </a:lnTo>
                  <a:lnTo>
                    <a:pt x="432" y="484"/>
                  </a:lnTo>
                  <a:lnTo>
                    <a:pt x="434" y="484"/>
                  </a:lnTo>
                  <a:lnTo>
                    <a:pt x="436" y="482"/>
                  </a:lnTo>
                  <a:lnTo>
                    <a:pt x="436" y="482"/>
                  </a:lnTo>
                  <a:lnTo>
                    <a:pt x="438" y="480"/>
                  </a:lnTo>
                  <a:lnTo>
                    <a:pt x="438" y="480"/>
                  </a:lnTo>
                  <a:lnTo>
                    <a:pt x="438" y="478"/>
                  </a:lnTo>
                  <a:lnTo>
                    <a:pt x="440" y="476"/>
                  </a:lnTo>
                  <a:lnTo>
                    <a:pt x="442" y="472"/>
                  </a:lnTo>
                  <a:lnTo>
                    <a:pt x="442" y="470"/>
                  </a:lnTo>
                  <a:lnTo>
                    <a:pt x="444" y="466"/>
                  </a:lnTo>
                  <a:lnTo>
                    <a:pt x="446" y="458"/>
                  </a:lnTo>
                  <a:lnTo>
                    <a:pt x="448" y="452"/>
                  </a:lnTo>
                  <a:lnTo>
                    <a:pt x="450" y="448"/>
                  </a:lnTo>
                  <a:lnTo>
                    <a:pt x="452" y="446"/>
                  </a:lnTo>
                  <a:lnTo>
                    <a:pt x="452" y="442"/>
                  </a:lnTo>
                  <a:lnTo>
                    <a:pt x="454" y="440"/>
                  </a:lnTo>
                  <a:lnTo>
                    <a:pt x="456" y="440"/>
                  </a:lnTo>
                  <a:lnTo>
                    <a:pt x="456" y="438"/>
                  </a:lnTo>
                  <a:lnTo>
                    <a:pt x="458" y="438"/>
                  </a:lnTo>
                  <a:lnTo>
                    <a:pt x="458" y="436"/>
                  </a:lnTo>
                  <a:lnTo>
                    <a:pt x="460" y="436"/>
                  </a:lnTo>
                  <a:lnTo>
                    <a:pt x="460" y="436"/>
                  </a:lnTo>
                  <a:lnTo>
                    <a:pt x="462" y="436"/>
                  </a:lnTo>
                  <a:lnTo>
                    <a:pt x="464" y="436"/>
                  </a:lnTo>
                  <a:lnTo>
                    <a:pt x="464" y="436"/>
                  </a:lnTo>
                  <a:lnTo>
                    <a:pt x="466" y="436"/>
                  </a:lnTo>
                  <a:lnTo>
                    <a:pt x="470" y="436"/>
                  </a:lnTo>
                  <a:lnTo>
                    <a:pt x="474" y="436"/>
                  </a:lnTo>
                  <a:lnTo>
                    <a:pt x="478" y="436"/>
                  </a:lnTo>
                  <a:lnTo>
                    <a:pt x="482" y="438"/>
                  </a:lnTo>
                  <a:lnTo>
                    <a:pt x="486" y="438"/>
                  </a:lnTo>
                  <a:lnTo>
                    <a:pt x="494" y="440"/>
                  </a:lnTo>
                  <a:lnTo>
                    <a:pt x="498" y="440"/>
                  </a:lnTo>
                  <a:lnTo>
                    <a:pt x="500" y="442"/>
                  </a:lnTo>
                  <a:lnTo>
                    <a:pt x="504" y="442"/>
                  </a:lnTo>
                  <a:lnTo>
                    <a:pt x="508" y="442"/>
                  </a:lnTo>
                  <a:lnTo>
                    <a:pt x="510" y="442"/>
                  </a:lnTo>
                  <a:lnTo>
                    <a:pt x="512" y="442"/>
                  </a:lnTo>
                  <a:lnTo>
                    <a:pt x="514" y="442"/>
                  </a:lnTo>
                  <a:lnTo>
                    <a:pt x="516" y="442"/>
                  </a:lnTo>
                  <a:lnTo>
                    <a:pt x="520" y="440"/>
                  </a:lnTo>
                  <a:lnTo>
                    <a:pt x="522" y="438"/>
                  </a:lnTo>
                  <a:lnTo>
                    <a:pt x="526" y="436"/>
                  </a:lnTo>
                  <a:lnTo>
                    <a:pt x="528" y="434"/>
                  </a:lnTo>
                  <a:lnTo>
                    <a:pt x="532" y="432"/>
                  </a:lnTo>
                  <a:lnTo>
                    <a:pt x="536" y="430"/>
                  </a:lnTo>
                  <a:lnTo>
                    <a:pt x="538" y="428"/>
                  </a:lnTo>
                  <a:lnTo>
                    <a:pt x="546" y="422"/>
                  </a:lnTo>
                  <a:lnTo>
                    <a:pt x="552" y="418"/>
                  </a:lnTo>
                  <a:lnTo>
                    <a:pt x="556" y="414"/>
                  </a:lnTo>
                  <a:lnTo>
                    <a:pt x="562" y="410"/>
                  </a:lnTo>
                  <a:lnTo>
                    <a:pt x="564" y="406"/>
                  </a:lnTo>
                  <a:lnTo>
                    <a:pt x="568" y="404"/>
                  </a:lnTo>
                  <a:lnTo>
                    <a:pt x="572" y="400"/>
                  </a:lnTo>
                  <a:lnTo>
                    <a:pt x="576" y="398"/>
                  </a:lnTo>
                  <a:lnTo>
                    <a:pt x="578" y="396"/>
                  </a:lnTo>
                  <a:lnTo>
                    <a:pt x="580" y="394"/>
                  </a:lnTo>
                  <a:lnTo>
                    <a:pt x="582" y="392"/>
                  </a:lnTo>
                  <a:lnTo>
                    <a:pt x="582" y="390"/>
                  </a:lnTo>
                  <a:lnTo>
                    <a:pt x="584" y="388"/>
                  </a:lnTo>
                  <a:lnTo>
                    <a:pt x="584" y="388"/>
                  </a:lnTo>
                  <a:lnTo>
                    <a:pt x="584" y="386"/>
                  </a:lnTo>
                  <a:lnTo>
                    <a:pt x="584" y="386"/>
                  </a:lnTo>
                  <a:lnTo>
                    <a:pt x="584" y="384"/>
                  </a:lnTo>
                  <a:lnTo>
                    <a:pt x="584" y="384"/>
                  </a:lnTo>
                  <a:lnTo>
                    <a:pt x="584" y="382"/>
                  </a:lnTo>
                  <a:lnTo>
                    <a:pt x="582" y="382"/>
                  </a:lnTo>
                  <a:lnTo>
                    <a:pt x="582" y="380"/>
                  </a:lnTo>
                  <a:lnTo>
                    <a:pt x="580" y="380"/>
                  </a:lnTo>
                  <a:lnTo>
                    <a:pt x="578" y="380"/>
                  </a:lnTo>
                  <a:lnTo>
                    <a:pt x="578" y="380"/>
                  </a:lnTo>
                  <a:lnTo>
                    <a:pt x="574" y="378"/>
                  </a:lnTo>
                  <a:lnTo>
                    <a:pt x="570" y="378"/>
                  </a:lnTo>
                  <a:lnTo>
                    <a:pt x="566" y="378"/>
                  </a:lnTo>
                  <a:lnTo>
                    <a:pt x="562" y="376"/>
                  </a:lnTo>
                  <a:lnTo>
                    <a:pt x="558" y="376"/>
                  </a:lnTo>
                  <a:lnTo>
                    <a:pt x="558" y="376"/>
                  </a:lnTo>
                  <a:lnTo>
                    <a:pt x="556" y="376"/>
                  </a:lnTo>
                  <a:lnTo>
                    <a:pt x="552" y="376"/>
                  </a:lnTo>
                  <a:lnTo>
                    <a:pt x="548" y="376"/>
                  </a:lnTo>
                  <a:lnTo>
                    <a:pt x="542" y="376"/>
                  </a:lnTo>
                  <a:lnTo>
                    <a:pt x="538" y="376"/>
                  </a:lnTo>
                  <a:lnTo>
                    <a:pt x="536" y="376"/>
                  </a:lnTo>
                  <a:lnTo>
                    <a:pt x="534" y="374"/>
                  </a:lnTo>
                  <a:lnTo>
                    <a:pt x="532" y="374"/>
                  </a:lnTo>
                  <a:lnTo>
                    <a:pt x="530" y="374"/>
                  </a:lnTo>
                  <a:lnTo>
                    <a:pt x="530" y="372"/>
                  </a:lnTo>
                  <a:lnTo>
                    <a:pt x="530" y="372"/>
                  </a:lnTo>
                  <a:lnTo>
                    <a:pt x="528" y="372"/>
                  </a:lnTo>
                  <a:lnTo>
                    <a:pt x="528" y="370"/>
                  </a:lnTo>
                  <a:lnTo>
                    <a:pt x="528" y="370"/>
                  </a:lnTo>
                  <a:lnTo>
                    <a:pt x="528" y="368"/>
                  </a:lnTo>
                  <a:lnTo>
                    <a:pt x="528" y="368"/>
                  </a:lnTo>
                  <a:lnTo>
                    <a:pt x="528" y="364"/>
                  </a:lnTo>
                  <a:lnTo>
                    <a:pt x="530" y="362"/>
                  </a:lnTo>
                  <a:lnTo>
                    <a:pt x="530" y="360"/>
                  </a:lnTo>
                  <a:lnTo>
                    <a:pt x="532" y="358"/>
                  </a:lnTo>
                  <a:lnTo>
                    <a:pt x="532" y="356"/>
                  </a:lnTo>
                  <a:lnTo>
                    <a:pt x="534" y="354"/>
                  </a:lnTo>
                  <a:lnTo>
                    <a:pt x="534" y="354"/>
                  </a:lnTo>
                  <a:lnTo>
                    <a:pt x="536" y="352"/>
                  </a:lnTo>
                  <a:lnTo>
                    <a:pt x="538" y="352"/>
                  </a:lnTo>
                  <a:lnTo>
                    <a:pt x="540" y="350"/>
                  </a:lnTo>
                  <a:lnTo>
                    <a:pt x="542" y="350"/>
                  </a:lnTo>
                  <a:lnTo>
                    <a:pt x="544" y="350"/>
                  </a:lnTo>
                  <a:lnTo>
                    <a:pt x="548" y="348"/>
                  </a:lnTo>
                  <a:lnTo>
                    <a:pt x="550" y="348"/>
                  </a:lnTo>
                  <a:lnTo>
                    <a:pt x="552" y="348"/>
                  </a:lnTo>
                  <a:lnTo>
                    <a:pt x="552" y="348"/>
                  </a:lnTo>
                  <a:lnTo>
                    <a:pt x="554" y="350"/>
                  </a:lnTo>
                  <a:lnTo>
                    <a:pt x="554" y="350"/>
                  </a:lnTo>
                  <a:lnTo>
                    <a:pt x="556" y="352"/>
                  </a:lnTo>
                  <a:lnTo>
                    <a:pt x="560" y="352"/>
                  </a:lnTo>
                  <a:lnTo>
                    <a:pt x="562" y="356"/>
                  </a:lnTo>
                  <a:lnTo>
                    <a:pt x="566" y="360"/>
                  </a:lnTo>
                  <a:lnTo>
                    <a:pt x="570" y="362"/>
                  </a:lnTo>
                  <a:lnTo>
                    <a:pt x="572" y="364"/>
                  </a:lnTo>
                  <a:lnTo>
                    <a:pt x="574" y="366"/>
                  </a:lnTo>
                  <a:lnTo>
                    <a:pt x="576" y="366"/>
                  </a:lnTo>
                  <a:lnTo>
                    <a:pt x="578" y="368"/>
                  </a:lnTo>
                  <a:lnTo>
                    <a:pt x="582" y="370"/>
                  </a:lnTo>
                  <a:lnTo>
                    <a:pt x="584" y="372"/>
                  </a:lnTo>
                  <a:lnTo>
                    <a:pt x="586" y="372"/>
                  </a:lnTo>
                  <a:lnTo>
                    <a:pt x="586" y="374"/>
                  </a:lnTo>
                  <a:lnTo>
                    <a:pt x="588" y="374"/>
                  </a:lnTo>
                  <a:lnTo>
                    <a:pt x="590" y="374"/>
                  </a:lnTo>
                  <a:lnTo>
                    <a:pt x="590" y="374"/>
                  </a:lnTo>
                  <a:lnTo>
                    <a:pt x="592" y="374"/>
                  </a:lnTo>
                  <a:lnTo>
                    <a:pt x="592" y="374"/>
                  </a:lnTo>
                  <a:lnTo>
                    <a:pt x="594" y="374"/>
                  </a:lnTo>
                  <a:lnTo>
                    <a:pt x="594" y="372"/>
                  </a:lnTo>
                  <a:lnTo>
                    <a:pt x="596" y="372"/>
                  </a:lnTo>
                  <a:lnTo>
                    <a:pt x="596" y="370"/>
                  </a:lnTo>
                  <a:lnTo>
                    <a:pt x="598" y="368"/>
                  </a:lnTo>
                  <a:lnTo>
                    <a:pt x="600" y="366"/>
                  </a:lnTo>
                  <a:lnTo>
                    <a:pt x="600" y="362"/>
                  </a:lnTo>
                  <a:lnTo>
                    <a:pt x="602" y="360"/>
                  </a:lnTo>
                  <a:lnTo>
                    <a:pt x="602" y="360"/>
                  </a:lnTo>
                  <a:lnTo>
                    <a:pt x="602" y="358"/>
                  </a:lnTo>
                  <a:lnTo>
                    <a:pt x="602" y="358"/>
                  </a:lnTo>
                  <a:lnTo>
                    <a:pt x="602" y="356"/>
                  </a:lnTo>
                  <a:lnTo>
                    <a:pt x="602" y="354"/>
                  </a:lnTo>
                  <a:lnTo>
                    <a:pt x="600" y="352"/>
                  </a:lnTo>
                  <a:lnTo>
                    <a:pt x="600" y="350"/>
                  </a:lnTo>
                  <a:lnTo>
                    <a:pt x="600" y="348"/>
                  </a:lnTo>
                  <a:lnTo>
                    <a:pt x="598" y="346"/>
                  </a:lnTo>
                  <a:lnTo>
                    <a:pt x="596" y="342"/>
                  </a:lnTo>
                  <a:lnTo>
                    <a:pt x="594" y="338"/>
                  </a:lnTo>
                  <a:lnTo>
                    <a:pt x="592" y="336"/>
                  </a:lnTo>
                  <a:lnTo>
                    <a:pt x="590" y="334"/>
                  </a:lnTo>
                  <a:lnTo>
                    <a:pt x="590" y="334"/>
                  </a:lnTo>
                  <a:lnTo>
                    <a:pt x="588" y="332"/>
                  </a:lnTo>
                  <a:lnTo>
                    <a:pt x="586" y="332"/>
                  </a:lnTo>
                  <a:lnTo>
                    <a:pt x="584" y="332"/>
                  </a:lnTo>
                  <a:lnTo>
                    <a:pt x="582" y="330"/>
                  </a:lnTo>
                  <a:lnTo>
                    <a:pt x="578" y="330"/>
                  </a:lnTo>
                  <a:lnTo>
                    <a:pt x="574" y="330"/>
                  </a:lnTo>
                  <a:lnTo>
                    <a:pt x="570" y="328"/>
                  </a:lnTo>
                  <a:lnTo>
                    <a:pt x="568" y="328"/>
                  </a:lnTo>
                  <a:lnTo>
                    <a:pt x="566" y="328"/>
                  </a:lnTo>
                  <a:lnTo>
                    <a:pt x="564" y="326"/>
                  </a:lnTo>
                  <a:lnTo>
                    <a:pt x="564" y="326"/>
                  </a:lnTo>
                  <a:lnTo>
                    <a:pt x="562" y="324"/>
                  </a:lnTo>
                  <a:lnTo>
                    <a:pt x="562" y="324"/>
                  </a:lnTo>
                  <a:lnTo>
                    <a:pt x="560" y="322"/>
                  </a:lnTo>
                  <a:lnTo>
                    <a:pt x="560" y="322"/>
                  </a:lnTo>
                  <a:lnTo>
                    <a:pt x="560" y="320"/>
                  </a:lnTo>
                  <a:lnTo>
                    <a:pt x="560" y="320"/>
                  </a:lnTo>
                  <a:lnTo>
                    <a:pt x="560" y="316"/>
                  </a:lnTo>
                  <a:lnTo>
                    <a:pt x="560" y="314"/>
                  </a:lnTo>
                  <a:lnTo>
                    <a:pt x="562" y="312"/>
                  </a:lnTo>
                  <a:lnTo>
                    <a:pt x="562" y="310"/>
                  </a:lnTo>
                  <a:lnTo>
                    <a:pt x="562" y="308"/>
                  </a:lnTo>
                  <a:lnTo>
                    <a:pt x="562" y="308"/>
                  </a:lnTo>
                  <a:lnTo>
                    <a:pt x="564" y="306"/>
                  </a:lnTo>
                  <a:lnTo>
                    <a:pt x="564" y="306"/>
                  </a:lnTo>
                  <a:lnTo>
                    <a:pt x="564" y="306"/>
                  </a:lnTo>
                  <a:lnTo>
                    <a:pt x="566" y="304"/>
                  </a:lnTo>
                  <a:lnTo>
                    <a:pt x="566" y="304"/>
                  </a:lnTo>
                  <a:lnTo>
                    <a:pt x="568" y="304"/>
                  </a:lnTo>
                  <a:lnTo>
                    <a:pt x="570" y="304"/>
                  </a:lnTo>
                  <a:lnTo>
                    <a:pt x="574" y="304"/>
                  </a:lnTo>
                  <a:lnTo>
                    <a:pt x="576" y="304"/>
                  </a:lnTo>
                  <a:lnTo>
                    <a:pt x="580" y="304"/>
                  </a:lnTo>
                  <a:lnTo>
                    <a:pt x="582" y="306"/>
                  </a:lnTo>
                  <a:lnTo>
                    <a:pt x="584" y="306"/>
                  </a:lnTo>
                  <a:lnTo>
                    <a:pt x="584" y="306"/>
                  </a:lnTo>
                  <a:lnTo>
                    <a:pt x="586" y="306"/>
                  </a:lnTo>
                  <a:lnTo>
                    <a:pt x="586" y="308"/>
                  </a:lnTo>
                  <a:lnTo>
                    <a:pt x="588" y="310"/>
                  </a:lnTo>
                  <a:lnTo>
                    <a:pt x="588" y="312"/>
                  </a:lnTo>
                  <a:lnTo>
                    <a:pt x="590" y="312"/>
                  </a:lnTo>
                  <a:lnTo>
                    <a:pt x="590" y="312"/>
                  </a:lnTo>
                  <a:lnTo>
                    <a:pt x="590" y="314"/>
                  </a:lnTo>
                  <a:lnTo>
                    <a:pt x="592" y="314"/>
                  </a:lnTo>
                  <a:lnTo>
                    <a:pt x="592" y="314"/>
                  </a:lnTo>
                  <a:lnTo>
                    <a:pt x="592" y="314"/>
                  </a:lnTo>
                  <a:lnTo>
                    <a:pt x="592" y="312"/>
                  </a:lnTo>
                  <a:lnTo>
                    <a:pt x="594" y="312"/>
                  </a:lnTo>
                  <a:lnTo>
                    <a:pt x="594" y="312"/>
                  </a:lnTo>
                  <a:lnTo>
                    <a:pt x="594" y="310"/>
                  </a:lnTo>
                  <a:lnTo>
                    <a:pt x="596" y="308"/>
                  </a:lnTo>
                  <a:lnTo>
                    <a:pt x="596" y="306"/>
                  </a:lnTo>
                  <a:lnTo>
                    <a:pt x="598" y="304"/>
                  </a:lnTo>
                  <a:lnTo>
                    <a:pt x="598" y="302"/>
                  </a:lnTo>
                  <a:lnTo>
                    <a:pt x="598" y="302"/>
                  </a:lnTo>
                  <a:lnTo>
                    <a:pt x="600" y="300"/>
                  </a:lnTo>
                  <a:lnTo>
                    <a:pt x="600" y="300"/>
                  </a:lnTo>
                  <a:lnTo>
                    <a:pt x="602" y="300"/>
                  </a:lnTo>
                  <a:lnTo>
                    <a:pt x="602" y="300"/>
                  </a:lnTo>
                  <a:lnTo>
                    <a:pt x="604" y="300"/>
                  </a:lnTo>
                  <a:lnTo>
                    <a:pt x="606" y="300"/>
                  </a:lnTo>
                  <a:lnTo>
                    <a:pt x="610" y="298"/>
                  </a:lnTo>
                  <a:lnTo>
                    <a:pt x="614" y="298"/>
                  </a:lnTo>
                  <a:lnTo>
                    <a:pt x="614" y="298"/>
                  </a:lnTo>
                  <a:lnTo>
                    <a:pt x="616" y="298"/>
                  </a:lnTo>
                  <a:lnTo>
                    <a:pt x="618" y="298"/>
                  </a:lnTo>
                  <a:lnTo>
                    <a:pt x="618" y="298"/>
                  </a:lnTo>
                  <a:lnTo>
                    <a:pt x="618" y="296"/>
                  </a:lnTo>
                  <a:lnTo>
                    <a:pt x="620" y="296"/>
                  </a:lnTo>
                  <a:lnTo>
                    <a:pt x="620" y="296"/>
                  </a:lnTo>
                  <a:lnTo>
                    <a:pt x="620" y="294"/>
                  </a:lnTo>
                  <a:lnTo>
                    <a:pt x="620" y="294"/>
                  </a:lnTo>
                  <a:lnTo>
                    <a:pt x="618" y="292"/>
                  </a:lnTo>
                  <a:lnTo>
                    <a:pt x="618" y="292"/>
                  </a:lnTo>
                  <a:lnTo>
                    <a:pt x="616" y="290"/>
                  </a:lnTo>
                  <a:lnTo>
                    <a:pt x="614" y="288"/>
                  </a:lnTo>
                  <a:lnTo>
                    <a:pt x="612" y="286"/>
                  </a:lnTo>
                  <a:lnTo>
                    <a:pt x="612" y="286"/>
                  </a:lnTo>
                  <a:lnTo>
                    <a:pt x="612" y="284"/>
                  </a:lnTo>
                  <a:lnTo>
                    <a:pt x="612" y="284"/>
                  </a:lnTo>
                  <a:lnTo>
                    <a:pt x="612" y="284"/>
                  </a:lnTo>
                  <a:lnTo>
                    <a:pt x="612" y="282"/>
                  </a:lnTo>
                  <a:lnTo>
                    <a:pt x="614" y="282"/>
                  </a:lnTo>
                  <a:lnTo>
                    <a:pt x="614" y="282"/>
                  </a:lnTo>
                  <a:lnTo>
                    <a:pt x="614" y="282"/>
                  </a:lnTo>
                  <a:lnTo>
                    <a:pt x="616" y="282"/>
                  </a:lnTo>
                  <a:lnTo>
                    <a:pt x="618" y="282"/>
                  </a:lnTo>
                  <a:lnTo>
                    <a:pt x="620" y="282"/>
                  </a:lnTo>
                  <a:lnTo>
                    <a:pt x="622" y="282"/>
                  </a:lnTo>
                  <a:lnTo>
                    <a:pt x="626" y="284"/>
                  </a:lnTo>
                  <a:lnTo>
                    <a:pt x="626" y="284"/>
                  </a:lnTo>
                  <a:lnTo>
                    <a:pt x="628" y="284"/>
                  </a:lnTo>
                  <a:lnTo>
                    <a:pt x="628" y="284"/>
                  </a:lnTo>
                  <a:lnTo>
                    <a:pt x="630" y="284"/>
                  </a:lnTo>
                  <a:lnTo>
                    <a:pt x="630" y="282"/>
                  </a:lnTo>
                  <a:lnTo>
                    <a:pt x="632" y="282"/>
                  </a:lnTo>
                  <a:lnTo>
                    <a:pt x="634" y="280"/>
                  </a:lnTo>
                  <a:lnTo>
                    <a:pt x="636" y="278"/>
                  </a:lnTo>
                  <a:lnTo>
                    <a:pt x="638" y="276"/>
                  </a:lnTo>
                  <a:lnTo>
                    <a:pt x="640" y="274"/>
                  </a:lnTo>
                  <a:lnTo>
                    <a:pt x="642" y="272"/>
                  </a:lnTo>
                  <a:lnTo>
                    <a:pt x="644" y="270"/>
                  </a:lnTo>
                  <a:lnTo>
                    <a:pt x="644" y="268"/>
                  </a:lnTo>
                  <a:lnTo>
                    <a:pt x="646" y="264"/>
                  </a:lnTo>
                  <a:lnTo>
                    <a:pt x="648" y="262"/>
                  </a:lnTo>
                  <a:lnTo>
                    <a:pt x="648" y="260"/>
                  </a:lnTo>
                  <a:lnTo>
                    <a:pt x="650" y="258"/>
                  </a:lnTo>
                  <a:lnTo>
                    <a:pt x="650" y="256"/>
                  </a:lnTo>
                  <a:lnTo>
                    <a:pt x="650" y="256"/>
                  </a:lnTo>
                  <a:lnTo>
                    <a:pt x="650" y="254"/>
                  </a:lnTo>
                  <a:lnTo>
                    <a:pt x="650" y="254"/>
                  </a:lnTo>
                  <a:lnTo>
                    <a:pt x="650" y="252"/>
                  </a:lnTo>
                  <a:lnTo>
                    <a:pt x="648" y="252"/>
                  </a:lnTo>
                  <a:lnTo>
                    <a:pt x="648" y="252"/>
                  </a:lnTo>
                  <a:lnTo>
                    <a:pt x="646" y="250"/>
                  </a:lnTo>
                  <a:lnTo>
                    <a:pt x="646" y="250"/>
                  </a:lnTo>
                  <a:lnTo>
                    <a:pt x="644" y="248"/>
                  </a:lnTo>
                  <a:lnTo>
                    <a:pt x="642" y="248"/>
                  </a:lnTo>
                  <a:lnTo>
                    <a:pt x="638" y="248"/>
                  </a:lnTo>
                  <a:lnTo>
                    <a:pt x="636" y="246"/>
                  </a:lnTo>
                  <a:lnTo>
                    <a:pt x="632" y="246"/>
                  </a:lnTo>
                  <a:lnTo>
                    <a:pt x="630" y="246"/>
                  </a:lnTo>
                  <a:lnTo>
                    <a:pt x="628" y="244"/>
                  </a:lnTo>
                  <a:lnTo>
                    <a:pt x="628" y="244"/>
                  </a:lnTo>
                  <a:lnTo>
                    <a:pt x="626" y="242"/>
                  </a:lnTo>
                  <a:lnTo>
                    <a:pt x="626" y="242"/>
                  </a:lnTo>
                  <a:lnTo>
                    <a:pt x="626" y="242"/>
                  </a:lnTo>
                  <a:lnTo>
                    <a:pt x="626" y="240"/>
                  </a:lnTo>
                  <a:lnTo>
                    <a:pt x="624" y="236"/>
                  </a:lnTo>
                  <a:lnTo>
                    <a:pt x="624" y="234"/>
                  </a:lnTo>
                  <a:lnTo>
                    <a:pt x="624" y="232"/>
                  </a:lnTo>
                  <a:lnTo>
                    <a:pt x="624" y="230"/>
                  </a:lnTo>
                  <a:lnTo>
                    <a:pt x="624" y="226"/>
                  </a:lnTo>
                  <a:lnTo>
                    <a:pt x="624" y="226"/>
                  </a:lnTo>
                  <a:lnTo>
                    <a:pt x="626" y="224"/>
                  </a:lnTo>
                  <a:lnTo>
                    <a:pt x="626" y="222"/>
                  </a:lnTo>
                  <a:lnTo>
                    <a:pt x="628" y="220"/>
                  </a:lnTo>
                  <a:lnTo>
                    <a:pt x="628" y="218"/>
                  </a:lnTo>
                  <a:lnTo>
                    <a:pt x="630" y="216"/>
                  </a:lnTo>
                  <a:lnTo>
                    <a:pt x="632" y="214"/>
                  </a:lnTo>
                  <a:lnTo>
                    <a:pt x="634" y="214"/>
                  </a:lnTo>
                  <a:lnTo>
                    <a:pt x="634" y="212"/>
                  </a:lnTo>
                  <a:lnTo>
                    <a:pt x="636" y="212"/>
                  </a:lnTo>
                  <a:lnTo>
                    <a:pt x="636" y="212"/>
                  </a:lnTo>
                  <a:lnTo>
                    <a:pt x="638" y="212"/>
                  </a:lnTo>
                  <a:lnTo>
                    <a:pt x="642" y="212"/>
                  </a:lnTo>
                  <a:lnTo>
                    <a:pt x="642" y="212"/>
                  </a:lnTo>
                  <a:lnTo>
                    <a:pt x="644" y="212"/>
                  </a:lnTo>
                  <a:lnTo>
                    <a:pt x="646" y="212"/>
                  </a:lnTo>
                  <a:lnTo>
                    <a:pt x="646" y="210"/>
                  </a:lnTo>
                  <a:lnTo>
                    <a:pt x="646" y="210"/>
                  </a:lnTo>
                  <a:lnTo>
                    <a:pt x="648" y="210"/>
                  </a:lnTo>
                  <a:lnTo>
                    <a:pt x="648" y="208"/>
                  </a:lnTo>
                  <a:lnTo>
                    <a:pt x="648" y="208"/>
                  </a:lnTo>
                  <a:lnTo>
                    <a:pt x="648" y="206"/>
                  </a:lnTo>
                  <a:lnTo>
                    <a:pt x="648" y="206"/>
                  </a:lnTo>
                  <a:lnTo>
                    <a:pt x="648" y="204"/>
                  </a:lnTo>
                  <a:lnTo>
                    <a:pt x="648" y="202"/>
                  </a:lnTo>
                  <a:lnTo>
                    <a:pt x="648" y="198"/>
                  </a:lnTo>
                  <a:lnTo>
                    <a:pt x="648" y="196"/>
                  </a:lnTo>
                  <a:lnTo>
                    <a:pt x="648" y="194"/>
                  </a:lnTo>
                  <a:lnTo>
                    <a:pt x="648" y="192"/>
                  </a:lnTo>
                  <a:lnTo>
                    <a:pt x="646" y="190"/>
                  </a:lnTo>
                  <a:lnTo>
                    <a:pt x="646" y="190"/>
                  </a:lnTo>
                  <a:lnTo>
                    <a:pt x="646" y="188"/>
                  </a:lnTo>
                  <a:lnTo>
                    <a:pt x="644" y="188"/>
                  </a:lnTo>
                  <a:lnTo>
                    <a:pt x="644" y="186"/>
                  </a:lnTo>
                  <a:lnTo>
                    <a:pt x="642" y="186"/>
                  </a:lnTo>
                  <a:lnTo>
                    <a:pt x="642" y="186"/>
                  </a:lnTo>
                  <a:lnTo>
                    <a:pt x="640" y="186"/>
                  </a:lnTo>
                  <a:lnTo>
                    <a:pt x="640" y="186"/>
                  </a:lnTo>
                  <a:lnTo>
                    <a:pt x="638" y="184"/>
                  </a:lnTo>
                  <a:lnTo>
                    <a:pt x="636" y="184"/>
                  </a:lnTo>
                  <a:lnTo>
                    <a:pt x="632" y="184"/>
                  </a:lnTo>
                  <a:lnTo>
                    <a:pt x="630" y="184"/>
                  </a:lnTo>
                  <a:lnTo>
                    <a:pt x="622" y="186"/>
                  </a:lnTo>
                  <a:lnTo>
                    <a:pt x="616" y="186"/>
                  </a:lnTo>
                  <a:lnTo>
                    <a:pt x="612" y="186"/>
                  </a:lnTo>
                  <a:lnTo>
                    <a:pt x="610" y="186"/>
                  </a:lnTo>
                  <a:lnTo>
                    <a:pt x="608" y="186"/>
                  </a:lnTo>
                  <a:lnTo>
                    <a:pt x="606" y="186"/>
                  </a:lnTo>
                  <a:lnTo>
                    <a:pt x="604" y="184"/>
                  </a:lnTo>
                  <a:lnTo>
                    <a:pt x="604" y="184"/>
                  </a:lnTo>
                  <a:lnTo>
                    <a:pt x="604" y="184"/>
                  </a:lnTo>
                  <a:lnTo>
                    <a:pt x="602" y="182"/>
                  </a:lnTo>
                  <a:lnTo>
                    <a:pt x="602" y="182"/>
                  </a:lnTo>
                  <a:lnTo>
                    <a:pt x="602" y="182"/>
                  </a:lnTo>
                  <a:lnTo>
                    <a:pt x="600" y="180"/>
                  </a:lnTo>
                  <a:lnTo>
                    <a:pt x="600" y="178"/>
                  </a:lnTo>
                  <a:lnTo>
                    <a:pt x="602" y="176"/>
                  </a:lnTo>
                  <a:lnTo>
                    <a:pt x="602" y="174"/>
                  </a:lnTo>
                  <a:lnTo>
                    <a:pt x="602" y="174"/>
                  </a:lnTo>
                  <a:lnTo>
                    <a:pt x="604" y="172"/>
                  </a:lnTo>
                  <a:lnTo>
                    <a:pt x="604" y="170"/>
                  </a:lnTo>
                  <a:lnTo>
                    <a:pt x="606" y="166"/>
                  </a:lnTo>
                  <a:lnTo>
                    <a:pt x="608" y="162"/>
                  </a:lnTo>
                  <a:lnTo>
                    <a:pt x="610" y="160"/>
                  </a:lnTo>
                  <a:lnTo>
                    <a:pt x="612" y="158"/>
                  </a:lnTo>
                  <a:lnTo>
                    <a:pt x="612" y="156"/>
                  </a:lnTo>
                  <a:lnTo>
                    <a:pt x="614" y="154"/>
                  </a:lnTo>
                  <a:lnTo>
                    <a:pt x="616" y="154"/>
                  </a:lnTo>
                  <a:lnTo>
                    <a:pt x="620" y="152"/>
                  </a:lnTo>
                  <a:lnTo>
                    <a:pt x="622" y="148"/>
                  </a:lnTo>
                  <a:lnTo>
                    <a:pt x="630" y="146"/>
                  </a:lnTo>
                  <a:lnTo>
                    <a:pt x="632" y="144"/>
                  </a:lnTo>
                  <a:lnTo>
                    <a:pt x="634" y="142"/>
                  </a:lnTo>
                  <a:lnTo>
                    <a:pt x="636" y="142"/>
                  </a:lnTo>
                  <a:lnTo>
                    <a:pt x="638" y="140"/>
                  </a:lnTo>
                  <a:lnTo>
                    <a:pt x="642" y="138"/>
                  </a:lnTo>
                  <a:lnTo>
                    <a:pt x="644" y="136"/>
                  </a:lnTo>
                  <a:lnTo>
                    <a:pt x="646" y="134"/>
                  </a:lnTo>
                  <a:lnTo>
                    <a:pt x="646" y="134"/>
                  </a:lnTo>
                  <a:lnTo>
                    <a:pt x="646" y="134"/>
                  </a:lnTo>
                  <a:lnTo>
                    <a:pt x="648" y="132"/>
                  </a:lnTo>
                  <a:lnTo>
                    <a:pt x="648" y="132"/>
                  </a:lnTo>
                  <a:lnTo>
                    <a:pt x="646" y="132"/>
                  </a:lnTo>
                  <a:lnTo>
                    <a:pt x="646" y="130"/>
                  </a:lnTo>
                  <a:lnTo>
                    <a:pt x="646" y="130"/>
                  </a:lnTo>
                  <a:lnTo>
                    <a:pt x="646" y="130"/>
                  </a:lnTo>
                  <a:lnTo>
                    <a:pt x="644" y="128"/>
                  </a:lnTo>
                  <a:lnTo>
                    <a:pt x="642" y="128"/>
                  </a:lnTo>
                  <a:lnTo>
                    <a:pt x="640" y="128"/>
                  </a:lnTo>
                  <a:lnTo>
                    <a:pt x="638" y="126"/>
                  </a:lnTo>
                  <a:lnTo>
                    <a:pt x="634" y="126"/>
                  </a:lnTo>
                  <a:lnTo>
                    <a:pt x="630" y="124"/>
                  </a:lnTo>
                  <a:lnTo>
                    <a:pt x="628" y="124"/>
                  </a:lnTo>
                  <a:lnTo>
                    <a:pt x="626" y="124"/>
                  </a:lnTo>
                  <a:lnTo>
                    <a:pt x="624" y="122"/>
                  </a:lnTo>
                  <a:lnTo>
                    <a:pt x="622" y="122"/>
                  </a:lnTo>
                  <a:lnTo>
                    <a:pt x="622" y="120"/>
                  </a:lnTo>
                  <a:lnTo>
                    <a:pt x="622" y="120"/>
                  </a:lnTo>
                  <a:lnTo>
                    <a:pt x="622" y="120"/>
                  </a:lnTo>
                  <a:lnTo>
                    <a:pt x="622" y="120"/>
                  </a:lnTo>
                  <a:lnTo>
                    <a:pt x="622" y="118"/>
                  </a:lnTo>
                  <a:lnTo>
                    <a:pt x="622" y="118"/>
                  </a:lnTo>
                  <a:lnTo>
                    <a:pt x="624" y="116"/>
                  </a:lnTo>
                  <a:lnTo>
                    <a:pt x="624" y="116"/>
                  </a:lnTo>
                  <a:lnTo>
                    <a:pt x="626" y="116"/>
                  </a:lnTo>
                  <a:lnTo>
                    <a:pt x="626" y="116"/>
                  </a:lnTo>
                  <a:lnTo>
                    <a:pt x="630" y="114"/>
                  </a:lnTo>
                  <a:lnTo>
                    <a:pt x="632" y="114"/>
                  </a:lnTo>
                  <a:lnTo>
                    <a:pt x="634" y="112"/>
                  </a:lnTo>
                  <a:lnTo>
                    <a:pt x="638" y="112"/>
                  </a:lnTo>
                  <a:lnTo>
                    <a:pt x="640" y="112"/>
                  </a:lnTo>
                  <a:lnTo>
                    <a:pt x="642" y="112"/>
                  </a:lnTo>
                  <a:lnTo>
                    <a:pt x="642" y="110"/>
                  </a:lnTo>
                  <a:lnTo>
                    <a:pt x="648" y="110"/>
                  </a:lnTo>
                  <a:lnTo>
                    <a:pt x="652" y="110"/>
                  </a:lnTo>
                  <a:lnTo>
                    <a:pt x="654" y="110"/>
                  </a:lnTo>
                  <a:lnTo>
                    <a:pt x="662" y="108"/>
                  </a:lnTo>
                  <a:lnTo>
                    <a:pt x="672" y="104"/>
                  </a:lnTo>
                  <a:lnTo>
                    <a:pt x="678" y="104"/>
                  </a:lnTo>
                  <a:lnTo>
                    <a:pt x="682" y="102"/>
                  </a:lnTo>
                  <a:lnTo>
                    <a:pt x="686" y="100"/>
                  </a:lnTo>
                  <a:lnTo>
                    <a:pt x="690" y="100"/>
                  </a:lnTo>
                  <a:lnTo>
                    <a:pt x="694" y="98"/>
                  </a:lnTo>
                  <a:lnTo>
                    <a:pt x="700" y="94"/>
                  </a:lnTo>
                  <a:lnTo>
                    <a:pt x="704" y="92"/>
                  </a:lnTo>
                  <a:lnTo>
                    <a:pt x="708" y="92"/>
                  </a:lnTo>
                  <a:lnTo>
                    <a:pt x="710" y="90"/>
                  </a:lnTo>
                  <a:lnTo>
                    <a:pt x="714" y="88"/>
                  </a:lnTo>
                  <a:lnTo>
                    <a:pt x="716" y="86"/>
                  </a:lnTo>
                  <a:lnTo>
                    <a:pt x="718" y="86"/>
                  </a:lnTo>
                  <a:lnTo>
                    <a:pt x="720" y="84"/>
                  </a:lnTo>
                  <a:lnTo>
                    <a:pt x="722" y="82"/>
                  </a:lnTo>
                  <a:lnTo>
                    <a:pt x="722" y="80"/>
                  </a:lnTo>
                  <a:lnTo>
                    <a:pt x="722" y="80"/>
                  </a:lnTo>
                  <a:lnTo>
                    <a:pt x="722" y="80"/>
                  </a:lnTo>
                  <a:lnTo>
                    <a:pt x="722" y="78"/>
                  </a:lnTo>
                  <a:lnTo>
                    <a:pt x="722" y="78"/>
                  </a:lnTo>
                  <a:lnTo>
                    <a:pt x="722" y="76"/>
                  </a:lnTo>
                  <a:lnTo>
                    <a:pt x="722" y="76"/>
                  </a:lnTo>
                  <a:lnTo>
                    <a:pt x="722" y="74"/>
                  </a:lnTo>
                  <a:lnTo>
                    <a:pt x="720" y="72"/>
                  </a:lnTo>
                  <a:lnTo>
                    <a:pt x="720" y="72"/>
                  </a:lnTo>
                  <a:lnTo>
                    <a:pt x="718" y="70"/>
                  </a:lnTo>
                  <a:lnTo>
                    <a:pt x="716" y="70"/>
                  </a:lnTo>
                  <a:lnTo>
                    <a:pt x="714" y="70"/>
                  </a:lnTo>
                  <a:lnTo>
                    <a:pt x="714" y="68"/>
                  </a:lnTo>
                  <a:lnTo>
                    <a:pt x="712" y="68"/>
                  </a:lnTo>
                  <a:lnTo>
                    <a:pt x="710" y="68"/>
                  </a:lnTo>
                  <a:lnTo>
                    <a:pt x="706" y="68"/>
                  </a:lnTo>
                  <a:lnTo>
                    <a:pt x="700" y="68"/>
                  </a:lnTo>
                  <a:lnTo>
                    <a:pt x="696" y="68"/>
                  </a:lnTo>
                  <a:lnTo>
                    <a:pt x="690" y="68"/>
                  </a:lnTo>
                  <a:lnTo>
                    <a:pt x="686" y="68"/>
                  </a:lnTo>
                  <a:lnTo>
                    <a:pt x="676" y="70"/>
                  </a:lnTo>
                  <a:lnTo>
                    <a:pt x="666" y="70"/>
                  </a:lnTo>
                  <a:lnTo>
                    <a:pt x="660" y="72"/>
                  </a:lnTo>
                  <a:lnTo>
                    <a:pt x="656" y="72"/>
                  </a:lnTo>
                  <a:lnTo>
                    <a:pt x="652" y="72"/>
                  </a:lnTo>
                  <a:lnTo>
                    <a:pt x="648" y="74"/>
                  </a:lnTo>
                  <a:lnTo>
                    <a:pt x="644" y="76"/>
                  </a:lnTo>
                  <a:lnTo>
                    <a:pt x="634" y="78"/>
                  </a:lnTo>
                  <a:lnTo>
                    <a:pt x="626" y="82"/>
                  </a:lnTo>
                  <a:lnTo>
                    <a:pt x="624" y="82"/>
                  </a:lnTo>
                  <a:lnTo>
                    <a:pt x="622" y="84"/>
                  </a:lnTo>
                  <a:lnTo>
                    <a:pt x="620" y="86"/>
                  </a:lnTo>
                  <a:lnTo>
                    <a:pt x="616" y="88"/>
                  </a:lnTo>
                  <a:lnTo>
                    <a:pt x="610" y="94"/>
                  </a:lnTo>
                  <a:lnTo>
                    <a:pt x="604" y="98"/>
                  </a:lnTo>
                  <a:lnTo>
                    <a:pt x="600" y="100"/>
                  </a:lnTo>
                  <a:lnTo>
                    <a:pt x="596" y="102"/>
                  </a:lnTo>
                  <a:lnTo>
                    <a:pt x="594" y="104"/>
                  </a:lnTo>
                  <a:lnTo>
                    <a:pt x="590" y="106"/>
                  </a:lnTo>
                  <a:lnTo>
                    <a:pt x="590" y="106"/>
                  </a:lnTo>
                  <a:lnTo>
                    <a:pt x="588" y="106"/>
                  </a:lnTo>
                  <a:lnTo>
                    <a:pt x="586" y="106"/>
                  </a:lnTo>
                  <a:lnTo>
                    <a:pt x="586" y="106"/>
                  </a:lnTo>
                  <a:lnTo>
                    <a:pt x="584" y="106"/>
                  </a:lnTo>
                  <a:lnTo>
                    <a:pt x="584" y="106"/>
                  </a:lnTo>
                  <a:lnTo>
                    <a:pt x="582" y="104"/>
                  </a:lnTo>
                  <a:lnTo>
                    <a:pt x="582" y="104"/>
                  </a:lnTo>
                  <a:lnTo>
                    <a:pt x="580" y="104"/>
                  </a:lnTo>
                  <a:lnTo>
                    <a:pt x="580" y="102"/>
                  </a:lnTo>
                  <a:lnTo>
                    <a:pt x="580" y="102"/>
                  </a:lnTo>
                  <a:lnTo>
                    <a:pt x="580" y="100"/>
                  </a:lnTo>
                  <a:lnTo>
                    <a:pt x="580" y="100"/>
                  </a:lnTo>
                  <a:lnTo>
                    <a:pt x="582" y="98"/>
                  </a:lnTo>
                  <a:lnTo>
                    <a:pt x="582" y="96"/>
                  </a:lnTo>
                  <a:lnTo>
                    <a:pt x="582" y="96"/>
                  </a:lnTo>
                  <a:lnTo>
                    <a:pt x="584" y="92"/>
                  </a:lnTo>
                  <a:lnTo>
                    <a:pt x="588" y="90"/>
                  </a:lnTo>
                  <a:lnTo>
                    <a:pt x="592" y="84"/>
                  </a:lnTo>
                  <a:lnTo>
                    <a:pt x="598" y="78"/>
                  </a:lnTo>
                  <a:lnTo>
                    <a:pt x="600" y="76"/>
                  </a:lnTo>
                  <a:lnTo>
                    <a:pt x="602" y="72"/>
                  </a:lnTo>
                  <a:lnTo>
                    <a:pt x="604" y="72"/>
                  </a:lnTo>
                  <a:lnTo>
                    <a:pt x="604" y="70"/>
                  </a:lnTo>
                  <a:lnTo>
                    <a:pt x="604" y="68"/>
                  </a:lnTo>
                  <a:lnTo>
                    <a:pt x="606" y="68"/>
                  </a:lnTo>
                  <a:lnTo>
                    <a:pt x="606" y="66"/>
                  </a:lnTo>
                  <a:lnTo>
                    <a:pt x="606" y="66"/>
                  </a:lnTo>
                  <a:lnTo>
                    <a:pt x="604" y="64"/>
                  </a:lnTo>
                  <a:lnTo>
                    <a:pt x="604" y="64"/>
                  </a:lnTo>
                  <a:lnTo>
                    <a:pt x="604" y="62"/>
                  </a:lnTo>
                  <a:lnTo>
                    <a:pt x="602" y="62"/>
                  </a:lnTo>
                  <a:lnTo>
                    <a:pt x="602" y="62"/>
                  </a:lnTo>
                  <a:lnTo>
                    <a:pt x="600" y="62"/>
                  </a:lnTo>
                  <a:lnTo>
                    <a:pt x="598" y="62"/>
                  </a:lnTo>
                  <a:lnTo>
                    <a:pt x="598" y="62"/>
                  </a:lnTo>
                  <a:lnTo>
                    <a:pt x="596" y="62"/>
                  </a:lnTo>
                  <a:lnTo>
                    <a:pt x="594" y="64"/>
                  </a:lnTo>
                  <a:lnTo>
                    <a:pt x="590" y="66"/>
                  </a:lnTo>
                  <a:lnTo>
                    <a:pt x="588" y="66"/>
                  </a:lnTo>
                  <a:lnTo>
                    <a:pt x="584" y="70"/>
                  </a:lnTo>
                  <a:lnTo>
                    <a:pt x="580" y="72"/>
                  </a:lnTo>
                  <a:lnTo>
                    <a:pt x="576" y="74"/>
                  </a:lnTo>
                  <a:lnTo>
                    <a:pt x="572" y="76"/>
                  </a:lnTo>
                  <a:lnTo>
                    <a:pt x="568" y="78"/>
                  </a:lnTo>
                  <a:lnTo>
                    <a:pt x="564" y="80"/>
                  </a:lnTo>
                  <a:lnTo>
                    <a:pt x="564" y="82"/>
                  </a:lnTo>
                  <a:lnTo>
                    <a:pt x="562" y="82"/>
                  </a:lnTo>
                  <a:lnTo>
                    <a:pt x="560" y="82"/>
                  </a:lnTo>
                  <a:lnTo>
                    <a:pt x="558" y="82"/>
                  </a:lnTo>
                  <a:lnTo>
                    <a:pt x="558" y="82"/>
                  </a:lnTo>
                  <a:lnTo>
                    <a:pt x="556" y="82"/>
                  </a:lnTo>
                  <a:lnTo>
                    <a:pt x="554" y="82"/>
                  </a:lnTo>
                  <a:lnTo>
                    <a:pt x="554" y="82"/>
                  </a:lnTo>
                  <a:lnTo>
                    <a:pt x="554" y="82"/>
                  </a:lnTo>
                  <a:lnTo>
                    <a:pt x="554" y="80"/>
                  </a:lnTo>
                  <a:lnTo>
                    <a:pt x="552" y="80"/>
                  </a:lnTo>
                  <a:lnTo>
                    <a:pt x="552" y="78"/>
                  </a:lnTo>
                  <a:lnTo>
                    <a:pt x="552" y="76"/>
                  </a:lnTo>
                  <a:lnTo>
                    <a:pt x="554" y="76"/>
                  </a:lnTo>
                  <a:lnTo>
                    <a:pt x="554" y="74"/>
                  </a:lnTo>
                  <a:lnTo>
                    <a:pt x="554" y="70"/>
                  </a:lnTo>
                  <a:lnTo>
                    <a:pt x="556" y="66"/>
                  </a:lnTo>
                  <a:lnTo>
                    <a:pt x="556" y="66"/>
                  </a:lnTo>
                  <a:lnTo>
                    <a:pt x="558" y="64"/>
                  </a:lnTo>
                  <a:lnTo>
                    <a:pt x="558" y="62"/>
                  </a:lnTo>
                  <a:lnTo>
                    <a:pt x="558" y="60"/>
                  </a:lnTo>
                  <a:lnTo>
                    <a:pt x="558" y="60"/>
                  </a:lnTo>
                  <a:lnTo>
                    <a:pt x="556" y="60"/>
                  </a:lnTo>
                  <a:lnTo>
                    <a:pt x="556" y="58"/>
                  </a:lnTo>
                  <a:lnTo>
                    <a:pt x="556" y="58"/>
                  </a:lnTo>
                  <a:lnTo>
                    <a:pt x="554" y="58"/>
                  </a:lnTo>
                  <a:lnTo>
                    <a:pt x="554" y="56"/>
                  </a:lnTo>
                  <a:lnTo>
                    <a:pt x="554" y="56"/>
                  </a:lnTo>
                  <a:lnTo>
                    <a:pt x="552" y="56"/>
                  </a:lnTo>
                  <a:lnTo>
                    <a:pt x="548" y="56"/>
                  </a:lnTo>
                  <a:lnTo>
                    <a:pt x="546" y="56"/>
                  </a:lnTo>
                  <a:lnTo>
                    <a:pt x="544" y="56"/>
                  </a:lnTo>
                  <a:lnTo>
                    <a:pt x="540" y="56"/>
                  </a:lnTo>
                  <a:lnTo>
                    <a:pt x="538" y="56"/>
                  </a:lnTo>
                  <a:lnTo>
                    <a:pt x="534" y="58"/>
                  </a:lnTo>
                  <a:lnTo>
                    <a:pt x="532" y="58"/>
                  </a:lnTo>
                  <a:lnTo>
                    <a:pt x="524" y="60"/>
                  </a:lnTo>
                  <a:lnTo>
                    <a:pt x="518" y="62"/>
                  </a:lnTo>
                  <a:lnTo>
                    <a:pt x="510" y="64"/>
                  </a:lnTo>
                  <a:lnTo>
                    <a:pt x="504" y="66"/>
                  </a:lnTo>
                  <a:lnTo>
                    <a:pt x="498" y="68"/>
                  </a:lnTo>
                  <a:lnTo>
                    <a:pt x="492" y="70"/>
                  </a:lnTo>
                  <a:lnTo>
                    <a:pt x="488" y="72"/>
                  </a:lnTo>
                  <a:lnTo>
                    <a:pt x="486" y="72"/>
                  </a:lnTo>
                  <a:lnTo>
                    <a:pt x="484" y="72"/>
                  </a:lnTo>
                  <a:lnTo>
                    <a:pt x="482" y="72"/>
                  </a:lnTo>
                  <a:lnTo>
                    <a:pt x="480" y="72"/>
                  </a:lnTo>
                  <a:lnTo>
                    <a:pt x="478" y="72"/>
                  </a:lnTo>
                  <a:lnTo>
                    <a:pt x="476" y="72"/>
                  </a:lnTo>
                  <a:lnTo>
                    <a:pt x="476" y="70"/>
                  </a:lnTo>
                  <a:lnTo>
                    <a:pt x="476" y="70"/>
                  </a:lnTo>
                  <a:lnTo>
                    <a:pt x="474" y="70"/>
                  </a:lnTo>
                  <a:lnTo>
                    <a:pt x="474" y="68"/>
                  </a:lnTo>
                  <a:lnTo>
                    <a:pt x="474" y="68"/>
                  </a:lnTo>
                  <a:lnTo>
                    <a:pt x="474" y="68"/>
                  </a:lnTo>
                  <a:lnTo>
                    <a:pt x="474" y="66"/>
                  </a:lnTo>
                  <a:lnTo>
                    <a:pt x="474" y="66"/>
                  </a:lnTo>
                  <a:lnTo>
                    <a:pt x="474" y="64"/>
                  </a:lnTo>
                  <a:lnTo>
                    <a:pt x="474" y="64"/>
                  </a:lnTo>
                  <a:lnTo>
                    <a:pt x="474" y="62"/>
                  </a:lnTo>
                  <a:lnTo>
                    <a:pt x="474" y="62"/>
                  </a:lnTo>
                  <a:lnTo>
                    <a:pt x="476" y="60"/>
                  </a:lnTo>
                  <a:lnTo>
                    <a:pt x="476" y="60"/>
                  </a:lnTo>
                  <a:lnTo>
                    <a:pt x="478" y="60"/>
                  </a:lnTo>
                  <a:lnTo>
                    <a:pt x="480" y="58"/>
                  </a:lnTo>
                  <a:lnTo>
                    <a:pt x="480" y="58"/>
                  </a:lnTo>
                  <a:lnTo>
                    <a:pt x="484" y="56"/>
                  </a:lnTo>
                  <a:lnTo>
                    <a:pt x="488" y="56"/>
                  </a:lnTo>
                  <a:lnTo>
                    <a:pt x="492" y="56"/>
                  </a:lnTo>
                  <a:lnTo>
                    <a:pt x="496" y="54"/>
                  </a:lnTo>
                  <a:lnTo>
                    <a:pt x="500" y="54"/>
                  </a:lnTo>
                  <a:lnTo>
                    <a:pt x="508" y="54"/>
                  </a:lnTo>
                  <a:lnTo>
                    <a:pt x="516" y="52"/>
                  </a:lnTo>
                  <a:lnTo>
                    <a:pt x="518" y="52"/>
                  </a:lnTo>
                  <a:lnTo>
                    <a:pt x="522" y="52"/>
                  </a:lnTo>
                  <a:lnTo>
                    <a:pt x="528" y="50"/>
                  </a:lnTo>
                  <a:lnTo>
                    <a:pt x="534" y="48"/>
                  </a:lnTo>
                  <a:lnTo>
                    <a:pt x="542" y="48"/>
                  </a:lnTo>
                  <a:lnTo>
                    <a:pt x="552" y="46"/>
                  </a:lnTo>
                  <a:lnTo>
                    <a:pt x="568" y="44"/>
                  </a:lnTo>
                  <a:lnTo>
                    <a:pt x="576" y="42"/>
                  </a:lnTo>
                  <a:lnTo>
                    <a:pt x="582" y="42"/>
                  </a:lnTo>
                  <a:lnTo>
                    <a:pt x="584" y="40"/>
                  </a:lnTo>
                  <a:lnTo>
                    <a:pt x="586" y="40"/>
                  </a:lnTo>
                  <a:lnTo>
                    <a:pt x="590" y="40"/>
                  </a:lnTo>
                  <a:lnTo>
                    <a:pt x="594" y="40"/>
                  </a:lnTo>
                  <a:lnTo>
                    <a:pt x="596" y="40"/>
                  </a:lnTo>
                  <a:lnTo>
                    <a:pt x="598" y="40"/>
                  </a:lnTo>
                  <a:lnTo>
                    <a:pt x="600" y="38"/>
                  </a:lnTo>
                  <a:lnTo>
                    <a:pt x="600" y="38"/>
                  </a:lnTo>
                  <a:lnTo>
                    <a:pt x="600" y="38"/>
                  </a:lnTo>
                  <a:lnTo>
                    <a:pt x="602" y="36"/>
                  </a:lnTo>
                  <a:lnTo>
                    <a:pt x="602" y="36"/>
                  </a:lnTo>
                  <a:lnTo>
                    <a:pt x="602" y="36"/>
                  </a:lnTo>
                  <a:lnTo>
                    <a:pt x="602" y="34"/>
                  </a:lnTo>
                  <a:lnTo>
                    <a:pt x="602" y="34"/>
                  </a:lnTo>
                  <a:lnTo>
                    <a:pt x="600" y="32"/>
                  </a:lnTo>
                  <a:lnTo>
                    <a:pt x="600" y="32"/>
                  </a:lnTo>
                  <a:lnTo>
                    <a:pt x="600" y="30"/>
                  </a:lnTo>
                  <a:lnTo>
                    <a:pt x="598" y="30"/>
                  </a:lnTo>
                  <a:lnTo>
                    <a:pt x="598" y="30"/>
                  </a:lnTo>
                  <a:lnTo>
                    <a:pt x="594" y="28"/>
                  </a:lnTo>
                  <a:lnTo>
                    <a:pt x="592" y="26"/>
                  </a:lnTo>
                  <a:lnTo>
                    <a:pt x="588" y="26"/>
                  </a:lnTo>
                  <a:lnTo>
                    <a:pt x="586" y="24"/>
                  </a:lnTo>
                  <a:lnTo>
                    <a:pt x="582" y="24"/>
                  </a:lnTo>
                  <a:lnTo>
                    <a:pt x="580" y="24"/>
                  </a:lnTo>
                  <a:lnTo>
                    <a:pt x="572" y="22"/>
                  </a:lnTo>
                  <a:lnTo>
                    <a:pt x="566" y="22"/>
                  </a:lnTo>
                  <a:lnTo>
                    <a:pt x="562" y="20"/>
                  </a:lnTo>
                  <a:lnTo>
                    <a:pt x="560" y="20"/>
                  </a:lnTo>
                  <a:lnTo>
                    <a:pt x="556" y="20"/>
                  </a:lnTo>
                  <a:lnTo>
                    <a:pt x="554" y="22"/>
                  </a:lnTo>
                  <a:lnTo>
                    <a:pt x="552" y="22"/>
                  </a:lnTo>
                  <a:lnTo>
                    <a:pt x="548" y="22"/>
                  </a:lnTo>
                  <a:lnTo>
                    <a:pt x="546" y="24"/>
                  </a:lnTo>
                  <a:lnTo>
                    <a:pt x="540" y="24"/>
                  </a:lnTo>
                  <a:lnTo>
                    <a:pt x="532" y="28"/>
                  </a:lnTo>
                  <a:lnTo>
                    <a:pt x="526" y="30"/>
                  </a:lnTo>
                  <a:lnTo>
                    <a:pt x="512" y="34"/>
                  </a:lnTo>
                  <a:lnTo>
                    <a:pt x="504" y="36"/>
                  </a:lnTo>
                  <a:lnTo>
                    <a:pt x="498" y="38"/>
                  </a:lnTo>
                  <a:lnTo>
                    <a:pt x="494" y="38"/>
                  </a:lnTo>
                  <a:lnTo>
                    <a:pt x="492" y="40"/>
                  </a:lnTo>
                  <a:lnTo>
                    <a:pt x="490" y="40"/>
                  </a:lnTo>
                  <a:lnTo>
                    <a:pt x="486" y="40"/>
                  </a:lnTo>
                  <a:lnTo>
                    <a:pt x="484" y="40"/>
                  </a:lnTo>
                  <a:lnTo>
                    <a:pt x="482" y="40"/>
                  </a:lnTo>
                  <a:lnTo>
                    <a:pt x="480" y="40"/>
                  </a:lnTo>
                  <a:lnTo>
                    <a:pt x="478" y="38"/>
                  </a:lnTo>
                  <a:lnTo>
                    <a:pt x="476" y="38"/>
                  </a:lnTo>
                  <a:lnTo>
                    <a:pt x="476" y="38"/>
                  </a:lnTo>
                  <a:lnTo>
                    <a:pt x="474" y="36"/>
                  </a:lnTo>
                  <a:lnTo>
                    <a:pt x="474" y="36"/>
                  </a:lnTo>
                  <a:lnTo>
                    <a:pt x="474" y="36"/>
                  </a:lnTo>
                  <a:lnTo>
                    <a:pt x="474" y="34"/>
                  </a:lnTo>
                  <a:lnTo>
                    <a:pt x="474" y="34"/>
                  </a:lnTo>
                  <a:lnTo>
                    <a:pt x="474" y="32"/>
                  </a:lnTo>
                  <a:lnTo>
                    <a:pt x="474" y="32"/>
                  </a:lnTo>
                  <a:lnTo>
                    <a:pt x="474" y="30"/>
                  </a:lnTo>
                  <a:lnTo>
                    <a:pt x="474" y="30"/>
                  </a:lnTo>
                  <a:lnTo>
                    <a:pt x="476" y="28"/>
                  </a:lnTo>
                  <a:lnTo>
                    <a:pt x="476" y="28"/>
                  </a:lnTo>
                  <a:lnTo>
                    <a:pt x="478" y="28"/>
                  </a:lnTo>
                  <a:lnTo>
                    <a:pt x="480" y="26"/>
                  </a:lnTo>
                  <a:lnTo>
                    <a:pt x="484" y="26"/>
                  </a:lnTo>
                  <a:lnTo>
                    <a:pt x="488" y="24"/>
                  </a:lnTo>
                  <a:lnTo>
                    <a:pt x="492" y="24"/>
                  </a:lnTo>
                  <a:lnTo>
                    <a:pt x="496" y="24"/>
                  </a:lnTo>
                  <a:lnTo>
                    <a:pt x="502" y="22"/>
                  </a:lnTo>
                  <a:lnTo>
                    <a:pt x="506" y="22"/>
                  </a:lnTo>
                  <a:lnTo>
                    <a:pt x="510" y="22"/>
                  </a:lnTo>
                  <a:lnTo>
                    <a:pt x="514" y="20"/>
                  </a:lnTo>
                  <a:lnTo>
                    <a:pt x="516" y="20"/>
                  </a:lnTo>
                  <a:lnTo>
                    <a:pt x="518" y="18"/>
                  </a:lnTo>
                  <a:lnTo>
                    <a:pt x="518" y="18"/>
                  </a:lnTo>
                  <a:lnTo>
                    <a:pt x="520" y="18"/>
                  </a:lnTo>
                  <a:lnTo>
                    <a:pt x="520" y="16"/>
                  </a:lnTo>
                  <a:lnTo>
                    <a:pt x="520" y="16"/>
                  </a:lnTo>
                  <a:lnTo>
                    <a:pt x="522" y="14"/>
                  </a:lnTo>
                  <a:lnTo>
                    <a:pt x="522" y="14"/>
                  </a:lnTo>
                  <a:lnTo>
                    <a:pt x="520" y="12"/>
                  </a:lnTo>
                  <a:lnTo>
                    <a:pt x="520" y="12"/>
                  </a:lnTo>
                  <a:lnTo>
                    <a:pt x="520" y="10"/>
                  </a:lnTo>
                  <a:lnTo>
                    <a:pt x="520" y="10"/>
                  </a:lnTo>
                  <a:lnTo>
                    <a:pt x="518" y="8"/>
                  </a:lnTo>
                  <a:lnTo>
                    <a:pt x="518" y="8"/>
                  </a:lnTo>
                  <a:lnTo>
                    <a:pt x="516" y="6"/>
                  </a:lnTo>
                  <a:lnTo>
                    <a:pt x="516" y="6"/>
                  </a:lnTo>
                  <a:lnTo>
                    <a:pt x="514" y="4"/>
                  </a:lnTo>
                  <a:lnTo>
                    <a:pt x="512" y="4"/>
                  </a:lnTo>
                  <a:lnTo>
                    <a:pt x="508" y="2"/>
                  </a:lnTo>
                  <a:lnTo>
                    <a:pt x="506" y="2"/>
                  </a:lnTo>
                  <a:lnTo>
                    <a:pt x="502" y="0"/>
                  </a:lnTo>
                  <a:lnTo>
                    <a:pt x="498" y="0"/>
                  </a:lnTo>
                  <a:lnTo>
                    <a:pt x="496" y="0"/>
                  </a:lnTo>
                  <a:lnTo>
                    <a:pt x="492" y="0"/>
                  </a:lnTo>
                  <a:lnTo>
                    <a:pt x="488" y="0"/>
                  </a:lnTo>
                  <a:lnTo>
                    <a:pt x="484" y="0"/>
                  </a:lnTo>
                  <a:lnTo>
                    <a:pt x="480" y="0"/>
                  </a:lnTo>
                  <a:lnTo>
                    <a:pt x="476" y="2"/>
                  </a:lnTo>
                  <a:lnTo>
                    <a:pt x="466" y="2"/>
                  </a:lnTo>
                  <a:lnTo>
                    <a:pt x="458" y="4"/>
                  </a:lnTo>
                  <a:lnTo>
                    <a:pt x="450" y="6"/>
                  </a:lnTo>
                  <a:lnTo>
                    <a:pt x="442" y="8"/>
                  </a:lnTo>
                  <a:lnTo>
                    <a:pt x="434" y="10"/>
                  </a:lnTo>
                  <a:lnTo>
                    <a:pt x="426" y="12"/>
                  </a:lnTo>
                  <a:lnTo>
                    <a:pt x="420" y="14"/>
                  </a:lnTo>
                  <a:lnTo>
                    <a:pt x="416" y="16"/>
                  </a:lnTo>
                  <a:lnTo>
                    <a:pt x="414" y="16"/>
                  </a:lnTo>
                  <a:lnTo>
                    <a:pt x="412" y="18"/>
                  </a:lnTo>
                  <a:lnTo>
                    <a:pt x="410" y="20"/>
                  </a:lnTo>
                  <a:lnTo>
                    <a:pt x="408" y="22"/>
                  </a:lnTo>
                  <a:lnTo>
                    <a:pt x="406" y="24"/>
                  </a:lnTo>
                  <a:lnTo>
                    <a:pt x="404" y="26"/>
                  </a:lnTo>
                  <a:lnTo>
                    <a:pt x="400" y="30"/>
                  </a:lnTo>
                  <a:lnTo>
                    <a:pt x="396" y="34"/>
                  </a:lnTo>
                  <a:lnTo>
                    <a:pt x="394" y="38"/>
                  </a:lnTo>
                  <a:lnTo>
                    <a:pt x="392" y="38"/>
                  </a:lnTo>
                  <a:lnTo>
                    <a:pt x="390" y="40"/>
                  </a:lnTo>
                  <a:lnTo>
                    <a:pt x="388" y="42"/>
                  </a:lnTo>
                  <a:lnTo>
                    <a:pt x="386" y="44"/>
                  </a:lnTo>
                  <a:lnTo>
                    <a:pt x="386" y="44"/>
                  </a:lnTo>
                  <a:lnTo>
                    <a:pt x="386" y="44"/>
                  </a:lnTo>
                  <a:lnTo>
                    <a:pt x="384" y="44"/>
                  </a:lnTo>
                  <a:lnTo>
                    <a:pt x="382" y="44"/>
                  </a:lnTo>
                  <a:lnTo>
                    <a:pt x="382" y="44"/>
                  </a:lnTo>
                  <a:lnTo>
                    <a:pt x="380" y="44"/>
                  </a:lnTo>
                  <a:lnTo>
                    <a:pt x="378" y="42"/>
                  </a:lnTo>
                  <a:lnTo>
                    <a:pt x="374" y="42"/>
                  </a:lnTo>
                  <a:lnTo>
                    <a:pt x="372" y="40"/>
                  </a:lnTo>
                  <a:lnTo>
                    <a:pt x="368" y="38"/>
                  </a:lnTo>
                  <a:lnTo>
                    <a:pt x="362" y="34"/>
                  </a:lnTo>
                  <a:lnTo>
                    <a:pt x="360" y="32"/>
                  </a:lnTo>
                  <a:lnTo>
                    <a:pt x="358" y="30"/>
                  </a:lnTo>
                  <a:lnTo>
                    <a:pt x="354" y="30"/>
                  </a:lnTo>
                  <a:lnTo>
                    <a:pt x="352" y="28"/>
                  </a:lnTo>
                  <a:lnTo>
                    <a:pt x="348" y="28"/>
                  </a:lnTo>
                  <a:lnTo>
                    <a:pt x="348" y="28"/>
                  </a:lnTo>
                  <a:lnTo>
                    <a:pt x="346" y="28"/>
                  </a:lnTo>
                  <a:lnTo>
                    <a:pt x="346" y="28"/>
                  </a:lnTo>
                  <a:lnTo>
                    <a:pt x="344" y="28"/>
                  </a:lnTo>
                  <a:lnTo>
                    <a:pt x="344" y="28"/>
                  </a:lnTo>
                  <a:lnTo>
                    <a:pt x="342" y="28"/>
                  </a:lnTo>
                  <a:lnTo>
                    <a:pt x="342" y="30"/>
                  </a:lnTo>
                  <a:lnTo>
                    <a:pt x="340" y="30"/>
                  </a:lnTo>
                  <a:lnTo>
                    <a:pt x="340" y="30"/>
                  </a:lnTo>
                  <a:lnTo>
                    <a:pt x="340" y="32"/>
                  </a:lnTo>
                  <a:lnTo>
                    <a:pt x="340" y="34"/>
                  </a:lnTo>
                  <a:lnTo>
                    <a:pt x="340" y="34"/>
                  </a:lnTo>
                  <a:lnTo>
                    <a:pt x="340" y="38"/>
                  </a:lnTo>
                  <a:lnTo>
                    <a:pt x="342" y="44"/>
                  </a:lnTo>
                  <a:lnTo>
                    <a:pt x="342" y="46"/>
                  </a:lnTo>
                  <a:lnTo>
                    <a:pt x="342" y="48"/>
                  </a:lnTo>
                  <a:lnTo>
                    <a:pt x="342" y="48"/>
                  </a:lnTo>
                  <a:lnTo>
                    <a:pt x="342" y="54"/>
                  </a:lnTo>
                  <a:lnTo>
                    <a:pt x="340" y="58"/>
                  </a:lnTo>
                  <a:lnTo>
                    <a:pt x="340" y="62"/>
                  </a:lnTo>
                  <a:lnTo>
                    <a:pt x="340" y="66"/>
                  </a:lnTo>
                  <a:lnTo>
                    <a:pt x="338" y="66"/>
                  </a:lnTo>
                  <a:lnTo>
                    <a:pt x="338" y="68"/>
                  </a:lnTo>
                  <a:lnTo>
                    <a:pt x="338" y="70"/>
                  </a:lnTo>
                  <a:lnTo>
                    <a:pt x="336" y="70"/>
                  </a:lnTo>
                  <a:lnTo>
                    <a:pt x="336" y="72"/>
                  </a:lnTo>
                  <a:lnTo>
                    <a:pt x="334" y="72"/>
                  </a:lnTo>
                  <a:lnTo>
                    <a:pt x="334" y="72"/>
                  </a:lnTo>
                  <a:lnTo>
                    <a:pt x="334" y="72"/>
                  </a:lnTo>
                  <a:lnTo>
                    <a:pt x="332" y="72"/>
                  </a:lnTo>
                  <a:lnTo>
                    <a:pt x="332" y="70"/>
                  </a:lnTo>
                  <a:lnTo>
                    <a:pt x="330" y="70"/>
                  </a:lnTo>
                  <a:lnTo>
                    <a:pt x="330" y="68"/>
                  </a:lnTo>
                  <a:lnTo>
                    <a:pt x="328" y="66"/>
                  </a:lnTo>
                  <a:lnTo>
                    <a:pt x="328" y="64"/>
                  </a:lnTo>
                  <a:lnTo>
                    <a:pt x="326" y="60"/>
                  </a:lnTo>
                  <a:lnTo>
                    <a:pt x="324" y="58"/>
                  </a:lnTo>
                  <a:lnTo>
                    <a:pt x="322" y="56"/>
                  </a:lnTo>
                  <a:lnTo>
                    <a:pt x="322" y="56"/>
                  </a:lnTo>
                  <a:lnTo>
                    <a:pt x="320" y="54"/>
                  </a:lnTo>
                  <a:lnTo>
                    <a:pt x="320" y="54"/>
                  </a:lnTo>
                  <a:lnTo>
                    <a:pt x="318" y="54"/>
                  </a:lnTo>
                  <a:lnTo>
                    <a:pt x="318" y="54"/>
                  </a:lnTo>
                  <a:lnTo>
                    <a:pt x="316" y="54"/>
                  </a:lnTo>
                  <a:lnTo>
                    <a:pt x="314" y="54"/>
                  </a:lnTo>
                  <a:lnTo>
                    <a:pt x="312" y="54"/>
                  </a:lnTo>
                  <a:lnTo>
                    <a:pt x="308" y="54"/>
                  </a:lnTo>
                  <a:lnTo>
                    <a:pt x="304" y="54"/>
                  </a:lnTo>
                  <a:lnTo>
                    <a:pt x="302" y="54"/>
                  </a:lnTo>
                  <a:lnTo>
                    <a:pt x="300" y="54"/>
                  </a:lnTo>
                  <a:lnTo>
                    <a:pt x="294" y="52"/>
                  </a:lnTo>
                  <a:lnTo>
                    <a:pt x="290" y="52"/>
                  </a:lnTo>
                  <a:lnTo>
                    <a:pt x="290" y="52"/>
                  </a:lnTo>
                  <a:lnTo>
                    <a:pt x="288" y="52"/>
                  </a:lnTo>
                  <a:lnTo>
                    <a:pt x="288" y="52"/>
                  </a:lnTo>
                  <a:lnTo>
                    <a:pt x="286" y="52"/>
                  </a:lnTo>
                  <a:lnTo>
                    <a:pt x="284" y="54"/>
                  </a:lnTo>
                  <a:lnTo>
                    <a:pt x="284" y="54"/>
                  </a:lnTo>
                  <a:lnTo>
                    <a:pt x="284" y="54"/>
                  </a:lnTo>
                  <a:lnTo>
                    <a:pt x="284" y="54"/>
                  </a:lnTo>
                  <a:lnTo>
                    <a:pt x="284" y="56"/>
                  </a:lnTo>
                  <a:lnTo>
                    <a:pt x="284" y="58"/>
                  </a:lnTo>
                  <a:lnTo>
                    <a:pt x="284" y="58"/>
                  </a:lnTo>
                  <a:lnTo>
                    <a:pt x="284" y="60"/>
                  </a:lnTo>
                  <a:lnTo>
                    <a:pt x="284" y="62"/>
                  </a:lnTo>
                  <a:lnTo>
                    <a:pt x="284" y="66"/>
                  </a:lnTo>
                  <a:lnTo>
                    <a:pt x="284" y="70"/>
                  </a:lnTo>
                  <a:lnTo>
                    <a:pt x="286" y="72"/>
                  </a:lnTo>
                  <a:lnTo>
                    <a:pt x="286" y="74"/>
                  </a:lnTo>
                  <a:lnTo>
                    <a:pt x="286" y="76"/>
                  </a:lnTo>
                  <a:lnTo>
                    <a:pt x="286" y="76"/>
                  </a:lnTo>
                  <a:lnTo>
                    <a:pt x="284" y="78"/>
                  </a:lnTo>
                  <a:lnTo>
                    <a:pt x="284" y="78"/>
                  </a:lnTo>
                  <a:lnTo>
                    <a:pt x="284" y="78"/>
                  </a:lnTo>
                  <a:lnTo>
                    <a:pt x="284" y="80"/>
                  </a:lnTo>
                  <a:lnTo>
                    <a:pt x="282" y="80"/>
                  </a:lnTo>
                  <a:lnTo>
                    <a:pt x="282" y="80"/>
                  </a:lnTo>
                  <a:lnTo>
                    <a:pt x="280" y="82"/>
                  </a:lnTo>
                  <a:lnTo>
                    <a:pt x="278" y="82"/>
                  </a:lnTo>
                  <a:lnTo>
                    <a:pt x="276" y="82"/>
                  </a:lnTo>
                  <a:lnTo>
                    <a:pt x="274" y="82"/>
                  </a:lnTo>
                  <a:lnTo>
                    <a:pt x="270" y="82"/>
                  </a:lnTo>
                  <a:lnTo>
                    <a:pt x="268" y="82"/>
                  </a:lnTo>
                  <a:lnTo>
                    <a:pt x="266" y="82"/>
                  </a:lnTo>
                  <a:lnTo>
                    <a:pt x="264" y="80"/>
                  </a:lnTo>
                  <a:lnTo>
                    <a:pt x="264" y="80"/>
                  </a:lnTo>
                  <a:lnTo>
                    <a:pt x="262" y="80"/>
                  </a:lnTo>
                  <a:lnTo>
                    <a:pt x="262" y="78"/>
                  </a:lnTo>
                  <a:lnTo>
                    <a:pt x="262" y="78"/>
                  </a:lnTo>
                  <a:lnTo>
                    <a:pt x="260" y="78"/>
                  </a:lnTo>
                  <a:lnTo>
                    <a:pt x="260" y="76"/>
                  </a:lnTo>
                  <a:lnTo>
                    <a:pt x="260" y="74"/>
                  </a:lnTo>
                  <a:lnTo>
                    <a:pt x="260" y="72"/>
                  </a:lnTo>
                  <a:lnTo>
                    <a:pt x="260" y="68"/>
                  </a:lnTo>
                  <a:lnTo>
                    <a:pt x="260" y="66"/>
                  </a:lnTo>
                  <a:lnTo>
                    <a:pt x="260" y="62"/>
                  </a:lnTo>
                  <a:lnTo>
                    <a:pt x="260" y="62"/>
                  </a:lnTo>
                  <a:lnTo>
                    <a:pt x="260" y="60"/>
                  </a:lnTo>
                  <a:lnTo>
                    <a:pt x="260" y="60"/>
                  </a:lnTo>
                  <a:lnTo>
                    <a:pt x="260" y="58"/>
                  </a:lnTo>
                  <a:lnTo>
                    <a:pt x="258" y="58"/>
                  </a:lnTo>
                  <a:lnTo>
                    <a:pt x="258" y="58"/>
                  </a:lnTo>
                  <a:lnTo>
                    <a:pt x="256" y="56"/>
                  </a:lnTo>
                  <a:lnTo>
                    <a:pt x="254" y="56"/>
                  </a:lnTo>
                  <a:lnTo>
                    <a:pt x="252" y="56"/>
                  </a:lnTo>
                  <a:lnTo>
                    <a:pt x="252" y="56"/>
                  </a:lnTo>
                  <a:lnTo>
                    <a:pt x="250" y="54"/>
                  </a:lnTo>
                  <a:lnTo>
                    <a:pt x="248" y="54"/>
                  </a:lnTo>
                  <a:lnTo>
                    <a:pt x="246" y="54"/>
                  </a:lnTo>
                  <a:lnTo>
                    <a:pt x="244" y="54"/>
                  </a:lnTo>
                  <a:lnTo>
                    <a:pt x="242" y="54"/>
                  </a:lnTo>
                  <a:lnTo>
                    <a:pt x="240" y="54"/>
                  </a:lnTo>
                  <a:lnTo>
                    <a:pt x="240" y="54"/>
                  </a:lnTo>
                  <a:lnTo>
                    <a:pt x="238" y="54"/>
                  </a:lnTo>
                  <a:lnTo>
                    <a:pt x="238" y="56"/>
                  </a:lnTo>
                  <a:lnTo>
                    <a:pt x="236" y="56"/>
                  </a:lnTo>
                  <a:lnTo>
                    <a:pt x="236" y="56"/>
                  </a:lnTo>
                  <a:lnTo>
                    <a:pt x="236" y="58"/>
                  </a:lnTo>
                  <a:lnTo>
                    <a:pt x="236" y="58"/>
                  </a:lnTo>
                  <a:lnTo>
                    <a:pt x="236" y="60"/>
                  </a:lnTo>
                  <a:lnTo>
                    <a:pt x="238" y="60"/>
                  </a:lnTo>
                  <a:lnTo>
                    <a:pt x="240" y="62"/>
                  </a:lnTo>
                  <a:lnTo>
                    <a:pt x="240" y="64"/>
                  </a:lnTo>
                  <a:lnTo>
                    <a:pt x="242" y="66"/>
                  </a:lnTo>
                  <a:lnTo>
                    <a:pt x="242" y="66"/>
                  </a:lnTo>
                  <a:lnTo>
                    <a:pt x="242" y="68"/>
                  </a:lnTo>
                  <a:lnTo>
                    <a:pt x="242" y="68"/>
                  </a:lnTo>
                  <a:lnTo>
                    <a:pt x="242" y="68"/>
                  </a:lnTo>
                  <a:lnTo>
                    <a:pt x="240" y="70"/>
                  </a:lnTo>
                  <a:lnTo>
                    <a:pt x="240" y="70"/>
                  </a:lnTo>
                  <a:lnTo>
                    <a:pt x="240" y="70"/>
                  </a:lnTo>
                  <a:lnTo>
                    <a:pt x="238" y="70"/>
                  </a:lnTo>
                  <a:lnTo>
                    <a:pt x="238" y="70"/>
                  </a:lnTo>
                  <a:lnTo>
                    <a:pt x="236" y="70"/>
                  </a:lnTo>
                  <a:lnTo>
                    <a:pt x="234" y="70"/>
                  </a:lnTo>
                  <a:lnTo>
                    <a:pt x="234" y="70"/>
                  </a:lnTo>
                  <a:lnTo>
                    <a:pt x="230" y="68"/>
                  </a:lnTo>
                  <a:lnTo>
                    <a:pt x="228" y="68"/>
                  </a:lnTo>
                  <a:lnTo>
                    <a:pt x="226" y="66"/>
                  </a:lnTo>
                  <a:lnTo>
                    <a:pt x="222" y="64"/>
                  </a:lnTo>
                  <a:lnTo>
                    <a:pt x="216" y="60"/>
                  </a:lnTo>
                  <a:lnTo>
                    <a:pt x="214" y="58"/>
                  </a:lnTo>
                  <a:lnTo>
                    <a:pt x="212" y="56"/>
                  </a:lnTo>
                  <a:lnTo>
                    <a:pt x="208" y="56"/>
                  </a:lnTo>
                  <a:lnTo>
                    <a:pt x="206" y="54"/>
                  </a:lnTo>
                  <a:lnTo>
                    <a:pt x="204" y="54"/>
                  </a:lnTo>
                  <a:lnTo>
                    <a:pt x="204" y="54"/>
                  </a:lnTo>
                  <a:lnTo>
                    <a:pt x="202" y="54"/>
                  </a:lnTo>
                  <a:lnTo>
                    <a:pt x="202" y="54"/>
                  </a:lnTo>
                  <a:lnTo>
                    <a:pt x="200" y="54"/>
                  </a:lnTo>
                  <a:lnTo>
                    <a:pt x="200" y="54"/>
                  </a:lnTo>
                  <a:lnTo>
                    <a:pt x="198" y="54"/>
                  </a:lnTo>
                  <a:lnTo>
                    <a:pt x="196" y="56"/>
                  </a:lnTo>
                  <a:lnTo>
                    <a:pt x="194" y="56"/>
                  </a:lnTo>
                  <a:lnTo>
                    <a:pt x="192" y="58"/>
                  </a:lnTo>
                  <a:lnTo>
                    <a:pt x="190" y="60"/>
                  </a:lnTo>
                  <a:lnTo>
                    <a:pt x="188" y="62"/>
                  </a:lnTo>
                  <a:lnTo>
                    <a:pt x="186" y="62"/>
                  </a:lnTo>
                  <a:lnTo>
                    <a:pt x="184" y="64"/>
                  </a:lnTo>
                  <a:lnTo>
                    <a:pt x="184" y="64"/>
                  </a:lnTo>
                  <a:lnTo>
                    <a:pt x="182" y="64"/>
                  </a:lnTo>
                  <a:lnTo>
                    <a:pt x="180" y="64"/>
                  </a:lnTo>
                  <a:lnTo>
                    <a:pt x="176" y="64"/>
                  </a:lnTo>
                  <a:lnTo>
                    <a:pt x="174" y="64"/>
                  </a:lnTo>
                  <a:lnTo>
                    <a:pt x="172" y="64"/>
                  </a:lnTo>
                  <a:lnTo>
                    <a:pt x="170" y="64"/>
                  </a:lnTo>
                  <a:lnTo>
                    <a:pt x="170" y="64"/>
                  </a:lnTo>
                  <a:lnTo>
                    <a:pt x="168" y="64"/>
                  </a:lnTo>
                  <a:lnTo>
                    <a:pt x="168" y="64"/>
                  </a:lnTo>
                  <a:lnTo>
                    <a:pt x="166" y="64"/>
                  </a:lnTo>
                  <a:lnTo>
                    <a:pt x="164" y="66"/>
                  </a:lnTo>
                  <a:lnTo>
                    <a:pt x="162" y="68"/>
                  </a:lnTo>
                  <a:lnTo>
                    <a:pt x="160" y="70"/>
                  </a:lnTo>
                  <a:lnTo>
                    <a:pt x="156" y="72"/>
                  </a:lnTo>
                  <a:lnTo>
                    <a:pt x="154" y="76"/>
                  </a:lnTo>
                  <a:lnTo>
                    <a:pt x="150" y="78"/>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36" name="Freeform 599">
              <a:extLst>
                <a:ext uri="{FF2B5EF4-FFF2-40B4-BE49-F238E27FC236}">
                  <a16:creationId xmlns:a16="http://schemas.microsoft.com/office/drawing/2014/main" id="{AD97D028-A7D3-44AE-BEC0-A260C3E1FE6A}"/>
                </a:ext>
              </a:extLst>
            </p:cNvPr>
            <p:cNvSpPr>
              <a:spLocks/>
            </p:cNvSpPr>
            <p:nvPr/>
          </p:nvSpPr>
          <p:spPr bwMode="auto">
            <a:xfrm>
              <a:off x="4372854" y="1129455"/>
              <a:ext cx="1365449" cy="1070310"/>
            </a:xfrm>
            <a:custGeom>
              <a:avLst/>
              <a:gdLst>
                <a:gd name="T0" fmla="*/ 104 w 722"/>
                <a:gd name="T1" fmla="*/ 102 h 626"/>
                <a:gd name="T2" fmla="*/ 92 w 722"/>
                <a:gd name="T3" fmla="*/ 136 h 626"/>
                <a:gd name="T4" fmla="*/ 34 w 722"/>
                <a:gd name="T5" fmla="*/ 168 h 626"/>
                <a:gd name="T6" fmla="*/ 2 w 722"/>
                <a:gd name="T7" fmla="*/ 188 h 626"/>
                <a:gd name="T8" fmla="*/ 56 w 722"/>
                <a:gd name="T9" fmla="*/ 188 h 626"/>
                <a:gd name="T10" fmla="*/ 42 w 722"/>
                <a:gd name="T11" fmla="*/ 208 h 626"/>
                <a:gd name="T12" fmla="*/ 22 w 722"/>
                <a:gd name="T13" fmla="*/ 218 h 626"/>
                <a:gd name="T14" fmla="*/ 106 w 722"/>
                <a:gd name="T15" fmla="*/ 234 h 626"/>
                <a:gd name="T16" fmla="*/ 166 w 722"/>
                <a:gd name="T17" fmla="*/ 262 h 626"/>
                <a:gd name="T18" fmla="*/ 190 w 722"/>
                <a:gd name="T19" fmla="*/ 358 h 626"/>
                <a:gd name="T20" fmla="*/ 216 w 722"/>
                <a:gd name="T21" fmla="*/ 352 h 626"/>
                <a:gd name="T22" fmla="*/ 206 w 722"/>
                <a:gd name="T23" fmla="*/ 376 h 626"/>
                <a:gd name="T24" fmla="*/ 218 w 722"/>
                <a:gd name="T25" fmla="*/ 388 h 626"/>
                <a:gd name="T26" fmla="*/ 224 w 722"/>
                <a:gd name="T27" fmla="*/ 424 h 626"/>
                <a:gd name="T28" fmla="*/ 188 w 722"/>
                <a:gd name="T29" fmla="*/ 462 h 626"/>
                <a:gd name="T30" fmla="*/ 232 w 722"/>
                <a:gd name="T31" fmla="*/ 586 h 626"/>
                <a:gd name="T32" fmla="*/ 270 w 722"/>
                <a:gd name="T33" fmla="*/ 608 h 626"/>
                <a:gd name="T34" fmla="*/ 304 w 722"/>
                <a:gd name="T35" fmla="*/ 620 h 626"/>
                <a:gd name="T36" fmla="*/ 342 w 722"/>
                <a:gd name="T37" fmla="*/ 540 h 626"/>
                <a:gd name="T38" fmla="*/ 356 w 722"/>
                <a:gd name="T39" fmla="*/ 498 h 626"/>
                <a:gd name="T40" fmla="*/ 436 w 722"/>
                <a:gd name="T41" fmla="*/ 482 h 626"/>
                <a:gd name="T42" fmla="*/ 462 w 722"/>
                <a:gd name="T43" fmla="*/ 436 h 626"/>
                <a:gd name="T44" fmla="*/ 528 w 722"/>
                <a:gd name="T45" fmla="*/ 434 h 626"/>
                <a:gd name="T46" fmla="*/ 584 w 722"/>
                <a:gd name="T47" fmla="*/ 384 h 626"/>
                <a:gd name="T48" fmla="*/ 530 w 722"/>
                <a:gd name="T49" fmla="*/ 374 h 626"/>
                <a:gd name="T50" fmla="*/ 550 w 722"/>
                <a:gd name="T51" fmla="*/ 348 h 626"/>
                <a:gd name="T52" fmla="*/ 592 w 722"/>
                <a:gd name="T53" fmla="*/ 374 h 626"/>
                <a:gd name="T54" fmla="*/ 592 w 722"/>
                <a:gd name="T55" fmla="*/ 336 h 626"/>
                <a:gd name="T56" fmla="*/ 560 w 722"/>
                <a:gd name="T57" fmla="*/ 314 h 626"/>
                <a:gd name="T58" fmla="*/ 588 w 722"/>
                <a:gd name="T59" fmla="*/ 312 h 626"/>
                <a:gd name="T60" fmla="*/ 606 w 722"/>
                <a:gd name="T61" fmla="*/ 300 h 626"/>
                <a:gd name="T62" fmla="*/ 612 w 722"/>
                <a:gd name="T63" fmla="*/ 282 h 626"/>
                <a:gd name="T64" fmla="*/ 644 w 722"/>
                <a:gd name="T65" fmla="*/ 268 h 626"/>
                <a:gd name="T66" fmla="*/ 628 w 722"/>
                <a:gd name="T67" fmla="*/ 244 h 626"/>
                <a:gd name="T68" fmla="*/ 638 w 722"/>
                <a:gd name="T69" fmla="*/ 212 h 626"/>
                <a:gd name="T70" fmla="*/ 644 w 722"/>
                <a:gd name="T71" fmla="*/ 188 h 626"/>
                <a:gd name="T72" fmla="*/ 602 w 722"/>
                <a:gd name="T73" fmla="*/ 182 h 626"/>
                <a:gd name="T74" fmla="*/ 638 w 722"/>
                <a:gd name="T75" fmla="*/ 140 h 626"/>
                <a:gd name="T76" fmla="*/ 622 w 722"/>
                <a:gd name="T77" fmla="*/ 122 h 626"/>
                <a:gd name="T78" fmla="*/ 662 w 722"/>
                <a:gd name="T79" fmla="*/ 108 h 626"/>
                <a:gd name="T80" fmla="*/ 722 w 722"/>
                <a:gd name="T81" fmla="*/ 76 h 626"/>
                <a:gd name="T82" fmla="*/ 648 w 722"/>
                <a:gd name="T83" fmla="*/ 74 h 626"/>
                <a:gd name="T84" fmla="*/ 582 w 722"/>
                <a:gd name="T85" fmla="*/ 104 h 626"/>
                <a:gd name="T86" fmla="*/ 604 w 722"/>
                <a:gd name="T87" fmla="*/ 64 h 626"/>
                <a:gd name="T88" fmla="*/ 558 w 722"/>
                <a:gd name="T89" fmla="*/ 82 h 626"/>
                <a:gd name="T90" fmla="*/ 556 w 722"/>
                <a:gd name="T91" fmla="*/ 58 h 626"/>
                <a:gd name="T92" fmla="*/ 482 w 722"/>
                <a:gd name="T93" fmla="*/ 72 h 626"/>
                <a:gd name="T94" fmla="*/ 484 w 722"/>
                <a:gd name="T95" fmla="*/ 56 h 626"/>
                <a:gd name="T96" fmla="*/ 598 w 722"/>
                <a:gd name="T97" fmla="*/ 40 h 626"/>
                <a:gd name="T98" fmla="*/ 566 w 722"/>
                <a:gd name="T99" fmla="*/ 22 h 626"/>
                <a:gd name="T100" fmla="*/ 478 w 722"/>
                <a:gd name="T101" fmla="*/ 38 h 626"/>
                <a:gd name="T102" fmla="*/ 506 w 722"/>
                <a:gd name="T103" fmla="*/ 22 h 626"/>
                <a:gd name="T104" fmla="*/ 508 w 722"/>
                <a:gd name="T105" fmla="*/ 2 h 626"/>
                <a:gd name="T106" fmla="*/ 408 w 722"/>
                <a:gd name="T107" fmla="*/ 22 h 626"/>
                <a:gd name="T108" fmla="*/ 360 w 722"/>
                <a:gd name="T109" fmla="*/ 32 h 626"/>
                <a:gd name="T110" fmla="*/ 342 w 722"/>
                <a:gd name="T111" fmla="*/ 48 h 626"/>
                <a:gd name="T112" fmla="*/ 322 w 722"/>
                <a:gd name="T113" fmla="*/ 56 h 626"/>
                <a:gd name="T114" fmla="*/ 284 w 722"/>
                <a:gd name="T115" fmla="*/ 54 h 626"/>
                <a:gd name="T116" fmla="*/ 276 w 722"/>
                <a:gd name="T117" fmla="*/ 82 h 626"/>
                <a:gd name="T118" fmla="*/ 258 w 722"/>
                <a:gd name="T119" fmla="*/ 58 h 626"/>
                <a:gd name="T120" fmla="*/ 240 w 722"/>
                <a:gd name="T121" fmla="*/ 62 h 626"/>
                <a:gd name="T122" fmla="*/ 212 w 722"/>
                <a:gd name="T123" fmla="*/ 56 h 626"/>
                <a:gd name="T124" fmla="*/ 174 w 722"/>
                <a:gd name="T125" fmla="*/ 64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2" h="626">
                  <a:moveTo>
                    <a:pt x="150" y="78"/>
                  </a:moveTo>
                  <a:lnTo>
                    <a:pt x="150" y="78"/>
                  </a:lnTo>
                  <a:lnTo>
                    <a:pt x="150" y="80"/>
                  </a:lnTo>
                  <a:lnTo>
                    <a:pt x="148" y="82"/>
                  </a:lnTo>
                  <a:lnTo>
                    <a:pt x="144" y="88"/>
                  </a:lnTo>
                  <a:lnTo>
                    <a:pt x="144" y="90"/>
                  </a:lnTo>
                  <a:lnTo>
                    <a:pt x="142" y="94"/>
                  </a:lnTo>
                  <a:lnTo>
                    <a:pt x="140" y="94"/>
                  </a:lnTo>
                  <a:lnTo>
                    <a:pt x="140" y="96"/>
                  </a:lnTo>
                  <a:lnTo>
                    <a:pt x="138" y="96"/>
                  </a:lnTo>
                  <a:lnTo>
                    <a:pt x="138" y="98"/>
                  </a:lnTo>
                  <a:lnTo>
                    <a:pt x="136" y="98"/>
                  </a:lnTo>
                  <a:lnTo>
                    <a:pt x="134" y="98"/>
                  </a:lnTo>
                  <a:lnTo>
                    <a:pt x="132" y="100"/>
                  </a:lnTo>
                  <a:lnTo>
                    <a:pt x="128" y="100"/>
                  </a:lnTo>
                  <a:lnTo>
                    <a:pt x="126" y="100"/>
                  </a:lnTo>
                  <a:lnTo>
                    <a:pt x="122" y="100"/>
                  </a:lnTo>
                  <a:lnTo>
                    <a:pt x="116" y="100"/>
                  </a:lnTo>
                  <a:lnTo>
                    <a:pt x="110" y="102"/>
                  </a:lnTo>
                  <a:lnTo>
                    <a:pt x="106" y="102"/>
                  </a:lnTo>
                  <a:lnTo>
                    <a:pt x="104" y="102"/>
                  </a:lnTo>
                  <a:lnTo>
                    <a:pt x="102" y="104"/>
                  </a:lnTo>
                  <a:lnTo>
                    <a:pt x="98" y="104"/>
                  </a:lnTo>
                  <a:lnTo>
                    <a:pt x="98" y="104"/>
                  </a:lnTo>
                  <a:lnTo>
                    <a:pt x="96" y="106"/>
                  </a:lnTo>
                  <a:lnTo>
                    <a:pt x="96" y="106"/>
                  </a:lnTo>
                  <a:lnTo>
                    <a:pt x="96" y="106"/>
                  </a:lnTo>
                  <a:lnTo>
                    <a:pt x="94" y="108"/>
                  </a:lnTo>
                  <a:lnTo>
                    <a:pt x="94" y="108"/>
                  </a:lnTo>
                  <a:lnTo>
                    <a:pt x="94" y="110"/>
                  </a:lnTo>
                  <a:lnTo>
                    <a:pt x="94" y="112"/>
                  </a:lnTo>
                  <a:lnTo>
                    <a:pt x="94" y="112"/>
                  </a:lnTo>
                  <a:lnTo>
                    <a:pt x="94" y="116"/>
                  </a:lnTo>
                  <a:lnTo>
                    <a:pt x="94" y="118"/>
                  </a:lnTo>
                  <a:lnTo>
                    <a:pt x="94" y="122"/>
                  </a:lnTo>
                  <a:lnTo>
                    <a:pt x="94" y="126"/>
                  </a:lnTo>
                  <a:lnTo>
                    <a:pt x="94" y="128"/>
                  </a:lnTo>
                  <a:lnTo>
                    <a:pt x="94" y="130"/>
                  </a:lnTo>
                  <a:lnTo>
                    <a:pt x="94" y="132"/>
                  </a:lnTo>
                  <a:lnTo>
                    <a:pt x="94" y="134"/>
                  </a:lnTo>
                  <a:lnTo>
                    <a:pt x="94" y="136"/>
                  </a:lnTo>
                  <a:lnTo>
                    <a:pt x="92" y="136"/>
                  </a:lnTo>
                  <a:lnTo>
                    <a:pt x="92" y="138"/>
                  </a:lnTo>
                  <a:lnTo>
                    <a:pt x="90" y="140"/>
                  </a:lnTo>
                  <a:lnTo>
                    <a:pt x="88" y="140"/>
                  </a:lnTo>
                  <a:lnTo>
                    <a:pt x="86" y="140"/>
                  </a:lnTo>
                  <a:lnTo>
                    <a:pt x="84" y="142"/>
                  </a:lnTo>
                  <a:lnTo>
                    <a:pt x="82" y="142"/>
                  </a:lnTo>
                  <a:lnTo>
                    <a:pt x="78" y="142"/>
                  </a:lnTo>
                  <a:lnTo>
                    <a:pt x="72" y="144"/>
                  </a:lnTo>
                  <a:lnTo>
                    <a:pt x="68" y="144"/>
                  </a:lnTo>
                  <a:lnTo>
                    <a:pt x="66" y="146"/>
                  </a:lnTo>
                  <a:lnTo>
                    <a:pt x="64" y="146"/>
                  </a:lnTo>
                  <a:lnTo>
                    <a:pt x="62" y="146"/>
                  </a:lnTo>
                  <a:lnTo>
                    <a:pt x="60" y="148"/>
                  </a:lnTo>
                  <a:lnTo>
                    <a:pt x="58" y="148"/>
                  </a:lnTo>
                  <a:lnTo>
                    <a:pt x="56" y="148"/>
                  </a:lnTo>
                  <a:lnTo>
                    <a:pt x="54" y="152"/>
                  </a:lnTo>
                  <a:lnTo>
                    <a:pt x="50" y="154"/>
                  </a:lnTo>
                  <a:lnTo>
                    <a:pt x="44" y="158"/>
                  </a:lnTo>
                  <a:lnTo>
                    <a:pt x="40" y="162"/>
                  </a:lnTo>
                  <a:lnTo>
                    <a:pt x="38" y="164"/>
                  </a:lnTo>
                  <a:lnTo>
                    <a:pt x="34" y="168"/>
                  </a:lnTo>
                  <a:lnTo>
                    <a:pt x="32" y="168"/>
                  </a:lnTo>
                  <a:lnTo>
                    <a:pt x="30" y="170"/>
                  </a:lnTo>
                  <a:lnTo>
                    <a:pt x="28" y="170"/>
                  </a:lnTo>
                  <a:lnTo>
                    <a:pt x="26" y="170"/>
                  </a:lnTo>
                  <a:lnTo>
                    <a:pt x="22" y="172"/>
                  </a:lnTo>
                  <a:lnTo>
                    <a:pt x="14" y="174"/>
                  </a:lnTo>
                  <a:lnTo>
                    <a:pt x="10" y="174"/>
                  </a:lnTo>
                  <a:lnTo>
                    <a:pt x="6" y="176"/>
                  </a:lnTo>
                  <a:lnTo>
                    <a:pt x="6" y="176"/>
                  </a:lnTo>
                  <a:lnTo>
                    <a:pt x="4" y="176"/>
                  </a:lnTo>
                  <a:lnTo>
                    <a:pt x="2" y="178"/>
                  </a:lnTo>
                  <a:lnTo>
                    <a:pt x="0" y="178"/>
                  </a:lnTo>
                  <a:lnTo>
                    <a:pt x="0" y="180"/>
                  </a:lnTo>
                  <a:lnTo>
                    <a:pt x="0" y="180"/>
                  </a:lnTo>
                  <a:lnTo>
                    <a:pt x="0" y="180"/>
                  </a:lnTo>
                  <a:lnTo>
                    <a:pt x="0" y="182"/>
                  </a:lnTo>
                  <a:lnTo>
                    <a:pt x="0" y="184"/>
                  </a:lnTo>
                  <a:lnTo>
                    <a:pt x="0" y="186"/>
                  </a:lnTo>
                  <a:lnTo>
                    <a:pt x="0" y="186"/>
                  </a:lnTo>
                  <a:lnTo>
                    <a:pt x="0" y="188"/>
                  </a:lnTo>
                  <a:lnTo>
                    <a:pt x="2" y="188"/>
                  </a:lnTo>
                  <a:lnTo>
                    <a:pt x="2" y="190"/>
                  </a:lnTo>
                  <a:lnTo>
                    <a:pt x="4" y="190"/>
                  </a:lnTo>
                  <a:lnTo>
                    <a:pt x="4" y="192"/>
                  </a:lnTo>
                  <a:lnTo>
                    <a:pt x="6" y="192"/>
                  </a:lnTo>
                  <a:lnTo>
                    <a:pt x="8" y="192"/>
                  </a:lnTo>
                  <a:lnTo>
                    <a:pt x="8" y="192"/>
                  </a:lnTo>
                  <a:lnTo>
                    <a:pt x="10" y="192"/>
                  </a:lnTo>
                  <a:lnTo>
                    <a:pt x="14" y="192"/>
                  </a:lnTo>
                  <a:lnTo>
                    <a:pt x="16" y="192"/>
                  </a:lnTo>
                  <a:lnTo>
                    <a:pt x="20" y="190"/>
                  </a:lnTo>
                  <a:lnTo>
                    <a:pt x="28" y="190"/>
                  </a:lnTo>
                  <a:lnTo>
                    <a:pt x="36" y="188"/>
                  </a:lnTo>
                  <a:lnTo>
                    <a:pt x="40" y="186"/>
                  </a:lnTo>
                  <a:lnTo>
                    <a:pt x="44" y="186"/>
                  </a:lnTo>
                  <a:lnTo>
                    <a:pt x="46" y="186"/>
                  </a:lnTo>
                  <a:lnTo>
                    <a:pt x="50" y="186"/>
                  </a:lnTo>
                  <a:lnTo>
                    <a:pt x="52" y="186"/>
                  </a:lnTo>
                  <a:lnTo>
                    <a:pt x="52" y="186"/>
                  </a:lnTo>
                  <a:lnTo>
                    <a:pt x="54" y="186"/>
                  </a:lnTo>
                  <a:lnTo>
                    <a:pt x="56" y="188"/>
                  </a:lnTo>
                  <a:lnTo>
                    <a:pt x="56" y="188"/>
                  </a:lnTo>
                  <a:lnTo>
                    <a:pt x="58" y="190"/>
                  </a:lnTo>
                  <a:lnTo>
                    <a:pt x="60" y="192"/>
                  </a:lnTo>
                  <a:lnTo>
                    <a:pt x="62" y="194"/>
                  </a:lnTo>
                  <a:lnTo>
                    <a:pt x="64" y="196"/>
                  </a:lnTo>
                  <a:lnTo>
                    <a:pt x="64" y="198"/>
                  </a:lnTo>
                  <a:lnTo>
                    <a:pt x="64" y="198"/>
                  </a:lnTo>
                  <a:lnTo>
                    <a:pt x="66" y="200"/>
                  </a:lnTo>
                  <a:lnTo>
                    <a:pt x="66" y="200"/>
                  </a:lnTo>
                  <a:lnTo>
                    <a:pt x="66" y="202"/>
                  </a:lnTo>
                  <a:lnTo>
                    <a:pt x="66" y="202"/>
                  </a:lnTo>
                  <a:lnTo>
                    <a:pt x="64" y="204"/>
                  </a:lnTo>
                  <a:lnTo>
                    <a:pt x="64" y="204"/>
                  </a:lnTo>
                  <a:lnTo>
                    <a:pt x="62" y="204"/>
                  </a:lnTo>
                  <a:lnTo>
                    <a:pt x="62" y="206"/>
                  </a:lnTo>
                  <a:lnTo>
                    <a:pt x="60" y="206"/>
                  </a:lnTo>
                  <a:lnTo>
                    <a:pt x="58" y="206"/>
                  </a:lnTo>
                  <a:lnTo>
                    <a:pt x="56" y="206"/>
                  </a:lnTo>
                  <a:lnTo>
                    <a:pt x="52" y="206"/>
                  </a:lnTo>
                  <a:lnTo>
                    <a:pt x="48" y="208"/>
                  </a:lnTo>
                  <a:lnTo>
                    <a:pt x="44" y="208"/>
                  </a:lnTo>
                  <a:lnTo>
                    <a:pt x="42" y="208"/>
                  </a:lnTo>
                  <a:lnTo>
                    <a:pt x="42" y="208"/>
                  </a:lnTo>
                  <a:lnTo>
                    <a:pt x="40" y="208"/>
                  </a:lnTo>
                  <a:lnTo>
                    <a:pt x="36" y="208"/>
                  </a:lnTo>
                  <a:lnTo>
                    <a:pt x="34" y="208"/>
                  </a:lnTo>
                  <a:lnTo>
                    <a:pt x="30" y="208"/>
                  </a:lnTo>
                  <a:lnTo>
                    <a:pt x="26" y="208"/>
                  </a:lnTo>
                  <a:lnTo>
                    <a:pt x="24" y="208"/>
                  </a:lnTo>
                  <a:lnTo>
                    <a:pt x="24" y="208"/>
                  </a:lnTo>
                  <a:lnTo>
                    <a:pt x="22" y="208"/>
                  </a:lnTo>
                  <a:lnTo>
                    <a:pt x="20" y="208"/>
                  </a:lnTo>
                  <a:lnTo>
                    <a:pt x="20" y="210"/>
                  </a:lnTo>
                  <a:lnTo>
                    <a:pt x="20" y="210"/>
                  </a:lnTo>
                  <a:lnTo>
                    <a:pt x="20" y="210"/>
                  </a:lnTo>
                  <a:lnTo>
                    <a:pt x="20" y="212"/>
                  </a:lnTo>
                  <a:lnTo>
                    <a:pt x="20" y="212"/>
                  </a:lnTo>
                  <a:lnTo>
                    <a:pt x="20" y="212"/>
                  </a:lnTo>
                  <a:lnTo>
                    <a:pt x="20" y="214"/>
                  </a:lnTo>
                  <a:lnTo>
                    <a:pt x="20" y="214"/>
                  </a:lnTo>
                  <a:lnTo>
                    <a:pt x="22" y="216"/>
                  </a:lnTo>
                  <a:lnTo>
                    <a:pt x="22" y="216"/>
                  </a:lnTo>
                  <a:lnTo>
                    <a:pt x="22" y="218"/>
                  </a:lnTo>
                  <a:lnTo>
                    <a:pt x="24" y="220"/>
                  </a:lnTo>
                  <a:lnTo>
                    <a:pt x="28" y="222"/>
                  </a:lnTo>
                  <a:lnTo>
                    <a:pt x="30" y="224"/>
                  </a:lnTo>
                  <a:lnTo>
                    <a:pt x="32" y="226"/>
                  </a:lnTo>
                  <a:lnTo>
                    <a:pt x="36" y="226"/>
                  </a:lnTo>
                  <a:lnTo>
                    <a:pt x="38" y="228"/>
                  </a:lnTo>
                  <a:lnTo>
                    <a:pt x="42" y="230"/>
                  </a:lnTo>
                  <a:lnTo>
                    <a:pt x="44" y="232"/>
                  </a:lnTo>
                  <a:lnTo>
                    <a:pt x="50" y="234"/>
                  </a:lnTo>
                  <a:lnTo>
                    <a:pt x="56" y="236"/>
                  </a:lnTo>
                  <a:lnTo>
                    <a:pt x="58" y="236"/>
                  </a:lnTo>
                  <a:lnTo>
                    <a:pt x="60" y="236"/>
                  </a:lnTo>
                  <a:lnTo>
                    <a:pt x="62" y="236"/>
                  </a:lnTo>
                  <a:lnTo>
                    <a:pt x="64" y="236"/>
                  </a:lnTo>
                  <a:lnTo>
                    <a:pt x="66" y="236"/>
                  </a:lnTo>
                  <a:lnTo>
                    <a:pt x="70" y="236"/>
                  </a:lnTo>
                  <a:lnTo>
                    <a:pt x="74" y="236"/>
                  </a:lnTo>
                  <a:lnTo>
                    <a:pt x="80" y="236"/>
                  </a:lnTo>
                  <a:lnTo>
                    <a:pt x="86" y="236"/>
                  </a:lnTo>
                  <a:lnTo>
                    <a:pt x="100" y="234"/>
                  </a:lnTo>
                  <a:lnTo>
                    <a:pt x="106" y="234"/>
                  </a:lnTo>
                  <a:lnTo>
                    <a:pt x="112" y="234"/>
                  </a:lnTo>
                  <a:lnTo>
                    <a:pt x="118" y="232"/>
                  </a:lnTo>
                  <a:lnTo>
                    <a:pt x="124" y="232"/>
                  </a:lnTo>
                  <a:lnTo>
                    <a:pt x="130" y="232"/>
                  </a:lnTo>
                  <a:lnTo>
                    <a:pt x="132" y="232"/>
                  </a:lnTo>
                  <a:lnTo>
                    <a:pt x="134" y="232"/>
                  </a:lnTo>
                  <a:lnTo>
                    <a:pt x="136" y="234"/>
                  </a:lnTo>
                  <a:lnTo>
                    <a:pt x="140" y="234"/>
                  </a:lnTo>
                  <a:lnTo>
                    <a:pt x="142" y="234"/>
                  </a:lnTo>
                  <a:lnTo>
                    <a:pt x="144" y="236"/>
                  </a:lnTo>
                  <a:lnTo>
                    <a:pt x="144" y="236"/>
                  </a:lnTo>
                  <a:lnTo>
                    <a:pt x="146" y="236"/>
                  </a:lnTo>
                  <a:lnTo>
                    <a:pt x="148" y="238"/>
                  </a:lnTo>
                  <a:lnTo>
                    <a:pt x="150" y="240"/>
                  </a:lnTo>
                  <a:lnTo>
                    <a:pt x="152" y="242"/>
                  </a:lnTo>
                  <a:lnTo>
                    <a:pt x="156" y="246"/>
                  </a:lnTo>
                  <a:lnTo>
                    <a:pt x="158" y="250"/>
                  </a:lnTo>
                  <a:lnTo>
                    <a:pt x="162" y="254"/>
                  </a:lnTo>
                  <a:lnTo>
                    <a:pt x="164" y="258"/>
                  </a:lnTo>
                  <a:lnTo>
                    <a:pt x="166" y="260"/>
                  </a:lnTo>
                  <a:lnTo>
                    <a:pt x="166" y="262"/>
                  </a:lnTo>
                  <a:lnTo>
                    <a:pt x="168" y="264"/>
                  </a:lnTo>
                  <a:lnTo>
                    <a:pt x="170" y="270"/>
                  </a:lnTo>
                  <a:lnTo>
                    <a:pt x="172" y="274"/>
                  </a:lnTo>
                  <a:lnTo>
                    <a:pt x="174" y="280"/>
                  </a:lnTo>
                  <a:lnTo>
                    <a:pt x="176" y="286"/>
                  </a:lnTo>
                  <a:lnTo>
                    <a:pt x="178" y="292"/>
                  </a:lnTo>
                  <a:lnTo>
                    <a:pt x="182" y="300"/>
                  </a:lnTo>
                  <a:lnTo>
                    <a:pt x="182" y="304"/>
                  </a:lnTo>
                  <a:lnTo>
                    <a:pt x="184" y="310"/>
                  </a:lnTo>
                  <a:lnTo>
                    <a:pt x="186" y="320"/>
                  </a:lnTo>
                  <a:lnTo>
                    <a:pt x="188" y="332"/>
                  </a:lnTo>
                  <a:lnTo>
                    <a:pt x="188" y="340"/>
                  </a:lnTo>
                  <a:lnTo>
                    <a:pt x="188" y="344"/>
                  </a:lnTo>
                  <a:lnTo>
                    <a:pt x="188" y="346"/>
                  </a:lnTo>
                  <a:lnTo>
                    <a:pt x="188" y="350"/>
                  </a:lnTo>
                  <a:lnTo>
                    <a:pt x="188" y="354"/>
                  </a:lnTo>
                  <a:lnTo>
                    <a:pt x="188" y="354"/>
                  </a:lnTo>
                  <a:lnTo>
                    <a:pt x="190" y="356"/>
                  </a:lnTo>
                  <a:lnTo>
                    <a:pt x="190" y="356"/>
                  </a:lnTo>
                  <a:lnTo>
                    <a:pt x="190" y="358"/>
                  </a:lnTo>
                  <a:lnTo>
                    <a:pt x="190" y="358"/>
                  </a:lnTo>
                  <a:lnTo>
                    <a:pt x="192" y="358"/>
                  </a:lnTo>
                  <a:lnTo>
                    <a:pt x="192" y="358"/>
                  </a:lnTo>
                  <a:lnTo>
                    <a:pt x="192" y="358"/>
                  </a:lnTo>
                  <a:lnTo>
                    <a:pt x="194" y="358"/>
                  </a:lnTo>
                  <a:lnTo>
                    <a:pt x="194" y="358"/>
                  </a:lnTo>
                  <a:lnTo>
                    <a:pt x="196" y="358"/>
                  </a:lnTo>
                  <a:lnTo>
                    <a:pt x="196" y="358"/>
                  </a:lnTo>
                  <a:lnTo>
                    <a:pt x="198" y="356"/>
                  </a:lnTo>
                  <a:lnTo>
                    <a:pt x="202" y="354"/>
                  </a:lnTo>
                  <a:lnTo>
                    <a:pt x="204" y="352"/>
                  </a:lnTo>
                  <a:lnTo>
                    <a:pt x="206" y="350"/>
                  </a:lnTo>
                  <a:lnTo>
                    <a:pt x="206" y="350"/>
                  </a:lnTo>
                  <a:lnTo>
                    <a:pt x="208" y="350"/>
                  </a:lnTo>
                  <a:lnTo>
                    <a:pt x="210" y="348"/>
                  </a:lnTo>
                  <a:lnTo>
                    <a:pt x="210" y="348"/>
                  </a:lnTo>
                  <a:lnTo>
                    <a:pt x="210" y="348"/>
                  </a:lnTo>
                  <a:lnTo>
                    <a:pt x="212" y="348"/>
                  </a:lnTo>
                  <a:lnTo>
                    <a:pt x="212" y="350"/>
                  </a:lnTo>
                  <a:lnTo>
                    <a:pt x="214" y="350"/>
                  </a:lnTo>
                  <a:lnTo>
                    <a:pt x="214" y="352"/>
                  </a:lnTo>
                  <a:lnTo>
                    <a:pt x="216" y="352"/>
                  </a:lnTo>
                  <a:lnTo>
                    <a:pt x="216" y="354"/>
                  </a:lnTo>
                  <a:lnTo>
                    <a:pt x="218" y="356"/>
                  </a:lnTo>
                  <a:lnTo>
                    <a:pt x="218" y="356"/>
                  </a:lnTo>
                  <a:lnTo>
                    <a:pt x="218" y="358"/>
                  </a:lnTo>
                  <a:lnTo>
                    <a:pt x="220" y="360"/>
                  </a:lnTo>
                  <a:lnTo>
                    <a:pt x="220" y="362"/>
                  </a:lnTo>
                  <a:lnTo>
                    <a:pt x="220" y="364"/>
                  </a:lnTo>
                  <a:lnTo>
                    <a:pt x="220" y="366"/>
                  </a:lnTo>
                  <a:lnTo>
                    <a:pt x="220" y="368"/>
                  </a:lnTo>
                  <a:lnTo>
                    <a:pt x="220" y="368"/>
                  </a:lnTo>
                  <a:lnTo>
                    <a:pt x="220" y="370"/>
                  </a:lnTo>
                  <a:lnTo>
                    <a:pt x="220" y="370"/>
                  </a:lnTo>
                  <a:lnTo>
                    <a:pt x="220" y="372"/>
                  </a:lnTo>
                  <a:lnTo>
                    <a:pt x="220" y="372"/>
                  </a:lnTo>
                  <a:lnTo>
                    <a:pt x="218" y="372"/>
                  </a:lnTo>
                  <a:lnTo>
                    <a:pt x="218" y="372"/>
                  </a:lnTo>
                  <a:lnTo>
                    <a:pt x="216" y="374"/>
                  </a:lnTo>
                  <a:lnTo>
                    <a:pt x="214" y="374"/>
                  </a:lnTo>
                  <a:lnTo>
                    <a:pt x="212" y="374"/>
                  </a:lnTo>
                  <a:lnTo>
                    <a:pt x="210" y="374"/>
                  </a:lnTo>
                  <a:lnTo>
                    <a:pt x="206" y="376"/>
                  </a:lnTo>
                  <a:lnTo>
                    <a:pt x="202" y="376"/>
                  </a:lnTo>
                  <a:lnTo>
                    <a:pt x="200" y="376"/>
                  </a:lnTo>
                  <a:lnTo>
                    <a:pt x="198" y="376"/>
                  </a:lnTo>
                  <a:lnTo>
                    <a:pt x="196" y="376"/>
                  </a:lnTo>
                  <a:lnTo>
                    <a:pt x="196" y="378"/>
                  </a:lnTo>
                  <a:lnTo>
                    <a:pt x="194" y="378"/>
                  </a:lnTo>
                  <a:lnTo>
                    <a:pt x="194" y="378"/>
                  </a:lnTo>
                  <a:lnTo>
                    <a:pt x="194" y="380"/>
                  </a:lnTo>
                  <a:lnTo>
                    <a:pt x="194" y="380"/>
                  </a:lnTo>
                  <a:lnTo>
                    <a:pt x="194" y="380"/>
                  </a:lnTo>
                  <a:lnTo>
                    <a:pt x="194" y="382"/>
                  </a:lnTo>
                  <a:lnTo>
                    <a:pt x="194" y="382"/>
                  </a:lnTo>
                  <a:lnTo>
                    <a:pt x="196" y="382"/>
                  </a:lnTo>
                  <a:lnTo>
                    <a:pt x="196" y="384"/>
                  </a:lnTo>
                  <a:lnTo>
                    <a:pt x="196" y="384"/>
                  </a:lnTo>
                  <a:lnTo>
                    <a:pt x="198" y="384"/>
                  </a:lnTo>
                  <a:lnTo>
                    <a:pt x="202" y="386"/>
                  </a:lnTo>
                  <a:lnTo>
                    <a:pt x="204" y="386"/>
                  </a:lnTo>
                  <a:lnTo>
                    <a:pt x="210" y="388"/>
                  </a:lnTo>
                  <a:lnTo>
                    <a:pt x="216" y="388"/>
                  </a:lnTo>
                  <a:lnTo>
                    <a:pt x="218" y="388"/>
                  </a:lnTo>
                  <a:lnTo>
                    <a:pt x="222" y="390"/>
                  </a:lnTo>
                  <a:lnTo>
                    <a:pt x="224" y="390"/>
                  </a:lnTo>
                  <a:lnTo>
                    <a:pt x="226" y="392"/>
                  </a:lnTo>
                  <a:lnTo>
                    <a:pt x="228" y="392"/>
                  </a:lnTo>
                  <a:lnTo>
                    <a:pt x="228" y="392"/>
                  </a:lnTo>
                  <a:lnTo>
                    <a:pt x="228" y="394"/>
                  </a:lnTo>
                  <a:lnTo>
                    <a:pt x="228" y="394"/>
                  </a:lnTo>
                  <a:lnTo>
                    <a:pt x="230" y="396"/>
                  </a:lnTo>
                  <a:lnTo>
                    <a:pt x="230" y="398"/>
                  </a:lnTo>
                  <a:lnTo>
                    <a:pt x="230" y="398"/>
                  </a:lnTo>
                  <a:lnTo>
                    <a:pt x="230" y="400"/>
                  </a:lnTo>
                  <a:lnTo>
                    <a:pt x="230" y="402"/>
                  </a:lnTo>
                  <a:lnTo>
                    <a:pt x="230" y="404"/>
                  </a:lnTo>
                  <a:lnTo>
                    <a:pt x="230" y="408"/>
                  </a:lnTo>
                  <a:lnTo>
                    <a:pt x="230" y="410"/>
                  </a:lnTo>
                  <a:lnTo>
                    <a:pt x="228" y="414"/>
                  </a:lnTo>
                  <a:lnTo>
                    <a:pt x="228" y="418"/>
                  </a:lnTo>
                  <a:lnTo>
                    <a:pt x="226" y="420"/>
                  </a:lnTo>
                  <a:lnTo>
                    <a:pt x="226" y="422"/>
                  </a:lnTo>
                  <a:lnTo>
                    <a:pt x="224" y="422"/>
                  </a:lnTo>
                  <a:lnTo>
                    <a:pt x="224" y="424"/>
                  </a:lnTo>
                  <a:lnTo>
                    <a:pt x="222" y="426"/>
                  </a:lnTo>
                  <a:lnTo>
                    <a:pt x="222" y="426"/>
                  </a:lnTo>
                  <a:lnTo>
                    <a:pt x="220" y="428"/>
                  </a:lnTo>
                  <a:lnTo>
                    <a:pt x="218" y="428"/>
                  </a:lnTo>
                  <a:lnTo>
                    <a:pt x="214" y="430"/>
                  </a:lnTo>
                  <a:lnTo>
                    <a:pt x="210" y="432"/>
                  </a:lnTo>
                  <a:lnTo>
                    <a:pt x="206" y="434"/>
                  </a:lnTo>
                  <a:lnTo>
                    <a:pt x="202" y="436"/>
                  </a:lnTo>
                  <a:lnTo>
                    <a:pt x="200" y="436"/>
                  </a:lnTo>
                  <a:lnTo>
                    <a:pt x="198" y="438"/>
                  </a:lnTo>
                  <a:lnTo>
                    <a:pt x="198" y="438"/>
                  </a:lnTo>
                  <a:lnTo>
                    <a:pt x="196" y="440"/>
                  </a:lnTo>
                  <a:lnTo>
                    <a:pt x="196" y="440"/>
                  </a:lnTo>
                  <a:lnTo>
                    <a:pt x="194" y="442"/>
                  </a:lnTo>
                  <a:lnTo>
                    <a:pt x="194" y="444"/>
                  </a:lnTo>
                  <a:lnTo>
                    <a:pt x="192" y="446"/>
                  </a:lnTo>
                  <a:lnTo>
                    <a:pt x="190" y="450"/>
                  </a:lnTo>
                  <a:lnTo>
                    <a:pt x="190" y="454"/>
                  </a:lnTo>
                  <a:lnTo>
                    <a:pt x="190" y="456"/>
                  </a:lnTo>
                  <a:lnTo>
                    <a:pt x="188" y="460"/>
                  </a:lnTo>
                  <a:lnTo>
                    <a:pt x="188" y="462"/>
                  </a:lnTo>
                  <a:lnTo>
                    <a:pt x="188" y="464"/>
                  </a:lnTo>
                  <a:lnTo>
                    <a:pt x="188" y="466"/>
                  </a:lnTo>
                  <a:lnTo>
                    <a:pt x="190" y="470"/>
                  </a:lnTo>
                  <a:lnTo>
                    <a:pt x="190" y="472"/>
                  </a:lnTo>
                  <a:lnTo>
                    <a:pt x="192" y="478"/>
                  </a:lnTo>
                  <a:lnTo>
                    <a:pt x="194" y="486"/>
                  </a:lnTo>
                  <a:lnTo>
                    <a:pt x="196" y="492"/>
                  </a:lnTo>
                  <a:lnTo>
                    <a:pt x="198" y="498"/>
                  </a:lnTo>
                  <a:lnTo>
                    <a:pt x="200" y="502"/>
                  </a:lnTo>
                  <a:lnTo>
                    <a:pt x="202" y="508"/>
                  </a:lnTo>
                  <a:lnTo>
                    <a:pt x="204" y="518"/>
                  </a:lnTo>
                  <a:lnTo>
                    <a:pt x="210" y="532"/>
                  </a:lnTo>
                  <a:lnTo>
                    <a:pt x="214" y="544"/>
                  </a:lnTo>
                  <a:lnTo>
                    <a:pt x="216" y="550"/>
                  </a:lnTo>
                  <a:lnTo>
                    <a:pt x="218" y="556"/>
                  </a:lnTo>
                  <a:lnTo>
                    <a:pt x="220" y="560"/>
                  </a:lnTo>
                  <a:lnTo>
                    <a:pt x="224" y="566"/>
                  </a:lnTo>
                  <a:lnTo>
                    <a:pt x="226" y="572"/>
                  </a:lnTo>
                  <a:lnTo>
                    <a:pt x="228" y="580"/>
                  </a:lnTo>
                  <a:lnTo>
                    <a:pt x="230" y="582"/>
                  </a:lnTo>
                  <a:lnTo>
                    <a:pt x="232" y="586"/>
                  </a:lnTo>
                  <a:lnTo>
                    <a:pt x="232" y="590"/>
                  </a:lnTo>
                  <a:lnTo>
                    <a:pt x="234" y="592"/>
                  </a:lnTo>
                  <a:lnTo>
                    <a:pt x="236" y="594"/>
                  </a:lnTo>
                  <a:lnTo>
                    <a:pt x="238" y="598"/>
                  </a:lnTo>
                  <a:lnTo>
                    <a:pt x="240" y="600"/>
                  </a:lnTo>
                  <a:lnTo>
                    <a:pt x="242" y="600"/>
                  </a:lnTo>
                  <a:lnTo>
                    <a:pt x="242" y="602"/>
                  </a:lnTo>
                  <a:lnTo>
                    <a:pt x="244" y="602"/>
                  </a:lnTo>
                  <a:lnTo>
                    <a:pt x="246" y="602"/>
                  </a:lnTo>
                  <a:lnTo>
                    <a:pt x="246" y="602"/>
                  </a:lnTo>
                  <a:lnTo>
                    <a:pt x="250" y="604"/>
                  </a:lnTo>
                  <a:lnTo>
                    <a:pt x="254" y="604"/>
                  </a:lnTo>
                  <a:lnTo>
                    <a:pt x="258" y="604"/>
                  </a:lnTo>
                  <a:lnTo>
                    <a:pt x="262" y="604"/>
                  </a:lnTo>
                  <a:lnTo>
                    <a:pt x="262" y="604"/>
                  </a:lnTo>
                  <a:lnTo>
                    <a:pt x="264" y="604"/>
                  </a:lnTo>
                  <a:lnTo>
                    <a:pt x="266" y="606"/>
                  </a:lnTo>
                  <a:lnTo>
                    <a:pt x="266" y="606"/>
                  </a:lnTo>
                  <a:lnTo>
                    <a:pt x="268" y="606"/>
                  </a:lnTo>
                  <a:lnTo>
                    <a:pt x="268" y="608"/>
                  </a:lnTo>
                  <a:lnTo>
                    <a:pt x="270" y="608"/>
                  </a:lnTo>
                  <a:lnTo>
                    <a:pt x="270" y="610"/>
                  </a:lnTo>
                  <a:lnTo>
                    <a:pt x="272" y="614"/>
                  </a:lnTo>
                  <a:lnTo>
                    <a:pt x="272" y="616"/>
                  </a:lnTo>
                  <a:lnTo>
                    <a:pt x="274" y="620"/>
                  </a:lnTo>
                  <a:lnTo>
                    <a:pt x="276" y="622"/>
                  </a:lnTo>
                  <a:lnTo>
                    <a:pt x="276" y="624"/>
                  </a:lnTo>
                  <a:lnTo>
                    <a:pt x="278" y="624"/>
                  </a:lnTo>
                  <a:lnTo>
                    <a:pt x="278" y="626"/>
                  </a:lnTo>
                  <a:lnTo>
                    <a:pt x="280" y="626"/>
                  </a:lnTo>
                  <a:lnTo>
                    <a:pt x="280" y="626"/>
                  </a:lnTo>
                  <a:lnTo>
                    <a:pt x="282" y="626"/>
                  </a:lnTo>
                  <a:lnTo>
                    <a:pt x="284" y="626"/>
                  </a:lnTo>
                  <a:lnTo>
                    <a:pt x="284" y="626"/>
                  </a:lnTo>
                  <a:lnTo>
                    <a:pt x="288" y="626"/>
                  </a:lnTo>
                  <a:lnTo>
                    <a:pt x="290" y="626"/>
                  </a:lnTo>
                  <a:lnTo>
                    <a:pt x="294" y="624"/>
                  </a:lnTo>
                  <a:lnTo>
                    <a:pt x="298" y="624"/>
                  </a:lnTo>
                  <a:lnTo>
                    <a:pt x="300" y="622"/>
                  </a:lnTo>
                  <a:lnTo>
                    <a:pt x="302" y="622"/>
                  </a:lnTo>
                  <a:lnTo>
                    <a:pt x="302" y="620"/>
                  </a:lnTo>
                  <a:lnTo>
                    <a:pt x="304" y="620"/>
                  </a:lnTo>
                  <a:lnTo>
                    <a:pt x="304" y="618"/>
                  </a:lnTo>
                  <a:lnTo>
                    <a:pt x="306" y="618"/>
                  </a:lnTo>
                  <a:lnTo>
                    <a:pt x="306" y="616"/>
                  </a:lnTo>
                  <a:lnTo>
                    <a:pt x="308" y="612"/>
                  </a:lnTo>
                  <a:lnTo>
                    <a:pt x="310" y="608"/>
                  </a:lnTo>
                  <a:lnTo>
                    <a:pt x="312" y="604"/>
                  </a:lnTo>
                  <a:lnTo>
                    <a:pt x="314" y="600"/>
                  </a:lnTo>
                  <a:lnTo>
                    <a:pt x="314" y="596"/>
                  </a:lnTo>
                  <a:lnTo>
                    <a:pt x="316" y="590"/>
                  </a:lnTo>
                  <a:lnTo>
                    <a:pt x="318" y="582"/>
                  </a:lnTo>
                  <a:lnTo>
                    <a:pt x="322" y="572"/>
                  </a:lnTo>
                  <a:lnTo>
                    <a:pt x="322" y="568"/>
                  </a:lnTo>
                  <a:lnTo>
                    <a:pt x="324" y="564"/>
                  </a:lnTo>
                  <a:lnTo>
                    <a:pt x="326" y="560"/>
                  </a:lnTo>
                  <a:lnTo>
                    <a:pt x="328" y="558"/>
                  </a:lnTo>
                  <a:lnTo>
                    <a:pt x="328" y="556"/>
                  </a:lnTo>
                  <a:lnTo>
                    <a:pt x="328" y="556"/>
                  </a:lnTo>
                  <a:lnTo>
                    <a:pt x="330" y="552"/>
                  </a:lnTo>
                  <a:lnTo>
                    <a:pt x="336" y="546"/>
                  </a:lnTo>
                  <a:lnTo>
                    <a:pt x="340" y="544"/>
                  </a:lnTo>
                  <a:lnTo>
                    <a:pt x="342" y="540"/>
                  </a:lnTo>
                  <a:lnTo>
                    <a:pt x="344" y="538"/>
                  </a:lnTo>
                  <a:lnTo>
                    <a:pt x="344" y="536"/>
                  </a:lnTo>
                  <a:lnTo>
                    <a:pt x="344" y="536"/>
                  </a:lnTo>
                  <a:lnTo>
                    <a:pt x="346" y="534"/>
                  </a:lnTo>
                  <a:lnTo>
                    <a:pt x="346" y="532"/>
                  </a:lnTo>
                  <a:lnTo>
                    <a:pt x="346" y="530"/>
                  </a:lnTo>
                  <a:lnTo>
                    <a:pt x="346" y="528"/>
                  </a:lnTo>
                  <a:lnTo>
                    <a:pt x="346" y="524"/>
                  </a:lnTo>
                  <a:lnTo>
                    <a:pt x="346" y="518"/>
                  </a:lnTo>
                  <a:lnTo>
                    <a:pt x="346" y="514"/>
                  </a:lnTo>
                  <a:lnTo>
                    <a:pt x="346" y="512"/>
                  </a:lnTo>
                  <a:lnTo>
                    <a:pt x="346" y="510"/>
                  </a:lnTo>
                  <a:lnTo>
                    <a:pt x="346" y="508"/>
                  </a:lnTo>
                  <a:lnTo>
                    <a:pt x="346" y="506"/>
                  </a:lnTo>
                  <a:lnTo>
                    <a:pt x="346" y="504"/>
                  </a:lnTo>
                  <a:lnTo>
                    <a:pt x="348" y="502"/>
                  </a:lnTo>
                  <a:lnTo>
                    <a:pt x="348" y="502"/>
                  </a:lnTo>
                  <a:lnTo>
                    <a:pt x="348" y="500"/>
                  </a:lnTo>
                  <a:lnTo>
                    <a:pt x="350" y="500"/>
                  </a:lnTo>
                  <a:lnTo>
                    <a:pt x="352" y="498"/>
                  </a:lnTo>
                  <a:lnTo>
                    <a:pt x="356" y="498"/>
                  </a:lnTo>
                  <a:lnTo>
                    <a:pt x="358" y="496"/>
                  </a:lnTo>
                  <a:lnTo>
                    <a:pt x="362" y="496"/>
                  </a:lnTo>
                  <a:lnTo>
                    <a:pt x="364" y="496"/>
                  </a:lnTo>
                  <a:lnTo>
                    <a:pt x="368" y="496"/>
                  </a:lnTo>
                  <a:lnTo>
                    <a:pt x="374" y="494"/>
                  </a:lnTo>
                  <a:lnTo>
                    <a:pt x="380" y="494"/>
                  </a:lnTo>
                  <a:lnTo>
                    <a:pt x="386" y="494"/>
                  </a:lnTo>
                  <a:lnTo>
                    <a:pt x="388" y="492"/>
                  </a:lnTo>
                  <a:lnTo>
                    <a:pt x="390" y="492"/>
                  </a:lnTo>
                  <a:lnTo>
                    <a:pt x="392" y="492"/>
                  </a:lnTo>
                  <a:lnTo>
                    <a:pt x="396" y="492"/>
                  </a:lnTo>
                  <a:lnTo>
                    <a:pt x="400" y="490"/>
                  </a:lnTo>
                  <a:lnTo>
                    <a:pt x="408" y="490"/>
                  </a:lnTo>
                  <a:lnTo>
                    <a:pt x="414" y="488"/>
                  </a:lnTo>
                  <a:lnTo>
                    <a:pt x="420" y="488"/>
                  </a:lnTo>
                  <a:lnTo>
                    <a:pt x="424" y="488"/>
                  </a:lnTo>
                  <a:lnTo>
                    <a:pt x="426" y="486"/>
                  </a:lnTo>
                  <a:lnTo>
                    <a:pt x="428" y="486"/>
                  </a:lnTo>
                  <a:lnTo>
                    <a:pt x="432" y="484"/>
                  </a:lnTo>
                  <a:lnTo>
                    <a:pt x="434" y="484"/>
                  </a:lnTo>
                  <a:lnTo>
                    <a:pt x="436" y="482"/>
                  </a:lnTo>
                  <a:lnTo>
                    <a:pt x="436" y="482"/>
                  </a:lnTo>
                  <a:lnTo>
                    <a:pt x="438" y="480"/>
                  </a:lnTo>
                  <a:lnTo>
                    <a:pt x="438" y="480"/>
                  </a:lnTo>
                  <a:lnTo>
                    <a:pt x="438" y="478"/>
                  </a:lnTo>
                  <a:lnTo>
                    <a:pt x="440" y="476"/>
                  </a:lnTo>
                  <a:lnTo>
                    <a:pt x="442" y="472"/>
                  </a:lnTo>
                  <a:lnTo>
                    <a:pt x="442" y="470"/>
                  </a:lnTo>
                  <a:lnTo>
                    <a:pt x="444" y="466"/>
                  </a:lnTo>
                  <a:lnTo>
                    <a:pt x="446" y="458"/>
                  </a:lnTo>
                  <a:lnTo>
                    <a:pt x="448" y="452"/>
                  </a:lnTo>
                  <a:lnTo>
                    <a:pt x="450" y="448"/>
                  </a:lnTo>
                  <a:lnTo>
                    <a:pt x="452" y="446"/>
                  </a:lnTo>
                  <a:lnTo>
                    <a:pt x="452" y="442"/>
                  </a:lnTo>
                  <a:lnTo>
                    <a:pt x="454" y="440"/>
                  </a:lnTo>
                  <a:lnTo>
                    <a:pt x="456" y="440"/>
                  </a:lnTo>
                  <a:lnTo>
                    <a:pt x="456" y="438"/>
                  </a:lnTo>
                  <a:lnTo>
                    <a:pt x="458" y="438"/>
                  </a:lnTo>
                  <a:lnTo>
                    <a:pt x="458" y="436"/>
                  </a:lnTo>
                  <a:lnTo>
                    <a:pt x="460" y="436"/>
                  </a:lnTo>
                  <a:lnTo>
                    <a:pt x="460" y="436"/>
                  </a:lnTo>
                  <a:lnTo>
                    <a:pt x="462" y="436"/>
                  </a:lnTo>
                  <a:lnTo>
                    <a:pt x="464" y="436"/>
                  </a:lnTo>
                  <a:lnTo>
                    <a:pt x="464" y="436"/>
                  </a:lnTo>
                  <a:lnTo>
                    <a:pt x="466" y="436"/>
                  </a:lnTo>
                  <a:lnTo>
                    <a:pt x="470" y="436"/>
                  </a:lnTo>
                  <a:lnTo>
                    <a:pt x="474" y="436"/>
                  </a:lnTo>
                  <a:lnTo>
                    <a:pt x="478" y="436"/>
                  </a:lnTo>
                  <a:lnTo>
                    <a:pt x="482" y="438"/>
                  </a:lnTo>
                  <a:lnTo>
                    <a:pt x="486" y="438"/>
                  </a:lnTo>
                  <a:lnTo>
                    <a:pt x="494" y="440"/>
                  </a:lnTo>
                  <a:lnTo>
                    <a:pt x="498" y="440"/>
                  </a:lnTo>
                  <a:lnTo>
                    <a:pt x="500" y="442"/>
                  </a:lnTo>
                  <a:lnTo>
                    <a:pt x="504" y="442"/>
                  </a:lnTo>
                  <a:lnTo>
                    <a:pt x="508" y="442"/>
                  </a:lnTo>
                  <a:lnTo>
                    <a:pt x="510" y="442"/>
                  </a:lnTo>
                  <a:lnTo>
                    <a:pt x="512" y="442"/>
                  </a:lnTo>
                  <a:lnTo>
                    <a:pt x="514" y="442"/>
                  </a:lnTo>
                  <a:lnTo>
                    <a:pt x="516" y="442"/>
                  </a:lnTo>
                  <a:lnTo>
                    <a:pt x="520" y="440"/>
                  </a:lnTo>
                  <a:lnTo>
                    <a:pt x="522" y="438"/>
                  </a:lnTo>
                  <a:lnTo>
                    <a:pt x="526" y="436"/>
                  </a:lnTo>
                  <a:lnTo>
                    <a:pt x="528" y="434"/>
                  </a:lnTo>
                  <a:lnTo>
                    <a:pt x="532" y="432"/>
                  </a:lnTo>
                  <a:lnTo>
                    <a:pt x="536" y="430"/>
                  </a:lnTo>
                  <a:lnTo>
                    <a:pt x="538" y="428"/>
                  </a:lnTo>
                  <a:lnTo>
                    <a:pt x="546" y="422"/>
                  </a:lnTo>
                  <a:lnTo>
                    <a:pt x="552" y="418"/>
                  </a:lnTo>
                  <a:lnTo>
                    <a:pt x="556" y="414"/>
                  </a:lnTo>
                  <a:lnTo>
                    <a:pt x="562" y="410"/>
                  </a:lnTo>
                  <a:lnTo>
                    <a:pt x="564" y="406"/>
                  </a:lnTo>
                  <a:lnTo>
                    <a:pt x="568" y="404"/>
                  </a:lnTo>
                  <a:lnTo>
                    <a:pt x="572" y="400"/>
                  </a:lnTo>
                  <a:lnTo>
                    <a:pt x="576" y="398"/>
                  </a:lnTo>
                  <a:lnTo>
                    <a:pt x="578" y="396"/>
                  </a:lnTo>
                  <a:lnTo>
                    <a:pt x="580" y="394"/>
                  </a:lnTo>
                  <a:lnTo>
                    <a:pt x="582" y="392"/>
                  </a:lnTo>
                  <a:lnTo>
                    <a:pt x="582" y="390"/>
                  </a:lnTo>
                  <a:lnTo>
                    <a:pt x="584" y="388"/>
                  </a:lnTo>
                  <a:lnTo>
                    <a:pt x="584" y="388"/>
                  </a:lnTo>
                  <a:lnTo>
                    <a:pt x="584" y="386"/>
                  </a:lnTo>
                  <a:lnTo>
                    <a:pt x="584" y="386"/>
                  </a:lnTo>
                  <a:lnTo>
                    <a:pt x="584" y="384"/>
                  </a:lnTo>
                  <a:lnTo>
                    <a:pt x="584" y="384"/>
                  </a:lnTo>
                  <a:lnTo>
                    <a:pt x="584" y="382"/>
                  </a:lnTo>
                  <a:lnTo>
                    <a:pt x="582" y="382"/>
                  </a:lnTo>
                  <a:lnTo>
                    <a:pt x="582" y="380"/>
                  </a:lnTo>
                  <a:lnTo>
                    <a:pt x="580" y="380"/>
                  </a:lnTo>
                  <a:lnTo>
                    <a:pt x="578" y="380"/>
                  </a:lnTo>
                  <a:lnTo>
                    <a:pt x="578" y="380"/>
                  </a:lnTo>
                  <a:lnTo>
                    <a:pt x="574" y="378"/>
                  </a:lnTo>
                  <a:lnTo>
                    <a:pt x="570" y="378"/>
                  </a:lnTo>
                  <a:lnTo>
                    <a:pt x="566" y="378"/>
                  </a:lnTo>
                  <a:lnTo>
                    <a:pt x="562" y="376"/>
                  </a:lnTo>
                  <a:lnTo>
                    <a:pt x="558" y="376"/>
                  </a:lnTo>
                  <a:lnTo>
                    <a:pt x="558" y="376"/>
                  </a:lnTo>
                  <a:lnTo>
                    <a:pt x="556" y="376"/>
                  </a:lnTo>
                  <a:lnTo>
                    <a:pt x="552" y="376"/>
                  </a:lnTo>
                  <a:lnTo>
                    <a:pt x="548" y="376"/>
                  </a:lnTo>
                  <a:lnTo>
                    <a:pt x="542" y="376"/>
                  </a:lnTo>
                  <a:lnTo>
                    <a:pt x="538" y="376"/>
                  </a:lnTo>
                  <a:lnTo>
                    <a:pt x="536" y="376"/>
                  </a:lnTo>
                  <a:lnTo>
                    <a:pt x="534" y="374"/>
                  </a:lnTo>
                  <a:lnTo>
                    <a:pt x="532" y="374"/>
                  </a:lnTo>
                  <a:lnTo>
                    <a:pt x="530" y="374"/>
                  </a:lnTo>
                  <a:lnTo>
                    <a:pt x="530" y="372"/>
                  </a:lnTo>
                  <a:lnTo>
                    <a:pt x="530" y="372"/>
                  </a:lnTo>
                  <a:lnTo>
                    <a:pt x="528" y="372"/>
                  </a:lnTo>
                  <a:lnTo>
                    <a:pt x="528" y="370"/>
                  </a:lnTo>
                  <a:lnTo>
                    <a:pt x="528" y="370"/>
                  </a:lnTo>
                  <a:lnTo>
                    <a:pt x="528" y="368"/>
                  </a:lnTo>
                  <a:lnTo>
                    <a:pt x="528" y="368"/>
                  </a:lnTo>
                  <a:lnTo>
                    <a:pt x="528" y="364"/>
                  </a:lnTo>
                  <a:lnTo>
                    <a:pt x="530" y="362"/>
                  </a:lnTo>
                  <a:lnTo>
                    <a:pt x="530" y="360"/>
                  </a:lnTo>
                  <a:lnTo>
                    <a:pt x="532" y="358"/>
                  </a:lnTo>
                  <a:lnTo>
                    <a:pt x="532" y="356"/>
                  </a:lnTo>
                  <a:lnTo>
                    <a:pt x="534" y="354"/>
                  </a:lnTo>
                  <a:lnTo>
                    <a:pt x="534" y="354"/>
                  </a:lnTo>
                  <a:lnTo>
                    <a:pt x="536" y="352"/>
                  </a:lnTo>
                  <a:lnTo>
                    <a:pt x="538" y="352"/>
                  </a:lnTo>
                  <a:lnTo>
                    <a:pt x="540" y="350"/>
                  </a:lnTo>
                  <a:lnTo>
                    <a:pt x="542" y="350"/>
                  </a:lnTo>
                  <a:lnTo>
                    <a:pt x="544" y="350"/>
                  </a:lnTo>
                  <a:lnTo>
                    <a:pt x="548" y="348"/>
                  </a:lnTo>
                  <a:lnTo>
                    <a:pt x="550" y="348"/>
                  </a:lnTo>
                  <a:lnTo>
                    <a:pt x="552" y="348"/>
                  </a:lnTo>
                  <a:lnTo>
                    <a:pt x="552" y="348"/>
                  </a:lnTo>
                  <a:lnTo>
                    <a:pt x="554" y="350"/>
                  </a:lnTo>
                  <a:lnTo>
                    <a:pt x="554" y="350"/>
                  </a:lnTo>
                  <a:lnTo>
                    <a:pt x="556" y="352"/>
                  </a:lnTo>
                  <a:lnTo>
                    <a:pt x="560" y="352"/>
                  </a:lnTo>
                  <a:lnTo>
                    <a:pt x="562" y="356"/>
                  </a:lnTo>
                  <a:lnTo>
                    <a:pt x="566" y="360"/>
                  </a:lnTo>
                  <a:lnTo>
                    <a:pt x="570" y="362"/>
                  </a:lnTo>
                  <a:lnTo>
                    <a:pt x="572" y="364"/>
                  </a:lnTo>
                  <a:lnTo>
                    <a:pt x="574" y="366"/>
                  </a:lnTo>
                  <a:lnTo>
                    <a:pt x="576" y="366"/>
                  </a:lnTo>
                  <a:lnTo>
                    <a:pt x="578" y="368"/>
                  </a:lnTo>
                  <a:lnTo>
                    <a:pt x="582" y="370"/>
                  </a:lnTo>
                  <a:lnTo>
                    <a:pt x="584" y="372"/>
                  </a:lnTo>
                  <a:lnTo>
                    <a:pt x="586" y="372"/>
                  </a:lnTo>
                  <a:lnTo>
                    <a:pt x="586" y="374"/>
                  </a:lnTo>
                  <a:lnTo>
                    <a:pt x="588" y="374"/>
                  </a:lnTo>
                  <a:lnTo>
                    <a:pt x="590" y="374"/>
                  </a:lnTo>
                  <a:lnTo>
                    <a:pt x="590" y="374"/>
                  </a:lnTo>
                  <a:lnTo>
                    <a:pt x="592" y="374"/>
                  </a:lnTo>
                  <a:lnTo>
                    <a:pt x="592" y="374"/>
                  </a:lnTo>
                  <a:lnTo>
                    <a:pt x="594" y="374"/>
                  </a:lnTo>
                  <a:lnTo>
                    <a:pt x="594" y="372"/>
                  </a:lnTo>
                  <a:lnTo>
                    <a:pt x="596" y="372"/>
                  </a:lnTo>
                  <a:lnTo>
                    <a:pt x="596" y="370"/>
                  </a:lnTo>
                  <a:lnTo>
                    <a:pt x="598" y="368"/>
                  </a:lnTo>
                  <a:lnTo>
                    <a:pt x="600" y="366"/>
                  </a:lnTo>
                  <a:lnTo>
                    <a:pt x="600" y="362"/>
                  </a:lnTo>
                  <a:lnTo>
                    <a:pt x="602" y="360"/>
                  </a:lnTo>
                  <a:lnTo>
                    <a:pt x="602" y="360"/>
                  </a:lnTo>
                  <a:lnTo>
                    <a:pt x="602" y="358"/>
                  </a:lnTo>
                  <a:lnTo>
                    <a:pt x="602" y="358"/>
                  </a:lnTo>
                  <a:lnTo>
                    <a:pt x="602" y="356"/>
                  </a:lnTo>
                  <a:lnTo>
                    <a:pt x="602" y="354"/>
                  </a:lnTo>
                  <a:lnTo>
                    <a:pt x="600" y="352"/>
                  </a:lnTo>
                  <a:lnTo>
                    <a:pt x="600" y="350"/>
                  </a:lnTo>
                  <a:lnTo>
                    <a:pt x="600" y="348"/>
                  </a:lnTo>
                  <a:lnTo>
                    <a:pt x="598" y="346"/>
                  </a:lnTo>
                  <a:lnTo>
                    <a:pt x="596" y="342"/>
                  </a:lnTo>
                  <a:lnTo>
                    <a:pt x="594" y="338"/>
                  </a:lnTo>
                  <a:lnTo>
                    <a:pt x="592" y="336"/>
                  </a:lnTo>
                  <a:lnTo>
                    <a:pt x="590" y="334"/>
                  </a:lnTo>
                  <a:lnTo>
                    <a:pt x="590" y="334"/>
                  </a:lnTo>
                  <a:lnTo>
                    <a:pt x="588" y="332"/>
                  </a:lnTo>
                  <a:lnTo>
                    <a:pt x="586" y="332"/>
                  </a:lnTo>
                  <a:lnTo>
                    <a:pt x="584" y="332"/>
                  </a:lnTo>
                  <a:lnTo>
                    <a:pt x="582" y="330"/>
                  </a:lnTo>
                  <a:lnTo>
                    <a:pt x="578" y="330"/>
                  </a:lnTo>
                  <a:lnTo>
                    <a:pt x="574" y="330"/>
                  </a:lnTo>
                  <a:lnTo>
                    <a:pt x="570" y="328"/>
                  </a:lnTo>
                  <a:lnTo>
                    <a:pt x="568" y="328"/>
                  </a:lnTo>
                  <a:lnTo>
                    <a:pt x="566" y="328"/>
                  </a:lnTo>
                  <a:lnTo>
                    <a:pt x="564" y="326"/>
                  </a:lnTo>
                  <a:lnTo>
                    <a:pt x="564" y="326"/>
                  </a:lnTo>
                  <a:lnTo>
                    <a:pt x="562" y="324"/>
                  </a:lnTo>
                  <a:lnTo>
                    <a:pt x="562" y="324"/>
                  </a:lnTo>
                  <a:lnTo>
                    <a:pt x="560" y="322"/>
                  </a:lnTo>
                  <a:lnTo>
                    <a:pt x="560" y="322"/>
                  </a:lnTo>
                  <a:lnTo>
                    <a:pt x="560" y="320"/>
                  </a:lnTo>
                  <a:lnTo>
                    <a:pt x="560" y="320"/>
                  </a:lnTo>
                  <a:lnTo>
                    <a:pt x="560" y="316"/>
                  </a:lnTo>
                  <a:lnTo>
                    <a:pt x="560" y="314"/>
                  </a:lnTo>
                  <a:lnTo>
                    <a:pt x="562" y="312"/>
                  </a:lnTo>
                  <a:lnTo>
                    <a:pt x="562" y="310"/>
                  </a:lnTo>
                  <a:lnTo>
                    <a:pt x="562" y="308"/>
                  </a:lnTo>
                  <a:lnTo>
                    <a:pt x="562" y="308"/>
                  </a:lnTo>
                  <a:lnTo>
                    <a:pt x="564" y="306"/>
                  </a:lnTo>
                  <a:lnTo>
                    <a:pt x="564" y="306"/>
                  </a:lnTo>
                  <a:lnTo>
                    <a:pt x="564" y="306"/>
                  </a:lnTo>
                  <a:lnTo>
                    <a:pt x="566" y="304"/>
                  </a:lnTo>
                  <a:lnTo>
                    <a:pt x="566" y="304"/>
                  </a:lnTo>
                  <a:lnTo>
                    <a:pt x="568" y="304"/>
                  </a:lnTo>
                  <a:lnTo>
                    <a:pt x="570" y="304"/>
                  </a:lnTo>
                  <a:lnTo>
                    <a:pt x="574" y="304"/>
                  </a:lnTo>
                  <a:lnTo>
                    <a:pt x="576" y="304"/>
                  </a:lnTo>
                  <a:lnTo>
                    <a:pt x="580" y="304"/>
                  </a:lnTo>
                  <a:lnTo>
                    <a:pt x="582" y="306"/>
                  </a:lnTo>
                  <a:lnTo>
                    <a:pt x="584" y="306"/>
                  </a:lnTo>
                  <a:lnTo>
                    <a:pt x="584" y="306"/>
                  </a:lnTo>
                  <a:lnTo>
                    <a:pt x="586" y="306"/>
                  </a:lnTo>
                  <a:lnTo>
                    <a:pt x="586" y="308"/>
                  </a:lnTo>
                  <a:lnTo>
                    <a:pt x="588" y="310"/>
                  </a:lnTo>
                  <a:lnTo>
                    <a:pt x="588" y="312"/>
                  </a:lnTo>
                  <a:lnTo>
                    <a:pt x="590" y="312"/>
                  </a:lnTo>
                  <a:lnTo>
                    <a:pt x="590" y="312"/>
                  </a:lnTo>
                  <a:lnTo>
                    <a:pt x="590" y="314"/>
                  </a:lnTo>
                  <a:lnTo>
                    <a:pt x="592" y="314"/>
                  </a:lnTo>
                  <a:lnTo>
                    <a:pt x="592" y="314"/>
                  </a:lnTo>
                  <a:lnTo>
                    <a:pt x="592" y="314"/>
                  </a:lnTo>
                  <a:lnTo>
                    <a:pt x="592" y="312"/>
                  </a:lnTo>
                  <a:lnTo>
                    <a:pt x="594" y="312"/>
                  </a:lnTo>
                  <a:lnTo>
                    <a:pt x="594" y="312"/>
                  </a:lnTo>
                  <a:lnTo>
                    <a:pt x="594" y="310"/>
                  </a:lnTo>
                  <a:lnTo>
                    <a:pt x="596" y="308"/>
                  </a:lnTo>
                  <a:lnTo>
                    <a:pt x="596" y="306"/>
                  </a:lnTo>
                  <a:lnTo>
                    <a:pt x="598" y="304"/>
                  </a:lnTo>
                  <a:lnTo>
                    <a:pt x="598" y="302"/>
                  </a:lnTo>
                  <a:lnTo>
                    <a:pt x="598" y="302"/>
                  </a:lnTo>
                  <a:lnTo>
                    <a:pt x="600" y="300"/>
                  </a:lnTo>
                  <a:lnTo>
                    <a:pt x="600" y="300"/>
                  </a:lnTo>
                  <a:lnTo>
                    <a:pt x="602" y="300"/>
                  </a:lnTo>
                  <a:lnTo>
                    <a:pt x="602" y="300"/>
                  </a:lnTo>
                  <a:lnTo>
                    <a:pt x="604" y="300"/>
                  </a:lnTo>
                  <a:lnTo>
                    <a:pt x="606" y="300"/>
                  </a:lnTo>
                  <a:lnTo>
                    <a:pt x="610" y="298"/>
                  </a:lnTo>
                  <a:lnTo>
                    <a:pt x="614" y="298"/>
                  </a:lnTo>
                  <a:lnTo>
                    <a:pt x="614" y="298"/>
                  </a:lnTo>
                  <a:lnTo>
                    <a:pt x="616" y="298"/>
                  </a:lnTo>
                  <a:lnTo>
                    <a:pt x="618" y="298"/>
                  </a:lnTo>
                  <a:lnTo>
                    <a:pt x="618" y="298"/>
                  </a:lnTo>
                  <a:lnTo>
                    <a:pt x="618" y="296"/>
                  </a:lnTo>
                  <a:lnTo>
                    <a:pt x="620" y="296"/>
                  </a:lnTo>
                  <a:lnTo>
                    <a:pt x="620" y="296"/>
                  </a:lnTo>
                  <a:lnTo>
                    <a:pt x="620" y="294"/>
                  </a:lnTo>
                  <a:lnTo>
                    <a:pt x="620" y="294"/>
                  </a:lnTo>
                  <a:lnTo>
                    <a:pt x="618" y="292"/>
                  </a:lnTo>
                  <a:lnTo>
                    <a:pt x="618" y="292"/>
                  </a:lnTo>
                  <a:lnTo>
                    <a:pt x="616" y="290"/>
                  </a:lnTo>
                  <a:lnTo>
                    <a:pt x="614" y="288"/>
                  </a:lnTo>
                  <a:lnTo>
                    <a:pt x="612" y="286"/>
                  </a:lnTo>
                  <a:lnTo>
                    <a:pt x="612" y="286"/>
                  </a:lnTo>
                  <a:lnTo>
                    <a:pt x="612" y="284"/>
                  </a:lnTo>
                  <a:lnTo>
                    <a:pt x="612" y="284"/>
                  </a:lnTo>
                  <a:lnTo>
                    <a:pt x="612" y="284"/>
                  </a:lnTo>
                  <a:lnTo>
                    <a:pt x="612" y="282"/>
                  </a:lnTo>
                  <a:lnTo>
                    <a:pt x="614" y="282"/>
                  </a:lnTo>
                  <a:lnTo>
                    <a:pt x="614" y="282"/>
                  </a:lnTo>
                  <a:lnTo>
                    <a:pt x="614" y="282"/>
                  </a:lnTo>
                  <a:lnTo>
                    <a:pt x="616" y="282"/>
                  </a:lnTo>
                  <a:lnTo>
                    <a:pt x="618" y="282"/>
                  </a:lnTo>
                  <a:lnTo>
                    <a:pt x="620" y="282"/>
                  </a:lnTo>
                  <a:lnTo>
                    <a:pt x="622" y="282"/>
                  </a:lnTo>
                  <a:lnTo>
                    <a:pt x="626" y="284"/>
                  </a:lnTo>
                  <a:lnTo>
                    <a:pt x="626" y="284"/>
                  </a:lnTo>
                  <a:lnTo>
                    <a:pt x="628" y="284"/>
                  </a:lnTo>
                  <a:lnTo>
                    <a:pt x="628" y="284"/>
                  </a:lnTo>
                  <a:lnTo>
                    <a:pt x="630" y="284"/>
                  </a:lnTo>
                  <a:lnTo>
                    <a:pt x="630" y="282"/>
                  </a:lnTo>
                  <a:lnTo>
                    <a:pt x="632" y="282"/>
                  </a:lnTo>
                  <a:lnTo>
                    <a:pt x="634" y="280"/>
                  </a:lnTo>
                  <a:lnTo>
                    <a:pt x="636" y="278"/>
                  </a:lnTo>
                  <a:lnTo>
                    <a:pt x="638" y="276"/>
                  </a:lnTo>
                  <a:lnTo>
                    <a:pt x="640" y="274"/>
                  </a:lnTo>
                  <a:lnTo>
                    <a:pt x="642" y="272"/>
                  </a:lnTo>
                  <a:lnTo>
                    <a:pt x="644" y="270"/>
                  </a:lnTo>
                  <a:lnTo>
                    <a:pt x="644" y="268"/>
                  </a:lnTo>
                  <a:lnTo>
                    <a:pt x="646" y="264"/>
                  </a:lnTo>
                  <a:lnTo>
                    <a:pt x="648" y="262"/>
                  </a:lnTo>
                  <a:lnTo>
                    <a:pt x="648" y="260"/>
                  </a:lnTo>
                  <a:lnTo>
                    <a:pt x="650" y="258"/>
                  </a:lnTo>
                  <a:lnTo>
                    <a:pt x="650" y="256"/>
                  </a:lnTo>
                  <a:lnTo>
                    <a:pt x="650" y="256"/>
                  </a:lnTo>
                  <a:lnTo>
                    <a:pt x="650" y="254"/>
                  </a:lnTo>
                  <a:lnTo>
                    <a:pt x="650" y="254"/>
                  </a:lnTo>
                  <a:lnTo>
                    <a:pt x="650" y="252"/>
                  </a:lnTo>
                  <a:lnTo>
                    <a:pt x="648" y="252"/>
                  </a:lnTo>
                  <a:lnTo>
                    <a:pt x="648" y="252"/>
                  </a:lnTo>
                  <a:lnTo>
                    <a:pt x="646" y="250"/>
                  </a:lnTo>
                  <a:lnTo>
                    <a:pt x="646" y="250"/>
                  </a:lnTo>
                  <a:lnTo>
                    <a:pt x="644" y="248"/>
                  </a:lnTo>
                  <a:lnTo>
                    <a:pt x="642" y="248"/>
                  </a:lnTo>
                  <a:lnTo>
                    <a:pt x="638" y="248"/>
                  </a:lnTo>
                  <a:lnTo>
                    <a:pt x="636" y="246"/>
                  </a:lnTo>
                  <a:lnTo>
                    <a:pt x="632" y="246"/>
                  </a:lnTo>
                  <a:lnTo>
                    <a:pt x="630" y="246"/>
                  </a:lnTo>
                  <a:lnTo>
                    <a:pt x="628" y="244"/>
                  </a:lnTo>
                  <a:lnTo>
                    <a:pt x="628" y="244"/>
                  </a:lnTo>
                  <a:lnTo>
                    <a:pt x="626" y="242"/>
                  </a:lnTo>
                  <a:lnTo>
                    <a:pt x="626" y="242"/>
                  </a:lnTo>
                  <a:lnTo>
                    <a:pt x="626" y="242"/>
                  </a:lnTo>
                  <a:lnTo>
                    <a:pt x="626" y="240"/>
                  </a:lnTo>
                  <a:lnTo>
                    <a:pt x="624" y="236"/>
                  </a:lnTo>
                  <a:lnTo>
                    <a:pt x="624" y="234"/>
                  </a:lnTo>
                  <a:lnTo>
                    <a:pt x="624" y="232"/>
                  </a:lnTo>
                  <a:lnTo>
                    <a:pt x="624" y="230"/>
                  </a:lnTo>
                  <a:lnTo>
                    <a:pt x="624" y="226"/>
                  </a:lnTo>
                  <a:lnTo>
                    <a:pt x="624" y="226"/>
                  </a:lnTo>
                  <a:lnTo>
                    <a:pt x="626" y="224"/>
                  </a:lnTo>
                  <a:lnTo>
                    <a:pt x="626" y="222"/>
                  </a:lnTo>
                  <a:lnTo>
                    <a:pt x="628" y="220"/>
                  </a:lnTo>
                  <a:lnTo>
                    <a:pt x="628" y="218"/>
                  </a:lnTo>
                  <a:lnTo>
                    <a:pt x="630" y="216"/>
                  </a:lnTo>
                  <a:lnTo>
                    <a:pt x="632" y="214"/>
                  </a:lnTo>
                  <a:lnTo>
                    <a:pt x="634" y="214"/>
                  </a:lnTo>
                  <a:lnTo>
                    <a:pt x="634" y="212"/>
                  </a:lnTo>
                  <a:lnTo>
                    <a:pt x="636" y="212"/>
                  </a:lnTo>
                  <a:lnTo>
                    <a:pt x="636" y="212"/>
                  </a:lnTo>
                  <a:lnTo>
                    <a:pt x="638" y="212"/>
                  </a:lnTo>
                  <a:lnTo>
                    <a:pt x="642" y="212"/>
                  </a:lnTo>
                  <a:lnTo>
                    <a:pt x="642" y="212"/>
                  </a:lnTo>
                  <a:lnTo>
                    <a:pt x="644" y="212"/>
                  </a:lnTo>
                  <a:lnTo>
                    <a:pt x="646" y="212"/>
                  </a:lnTo>
                  <a:lnTo>
                    <a:pt x="646" y="210"/>
                  </a:lnTo>
                  <a:lnTo>
                    <a:pt x="646" y="210"/>
                  </a:lnTo>
                  <a:lnTo>
                    <a:pt x="648" y="210"/>
                  </a:lnTo>
                  <a:lnTo>
                    <a:pt x="648" y="208"/>
                  </a:lnTo>
                  <a:lnTo>
                    <a:pt x="648" y="208"/>
                  </a:lnTo>
                  <a:lnTo>
                    <a:pt x="648" y="206"/>
                  </a:lnTo>
                  <a:lnTo>
                    <a:pt x="648" y="206"/>
                  </a:lnTo>
                  <a:lnTo>
                    <a:pt x="648" y="204"/>
                  </a:lnTo>
                  <a:lnTo>
                    <a:pt x="648" y="202"/>
                  </a:lnTo>
                  <a:lnTo>
                    <a:pt x="648" y="198"/>
                  </a:lnTo>
                  <a:lnTo>
                    <a:pt x="648" y="196"/>
                  </a:lnTo>
                  <a:lnTo>
                    <a:pt x="648" y="194"/>
                  </a:lnTo>
                  <a:lnTo>
                    <a:pt x="648" y="192"/>
                  </a:lnTo>
                  <a:lnTo>
                    <a:pt x="646" y="190"/>
                  </a:lnTo>
                  <a:lnTo>
                    <a:pt x="646" y="190"/>
                  </a:lnTo>
                  <a:lnTo>
                    <a:pt x="646" y="188"/>
                  </a:lnTo>
                  <a:lnTo>
                    <a:pt x="644" y="188"/>
                  </a:lnTo>
                  <a:lnTo>
                    <a:pt x="644" y="186"/>
                  </a:lnTo>
                  <a:lnTo>
                    <a:pt x="642" y="186"/>
                  </a:lnTo>
                  <a:lnTo>
                    <a:pt x="642" y="186"/>
                  </a:lnTo>
                  <a:lnTo>
                    <a:pt x="640" y="186"/>
                  </a:lnTo>
                  <a:lnTo>
                    <a:pt x="640" y="186"/>
                  </a:lnTo>
                  <a:lnTo>
                    <a:pt x="638" y="184"/>
                  </a:lnTo>
                  <a:lnTo>
                    <a:pt x="636" y="184"/>
                  </a:lnTo>
                  <a:lnTo>
                    <a:pt x="632" y="184"/>
                  </a:lnTo>
                  <a:lnTo>
                    <a:pt x="630" y="184"/>
                  </a:lnTo>
                  <a:lnTo>
                    <a:pt x="622" y="186"/>
                  </a:lnTo>
                  <a:lnTo>
                    <a:pt x="616" y="186"/>
                  </a:lnTo>
                  <a:lnTo>
                    <a:pt x="612" y="186"/>
                  </a:lnTo>
                  <a:lnTo>
                    <a:pt x="610" y="186"/>
                  </a:lnTo>
                  <a:lnTo>
                    <a:pt x="608" y="186"/>
                  </a:lnTo>
                  <a:lnTo>
                    <a:pt x="606" y="186"/>
                  </a:lnTo>
                  <a:lnTo>
                    <a:pt x="604" y="184"/>
                  </a:lnTo>
                  <a:lnTo>
                    <a:pt x="604" y="184"/>
                  </a:lnTo>
                  <a:lnTo>
                    <a:pt x="604" y="184"/>
                  </a:lnTo>
                  <a:lnTo>
                    <a:pt x="602" y="182"/>
                  </a:lnTo>
                  <a:lnTo>
                    <a:pt x="602" y="182"/>
                  </a:lnTo>
                  <a:lnTo>
                    <a:pt x="602" y="182"/>
                  </a:lnTo>
                  <a:lnTo>
                    <a:pt x="600" y="180"/>
                  </a:lnTo>
                  <a:lnTo>
                    <a:pt x="600" y="178"/>
                  </a:lnTo>
                  <a:lnTo>
                    <a:pt x="602" y="176"/>
                  </a:lnTo>
                  <a:lnTo>
                    <a:pt x="602" y="174"/>
                  </a:lnTo>
                  <a:lnTo>
                    <a:pt x="602" y="174"/>
                  </a:lnTo>
                  <a:lnTo>
                    <a:pt x="604" y="172"/>
                  </a:lnTo>
                  <a:lnTo>
                    <a:pt x="604" y="170"/>
                  </a:lnTo>
                  <a:lnTo>
                    <a:pt x="606" y="166"/>
                  </a:lnTo>
                  <a:lnTo>
                    <a:pt x="608" y="162"/>
                  </a:lnTo>
                  <a:lnTo>
                    <a:pt x="610" y="160"/>
                  </a:lnTo>
                  <a:lnTo>
                    <a:pt x="612" y="158"/>
                  </a:lnTo>
                  <a:lnTo>
                    <a:pt x="612" y="156"/>
                  </a:lnTo>
                  <a:lnTo>
                    <a:pt x="614" y="154"/>
                  </a:lnTo>
                  <a:lnTo>
                    <a:pt x="616" y="154"/>
                  </a:lnTo>
                  <a:lnTo>
                    <a:pt x="620" y="152"/>
                  </a:lnTo>
                  <a:lnTo>
                    <a:pt x="622" y="148"/>
                  </a:lnTo>
                  <a:lnTo>
                    <a:pt x="630" y="146"/>
                  </a:lnTo>
                  <a:lnTo>
                    <a:pt x="632" y="144"/>
                  </a:lnTo>
                  <a:lnTo>
                    <a:pt x="634" y="142"/>
                  </a:lnTo>
                  <a:lnTo>
                    <a:pt x="636" y="142"/>
                  </a:lnTo>
                  <a:lnTo>
                    <a:pt x="638" y="140"/>
                  </a:lnTo>
                  <a:lnTo>
                    <a:pt x="642" y="138"/>
                  </a:lnTo>
                  <a:lnTo>
                    <a:pt x="644" y="136"/>
                  </a:lnTo>
                  <a:lnTo>
                    <a:pt x="646" y="134"/>
                  </a:lnTo>
                  <a:lnTo>
                    <a:pt x="646" y="134"/>
                  </a:lnTo>
                  <a:lnTo>
                    <a:pt x="646" y="134"/>
                  </a:lnTo>
                  <a:lnTo>
                    <a:pt x="648" y="132"/>
                  </a:lnTo>
                  <a:lnTo>
                    <a:pt x="648" y="132"/>
                  </a:lnTo>
                  <a:lnTo>
                    <a:pt x="646" y="132"/>
                  </a:lnTo>
                  <a:lnTo>
                    <a:pt x="646" y="130"/>
                  </a:lnTo>
                  <a:lnTo>
                    <a:pt x="646" y="130"/>
                  </a:lnTo>
                  <a:lnTo>
                    <a:pt x="646" y="130"/>
                  </a:lnTo>
                  <a:lnTo>
                    <a:pt x="644" y="128"/>
                  </a:lnTo>
                  <a:lnTo>
                    <a:pt x="642" y="128"/>
                  </a:lnTo>
                  <a:lnTo>
                    <a:pt x="640" y="128"/>
                  </a:lnTo>
                  <a:lnTo>
                    <a:pt x="638" y="126"/>
                  </a:lnTo>
                  <a:lnTo>
                    <a:pt x="634" y="126"/>
                  </a:lnTo>
                  <a:lnTo>
                    <a:pt x="630" y="124"/>
                  </a:lnTo>
                  <a:lnTo>
                    <a:pt x="628" y="124"/>
                  </a:lnTo>
                  <a:lnTo>
                    <a:pt x="626" y="124"/>
                  </a:lnTo>
                  <a:lnTo>
                    <a:pt x="624" y="122"/>
                  </a:lnTo>
                  <a:lnTo>
                    <a:pt x="622" y="122"/>
                  </a:lnTo>
                  <a:lnTo>
                    <a:pt x="622" y="120"/>
                  </a:lnTo>
                  <a:lnTo>
                    <a:pt x="622" y="120"/>
                  </a:lnTo>
                  <a:lnTo>
                    <a:pt x="622" y="120"/>
                  </a:lnTo>
                  <a:lnTo>
                    <a:pt x="622" y="120"/>
                  </a:lnTo>
                  <a:lnTo>
                    <a:pt x="622" y="118"/>
                  </a:lnTo>
                  <a:lnTo>
                    <a:pt x="622" y="118"/>
                  </a:lnTo>
                  <a:lnTo>
                    <a:pt x="624" y="116"/>
                  </a:lnTo>
                  <a:lnTo>
                    <a:pt x="624" y="116"/>
                  </a:lnTo>
                  <a:lnTo>
                    <a:pt x="626" y="116"/>
                  </a:lnTo>
                  <a:lnTo>
                    <a:pt x="626" y="116"/>
                  </a:lnTo>
                  <a:lnTo>
                    <a:pt x="630" y="114"/>
                  </a:lnTo>
                  <a:lnTo>
                    <a:pt x="632" y="114"/>
                  </a:lnTo>
                  <a:lnTo>
                    <a:pt x="634" y="112"/>
                  </a:lnTo>
                  <a:lnTo>
                    <a:pt x="638" y="112"/>
                  </a:lnTo>
                  <a:lnTo>
                    <a:pt x="640" y="112"/>
                  </a:lnTo>
                  <a:lnTo>
                    <a:pt x="642" y="112"/>
                  </a:lnTo>
                  <a:lnTo>
                    <a:pt x="642" y="110"/>
                  </a:lnTo>
                  <a:lnTo>
                    <a:pt x="648" y="110"/>
                  </a:lnTo>
                  <a:lnTo>
                    <a:pt x="652" y="110"/>
                  </a:lnTo>
                  <a:lnTo>
                    <a:pt x="654" y="110"/>
                  </a:lnTo>
                  <a:lnTo>
                    <a:pt x="662" y="108"/>
                  </a:lnTo>
                  <a:lnTo>
                    <a:pt x="672" y="104"/>
                  </a:lnTo>
                  <a:lnTo>
                    <a:pt x="678" y="104"/>
                  </a:lnTo>
                  <a:lnTo>
                    <a:pt x="682" y="102"/>
                  </a:lnTo>
                  <a:lnTo>
                    <a:pt x="686" y="100"/>
                  </a:lnTo>
                  <a:lnTo>
                    <a:pt x="690" y="100"/>
                  </a:lnTo>
                  <a:lnTo>
                    <a:pt x="694" y="98"/>
                  </a:lnTo>
                  <a:lnTo>
                    <a:pt x="700" y="94"/>
                  </a:lnTo>
                  <a:lnTo>
                    <a:pt x="704" y="92"/>
                  </a:lnTo>
                  <a:lnTo>
                    <a:pt x="708" y="92"/>
                  </a:lnTo>
                  <a:lnTo>
                    <a:pt x="710" y="90"/>
                  </a:lnTo>
                  <a:lnTo>
                    <a:pt x="714" y="88"/>
                  </a:lnTo>
                  <a:lnTo>
                    <a:pt x="716" y="86"/>
                  </a:lnTo>
                  <a:lnTo>
                    <a:pt x="718" y="86"/>
                  </a:lnTo>
                  <a:lnTo>
                    <a:pt x="720" y="84"/>
                  </a:lnTo>
                  <a:lnTo>
                    <a:pt x="722" y="82"/>
                  </a:lnTo>
                  <a:lnTo>
                    <a:pt x="722" y="80"/>
                  </a:lnTo>
                  <a:lnTo>
                    <a:pt x="722" y="80"/>
                  </a:lnTo>
                  <a:lnTo>
                    <a:pt x="722" y="80"/>
                  </a:lnTo>
                  <a:lnTo>
                    <a:pt x="722" y="78"/>
                  </a:lnTo>
                  <a:lnTo>
                    <a:pt x="722" y="78"/>
                  </a:lnTo>
                  <a:lnTo>
                    <a:pt x="722" y="76"/>
                  </a:lnTo>
                  <a:lnTo>
                    <a:pt x="722" y="76"/>
                  </a:lnTo>
                  <a:lnTo>
                    <a:pt x="722" y="74"/>
                  </a:lnTo>
                  <a:lnTo>
                    <a:pt x="720" y="72"/>
                  </a:lnTo>
                  <a:lnTo>
                    <a:pt x="720" y="72"/>
                  </a:lnTo>
                  <a:lnTo>
                    <a:pt x="718" y="70"/>
                  </a:lnTo>
                  <a:lnTo>
                    <a:pt x="716" y="70"/>
                  </a:lnTo>
                  <a:lnTo>
                    <a:pt x="714" y="70"/>
                  </a:lnTo>
                  <a:lnTo>
                    <a:pt x="714" y="68"/>
                  </a:lnTo>
                  <a:lnTo>
                    <a:pt x="712" y="68"/>
                  </a:lnTo>
                  <a:lnTo>
                    <a:pt x="710" y="68"/>
                  </a:lnTo>
                  <a:lnTo>
                    <a:pt x="706" y="68"/>
                  </a:lnTo>
                  <a:lnTo>
                    <a:pt x="700" y="68"/>
                  </a:lnTo>
                  <a:lnTo>
                    <a:pt x="696" y="68"/>
                  </a:lnTo>
                  <a:lnTo>
                    <a:pt x="690" y="68"/>
                  </a:lnTo>
                  <a:lnTo>
                    <a:pt x="686" y="68"/>
                  </a:lnTo>
                  <a:lnTo>
                    <a:pt x="676" y="70"/>
                  </a:lnTo>
                  <a:lnTo>
                    <a:pt x="666" y="70"/>
                  </a:lnTo>
                  <a:lnTo>
                    <a:pt x="660" y="72"/>
                  </a:lnTo>
                  <a:lnTo>
                    <a:pt x="656" y="72"/>
                  </a:lnTo>
                  <a:lnTo>
                    <a:pt x="652" y="72"/>
                  </a:lnTo>
                  <a:lnTo>
                    <a:pt x="648" y="74"/>
                  </a:lnTo>
                  <a:lnTo>
                    <a:pt x="644" y="76"/>
                  </a:lnTo>
                  <a:lnTo>
                    <a:pt x="634" y="78"/>
                  </a:lnTo>
                  <a:lnTo>
                    <a:pt x="626" y="82"/>
                  </a:lnTo>
                  <a:lnTo>
                    <a:pt x="624" y="82"/>
                  </a:lnTo>
                  <a:lnTo>
                    <a:pt x="622" y="84"/>
                  </a:lnTo>
                  <a:lnTo>
                    <a:pt x="620" y="86"/>
                  </a:lnTo>
                  <a:lnTo>
                    <a:pt x="616" y="88"/>
                  </a:lnTo>
                  <a:lnTo>
                    <a:pt x="610" y="94"/>
                  </a:lnTo>
                  <a:lnTo>
                    <a:pt x="604" y="98"/>
                  </a:lnTo>
                  <a:lnTo>
                    <a:pt x="600" y="100"/>
                  </a:lnTo>
                  <a:lnTo>
                    <a:pt x="596" y="102"/>
                  </a:lnTo>
                  <a:lnTo>
                    <a:pt x="594" y="104"/>
                  </a:lnTo>
                  <a:lnTo>
                    <a:pt x="590" y="106"/>
                  </a:lnTo>
                  <a:lnTo>
                    <a:pt x="590" y="106"/>
                  </a:lnTo>
                  <a:lnTo>
                    <a:pt x="588" y="106"/>
                  </a:lnTo>
                  <a:lnTo>
                    <a:pt x="586" y="106"/>
                  </a:lnTo>
                  <a:lnTo>
                    <a:pt x="586" y="106"/>
                  </a:lnTo>
                  <a:lnTo>
                    <a:pt x="584" y="106"/>
                  </a:lnTo>
                  <a:lnTo>
                    <a:pt x="584" y="106"/>
                  </a:lnTo>
                  <a:lnTo>
                    <a:pt x="582" y="104"/>
                  </a:lnTo>
                  <a:lnTo>
                    <a:pt x="582" y="104"/>
                  </a:lnTo>
                  <a:lnTo>
                    <a:pt x="580" y="104"/>
                  </a:lnTo>
                  <a:lnTo>
                    <a:pt x="580" y="102"/>
                  </a:lnTo>
                  <a:lnTo>
                    <a:pt x="580" y="102"/>
                  </a:lnTo>
                  <a:lnTo>
                    <a:pt x="580" y="100"/>
                  </a:lnTo>
                  <a:lnTo>
                    <a:pt x="580" y="100"/>
                  </a:lnTo>
                  <a:lnTo>
                    <a:pt x="582" y="98"/>
                  </a:lnTo>
                  <a:lnTo>
                    <a:pt x="582" y="96"/>
                  </a:lnTo>
                  <a:lnTo>
                    <a:pt x="582" y="96"/>
                  </a:lnTo>
                  <a:lnTo>
                    <a:pt x="584" y="92"/>
                  </a:lnTo>
                  <a:lnTo>
                    <a:pt x="588" y="90"/>
                  </a:lnTo>
                  <a:lnTo>
                    <a:pt x="592" y="84"/>
                  </a:lnTo>
                  <a:lnTo>
                    <a:pt x="598" y="78"/>
                  </a:lnTo>
                  <a:lnTo>
                    <a:pt x="600" y="76"/>
                  </a:lnTo>
                  <a:lnTo>
                    <a:pt x="602" y="72"/>
                  </a:lnTo>
                  <a:lnTo>
                    <a:pt x="604" y="72"/>
                  </a:lnTo>
                  <a:lnTo>
                    <a:pt x="604" y="70"/>
                  </a:lnTo>
                  <a:lnTo>
                    <a:pt x="604" y="68"/>
                  </a:lnTo>
                  <a:lnTo>
                    <a:pt x="606" y="68"/>
                  </a:lnTo>
                  <a:lnTo>
                    <a:pt x="606" y="66"/>
                  </a:lnTo>
                  <a:lnTo>
                    <a:pt x="606" y="66"/>
                  </a:lnTo>
                  <a:lnTo>
                    <a:pt x="604" y="64"/>
                  </a:lnTo>
                  <a:lnTo>
                    <a:pt x="604" y="64"/>
                  </a:lnTo>
                  <a:lnTo>
                    <a:pt x="604" y="62"/>
                  </a:lnTo>
                  <a:lnTo>
                    <a:pt x="602" y="62"/>
                  </a:lnTo>
                  <a:lnTo>
                    <a:pt x="602" y="62"/>
                  </a:lnTo>
                  <a:lnTo>
                    <a:pt x="600" y="62"/>
                  </a:lnTo>
                  <a:lnTo>
                    <a:pt x="598" y="62"/>
                  </a:lnTo>
                  <a:lnTo>
                    <a:pt x="598" y="62"/>
                  </a:lnTo>
                  <a:lnTo>
                    <a:pt x="596" y="62"/>
                  </a:lnTo>
                  <a:lnTo>
                    <a:pt x="594" y="64"/>
                  </a:lnTo>
                  <a:lnTo>
                    <a:pt x="590" y="66"/>
                  </a:lnTo>
                  <a:lnTo>
                    <a:pt x="588" y="66"/>
                  </a:lnTo>
                  <a:lnTo>
                    <a:pt x="584" y="70"/>
                  </a:lnTo>
                  <a:lnTo>
                    <a:pt x="580" y="72"/>
                  </a:lnTo>
                  <a:lnTo>
                    <a:pt x="576" y="74"/>
                  </a:lnTo>
                  <a:lnTo>
                    <a:pt x="572" y="76"/>
                  </a:lnTo>
                  <a:lnTo>
                    <a:pt x="568" y="78"/>
                  </a:lnTo>
                  <a:lnTo>
                    <a:pt x="564" y="80"/>
                  </a:lnTo>
                  <a:lnTo>
                    <a:pt x="564" y="82"/>
                  </a:lnTo>
                  <a:lnTo>
                    <a:pt x="562" y="82"/>
                  </a:lnTo>
                  <a:lnTo>
                    <a:pt x="560" y="82"/>
                  </a:lnTo>
                  <a:lnTo>
                    <a:pt x="558" y="82"/>
                  </a:lnTo>
                  <a:lnTo>
                    <a:pt x="558" y="82"/>
                  </a:lnTo>
                  <a:lnTo>
                    <a:pt x="556" y="82"/>
                  </a:lnTo>
                  <a:lnTo>
                    <a:pt x="554" y="82"/>
                  </a:lnTo>
                  <a:lnTo>
                    <a:pt x="554" y="82"/>
                  </a:lnTo>
                  <a:lnTo>
                    <a:pt x="554" y="82"/>
                  </a:lnTo>
                  <a:lnTo>
                    <a:pt x="554" y="80"/>
                  </a:lnTo>
                  <a:lnTo>
                    <a:pt x="552" y="80"/>
                  </a:lnTo>
                  <a:lnTo>
                    <a:pt x="552" y="78"/>
                  </a:lnTo>
                  <a:lnTo>
                    <a:pt x="552" y="76"/>
                  </a:lnTo>
                  <a:lnTo>
                    <a:pt x="554" y="76"/>
                  </a:lnTo>
                  <a:lnTo>
                    <a:pt x="554" y="74"/>
                  </a:lnTo>
                  <a:lnTo>
                    <a:pt x="554" y="70"/>
                  </a:lnTo>
                  <a:lnTo>
                    <a:pt x="556" y="66"/>
                  </a:lnTo>
                  <a:lnTo>
                    <a:pt x="556" y="66"/>
                  </a:lnTo>
                  <a:lnTo>
                    <a:pt x="558" y="64"/>
                  </a:lnTo>
                  <a:lnTo>
                    <a:pt x="558" y="62"/>
                  </a:lnTo>
                  <a:lnTo>
                    <a:pt x="558" y="60"/>
                  </a:lnTo>
                  <a:lnTo>
                    <a:pt x="558" y="60"/>
                  </a:lnTo>
                  <a:lnTo>
                    <a:pt x="556" y="60"/>
                  </a:lnTo>
                  <a:lnTo>
                    <a:pt x="556" y="58"/>
                  </a:lnTo>
                  <a:lnTo>
                    <a:pt x="556" y="58"/>
                  </a:lnTo>
                  <a:lnTo>
                    <a:pt x="554" y="58"/>
                  </a:lnTo>
                  <a:lnTo>
                    <a:pt x="554" y="56"/>
                  </a:lnTo>
                  <a:lnTo>
                    <a:pt x="554" y="56"/>
                  </a:lnTo>
                  <a:lnTo>
                    <a:pt x="552" y="56"/>
                  </a:lnTo>
                  <a:lnTo>
                    <a:pt x="548" y="56"/>
                  </a:lnTo>
                  <a:lnTo>
                    <a:pt x="546" y="56"/>
                  </a:lnTo>
                  <a:lnTo>
                    <a:pt x="544" y="56"/>
                  </a:lnTo>
                  <a:lnTo>
                    <a:pt x="540" y="56"/>
                  </a:lnTo>
                  <a:lnTo>
                    <a:pt x="538" y="56"/>
                  </a:lnTo>
                  <a:lnTo>
                    <a:pt x="534" y="58"/>
                  </a:lnTo>
                  <a:lnTo>
                    <a:pt x="532" y="58"/>
                  </a:lnTo>
                  <a:lnTo>
                    <a:pt x="524" y="60"/>
                  </a:lnTo>
                  <a:lnTo>
                    <a:pt x="518" y="62"/>
                  </a:lnTo>
                  <a:lnTo>
                    <a:pt x="510" y="64"/>
                  </a:lnTo>
                  <a:lnTo>
                    <a:pt x="504" y="66"/>
                  </a:lnTo>
                  <a:lnTo>
                    <a:pt x="498" y="68"/>
                  </a:lnTo>
                  <a:lnTo>
                    <a:pt x="492" y="70"/>
                  </a:lnTo>
                  <a:lnTo>
                    <a:pt x="488" y="72"/>
                  </a:lnTo>
                  <a:lnTo>
                    <a:pt x="486" y="72"/>
                  </a:lnTo>
                  <a:lnTo>
                    <a:pt x="484" y="72"/>
                  </a:lnTo>
                  <a:lnTo>
                    <a:pt x="482" y="72"/>
                  </a:lnTo>
                  <a:lnTo>
                    <a:pt x="480" y="72"/>
                  </a:lnTo>
                  <a:lnTo>
                    <a:pt x="478" y="72"/>
                  </a:lnTo>
                  <a:lnTo>
                    <a:pt x="476" y="72"/>
                  </a:lnTo>
                  <a:lnTo>
                    <a:pt x="476" y="70"/>
                  </a:lnTo>
                  <a:lnTo>
                    <a:pt x="476" y="70"/>
                  </a:lnTo>
                  <a:lnTo>
                    <a:pt x="474" y="70"/>
                  </a:lnTo>
                  <a:lnTo>
                    <a:pt x="474" y="68"/>
                  </a:lnTo>
                  <a:lnTo>
                    <a:pt x="474" y="68"/>
                  </a:lnTo>
                  <a:lnTo>
                    <a:pt x="474" y="68"/>
                  </a:lnTo>
                  <a:lnTo>
                    <a:pt x="474" y="66"/>
                  </a:lnTo>
                  <a:lnTo>
                    <a:pt x="474" y="66"/>
                  </a:lnTo>
                  <a:lnTo>
                    <a:pt x="474" y="64"/>
                  </a:lnTo>
                  <a:lnTo>
                    <a:pt x="474" y="64"/>
                  </a:lnTo>
                  <a:lnTo>
                    <a:pt x="474" y="62"/>
                  </a:lnTo>
                  <a:lnTo>
                    <a:pt x="474" y="62"/>
                  </a:lnTo>
                  <a:lnTo>
                    <a:pt x="476" y="60"/>
                  </a:lnTo>
                  <a:lnTo>
                    <a:pt x="476" y="60"/>
                  </a:lnTo>
                  <a:lnTo>
                    <a:pt x="478" y="60"/>
                  </a:lnTo>
                  <a:lnTo>
                    <a:pt x="480" y="58"/>
                  </a:lnTo>
                  <a:lnTo>
                    <a:pt x="480" y="58"/>
                  </a:lnTo>
                  <a:lnTo>
                    <a:pt x="484" y="56"/>
                  </a:lnTo>
                  <a:lnTo>
                    <a:pt x="488" y="56"/>
                  </a:lnTo>
                  <a:lnTo>
                    <a:pt x="492" y="56"/>
                  </a:lnTo>
                  <a:lnTo>
                    <a:pt x="496" y="54"/>
                  </a:lnTo>
                  <a:lnTo>
                    <a:pt x="500" y="54"/>
                  </a:lnTo>
                  <a:lnTo>
                    <a:pt x="508" y="54"/>
                  </a:lnTo>
                  <a:lnTo>
                    <a:pt x="516" y="52"/>
                  </a:lnTo>
                  <a:lnTo>
                    <a:pt x="518" y="52"/>
                  </a:lnTo>
                  <a:lnTo>
                    <a:pt x="522" y="52"/>
                  </a:lnTo>
                  <a:lnTo>
                    <a:pt x="528" y="50"/>
                  </a:lnTo>
                  <a:lnTo>
                    <a:pt x="534" y="48"/>
                  </a:lnTo>
                  <a:lnTo>
                    <a:pt x="542" y="48"/>
                  </a:lnTo>
                  <a:lnTo>
                    <a:pt x="552" y="46"/>
                  </a:lnTo>
                  <a:lnTo>
                    <a:pt x="568" y="44"/>
                  </a:lnTo>
                  <a:lnTo>
                    <a:pt x="576" y="42"/>
                  </a:lnTo>
                  <a:lnTo>
                    <a:pt x="582" y="42"/>
                  </a:lnTo>
                  <a:lnTo>
                    <a:pt x="584" y="40"/>
                  </a:lnTo>
                  <a:lnTo>
                    <a:pt x="586" y="40"/>
                  </a:lnTo>
                  <a:lnTo>
                    <a:pt x="590" y="40"/>
                  </a:lnTo>
                  <a:lnTo>
                    <a:pt x="594" y="40"/>
                  </a:lnTo>
                  <a:lnTo>
                    <a:pt x="596" y="40"/>
                  </a:lnTo>
                  <a:lnTo>
                    <a:pt x="598" y="40"/>
                  </a:lnTo>
                  <a:lnTo>
                    <a:pt x="600" y="38"/>
                  </a:lnTo>
                  <a:lnTo>
                    <a:pt x="600" y="38"/>
                  </a:lnTo>
                  <a:lnTo>
                    <a:pt x="600" y="38"/>
                  </a:lnTo>
                  <a:lnTo>
                    <a:pt x="602" y="36"/>
                  </a:lnTo>
                  <a:lnTo>
                    <a:pt x="602" y="36"/>
                  </a:lnTo>
                  <a:lnTo>
                    <a:pt x="602" y="36"/>
                  </a:lnTo>
                  <a:lnTo>
                    <a:pt x="602" y="34"/>
                  </a:lnTo>
                  <a:lnTo>
                    <a:pt x="602" y="34"/>
                  </a:lnTo>
                  <a:lnTo>
                    <a:pt x="600" y="32"/>
                  </a:lnTo>
                  <a:lnTo>
                    <a:pt x="600" y="32"/>
                  </a:lnTo>
                  <a:lnTo>
                    <a:pt x="600" y="30"/>
                  </a:lnTo>
                  <a:lnTo>
                    <a:pt x="598" y="30"/>
                  </a:lnTo>
                  <a:lnTo>
                    <a:pt x="598" y="30"/>
                  </a:lnTo>
                  <a:lnTo>
                    <a:pt x="594" y="28"/>
                  </a:lnTo>
                  <a:lnTo>
                    <a:pt x="592" y="26"/>
                  </a:lnTo>
                  <a:lnTo>
                    <a:pt x="588" y="26"/>
                  </a:lnTo>
                  <a:lnTo>
                    <a:pt x="586" y="24"/>
                  </a:lnTo>
                  <a:lnTo>
                    <a:pt x="582" y="24"/>
                  </a:lnTo>
                  <a:lnTo>
                    <a:pt x="580" y="24"/>
                  </a:lnTo>
                  <a:lnTo>
                    <a:pt x="572" y="22"/>
                  </a:lnTo>
                  <a:lnTo>
                    <a:pt x="566" y="22"/>
                  </a:lnTo>
                  <a:lnTo>
                    <a:pt x="562" y="20"/>
                  </a:lnTo>
                  <a:lnTo>
                    <a:pt x="560" y="20"/>
                  </a:lnTo>
                  <a:lnTo>
                    <a:pt x="556" y="20"/>
                  </a:lnTo>
                  <a:lnTo>
                    <a:pt x="554" y="22"/>
                  </a:lnTo>
                  <a:lnTo>
                    <a:pt x="552" y="22"/>
                  </a:lnTo>
                  <a:lnTo>
                    <a:pt x="548" y="22"/>
                  </a:lnTo>
                  <a:lnTo>
                    <a:pt x="546" y="24"/>
                  </a:lnTo>
                  <a:lnTo>
                    <a:pt x="540" y="24"/>
                  </a:lnTo>
                  <a:lnTo>
                    <a:pt x="532" y="28"/>
                  </a:lnTo>
                  <a:lnTo>
                    <a:pt x="526" y="30"/>
                  </a:lnTo>
                  <a:lnTo>
                    <a:pt x="512" y="34"/>
                  </a:lnTo>
                  <a:lnTo>
                    <a:pt x="504" y="36"/>
                  </a:lnTo>
                  <a:lnTo>
                    <a:pt x="498" y="38"/>
                  </a:lnTo>
                  <a:lnTo>
                    <a:pt x="494" y="38"/>
                  </a:lnTo>
                  <a:lnTo>
                    <a:pt x="492" y="40"/>
                  </a:lnTo>
                  <a:lnTo>
                    <a:pt x="490" y="40"/>
                  </a:lnTo>
                  <a:lnTo>
                    <a:pt x="486" y="40"/>
                  </a:lnTo>
                  <a:lnTo>
                    <a:pt x="484" y="40"/>
                  </a:lnTo>
                  <a:lnTo>
                    <a:pt x="482" y="40"/>
                  </a:lnTo>
                  <a:lnTo>
                    <a:pt x="480" y="40"/>
                  </a:lnTo>
                  <a:lnTo>
                    <a:pt x="478" y="38"/>
                  </a:lnTo>
                  <a:lnTo>
                    <a:pt x="476" y="38"/>
                  </a:lnTo>
                  <a:lnTo>
                    <a:pt x="476" y="38"/>
                  </a:lnTo>
                  <a:lnTo>
                    <a:pt x="474" y="36"/>
                  </a:lnTo>
                  <a:lnTo>
                    <a:pt x="474" y="36"/>
                  </a:lnTo>
                  <a:lnTo>
                    <a:pt x="474" y="36"/>
                  </a:lnTo>
                  <a:lnTo>
                    <a:pt x="474" y="34"/>
                  </a:lnTo>
                  <a:lnTo>
                    <a:pt x="474" y="34"/>
                  </a:lnTo>
                  <a:lnTo>
                    <a:pt x="474" y="32"/>
                  </a:lnTo>
                  <a:lnTo>
                    <a:pt x="474" y="32"/>
                  </a:lnTo>
                  <a:lnTo>
                    <a:pt x="474" y="30"/>
                  </a:lnTo>
                  <a:lnTo>
                    <a:pt x="474" y="30"/>
                  </a:lnTo>
                  <a:lnTo>
                    <a:pt x="476" y="28"/>
                  </a:lnTo>
                  <a:lnTo>
                    <a:pt x="476" y="28"/>
                  </a:lnTo>
                  <a:lnTo>
                    <a:pt x="478" y="28"/>
                  </a:lnTo>
                  <a:lnTo>
                    <a:pt x="480" y="26"/>
                  </a:lnTo>
                  <a:lnTo>
                    <a:pt x="484" y="26"/>
                  </a:lnTo>
                  <a:lnTo>
                    <a:pt x="488" y="24"/>
                  </a:lnTo>
                  <a:lnTo>
                    <a:pt x="492" y="24"/>
                  </a:lnTo>
                  <a:lnTo>
                    <a:pt x="496" y="24"/>
                  </a:lnTo>
                  <a:lnTo>
                    <a:pt x="502" y="22"/>
                  </a:lnTo>
                  <a:lnTo>
                    <a:pt x="506" y="22"/>
                  </a:lnTo>
                  <a:lnTo>
                    <a:pt x="510" y="22"/>
                  </a:lnTo>
                  <a:lnTo>
                    <a:pt x="514" y="20"/>
                  </a:lnTo>
                  <a:lnTo>
                    <a:pt x="516" y="20"/>
                  </a:lnTo>
                  <a:lnTo>
                    <a:pt x="518" y="18"/>
                  </a:lnTo>
                  <a:lnTo>
                    <a:pt x="518" y="18"/>
                  </a:lnTo>
                  <a:lnTo>
                    <a:pt x="520" y="18"/>
                  </a:lnTo>
                  <a:lnTo>
                    <a:pt x="520" y="16"/>
                  </a:lnTo>
                  <a:lnTo>
                    <a:pt x="520" y="16"/>
                  </a:lnTo>
                  <a:lnTo>
                    <a:pt x="522" y="14"/>
                  </a:lnTo>
                  <a:lnTo>
                    <a:pt x="522" y="14"/>
                  </a:lnTo>
                  <a:lnTo>
                    <a:pt x="520" y="12"/>
                  </a:lnTo>
                  <a:lnTo>
                    <a:pt x="520" y="12"/>
                  </a:lnTo>
                  <a:lnTo>
                    <a:pt x="520" y="10"/>
                  </a:lnTo>
                  <a:lnTo>
                    <a:pt x="520" y="10"/>
                  </a:lnTo>
                  <a:lnTo>
                    <a:pt x="518" y="8"/>
                  </a:lnTo>
                  <a:lnTo>
                    <a:pt x="518" y="8"/>
                  </a:lnTo>
                  <a:lnTo>
                    <a:pt x="516" y="6"/>
                  </a:lnTo>
                  <a:lnTo>
                    <a:pt x="516" y="6"/>
                  </a:lnTo>
                  <a:lnTo>
                    <a:pt x="514" y="4"/>
                  </a:lnTo>
                  <a:lnTo>
                    <a:pt x="512" y="4"/>
                  </a:lnTo>
                  <a:lnTo>
                    <a:pt x="508" y="2"/>
                  </a:lnTo>
                  <a:lnTo>
                    <a:pt x="506" y="2"/>
                  </a:lnTo>
                  <a:lnTo>
                    <a:pt x="502" y="0"/>
                  </a:lnTo>
                  <a:lnTo>
                    <a:pt x="498" y="0"/>
                  </a:lnTo>
                  <a:lnTo>
                    <a:pt x="496" y="0"/>
                  </a:lnTo>
                  <a:lnTo>
                    <a:pt x="492" y="0"/>
                  </a:lnTo>
                  <a:lnTo>
                    <a:pt x="488" y="0"/>
                  </a:lnTo>
                  <a:lnTo>
                    <a:pt x="484" y="0"/>
                  </a:lnTo>
                  <a:lnTo>
                    <a:pt x="480" y="0"/>
                  </a:lnTo>
                  <a:lnTo>
                    <a:pt x="476" y="2"/>
                  </a:lnTo>
                  <a:lnTo>
                    <a:pt x="466" y="2"/>
                  </a:lnTo>
                  <a:lnTo>
                    <a:pt x="458" y="4"/>
                  </a:lnTo>
                  <a:lnTo>
                    <a:pt x="450" y="6"/>
                  </a:lnTo>
                  <a:lnTo>
                    <a:pt x="442" y="8"/>
                  </a:lnTo>
                  <a:lnTo>
                    <a:pt x="434" y="10"/>
                  </a:lnTo>
                  <a:lnTo>
                    <a:pt x="426" y="12"/>
                  </a:lnTo>
                  <a:lnTo>
                    <a:pt x="420" y="14"/>
                  </a:lnTo>
                  <a:lnTo>
                    <a:pt x="416" y="16"/>
                  </a:lnTo>
                  <a:lnTo>
                    <a:pt x="414" y="16"/>
                  </a:lnTo>
                  <a:lnTo>
                    <a:pt x="412" y="18"/>
                  </a:lnTo>
                  <a:lnTo>
                    <a:pt x="410" y="20"/>
                  </a:lnTo>
                  <a:lnTo>
                    <a:pt x="408" y="22"/>
                  </a:lnTo>
                  <a:lnTo>
                    <a:pt x="406" y="24"/>
                  </a:lnTo>
                  <a:lnTo>
                    <a:pt x="404" y="26"/>
                  </a:lnTo>
                  <a:lnTo>
                    <a:pt x="400" y="30"/>
                  </a:lnTo>
                  <a:lnTo>
                    <a:pt x="396" y="34"/>
                  </a:lnTo>
                  <a:lnTo>
                    <a:pt x="394" y="38"/>
                  </a:lnTo>
                  <a:lnTo>
                    <a:pt x="392" y="38"/>
                  </a:lnTo>
                  <a:lnTo>
                    <a:pt x="390" y="40"/>
                  </a:lnTo>
                  <a:lnTo>
                    <a:pt x="388" y="42"/>
                  </a:lnTo>
                  <a:lnTo>
                    <a:pt x="386" y="44"/>
                  </a:lnTo>
                  <a:lnTo>
                    <a:pt x="386" y="44"/>
                  </a:lnTo>
                  <a:lnTo>
                    <a:pt x="386" y="44"/>
                  </a:lnTo>
                  <a:lnTo>
                    <a:pt x="384" y="44"/>
                  </a:lnTo>
                  <a:lnTo>
                    <a:pt x="382" y="44"/>
                  </a:lnTo>
                  <a:lnTo>
                    <a:pt x="382" y="44"/>
                  </a:lnTo>
                  <a:lnTo>
                    <a:pt x="380" y="44"/>
                  </a:lnTo>
                  <a:lnTo>
                    <a:pt x="378" y="42"/>
                  </a:lnTo>
                  <a:lnTo>
                    <a:pt x="374" y="42"/>
                  </a:lnTo>
                  <a:lnTo>
                    <a:pt x="372" y="40"/>
                  </a:lnTo>
                  <a:lnTo>
                    <a:pt x="368" y="38"/>
                  </a:lnTo>
                  <a:lnTo>
                    <a:pt x="362" y="34"/>
                  </a:lnTo>
                  <a:lnTo>
                    <a:pt x="360" y="32"/>
                  </a:lnTo>
                  <a:lnTo>
                    <a:pt x="358" y="30"/>
                  </a:lnTo>
                  <a:lnTo>
                    <a:pt x="354" y="30"/>
                  </a:lnTo>
                  <a:lnTo>
                    <a:pt x="352" y="28"/>
                  </a:lnTo>
                  <a:lnTo>
                    <a:pt x="348" y="28"/>
                  </a:lnTo>
                  <a:lnTo>
                    <a:pt x="348" y="28"/>
                  </a:lnTo>
                  <a:lnTo>
                    <a:pt x="346" y="28"/>
                  </a:lnTo>
                  <a:lnTo>
                    <a:pt x="346" y="28"/>
                  </a:lnTo>
                  <a:lnTo>
                    <a:pt x="344" y="28"/>
                  </a:lnTo>
                  <a:lnTo>
                    <a:pt x="344" y="28"/>
                  </a:lnTo>
                  <a:lnTo>
                    <a:pt x="342" y="28"/>
                  </a:lnTo>
                  <a:lnTo>
                    <a:pt x="342" y="30"/>
                  </a:lnTo>
                  <a:lnTo>
                    <a:pt x="340" y="30"/>
                  </a:lnTo>
                  <a:lnTo>
                    <a:pt x="340" y="30"/>
                  </a:lnTo>
                  <a:lnTo>
                    <a:pt x="340" y="32"/>
                  </a:lnTo>
                  <a:lnTo>
                    <a:pt x="340" y="34"/>
                  </a:lnTo>
                  <a:lnTo>
                    <a:pt x="340" y="34"/>
                  </a:lnTo>
                  <a:lnTo>
                    <a:pt x="340" y="38"/>
                  </a:lnTo>
                  <a:lnTo>
                    <a:pt x="342" y="44"/>
                  </a:lnTo>
                  <a:lnTo>
                    <a:pt x="342" y="46"/>
                  </a:lnTo>
                  <a:lnTo>
                    <a:pt x="342" y="48"/>
                  </a:lnTo>
                  <a:lnTo>
                    <a:pt x="342" y="48"/>
                  </a:lnTo>
                  <a:lnTo>
                    <a:pt x="342" y="54"/>
                  </a:lnTo>
                  <a:lnTo>
                    <a:pt x="340" y="58"/>
                  </a:lnTo>
                  <a:lnTo>
                    <a:pt x="340" y="62"/>
                  </a:lnTo>
                  <a:lnTo>
                    <a:pt x="340" y="66"/>
                  </a:lnTo>
                  <a:lnTo>
                    <a:pt x="338" y="66"/>
                  </a:lnTo>
                  <a:lnTo>
                    <a:pt x="338" y="68"/>
                  </a:lnTo>
                  <a:lnTo>
                    <a:pt x="338" y="70"/>
                  </a:lnTo>
                  <a:lnTo>
                    <a:pt x="336" y="70"/>
                  </a:lnTo>
                  <a:lnTo>
                    <a:pt x="336" y="72"/>
                  </a:lnTo>
                  <a:lnTo>
                    <a:pt x="334" y="72"/>
                  </a:lnTo>
                  <a:lnTo>
                    <a:pt x="334" y="72"/>
                  </a:lnTo>
                  <a:lnTo>
                    <a:pt x="334" y="72"/>
                  </a:lnTo>
                  <a:lnTo>
                    <a:pt x="332" y="72"/>
                  </a:lnTo>
                  <a:lnTo>
                    <a:pt x="332" y="70"/>
                  </a:lnTo>
                  <a:lnTo>
                    <a:pt x="330" y="70"/>
                  </a:lnTo>
                  <a:lnTo>
                    <a:pt x="330" y="68"/>
                  </a:lnTo>
                  <a:lnTo>
                    <a:pt x="328" y="66"/>
                  </a:lnTo>
                  <a:lnTo>
                    <a:pt x="328" y="64"/>
                  </a:lnTo>
                  <a:lnTo>
                    <a:pt x="326" y="60"/>
                  </a:lnTo>
                  <a:lnTo>
                    <a:pt x="324" y="58"/>
                  </a:lnTo>
                  <a:lnTo>
                    <a:pt x="322" y="56"/>
                  </a:lnTo>
                  <a:lnTo>
                    <a:pt x="322" y="56"/>
                  </a:lnTo>
                  <a:lnTo>
                    <a:pt x="320" y="54"/>
                  </a:lnTo>
                  <a:lnTo>
                    <a:pt x="320" y="54"/>
                  </a:lnTo>
                  <a:lnTo>
                    <a:pt x="318" y="54"/>
                  </a:lnTo>
                  <a:lnTo>
                    <a:pt x="318" y="54"/>
                  </a:lnTo>
                  <a:lnTo>
                    <a:pt x="316" y="54"/>
                  </a:lnTo>
                  <a:lnTo>
                    <a:pt x="314" y="54"/>
                  </a:lnTo>
                  <a:lnTo>
                    <a:pt x="312" y="54"/>
                  </a:lnTo>
                  <a:lnTo>
                    <a:pt x="308" y="54"/>
                  </a:lnTo>
                  <a:lnTo>
                    <a:pt x="304" y="54"/>
                  </a:lnTo>
                  <a:lnTo>
                    <a:pt x="302" y="54"/>
                  </a:lnTo>
                  <a:lnTo>
                    <a:pt x="300" y="54"/>
                  </a:lnTo>
                  <a:lnTo>
                    <a:pt x="294" y="52"/>
                  </a:lnTo>
                  <a:lnTo>
                    <a:pt x="290" y="52"/>
                  </a:lnTo>
                  <a:lnTo>
                    <a:pt x="290" y="52"/>
                  </a:lnTo>
                  <a:lnTo>
                    <a:pt x="288" y="52"/>
                  </a:lnTo>
                  <a:lnTo>
                    <a:pt x="288" y="52"/>
                  </a:lnTo>
                  <a:lnTo>
                    <a:pt x="286" y="52"/>
                  </a:lnTo>
                  <a:lnTo>
                    <a:pt x="284" y="54"/>
                  </a:lnTo>
                  <a:lnTo>
                    <a:pt x="284" y="54"/>
                  </a:lnTo>
                  <a:lnTo>
                    <a:pt x="284" y="54"/>
                  </a:lnTo>
                  <a:lnTo>
                    <a:pt x="284" y="54"/>
                  </a:lnTo>
                  <a:lnTo>
                    <a:pt x="284" y="56"/>
                  </a:lnTo>
                  <a:lnTo>
                    <a:pt x="284" y="58"/>
                  </a:lnTo>
                  <a:lnTo>
                    <a:pt x="284" y="58"/>
                  </a:lnTo>
                  <a:lnTo>
                    <a:pt x="284" y="60"/>
                  </a:lnTo>
                  <a:lnTo>
                    <a:pt x="284" y="62"/>
                  </a:lnTo>
                  <a:lnTo>
                    <a:pt x="284" y="66"/>
                  </a:lnTo>
                  <a:lnTo>
                    <a:pt x="284" y="70"/>
                  </a:lnTo>
                  <a:lnTo>
                    <a:pt x="286" y="72"/>
                  </a:lnTo>
                  <a:lnTo>
                    <a:pt x="286" y="74"/>
                  </a:lnTo>
                  <a:lnTo>
                    <a:pt x="286" y="76"/>
                  </a:lnTo>
                  <a:lnTo>
                    <a:pt x="286" y="76"/>
                  </a:lnTo>
                  <a:lnTo>
                    <a:pt x="284" y="78"/>
                  </a:lnTo>
                  <a:lnTo>
                    <a:pt x="284" y="78"/>
                  </a:lnTo>
                  <a:lnTo>
                    <a:pt x="284" y="78"/>
                  </a:lnTo>
                  <a:lnTo>
                    <a:pt x="284" y="80"/>
                  </a:lnTo>
                  <a:lnTo>
                    <a:pt x="282" y="80"/>
                  </a:lnTo>
                  <a:lnTo>
                    <a:pt x="282" y="80"/>
                  </a:lnTo>
                  <a:lnTo>
                    <a:pt x="280" y="82"/>
                  </a:lnTo>
                  <a:lnTo>
                    <a:pt x="278" y="82"/>
                  </a:lnTo>
                  <a:lnTo>
                    <a:pt x="276" y="82"/>
                  </a:lnTo>
                  <a:lnTo>
                    <a:pt x="274" y="82"/>
                  </a:lnTo>
                  <a:lnTo>
                    <a:pt x="270" y="82"/>
                  </a:lnTo>
                  <a:lnTo>
                    <a:pt x="268" y="82"/>
                  </a:lnTo>
                  <a:lnTo>
                    <a:pt x="266" y="82"/>
                  </a:lnTo>
                  <a:lnTo>
                    <a:pt x="264" y="80"/>
                  </a:lnTo>
                  <a:lnTo>
                    <a:pt x="264" y="80"/>
                  </a:lnTo>
                  <a:lnTo>
                    <a:pt x="262" y="80"/>
                  </a:lnTo>
                  <a:lnTo>
                    <a:pt x="262" y="78"/>
                  </a:lnTo>
                  <a:lnTo>
                    <a:pt x="262" y="78"/>
                  </a:lnTo>
                  <a:lnTo>
                    <a:pt x="260" y="78"/>
                  </a:lnTo>
                  <a:lnTo>
                    <a:pt x="260" y="76"/>
                  </a:lnTo>
                  <a:lnTo>
                    <a:pt x="260" y="74"/>
                  </a:lnTo>
                  <a:lnTo>
                    <a:pt x="260" y="72"/>
                  </a:lnTo>
                  <a:lnTo>
                    <a:pt x="260" y="68"/>
                  </a:lnTo>
                  <a:lnTo>
                    <a:pt x="260" y="66"/>
                  </a:lnTo>
                  <a:lnTo>
                    <a:pt x="260" y="62"/>
                  </a:lnTo>
                  <a:lnTo>
                    <a:pt x="260" y="62"/>
                  </a:lnTo>
                  <a:lnTo>
                    <a:pt x="260" y="60"/>
                  </a:lnTo>
                  <a:lnTo>
                    <a:pt x="260" y="60"/>
                  </a:lnTo>
                  <a:lnTo>
                    <a:pt x="260" y="58"/>
                  </a:lnTo>
                  <a:lnTo>
                    <a:pt x="258" y="58"/>
                  </a:lnTo>
                  <a:lnTo>
                    <a:pt x="258" y="58"/>
                  </a:lnTo>
                  <a:lnTo>
                    <a:pt x="256" y="56"/>
                  </a:lnTo>
                  <a:lnTo>
                    <a:pt x="254" y="56"/>
                  </a:lnTo>
                  <a:lnTo>
                    <a:pt x="252" y="56"/>
                  </a:lnTo>
                  <a:lnTo>
                    <a:pt x="252" y="56"/>
                  </a:lnTo>
                  <a:lnTo>
                    <a:pt x="250" y="54"/>
                  </a:lnTo>
                  <a:lnTo>
                    <a:pt x="248" y="54"/>
                  </a:lnTo>
                  <a:lnTo>
                    <a:pt x="246" y="54"/>
                  </a:lnTo>
                  <a:lnTo>
                    <a:pt x="244" y="54"/>
                  </a:lnTo>
                  <a:lnTo>
                    <a:pt x="242" y="54"/>
                  </a:lnTo>
                  <a:lnTo>
                    <a:pt x="240" y="54"/>
                  </a:lnTo>
                  <a:lnTo>
                    <a:pt x="240" y="54"/>
                  </a:lnTo>
                  <a:lnTo>
                    <a:pt x="238" y="54"/>
                  </a:lnTo>
                  <a:lnTo>
                    <a:pt x="238" y="56"/>
                  </a:lnTo>
                  <a:lnTo>
                    <a:pt x="236" y="56"/>
                  </a:lnTo>
                  <a:lnTo>
                    <a:pt x="236" y="56"/>
                  </a:lnTo>
                  <a:lnTo>
                    <a:pt x="236" y="58"/>
                  </a:lnTo>
                  <a:lnTo>
                    <a:pt x="236" y="58"/>
                  </a:lnTo>
                  <a:lnTo>
                    <a:pt x="236" y="60"/>
                  </a:lnTo>
                  <a:lnTo>
                    <a:pt x="238" y="60"/>
                  </a:lnTo>
                  <a:lnTo>
                    <a:pt x="240" y="62"/>
                  </a:lnTo>
                  <a:lnTo>
                    <a:pt x="240" y="64"/>
                  </a:lnTo>
                  <a:lnTo>
                    <a:pt x="242" y="66"/>
                  </a:lnTo>
                  <a:lnTo>
                    <a:pt x="242" y="66"/>
                  </a:lnTo>
                  <a:lnTo>
                    <a:pt x="242" y="68"/>
                  </a:lnTo>
                  <a:lnTo>
                    <a:pt x="242" y="68"/>
                  </a:lnTo>
                  <a:lnTo>
                    <a:pt x="242" y="68"/>
                  </a:lnTo>
                  <a:lnTo>
                    <a:pt x="240" y="70"/>
                  </a:lnTo>
                  <a:lnTo>
                    <a:pt x="240" y="70"/>
                  </a:lnTo>
                  <a:lnTo>
                    <a:pt x="240" y="70"/>
                  </a:lnTo>
                  <a:lnTo>
                    <a:pt x="238" y="70"/>
                  </a:lnTo>
                  <a:lnTo>
                    <a:pt x="238" y="70"/>
                  </a:lnTo>
                  <a:lnTo>
                    <a:pt x="236" y="70"/>
                  </a:lnTo>
                  <a:lnTo>
                    <a:pt x="234" y="70"/>
                  </a:lnTo>
                  <a:lnTo>
                    <a:pt x="234" y="70"/>
                  </a:lnTo>
                  <a:lnTo>
                    <a:pt x="230" y="68"/>
                  </a:lnTo>
                  <a:lnTo>
                    <a:pt x="228" y="68"/>
                  </a:lnTo>
                  <a:lnTo>
                    <a:pt x="226" y="66"/>
                  </a:lnTo>
                  <a:lnTo>
                    <a:pt x="222" y="64"/>
                  </a:lnTo>
                  <a:lnTo>
                    <a:pt x="216" y="60"/>
                  </a:lnTo>
                  <a:lnTo>
                    <a:pt x="214" y="58"/>
                  </a:lnTo>
                  <a:lnTo>
                    <a:pt x="212" y="56"/>
                  </a:lnTo>
                  <a:lnTo>
                    <a:pt x="208" y="56"/>
                  </a:lnTo>
                  <a:lnTo>
                    <a:pt x="206" y="54"/>
                  </a:lnTo>
                  <a:lnTo>
                    <a:pt x="204" y="54"/>
                  </a:lnTo>
                  <a:lnTo>
                    <a:pt x="204" y="54"/>
                  </a:lnTo>
                  <a:lnTo>
                    <a:pt x="202" y="54"/>
                  </a:lnTo>
                  <a:lnTo>
                    <a:pt x="202" y="54"/>
                  </a:lnTo>
                  <a:lnTo>
                    <a:pt x="200" y="54"/>
                  </a:lnTo>
                  <a:lnTo>
                    <a:pt x="200" y="54"/>
                  </a:lnTo>
                  <a:lnTo>
                    <a:pt x="198" y="54"/>
                  </a:lnTo>
                  <a:lnTo>
                    <a:pt x="196" y="56"/>
                  </a:lnTo>
                  <a:lnTo>
                    <a:pt x="194" y="56"/>
                  </a:lnTo>
                  <a:lnTo>
                    <a:pt x="192" y="58"/>
                  </a:lnTo>
                  <a:lnTo>
                    <a:pt x="190" y="60"/>
                  </a:lnTo>
                  <a:lnTo>
                    <a:pt x="188" y="62"/>
                  </a:lnTo>
                  <a:lnTo>
                    <a:pt x="186" y="62"/>
                  </a:lnTo>
                  <a:lnTo>
                    <a:pt x="184" y="64"/>
                  </a:lnTo>
                  <a:lnTo>
                    <a:pt x="184" y="64"/>
                  </a:lnTo>
                  <a:lnTo>
                    <a:pt x="182" y="64"/>
                  </a:lnTo>
                  <a:lnTo>
                    <a:pt x="180" y="64"/>
                  </a:lnTo>
                  <a:lnTo>
                    <a:pt x="176" y="64"/>
                  </a:lnTo>
                  <a:lnTo>
                    <a:pt x="174" y="64"/>
                  </a:lnTo>
                  <a:lnTo>
                    <a:pt x="172" y="64"/>
                  </a:lnTo>
                  <a:lnTo>
                    <a:pt x="170" y="64"/>
                  </a:lnTo>
                  <a:lnTo>
                    <a:pt x="170" y="64"/>
                  </a:lnTo>
                  <a:lnTo>
                    <a:pt x="168" y="64"/>
                  </a:lnTo>
                  <a:lnTo>
                    <a:pt x="168" y="64"/>
                  </a:lnTo>
                  <a:lnTo>
                    <a:pt x="166" y="64"/>
                  </a:lnTo>
                  <a:lnTo>
                    <a:pt x="164" y="66"/>
                  </a:lnTo>
                  <a:lnTo>
                    <a:pt x="162" y="68"/>
                  </a:lnTo>
                  <a:lnTo>
                    <a:pt x="160" y="70"/>
                  </a:lnTo>
                  <a:lnTo>
                    <a:pt x="156" y="72"/>
                  </a:lnTo>
                  <a:lnTo>
                    <a:pt x="154" y="76"/>
                  </a:lnTo>
                  <a:lnTo>
                    <a:pt x="150" y="78"/>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37" name="Freeform 600">
              <a:extLst>
                <a:ext uri="{FF2B5EF4-FFF2-40B4-BE49-F238E27FC236}">
                  <a16:creationId xmlns:a16="http://schemas.microsoft.com/office/drawing/2014/main" id="{F1BD9413-48D0-4EB0-A7CF-2A27F5519AB5}"/>
                </a:ext>
              </a:extLst>
            </p:cNvPr>
            <p:cNvSpPr>
              <a:spLocks/>
            </p:cNvSpPr>
            <p:nvPr/>
          </p:nvSpPr>
          <p:spPr bwMode="auto">
            <a:xfrm>
              <a:off x="3922747" y="3372660"/>
              <a:ext cx="26477" cy="47873"/>
            </a:xfrm>
            <a:custGeom>
              <a:avLst/>
              <a:gdLst>
                <a:gd name="T0" fmla="*/ 10 w 14"/>
                <a:gd name="T1" fmla="*/ 28 h 28"/>
                <a:gd name="T2" fmla="*/ 10 w 14"/>
                <a:gd name="T3" fmla="*/ 28 h 28"/>
                <a:gd name="T4" fmla="*/ 10 w 14"/>
                <a:gd name="T5" fmla="*/ 24 h 28"/>
                <a:gd name="T6" fmla="*/ 8 w 14"/>
                <a:gd name="T7" fmla="*/ 22 h 28"/>
                <a:gd name="T8" fmla="*/ 8 w 14"/>
                <a:gd name="T9" fmla="*/ 22 h 28"/>
                <a:gd name="T10" fmla="*/ 4 w 14"/>
                <a:gd name="T11" fmla="*/ 16 h 28"/>
                <a:gd name="T12" fmla="*/ 4 w 14"/>
                <a:gd name="T13" fmla="*/ 16 h 28"/>
                <a:gd name="T14" fmla="*/ 0 w 14"/>
                <a:gd name="T15" fmla="*/ 12 h 28"/>
                <a:gd name="T16" fmla="*/ 0 w 14"/>
                <a:gd name="T17" fmla="*/ 12 h 28"/>
                <a:gd name="T18" fmla="*/ 0 w 14"/>
                <a:gd name="T19" fmla="*/ 8 h 28"/>
                <a:gd name="T20" fmla="*/ 0 w 14"/>
                <a:gd name="T21" fmla="*/ 8 h 28"/>
                <a:gd name="T22" fmla="*/ 4 w 14"/>
                <a:gd name="T23" fmla="*/ 4 h 28"/>
                <a:gd name="T24" fmla="*/ 4 w 14"/>
                <a:gd name="T25" fmla="*/ 4 h 28"/>
                <a:gd name="T26" fmla="*/ 4 w 14"/>
                <a:gd name="T27" fmla="*/ 0 h 28"/>
                <a:gd name="T28" fmla="*/ 4 w 14"/>
                <a:gd name="T29" fmla="*/ 0 h 28"/>
                <a:gd name="T30" fmla="*/ 4 w 14"/>
                <a:gd name="T31" fmla="*/ 0 h 28"/>
                <a:gd name="T32" fmla="*/ 4 w 14"/>
                <a:gd name="T33" fmla="*/ 0 h 28"/>
                <a:gd name="T34" fmla="*/ 6 w 14"/>
                <a:gd name="T35" fmla="*/ 0 h 28"/>
                <a:gd name="T36" fmla="*/ 6 w 14"/>
                <a:gd name="T37" fmla="*/ 2 h 28"/>
                <a:gd name="T38" fmla="*/ 6 w 14"/>
                <a:gd name="T39" fmla="*/ 2 h 28"/>
                <a:gd name="T40" fmla="*/ 10 w 14"/>
                <a:gd name="T41" fmla="*/ 8 h 28"/>
                <a:gd name="T42" fmla="*/ 10 w 14"/>
                <a:gd name="T43" fmla="*/ 8 h 28"/>
                <a:gd name="T44" fmla="*/ 10 w 14"/>
                <a:gd name="T45" fmla="*/ 10 h 28"/>
                <a:gd name="T46" fmla="*/ 12 w 14"/>
                <a:gd name="T47" fmla="*/ 14 h 28"/>
                <a:gd name="T48" fmla="*/ 12 w 14"/>
                <a:gd name="T49" fmla="*/ 14 h 28"/>
                <a:gd name="T50" fmla="*/ 12 w 14"/>
                <a:gd name="T51" fmla="*/ 16 h 28"/>
                <a:gd name="T52" fmla="*/ 14 w 14"/>
                <a:gd name="T53" fmla="*/ 18 h 28"/>
                <a:gd name="T54" fmla="*/ 14 w 14"/>
                <a:gd name="T55" fmla="*/ 18 h 28"/>
                <a:gd name="T56" fmla="*/ 14 w 14"/>
                <a:gd name="T57" fmla="*/ 20 h 28"/>
                <a:gd name="T58" fmla="*/ 14 w 14"/>
                <a:gd name="T59" fmla="*/ 26 h 28"/>
                <a:gd name="T60" fmla="*/ 14 w 14"/>
                <a:gd name="T61" fmla="*/ 26 h 28"/>
                <a:gd name="T62" fmla="*/ 14 w 14"/>
                <a:gd name="T63" fmla="*/ 28 h 28"/>
                <a:gd name="T64" fmla="*/ 12 w 14"/>
                <a:gd name="T65" fmla="*/ 28 h 28"/>
                <a:gd name="T66" fmla="*/ 12 w 14"/>
                <a:gd name="T67" fmla="*/ 28 h 28"/>
                <a:gd name="T68" fmla="*/ 10 w 14"/>
                <a:gd name="T69" fmla="*/ 28 h 28"/>
                <a:gd name="T70" fmla="*/ 10 w 14"/>
                <a:gd name="T71"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 h="28">
                  <a:moveTo>
                    <a:pt x="10" y="28"/>
                  </a:moveTo>
                  <a:lnTo>
                    <a:pt x="10" y="28"/>
                  </a:lnTo>
                  <a:lnTo>
                    <a:pt x="10" y="24"/>
                  </a:lnTo>
                  <a:lnTo>
                    <a:pt x="8" y="22"/>
                  </a:lnTo>
                  <a:lnTo>
                    <a:pt x="8" y="22"/>
                  </a:lnTo>
                  <a:lnTo>
                    <a:pt x="4" y="16"/>
                  </a:lnTo>
                  <a:lnTo>
                    <a:pt x="4" y="16"/>
                  </a:lnTo>
                  <a:lnTo>
                    <a:pt x="0" y="12"/>
                  </a:lnTo>
                  <a:lnTo>
                    <a:pt x="0" y="12"/>
                  </a:lnTo>
                  <a:lnTo>
                    <a:pt x="0" y="8"/>
                  </a:lnTo>
                  <a:lnTo>
                    <a:pt x="0" y="8"/>
                  </a:lnTo>
                  <a:lnTo>
                    <a:pt x="4" y="4"/>
                  </a:lnTo>
                  <a:lnTo>
                    <a:pt x="4" y="4"/>
                  </a:lnTo>
                  <a:lnTo>
                    <a:pt x="4" y="0"/>
                  </a:lnTo>
                  <a:lnTo>
                    <a:pt x="4" y="0"/>
                  </a:lnTo>
                  <a:lnTo>
                    <a:pt x="4" y="0"/>
                  </a:lnTo>
                  <a:lnTo>
                    <a:pt x="4" y="0"/>
                  </a:lnTo>
                  <a:lnTo>
                    <a:pt x="6" y="0"/>
                  </a:lnTo>
                  <a:lnTo>
                    <a:pt x="6" y="2"/>
                  </a:lnTo>
                  <a:lnTo>
                    <a:pt x="6" y="2"/>
                  </a:lnTo>
                  <a:lnTo>
                    <a:pt x="10" y="8"/>
                  </a:lnTo>
                  <a:lnTo>
                    <a:pt x="10" y="8"/>
                  </a:lnTo>
                  <a:lnTo>
                    <a:pt x="10" y="10"/>
                  </a:lnTo>
                  <a:lnTo>
                    <a:pt x="12" y="14"/>
                  </a:lnTo>
                  <a:lnTo>
                    <a:pt x="12" y="14"/>
                  </a:lnTo>
                  <a:lnTo>
                    <a:pt x="12" y="16"/>
                  </a:lnTo>
                  <a:lnTo>
                    <a:pt x="14" y="18"/>
                  </a:lnTo>
                  <a:lnTo>
                    <a:pt x="14" y="18"/>
                  </a:lnTo>
                  <a:lnTo>
                    <a:pt x="14" y="20"/>
                  </a:lnTo>
                  <a:lnTo>
                    <a:pt x="14" y="26"/>
                  </a:lnTo>
                  <a:lnTo>
                    <a:pt x="14" y="26"/>
                  </a:lnTo>
                  <a:lnTo>
                    <a:pt x="14" y="28"/>
                  </a:lnTo>
                  <a:lnTo>
                    <a:pt x="12" y="28"/>
                  </a:lnTo>
                  <a:lnTo>
                    <a:pt x="12" y="28"/>
                  </a:lnTo>
                  <a:lnTo>
                    <a:pt x="10" y="28"/>
                  </a:lnTo>
                  <a:lnTo>
                    <a:pt x="10" y="28"/>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38" name="Freeform 603">
              <a:extLst>
                <a:ext uri="{FF2B5EF4-FFF2-40B4-BE49-F238E27FC236}">
                  <a16:creationId xmlns:a16="http://schemas.microsoft.com/office/drawing/2014/main" id="{B7E51FC2-912A-4D5B-8994-A64366278002}"/>
                </a:ext>
              </a:extLst>
            </p:cNvPr>
            <p:cNvSpPr>
              <a:spLocks/>
            </p:cNvSpPr>
            <p:nvPr/>
          </p:nvSpPr>
          <p:spPr bwMode="auto">
            <a:xfrm>
              <a:off x="6907067" y="3649641"/>
              <a:ext cx="389587" cy="331694"/>
            </a:xfrm>
            <a:custGeom>
              <a:avLst/>
              <a:gdLst>
                <a:gd name="T0" fmla="*/ 202 w 206"/>
                <a:gd name="T1" fmla="*/ 116 h 194"/>
                <a:gd name="T2" fmla="*/ 190 w 206"/>
                <a:gd name="T3" fmla="*/ 108 h 194"/>
                <a:gd name="T4" fmla="*/ 176 w 206"/>
                <a:gd name="T5" fmla="*/ 112 h 194"/>
                <a:gd name="T6" fmla="*/ 168 w 206"/>
                <a:gd name="T7" fmla="*/ 106 h 194"/>
                <a:gd name="T8" fmla="*/ 144 w 206"/>
                <a:gd name="T9" fmla="*/ 80 h 194"/>
                <a:gd name="T10" fmla="*/ 126 w 206"/>
                <a:gd name="T11" fmla="*/ 76 h 194"/>
                <a:gd name="T12" fmla="*/ 122 w 206"/>
                <a:gd name="T13" fmla="*/ 72 h 194"/>
                <a:gd name="T14" fmla="*/ 122 w 206"/>
                <a:gd name="T15" fmla="*/ 58 h 194"/>
                <a:gd name="T16" fmla="*/ 128 w 206"/>
                <a:gd name="T17" fmla="*/ 42 h 194"/>
                <a:gd name="T18" fmla="*/ 120 w 206"/>
                <a:gd name="T19" fmla="*/ 46 h 194"/>
                <a:gd name="T20" fmla="*/ 114 w 206"/>
                <a:gd name="T21" fmla="*/ 38 h 194"/>
                <a:gd name="T22" fmla="*/ 104 w 206"/>
                <a:gd name="T23" fmla="*/ 22 h 194"/>
                <a:gd name="T24" fmla="*/ 88 w 206"/>
                <a:gd name="T25" fmla="*/ 8 h 194"/>
                <a:gd name="T26" fmla="*/ 82 w 206"/>
                <a:gd name="T27" fmla="*/ 6 h 194"/>
                <a:gd name="T28" fmla="*/ 70 w 206"/>
                <a:gd name="T29" fmla="*/ 4 h 194"/>
                <a:gd name="T30" fmla="*/ 54 w 206"/>
                <a:gd name="T31" fmla="*/ 4 h 194"/>
                <a:gd name="T32" fmla="*/ 56 w 206"/>
                <a:gd name="T33" fmla="*/ 18 h 194"/>
                <a:gd name="T34" fmla="*/ 54 w 206"/>
                <a:gd name="T35" fmla="*/ 36 h 194"/>
                <a:gd name="T36" fmla="*/ 48 w 206"/>
                <a:gd name="T37" fmla="*/ 40 h 194"/>
                <a:gd name="T38" fmla="*/ 36 w 206"/>
                <a:gd name="T39" fmla="*/ 42 h 194"/>
                <a:gd name="T40" fmla="*/ 32 w 206"/>
                <a:gd name="T41" fmla="*/ 46 h 194"/>
                <a:gd name="T42" fmla="*/ 34 w 206"/>
                <a:gd name="T43" fmla="*/ 66 h 194"/>
                <a:gd name="T44" fmla="*/ 32 w 206"/>
                <a:gd name="T45" fmla="*/ 74 h 194"/>
                <a:gd name="T46" fmla="*/ 28 w 206"/>
                <a:gd name="T47" fmla="*/ 76 h 194"/>
                <a:gd name="T48" fmla="*/ 20 w 206"/>
                <a:gd name="T49" fmla="*/ 76 h 194"/>
                <a:gd name="T50" fmla="*/ 18 w 206"/>
                <a:gd name="T51" fmla="*/ 82 h 194"/>
                <a:gd name="T52" fmla="*/ 18 w 206"/>
                <a:gd name="T53" fmla="*/ 102 h 194"/>
                <a:gd name="T54" fmla="*/ 14 w 206"/>
                <a:gd name="T55" fmla="*/ 110 h 194"/>
                <a:gd name="T56" fmla="*/ 6 w 206"/>
                <a:gd name="T57" fmla="*/ 108 h 194"/>
                <a:gd name="T58" fmla="*/ 0 w 206"/>
                <a:gd name="T59" fmla="*/ 110 h 194"/>
                <a:gd name="T60" fmla="*/ 2 w 206"/>
                <a:gd name="T61" fmla="*/ 118 h 194"/>
                <a:gd name="T62" fmla="*/ 10 w 206"/>
                <a:gd name="T63" fmla="*/ 126 h 194"/>
                <a:gd name="T64" fmla="*/ 16 w 206"/>
                <a:gd name="T65" fmla="*/ 126 h 194"/>
                <a:gd name="T66" fmla="*/ 16 w 206"/>
                <a:gd name="T67" fmla="*/ 136 h 194"/>
                <a:gd name="T68" fmla="*/ 22 w 206"/>
                <a:gd name="T69" fmla="*/ 142 h 194"/>
                <a:gd name="T70" fmla="*/ 32 w 206"/>
                <a:gd name="T71" fmla="*/ 152 h 194"/>
                <a:gd name="T72" fmla="*/ 36 w 206"/>
                <a:gd name="T73" fmla="*/ 160 h 194"/>
                <a:gd name="T74" fmla="*/ 48 w 206"/>
                <a:gd name="T75" fmla="*/ 170 h 194"/>
                <a:gd name="T76" fmla="*/ 60 w 206"/>
                <a:gd name="T77" fmla="*/ 178 h 194"/>
                <a:gd name="T78" fmla="*/ 64 w 206"/>
                <a:gd name="T79" fmla="*/ 186 h 194"/>
                <a:gd name="T80" fmla="*/ 66 w 206"/>
                <a:gd name="T81" fmla="*/ 192 h 194"/>
                <a:gd name="T82" fmla="*/ 80 w 206"/>
                <a:gd name="T83" fmla="*/ 194 h 194"/>
                <a:gd name="T84" fmla="*/ 92 w 206"/>
                <a:gd name="T85" fmla="*/ 192 h 194"/>
                <a:gd name="T86" fmla="*/ 98 w 206"/>
                <a:gd name="T87" fmla="*/ 186 h 194"/>
                <a:gd name="T88" fmla="*/ 100 w 206"/>
                <a:gd name="T89" fmla="*/ 180 h 194"/>
                <a:gd name="T90" fmla="*/ 114 w 206"/>
                <a:gd name="T91" fmla="*/ 180 h 194"/>
                <a:gd name="T92" fmla="*/ 122 w 206"/>
                <a:gd name="T93" fmla="*/ 186 h 194"/>
                <a:gd name="T94" fmla="*/ 134 w 206"/>
                <a:gd name="T95" fmla="*/ 182 h 194"/>
                <a:gd name="T96" fmla="*/ 140 w 206"/>
                <a:gd name="T97" fmla="*/ 176 h 194"/>
                <a:gd name="T98" fmla="*/ 154 w 206"/>
                <a:gd name="T99" fmla="*/ 176 h 194"/>
                <a:gd name="T100" fmla="*/ 174 w 206"/>
                <a:gd name="T101" fmla="*/ 172 h 194"/>
                <a:gd name="T102" fmla="*/ 186 w 206"/>
                <a:gd name="T103" fmla="*/ 160 h 194"/>
                <a:gd name="T104" fmla="*/ 190 w 206"/>
                <a:gd name="T105" fmla="*/ 148 h 194"/>
                <a:gd name="T106" fmla="*/ 192 w 206"/>
                <a:gd name="T107" fmla="*/ 136 h 194"/>
                <a:gd name="T108" fmla="*/ 200 w 206"/>
                <a:gd name="T109" fmla="*/ 130 h 194"/>
                <a:gd name="T110" fmla="*/ 206 w 206"/>
                <a:gd name="T111" fmla="*/ 12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6" h="194">
                  <a:moveTo>
                    <a:pt x="206" y="122"/>
                  </a:moveTo>
                  <a:lnTo>
                    <a:pt x="206" y="120"/>
                  </a:lnTo>
                  <a:lnTo>
                    <a:pt x="204" y="120"/>
                  </a:lnTo>
                  <a:lnTo>
                    <a:pt x="204" y="118"/>
                  </a:lnTo>
                  <a:lnTo>
                    <a:pt x="204" y="118"/>
                  </a:lnTo>
                  <a:lnTo>
                    <a:pt x="202" y="116"/>
                  </a:lnTo>
                  <a:lnTo>
                    <a:pt x="198" y="114"/>
                  </a:lnTo>
                  <a:lnTo>
                    <a:pt x="196" y="112"/>
                  </a:lnTo>
                  <a:lnTo>
                    <a:pt x="194" y="110"/>
                  </a:lnTo>
                  <a:lnTo>
                    <a:pt x="192" y="110"/>
                  </a:lnTo>
                  <a:lnTo>
                    <a:pt x="192" y="110"/>
                  </a:lnTo>
                  <a:lnTo>
                    <a:pt x="190" y="108"/>
                  </a:lnTo>
                  <a:lnTo>
                    <a:pt x="188" y="110"/>
                  </a:lnTo>
                  <a:lnTo>
                    <a:pt x="186" y="110"/>
                  </a:lnTo>
                  <a:lnTo>
                    <a:pt x="184" y="110"/>
                  </a:lnTo>
                  <a:lnTo>
                    <a:pt x="180" y="110"/>
                  </a:lnTo>
                  <a:lnTo>
                    <a:pt x="178" y="110"/>
                  </a:lnTo>
                  <a:lnTo>
                    <a:pt x="176" y="112"/>
                  </a:lnTo>
                  <a:lnTo>
                    <a:pt x="176" y="110"/>
                  </a:lnTo>
                  <a:lnTo>
                    <a:pt x="174" y="110"/>
                  </a:lnTo>
                  <a:lnTo>
                    <a:pt x="174" y="110"/>
                  </a:lnTo>
                  <a:lnTo>
                    <a:pt x="172" y="108"/>
                  </a:lnTo>
                  <a:lnTo>
                    <a:pt x="170" y="108"/>
                  </a:lnTo>
                  <a:lnTo>
                    <a:pt x="168" y="106"/>
                  </a:lnTo>
                  <a:lnTo>
                    <a:pt x="166" y="104"/>
                  </a:lnTo>
                  <a:lnTo>
                    <a:pt x="162" y="100"/>
                  </a:lnTo>
                  <a:lnTo>
                    <a:pt x="156" y="92"/>
                  </a:lnTo>
                  <a:lnTo>
                    <a:pt x="154" y="90"/>
                  </a:lnTo>
                  <a:lnTo>
                    <a:pt x="150" y="86"/>
                  </a:lnTo>
                  <a:lnTo>
                    <a:pt x="144" y="80"/>
                  </a:lnTo>
                  <a:lnTo>
                    <a:pt x="140" y="76"/>
                  </a:lnTo>
                  <a:lnTo>
                    <a:pt x="138" y="76"/>
                  </a:lnTo>
                  <a:lnTo>
                    <a:pt x="134" y="76"/>
                  </a:lnTo>
                  <a:lnTo>
                    <a:pt x="132" y="76"/>
                  </a:lnTo>
                  <a:lnTo>
                    <a:pt x="130" y="76"/>
                  </a:lnTo>
                  <a:lnTo>
                    <a:pt x="126" y="76"/>
                  </a:lnTo>
                  <a:lnTo>
                    <a:pt x="126" y="76"/>
                  </a:lnTo>
                  <a:lnTo>
                    <a:pt x="124" y="76"/>
                  </a:lnTo>
                  <a:lnTo>
                    <a:pt x="124" y="74"/>
                  </a:lnTo>
                  <a:lnTo>
                    <a:pt x="122" y="74"/>
                  </a:lnTo>
                  <a:lnTo>
                    <a:pt x="122" y="74"/>
                  </a:lnTo>
                  <a:lnTo>
                    <a:pt x="122" y="72"/>
                  </a:lnTo>
                  <a:lnTo>
                    <a:pt x="122" y="72"/>
                  </a:lnTo>
                  <a:lnTo>
                    <a:pt x="122" y="70"/>
                  </a:lnTo>
                  <a:lnTo>
                    <a:pt x="122" y="68"/>
                  </a:lnTo>
                  <a:lnTo>
                    <a:pt x="122" y="66"/>
                  </a:lnTo>
                  <a:lnTo>
                    <a:pt x="122" y="62"/>
                  </a:lnTo>
                  <a:lnTo>
                    <a:pt x="122" y="58"/>
                  </a:lnTo>
                  <a:lnTo>
                    <a:pt x="124" y="54"/>
                  </a:lnTo>
                  <a:lnTo>
                    <a:pt x="124" y="50"/>
                  </a:lnTo>
                  <a:lnTo>
                    <a:pt x="126" y="46"/>
                  </a:lnTo>
                  <a:lnTo>
                    <a:pt x="126" y="46"/>
                  </a:lnTo>
                  <a:lnTo>
                    <a:pt x="128" y="42"/>
                  </a:lnTo>
                  <a:lnTo>
                    <a:pt x="128" y="42"/>
                  </a:lnTo>
                  <a:lnTo>
                    <a:pt x="128" y="42"/>
                  </a:lnTo>
                  <a:lnTo>
                    <a:pt x="126" y="44"/>
                  </a:lnTo>
                  <a:lnTo>
                    <a:pt x="122" y="44"/>
                  </a:lnTo>
                  <a:lnTo>
                    <a:pt x="122" y="44"/>
                  </a:lnTo>
                  <a:lnTo>
                    <a:pt x="122" y="46"/>
                  </a:lnTo>
                  <a:lnTo>
                    <a:pt x="120" y="46"/>
                  </a:lnTo>
                  <a:lnTo>
                    <a:pt x="120" y="46"/>
                  </a:lnTo>
                  <a:lnTo>
                    <a:pt x="120" y="44"/>
                  </a:lnTo>
                  <a:lnTo>
                    <a:pt x="118" y="44"/>
                  </a:lnTo>
                  <a:lnTo>
                    <a:pt x="118" y="44"/>
                  </a:lnTo>
                  <a:lnTo>
                    <a:pt x="116" y="40"/>
                  </a:lnTo>
                  <a:lnTo>
                    <a:pt x="114" y="38"/>
                  </a:lnTo>
                  <a:lnTo>
                    <a:pt x="114" y="38"/>
                  </a:lnTo>
                  <a:lnTo>
                    <a:pt x="110" y="30"/>
                  </a:lnTo>
                  <a:lnTo>
                    <a:pt x="110" y="30"/>
                  </a:lnTo>
                  <a:lnTo>
                    <a:pt x="106" y="26"/>
                  </a:lnTo>
                  <a:lnTo>
                    <a:pt x="106" y="26"/>
                  </a:lnTo>
                  <a:lnTo>
                    <a:pt x="104" y="22"/>
                  </a:lnTo>
                  <a:lnTo>
                    <a:pt x="100" y="18"/>
                  </a:lnTo>
                  <a:lnTo>
                    <a:pt x="100" y="18"/>
                  </a:lnTo>
                  <a:lnTo>
                    <a:pt x="94" y="12"/>
                  </a:lnTo>
                  <a:lnTo>
                    <a:pt x="94" y="10"/>
                  </a:lnTo>
                  <a:lnTo>
                    <a:pt x="92" y="12"/>
                  </a:lnTo>
                  <a:lnTo>
                    <a:pt x="88" y="8"/>
                  </a:lnTo>
                  <a:lnTo>
                    <a:pt x="86" y="10"/>
                  </a:lnTo>
                  <a:lnTo>
                    <a:pt x="84" y="8"/>
                  </a:lnTo>
                  <a:lnTo>
                    <a:pt x="82" y="10"/>
                  </a:lnTo>
                  <a:lnTo>
                    <a:pt x="82" y="10"/>
                  </a:lnTo>
                  <a:lnTo>
                    <a:pt x="82" y="6"/>
                  </a:lnTo>
                  <a:lnTo>
                    <a:pt x="82" y="6"/>
                  </a:lnTo>
                  <a:lnTo>
                    <a:pt x="76" y="8"/>
                  </a:lnTo>
                  <a:lnTo>
                    <a:pt x="76" y="8"/>
                  </a:lnTo>
                  <a:lnTo>
                    <a:pt x="72" y="8"/>
                  </a:lnTo>
                  <a:lnTo>
                    <a:pt x="72" y="8"/>
                  </a:lnTo>
                  <a:lnTo>
                    <a:pt x="70" y="4"/>
                  </a:lnTo>
                  <a:lnTo>
                    <a:pt x="70" y="4"/>
                  </a:lnTo>
                  <a:lnTo>
                    <a:pt x="68" y="4"/>
                  </a:lnTo>
                  <a:lnTo>
                    <a:pt x="66" y="0"/>
                  </a:lnTo>
                  <a:lnTo>
                    <a:pt x="60" y="8"/>
                  </a:lnTo>
                  <a:lnTo>
                    <a:pt x="58" y="4"/>
                  </a:lnTo>
                  <a:lnTo>
                    <a:pt x="54" y="4"/>
                  </a:lnTo>
                  <a:lnTo>
                    <a:pt x="54" y="4"/>
                  </a:lnTo>
                  <a:lnTo>
                    <a:pt x="54" y="4"/>
                  </a:lnTo>
                  <a:lnTo>
                    <a:pt x="54" y="8"/>
                  </a:lnTo>
                  <a:lnTo>
                    <a:pt x="54" y="10"/>
                  </a:lnTo>
                  <a:lnTo>
                    <a:pt x="56" y="12"/>
                  </a:lnTo>
                  <a:lnTo>
                    <a:pt x="56" y="16"/>
                  </a:lnTo>
                  <a:lnTo>
                    <a:pt x="56" y="18"/>
                  </a:lnTo>
                  <a:lnTo>
                    <a:pt x="56" y="22"/>
                  </a:lnTo>
                  <a:lnTo>
                    <a:pt x="56" y="24"/>
                  </a:lnTo>
                  <a:lnTo>
                    <a:pt x="56" y="28"/>
                  </a:lnTo>
                  <a:lnTo>
                    <a:pt x="56" y="30"/>
                  </a:lnTo>
                  <a:lnTo>
                    <a:pt x="54" y="32"/>
                  </a:lnTo>
                  <a:lnTo>
                    <a:pt x="54" y="36"/>
                  </a:lnTo>
                  <a:lnTo>
                    <a:pt x="54" y="38"/>
                  </a:lnTo>
                  <a:lnTo>
                    <a:pt x="52" y="38"/>
                  </a:lnTo>
                  <a:lnTo>
                    <a:pt x="52" y="40"/>
                  </a:lnTo>
                  <a:lnTo>
                    <a:pt x="50" y="40"/>
                  </a:lnTo>
                  <a:lnTo>
                    <a:pt x="50" y="40"/>
                  </a:lnTo>
                  <a:lnTo>
                    <a:pt x="48" y="40"/>
                  </a:lnTo>
                  <a:lnTo>
                    <a:pt x="46" y="40"/>
                  </a:lnTo>
                  <a:lnTo>
                    <a:pt x="44" y="40"/>
                  </a:lnTo>
                  <a:lnTo>
                    <a:pt x="40" y="40"/>
                  </a:lnTo>
                  <a:lnTo>
                    <a:pt x="38" y="40"/>
                  </a:lnTo>
                  <a:lnTo>
                    <a:pt x="36" y="40"/>
                  </a:lnTo>
                  <a:lnTo>
                    <a:pt x="36" y="42"/>
                  </a:lnTo>
                  <a:lnTo>
                    <a:pt x="34" y="42"/>
                  </a:lnTo>
                  <a:lnTo>
                    <a:pt x="34" y="42"/>
                  </a:lnTo>
                  <a:lnTo>
                    <a:pt x="34" y="42"/>
                  </a:lnTo>
                  <a:lnTo>
                    <a:pt x="34" y="44"/>
                  </a:lnTo>
                  <a:lnTo>
                    <a:pt x="32" y="44"/>
                  </a:lnTo>
                  <a:lnTo>
                    <a:pt x="32" y="46"/>
                  </a:lnTo>
                  <a:lnTo>
                    <a:pt x="32" y="48"/>
                  </a:lnTo>
                  <a:lnTo>
                    <a:pt x="32" y="52"/>
                  </a:lnTo>
                  <a:lnTo>
                    <a:pt x="32" y="54"/>
                  </a:lnTo>
                  <a:lnTo>
                    <a:pt x="32" y="58"/>
                  </a:lnTo>
                  <a:lnTo>
                    <a:pt x="34" y="64"/>
                  </a:lnTo>
                  <a:lnTo>
                    <a:pt x="34" y="66"/>
                  </a:lnTo>
                  <a:lnTo>
                    <a:pt x="34" y="68"/>
                  </a:lnTo>
                  <a:lnTo>
                    <a:pt x="34" y="70"/>
                  </a:lnTo>
                  <a:lnTo>
                    <a:pt x="32" y="72"/>
                  </a:lnTo>
                  <a:lnTo>
                    <a:pt x="32" y="74"/>
                  </a:lnTo>
                  <a:lnTo>
                    <a:pt x="32" y="74"/>
                  </a:lnTo>
                  <a:lnTo>
                    <a:pt x="32" y="74"/>
                  </a:lnTo>
                  <a:lnTo>
                    <a:pt x="32" y="76"/>
                  </a:lnTo>
                  <a:lnTo>
                    <a:pt x="30" y="76"/>
                  </a:lnTo>
                  <a:lnTo>
                    <a:pt x="30" y="76"/>
                  </a:lnTo>
                  <a:lnTo>
                    <a:pt x="30" y="76"/>
                  </a:lnTo>
                  <a:lnTo>
                    <a:pt x="28" y="76"/>
                  </a:lnTo>
                  <a:lnTo>
                    <a:pt x="28" y="76"/>
                  </a:lnTo>
                  <a:lnTo>
                    <a:pt x="26" y="76"/>
                  </a:lnTo>
                  <a:lnTo>
                    <a:pt x="24" y="76"/>
                  </a:lnTo>
                  <a:lnTo>
                    <a:pt x="22" y="76"/>
                  </a:lnTo>
                  <a:lnTo>
                    <a:pt x="22" y="76"/>
                  </a:lnTo>
                  <a:lnTo>
                    <a:pt x="20" y="76"/>
                  </a:lnTo>
                  <a:lnTo>
                    <a:pt x="20" y="76"/>
                  </a:lnTo>
                  <a:lnTo>
                    <a:pt x="20" y="76"/>
                  </a:lnTo>
                  <a:lnTo>
                    <a:pt x="18" y="76"/>
                  </a:lnTo>
                  <a:lnTo>
                    <a:pt x="18" y="78"/>
                  </a:lnTo>
                  <a:lnTo>
                    <a:pt x="18" y="78"/>
                  </a:lnTo>
                  <a:lnTo>
                    <a:pt x="18" y="80"/>
                  </a:lnTo>
                  <a:lnTo>
                    <a:pt x="18" y="82"/>
                  </a:lnTo>
                  <a:lnTo>
                    <a:pt x="16" y="84"/>
                  </a:lnTo>
                  <a:lnTo>
                    <a:pt x="18" y="88"/>
                  </a:lnTo>
                  <a:lnTo>
                    <a:pt x="18" y="92"/>
                  </a:lnTo>
                  <a:lnTo>
                    <a:pt x="18" y="98"/>
                  </a:lnTo>
                  <a:lnTo>
                    <a:pt x="18" y="100"/>
                  </a:lnTo>
                  <a:lnTo>
                    <a:pt x="18" y="102"/>
                  </a:lnTo>
                  <a:lnTo>
                    <a:pt x="18" y="104"/>
                  </a:lnTo>
                  <a:lnTo>
                    <a:pt x="18" y="106"/>
                  </a:lnTo>
                  <a:lnTo>
                    <a:pt x="16" y="108"/>
                  </a:lnTo>
                  <a:lnTo>
                    <a:pt x="16" y="108"/>
                  </a:lnTo>
                  <a:lnTo>
                    <a:pt x="16" y="108"/>
                  </a:lnTo>
                  <a:lnTo>
                    <a:pt x="14" y="110"/>
                  </a:lnTo>
                  <a:lnTo>
                    <a:pt x="14" y="110"/>
                  </a:lnTo>
                  <a:lnTo>
                    <a:pt x="14" y="110"/>
                  </a:lnTo>
                  <a:lnTo>
                    <a:pt x="12" y="110"/>
                  </a:lnTo>
                  <a:lnTo>
                    <a:pt x="10" y="110"/>
                  </a:lnTo>
                  <a:lnTo>
                    <a:pt x="8" y="110"/>
                  </a:lnTo>
                  <a:lnTo>
                    <a:pt x="6" y="108"/>
                  </a:lnTo>
                  <a:lnTo>
                    <a:pt x="4" y="108"/>
                  </a:lnTo>
                  <a:lnTo>
                    <a:pt x="2" y="108"/>
                  </a:lnTo>
                  <a:lnTo>
                    <a:pt x="2" y="110"/>
                  </a:lnTo>
                  <a:lnTo>
                    <a:pt x="0" y="110"/>
                  </a:lnTo>
                  <a:lnTo>
                    <a:pt x="0" y="110"/>
                  </a:lnTo>
                  <a:lnTo>
                    <a:pt x="0" y="110"/>
                  </a:lnTo>
                  <a:lnTo>
                    <a:pt x="0" y="112"/>
                  </a:lnTo>
                  <a:lnTo>
                    <a:pt x="0" y="112"/>
                  </a:lnTo>
                  <a:lnTo>
                    <a:pt x="0" y="114"/>
                  </a:lnTo>
                  <a:lnTo>
                    <a:pt x="0" y="114"/>
                  </a:lnTo>
                  <a:lnTo>
                    <a:pt x="2" y="116"/>
                  </a:lnTo>
                  <a:lnTo>
                    <a:pt x="2" y="118"/>
                  </a:lnTo>
                  <a:lnTo>
                    <a:pt x="4" y="120"/>
                  </a:lnTo>
                  <a:lnTo>
                    <a:pt x="6" y="122"/>
                  </a:lnTo>
                  <a:lnTo>
                    <a:pt x="8" y="124"/>
                  </a:lnTo>
                  <a:lnTo>
                    <a:pt x="8" y="124"/>
                  </a:lnTo>
                  <a:lnTo>
                    <a:pt x="10" y="124"/>
                  </a:lnTo>
                  <a:lnTo>
                    <a:pt x="10" y="126"/>
                  </a:lnTo>
                  <a:lnTo>
                    <a:pt x="12" y="126"/>
                  </a:lnTo>
                  <a:lnTo>
                    <a:pt x="14" y="126"/>
                  </a:lnTo>
                  <a:lnTo>
                    <a:pt x="14" y="126"/>
                  </a:lnTo>
                  <a:lnTo>
                    <a:pt x="16" y="126"/>
                  </a:lnTo>
                  <a:lnTo>
                    <a:pt x="16" y="126"/>
                  </a:lnTo>
                  <a:lnTo>
                    <a:pt x="16" y="126"/>
                  </a:lnTo>
                  <a:lnTo>
                    <a:pt x="16" y="128"/>
                  </a:lnTo>
                  <a:lnTo>
                    <a:pt x="16" y="128"/>
                  </a:lnTo>
                  <a:lnTo>
                    <a:pt x="16" y="130"/>
                  </a:lnTo>
                  <a:lnTo>
                    <a:pt x="16" y="132"/>
                  </a:lnTo>
                  <a:lnTo>
                    <a:pt x="16" y="136"/>
                  </a:lnTo>
                  <a:lnTo>
                    <a:pt x="16" y="136"/>
                  </a:lnTo>
                  <a:lnTo>
                    <a:pt x="16" y="138"/>
                  </a:lnTo>
                  <a:lnTo>
                    <a:pt x="16" y="138"/>
                  </a:lnTo>
                  <a:lnTo>
                    <a:pt x="18" y="138"/>
                  </a:lnTo>
                  <a:lnTo>
                    <a:pt x="18" y="140"/>
                  </a:lnTo>
                  <a:lnTo>
                    <a:pt x="20" y="140"/>
                  </a:lnTo>
                  <a:lnTo>
                    <a:pt x="22" y="142"/>
                  </a:lnTo>
                  <a:lnTo>
                    <a:pt x="24" y="144"/>
                  </a:lnTo>
                  <a:lnTo>
                    <a:pt x="26" y="146"/>
                  </a:lnTo>
                  <a:lnTo>
                    <a:pt x="28" y="146"/>
                  </a:lnTo>
                  <a:lnTo>
                    <a:pt x="28" y="148"/>
                  </a:lnTo>
                  <a:lnTo>
                    <a:pt x="30" y="150"/>
                  </a:lnTo>
                  <a:lnTo>
                    <a:pt x="32" y="152"/>
                  </a:lnTo>
                  <a:lnTo>
                    <a:pt x="34" y="154"/>
                  </a:lnTo>
                  <a:lnTo>
                    <a:pt x="34" y="156"/>
                  </a:lnTo>
                  <a:lnTo>
                    <a:pt x="36" y="158"/>
                  </a:lnTo>
                  <a:lnTo>
                    <a:pt x="36" y="158"/>
                  </a:lnTo>
                  <a:lnTo>
                    <a:pt x="36" y="160"/>
                  </a:lnTo>
                  <a:lnTo>
                    <a:pt x="36" y="160"/>
                  </a:lnTo>
                  <a:lnTo>
                    <a:pt x="36" y="164"/>
                  </a:lnTo>
                  <a:lnTo>
                    <a:pt x="34" y="168"/>
                  </a:lnTo>
                  <a:lnTo>
                    <a:pt x="36" y="168"/>
                  </a:lnTo>
                  <a:lnTo>
                    <a:pt x="42" y="168"/>
                  </a:lnTo>
                  <a:lnTo>
                    <a:pt x="46" y="170"/>
                  </a:lnTo>
                  <a:lnTo>
                    <a:pt x="48" y="170"/>
                  </a:lnTo>
                  <a:lnTo>
                    <a:pt x="50" y="172"/>
                  </a:lnTo>
                  <a:lnTo>
                    <a:pt x="52" y="172"/>
                  </a:lnTo>
                  <a:lnTo>
                    <a:pt x="54" y="174"/>
                  </a:lnTo>
                  <a:lnTo>
                    <a:pt x="56" y="174"/>
                  </a:lnTo>
                  <a:lnTo>
                    <a:pt x="58" y="176"/>
                  </a:lnTo>
                  <a:lnTo>
                    <a:pt x="60" y="178"/>
                  </a:lnTo>
                  <a:lnTo>
                    <a:pt x="62" y="178"/>
                  </a:lnTo>
                  <a:lnTo>
                    <a:pt x="62" y="180"/>
                  </a:lnTo>
                  <a:lnTo>
                    <a:pt x="64" y="182"/>
                  </a:lnTo>
                  <a:lnTo>
                    <a:pt x="64" y="182"/>
                  </a:lnTo>
                  <a:lnTo>
                    <a:pt x="64" y="184"/>
                  </a:lnTo>
                  <a:lnTo>
                    <a:pt x="64" y="186"/>
                  </a:lnTo>
                  <a:lnTo>
                    <a:pt x="64" y="188"/>
                  </a:lnTo>
                  <a:lnTo>
                    <a:pt x="64" y="190"/>
                  </a:lnTo>
                  <a:lnTo>
                    <a:pt x="64" y="190"/>
                  </a:lnTo>
                  <a:lnTo>
                    <a:pt x="66" y="192"/>
                  </a:lnTo>
                  <a:lnTo>
                    <a:pt x="66" y="192"/>
                  </a:lnTo>
                  <a:lnTo>
                    <a:pt x="66" y="192"/>
                  </a:lnTo>
                  <a:lnTo>
                    <a:pt x="68" y="192"/>
                  </a:lnTo>
                  <a:lnTo>
                    <a:pt x="70" y="194"/>
                  </a:lnTo>
                  <a:lnTo>
                    <a:pt x="72" y="194"/>
                  </a:lnTo>
                  <a:lnTo>
                    <a:pt x="74" y="194"/>
                  </a:lnTo>
                  <a:lnTo>
                    <a:pt x="76" y="194"/>
                  </a:lnTo>
                  <a:lnTo>
                    <a:pt x="80" y="194"/>
                  </a:lnTo>
                  <a:lnTo>
                    <a:pt x="82" y="194"/>
                  </a:lnTo>
                  <a:lnTo>
                    <a:pt x="84" y="194"/>
                  </a:lnTo>
                  <a:lnTo>
                    <a:pt x="86" y="194"/>
                  </a:lnTo>
                  <a:lnTo>
                    <a:pt x="88" y="192"/>
                  </a:lnTo>
                  <a:lnTo>
                    <a:pt x="90" y="192"/>
                  </a:lnTo>
                  <a:lnTo>
                    <a:pt x="92" y="192"/>
                  </a:lnTo>
                  <a:lnTo>
                    <a:pt x="94" y="190"/>
                  </a:lnTo>
                  <a:lnTo>
                    <a:pt x="96" y="190"/>
                  </a:lnTo>
                  <a:lnTo>
                    <a:pt x="98" y="188"/>
                  </a:lnTo>
                  <a:lnTo>
                    <a:pt x="98" y="188"/>
                  </a:lnTo>
                  <a:lnTo>
                    <a:pt x="98" y="188"/>
                  </a:lnTo>
                  <a:lnTo>
                    <a:pt x="98" y="186"/>
                  </a:lnTo>
                  <a:lnTo>
                    <a:pt x="96" y="184"/>
                  </a:lnTo>
                  <a:lnTo>
                    <a:pt x="96" y="184"/>
                  </a:lnTo>
                  <a:lnTo>
                    <a:pt x="98" y="182"/>
                  </a:lnTo>
                  <a:lnTo>
                    <a:pt x="98" y="182"/>
                  </a:lnTo>
                  <a:lnTo>
                    <a:pt x="98" y="182"/>
                  </a:lnTo>
                  <a:lnTo>
                    <a:pt x="100" y="180"/>
                  </a:lnTo>
                  <a:lnTo>
                    <a:pt x="100" y="180"/>
                  </a:lnTo>
                  <a:lnTo>
                    <a:pt x="104" y="180"/>
                  </a:lnTo>
                  <a:lnTo>
                    <a:pt x="106" y="180"/>
                  </a:lnTo>
                  <a:lnTo>
                    <a:pt x="110" y="180"/>
                  </a:lnTo>
                  <a:lnTo>
                    <a:pt x="112" y="180"/>
                  </a:lnTo>
                  <a:lnTo>
                    <a:pt x="114" y="180"/>
                  </a:lnTo>
                  <a:lnTo>
                    <a:pt x="116" y="182"/>
                  </a:lnTo>
                  <a:lnTo>
                    <a:pt x="118" y="182"/>
                  </a:lnTo>
                  <a:lnTo>
                    <a:pt x="118" y="182"/>
                  </a:lnTo>
                  <a:lnTo>
                    <a:pt x="120" y="184"/>
                  </a:lnTo>
                  <a:lnTo>
                    <a:pt x="120" y="186"/>
                  </a:lnTo>
                  <a:lnTo>
                    <a:pt x="122" y="186"/>
                  </a:lnTo>
                  <a:lnTo>
                    <a:pt x="124" y="188"/>
                  </a:lnTo>
                  <a:lnTo>
                    <a:pt x="126" y="190"/>
                  </a:lnTo>
                  <a:lnTo>
                    <a:pt x="128" y="192"/>
                  </a:lnTo>
                  <a:lnTo>
                    <a:pt x="130" y="190"/>
                  </a:lnTo>
                  <a:lnTo>
                    <a:pt x="132" y="184"/>
                  </a:lnTo>
                  <a:lnTo>
                    <a:pt x="134" y="182"/>
                  </a:lnTo>
                  <a:lnTo>
                    <a:pt x="136" y="180"/>
                  </a:lnTo>
                  <a:lnTo>
                    <a:pt x="138" y="178"/>
                  </a:lnTo>
                  <a:lnTo>
                    <a:pt x="138" y="176"/>
                  </a:lnTo>
                  <a:lnTo>
                    <a:pt x="140" y="176"/>
                  </a:lnTo>
                  <a:lnTo>
                    <a:pt x="140" y="176"/>
                  </a:lnTo>
                  <a:lnTo>
                    <a:pt x="140" y="176"/>
                  </a:lnTo>
                  <a:lnTo>
                    <a:pt x="142" y="176"/>
                  </a:lnTo>
                  <a:lnTo>
                    <a:pt x="144" y="176"/>
                  </a:lnTo>
                  <a:lnTo>
                    <a:pt x="146" y="176"/>
                  </a:lnTo>
                  <a:lnTo>
                    <a:pt x="152" y="176"/>
                  </a:lnTo>
                  <a:lnTo>
                    <a:pt x="152" y="176"/>
                  </a:lnTo>
                  <a:lnTo>
                    <a:pt x="154" y="176"/>
                  </a:lnTo>
                  <a:lnTo>
                    <a:pt x="158" y="176"/>
                  </a:lnTo>
                  <a:lnTo>
                    <a:pt x="164" y="174"/>
                  </a:lnTo>
                  <a:lnTo>
                    <a:pt x="166" y="174"/>
                  </a:lnTo>
                  <a:lnTo>
                    <a:pt x="170" y="172"/>
                  </a:lnTo>
                  <a:lnTo>
                    <a:pt x="172" y="172"/>
                  </a:lnTo>
                  <a:lnTo>
                    <a:pt x="174" y="172"/>
                  </a:lnTo>
                  <a:lnTo>
                    <a:pt x="176" y="170"/>
                  </a:lnTo>
                  <a:lnTo>
                    <a:pt x="178" y="168"/>
                  </a:lnTo>
                  <a:lnTo>
                    <a:pt x="180" y="166"/>
                  </a:lnTo>
                  <a:lnTo>
                    <a:pt x="182" y="164"/>
                  </a:lnTo>
                  <a:lnTo>
                    <a:pt x="184" y="162"/>
                  </a:lnTo>
                  <a:lnTo>
                    <a:pt x="186" y="160"/>
                  </a:lnTo>
                  <a:lnTo>
                    <a:pt x="188" y="158"/>
                  </a:lnTo>
                  <a:lnTo>
                    <a:pt x="188" y="156"/>
                  </a:lnTo>
                  <a:lnTo>
                    <a:pt x="188" y="156"/>
                  </a:lnTo>
                  <a:lnTo>
                    <a:pt x="190" y="154"/>
                  </a:lnTo>
                  <a:lnTo>
                    <a:pt x="190" y="152"/>
                  </a:lnTo>
                  <a:lnTo>
                    <a:pt x="190" y="148"/>
                  </a:lnTo>
                  <a:lnTo>
                    <a:pt x="190" y="146"/>
                  </a:lnTo>
                  <a:lnTo>
                    <a:pt x="190" y="142"/>
                  </a:lnTo>
                  <a:lnTo>
                    <a:pt x="190" y="140"/>
                  </a:lnTo>
                  <a:lnTo>
                    <a:pt x="190" y="138"/>
                  </a:lnTo>
                  <a:lnTo>
                    <a:pt x="190" y="136"/>
                  </a:lnTo>
                  <a:lnTo>
                    <a:pt x="192" y="136"/>
                  </a:lnTo>
                  <a:lnTo>
                    <a:pt x="192" y="136"/>
                  </a:lnTo>
                  <a:lnTo>
                    <a:pt x="192" y="134"/>
                  </a:lnTo>
                  <a:lnTo>
                    <a:pt x="194" y="134"/>
                  </a:lnTo>
                  <a:lnTo>
                    <a:pt x="194" y="132"/>
                  </a:lnTo>
                  <a:lnTo>
                    <a:pt x="198" y="132"/>
                  </a:lnTo>
                  <a:lnTo>
                    <a:pt x="200" y="130"/>
                  </a:lnTo>
                  <a:lnTo>
                    <a:pt x="202" y="128"/>
                  </a:lnTo>
                  <a:lnTo>
                    <a:pt x="204" y="128"/>
                  </a:lnTo>
                  <a:lnTo>
                    <a:pt x="204" y="126"/>
                  </a:lnTo>
                  <a:lnTo>
                    <a:pt x="204" y="126"/>
                  </a:lnTo>
                  <a:lnTo>
                    <a:pt x="206" y="126"/>
                  </a:lnTo>
                  <a:lnTo>
                    <a:pt x="206" y="124"/>
                  </a:lnTo>
                  <a:lnTo>
                    <a:pt x="206" y="124"/>
                  </a:lnTo>
                  <a:lnTo>
                    <a:pt x="206" y="122"/>
                  </a:lnTo>
                  <a:lnTo>
                    <a:pt x="206" y="122"/>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39" name="Freeform 604">
              <a:extLst>
                <a:ext uri="{FF2B5EF4-FFF2-40B4-BE49-F238E27FC236}">
                  <a16:creationId xmlns:a16="http://schemas.microsoft.com/office/drawing/2014/main" id="{6ECC88BF-2587-4DC6-9501-3E350CA1A74B}"/>
                </a:ext>
              </a:extLst>
            </p:cNvPr>
            <p:cNvSpPr>
              <a:spLocks/>
            </p:cNvSpPr>
            <p:nvPr/>
          </p:nvSpPr>
          <p:spPr bwMode="auto">
            <a:xfrm>
              <a:off x="7005410" y="3653062"/>
              <a:ext cx="3782" cy="3420"/>
            </a:xfrm>
            <a:custGeom>
              <a:avLst/>
              <a:gdLst>
                <a:gd name="T0" fmla="*/ 2 w 2"/>
                <a:gd name="T1" fmla="*/ 2 h 2"/>
                <a:gd name="T2" fmla="*/ 2 w 2"/>
                <a:gd name="T3" fmla="*/ 2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2" y="2"/>
                  </a:lnTo>
                  <a:lnTo>
                    <a:pt x="0" y="0"/>
                  </a:lnTo>
                  <a:lnTo>
                    <a:pt x="2" y="2"/>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40" name="Freeform 605">
              <a:extLst>
                <a:ext uri="{FF2B5EF4-FFF2-40B4-BE49-F238E27FC236}">
                  <a16:creationId xmlns:a16="http://schemas.microsoft.com/office/drawing/2014/main" id="{474BE2C0-0BDE-4F6C-B26C-0CC323CEB4ED}"/>
                </a:ext>
              </a:extLst>
            </p:cNvPr>
            <p:cNvSpPr>
              <a:spLocks/>
            </p:cNvSpPr>
            <p:nvPr/>
          </p:nvSpPr>
          <p:spPr bwMode="auto">
            <a:xfrm>
              <a:off x="6907067" y="3649641"/>
              <a:ext cx="389587" cy="331694"/>
            </a:xfrm>
            <a:custGeom>
              <a:avLst/>
              <a:gdLst>
                <a:gd name="T0" fmla="*/ 202 w 206"/>
                <a:gd name="T1" fmla="*/ 116 h 194"/>
                <a:gd name="T2" fmla="*/ 190 w 206"/>
                <a:gd name="T3" fmla="*/ 108 h 194"/>
                <a:gd name="T4" fmla="*/ 176 w 206"/>
                <a:gd name="T5" fmla="*/ 112 h 194"/>
                <a:gd name="T6" fmla="*/ 168 w 206"/>
                <a:gd name="T7" fmla="*/ 106 h 194"/>
                <a:gd name="T8" fmla="*/ 144 w 206"/>
                <a:gd name="T9" fmla="*/ 80 h 194"/>
                <a:gd name="T10" fmla="*/ 126 w 206"/>
                <a:gd name="T11" fmla="*/ 76 h 194"/>
                <a:gd name="T12" fmla="*/ 122 w 206"/>
                <a:gd name="T13" fmla="*/ 72 h 194"/>
                <a:gd name="T14" fmla="*/ 122 w 206"/>
                <a:gd name="T15" fmla="*/ 58 h 194"/>
                <a:gd name="T16" fmla="*/ 128 w 206"/>
                <a:gd name="T17" fmla="*/ 42 h 194"/>
                <a:gd name="T18" fmla="*/ 120 w 206"/>
                <a:gd name="T19" fmla="*/ 46 h 194"/>
                <a:gd name="T20" fmla="*/ 114 w 206"/>
                <a:gd name="T21" fmla="*/ 38 h 194"/>
                <a:gd name="T22" fmla="*/ 104 w 206"/>
                <a:gd name="T23" fmla="*/ 22 h 194"/>
                <a:gd name="T24" fmla="*/ 88 w 206"/>
                <a:gd name="T25" fmla="*/ 8 h 194"/>
                <a:gd name="T26" fmla="*/ 82 w 206"/>
                <a:gd name="T27" fmla="*/ 6 h 194"/>
                <a:gd name="T28" fmla="*/ 70 w 206"/>
                <a:gd name="T29" fmla="*/ 4 h 194"/>
                <a:gd name="T30" fmla="*/ 54 w 206"/>
                <a:gd name="T31" fmla="*/ 4 h 194"/>
                <a:gd name="T32" fmla="*/ 56 w 206"/>
                <a:gd name="T33" fmla="*/ 18 h 194"/>
                <a:gd name="T34" fmla="*/ 54 w 206"/>
                <a:gd name="T35" fmla="*/ 36 h 194"/>
                <a:gd name="T36" fmla="*/ 48 w 206"/>
                <a:gd name="T37" fmla="*/ 40 h 194"/>
                <a:gd name="T38" fmla="*/ 36 w 206"/>
                <a:gd name="T39" fmla="*/ 42 h 194"/>
                <a:gd name="T40" fmla="*/ 32 w 206"/>
                <a:gd name="T41" fmla="*/ 46 h 194"/>
                <a:gd name="T42" fmla="*/ 34 w 206"/>
                <a:gd name="T43" fmla="*/ 66 h 194"/>
                <a:gd name="T44" fmla="*/ 32 w 206"/>
                <a:gd name="T45" fmla="*/ 74 h 194"/>
                <a:gd name="T46" fmla="*/ 28 w 206"/>
                <a:gd name="T47" fmla="*/ 76 h 194"/>
                <a:gd name="T48" fmla="*/ 20 w 206"/>
                <a:gd name="T49" fmla="*/ 76 h 194"/>
                <a:gd name="T50" fmla="*/ 18 w 206"/>
                <a:gd name="T51" fmla="*/ 82 h 194"/>
                <a:gd name="T52" fmla="*/ 18 w 206"/>
                <a:gd name="T53" fmla="*/ 102 h 194"/>
                <a:gd name="T54" fmla="*/ 14 w 206"/>
                <a:gd name="T55" fmla="*/ 110 h 194"/>
                <a:gd name="T56" fmla="*/ 6 w 206"/>
                <a:gd name="T57" fmla="*/ 108 h 194"/>
                <a:gd name="T58" fmla="*/ 0 w 206"/>
                <a:gd name="T59" fmla="*/ 110 h 194"/>
                <a:gd name="T60" fmla="*/ 2 w 206"/>
                <a:gd name="T61" fmla="*/ 118 h 194"/>
                <a:gd name="T62" fmla="*/ 10 w 206"/>
                <a:gd name="T63" fmla="*/ 126 h 194"/>
                <a:gd name="T64" fmla="*/ 16 w 206"/>
                <a:gd name="T65" fmla="*/ 126 h 194"/>
                <a:gd name="T66" fmla="*/ 16 w 206"/>
                <a:gd name="T67" fmla="*/ 136 h 194"/>
                <a:gd name="T68" fmla="*/ 22 w 206"/>
                <a:gd name="T69" fmla="*/ 142 h 194"/>
                <a:gd name="T70" fmla="*/ 32 w 206"/>
                <a:gd name="T71" fmla="*/ 152 h 194"/>
                <a:gd name="T72" fmla="*/ 36 w 206"/>
                <a:gd name="T73" fmla="*/ 160 h 194"/>
                <a:gd name="T74" fmla="*/ 48 w 206"/>
                <a:gd name="T75" fmla="*/ 170 h 194"/>
                <a:gd name="T76" fmla="*/ 60 w 206"/>
                <a:gd name="T77" fmla="*/ 178 h 194"/>
                <a:gd name="T78" fmla="*/ 64 w 206"/>
                <a:gd name="T79" fmla="*/ 186 h 194"/>
                <a:gd name="T80" fmla="*/ 66 w 206"/>
                <a:gd name="T81" fmla="*/ 192 h 194"/>
                <a:gd name="T82" fmla="*/ 80 w 206"/>
                <a:gd name="T83" fmla="*/ 194 h 194"/>
                <a:gd name="T84" fmla="*/ 92 w 206"/>
                <a:gd name="T85" fmla="*/ 192 h 194"/>
                <a:gd name="T86" fmla="*/ 98 w 206"/>
                <a:gd name="T87" fmla="*/ 186 h 194"/>
                <a:gd name="T88" fmla="*/ 100 w 206"/>
                <a:gd name="T89" fmla="*/ 180 h 194"/>
                <a:gd name="T90" fmla="*/ 114 w 206"/>
                <a:gd name="T91" fmla="*/ 180 h 194"/>
                <a:gd name="T92" fmla="*/ 122 w 206"/>
                <a:gd name="T93" fmla="*/ 186 h 194"/>
                <a:gd name="T94" fmla="*/ 134 w 206"/>
                <a:gd name="T95" fmla="*/ 182 h 194"/>
                <a:gd name="T96" fmla="*/ 140 w 206"/>
                <a:gd name="T97" fmla="*/ 176 h 194"/>
                <a:gd name="T98" fmla="*/ 154 w 206"/>
                <a:gd name="T99" fmla="*/ 176 h 194"/>
                <a:gd name="T100" fmla="*/ 174 w 206"/>
                <a:gd name="T101" fmla="*/ 172 h 194"/>
                <a:gd name="T102" fmla="*/ 186 w 206"/>
                <a:gd name="T103" fmla="*/ 160 h 194"/>
                <a:gd name="T104" fmla="*/ 190 w 206"/>
                <a:gd name="T105" fmla="*/ 148 h 194"/>
                <a:gd name="T106" fmla="*/ 192 w 206"/>
                <a:gd name="T107" fmla="*/ 136 h 194"/>
                <a:gd name="T108" fmla="*/ 200 w 206"/>
                <a:gd name="T109" fmla="*/ 130 h 194"/>
                <a:gd name="T110" fmla="*/ 206 w 206"/>
                <a:gd name="T111" fmla="*/ 12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6" h="194">
                  <a:moveTo>
                    <a:pt x="206" y="122"/>
                  </a:moveTo>
                  <a:lnTo>
                    <a:pt x="206" y="120"/>
                  </a:lnTo>
                  <a:lnTo>
                    <a:pt x="204" y="120"/>
                  </a:lnTo>
                  <a:lnTo>
                    <a:pt x="204" y="118"/>
                  </a:lnTo>
                  <a:lnTo>
                    <a:pt x="204" y="118"/>
                  </a:lnTo>
                  <a:lnTo>
                    <a:pt x="202" y="116"/>
                  </a:lnTo>
                  <a:lnTo>
                    <a:pt x="198" y="114"/>
                  </a:lnTo>
                  <a:lnTo>
                    <a:pt x="196" y="112"/>
                  </a:lnTo>
                  <a:lnTo>
                    <a:pt x="194" y="110"/>
                  </a:lnTo>
                  <a:lnTo>
                    <a:pt x="192" y="110"/>
                  </a:lnTo>
                  <a:lnTo>
                    <a:pt x="192" y="110"/>
                  </a:lnTo>
                  <a:lnTo>
                    <a:pt x="190" y="108"/>
                  </a:lnTo>
                  <a:lnTo>
                    <a:pt x="188" y="110"/>
                  </a:lnTo>
                  <a:lnTo>
                    <a:pt x="186" y="110"/>
                  </a:lnTo>
                  <a:lnTo>
                    <a:pt x="184" y="110"/>
                  </a:lnTo>
                  <a:lnTo>
                    <a:pt x="180" y="110"/>
                  </a:lnTo>
                  <a:lnTo>
                    <a:pt x="178" y="110"/>
                  </a:lnTo>
                  <a:lnTo>
                    <a:pt x="176" y="112"/>
                  </a:lnTo>
                  <a:lnTo>
                    <a:pt x="176" y="110"/>
                  </a:lnTo>
                  <a:lnTo>
                    <a:pt x="174" y="110"/>
                  </a:lnTo>
                  <a:lnTo>
                    <a:pt x="174" y="110"/>
                  </a:lnTo>
                  <a:lnTo>
                    <a:pt x="172" y="108"/>
                  </a:lnTo>
                  <a:lnTo>
                    <a:pt x="170" y="108"/>
                  </a:lnTo>
                  <a:lnTo>
                    <a:pt x="168" y="106"/>
                  </a:lnTo>
                  <a:lnTo>
                    <a:pt x="166" y="104"/>
                  </a:lnTo>
                  <a:lnTo>
                    <a:pt x="162" y="100"/>
                  </a:lnTo>
                  <a:lnTo>
                    <a:pt x="156" y="92"/>
                  </a:lnTo>
                  <a:lnTo>
                    <a:pt x="154" y="90"/>
                  </a:lnTo>
                  <a:lnTo>
                    <a:pt x="150" y="86"/>
                  </a:lnTo>
                  <a:lnTo>
                    <a:pt x="144" y="80"/>
                  </a:lnTo>
                  <a:lnTo>
                    <a:pt x="140" y="76"/>
                  </a:lnTo>
                  <a:lnTo>
                    <a:pt x="138" y="76"/>
                  </a:lnTo>
                  <a:lnTo>
                    <a:pt x="134" y="76"/>
                  </a:lnTo>
                  <a:lnTo>
                    <a:pt x="132" y="76"/>
                  </a:lnTo>
                  <a:lnTo>
                    <a:pt x="130" y="76"/>
                  </a:lnTo>
                  <a:lnTo>
                    <a:pt x="126" y="76"/>
                  </a:lnTo>
                  <a:lnTo>
                    <a:pt x="126" y="76"/>
                  </a:lnTo>
                  <a:lnTo>
                    <a:pt x="124" y="76"/>
                  </a:lnTo>
                  <a:lnTo>
                    <a:pt x="124" y="74"/>
                  </a:lnTo>
                  <a:lnTo>
                    <a:pt x="122" y="74"/>
                  </a:lnTo>
                  <a:lnTo>
                    <a:pt x="122" y="74"/>
                  </a:lnTo>
                  <a:lnTo>
                    <a:pt x="122" y="72"/>
                  </a:lnTo>
                  <a:lnTo>
                    <a:pt x="122" y="72"/>
                  </a:lnTo>
                  <a:lnTo>
                    <a:pt x="122" y="70"/>
                  </a:lnTo>
                  <a:lnTo>
                    <a:pt x="122" y="68"/>
                  </a:lnTo>
                  <a:lnTo>
                    <a:pt x="122" y="66"/>
                  </a:lnTo>
                  <a:lnTo>
                    <a:pt x="122" y="62"/>
                  </a:lnTo>
                  <a:lnTo>
                    <a:pt x="122" y="58"/>
                  </a:lnTo>
                  <a:lnTo>
                    <a:pt x="124" y="54"/>
                  </a:lnTo>
                  <a:lnTo>
                    <a:pt x="124" y="50"/>
                  </a:lnTo>
                  <a:lnTo>
                    <a:pt x="126" y="46"/>
                  </a:lnTo>
                  <a:lnTo>
                    <a:pt x="126" y="46"/>
                  </a:lnTo>
                  <a:lnTo>
                    <a:pt x="128" y="42"/>
                  </a:lnTo>
                  <a:lnTo>
                    <a:pt x="128" y="42"/>
                  </a:lnTo>
                  <a:lnTo>
                    <a:pt x="128" y="42"/>
                  </a:lnTo>
                  <a:lnTo>
                    <a:pt x="126" y="44"/>
                  </a:lnTo>
                  <a:lnTo>
                    <a:pt x="122" y="44"/>
                  </a:lnTo>
                  <a:lnTo>
                    <a:pt x="122" y="44"/>
                  </a:lnTo>
                  <a:lnTo>
                    <a:pt x="122" y="46"/>
                  </a:lnTo>
                  <a:lnTo>
                    <a:pt x="120" y="46"/>
                  </a:lnTo>
                  <a:lnTo>
                    <a:pt x="120" y="46"/>
                  </a:lnTo>
                  <a:lnTo>
                    <a:pt x="120" y="44"/>
                  </a:lnTo>
                  <a:lnTo>
                    <a:pt x="118" y="44"/>
                  </a:lnTo>
                  <a:lnTo>
                    <a:pt x="118" y="44"/>
                  </a:lnTo>
                  <a:lnTo>
                    <a:pt x="116" y="40"/>
                  </a:lnTo>
                  <a:lnTo>
                    <a:pt x="114" y="38"/>
                  </a:lnTo>
                  <a:lnTo>
                    <a:pt x="114" y="38"/>
                  </a:lnTo>
                  <a:lnTo>
                    <a:pt x="110" y="30"/>
                  </a:lnTo>
                  <a:lnTo>
                    <a:pt x="110" y="30"/>
                  </a:lnTo>
                  <a:lnTo>
                    <a:pt x="106" y="26"/>
                  </a:lnTo>
                  <a:lnTo>
                    <a:pt x="106" y="26"/>
                  </a:lnTo>
                  <a:lnTo>
                    <a:pt x="104" y="22"/>
                  </a:lnTo>
                  <a:lnTo>
                    <a:pt x="100" y="18"/>
                  </a:lnTo>
                  <a:lnTo>
                    <a:pt x="100" y="18"/>
                  </a:lnTo>
                  <a:lnTo>
                    <a:pt x="94" y="12"/>
                  </a:lnTo>
                  <a:lnTo>
                    <a:pt x="94" y="10"/>
                  </a:lnTo>
                  <a:lnTo>
                    <a:pt x="92" y="12"/>
                  </a:lnTo>
                  <a:lnTo>
                    <a:pt x="88" y="8"/>
                  </a:lnTo>
                  <a:lnTo>
                    <a:pt x="86" y="10"/>
                  </a:lnTo>
                  <a:lnTo>
                    <a:pt x="84" y="8"/>
                  </a:lnTo>
                  <a:lnTo>
                    <a:pt x="82" y="10"/>
                  </a:lnTo>
                  <a:lnTo>
                    <a:pt x="82" y="10"/>
                  </a:lnTo>
                  <a:lnTo>
                    <a:pt x="82" y="6"/>
                  </a:lnTo>
                  <a:lnTo>
                    <a:pt x="82" y="6"/>
                  </a:lnTo>
                  <a:lnTo>
                    <a:pt x="76" y="8"/>
                  </a:lnTo>
                  <a:lnTo>
                    <a:pt x="76" y="8"/>
                  </a:lnTo>
                  <a:lnTo>
                    <a:pt x="72" y="8"/>
                  </a:lnTo>
                  <a:lnTo>
                    <a:pt x="72" y="8"/>
                  </a:lnTo>
                  <a:lnTo>
                    <a:pt x="70" y="4"/>
                  </a:lnTo>
                  <a:lnTo>
                    <a:pt x="70" y="4"/>
                  </a:lnTo>
                  <a:lnTo>
                    <a:pt x="68" y="4"/>
                  </a:lnTo>
                  <a:lnTo>
                    <a:pt x="66" y="0"/>
                  </a:lnTo>
                  <a:lnTo>
                    <a:pt x="60" y="8"/>
                  </a:lnTo>
                  <a:lnTo>
                    <a:pt x="58" y="4"/>
                  </a:lnTo>
                  <a:lnTo>
                    <a:pt x="54" y="4"/>
                  </a:lnTo>
                  <a:lnTo>
                    <a:pt x="54" y="4"/>
                  </a:lnTo>
                  <a:lnTo>
                    <a:pt x="54" y="4"/>
                  </a:lnTo>
                  <a:lnTo>
                    <a:pt x="54" y="8"/>
                  </a:lnTo>
                  <a:lnTo>
                    <a:pt x="54" y="10"/>
                  </a:lnTo>
                  <a:lnTo>
                    <a:pt x="56" y="12"/>
                  </a:lnTo>
                  <a:lnTo>
                    <a:pt x="56" y="16"/>
                  </a:lnTo>
                  <a:lnTo>
                    <a:pt x="56" y="18"/>
                  </a:lnTo>
                  <a:lnTo>
                    <a:pt x="56" y="22"/>
                  </a:lnTo>
                  <a:lnTo>
                    <a:pt x="56" y="24"/>
                  </a:lnTo>
                  <a:lnTo>
                    <a:pt x="56" y="28"/>
                  </a:lnTo>
                  <a:lnTo>
                    <a:pt x="56" y="30"/>
                  </a:lnTo>
                  <a:lnTo>
                    <a:pt x="54" y="32"/>
                  </a:lnTo>
                  <a:lnTo>
                    <a:pt x="54" y="36"/>
                  </a:lnTo>
                  <a:lnTo>
                    <a:pt x="54" y="38"/>
                  </a:lnTo>
                  <a:lnTo>
                    <a:pt x="52" y="38"/>
                  </a:lnTo>
                  <a:lnTo>
                    <a:pt x="52" y="40"/>
                  </a:lnTo>
                  <a:lnTo>
                    <a:pt x="50" y="40"/>
                  </a:lnTo>
                  <a:lnTo>
                    <a:pt x="50" y="40"/>
                  </a:lnTo>
                  <a:lnTo>
                    <a:pt x="48" y="40"/>
                  </a:lnTo>
                  <a:lnTo>
                    <a:pt x="46" y="40"/>
                  </a:lnTo>
                  <a:lnTo>
                    <a:pt x="44" y="40"/>
                  </a:lnTo>
                  <a:lnTo>
                    <a:pt x="40" y="40"/>
                  </a:lnTo>
                  <a:lnTo>
                    <a:pt x="38" y="40"/>
                  </a:lnTo>
                  <a:lnTo>
                    <a:pt x="36" y="40"/>
                  </a:lnTo>
                  <a:lnTo>
                    <a:pt x="36" y="42"/>
                  </a:lnTo>
                  <a:lnTo>
                    <a:pt x="34" y="42"/>
                  </a:lnTo>
                  <a:lnTo>
                    <a:pt x="34" y="42"/>
                  </a:lnTo>
                  <a:lnTo>
                    <a:pt x="34" y="42"/>
                  </a:lnTo>
                  <a:lnTo>
                    <a:pt x="34" y="44"/>
                  </a:lnTo>
                  <a:lnTo>
                    <a:pt x="32" y="44"/>
                  </a:lnTo>
                  <a:lnTo>
                    <a:pt x="32" y="46"/>
                  </a:lnTo>
                  <a:lnTo>
                    <a:pt x="32" y="48"/>
                  </a:lnTo>
                  <a:lnTo>
                    <a:pt x="32" y="52"/>
                  </a:lnTo>
                  <a:lnTo>
                    <a:pt x="32" y="54"/>
                  </a:lnTo>
                  <a:lnTo>
                    <a:pt x="32" y="58"/>
                  </a:lnTo>
                  <a:lnTo>
                    <a:pt x="34" y="64"/>
                  </a:lnTo>
                  <a:lnTo>
                    <a:pt x="34" y="66"/>
                  </a:lnTo>
                  <a:lnTo>
                    <a:pt x="34" y="68"/>
                  </a:lnTo>
                  <a:lnTo>
                    <a:pt x="34" y="70"/>
                  </a:lnTo>
                  <a:lnTo>
                    <a:pt x="32" y="72"/>
                  </a:lnTo>
                  <a:lnTo>
                    <a:pt x="32" y="74"/>
                  </a:lnTo>
                  <a:lnTo>
                    <a:pt x="32" y="74"/>
                  </a:lnTo>
                  <a:lnTo>
                    <a:pt x="32" y="74"/>
                  </a:lnTo>
                  <a:lnTo>
                    <a:pt x="32" y="76"/>
                  </a:lnTo>
                  <a:lnTo>
                    <a:pt x="30" y="76"/>
                  </a:lnTo>
                  <a:lnTo>
                    <a:pt x="30" y="76"/>
                  </a:lnTo>
                  <a:lnTo>
                    <a:pt x="30" y="76"/>
                  </a:lnTo>
                  <a:lnTo>
                    <a:pt x="28" y="76"/>
                  </a:lnTo>
                  <a:lnTo>
                    <a:pt x="28" y="76"/>
                  </a:lnTo>
                  <a:lnTo>
                    <a:pt x="26" y="76"/>
                  </a:lnTo>
                  <a:lnTo>
                    <a:pt x="24" y="76"/>
                  </a:lnTo>
                  <a:lnTo>
                    <a:pt x="22" y="76"/>
                  </a:lnTo>
                  <a:lnTo>
                    <a:pt x="22" y="76"/>
                  </a:lnTo>
                  <a:lnTo>
                    <a:pt x="20" y="76"/>
                  </a:lnTo>
                  <a:lnTo>
                    <a:pt x="20" y="76"/>
                  </a:lnTo>
                  <a:lnTo>
                    <a:pt x="20" y="76"/>
                  </a:lnTo>
                  <a:lnTo>
                    <a:pt x="18" y="76"/>
                  </a:lnTo>
                  <a:lnTo>
                    <a:pt x="18" y="78"/>
                  </a:lnTo>
                  <a:lnTo>
                    <a:pt x="18" y="78"/>
                  </a:lnTo>
                  <a:lnTo>
                    <a:pt x="18" y="80"/>
                  </a:lnTo>
                  <a:lnTo>
                    <a:pt x="18" y="82"/>
                  </a:lnTo>
                  <a:lnTo>
                    <a:pt x="16" y="84"/>
                  </a:lnTo>
                  <a:lnTo>
                    <a:pt x="18" y="88"/>
                  </a:lnTo>
                  <a:lnTo>
                    <a:pt x="18" y="92"/>
                  </a:lnTo>
                  <a:lnTo>
                    <a:pt x="18" y="98"/>
                  </a:lnTo>
                  <a:lnTo>
                    <a:pt x="18" y="100"/>
                  </a:lnTo>
                  <a:lnTo>
                    <a:pt x="18" y="102"/>
                  </a:lnTo>
                  <a:lnTo>
                    <a:pt x="18" y="104"/>
                  </a:lnTo>
                  <a:lnTo>
                    <a:pt x="18" y="106"/>
                  </a:lnTo>
                  <a:lnTo>
                    <a:pt x="16" y="108"/>
                  </a:lnTo>
                  <a:lnTo>
                    <a:pt x="16" y="108"/>
                  </a:lnTo>
                  <a:lnTo>
                    <a:pt x="16" y="108"/>
                  </a:lnTo>
                  <a:lnTo>
                    <a:pt x="14" y="110"/>
                  </a:lnTo>
                  <a:lnTo>
                    <a:pt x="14" y="110"/>
                  </a:lnTo>
                  <a:lnTo>
                    <a:pt x="14" y="110"/>
                  </a:lnTo>
                  <a:lnTo>
                    <a:pt x="12" y="110"/>
                  </a:lnTo>
                  <a:lnTo>
                    <a:pt x="10" y="110"/>
                  </a:lnTo>
                  <a:lnTo>
                    <a:pt x="8" y="110"/>
                  </a:lnTo>
                  <a:lnTo>
                    <a:pt x="6" y="108"/>
                  </a:lnTo>
                  <a:lnTo>
                    <a:pt x="4" y="108"/>
                  </a:lnTo>
                  <a:lnTo>
                    <a:pt x="2" y="108"/>
                  </a:lnTo>
                  <a:lnTo>
                    <a:pt x="2" y="110"/>
                  </a:lnTo>
                  <a:lnTo>
                    <a:pt x="0" y="110"/>
                  </a:lnTo>
                  <a:lnTo>
                    <a:pt x="0" y="110"/>
                  </a:lnTo>
                  <a:lnTo>
                    <a:pt x="0" y="110"/>
                  </a:lnTo>
                  <a:lnTo>
                    <a:pt x="0" y="112"/>
                  </a:lnTo>
                  <a:lnTo>
                    <a:pt x="0" y="112"/>
                  </a:lnTo>
                  <a:lnTo>
                    <a:pt x="0" y="114"/>
                  </a:lnTo>
                  <a:lnTo>
                    <a:pt x="0" y="114"/>
                  </a:lnTo>
                  <a:lnTo>
                    <a:pt x="2" y="116"/>
                  </a:lnTo>
                  <a:lnTo>
                    <a:pt x="2" y="118"/>
                  </a:lnTo>
                  <a:lnTo>
                    <a:pt x="4" y="120"/>
                  </a:lnTo>
                  <a:lnTo>
                    <a:pt x="6" y="122"/>
                  </a:lnTo>
                  <a:lnTo>
                    <a:pt x="8" y="124"/>
                  </a:lnTo>
                  <a:lnTo>
                    <a:pt x="8" y="124"/>
                  </a:lnTo>
                  <a:lnTo>
                    <a:pt x="10" y="124"/>
                  </a:lnTo>
                  <a:lnTo>
                    <a:pt x="10" y="126"/>
                  </a:lnTo>
                  <a:lnTo>
                    <a:pt x="12" y="126"/>
                  </a:lnTo>
                  <a:lnTo>
                    <a:pt x="14" y="126"/>
                  </a:lnTo>
                  <a:lnTo>
                    <a:pt x="14" y="126"/>
                  </a:lnTo>
                  <a:lnTo>
                    <a:pt x="16" y="126"/>
                  </a:lnTo>
                  <a:lnTo>
                    <a:pt x="16" y="126"/>
                  </a:lnTo>
                  <a:lnTo>
                    <a:pt x="16" y="126"/>
                  </a:lnTo>
                  <a:lnTo>
                    <a:pt x="16" y="128"/>
                  </a:lnTo>
                  <a:lnTo>
                    <a:pt x="16" y="128"/>
                  </a:lnTo>
                  <a:lnTo>
                    <a:pt x="16" y="130"/>
                  </a:lnTo>
                  <a:lnTo>
                    <a:pt x="16" y="132"/>
                  </a:lnTo>
                  <a:lnTo>
                    <a:pt x="16" y="136"/>
                  </a:lnTo>
                  <a:lnTo>
                    <a:pt x="16" y="136"/>
                  </a:lnTo>
                  <a:lnTo>
                    <a:pt x="16" y="138"/>
                  </a:lnTo>
                  <a:lnTo>
                    <a:pt x="16" y="138"/>
                  </a:lnTo>
                  <a:lnTo>
                    <a:pt x="18" y="138"/>
                  </a:lnTo>
                  <a:lnTo>
                    <a:pt x="18" y="140"/>
                  </a:lnTo>
                  <a:lnTo>
                    <a:pt x="20" y="140"/>
                  </a:lnTo>
                  <a:lnTo>
                    <a:pt x="22" y="142"/>
                  </a:lnTo>
                  <a:lnTo>
                    <a:pt x="24" y="144"/>
                  </a:lnTo>
                  <a:lnTo>
                    <a:pt x="26" y="146"/>
                  </a:lnTo>
                  <a:lnTo>
                    <a:pt x="28" y="146"/>
                  </a:lnTo>
                  <a:lnTo>
                    <a:pt x="28" y="148"/>
                  </a:lnTo>
                  <a:lnTo>
                    <a:pt x="30" y="150"/>
                  </a:lnTo>
                  <a:lnTo>
                    <a:pt x="32" y="152"/>
                  </a:lnTo>
                  <a:lnTo>
                    <a:pt x="34" y="154"/>
                  </a:lnTo>
                  <a:lnTo>
                    <a:pt x="34" y="156"/>
                  </a:lnTo>
                  <a:lnTo>
                    <a:pt x="36" y="158"/>
                  </a:lnTo>
                  <a:lnTo>
                    <a:pt x="36" y="158"/>
                  </a:lnTo>
                  <a:lnTo>
                    <a:pt x="36" y="160"/>
                  </a:lnTo>
                  <a:lnTo>
                    <a:pt x="36" y="160"/>
                  </a:lnTo>
                  <a:lnTo>
                    <a:pt x="36" y="164"/>
                  </a:lnTo>
                  <a:lnTo>
                    <a:pt x="34" y="168"/>
                  </a:lnTo>
                  <a:lnTo>
                    <a:pt x="36" y="168"/>
                  </a:lnTo>
                  <a:lnTo>
                    <a:pt x="42" y="168"/>
                  </a:lnTo>
                  <a:lnTo>
                    <a:pt x="46" y="170"/>
                  </a:lnTo>
                  <a:lnTo>
                    <a:pt x="48" y="170"/>
                  </a:lnTo>
                  <a:lnTo>
                    <a:pt x="50" y="172"/>
                  </a:lnTo>
                  <a:lnTo>
                    <a:pt x="52" y="172"/>
                  </a:lnTo>
                  <a:lnTo>
                    <a:pt x="54" y="174"/>
                  </a:lnTo>
                  <a:lnTo>
                    <a:pt x="56" y="174"/>
                  </a:lnTo>
                  <a:lnTo>
                    <a:pt x="58" y="176"/>
                  </a:lnTo>
                  <a:lnTo>
                    <a:pt x="60" y="178"/>
                  </a:lnTo>
                  <a:lnTo>
                    <a:pt x="62" y="178"/>
                  </a:lnTo>
                  <a:lnTo>
                    <a:pt x="62" y="180"/>
                  </a:lnTo>
                  <a:lnTo>
                    <a:pt x="64" y="182"/>
                  </a:lnTo>
                  <a:lnTo>
                    <a:pt x="64" y="182"/>
                  </a:lnTo>
                  <a:lnTo>
                    <a:pt x="64" y="184"/>
                  </a:lnTo>
                  <a:lnTo>
                    <a:pt x="64" y="186"/>
                  </a:lnTo>
                  <a:lnTo>
                    <a:pt x="64" y="188"/>
                  </a:lnTo>
                  <a:lnTo>
                    <a:pt x="64" y="190"/>
                  </a:lnTo>
                  <a:lnTo>
                    <a:pt x="64" y="190"/>
                  </a:lnTo>
                  <a:lnTo>
                    <a:pt x="66" y="192"/>
                  </a:lnTo>
                  <a:lnTo>
                    <a:pt x="66" y="192"/>
                  </a:lnTo>
                  <a:lnTo>
                    <a:pt x="66" y="192"/>
                  </a:lnTo>
                  <a:lnTo>
                    <a:pt x="68" y="192"/>
                  </a:lnTo>
                  <a:lnTo>
                    <a:pt x="70" y="194"/>
                  </a:lnTo>
                  <a:lnTo>
                    <a:pt x="72" y="194"/>
                  </a:lnTo>
                  <a:lnTo>
                    <a:pt x="74" y="194"/>
                  </a:lnTo>
                  <a:lnTo>
                    <a:pt x="76" y="194"/>
                  </a:lnTo>
                  <a:lnTo>
                    <a:pt x="80" y="194"/>
                  </a:lnTo>
                  <a:lnTo>
                    <a:pt x="82" y="194"/>
                  </a:lnTo>
                  <a:lnTo>
                    <a:pt x="84" y="194"/>
                  </a:lnTo>
                  <a:lnTo>
                    <a:pt x="86" y="194"/>
                  </a:lnTo>
                  <a:lnTo>
                    <a:pt x="88" y="192"/>
                  </a:lnTo>
                  <a:lnTo>
                    <a:pt x="90" y="192"/>
                  </a:lnTo>
                  <a:lnTo>
                    <a:pt x="92" y="192"/>
                  </a:lnTo>
                  <a:lnTo>
                    <a:pt x="94" y="190"/>
                  </a:lnTo>
                  <a:lnTo>
                    <a:pt x="96" y="190"/>
                  </a:lnTo>
                  <a:lnTo>
                    <a:pt x="98" y="188"/>
                  </a:lnTo>
                  <a:lnTo>
                    <a:pt x="98" y="188"/>
                  </a:lnTo>
                  <a:lnTo>
                    <a:pt x="98" y="188"/>
                  </a:lnTo>
                  <a:lnTo>
                    <a:pt x="98" y="186"/>
                  </a:lnTo>
                  <a:lnTo>
                    <a:pt x="96" y="184"/>
                  </a:lnTo>
                  <a:lnTo>
                    <a:pt x="96" y="184"/>
                  </a:lnTo>
                  <a:lnTo>
                    <a:pt x="98" y="182"/>
                  </a:lnTo>
                  <a:lnTo>
                    <a:pt x="98" y="182"/>
                  </a:lnTo>
                  <a:lnTo>
                    <a:pt x="98" y="182"/>
                  </a:lnTo>
                  <a:lnTo>
                    <a:pt x="100" y="180"/>
                  </a:lnTo>
                  <a:lnTo>
                    <a:pt x="100" y="180"/>
                  </a:lnTo>
                  <a:lnTo>
                    <a:pt x="104" y="180"/>
                  </a:lnTo>
                  <a:lnTo>
                    <a:pt x="106" y="180"/>
                  </a:lnTo>
                  <a:lnTo>
                    <a:pt x="110" y="180"/>
                  </a:lnTo>
                  <a:lnTo>
                    <a:pt x="112" y="180"/>
                  </a:lnTo>
                  <a:lnTo>
                    <a:pt x="114" y="180"/>
                  </a:lnTo>
                  <a:lnTo>
                    <a:pt x="116" y="182"/>
                  </a:lnTo>
                  <a:lnTo>
                    <a:pt x="118" y="182"/>
                  </a:lnTo>
                  <a:lnTo>
                    <a:pt x="118" y="182"/>
                  </a:lnTo>
                  <a:lnTo>
                    <a:pt x="120" y="184"/>
                  </a:lnTo>
                  <a:lnTo>
                    <a:pt x="120" y="186"/>
                  </a:lnTo>
                  <a:lnTo>
                    <a:pt x="122" y="186"/>
                  </a:lnTo>
                  <a:lnTo>
                    <a:pt x="124" y="188"/>
                  </a:lnTo>
                  <a:lnTo>
                    <a:pt x="126" y="190"/>
                  </a:lnTo>
                  <a:lnTo>
                    <a:pt x="128" y="192"/>
                  </a:lnTo>
                  <a:lnTo>
                    <a:pt x="130" y="190"/>
                  </a:lnTo>
                  <a:lnTo>
                    <a:pt x="132" y="184"/>
                  </a:lnTo>
                  <a:lnTo>
                    <a:pt x="134" y="182"/>
                  </a:lnTo>
                  <a:lnTo>
                    <a:pt x="136" y="180"/>
                  </a:lnTo>
                  <a:lnTo>
                    <a:pt x="138" y="178"/>
                  </a:lnTo>
                  <a:lnTo>
                    <a:pt x="138" y="176"/>
                  </a:lnTo>
                  <a:lnTo>
                    <a:pt x="140" y="176"/>
                  </a:lnTo>
                  <a:lnTo>
                    <a:pt x="140" y="176"/>
                  </a:lnTo>
                  <a:lnTo>
                    <a:pt x="140" y="176"/>
                  </a:lnTo>
                  <a:lnTo>
                    <a:pt x="142" y="176"/>
                  </a:lnTo>
                  <a:lnTo>
                    <a:pt x="144" y="176"/>
                  </a:lnTo>
                  <a:lnTo>
                    <a:pt x="146" y="176"/>
                  </a:lnTo>
                  <a:lnTo>
                    <a:pt x="152" y="176"/>
                  </a:lnTo>
                  <a:lnTo>
                    <a:pt x="152" y="176"/>
                  </a:lnTo>
                  <a:lnTo>
                    <a:pt x="154" y="176"/>
                  </a:lnTo>
                  <a:lnTo>
                    <a:pt x="158" y="176"/>
                  </a:lnTo>
                  <a:lnTo>
                    <a:pt x="164" y="174"/>
                  </a:lnTo>
                  <a:lnTo>
                    <a:pt x="166" y="174"/>
                  </a:lnTo>
                  <a:lnTo>
                    <a:pt x="170" y="172"/>
                  </a:lnTo>
                  <a:lnTo>
                    <a:pt x="172" y="172"/>
                  </a:lnTo>
                  <a:lnTo>
                    <a:pt x="174" y="172"/>
                  </a:lnTo>
                  <a:lnTo>
                    <a:pt x="176" y="170"/>
                  </a:lnTo>
                  <a:lnTo>
                    <a:pt x="178" y="168"/>
                  </a:lnTo>
                  <a:lnTo>
                    <a:pt x="180" y="166"/>
                  </a:lnTo>
                  <a:lnTo>
                    <a:pt x="182" y="164"/>
                  </a:lnTo>
                  <a:lnTo>
                    <a:pt x="184" y="162"/>
                  </a:lnTo>
                  <a:lnTo>
                    <a:pt x="186" y="160"/>
                  </a:lnTo>
                  <a:lnTo>
                    <a:pt x="188" y="158"/>
                  </a:lnTo>
                  <a:lnTo>
                    <a:pt x="188" y="156"/>
                  </a:lnTo>
                  <a:lnTo>
                    <a:pt x="188" y="156"/>
                  </a:lnTo>
                  <a:lnTo>
                    <a:pt x="190" y="154"/>
                  </a:lnTo>
                  <a:lnTo>
                    <a:pt x="190" y="152"/>
                  </a:lnTo>
                  <a:lnTo>
                    <a:pt x="190" y="148"/>
                  </a:lnTo>
                  <a:lnTo>
                    <a:pt x="190" y="146"/>
                  </a:lnTo>
                  <a:lnTo>
                    <a:pt x="190" y="142"/>
                  </a:lnTo>
                  <a:lnTo>
                    <a:pt x="190" y="140"/>
                  </a:lnTo>
                  <a:lnTo>
                    <a:pt x="190" y="138"/>
                  </a:lnTo>
                  <a:lnTo>
                    <a:pt x="190" y="136"/>
                  </a:lnTo>
                  <a:lnTo>
                    <a:pt x="192" y="136"/>
                  </a:lnTo>
                  <a:lnTo>
                    <a:pt x="192" y="136"/>
                  </a:lnTo>
                  <a:lnTo>
                    <a:pt x="192" y="134"/>
                  </a:lnTo>
                  <a:lnTo>
                    <a:pt x="194" y="134"/>
                  </a:lnTo>
                  <a:lnTo>
                    <a:pt x="194" y="132"/>
                  </a:lnTo>
                  <a:lnTo>
                    <a:pt x="198" y="132"/>
                  </a:lnTo>
                  <a:lnTo>
                    <a:pt x="200" y="130"/>
                  </a:lnTo>
                  <a:lnTo>
                    <a:pt x="202" y="128"/>
                  </a:lnTo>
                  <a:lnTo>
                    <a:pt x="204" y="128"/>
                  </a:lnTo>
                  <a:lnTo>
                    <a:pt x="204" y="126"/>
                  </a:lnTo>
                  <a:lnTo>
                    <a:pt x="204" y="126"/>
                  </a:lnTo>
                  <a:lnTo>
                    <a:pt x="206" y="126"/>
                  </a:lnTo>
                  <a:lnTo>
                    <a:pt x="206" y="124"/>
                  </a:lnTo>
                  <a:lnTo>
                    <a:pt x="206" y="124"/>
                  </a:lnTo>
                  <a:lnTo>
                    <a:pt x="206" y="122"/>
                  </a:lnTo>
                  <a:lnTo>
                    <a:pt x="206" y="122"/>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41" name="Freeform 606">
              <a:extLst>
                <a:ext uri="{FF2B5EF4-FFF2-40B4-BE49-F238E27FC236}">
                  <a16:creationId xmlns:a16="http://schemas.microsoft.com/office/drawing/2014/main" id="{CF6E18CE-3155-458F-8C52-1F8516A2F85A}"/>
                </a:ext>
              </a:extLst>
            </p:cNvPr>
            <p:cNvSpPr>
              <a:spLocks/>
            </p:cNvSpPr>
            <p:nvPr/>
          </p:nvSpPr>
          <p:spPr bwMode="auto">
            <a:xfrm>
              <a:off x="7005410" y="3653062"/>
              <a:ext cx="3782" cy="3420"/>
            </a:xfrm>
            <a:custGeom>
              <a:avLst/>
              <a:gdLst>
                <a:gd name="T0" fmla="*/ 2 w 2"/>
                <a:gd name="T1" fmla="*/ 2 h 2"/>
                <a:gd name="T2" fmla="*/ 2 w 2"/>
                <a:gd name="T3" fmla="*/ 2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2" y="2"/>
                  </a:lnTo>
                  <a:lnTo>
                    <a:pt x="0" y="0"/>
                  </a:lnTo>
                  <a:lnTo>
                    <a:pt x="2" y="2"/>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42" name="Freeform 607">
              <a:extLst>
                <a:ext uri="{FF2B5EF4-FFF2-40B4-BE49-F238E27FC236}">
                  <a16:creationId xmlns:a16="http://schemas.microsoft.com/office/drawing/2014/main" id="{DFDD4939-0518-4939-9E18-95C8A7E0BD8B}"/>
                </a:ext>
              </a:extLst>
            </p:cNvPr>
            <p:cNvSpPr>
              <a:spLocks/>
            </p:cNvSpPr>
            <p:nvPr/>
          </p:nvSpPr>
          <p:spPr bwMode="auto">
            <a:xfrm>
              <a:off x="6982715" y="3499182"/>
              <a:ext cx="170208" cy="229107"/>
            </a:xfrm>
            <a:custGeom>
              <a:avLst/>
              <a:gdLst>
                <a:gd name="T0" fmla="*/ 0 w 90"/>
                <a:gd name="T1" fmla="*/ 84 h 134"/>
                <a:gd name="T2" fmla="*/ 4 w 90"/>
                <a:gd name="T3" fmla="*/ 86 h 134"/>
                <a:gd name="T4" fmla="*/ 8 w 90"/>
                <a:gd name="T5" fmla="*/ 86 h 134"/>
                <a:gd name="T6" fmla="*/ 10 w 90"/>
                <a:gd name="T7" fmla="*/ 88 h 134"/>
                <a:gd name="T8" fmla="*/ 14 w 90"/>
                <a:gd name="T9" fmla="*/ 92 h 134"/>
                <a:gd name="T10" fmla="*/ 20 w 90"/>
                <a:gd name="T11" fmla="*/ 96 h 134"/>
                <a:gd name="T12" fmla="*/ 28 w 90"/>
                <a:gd name="T13" fmla="*/ 92 h 134"/>
                <a:gd name="T14" fmla="*/ 32 w 90"/>
                <a:gd name="T15" fmla="*/ 96 h 134"/>
                <a:gd name="T16" fmla="*/ 36 w 90"/>
                <a:gd name="T17" fmla="*/ 96 h 134"/>
                <a:gd name="T18" fmla="*/ 42 w 90"/>
                <a:gd name="T19" fmla="*/ 98 h 134"/>
                <a:gd name="T20" fmla="*/ 48 w 90"/>
                <a:gd name="T21" fmla="*/ 96 h 134"/>
                <a:gd name="T22" fmla="*/ 54 w 90"/>
                <a:gd name="T23" fmla="*/ 100 h 134"/>
                <a:gd name="T24" fmla="*/ 60 w 90"/>
                <a:gd name="T25" fmla="*/ 106 h 134"/>
                <a:gd name="T26" fmla="*/ 66 w 90"/>
                <a:gd name="T27" fmla="*/ 114 h 134"/>
                <a:gd name="T28" fmla="*/ 74 w 90"/>
                <a:gd name="T29" fmla="*/ 126 h 134"/>
                <a:gd name="T30" fmla="*/ 78 w 90"/>
                <a:gd name="T31" fmla="*/ 132 h 134"/>
                <a:gd name="T32" fmla="*/ 80 w 90"/>
                <a:gd name="T33" fmla="*/ 134 h 134"/>
                <a:gd name="T34" fmla="*/ 82 w 90"/>
                <a:gd name="T35" fmla="*/ 132 h 134"/>
                <a:gd name="T36" fmla="*/ 88 w 90"/>
                <a:gd name="T37" fmla="*/ 130 h 134"/>
                <a:gd name="T38" fmla="*/ 88 w 90"/>
                <a:gd name="T39" fmla="*/ 126 h 134"/>
                <a:gd name="T40" fmla="*/ 90 w 90"/>
                <a:gd name="T41" fmla="*/ 122 h 134"/>
                <a:gd name="T42" fmla="*/ 88 w 90"/>
                <a:gd name="T43" fmla="*/ 118 h 134"/>
                <a:gd name="T44" fmla="*/ 80 w 90"/>
                <a:gd name="T45" fmla="*/ 106 h 134"/>
                <a:gd name="T46" fmla="*/ 78 w 90"/>
                <a:gd name="T47" fmla="*/ 100 h 134"/>
                <a:gd name="T48" fmla="*/ 74 w 90"/>
                <a:gd name="T49" fmla="*/ 90 h 134"/>
                <a:gd name="T50" fmla="*/ 70 w 90"/>
                <a:gd name="T51" fmla="*/ 84 h 134"/>
                <a:gd name="T52" fmla="*/ 68 w 90"/>
                <a:gd name="T53" fmla="*/ 82 h 134"/>
                <a:gd name="T54" fmla="*/ 64 w 90"/>
                <a:gd name="T55" fmla="*/ 82 h 134"/>
                <a:gd name="T56" fmla="*/ 56 w 90"/>
                <a:gd name="T57" fmla="*/ 80 h 134"/>
                <a:gd name="T58" fmla="*/ 52 w 90"/>
                <a:gd name="T59" fmla="*/ 78 h 134"/>
                <a:gd name="T60" fmla="*/ 52 w 90"/>
                <a:gd name="T61" fmla="*/ 76 h 134"/>
                <a:gd name="T62" fmla="*/ 50 w 90"/>
                <a:gd name="T63" fmla="*/ 72 h 134"/>
                <a:gd name="T64" fmla="*/ 50 w 90"/>
                <a:gd name="T65" fmla="*/ 66 h 134"/>
                <a:gd name="T66" fmla="*/ 48 w 90"/>
                <a:gd name="T67" fmla="*/ 58 h 134"/>
                <a:gd name="T68" fmla="*/ 38 w 90"/>
                <a:gd name="T69" fmla="*/ 38 h 134"/>
                <a:gd name="T70" fmla="*/ 34 w 90"/>
                <a:gd name="T71" fmla="*/ 32 h 134"/>
                <a:gd name="T72" fmla="*/ 30 w 90"/>
                <a:gd name="T73" fmla="*/ 26 h 134"/>
                <a:gd name="T74" fmla="*/ 22 w 90"/>
                <a:gd name="T75" fmla="*/ 12 h 134"/>
                <a:gd name="T76" fmla="*/ 14 w 90"/>
                <a:gd name="T77" fmla="*/ 4 h 134"/>
                <a:gd name="T78" fmla="*/ 8 w 90"/>
                <a:gd name="T79" fmla="*/ 22 h 134"/>
                <a:gd name="T80" fmla="*/ 6 w 90"/>
                <a:gd name="T81" fmla="*/ 28 h 134"/>
                <a:gd name="T82" fmla="*/ 6 w 90"/>
                <a:gd name="T83" fmla="*/ 36 h 134"/>
                <a:gd name="T84" fmla="*/ 8 w 90"/>
                <a:gd name="T85" fmla="*/ 48 h 134"/>
                <a:gd name="T86" fmla="*/ 10 w 90"/>
                <a:gd name="T87" fmla="*/ 54 h 134"/>
                <a:gd name="T88" fmla="*/ 12 w 90"/>
                <a:gd name="T89" fmla="*/ 62 h 134"/>
                <a:gd name="T90" fmla="*/ 14 w 90"/>
                <a:gd name="T91" fmla="*/ 70 h 134"/>
                <a:gd name="T92" fmla="*/ 14 w 90"/>
                <a:gd name="T93" fmla="*/ 72 h 134"/>
                <a:gd name="T94" fmla="*/ 14 w 90"/>
                <a:gd name="T95" fmla="*/ 74 h 134"/>
                <a:gd name="T96" fmla="*/ 12 w 90"/>
                <a:gd name="T97" fmla="*/ 74 h 134"/>
                <a:gd name="T98" fmla="*/ 6 w 90"/>
                <a:gd name="T99" fmla="*/ 74 h 134"/>
                <a:gd name="T100" fmla="*/ 2 w 90"/>
                <a:gd name="T101" fmla="*/ 72 h 134"/>
                <a:gd name="T102" fmla="*/ 0 w 90"/>
                <a:gd name="T103" fmla="*/ 74 h 134"/>
                <a:gd name="T104" fmla="*/ 0 w 90"/>
                <a:gd name="T105" fmla="*/ 76 h 134"/>
                <a:gd name="T106" fmla="*/ 0 w 90"/>
                <a:gd name="T107" fmla="*/ 8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0" h="134">
                  <a:moveTo>
                    <a:pt x="0" y="84"/>
                  </a:moveTo>
                  <a:lnTo>
                    <a:pt x="0" y="84"/>
                  </a:lnTo>
                  <a:lnTo>
                    <a:pt x="0" y="84"/>
                  </a:lnTo>
                  <a:lnTo>
                    <a:pt x="0" y="86"/>
                  </a:lnTo>
                  <a:lnTo>
                    <a:pt x="2" y="86"/>
                  </a:lnTo>
                  <a:lnTo>
                    <a:pt x="4" y="86"/>
                  </a:lnTo>
                  <a:lnTo>
                    <a:pt x="6" y="86"/>
                  </a:lnTo>
                  <a:lnTo>
                    <a:pt x="6" y="86"/>
                  </a:lnTo>
                  <a:lnTo>
                    <a:pt x="8" y="86"/>
                  </a:lnTo>
                  <a:lnTo>
                    <a:pt x="10" y="86"/>
                  </a:lnTo>
                  <a:lnTo>
                    <a:pt x="10" y="86"/>
                  </a:lnTo>
                  <a:lnTo>
                    <a:pt x="10" y="88"/>
                  </a:lnTo>
                  <a:lnTo>
                    <a:pt x="12" y="88"/>
                  </a:lnTo>
                  <a:lnTo>
                    <a:pt x="12" y="90"/>
                  </a:lnTo>
                  <a:lnTo>
                    <a:pt x="14" y="92"/>
                  </a:lnTo>
                  <a:lnTo>
                    <a:pt x="14" y="92"/>
                  </a:lnTo>
                  <a:lnTo>
                    <a:pt x="18" y="92"/>
                  </a:lnTo>
                  <a:lnTo>
                    <a:pt x="20" y="96"/>
                  </a:lnTo>
                  <a:lnTo>
                    <a:pt x="26" y="88"/>
                  </a:lnTo>
                  <a:lnTo>
                    <a:pt x="28" y="92"/>
                  </a:lnTo>
                  <a:lnTo>
                    <a:pt x="28" y="92"/>
                  </a:lnTo>
                  <a:lnTo>
                    <a:pt x="30" y="92"/>
                  </a:lnTo>
                  <a:lnTo>
                    <a:pt x="30" y="92"/>
                  </a:lnTo>
                  <a:lnTo>
                    <a:pt x="32" y="96"/>
                  </a:lnTo>
                  <a:lnTo>
                    <a:pt x="32" y="96"/>
                  </a:lnTo>
                  <a:lnTo>
                    <a:pt x="36" y="96"/>
                  </a:lnTo>
                  <a:lnTo>
                    <a:pt x="36" y="96"/>
                  </a:lnTo>
                  <a:lnTo>
                    <a:pt x="42" y="94"/>
                  </a:lnTo>
                  <a:lnTo>
                    <a:pt x="42" y="94"/>
                  </a:lnTo>
                  <a:lnTo>
                    <a:pt x="42" y="98"/>
                  </a:lnTo>
                  <a:lnTo>
                    <a:pt x="44" y="96"/>
                  </a:lnTo>
                  <a:lnTo>
                    <a:pt x="46" y="98"/>
                  </a:lnTo>
                  <a:lnTo>
                    <a:pt x="48" y="96"/>
                  </a:lnTo>
                  <a:lnTo>
                    <a:pt x="52" y="100"/>
                  </a:lnTo>
                  <a:lnTo>
                    <a:pt x="54" y="98"/>
                  </a:lnTo>
                  <a:lnTo>
                    <a:pt x="54" y="100"/>
                  </a:lnTo>
                  <a:lnTo>
                    <a:pt x="54" y="100"/>
                  </a:lnTo>
                  <a:lnTo>
                    <a:pt x="60" y="106"/>
                  </a:lnTo>
                  <a:lnTo>
                    <a:pt x="60" y="106"/>
                  </a:lnTo>
                  <a:lnTo>
                    <a:pt x="64" y="110"/>
                  </a:lnTo>
                  <a:lnTo>
                    <a:pt x="66" y="114"/>
                  </a:lnTo>
                  <a:lnTo>
                    <a:pt x="66" y="114"/>
                  </a:lnTo>
                  <a:lnTo>
                    <a:pt x="70" y="118"/>
                  </a:lnTo>
                  <a:lnTo>
                    <a:pt x="70" y="118"/>
                  </a:lnTo>
                  <a:lnTo>
                    <a:pt x="74" y="126"/>
                  </a:lnTo>
                  <a:lnTo>
                    <a:pt x="76" y="128"/>
                  </a:lnTo>
                  <a:lnTo>
                    <a:pt x="76" y="128"/>
                  </a:lnTo>
                  <a:lnTo>
                    <a:pt x="78" y="132"/>
                  </a:lnTo>
                  <a:lnTo>
                    <a:pt x="78" y="132"/>
                  </a:lnTo>
                  <a:lnTo>
                    <a:pt x="80" y="132"/>
                  </a:lnTo>
                  <a:lnTo>
                    <a:pt x="80" y="134"/>
                  </a:lnTo>
                  <a:lnTo>
                    <a:pt x="80" y="134"/>
                  </a:lnTo>
                  <a:lnTo>
                    <a:pt x="82" y="134"/>
                  </a:lnTo>
                  <a:lnTo>
                    <a:pt x="82" y="132"/>
                  </a:lnTo>
                  <a:lnTo>
                    <a:pt x="82" y="132"/>
                  </a:lnTo>
                  <a:lnTo>
                    <a:pt x="86" y="132"/>
                  </a:lnTo>
                  <a:lnTo>
                    <a:pt x="88" y="130"/>
                  </a:lnTo>
                  <a:lnTo>
                    <a:pt x="88" y="130"/>
                  </a:lnTo>
                  <a:lnTo>
                    <a:pt x="88" y="128"/>
                  </a:lnTo>
                  <a:lnTo>
                    <a:pt x="88" y="126"/>
                  </a:lnTo>
                  <a:lnTo>
                    <a:pt x="90" y="124"/>
                  </a:lnTo>
                  <a:lnTo>
                    <a:pt x="90" y="124"/>
                  </a:lnTo>
                  <a:lnTo>
                    <a:pt x="90" y="122"/>
                  </a:lnTo>
                  <a:lnTo>
                    <a:pt x="88" y="122"/>
                  </a:lnTo>
                  <a:lnTo>
                    <a:pt x="88" y="120"/>
                  </a:lnTo>
                  <a:lnTo>
                    <a:pt x="88" y="118"/>
                  </a:lnTo>
                  <a:lnTo>
                    <a:pt x="86" y="116"/>
                  </a:lnTo>
                  <a:lnTo>
                    <a:pt x="84" y="112"/>
                  </a:lnTo>
                  <a:lnTo>
                    <a:pt x="80" y="106"/>
                  </a:lnTo>
                  <a:lnTo>
                    <a:pt x="80" y="104"/>
                  </a:lnTo>
                  <a:lnTo>
                    <a:pt x="78" y="102"/>
                  </a:lnTo>
                  <a:lnTo>
                    <a:pt x="78" y="100"/>
                  </a:lnTo>
                  <a:lnTo>
                    <a:pt x="76" y="98"/>
                  </a:lnTo>
                  <a:lnTo>
                    <a:pt x="74" y="92"/>
                  </a:lnTo>
                  <a:lnTo>
                    <a:pt x="74" y="90"/>
                  </a:lnTo>
                  <a:lnTo>
                    <a:pt x="72" y="86"/>
                  </a:lnTo>
                  <a:lnTo>
                    <a:pt x="72" y="84"/>
                  </a:lnTo>
                  <a:lnTo>
                    <a:pt x="70" y="84"/>
                  </a:lnTo>
                  <a:lnTo>
                    <a:pt x="70" y="84"/>
                  </a:lnTo>
                  <a:lnTo>
                    <a:pt x="70" y="82"/>
                  </a:lnTo>
                  <a:lnTo>
                    <a:pt x="68" y="82"/>
                  </a:lnTo>
                  <a:lnTo>
                    <a:pt x="68" y="82"/>
                  </a:lnTo>
                  <a:lnTo>
                    <a:pt x="66" y="82"/>
                  </a:lnTo>
                  <a:lnTo>
                    <a:pt x="64" y="82"/>
                  </a:lnTo>
                  <a:lnTo>
                    <a:pt x="62" y="82"/>
                  </a:lnTo>
                  <a:lnTo>
                    <a:pt x="58" y="80"/>
                  </a:lnTo>
                  <a:lnTo>
                    <a:pt x="56" y="80"/>
                  </a:lnTo>
                  <a:lnTo>
                    <a:pt x="54" y="80"/>
                  </a:lnTo>
                  <a:lnTo>
                    <a:pt x="54" y="80"/>
                  </a:lnTo>
                  <a:lnTo>
                    <a:pt x="52" y="78"/>
                  </a:lnTo>
                  <a:lnTo>
                    <a:pt x="52" y="78"/>
                  </a:lnTo>
                  <a:lnTo>
                    <a:pt x="52" y="78"/>
                  </a:lnTo>
                  <a:lnTo>
                    <a:pt x="52" y="76"/>
                  </a:lnTo>
                  <a:lnTo>
                    <a:pt x="50" y="76"/>
                  </a:lnTo>
                  <a:lnTo>
                    <a:pt x="50" y="74"/>
                  </a:lnTo>
                  <a:lnTo>
                    <a:pt x="50" y="72"/>
                  </a:lnTo>
                  <a:lnTo>
                    <a:pt x="50" y="68"/>
                  </a:lnTo>
                  <a:lnTo>
                    <a:pt x="50" y="66"/>
                  </a:lnTo>
                  <a:lnTo>
                    <a:pt x="50" y="66"/>
                  </a:lnTo>
                  <a:lnTo>
                    <a:pt x="50" y="64"/>
                  </a:lnTo>
                  <a:lnTo>
                    <a:pt x="50" y="62"/>
                  </a:lnTo>
                  <a:lnTo>
                    <a:pt x="48" y="58"/>
                  </a:lnTo>
                  <a:lnTo>
                    <a:pt x="46" y="54"/>
                  </a:lnTo>
                  <a:lnTo>
                    <a:pt x="40" y="44"/>
                  </a:lnTo>
                  <a:lnTo>
                    <a:pt x="38" y="38"/>
                  </a:lnTo>
                  <a:lnTo>
                    <a:pt x="38" y="36"/>
                  </a:lnTo>
                  <a:lnTo>
                    <a:pt x="36" y="34"/>
                  </a:lnTo>
                  <a:lnTo>
                    <a:pt x="34" y="32"/>
                  </a:lnTo>
                  <a:lnTo>
                    <a:pt x="32" y="30"/>
                  </a:lnTo>
                  <a:lnTo>
                    <a:pt x="30" y="28"/>
                  </a:lnTo>
                  <a:lnTo>
                    <a:pt x="30" y="26"/>
                  </a:lnTo>
                  <a:lnTo>
                    <a:pt x="28" y="22"/>
                  </a:lnTo>
                  <a:lnTo>
                    <a:pt x="26" y="20"/>
                  </a:lnTo>
                  <a:lnTo>
                    <a:pt x="22" y="12"/>
                  </a:lnTo>
                  <a:lnTo>
                    <a:pt x="18" y="6"/>
                  </a:lnTo>
                  <a:lnTo>
                    <a:pt x="16" y="0"/>
                  </a:lnTo>
                  <a:lnTo>
                    <a:pt x="14" y="4"/>
                  </a:lnTo>
                  <a:lnTo>
                    <a:pt x="12" y="12"/>
                  </a:lnTo>
                  <a:lnTo>
                    <a:pt x="10" y="16"/>
                  </a:lnTo>
                  <a:lnTo>
                    <a:pt x="8" y="22"/>
                  </a:lnTo>
                  <a:lnTo>
                    <a:pt x="6" y="26"/>
                  </a:lnTo>
                  <a:lnTo>
                    <a:pt x="6" y="26"/>
                  </a:lnTo>
                  <a:lnTo>
                    <a:pt x="6" y="28"/>
                  </a:lnTo>
                  <a:lnTo>
                    <a:pt x="6" y="30"/>
                  </a:lnTo>
                  <a:lnTo>
                    <a:pt x="6" y="32"/>
                  </a:lnTo>
                  <a:lnTo>
                    <a:pt x="6" y="36"/>
                  </a:lnTo>
                  <a:lnTo>
                    <a:pt x="6" y="38"/>
                  </a:lnTo>
                  <a:lnTo>
                    <a:pt x="6" y="44"/>
                  </a:lnTo>
                  <a:lnTo>
                    <a:pt x="8" y="48"/>
                  </a:lnTo>
                  <a:lnTo>
                    <a:pt x="8" y="48"/>
                  </a:lnTo>
                  <a:lnTo>
                    <a:pt x="8" y="50"/>
                  </a:lnTo>
                  <a:lnTo>
                    <a:pt x="10" y="54"/>
                  </a:lnTo>
                  <a:lnTo>
                    <a:pt x="12" y="58"/>
                  </a:lnTo>
                  <a:lnTo>
                    <a:pt x="12" y="60"/>
                  </a:lnTo>
                  <a:lnTo>
                    <a:pt x="12" y="62"/>
                  </a:lnTo>
                  <a:lnTo>
                    <a:pt x="14" y="64"/>
                  </a:lnTo>
                  <a:lnTo>
                    <a:pt x="14" y="68"/>
                  </a:lnTo>
                  <a:lnTo>
                    <a:pt x="14" y="70"/>
                  </a:lnTo>
                  <a:lnTo>
                    <a:pt x="14" y="72"/>
                  </a:lnTo>
                  <a:lnTo>
                    <a:pt x="14" y="72"/>
                  </a:lnTo>
                  <a:lnTo>
                    <a:pt x="14" y="72"/>
                  </a:lnTo>
                  <a:lnTo>
                    <a:pt x="14" y="74"/>
                  </a:lnTo>
                  <a:lnTo>
                    <a:pt x="14" y="74"/>
                  </a:lnTo>
                  <a:lnTo>
                    <a:pt x="14" y="74"/>
                  </a:lnTo>
                  <a:lnTo>
                    <a:pt x="12" y="74"/>
                  </a:lnTo>
                  <a:lnTo>
                    <a:pt x="12" y="74"/>
                  </a:lnTo>
                  <a:lnTo>
                    <a:pt x="12" y="74"/>
                  </a:lnTo>
                  <a:lnTo>
                    <a:pt x="10" y="74"/>
                  </a:lnTo>
                  <a:lnTo>
                    <a:pt x="8" y="74"/>
                  </a:lnTo>
                  <a:lnTo>
                    <a:pt x="6" y="74"/>
                  </a:lnTo>
                  <a:lnTo>
                    <a:pt x="4" y="72"/>
                  </a:lnTo>
                  <a:lnTo>
                    <a:pt x="2" y="72"/>
                  </a:lnTo>
                  <a:lnTo>
                    <a:pt x="2" y="72"/>
                  </a:lnTo>
                  <a:lnTo>
                    <a:pt x="2" y="72"/>
                  </a:lnTo>
                  <a:lnTo>
                    <a:pt x="0" y="74"/>
                  </a:lnTo>
                  <a:lnTo>
                    <a:pt x="0" y="74"/>
                  </a:lnTo>
                  <a:lnTo>
                    <a:pt x="0" y="74"/>
                  </a:lnTo>
                  <a:lnTo>
                    <a:pt x="0" y="76"/>
                  </a:lnTo>
                  <a:lnTo>
                    <a:pt x="0" y="76"/>
                  </a:lnTo>
                  <a:lnTo>
                    <a:pt x="0" y="78"/>
                  </a:lnTo>
                  <a:lnTo>
                    <a:pt x="0" y="80"/>
                  </a:lnTo>
                  <a:lnTo>
                    <a:pt x="0" y="82"/>
                  </a:lnTo>
                  <a:lnTo>
                    <a:pt x="0" y="84"/>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43" name="Freeform 609">
              <a:extLst>
                <a:ext uri="{FF2B5EF4-FFF2-40B4-BE49-F238E27FC236}">
                  <a16:creationId xmlns:a16="http://schemas.microsoft.com/office/drawing/2014/main" id="{90D8FC6D-8E71-46BE-A634-6D901E9E641C}"/>
                </a:ext>
              </a:extLst>
            </p:cNvPr>
            <p:cNvSpPr>
              <a:spLocks/>
            </p:cNvSpPr>
            <p:nvPr/>
          </p:nvSpPr>
          <p:spPr bwMode="auto">
            <a:xfrm>
              <a:off x="6982715" y="3499182"/>
              <a:ext cx="170208" cy="229107"/>
            </a:xfrm>
            <a:custGeom>
              <a:avLst/>
              <a:gdLst>
                <a:gd name="T0" fmla="*/ 0 w 90"/>
                <a:gd name="T1" fmla="*/ 84 h 134"/>
                <a:gd name="T2" fmla="*/ 4 w 90"/>
                <a:gd name="T3" fmla="*/ 86 h 134"/>
                <a:gd name="T4" fmla="*/ 8 w 90"/>
                <a:gd name="T5" fmla="*/ 86 h 134"/>
                <a:gd name="T6" fmla="*/ 10 w 90"/>
                <a:gd name="T7" fmla="*/ 88 h 134"/>
                <a:gd name="T8" fmla="*/ 14 w 90"/>
                <a:gd name="T9" fmla="*/ 92 h 134"/>
                <a:gd name="T10" fmla="*/ 20 w 90"/>
                <a:gd name="T11" fmla="*/ 96 h 134"/>
                <a:gd name="T12" fmla="*/ 28 w 90"/>
                <a:gd name="T13" fmla="*/ 92 h 134"/>
                <a:gd name="T14" fmla="*/ 32 w 90"/>
                <a:gd name="T15" fmla="*/ 96 h 134"/>
                <a:gd name="T16" fmla="*/ 36 w 90"/>
                <a:gd name="T17" fmla="*/ 96 h 134"/>
                <a:gd name="T18" fmla="*/ 42 w 90"/>
                <a:gd name="T19" fmla="*/ 98 h 134"/>
                <a:gd name="T20" fmla="*/ 48 w 90"/>
                <a:gd name="T21" fmla="*/ 96 h 134"/>
                <a:gd name="T22" fmla="*/ 54 w 90"/>
                <a:gd name="T23" fmla="*/ 100 h 134"/>
                <a:gd name="T24" fmla="*/ 60 w 90"/>
                <a:gd name="T25" fmla="*/ 106 h 134"/>
                <a:gd name="T26" fmla="*/ 66 w 90"/>
                <a:gd name="T27" fmla="*/ 114 h 134"/>
                <a:gd name="T28" fmla="*/ 74 w 90"/>
                <a:gd name="T29" fmla="*/ 126 h 134"/>
                <a:gd name="T30" fmla="*/ 78 w 90"/>
                <a:gd name="T31" fmla="*/ 132 h 134"/>
                <a:gd name="T32" fmla="*/ 80 w 90"/>
                <a:gd name="T33" fmla="*/ 134 h 134"/>
                <a:gd name="T34" fmla="*/ 82 w 90"/>
                <a:gd name="T35" fmla="*/ 132 h 134"/>
                <a:gd name="T36" fmla="*/ 88 w 90"/>
                <a:gd name="T37" fmla="*/ 130 h 134"/>
                <a:gd name="T38" fmla="*/ 88 w 90"/>
                <a:gd name="T39" fmla="*/ 126 h 134"/>
                <a:gd name="T40" fmla="*/ 90 w 90"/>
                <a:gd name="T41" fmla="*/ 122 h 134"/>
                <a:gd name="T42" fmla="*/ 88 w 90"/>
                <a:gd name="T43" fmla="*/ 118 h 134"/>
                <a:gd name="T44" fmla="*/ 80 w 90"/>
                <a:gd name="T45" fmla="*/ 106 h 134"/>
                <a:gd name="T46" fmla="*/ 78 w 90"/>
                <a:gd name="T47" fmla="*/ 100 h 134"/>
                <a:gd name="T48" fmla="*/ 74 w 90"/>
                <a:gd name="T49" fmla="*/ 90 h 134"/>
                <a:gd name="T50" fmla="*/ 70 w 90"/>
                <a:gd name="T51" fmla="*/ 84 h 134"/>
                <a:gd name="T52" fmla="*/ 68 w 90"/>
                <a:gd name="T53" fmla="*/ 82 h 134"/>
                <a:gd name="T54" fmla="*/ 64 w 90"/>
                <a:gd name="T55" fmla="*/ 82 h 134"/>
                <a:gd name="T56" fmla="*/ 56 w 90"/>
                <a:gd name="T57" fmla="*/ 80 h 134"/>
                <a:gd name="T58" fmla="*/ 52 w 90"/>
                <a:gd name="T59" fmla="*/ 78 h 134"/>
                <a:gd name="T60" fmla="*/ 52 w 90"/>
                <a:gd name="T61" fmla="*/ 76 h 134"/>
                <a:gd name="T62" fmla="*/ 50 w 90"/>
                <a:gd name="T63" fmla="*/ 72 h 134"/>
                <a:gd name="T64" fmla="*/ 50 w 90"/>
                <a:gd name="T65" fmla="*/ 66 h 134"/>
                <a:gd name="T66" fmla="*/ 48 w 90"/>
                <a:gd name="T67" fmla="*/ 58 h 134"/>
                <a:gd name="T68" fmla="*/ 38 w 90"/>
                <a:gd name="T69" fmla="*/ 38 h 134"/>
                <a:gd name="T70" fmla="*/ 34 w 90"/>
                <a:gd name="T71" fmla="*/ 32 h 134"/>
                <a:gd name="T72" fmla="*/ 30 w 90"/>
                <a:gd name="T73" fmla="*/ 26 h 134"/>
                <a:gd name="T74" fmla="*/ 22 w 90"/>
                <a:gd name="T75" fmla="*/ 12 h 134"/>
                <a:gd name="T76" fmla="*/ 14 w 90"/>
                <a:gd name="T77" fmla="*/ 4 h 134"/>
                <a:gd name="T78" fmla="*/ 8 w 90"/>
                <a:gd name="T79" fmla="*/ 22 h 134"/>
                <a:gd name="T80" fmla="*/ 6 w 90"/>
                <a:gd name="T81" fmla="*/ 28 h 134"/>
                <a:gd name="T82" fmla="*/ 6 w 90"/>
                <a:gd name="T83" fmla="*/ 36 h 134"/>
                <a:gd name="T84" fmla="*/ 8 w 90"/>
                <a:gd name="T85" fmla="*/ 48 h 134"/>
                <a:gd name="T86" fmla="*/ 10 w 90"/>
                <a:gd name="T87" fmla="*/ 54 h 134"/>
                <a:gd name="T88" fmla="*/ 12 w 90"/>
                <a:gd name="T89" fmla="*/ 62 h 134"/>
                <a:gd name="T90" fmla="*/ 14 w 90"/>
                <a:gd name="T91" fmla="*/ 70 h 134"/>
                <a:gd name="T92" fmla="*/ 14 w 90"/>
                <a:gd name="T93" fmla="*/ 72 h 134"/>
                <a:gd name="T94" fmla="*/ 14 w 90"/>
                <a:gd name="T95" fmla="*/ 74 h 134"/>
                <a:gd name="T96" fmla="*/ 12 w 90"/>
                <a:gd name="T97" fmla="*/ 74 h 134"/>
                <a:gd name="T98" fmla="*/ 6 w 90"/>
                <a:gd name="T99" fmla="*/ 74 h 134"/>
                <a:gd name="T100" fmla="*/ 2 w 90"/>
                <a:gd name="T101" fmla="*/ 72 h 134"/>
                <a:gd name="T102" fmla="*/ 0 w 90"/>
                <a:gd name="T103" fmla="*/ 74 h 134"/>
                <a:gd name="T104" fmla="*/ 0 w 90"/>
                <a:gd name="T105" fmla="*/ 76 h 134"/>
                <a:gd name="T106" fmla="*/ 0 w 90"/>
                <a:gd name="T107" fmla="*/ 8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0" h="134">
                  <a:moveTo>
                    <a:pt x="0" y="84"/>
                  </a:moveTo>
                  <a:lnTo>
                    <a:pt x="0" y="84"/>
                  </a:lnTo>
                  <a:lnTo>
                    <a:pt x="0" y="84"/>
                  </a:lnTo>
                  <a:lnTo>
                    <a:pt x="0" y="86"/>
                  </a:lnTo>
                  <a:lnTo>
                    <a:pt x="2" y="86"/>
                  </a:lnTo>
                  <a:lnTo>
                    <a:pt x="4" y="86"/>
                  </a:lnTo>
                  <a:lnTo>
                    <a:pt x="6" y="86"/>
                  </a:lnTo>
                  <a:lnTo>
                    <a:pt x="6" y="86"/>
                  </a:lnTo>
                  <a:lnTo>
                    <a:pt x="8" y="86"/>
                  </a:lnTo>
                  <a:lnTo>
                    <a:pt x="10" y="86"/>
                  </a:lnTo>
                  <a:lnTo>
                    <a:pt x="10" y="86"/>
                  </a:lnTo>
                  <a:lnTo>
                    <a:pt x="10" y="88"/>
                  </a:lnTo>
                  <a:lnTo>
                    <a:pt x="12" y="88"/>
                  </a:lnTo>
                  <a:lnTo>
                    <a:pt x="12" y="90"/>
                  </a:lnTo>
                  <a:lnTo>
                    <a:pt x="14" y="92"/>
                  </a:lnTo>
                  <a:lnTo>
                    <a:pt x="14" y="92"/>
                  </a:lnTo>
                  <a:lnTo>
                    <a:pt x="18" y="92"/>
                  </a:lnTo>
                  <a:lnTo>
                    <a:pt x="20" y="96"/>
                  </a:lnTo>
                  <a:lnTo>
                    <a:pt x="26" y="88"/>
                  </a:lnTo>
                  <a:lnTo>
                    <a:pt x="28" y="92"/>
                  </a:lnTo>
                  <a:lnTo>
                    <a:pt x="28" y="92"/>
                  </a:lnTo>
                  <a:lnTo>
                    <a:pt x="30" y="92"/>
                  </a:lnTo>
                  <a:lnTo>
                    <a:pt x="30" y="92"/>
                  </a:lnTo>
                  <a:lnTo>
                    <a:pt x="32" y="96"/>
                  </a:lnTo>
                  <a:lnTo>
                    <a:pt x="32" y="96"/>
                  </a:lnTo>
                  <a:lnTo>
                    <a:pt x="36" y="96"/>
                  </a:lnTo>
                  <a:lnTo>
                    <a:pt x="36" y="96"/>
                  </a:lnTo>
                  <a:lnTo>
                    <a:pt x="42" y="94"/>
                  </a:lnTo>
                  <a:lnTo>
                    <a:pt x="42" y="94"/>
                  </a:lnTo>
                  <a:lnTo>
                    <a:pt x="42" y="98"/>
                  </a:lnTo>
                  <a:lnTo>
                    <a:pt x="44" y="96"/>
                  </a:lnTo>
                  <a:lnTo>
                    <a:pt x="46" y="98"/>
                  </a:lnTo>
                  <a:lnTo>
                    <a:pt x="48" y="96"/>
                  </a:lnTo>
                  <a:lnTo>
                    <a:pt x="52" y="100"/>
                  </a:lnTo>
                  <a:lnTo>
                    <a:pt x="54" y="98"/>
                  </a:lnTo>
                  <a:lnTo>
                    <a:pt x="54" y="100"/>
                  </a:lnTo>
                  <a:lnTo>
                    <a:pt x="54" y="100"/>
                  </a:lnTo>
                  <a:lnTo>
                    <a:pt x="60" y="106"/>
                  </a:lnTo>
                  <a:lnTo>
                    <a:pt x="60" y="106"/>
                  </a:lnTo>
                  <a:lnTo>
                    <a:pt x="64" y="110"/>
                  </a:lnTo>
                  <a:lnTo>
                    <a:pt x="66" y="114"/>
                  </a:lnTo>
                  <a:lnTo>
                    <a:pt x="66" y="114"/>
                  </a:lnTo>
                  <a:lnTo>
                    <a:pt x="70" y="118"/>
                  </a:lnTo>
                  <a:lnTo>
                    <a:pt x="70" y="118"/>
                  </a:lnTo>
                  <a:lnTo>
                    <a:pt x="74" y="126"/>
                  </a:lnTo>
                  <a:lnTo>
                    <a:pt x="76" y="128"/>
                  </a:lnTo>
                  <a:lnTo>
                    <a:pt x="76" y="128"/>
                  </a:lnTo>
                  <a:lnTo>
                    <a:pt x="78" y="132"/>
                  </a:lnTo>
                  <a:lnTo>
                    <a:pt x="78" y="132"/>
                  </a:lnTo>
                  <a:lnTo>
                    <a:pt x="80" y="132"/>
                  </a:lnTo>
                  <a:lnTo>
                    <a:pt x="80" y="134"/>
                  </a:lnTo>
                  <a:lnTo>
                    <a:pt x="80" y="134"/>
                  </a:lnTo>
                  <a:lnTo>
                    <a:pt x="82" y="134"/>
                  </a:lnTo>
                  <a:lnTo>
                    <a:pt x="82" y="132"/>
                  </a:lnTo>
                  <a:lnTo>
                    <a:pt x="82" y="132"/>
                  </a:lnTo>
                  <a:lnTo>
                    <a:pt x="86" y="132"/>
                  </a:lnTo>
                  <a:lnTo>
                    <a:pt x="88" y="130"/>
                  </a:lnTo>
                  <a:lnTo>
                    <a:pt x="88" y="130"/>
                  </a:lnTo>
                  <a:lnTo>
                    <a:pt x="88" y="128"/>
                  </a:lnTo>
                  <a:lnTo>
                    <a:pt x="88" y="126"/>
                  </a:lnTo>
                  <a:lnTo>
                    <a:pt x="90" y="124"/>
                  </a:lnTo>
                  <a:lnTo>
                    <a:pt x="90" y="124"/>
                  </a:lnTo>
                  <a:lnTo>
                    <a:pt x="90" y="122"/>
                  </a:lnTo>
                  <a:lnTo>
                    <a:pt x="88" y="122"/>
                  </a:lnTo>
                  <a:lnTo>
                    <a:pt x="88" y="120"/>
                  </a:lnTo>
                  <a:lnTo>
                    <a:pt x="88" y="118"/>
                  </a:lnTo>
                  <a:lnTo>
                    <a:pt x="86" y="116"/>
                  </a:lnTo>
                  <a:lnTo>
                    <a:pt x="84" y="112"/>
                  </a:lnTo>
                  <a:lnTo>
                    <a:pt x="80" y="106"/>
                  </a:lnTo>
                  <a:lnTo>
                    <a:pt x="80" y="104"/>
                  </a:lnTo>
                  <a:lnTo>
                    <a:pt x="78" y="102"/>
                  </a:lnTo>
                  <a:lnTo>
                    <a:pt x="78" y="100"/>
                  </a:lnTo>
                  <a:lnTo>
                    <a:pt x="76" y="98"/>
                  </a:lnTo>
                  <a:lnTo>
                    <a:pt x="74" y="92"/>
                  </a:lnTo>
                  <a:lnTo>
                    <a:pt x="74" y="90"/>
                  </a:lnTo>
                  <a:lnTo>
                    <a:pt x="72" y="86"/>
                  </a:lnTo>
                  <a:lnTo>
                    <a:pt x="72" y="84"/>
                  </a:lnTo>
                  <a:lnTo>
                    <a:pt x="70" y="84"/>
                  </a:lnTo>
                  <a:lnTo>
                    <a:pt x="70" y="84"/>
                  </a:lnTo>
                  <a:lnTo>
                    <a:pt x="70" y="82"/>
                  </a:lnTo>
                  <a:lnTo>
                    <a:pt x="68" y="82"/>
                  </a:lnTo>
                  <a:lnTo>
                    <a:pt x="68" y="82"/>
                  </a:lnTo>
                  <a:lnTo>
                    <a:pt x="66" y="82"/>
                  </a:lnTo>
                  <a:lnTo>
                    <a:pt x="64" y="82"/>
                  </a:lnTo>
                  <a:lnTo>
                    <a:pt x="62" y="82"/>
                  </a:lnTo>
                  <a:lnTo>
                    <a:pt x="58" y="80"/>
                  </a:lnTo>
                  <a:lnTo>
                    <a:pt x="56" y="80"/>
                  </a:lnTo>
                  <a:lnTo>
                    <a:pt x="54" y="80"/>
                  </a:lnTo>
                  <a:lnTo>
                    <a:pt x="54" y="80"/>
                  </a:lnTo>
                  <a:lnTo>
                    <a:pt x="52" y="78"/>
                  </a:lnTo>
                  <a:lnTo>
                    <a:pt x="52" y="78"/>
                  </a:lnTo>
                  <a:lnTo>
                    <a:pt x="52" y="78"/>
                  </a:lnTo>
                  <a:lnTo>
                    <a:pt x="52" y="76"/>
                  </a:lnTo>
                  <a:lnTo>
                    <a:pt x="50" y="76"/>
                  </a:lnTo>
                  <a:lnTo>
                    <a:pt x="50" y="74"/>
                  </a:lnTo>
                  <a:lnTo>
                    <a:pt x="50" y="72"/>
                  </a:lnTo>
                  <a:lnTo>
                    <a:pt x="50" y="68"/>
                  </a:lnTo>
                  <a:lnTo>
                    <a:pt x="50" y="66"/>
                  </a:lnTo>
                  <a:lnTo>
                    <a:pt x="50" y="66"/>
                  </a:lnTo>
                  <a:lnTo>
                    <a:pt x="50" y="64"/>
                  </a:lnTo>
                  <a:lnTo>
                    <a:pt x="50" y="62"/>
                  </a:lnTo>
                  <a:lnTo>
                    <a:pt x="48" y="58"/>
                  </a:lnTo>
                  <a:lnTo>
                    <a:pt x="46" y="54"/>
                  </a:lnTo>
                  <a:lnTo>
                    <a:pt x="40" y="44"/>
                  </a:lnTo>
                  <a:lnTo>
                    <a:pt x="38" y="38"/>
                  </a:lnTo>
                  <a:lnTo>
                    <a:pt x="38" y="36"/>
                  </a:lnTo>
                  <a:lnTo>
                    <a:pt x="36" y="34"/>
                  </a:lnTo>
                  <a:lnTo>
                    <a:pt x="34" y="32"/>
                  </a:lnTo>
                  <a:lnTo>
                    <a:pt x="32" y="30"/>
                  </a:lnTo>
                  <a:lnTo>
                    <a:pt x="30" y="28"/>
                  </a:lnTo>
                  <a:lnTo>
                    <a:pt x="30" y="26"/>
                  </a:lnTo>
                  <a:lnTo>
                    <a:pt x="28" y="22"/>
                  </a:lnTo>
                  <a:lnTo>
                    <a:pt x="26" y="20"/>
                  </a:lnTo>
                  <a:lnTo>
                    <a:pt x="22" y="12"/>
                  </a:lnTo>
                  <a:lnTo>
                    <a:pt x="18" y="6"/>
                  </a:lnTo>
                  <a:lnTo>
                    <a:pt x="16" y="0"/>
                  </a:lnTo>
                  <a:lnTo>
                    <a:pt x="14" y="4"/>
                  </a:lnTo>
                  <a:lnTo>
                    <a:pt x="12" y="12"/>
                  </a:lnTo>
                  <a:lnTo>
                    <a:pt x="10" y="16"/>
                  </a:lnTo>
                  <a:lnTo>
                    <a:pt x="8" y="22"/>
                  </a:lnTo>
                  <a:lnTo>
                    <a:pt x="6" y="26"/>
                  </a:lnTo>
                  <a:lnTo>
                    <a:pt x="6" y="26"/>
                  </a:lnTo>
                  <a:lnTo>
                    <a:pt x="6" y="28"/>
                  </a:lnTo>
                  <a:lnTo>
                    <a:pt x="6" y="30"/>
                  </a:lnTo>
                  <a:lnTo>
                    <a:pt x="6" y="32"/>
                  </a:lnTo>
                  <a:lnTo>
                    <a:pt x="6" y="36"/>
                  </a:lnTo>
                  <a:lnTo>
                    <a:pt x="6" y="38"/>
                  </a:lnTo>
                  <a:lnTo>
                    <a:pt x="6" y="44"/>
                  </a:lnTo>
                  <a:lnTo>
                    <a:pt x="8" y="48"/>
                  </a:lnTo>
                  <a:lnTo>
                    <a:pt x="8" y="48"/>
                  </a:lnTo>
                  <a:lnTo>
                    <a:pt x="8" y="50"/>
                  </a:lnTo>
                  <a:lnTo>
                    <a:pt x="10" y="54"/>
                  </a:lnTo>
                  <a:lnTo>
                    <a:pt x="12" y="58"/>
                  </a:lnTo>
                  <a:lnTo>
                    <a:pt x="12" y="60"/>
                  </a:lnTo>
                  <a:lnTo>
                    <a:pt x="12" y="62"/>
                  </a:lnTo>
                  <a:lnTo>
                    <a:pt x="14" y="64"/>
                  </a:lnTo>
                  <a:lnTo>
                    <a:pt x="14" y="68"/>
                  </a:lnTo>
                  <a:lnTo>
                    <a:pt x="14" y="70"/>
                  </a:lnTo>
                  <a:lnTo>
                    <a:pt x="14" y="72"/>
                  </a:lnTo>
                  <a:lnTo>
                    <a:pt x="14" y="72"/>
                  </a:lnTo>
                  <a:lnTo>
                    <a:pt x="14" y="72"/>
                  </a:lnTo>
                  <a:lnTo>
                    <a:pt x="14" y="74"/>
                  </a:lnTo>
                  <a:lnTo>
                    <a:pt x="14" y="74"/>
                  </a:lnTo>
                  <a:lnTo>
                    <a:pt x="14" y="74"/>
                  </a:lnTo>
                  <a:lnTo>
                    <a:pt x="12" y="74"/>
                  </a:lnTo>
                  <a:lnTo>
                    <a:pt x="12" y="74"/>
                  </a:lnTo>
                  <a:lnTo>
                    <a:pt x="12" y="74"/>
                  </a:lnTo>
                  <a:lnTo>
                    <a:pt x="10" y="74"/>
                  </a:lnTo>
                  <a:lnTo>
                    <a:pt x="8" y="74"/>
                  </a:lnTo>
                  <a:lnTo>
                    <a:pt x="6" y="74"/>
                  </a:lnTo>
                  <a:lnTo>
                    <a:pt x="4" y="72"/>
                  </a:lnTo>
                  <a:lnTo>
                    <a:pt x="2" y="72"/>
                  </a:lnTo>
                  <a:lnTo>
                    <a:pt x="2" y="72"/>
                  </a:lnTo>
                  <a:lnTo>
                    <a:pt x="2" y="72"/>
                  </a:lnTo>
                  <a:lnTo>
                    <a:pt x="0" y="74"/>
                  </a:lnTo>
                  <a:lnTo>
                    <a:pt x="0" y="74"/>
                  </a:lnTo>
                  <a:lnTo>
                    <a:pt x="0" y="74"/>
                  </a:lnTo>
                  <a:lnTo>
                    <a:pt x="0" y="76"/>
                  </a:lnTo>
                  <a:lnTo>
                    <a:pt x="0" y="76"/>
                  </a:lnTo>
                  <a:lnTo>
                    <a:pt x="0" y="78"/>
                  </a:lnTo>
                  <a:lnTo>
                    <a:pt x="0" y="80"/>
                  </a:lnTo>
                  <a:lnTo>
                    <a:pt x="0" y="82"/>
                  </a:lnTo>
                  <a:lnTo>
                    <a:pt x="0" y="84"/>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44" name="Freeform 610">
              <a:extLst>
                <a:ext uri="{FF2B5EF4-FFF2-40B4-BE49-F238E27FC236}">
                  <a16:creationId xmlns:a16="http://schemas.microsoft.com/office/drawing/2014/main" id="{E30CC05C-1FA1-4C64-A975-98C529452DDB}"/>
                </a:ext>
              </a:extLst>
            </p:cNvPr>
            <p:cNvSpPr>
              <a:spLocks/>
            </p:cNvSpPr>
            <p:nvPr/>
          </p:nvSpPr>
          <p:spPr bwMode="auto">
            <a:xfrm>
              <a:off x="3922747" y="3372660"/>
              <a:ext cx="26477" cy="47873"/>
            </a:xfrm>
            <a:custGeom>
              <a:avLst/>
              <a:gdLst>
                <a:gd name="T0" fmla="*/ 10 w 14"/>
                <a:gd name="T1" fmla="*/ 28 h 28"/>
                <a:gd name="T2" fmla="*/ 10 w 14"/>
                <a:gd name="T3" fmla="*/ 28 h 28"/>
                <a:gd name="T4" fmla="*/ 10 w 14"/>
                <a:gd name="T5" fmla="*/ 24 h 28"/>
                <a:gd name="T6" fmla="*/ 8 w 14"/>
                <a:gd name="T7" fmla="*/ 22 h 28"/>
                <a:gd name="T8" fmla="*/ 8 w 14"/>
                <a:gd name="T9" fmla="*/ 22 h 28"/>
                <a:gd name="T10" fmla="*/ 4 w 14"/>
                <a:gd name="T11" fmla="*/ 16 h 28"/>
                <a:gd name="T12" fmla="*/ 4 w 14"/>
                <a:gd name="T13" fmla="*/ 16 h 28"/>
                <a:gd name="T14" fmla="*/ 0 w 14"/>
                <a:gd name="T15" fmla="*/ 12 h 28"/>
                <a:gd name="T16" fmla="*/ 0 w 14"/>
                <a:gd name="T17" fmla="*/ 12 h 28"/>
                <a:gd name="T18" fmla="*/ 0 w 14"/>
                <a:gd name="T19" fmla="*/ 8 h 28"/>
                <a:gd name="T20" fmla="*/ 0 w 14"/>
                <a:gd name="T21" fmla="*/ 8 h 28"/>
                <a:gd name="T22" fmla="*/ 4 w 14"/>
                <a:gd name="T23" fmla="*/ 4 h 28"/>
                <a:gd name="T24" fmla="*/ 4 w 14"/>
                <a:gd name="T25" fmla="*/ 4 h 28"/>
                <a:gd name="T26" fmla="*/ 4 w 14"/>
                <a:gd name="T27" fmla="*/ 0 h 28"/>
                <a:gd name="T28" fmla="*/ 4 w 14"/>
                <a:gd name="T29" fmla="*/ 0 h 28"/>
                <a:gd name="T30" fmla="*/ 4 w 14"/>
                <a:gd name="T31" fmla="*/ 0 h 28"/>
                <a:gd name="T32" fmla="*/ 4 w 14"/>
                <a:gd name="T33" fmla="*/ 0 h 28"/>
                <a:gd name="T34" fmla="*/ 6 w 14"/>
                <a:gd name="T35" fmla="*/ 0 h 28"/>
                <a:gd name="T36" fmla="*/ 6 w 14"/>
                <a:gd name="T37" fmla="*/ 2 h 28"/>
                <a:gd name="T38" fmla="*/ 6 w 14"/>
                <a:gd name="T39" fmla="*/ 2 h 28"/>
                <a:gd name="T40" fmla="*/ 10 w 14"/>
                <a:gd name="T41" fmla="*/ 8 h 28"/>
                <a:gd name="T42" fmla="*/ 10 w 14"/>
                <a:gd name="T43" fmla="*/ 8 h 28"/>
                <a:gd name="T44" fmla="*/ 10 w 14"/>
                <a:gd name="T45" fmla="*/ 10 h 28"/>
                <a:gd name="T46" fmla="*/ 12 w 14"/>
                <a:gd name="T47" fmla="*/ 14 h 28"/>
                <a:gd name="T48" fmla="*/ 12 w 14"/>
                <a:gd name="T49" fmla="*/ 14 h 28"/>
                <a:gd name="T50" fmla="*/ 12 w 14"/>
                <a:gd name="T51" fmla="*/ 16 h 28"/>
                <a:gd name="T52" fmla="*/ 14 w 14"/>
                <a:gd name="T53" fmla="*/ 18 h 28"/>
                <a:gd name="T54" fmla="*/ 14 w 14"/>
                <a:gd name="T55" fmla="*/ 18 h 28"/>
                <a:gd name="T56" fmla="*/ 14 w 14"/>
                <a:gd name="T57" fmla="*/ 20 h 28"/>
                <a:gd name="T58" fmla="*/ 14 w 14"/>
                <a:gd name="T59" fmla="*/ 26 h 28"/>
                <a:gd name="T60" fmla="*/ 14 w 14"/>
                <a:gd name="T61" fmla="*/ 26 h 28"/>
                <a:gd name="T62" fmla="*/ 14 w 14"/>
                <a:gd name="T63" fmla="*/ 28 h 28"/>
                <a:gd name="T64" fmla="*/ 12 w 14"/>
                <a:gd name="T65" fmla="*/ 28 h 28"/>
                <a:gd name="T66" fmla="*/ 12 w 14"/>
                <a:gd name="T67" fmla="*/ 28 h 28"/>
                <a:gd name="T68" fmla="*/ 10 w 14"/>
                <a:gd name="T69" fmla="*/ 28 h 28"/>
                <a:gd name="T70" fmla="*/ 10 w 14"/>
                <a:gd name="T71"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 h="28">
                  <a:moveTo>
                    <a:pt x="10" y="28"/>
                  </a:moveTo>
                  <a:lnTo>
                    <a:pt x="10" y="28"/>
                  </a:lnTo>
                  <a:lnTo>
                    <a:pt x="10" y="24"/>
                  </a:lnTo>
                  <a:lnTo>
                    <a:pt x="8" y="22"/>
                  </a:lnTo>
                  <a:lnTo>
                    <a:pt x="8" y="22"/>
                  </a:lnTo>
                  <a:lnTo>
                    <a:pt x="4" y="16"/>
                  </a:lnTo>
                  <a:lnTo>
                    <a:pt x="4" y="16"/>
                  </a:lnTo>
                  <a:lnTo>
                    <a:pt x="0" y="12"/>
                  </a:lnTo>
                  <a:lnTo>
                    <a:pt x="0" y="12"/>
                  </a:lnTo>
                  <a:lnTo>
                    <a:pt x="0" y="8"/>
                  </a:lnTo>
                  <a:lnTo>
                    <a:pt x="0" y="8"/>
                  </a:lnTo>
                  <a:lnTo>
                    <a:pt x="4" y="4"/>
                  </a:lnTo>
                  <a:lnTo>
                    <a:pt x="4" y="4"/>
                  </a:lnTo>
                  <a:lnTo>
                    <a:pt x="4" y="0"/>
                  </a:lnTo>
                  <a:lnTo>
                    <a:pt x="4" y="0"/>
                  </a:lnTo>
                  <a:lnTo>
                    <a:pt x="4" y="0"/>
                  </a:lnTo>
                  <a:lnTo>
                    <a:pt x="4" y="0"/>
                  </a:lnTo>
                  <a:lnTo>
                    <a:pt x="6" y="0"/>
                  </a:lnTo>
                  <a:lnTo>
                    <a:pt x="6" y="2"/>
                  </a:lnTo>
                  <a:lnTo>
                    <a:pt x="6" y="2"/>
                  </a:lnTo>
                  <a:lnTo>
                    <a:pt x="10" y="8"/>
                  </a:lnTo>
                  <a:lnTo>
                    <a:pt x="10" y="8"/>
                  </a:lnTo>
                  <a:lnTo>
                    <a:pt x="10" y="10"/>
                  </a:lnTo>
                  <a:lnTo>
                    <a:pt x="12" y="14"/>
                  </a:lnTo>
                  <a:lnTo>
                    <a:pt x="12" y="14"/>
                  </a:lnTo>
                  <a:lnTo>
                    <a:pt x="12" y="16"/>
                  </a:lnTo>
                  <a:lnTo>
                    <a:pt x="14" y="18"/>
                  </a:lnTo>
                  <a:lnTo>
                    <a:pt x="14" y="18"/>
                  </a:lnTo>
                  <a:lnTo>
                    <a:pt x="14" y="20"/>
                  </a:lnTo>
                  <a:lnTo>
                    <a:pt x="14" y="26"/>
                  </a:lnTo>
                  <a:lnTo>
                    <a:pt x="14" y="26"/>
                  </a:lnTo>
                  <a:lnTo>
                    <a:pt x="14" y="28"/>
                  </a:lnTo>
                  <a:lnTo>
                    <a:pt x="12" y="28"/>
                  </a:lnTo>
                  <a:lnTo>
                    <a:pt x="12" y="28"/>
                  </a:lnTo>
                  <a:lnTo>
                    <a:pt x="10" y="28"/>
                  </a:lnTo>
                  <a:lnTo>
                    <a:pt x="10" y="28"/>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grpSp>
          <p:nvGrpSpPr>
            <p:cNvPr id="445" name="Gruppieren 26632">
              <a:extLst>
                <a:ext uri="{FF2B5EF4-FFF2-40B4-BE49-F238E27FC236}">
                  <a16:creationId xmlns:a16="http://schemas.microsoft.com/office/drawing/2014/main" id="{E861E804-3848-4251-98F4-EADC33D5249C}"/>
                </a:ext>
              </a:extLst>
            </p:cNvPr>
            <p:cNvGrpSpPr/>
            <p:nvPr/>
          </p:nvGrpSpPr>
          <p:grpSpPr>
            <a:xfrm>
              <a:off x="2523256" y="1187587"/>
              <a:ext cx="2137061" cy="1672146"/>
              <a:chOff x="1383003" y="2114717"/>
              <a:chExt cx="1793875" cy="1552575"/>
            </a:xfrm>
            <a:solidFill>
              <a:schemeClr val="bg2"/>
            </a:solidFill>
          </p:grpSpPr>
          <p:sp>
            <p:nvSpPr>
              <p:cNvPr id="499" name="Freeform 585">
                <a:extLst>
                  <a:ext uri="{FF2B5EF4-FFF2-40B4-BE49-F238E27FC236}">
                    <a16:creationId xmlns:a16="http://schemas.microsoft.com/office/drawing/2014/main" id="{B2324611-C304-4646-A9B5-9ECDF29E8063}"/>
                  </a:ext>
                </a:extLst>
              </p:cNvPr>
              <p:cNvSpPr>
                <a:spLocks/>
              </p:cNvSpPr>
              <p:nvPr/>
            </p:nvSpPr>
            <p:spPr bwMode="auto">
              <a:xfrm>
                <a:off x="1586203" y="3391067"/>
                <a:ext cx="53975" cy="57150"/>
              </a:xfrm>
              <a:custGeom>
                <a:avLst/>
                <a:gdLst>
                  <a:gd name="T0" fmla="*/ 0 w 34"/>
                  <a:gd name="T1" fmla="*/ 8 h 36"/>
                  <a:gd name="T2" fmla="*/ 0 w 34"/>
                  <a:gd name="T3" fmla="*/ 8 h 36"/>
                  <a:gd name="T4" fmla="*/ 0 w 34"/>
                  <a:gd name="T5" fmla="*/ 8 h 36"/>
                  <a:gd name="T6" fmla="*/ 0 w 34"/>
                  <a:gd name="T7" fmla="*/ 6 h 36"/>
                  <a:gd name="T8" fmla="*/ 2 w 34"/>
                  <a:gd name="T9" fmla="*/ 4 h 36"/>
                  <a:gd name="T10" fmla="*/ 2 w 34"/>
                  <a:gd name="T11" fmla="*/ 4 h 36"/>
                  <a:gd name="T12" fmla="*/ 4 w 34"/>
                  <a:gd name="T13" fmla="*/ 2 h 36"/>
                  <a:gd name="T14" fmla="*/ 6 w 34"/>
                  <a:gd name="T15" fmla="*/ 2 h 36"/>
                  <a:gd name="T16" fmla="*/ 6 w 34"/>
                  <a:gd name="T17" fmla="*/ 0 h 36"/>
                  <a:gd name="T18" fmla="*/ 8 w 34"/>
                  <a:gd name="T19" fmla="*/ 0 h 36"/>
                  <a:gd name="T20" fmla="*/ 8 w 34"/>
                  <a:gd name="T21" fmla="*/ 0 h 36"/>
                  <a:gd name="T22" fmla="*/ 8 w 34"/>
                  <a:gd name="T23" fmla="*/ 0 h 36"/>
                  <a:gd name="T24" fmla="*/ 10 w 34"/>
                  <a:gd name="T25" fmla="*/ 0 h 36"/>
                  <a:gd name="T26" fmla="*/ 12 w 34"/>
                  <a:gd name="T27" fmla="*/ 2 h 36"/>
                  <a:gd name="T28" fmla="*/ 12 w 34"/>
                  <a:gd name="T29" fmla="*/ 2 h 36"/>
                  <a:gd name="T30" fmla="*/ 14 w 34"/>
                  <a:gd name="T31" fmla="*/ 4 h 36"/>
                  <a:gd name="T32" fmla="*/ 16 w 34"/>
                  <a:gd name="T33" fmla="*/ 4 h 36"/>
                  <a:gd name="T34" fmla="*/ 18 w 34"/>
                  <a:gd name="T35" fmla="*/ 8 h 36"/>
                  <a:gd name="T36" fmla="*/ 20 w 34"/>
                  <a:gd name="T37" fmla="*/ 12 h 36"/>
                  <a:gd name="T38" fmla="*/ 22 w 34"/>
                  <a:gd name="T39" fmla="*/ 14 h 36"/>
                  <a:gd name="T40" fmla="*/ 26 w 34"/>
                  <a:gd name="T41" fmla="*/ 20 h 36"/>
                  <a:gd name="T42" fmla="*/ 28 w 34"/>
                  <a:gd name="T43" fmla="*/ 22 h 36"/>
                  <a:gd name="T44" fmla="*/ 30 w 34"/>
                  <a:gd name="T45" fmla="*/ 24 h 36"/>
                  <a:gd name="T46" fmla="*/ 32 w 34"/>
                  <a:gd name="T47" fmla="*/ 26 h 36"/>
                  <a:gd name="T48" fmla="*/ 32 w 34"/>
                  <a:gd name="T49" fmla="*/ 28 h 36"/>
                  <a:gd name="T50" fmla="*/ 34 w 34"/>
                  <a:gd name="T51" fmla="*/ 30 h 36"/>
                  <a:gd name="T52" fmla="*/ 34 w 34"/>
                  <a:gd name="T53" fmla="*/ 30 h 36"/>
                  <a:gd name="T54" fmla="*/ 34 w 34"/>
                  <a:gd name="T55" fmla="*/ 30 h 36"/>
                  <a:gd name="T56" fmla="*/ 34 w 34"/>
                  <a:gd name="T57" fmla="*/ 32 h 36"/>
                  <a:gd name="T58" fmla="*/ 34 w 34"/>
                  <a:gd name="T59" fmla="*/ 32 h 36"/>
                  <a:gd name="T60" fmla="*/ 34 w 34"/>
                  <a:gd name="T61" fmla="*/ 32 h 36"/>
                  <a:gd name="T62" fmla="*/ 32 w 34"/>
                  <a:gd name="T63" fmla="*/ 34 h 36"/>
                  <a:gd name="T64" fmla="*/ 32 w 34"/>
                  <a:gd name="T65" fmla="*/ 34 h 36"/>
                  <a:gd name="T66" fmla="*/ 32 w 34"/>
                  <a:gd name="T67" fmla="*/ 34 h 36"/>
                  <a:gd name="T68" fmla="*/ 30 w 34"/>
                  <a:gd name="T69" fmla="*/ 36 h 36"/>
                  <a:gd name="T70" fmla="*/ 28 w 34"/>
                  <a:gd name="T71" fmla="*/ 36 h 36"/>
                  <a:gd name="T72" fmla="*/ 26 w 34"/>
                  <a:gd name="T73" fmla="*/ 36 h 36"/>
                  <a:gd name="T74" fmla="*/ 24 w 34"/>
                  <a:gd name="T75" fmla="*/ 36 h 36"/>
                  <a:gd name="T76" fmla="*/ 22 w 34"/>
                  <a:gd name="T77" fmla="*/ 36 h 36"/>
                  <a:gd name="T78" fmla="*/ 20 w 34"/>
                  <a:gd name="T79" fmla="*/ 36 h 36"/>
                  <a:gd name="T80" fmla="*/ 18 w 34"/>
                  <a:gd name="T81" fmla="*/ 36 h 36"/>
                  <a:gd name="T82" fmla="*/ 18 w 34"/>
                  <a:gd name="T83" fmla="*/ 36 h 36"/>
                  <a:gd name="T84" fmla="*/ 16 w 34"/>
                  <a:gd name="T85" fmla="*/ 34 h 36"/>
                  <a:gd name="T86" fmla="*/ 16 w 34"/>
                  <a:gd name="T87" fmla="*/ 34 h 36"/>
                  <a:gd name="T88" fmla="*/ 14 w 34"/>
                  <a:gd name="T89" fmla="*/ 32 h 36"/>
                  <a:gd name="T90" fmla="*/ 12 w 34"/>
                  <a:gd name="T91" fmla="*/ 30 h 36"/>
                  <a:gd name="T92" fmla="*/ 10 w 34"/>
                  <a:gd name="T93" fmla="*/ 28 h 36"/>
                  <a:gd name="T94" fmla="*/ 8 w 34"/>
                  <a:gd name="T95" fmla="*/ 26 h 36"/>
                  <a:gd name="T96" fmla="*/ 4 w 34"/>
                  <a:gd name="T97" fmla="*/ 22 h 36"/>
                  <a:gd name="T98" fmla="*/ 2 w 34"/>
                  <a:gd name="T99" fmla="*/ 18 h 36"/>
                  <a:gd name="T100" fmla="*/ 0 w 34"/>
                  <a:gd name="T101" fmla="*/ 16 h 36"/>
                  <a:gd name="T102" fmla="*/ 0 w 34"/>
                  <a:gd name="T103" fmla="*/ 14 h 36"/>
                  <a:gd name="T104" fmla="*/ 0 w 34"/>
                  <a:gd name="T105" fmla="*/ 12 h 36"/>
                  <a:gd name="T106" fmla="*/ 0 w 34"/>
                  <a:gd name="T107" fmla="*/ 10 h 36"/>
                  <a:gd name="T108" fmla="*/ 0 w 34"/>
                  <a:gd name="T109" fmla="*/ 10 h 36"/>
                  <a:gd name="T110" fmla="*/ 0 w 34"/>
                  <a:gd name="T111"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 h="36">
                    <a:moveTo>
                      <a:pt x="0" y="8"/>
                    </a:moveTo>
                    <a:lnTo>
                      <a:pt x="0" y="8"/>
                    </a:lnTo>
                    <a:lnTo>
                      <a:pt x="0" y="8"/>
                    </a:lnTo>
                    <a:lnTo>
                      <a:pt x="0" y="6"/>
                    </a:lnTo>
                    <a:lnTo>
                      <a:pt x="2" y="4"/>
                    </a:lnTo>
                    <a:lnTo>
                      <a:pt x="2" y="4"/>
                    </a:lnTo>
                    <a:lnTo>
                      <a:pt x="4" y="2"/>
                    </a:lnTo>
                    <a:lnTo>
                      <a:pt x="6" y="2"/>
                    </a:lnTo>
                    <a:lnTo>
                      <a:pt x="6" y="0"/>
                    </a:lnTo>
                    <a:lnTo>
                      <a:pt x="8" y="0"/>
                    </a:lnTo>
                    <a:lnTo>
                      <a:pt x="8" y="0"/>
                    </a:lnTo>
                    <a:lnTo>
                      <a:pt x="8" y="0"/>
                    </a:lnTo>
                    <a:lnTo>
                      <a:pt x="10" y="0"/>
                    </a:lnTo>
                    <a:lnTo>
                      <a:pt x="12" y="2"/>
                    </a:lnTo>
                    <a:lnTo>
                      <a:pt x="12" y="2"/>
                    </a:lnTo>
                    <a:lnTo>
                      <a:pt x="14" y="4"/>
                    </a:lnTo>
                    <a:lnTo>
                      <a:pt x="16" y="4"/>
                    </a:lnTo>
                    <a:lnTo>
                      <a:pt x="18" y="8"/>
                    </a:lnTo>
                    <a:lnTo>
                      <a:pt x="20" y="12"/>
                    </a:lnTo>
                    <a:lnTo>
                      <a:pt x="22" y="14"/>
                    </a:lnTo>
                    <a:lnTo>
                      <a:pt x="26" y="20"/>
                    </a:lnTo>
                    <a:lnTo>
                      <a:pt x="28" y="22"/>
                    </a:lnTo>
                    <a:lnTo>
                      <a:pt x="30" y="24"/>
                    </a:lnTo>
                    <a:lnTo>
                      <a:pt x="32" y="26"/>
                    </a:lnTo>
                    <a:lnTo>
                      <a:pt x="32" y="28"/>
                    </a:lnTo>
                    <a:lnTo>
                      <a:pt x="34" y="30"/>
                    </a:lnTo>
                    <a:lnTo>
                      <a:pt x="34" y="30"/>
                    </a:lnTo>
                    <a:lnTo>
                      <a:pt x="34" y="30"/>
                    </a:lnTo>
                    <a:lnTo>
                      <a:pt x="34" y="32"/>
                    </a:lnTo>
                    <a:lnTo>
                      <a:pt x="34" y="32"/>
                    </a:lnTo>
                    <a:lnTo>
                      <a:pt x="34" y="32"/>
                    </a:lnTo>
                    <a:lnTo>
                      <a:pt x="32" y="34"/>
                    </a:lnTo>
                    <a:lnTo>
                      <a:pt x="32" y="34"/>
                    </a:lnTo>
                    <a:lnTo>
                      <a:pt x="32" y="34"/>
                    </a:lnTo>
                    <a:lnTo>
                      <a:pt x="30" y="36"/>
                    </a:lnTo>
                    <a:lnTo>
                      <a:pt x="28" y="36"/>
                    </a:lnTo>
                    <a:lnTo>
                      <a:pt x="26" y="36"/>
                    </a:lnTo>
                    <a:lnTo>
                      <a:pt x="24" y="36"/>
                    </a:lnTo>
                    <a:lnTo>
                      <a:pt x="22" y="36"/>
                    </a:lnTo>
                    <a:lnTo>
                      <a:pt x="20" y="36"/>
                    </a:lnTo>
                    <a:lnTo>
                      <a:pt x="18" y="36"/>
                    </a:lnTo>
                    <a:lnTo>
                      <a:pt x="18" y="36"/>
                    </a:lnTo>
                    <a:lnTo>
                      <a:pt x="16" y="34"/>
                    </a:lnTo>
                    <a:lnTo>
                      <a:pt x="16" y="34"/>
                    </a:lnTo>
                    <a:lnTo>
                      <a:pt x="14" y="32"/>
                    </a:lnTo>
                    <a:lnTo>
                      <a:pt x="12" y="30"/>
                    </a:lnTo>
                    <a:lnTo>
                      <a:pt x="10" y="28"/>
                    </a:lnTo>
                    <a:lnTo>
                      <a:pt x="8" y="26"/>
                    </a:lnTo>
                    <a:lnTo>
                      <a:pt x="4" y="22"/>
                    </a:lnTo>
                    <a:lnTo>
                      <a:pt x="2" y="18"/>
                    </a:lnTo>
                    <a:lnTo>
                      <a:pt x="0" y="16"/>
                    </a:lnTo>
                    <a:lnTo>
                      <a:pt x="0" y="14"/>
                    </a:lnTo>
                    <a:lnTo>
                      <a:pt x="0" y="12"/>
                    </a:lnTo>
                    <a:lnTo>
                      <a:pt x="0" y="10"/>
                    </a:lnTo>
                    <a:lnTo>
                      <a:pt x="0" y="10"/>
                    </a:lnTo>
                    <a:lnTo>
                      <a:pt x="0" y="8"/>
                    </a:lnTo>
                    <a:close/>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500" name="Freeform 530">
                <a:extLst>
                  <a:ext uri="{FF2B5EF4-FFF2-40B4-BE49-F238E27FC236}">
                    <a16:creationId xmlns:a16="http://schemas.microsoft.com/office/drawing/2014/main" id="{F50BCD8B-591F-44B3-A50C-6F3CDC4412D4}"/>
                  </a:ext>
                </a:extLst>
              </p:cNvPr>
              <p:cNvSpPr>
                <a:spLocks/>
              </p:cNvSpPr>
              <p:nvPr/>
            </p:nvSpPr>
            <p:spPr bwMode="auto">
              <a:xfrm>
                <a:off x="1383003" y="2629067"/>
                <a:ext cx="1746250" cy="1038225"/>
              </a:xfrm>
              <a:custGeom>
                <a:avLst/>
                <a:gdLst>
                  <a:gd name="T0" fmla="*/ 1028 w 1100"/>
                  <a:gd name="T1" fmla="*/ 304 h 654"/>
                  <a:gd name="T2" fmla="*/ 1038 w 1100"/>
                  <a:gd name="T3" fmla="*/ 338 h 654"/>
                  <a:gd name="T4" fmla="*/ 1044 w 1100"/>
                  <a:gd name="T5" fmla="*/ 374 h 654"/>
                  <a:gd name="T6" fmla="*/ 1066 w 1100"/>
                  <a:gd name="T7" fmla="*/ 388 h 654"/>
                  <a:gd name="T8" fmla="*/ 1054 w 1100"/>
                  <a:gd name="T9" fmla="*/ 410 h 654"/>
                  <a:gd name="T10" fmla="*/ 1086 w 1100"/>
                  <a:gd name="T11" fmla="*/ 406 h 654"/>
                  <a:gd name="T12" fmla="*/ 1092 w 1100"/>
                  <a:gd name="T13" fmla="*/ 458 h 654"/>
                  <a:gd name="T14" fmla="*/ 1012 w 1100"/>
                  <a:gd name="T15" fmla="*/ 480 h 654"/>
                  <a:gd name="T16" fmla="*/ 912 w 1100"/>
                  <a:gd name="T17" fmla="*/ 512 h 654"/>
                  <a:gd name="T18" fmla="*/ 958 w 1100"/>
                  <a:gd name="T19" fmla="*/ 500 h 654"/>
                  <a:gd name="T20" fmla="*/ 976 w 1100"/>
                  <a:gd name="T21" fmla="*/ 542 h 654"/>
                  <a:gd name="T22" fmla="*/ 988 w 1100"/>
                  <a:gd name="T23" fmla="*/ 582 h 654"/>
                  <a:gd name="T24" fmla="*/ 946 w 1100"/>
                  <a:gd name="T25" fmla="*/ 592 h 654"/>
                  <a:gd name="T26" fmla="*/ 966 w 1100"/>
                  <a:gd name="T27" fmla="*/ 554 h 654"/>
                  <a:gd name="T28" fmla="*/ 920 w 1100"/>
                  <a:gd name="T29" fmla="*/ 540 h 654"/>
                  <a:gd name="T30" fmla="*/ 874 w 1100"/>
                  <a:gd name="T31" fmla="*/ 586 h 654"/>
                  <a:gd name="T32" fmla="*/ 800 w 1100"/>
                  <a:gd name="T33" fmla="*/ 610 h 654"/>
                  <a:gd name="T34" fmla="*/ 732 w 1100"/>
                  <a:gd name="T35" fmla="*/ 646 h 654"/>
                  <a:gd name="T36" fmla="*/ 720 w 1100"/>
                  <a:gd name="T37" fmla="*/ 616 h 654"/>
                  <a:gd name="T38" fmla="*/ 670 w 1100"/>
                  <a:gd name="T39" fmla="*/ 538 h 654"/>
                  <a:gd name="T40" fmla="*/ 560 w 1100"/>
                  <a:gd name="T41" fmla="*/ 520 h 654"/>
                  <a:gd name="T42" fmla="*/ 122 w 1100"/>
                  <a:gd name="T43" fmla="*/ 448 h 654"/>
                  <a:gd name="T44" fmla="*/ 106 w 1100"/>
                  <a:gd name="T45" fmla="*/ 408 h 654"/>
                  <a:gd name="T46" fmla="*/ 116 w 1100"/>
                  <a:gd name="T47" fmla="*/ 360 h 654"/>
                  <a:gd name="T48" fmla="*/ 84 w 1100"/>
                  <a:gd name="T49" fmla="*/ 326 h 654"/>
                  <a:gd name="T50" fmla="*/ 48 w 1100"/>
                  <a:gd name="T51" fmla="*/ 292 h 654"/>
                  <a:gd name="T52" fmla="*/ 20 w 1100"/>
                  <a:gd name="T53" fmla="*/ 290 h 654"/>
                  <a:gd name="T54" fmla="*/ 118 w 1100"/>
                  <a:gd name="T55" fmla="*/ 66 h 654"/>
                  <a:gd name="T56" fmla="*/ 172 w 1100"/>
                  <a:gd name="T57" fmla="*/ 54 h 654"/>
                  <a:gd name="T58" fmla="*/ 198 w 1100"/>
                  <a:gd name="T59" fmla="*/ 48 h 654"/>
                  <a:gd name="T60" fmla="*/ 234 w 1100"/>
                  <a:gd name="T61" fmla="*/ 32 h 654"/>
                  <a:gd name="T62" fmla="*/ 276 w 1100"/>
                  <a:gd name="T63" fmla="*/ 48 h 654"/>
                  <a:gd name="T64" fmla="*/ 306 w 1100"/>
                  <a:gd name="T65" fmla="*/ 46 h 654"/>
                  <a:gd name="T66" fmla="*/ 416 w 1100"/>
                  <a:gd name="T67" fmla="*/ 76 h 654"/>
                  <a:gd name="T68" fmla="*/ 446 w 1100"/>
                  <a:gd name="T69" fmla="*/ 86 h 654"/>
                  <a:gd name="T70" fmla="*/ 486 w 1100"/>
                  <a:gd name="T71" fmla="*/ 96 h 654"/>
                  <a:gd name="T72" fmla="*/ 546 w 1100"/>
                  <a:gd name="T73" fmla="*/ 98 h 654"/>
                  <a:gd name="T74" fmla="*/ 622 w 1100"/>
                  <a:gd name="T75" fmla="*/ 80 h 654"/>
                  <a:gd name="T76" fmla="*/ 660 w 1100"/>
                  <a:gd name="T77" fmla="*/ 68 h 654"/>
                  <a:gd name="T78" fmla="*/ 654 w 1100"/>
                  <a:gd name="T79" fmla="*/ 16 h 654"/>
                  <a:gd name="T80" fmla="*/ 694 w 1100"/>
                  <a:gd name="T81" fmla="*/ 26 h 654"/>
                  <a:gd name="T82" fmla="*/ 714 w 1100"/>
                  <a:gd name="T83" fmla="*/ 80 h 654"/>
                  <a:gd name="T84" fmla="*/ 734 w 1100"/>
                  <a:gd name="T85" fmla="*/ 96 h 654"/>
                  <a:gd name="T86" fmla="*/ 768 w 1100"/>
                  <a:gd name="T87" fmla="*/ 76 h 654"/>
                  <a:gd name="T88" fmla="*/ 812 w 1100"/>
                  <a:gd name="T89" fmla="*/ 54 h 654"/>
                  <a:gd name="T90" fmla="*/ 812 w 1100"/>
                  <a:gd name="T91" fmla="*/ 104 h 654"/>
                  <a:gd name="T92" fmla="*/ 766 w 1100"/>
                  <a:gd name="T93" fmla="*/ 124 h 654"/>
                  <a:gd name="T94" fmla="*/ 722 w 1100"/>
                  <a:gd name="T95" fmla="*/ 144 h 654"/>
                  <a:gd name="T96" fmla="*/ 712 w 1100"/>
                  <a:gd name="T97" fmla="*/ 150 h 654"/>
                  <a:gd name="T98" fmla="*/ 688 w 1100"/>
                  <a:gd name="T99" fmla="*/ 186 h 654"/>
                  <a:gd name="T100" fmla="*/ 604 w 1100"/>
                  <a:gd name="T101" fmla="*/ 274 h 654"/>
                  <a:gd name="T102" fmla="*/ 624 w 1100"/>
                  <a:gd name="T103" fmla="*/ 320 h 654"/>
                  <a:gd name="T104" fmla="*/ 692 w 1100"/>
                  <a:gd name="T105" fmla="*/ 364 h 654"/>
                  <a:gd name="T106" fmla="*/ 750 w 1100"/>
                  <a:gd name="T107" fmla="*/ 382 h 654"/>
                  <a:gd name="T108" fmla="*/ 754 w 1100"/>
                  <a:gd name="T109" fmla="*/ 462 h 654"/>
                  <a:gd name="T110" fmla="*/ 788 w 1100"/>
                  <a:gd name="T111" fmla="*/ 460 h 654"/>
                  <a:gd name="T112" fmla="*/ 806 w 1100"/>
                  <a:gd name="T113" fmla="*/ 380 h 654"/>
                  <a:gd name="T114" fmla="*/ 822 w 1100"/>
                  <a:gd name="T115" fmla="*/ 296 h 654"/>
                  <a:gd name="T116" fmla="*/ 840 w 1100"/>
                  <a:gd name="T117" fmla="*/ 216 h 654"/>
                  <a:gd name="T118" fmla="*/ 902 w 1100"/>
                  <a:gd name="T119" fmla="*/ 224 h 654"/>
                  <a:gd name="T120" fmla="*/ 936 w 1100"/>
                  <a:gd name="T121" fmla="*/ 270 h 654"/>
                  <a:gd name="T122" fmla="*/ 986 w 1100"/>
                  <a:gd name="T123" fmla="*/ 302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00" h="654">
                    <a:moveTo>
                      <a:pt x="1004" y="272"/>
                    </a:moveTo>
                    <a:lnTo>
                      <a:pt x="1004" y="272"/>
                    </a:lnTo>
                    <a:lnTo>
                      <a:pt x="1004" y="272"/>
                    </a:lnTo>
                    <a:lnTo>
                      <a:pt x="1006" y="272"/>
                    </a:lnTo>
                    <a:lnTo>
                      <a:pt x="1006" y="272"/>
                    </a:lnTo>
                    <a:lnTo>
                      <a:pt x="1006" y="272"/>
                    </a:lnTo>
                    <a:lnTo>
                      <a:pt x="1008" y="274"/>
                    </a:lnTo>
                    <a:lnTo>
                      <a:pt x="1008" y="276"/>
                    </a:lnTo>
                    <a:lnTo>
                      <a:pt x="1010" y="278"/>
                    </a:lnTo>
                    <a:lnTo>
                      <a:pt x="1010" y="280"/>
                    </a:lnTo>
                    <a:lnTo>
                      <a:pt x="1012" y="284"/>
                    </a:lnTo>
                    <a:lnTo>
                      <a:pt x="1012" y="284"/>
                    </a:lnTo>
                    <a:lnTo>
                      <a:pt x="1012" y="286"/>
                    </a:lnTo>
                    <a:lnTo>
                      <a:pt x="1012" y="288"/>
                    </a:lnTo>
                    <a:lnTo>
                      <a:pt x="1012" y="294"/>
                    </a:lnTo>
                    <a:lnTo>
                      <a:pt x="1012" y="296"/>
                    </a:lnTo>
                    <a:lnTo>
                      <a:pt x="1014" y="298"/>
                    </a:lnTo>
                    <a:lnTo>
                      <a:pt x="1014" y="300"/>
                    </a:lnTo>
                    <a:lnTo>
                      <a:pt x="1014" y="302"/>
                    </a:lnTo>
                    <a:lnTo>
                      <a:pt x="1014" y="302"/>
                    </a:lnTo>
                    <a:lnTo>
                      <a:pt x="1016" y="302"/>
                    </a:lnTo>
                    <a:lnTo>
                      <a:pt x="1016" y="302"/>
                    </a:lnTo>
                    <a:lnTo>
                      <a:pt x="1016" y="304"/>
                    </a:lnTo>
                    <a:lnTo>
                      <a:pt x="1018" y="304"/>
                    </a:lnTo>
                    <a:lnTo>
                      <a:pt x="1020" y="302"/>
                    </a:lnTo>
                    <a:lnTo>
                      <a:pt x="1022" y="302"/>
                    </a:lnTo>
                    <a:lnTo>
                      <a:pt x="1022" y="302"/>
                    </a:lnTo>
                    <a:lnTo>
                      <a:pt x="1024" y="302"/>
                    </a:lnTo>
                    <a:lnTo>
                      <a:pt x="1026" y="302"/>
                    </a:lnTo>
                    <a:lnTo>
                      <a:pt x="1026" y="302"/>
                    </a:lnTo>
                    <a:lnTo>
                      <a:pt x="1026" y="302"/>
                    </a:lnTo>
                    <a:lnTo>
                      <a:pt x="1028" y="304"/>
                    </a:lnTo>
                    <a:lnTo>
                      <a:pt x="1028" y="304"/>
                    </a:lnTo>
                    <a:lnTo>
                      <a:pt x="1028" y="304"/>
                    </a:lnTo>
                    <a:lnTo>
                      <a:pt x="1028" y="306"/>
                    </a:lnTo>
                    <a:lnTo>
                      <a:pt x="1028" y="308"/>
                    </a:lnTo>
                    <a:lnTo>
                      <a:pt x="1028" y="310"/>
                    </a:lnTo>
                    <a:lnTo>
                      <a:pt x="1028" y="312"/>
                    </a:lnTo>
                    <a:lnTo>
                      <a:pt x="1028" y="316"/>
                    </a:lnTo>
                    <a:lnTo>
                      <a:pt x="1028" y="320"/>
                    </a:lnTo>
                    <a:lnTo>
                      <a:pt x="1028" y="322"/>
                    </a:lnTo>
                    <a:lnTo>
                      <a:pt x="1028" y="324"/>
                    </a:lnTo>
                    <a:lnTo>
                      <a:pt x="1028" y="324"/>
                    </a:lnTo>
                    <a:lnTo>
                      <a:pt x="1030" y="326"/>
                    </a:lnTo>
                    <a:lnTo>
                      <a:pt x="1030" y="328"/>
                    </a:lnTo>
                    <a:lnTo>
                      <a:pt x="1030" y="328"/>
                    </a:lnTo>
                    <a:lnTo>
                      <a:pt x="1030" y="328"/>
                    </a:lnTo>
                    <a:lnTo>
                      <a:pt x="1030" y="328"/>
                    </a:lnTo>
                    <a:lnTo>
                      <a:pt x="1032" y="328"/>
                    </a:lnTo>
                    <a:lnTo>
                      <a:pt x="1032" y="328"/>
                    </a:lnTo>
                    <a:lnTo>
                      <a:pt x="1034" y="328"/>
                    </a:lnTo>
                    <a:lnTo>
                      <a:pt x="1034" y="328"/>
                    </a:lnTo>
                    <a:lnTo>
                      <a:pt x="1036" y="326"/>
                    </a:lnTo>
                    <a:lnTo>
                      <a:pt x="1036" y="326"/>
                    </a:lnTo>
                    <a:lnTo>
                      <a:pt x="1038" y="326"/>
                    </a:lnTo>
                    <a:lnTo>
                      <a:pt x="1038" y="326"/>
                    </a:lnTo>
                    <a:lnTo>
                      <a:pt x="1038" y="326"/>
                    </a:lnTo>
                    <a:lnTo>
                      <a:pt x="1038" y="328"/>
                    </a:lnTo>
                    <a:lnTo>
                      <a:pt x="1038" y="328"/>
                    </a:lnTo>
                    <a:lnTo>
                      <a:pt x="1040" y="328"/>
                    </a:lnTo>
                    <a:lnTo>
                      <a:pt x="1040" y="330"/>
                    </a:lnTo>
                    <a:lnTo>
                      <a:pt x="1040" y="332"/>
                    </a:lnTo>
                    <a:lnTo>
                      <a:pt x="1040" y="334"/>
                    </a:lnTo>
                    <a:lnTo>
                      <a:pt x="1040" y="336"/>
                    </a:lnTo>
                    <a:lnTo>
                      <a:pt x="1038" y="336"/>
                    </a:lnTo>
                    <a:lnTo>
                      <a:pt x="1038" y="338"/>
                    </a:lnTo>
                    <a:lnTo>
                      <a:pt x="1038" y="338"/>
                    </a:lnTo>
                    <a:lnTo>
                      <a:pt x="1036" y="340"/>
                    </a:lnTo>
                    <a:lnTo>
                      <a:pt x="1034" y="340"/>
                    </a:lnTo>
                    <a:lnTo>
                      <a:pt x="1034" y="342"/>
                    </a:lnTo>
                    <a:lnTo>
                      <a:pt x="1032" y="342"/>
                    </a:lnTo>
                    <a:lnTo>
                      <a:pt x="1032" y="342"/>
                    </a:lnTo>
                    <a:lnTo>
                      <a:pt x="1030" y="342"/>
                    </a:lnTo>
                    <a:lnTo>
                      <a:pt x="1030" y="344"/>
                    </a:lnTo>
                    <a:lnTo>
                      <a:pt x="1030" y="346"/>
                    </a:lnTo>
                    <a:lnTo>
                      <a:pt x="1030" y="346"/>
                    </a:lnTo>
                    <a:lnTo>
                      <a:pt x="1030" y="348"/>
                    </a:lnTo>
                    <a:lnTo>
                      <a:pt x="1030" y="350"/>
                    </a:lnTo>
                    <a:lnTo>
                      <a:pt x="1030" y="352"/>
                    </a:lnTo>
                    <a:lnTo>
                      <a:pt x="1032" y="352"/>
                    </a:lnTo>
                    <a:lnTo>
                      <a:pt x="1032" y="352"/>
                    </a:lnTo>
                    <a:lnTo>
                      <a:pt x="1032" y="354"/>
                    </a:lnTo>
                    <a:lnTo>
                      <a:pt x="1032" y="354"/>
                    </a:lnTo>
                    <a:lnTo>
                      <a:pt x="1034" y="354"/>
                    </a:lnTo>
                    <a:lnTo>
                      <a:pt x="1036" y="354"/>
                    </a:lnTo>
                    <a:lnTo>
                      <a:pt x="1036" y="354"/>
                    </a:lnTo>
                    <a:lnTo>
                      <a:pt x="1038" y="354"/>
                    </a:lnTo>
                    <a:lnTo>
                      <a:pt x="1040" y="354"/>
                    </a:lnTo>
                    <a:lnTo>
                      <a:pt x="1042" y="356"/>
                    </a:lnTo>
                    <a:lnTo>
                      <a:pt x="1042" y="356"/>
                    </a:lnTo>
                    <a:lnTo>
                      <a:pt x="1042" y="356"/>
                    </a:lnTo>
                    <a:lnTo>
                      <a:pt x="1042" y="356"/>
                    </a:lnTo>
                    <a:lnTo>
                      <a:pt x="1044" y="358"/>
                    </a:lnTo>
                    <a:lnTo>
                      <a:pt x="1044" y="360"/>
                    </a:lnTo>
                    <a:lnTo>
                      <a:pt x="1044" y="360"/>
                    </a:lnTo>
                    <a:lnTo>
                      <a:pt x="1044" y="364"/>
                    </a:lnTo>
                    <a:lnTo>
                      <a:pt x="1044" y="368"/>
                    </a:lnTo>
                    <a:lnTo>
                      <a:pt x="1044" y="372"/>
                    </a:lnTo>
                    <a:lnTo>
                      <a:pt x="1044" y="374"/>
                    </a:lnTo>
                    <a:lnTo>
                      <a:pt x="1044" y="374"/>
                    </a:lnTo>
                    <a:lnTo>
                      <a:pt x="1044" y="376"/>
                    </a:lnTo>
                    <a:lnTo>
                      <a:pt x="1046" y="378"/>
                    </a:lnTo>
                    <a:lnTo>
                      <a:pt x="1046" y="378"/>
                    </a:lnTo>
                    <a:lnTo>
                      <a:pt x="1046" y="380"/>
                    </a:lnTo>
                    <a:lnTo>
                      <a:pt x="1048" y="380"/>
                    </a:lnTo>
                    <a:lnTo>
                      <a:pt x="1048" y="380"/>
                    </a:lnTo>
                    <a:lnTo>
                      <a:pt x="1050" y="380"/>
                    </a:lnTo>
                    <a:lnTo>
                      <a:pt x="1052" y="380"/>
                    </a:lnTo>
                    <a:lnTo>
                      <a:pt x="1054" y="380"/>
                    </a:lnTo>
                    <a:lnTo>
                      <a:pt x="1056" y="378"/>
                    </a:lnTo>
                    <a:lnTo>
                      <a:pt x="1060" y="376"/>
                    </a:lnTo>
                    <a:lnTo>
                      <a:pt x="1060" y="376"/>
                    </a:lnTo>
                    <a:lnTo>
                      <a:pt x="1062" y="376"/>
                    </a:lnTo>
                    <a:lnTo>
                      <a:pt x="1064" y="376"/>
                    </a:lnTo>
                    <a:lnTo>
                      <a:pt x="1064" y="376"/>
                    </a:lnTo>
                    <a:lnTo>
                      <a:pt x="1066" y="376"/>
                    </a:lnTo>
                    <a:lnTo>
                      <a:pt x="1066" y="378"/>
                    </a:lnTo>
                    <a:lnTo>
                      <a:pt x="1066" y="378"/>
                    </a:lnTo>
                    <a:lnTo>
                      <a:pt x="1066" y="378"/>
                    </a:lnTo>
                    <a:lnTo>
                      <a:pt x="1066" y="378"/>
                    </a:lnTo>
                    <a:lnTo>
                      <a:pt x="1066" y="380"/>
                    </a:lnTo>
                    <a:lnTo>
                      <a:pt x="1066" y="380"/>
                    </a:lnTo>
                    <a:lnTo>
                      <a:pt x="1064" y="382"/>
                    </a:lnTo>
                    <a:lnTo>
                      <a:pt x="1064" y="384"/>
                    </a:lnTo>
                    <a:lnTo>
                      <a:pt x="1064" y="384"/>
                    </a:lnTo>
                    <a:lnTo>
                      <a:pt x="1064" y="386"/>
                    </a:lnTo>
                    <a:lnTo>
                      <a:pt x="1062" y="386"/>
                    </a:lnTo>
                    <a:lnTo>
                      <a:pt x="1064" y="386"/>
                    </a:lnTo>
                    <a:lnTo>
                      <a:pt x="1064" y="388"/>
                    </a:lnTo>
                    <a:lnTo>
                      <a:pt x="1064" y="388"/>
                    </a:lnTo>
                    <a:lnTo>
                      <a:pt x="1064" y="388"/>
                    </a:lnTo>
                    <a:lnTo>
                      <a:pt x="1066" y="388"/>
                    </a:lnTo>
                    <a:lnTo>
                      <a:pt x="1066" y="388"/>
                    </a:lnTo>
                    <a:lnTo>
                      <a:pt x="1068" y="386"/>
                    </a:lnTo>
                    <a:lnTo>
                      <a:pt x="1072" y="386"/>
                    </a:lnTo>
                    <a:lnTo>
                      <a:pt x="1074" y="384"/>
                    </a:lnTo>
                    <a:lnTo>
                      <a:pt x="1076" y="384"/>
                    </a:lnTo>
                    <a:lnTo>
                      <a:pt x="1076" y="384"/>
                    </a:lnTo>
                    <a:lnTo>
                      <a:pt x="1078" y="384"/>
                    </a:lnTo>
                    <a:lnTo>
                      <a:pt x="1078" y="384"/>
                    </a:lnTo>
                    <a:lnTo>
                      <a:pt x="1078" y="384"/>
                    </a:lnTo>
                    <a:lnTo>
                      <a:pt x="1078" y="386"/>
                    </a:lnTo>
                    <a:lnTo>
                      <a:pt x="1078" y="386"/>
                    </a:lnTo>
                    <a:lnTo>
                      <a:pt x="1078" y="386"/>
                    </a:lnTo>
                    <a:lnTo>
                      <a:pt x="1078" y="388"/>
                    </a:lnTo>
                    <a:lnTo>
                      <a:pt x="1078" y="388"/>
                    </a:lnTo>
                    <a:lnTo>
                      <a:pt x="1076" y="390"/>
                    </a:lnTo>
                    <a:lnTo>
                      <a:pt x="1076" y="392"/>
                    </a:lnTo>
                    <a:lnTo>
                      <a:pt x="1072" y="396"/>
                    </a:lnTo>
                    <a:lnTo>
                      <a:pt x="1070" y="396"/>
                    </a:lnTo>
                    <a:lnTo>
                      <a:pt x="1068" y="398"/>
                    </a:lnTo>
                    <a:lnTo>
                      <a:pt x="1068" y="398"/>
                    </a:lnTo>
                    <a:lnTo>
                      <a:pt x="1068" y="400"/>
                    </a:lnTo>
                    <a:lnTo>
                      <a:pt x="1068" y="400"/>
                    </a:lnTo>
                    <a:lnTo>
                      <a:pt x="1066" y="404"/>
                    </a:lnTo>
                    <a:lnTo>
                      <a:pt x="1066" y="406"/>
                    </a:lnTo>
                    <a:lnTo>
                      <a:pt x="1066" y="406"/>
                    </a:lnTo>
                    <a:lnTo>
                      <a:pt x="1066" y="408"/>
                    </a:lnTo>
                    <a:lnTo>
                      <a:pt x="1064" y="408"/>
                    </a:lnTo>
                    <a:lnTo>
                      <a:pt x="1064" y="408"/>
                    </a:lnTo>
                    <a:lnTo>
                      <a:pt x="1062" y="410"/>
                    </a:lnTo>
                    <a:lnTo>
                      <a:pt x="1062" y="410"/>
                    </a:lnTo>
                    <a:lnTo>
                      <a:pt x="1060" y="410"/>
                    </a:lnTo>
                    <a:lnTo>
                      <a:pt x="1056" y="410"/>
                    </a:lnTo>
                    <a:lnTo>
                      <a:pt x="1054" y="410"/>
                    </a:lnTo>
                    <a:lnTo>
                      <a:pt x="1050" y="410"/>
                    </a:lnTo>
                    <a:lnTo>
                      <a:pt x="1048" y="410"/>
                    </a:lnTo>
                    <a:lnTo>
                      <a:pt x="1048" y="412"/>
                    </a:lnTo>
                    <a:lnTo>
                      <a:pt x="1046" y="412"/>
                    </a:lnTo>
                    <a:lnTo>
                      <a:pt x="1046" y="412"/>
                    </a:lnTo>
                    <a:lnTo>
                      <a:pt x="1044" y="412"/>
                    </a:lnTo>
                    <a:lnTo>
                      <a:pt x="1044" y="414"/>
                    </a:lnTo>
                    <a:lnTo>
                      <a:pt x="1044" y="414"/>
                    </a:lnTo>
                    <a:lnTo>
                      <a:pt x="1044" y="414"/>
                    </a:lnTo>
                    <a:lnTo>
                      <a:pt x="1044" y="414"/>
                    </a:lnTo>
                    <a:lnTo>
                      <a:pt x="1044" y="414"/>
                    </a:lnTo>
                    <a:lnTo>
                      <a:pt x="1046" y="416"/>
                    </a:lnTo>
                    <a:lnTo>
                      <a:pt x="1046" y="416"/>
                    </a:lnTo>
                    <a:lnTo>
                      <a:pt x="1048" y="416"/>
                    </a:lnTo>
                    <a:lnTo>
                      <a:pt x="1050" y="418"/>
                    </a:lnTo>
                    <a:lnTo>
                      <a:pt x="1050" y="418"/>
                    </a:lnTo>
                    <a:lnTo>
                      <a:pt x="1052" y="418"/>
                    </a:lnTo>
                    <a:lnTo>
                      <a:pt x="1054" y="418"/>
                    </a:lnTo>
                    <a:lnTo>
                      <a:pt x="1054" y="418"/>
                    </a:lnTo>
                    <a:lnTo>
                      <a:pt x="1056" y="418"/>
                    </a:lnTo>
                    <a:lnTo>
                      <a:pt x="1058" y="418"/>
                    </a:lnTo>
                    <a:lnTo>
                      <a:pt x="1060" y="416"/>
                    </a:lnTo>
                    <a:lnTo>
                      <a:pt x="1064" y="414"/>
                    </a:lnTo>
                    <a:lnTo>
                      <a:pt x="1068" y="414"/>
                    </a:lnTo>
                    <a:lnTo>
                      <a:pt x="1070" y="412"/>
                    </a:lnTo>
                    <a:lnTo>
                      <a:pt x="1072" y="412"/>
                    </a:lnTo>
                    <a:lnTo>
                      <a:pt x="1076" y="410"/>
                    </a:lnTo>
                    <a:lnTo>
                      <a:pt x="1078" y="408"/>
                    </a:lnTo>
                    <a:lnTo>
                      <a:pt x="1078" y="408"/>
                    </a:lnTo>
                    <a:lnTo>
                      <a:pt x="1080" y="406"/>
                    </a:lnTo>
                    <a:lnTo>
                      <a:pt x="1082" y="406"/>
                    </a:lnTo>
                    <a:lnTo>
                      <a:pt x="1084" y="406"/>
                    </a:lnTo>
                    <a:lnTo>
                      <a:pt x="1086" y="406"/>
                    </a:lnTo>
                    <a:lnTo>
                      <a:pt x="1088" y="406"/>
                    </a:lnTo>
                    <a:lnTo>
                      <a:pt x="1090" y="406"/>
                    </a:lnTo>
                    <a:lnTo>
                      <a:pt x="1092" y="406"/>
                    </a:lnTo>
                    <a:lnTo>
                      <a:pt x="1094" y="406"/>
                    </a:lnTo>
                    <a:lnTo>
                      <a:pt x="1094" y="406"/>
                    </a:lnTo>
                    <a:lnTo>
                      <a:pt x="1096" y="406"/>
                    </a:lnTo>
                    <a:lnTo>
                      <a:pt x="1096" y="408"/>
                    </a:lnTo>
                    <a:lnTo>
                      <a:pt x="1096" y="408"/>
                    </a:lnTo>
                    <a:lnTo>
                      <a:pt x="1096" y="408"/>
                    </a:lnTo>
                    <a:lnTo>
                      <a:pt x="1098" y="410"/>
                    </a:lnTo>
                    <a:lnTo>
                      <a:pt x="1098" y="412"/>
                    </a:lnTo>
                    <a:lnTo>
                      <a:pt x="1098" y="414"/>
                    </a:lnTo>
                    <a:lnTo>
                      <a:pt x="1098" y="416"/>
                    </a:lnTo>
                    <a:lnTo>
                      <a:pt x="1098" y="420"/>
                    </a:lnTo>
                    <a:lnTo>
                      <a:pt x="1098" y="422"/>
                    </a:lnTo>
                    <a:lnTo>
                      <a:pt x="1098" y="424"/>
                    </a:lnTo>
                    <a:lnTo>
                      <a:pt x="1098" y="428"/>
                    </a:lnTo>
                    <a:lnTo>
                      <a:pt x="1098" y="434"/>
                    </a:lnTo>
                    <a:lnTo>
                      <a:pt x="1098" y="438"/>
                    </a:lnTo>
                    <a:lnTo>
                      <a:pt x="1098" y="440"/>
                    </a:lnTo>
                    <a:lnTo>
                      <a:pt x="1100" y="442"/>
                    </a:lnTo>
                    <a:lnTo>
                      <a:pt x="1100" y="446"/>
                    </a:lnTo>
                    <a:lnTo>
                      <a:pt x="1100" y="448"/>
                    </a:lnTo>
                    <a:lnTo>
                      <a:pt x="1100" y="450"/>
                    </a:lnTo>
                    <a:lnTo>
                      <a:pt x="1100" y="452"/>
                    </a:lnTo>
                    <a:lnTo>
                      <a:pt x="1100" y="452"/>
                    </a:lnTo>
                    <a:lnTo>
                      <a:pt x="1100" y="454"/>
                    </a:lnTo>
                    <a:lnTo>
                      <a:pt x="1098" y="454"/>
                    </a:lnTo>
                    <a:lnTo>
                      <a:pt x="1098" y="456"/>
                    </a:lnTo>
                    <a:lnTo>
                      <a:pt x="1098" y="456"/>
                    </a:lnTo>
                    <a:lnTo>
                      <a:pt x="1098" y="456"/>
                    </a:lnTo>
                    <a:lnTo>
                      <a:pt x="1096" y="458"/>
                    </a:lnTo>
                    <a:lnTo>
                      <a:pt x="1092" y="458"/>
                    </a:lnTo>
                    <a:lnTo>
                      <a:pt x="1090" y="458"/>
                    </a:lnTo>
                    <a:lnTo>
                      <a:pt x="1088" y="460"/>
                    </a:lnTo>
                    <a:lnTo>
                      <a:pt x="1086" y="460"/>
                    </a:lnTo>
                    <a:lnTo>
                      <a:pt x="1082" y="460"/>
                    </a:lnTo>
                    <a:lnTo>
                      <a:pt x="1080" y="460"/>
                    </a:lnTo>
                    <a:lnTo>
                      <a:pt x="1078" y="460"/>
                    </a:lnTo>
                    <a:lnTo>
                      <a:pt x="1074" y="460"/>
                    </a:lnTo>
                    <a:lnTo>
                      <a:pt x="1072" y="458"/>
                    </a:lnTo>
                    <a:lnTo>
                      <a:pt x="1070" y="458"/>
                    </a:lnTo>
                    <a:lnTo>
                      <a:pt x="1068" y="458"/>
                    </a:lnTo>
                    <a:lnTo>
                      <a:pt x="1066" y="458"/>
                    </a:lnTo>
                    <a:lnTo>
                      <a:pt x="1066" y="458"/>
                    </a:lnTo>
                    <a:lnTo>
                      <a:pt x="1064" y="460"/>
                    </a:lnTo>
                    <a:lnTo>
                      <a:pt x="1064" y="460"/>
                    </a:lnTo>
                    <a:lnTo>
                      <a:pt x="1062" y="462"/>
                    </a:lnTo>
                    <a:lnTo>
                      <a:pt x="1060" y="462"/>
                    </a:lnTo>
                    <a:lnTo>
                      <a:pt x="1058" y="464"/>
                    </a:lnTo>
                    <a:lnTo>
                      <a:pt x="1056" y="468"/>
                    </a:lnTo>
                    <a:lnTo>
                      <a:pt x="1054" y="470"/>
                    </a:lnTo>
                    <a:lnTo>
                      <a:pt x="1050" y="472"/>
                    </a:lnTo>
                    <a:lnTo>
                      <a:pt x="1050" y="474"/>
                    </a:lnTo>
                    <a:lnTo>
                      <a:pt x="1048" y="474"/>
                    </a:lnTo>
                    <a:lnTo>
                      <a:pt x="1046" y="476"/>
                    </a:lnTo>
                    <a:lnTo>
                      <a:pt x="1046" y="476"/>
                    </a:lnTo>
                    <a:lnTo>
                      <a:pt x="1044" y="478"/>
                    </a:lnTo>
                    <a:lnTo>
                      <a:pt x="1042" y="478"/>
                    </a:lnTo>
                    <a:lnTo>
                      <a:pt x="1040" y="478"/>
                    </a:lnTo>
                    <a:lnTo>
                      <a:pt x="1038" y="478"/>
                    </a:lnTo>
                    <a:lnTo>
                      <a:pt x="1034" y="480"/>
                    </a:lnTo>
                    <a:lnTo>
                      <a:pt x="1028" y="480"/>
                    </a:lnTo>
                    <a:lnTo>
                      <a:pt x="1024" y="480"/>
                    </a:lnTo>
                    <a:lnTo>
                      <a:pt x="1020" y="480"/>
                    </a:lnTo>
                    <a:lnTo>
                      <a:pt x="1012" y="480"/>
                    </a:lnTo>
                    <a:lnTo>
                      <a:pt x="1004" y="480"/>
                    </a:lnTo>
                    <a:lnTo>
                      <a:pt x="994" y="480"/>
                    </a:lnTo>
                    <a:lnTo>
                      <a:pt x="984" y="480"/>
                    </a:lnTo>
                    <a:lnTo>
                      <a:pt x="980" y="480"/>
                    </a:lnTo>
                    <a:lnTo>
                      <a:pt x="976" y="480"/>
                    </a:lnTo>
                    <a:lnTo>
                      <a:pt x="974" y="480"/>
                    </a:lnTo>
                    <a:lnTo>
                      <a:pt x="972" y="480"/>
                    </a:lnTo>
                    <a:lnTo>
                      <a:pt x="968" y="478"/>
                    </a:lnTo>
                    <a:lnTo>
                      <a:pt x="966" y="478"/>
                    </a:lnTo>
                    <a:lnTo>
                      <a:pt x="962" y="478"/>
                    </a:lnTo>
                    <a:lnTo>
                      <a:pt x="960" y="478"/>
                    </a:lnTo>
                    <a:lnTo>
                      <a:pt x="960" y="478"/>
                    </a:lnTo>
                    <a:lnTo>
                      <a:pt x="958" y="478"/>
                    </a:lnTo>
                    <a:lnTo>
                      <a:pt x="958" y="478"/>
                    </a:lnTo>
                    <a:lnTo>
                      <a:pt x="958" y="478"/>
                    </a:lnTo>
                    <a:lnTo>
                      <a:pt x="956" y="480"/>
                    </a:lnTo>
                    <a:lnTo>
                      <a:pt x="954" y="482"/>
                    </a:lnTo>
                    <a:lnTo>
                      <a:pt x="952" y="484"/>
                    </a:lnTo>
                    <a:lnTo>
                      <a:pt x="950" y="486"/>
                    </a:lnTo>
                    <a:lnTo>
                      <a:pt x="948" y="488"/>
                    </a:lnTo>
                    <a:lnTo>
                      <a:pt x="946" y="490"/>
                    </a:lnTo>
                    <a:lnTo>
                      <a:pt x="944" y="490"/>
                    </a:lnTo>
                    <a:lnTo>
                      <a:pt x="942" y="492"/>
                    </a:lnTo>
                    <a:lnTo>
                      <a:pt x="936" y="494"/>
                    </a:lnTo>
                    <a:lnTo>
                      <a:pt x="934" y="494"/>
                    </a:lnTo>
                    <a:lnTo>
                      <a:pt x="932" y="496"/>
                    </a:lnTo>
                    <a:lnTo>
                      <a:pt x="930" y="496"/>
                    </a:lnTo>
                    <a:lnTo>
                      <a:pt x="928" y="498"/>
                    </a:lnTo>
                    <a:lnTo>
                      <a:pt x="922" y="502"/>
                    </a:lnTo>
                    <a:lnTo>
                      <a:pt x="918" y="506"/>
                    </a:lnTo>
                    <a:lnTo>
                      <a:pt x="914" y="508"/>
                    </a:lnTo>
                    <a:lnTo>
                      <a:pt x="914" y="510"/>
                    </a:lnTo>
                    <a:lnTo>
                      <a:pt x="912" y="512"/>
                    </a:lnTo>
                    <a:lnTo>
                      <a:pt x="910" y="514"/>
                    </a:lnTo>
                    <a:lnTo>
                      <a:pt x="910" y="516"/>
                    </a:lnTo>
                    <a:lnTo>
                      <a:pt x="910" y="516"/>
                    </a:lnTo>
                    <a:lnTo>
                      <a:pt x="908" y="518"/>
                    </a:lnTo>
                    <a:lnTo>
                      <a:pt x="908" y="518"/>
                    </a:lnTo>
                    <a:lnTo>
                      <a:pt x="910" y="520"/>
                    </a:lnTo>
                    <a:lnTo>
                      <a:pt x="910" y="520"/>
                    </a:lnTo>
                    <a:lnTo>
                      <a:pt x="910" y="520"/>
                    </a:lnTo>
                    <a:lnTo>
                      <a:pt x="910" y="522"/>
                    </a:lnTo>
                    <a:lnTo>
                      <a:pt x="910" y="522"/>
                    </a:lnTo>
                    <a:lnTo>
                      <a:pt x="912" y="522"/>
                    </a:lnTo>
                    <a:lnTo>
                      <a:pt x="912" y="522"/>
                    </a:lnTo>
                    <a:lnTo>
                      <a:pt x="912" y="522"/>
                    </a:lnTo>
                    <a:lnTo>
                      <a:pt x="914" y="522"/>
                    </a:lnTo>
                    <a:lnTo>
                      <a:pt x="916" y="522"/>
                    </a:lnTo>
                    <a:lnTo>
                      <a:pt x="918" y="522"/>
                    </a:lnTo>
                    <a:lnTo>
                      <a:pt x="920" y="520"/>
                    </a:lnTo>
                    <a:lnTo>
                      <a:pt x="922" y="520"/>
                    </a:lnTo>
                    <a:lnTo>
                      <a:pt x="924" y="518"/>
                    </a:lnTo>
                    <a:lnTo>
                      <a:pt x="928" y="516"/>
                    </a:lnTo>
                    <a:lnTo>
                      <a:pt x="932" y="512"/>
                    </a:lnTo>
                    <a:lnTo>
                      <a:pt x="936" y="510"/>
                    </a:lnTo>
                    <a:lnTo>
                      <a:pt x="938" y="508"/>
                    </a:lnTo>
                    <a:lnTo>
                      <a:pt x="940" y="508"/>
                    </a:lnTo>
                    <a:lnTo>
                      <a:pt x="942" y="506"/>
                    </a:lnTo>
                    <a:lnTo>
                      <a:pt x="944" y="506"/>
                    </a:lnTo>
                    <a:lnTo>
                      <a:pt x="948" y="502"/>
                    </a:lnTo>
                    <a:lnTo>
                      <a:pt x="950" y="502"/>
                    </a:lnTo>
                    <a:lnTo>
                      <a:pt x="954" y="500"/>
                    </a:lnTo>
                    <a:lnTo>
                      <a:pt x="954" y="500"/>
                    </a:lnTo>
                    <a:lnTo>
                      <a:pt x="956" y="500"/>
                    </a:lnTo>
                    <a:lnTo>
                      <a:pt x="956" y="500"/>
                    </a:lnTo>
                    <a:lnTo>
                      <a:pt x="958" y="500"/>
                    </a:lnTo>
                    <a:lnTo>
                      <a:pt x="960" y="500"/>
                    </a:lnTo>
                    <a:lnTo>
                      <a:pt x="962" y="500"/>
                    </a:lnTo>
                    <a:lnTo>
                      <a:pt x="966" y="502"/>
                    </a:lnTo>
                    <a:lnTo>
                      <a:pt x="968" y="502"/>
                    </a:lnTo>
                    <a:lnTo>
                      <a:pt x="970" y="504"/>
                    </a:lnTo>
                    <a:lnTo>
                      <a:pt x="972" y="504"/>
                    </a:lnTo>
                    <a:lnTo>
                      <a:pt x="972" y="506"/>
                    </a:lnTo>
                    <a:lnTo>
                      <a:pt x="974" y="506"/>
                    </a:lnTo>
                    <a:lnTo>
                      <a:pt x="974" y="508"/>
                    </a:lnTo>
                    <a:lnTo>
                      <a:pt x="974" y="508"/>
                    </a:lnTo>
                    <a:lnTo>
                      <a:pt x="976" y="510"/>
                    </a:lnTo>
                    <a:lnTo>
                      <a:pt x="976" y="510"/>
                    </a:lnTo>
                    <a:lnTo>
                      <a:pt x="974" y="512"/>
                    </a:lnTo>
                    <a:lnTo>
                      <a:pt x="974" y="512"/>
                    </a:lnTo>
                    <a:lnTo>
                      <a:pt x="974" y="514"/>
                    </a:lnTo>
                    <a:lnTo>
                      <a:pt x="972" y="514"/>
                    </a:lnTo>
                    <a:lnTo>
                      <a:pt x="972" y="516"/>
                    </a:lnTo>
                    <a:lnTo>
                      <a:pt x="970" y="518"/>
                    </a:lnTo>
                    <a:lnTo>
                      <a:pt x="968" y="520"/>
                    </a:lnTo>
                    <a:lnTo>
                      <a:pt x="966" y="522"/>
                    </a:lnTo>
                    <a:lnTo>
                      <a:pt x="964" y="524"/>
                    </a:lnTo>
                    <a:lnTo>
                      <a:pt x="964" y="524"/>
                    </a:lnTo>
                    <a:lnTo>
                      <a:pt x="964" y="526"/>
                    </a:lnTo>
                    <a:lnTo>
                      <a:pt x="964" y="526"/>
                    </a:lnTo>
                    <a:lnTo>
                      <a:pt x="964" y="528"/>
                    </a:lnTo>
                    <a:lnTo>
                      <a:pt x="964" y="530"/>
                    </a:lnTo>
                    <a:lnTo>
                      <a:pt x="966" y="530"/>
                    </a:lnTo>
                    <a:lnTo>
                      <a:pt x="966" y="532"/>
                    </a:lnTo>
                    <a:lnTo>
                      <a:pt x="966" y="532"/>
                    </a:lnTo>
                    <a:lnTo>
                      <a:pt x="968" y="534"/>
                    </a:lnTo>
                    <a:lnTo>
                      <a:pt x="970" y="536"/>
                    </a:lnTo>
                    <a:lnTo>
                      <a:pt x="974" y="538"/>
                    </a:lnTo>
                    <a:lnTo>
                      <a:pt x="976" y="542"/>
                    </a:lnTo>
                    <a:lnTo>
                      <a:pt x="980" y="544"/>
                    </a:lnTo>
                    <a:lnTo>
                      <a:pt x="982" y="546"/>
                    </a:lnTo>
                    <a:lnTo>
                      <a:pt x="984" y="546"/>
                    </a:lnTo>
                    <a:lnTo>
                      <a:pt x="988" y="548"/>
                    </a:lnTo>
                    <a:lnTo>
                      <a:pt x="990" y="548"/>
                    </a:lnTo>
                    <a:lnTo>
                      <a:pt x="996" y="550"/>
                    </a:lnTo>
                    <a:lnTo>
                      <a:pt x="1004" y="552"/>
                    </a:lnTo>
                    <a:lnTo>
                      <a:pt x="1006" y="554"/>
                    </a:lnTo>
                    <a:lnTo>
                      <a:pt x="1010" y="556"/>
                    </a:lnTo>
                    <a:lnTo>
                      <a:pt x="1012" y="556"/>
                    </a:lnTo>
                    <a:lnTo>
                      <a:pt x="1016" y="558"/>
                    </a:lnTo>
                    <a:lnTo>
                      <a:pt x="1016" y="558"/>
                    </a:lnTo>
                    <a:lnTo>
                      <a:pt x="1018" y="560"/>
                    </a:lnTo>
                    <a:lnTo>
                      <a:pt x="1018" y="560"/>
                    </a:lnTo>
                    <a:lnTo>
                      <a:pt x="1020" y="560"/>
                    </a:lnTo>
                    <a:lnTo>
                      <a:pt x="1020" y="562"/>
                    </a:lnTo>
                    <a:lnTo>
                      <a:pt x="1020" y="562"/>
                    </a:lnTo>
                    <a:lnTo>
                      <a:pt x="1020" y="564"/>
                    </a:lnTo>
                    <a:lnTo>
                      <a:pt x="1020" y="564"/>
                    </a:lnTo>
                    <a:lnTo>
                      <a:pt x="1020" y="566"/>
                    </a:lnTo>
                    <a:lnTo>
                      <a:pt x="1020" y="566"/>
                    </a:lnTo>
                    <a:lnTo>
                      <a:pt x="1020" y="568"/>
                    </a:lnTo>
                    <a:lnTo>
                      <a:pt x="1020" y="568"/>
                    </a:lnTo>
                    <a:lnTo>
                      <a:pt x="1018" y="570"/>
                    </a:lnTo>
                    <a:lnTo>
                      <a:pt x="1018" y="570"/>
                    </a:lnTo>
                    <a:lnTo>
                      <a:pt x="1016" y="572"/>
                    </a:lnTo>
                    <a:lnTo>
                      <a:pt x="1014" y="572"/>
                    </a:lnTo>
                    <a:lnTo>
                      <a:pt x="1012" y="574"/>
                    </a:lnTo>
                    <a:lnTo>
                      <a:pt x="1008" y="576"/>
                    </a:lnTo>
                    <a:lnTo>
                      <a:pt x="1006" y="576"/>
                    </a:lnTo>
                    <a:lnTo>
                      <a:pt x="1000" y="578"/>
                    </a:lnTo>
                    <a:lnTo>
                      <a:pt x="994" y="580"/>
                    </a:lnTo>
                    <a:lnTo>
                      <a:pt x="988" y="582"/>
                    </a:lnTo>
                    <a:lnTo>
                      <a:pt x="986" y="584"/>
                    </a:lnTo>
                    <a:lnTo>
                      <a:pt x="984" y="584"/>
                    </a:lnTo>
                    <a:lnTo>
                      <a:pt x="982" y="586"/>
                    </a:lnTo>
                    <a:lnTo>
                      <a:pt x="980" y="588"/>
                    </a:lnTo>
                    <a:lnTo>
                      <a:pt x="976" y="592"/>
                    </a:lnTo>
                    <a:lnTo>
                      <a:pt x="972" y="596"/>
                    </a:lnTo>
                    <a:lnTo>
                      <a:pt x="966" y="600"/>
                    </a:lnTo>
                    <a:lnTo>
                      <a:pt x="964" y="602"/>
                    </a:lnTo>
                    <a:lnTo>
                      <a:pt x="962" y="604"/>
                    </a:lnTo>
                    <a:lnTo>
                      <a:pt x="960" y="604"/>
                    </a:lnTo>
                    <a:lnTo>
                      <a:pt x="958" y="606"/>
                    </a:lnTo>
                    <a:lnTo>
                      <a:pt x="956" y="608"/>
                    </a:lnTo>
                    <a:lnTo>
                      <a:pt x="952" y="608"/>
                    </a:lnTo>
                    <a:lnTo>
                      <a:pt x="952" y="608"/>
                    </a:lnTo>
                    <a:lnTo>
                      <a:pt x="950" y="608"/>
                    </a:lnTo>
                    <a:lnTo>
                      <a:pt x="950" y="608"/>
                    </a:lnTo>
                    <a:lnTo>
                      <a:pt x="948" y="608"/>
                    </a:lnTo>
                    <a:lnTo>
                      <a:pt x="948" y="608"/>
                    </a:lnTo>
                    <a:lnTo>
                      <a:pt x="948" y="608"/>
                    </a:lnTo>
                    <a:lnTo>
                      <a:pt x="946" y="608"/>
                    </a:lnTo>
                    <a:lnTo>
                      <a:pt x="944" y="606"/>
                    </a:lnTo>
                    <a:lnTo>
                      <a:pt x="944" y="606"/>
                    </a:lnTo>
                    <a:lnTo>
                      <a:pt x="942" y="604"/>
                    </a:lnTo>
                    <a:lnTo>
                      <a:pt x="942" y="602"/>
                    </a:lnTo>
                    <a:lnTo>
                      <a:pt x="942" y="602"/>
                    </a:lnTo>
                    <a:lnTo>
                      <a:pt x="942" y="600"/>
                    </a:lnTo>
                    <a:lnTo>
                      <a:pt x="942" y="600"/>
                    </a:lnTo>
                    <a:lnTo>
                      <a:pt x="942" y="598"/>
                    </a:lnTo>
                    <a:lnTo>
                      <a:pt x="942" y="598"/>
                    </a:lnTo>
                    <a:lnTo>
                      <a:pt x="942" y="596"/>
                    </a:lnTo>
                    <a:lnTo>
                      <a:pt x="944" y="594"/>
                    </a:lnTo>
                    <a:lnTo>
                      <a:pt x="944" y="594"/>
                    </a:lnTo>
                    <a:lnTo>
                      <a:pt x="946" y="592"/>
                    </a:lnTo>
                    <a:lnTo>
                      <a:pt x="946" y="590"/>
                    </a:lnTo>
                    <a:lnTo>
                      <a:pt x="948" y="590"/>
                    </a:lnTo>
                    <a:lnTo>
                      <a:pt x="950" y="586"/>
                    </a:lnTo>
                    <a:lnTo>
                      <a:pt x="954" y="584"/>
                    </a:lnTo>
                    <a:lnTo>
                      <a:pt x="958" y="582"/>
                    </a:lnTo>
                    <a:lnTo>
                      <a:pt x="962" y="580"/>
                    </a:lnTo>
                    <a:lnTo>
                      <a:pt x="970" y="574"/>
                    </a:lnTo>
                    <a:lnTo>
                      <a:pt x="972" y="572"/>
                    </a:lnTo>
                    <a:lnTo>
                      <a:pt x="976" y="570"/>
                    </a:lnTo>
                    <a:lnTo>
                      <a:pt x="978" y="568"/>
                    </a:lnTo>
                    <a:lnTo>
                      <a:pt x="980" y="566"/>
                    </a:lnTo>
                    <a:lnTo>
                      <a:pt x="982" y="564"/>
                    </a:lnTo>
                    <a:lnTo>
                      <a:pt x="982" y="564"/>
                    </a:lnTo>
                    <a:lnTo>
                      <a:pt x="984" y="562"/>
                    </a:lnTo>
                    <a:lnTo>
                      <a:pt x="984" y="560"/>
                    </a:lnTo>
                    <a:lnTo>
                      <a:pt x="984" y="560"/>
                    </a:lnTo>
                    <a:lnTo>
                      <a:pt x="984" y="558"/>
                    </a:lnTo>
                    <a:lnTo>
                      <a:pt x="984" y="558"/>
                    </a:lnTo>
                    <a:lnTo>
                      <a:pt x="984" y="558"/>
                    </a:lnTo>
                    <a:lnTo>
                      <a:pt x="984" y="556"/>
                    </a:lnTo>
                    <a:lnTo>
                      <a:pt x="984" y="556"/>
                    </a:lnTo>
                    <a:lnTo>
                      <a:pt x="982" y="554"/>
                    </a:lnTo>
                    <a:lnTo>
                      <a:pt x="982" y="554"/>
                    </a:lnTo>
                    <a:lnTo>
                      <a:pt x="982" y="554"/>
                    </a:lnTo>
                    <a:lnTo>
                      <a:pt x="980" y="552"/>
                    </a:lnTo>
                    <a:lnTo>
                      <a:pt x="978" y="552"/>
                    </a:lnTo>
                    <a:lnTo>
                      <a:pt x="978" y="552"/>
                    </a:lnTo>
                    <a:lnTo>
                      <a:pt x="976" y="552"/>
                    </a:lnTo>
                    <a:lnTo>
                      <a:pt x="974" y="552"/>
                    </a:lnTo>
                    <a:lnTo>
                      <a:pt x="972" y="552"/>
                    </a:lnTo>
                    <a:lnTo>
                      <a:pt x="970" y="552"/>
                    </a:lnTo>
                    <a:lnTo>
                      <a:pt x="968" y="554"/>
                    </a:lnTo>
                    <a:lnTo>
                      <a:pt x="966" y="554"/>
                    </a:lnTo>
                    <a:lnTo>
                      <a:pt x="964" y="556"/>
                    </a:lnTo>
                    <a:lnTo>
                      <a:pt x="962" y="558"/>
                    </a:lnTo>
                    <a:lnTo>
                      <a:pt x="958" y="560"/>
                    </a:lnTo>
                    <a:lnTo>
                      <a:pt x="956" y="562"/>
                    </a:lnTo>
                    <a:lnTo>
                      <a:pt x="952" y="566"/>
                    </a:lnTo>
                    <a:lnTo>
                      <a:pt x="946" y="570"/>
                    </a:lnTo>
                    <a:lnTo>
                      <a:pt x="940" y="576"/>
                    </a:lnTo>
                    <a:lnTo>
                      <a:pt x="936" y="580"/>
                    </a:lnTo>
                    <a:lnTo>
                      <a:pt x="932" y="584"/>
                    </a:lnTo>
                    <a:lnTo>
                      <a:pt x="930" y="584"/>
                    </a:lnTo>
                    <a:lnTo>
                      <a:pt x="928" y="584"/>
                    </a:lnTo>
                    <a:lnTo>
                      <a:pt x="926" y="582"/>
                    </a:lnTo>
                    <a:lnTo>
                      <a:pt x="924" y="582"/>
                    </a:lnTo>
                    <a:lnTo>
                      <a:pt x="924" y="580"/>
                    </a:lnTo>
                    <a:lnTo>
                      <a:pt x="922" y="580"/>
                    </a:lnTo>
                    <a:lnTo>
                      <a:pt x="922" y="580"/>
                    </a:lnTo>
                    <a:lnTo>
                      <a:pt x="922" y="578"/>
                    </a:lnTo>
                    <a:lnTo>
                      <a:pt x="922" y="578"/>
                    </a:lnTo>
                    <a:lnTo>
                      <a:pt x="920" y="576"/>
                    </a:lnTo>
                    <a:lnTo>
                      <a:pt x="920" y="574"/>
                    </a:lnTo>
                    <a:lnTo>
                      <a:pt x="920" y="570"/>
                    </a:lnTo>
                    <a:lnTo>
                      <a:pt x="920" y="568"/>
                    </a:lnTo>
                    <a:lnTo>
                      <a:pt x="920" y="566"/>
                    </a:lnTo>
                    <a:lnTo>
                      <a:pt x="922" y="560"/>
                    </a:lnTo>
                    <a:lnTo>
                      <a:pt x="922" y="554"/>
                    </a:lnTo>
                    <a:lnTo>
                      <a:pt x="922" y="550"/>
                    </a:lnTo>
                    <a:lnTo>
                      <a:pt x="922" y="548"/>
                    </a:lnTo>
                    <a:lnTo>
                      <a:pt x="922" y="546"/>
                    </a:lnTo>
                    <a:lnTo>
                      <a:pt x="922" y="542"/>
                    </a:lnTo>
                    <a:lnTo>
                      <a:pt x="922" y="542"/>
                    </a:lnTo>
                    <a:lnTo>
                      <a:pt x="920" y="542"/>
                    </a:lnTo>
                    <a:lnTo>
                      <a:pt x="920" y="540"/>
                    </a:lnTo>
                    <a:lnTo>
                      <a:pt x="920" y="540"/>
                    </a:lnTo>
                    <a:lnTo>
                      <a:pt x="918" y="538"/>
                    </a:lnTo>
                    <a:lnTo>
                      <a:pt x="918" y="538"/>
                    </a:lnTo>
                    <a:lnTo>
                      <a:pt x="916" y="538"/>
                    </a:lnTo>
                    <a:lnTo>
                      <a:pt x="916" y="536"/>
                    </a:lnTo>
                    <a:lnTo>
                      <a:pt x="912" y="536"/>
                    </a:lnTo>
                    <a:lnTo>
                      <a:pt x="910" y="536"/>
                    </a:lnTo>
                    <a:lnTo>
                      <a:pt x="906" y="534"/>
                    </a:lnTo>
                    <a:lnTo>
                      <a:pt x="904" y="534"/>
                    </a:lnTo>
                    <a:lnTo>
                      <a:pt x="902" y="534"/>
                    </a:lnTo>
                    <a:lnTo>
                      <a:pt x="902" y="534"/>
                    </a:lnTo>
                    <a:lnTo>
                      <a:pt x="900" y="536"/>
                    </a:lnTo>
                    <a:lnTo>
                      <a:pt x="900" y="536"/>
                    </a:lnTo>
                    <a:lnTo>
                      <a:pt x="898" y="536"/>
                    </a:lnTo>
                    <a:lnTo>
                      <a:pt x="898" y="538"/>
                    </a:lnTo>
                    <a:lnTo>
                      <a:pt x="896" y="538"/>
                    </a:lnTo>
                    <a:lnTo>
                      <a:pt x="896" y="540"/>
                    </a:lnTo>
                    <a:lnTo>
                      <a:pt x="896" y="542"/>
                    </a:lnTo>
                    <a:lnTo>
                      <a:pt x="896" y="544"/>
                    </a:lnTo>
                    <a:lnTo>
                      <a:pt x="894" y="546"/>
                    </a:lnTo>
                    <a:lnTo>
                      <a:pt x="892" y="554"/>
                    </a:lnTo>
                    <a:lnTo>
                      <a:pt x="892" y="556"/>
                    </a:lnTo>
                    <a:lnTo>
                      <a:pt x="892" y="558"/>
                    </a:lnTo>
                    <a:lnTo>
                      <a:pt x="890" y="560"/>
                    </a:lnTo>
                    <a:lnTo>
                      <a:pt x="890" y="562"/>
                    </a:lnTo>
                    <a:lnTo>
                      <a:pt x="888" y="566"/>
                    </a:lnTo>
                    <a:lnTo>
                      <a:pt x="884" y="570"/>
                    </a:lnTo>
                    <a:lnTo>
                      <a:pt x="884" y="574"/>
                    </a:lnTo>
                    <a:lnTo>
                      <a:pt x="882" y="576"/>
                    </a:lnTo>
                    <a:lnTo>
                      <a:pt x="878" y="580"/>
                    </a:lnTo>
                    <a:lnTo>
                      <a:pt x="878" y="584"/>
                    </a:lnTo>
                    <a:lnTo>
                      <a:pt x="876" y="584"/>
                    </a:lnTo>
                    <a:lnTo>
                      <a:pt x="874" y="586"/>
                    </a:lnTo>
                    <a:lnTo>
                      <a:pt x="874" y="586"/>
                    </a:lnTo>
                    <a:lnTo>
                      <a:pt x="872" y="588"/>
                    </a:lnTo>
                    <a:lnTo>
                      <a:pt x="872" y="588"/>
                    </a:lnTo>
                    <a:lnTo>
                      <a:pt x="870" y="588"/>
                    </a:lnTo>
                    <a:lnTo>
                      <a:pt x="868" y="588"/>
                    </a:lnTo>
                    <a:lnTo>
                      <a:pt x="868" y="588"/>
                    </a:lnTo>
                    <a:lnTo>
                      <a:pt x="864" y="588"/>
                    </a:lnTo>
                    <a:lnTo>
                      <a:pt x="860" y="588"/>
                    </a:lnTo>
                    <a:lnTo>
                      <a:pt x="856" y="588"/>
                    </a:lnTo>
                    <a:lnTo>
                      <a:pt x="852" y="588"/>
                    </a:lnTo>
                    <a:lnTo>
                      <a:pt x="844" y="586"/>
                    </a:lnTo>
                    <a:lnTo>
                      <a:pt x="836" y="584"/>
                    </a:lnTo>
                    <a:lnTo>
                      <a:pt x="832" y="584"/>
                    </a:lnTo>
                    <a:lnTo>
                      <a:pt x="828" y="582"/>
                    </a:lnTo>
                    <a:lnTo>
                      <a:pt x="824" y="582"/>
                    </a:lnTo>
                    <a:lnTo>
                      <a:pt x="820" y="582"/>
                    </a:lnTo>
                    <a:lnTo>
                      <a:pt x="818" y="582"/>
                    </a:lnTo>
                    <a:lnTo>
                      <a:pt x="816" y="582"/>
                    </a:lnTo>
                    <a:lnTo>
                      <a:pt x="816" y="584"/>
                    </a:lnTo>
                    <a:lnTo>
                      <a:pt x="814" y="584"/>
                    </a:lnTo>
                    <a:lnTo>
                      <a:pt x="812" y="584"/>
                    </a:lnTo>
                    <a:lnTo>
                      <a:pt x="810" y="586"/>
                    </a:lnTo>
                    <a:lnTo>
                      <a:pt x="810" y="586"/>
                    </a:lnTo>
                    <a:lnTo>
                      <a:pt x="808" y="588"/>
                    </a:lnTo>
                    <a:lnTo>
                      <a:pt x="806" y="590"/>
                    </a:lnTo>
                    <a:lnTo>
                      <a:pt x="804" y="592"/>
                    </a:lnTo>
                    <a:lnTo>
                      <a:pt x="804" y="594"/>
                    </a:lnTo>
                    <a:lnTo>
                      <a:pt x="802" y="594"/>
                    </a:lnTo>
                    <a:lnTo>
                      <a:pt x="802" y="596"/>
                    </a:lnTo>
                    <a:lnTo>
                      <a:pt x="802" y="598"/>
                    </a:lnTo>
                    <a:lnTo>
                      <a:pt x="800" y="600"/>
                    </a:lnTo>
                    <a:lnTo>
                      <a:pt x="800" y="602"/>
                    </a:lnTo>
                    <a:lnTo>
                      <a:pt x="800" y="606"/>
                    </a:lnTo>
                    <a:lnTo>
                      <a:pt x="800" y="610"/>
                    </a:lnTo>
                    <a:lnTo>
                      <a:pt x="798" y="612"/>
                    </a:lnTo>
                    <a:lnTo>
                      <a:pt x="798" y="614"/>
                    </a:lnTo>
                    <a:lnTo>
                      <a:pt x="798" y="614"/>
                    </a:lnTo>
                    <a:lnTo>
                      <a:pt x="798" y="616"/>
                    </a:lnTo>
                    <a:lnTo>
                      <a:pt x="796" y="616"/>
                    </a:lnTo>
                    <a:lnTo>
                      <a:pt x="796" y="616"/>
                    </a:lnTo>
                    <a:lnTo>
                      <a:pt x="794" y="616"/>
                    </a:lnTo>
                    <a:lnTo>
                      <a:pt x="794" y="618"/>
                    </a:lnTo>
                    <a:lnTo>
                      <a:pt x="792" y="618"/>
                    </a:lnTo>
                    <a:lnTo>
                      <a:pt x="790" y="618"/>
                    </a:lnTo>
                    <a:lnTo>
                      <a:pt x="788" y="618"/>
                    </a:lnTo>
                    <a:lnTo>
                      <a:pt x="786" y="618"/>
                    </a:lnTo>
                    <a:lnTo>
                      <a:pt x="780" y="616"/>
                    </a:lnTo>
                    <a:lnTo>
                      <a:pt x="776" y="616"/>
                    </a:lnTo>
                    <a:lnTo>
                      <a:pt x="770" y="614"/>
                    </a:lnTo>
                    <a:lnTo>
                      <a:pt x="768" y="614"/>
                    </a:lnTo>
                    <a:lnTo>
                      <a:pt x="766" y="614"/>
                    </a:lnTo>
                    <a:lnTo>
                      <a:pt x="766" y="614"/>
                    </a:lnTo>
                    <a:lnTo>
                      <a:pt x="764" y="614"/>
                    </a:lnTo>
                    <a:lnTo>
                      <a:pt x="762" y="616"/>
                    </a:lnTo>
                    <a:lnTo>
                      <a:pt x="762" y="616"/>
                    </a:lnTo>
                    <a:lnTo>
                      <a:pt x="760" y="616"/>
                    </a:lnTo>
                    <a:lnTo>
                      <a:pt x="758" y="618"/>
                    </a:lnTo>
                    <a:lnTo>
                      <a:pt x="756" y="620"/>
                    </a:lnTo>
                    <a:lnTo>
                      <a:pt x="754" y="624"/>
                    </a:lnTo>
                    <a:lnTo>
                      <a:pt x="752" y="626"/>
                    </a:lnTo>
                    <a:lnTo>
                      <a:pt x="750" y="626"/>
                    </a:lnTo>
                    <a:lnTo>
                      <a:pt x="750" y="628"/>
                    </a:lnTo>
                    <a:lnTo>
                      <a:pt x="748" y="630"/>
                    </a:lnTo>
                    <a:lnTo>
                      <a:pt x="744" y="634"/>
                    </a:lnTo>
                    <a:lnTo>
                      <a:pt x="740" y="638"/>
                    </a:lnTo>
                    <a:lnTo>
                      <a:pt x="736" y="642"/>
                    </a:lnTo>
                    <a:lnTo>
                      <a:pt x="732" y="646"/>
                    </a:lnTo>
                    <a:lnTo>
                      <a:pt x="730" y="648"/>
                    </a:lnTo>
                    <a:lnTo>
                      <a:pt x="728" y="650"/>
                    </a:lnTo>
                    <a:lnTo>
                      <a:pt x="726" y="652"/>
                    </a:lnTo>
                    <a:lnTo>
                      <a:pt x="724" y="652"/>
                    </a:lnTo>
                    <a:lnTo>
                      <a:pt x="722" y="654"/>
                    </a:lnTo>
                    <a:lnTo>
                      <a:pt x="720" y="654"/>
                    </a:lnTo>
                    <a:lnTo>
                      <a:pt x="718" y="654"/>
                    </a:lnTo>
                    <a:lnTo>
                      <a:pt x="716" y="654"/>
                    </a:lnTo>
                    <a:lnTo>
                      <a:pt x="714" y="654"/>
                    </a:lnTo>
                    <a:lnTo>
                      <a:pt x="710" y="654"/>
                    </a:lnTo>
                    <a:lnTo>
                      <a:pt x="708" y="652"/>
                    </a:lnTo>
                    <a:lnTo>
                      <a:pt x="706" y="652"/>
                    </a:lnTo>
                    <a:lnTo>
                      <a:pt x="704" y="650"/>
                    </a:lnTo>
                    <a:lnTo>
                      <a:pt x="702" y="650"/>
                    </a:lnTo>
                    <a:lnTo>
                      <a:pt x="702" y="650"/>
                    </a:lnTo>
                    <a:lnTo>
                      <a:pt x="700" y="648"/>
                    </a:lnTo>
                    <a:lnTo>
                      <a:pt x="700" y="648"/>
                    </a:lnTo>
                    <a:lnTo>
                      <a:pt x="698" y="646"/>
                    </a:lnTo>
                    <a:lnTo>
                      <a:pt x="698" y="646"/>
                    </a:lnTo>
                    <a:lnTo>
                      <a:pt x="698" y="644"/>
                    </a:lnTo>
                    <a:lnTo>
                      <a:pt x="698" y="644"/>
                    </a:lnTo>
                    <a:lnTo>
                      <a:pt x="698" y="644"/>
                    </a:lnTo>
                    <a:lnTo>
                      <a:pt x="698" y="642"/>
                    </a:lnTo>
                    <a:lnTo>
                      <a:pt x="700" y="640"/>
                    </a:lnTo>
                    <a:lnTo>
                      <a:pt x="700" y="640"/>
                    </a:lnTo>
                    <a:lnTo>
                      <a:pt x="704" y="636"/>
                    </a:lnTo>
                    <a:lnTo>
                      <a:pt x="704" y="636"/>
                    </a:lnTo>
                    <a:lnTo>
                      <a:pt x="706" y="634"/>
                    </a:lnTo>
                    <a:lnTo>
                      <a:pt x="708" y="632"/>
                    </a:lnTo>
                    <a:lnTo>
                      <a:pt x="710" y="628"/>
                    </a:lnTo>
                    <a:lnTo>
                      <a:pt x="716" y="622"/>
                    </a:lnTo>
                    <a:lnTo>
                      <a:pt x="718" y="618"/>
                    </a:lnTo>
                    <a:lnTo>
                      <a:pt x="720" y="616"/>
                    </a:lnTo>
                    <a:lnTo>
                      <a:pt x="720" y="614"/>
                    </a:lnTo>
                    <a:lnTo>
                      <a:pt x="722" y="614"/>
                    </a:lnTo>
                    <a:lnTo>
                      <a:pt x="722" y="612"/>
                    </a:lnTo>
                    <a:lnTo>
                      <a:pt x="722" y="610"/>
                    </a:lnTo>
                    <a:lnTo>
                      <a:pt x="724" y="608"/>
                    </a:lnTo>
                    <a:lnTo>
                      <a:pt x="724" y="608"/>
                    </a:lnTo>
                    <a:lnTo>
                      <a:pt x="722" y="606"/>
                    </a:lnTo>
                    <a:lnTo>
                      <a:pt x="722" y="604"/>
                    </a:lnTo>
                    <a:lnTo>
                      <a:pt x="722" y="602"/>
                    </a:lnTo>
                    <a:lnTo>
                      <a:pt x="720" y="600"/>
                    </a:lnTo>
                    <a:lnTo>
                      <a:pt x="720" y="598"/>
                    </a:lnTo>
                    <a:lnTo>
                      <a:pt x="718" y="594"/>
                    </a:lnTo>
                    <a:lnTo>
                      <a:pt x="716" y="590"/>
                    </a:lnTo>
                    <a:lnTo>
                      <a:pt x="714" y="586"/>
                    </a:lnTo>
                    <a:lnTo>
                      <a:pt x="710" y="582"/>
                    </a:lnTo>
                    <a:lnTo>
                      <a:pt x="710" y="580"/>
                    </a:lnTo>
                    <a:lnTo>
                      <a:pt x="708" y="576"/>
                    </a:lnTo>
                    <a:lnTo>
                      <a:pt x="706" y="572"/>
                    </a:lnTo>
                    <a:lnTo>
                      <a:pt x="702" y="564"/>
                    </a:lnTo>
                    <a:lnTo>
                      <a:pt x="700" y="560"/>
                    </a:lnTo>
                    <a:lnTo>
                      <a:pt x="698" y="556"/>
                    </a:lnTo>
                    <a:lnTo>
                      <a:pt x="698" y="554"/>
                    </a:lnTo>
                    <a:lnTo>
                      <a:pt x="696" y="554"/>
                    </a:lnTo>
                    <a:lnTo>
                      <a:pt x="696" y="552"/>
                    </a:lnTo>
                    <a:lnTo>
                      <a:pt x="694" y="550"/>
                    </a:lnTo>
                    <a:lnTo>
                      <a:pt x="694" y="550"/>
                    </a:lnTo>
                    <a:lnTo>
                      <a:pt x="692" y="548"/>
                    </a:lnTo>
                    <a:lnTo>
                      <a:pt x="690" y="548"/>
                    </a:lnTo>
                    <a:lnTo>
                      <a:pt x="686" y="546"/>
                    </a:lnTo>
                    <a:lnTo>
                      <a:pt x="682" y="544"/>
                    </a:lnTo>
                    <a:lnTo>
                      <a:pt x="676" y="542"/>
                    </a:lnTo>
                    <a:lnTo>
                      <a:pt x="672" y="540"/>
                    </a:lnTo>
                    <a:lnTo>
                      <a:pt x="670" y="538"/>
                    </a:lnTo>
                    <a:lnTo>
                      <a:pt x="668" y="536"/>
                    </a:lnTo>
                    <a:lnTo>
                      <a:pt x="666" y="534"/>
                    </a:lnTo>
                    <a:lnTo>
                      <a:pt x="660" y="530"/>
                    </a:lnTo>
                    <a:lnTo>
                      <a:pt x="658" y="528"/>
                    </a:lnTo>
                    <a:lnTo>
                      <a:pt x="656" y="526"/>
                    </a:lnTo>
                    <a:lnTo>
                      <a:pt x="652" y="524"/>
                    </a:lnTo>
                    <a:lnTo>
                      <a:pt x="652" y="524"/>
                    </a:lnTo>
                    <a:lnTo>
                      <a:pt x="650" y="524"/>
                    </a:lnTo>
                    <a:lnTo>
                      <a:pt x="648" y="522"/>
                    </a:lnTo>
                    <a:lnTo>
                      <a:pt x="648" y="522"/>
                    </a:lnTo>
                    <a:lnTo>
                      <a:pt x="644" y="522"/>
                    </a:lnTo>
                    <a:lnTo>
                      <a:pt x="642" y="522"/>
                    </a:lnTo>
                    <a:lnTo>
                      <a:pt x="638" y="522"/>
                    </a:lnTo>
                    <a:lnTo>
                      <a:pt x="630" y="522"/>
                    </a:lnTo>
                    <a:lnTo>
                      <a:pt x="628" y="524"/>
                    </a:lnTo>
                    <a:lnTo>
                      <a:pt x="624" y="524"/>
                    </a:lnTo>
                    <a:lnTo>
                      <a:pt x="620" y="522"/>
                    </a:lnTo>
                    <a:lnTo>
                      <a:pt x="616" y="522"/>
                    </a:lnTo>
                    <a:lnTo>
                      <a:pt x="604" y="522"/>
                    </a:lnTo>
                    <a:lnTo>
                      <a:pt x="594" y="520"/>
                    </a:lnTo>
                    <a:lnTo>
                      <a:pt x="588" y="520"/>
                    </a:lnTo>
                    <a:lnTo>
                      <a:pt x="584" y="520"/>
                    </a:lnTo>
                    <a:lnTo>
                      <a:pt x="584" y="520"/>
                    </a:lnTo>
                    <a:lnTo>
                      <a:pt x="582" y="520"/>
                    </a:lnTo>
                    <a:lnTo>
                      <a:pt x="578" y="520"/>
                    </a:lnTo>
                    <a:lnTo>
                      <a:pt x="574" y="520"/>
                    </a:lnTo>
                    <a:lnTo>
                      <a:pt x="570" y="522"/>
                    </a:lnTo>
                    <a:lnTo>
                      <a:pt x="566" y="522"/>
                    </a:lnTo>
                    <a:lnTo>
                      <a:pt x="564" y="522"/>
                    </a:lnTo>
                    <a:lnTo>
                      <a:pt x="564" y="522"/>
                    </a:lnTo>
                    <a:lnTo>
                      <a:pt x="562" y="522"/>
                    </a:lnTo>
                    <a:lnTo>
                      <a:pt x="560" y="520"/>
                    </a:lnTo>
                    <a:lnTo>
                      <a:pt x="560" y="520"/>
                    </a:lnTo>
                    <a:lnTo>
                      <a:pt x="558" y="520"/>
                    </a:lnTo>
                    <a:lnTo>
                      <a:pt x="558" y="518"/>
                    </a:lnTo>
                    <a:lnTo>
                      <a:pt x="558" y="518"/>
                    </a:lnTo>
                    <a:lnTo>
                      <a:pt x="558" y="516"/>
                    </a:lnTo>
                    <a:lnTo>
                      <a:pt x="558" y="516"/>
                    </a:lnTo>
                    <a:lnTo>
                      <a:pt x="558" y="514"/>
                    </a:lnTo>
                    <a:lnTo>
                      <a:pt x="558" y="510"/>
                    </a:lnTo>
                    <a:lnTo>
                      <a:pt x="560" y="510"/>
                    </a:lnTo>
                    <a:lnTo>
                      <a:pt x="176" y="510"/>
                    </a:lnTo>
                    <a:lnTo>
                      <a:pt x="174" y="508"/>
                    </a:lnTo>
                    <a:lnTo>
                      <a:pt x="170" y="500"/>
                    </a:lnTo>
                    <a:lnTo>
                      <a:pt x="166" y="496"/>
                    </a:lnTo>
                    <a:lnTo>
                      <a:pt x="162" y="492"/>
                    </a:lnTo>
                    <a:lnTo>
                      <a:pt x="160" y="490"/>
                    </a:lnTo>
                    <a:lnTo>
                      <a:pt x="158" y="486"/>
                    </a:lnTo>
                    <a:lnTo>
                      <a:pt x="156" y="486"/>
                    </a:lnTo>
                    <a:lnTo>
                      <a:pt x="154" y="484"/>
                    </a:lnTo>
                    <a:lnTo>
                      <a:pt x="148" y="480"/>
                    </a:lnTo>
                    <a:lnTo>
                      <a:pt x="142" y="476"/>
                    </a:lnTo>
                    <a:lnTo>
                      <a:pt x="140" y="476"/>
                    </a:lnTo>
                    <a:lnTo>
                      <a:pt x="138" y="474"/>
                    </a:lnTo>
                    <a:lnTo>
                      <a:pt x="134" y="470"/>
                    </a:lnTo>
                    <a:lnTo>
                      <a:pt x="132" y="468"/>
                    </a:lnTo>
                    <a:lnTo>
                      <a:pt x="130" y="466"/>
                    </a:lnTo>
                    <a:lnTo>
                      <a:pt x="128" y="464"/>
                    </a:lnTo>
                    <a:lnTo>
                      <a:pt x="126" y="460"/>
                    </a:lnTo>
                    <a:lnTo>
                      <a:pt x="124" y="458"/>
                    </a:lnTo>
                    <a:lnTo>
                      <a:pt x="124" y="458"/>
                    </a:lnTo>
                    <a:lnTo>
                      <a:pt x="124" y="456"/>
                    </a:lnTo>
                    <a:lnTo>
                      <a:pt x="124" y="456"/>
                    </a:lnTo>
                    <a:lnTo>
                      <a:pt x="124" y="454"/>
                    </a:lnTo>
                    <a:lnTo>
                      <a:pt x="122" y="452"/>
                    </a:lnTo>
                    <a:lnTo>
                      <a:pt x="122" y="448"/>
                    </a:lnTo>
                    <a:lnTo>
                      <a:pt x="122" y="446"/>
                    </a:lnTo>
                    <a:lnTo>
                      <a:pt x="122" y="440"/>
                    </a:lnTo>
                    <a:lnTo>
                      <a:pt x="122" y="438"/>
                    </a:lnTo>
                    <a:lnTo>
                      <a:pt x="122" y="434"/>
                    </a:lnTo>
                    <a:lnTo>
                      <a:pt x="122" y="434"/>
                    </a:lnTo>
                    <a:lnTo>
                      <a:pt x="122" y="430"/>
                    </a:lnTo>
                    <a:lnTo>
                      <a:pt x="122" y="426"/>
                    </a:lnTo>
                    <a:lnTo>
                      <a:pt x="122" y="424"/>
                    </a:lnTo>
                    <a:lnTo>
                      <a:pt x="122" y="420"/>
                    </a:lnTo>
                    <a:lnTo>
                      <a:pt x="122" y="420"/>
                    </a:lnTo>
                    <a:lnTo>
                      <a:pt x="122" y="418"/>
                    </a:lnTo>
                    <a:lnTo>
                      <a:pt x="122" y="418"/>
                    </a:lnTo>
                    <a:lnTo>
                      <a:pt x="122" y="418"/>
                    </a:lnTo>
                    <a:lnTo>
                      <a:pt x="120" y="418"/>
                    </a:lnTo>
                    <a:lnTo>
                      <a:pt x="120" y="416"/>
                    </a:lnTo>
                    <a:lnTo>
                      <a:pt x="120" y="416"/>
                    </a:lnTo>
                    <a:lnTo>
                      <a:pt x="118" y="416"/>
                    </a:lnTo>
                    <a:lnTo>
                      <a:pt x="116" y="418"/>
                    </a:lnTo>
                    <a:lnTo>
                      <a:pt x="114" y="418"/>
                    </a:lnTo>
                    <a:lnTo>
                      <a:pt x="112" y="418"/>
                    </a:lnTo>
                    <a:lnTo>
                      <a:pt x="110" y="418"/>
                    </a:lnTo>
                    <a:lnTo>
                      <a:pt x="110" y="418"/>
                    </a:lnTo>
                    <a:lnTo>
                      <a:pt x="108" y="418"/>
                    </a:lnTo>
                    <a:lnTo>
                      <a:pt x="108" y="418"/>
                    </a:lnTo>
                    <a:lnTo>
                      <a:pt x="108" y="418"/>
                    </a:lnTo>
                    <a:lnTo>
                      <a:pt x="106" y="418"/>
                    </a:lnTo>
                    <a:lnTo>
                      <a:pt x="106" y="418"/>
                    </a:lnTo>
                    <a:lnTo>
                      <a:pt x="106" y="416"/>
                    </a:lnTo>
                    <a:lnTo>
                      <a:pt x="106" y="416"/>
                    </a:lnTo>
                    <a:lnTo>
                      <a:pt x="106" y="414"/>
                    </a:lnTo>
                    <a:lnTo>
                      <a:pt x="106" y="412"/>
                    </a:lnTo>
                    <a:lnTo>
                      <a:pt x="106" y="410"/>
                    </a:lnTo>
                    <a:lnTo>
                      <a:pt x="106" y="408"/>
                    </a:lnTo>
                    <a:lnTo>
                      <a:pt x="106" y="406"/>
                    </a:lnTo>
                    <a:lnTo>
                      <a:pt x="106" y="406"/>
                    </a:lnTo>
                    <a:lnTo>
                      <a:pt x="106" y="404"/>
                    </a:lnTo>
                    <a:lnTo>
                      <a:pt x="106" y="404"/>
                    </a:lnTo>
                    <a:lnTo>
                      <a:pt x="106" y="404"/>
                    </a:lnTo>
                    <a:lnTo>
                      <a:pt x="104" y="404"/>
                    </a:lnTo>
                    <a:lnTo>
                      <a:pt x="102" y="404"/>
                    </a:lnTo>
                    <a:lnTo>
                      <a:pt x="102" y="402"/>
                    </a:lnTo>
                    <a:lnTo>
                      <a:pt x="100" y="402"/>
                    </a:lnTo>
                    <a:lnTo>
                      <a:pt x="98" y="402"/>
                    </a:lnTo>
                    <a:lnTo>
                      <a:pt x="98" y="402"/>
                    </a:lnTo>
                    <a:lnTo>
                      <a:pt x="98" y="402"/>
                    </a:lnTo>
                    <a:lnTo>
                      <a:pt x="98" y="402"/>
                    </a:lnTo>
                    <a:lnTo>
                      <a:pt x="96" y="400"/>
                    </a:lnTo>
                    <a:lnTo>
                      <a:pt x="96" y="398"/>
                    </a:lnTo>
                    <a:lnTo>
                      <a:pt x="96" y="398"/>
                    </a:lnTo>
                    <a:lnTo>
                      <a:pt x="96" y="396"/>
                    </a:lnTo>
                    <a:lnTo>
                      <a:pt x="96" y="394"/>
                    </a:lnTo>
                    <a:lnTo>
                      <a:pt x="96" y="390"/>
                    </a:lnTo>
                    <a:lnTo>
                      <a:pt x="98" y="388"/>
                    </a:lnTo>
                    <a:lnTo>
                      <a:pt x="98" y="384"/>
                    </a:lnTo>
                    <a:lnTo>
                      <a:pt x="100" y="380"/>
                    </a:lnTo>
                    <a:lnTo>
                      <a:pt x="100" y="378"/>
                    </a:lnTo>
                    <a:lnTo>
                      <a:pt x="100" y="376"/>
                    </a:lnTo>
                    <a:lnTo>
                      <a:pt x="104" y="372"/>
                    </a:lnTo>
                    <a:lnTo>
                      <a:pt x="106" y="368"/>
                    </a:lnTo>
                    <a:lnTo>
                      <a:pt x="108" y="368"/>
                    </a:lnTo>
                    <a:lnTo>
                      <a:pt x="110" y="366"/>
                    </a:lnTo>
                    <a:lnTo>
                      <a:pt x="112" y="364"/>
                    </a:lnTo>
                    <a:lnTo>
                      <a:pt x="114" y="362"/>
                    </a:lnTo>
                    <a:lnTo>
                      <a:pt x="114" y="362"/>
                    </a:lnTo>
                    <a:lnTo>
                      <a:pt x="116" y="360"/>
                    </a:lnTo>
                    <a:lnTo>
                      <a:pt x="116" y="360"/>
                    </a:lnTo>
                    <a:lnTo>
                      <a:pt x="116" y="358"/>
                    </a:lnTo>
                    <a:lnTo>
                      <a:pt x="116" y="358"/>
                    </a:lnTo>
                    <a:lnTo>
                      <a:pt x="116" y="358"/>
                    </a:lnTo>
                    <a:lnTo>
                      <a:pt x="114" y="356"/>
                    </a:lnTo>
                    <a:lnTo>
                      <a:pt x="114" y="356"/>
                    </a:lnTo>
                    <a:lnTo>
                      <a:pt x="112" y="356"/>
                    </a:lnTo>
                    <a:lnTo>
                      <a:pt x="112" y="356"/>
                    </a:lnTo>
                    <a:lnTo>
                      <a:pt x="110" y="356"/>
                    </a:lnTo>
                    <a:lnTo>
                      <a:pt x="106" y="356"/>
                    </a:lnTo>
                    <a:lnTo>
                      <a:pt x="104" y="356"/>
                    </a:lnTo>
                    <a:lnTo>
                      <a:pt x="100" y="354"/>
                    </a:lnTo>
                    <a:lnTo>
                      <a:pt x="100" y="354"/>
                    </a:lnTo>
                    <a:lnTo>
                      <a:pt x="98" y="354"/>
                    </a:lnTo>
                    <a:lnTo>
                      <a:pt x="96" y="354"/>
                    </a:lnTo>
                    <a:lnTo>
                      <a:pt x="96" y="352"/>
                    </a:lnTo>
                    <a:lnTo>
                      <a:pt x="96" y="352"/>
                    </a:lnTo>
                    <a:lnTo>
                      <a:pt x="94" y="352"/>
                    </a:lnTo>
                    <a:lnTo>
                      <a:pt x="94" y="350"/>
                    </a:lnTo>
                    <a:lnTo>
                      <a:pt x="94" y="348"/>
                    </a:lnTo>
                    <a:lnTo>
                      <a:pt x="94" y="344"/>
                    </a:lnTo>
                    <a:lnTo>
                      <a:pt x="94" y="342"/>
                    </a:lnTo>
                    <a:lnTo>
                      <a:pt x="94" y="338"/>
                    </a:lnTo>
                    <a:lnTo>
                      <a:pt x="92" y="334"/>
                    </a:lnTo>
                    <a:lnTo>
                      <a:pt x="92" y="332"/>
                    </a:lnTo>
                    <a:lnTo>
                      <a:pt x="92" y="332"/>
                    </a:lnTo>
                    <a:lnTo>
                      <a:pt x="92" y="330"/>
                    </a:lnTo>
                    <a:lnTo>
                      <a:pt x="90" y="330"/>
                    </a:lnTo>
                    <a:lnTo>
                      <a:pt x="90" y="328"/>
                    </a:lnTo>
                    <a:lnTo>
                      <a:pt x="90" y="328"/>
                    </a:lnTo>
                    <a:lnTo>
                      <a:pt x="88" y="328"/>
                    </a:lnTo>
                    <a:lnTo>
                      <a:pt x="84" y="326"/>
                    </a:lnTo>
                    <a:lnTo>
                      <a:pt x="84" y="326"/>
                    </a:lnTo>
                    <a:lnTo>
                      <a:pt x="84" y="326"/>
                    </a:lnTo>
                    <a:lnTo>
                      <a:pt x="82" y="324"/>
                    </a:lnTo>
                    <a:lnTo>
                      <a:pt x="82" y="324"/>
                    </a:lnTo>
                    <a:lnTo>
                      <a:pt x="82" y="322"/>
                    </a:lnTo>
                    <a:lnTo>
                      <a:pt x="82" y="320"/>
                    </a:lnTo>
                    <a:lnTo>
                      <a:pt x="82" y="316"/>
                    </a:lnTo>
                    <a:lnTo>
                      <a:pt x="80" y="312"/>
                    </a:lnTo>
                    <a:lnTo>
                      <a:pt x="80" y="310"/>
                    </a:lnTo>
                    <a:lnTo>
                      <a:pt x="80" y="308"/>
                    </a:lnTo>
                    <a:lnTo>
                      <a:pt x="80" y="308"/>
                    </a:lnTo>
                    <a:lnTo>
                      <a:pt x="78" y="304"/>
                    </a:lnTo>
                    <a:lnTo>
                      <a:pt x="76" y="302"/>
                    </a:lnTo>
                    <a:lnTo>
                      <a:pt x="72" y="298"/>
                    </a:lnTo>
                    <a:lnTo>
                      <a:pt x="70" y="294"/>
                    </a:lnTo>
                    <a:lnTo>
                      <a:pt x="68" y="292"/>
                    </a:lnTo>
                    <a:lnTo>
                      <a:pt x="64" y="288"/>
                    </a:lnTo>
                    <a:lnTo>
                      <a:pt x="62" y="286"/>
                    </a:lnTo>
                    <a:lnTo>
                      <a:pt x="60" y="284"/>
                    </a:lnTo>
                    <a:lnTo>
                      <a:pt x="58" y="284"/>
                    </a:lnTo>
                    <a:lnTo>
                      <a:pt x="56" y="284"/>
                    </a:lnTo>
                    <a:lnTo>
                      <a:pt x="54" y="282"/>
                    </a:lnTo>
                    <a:lnTo>
                      <a:pt x="52" y="282"/>
                    </a:lnTo>
                    <a:lnTo>
                      <a:pt x="52" y="282"/>
                    </a:lnTo>
                    <a:lnTo>
                      <a:pt x="50" y="282"/>
                    </a:lnTo>
                    <a:lnTo>
                      <a:pt x="50" y="282"/>
                    </a:lnTo>
                    <a:lnTo>
                      <a:pt x="50" y="282"/>
                    </a:lnTo>
                    <a:lnTo>
                      <a:pt x="48" y="284"/>
                    </a:lnTo>
                    <a:lnTo>
                      <a:pt x="48" y="284"/>
                    </a:lnTo>
                    <a:lnTo>
                      <a:pt x="48" y="286"/>
                    </a:lnTo>
                    <a:lnTo>
                      <a:pt x="48" y="288"/>
                    </a:lnTo>
                    <a:lnTo>
                      <a:pt x="48" y="290"/>
                    </a:lnTo>
                    <a:lnTo>
                      <a:pt x="48" y="290"/>
                    </a:lnTo>
                    <a:lnTo>
                      <a:pt x="48" y="292"/>
                    </a:lnTo>
                    <a:lnTo>
                      <a:pt x="48" y="292"/>
                    </a:lnTo>
                    <a:lnTo>
                      <a:pt x="46" y="292"/>
                    </a:lnTo>
                    <a:lnTo>
                      <a:pt x="46" y="292"/>
                    </a:lnTo>
                    <a:lnTo>
                      <a:pt x="46" y="292"/>
                    </a:lnTo>
                    <a:lnTo>
                      <a:pt x="44" y="294"/>
                    </a:lnTo>
                    <a:lnTo>
                      <a:pt x="44" y="292"/>
                    </a:lnTo>
                    <a:lnTo>
                      <a:pt x="42" y="292"/>
                    </a:lnTo>
                    <a:lnTo>
                      <a:pt x="42" y="292"/>
                    </a:lnTo>
                    <a:lnTo>
                      <a:pt x="40" y="292"/>
                    </a:lnTo>
                    <a:lnTo>
                      <a:pt x="38" y="292"/>
                    </a:lnTo>
                    <a:lnTo>
                      <a:pt x="38" y="292"/>
                    </a:lnTo>
                    <a:lnTo>
                      <a:pt x="38" y="292"/>
                    </a:lnTo>
                    <a:lnTo>
                      <a:pt x="38" y="292"/>
                    </a:lnTo>
                    <a:lnTo>
                      <a:pt x="38" y="294"/>
                    </a:lnTo>
                    <a:lnTo>
                      <a:pt x="36" y="294"/>
                    </a:lnTo>
                    <a:lnTo>
                      <a:pt x="36" y="296"/>
                    </a:lnTo>
                    <a:lnTo>
                      <a:pt x="36" y="298"/>
                    </a:lnTo>
                    <a:lnTo>
                      <a:pt x="36" y="298"/>
                    </a:lnTo>
                    <a:lnTo>
                      <a:pt x="36" y="300"/>
                    </a:lnTo>
                    <a:lnTo>
                      <a:pt x="34" y="302"/>
                    </a:lnTo>
                    <a:lnTo>
                      <a:pt x="34" y="302"/>
                    </a:lnTo>
                    <a:lnTo>
                      <a:pt x="34" y="302"/>
                    </a:lnTo>
                    <a:lnTo>
                      <a:pt x="34" y="302"/>
                    </a:lnTo>
                    <a:lnTo>
                      <a:pt x="32" y="302"/>
                    </a:lnTo>
                    <a:lnTo>
                      <a:pt x="32" y="302"/>
                    </a:lnTo>
                    <a:lnTo>
                      <a:pt x="30" y="302"/>
                    </a:lnTo>
                    <a:lnTo>
                      <a:pt x="30" y="300"/>
                    </a:lnTo>
                    <a:lnTo>
                      <a:pt x="28" y="298"/>
                    </a:lnTo>
                    <a:lnTo>
                      <a:pt x="26" y="298"/>
                    </a:lnTo>
                    <a:lnTo>
                      <a:pt x="24" y="296"/>
                    </a:lnTo>
                    <a:lnTo>
                      <a:pt x="22" y="294"/>
                    </a:lnTo>
                    <a:lnTo>
                      <a:pt x="22" y="292"/>
                    </a:lnTo>
                    <a:lnTo>
                      <a:pt x="22" y="292"/>
                    </a:lnTo>
                    <a:lnTo>
                      <a:pt x="20" y="290"/>
                    </a:lnTo>
                    <a:lnTo>
                      <a:pt x="20" y="288"/>
                    </a:lnTo>
                    <a:lnTo>
                      <a:pt x="20" y="286"/>
                    </a:lnTo>
                    <a:lnTo>
                      <a:pt x="20" y="284"/>
                    </a:lnTo>
                    <a:lnTo>
                      <a:pt x="20" y="280"/>
                    </a:lnTo>
                    <a:lnTo>
                      <a:pt x="20" y="278"/>
                    </a:lnTo>
                    <a:lnTo>
                      <a:pt x="18" y="276"/>
                    </a:lnTo>
                    <a:lnTo>
                      <a:pt x="18" y="274"/>
                    </a:lnTo>
                    <a:lnTo>
                      <a:pt x="18" y="274"/>
                    </a:lnTo>
                    <a:lnTo>
                      <a:pt x="16" y="272"/>
                    </a:lnTo>
                    <a:lnTo>
                      <a:pt x="16" y="270"/>
                    </a:lnTo>
                    <a:lnTo>
                      <a:pt x="14" y="270"/>
                    </a:lnTo>
                    <a:lnTo>
                      <a:pt x="14" y="270"/>
                    </a:lnTo>
                    <a:lnTo>
                      <a:pt x="12" y="268"/>
                    </a:lnTo>
                    <a:lnTo>
                      <a:pt x="12" y="268"/>
                    </a:lnTo>
                    <a:lnTo>
                      <a:pt x="10" y="268"/>
                    </a:lnTo>
                    <a:lnTo>
                      <a:pt x="10" y="268"/>
                    </a:lnTo>
                    <a:lnTo>
                      <a:pt x="8" y="270"/>
                    </a:lnTo>
                    <a:lnTo>
                      <a:pt x="6" y="270"/>
                    </a:lnTo>
                    <a:lnTo>
                      <a:pt x="4" y="272"/>
                    </a:lnTo>
                    <a:lnTo>
                      <a:pt x="0" y="272"/>
                    </a:lnTo>
                    <a:lnTo>
                      <a:pt x="0" y="274"/>
                    </a:lnTo>
                    <a:lnTo>
                      <a:pt x="64" y="52"/>
                    </a:lnTo>
                    <a:lnTo>
                      <a:pt x="68" y="52"/>
                    </a:lnTo>
                    <a:lnTo>
                      <a:pt x="80" y="54"/>
                    </a:lnTo>
                    <a:lnTo>
                      <a:pt x="88" y="56"/>
                    </a:lnTo>
                    <a:lnTo>
                      <a:pt x="94" y="58"/>
                    </a:lnTo>
                    <a:lnTo>
                      <a:pt x="100" y="58"/>
                    </a:lnTo>
                    <a:lnTo>
                      <a:pt x="102" y="60"/>
                    </a:lnTo>
                    <a:lnTo>
                      <a:pt x="104" y="60"/>
                    </a:lnTo>
                    <a:lnTo>
                      <a:pt x="106" y="60"/>
                    </a:lnTo>
                    <a:lnTo>
                      <a:pt x="108" y="62"/>
                    </a:lnTo>
                    <a:lnTo>
                      <a:pt x="114" y="64"/>
                    </a:lnTo>
                    <a:lnTo>
                      <a:pt x="118" y="66"/>
                    </a:lnTo>
                    <a:lnTo>
                      <a:pt x="124" y="68"/>
                    </a:lnTo>
                    <a:lnTo>
                      <a:pt x="128" y="72"/>
                    </a:lnTo>
                    <a:lnTo>
                      <a:pt x="134" y="74"/>
                    </a:lnTo>
                    <a:lnTo>
                      <a:pt x="138" y="76"/>
                    </a:lnTo>
                    <a:lnTo>
                      <a:pt x="140" y="76"/>
                    </a:lnTo>
                    <a:lnTo>
                      <a:pt x="142" y="78"/>
                    </a:lnTo>
                    <a:lnTo>
                      <a:pt x="146" y="78"/>
                    </a:lnTo>
                    <a:lnTo>
                      <a:pt x="148" y="78"/>
                    </a:lnTo>
                    <a:lnTo>
                      <a:pt x="150" y="80"/>
                    </a:lnTo>
                    <a:lnTo>
                      <a:pt x="152" y="80"/>
                    </a:lnTo>
                    <a:lnTo>
                      <a:pt x="154" y="80"/>
                    </a:lnTo>
                    <a:lnTo>
                      <a:pt x="156" y="80"/>
                    </a:lnTo>
                    <a:lnTo>
                      <a:pt x="156" y="80"/>
                    </a:lnTo>
                    <a:lnTo>
                      <a:pt x="156" y="78"/>
                    </a:lnTo>
                    <a:lnTo>
                      <a:pt x="158" y="78"/>
                    </a:lnTo>
                    <a:lnTo>
                      <a:pt x="158" y="78"/>
                    </a:lnTo>
                    <a:lnTo>
                      <a:pt x="158" y="78"/>
                    </a:lnTo>
                    <a:lnTo>
                      <a:pt x="158" y="76"/>
                    </a:lnTo>
                    <a:lnTo>
                      <a:pt x="158" y="76"/>
                    </a:lnTo>
                    <a:lnTo>
                      <a:pt x="158" y="74"/>
                    </a:lnTo>
                    <a:lnTo>
                      <a:pt x="158" y="72"/>
                    </a:lnTo>
                    <a:lnTo>
                      <a:pt x="158" y="70"/>
                    </a:lnTo>
                    <a:lnTo>
                      <a:pt x="158" y="66"/>
                    </a:lnTo>
                    <a:lnTo>
                      <a:pt x="158" y="66"/>
                    </a:lnTo>
                    <a:lnTo>
                      <a:pt x="158" y="64"/>
                    </a:lnTo>
                    <a:lnTo>
                      <a:pt x="158" y="64"/>
                    </a:lnTo>
                    <a:lnTo>
                      <a:pt x="160" y="62"/>
                    </a:lnTo>
                    <a:lnTo>
                      <a:pt x="160" y="62"/>
                    </a:lnTo>
                    <a:lnTo>
                      <a:pt x="162" y="60"/>
                    </a:lnTo>
                    <a:lnTo>
                      <a:pt x="164" y="60"/>
                    </a:lnTo>
                    <a:lnTo>
                      <a:pt x="166" y="58"/>
                    </a:lnTo>
                    <a:lnTo>
                      <a:pt x="170" y="56"/>
                    </a:lnTo>
                    <a:lnTo>
                      <a:pt x="172" y="54"/>
                    </a:lnTo>
                    <a:lnTo>
                      <a:pt x="176" y="50"/>
                    </a:lnTo>
                    <a:lnTo>
                      <a:pt x="180" y="48"/>
                    </a:lnTo>
                    <a:lnTo>
                      <a:pt x="184" y="44"/>
                    </a:lnTo>
                    <a:lnTo>
                      <a:pt x="190" y="40"/>
                    </a:lnTo>
                    <a:lnTo>
                      <a:pt x="192" y="38"/>
                    </a:lnTo>
                    <a:lnTo>
                      <a:pt x="194" y="36"/>
                    </a:lnTo>
                    <a:lnTo>
                      <a:pt x="196" y="34"/>
                    </a:lnTo>
                    <a:lnTo>
                      <a:pt x="200" y="34"/>
                    </a:lnTo>
                    <a:lnTo>
                      <a:pt x="202" y="32"/>
                    </a:lnTo>
                    <a:lnTo>
                      <a:pt x="204" y="32"/>
                    </a:lnTo>
                    <a:lnTo>
                      <a:pt x="206" y="32"/>
                    </a:lnTo>
                    <a:lnTo>
                      <a:pt x="208" y="30"/>
                    </a:lnTo>
                    <a:lnTo>
                      <a:pt x="210" y="30"/>
                    </a:lnTo>
                    <a:lnTo>
                      <a:pt x="210" y="32"/>
                    </a:lnTo>
                    <a:lnTo>
                      <a:pt x="212" y="32"/>
                    </a:lnTo>
                    <a:lnTo>
                      <a:pt x="214" y="32"/>
                    </a:lnTo>
                    <a:lnTo>
                      <a:pt x="216" y="34"/>
                    </a:lnTo>
                    <a:lnTo>
                      <a:pt x="218" y="34"/>
                    </a:lnTo>
                    <a:lnTo>
                      <a:pt x="218" y="36"/>
                    </a:lnTo>
                    <a:lnTo>
                      <a:pt x="218" y="36"/>
                    </a:lnTo>
                    <a:lnTo>
                      <a:pt x="218" y="36"/>
                    </a:lnTo>
                    <a:lnTo>
                      <a:pt x="218" y="38"/>
                    </a:lnTo>
                    <a:lnTo>
                      <a:pt x="218" y="38"/>
                    </a:lnTo>
                    <a:lnTo>
                      <a:pt x="218" y="38"/>
                    </a:lnTo>
                    <a:lnTo>
                      <a:pt x="218" y="40"/>
                    </a:lnTo>
                    <a:lnTo>
                      <a:pt x="218" y="40"/>
                    </a:lnTo>
                    <a:lnTo>
                      <a:pt x="216" y="40"/>
                    </a:lnTo>
                    <a:lnTo>
                      <a:pt x="214" y="42"/>
                    </a:lnTo>
                    <a:lnTo>
                      <a:pt x="212" y="42"/>
                    </a:lnTo>
                    <a:lnTo>
                      <a:pt x="210" y="44"/>
                    </a:lnTo>
                    <a:lnTo>
                      <a:pt x="204" y="46"/>
                    </a:lnTo>
                    <a:lnTo>
                      <a:pt x="200" y="48"/>
                    </a:lnTo>
                    <a:lnTo>
                      <a:pt x="198" y="48"/>
                    </a:lnTo>
                    <a:lnTo>
                      <a:pt x="196" y="50"/>
                    </a:lnTo>
                    <a:lnTo>
                      <a:pt x="194" y="50"/>
                    </a:lnTo>
                    <a:lnTo>
                      <a:pt x="194" y="50"/>
                    </a:lnTo>
                    <a:lnTo>
                      <a:pt x="194" y="50"/>
                    </a:lnTo>
                    <a:lnTo>
                      <a:pt x="192" y="52"/>
                    </a:lnTo>
                    <a:lnTo>
                      <a:pt x="192" y="52"/>
                    </a:lnTo>
                    <a:lnTo>
                      <a:pt x="192" y="52"/>
                    </a:lnTo>
                    <a:lnTo>
                      <a:pt x="192" y="54"/>
                    </a:lnTo>
                    <a:lnTo>
                      <a:pt x="194" y="54"/>
                    </a:lnTo>
                    <a:lnTo>
                      <a:pt x="194" y="54"/>
                    </a:lnTo>
                    <a:lnTo>
                      <a:pt x="194" y="54"/>
                    </a:lnTo>
                    <a:lnTo>
                      <a:pt x="194" y="56"/>
                    </a:lnTo>
                    <a:lnTo>
                      <a:pt x="196" y="56"/>
                    </a:lnTo>
                    <a:lnTo>
                      <a:pt x="196" y="56"/>
                    </a:lnTo>
                    <a:lnTo>
                      <a:pt x="198" y="56"/>
                    </a:lnTo>
                    <a:lnTo>
                      <a:pt x="200" y="56"/>
                    </a:lnTo>
                    <a:lnTo>
                      <a:pt x="202" y="56"/>
                    </a:lnTo>
                    <a:lnTo>
                      <a:pt x="204" y="56"/>
                    </a:lnTo>
                    <a:lnTo>
                      <a:pt x="208" y="56"/>
                    </a:lnTo>
                    <a:lnTo>
                      <a:pt x="212" y="54"/>
                    </a:lnTo>
                    <a:lnTo>
                      <a:pt x="216" y="54"/>
                    </a:lnTo>
                    <a:lnTo>
                      <a:pt x="220" y="52"/>
                    </a:lnTo>
                    <a:lnTo>
                      <a:pt x="220" y="52"/>
                    </a:lnTo>
                    <a:lnTo>
                      <a:pt x="222" y="50"/>
                    </a:lnTo>
                    <a:lnTo>
                      <a:pt x="224" y="50"/>
                    </a:lnTo>
                    <a:lnTo>
                      <a:pt x="224" y="48"/>
                    </a:lnTo>
                    <a:lnTo>
                      <a:pt x="228" y="44"/>
                    </a:lnTo>
                    <a:lnTo>
                      <a:pt x="230" y="42"/>
                    </a:lnTo>
                    <a:lnTo>
                      <a:pt x="230" y="40"/>
                    </a:lnTo>
                    <a:lnTo>
                      <a:pt x="230" y="40"/>
                    </a:lnTo>
                    <a:lnTo>
                      <a:pt x="232" y="36"/>
                    </a:lnTo>
                    <a:lnTo>
                      <a:pt x="234" y="34"/>
                    </a:lnTo>
                    <a:lnTo>
                      <a:pt x="234" y="32"/>
                    </a:lnTo>
                    <a:lnTo>
                      <a:pt x="236" y="30"/>
                    </a:lnTo>
                    <a:lnTo>
                      <a:pt x="238" y="30"/>
                    </a:lnTo>
                    <a:lnTo>
                      <a:pt x="238" y="28"/>
                    </a:lnTo>
                    <a:lnTo>
                      <a:pt x="240" y="28"/>
                    </a:lnTo>
                    <a:lnTo>
                      <a:pt x="242" y="28"/>
                    </a:lnTo>
                    <a:lnTo>
                      <a:pt x="242" y="28"/>
                    </a:lnTo>
                    <a:lnTo>
                      <a:pt x="244" y="28"/>
                    </a:lnTo>
                    <a:lnTo>
                      <a:pt x="244" y="28"/>
                    </a:lnTo>
                    <a:lnTo>
                      <a:pt x="246" y="28"/>
                    </a:lnTo>
                    <a:lnTo>
                      <a:pt x="246" y="28"/>
                    </a:lnTo>
                    <a:lnTo>
                      <a:pt x="248" y="30"/>
                    </a:lnTo>
                    <a:lnTo>
                      <a:pt x="248" y="30"/>
                    </a:lnTo>
                    <a:lnTo>
                      <a:pt x="250" y="32"/>
                    </a:lnTo>
                    <a:lnTo>
                      <a:pt x="250" y="34"/>
                    </a:lnTo>
                    <a:lnTo>
                      <a:pt x="252" y="38"/>
                    </a:lnTo>
                    <a:lnTo>
                      <a:pt x="252" y="40"/>
                    </a:lnTo>
                    <a:lnTo>
                      <a:pt x="254" y="44"/>
                    </a:lnTo>
                    <a:lnTo>
                      <a:pt x="254" y="46"/>
                    </a:lnTo>
                    <a:lnTo>
                      <a:pt x="256" y="46"/>
                    </a:lnTo>
                    <a:lnTo>
                      <a:pt x="256" y="48"/>
                    </a:lnTo>
                    <a:lnTo>
                      <a:pt x="258" y="48"/>
                    </a:lnTo>
                    <a:lnTo>
                      <a:pt x="258" y="50"/>
                    </a:lnTo>
                    <a:lnTo>
                      <a:pt x="260" y="50"/>
                    </a:lnTo>
                    <a:lnTo>
                      <a:pt x="262" y="50"/>
                    </a:lnTo>
                    <a:lnTo>
                      <a:pt x="266" y="50"/>
                    </a:lnTo>
                    <a:lnTo>
                      <a:pt x="268" y="52"/>
                    </a:lnTo>
                    <a:lnTo>
                      <a:pt x="270" y="52"/>
                    </a:lnTo>
                    <a:lnTo>
                      <a:pt x="272" y="52"/>
                    </a:lnTo>
                    <a:lnTo>
                      <a:pt x="274" y="50"/>
                    </a:lnTo>
                    <a:lnTo>
                      <a:pt x="274" y="50"/>
                    </a:lnTo>
                    <a:lnTo>
                      <a:pt x="274" y="50"/>
                    </a:lnTo>
                    <a:lnTo>
                      <a:pt x="276" y="50"/>
                    </a:lnTo>
                    <a:lnTo>
                      <a:pt x="276" y="48"/>
                    </a:lnTo>
                    <a:lnTo>
                      <a:pt x="278" y="46"/>
                    </a:lnTo>
                    <a:lnTo>
                      <a:pt x="278" y="44"/>
                    </a:lnTo>
                    <a:lnTo>
                      <a:pt x="280" y="44"/>
                    </a:lnTo>
                    <a:lnTo>
                      <a:pt x="280" y="42"/>
                    </a:lnTo>
                    <a:lnTo>
                      <a:pt x="280" y="42"/>
                    </a:lnTo>
                    <a:lnTo>
                      <a:pt x="280" y="42"/>
                    </a:lnTo>
                    <a:lnTo>
                      <a:pt x="280" y="42"/>
                    </a:lnTo>
                    <a:lnTo>
                      <a:pt x="282" y="42"/>
                    </a:lnTo>
                    <a:lnTo>
                      <a:pt x="282" y="42"/>
                    </a:lnTo>
                    <a:lnTo>
                      <a:pt x="284" y="44"/>
                    </a:lnTo>
                    <a:lnTo>
                      <a:pt x="284" y="44"/>
                    </a:lnTo>
                    <a:lnTo>
                      <a:pt x="286" y="46"/>
                    </a:lnTo>
                    <a:lnTo>
                      <a:pt x="286" y="50"/>
                    </a:lnTo>
                    <a:lnTo>
                      <a:pt x="288" y="52"/>
                    </a:lnTo>
                    <a:lnTo>
                      <a:pt x="288" y="54"/>
                    </a:lnTo>
                    <a:lnTo>
                      <a:pt x="288" y="56"/>
                    </a:lnTo>
                    <a:lnTo>
                      <a:pt x="290" y="56"/>
                    </a:lnTo>
                    <a:lnTo>
                      <a:pt x="290" y="56"/>
                    </a:lnTo>
                    <a:lnTo>
                      <a:pt x="292" y="58"/>
                    </a:lnTo>
                    <a:lnTo>
                      <a:pt x="292" y="58"/>
                    </a:lnTo>
                    <a:lnTo>
                      <a:pt x="292" y="56"/>
                    </a:lnTo>
                    <a:lnTo>
                      <a:pt x="294" y="56"/>
                    </a:lnTo>
                    <a:lnTo>
                      <a:pt x="294" y="56"/>
                    </a:lnTo>
                    <a:lnTo>
                      <a:pt x="296" y="54"/>
                    </a:lnTo>
                    <a:lnTo>
                      <a:pt x="298" y="52"/>
                    </a:lnTo>
                    <a:lnTo>
                      <a:pt x="300" y="50"/>
                    </a:lnTo>
                    <a:lnTo>
                      <a:pt x="300" y="50"/>
                    </a:lnTo>
                    <a:lnTo>
                      <a:pt x="302" y="48"/>
                    </a:lnTo>
                    <a:lnTo>
                      <a:pt x="302" y="48"/>
                    </a:lnTo>
                    <a:lnTo>
                      <a:pt x="304" y="48"/>
                    </a:lnTo>
                    <a:lnTo>
                      <a:pt x="304" y="48"/>
                    </a:lnTo>
                    <a:lnTo>
                      <a:pt x="306" y="46"/>
                    </a:lnTo>
                    <a:lnTo>
                      <a:pt x="306" y="46"/>
                    </a:lnTo>
                    <a:lnTo>
                      <a:pt x="308" y="46"/>
                    </a:lnTo>
                    <a:lnTo>
                      <a:pt x="310" y="48"/>
                    </a:lnTo>
                    <a:lnTo>
                      <a:pt x="312" y="48"/>
                    </a:lnTo>
                    <a:lnTo>
                      <a:pt x="316" y="48"/>
                    </a:lnTo>
                    <a:lnTo>
                      <a:pt x="320" y="50"/>
                    </a:lnTo>
                    <a:lnTo>
                      <a:pt x="324" y="50"/>
                    </a:lnTo>
                    <a:lnTo>
                      <a:pt x="328" y="52"/>
                    </a:lnTo>
                    <a:lnTo>
                      <a:pt x="330" y="54"/>
                    </a:lnTo>
                    <a:lnTo>
                      <a:pt x="338" y="58"/>
                    </a:lnTo>
                    <a:lnTo>
                      <a:pt x="346" y="60"/>
                    </a:lnTo>
                    <a:lnTo>
                      <a:pt x="348" y="62"/>
                    </a:lnTo>
                    <a:lnTo>
                      <a:pt x="352" y="64"/>
                    </a:lnTo>
                    <a:lnTo>
                      <a:pt x="356" y="64"/>
                    </a:lnTo>
                    <a:lnTo>
                      <a:pt x="358" y="64"/>
                    </a:lnTo>
                    <a:lnTo>
                      <a:pt x="360" y="66"/>
                    </a:lnTo>
                    <a:lnTo>
                      <a:pt x="362" y="66"/>
                    </a:lnTo>
                    <a:lnTo>
                      <a:pt x="366" y="66"/>
                    </a:lnTo>
                    <a:lnTo>
                      <a:pt x="370" y="66"/>
                    </a:lnTo>
                    <a:lnTo>
                      <a:pt x="374" y="66"/>
                    </a:lnTo>
                    <a:lnTo>
                      <a:pt x="380" y="66"/>
                    </a:lnTo>
                    <a:lnTo>
                      <a:pt x="384" y="66"/>
                    </a:lnTo>
                    <a:lnTo>
                      <a:pt x="388" y="66"/>
                    </a:lnTo>
                    <a:lnTo>
                      <a:pt x="390" y="66"/>
                    </a:lnTo>
                    <a:lnTo>
                      <a:pt x="392" y="66"/>
                    </a:lnTo>
                    <a:lnTo>
                      <a:pt x="394" y="66"/>
                    </a:lnTo>
                    <a:lnTo>
                      <a:pt x="398" y="68"/>
                    </a:lnTo>
                    <a:lnTo>
                      <a:pt x="402" y="70"/>
                    </a:lnTo>
                    <a:lnTo>
                      <a:pt x="406" y="70"/>
                    </a:lnTo>
                    <a:lnTo>
                      <a:pt x="410" y="72"/>
                    </a:lnTo>
                    <a:lnTo>
                      <a:pt x="412" y="74"/>
                    </a:lnTo>
                    <a:lnTo>
                      <a:pt x="414" y="74"/>
                    </a:lnTo>
                    <a:lnTo>
                      <a:pt x="414" y="76"/>
                    </a:lnTo>
                    <a:lnTo>
                      <a:pt x="416" y="76"/>
                    </a:lnTo>
                    <a:lnTo>
                      <a:pt x="416" y="78"/>
                    </a:lnTo>
                    <a:lnTo>
                      <a:pt x="418" y="78"/>
                    </a:lnTo>
                    <a:lnTo>
                      <a:pt x="418" y="80"/>
                    </a:lnTo>
                    <a:lnTo>
                      <a:pt x="418" y="80"/>
                    </a:lnTo>
                    <a:lnTo>
                      <a:pt x="418" y="82"/>
                    </a:lnTo>
                    <a:lnTo>
                      <a:pt x="416" y="82"/>
                    </a:lnTo>
                    <a:lnTo>
                      <a:pt x="416" y="86"/>
                    </a:lnTo>
                    <a:lnTo>
                      <a:pt x="414" y="88"/>
                    </a:lnTo>
                    <a:lnTo>
                      <a:pt x="412" y="90"/>
                    </a:lnTo>
                    <a:lnTo>
                      <a:pt x="412" y="92"/>
                    </a:lnTo>
                    <a:lnTo>
                      <a:pt x="412" y="92"/>
                    </a:lnTo>
                    <a:lnTo>
                      <a:pt x="412" y="94"/>
                    </a:lnTo>
                    <a:lnTo>
                      <a:pt x="412" y="94"/>
                    </a:lnTo>
                    <a:lnTo>
                      <a:pt x="412" y="96"/>
                    </a:lnTo>
                    <a:lnTo>
                      <a:pt x="412" y="96"/>
                    </a:lnTo>
                    <a:lnTo>
                      <a:pt x="412" y="96"/>
                    </a:lnTo>
                    <a:lnTo>
                      <a:pt x="414" y="98"/>
                    </a:lnTo>
                    <a:lnTo>
                      <a:pt x="414" y="98"/>
                    </a:lnTo>
                    <a:lnTo>
                      <a:pt x="416" y="98"/>
                    </a:lnTo>
                    <a:lnTo>
                      <a:pt x="416" y="98"/>
                    </a:lnTo>
                    <a:lnTo>
                      <a:pt x="416" y="98"/>
                    </a:lnTo>
                    <a:lnTo>
                      <a:pt x="418" y="96"/>
                    </a:lnTo>
                    <a:lnTo>
                      <a:pt x="422" y="96"/>
                    </a:lnTo>
                    <a:lnTo>
                      <a:pt x="424" y="96"/>
                    </a:lnTo>
                    <a:lnTo>
                      <a:pt x="428" y="92"/>
                    </a:lnTo>
                    <a:lnTo>
                      <a:pt x="434" y="90"/>
                    </a:lnTo>
                    <a:lnTo>
                      <a:pt x="436" y="88"/>
                    </a:lnTo>
                    <a:lnTo>
                      <a:pt x="438" y="88"/>
                    </a:lnTo>
                    <a:lnTo>
                      <a:pt x="440" y="86"/>
                    </a:lnTo>
                    <a:lnTo>
                      <a:pt x="442" y="86"/>
                    </a:lnTo>
                    <a:lnTo>
                      <a:pt x="444" y="86"/>
                    </a:lnTo>
                    <a:lnTo>
                      <a:pt x="446" y="86"/>
                    </a:lnTo>
                    <a:lnTo>
                      <a:pt x="446" y="86"/>
                    </a:lnTo>
                    <a:lnTo>
                      <a:pt x="448" y="86"/>
                    </a:lnTo>
                    <a:lnTo>
                      <a:pt x="450" y="88"/>
                    </a:lnTo>
                    <a:lnTo>
                      <a:pt x="450" y="88"/>
                    </a:lnTo>
                    <a:lnTo>
                      <a:pt x="452" y="90"/>
                    </a:lnTo>
                    <a:lnTo>
                      <a:pt x="454" y="92"/>
                    </a:lnTo>
                    <a:lnTo>
                      <a:pt x="456" y="94"/>
                    </a:lnTo>
                    <a:lnTo>
                      <a:pt x="458" y="98"/>
                    </a:lnTo>
                    <a:lnTo>
                      <a:pt x="462" y="102"/>
                    </a:lnTo>
                    <a:lnTo>
                      <a:pt x="464" y="106"/>
                    </a:lnTo>
                    <a:lnTo>
                      <a:pt x="466" y="106"/>
                    </a:lnTo>
                    <a:lnTo>
                      <a:pt x="468" y="108"/>
                    </a:lnTo>
                    <a:lnTo>
                      <a:pt x="468" y="110"/>
                    </a:lnTo>
                    <a:lnTo>
                      <a:pt x="470" y="110"/>
                    </a:lnTo>
                    <a:lnTo>
                      <a:pt x="472" y="110"/>
                    </a:lnTo>
                    <a:lnTo>
                      <a:pt x="474" y="112"/>
                    </a:lnTo>
                    <a:lnTo>
                      <a:pt x="476" y="112"/>
                    </a:lnTo>
                    <a:lnTo>
                      <a:pt x="480" y="112"/>
                    </a:lnTo>
                    <a:lnTo>
                      <a:pt x="482" y="112"/>
                    </a:lnTo>
                    <a:lnTo>
                      <a:pt x="484" y="110"/>
                    </a:lnTo>
                    <a:lnTo>
                      <a:pt x="486" y="110"/>
                    </a:lnTo>
                    <a:lnTo>
                      <a:pt x="486" y="110"/>
                    </a:lnTo>
                    <a:lnTo>
                      <a:pt x="488" y="110"/>
                    </a:lnTo>
                    <a:lnTo>
                      <a:pt x="488" y="108"/>
                    </a:lnTo>
                    <a:lnTo>
                      <a:pt x="488" y="108"/>
                    </a:lnTo>
                    <a:lnTo>
                      <a:pt x="488" y="108"/>
                    </a:lnTo>
                    <a:lnTo>
                      <a:pt x="488" y="106"/>
                    </a:lnTo>
                    <a:lnTo>
                      <a:pt x="488" y="106"/>
                    </a:lnTo>
                    <a:lnTo>
                      <a:pt x="488" y="104"/>
                    </a:lnTo>
                    <a:lnTo>
                      <a:pt x="486" y="102"/>
                    </a:lnTo>
                    <a:lnTo>
                      <a:pt x="486" y="100"/>
                    </a:lnTo>
                    <a:lnTo>
                      <a:pt x="486" y="100"/>
                    </a:lnTo>
                    <a:lnTo>
                      <a:pt x="486" y="98"/>
                    </a:lnTo>
                    <a:lnTo>
                      <a:pt x="486" y="96"/>
                    </a:lnTo>
                    <a:lnTo>
                      <a:pt x="486" y="96"/>
                    </a:lnTo>
                    <a:lnTo>
                      <a:pt x="486" y="94"/>
                    </a:lnTo>
                    <a:lnTo>
                      <a:pt x="486" y="94"/>
                    </a:lnTo>
                    <a:lnTo>
                      <a:pt x="488" y="92"/>
                    </a:lnTo>
                    <a:lnTo>
                      <a:pt x="488" y="90"/>
                    </a:lnTo>
                    <a:lnTo>
                      <a:pt x="490" y="88"/>
                    </a:lnTo>
                    <a:lnTo>
                      <a:pt x="494" y="84"/>
                    </a:lnTo>
                    <a:lnTo>
                      <a:pt x="494" y="82"/>
                    </a:lnTo>
                    <a:lnTo>
                      <a:pt x="496" y="80"/>
                    </a:lnTo>
                    <a:lnTo>
                      <a:pt x="498" y="80"/>
                    </a:lnTo>
                    <a:lnTo>
                      <a:pt x="500" y="78"/>
                    </a:lnTo>
                    <a:lnTo>
                      <a:pt x="500" y="78"/>
                    </a:lnTo>
                    <a:lnTo>
                      <a:pt x="502" y="76"/>
                    </a:lnTo>
                    <a:lnTo>
                      <a:pt x="504" y="76"/>
                    </a:lnTo>
                    <a:lnTo>
                      <a:pt x="506" y="76"/>
                    </a:lnTo>
                    <a:lnTo>
                      <a:pt x="506" y="76"/>
                    </a:lnTo>
                    <a:lnTo>
                      <a:pt x="508" y="76"/>
                    </a:lnTo>
                    <a:lnTo>
                      <a:pt x="510" y="78"/>
                    </a:lnTo>
                    <a:lnTo>
                      <a:pt x="510" y="78"/>
                    </a:lnTo>
                    <a:lnTo>
                      <a:pt x="512" y="80"/>
                    </a:lnTo>
                    <a:lnTo>
                      <a:pt x="514" y="80"/>
                    </a:lnTo>
                    <a:lnTo>
                      <a:pt x="516" y="84"/>
                    </a:lnTo>
                    <a:lnTo>
                      <a:pt x="518" y="86"/>
                    </a:lnTo>
                    <a:lnTo>
                      <a:pt x="522" y="88"/>
                    </a:lnTo>
                    <a:lnTo>
                      <a:pt x="524" y="90"/>
                    </a:lnTo>
                    <a:lnTo>
                      <a:pt x="524" y="92"/>
                    </a:lnTo>
                    <a:lnTo>
                      <a:pt x="526" y="92"/>
                    </a:lnTo>
                    <a:lnTo>
                      <a:pt x="526" y="92"/>
                    </a:lnTo>
                    <a:lnTo>
                      <a:pt x="530" y="94"/>
                    </a:lnTo>
                    <a:lnTo>
                      <a:pt x="534" y="94"/>
                    </a:lnTo>
                    <a:lnTo>
                      <a:pt x="536" y="96"/>
                    </a:lnTo>
                    <a:lnTo>
                      <a:pt x="542" y="96"/>
                    </a:lnTo>
                    <a:lnTo>
                      <a:pt x="546" y="98"/>
                    </a:lnTo>
                    <a:lnTo>
                      <a:pt x="550" y="98"/>
                    </a:lnTo>
                    <a:lnTo>
                      <a:pt x="554" y="98"/>
                    </a:lnTo>
                    <a:lnTo>
                      <a:pt x="558" y="98"/>
                    </a:lnTo>
                    <a:lnTo>
                      <a:pt x="564" y="100"/>
                    </a:lnTo>
                    <a:lnTo>
                      <a:pt x="568" y="100"/>
                    </a:lnTo>
                    <a:lnTo>
                      <a:pt x="572" y="100"/>
                    </a:lnTo>
                    <a:lnTo>
                      <a:pt x="576" y="100"/>
                    </a:lnTo>
                    <a:lnTo>
                      <a:pt x="580" y="98"/>
                    </a:lnTo>
                    <a:lnTo>
                      <a:pt x="584" y="98"/>
                    </a:lnTo>
                    <a:lnTo>
                      <a:pt x="588" y="98"/>
                    </a:lnTo>
                    <a:lnTo>
                      <a:pt x="590" y="96"/>
                    </a:lnTo>
                    <a:lnTo>
                      <a:pt x="592" y="96"/>
                    </a:lnTo>
                    <a:lnTo>
                      <a:pt x="592" y="96"/>
                    </a:lnTo>
                    <a:lnTo>
                      <a:pt x="592" y="96"/>
                    </a:lnTo>
                    <a:lnTo>
                      <a:pt x="594" y="94"/>
                    </a:lnTo>
                    <a:lnTo>
                      <a:pt x="594" y="94"/>
                    </a:lnTo>
                    <a:lnTo>
                      <a:pt x="596" y="92"/>
                    </a:lnTo>
                    <a:lnTo>
                      <a:pt x="596" y="90"/>
                    </a:lnTo>
                    <a:lnTo>
                      <a:pt x="598" y="88"/>
                    </a:lnTo>
                    <a:lnTo>
                      <a:pt x="600" y="86"/>
                    </a:lnTo>
                    <a:lnTo>
                      <a:pt x="600" y="84"/>
                    </a:lnTo>
                    <a:lnTo>
                      <a:pt x="602" y="82"/>
                    </a:lnTo>
                    <a:lnTo>
                      <a:pt x="602" y="82"/>
                    </a:lnTo>
                    <a:lnTo>
                      <a:pt x="604" y="82"/>
                    </a:lnTo>
                    <a:lnTo>
                      <a:pt x="606" y="80"/>
                    </a:lnTo>
                    <a:lnTo>
                      <a:pt x="608" y="80"/>
                    </a:lnTo>
                    <a:lnTo>
                      <a:pt x="612" y="80"/>
                    </a:lnTo>
                    <a:lnTo>
                      <a:pt x="614" y="80"/>
                    </a:lnTo>
                    <a:lnTo>
                      <a:pt x="616" y="80"/>
                    </a:lnTo>
                    <a:lnTo>
                      <a:pt x="620" y="80"/>
                    </a:lnTo>
                    <a:lnTo>
                      <a:pt x="620" y="80"/>
                    </a:lnTo>
                    <a:lnTo>
                      <a:pt x="622" y="80"/>
                    </a:lnTo>
                    <a:lnTo>
                      <a:pt x="622" y="80"/>
                    </a:lnTo>
                    <a:lnTo>
                      <a:pt x="622" y="82"/>
                    </a:lnTo>
                    <a:lnTo>
                      <a:pt x="624" y="82"/>
                    </a:lnTo>
                    <a:lnTo>
                      <a:pt x="624" y="82"/>
                    </a:lnTo>
                    <a:lnTo>
                      <a:pt x="626" y="86"/>
                    </a:lnTo>
                    <a:lnTo>
                      <a:pt x="626" y="88"/>
                    </a:lnTo>
                    <a:lnTo>
                      <a:pt x="628" y="90"/>
                    </a:lnTo>
                    <a:lnTo>
                      <a:pt x="628" y="92"/>
                    </a:lnTo>
                    <a:lnTo>
                      <a:pt x="630" y="94"/>
                    </a:lnTo>
                    <a:lnTo>
                      <a:pt x="630" y="94"/>
                    </a:lnTo>
                    <a:lnTo>
                      <a:pt x="630" y="94"/>
                    </a:lnTo>
                    <a:lnTo>
                      <a:pt x="632" y="96"/>
                    </a:lnTo>
                    <a:lnTo>
                      <a:pt x="632" y="96"/>
                    </a:lnTo>
                    <a:lnTo>
                      <a:pt x="632" y="96"/>
                    </a:lnTo>
                    <a:lnTo>
                      <a:pt x="634" y="94"/>
                    </a:lnTo>
                    <a:lnTo>
                      <a:pt x="634" y="94"/>
                    </a:lnTo>
                    <a:lnTo>
                      <a:pt x="636" y="94"/>
                    </a:lnTo>
                    <a:lnTo>
                      <a:pt x="640" y="92"/>
                    </a:lnTo>
                    <a:lnTo>
                      <a:pt x="642" y="88"/>
                    </a:lnTo>
                    <a:lnTo>
                      <a:pt x="644" y="88"/>
                    </a:lnTo>
                    <a:lnTo>
                      <a:pt x="646" y="86"/>
                    </a:lnTo>
                    <a:lnTo>
                      <a:pt x="650" y="84"/>
                    </a:lnTo>
                    <a:lnTo>
                      <a:pt x="654" y="82"/>
                    </a:lnTo>
                    <a:lnTo>
                      <a:pt x="656" y="80"/>
                    </a:lnTo>
                    <a:lnTo>
                      <a:pt x="658" y="78"/>
                    </a:lnTo>
                    <a:lnTo>
                      <a:pt x="658" y="78"/>
                    </a:lnTo>
                    <a:lnTo>
                      <a:pt x="660" y="78"/>
                    </a:lnTo>
                    <a:lnTo>
                      <a:pt x="660" y="76"/>
                    </a:lnTo>
                    <a:lnTo>
                      <a:pt x="660" y="76"/>
                    </a:lnTo>
                    <a:lnTo>
                      <a:pt x="660" y="74"/>
                    </a:lnTo>
                    <a:lnTo>
                      <a:pt x="660" y="72"/>
                    </a:lnTo>
                    <a:lnTo>
                      <a:pt x="660" y="72"/>
                    </a:lnTo>
                    <a:lnTo>
                      <a:pt x="660" y="70"/>
                    </a:lnTo>
                    <a:lnTo>
                      <a:pt x="660" y="68"/>
                    </a:lnTo>
                    <a:lnTo>
                      <a:pt x="660" y="66"/>
                    </a:lnTo>
                    <a:lnTo>
                      <a:pt x="658" y="62"/>
                    </a:lnTo>
                    <a:lnTo>
                      <a:pt x="658" y="58"/>
                    </a:lnTo>
                    <a:lnTo>
                      <a:pt x="656" y="54"/>
                    </a:lnTo>
                    <a:lnTo>
                      <a:pt x="654" y="50"/>
                    </a:lnTo>
                    <a:lnTo>
                      <a:pt x="652" y="48"/>
                    </a:lnTo>
                    <a:lnTo>
                      <a:pt x="652" y="46"/>
                    </a:lnTo>
                    <a:lnTo>
                      <a:pt x="652" y="46"/>
                    </a:lnTo>
                    <a:lnTo>
                      <a:pt x="650" y="44"/>
                    </a:lnTo>
                    <a:lnTo>
                      <a:pt x="648" y="44"/>
                    </a:lnTo>
                    <a:lnTo>
                      <a:pt x="646" y="42"/>
                    </a:lnTo>
                    <a:lnTo>
                      <a:pt x="642" y="42"/>
                    </a:lnTo>
                    <a:lnTo>
                      <a:pt x="640" y="40"/>
                    </a:lnTo>
                    <a:lnTo>
                      <a:pt x="638" y="38"/>
                    </a:lnTo>
                    <a:lnTo>
                      <a:pt x="638" y="38"/>
                    </a:lnTo>
                    <a:lnTo>
                      <a:pt x="636" y="38"/>
                    </a:lnTo>
                    <a:lnTo>
                      <a:pt x="636" y="36"/>
                    </a:lnTo>
                    <a:lnTo>
                      <a:pt x="636" y="36"/>
                    </a:lnTo>
                    <a:lnTo>
                      <a:pt x="636" y="34"/>
                    </a:lnTo>
                    <a:lnTo>
                      <a:pt x="636" y="34"/>
                    </a:lnTo>
                    <a:lnTo>
                      <a:pt x="636" y="34"/>
                    </a:lnTo>
                    <a:lnTo>
                      <a:pt x="636" y="32"/>
                    </a:lnTo>
                    <a:lnTo>
                      <a:pt x="636" y="32"/>
                    </a:lnTo>
                    <a:lnTo>
                      <a:pt x="638" y="30"/>
                    </a:lnTo>
                    <a:lnTo>
                      <a:pt x="642" y="30"/>
                    </a:lnTo>
                    <a:lnTo>
                      <a:pt x="646" y="28"/>
                    </a:lnTo>
                    <a:lnTo>
                      <a:pt x="648" y="26"/>
                    </a:lnTo>
                    <a:lnTo>
                      <a:pt x="648" y="26"/>
                    </a:lnTo>
                    <a:lnTo>
                      <a:pt x="648" y="26"/>
                    </a:lnTo>
                    <a:lnTo>
                      <a:pt x="650" y="24"/>
                    </a:lnTo>
                    <a:lnTo>
                      <a:pt x="650" y="22"/>
                    </a:lnTo>
                    <a:lnTo>
                      <a:pt x="652" y="20"/>
                    </a:lnTo>
                    <a:lnTo>
                      <a:pt x="654" y="16"/>
                    </a:lnTo>
                    <a:lnTo>
                      <a:pt x="656" y="14"/>
                    </a:lnTo>
                    <a:lnTo>
                      <a:pt x="656" y="14"/>
                    </a:lnTo>
                    <a:lnTo>
                      <a:pt x="658" y="12"/>
                    </a:lnTo>
                    <a:lnTo>
                      <a:pt x="660" y="10"/>
                    </a:lnTo>
                    <a:lnTo>
                      <a:pt x="662" y="8"/>
                    </a:lnTo>
                    <a:lnTo>
                      <a:pt x="666" y="6"/>
                    </a:lnTo>
                    <a:lnTo>
                      <a:pt x="668" y="4"/>
                    </a:lnTo>
                    <a:lnTo>
                      <a:pt x="670" y="2"/>
                    </a:lnTo>
                    <a:lnTo>
                      <a:pt x="672" y="2"/>
                    </a:lnTo>
                    <a:lnTo>
                      <a:pt x="674" y="0"/>
                    </a:lnTo>
                    <a:lnTo>
                      <a:pt x="674" y="0"/>
                    </a:lnTo>
                    <a:lnTo>
                      <a:pt x="676" y="0"/>
                    </a:lnTo>
                    <a:lnTo>
                      <a:pt x="676" y="0"/>
                    </a:lnTo>
                    <a:lnTo>
                      <a:pt x="678" y="2"/>
                    </a:lnTo>
                    <a:lnTo>
                      <a:pt x="680" y="2"/>
                    </a:lnTo>
                    <a:lnTo>
                      <a:pt x="682" y="2"/>
                    </a:lnTo>
                    <a:lnTo>
                      <a:pt x="682" y="4"/>
                    </a:lnTo>
                    <a:lnTo>
                      <a:pt x="684" y="4"/>
                    </a:lnTo>
                    <a:lnTo>
                      <a:pt x="686" y="6"/>
                    </a:lnTo>
                    <a:lnTo>
                      <a:pt x="688" y="8"/>
                    </a:lnTo>
                    <a:lnTo>
                      <a:pt x="690" y="10"/>
                    </a:lnTo>
                    <a:lnTo>
                      <a:pt x="692" y="12"/>
                    </a:lnTo>
                    <a:lnTo>
                      <a:pt x="692" y="12"/>
                    </a:lnTo>
                    <a:lnTo>
                      <a:pt x="694" y="14"/>
                    </a:lnTo>
                    <a:lnTo>
                      <a:pt x="694" y="16"/>
                    </a:lnTo>
                    <a:lnTo>
                      <a:pt x="696" y="16"/>
                    </a:lnTo>
                    <a:lnTo>
                      <a:pt x="696" y="18"/>
                    </a:lnTo>
                    <a:lnTo>
                      <a:pt x="696" y="18"/>
                    </a:lnTo>
                    <a:lnTo>
                      <a:pt x="696" y="20"/>
                    </a:lnTo>
                    <a:lnTo>
                      <a:pt x="696" y="20"/>
                    </a:lnTo>
                    <a:lnTo>
                      <a:pt x="696" y="22"/>
                    </a:lnTo>
                    <a:lnTo>
                      <a:pt x="694" y="24"/>
                    </a:lnTo>
                    <a:lnTo>
                      <a:pt x="694" y="26"/>
                    </a:lnTo>
                    <a:lnTo>
                      <a:pt x="692" y="30"/>
                    </a:lnTo>
                    <a:lnTo>
                      <a:pt x="690" y="32"/>
                    </a:lnTo>
                    <a:lnTo>
                      <a:pt x="690" y="34"/>
                    </a:lnTo>
                    <a:lnTo>
                      <a:pt x="690" y="34"/>
                    </a:lnTo>
                    <a:lnTo>
                      <a:pt x="690" y="36"/>
                    </a:lnTo>
                    <a:lnTo>
                      <a:pt x="690" y="38"/>
                    </a:lnTo>
                    <a:lnTo>
                      <a:pt x="692" y="42"/>
                    </a:lnTo>
                    <a:lnTo>
                      <a:pt x="692" y="44"/>
                    </a:lnTo>
                    <a:lnTo>
                      <a:pt x="692" y="46"/>
                    </a:lnTo>
                    <a:lnTo>
                      <a:pt x="692" y="48"/>
                    </a:lnTo>
                    <a:lnTo>
                      <a:pt x="692" y="48"/>
                    </a:lnTo>
                    <a:lnTo>
                      <a:pt x="694" y="50"/>
                    </a:lnTo>
                    <a:lnTo>
                      <a:pt x="694" y="50"/>
                    </a:lnTo>
                    <a:lnTo>
                      <a:pt x="696" y="52"/>
                    </a:lnTo>
                    <a:lnTo>
                      <a:pt x="698" y="52"/>
                    </a:lnTo>
                    <a:lnTo>
                      <a:pt x="700" y="54"/>
                    </a:lnTo>
                    <a:lnTo>
                      <a:pt x="704" y="56"/>
                    </a:lnTo>
                    <a:lnTo>
                      <a:pt x="704" y="58"/>
                    </a:lnTo>
                    <a:lnTo>
                      <a:pt x="706" y="60"/>
                    </a:lnTo>
                    <a:lnTo>
                      <a:pt x="706" y="60"/>
                    </a:lnTo>
                    <a:lnTo>
                      <a:pt x="706" y="62"/>
                    </a:lnTo>
                    <a:lnTo>
                      <a:pt x="708" y="64"/>
                    </a:lnTo>
                    <a:lnTo>
                      <a:pt x="708" y="68"/>
                    </a:lnTo>
                    <a:lnTo>
                      <a:pt x="708" y="72"/>
                    </a:lnTo>
                    <a:lnTo>
                      <a:pt x="708" y="74"/>
                    </a:lnTo>
                    <a:lnTo>
                      <a:pt x="708" y="76"/>
                    </a:lnTo>
                    <a:lnTo>
                      <a:pt x="710" y="76"/>
                    </a:lnTo>
                    <a:lnTo>
                      <a:pt x="710" y="78"/>
                    </a:lnTo>
                    <a:lnTo>
                      <a:pt x="710" y="78"/>
                    </a:lnTo>
                    <a:lnTo>
                      <a:pt x="710" y="80"/>
                    </a:lnTo>
                    <a:lnTo>
                      <a:pt x="712" y="80"/>
                    </a:lnTo>
                    <a:lnTo>
                      <a:pt x="712" y="80"/>
                    </a:lnTo>
                    <a:lnTo>
                      <a:pt x="714" y="80"/>
                    </a:lnTo>
                    <a:lnTo>
                      <a:pt x="714" y="80"/>
                    </a:lnTo>
                    <a:lnTo>
                      <a:pt x="714" y="80"/>
                    </a:lnTo>
                    <a:lnTo>
                      <a:pt x="716" y="78"/>
                    </a:lnTo>
                    <a:lnTo>
                      <a:pt x="716" y="78"/>
                    </a:lnTo>
                    <a:lnTo>
                      <a:pt x="718" y="76"/>
                    </a:lnTo>
                    <a:lnTo>
                      <a:pt x="718" y="74"/>
                    </a:lnTo>
                    <a:lnTo>
                      <a:pt x="720" y="70"/>
                    </a:lnTo>
                    <a:lnTo>
                      <a:pt x="722" y="66"/>
                    </a:lnTo>
                    <a:lnTo>
                      <a:pt x="722" y="64"/>
                    </a:lnTo>
                    <a:lnTo>
                      <a:pt x="724" y="62"/>
                    </a:lnTo>
                    <a:lnTo>
                      <a:pt x="724" y="62"/>
                    </a:lnTo>
                    <a:lnTo>
                      <a:pt x="726" y="60"/>
                    </a:lnTo>
                    <a:lnTo>
                      <a:pt x="726" y="60"/>
                    </a:lnTo>
                    <a:lnTo>
                      <a:pt x="726" y="60"/>
                    </a:lnTo>
                    <a:lnTo>
                      <a:pt x="728" y="60"/>
                    </a:lnTo>
                    <a:lnTo>
                      <a:pt x="728" y="60"/>
                    </a:lnTo>
                    <a:lnTo>
                      <a:pt x="730" y="60"/>
                    </a:lnTo>
                    <a:lnTo>
                      <a:pt x="730" y="60"/>
                    </a:lnTo>
                    <a:lnTo>
                      <a:pt x="730" y="62"/>
                    </a:lnTo>
                    <a:lnTo>
                      <a:pt x="732" y="62"/>
                    </a:lnTo>
                    <a:lnTo>
                      <a:pt x="732" y="64"/>
                    </a:lnTo>
                    <a:lnTo>
                      <a:pt x="732" y="64"/>
                    </a:lnTo>
                    <a:lnTo>
                      <a:pt x="734" y="66"/>
                    </a:lnTo>
                    <a:lnTo>
                      <a:pt x="736" y="70"/>
                    </a:lnTo>
                    <a:lnTo>
                      <a:pt x="736" y="72"/>
                    </a:lnTo>
                    <a:lnTo>
                      <a:pt x="738" y="78"/>
                    </a:lnTo>
                    <a:lnTo>
                      <a:pt x="738" y="78"/>
                    </a:lnTo>
                    <a:lnTo>
                      <a:pt x="738" y="80"/>
                    </a:lnTo>
                    <a:lnTo>
                      <a:pt x="738" y="82"/>
                    </a:lnTo>
                    <a:lnTo>
                      <a:pt x="736" y="84"/>
                    </a:lnTo>
                    <a:lnTo>
                      <a:pt x="736" y="88"/>
                    </a:lnTo>
                    <a:lnTo>
                      <a:pt x="736" y="92"/>
                    </a:lnTo>
                    <a:lnTo>
                      <a:pt x="734" y="96"/>
                    </a:lnTo>
                    <a:lnTo>
                      <a:pt x="734" y="98"/>
                    </a:lnTo>
                    <a:lnTo>
                      <a:pt x="734" y="100"/>
                    </a:lnTo>
                    <a:lnTo>
                      <a:pt x="734" y="102"/>
                    </a:lnTo>
                    <a:lnTo>
                      <a:pt x="734" y="104"/>
                    </a:lnTo>
                    <a:lnTo>
                      <a:pt x="736" y="106"/>
                    </a:lnTo>
                    <a:lnTo>
                      <a:pt x="736" y="106"/>
                    </a:lnTo>
                    <a:lnTo>
                      <a:pt x="736" y="106"/>
                    </a:lnTo>
                    <a:lnTo>
                      <a:pt x="736" y="106"/>
                    </a:lnTo>
                    <a:lnTo>
                      <a:pt x="738" y="106"/>
                    </a:lnTo>
                    <a:lnTo>
                      <a:pt x="738" y="108"/>
                    </a:lnTo>
                    <a:lnTo>
                      <a:pt x="740" y="108"/>
                    </a:lnTo>
                    <a:lnTo>
                      <a:pt x="742" y="108"/>
                    </a:lnTo>
                    <a:lnTo>
                      <a:pt x="744" y="108"/>
                    </a:lnTo>
                    <a:lnTo>
                      <a:pt x="746" y="108"/>
                    </a:lnTo>
                    <a:lnTo>
                      <a:pt x="748" y="106"/>
                    </a:lnTo>
                    <a:lnTo>
                      <a:pt x="748" y="106"/>
                    </a:lnTo>
                    <a:lnTo>
                      <a:pt x="748" y="106"/>
                    </a:lnTo>
                    <a:lnTo>
                      <a:pt x="750" y="106"/>
                    </a:lnTo>
                    <a:lnTo>
                      <a:pt x="750" y="104"/>
                    </a:lnTo>
                    <a:lnTo>
                      <a:pt x="750" y="104"/>
                    </a:lnTo>
                    <a:lnTo>
                      <a:pt x="750" y="100"/>
                    </a:lnTo>
                    <a:lnTo>
                      <a:pt x="752" y="98"/>
                    </a:lnTo>
                    <a:lnTo>
                      <a:pt x="752" y="94"/>
                    </a:lnTo>
                    <a:lnTo>
                      <a:pt x="752" y="92"/>
                    </a:lnTo>
                    <a:lnTo>
                      <a:pt x="754" y="90"/>
                    </a:lnTo>
                    <a:lnTo>
                      <a:pt x="754" y="90"/>
                    </a:lnTo>
                    <a:lnTo>
                      <a:pt x="754" y="88"/>
                    </a:lnTo>
                    <a:lnTo>
                      <a:pt x="754" y="88"/>
                    </a:lnTo>
                    <a:lnTo>
                      <a:pt x="758" y="86"/>
                    </a:lnTo>
                    <a:lnTo>
                      <a:pt x="760" y="84"/>
                    </a:lnTo>
                    <a:lnTo>
                      <a:pt x="762" y="82"/>
                    </a:lnTo>
                    <a:lnTo>
                      <a:pt x="766" y="78"/>
                    </a:lnTo>
                    <a:lnTo>
                      <a:pt x="768" y="76"/>
                    </a:lnTo>
                    <a:lnTo>
                      <a:pt x="770" y="74"/>
                    </a:lnTo>
                    <a:lnTo>
                      <a:pt x="770" y="74"/>
                    </a:lnTo>
                    <a:lnTo>
                      <a:pt x="772" y="72"/>
                    </a:lnTo>
                    <a:lnTo>
                      <a:pt x="772" y="72"/>
                    </a:lnTo>
                    <a:lnTo>
                      <a:pt x="772" y="70"/>
                    </a:lnTo>
                    <a:lnTo>
                      <a:pt x="772" y="66"/>
                    </a:lnTo>
                    <a:lnTo>
                      <a:pt x="774" y="64"/>
                    </a:lnTo>
                    <a:lnTo>
                      <a:pt x="774" y="60"/>
                    </a:lnTo>
                    <a:lnTo>
                      <a:pt x="774" y="56"/>
                    </a:lnTo>
                    <a:lnTo>
                      <a:pt x="776" y="54"/>
                    </a:lnTo>
                    <a:lnTo>
                      <a:pt x="776" y="52"/>
                    </a:lnTo>
                    <a:lnTo>
                      <a:pt x="776" y="52"/>
                    </a:lnTo>
                    <a:lnTo>
                      <a:pt x="776" y="50"/>
                    </a:lnTo>
                    <a:lnTo>
                      <a:pt x="778" y="50"/>
                    </a:lnTo>
                    <a:lnTo>
                      <a:pt x="778" y="48"/>
                    </a:lnTo>
                    <a:lnTo>
                      <a:pt x="780" y="48"/>
                    </a:lnTo>
                    <a:lnTo>
                      <a:pt x="782" y="48"/>
                    </a:lnTo>
                    <a:lnTo>
                      <a:pt x="784" y="46"/>
                    </a:lnTo>
                    <a:lnTo>
                      <a:pt x="786" y="46"/>
                    </a:lnTo>
                    <a:lnTo>
                      <a:pt x="788" y="46"/>
                    </a:lnTo>
                    <a:lnTo>
                      <a:pt x="790" y="46"/>
                    </a:lnTo>
                    <a:lnTo>
                      <a:pt x="792" y="46"/>
                    </a:lnTo>
                    <a:lnTo>
                      <a:pt x="794" y="46"/>
                    </a:lnTo>
                    <a:lnTo>
                      <a:pt x="796" y="48"/>
                    </a:lnTo>
                    <a:lnTo>
                      <a:pt x="800" y="48"/>
                    </a:lnTo>
                    <a:lnTo>
                      <a:pt x="802" y="48"/>
                    </a:lnTo>
                    <a:lnTo>
                      <a:pt x="804" y="50"/>
                    </a:lnTo>
                    <a:lnTo>
                      <a:pt x="806" y="50"/>
                    </a:lnTo>
                    <a:lnTo>
                      <a:pt x="808" y="50"/>
                    </a:lnTo>
                    <a:lnTo>
                      <a:pt x="808" y="52"/>
                    </a:lnTo>
                    <a:lnTo>
                      <a:pt x="810" y="52"/>
                    </a:lnTo>
                    <a:lnTo>
                      <a:pt x="810" y="54"/>
                    </a:lnTo>
                    <a:lnTo>
                      <a:pt x="812" y="54"/>
                    </a:lnTo>
                    <a:lnTo>
                      <a:pt x="812" y="56"/>
                    </a:lnTo>
                    <a:lnTo>
                      <a:pt x="814" y="56"/>
                    </a:lnTo>
                    <a:lnTo>
                      <a:pt x="816" y="60"/>
                    </a:lnTo>
                    <a:lnTo>
                      <a:pt x="816" y="62"/>
                    </a:lnTo>
                    <a:lnTo>
                      <a:pt x="818" y="66"/>
                    </a:lnTo>
                    <a:lnTo>
                      <a:pt x="818" y="68"/>
                    </a:lnTo>
                    <a:lnTo>
                      <a:pt x="820" y="70"/>
                    </a:lnTo>
                    <a:lnTo>
                      <a:pt x="820" y="72"/>
                    </a:lnTo>
                    <a:lnTo>
                      <a:pt x="820" y="72"/>
                    </a:lnTo>
                    <a:lnTo>
                      <a:pt x="820" y="74"/>
                    </a:lnTo>
                    <a:lnTo>
                      <a:pt x="818" y="74"/>
                    </a:lnTo>
                    <a:lnTo>
                      <a:pt x="818" y="76"/>
                    </a:lnTo>
                    <a:lnTo>
                      <a:pt x="818" y="76"/>
                    </a:lnTo>
                    <a:lnTo>
                      <a:pt x="818" y="76"/>
                    </a:lnTo>
                    <a:lnTo>
                      <a:pt x="816" y="76"/>
                    </a:lnTo>
                    <a:lnTo>
                      <a:pt x="814" y="78"/>
                    </a:lnTo>
                    <a:lnTo>
                      <a:pt x="812" y="78"/>
                    </a:lnTo>
                    <a:lnTo>
                      <a:pt x="810" y="80"/>
                    </a:lnTo>
                    <a:lnTo>
                      <a:pt x="808" y="80"/>
                    </a:lnTo>
                    <a:lnTo>
                      <a:pt x="808" y="80"/>
                    </a:lnTo>
                    <a:lnTo>
                      <a:pt x="808" y="82"/>
                    </a:lnTo>
                    <a:lnTo>
                      <a:pt x="806" y="82"/>
                    </a:lnTo>
                    <a:lnTo>
                      <a:pt x="806" y="82"/>
                    </a:lnTo>
                    <a:lnTo>
                      <a:pt x="806" y="84"/>
                    </a:lnTo>
                    <a:lnTo>
                      <a:pt x="806" y="84"/>
                    </a:lnTo>
                    <a:lnTo>
                      <a:pt x="806" y="86"/>
                    </a:lnTo>
                    <a:lnTo>
                      <a:pt x="806" y="88"/>
                    </a:lnTo>
                    <a:lnTo>
                      <a:pt x="806" y="88"/>
                    </a:lnTo>
                    <a:lnTo>
                      <a:pt x="808" y="90"/>
                    </a:lnTo>
                    <a:lnTo>
                      <a:pt x="808" y="92"/>
                    </a:lnTo>
                    <a:lnTo>
                      <a:pt x="810" y="96"/>
                    </a:lnTo>
                    <a:lnTo>
                      <a:pt x="812" y="100"/>
                    </a:lnTo>
                    <a:lnTo>
                      <a:pt x="812" y="104"/>
                    </a:lnTo>
                    <a:lnTo>
                      <a:pt x="812" y="104"/>
                    </a:lnTo>
                    <a:lnTo>
                      <a:pt x="812" y="106"/>
                    </a:lnTo>
                    <a:lnTo>
                      <a:pt x="814" y="108"/>
                    </a:lnTo>
                    <a:lnTo>
                      <a:pt x="814" y="110"/>
                    </a:lnTo>
                    <a:lnTo>
                      <a:pt x="812" y="110"/>
                    </a:lnTo>
                    <a:lnTo>
                      <a:pt x="812" y="112"/>
                    </a:lnTo>
                    <a:lnTo>
                      <a:pt x="812" y="114"/>
                    </a:lnTo>
                    <a:lnTo>
                      <a:pt x="810" y="116"/>
                    </a:lnTo>
                    <a:lnTo>
                      <a:pt x="808" y="118"/>
                    </a:lnTo>
                    <a:lnTo>
                      <a:pt x="806" y="120"/>
                    </a:lnTo>
                    <a:lnTo>
                      <a:pt x="804" y="122"/>
                    </a:lnTo>
                    <a:lnTo>
                      <a:pt x="800" y="124"/>
                    </a:lnTo>
                    <a:lnTo>
                      <a:pt x="798" y="126"/>
                    </a:lnTo>
                    <a:lnTo>
                      <a:pt x="794" y="128"/>
                    </a:lnTo>
                    <a:lnTo>
                      <a:pt x="792" y="128"/>
                    </a:lnTo>
                    <a:lnTo>
                      <a:pt x="788" y="130"/>
                    </a:lnTo>
                    <a:lnTo>
                      <a:pt x="786" y="132"/>
                    </a:lnTo>
                    <a:lnTo>
                      <a:pt x="782" y="132"/>
                    </a:lnTo>
                    <a:lnTo>
                      <a:pt x="780" y="132"/>
                    </a:lnTo>
                    <a:lnTo>
                      <a:pt x="778" y="134"/>
                    </a:lnTo>
                    <a:lnTo>
                      <a:pt x="774" y="134"/>
                    </a:lnTo>
                    <a:lnTo>
                      <a:pt x="774" y="132"/>
                    </a:lnTo>
                    <a:lnTo>
                      <a:pt x="772" y="132"/>
                    </a:lnTo>
                    <a:lnTo>
                      <a:pt x="772" y="132"/>
                    </a:lnTo>
                    <a:lnTo>
                      <a:pt x="772" y="132"/>
                    </a:lnTo>
                    <a:lnTo>
                      <a:pt x="770" y="132"/>
                    </a:lnTo>
                    <a:lnTo>
                      <a:pt x="770" y="132"/>
                    </a:lnTo>
                    <a:lnTo>
                      <a:pt x="770" y="130"/>
                    </a:lnTo>
                    <a:lnTo>
                      <a:pt x="770" y="128"/>
                    </a:lnTo>
                    <a:lnTo>
                      <a:pt x="768" y="126"/>
                    </a:lnTo>
                    <a:lnTo>
                      <a:pt x="768" y="124"/>
                    </a:lnTo>
                    <a:lnTo>
                      <a:pt x="766" y="124"/>
                    </a:lnTo>
                    <a:lnTo>
                      <a:pt x="766" y="124"/>
                    </a:lnTo>
                    <a:lnTo>
                      <a:pt x="766" y="122"/>
                    </a:lnTo>
                    <a:lnTo>
                      <a:pt x="766" y="122"/>
                    </a:lnTo>
                    <a:lnTo>
                      <a:pt x="764" y="122"/>
                    </a:lnTo>
                    <a:lnTo>
                      <a:pt x="762" y="122"/>
                    </a:lnTo>
                    <a:lnTo>
                      <a:pt x="758" y="122"/>
                    </a:lnTo>
                    <a:lnTo>
                      <a:pt x="754" y="122"/>
                    </a:lnTo>
                    <a:lnTo>
                      <a:pt x="752" y="122"/>
                    </a:lnTo>
                    <a:lnTo>
                      <a:pt x="748" y="122"/>
                    </a:lnTo>
                    <a:lnTo>
                      <a:pt x="748" y="122"/>
                    </a:lnTo>
                    <a:lnTo>
                      <a:pt x="746" y="122"/>
                    </a:lnTo>
                    <a:lnTo>
                      <a:pt x="746" y="124"/>
                    </a:lnTo>
                    <a:lnTo>
                      <a:pt x="744" y="124"/>
                    </a:lnTo>
                    <a:lnTo>
                      <a:pt x="744" y="124"/>
                    </a:lnTo>
                    <a:lnTo>
                      <a:pt x="744" y="126"/>
                    </a:lnTo>
                    <a:lnTo>
                      <a:pt x="744" y="126"/>
                    </a:lnTo>
                    <a:lnTo>
                      <a:pt x="744" y="128"/>
                    </a:lnTo>
                    <a:lnTo>
                      <a:pt x="742" y="130"/>
                    </a:lnTo>
                    <a:lnTo>
                      <a:pt x="742" y="132"/>
                    </a:lnTo>
                    <a:lnTo>
                      <a:pt x="742" y="136"/>
                    </a:lnTo>
                    <a:lnTo>
                      <a:pt x="742" y="138"/>
                    </a:lnTo>
                    <a:lnTo>
                      <a:pt x="742" y="140"/>
                    </a:lnTo>
                    <a:lnTo>
                      <a:pt x="742" y="140"/>
                    </a:lnTo>
                    <a:lnTo>
                      <a:pt x="742" y="140"/>
                    </a:lnTo>
                    <a:lnTo>
                      <a:pt x="740" y="142"/>
                    </a:lnTo>
                    <a:lnTo>
                      <a:pt x="740" y="142"/>
                    </a:lnTo>
                    <a:lnTo>
                      <a:pt x="738" y="142"/>
                    </a:lnTo>
                    <a:lnTo>
                      <a:pt x="738" y="144"/>
                    </a:lnTo>
                    <a:lnTo>
                      <a:pt x="736" y="144"/>
                    </a:lnTo>
                    <a:lnTo>
                      <a:pt x="734" y="144"/>
                    </a:lnTo>
                    <a:lnTo>
                      <a:pt x="732" y="144"/>
                    </a:lnTo>
                    <a:lnTo>
                      <a:pt x="728" y="144"/>
                    </a:lnTo>
                    <a:lnTo>
                      <a:pt x="724" y="144"/>
                    </a:lnTo>
                    <a:lnTo>
                      <a:pt x="722" y="144"/>
                    </a:lnTo>
                    <a:lnTo>
                      <a:pt x="718" y="142"/>
                    </a:lnTo>
                    <a:lnTo>
                      <a:pt x="716" y="142"/>
                    </a:lnTo>
                    <a:lnTo>
                      <a:pt x="714" y="140"/>
                    </a:lnTo>
                    <a:lnTo>
                      <a:pt x="714" y="140"/>
                    </a:lnTo>
                    <a:lnTo>
                      <a:pt x="712" y="138"/>
                    </a:lnTo>
                    <a:lnTo>
                      <a:pt x="710" y="136"/>
                    </a:lnTo>
                    <a:lnTo>
                      <a:pt x="710" y="136"/>
                    </a:lnTo>
                    <a:lnTo>
                      <a:pt x="710" y="134"/>
                    </a:lnTo>
                    <a:lnTo>
                      <a:pt x="708" y="134"/>
                    </a:lnTo>
                    <a:lnTo>
                      <a:pt x="708" y="134"/>
                    </a:lnTo>
                    <a:lnTo>
                      <a:pt x="706" y="134"/>
                    </a:lnTo>
                    <a:lnTo>
                      <a:pt x="704" y="134"/>
                    </a:lnTo>
                    <a:lnTo>
                      <a:pt x="702" y="134"/>
                    </a:lnTo>
                    <a:lnTo>
                      <a:pt x="702" y="134"/>
                    </a:lnTo>
                    <a:lnTo>
                      <a:pt x="700" y="134"/>
                    </a:lnTo>
                    <a:lnTo>
                      <a:pt x="698" y="134"/>
                    </a:lnTo>
                    <a:lnTo>
                      <a:pt x="698" y="134"/>
                    </a:lnTo>
                    <a:lnTo>
                      <a:pt x="698" y="136"/>
                    </a:lnTo>
                    <a:lnTo>
                      <a:pt x="698" y="136"/>
                    </a:lnTo>
                    <a:lnTo>
                      <a:pt x="698" y="136"/>
                    </a:lnTo>
                    <a:lnTo>
                      <a:pt x="698" y="138"/>
                    </a:lnTo>
                    <a:lnTo>
                      <a:pt x="698" y="138"/>
                    </a:lnTo>
                    <a:lnTo>
                      <a:pt x="698" y="140"/>
                    </a:lnTo>
                    <a:lnTo>
                      <a:pt x="698" y="142"/>
                    </a:lnTo>
                    <a:lnTo>
                      <a:pt x="698" y="144"/>
                    </a:lnTo>
                    <a:lnTo>
                      <a:pt x="698" y="144"/>
                    </a:lnTo>
                    <a:lnTo>
                      <a:pt x="700" y="146"/>
                    </a:lnTo>
                    <a:lnTo>
                      <a:pt x="700" y="146"/>
                    </a:lnTo>
                    <a:lnTo>
                      <a:pt x="702" y="146"/>
                    </a:lnTo>
                    <a:lnTo>
                      <a:pt x="702" y="148"/>
                    </a:lnTo>
                    <a:lnTo>
                      <a:pt x="704" y="148"/>
                    </a:lnTo>
                    <a:lnTo>
                      <a:pt x="708" y="148"/>
                    </a:lnTo>
                    <a:lnTo>
                      <a:pt x="712" y="150"/>
                    </a:lnTo>
                    <a:lnTo>
                      <a:pt x="716" y="150"/>
                    </a:lnTo>
                    <a:lnTo>
                      <a:pt x="718" y="150"/>
                    </a:lnTo>
                    <a:lnTo>
                      <a:pt x="718" y="152"/>
                    </a:lnTo>
                    <a:lnTo>
                      <a:pt x="720" y="152"/>
                    </a:lnTo>
                    <a:lnTo>
                      <a:pt x="722" y="152"/>
                    </a:lnTo>
                    <a:lnTo>
                      <a:pt x="722" y="154"/>
                    </a:lnTo>
                    <a:lnTo>
                      <a:pt x="724" y="154"/>
                    </a:lnTo>
                    <a:lnTo>
                      <a:pt x="724" y="156"/>
                    </a:lnTo>
                    <a:lnTo>
                      <a:pt x="724" y="156"/>
                    </a:lnTo>
                    <a:lnTo>
                      <a:pt x="724" y="158"/>
                    </a:lnTo>
                    <a:lnTo>
                      <a:pt x="724" y="160"/>
                    </a:lnTo>
                    <a:lnTo>
                      <a:pt x="724" y="160"/>
                    </a:lnTo>
                    <a:lnTo>
                      <a:pt x="724" y="162"/>
                    </a:lnTo>
                    <a:lnTo>
                      <a:pt x="722" y="166"/>
                    </a:lnTo>
                    <a:lnTo>
                      <a:pt x="720" y="168"/>
                    </a:lnTo>
                    <a:lnTo>
                      <a:pt x="720" y="172"/>
                    </a:lnTo>
                    <a:lnTo>
                      <a:pt x="718" y="174"/>
                    </a:lnTo>
                    <a:lnTo>
                      <a:pt x="716" y="176"/>
                    </a:lnTo>
                    <a:lnTo>
                      <a:pt x="716" y="178"/>
                    </a:lnTo>
                    <a:lnTo>
                      <a:pt x="714" y="180"/>
                    </a:lnTo>
                    <a:lnTo>
                      <a:pt x="712" y="180"/>
                    </a:lnTo>
                    <a:lnTo>
                      <a:pt x="712" y="182"/>
                    </a:lnTo>
                    <a:lnTo>
                      <a:pt x="710" y="184"/>
                    </a:lnTo>
                    <a:lnTo>
                      <a:pt x="708" y="184"/>
                    </a:lnTo>
                    <a:lnTo>
                      <a:pt x="706" y="184"/>
                    </a:lnTo>
                    <a:lnTo>
                      <a:pt x="704" y="186"/>
                    </a:lnTo>
                    <a:lnTo>
                      <a:pt x="704" y="186"/>
                    </a:lnTo>
                    <a:lnTo>
                      <a:pt x="702" y="186"/>
                    </a:lnTo>
                    <a:lnTo>
                      <a:pt x="700" y="186"/>
                    </a:lnTo>
                    <a:lnTo>
                      <a:pt x="698" y="186"/>
                    </a:lnTo>
                    <a:lnTo>
                      <a:pt x="694" y="186"/>
                    </a:lnTo>
                    <a:lnTo>
                      <a:pt x="692" y="186"/>
                    </a:lnTo>
                    <a:lnTo>
                      <a:pt x="688" y="186"/>
                    </a:lnTo>
                    <a:lnTo>
                      <a:pt x="688" y="188"/>
                    </a:lnTo>
                    <a:lnTo>
                      <a:pt x="686" y="188"/>
                    </a:lnTo>
                    <a:lnTo>
                      <a:pt x="686" y="188"/>
                    </a:lnTo>
                    <a:lnTo>
                      <a:pt x="684" y="188"/>
                    </a:lnTo>
                    <a:lnTo>
                      <a:pt x="684" y="188"/>
                    </a:lnTo>
                    <a:lnTo>
                      <a:pt x="682" y="190"/>
                    </a:lnTo>
                    <a:lnTo>
                      <a:pt x="682" y="190"/>
                    </a:lnTo>
                    <a:lnTo>
                      <a:pt x="682" y="192"/>
                    </a:lnTo>
                    <a:lnTo>
                      <a:pt x="680" y="194"/>
                    </a:lnTo>
                    <a:lnTo>
                      <a:pt x="678" y="196"/>
                    </a:lnTo>
                    <a:lnTo>
                      <a:pt x="676" y="202"/>
                    </a:lnTo>
                    <a:lnTo>
                      <a:pt x="674" y="204"/>
                    </a:lnTo>
                    <a:lnTo>
                      <a:pt x="672" y="206"/>
                    </a:lnTo>
                    <a:lnTo>
                      <a:pt x="670" y="208"/>
                    </a:lnTo>
                    <a:lnTo>
                      <a:pt x="666" y="212"/>
                    </a:lnTo>
                    <a:lnTo>
                      <a:pt x="664" y="214"/>
                    </a:lnTo>
                    <a:lnTo>
                      <a:pt x="660" y="216"/>
                    </a:lnTo>
                    <a:lnTo>
                      <a:pt x="652" y="222"/>
                    </a:lnTo>
                    <a:lnTo>
                      <a:pt x="648" y="224"/>
                    </a:lnTo>
                    <a:lnTo>
                      <a:pt x="646" y="228"/>
                    </a:lnTo>
                    <a:lnTo>
                      <a:pt x="640" y="232"/>
                    </a:lnTo>
                    <a:lnTo>
                      <a:pt x="634" y="236"/>
                    </a:lnTo>
                    <a:lnTo>
                      <a:pt x="630" y="240"/>
                    </a:lnTo>
                    <a:lnTo>
                      <a:pt x="628" y="242"/>
                    </a:lnTo>
                    <a:lnTo>
                      <a:pt x="624" y="246"/>
                    </a:lnTo>
                    <a:lnTo>
                      <a:pt x="622" y="248"/>
                    </a:lnTo>
                    <a:lnTo>
                      <a:pt x="620" y="250"/>
                    </a:lnTo>
                    <a:lnTo>
                      <a:pt x="618" y="254"/>
                    </a:lnTo>
                    <a:lnTo>
                      <a:pt x="614" y="258"/>
                    </a:lnTo>
                    <a:lnTo>
                      <a:pt x="612" y="262"/>
                    </a:lnTo>
                    <a:lnTo>
                      <a:pt x="610" y="266"/>
                    </a:lnTo>
                    <a:lnTo>
                      <a:pt x="606" y="270"/>
                    </a:lnTo>
                    <a:lnTo>
                      <a:pt x="604" y="274"/>
                    </a:lnTo>
                    <a:lnTo>
                      <a:pt x="604" y="274"/>
                    </a:lnTo>
                    <a:lnTo>
                      <a:pt x="604" y="276"/>
                    </a:lnTo>
                    <a:lnTo>
                      <a:pt x="602" y="278"/>
                    </a:lnTo>
                    <a:lnTo>
                      <a:pt x="602" y="282"/>
                    </a:lnTo>
                    <a:lnTo>
                      <a:pt x="602" y="284"/>
                    </a:lnTo>
                    <a:lnTo>
                      <a:pt x="602" y="288"/>
                    </a:lnTo>
                    <a:lnTo>
                      <a:pt x="600" y="290"/>
                    </a:lnTo>
                    <a:lnTo>
                      <a:pt x="600" y="292"/>
                    </a:lnTo>
                    <a:lnTo>
                      <a:pt x="600" y="294"/>
                    </a:lnTo>
                    <a:lnTo>
                      <a:pt x="602" y="294"/>
                    </a:lnTo>
                    <a:lnTo>
                      <a:pt x="602" y="296"/>
                    </a:lnTo>
                    <a:lnTo>
                      <a:pt x="602" y="296"/>
                    </a:lnTo>
                    <a:lnTo>
                      <a:pt x="602" y="298"/>
                    </a:lnTo>
                    <a:lnTo>
                      <a:pt x="602" y="298"/>
                    </a:lnTo>
                    <a:lnTo>
                      <a:pt x="604" y="298"/>
                    </a:lnTo>
                    <a:lnTo>
                      <a:pt x="604" y="300"/>
                    </a:lnTo>
                    <a:lnTo>
                      <a:pt x="606" y="300"/>
                    </a:lnTo>
                    <a:lnTo>
                      <a:pt x="608" y="300"/>
                    </a:lnTo>
                    <a:lnTo>
                      <a:pt x="610" y="300"/>
                    </a:lnTo>
                    <a:lnTo>
                      <a:pt x="614" y="300"/>
                    </a:lnTo>
                    <a:lnTo>
                      <a:pt x="616" y="300"/>
                    </a:lnTo>
                    <a:lnTo>
                      <a:pt x="618" y="300"/>
                    </a:lnTo>
                    <a:lnTo>
                      <a:pt x="618" y="300"/>
                    </a:lnTo>
                    <a:lnTo>
                      <a:pt x="620" y="302"/>
                    </a:lnTo>
                    <a:lnTo>
                      <a:pt x="620" y="302"/>
                    </a:lnTo>
                    <a:lnTo>
                      <a:pt x="620" y="302"/>
                    </a:lnTo>
                    <a:lnTo>
                      <a:pt x="620" y="302"/>
                    </a:lnTo>
                    <a:lnTo>
                      <a:pt x="622" y="304"/>
                    </a:lnTo>
                    <a:lnTo>
                      <a:pt x="622" y="306"/>
                    </a:lnTo>
                    <a:lnTo>
                      <a:pt x="624" y="308"/>
                    </a:lnTo>
                    <a:lnTo>
                      <a:pt x="624" y="312"/>
                    </a:lnTo>
                    <a:lnTo>
                      <a:pt x="624" y="314"/>
                    </a:lnTo>
                    <a:lnTo>
                      <a:pt x="624" y="320"/>
                    </a:lnTo>
                    <a:lnTo>
                      <a:pt x="624" y="324"/>
                    </a:lnTo>
                    <a:lnTo>
                      <a:pt x="624" y="328"/>
                    </a:lnTo>
                    <a:lnTo>
                      <a:pt x="626" y="330"/>
                    </a:lnTo>
                    <a:lnTo>
                      <a:pt x="626" y="332"/>
                    </a:lnTo>
                    <a:lnTo>
                      <a:pt x="626" y="334"/>
                    </a:lnTo>
                    <a:lnTo>
                      <a:pt x="628" y="336"/>
                    </a:lnTo>
                    <a:lnTo>
                      <a:pt x="628" y="336"/>
                    </a:lnTo>
                    <a:lnTo>
                      <a:pt x="628" y="336"/>
                    </a:lnTo>
                    <a:lnTo>
                      <a:pt x="630" y="338"/>
                    </a:lnTo>
                    <a:lnTo>
                      <a:pt x="630" y="338"/>
                    </a:lnTo>
                    <a:lnTo>
                      <a:pt x="632" y="338"/>
                    </a:lnTo>
                    <a:lnTo>
                      <a:pt x="634" y="340"/>
                    </a:lnTo>
                    <a:lnTo>
                      <a:pt x="636" y="340"/>
                    </a:lnTo>
                    <a:lnTo>
                      <a:pt x="640" y="340"/>
                    </a:lnTo>
                    <a:lnTo>
                      <a:pt x="642" y="340"/>
                    </a:lnTo>
                    <a:lnTo>
                      <a:pt x="648" y="340"/>
                    </a:lnTo>
                    <a:lnTo>
                      <a:pt x="654" y="340"/>
                    </a:lnTo>
                    <a:lnTo>
                      <a:pt x="658" y="340"/>
                    </a:lnTo>
                    <a:lnTo>
                      <a:pt x="662" y="340"/>
                    </a:lnTo>
                    <a:lnTo>
                      <a:pt x="664" y="340"/>
                    </a:lnTo>
                    <a:lnTo>
                      <a:pt x="666" y="342"/>
                    </a:lnTo>
                    <a:lnTo>
                      <a:pt x="668" y="342"/>
                    </a:lnTo>
                    <a:lnTo>
                      <a:pt x="670" y="342"/>
                    </a:lnTo>
                    <a:lnTo>
                      <a:pt x="670" y="344"/>
                    </a:lnTo>
                    <a:lnTo>
                      <a:pt x="672" y="346"/>
                    </a:lnTo>
                    <a:lnTo>
                      <a:pt x="674" y="346"/>
                    </a:lnTo>
                    <a:lnTo>
                      <a:pt x="678" y="350"/>
                    </a:lnTo>
                    <a:lnTo>
                      <a:pt x="680" y="354"/>
                    </a:lnTo>
                    <a:lnTo>
                      <a:pt x="684" y="358"/>
                    </a:lnTo>
                    <a:lnTo>
                      <a:pt x="686" y="360"/>
                    </a:lnTo>
                    <a:lnTo>
                      <a:pt x="688" y="362"/>
                    </a:lnTo>
                    <a:lnTo>
                      <a:pt x="690" y="364"/>
                    </a:lnTo>
                    <a:lnTo>
                      <a:pt x="692" y="364"/>
                    </a:lnTo>
                    <a:lnTo>
                      <a:pt x="692" y="366"/>
                    </a:lnTo>
                    <a:lnTo>
                      <a:pt x="694" y="366"/>
                    </a:lnTo>
                    <a:lnTo>
                      <a:pt x="696" y="366"/>
                    </a:lnTo>
                    <a:lnTo>
                      <a:pt x="700" y="366"/>
                    </a:lnTo>
                    <a:lnTo>
                      <a:pt x="702" y="368"/>
                    </a:lnTo>
                    <a:lnTo>
                      <a:pt x="704" y="368"/>
                    </a:lnTo>
                    <a:lnTo>
                      <a:pt x="706" y="368"/>
                    </a:lnTo>
                    <a:lnTo>
                      <a:pt x="708" y="368"/>
                    </a:lnTo>
                    <a:lnTo>
                      <a:pt x="708" y="368"/>
                    </a:lnTo>
                    <a:lnTo>
                      <a:pt x="710" y="368"/>
                    </a:lnTo>
                    <a:lnTo>
                      <a:pt x="710" y="370"/>
                    </a:lnTo>
                    <a:lnTo>
                      <a:pt x="712" y="372"/>
                    </a:lnTo>
                    <a:lnTo>
                      <a:pt x="714" y="374"/>
                    </a:lnTo>
                    <a:lnTo>
                      <a:pt x="716" y="376"/>
                    </a:lnTo>
                    <a:lnTo>
                      <a:pt x="718" y="380"/>
                    </a:lnTo>
                    <a:lnTo>
                      <a:pt x="720" y="382"/>
                    </a:lnTo>
                    <a:lnTo>
                      <a:pt x="720" y="382"/>
                    </a:lnTo>
                    <a:lnTo>
                      <a:pt x="722" y="384"/>
                    </a:lnTo>
                    <a:lnTo>
                      <a:pt x="722" y="384"/>
                    </a:lnTo>
                    <a:lnTo>
                      <a:pt x="724" y="384"/>
                    </a:lnTo>
                    <a:lnTo>
                      <a:pt x="724" y="384"/>
                    </a:lnTo>
                    <a:lnTo>
                      <a:pt x="726" y="384"/>
                    </a:lnTo>
                    <a:lnTo>
                      <a:pt x="728" y="384"/>
                    </a:lnTo>
                    <a:lnTo>
                      <a:pt x="730" y="384"/>
                    </a:lnTo>
                    <a:lnTo>
                      <a:pt x="732" y="384"/>
                    </a:lnTo>
                    <a:lnTo>
                      <a:pt x="738" y="382"/>
                    </a:lnTo>
                    <a:lnTo>
                      <a:pt x="740" y="382"/>
                    </a:lnTo>
                    <a:lnTo>
                      <a:pt x="742" y="380"/>
                    </a:lnTo>
                    <a:lnTo>
                      <a:pt x="744" y="380"/>
                    </a:lnTo>
                    <a:lnTo>
                      <a:pt x="746" y="380"/>
                    </a:lnTo>
                    <a:lnTo>
                      <a:pt x="748" y="380"/>
                    </a:lnTo>
                    <a:lnTo>
                      <a:pt x="748" y="382"/>
                    </a:lnTo>
                    <a:lnTo>
                      <a:pt x="750" y="382"/>
                    </a:lnTo>
                    <a:lnTo>
                      <a:pt x="750" y="382"/>
                    </a:lnTo>
                    <a:lnTo>
                      <a:pt x="750" y="382"/>
                    </a:lnTo>
                    <a:lnTo>
                      <a:pt x="750" y="384"/>
                    </a:lnTo>
                    <a:lnTo>
                      <a:pt x="752" y="384"/>
                    </a:lnTo>
                    <a:lnTo>
                      <a:pt x="752" y="386"/>
                    </a:lnTo>
                    <a:lnTo>
                      <a:pt x="752" y="388"/>
                    </a:lnTo>
                    <a:lnTo>
                      <a:pt x="752" y="390"/>
                    </a:lnTo>
                    <a:lnTo>
                      <a:pt x="752" y="392"/>
                    </a:lnTo>
                    <a:lnTo>
                      <a:pt x="752" y="394"/>
                    </a:lnTo>
                    <a:lnTo>
                      <a:pt x="750" y="396"/>
                    </a:lnTo>
                    <a:lnTo>
                      <a:pt x="750" y="402"/>
                    </a:lnTo>
                    <a:lnTo>
                      <a:pt x="748" y="406"/>
                    </a:lnTo>
                    <a:lnTo>
                      <a:pt x="748" y="410"/>
                    </a:lnTo>
                    <a:lnTo>
                      <a:pt x="748" y="412"/>
                    </a:lnTo>
                    <a:lnTo>
                      <a:pt x="748" y="414"/>
                    </a:lnTo>
                    <a:lnTo>
                      <a:pt x="746" y="416"/>
                    </a:lnTo>
                    <a:lnTo>
                      <a:pt x="746" y="420"/>
                    </a:lnTo>
                    <a:lnTo>
                      <a:pt x="746" y="428"/>
                    </a:lnTo>
                    <a:lnTo>
                      <a:pt x="744" y="432"/>
                    </a:lnTo>
                    <a:lnTo>
                      <a:pt x="744" y="434"/>
                    </a:lnTo>
                    <a:lnTo>
                      <a:pt x="744" y="438"/>
                    </a:lnTo>
                    <a:lnTo>
                      <a:pt x="744" y="440"/>
                    </a:lnTo>
                    <a:lnTo>
                      <a:pt x="744" y="442"/>
                    </a:lnTo>
                    <a:lnTo>
                      <a:pt x="746" y="444"/>
                    </a:lnTo>
                    <a:lnTo>
                      <a:pt x="746" y="446"/>
                    </a:lnTo>
                    <a:lnTo>
                      <a:pt x="748" y="450"/>
                    </a:lnTo>
                    <a:lnTo>
                      <a:pt x="748" y="452"/>
                    </a:lnTo>
                    <a:lnTo>
                      <a:pt x="750" y="456"/>
                    </a:lnTo>
                    <a:lnTo>
                      <a:pt x="752" y="458"/>
                    </a:lnTo>
                    <a:lnTo>
                      <a:pt x="752" y="458"/>
                    </a:lnTo>
                    <a:lnTo>
                      <a:pt x="754" y="460"/>
                    </a:lnTo>
                    <a:lnTo>
                      <a:pt x="754" y="460"/>
                    </a:lnTo>
                    <a:lnTo>
                      <a:pt x="754" y="462"/>
                    </a:lnTo>
                    <a:lnTo>
                      <a:pt x="756" y="462"/>
                    </a:lnTo>
                    <a:lnTo>
                      <a:pt x="758" y="462"/>
                    </a:lnTo>
                    <a:lnTo>
                      <a:pt x="758" y="462"/>
                    </a:lnTo>
                    <a:lnTo>
                      <a:pt x="760" y="462"/>
                    </a:lnTo>
                    <a:lnTo>
                      <a:pt x="762" y="464"/>
                    </a:lnTo>
                    <a:lnTo>
                      <a:pt x="764" y="464"/>
                    </a:lnTo>
                    <a:lnTo>
                      <a:pt x="766" y="462"/>
                    </a:lnTo>
                    <a:lnTo>
                      <a:pt x="766" y="462"/>
                    </a:lnTo>
                    <a:lnTo>
                      <a:pt x="766" y="462"/>
                    </a:lnTo>
                    <a:lnTo>
                      <a:pt x="768" y="462"/>
                    </a:lnTo>
                    <a:lnTo>
                      <a:pt x="768" y="460"/>
                    </a:lnTo>
                    <a:lnTo>
                      <a:pt x="770" y="458"/>
                    </a:lnTo>
                    <a:lnTo>
                      <a:pt x="770" y="458"/>
                    </a:lnTo>
                    <a:lnTo>
                      <a:pt x="772" y="456"/>
                    </a:lnTo>
                    <a:lnTo>
                      <a:pt x="772" y="454"/>
                    </a:lnTo>
                    <a:lnTo>
                      <a:pt x="774" y="454"/>
                    </a:lnTo>
                    <a:lnTo>
                      <a:pt x="774" y="452"/>
                    </a:lnTo>
                    <a:lnTo>
                      <a:pt x="774" y="452"/>
                    </a:lnTo>
                    <a:lnTo>
                      <a:pt x="774" y="452"/>
                    </a:lnTo>
                    <a:lnTo>
                      <a:pt x="776" y="452"/>
                    </a:lnTo>
                    <a:lnTo>
                      <a:pt x="776" y="452"/>
                    </a:lnTo>
                    <a:lnTo>
                      <a:pt x="776" y="454"/>
                    </a:lnTo>
                    <a:lnTo>
                      <a:pt x="778" y="454"/>
                    </a:lnTo>
                    <a:lnTo>
                      <a:pt x="780" y="456"/>
                    </a:lnTo>
                    <a:lnTo>
                      <a:pt x="780" y="458"/>
                    </a:lnTo>
                    <a:lnTo>
                      <a:pt x="782" y="458"/>
                    </a:lnTo>
                    <a:lnTo>
                      <a:pt x="784" y="460"/>
                    </a:lnTo>
                    <a:lnTo>
                      <a:pt x="784" y="460"/>
                    </a:lnTo>
                    <a:lnTo>
                      <a:pt x="784" y="462"/>
                    </a:lnTo>
                    <a:lnTo>
                      <a:pt x="786" y="462"/>
                    </a:lnTo>
                    <a:lnTo>
                      <a:pt x="786" y="462"/>
                    </a:lnTo>
                    <a:lnTo>
                      <a:pt x="786" y="462"/>
                    </a:lnTo>
                    <a:lnTo>
                      <a:pt x="788" y="460"/>
                    </a:lnTo>
                    <a:lnTo>
                      <a:pt x="788" y="460"/>
                    </a:lnTo>
                    <a:lnTo>
                      <a:pt x="788" y="460"/>
                    </a:lnTo>
                    <a:lnTo>
                      <a:pt x="788" y="458"/>
                    </a:lnTo>
                    <a:lnTo>
                      <a:pt x="790" y="456"/>
                    </a:lnTo>
                    <a:lnTo>
                      <a:pt x="790" y="452"/>
                    </a:lnTo>
                    <a:lnTo>
                      <a:pt x="792" y="450"/>
                    </a:lnTo>
                    <a:lnTo>
                      <a:pt x="792" y="446"/>
                    </a:lnTo>
                    <a:lnTo>
                      <a:pt x="794" y="442"/>
                    </a:lnTo>
                    <a:lnTo>
                      <a:pt x="796" y="434"/>
                    </a:lnTo>
                    <a:lnTo>
                      <a:pt x="796" y="430"/>
                    </a:lnTo>
                    <a:lnTo>
                      <a:pt x="796" y="426"/>
                    </a:lnTo>
                    <a:lnTo>
                      <a:pt x="798" y="422"/>
                    </a:lnTo>
                    <a:lnTo>
                      <a:pt x="798" y="418"/>
                    </a:lnTo>
                    <a:lnTo>
                      <a:pt x="798" y="418"/>
                    </a:lnTo>
                    <a:lnTo>
                      <a:pt x="798" y="416"/>
                    </a:lnTo>
                    <a:lnTo>
                      <a:pt x="796" y="412"/>
                    </a:lnTo>
                    <a:lnTo>
                      <a:pt x="796" y="408"/>
                    </a:lnTo>
                    <a:lnTo>
                      <a:pt x="796" y="408"/>
                    </a:lnTo>
                    <a:lnTo>
                      <a:pt x="796" y="406"/>
                    </a:lnTo>
                    <a:lnTo>
                      <a:pt x="796" y="402"/>
                    </a:lnTo>
                    <a:lnTo>
                      <a:pt x="796" y="398"/>
                    </a:lnTo>
                    <a:lnTo>
                      <a:pt x="796" y="394"/>
                    </a:lnTo>
                    <a:lnTo>
                      <a:pt x="796" y="392"/>
                    </a:lnTo>
                    <a:lnTo>
                      <a:pt x="798" y="390"/>
                    </a:lnTo>
                    <a:lnTo>
                      <a:pt x="798" y="388"/>
                    </a:lnTo>
                    <a:lnTo>
                      <a:pt x="798" y="386"/>
                    </a:lnTo>
                    <a:lnTo>
                      <a:pt x="798" y="386"/>
                    </a:lnTo>
                    <a:lnTo>
                      <a:pt x="798" y="384"/>
                    </a:lnTo>
                    <a:lnTo>
                      <a:pt x="800" y="384"/>
                    </a:lnTo>
                    <a:lnTo>
                      <a:pt x="800" y="382"/>
                    </a:lnTo>
                    <a:lnTo>
                      <a:pt x="802" y="382"/>
                    </a:lnTo>
                    <a:lnTo>
                      <a:pt x="804" y="382"/>
                    </a:lnTo>
                    <a:lnTo>
                      <a:pt x="806" y="380"/>
                    </a:lnTo>
                    <a:lnTo>
                      <a:pt x="810" y="378"/>
                    </a:lnTo>
                    <a:lnTo>
                      <a:pt x="812" y="378"/>
                    </a:lnTo>
                    <a:lnTo>
                      <a:pt x="816" y="376"/>
                    </a:lnTo>
                    <a:lnTo>
                      <a:pt x="818" y="376"/>
                    </a:lnTo>
                    <a:lnTo>
                      <a:pt x="818" y="374"/>
                    </a:lnTo>
                    <a:lnTo>
                      <a:pt x="820" y="374"/>
                    </a:lnTo>
                    <a:lnTo>
                      <a:pt x="820" y="374"/>
                    </a:lnTo>
                    <a:lnTo>
                      <a:pt x="822" y="372"/>
                    </a:lnTo>
                    <a:lnTo>
                      <a:pt x="822" y="370"/>
                    </a:lnTo>
                    <a:lnTo>
                      <a:pt x="822" y="368"/>
                    </a:lnTo>
                    <a:lnTo>
                      <a:pt x="822" y="366"/>
                    </a:lnTo>
                    <a:lnTo>
                      <a:pt x="824" y="364"/>
                    </a:lnTo>
                    <a:lnTo>
                      <a:pt x="824" y="362"/>
                    </a:lnTo>
                    <a:lnTo>
                      <a:pt x="824" y="360"/>
                    </a:lnTo>
                    <a:lnTo>
                      <a:pt x="824" y="358"/>
                    </a:lnTo>
                    <a:lnTo>
                      <a:pt x="824" y="354"/>
                    </a:lnTo>
                    <a:lnTo>
                      <a:pt x="822" y="350"/>
                    </a:lnTo>
                    <a:lnTo>
                      <a:pt x="822" y="344"/>
                    </a:lnTo>
                    <a:lnTo>
                      <a:pt x="820" y="340"/>
                    </a:lnTo>
                    <a:lnTo>
                      <a:pt x="818" y="328"/>
                    </a:lnTo>
                    <a:lnTo>
                      <a:pt x="816" y="318"/>
                    </a:lnTo>
                    <a:lnTo>
                      <a:pt x="814" y="314"/>
                    </a:lnTo>
                    <a:lnTo>
                      <a:pt x="814" y="308"/>
                    </a:lnTo>
                    <a:lnTo>
                      <a:pt x="812" y="304"/>
                    </a:lnTo>
                    <a:lnTo>
                      <a:pt x="812" y="302"/>
                    </a:lnTo>
                    <a:lnTo>
                      <a:pt x="812" y="300"/>
                    </a:lnTo>
                    <a:lnTo>
                      <a:pt x="812" y="300"/>
                    </a:lnTo>
                    <a:lnTo>
                      <a:pt x="814" y="298"/>
                    </a:lnTo>
                    <a:lnTo>
                      <a:pt x="814" y="298"/>
                    </a:lnTo>
                    <a:lnTo>
                      <a:pt x="814" y="298"/>
                    </a:lnTo>
                    <a:lnTo>
                      <a:pt x="816" y="298"/>
                    </a:lnTo>
                    <a:lnTo>
                      <a:pt x="818" y="296"/>
                    </a:lnTo>
                    <a:lnTo>
                      <a:pt x="822" y="296"/>
                    </a:lnTo>
                    <a:lnTo>
                      <a:pt x="824" y="296"/>
                    </a:lnTo>
                    <a:lnTo>
                      <a:pt x="824" y="296"/>
                    </a:lnTo>
                    <a:lnTo>
                      <a:pt x="826" y="294"/>
                    </a:lnTo>
                    <a:lnTo>
                      <a:pt x="826" y="294"/>
                    </a:lnTo>
                    <a:lnTo>
                      <a:pt x="826" y="294"/>
                    </a:lnTo>
                    <a:lnTo>
                      <a:pt x="828" y="292"/>
                    </a:lnTo>
                    <a:lnTo>
                      <a:pt x="828" y="292"/>
                    </a:lnTo>
                    <a:lnTo>
                      <a:pt x="828" y="290"/>
                    </a:lnTo>
                    <a:lnTo>
                      <a:pt x="830" y="288"/>
                    </a:lnTo>
                    <a:lnTo>
                      <a:pt x="830" y="284"/>
                    </a:lnTo>
                    <a:lnTo>
                      <a:pt x="832" y="280"/>
                    </a:lnTo>
                    <a:lnTo>
                      <a:pt x="832" y="276"/>
                    </a:lnTo>
                    <a:lnTo>
                      <a:pt x="832" y="272"/>
                    </a:lnTo>
                    <a:lnTo>
                      <a:pt x="832" y="268"/>
                    </a:lnTo>
                    <a:lnTo>
                      <a:pt x="832" y="264"/>
                    </a:lnTo>
                    <a:lnTo>
                      <a:pt x="832" y="264"/>
                    </a:lnTo>
                    <a:lnTo>
                      <a:pt x="830" y="262"/>
                    </a:lnTo>
                    <a:lnTo>
                      <a:pt x="830" y="260"/>
                    </a:lnTo>
                    <a:lnTo>
                      <a:pt x="828" y="258"/>
                    </a:lnTo>
                    <a:lnTo>
                      <a:pt x="828" y="256"/>
                    </a:lnTo>
                    <a:lnTo>
                      <a:pt x="828" y="254"/>
                    </a:lnTo>
                    <a:lnTo>
                      <a:pt x="828" y="252"/>
                    </a:lnTo>
                    <a:lnTo>
                      <a:pt x="828" y="250"/>
                    </a:lnTo>
                    <a:lnTo>
                      <a:pt x="828" y="246"/>
                    </a:lnTo>
                    <a:lnTo>
                      <a:pt x="828" y="244"/>
                    </a:lnTo>
                    <a:lnTo>
                      <a:pt x="830" y="240"/>
                    </a:lnTo>
                    <a:lnTo>
                      <a:pt x="830" y="238"/>
                    </a:lnTo>
                    <a:lnTo>
                      <a:pt x="830" y="234"/>
                    </a:lnTo>
                    <a:lnTo>
                      <a:pt x="832" y="232"/>
                    </a:lnTo>
                    <a:lnTo>
                      <a:pt x="834" y="226"/>
                    </a:lnTo>
                    <a:lnTo>
                      <a:pt x="836" y="222"/>
                    </a:lnTo>
                    <a:lnTo>
                      <a:pt x="838" y="220"/>
                    </a:lnTo>
                    <a:lnTo>
                      <a:pt x="840" y="216"/>
                    </a:lnTo>
                    <a:lnTo>
                      <a:pt x="840" y="214"/>
                    </a:lnTo>
                    <a:lnTo>
                      <a:pt x="842" y="212"/>
                    </a:lnTo>
                    <a:lnTo>
                      <a:pt x="844" y="212"/>
                    </a:lnTo>
                    <a:lnTo>
                      <a:pt x="844" y="210"/>
                    </a:lnTo>
                    <a:lnTo>
                      <a:pt x="846" y="210"/>
                    </a:lnTo>
                    <a:lnTo>
                      <a:pt x="846" y="210"/>
                    </a:lnTo>
                    <a:lnTo>
                      <a:pt x="848" y="210"/>
                    </a:lnTo>
                    <a:lnTo>
                      <a:pt x="850" y="210"/>
                    </a:lnTo>
                    <a:lnTo>
                      <a:pt x="850" y="210"/>
                    </a:lnTo>
                    <a:lnTo>
                      <a:pt x="852" y="210"/>
                    </a:lnTo>
                    <a:lnTo>
                      <a:pt x="854" y="212"/>
                    </a:lnTo>
                    <a:lnTo>
                      <a:pt x="854" y="212"/>
                    </a:lnTo>
                    <a:lnTo>
                      <a:pt x="858" y="214"/>
                    </a:lnTo>
                    <a:lnTo>
                      <a:pt x="862" y="218"/>
                    </a:lnTo>
                    <a:lnTo>
                      <a:pt x="864" y="220"/>
                    </a:lnTo>
                    <a:lnTo>
                      <a:pt x="866" y="220"/>
                    </a:lnTo>
                    <a:lnTo>
                      <a:pt x="866" y="222"/>
                    </a:lnTo>
                    <a:lnTo>
                      <a:pt x="868" y="222"/>
                    </a:lnTo>
                    <a:lnTo>
                      <a:pt x="870" y="222"/>
                    </a:lnTo>
                    <a:lnTo>
                      <a:pt x="870" y="222"/>
                    </a:lnTo>
                    <a:lnTo>
                      <a:pt x="872" y="222"/>
                    </a:lnTo>
                    <a:lnTo>
                      <a:pt x="874" y="222"/>
                    </a:lnTo>
                    <a:lnTo>
                      <a:pt x="876" y="222"/>
                    </a:lnTo>
                    <a:lnTo>
                      <a:pt x="880" y="222"/>
                    </a:lnTo>
                    <a:lnTo>
                      <a:pt x="886" y="222"/>
                    </a:lnTo>
                    <a:lnTo>
                      <a:pt x="890" y="222"/>
                    </a:lnTo>
                    <a:lnTo>
                      <a:pt x="894" y="222"/>
                    </a:lnTo>
                    <a:lnTo>
                      <a:pt x="896" y="222"/>
                    </a:lnTo>
                    <a:lnTo>
                      <a:pt x="898" y="222"/>
                    </a:lnTo>
                    <a:lnTo>
                      <a:pt x="900" y="222"/>
                    </a:lnTo>
                    <a:lnTo>
                      <a:pt x="900" y="222"/>
                    </a:lnTo>
                    <a:lnTo>
                      <a:pt x="902" y="222"/>
                    </a:lnTo>
                    <a:lnTo>
                      <a:pt x="902" y="224"/>
                    </a:lnTo>
                    <a:lnTo>
                      <a:pt x="904" y="224"/>
                    </a:lnTo>
                    <a:lnTo>
                      <a:pt x="906" y="226"/>
                    </a:lnTo>
                    <a:lnTo>
                      <a:pt x="908" y="228"/>
                    </a:lnTo>
                    <a:lnTo>
                      <a:pt x="910" y="232"/>
                    </a:lnTo>
                    <a:lnTo>
                      <a:pt x="914" y="234"/>
                    </a:lnTo>
                    <a:lnTo>
                      <a:pt x="916" y="238"/>
                    </a:lnTo>
                    <a:lnTo>
                      <a:pt x="920" y="242"/>
                    </a:lnTo>
                    <a:lnTo>
                      <a:pt x="922" y="244"/>
                    </a:lnTo>
                    <a:lnTo>
                      <a:pt x="922" y="246"/>
                    </a:lnTo>
                    <a:lnTo>
                      <a:pt x="924" y="248"/>
                    </a:lnTo>
                    <a:lnTo>
                      <a:pt x="926" y="248"/>
                    </a:lnTo>
                    <a:lnTo>
                      <a:pt x="928" y="250"/>
                    </a:lnTo>
                    <a:lnTo>
                      <a:pt x="928" y="250"/>
                    </a:lnTo>
                    <a:lnTo>
                      <a:pt x="930" y="250"/>
                    </a:lnTo>
                    <a:lnTo>
                      <a:pt x="938" y="252"/>
                    </a:lnTo>
                    <a:lnTo>
                      <a:pt x="940" y="252"/>
                    </a:lnTo>
                    <a:lnTo>
                      <a:pt x="942" y="252"/>
                    </a:lnTo>
                    <a:lnTo>
                      <a:pt x="944" y="254"/>
                    </a:lnTo>
                    <a:lnTo>
                      <a:pt x="944" y="254"/>
                    </a:lnTo>
                    <a:lnTo>
                      <a:pt x="946" y="254"/>
                    </a:lnTo>
                    <a:lnTo>
                      <a:pt x="946" y="256"/>
                    </a:lnTo>
                    <a:lnTo>
                      <a:pt x="946" y="256"/>
                    </a:lnTo>
                    <a:lnTo>
                      <a:pt x="946" y="256"/>
                    </a:lnTo>
                    <a:lnTo>
                      <a:pt x="946" y="258"/>
                    </a:lnTo>
                    <a:lnTo>
                      <a:pt x="946" y="258"/>
                    </a:lnTo>
                    <a:lnTo>
                      <a:pt x="946" y="258"/>
                    </a:lnTo>
                    <a:lnTo>
                      <a:pt x="944" y="260"/>
                    </a:lnTo>
                    <a:lnTo>
                      <a:pt x="942" y="262"/>
                    </a:lnTo>
                    <a:lnTo>
                      <a:pt x="940" y="264"/>
                    </a:lnTo>
                    <a:lnTo>
                      <a:pt x="938" y="266"/>
                    </a:lnTo>
                    <a:lnTo>
                      <a:pt x="938" y="266"/>
                    </a:lnTo>
                    <a:lnTo>
                      <a:pt x="938" y="268"/>
                    </a:lnTo>
                    <a:lnTo>
                      <a:pt x="936" y="270"/>
                    </a:lnTo>
                    <a:lnTo>
                      <a:pt x="936" y="272"/>
                    </a:lnTo>
                    <a:lnTo>
                      <a:pt x="936" y="276"/>
                    </a:lnTo>
                    <a:lnTo>
                      <a:pt x="934" y="282"/>
                    </a:lnTo>
                    <a:lnTo>
                      <a:pt x="934" y="284"/>
                    </a:lnTo>
                    <a:lnTo>
                      <a:pt x="934" y="288"/>
                    </a:lnTo>
                    <a:lnTo>
                      <a:pt x="934" y="290"/>
                    </a:lnTo>
                    <a:lnTo>
                      <a:pt x="934" y="294"/>
                    </a:lnTo>
                    <a:lnTo>
                      <a:pt x="936" y="296"/>
                    </a:lnTo>
                    <a:lnTo>
                      <a:pt x="936" y="298"/>
                    </a:lnTo>
                    <a:lnTo>
                      <a:pt x="936" y="300"/>
                    </a:lnTo>
                    <a:lnTo>
                      <a:pt x="936" y="302"/>
                    </a:lnTo>
                    <a:lnTo>
                      <a:pt x="938" y="304"/>
                    </a:lnTo>
                    <a:lnTo>
                      <a:pt x="938" y="306"/>
                    </a:lnTo>
                    <a:lnTo>
                      <a:pt x="940" y="308"/>
                    </a:lnTo>
                    <a:lnTo>
                      <a:pt x="940" y="308"/>
                    </a:lnTo>
                    <a:lnTo>
                      <a:pt x="942" y="308"/>
                    </a:lnTo>
                    <a:lnTo>
                      <a:pt x="942" y="310"/>
                    </a:lnTo>
                    <a:lnTo>
                      <a:pt x="946" y="310"/>
                    </a:lnTo>
                    <a:lnTo>
                      <a:pt x="948" y="312"/>
                    </a:lnTo>
                    <a:lnTo>
                      <a:pt x="952" y="312"/>
                    </a:lnTo>
                    <a:lnTo>
                      <a:pt x="954" y="312"/>
                    </a:lnTo>
                    <a:lnTo>
                      <a:pt x="958" y="312"/>
                    </a:lnTo>
                    <a:lnTo>
                      <a:pt x="960" y="312"/>
                    </a:lnTo>
                    <a:lnTo>
                      <a:pt x="962" y="312"/>
                    </a:lnTo>
                    <a:lnTo>
                      <a:pt x="966" y="312"/>
                    </a:lnTo>
                    <a:lnTo>
                      <a:pt x="968" y="312"/>
                    </a:lnTo>
                    <a:lnTo>
                      <a:pt x="972" y="310"/>
                    </a:lnTo>
                    <a:lnTo>
                      <a:pt x="974" y="310"/>
                    </a:lnTo>
                    <a:lnTo>
                      <a:pt x="978" y="308"/>
                    </a:lnTo>
                    <a:lnTo>
                      <a:pt x="980" y="306"/>
                    </a:lnTo>
                    <a:lnTo>
                      <a:pt x="982" y="306"/>
                    </a:lnTo>
                    <a:lnTo>
                      <a:pt x="984" y="304"/>
                    </a:lnTo>
                    <a:lnTo>
                      <a:pt x="986" y="302"/>
                    </a:lnTo>
                    <a:lnTo>
                      <a:pt x="986" y="302"/>
                    </a:lnTo>
                    <a:lnTo>
                      <a:pt x="988" y="300"/>
                    </a:lnTo>
                    <a:lnTo>
                      <a:pt x="992" y="292"/>
                    </a:lnTo>
                    <a:lnTo>
                      <a:pt x="992" y="292"/>
                    </a:lnTo>
                    <a:lnTo>
                      <a:pt x="992" y="290"/>
                    </a:lnTo>
                    <a:lnTo>
                      <a:pt x="994" y="288"/>
                    </a:lnTo>
                    <a:lnTo>
                      <a:pt x="996" y="284"/>
                    </a:lnTo>
                    <a:lnTo>
                      <a:pt x="996" y="280"/>
                    </a:lnTo>
                    <a:lnTo>
                      <a:pt x="998" y="276"/>
                    </a:lnTo>
                    <a:lnTo>
                      <a:pt x="1000" y="276"/>
                    </a:lnTo>
                    <a:lnTo>
                      <a:pt x="1000" y="274"/>
                    </a:lnTo>
                    <a:lnTo>
                      <a:pt x="1000" y="272"/>
                    </a:lnTo>
                    <a:lnTo>
                      <a:pt x="1002" y="272"/>
                    </a:lnTo>
                    <a:lnTo>
                      <a:pt x="1002" y="272"/>
                    </a:lnTo>
                    <a:lnTo>
                      <a:pt x="1004" y="272"/>
                    </a:lnTo>
                    <a:close/>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501" name="Freeform 532">
                <a:extLst>
                  <a:ext uri="{FF2B5EF4-FFF2-40B4-BE49-F238E27FC236}">
                    <a16:creationId xmlns:a16="http://schemas.microsoft.com/office/drawing/2014/main" id="{185C9C86-F138-4A05-98B0-0504FF270E7F}"/>
                  </a:ext>
                </a:extLst>
              </p:cNvPr>
              <p:cNvSpPr>
                <a:spLocks/>
              </p:cNvSpPr>
              <p:nvPr/>
            </p:nvSpPr>
            <p:spPr bwMode="auto">
              <a:xfrm>
                <a:off x="3037178" y="3372017"/>
                <a:ext cx="130175" cy="133350"/>
              </a:xfrm>
              <a:custGeom>
                <a:avLst/>
                <a:gdLst>
                  <a:gd name="T0" fmla="*/ 42 w 82"/>
                  <a:gd name="T1" fmla="*/ 0 h 84"/>
                  <a:gd name="T2" fmla="*/ 42 w 82"/>
                  <a:gd name="T3" fmla="*/ 2 h 84"/>
                  <a:gd name="T4" fmla="*/ 38 w 82"/>
                  <a:gd name="T5" fmla="*/ 2 h 84"/>
                  <a:gd name="T6" fmla="*/ 34 w 82"/>
                  <a:gd name="T7" fmla="*/ 4 h 84"/>
                  <a:gd name="T8" fmla="*/ 30 w 82"/>
                  <a:gd name="T9" fmla="*/ 12 h 84"/>
                  <a:gd name="T10" fmla="*/ 22 w 82"/>
                  <a:gd name="T11" fmla="*/ 22 h 84"/>
                  <a:gd name="T12" fmla="*/ 20 w 82"/>
                  <a:gd name="T13" fmla="*/ 26 h 84"/>
                  <a:gd name="T14" fmla="*/ 12 w 82"/>
                  <a:gd name="T15" fmla="*/ 28 h 84"/>
                  <a:gd name="T16" fmla="*/ 8 w 82"/>
                  <a:gd name="T17" fmla="*/ 32 h 84"/>
                  <a:gd name="T18" fmla="*/ 6 w 82"/>
                  <a:gd name="T19" fmla="*/ 36 h 84"/>
                  <a:gd name="T20" fmla="*/ 2 w 82"/>
                  <a:gd name="T21" fmla="*/ 46 h 84"/>
                  <a:gd name="T22" fmla="*/ 0 w 82"/>
                  <a:gd name="T23" fmla="*/ 56 h 84"/>
                  <a:gd name="T24" fmla="*/ 0 w 82"/>
                  <a:gd name="T25" fmla="*/ 62 h 84"/>
                  <a:gd name="T26" fmla="*/ 2 w 82"/>
                  <a:gd name="T27" fmla="*/ 66 h 84"/>
                  <a:gd name="T28" fmla="*/ 4 w 82"/>
                  <a:gd name="T29" fmla="*/ 68 h 84"/>
                  <a:gd name="T30" fmla="*/ 10 w 82"/>
                  <a:gd name="T31" fmla="*/ 68 h 84"/>
                  <a:gd name="T32" fmla="*/ 16 w 82"/>
                  <a:gd name="T33" fmla="*/ 68 h 84"/>
                  <a:gd name="T34" fmla="*/ 22 w 82"/>
                  <a:gd name="T35" fmla="*/ 68 h 84"/>
                  <a:gd name="T36" fmla="*/ 30 w 82"/>
                  <a:gd name="T37" fmla="*/ 62 h 84"/>
                  <a:gd name="T38" fmla="*/ 38 w 82"/>
                  <a:gd name="T39" fmla="*/ 60 h 84"/>
                  <a:gd name="T40" fmla="*/ 42 w 82"/>
                  <a:gd name="T41" fmla="*/ 62 h 84"/>
                  <a:gd name="T42" fmla="*/ 44 w 82"/>
                  <a:gd name="T43" fmla="*/ 62 h 84"/>
                  <a:gd name="T44" fmla="*/ 44 w 82"/>
                  <a:gd name="T45" fmla="*/ 66 h 84"/>
                  <a:gd name="T46" fmla="*/ 44 w 82"/>
                  <a:gd name="T47" fmla="*/ 74 h 84"/>
                  <a:gd name="T48" fmla="*/ 44 w 82"/>
                  <a:gd name="T49" fmla="*/ 80 h 84"/>
                  <a:gd name="T50" fmla="*/ 46 w 82"/>
                  <a:gd name="T51" fmla="*/ 82 h 84"/>
                  <a:gd name="T52" fmla="*/ 50 w 82"/>
                  <a:gd name="T53" fmla="*/ 84 h 84"/>
                  <a:gd name="T54" fmla="*/ 54 w 82"/>
                  <a:gd name="T55" fmla="*/ 84 h 84"/>
                  <a:gd name="T56" fmla="*/ 56 w 82"/>
                  <a:gd name="T57" fmla="*/ 84 h 84"/>
                  <a:gd name="T58" fmla="*/ 56 w 82"/>
                  <a:gd name="T59" fmla="*/ 82 h 84"/>
                  <a:gd name="T60" fmla="*/ 56 w 82"/>
                  <a:gd name="T61" fmla="*/ 76 h 84"/>
                  <a:gd name="T62" fmla="*/ 54 w 82"/>
                  <a:gd name="T63" fmla="*/ 72 h 84"/>
                  <a:gd name="T64" fmla="*/ 56 w 82"/>
                  <a:gd name="T65" fmla="*/ 70 h 84"/>
                  <a:gd name="T66" fmla="*/ 58 w 82"/>
                  <a:gd name="T67" fmla="*/ 70 h 84"/>
                  <a:gd name="T68" fmla="*/ 62 w 82"/>
                  <a:gd name="T69" fmla="*/ 72 h 84"/>
                  <a:gd name="T70" fmla="*/ 64 w 82"/>
                  <a:gd name="T71" fmla="*/ 74 h 84"/>
                  <a:gd name="T72" fmla="*/ 66 w 82"/>
                  <a:gd name="T73" fmla="*/ 78 h 84"/>
                  <a:gd name="T74" fmla="*/ 66 w 82"/>
                  <a:gd name="T75" fmla="*/ 84 h 84"/>
                  <a:gd name="T76" fmla="*/ 68 w 82"/>
                  <a:gd name="T77" fmla="*/ 84 h 84"/>
                  <a:gd name="T78" fmla="*/ 70 w 82"/>
                  <a:gd name="T79" fmla="*/ 84 h 84"/>
                  <a:gd name="T80" fmla="*/ 72 w 82"/>
                  <a:gd name="T81" fmla="*/ 82 h 84"/>
                  <a:gd name="T82" fmla="*/ 74 w 82"/>
                  <a:gd name="T83" fmla="*/ 74 h 84"/>
                  <a:gd name="T84" fmla="*/ 76 w 82"/>
                  <a:gd name="T85" fmla="*/ 66 h 84"/>
                  <a:gd name="T86" fmla="*/ 80 w 82"/>
                  <a:gd name="T87" fmla="*/ 58 h 84"/>
                  <a:gd name="T88" fmla="*/ 82 w 82"/>
                  <a:gd name="T89" fmla="*/ 52 h 84"/>
                  <a:gd name="T90" fmla="*/ 82 w 82"/>
                  <a:gd name="T91" fmla="*/ 44 h 84"/>
                  <a:gd name="T92" fmla="*/ 80 w 82"/>
                  <a:gd name="T93" fmla="*/ 34 h 84"/>
                  <a:gd name="T94" fmla="*/ 78 w 82"/>
                  <a:gd name="T95" fmla="*/ 32 h 84"/>
                  <a:gd name="T96" fmla="*/ 76 w 82"/>
                  <a:gd name="T97" fmla="*/ 28 h 84"/>
                  <a:gd name="T98" fmla="*/ 70 w 82"/>
                  <a:gd name="T99" fmla="*/ 28 h 84"/>
                  <a:gd name="T100" fmla="*/ 66 w 82"/>
                  <a:gd name="T101" fmla="*/ 26 h 84"/>
                  <a:gd name="T102" fmla="*/ 58 w 82"/>
                  <a:gd name="T103" fmla="*/ 28 h 84"/>
                  <a:gd name="T104" fmla="*/ 56 w 82"/>
                  <a:gd name="T105" fmla="*/ 26 h 84"/>
                  <a:gd name="T106" fmla="*/ 54 w 82"/>
                  <a:gd name="T107" fmla="*/ 24 h 84"/>
                  <a:gd name="T108" fmla="*/ 52 w 82"/>
                  <a:gd name="T109" fmla="*/ 18 h 84"/>
                  <a:gd name="T110" fmla="*/ 50 w 82"/>
                  <a:gd name="T111" fmla="*/ 12 h 84"/>
                  <a:gd name="T112" fmla="*/ 52 w 82"/>
                  <a:gd name="T113" fmla="*/ 8 h 84"/>
                  <a:gd name="T114" fmla="*/ 52 w 82"/>
                  <a:gd name="T115" fmla="*/ 4 h 84"/>
                  <a:gd name="T116" fmla="*/ 50 w 82"/>
                  <a:gd name="T117" fmla="*/ 4 h 84"/>
                  <a:gd name="T118" fmla="*/ 46 w 82"/>
                  <a:gd name="T119" fmla="*/ 2 h 84"/>
                  <a:gd name="T120" fmla="*/ 44 w 82"/>
                  <a:gd name="T121" fmla="*/ 2 h 84"/>
                  <a:gd name="T122" fmla="*/ 46 w 82"/>
                  <a:gd name="T123" fmla="*/ 0 h 84"/>
                  <a:gd name="T124" fmla="*/ 42 w 82"/>
                  <a:gd name="T125"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 h="84">
                    <a:moveTo>
                      <a:pt x="42" y="0"/>
                    </a:moveTo>
                    <a:lnTo>
                      <a:pt x="42" y="0"/>
                    </a:lnTo>
                    <a:lnTo>
                      <a:pt x="42" y="0"/>
                    </a:lnTo>
                    <a:lnTo>
                      <a:pt x="42" y="2"/>
                    </a:lnTo>
                    <a:lnTo>
                      <a:pt x="42" y="2"/>
                    </a:lnTo>
                    <a:lnTo>
                      <a:pt x="42" y="2"/>
                    </a:lnTo>
                    <a:lnTo>
                      <a:pt x="42" y="2"/>
                    </a:lnTo>
                    <a:lnTo>
                      <a:pt x="40" y="2"/>
                    </a:lnTo>
                    <a:lnTo>
                      <a:pt x="38" y="2"/>
                    </a:lnTo>
                    <a:lnTo>
                      <a:pt x="36" y="4"/>
                    </a:lnTo>
                    <a:lnTo>
                      <a:pt x="36" y="4"/>
                    </a:lnTo>
                    <a:lnTo>
                      <a:pt x="34" y="4"/>
                    </a:lnTo>
                    <a:lnTo>
                      <a:pt x="34" y="6"/>
                    </a:lnTo>
                    <a:lnTo>
                      <a:pt x="32" y="8"/>
                    </a:lnTo>
                    <a:lnTo>
                      <a:pt x="30" y="12"/>
                    </a:lnTo>
                    <a:lnTo>
                      <a:pt x="30" y="14"/>
                    </a:lnTo>
                    <a:lnTo>
                      <a:pt x="26" y="20"/>
                    </a:lnTo>
                    <a:lnTo>
                      <a:pt x="22" y="22"/>
                    </a:lnTo>
                    <a:lnTo>
                      <a:pt x="22" y="24"/>
                    </a:lnTo>
                    <a:lnTo>
                      <a:pt x="20" y="26"/>
                    </a:lnTo>
                    <a:lnTo>
                      <a:pt x="20" y="26"/>
                    </a:lnTo>
                    <a:lnTo>
                      <a:pt x="18" y="26"/>
                    </a:lnTo>
                    <a:lnTo>
                      <a:pt x="14" y="28"/>
                    </a:lnTo>
                    <a:lnTo>
                      <a:pt x="12" y="28"/>
                    </a:lnTo>
                    <a:lnTo>
                      <a:pt x="10" y="30"/>
                    </a:lnTo>
                    <a:lnTo>
                      <a:pt x="10" y="30"/>
                    </a:lnTo>
                    <a:lnTo>
                      <a:pt x="8" y="32"/>
                    </a:lnTo>
                    <a:lnTo>
                      <a:pt x="6" y="32"/>
                    </a:lnTo>
                    <a:lnTo>
                      <a:pt x="6" y="34"/>
                    </a:lnTo>
                    <a:lnTo>
                      <a:pt x="6" y="36"/>
                    </a:lnTo>
                    <a:lnTo>
                      <a:pt x="4" y="38"/>
                    </a:lnTo>
                    <a:lnTo>
                      <a:pt x="2" y="42"/>
                    </a:lnTo>
                    <a:lnTo>
                      <a:pt x="2" y="46"/>
                    </a:lnTo>
                    <a:lnTo>
                      <a:pt x="0" y="50"/>
                    </a:lnTo>
                    <a:lnTo>
                      <a:pt x="0" y="52"/>
                    </a:lnTo>
                    <a:lnTo>
                      <a:pt x="0" y="56"/>
                    </a:lnTo>
                    <a:lnTo>
                      <a:pt x="0" y="58"/>
                    </a:lnTo>
                    <a:lnTo>
                      <a:pt x="0" y="62"/>
                    </a:lnTo>
                    <a:lnTo>
                      <a:pt x="0" y="62"/>
                    </a:lnTo>
                    <a:lnTo>
                      <a:pt x="0" y="64"/>
                    </a:lnTo>
                    <a:lnTo>
                      <a:pt x="2" y="64"/>
                    </a:lnTo>
                    <a:lnTo>
                      <a:pt x="2" y="66"/>
                    </a:lnTo>
                    <a:lnTo>
                      <a:pt x="2" y="66"/>
                    </a:lnTo>
                    <a:lnTo>
                      <a:pt x="4" y="66"/>
                    </a:lnTo>
                    <a:lnTo>
                      <a:pt x="4" y="68"/>
                    </a:lnTo>
                    <a:lnTo>
                      <a:pt x="4" y="68"/>
                    </a:lnTo>
                    <a:lnTo>
                      <a:pt x="6" y="68"/>
                    </a:lnTo>
                    <a:lnTo>
                      <a:pt x="10" y="68"/>
                    </a:lnTo>
                    <a:lnTo>
                      <a:pt x="12" y="68"/>
                    </a:lnTo>
                    <a:lnTo>
                      <a:pt x="14" y="68"/>
                    </a:lnTo>
                    <a:lnTo>
                      <a:pt x="16" y="68"/>
                    </a:lnTo>
                    <a:lnTo>
                      <a:pt x="18" y="68"/>
                    </a:lnTo>
                    <a:lnTo>
                      <a:pt x="20" y="68"/>
                    </a:lnTo>
                    <a:lnTo>
                      <a:pt x="22" y="68"/>
                    </a:lnTo>
                    <a:lnTo>
                      <a:pt x="26" y="66"/>
                    </a:lnTo>
                    <a:lnTo>
                      <a:pt x="28" y="64"/>
                    </a:lnTo>
                    <a:lnTo>
                      <a:pt x="30" y="62"/>
                    </a:lnTo>
                    <a:lnTo>
                      <a:pt x="32" y="62"/>
                    </a:lnTo>
                    <a:lnTo>
                      <a:pt x="34" y="62"/>
                    </a:lnTo>
                    <a:lnTo>
                      <a:pt x="38" y="60"/>
                    </a:lnTo>
                    <a:lnTo>
                      <a:pt x="40" y="60"/>
                    </a:lnTo>
                    <a:lnTo>
                      <a:pt x="40" y="60"/>
                    </a:lnTo>
                    <a:lnTo>
                      <a:pt x="42" y="62"/>
                    </a:lnTo>
                    <a:lnTo>
                      <a:pt x="42" y="62"/>
                    </a:lnTo>
                    <a:lnTo>
                      <a:pt x="44" y="62"/>
                    </a:lnTo>
                    <a:lnTo>
                      <a:pt x="44" y="62"/>
                    </a:lnTo>
                    <a:lnTo>
                      <a:pt x="44" y="64"/>
                    </a:lnTo>
                    <a:lnTo>
                      <a:pt x="44" y="64"/>
                    </a:lnTo>
                    <a:lnTo>
                      <a:pt x="44" y="66"/>
                    </a:lnTo>
                    <a:lnTo>
                      <a:pt x="44" y="68"/>
                    </a:lnTo>
                    <a:lnTo>
                      <a:pt x="44" y="72"/>
                    </a:lnTo>
                    <a:lnTo>
                      <a:pt x="44" y="74"/>
                    </a:lnTo>
                    <a:lnTo>
                      <a:pt x="44" y="76"/>
                    </a:lnTo>
                    <a:lnTo>
                      <a:pt x="44" y="78"/>
                    </a:lnTo>
                    <a:lnTo>
                      <a:pt x="44" y="80"/>
                    </a:lnTo>
                    <a:lnTo>
                      <a:pt x="46" y="80"/>
                    </a:lnTo>
                    <a:lnTo>
                      <a:pt x="46" y="80"/>
                    </a:lnTo>
                    <a:lnTo>
                      <a:pt x="46" y="82"/>
                    </a:lnTo>
                    <a:lnTo>
                      <a:pt x="48" y="82"/>
                    </a:lnTo>
                    <a:lnTo>
                      <a:pt x="48" y="84"/>
                    </a:lnTo>
                    <a:lnTo>
                      <a:pt x="50" y="84"/>
                    </a:lnTo>
                    <a:lnTo>
                      <a:pt x="52" y="84"/>
                    </a:lnTo>
                    <a:lnTo>
                      <a:pt x="54" y="84"/>
                    </a:lnTo>
                    <a:lnTo>
                      <a:pt x="54" y="84"/>
                    </a:lnTo>
                    <a:lnTo>
                      <a:pt x="56" y="84"/>
                    </a:lnTo>
                    <a:lnTo>
                      <a:pt x="56" y="84"/>
                    </a:lnTo>
                    <a:lnTo>
                      <a:pt x="56" y="84"/>
                    </a:lnTo>
                    <a:lnTo>
                      <a:pt x="56" y="84"/>
                    </a:lnTo>
                    <a:lnTo>
                      <a:pt x="56" y="82"/>
                    </a:lnTo>
                    <a:lnTo>
                      <a:pt x="56" y="82"/>
                    </a:lnTo>
                    <a:lnTo>
                      <a:pt x="56" y="80"/>
                    </a:lnTo>
                    <a:lnTo>
                      <a:pt x="56" y="78"/>
                    </a:lnTo>
                    <a:lnTo>
                      <a:pt x="56" y="76"/>
                    </a:lnTo>
                    <a:lnTo>
                      <a:pt x="54" y="74"/>
                    </a:lnTo>
                    <a:lnTo>
                      <a:pt x="54" y="72"/>
                    </a:lnTo>
                    <a:lnTo>
                      <a:pt x="54" y="72"/>
                    </a:lnTo>
                    <a:lnTo>
                      <a:pt x="56" y="72"/>
                    </a:lnTo>
                    <a:lnTo>
                      <a:pt x="56" y="70"/>
                    </a:lnTo>
                    <a:lnTo>
                      <a:pt x="56" y="70"/>
                    </a:lnTo>
                    <a:lnTo>
                      <a:pt x="56" y="70"/>
                    </a:lnTo>
                    <a:lnTo>
                      <a:pt x="58" y="70"/>
                    </a:lnTo>
                    <a:lnTo>
                      <a:pt x="58" y="70"/>
                    </a:lnTo>
                    <a:lnTo>
                      <a:pt x="60" y="70"/>
                    </a:lnTo>
                    <a:lnTo>
                      <a:pt x="62" y="72"/>
                    </a:lnTo>
                    <a:lnTo>
                      <a:pt x="62" y="72"/>
                    </a:lnTo>
                    <a:lnTo>
                      <a:pt x="64" y="72"/>
                    </a:lnTo>
                    <a:lnTo>
                      <a:pt x="64" y="74"/>
                    </a:lnTo>
                    <a:lnTo>
                      <a:pt x="64" y="74"/>
                    </a:lnTo>
                    <a:lnTo>
                      <a:pt x="66" y="74"/>
                    </a:lnTo>
                    <a:lnTo>
                      <a:pt x="66" y="76"/>
                    </a:lnTo>
                    <a:lnTo>
                      <a:pt x="66" y="78"/>
                    </a:lnTo>
                    <a:lnTo>
                      <a:pt x="66" y="80"/>
                    </a:lnTo>
                    <a:lnTo>
                      <a:pt x="66" y="82"/>
                    </a:lnTo>
                    <a:lnTo>
                      <a:pt x="66" y="84"/>
                    </a:lnTo>
                    <a:lnTo>
                      <a:pt x="66" y="84"/>
                    </a:lnTo>
                    <a:lnTo>
                      <a:pt x="68" y="84"/>
                    </a:lnTo>
                    <a:lnTo>
                      <a:pt x="68" y="84"/>
                    </a:lnTo>
                    <a:lnTo>
                      <a:pt x="68" y="84"/>
                    </a:lnTo>
                    <a:lnTo>
                      <a:pt x="70" y="84"/>
                    </a:lnTo>
                    <a:lnTo>
                      <a:pt x="70" y="84"/>
                    </a:lnTo>
                    <a:lnTo>
                      <a:pt x="70" y="84"/>
                    </a:lnTo>
                    <a:lnTo>
                      <a:pt x="72" y="82"/>
                    </a:lnTo>
                    <a:lnTo>
                      <a:pt x="72" y="82"/>
                    </a:lnTo>
                    <a:lnTo>
                      <a:pt x="72" y="80"/>
                    </a:lnTo>
                    <a:lnTo>
                      <a:pt x="74" y="78"/>
                    </a:lnTo>
                    <a:lnTo>
                      <a:pt x="74" y="74"/>
                    </a:lnTo>
                    <a:lnTo>
                      <a:pt x="74" y="72"/>
                    </a:lnTo>
                    <a:lnTo>
                      <a:pt x="76" y="70"/>
                    </a:lnTo>
                    <a:lnTo>
                      <a:pt x="76" y="66"/>
                    </a:lnTo>
                    <a:lnTo>
                      <a:pt x="78" y="64"/>
                    </a:lnTo>
                    <a:lnTo>
                      <a:pt x="80" y="60"/>
                    </a:lnTo>
                    <a:lnTo>
                      <a:pt x="80" y="58"/>
                    </a:lnTo>
                    <a:lnTo>
                      <a:pt x="82" y="56"/>
                    </a:lnTo>
                    <a:lnTo>
                      <a:pt x="82" y="54"/>
                    </a:lnTo>
                    <a:lnTo>
                      <a:pt x="82" y="52"/>
                    </a:lnTo>
                    <a:lnTo>
                      <a:pt x="82" y="50"/>
                    </a:lnTo>
                    <a:lnTo>
                      <a:pt x="82" y="46"/>
                    </a:lnTo>
                    <a:lnTo>
                      <a:pt x="82" y="44"/>
                    </a:lnTo>
                    <a:lnTo>
                      <a:pt x="82" y="40"/>
                    </a:lnTo>
                    <a:lnTo>
                      <a:pt x="82" y="38"/>
                    </a:lnTo>
                    <a:lnTo>
                      <a:pt x="80" y="34"/>
                    </a:lnTo>
                    <a:lnTo>
                      <a:pt x="80" y="34"/>
                    </a:lnTo>
                    <a:lnTo>
                      <a:pt x="80" y="32"/>
                    </a:lnTo>
                    <a:lnTo>
                      <a:pt x="78" y="32"/>
                    </a:lnTo>
                    <a:lnTo>
                      <a:pt x="78" y="30"/>
                    </a:lnTo>
                    <a:lnTo>
                      <a:pt x="78" y="30"/>
                    </a:lnTo>
                    <a:lnTo>
                      <a:pt x="76" y="28"/>
                    </a:lnTo>
                    <a:lnTo>
                      <a:pt x="74" y="28"/>
                    </a:lnTo>
                    <a:lnTo>
                      <a:pt x="74" y="28"/>
                    </a:lnTo>
                    <a:lnTo>
                      <a:pt x="70" y="28"/>
                    </a:lnTo>
                    <a:lnTo>
                      <a:pt x="68" y="26"/>
                    </a:lnTo>
                    <a:lnTo>
                      <a:pt x="66" y="26"/>
                    </a:lnTo>
                    <a:lnTo>
                      <a:pt x="66" y="26"/>
                    </a:lnTo>
                    <a:lnTo>
                      <a:pt x="62" y="26"/>
                    </a:lnTo>
                    <a:lnTo>
                      <a:pt x="60" y="28"/>
                    </a:lnTo>
                    <a:lnTo>
                      <a:pt x="58" y="28"/>
                    </a:lnTo>
                    <a:lnTo>
                      <a:pt x="56" y="26"/>
                    </a:lnTo>
                    <a:lnTo>
                      <a:pt x="56" y="26"/>
                    </a:lnTo>
                    <a:lnTo>
                      <a:pt x="56" y="26"/>
                    </a:lnTo>
                    <a:lnTo>
                      <a:pt x="54" y="26"/>
                    </a:lnTo>
                    <a:lnTo>
                      <a:pt x="54" y="26"/>
                    </a:lnTo>
                    <a:lnTo>
                      <a:pt x="54" y="24"/>
                    </a:lnTo>
                    <a:lnTo>
                      <a:pt x="52" y="22"/>
                    </a:lnTo>
                    <a:lnTo>
                      <a:pt x="52" y="20"/>
                    </a:lnTo>
                    <a:lnTo>
                      <a:pt x="52" y="18"/>
                    </a:lnTo>
                    <a:lnTo>
                      <a:pt x="52" y="16"/>
                    </a:lnTo>
                    <a:lnTo>
                      <a:pt x="50" y="14"/>
                    </a:lnTo>
                    <a:lnTo>
                      <a:pt x="50" y="12"/>
                    </a:lnTo>
                    <a:lnTo>
                      <a:pt x="50" y="12"/>
                    </a:lnTo>
                    <a:lnTo>
                      <a:pt x="52" y="10"/>
                    </a:lnTo>
                    <a:lnTo>
                      <a:pt x="52" y="8"/>
                    </a:lnTo>
                    <a:lnTo>
                      <a:pt x="52" y="6"/>
                    </a:lnTo>
                    <a:lnTo>
                      <a:pt x="52" y="6"/>
                    </a:lnTo>
                    <a:lnTo>
                      <a:pt x="52" y="4"/>
                    </a:lnTo>
                    <a:lnTo>
                      <a:pt x="52" y="4"/>
                    </a:lnTo>
                    <a:lnTo>
                      <a:pt x="52" y="4"/>
                    </a:lnTo>
                    <a:lnTo>
                      <a:pt x="50" y="4"/>
                    </a:lnTo>
                    <a:lnTo>
                      <a:pt x="48" y="4"/>
                    </a:lnTo>
                    <a:lnTo>
                      <a:pt x="48" y="2"/>
                    </a:lnTo>
                    <a:lnTo>
                      <a:pt x="46" y="2"/>
                    </a:lnTo>
                    <a:lnTo>
                      <a:pt x="46" y="2"/>
                    </a:lnTo>
                    <a:lnTo>
                      <a:pt x="44" y="2"/>
                    </a:lnTo>
                    <a:lnTo>
                      <a:pt x="44" y="2"/>
                    </a:lnTo>
                    <a:lnTo>
                      <a:pt x="44" y="2"/>
                    </a:lnTo>
                    <a:lnTo>
                      <a:pt x="46" y="0"/>
                    </a:lnTo>
                    <a:lnTo>
                      <a:pt x="46" y="0"/>
                    </a:lnTo>
                    <a:lnTo>
                      <a:pt x="44" y="0"/>
                    </a:lnTo>
                    <a:lnTo>
                      <a:pt x="44" y="0"/>
                    </a:lnTo>
                    <a:lnTo>
                      <a:pt x="42" y="0"/>
                    </a:lnTo>
                    <a:lnTo>
                      <a:pt x="42" y="0"/>
                    </a:lnTo>
                    <a:lnTo>
                      <a:pt x="42" y="0"/>
                    </a:lnTo>
                    <a:close/>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502" name="Freeform 534">
                <a:extLst>
                  <a:ext uri="{FF2B5EF4-FFF2-40B4-BE49-F238E27FC236}">
                    <a16:creationId xmlns:a16="http://schemas.microsoft.com/office/drawing/2014/main" id="{30AE53FE-9780-46D9-A2BA-6500150B0A78}"/>
                  </a:ext>
                </a:extLst>
              </p:cNvPr>
              <p:cNvSpPr>
                <a:spLocks/>
              </p:cNvSpPr>
              <p:nvPr/>
            </p:nvSpPr>
            <p:spPr bwMode="auto">
              <a:xfrm>
                <a:off x="3154653" y="3473617"/>
                <a:ext cx="22225" cy="38100"/>
              </a:xfrm>
              <a:custGeom>
                <a:avLst/>
                <a:gdLst>
                  <a:gd name="T0" fmla="*/ 14 w 14"/>
                  <a:gd name="T1" fmla="*/ 0 h 24"/>
                  <a:gd name="T2" fmla="*/ 14 w 14"/>
                  <a:gd name="T3" fmla="*/ 0 h 24"/>
                  <a:gd name="T4" fmla="*/ 14 w 14"/>
                  <a:gd name="T5" fmla="*/ 2 h 24"/>
                  <a:gd name="T6" fmla="*/ 14 w 14"/>
                  <a:gd name="T7" fmla="*/ 2 h 24"/>
                  <a:gd name="T8" fmla="*/ 14 w 14"/>
                  <a:gd name="T9" fmla="*/ 2 h 24"/>
                  <a:gd name="T10" fmla="*/ 14 w 14"/>
                  <a:gd name="T11" fmla="*/ 2 h 24"/>
                  <a:gd name="T12" fmla="*/ 14 w 14"/>
                  <a:gd name="T13" fmla="*/ 4 h 24"/>
                  <a:gd name="T14" fmla="*/ 14 w 14"/>
                  <a:gd name="T15" fmla="*/ 6 h 24"/>
                  <a:gd name="T16" fmla="*/ 14 w 14"/>
                  <a:gd name="T17" fmla="*/ 8 h 24"/>
                  <a:gd name="T18" fmla="*/ 12 w 14"/>
                  <a:gd name="T19" fmla="*/ 10 h 24"/>
                  <a:gd name="T20" fmla="*/ 12 w 14"/>
                  <a:gd name="T21" fmla="*/ 10 h 24"/>
                  <a:gd name="T22" fmla="*/ 12 w 14"/>
                  <a:gd name="T23" fmla="*/ 14 h 24"/>
                  <a:gd name="T24" fmla="*/ 12 w 14"/>
                  <a:gd name="T25" fmla="*/ 16 h 24"/>
                  <a:gd name="T26" fmla="*/ 12 w 14"/>
                  <a:gd name="T27" fmla="*/ 18 h 24"/>
                  <a:gd name="T28" fmla="*/ 12 w 14"/>
                  <a:gd name="T29" fmla="*/ 18 h 24"/>
                  <a:gd name="T30" fmla="*/ 12 w 14"/>
                  <a:gd name="T31" fmla="*/ 20 h 24"/>
                  <a:gd name="T32" fmla="*/ 12 w 14"/>
                  <a:gd name="T33" fmla="*/ 20 h 24"/>
                  <a:gd name="T34" fmla="*/ 10 w 14"/>
                  <a:gd name="T35" fmla="*/ 22 h 24"/>
                  <a:gd name="T36" fmla="*/ 10 w 14"/>
                  <a:gd name="T37" fmla="*/ 22 h 24"/>
                  <a:gd name="T38" fmla="*/ 8 w 14"/>
                  <a:gd name="T39" fmla="*/ 22 h 24"/>
                  <a:gd name="T40" fmla="*/ 6 w 14"/>
                  <a:gd name="T41" fmla="*/ 24 h 24"/>
                  <a:gd name="T42" fmla="*/ 4 w 14"/>
                  <a:gd name="T43" fmla="*/ 24 h 24"/>
                  <a:gd name="T44" fmla="*/ 2 w 14"/>
                  <a:gd name="T45" fmla="*/ 24 h 24"/>
                  <a:gd name="T46" fmla="*/ 2 w 14"/>
                  <a:gd name="T47" fmla="*/ 24 h 24"/>
                  <a:gd name="T48" fmla="*/ 2 w 14"/>
                  <a:gd name="T49" fmla="*/ 24 h 24"/>
                  <a:gd name="T50" fmla="*/ 2 w 14"/>
                  <a:gd name="T51" fmla="*/ 24 h 24"/>
                  <a:gd name="T52" fmla="*/ 2 w 14"/>
                  <a:gd name="T53" fmla="*/ 22 h 24"/>
                  <a:gd name="T54" fmla="*/ 0 w 14"/>
                  <a:gd name="T55" fmla="*/ 22 h 24"/>
                  <a:gd name="T56" fmla="*/ 0 w 14"/>
                  <a:gd name="T57" fmla="*/ 22 h 24"/>
                  <a:gd name="T58" fmla="*/ 0 w 14"/>
                  <a:gd name="T59" fmla="*/ 20 h 24"/>
                  <a:gd name="T60" fmla="*/ 0 w 14"/>
                  <a:gd name="T61" fmla="*/ 18 h 24"/>
                  <a:gd name="T62" fmla="*/ 0 w 14"/>
                  <a:gd name="T63" fmla="*/ 18 h 24"/>
                  <a:gd name="T64" fmla="*/ 0 w 14"/>
                  <a:gd name="T65" fmla="*/ 16 h 24"/>
                  <a:gd name="T66" fmla="*/ 2 w 14"/>
                  <a:gd name="T67" fmla="*/ 14 h 24"/>
                  <a:gd name="T68" fmla="*/ 2 w 14"/>
                  <a:gd name="T69" fmla="*/ 12 h 24"/>
                  <a:gd name="T70" fmla="*/ 4 w 14"/>
                  <a:gd name="T71" fmla="*/ 10 h 24"/>
                  <a:gd name="T72" fmla="*/ 4 w 14"/>
                  <a:gd name="T73" fmla="*/ 8 h 24"/>
                  <a:gd name="T74" fmla="*/ 6 w 14"/>
                  <a:gd name="T75" fmla="*/ 6 h 24"/>
                  <a:gd name="T76" fmla="*/ 8 w 14"/>
                  <a:gd name="T77" fmla="*/ 4 h 24"/>
                  <a:gd name="T78" fmla="*/ 8 w 14"/>
                  <a:gd name="T79" fmla="*/ 2 h 24"/>
                  <a:gd name="T80" fmla="*/ 10 w 14"/>
                  <a:gd name="T81" fmla="*/ 2 h 24"/>
                  <a:gd name="T82" fmla="*/ 12 w 14"/>
                  <a:gd name="T83" fmla="*/ 2 h 24"/>
                  <a:gd name="T84" fmla="*/ 12 w 14"/>
                  <a:gd name="T85" fmla="*/ 0 h 24"/>
                  <a:gd name="T86" fmla="*/ 12 w 14"/>
                  <a:gd name="T87" fmla="*/ 0 h 24"/>
                  <a:gd name="T88" fmla="*/ 14 w 14"/>
                  <a:gd name="T89" fmla="*/ 0 h 24"/>
                  <a:gd name="T90" fmla="*/ 14 w 14"/>
                  <a:gd name="T9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 h="24">
                    <a:moveTo>
                      <a:pt x="14" y="0"/>
                    </a:moveTo>
                    <a:lnTo>
                      <a:pt x="14" y="0"/>
                    </a:lnTo>
                    <a:lnTo>
                      <a:pt x="14" y="2"/>
                    </a:lnTo>
                    <a:lnTo>
                      <a:pt x="14" y="2"/>
                    </a:lnTo>
                    <a:lnTo>
                      <a:pt x="14" y="2"/>
                    </a:lnTo>
                    <a:lnTo>
                      <a:pt x="14" y="2"/>
                    </a:lnTo>
                    <a:lnTo>
                      <a:pt x="14" y="4"/>
                    </a:lnTo>
                    <a:lnTo>
                      <a:pt x="14" y="6"/>
                    </a:lnTo>
                    <a:lnTo>
                      <a:pt x="14" y="8"/>
                    </a:lnTo>
                    <a:lnTo>
                      <a:pt x="12" y="10"/>
                    </a:lnTo>
                    <a:lnTo>
                      <a:pt x="12" y="10"/>
                    </a:lnTo>
                    <a:lnTo>
                      <a:pt x="12" y="14"/>
                    </a:lnTo>
                    <a:lnTo>
                      <a:pt x="12" y="16"/>
                    </a:lnTo>
                    <a:lnTo>
                      <a:pt x="12" y="18"/>
                    </a:lnTo>
                    <a:lnTo>
                      <a:pt x="12" y="18"/>
                    </a:lnTo>
                    <a:lnTo>
                      <a:pt x="12" y="20"/>
                    </a:lnTo>
                    <a:lnTo>
                      <a:pt x="12" y="20"/>
                    </a:lnTo>
                    <a:lnTo>
                      <a:pt x="10" y="22"/>
                    </a:lnTo>
                    <a:lnTo>
                      <a:pt x="10" y="22"/>
                    </a:lnTo>
                    <a:lnTo>
                      <a:pt x="8" y="22"/>
                    </a:lnTo>
                    <a:lnTo>
                      <a:pt x="6" y="24"/>
                    </a:lnTo>
                    <a:lnTo>
                      <a:pt x="4" y="24"/>
                    </a:lnTo>
                    <a:lnTo>
                      <a:pt x="2" y="24"/>
                    </a:lnTo>
                    <a:lnTo>
                      <a:pt x="2" y="24"/>
                    </a:lnTo>
                    <a:lnTo>
                      <a:pt x="2" y="24"/>
                    </a:lnTo>
                    <a:lnTo>
                      <a:pt x="2" y="24"/>
                    </a:lnTo>
                    <a:lnTo>
                      <a:pt x="2" y="22"/>
                    </a:lnTo>
                    <a:lnTo>
                      <a:pt x="0" y="22"/>
                    </a:lnTo>
                    <a:lnTo>
                      <a:pt x="0" y="22"/>
                    </a:lnTo>
                    <a:lnTo>
                      <a:pt x="0" y="20"/>
                    </a:lnTo>
                    <a:lnTo>
                      <a:pt x="0" y="18"/>
                    </a:lnTo>
                    <a:lnTo>
                      <a:pt x="0" y="18"/>
                    </a:lnTo>
                    <a:lnTo>
                      <a:pt x="0" y="16"/>
                    </a:lnTo>
                    <a:lnTo>
                      <a:pt x="2" y="14"/>
                    </a:lnTo>
                    <a:lnTo>
                      <a:pt x="2" y="12"/>
                    </a:lnTo>
                    <a:lnTo>
                      <a:pt x="4" y="10"/>
                    </a:lnTo>
                    <a:lnTo>
                      <a:pt x="4" y="8"/>
                    </a:lnTo>
                    <a:lnTo>
                      <a:pt x="6" y="6"/>
                    </a:lnTo>
                    <a:lnTo>
                      <a:pt x="8" y="4"/>
                    </a:lnTo>
                    <a:lnTo>
                      <a:pt x="8" y="2"/>
                    </a:lnTo>
                    <a:lnTo>
                      <a:pt x="10" y="2"/>
                    </a:lnTo>
                    <a:lnTo>
                      <a:pt x="12" y="2"/>
                    </a:lnTo>
                    <a:lnTo>
                      <a:pt x="12" y="0"/>
                    </a:lnTo>
                    <a:lnTo>
                      <a:pt x="12" y="0"/>
                    </a:lnTo>
                    <a:lnTo>
                      <a:pt x="14" y="0"/>
                    </a:lnTo>
                    <a:lnTo>
                      <a:pt x="14" y="0"/>
                    </a:lnTo>
                    <a:close/>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503" name="Freeform 536">
                <a:extLst>
                  <a:ext uri="{FF2B5EF4-FFF2-40B4-BE49-F238E27FC236}">
                    <a16:creationId xmlns:a16="http://schemas.microsoft.com/office/drawing/2014/main" id="{6CF162FC-40BC-4FAE-917C-472206977B3B}"/>
                  </a:ext>
                </a:extLst>
              </p:cNvPr>
              <p:cNvSpPr>
                <a:spLocks/>
              </p:cNvSpPr>
              <p:nvPr/>
            </p:nvSpPr>
            <p:spPr bwMode="auto">
              <a:xfrm>
                <a:off x="1827503" y="2489367"/>
                <a:ext cx="222250" cy="155575"/>
              </a:xfrm>
              <a:custGeom>
                <a:avLst/>
                <a:gdLst>
                  <a:gd name="T0" fmla="*/ 44 w 140"/>
                  <a:gd name="T1" fmla="*/ 6 h 98"/>
                  <a:gd name="T2" fmla="*/ 40 w 140"/>
                  <a:gd name="T3" fmla="*/ 8 h 98"/>
                  <a:gd name="T4" fmla="*/ 36 w 140"/>
                  <a:gd name="T5" fmla="*/ 14 h 98"/>
                  <a:gd name="T6" fmla="*/ 32 w 140"/>
                  <a:gd name="T7" fmla="*/ 22 h 98"/>
                  <a:gd name="T8" fmla="*/ 28 w 140"/>
                  <a:gd name="T9" fmla="*/ 32 h 98"/>
                  <a:gd name="T10" fmla="*/ 22 w 140"/>
                  <a:gd name="T11" fmla="*/ 42 h 98"/>
                  <a:gd name="T12" fmla="*/ 16 w 140"/>
                  <a:gd name="T13" fmla="*/ 50 h 98"/>
                  <a:gd name="T14" fmla="*/ 12 w 140"/>
                  <a:gd name="T15" fmla="*/ 56 h 98"/>
                  <a:gd name="T16" fmla="*/ 2 w 140"/>
                  <a:gd name="T17" fmla="*/ 64 h 98"/>
                  <a:gd name="T18" fmla="*/ 0 w 140"/>
                  <a:gd name="T19" fmla="*/ 68 h 98"/>
                  <a:gd name="T20" fmla="*/ 0 w 140"/>
                  <a:gd name="T21" fmla="*/ 72 h 98"/>
                  <a:gd name="T22" fmla="*/ 0 w 140"/>
                  <a:gd name="T23" fmla="*/ 74 h 98"/>
                  <a:gd name="T24" fmla="*/ 6 w 140"/>
                  <a:gd name="T25" fmla="*/ 80 h 98"/>
                  <a:gd name="T26" fmla="*/ 16 w 140"/>
                  <a:gd name="T27" fmla="*/ 88 h 98"/>
                  <a:gd name="T28" fmla="*/ 24 w 140"/>
                  <a:gd name="T29" fmla="*/ 94 h 98"/>
                  <a:gd name="T30" fmla="*/ 30 w 140"/>
                  <a:gd name="T31" fmla="*/ 98 h 98"/>
                  <a:gd name="T32" fmla="*/ 34 w 140"/>
                  <a:gd name="T33" fmla="*/ 98 h 98"/>
                  <a:gd name="T34" fmla="*/ 42 w 140"/>
                  <a:gd name="T35" fmla="*/ 96 h 98"/>
                  <a:gd name="T36" fmla="*/ 52 w 140"/>
                  <a:gd name="T37" fmla="*/ 90 h 98"/>
                  <a:gd name="T38" fmla="*/ 66 w 140"/>
                  <a:gd name="T39" fmla="*/ 80 h 98"/>
                  <a:gd name="T40" fmla="*/ 74 w 140"/>
                  <a:gd name="T41" fmla="*/ 76 h 98"/>
                  <a:gd name="T42" fmla="*/ 88 w 140"/>
                  <a:gd name="T43" fmla="*/ 66 h 98"/>
                  <a:gd name="T44" fmla="*/ 94 w 140"/>
                  <a:gd name="T45" fmla="*/ 64 h 98"/>
                  <a:gd name="T46" fmla="*/ 106 w 140"/>
                  <a:gd name="T47" fmla="*/ 62 h 98"/>
                  <a:gd name="T48" fmla="*/ 118 w 140"/>
                  <a:gd name="T49" fmla="*/ 60 h 98"/>
                  <a:gd name="T50" fmla="*/ 126 w 140"/>
                  <a:gd name="T51" fmla="*/ 56 h 98"/>
                  <a:gd name="T52" fmla="*/ 136 w 140"/>
                  <a:gd name="T53" fmla="*/ 50 h 98"/>
                  <a:gd name="T54" fmla="*/ 140 w 140"/>
                  <a:gd name="T55" fmla="*/ 46 h 98"/>
                  <a:gd name="T56" fmla="*/ 140 w 140"/>
                  <a:gd name="T57" fmla="*/ 44 h 98"/>
                  <a:gd name="T58" fmla="*/ 140 w 140"/>
                  <a:gd name="T59" fmla="*/ 40 h 98"/>
                  <a:gd name="T60" fmla="*/ 136 w 140"/>
                  <a:gd name="T61" fmla="*/ 36 h 98"/>
                  <a:gd name="T62" fmla="*/ 132 w 140"/>
                  <a:gd name="T63" fmla="*/ 30 h 98"/>
                  <a:gd name="T64" fmla="*/ 118 w 140"/>
                  <a:gd name="T65" fmla="*/ 22 h 98"/>
                  <a:gd name="T66" fmla="*/ 112 w 140"/>
                  <a:gd name="T67" fmla="*/ 20 h 98"/>
                  <a:gd name="T68" fmla="*/ 104 w 140"/>
                  <a:gd name="T69" fmla="*/ 18 h 98"/>
                  <a:gd name="T70" fmla="*/ 90 w 140"/>
                  <a:gd name="T71" fmla="*/ 16 h 98"/>
                  <a:gd name="T72" fmla="*/ 84 w 140"/>
                  <a:gd name="T73" fmla="*/ 14 h 98"/>
                  <a:gd name="T74" fmla="*/ 82 w 140"/>
                  <a:gd name="T75" fmla="*/ 12 h 98"/>
                  <a:gd name="T76" fmla="*/ 74 w 140"/>
                  <a:gd name="T77" fmla="*/ 4 h 98"/>
                  <a:gd name="T78" fmla="*/ 72 w 140"/>
                  <a:gd name="T79" fmla="*/ 2 h 98"/>
                  <a:gd name="T80" fmla="*/ 68 w 140"/>
                  <a:gd name="T81" fmla="*/ 2 h 98"/>
                  <a:gd name="T82" fmla="*/ 66 w 140"/>
                  <a:gd name="T83" fmla="*/ 4 h 98"/>
                  <a:gd name="T84" fmla="*/ 62 w 140"/>
                  <a:gd name="T85" fmla="*/ 8 h 98"/>
                  <a:gd name="T86" fmla="*/ 58 w 140"/>
                  <a:gd name="T87" fmla="*/ 14 h 98"/>
                  <a:gd name="T88" fmla="*/ 56 w 140"/>
                  <a:gd name="T89" fmla="*/ 16 h 98"/>
                  <a:gd name="T90" fmla="*/ 54 w 140"/>
                  <a:gd name="T91" fmla="*/ 16 h 98"/>
                  <a:gd name="T92" fmla="*/ 50 w 140"/>
                  <a:gd name="T93" fmla="*/ 12 h 98"/>
                  <a:gd name="T94" fmla="*/ 48 w 140"/>
                  <a:gd name="T95" fmla="*/ 8 h 98"/>
                  <a:gd name="T96" fmla="*/ 46 w 140"/>
                  <a:gd name="T97" fmla="*/ 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0" h="98">
                    <a:moveTo>
                      <a:pt x="44" y="6"/>
                    </a:moveTo>
                    <a:lnTo>
                      <a:pt x="44" y="6"/>
                    </a:lnTo>
                    <a:lnTo>
                      <a:pt x="44" y="6"/>
                    </a:lnTo>
                    <a:lnTo>
                      <a:pt x="44" y="6"/>
                    </a:lnTo>
                    <a:lnTo>
                      <a:pt x="42" y="8"/>
                    </a:lnTo>
                    <a:lnTo>
                      <a:pt x="40" y="8"/>
                    </a:lnTo>
                    <a:lnTo>
                      <a:pt x="40" y="10"/>
                    </a:lnTo>
                    <a:lnTo>
                      <a:pt x="38" y="12"/>
                    </a:lnTo>
                    <a:lnTo>
                      <a:pt x="36" y="14"/>
                    </a:lnTo>
                    <a:lnTo>
                      <a:pt x="36" y="16"/>
                    </a:lnTo>
                    <a:lnTo>
                      <a:pt x="34" y="18"/>
                    </a:lnTo>
                    <a:lnTo>
                      <a:pt x="32" y="22"/>
                    </a:lnTo>
                    <a:lnTo>
                      <a:pt x="30" y="26"/>
                    </a:lnTo>
                    <a:lnTo>
                      <a:pt x="28" y="30"/>
                    </a:lnTo>
                    <a:lnTo>
                      <a:pt x="28" y="32"/>
                    </a:lnTo>
                    <a:lnTo>
                      <a:pt x="28" y="34"/>
                    </a:lnTo>
                    <a:lnTo>
                      <a:pt x="24" y="38"/>
                    </a:lnTo>
                    <a:lnTo>
                      <a:pt x="22" y="42"/>
                    </a:lnTo>
                    <a:lnTo>
                      <a:pt x="20" y="46"/>
                    </a:lnTo>
                    <a:lnTo>
                      <a:pt x="18" y="48"/>
                    </a:lnTo>
                    <a:lnTo>
                      <a:pt x="16" y="50"/>
                    </a:lnTo>
                    <a:lnTo>
                      <a:pt x="16" y="52"/>
                    </a:lnTo>
                    <a:lnTo>
                      <a:pt x="16" y="52"/>
                    </a:lnTo>
                    <a:lnTo>
                      <a:pt x="12" y="56"/>
                    </a:lnTo>
                    <a:lnTo>
                      <a:pt x="6" y="60"/>
                    </a:lnTo>
                    <a:lnTo>
                      <a:pt x="4" y="62"/>
                    </a:lnTo>
                    <a:lnTo>
                      <a:pt x="2" y="64"/>
                    </a:lnTo>
                    <a:lnTo>
                      <a:pt x="2" y="66"/>
                    </a:lnTo>
                    <a:lnTo>
                      <a:pt x="0" y="66"/>
                    </a:lnTo>
                    <a:lnTo>
                      <a:pt x="0" y="68"/>
                    </a:lnTo>
                    <a:lnTo>
                      <a:pt x="0" y="70"/>
                    </a:lnTo>
                    <a:lnTo>
                      <a:pt x="0" y="70"/>
                    </a:lnTo>
                    <a:lnTo>
                      <a:pt x="0" y="72"/>
                    </a:lnTo>
                    <a:lnTo>
                      <a:pt x="0" y="72"/>
                    </a:lnTo>
                    <a:lnTo>
                      <a:pt x="0" y="74"/>
                    </a:lnTo>
                    <a:lnTo>
                      <a:pt x="0" y="74"/>
                    </a:lnTo>
                    <a:lnTo>
                      <a:pt x="2" y="76"/>
                    </a:lnTo>
                    <a:lnTo>
                      <a:pt x="4" y="78"/>
                    </a:lnTo>
                    <a:lnTo>
                      <a:pt x="6" y="80"/>
                    </a:lnTo>
                    <a:lnTo>
                      <a:pt x="8" y="82"/>
                    </a:lnTo>
                    <a:lnTo>
                      <a:pt x="12" y="86"/>
                    </a:lnTo>
                    <a:lnTo>
                      <a:pt x="16" y="88"/>
                    </a:lnTo>
                    <a:lnTo>
                      <a:pt x="18" y="92"/>
                    </a:lnTo>
                    <a:lnTo>
                      <a:pt x="22" y="94"/>
                    </a:lnTo>
                    <a:lnTo>
                      <a:pt x="24" y="94"/>
                    </a:lnTo>
                    <a:lnTo>
                      <a:pt x="28" y="96"/>
                    </a:lnTo>
                    <a:lnTo>
                      <a:pt x="28" y="98"/>
                    </a:lnTo>
                    <a:lnTo>
                      <a:pt x="30" y="98"/>
                    </a:lnTo>
                    <a:lnTo>
                      <a:pt x="30" y="98"/>
                    </a:lnTo>
                    <a:lnTo>
                      <a:pt x="32" y="98"/>
                    </a:lnTo>
                    <a:lnTo>
                      <a:pt x="34" y="98"/>
                    </a:lnTo>
                    <a:lnTo>
                      <a:pt x="36" y="98"/>
                    </a:lnTo>
                    <a:lnTo>
                      <a:pt x="38" y="96"/>
                    </a:lnTo>
                    <a:lnTo>
                      <a:pt x="42" y="96"/>
                    </a:lnTo>
                    <a:lnTo>
                      <a:pt x="44" y="94"/>
                    </a:lnTo>
                    <a:lnTo>
                      <a:pt x="46" y="94"/>
                    </a:lnTo>
                    <a:lnTo>
                      <a:pt x="52" y="90"/>
                    </a:lnTo>
                    <a:lnTo>
                      <a:pt x="56" y="86"/>
                    </a:lnTo>
                    <a:lnTo>
                      <a:pt x="62" y="84"/>
                    </a:lnTo>
                    <a:lnTo>
                      <a:pt x="66" y="80"/>
                    </a:lnTo>
                    <a:lnTo>
                      <a:pt x="70" y="78"/>
                    </a:lnTo>
                    <a:lnTo>
                      <a:pt x="72" y="76"/>
                    </a:lnTo>
                    <a:lnTo>
                      <a:pt x="74" y="76"/>
                    </a:lnTo>
                    <a:lnTo>
                      <a:pt x="80" y="72"/>
                    </a:lnTo>
                    <a:lnTo>
                      <a:pt x="86" y="68"/>
                    </a:lnTo>
                    <a:lnTo>
                      <a:pt x="88" y="66"/>
                    </a:lnTo>
                    <a:lnTo>
                      <a:pt x="90" y="66"/>
                    </a:lnTo>
                    <a:lnTo>
                      <a:pt x="92" y="66"/>
                    </a:lnTo>
                    <a:lnTo>
                      <a:pt x="94" y="64"/>
                    </a:lnTo>
                    <a:lnTo>
                      <a:pt x="98" y="64"/>
                    </a:lnTo>
                    <a:lnTo>
                      <a:pt x="102" y="62"/>
                    </a:lnTo>
                    <a:lnTo>
                      <a:pt x="106" y="62"/>
                    </a:lnTo>
                    <a:lnTo>
                      <a:pt x="110" y="62"/>
                    </a:lnTo>
                    <a:lnTo>
                      <a:pt x="114" y="60"/>
                    </a:lnTo>
                    <a:lnTo>
                      <a:pt x="118" y="60"/>
                    </a:lnTo>
                    <a:lnTo>
                      <a:pt x="120" y="58"/>
                    </a:lnTo>
                    <a:lnTo>
                      <a:pt x="120" y="58"/>
                    </a:lnTo>
                    <a:lnTo>
                      <a:pt x="126" y="56"/>
                    </a:lnTo>
                    <a:lnTo>
                      <a:pt x="130" y="54"/>
                    </a:lnTo>
                    <a:lnTo>
                      <a:pt x="132" y="52"/>
                    </a:lnTo>
                    <a:lnTo>
                      <a:pt x="136" y="50"/>
                    </a:lnTo>
                    <a:lnTo>
                      <a:pt x="138" y="48"/>
                    </a:lnTo>
                    <a:lnTo>
                      <a:pt x="138" y="48"/>
                    </a:lnTo>
                    <a:lnTo>
                      <a:pt x="140" y="46"/>
                    </a:lnTo>
                    <a:lnTo>
                      <a:pt x="140" y="46"/>
                    </a:lnTo>
                    <a:lnTo>
                      <a:pt x="140" y="44"/>
                    </a:lnTo>
                    <a:lnTo>
                      <a:pt x="140" y="44"/>
                    </a:lnTo>
                    <a:lnTo>
                      <a:pt x="140" y="42"/>
                    </a:lnTo>
                    <a:lnTo>
                      <a:pt x="140" y="42"/>
                    </a:lnTo>
                    <a:lnTo>
                      <a:pt x="140" y="40"/>
                    </a:lnTo>
                    <a:lnTo>
                      <a:pt x="140" y="38"/>
                    </a:lnTo>
                    <a:lnTo>
                      <a:pt x="138" y="36"/>
                    </a:lnTo>
                    <a:lnTo>
                      <a:pt x="136" y="36"/>
                    </a:lnTo>
                    <a:lnTo>
                      <a:pt x="134" y="34"/>
                    </a:lnTo>
                    <a:lnTo>
                      <a:pt x="134" y="32"/>
                    </a:lnTo>
                    <a:lnTo>
                      <a:pt x="132" y="30"/>
                    </a:lnTo>
                    <a:lnTo>
                      <a:pt x="126" y="28"/>
                    </a:lnTo>
                    <a:lnTo>
                      <a:pt x="122" y="24"/>
                    </a:lnTo>
                    <a:lnTo>
                      <a:pt x="118" y="22"/>
                    </a:lnTo>
                    <a:lnTo>
                      <a:pt x="116" y="20"/>
                    </a:lnTo>
                    <a:lnTo>
                      <a:pt x="114" y="20"/>
                    </a:lnTo>
                    <a:lnTo>
                      <a:pt x="112" y="20"/>
                    </a:lnTo>
                    <a:lnTo>
                      <a:pt x="110" y="20"/>
                    </a:lnTo>
                    <a:lnTo>
                      <a:pt x="108" y="18"/>
                    </a:lnTo>
                    <a:lnTo>
                      <a:pt x="104" y="18"/>
                    </a:lnTo>
                    <a:lnTo>
                      <a:pt x="100" y="18"/>
                    </a:lnTo>
                    <a:lnTo>
                      <a:pt x="94" y="16"/>
                    </a:lnTo>
                    <a:lnTo>
                      <a:pt x="90" y="16"/>
                    </a:lnTo>
                    <a:lnTo>
                      <a:pt x="88" y="16"/>
                    </a:lnTo>
                    <a:lnTo>
                      <a:pt x="86" y="14"/>
                    </a:lnTo>
                    <a:lnTo>
                      <a:pt x="84" y="14"/>
                    </a:lnTo>
                    <a:lnTo>
                      <a:pt x="82" y="14"/>
                    </a:lnTo>
                    <a:lnTo>
                      <a:pt x="82" y="12"/>
                    </a:lnTo>
                    <a:lnTo>
                      <a:pt x="82" y="12"/>
                    </a:lnTo>
                    <a:lnTo>
                      <a:pt x="80" y="10"/>
                    </a:lnTo>
                    <a:lnTo>
                      <a:pt x="76" y="6"/>
                    </a:lnTo>
                    <a:lnTo>
                      <a:pt x="74" y="4"/>
                    </a:lnTo>
                    <a:lnTo>
                      <a:pt x="74" y="2"/>
                    </a:lnTo>
                    <a:lnTo>
                      <a:pt x="72" y="2"/>
                    </a:lnTo>
                    <a:lnTo>
                      <a:pt x="72" y="2"/>
                    </a:lnTo>
                    <a:lnTo>
                      <a:pt x="70" y="2"/>
                    </a:lnTo>
                    <a:lnTo>
                      <a:pt x="70" y="0"/>
                    </a:lnTo>
                    <a:lnTo>
                      <a:pt x="68" y="2"/>
                    </a:lnTo>
                    <a:lnTo>
                      <a:pt x="68" y="2"/>
                    </a:lnTo>
                    <a:lnTo>
                      <a:pt x="68" y="2"/>
                    </a:lnTo>
                    <a:lnTo>
                      <a:pt x="66" y="4"/>
                    </a:lnTo>
                    <a:lnTo>
                      <a:pt x="66" y="4"/>
                    </a:lnTo>
                    <a:lnTo>
                      <a:pt x="64" y="6"/>
                    </a:lnTo>
                    <a:lnTo>
                      <a:pt x="62" y="8"/>
                    </a:lnTo>
                    <a:lnTo>
                      <a:pt x="60" y="12"/>
                    </a:lnTo>
                    <a:lnTo>
                      <a:pt x="60" y="12"/>
                    </a:lnTo>
                    <a:lnTo>
                      <a:pt x="58" y="14"/>
                    </a:lnTo>
                    <a:lnTo>
                      <a:pt x="58" y="14"/>
                    </a:lnTo>
                    <a:lnTo>
                      <a:pt x="56" y="16"/>
                    </a:lnTo>
                    <a:lnTo>
                      <a:pt x="56" y="16"/>
                    </a:lnTo>
                    <a:lnTo>
                      <a:pt x="54" y="16"/>
                    </a:lnTo>
                    <a:lnTo>
                      <a:pt x="54" y="16"/>
                    </a:lnTo>
                    <a:lnTo>
                      <a:pt x="54" y="16"/>
                    </a:lnTo>
                    <a:lnTo>
                      <a:pt x="52" y="14"/>
                    </a:lnTo>
                    <a:lnTo>
                      <a:pt x="52" y="14"/>
                    </a:lnTo>
                    <a:lnTo>
                      <a:pt x="50" y="12"/>
                    </a:lnTo>
                    <a:lnTo>
                      <a:pt x="50" y="10"/>
                    </a:lnTo>
                    <a:lnTo>
                      <a:pt x="48" y="8"/>
                    </a:lnTo>
                    <a:lnTo>
                      <a:pt x="48" y="8"/>
                    </a:lnTo>
                    <a:lnTo>
                      <a:pt x="46" y="6"/>
                    </a:lnTo>
                    <a:lnTo>
                      <a:pt x="46" y="6"/>
                    </a:lnTo>
                    <a:lnTo>
                      <a:pt x="46" y="6"/>
                    </a:lnTo>
                    <a:lnTo>
                      <a:pt x="44" y="6"/>
                    </a:lnTo>
                    <a:close/>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504" name="Freeform 538">
                <a:extLst>
                  <a:ext uri="{FF2B5EF4-FFF2-40B4-BE49-F238E27FC236}">
                    <a16:creationId xmlns:a16="http://schemas.microsoft.com/office/drawing/2014/main" id="{7234573A-BF93-4E2C-BE87-7371C32BAAC7}"/>
                  </a:ext>
                </a:extLst>
              </p:cNvPr>
              <p:cNvSpPr>
                <a:spLocks/>
              </p:cNvSpPr>
              <p:nvPr/>
            </p:nvSpPr>
            <p:spPr bwMode="auto">
              <a:xfrm>
                <a:off x="1970378" y="2556042"/>
                <a:ext cx="323850" cy="174625"/>
              </a:xfrm>
              <a:custGeom>
                <a:avLst/>
                <a:gdLst>
                  <a:gd name="T0" fmla="*/ 48 w 204"/>
                  <a:gd name="T1" fmla="*/ 18 h 110"/>
                  <a:gd name="T2" fmla="*/ 38 w 204"/>
                  <a:gd name="T3" fmla="*/ 24 h 110"/>
                  <a:gd name="T4" fmla="*/ 36 w 204"/>
                  <a:gd name="T5" fmla="*/ 30 h 110"/>
                  <a:gd name="T6" fmla="*/ 36 w 204"/>
                  <a:gd name="T7" fmla="*/ 38 h 110"/>
                  <a:gd name="T8" fmla="*/ 34 w 204"/>
                  <a:gd name="T9" fmla="*/ 40 h 110"/>
                  <a:gd name="T10" fmla="*/ 26 w 204"/>
                  <a:gd name="T11" fmla="*/ 42 h 110"/>
                  <a:gd name="T12" fmla="*/ 10 w 204"/>
                  <a:gd name="T13" fmla="*/ 40 h 110"/>
                  <a:gd name="T14" fmla="*/ 2 w 204"/>
                  <a:gd name="T15" fmla="*/ 42 h 110"/>
                  <a:gd name="T16" fmla="*/ 0 w 204"/>
                  <a:gd name="T17" fmla="*/ 50 h 110"/>
                  <a:gd name="T18" fmla="*/ 2 w 204"/>
                  <a:gd name="T19" fmla="*/ 54 h 110"/>
                  <a:gd name="T20" fmla="*/ 8 w 204"/>
                  <a:gd name="T21" fmla="*/ 58 h 110"/>
                  <a:gd name="T22" fmla="*/ 30 w 204"/>
                  <a:gd name="T23" fmla="*/ 58 h 110"/>
                  <a:gd name="T24" fmla="*/ 48 w 204"/>
                  <a:gd name="T25" fmla="*/ 58 h 110"/>
                  <a:gd name="T26" fmla="*/ 52 w 204"/>
                  <a:gd name="T27" fmla="*/ 62 h 110"/>
                  <a:gd name="T28" fmla="*/ 52 w 204"/>
                  <a:gd name="T29" fmla="*/ 66 h 110"/>
                  <a:gd name="T30" fmla="*/ 48 w 204"/>
                  <a:gd name="T31" fmla="*/ 70 h 110"/>
                  <a:gd name="T32" fmla="*/ 30 w 204"/>
                  <a:gd name="T33" fmla="*/ 72 h 110"/>
                  <a:gd name="T34" fmla="*/ 14 w 204"/>
                  <a:gd name="T35" fmla="*/ 74 h 110"/>
                  <a:gd name="T36" fmla="*/ 6 w 204"/>
                  <a:gd name="T37" fmla="*/ 78 h 110"/>
                  <a:gd name="T38" fmla="*/ 6 w 204"/>
                  <a:gd name="T39" fmla="*/ 82 h 110"/>
                  <a:gd name="T40" fmla="*/ 10 w 204"/>
                  <a:gd name="T41" fmla="*/ 88 h 110"/>
                  <a:gd name="T42" fmla="*/ 26 w 204"/>
                  <a:gd name="T43" fmla="*/ 94 h 110"/>
                  <a:gd name="T44" fmla="*/ 46 w 204"/>
                  <a:gd name="T45" fmla="*/ 104 h 110"/>
                  <a:gd name="T46" fmla="*/ 60 w 204"/>
                  <a:gd name="T47" fmla="*/ 110 h 110"/>
                  <a:gd name="T48" fmla="*/ 86 w 204"/>
                  <a:gd name="T49" fmla="*/ 110 h 110"/>
                  <a:gd name="T50" fmla="*/ 140 w 204"/>
                  <a:gd name="T51" fmla="*/ 108 h 110"/>
                  <a:gd name="T52" fmla="*/ 168 w 204"/>
                  <a:gd name="T53" fmla="*/ 106 h 110"/>
                  <a:gd name="T54" fmla="*/ 186 w 204"/>
                  <a:gd name="T55" fmla="*/ 104 h 110"/>
                  <a:gd name="T56" fmla="*/ 192 w 204"/>
                  <a:gd name="T57" fmla="*/ 100 h 110"/>
                  <a:gd name="T58" fmla="*/ 192 w 204"/>
                  <a:gd name="T59" fmla="*/ 96 h 110"/>
                  <a:gd name="T60" fmla="*/ 186 w 204"/>
                  <a:gd name="T61" fmla="*/ 86 h 110"/>
                  <a:gd name="T62" fmla="*/ 182 w 204"/>
                  <a:gd name="T63" fmla="*/ 76 h 110"/>
                  <a:gd name="T64" fmla="*/ 182 w 204"/>
                  <a:gd name="T65" fmla="*/ 74 h 110"/>
                  <a:gd name="T66" fmla="*/ 188 w 204"/>
                  <a:gd name="T67" fmla="*/ 72 h 110"/>
                  <a:gd name="T68" fmla="*/ 200 w 204"/>
                  <a:gd name="T69" fmla="*/ 72 h 110"/>
                  <a:gd name="T70" fmla="*/ 204 w 204"/>
                  <a:gd name="T71" fmla="*/ 70 h 110"/>
                  <a:gd name="T72" fmla="*/ 204 w 204"/>
                  <a:gd name="T73" fmla="*/ 66 h 110"/>
                  <a:gd name="T74" fmla="*/ 194 w 204"/>
                  <a:gd name="T75" fmla="*/ 60 h 110"/>
                  <a:gd name="T76" fmla="*/ 180 w 204"/>
                  <a:gd name="T77" fmla="*/ 54 h 110"/>
                  <a:gd name="T78" fmla="*/ 170 w 204"/>
                  <a:gd name="T79" fmla="*/ 40 h 110"/>
                  <a:gd name="T80" fmla="*/ 164 w 204"/>
                  <a:gd name="T81" fmla="*/ 28 h 110"/>
                  <a:gd name="T82" fmla="*/ 164 w 204"/>
                  <a:gd name="T83" fmla="*/ 20 h 110"/>
                  <a:gd name="T84" fmla="*/ 170 w 204"/>
                  <a:gd name="T85" fmla="*/ 12 h 110"/>
                  <a:gd name="T86" fmla="*/ 172 w 204"/>
                  <a:gd name="T87" fmla="*/ 6 h 110"/>
                  <a:gd name="T88" fmla="*/ 164 w 204"/>
                  <a:gd name="T89" fmla="*/ 2 h 110"/>
                  <a:gd name="T90" fmla="*/ 152 w 204"/>
                  <a:gd name="T91" fmla="*/ 0 h 110"/>
                  <a:gd name="T92" fmla="*/ 142 w 204"/>
                  <a:gd name="T93" fmla="*/ 0 h 110"/>
                  <a:gd name="T94" fmla="*/ 140 w 204"/>
                  <a:gd name="T95" fmla="*/ 4 h 110"/>
                  <a:gd name="T96" fmla="*/ 138 w 204"/>
                  <a:gd name="T97" fmla="*/ 18 h 110"/>
                  <a:gd name="T98" fmla="*/ 136 w 204"/>
                  <a:gd name="T99" fmla="*/ 32 h 110"/>
                  <a:gd name="T100" fmla="*/ 134 w 204"/>
                  <a:gd name="T101" fmla="*/ 34 h 110"/>
                  <a:gd name="T102" fmla="*/ 128 w 204"/>
                  <a:gd name="T103" fmla="*/ 32 h 110"/>
                  <a:gd name="T104" fmla="*/ 120 w 204"/>
                  <a:gd name="T105" fmla="*/ 18 h 110"/>
                  <a:gd name="T106" fmla="*/ 112 w 204"/>
                  <a:gd name="T107" fmla="*/ 8 h 110"/>
                  <a:gd name="T108" fmla="*/ 106 w 204"/>
                  <a:gd name="T109" fmla="*/ 6 h 110"/>
                  <a:gd name="T110" fmla="*/ 102 w 204"/>
                  <a:gd name="T111" fmla="*/ 10 h 110"/>
                  <a:gd name="T112" fmla="*/ 98 w 204"/>
                  <a:gd name="T113" fmla="*/ 22 h 110"/>
                  <a:gd name="T114" fmla="*/ 96 w 204"/>
                  <a:gd name="T115" fmla="*/ 24 h 110"/>
                  <a:gd name="T116" fmla="*/ 92 w 204"/>
                  <a:gd name="T117" fmla="*/ 22 h 110"/>
                  <a:gd name="T118" fmla="*/ 90 w 204"/>
                  <a:gd name="T119" fmla="*/ 10 h 110"/>
                  <a:gd name="T120" fmla="*/ 86 w 204"/>
                  <a:gd name="T121" fmla="*/ 4 h 110"/>
                  <a:gd name="T122" fmla="*/ 80 w 204"/>
                  <a:gd name="T123" fmla="*/ 4 h 110"/>
                  <a:gd name="T124" fmla="*/ 66 w 204"/>
                  <a:gd name="T125" fmla="*/ 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4" h="110">
                    <a:moveTo>
                      <a:pt x="64" y="12"/>
                    </a:moveTo>
                    <a:lnTo>
                      <a:pt x="64" y="12"/>
                    </a:lnTo>
                    <a:lnTo>
                      <a:pt x="56" y="14"/>
                    </a:lnTo>
                    <a:lnTo>
                      <a:pt x="52" y="16"/>
                    </a:lnTo>
                    <a:lnTo>
                      <a:pt x="48" y="18"/>
                    </a:lnTo>
                    <a:lnTo>
                      <a:pt x="44" y="20"/>
                    </a:lnTo>
                    <a:lnTo>
                      <a:pt x="42" y="20"/>
                    </a:lnTo>
                    <a:lnTo>
                      <a:pt x="40" y="22"/>
                    </a:lnTo>
                    <a:lnTo>
                      <a:pt x="38" y="22"/>
                    </a:lnTo>
                    <a:lnTo>
                      <a:pt x="38" y="24"/>
                    </a:lnTo>
                    <a:lnTo>
                      <a:pt x="36" y="26"/>
                    </a:lnTo>
                    <a:lnTo>
                      <a:pt x="36" y="26"/>
                    </a:lnTo>
                    <a:lnTo>
                      <a:pt x="36" y="28"/>
                    </a:lnTo>
                    <a:lnTo>
                      <a:pt x="36" y="28"/>
                    </a:lnTo>
                    <a:lnTo>
                      <a:pt x="36" y="30"/>
                    </a:lnTo>
                    <a:lnTo>
                      <a:pt x="36" y="30"/>
                    </a:lnTo>
                    <a:lnTo>
                      <a:pt x="36" y="32"/>
                    </a:lnTo>
                    <a:lnTo>
                      <a:pt x="36" y="34"/>
                    </a:lnTo>
                    <a:lnTo>
                      <a:pt x="36" y="36"/>
                    </a:lnTo>
                    <a:lnTo>
                      <a:pt x="36" y="38"/>
                    </a:lnTo>
                    <a:lnTo>
                      <a:pt x="36" y="38"/>
                    </a:lnTo>
                    <a:lnTo>
                      <a:pt x="36" y="38"/>
                    </a:lnTo>
                    <a:lnTo>
                      <a:pt x="36" y="38"/>
                    </a:lnTo>
                    <a:lnTo>
                      <a:pt x="34" y="40"/>
                    </a:lnTo>
                    <a:lnTo>
                      <a:pt x="34" y="40"/>
                    </a:lnTo>
                    <a:lnTo>
                      <a:pt x="34" y="40"/>
                    </a:lnTo>
                    <a:lnTo>
                      <a:pt x="32" y="40"/>
                    </a:lnTo>
                    <a:lnTo>
                      <a:pt x="30" y="40"/>
                    </a:lnTo>
                    <a:lnTo>
                      <a:pt x="28" y="42"/>
                    </a:lnTo>
                    <a:lnTo>
                      <a:pt x="26" y="42"/>
                    </a:lnTo>
                    <a:lnTo>
                      <a:pt x="24" y="40"/>
                    </a:lnTo>
                    <a:lnTo>
                      <a:pt x="20" y="40"/>
                    </a:lnTo>
                    <a:lnTo>
                      <a:pt x="14" y="40"/>
                    </a:lnTo>
                    <a:lnTo>
                      <a:pt x="12" y="40"/>
                    </a:lnTo>
                    <a:lnTo>
                      <a:pt x="10" y="40"/>
                    </a:lnTo>
                    <a:lnTo>
                      <a:pt x="8" y="40"/>
                    </a:lnTo>
                    <a:lnTo>
                      <a:pt x="6" y="40"/>
                    </a:lnTo>
                    <a:lnTo>
                      <a:pt x="4" y="40"/>
                    </a:lnTo>
                    <a:lnTo>
                      <a:pt x="4" y="40"/>
                    </a:lnTo>
                    <a:lnTo>
                      <a:pt x="2" y="42"/>
                    </a:lnTo>
                    <a:lnTo>
                      <a:pt x="2" y="42"/>
                    </a:lnTo>
                    <a:lnTo>
                      <a:pt x="2" y="44"/>
                    </a:lnTo>
                    <a:lnTo>
                      <a:pt x="0" y="46"/>
                    </a:lnTo>
                    <a:lnTo>
                      <a:pt x="0" y="48"/>
                    </a:lnTo>
                    <a:lnTo>
                      <a:pt x="0" y="50"/>
                    </a:lnTo>
                    <a:lnTo>
                      <a:pt x="0" y="52"/>
                    </a:lnTo>
                    <a:lnTo>
                      <a:pt x="0" y="52"/>
                    </a:lnTo>
                    <a:lnTo>
                      <a:pt x="0" y="54"/>
                    </a:lnTo>
                    <a:lnTo>
                      <a:pt x="0" y="54"/>
                    </a:lnTo>
                    <a:lnTo>
                      <a:pt x="2" y="54"/>
                    </a:lnTo>
                    <a:lnTo>
                      <a:pt x="2" y="56"/>
                    </a:lnTo>
                    <a:lnTo>
                      <a:pt x="4" y="56"/>
                    </a:lnTo>
                    <a:lnTo>
                      <a:pt x="4" y="56"/>
                    </a:lnTo>
                    <a:lnTo>
                      <a:pt x="6" y="58"/>
                    </a:lnTo>
                    <a:lnTo>
                      <a:pt x="8" y="58"/>
                    </a:lnTo>
                    <a:lnTo>
                      <a:pt x="10" y="58"/>
                    </a:lnTo>
                    <a:lnTo>
                      <a:pt x="12" y="58"/>
                    </a:lnTo>
                    <a:lnTo>
                      <a:pt x="16" y="58"/>
                    </a:lnTo>
                    <a:lnTo>
                      <a:pt x="20" y="58"/>
                    </a:lnTo>
                    <a:lnTo>
                      <a:pt x="30" y="58"/>
                    </a:lnTo>
                    <a:lnTo>
                      <a:pt x="34" y="58"/>
                    </a:lnTo>
                    <a:lnTo>
                      <a:pt x="38" y="58"/>
                    </a:lnTo>
                    <a:lnTo>
                      <a:pt x="42" y="58"/>
                    </a:lnTo>
                    <a:lnTo>
                      <a:pt x="46" y="58"/>
                    </a:lnTo>
                    <a:lnTo>
                      <a:pt x="48" y="58"/>
                    </a:lnTo>
                    <a:lnTo>
                      <a:pt x="48" y="60"/>
                    </a:lnTo>
                    <a:lnTo>
                      <a:pt x="50" y="60"/>
                    </a:lnTo>
                    <a:lnTo>
                      <a:pt x="52" y="60"/>
                    </a:lnTo>
                    <a:lnTo>
                      <a:pt x="52" y="60"/>
                    </a:lnTo>
                    <a:lnTo>
                      <a:pt x="52" y="62"/>
                    </a:lnTo>
                    <a:lnTo>
                      <a:pt x="54" y="62"/>
                    </a:lnTo>
                    <a:lnTo>
                      <a:pt x="54" y="64"/>
                    </a:lnTo>
                    <a:lnTo>
                      <a:pt x="54" y="64"/>
                    </a:lnTo>
                    <a:lnTo>
                      <a:pt x="52" y="66"/>
                    </a:lnTo>
                    <a:lnTo>
                      <a:pt x="52" y="66"/>
                    </a:lnTo>
                    <a:lnTo>
                      <a:pt x="52" y="68"/>
                    </a:lnTo>
                    <a:lnTo>
                      <a:pt x="52" y="68"/>
                    </a:lnTo>
                    <a:lnTo>
                      <a:pt x="50" y="68"/>
                    </a:lnTo>
                    <a:lnTo>
                      <a:pt x="50" y="68"/>
                    </a:lnTo>
                    <a:lnTo>
                      <a:pt x="48" y="70"/>
                    </a:lnTo>
                    <a:lnTo>
                      <a:pt x="46" y="70"/>
                    </a:lnTo>
                    <a:lnTo>
                      <a:pt x="42" y="70"/>
                    </a:lnTo>
                    <a:lnTo>
                      <a:pt x="40" y="70"/>
                    </a:lnTo>
                    <a:lnTo>
                      <a:pt x="36" y="70"/>
                    </a:lnTo>
                    <a:lnTo>
                      <a:pt x="30" y="72"/>
                    </a:lnTo>
                    <a:lnTo>
                      <a:pt x="22" y="72"/>
                    </a:lnTo>
                    <a:lnTo>
                      <a:pt x="20" y="72"/>
                    </a:lnTo>
                    <a:lnTo>
                      <a:pt x="18" y="72"/>
                    </a:lnTo>
                    <a:lnTo>
                      <a:pt x="14" y="74"/>
                    </a:lnTo>
                    <a:lnTo>
                      <a:pt x="14" y="74"/>
                    </a:lnTo>
                    <a:lnTo>
                      <a:pt x="12" y="74"/>
                    </a:lnTo>
                    <a:lnTo>
                      <a:pt x="10" y="76"/>
                    </a:lnTo>
                    <a:lnTo>
                      <a:pt x="10" y="76"/>
                    </a:lnTo>
                    <a:lnTo>
                      <a:pt x="8" y="78"/>
                    </a:lnTo>
                    <a:lnTo>
                      <a:pt x="6" y="78"/>
                    </a:lnTo>
                    <a:lnTo>
                      <a:pt x="6" y="80"/>
                    </a:lnTo>
                    <a:lnTo>
                      <a:pt x="6" y="80"/>
                    </a:lnTo>
                    <a:lnTo>
                      <a:pt x="6" y="80"/>
                    </a:lnTo>
                    <a:lnTo>
                      <a:pt x="6" y="82"/>
                    </a:lnTo>
                    <a:lnTo>
                      <a:pt x="6" y="82"/>
                    </a:lnTo>
                    <a:lnTo>
                      <a:pt x="6" y="82"/>
                    </a:lnTo>
                    <a:lnTo>
                      <a:pt x="6" y="84"/>
                    </a:lnTo>
                    <a:lnTo>
                      <a:pt x="8" y="86"/>
                    </a:lnTo>
                    <a:lnTo>
                      <a:pt x="10" y="86"/>
                    </a:lnTo>
                    <a:lnTo>
                      <a:pt x="10" y="88"/>
                    </a:lnTo>
                    <a:lnTo>
                      <a:pt x="12" y="88"/>
                    </a:lnTo>
                    <a:lnTo>
                      <a:pt x="14" y="90"/>
                    </a:lnTo>
                    <a:lnTo>
                      <a:pt x="16" y="90"/>
                    </a:lnTo>
                    <a:lnTo>
                      <a:pt x="22" y="92"/>
                    </a:lnTo>
                    <a:lnTo>
                      <a:pt x="26" y="94"/>
                    </a:lnTo>
                    <a:lnTo>
                      <a:pt x="30" y="96"/>
                    </a:lnTo>
                    <a:lnTo>
                      <a:pt x="32" y="96"/>
                    </a:lnTo>
                    <a:lnTo>
                      <a:pt x="34" y="96"/>
                    </a:lnTo>
                    <a:lnTo>
                      <a:pt x="38" y="100"/>
                    </a:lnTo>
                    <a:lnTo>
                      <a:pt x="46" y="104"/>
                    </a:lnTo>
                    <a:lnTo>
                      <a:pt x="48" y="106"/>
                    </a:lnTo>
                    <a:lnTo>
                      <a:pt x="52" y="106"/>
                    </a:lnTo>
                    <a:lnTo>
                      <a:pt x="56" y="108"/>
                    </a:lnTo>
                    <a:lnTo>
                      <a:pt x="58" y="108"/>
                    </a:lnTo>
                    <a:lnTo>
                      <a:pt x="60" y="110"/>
                    </a:lnTo>
                    <a:lnTo>
                      <a:pt x="62" y="110"/>
                    </a:lnTo>
                    <a:lnTo>
                      <a:pt x="66" y="110"/>
                    </a:lnTo>
                    <a:lnTo>
                      <a:pt x="70" y="110"/>
                    </a:lnTo>
                    <a:lnTo>
                      <a:pt x="76" y="110"/>
                    </a:lnTo>
                    <a:lnTo>
                      <a:pt x="86" y="110"/>
                    </a:lnTo>
                    <a:lnTo>
                      <a:pt x="94" y="108"/>
                    </a:lnTo>
                    <a:lnTo>
                      <a:pt x="108" y="108"/>
                    </a:lnTo>
                    <a:lnTo>
                      <a:pt x="124" y="108"/>
                    </a:lnTo>
                    <a:lnTo>
                      <a:pt x="132" y="108"/>
                    </a:lnTo>
                    <a:lnTo>
                      <a:pt x="140" y="108"/>
                    </a:lnTo>
                    <a:lnTo>
                      <a:pt x="148" y="108"/>
                    </a:lnTo>
                    <a:lnTo>
                      <a:pt x="154" y="106"/>
                    </a:lnTo>
                    <a:lnTo>
                      <a:pt x="158" y="106"/>
                    </a:lnTo>
                    <a:lnTo>
                      <a:pt x="164" y="106"/>
                    </a:lnTo>
                    <a:lnTo>
                      <a:pt x="168" y="106"/>
                    </a:lnTo>
                    <a:lnTo>
                      <a:pt x="174" y="106"/>
                    </a:lnTo>
                    <a:lnTo>
                      <a:pt x="178" y="106"/>
                    </a:lnTo>
                    <a:lnTo>
                      <a:pt x="180" y="104"/>
                    </a:lnTo>
                    <a:lnTo>
                      <a:pt x="182" y="104"/>
                    </a:lnTo>
                    <a:lnTo>
                      <a:pt x="186" y="104"/>
                    </a:lnTo>
                    <a:lnTo>
                      <a:pt x="188" y="102"/>
                    </a:lnTo>
                    <a:lnTo>
                      <a:pt x="190" y="102"/>
                    </a:lnTo>
                    <a:lnTo>
                      <a:pt x="190" y="100"/>
                    </a:lnTo>
                    <a:lnTo>
                      <a:pt x="190" y="100"/>
                    </a:lnTo>
                    <a:lnTo>
                      <a:pt x="192" y="100"/>
                    </a:lnTo>
                    <a:lnTo>
                      <a:pt x="192" y="100"/>
                    </a:lnTo>
                    <a:lnTo>
                      <a:pt x="192" y="98"/>
                    </a:lnTo>
                    <a:lnTo>
                      <a:pt x="192" y="98"/>
                    </a:lnTo>
                    <a:lnTo>
                      <a:pt x="192" y="98"/>
                    </a:lnTo>
                    <a:lnTo>
                      <a:pt x="192" y="96"/>
                    </a:lnTo>
                    <a:lnTo>
                      <a:pt x="192" y="94"/>
                    </a:lnTo>
                    <a:lnTo>
                      <a:pt x="190" y="94"/>
                    </a:lnTo>
                    <a:lnTo>
                      <a:pt x="190" y="92"/>
                    </a:lnTo>
                    <a:lnTo>
                      <a:pt x="190" y="90"/>
                    </a:lnTo>
                    <a:lnTo>
                      <a:pt x="186" y="86"/>
                    </a:lnTo>
                    <a:lnTo>
                      <a:pt x="184" y="82"/>
                    </a:lnTo>
                    <a:lnTo>
                      <a:pt x="184" y="82"/>
                    </a:lnTo>
                    <a:lnTo>
                      <a:pt x="182" y="80"/>
                    </a:lnTo>
                    <a:lnTo>
                      <a:pt x="182" y="78"/>
                    </a:lnTo>
                    <a:lnTo>
                      <a:pt x="182" y="76"/>
                    </a:lnTo>
                    <a:lnTo>
                      <a:pt x="182" y="76"/>
                    </a:lnTo>
                    <a:lnTo>
                      <a:pt x="182" y="76"/>
                    </a:lnTo>
                    <a:lnTo>
                      <a:pt x="182" y="74"/>
                    </a:lnTo>
                    <a:lnTo>
                      <a:pt x="182" y="74"/>
                    </a:lnTo>
                    <a:lnTo>
                      <a:pt x="182" y="74"/>
                    </a:lnTo>
                    <a:lnTo>
                      <a:pt x="182" y="74"/>
                    </a:lnTo>
                    <a:lnTo>
                      <a:pt x="184" y="72"/>
                    </a:lnTo>
                    <a:lnTo>
                      <a:pt x="184" y="72"/>
                    </a:lnTo>
                    <a:lnTo>
                      <a:pt x="186" y="72"/>
                    </a:lnTo>
                    <a:lnTo>
                      <a:pt x="188" y="72"/>
                    </a:lnTo>
                    <a:lnTo>
                      <a:pt x="190" y="72"/>
                    </a:lnTo>
                    <a:lnTo>
                      <a:pt x="194" y="72"/>
                    </a:lnTo>
                    <a:lnTo>
                      <a:pt x="198" y="72"/>
                    </a:lnTo>
                    <a:lnTo>
                      <a:pt x="200" y="72"/>
                    </a:lnTo>
                    <a:lnTo>
                      <a:pt x="200" y="72"/>
                    </a:lnTo>
                    <a:lnTo>
                      <a:pt x="202" y="72"/>
                    </a:lnTo>
                    <a:lnTo>
                      <a:pt x="204" y="70"/>
                    </a:lnTo>
                    <a:lnTo>
                      <a:pt x="204" y="70"/>
                    </a:lnTo>
                    <a:lnTo>
                      <a:pt x="204" y="70"/>
                    </a:lnTo>
                    <a:lnTo>
                      <a:pt x="204" y="70"/>
                    </a:lnTo>
                    <a:lnTo>
                      <a:pt x="204" y="68"/>
                    </a:lnTo>
                    <a:lnTo>
                      <a:pt x="204" y="68"/>
                    </a:lnTo>
                    <a:lnTo>
                      <a:pt x="204" y="68"/>
                    </a:lnTo>
                    <a:lnTo>
                      <a:pt x="204" y="68"/>
                    </a:lnTo>
                    <a:lnTo>
                      <a:pt x="204" y="66"/>
                    </a:lnTo>
                    <a:lnTo>
                      <a:pt x="202" y="66"/>
                    </a:lnTo>
                    <a:lnTo>
                      <a:pt x="202" y="64"/>
                    </a:lnTo>
                    <a:lnTo>
                      <a:pt x="200" y="64"/>
                    </a:lnTo>
                    <a:lnTo>
                      <a:pt x="198" y="62"/>
                    </a:lnTo>
                    <a:lnTo>
                      <a:pt x="194" y="60"/>
                    </a:lnTo>
                    <a:lnTo>
                      <a:pt x="190" y="60"/>
                    </a:lnTo>
                    <a:lnTo>
                      <a:pt x="186" y="58"/>
                    </a:lnTo>
                    <a:lnTo>
                      <a:pt x="184" y="56"/>
                    </a:lnTo>
                    <a:lnTo>
                      <a:pt x="182" y="56"/>
                    </a:lnTo>
                    <a:lnTo>
                      <a:pt x="180" y="54"/>
                    </a:lnTo>
                    <a:lnTo>
                      <a:pt x="180" y="54"/>
                    </a:lnTo>
                    <a:lnTo>
                      <a:pt x="176" y="52"/>
                    </a:lnTo>
                    <a:lnTo>
                      <a:pt x="174" y="48"/>
                    </a:lnTo>
                    <a:lnTo>
                      <a:pt x="172" y="44"/>
                    </a:lnTo>
                    <a:lnTo>
                      <a:pt x="170" y="40"/>
                    </a:lnTo>
                    <a:lnTo>
                      <a:pt x="168" y="36"/>
                    </a:lnTo>
                    <a:lnTo>
                      <a:pt x="166" y="34"/>
                    </a:lnTo>
                    <a:lnTo>
                      <a:pt x="166" y="32"/>
                    </a:lnTo>
                    <a:lnTo>
                      <a:pt x="164" y="30"/>
                    </a:lnTo>
                    <a:lnTo>
                      <a:pt x="164" y="28"/>
                    </a:lnTo>
                    <a:lnTo>
                      <a:pt x="164" y="26"/>
                    </a:lnTo>
                    <a:lnTo>
                      <a:pt x="164" y="24"/>
                    </a:lnTo>
                    <a:lnTo>
                      <a:pt x="164" y="22"/>
                    </a:lnTo>
                    <a:lnTo>
                      <a:pt x="164" y="22"/>
                    </a:lnTo>
                    <a:lnTo>
                      <a:pt x="164" y="20"/>
                    </a:lnTo>
                    <a:lnTo>
                      <a:pt x="166" y="20"/>
                    </a:lnTo>
                    <a:lnTo>
                      <a:pt x="166" y="18"/>
                    </a:lnTo>
                    <a:lnTo>
                      <a:pt x="168" y="14"/>
                    </a:lnTo>
                    <a:lnTo>
                      <a:pt x="170" y="12"/>
                    </a:lnTo>
                    <a:lnTo>
                      <a:pt x="170" y="12"/>
                    </a:lnTo>
                    <a:lnTo>
                      <a:pt x="172" y="10"/>
                    </a:lnTo>
                    <a:lnTo>
                      <a:pt x="172" y="10"/>
                    </a:lnTo>
                    <a:lnTo>
                      <a:pt x="172" y="8"/>
                    </a:lnTo>
                    <a:lnTo>
                      <a:pt x="172" y="8"/>
                    </a:lnTo>
                    <a:lnTo>
                      <a:pt x="172" y="6"/>
                    </a:lnTo>
                    <a:lnTo>
                      <a:pt x="170" y="6"/>
                    </a:lnTo>
                    <a:lnTo>
                      <a:pt x="170" y="4"/>
                    </a:lnTo>
                    <a:lnTo>
                      <a:pt x="168" y="4"/>
                    </a:lnTo>
                    <a:lnTo>
                      <a:pt x="166" y="2"/>
                    </a:lnTo>
                    <a:lnTo>
                      <a:pt x="164" y="2"/>
                    </a:lnTo>
                    <a:lnTo>
                      <a:pt x="162" y="0"/>
                    </a:lnTo>
                    <a:lnTo>
                      <a:pt x="160" y="0"/>
                    </a:lnTo>
                    <a:lnTo>
                      <a:pt x="158" y="0"/>
                    </a:lnTo>
                    <a:lnTo>
                      <a:pt x="156" y="0"/>
                    </a:lnTo>
                    <a:lnTo>
                      <a:pt x="152" y="0"/>
                    </a:lnTo>
                    <a:lnTo>
                      <a:pt x="150" y="0"/>
                    </a:lnTo>
                    <a:lnTo>
                      <a:pt x="148" y="0"/>
                    </a:lnTo>
                    <a:lnTo>
                      <a:pt x="146" y="0"/>
                    </a:lnTo>
                    <a:lnTo>
                      <a:pt x="144" y="0"/>
                    </a:lnTo>
                    <a:lnTo>
                      <a:pt x="142" y="0"/>
                    </a:lnTo>
                    <a:lnTo>
                      <a:pt x="142" y="2"/>
                    </a:lnTo>
                    <a:lnTo>
                      <a:pt x="140" y="2"/>
                    </a:lnTo>
                    <a:lnTo>
                      <a:pt x="140" y="2"/>
                    </a:lnTo>
                    <a:lnTo>
                      <a:pt x="140" y="4"/>
                    </a:lnTo>
                    <a:lnTo>
                      <a:pt x="140" y="4"/>
                    </a:lnTo>
                    <a:lnTo>
                      <a:pt x="138" y="6"/>
                    </a:lnTo>
                    <a:lnTo>
                      <a:pt x="138" y="8"/>
                    </a:lnTo>
                    <a:lnTo>
                      <a:pt x="138" y="10"/>
                    </a:lnTo>
                    <a:lnTo>
                      <a:pt x="138" y="14"/>
                    </a:lnTo>
                    <a:lnTo>
                      <a:pt x="138" y="18"/>
                    </a:lnTo>
                    <a:lnTo>
                      <a:pt x="138" y="24"/>
                    </a:lnTo>
                    <a:lnTo>
                      <a:pt x="138" y="26"/>
                    </a:lnTo>
                    <a:lnTo>
                      <a:pt x="138" y="28"/>
                    </a:lnTo>
                    <a:lnTo>
                      <a:pt x="136" y="30"/>
                    </a:lnTo>
                    <a:lnTo>
                      <a:pt x="136" y="32"/>
                    </a:lnTo>
                    <a:lnTo>
                      <a:pt x="136" y="32"/>
                    </a:lnTo>
                    <a:lnTo>
                      <a:pt x="136" y="32"/>
                    </a:lnTo>
                    <a:lnTo>
                      <a:pt x="136" y="34"/>
                    </a:lnTo>
                    <a:lnTo>
                      <a:pt x="134" y="34"/>
                    </a:lnTo>
                    <a:lnTo>
                      <a:pt x="134" y="34"/>
                    </a:lnTo>
                    <a:lnTo>
                      <a:pt x="132" y="34"/>
                    </a:lnTo>
                    <a:lnTo>
                      <a:pt x="132" y="34"/>
                    </a:lnTo>
                    <a:lnTo>
                      <a:pt x="130" y="34"/>
                    </a:lnTo>
                    <a:lnTo>
                      <a:pt x="130" y="32"/>
                    </a:lnTo>
                    <a:lnTo>
                      <a:pt x="128" y="32"/>
                    </a:lnTo>
                    <a:lnTo>
                      <a:pt x="128" y="30"/>
                    </a:lnTo>
                    <a:lnTo>
                      <a:pt x="126" y="28"/>
                    </a:lnTo>
                    <a:lnTo>
                      <a:pt x="122" y="22"/>
                    </a:lnTo>
                    <a:lnTo>
                      <a:pt x="120" y="18"/>
                    </a:lnTo>
                    <a:lnTo>
                      <a:pt x="120" y="18"/>
                    </a:lnTo>
                    <a:lnTo>
                      <a:pt x="118" y="16"/>
                    </a:lnTo>
                    <a:lnTo>
                      <a:pt x="116" y="14"/>
                    </a:lnTo>
                    <a:lnTo>
                      <a:pt x="114" y="12"/>
                    </a:lnTo>
                    <a:lnTo>
                      <a:pt x="112" y="10"/>
                    </a:lnTo>
                    <a:lnTo>
                      <a:pt x="112" y="8"/>
                    </a:lnTo>
                    <a:lnTo>
                      <a:pt x="110" y="8"/>
                    </a:lnTo>
                    <a:lnTo>
                      <a:pt x="108" y="6"/>
                    </a:lnTo>
                    <a:lnTo>
                      <a:pt x="108" y="6"/>
                    </a:lnTo>
                    <a:lnTo>
                      <a:pt x="106" y="6"/>
                    </a:lnTo>
                    <a:lnTo>
                      <a:pt x="106" y="6"/>
                    </a:lnTo>
                    <a:lnTo>
                      <a:pt x="106" y="6"/>
                    </a:lnTo>
                    <a:lnTo>
                      <a:pt x="104" y="8"/>
                    </a:lnTo>
                    <a:lnTo>
                      <a:pt x="104" y="8"/>
                    </a:lnTo>
                    <a:lnTo>
                      <a:pt x="104" y="10"/>
                    </a:lnTo>
                    <a:lnTo>
                      <a:pt x="102" y="10"/>
                    </a:lnTo>
                    <a:lnTo>
                      <a:pt x="102" y="12"/>
                    </a:lnTo>
                    <a:lnTo>
                      <a:pt x="100" y="16"/>
                    </a:lnTo>
                    <a:lnTo>
                      <a:pt x="100" y="18"/>
                    </a:lnTo>
                    <a:lnTo>
                      <a:pt x="100" y="20"/>
                    </a:lnTo>
                    <a:lnTo>
                      <a:pt x="98" y="22"/>
                    </a:lnTo>
                    <a:lnTo>
                      <a:pt x="98" y="22"/>
                    </a:lnTo>
                    <a:lnTo>
                      <a:pt x="98" y="24"/>
                    </a:lnTo>
                    <a:lnTo>
                      <a:pt x="96" y="24"/>
                    </a:lnTo>
                    <a:lnTo>
                      <a:pt x="96" y="24"/>
                    </a:lnTo>
                    <a:lnTo>
                      <a:pt x="96" y="24"/>
                    </a:lnTo>
                    <a:lnTo>
                      <a:pt x="96" y="24"/>
                    </a:lnTo>
                    <a:lnTo>
                      <a:pt x="94" y="24"/>
                    </a:lnTo>
                    <a:lnTo>
                      <a:pt x="94" y="24"/>
                    </a:lnTo>
                    <a:lnTo>
                      <a:pt x="94" y="22"/>
                    </a:lnTo>
                    <a:lnTo>
                      <a:pt x="92" y="22"/>
                    </a:lnTo>
                    <a:lnTo>
                      <a:pt x="92" y="20"/>
                    </a:lnTo>
                    <a:lnTo>
                      <a:pt x="92" y="18"/>
                    </a:lnTo>
                    <a:lnTo>
                      <a:pt x="90" y="14"/>
                    </a:lnTo>
                    <a:lnTo>
                      <a:pt x="90" y="12"/>
                    </a:lnTo>
                    <a:lnTo>
                      <a:pt x="90" y="10"/>
                    </a:lnTo>
                    <a:lnTo>
                      <a:pt x="88" y="8"/>
                    </a:lnTo>
                    <a:lnTo>
                      <a:pt x="88" y="6"/>
                    </a:lnTo>
                    <a:lnTo>
                      <a:pt x="88" y="6"/>
                    </a:lnTo>
                    <a:lnTo>
                      <a:pt x="86" y="4"/>
                    </a:lnTo>
                    <a:lnTo>
                      <a:pt x="86" y="4"/>
                    </a:lnTo>
                    <a:lnTo>
                      <a:pt x="84" y="4"/>
                    </a:lnTo>
                    <a:lnTo>
                      <a:pt x="84" y="4"/>
                    </a:lnTo>
                    <a:lnTo>
                      <a:pt x="82" y="4"/>
                    </a:lnTo>
                    <a:lnTo>
                      <a:pt x="80" y="4"/>
                    </a:lnTo>
                    <a:lnTo>
                      <a:pt x="80" y="4"/>
                    </a:lnTo>
                    <a:lnTo>
                      <a:pt x="78" y="4"/>
                    </a:lnTo>
                    <a:lnTo>
                      <a:pt x="74" y="6"/>
                    </a:lnTo>
                    <a:lnTo>
                      <a:pt x="72" y="8"/>
                    </a:lnTo>
                    <a:lnTo>
                      <a:pt x="68" y="8"/>
                    </a:lnTo>
                    <a:lnTo>
                      <a:pt x="66" y="10"/>
                    </a:lnTo>
                    <a:lnTo>
                      <a:pt x="64" y="12"/>
                    </a:lnTo>
                    <a:close/>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505" name="Freeform 540">
                <a:extLst>
                  <a:ext uri="{FF2B5EF4-FFF2-40B4-BE49-F238E27FC236}">
                    <a16:creationId xmlns:a16="http://schemas.microsoft.com/office/drawing/2014/main" id="{4D8FC71C-2874-4801-A074-33A99DB3DD61}"/>
                  </a:ext>
                </a:extLst>
              </p:cNvPr>
              <p:cNvSpPr>
                <a:spLocks/>
              </p:cNvSpPr>
              <p:nvPr/>
            </p:nvSpPr>
            <p:spPr bwMode="auto">
              <a:xfrm>
                <a:off x="2227553" y="2527467"/>
                <a:ext cx="44450" cy="22225"/>
              </a:xfrm>
              <a:custGeom>
                <a:avLst/>
                <a:gdLst>
                  <a:gd name="T0" fmla="*/ 14 w 28"/>
                  <a:gd name="T1" fmla="*/ 14 h 14"/>
                  <a:gd name="T2" fmla="*/ 14 w 28"/>
                  <a:gd name="T3" fmla="*/ 14 h 14"/>
                  <a:gd name="T4" fmla="*/ 18 w 28"/>
                  <a:gd name="T5" fmla="*/ 14 h 14"/>
                  <a:gd name="T6" fmla="*/ 20 w 28"/>
                  <a:gd name="T7" fmla="*/ 12 h 14"/>
                  <a:gd name="T8" fmla="*/ 22 w 28"/>
                  <a:gd name="T9" fmla="*/ 12 h 14"/>
                  <a:gd name="T10" fmla="*/ 24 w 28"/>
                  <a:gd name="T11" fmla="*/ 12 h 14"/>
                  <a:gd name="T12" fmla="*/ 26 w 28"/>
                  <a:gd name="T13" fmla="*/ 10 h 14"/>
                  <a:gd name="T14" fmla="*/ 28 w 28"/>
                  <a:gd name="T15" fmla="*/ 10 h 14"/>
                  <a:gd name="T16" fmla="*/ 28 w 28"/>
                  <a:gd name="T17" fmla="*/ 10 h 14"/>
                  <a:gd name="T18" fmla="*/ 28 w 28"/>
                  <a:gd name="T19" fmla="*/ 8 h 14"/>
                  <a:gd name="T20" fmla="*/ 28 w 28"/>
                  <a:gd name="T21" fmla="*/ 8 h 14"/>
                  <a:gd name="T22" fmla="*/ 28 w 28"/>
                  <a:gd name="T23" fmla="*/ 8 h 14"/>
                  <a:gd name="T24" fmla="*/ 28 w 28"/>
                  <a:gd name="T25" fmla="*/ 6 h 14"/>
                  <a:gd name="T26" fmla="*/ 28 w 28"/>
                  <a:gd name="T27" fmla="*/ 6 h 14"/>
                  <a:gd name="T28" fmla="*/ 28 w 28"/>
                  <a:gd name="T29" fmla="*/ 6 h 14"/>
                  <a:gd name="T30" fmla="*/ 28 w 28"/>
                  <a:gd name="T31" fmla="*/ 4 h 14"/>
                  <a:gd name="T32" fmla="*/ 28 w 28"/>
                  <a:gd name="T33" fmla="*/ 4 h 14"/>
                  <a:gd name="T34" fmla="*/ 28 w 28"/>
                  <a:gd name="T35" fmla="*/ 4 h 14"/>
                  <a:gd name="T36" fmla="*/ 26 w 28"/>
                  <a:gd name="T37" fmla="*/ 2 h 14"/>
                  <a:gd name="T38" fmla="*/ 24 w 28"/>
                  <a:gd name="T39" fmla="*/ 2 h 14"/>
                  <a:gd name="T40" fmla="*/ 22 w 28"/>
                  <a:gd name="T41" fmla="*/ 2 h 14"/>
                  <a:gd name="T42" fmla="*/ 20 w 28"/>
                  <a:gd name="T43" fmla="*/ 0 h 14"/>
                  <a:gd name="T44" fmla="*/ 18 w 28"/>
                  <a:gd name="T45" fmla="*/ 0 h 14"/>
                  <a:gd name="T46" fmla="*/ 14 w 28"/>
                  <a:gd name="T47" fmla="*/ 0 h 14"/>
                  <a:gd name="T48" fmla="*/ 12 w 28"/>
                  <a:gd name="T49" fmla="*/ 0 h 14"/>
                  <a:gd name="T50" fmla="*/ 10 w 28"/>
                  <a:gd name="T51" fmla="*/ 0 h 14"/>
                  <a:gd name="T52" fmla="*/ 6 w 28"/>
                  <a:gd name="T53" fmla="*/ 2 h 14"/>
                  <a:gd name="T54" fmla="*/ 4 w 28"/>
                  <a:gd name="T55" fmla="*/ 2 h 14"/>
                  <a:gd name="T56" fmla="*/ 2 w 28"/>
                  <a:gd name="T57" fmla="*/ 2 h 14"/>
                  <a:gd name="T58" fmla="*/ 2 w 28"/>
                  <a:gd name="T59" fmla="*/ 4 h 14"/>
                  <a:gd name="T60" fmla="*/ 2 w 28"/>
                  <a:gd name="T61" fmla="*/ 4 h 14"/>
                  <a:gd name="T62" fmla="*/ 2 w 28"/>
                  <a:gd name="T63" fmla="*/ 4 h 14"/>
                  <a:gd name="T64" fmla="*/ 0 w 28"/>
                  <a:gd name="T65" fmla="*/ 6 h 14"/>
                  <a:gd name="T66" fmla="*/ 0 w 28"/>
                  <a:gd name="T67" fmla="*/ 6 h 14"/>
                  <a:gd name="T68" fmla="*/ 0 w 28"/>
                  <a:gd name="T69" fmla="*/ 6 h 14"/>
                  <a:gd name="T70" fmla="*/ 0 w 28"/>
                  <a:gd name="T71" fmla="*/ 8 h 14"/>
                  <a:gd name="T72" fmla="*/ 0 w 28"/>
                  <a:gd name="T73" fmla="*/ 8 h 14"/>
                  <a:gd name="T74" fmla="*/ 2 w 28"/>
                  <a:gd name="T75" fmla="*/ 8 h 14"/>
                  <a:gd name="T76" fmla="*/ 2 w 28"/>
                  <a:gd name="T77" fmla="*/ 10 h 14"/>
                  <a:gd name="T78" fmla="*/ 2 w 28"/>
                  <a:gd name="T79" fmla="*/ 10 h 14"/>
                  <a:gd name="T80" fmla="*/ 2 w 28"/>
                  <a:gd name="T81" fmla="*/ 10 h 14"/>
                  <a:gd name="T82" fmla="*/ 4 w 28"/>
                  <a:gd name="T83" fmla="*/ 12 h 14"/>
                  <a:gd name="T84" fmla="*/ 6 w 28"/>
                  <a:gd name="T85" fmla="*/ 12 h 14"/>
                  <a:gd name="T86" fmla="*/ 10 w 28"/>
                  <a:gd name="T87" fmla="*/ 12 h 14"/>
                  <a:gd name="T88" fmla="*/ 12 w 28"/>
                  <a:gd name="T89" fmla="*/ 14 h 14"/>
                  <a:gd name="T90" fmla="*/ 14 w 28"/>
                  <a:gd name="T91"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 h="14">
                    <a:moveTo>
                      <a:pt x="14" y="14"/>
                    </a:moveTo>
                    <a:lnTo>
                      <a:pt x="14" y="14"/>
                    </a:lnTo>
                    <a:lnTo>
                      <a:pt x="18" y="14"/>
                    </a:lnTo>
                    <a:lnTo>
                      <a:pt x="20" y="12"/>
                    </a:lnTo>
                    <a:lnTo>
                      <a:pt x="22" y="12"/>
                    </a:lnTo>
                    <a:lnTo>
                      <a:pt x="24" y="12"/>
                    </a:lnTo>
                    <a:lnTo>
                      <a:pt x="26" y="10"/>
                    </a:lnTo>
                    <a:lnTo>
                      <a:pt x="28" y="10"/>
                    </a:lnTo>
                    <a:lnTo>
                      <a:pt x="28" y="10"/>
                    </a:lnTo>
                    <a:lnTo>
                      <a:pt x="28" y="8"/>
                    </a:lnTo>
                    <a:lnTo>
                      <a:pt x="28" y="8"/>
                    </a:lnTo>
                    <a:lnTo>
                      <a:pt x="28" y="8"/>
                    </a:lnTo>
                    <a:lnTo>
                      <a:pt x="28" y="6"/>
                    </a:lnTo>
                    <a:lnTo>
                      <a:pt x="28" y="6"/>
                    </a:lnTo>
                    <a:lnTo>
                      <a:pt x="28" y="6"/>
                    </a:lnTo>
                    <a:lnTo>
                      <a:pt x="28" y="4"/>
                    </a:lnTo>
                    <a:lnTo>
                      <a:pt x="28" y="4"/>
                    </a:lnTo>
                    <a:lnTo>
                      <a:pt x="28" y="4"/>
                    </a:lnTo>
                    <a:lnTo>
                      <a:pt x="26" y="2"/>
                    </a:lnTo>
                    <a:lnTo>
                      <a:pt x="24" y="2"/>
                    </a:lnTo>
                    <a:lnTo>
                      <a:pt x="22" y="2"/>
                    </a:lnTo>
                    <a:lnTo>
                      <a:pt x="20" y="0"/>
                    </a:lnTo>
                    <a:lnTo>
                      <a:pt x="18" y="0"/>
                    </a:lnTo>
                    <a:lnTo>
                      <a:pt x="14" y="0"/>
                    </a:lnTo>
                    <a:lnTo>
                      <a:pt x="12" y="0"/>
                    </a:lnTo>
                    <a:lnTo>
                      <a:pt x="10" y="0"/>
                    </a:lnTo>
                    <a:lnTo>
                      <a:pt x="6" y="2"/>
                    </a:lnTo>
                    <a:lnTo>
                      <a:pt x="4" y="2"/>
                    </a:lnTo>
                    <a:lnTo>
                      <a:pt x="2" y="2"/>
                    </a:lnTo>
                    <a:lnTo>
                      <a:pt x="2" y="4"/>
                    </a:lnTo>
                    <a:lnTo>
                      <a:pt x="2" y="4"/>
                    </a:lnTo>
                    <a:lnTo>
                      <a:pt x="2" y="4"/>
                    </a:lnTo>
                    <a:lnTo>
                      <a:pt x="0" y="6"/>
                    </a:lnTo>
                    <a:lnTo>
                      <a:pt x="0" y="6"/>
                    </a:lnTo>
                    <a:lnTo>
                      <a:pt x="0" y="6"/>
                    </a:lnTo>
                    <a:lnTo>
                      <a:pt x="0" y="8"/>
                    </a:lnTo>
                    <a:lnTo>
                      <a:pt x="0" y="8"/>
                    </a:lnTo>
                    <a:lnTo>
                      <a:pt x="2" y="8"/>
                    </a:lnTo>
                    <a:lnTo>
                      <a:pt x="2" y="10"/>
                    </a:lnTo>
                    <a:lnTo>
                      <a:pt x="2" y="10"/>
                    </a:lnTo>
                    <a:lnTo>
                      <a:pt x="2" y="10"/>
                    </a:lnTo>
                    <a:lnTo>
                      <a:pt x="4" y="12"/>
                    </a:lnTo>
                    <a:lnTo>
                      <a:pt x="6" y="12"/>
                    </a:lnTo>
                    <a:lnTo>
                      <a:pt x="10" y="12"/>
                    </a:lnTo>
                    <a:lnTo>
                      <a:pt x="12" y="14"/>
                    </a:lnTo>
                    <a:lnTo>
                      <a:pt x="14" y="14"/>
                    </a:lnTo>
                    <a:close/>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506" name="Freeform 542">
                <a:extLst>
                  <a:ext uri="{FF2B5EF4-FFF2-40B4-BE49-F238E27FC236}">
                    <a16:creationId xmlns:a16="http://schemas.microsoft.com/office/drawing/2014/main" id="{60EBAAED-7EC0-4E8E-9144-0EA940EA902D}"/>
                  </a:ext>
                </a:extLst>
              </p:cNvPr>
              <p:cNvSpPr>
                <a:spLocks/>
              </p:cNvSpPr>
              <p:nvPr/>
            </p:nvSpPr>
            <p:spPr bwMode="auto">
              <a:xfrm>
                <a:off x="1944978" y="2368717"/>
                <a:ext cx="146050" cy="88900"/>
              </a:xfrm>
              <a:custGeom>
                <a:avLst/>
                <a:gdLst>
                  <a:gd name="T0" fmla="*/ 88 w 92"/>
                  <a:gd name="T1" fmla="*/ 0 h 56"/>
                  <a:gd name="T2" fmla="*/ 84 w 92"/>
                  <a:gd name="T3" fmla="*/ 0 h 56"/>
                  <a:gd name="T4" fmla="*/ 82 w 92"/>
                  <a:gd name="T5" fmla="*/ 0 h 56"/>
                  <a:gd name="T6" fmla="*/ 80 w 92"/>
                  <a:gd name="T7" fmla="*/ 2 h 56"/>
                  <a:gd name="T8" fmla="*/ 72 w 92"/>
                  <a:gd name="T9" fmla="*/ 4 h 56"/>
                  <a:gd name="T10" fmla="*/ 66 w 92"/>
                  <a:gd name="T11" fmla="*/ 8 h 56"/>
                  <a:gd name="T12" fmla="*/ 60 w 92"/>
                  <a:gd name="T13" fmla="*/ 10 h 56"/>
                  <a:gd name="T14" fmla="*/ 48 w 92"/>
                  <a:gd name="T15" fmla="*/ 16 h 56"/>
                  <a:gd name="T16" fmla="*/ 34 w 92"/>
                  <a:gd name="T17" fmla="*/ 22 h 56"/>
                  <a:gd name="T18" fmla="*/ 30 w 92"/>
                  <a:gd name="T19" fmla="*/ 24 h 56"/>
                  <a:gd name="T20" fmla="*/ 24 w 92"/>
                  <a:gd name="T21" fmla="*/ 26 h 56"/>
                  <a:gd name="T22" fmla="*/ 12 w 92"/>
                  <a:gd name="T23" fmla="*/ 26 h 56"/>
                  <a:gd name="T24" fmla="*/ 8 w 92"/>
                  <a:gd name="T25" fmla="*/ 28 h 56"/>
                  <a:gd name="T26" fmla="*/ 6 w 92"/>
                  <a:gd name="T27" fmla="*/ 30 h 56"/>
                  <a:gd name="T28" fmla="*/ 4 w 92"/>
                  <a:gd name="T29" fmla="*/ 32 h 56"/>
                  <a:gd name="T30" fmla="*/ 2 w 92"/>
                  <a:gd name="T31" fmla="*/ 32 h 56"/>
                  <a:gd name="T32" fmla="*/ 0 w 92"/>
                  <a:gd name="T33" fmla="*/ 38 h 56"/>
                  <a:gd name="T34" fmla="*/ 0 w 92"/>
                  <a:gd name="T35" fmla="*/ 42 h 56"/>
                  <a:gd name="T36" fmla="*/ 0 w 92"/>
                  <a:gd name="T37" fmla="*/ 46 h 56"/>
                  <a:gd name="T38" fmla="*/ 0 w 92"/>
                  <a:gd name="T39" fmla="*/ 48 h 56"/>
                  <a:gd name="T40" fmla="*/ 2 w 92"/>
                  <a:gd name="T41" fmla="*/ 50 h 56"/>
                  <a:gd name="T42" fmla="*/ 4 w 92"/>
                  <a:gd name="T43" fmla="*/ 52 h 56"/>
                  <a:gd name="T44" fmla="*/ 8 w 92"/>
                  <a:gd name="T45" fmla="*/ 54 h 56"/>
                  <a:gd name="T46" fmla="*/ 12 w 92"/>
                  <a:gd name="T47" fmla="*/ 54 h 56"/>
                  <a:gd name="T48" fmla="*/ 18 w 92"/>
                  <a:gd name="T49" fmla="*/ 56 h 56"/>
                  <a:gd name="T50" fmla="*/ 24 w 92"/>
                  <a:gd name="T51" fmla="*/ 56 h 56"/>
                  <a:gd name="T52" fmla="*/ 30 w 92"/>
                  <a:gd name="T53" fmla="*/ 56 h 56"/>
                  <a:gd name="T54" fmla="*/ 34 w 92"/>
                  <a:gd name="T55" fmla="*/ 54 h 56"/>
                  <a:gd name="T56" fmla="*/ 38 w 92"/>
                  <a:gd name="T57" fmla="*/ 54 h 56"/>
                  <a:gd name="T58" fmla="*/ 42 w 92"/>
                  <a:gd name="T59" fmla="*/ 52 h 56"/>
                  <a:gd name="T60" fmla="*/ 46 w 92"/>
                  <a:gd name="T61" fmla="*/ 48 h 56"/>
                  <a:gd name="T62" fmla="*/ 48 w 92"/>
                  <a:gd name="T63" fmla="*/ 46 h 56"/>
                  <a:gd name="T64" fmla="*/ 54 w 92"/>
                  <a:gd name="T65" fmla="*/ 38 h 56"/>
                  <a:gd name="T66" fmla="*/ 60 w 92"/>
                  <a:gd name="T67" fmla="*/ 32 h 56"/>
                  <a:gd name="T68" fmla="*/ 62 w 92"/>
                  <a:gd name="T69" fmla="*/ 30 h 56"/>
                  <a:gd name="T70" fmla="*/ 66 w 92"/>
                  <a:gd name="T71" fmla="*/ 28 h 56"/>
                  <a:gd name="T72" fmla="*/ 68 w 92"/>
                  <a:gd name="T73" fmla="*/ 28 h 56"/>
                  <a:gd name="T74" fmla="*/ 72 w 92"/>
                  <a:gd name="T75" fmla="*/ 28 h 56"/>
                  <a:gd name="T76" fmla="*/ 80 w 92"/>
                  <a:gd name="T77" fmla="*/ 30 h 56"/>
                  <a:gd name="T78" fmla="*/ 82 w 92"/>
                  <a:gd name="T79" fmla="*/ 30 h 56"/>
                  <a:gd name="T80" fmla="*/ 86 w 92"/>
                  <a:gd name="T81" fmla="*/ 30 h 56"/>
                  <a:gd name="T82" fmla="*/ 88 w 92"/>
                  <a:gd name="T83" fmla="*/ 28 h 56"/>
                  <a:gd name="T84" fmla="*/ 88 w 92"/>
                  <a:gd name="T85" fmla="*/ 26 h 56"/>
                  <a:gd name="T86" fmla="*/ 90 w 92"/>
                  <a:gd name="T87" fmla="*/ 22 h 56"/>
                  <a:gd name="T88" fmla="*/ 90 w 92"/>
                  <a:gd name="T89" fmla="*/ 18 h 56"/>
                  <a:gd name="T90" fmla="*/ 92 w 92"/>
                  <a:gd name="T91" fmla="*/ 14 h 56"/>
                  <a:gd name="T92" fmla="*/ 90 w 92"/>
                  <a:gd name="T93" fmla="*/ 10 h 56"/>
                  <a:gd name="T94" fmla="*/ 90 w 92"/>
                  <a:gd name="T95" fmla="*/ 6 h 56"/>
                  <a:gd name="T96" fmla="*/ 88 w 92"/>
                  <a:gd name="T97" fmla="*/ 4 h 56"/>
                  <a:gd name="T98" fmla="*/ 88 w 92"/>
                  <a:gd name="T9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2" h="56">
                    <a:moveTo>
                      <a:pt x="88" y="0"/>
                    </a:moveTo>
                    <a:lnTo>
                      <a:pt x="88" y="0"/>
                    </a:lnTo>
                    <a:lnTo>
                      <a:pt x="86" y="0"/>
                    </a:lnTo>
                    <a:lnTo>
                      <a:pt x="84" y="0"/>
                    </a:lnTo>
                    <a:lnTo>
                      <a:pt x="84" y="0"/>
                    </a:lnTo>
                    <a:lnTo>
                      <a:pt x="82" y="0"/>
                    </a:lnTo>
                    <a:lnTo>
                      <a:pt x="80" y="0"/>
                    </a:lnTo>
                    <a:lnTo>
                      <a:pt x="80" y="2"/>
                    </a:lnTo>
                    <a:lnTo>
                      <a:pt x="76" y="2"/>
                    </a:lnTo>
                    <a:lnTo>
                      <a:pt x="72" y="4"/>
                    </a:lnTo>
                    <a:lnTo>
                      <a:pt x="70" y="6"/>
                    </a:lnTo>
                    <a:lnTo>
                      <a:pt x="66" y="8"/>
                    </a:lnTo>
                    <a:lnTo>
                      <a:pt x="64" y="8"/>
                    </a:lnTo>
                    <a:lnTo>
                      <a:pt x="60" y="10"/>
                    </a:lnTo>
                    <a:lnTo>
                      <a:pt x="56" y="12"/>
                    </a:lnTo>
                    <a:lnTo>
                      <a:pt x="48" y="16"/>
                    </a:lnTo>
                    <a:lnTo>
                      <a:pt x="38" y="20"/>
                    </a:lnTo>
                    <a:lnTo>
                      <a:pt x="34" y="22"/>
                    </a:lnTo>
                    <a:lnTo>
                      <a:pt x="32" y="24"/>
                    </a:lnTo>
                    <a:lnTo>
                      <a:pt x="30" y="24"/>
                    </a:lnTo>
                    <a:lnTo>
                      <a:pt x="28" y="24"/>
                    </a:lnTo>
                    <a:lnTo>
                      <a:pt x="24" y="26"/>
                    </a:lnTo>
                    <a:lnTo>
                      <a:pt x="16" y="26"/>
                    </a:lnTo>
                    <a:lnTo>
                      <a:pt x="12" y="26"/>
                    </a:lnTo>
                    <a:lnTo>
                      <a:pt x="10" y="28"/>
                    </a:lnTo>
                    <a:lnTo>
                      <a:pt x="8" y="28"/>
                    </a:lnTo>
                    <a:lnTo>
                      <a:pt x="6" y="28"/>
                    </a:lnTo>
                    <a:lnTo>
                      <a:pt x="6" y="30"/>
                    </a:lnTo>
                    <a:lnTo>
                      <a:pt x="4" y="30"/>
                    </a:lnTo>
                    <a:lnTo>
                      <a:pt x="4" y="32"/>
                    </a:lnTo>
                    <a:lnTo>
                      <a:pt x="2" y="32"/>
                    </a:lnTo>
                    <a:lnTo>
                      <a:pt x="2" y="32"/>
                    </a:lnTo>
                    <a:lnTo>
                      <a:pt x="2" y="34"/>
                    </a:lnTo>
                    <a:lnTo>
                      <a:pt x="0" y="38"/>
                    </a:lnTo>
                    <a:lnTo>
                      <a:pt x="0" y="40"/>
                    </a:lnTo>
                    <a:lnTo>
                      <a:pt x="0" y="42"/>
                    </a:lnTo>
                    <a:lnTo>
                      <a:pt x="0" y="44"/>
                    </a:lnTo>
                    <a:lnTo>
                      <a:pt x="0" y="46"/>
                    </a:lnTo>
                    <a:lnTo>
                      <a:pt x="0" y="48"/>
                    </a:lnTo>
                    <a:lnTo>
                      <a:pt x="0" y="48"/>
                    </a:lnTo>
                    <a:lnTo>
                      <a:pt x="0" y="48"/>
                    </a:lnTo>
                    <a:lnTo>
                      <a:pt x="2" y="50"/>
                    </a:lnTo>
                    <a:lnTo>
                      <a:pt x="2" y="50"/>
                    </a:lnTo>
                    <a:lnTo>
                      <a:pt x="4" y="52"/>
                    </a:lnTo>
                    <a:lnTo>
                      <a:pt x="6" y="52"/>
                    </a:lnTo>
                    <a:lnTo>
                      <a:pt x="8" y="54"/>
                    </a:lnTo>
                    <a:lnTo>
                      <a:pt x="10" y="54"/>
                    </a:lnTo>
                    <a:lnTo>
                      <a:pt x="12" y="54"/>
                    </a:lnTo>
                    <a:lnTo>
                      <a:pt x="16" y="54"/>
                    </a:lnTo>
                    <a:lnTo>
                      <a:pt x="18" y="56"/>
                    </a:lnTo>
                    <a:lnTo>
                      <a:pt x="22" y="56"/>
                    </a:lnTo>
                    <a:lnTo>
                      <a:pt x="24" y="56"/>
                    </a:lnTo>
                    <a:lnTo>
                      <a:pt x="28" y="56"/>
                    </a:lnTo>
                    <a:lnTo>
                      <a:pt x="30" y="56"/>
                    </a:lnTo>
                    <a:lnTo>
                      <a:pt x="32" y="54"/>
                    </a:lnTo>
                    <a:lnTo>
                      <a:pt x="34" y="54"/>
                    </a:lnTo>
                    <a:lnTo>
                      <a:pt x="36" y="54"/>
                    </a:lnTo>
                    <a:lnTo>
                      <a:pt x="38" y="54"/>
                    </a:lnTo>
                    <a:lnTo>
                      <a:pt x="40" y="52"/>
                    </a:lnTo>
                    <a:lnTo>
                      <a:pt x="42" y="52"/>
                    </a:lnTo>
                    <a:lnTo>
                      <a:pt x="44" y="50"/>
                    </a:lnTo>
                    <a:lnTo>
                      <a:pt x="46" y="48"/>
                    </a:lnTo>
                    <a:lnTo>
                      <a:pt x="46" y="48"/>
                    </a:lnTo>
                    <a:lnTo>
                      <a:pt x="48" y="46"/>
                    </a:lnTo>
                    <a:lnTo>
                      <a:pt x="52" y="42"/>
                    </a:lnTo>
                    <a:lnTo>
                      <a:pt x="54" y="38"/>
                    </a:lnTo>
                    <a:lnTo>
                      <a:pt x="58" y="34"/>
                    </a:lnTo>
                    <a:lnTo>
                      <a:pt x="60" y="32"/>
                    </a:lnTo>
                    <a:lnTo>
                      <a:pt x="60" y="30"/>
                    </a:lnTo>
                    <a:lnTo>
                      <a:pt x="62" y="30"/>
                    </a:lnTo>
                    <a:lnTo>
                      <a:pt x="64" y="28"/>
                    </a:lnTo>
                    <a:lnTo>
                      <a:pt x="66" y="28"/>
                    </a:lnTo>
                    <a:lnTo>
                      <a:pt x="66" y="28"/>
                    </a:lnTo>
                    <a:lnTo>
                      <a:pt x="68" y="28"/>
                    </a:lnTo>
                    <a:lnTo>
                      <a:pt x="70" y="28"/>
                    </a:lnTo>
                    <a:lnTo>
                      <a:pt x="72" y="28"/>
                    </a:lnTo>
                    <a:lnTo>
                      <a:pt x="76" y="30"/>
                    </a:lnTo>
                    <a:lnTo>
                      <a:pt x="80" y="30"/>
                    </a:lnTo>
                    <a:lnTo>
                      <a:pt x="82" y="30"/>
                    </a:lnTo>
                    <a:lnTo>
                      <a:pt x="82" y="30"/>
                    </a:lnTo>
                    <a:lnTo>
                      <a:pt x="84" y="30"/>
                    </a:lnTo>
                    <a:lnTo>
                      <a:pt x="86" y="30"/>
                    </a:lnTo>
                    <a:lnTo>
                      <a:pt x="86" y="30"/>
                    </a:lnTo>
                    <a:lnTo>
                      <a:pt x="88" y="28"/>
                    </a:lnTo>
                    <a:lnTo>
                      <a:pt x="88" y="28"/>
                    </a:lnTo>
                    <a:lnTo>
                      <a:pt x="88" y="26"/>
                    </a:lnTo>
                    <a:lnTo>
                      <a:pt x="90" y="24"/>
                    </a:lnTo>
                    <a:lnTo>
                      <a:pt x="90" y="22"/>
                    </a:lnTo>
                    <a:lnTo>
                      <a:pt x="90" y="20"/>
                    </a:lnTo>
                    <a:lnTo>
                      <a:pt x="90" y="18"/>
                    </a:lnTo>
                    <a:lnTo>
                      <a:pt x="90" y="16"/>
                    </a:lnTo>
                    <a:lnTo>
                      <a:pt x="92" y="14"/>
                    </a:lnTo>
                    <a:lnTo>
                      <a:pt x="92" y="12"/>
                    </a:lnTo>
                    <a:lnTo>
                      <a:pt x="90" y="10"/>
                    </a:lnTo>
                    <a:lnTo>
                      <a:pt x="90" y="8"/>
                    </a:lnTo>
                    <a:lnTo>
                      <a:pt x="90" y="6"/>
                    </a:lnTo>
                    <a:lnTo>
                      <a:pt x="90" y="4"/>
                    </a:lnTo>
                    <a:lnTo>
                      <a:pt x="88" y="4"/>
                    </a:lnTo>
                    <a:lnTo>
                      <a:pt x="88" y="2"/>
                    </a:lnTo>
                    <a:lnTo>
                      <a:pt x="88" y="0"/>
                    </a:lnTo>
                    <a:close/>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507" name="Freeform 544">
                <a:extLst>
                  <a:ext uri="{FF2B5EF4-FFF2-40B4-BE49-F238E27FC236}">
                    <a16:creationId xmlns:a16="http://schemas.microsoft.com/office/drawing/2014/main" id="{EBC08BA2-5DFA-4842-9A01-AB2120C227E3}"/>
                  </a:ext>
                </a:extLst>
              </p:cNvPr>
              <p:cNvSpPr>
                <a:spLocks/>
              </p:cNvSpPr>
              <p:nvPr/>
            </p:nvSpPr>
            <p:spPr bwMode="auto">
              <a:xfrm>
                <a:off x="2030703" y="2448092"/>
                <a:ext cx="22225" cy="41275"/>
              </a:xfrm>
              <a:custGeom>
                <a:avLst/>
                <a:gdLst>
                  <a:gd name="T0" fmla="*/ 8 w 14"/>
                  <a:gd name="T1" fmla="*/ 26 h 26"/>
                  <a:gd name="T2" fmla="*/ 8 w 14"/>
                  <a:gd name="T3" fmla="*/ 26 h 26"/>
                  <a:gd name="T4" fmla="*/ 6 w 14"/>
                  <a:gd name="T5" fmla="*/ 26 h 26"/>
                  <a:gd name="T6" fmla="*/ 6 w 14"/>
                  <a:gd name="T7" fmla="*/ 26 h 26"/>
                  <a:gd name="T8" fmla="*/ 6 w 14"/>
                  <a:gd name="T9" fmla="*/ 24 h 26"/>
                  <a:gd name="T10" fmla="*/ 4 w 14"/>
                  <a:gd name="T11" fmla="*/ 24 h 26"/>
                  <a:gd name="T12" fmla="*/ 4 w 14"/>
                  <a:gd name="T13" fmla="*/ 24 h 26"/>
                  <a:gd name="T14" fmla="*/ 4 w 14"/>
                  <a:gd name="T15" fmla="*/ 24 h 26"/>
                  <a:gd name="T16" fmla="*/ 2 w 14"/>
                  <a:gd name="T17" fmla="*/ 22 h 26"/>
                  <a:gd name="T18" fmla="*/ 2 w 14"/>
                  <a:gd name="T19" fmla="*/ 20 h 26"/>
                  <a:gd name="T20" fmla="*/ 2 w 14"/>
                  <a:gd name="T21" fmla="*/ 18 h 26"/>
                  <a:gd name="T22" fmla="*/ 0 w 14"/>
                  <a:gd name="T23" fmla="*/ 16 h 26"/>
                  <a:gd name="T24" fmla="*/ 0 w 14"/>
                  <a:gd name="T25" fmla="*/ 12 h 26"/>
                  <a:gd name="T26" fmla="*/ 0 w 14"/>
                  <a:gd name="T27" fmla="*/ 10 h 26"/>
                  <a:gd name="T28" fmla="*/ 2 w 14"/>
                  <a:gd name="T29" fmla="*/ 8 h 26"/>
                  <a:gd name="T30" fmla="*/ 2 w 14"/>
                  <a:gd name="T31" fmla="*/ 6 h 26"/>
                  <a:gd name="T32" fmla="*/ 2 w 14"/>
                  <a:gd name="T33" fmla="*/ 4 h 26"/>
                  <a:gd name="T34" fmla="*/ 4 w 14"/>
                  <a:gd name="T35" fmla="*/ 2 h 26"/>
                  <a:gd name="T36" fmla="*/ 4 w 14"/>
                  <a:gd name="T37" fmla="*/ 2 h 26"/>
                  <a:gd name="T38" fmla="*/ 4 w 14"/>
                  <a:gd name="T39" fmla="*/ 2 h 26"/>
                  <a:gd name="T40" fmla="*/ 6 w 14"/>
                  <a:gd name="T41" fmla="*/ 0 h 26"/>
                  <a:gd name="T42" fmla="*/ 6 w 14"/>
                  <a:gd name="T43" fmla="*/ 0 h 26"/>
                  <a:gd name="T44" fmla="*/ 6 w 14"/>
                  <a:gd name="T45" fmla="*/ 0 h 26"/>
                  <a:gd name="T46" fmla="*/ 8 w 14"/>
                  <a:gd name="T47" fmla="*/ 0 h 26"/>
                  <a:gd name="T48" fmla="*/ 8 w 14"/>
                  <a:gd name="T49" fmla="*/ 0 h 26"/>
                  <a:gd name="T50" fmla="*/ 8 w 14"/>
                  <a:gd name="T51" fmla="*/ 0 h 26"/>
                  <a:gd name="T52" fmla="*/ 10 w 14"/>
                  <a:gd name="T53" fmla="*/ 0 h 26"/>
                  <a:gd name="T54" fmla="*/ 10 w 14"/>
                  <a:gd name="T55" fmla="*/ 2 h 26"/>
                  <a:gd name="T56" fmla="*/ 10 w 14"/>
                  <a:gd name="T57" fmla="*/ 2 h 26"/>
                  <a:gd name="T58" fmla="*/ 12 w 14"/>
                  <a:gd name="T59" fmla="*/ 2 h 26"/>
                  <a:gd name="T60" fmla="*/ 12 w 14"/>
                  <a:gd name="T61" fmla="*/ 4 h 26"/>
                  <a:gd name="T62" fmla="*/ 12 w 14"/>
                  <a:gd name="T63" fmla="*/ 6 h 26"/>
                  <a:gd name="T64" fmla="*/ 14 w 14"/>
                  <a:gd name="T65" fmla="*/ 8 h 26"/>
                  <a:gd name="T66" fmla="*/ 14 w 14"/>
                  <a:gd name="T67" fmla="*/ 10 h 26"/>
                  <a:gd name="T68" fmla="*/ 14 w 14"/>
                  <a:gd name="T69" fmla="*/ 12 h 26"/>
                  <a:gd name="T70" fmla="*/ 14 w 14"/>
                  <a:gd name="T71" fmla="*/ 16 h 26"/>
                  <a:gd name="T72" fmla="*/ 14 w 14"/>
                  <a:gd name="T73" fmla="*/ 18 h 26"/>
                  <a:gd name="T74" fmla="*/ 12 w 14"/>
                  <a:gd name="T75" fmla="*/ 20 h 26"/>
                  <a:gd name="T76" fmla="*/ 12 w 14"/>
                  <a:gd name="T77" fmla="*/ 22 h 26"/>
                  <a:gd name="T78" fmla="*/ 12 w 14"/>
                  <a:gd name="T79" fmla="*/ 24 h 26"/>
                  <a:gd name="T80" fmla="*/ 10 w 14"/>
                  <a:gd name="T81" fmla="*/ 24 h 26"/>
                  <a:gd name="T82" fmla="*/ 10 w 14"/>
                  <a:gd name="T83" fmla="*/ 24 h 26"/>
                  <a:gd name="T84" fmla="*/ 10 w 14"/>
                  <a:gd name="T85" fmla="*/ 24 h 26"/>
                  <a:gd name="T86" fmla="*/ 8 w 14"/>
                  <a:gd name="T87" fmla="*/ 26 h 26"/>
                  <a:gd name="T88" fmla="*/ 8 w 14"/>
                  <a:gd name="T89" fmla="*/ 26 h 26"/>
                  <a:gd name="T90" fmla="*/ 8 w 14"/>
                  <a:gd name="T9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 h="26">
                    <a:moveTo>
                      <a:pt x="8" y="26"/>
                    </a:moveTo>
                    <a:lnTo>
                      <a:pt x="8" y="26"/>
                    </a:lnTo>
                    <a:lnTo>
                      <a:pt x="6" y="26"/>
                    </a:lnTo>
                    <a:lnTo>
                      <a:pt x="6" y="26"/>
                    </a:lnTo>
                    <a:lnTo>
                      <a:pt x="6" y="24"/>
                    </a:lnTo>
                    <a:lnTo>
                      <a:pt x="4" y="24"/>
                    </a:lnTo>
                    <a:lnTo>
                      <a:pt x="4" y="24"/>
                    </a:lnTo>
                    <a:lnTo>
                      <a:pt x="4" y="24"/>
                    </a:lnTo>
                    <a:lnTo>
                      <a:pt x="2" y="22"/>
                    </a:lnTo>
                    <a:lnTo>
                      <a:pt x="2" y="20"/>
                    </a:lnTo>
                    <a:lnTo>
                      <a:pt x="2" y="18"/>
                    </a:lnTo>
                    <a:lnTo>
                      <a:pt x="0" y="16"/>
                    </a:lnTo>
                    <a:lnTo>
                      <a:pt x="0" y="12"/>
                    </a:lnTo>
                    <a:lnTo>
                      <a:pt x="0" y="10"/>
                    </a:lnTo>
                    <a:lnTo>
                      <a:pt x="2" y="8"/>
                    </a:lnTo>
                    <a:lnTo>
                      <a:pt x="2" y="6"/>
                    </a:lnTo>
                    <a:lnTo>
                      <a:pt x="2" y="4"/>
                    </a:lnTo>
                    <a:lnTo>
                      <a:pt x="4" y="2"/>
                    </a:lnTo>
                    <a:lnTo>
                      <a:pt x="4" y="2"/>
                    </a:lnTo>
                    <a:lnTo>
                      <a:pt x="4" y="2"/>
                    </a:lnTo>
                    <a:lnTo>
                      <a:pt x="6" y="0"/>
                    </a:lnTo>
                    <a:lnTo>
                      <a:pt x="6" y="0"/>
                    </a:lnTo>
                    <a:lnTo>
                      <a:pt x="6" y="0"/>
                    </a:lnTo>
                    <a:lnTo>
                      <a:pt x="8" y="0"/>
                    </a:lnTo>
                    <a:lnTo>
                      <a:pt x="8" y="0"/>
                    </a:lnTo>
                    <a:lnTo>
                      <a:pt x="8" y="0"/>
                    </a:lnTo>
                    <a:lnTo>
                      <a:pt x="10" y="0"/>
                    </a:lnTo>
                    <a:lnTo>
                      <a:pt x="10" y="2"/>
                    </a:lnTo>
                    <a:lnTo>
                      <a:pt x="10" y="2"/>
                    </a:lnTo>
                    <a:lnTo>
                      <a:pt x="12" y="2"/>
                    </a:lnTo>
                    <a:lnTo>
                      <a:pt x="12" y="4"/>
                    </a:lnTo>
                    <a:lnTo>
                      <a:pt x="12" y="6"/>
                    </a:lnTo>
                    <a:lnTo>
                      <a:pt x="14" y="8"/>
                    </a:lnTo>
                    <a:lnTo>
                      <a:pt x="14" y="10"/>
                    </a:lnTo>
                    <a:lnTo>
                      <a:pt x="14" y="12"/>
                    </a:lnTo>
                    <a:lnTo>
                      <a:pt x="14" y="16"/>
                    </a:lnTo>
                    <a:lnTo>
                      <a:pt x="14" y="18"/>
                    </a:lnTo>
                    <a:lnTo>
                      <a:pt x="12" y="20"/>
                    </a:lnTo>
                    <a:lnTo>
                      <a:pt x="12" y="22"/>
                    </a:lnTo>
                    <a:lnTo>
                      <a:pt x="12" y="24"/>
                    </a:lnTo>
                    <a:lnTo>
                      <a:pt x="10" y="24"/>
                    </a:lnTo>
                    <a:lnTo>
                      <a:pt x="10" y="24"/>
                    </a:lnTo>
                    <a:lnTo>
                      <a:pt x="10" y="24"/>
                    </a:lnTo>
                    <a:lnTo>
                      <a:pt x="8" y="26"/>
                    </a:lnTo>
                    <a:lnTo>
                      <a:pt x="8" y="26"/>
                    </a:lnTo>
                    <a:lnTo>
                      <a:pt x="8" y="26"/>
                    </a:lnTo>
                    <a:close/>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508" name="Freeform 546">
                <a:extLst>
                  <a:ext uri="{FF2B5EF4-FFF2-40B4-BE49-F238E27FC236}">
                    <a16:creationId xmlns:a16="http://schemas.microsoft.com/office/drawing/2014/main" id="{533F6D90-091A-4900-B599-AF873EDC25B3}"/>
                  </a:ext>
                </a:extLst>
              </p:cNvPr>
              <p:cNvSpPr>
                <a:spLocks/>
              </p:cNvSpPr>
              <p:nvPr/>
            </p:nvSpPr>
            <p:spPr bwMode="auto">
              <a:xfrm>
                <a:off x="2075153" y="2406817"/>
                <a:ext cx="212725" cy="104775"/>
              </a:xfrm>
              <a:custGeom>
                <a:avLst/>
                <a:gdLst>
                  <a:gd name="T0" fmla="*/ 46 w 134"/>
                  <a:gd name="T1" fmla="*/ 22 h 66"/>
                  <a:gd name="T2" fmla="*/ 42 w 134"/>
                  <a:gd name="T3" fmla="*/ 26 h 66"/>
                  <a:gd name="T4" fmla="*/ 38 w 134"/>
                  <a:gd name="T5" fmla="*/ 32 h 66"/>
                  <a:gd name="T6" fmla="*/ 34 w 134"/>
                  <a:gd name="T7" fmla="*/ 34 h 66"/>
                  <a:gd name="T8" fmla="*/ 30 w 134"/>
                  <a:gd name="T9" fmla="*/ 36 h 66"/>
                  <a:gd name="T10" fmla="*/ 20 w 134"/>
                  <a:gd name="T11" fmla="*/ 34 h 66"/>
                  <a:gd name="T12" fmla="*/ 12 w 134"/>
                  <a:gd name="T13" fmla="*/ 34 h 66"/>
                  <a:gd name="T14" fmla="*/ 8 w 134"/>
                  <a:gd name="T15" fmla="*/ 34 h 66"/>
                  <a:gd name="T16" fmla="*/ 6 w 134"/>
                  <a:gd name="T17" fmla="*/ 36 h 66"/>
                  <a:gd name="T18" fmla="*/ 4 w 134"/>
                  <a:gd name="T19" fmla="*/ 40 h 66"/>
                  <a:gd name="T20" fmla="*/ 2 w 134"/>
                  <a:gd name="T21" fmla="*/ 50 h 66"/>
                  <a:gd name="T22" fmla="*/ 0 w 134"/>
                  <a:gd name="T23" fmla="*/ 54 h 66"/>
                  <a:gd name="T24" fmla="*/ 2 w 134"/>
                  <a:gd name="T25" fmla="*/ 58 h 66"/>
                  <a:gd name="T26" fmla="*/ 6 w 134"/>
                  <a:gd name="T27" fmla="*/ 60 h 66"/>
                  <a:gd name="T28" fmla="*/ 12 w 134"/>
                  <a:gd name="T29" fmla="*/ 62 h 66"/>
                  <a:gd name="T30" fmla="*/ 20 w 134"/>
                  <a:gd name="T31" fmla="*/ 64 h 66"/>
                  <a:gd name="T32" fmla="*/ 32 w 134"/>
                  <a:gd name="T33" fmla="*/ 66 h 66"/>
                  <a:gd name="T34" fmla="*/ 42 w 134"/>
                  <a:gd name="T35" fmla="*/ 64 h 66"/>
                  <a:gd name="T36" fmla="*/ 58 w 134"/>
                  <a:gd name="T37" fmla="*/ 60 h 66"/>
                  <a:gd name="T38" fmla="*/ 68 w 134"/>
                  <a:gd name="T39" fmla="*/ 56 h 66"/>
                  <a:gd name="T40" fmla="*/ 80 w 134"/>
                  <a:gd name="T41" fmla="*/ 52 h 66"/>
                  <a:gd name="T42" fmla="*/ 98 w 134"/>
                  <a:gd name="T43" fmla="*/ 48 h 66"/>
                  <a:gd name="T44" fmla="*/ 108 w 134"/>
                  <a:gd name="T45" fmla="*/ 48 h 66"/>
                  <a:gd name="T46" fmla="*/ 112 w 134"/>
                  <a:gd name="T47" fmla="*/ 48 h 66"/>
                  <a:gd name="T48" fmla="*/ 122 w 134"/>
                  <a:gd name="T49" fmla="*/ 54 h 66"/>
                  <a:gd name="T50" fmla="*/ 128 w 134"/>
                  <a:gd name="T51" fmla="*/ 56 h 66"/>
                  <a:gd name="T52" fmla="*/ 132 w 134"/>
                  <a:gd name="T53" fmla="*/ 56 h 66"/>
                  <a:gd name="T54" fmla="*/ 134 w 134"/>
                  <a:gd name="T55" fmla="*/ 56 h 66"/>
                  <a:gd name="T56" fmla="*/ 134 w 134"/>
                  <a:gd name="T57" fmla="*/ 54 h 66"/>
                  <a:gd name="T58" fmla="*/ 134 w 134"/>
                  <a:gd name="T59" fmla="*/ 48 h 66"/>
                  <a:gd name="T60" fmla="*/ 132 w 134"/>
                  <a:gd name="T61" fmla="*/ 42 h 66"/>
                  <a:gd name="T62" fmla="*/ 128 w 134"/>
                  <a:gd name="T63" fmla="*/ 36 h 66"/>
                  <a:gd name="T64" fmla="*/ 122 w 134"/>
                  <a:gd name="T65" fmla="*/ 28 h 66"/>
                  <a:gd name="T66" fmla="*/ 118 w 134"/>
                  <a:gd name="T67" fmla="*/ 26 h 66"/>
                  <a:gd name="T68" fmla="*/ 110 w 134"/>
                  <a:gd name="T69" fmla="*/ 24 h 66"/>
                  <a:gd name="T70" fmla="*/ 98 w 134"/>
                  <a:gd name="T71" fmla="*/ 22 h 66"/>
                  <a:gd name="T72" fmla="*/ 94 w 134"/>
                  <a:gd name="T73" fmla="*/ 20 h 66"/>
                  <a:gd name="T74" fmla="*/ 92 w 134"/>
                  <a:gd name="T75" fmla="*/ 18 h 66"/>
                  <a:gd name="T76" fmla="*/ 90 w 134"/>
                  <a:gd name="T77" fmla="*/ 14 h 66"/>
                  <a:gd name="T78" fmla="*/ 90 w 134"/>
                  <a:gd name="T79" fmla="*/ 6 h 66"/>
                  <a:gd name="T80" fmla="*/ 88 w 134"/>
                  <a:gd name="T81" fmla="*/ 2 h 66"/>
                  <a:gd name="T82" fmla="*/ 86 w 134"/>
                  <a:gd name="T83" fmla="*/ 2 h 66"/>
                  <a:gd name="T84" fmla="*/ 82 w 134"/>
                  <a:gd name="T85" fmla="*/ 0 h 66"/>
                  <a:gd name="T86" fmla="*/ 74 w 134"/>
                  <a:gd name="T87" fmla="*/ 2 h 66"/>
                  <a:gd name="T88" fmla="*/ 68 w 134"/>
                  <a:gd name="T89" fmla="*/ 4 h 66"/>
                  <a:gd name="T90" fmla="*/ 64 w 134"/>
                  <a:gd name="T91" fmla="*/ 6 h 66"/>
                  <a:gd name="T92" fmla="*/ 64 w 134"/>
                  <a:gd name="T93" fmla="*/ 8 h 66"/>
                  <a:gd name="T94" fmla="*/ 64 w 134"/>
                  <a:gd name="T95" fmla="*/ 14 h 66"/>
                  <a:gd name="T96" fmla="*/ 64 w 134"/>
                  <a:gd name="T97" fmla="*/ 18 h 66"/>
                  <a:gd name="T98" fmla="*/ 62 w 134"/>
                  <a:gd name="T99" fmla="*/ 20 h 66"/>
                  <a:gd name="T100" fmla="*/ 60 w 134"/>
                  <a:gd name="T101" fmla="*/ 22 h 66"/>
                  <a:gd name="T102" fmla="*/ 50 w 134"/>
                  <a:gd name="T103" fmla="*/ 22 h 66"/>
                  <a:gd name="T104" fmla="*/ 48 w 134"/>
                  <a:gd name="T105" fmla="*/ 2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4" h="66">
                    <a:moveTo>
                      <a:pt x="48" y="22"/>
                    </a:moveTo>
                    <a:lnTo>
                      <a:pt x="48" y="22"/>
                    </a:lnTo>
                    <a:lnTo>
                      <a:pt x="46" y="22"/>
                    </a:lnTo>
                    <a:lnTo>
                      <a:pt x="46" y="24"/>
                    </a:lnTo>
                    <a:lnTo>
                      <a:pt x="44" y="24"/>
                    </a:lnTo>
                    <a:lnTo>
                      <a:pt x="42" y="26"/>
                    </a:lnTo>
                    <a:lnTo>
                      <a:pt x="42" y="28"/>
                    </a:lnTo>
                    <a:lnTo>
                      <a:pt x="40" y="30"/>
                    </a:lnTo>
                    <a:lnTo>
                      <a:pt x="38" y="32"/>
                    </a:lnTo>
                    <a:lnTo>
                      <a:pt x="36" y="34"/>
                    </a:lnTo>
                    <a:lnTo>
                      <a:pt x="36" y="34"/>
                    </a:lnTo>
                    <a:lnTo>
                      <a:pt x="34" y="34"/>
                    </a:lnTo>
                    <a:lnTo>
                      <a:pt x="34" y="36"/>
                    </a:lnTo>
                    <a:lnTo>
                      <a:pt x="32" y="36"/>
                    </a:lnTo>
                    <a:lnTo>
                      <a:pt x="30" y="36"/>
                    </a:lnTo>
                    <a:lnTo>
                      <a:pt x="28" y="36"/>
                    </a:lnTo>
                    <a:lnTo>
                      <a:pt x="24" y="34"/>
                    </a:lnTo>
                    <a:lnTo>
                      <a:pt x="20" y="34"/>
                    </a:lnTo>
                    <a:lnTo>
                      <a:pt x="16" y="34"/>
                    </a:lnTo>
                    <a:lnTo>
                      <a:pt x="14" y="34"/>
                    </a:lnTo>
                    <a:lnTo>
                      <a:pt x="12" y="34"/>
                    </a:lnTo>
                    <a:lnTo>
                      <a:pt x="12" y="34"/>
                    </a:lnTo>
                    <a:lnTo>
                      <a:pt x="10" y="34"/>
                    </a:lnTo>
                    <a:lnTo>
                      <a:pt x="8" y="34"/>
                    </a:lnTo>
                    <a:lnTo>
                      <a:pt x="8" y="34"/>
                    </a:lnTo>
                    <a:lnTo>
                      <a:pt x="6" y="36"/>
                    </a:lnTo>
                    <a:lnTo>
                      <a:pt x="6" y="36"/>
                    </a:lnTo>
                    <a:lnTo>
                      <a:pt x="4" y="38"/>
                    </a:lnTo>
                    <a:lnTo>
                      <a:pt x="4" y="40"/>
                    </a:lnTo>
                    <a:lnTo>
                      <a:pt x="4" y="40"/>
                    </a:lnTo>
                    <a:lnTo>
                      <a:pt x="2" y="42"/>
                    </a:lnTo>
                    <a:lnTo>
                      <a:pt x="2" y="46"/>
                    </a:lnTo>
                    <a:lnTo>
                      <a:pt x="2" y="50"/>
                    </a:lnTo>
                    <a:lnTo>
                      <a:pt x="0" y="50"/>
                    </a:lnTo>
                    <a:lnTo>
                      <a:pt x="0" y="52"/>
                    </a:lnTo>
                    <a:lnTo>
                      <a:pt x="0" y="54"/>
                    </a:lnTo>
                    <a:lnTo>
                      <a:pt x="2" y="56"/>
                    </a:lnTo>
                    <a:lnTo>
                      <a:pt x="2" y="56"/>
                    </a:lnTo>
                    <a:lnTo>
                      <a:pt x="2" y="58"/>
                    </a:lnTo>
                    <a:lnTo>
                      <a:pt x="4" y="58"/>
                    </a:lnTo>
                    <a:lnTo>
                      <a:pt x="4" y="60"/>
                    </a:lnTo>
                    <a:lnTo>
                      <a:pt x="6" y="60"/>
                    </a:lnTo>
                    <a:lnTo>
                      <a:pt x="8" y="62"/>
                    </a:lnTo>
                    <a:lnTo>
                      <a:pt x="10" y="62"/>
                    </a:lnTo>
                    <a:lnTo>
                      <a:pt x="12" y="62"/>
                    </a:lnTo>
                    <a:lnTo>
                      <a:pt x="14" y="64"/>
                    </a:lnTo>
                    <a:lnTo>
                      <a:pt x="16" y="64"/>
                    </a:lnTo>
                    <a:lnTo>
                      <a:pt x="20" y="64"/>
                    </a:lnTo>
                    <a:lnTo>
                      <a:pt x="24" y="64"/>
                    </a:lnTo>
                    <a:lnTo>
                      <a:pt x="28" y="64"/>
                    </a:lnTo>
                    <a:lnTo>
                      <a:pt x="32" y="66"/>
                    </a:lnTo>
                    <a:lnTo>
                      <a:pt x="34" y="64"/>
                    </a:lnTo>
                    <a:lnTo>
                      <a:pt x="38" y="64"/>
                    </a:lnTo>
                    <a:lnTo>
                      <a:pt x="42" y="64"/>
                    </a:lnTo>
                    <a:lnTo>
                      <a:pt x="46" y="64"/>
                    </a:lnTo>
                    <a:lnTo>
                      <a:pt x="52" y="62"/>
                    </a:lnTo>
                    <a:lnTo>
                      <a:pt x="58" y="60"/>
                    </a:lnTo>
                    <a:lnTo>
                      <a:pt x="60" y="60"/>
                    </a:lnTo>
                    <a:lnTo>
                      <a:pt x="62" y="58"/>
                    </a:lnTo>
                    <a:lnTo>
                      <a:pt x="68" y="56"/>
                    </a:lnTo>
                    <a:lnTo>
                      <a:pt x="76" y="54"/>
                    </a:lnTo>
                    <a:lnTo>
                      <a:pt x="78" y="54"/>
                    </a:lnTo>
                    <a:lnTo>
                      <a:pt x="80" y="52"/>
                    </a:lnTo>
                    <a:lnTo>
                      <a:pt x="86" y="50"/>
                    </a:lnTo>
                    <a:lnTo>
                      <a:pt x="94" y="50"/>
                    </a:lnTo>
                    <a:lnTo>
                      <a:pt x="98" y="48"/>
                    </a:lnTo>
                    <a:lnTo>
                      <a:pt x="102" y="48"/>
                    </a:lnTo>
                    <a:lnTo>
                      <a:pt x="106" y="48"/>
                    </a:lnTo>
                    <a:lnTo>
                      <a:pt x="108" y="48"/>
                    </a:lnTo>
                    <a:lnTo>
                      <a:pt x="110" y="48"/>
                    </a:lnTo>
                    <a:lnTo>
                      <a:pt x="110" y="48"/>
                    </a:lnTo>
                    <a:lnTo>
                      <a:pt x="112" y="48"/>
                    </a:lnTo>
                    <a:lnTo>
                      <a:pt x="114" y="50"/>
                    </a:lnTo>
                    <a:lnTo>
                      <a:pt x="118" y="52"/>
                    </a:lnTo>
                    <a:lnTo>
                      <a:pt x="122" y="54"/>
                    </a:lnTo>
                    <a:lnTo>
                      <a:pt x="126" y="54"/>
                    </a:lnTo>
                    <a:lnTo>
                      <a:pt x="126" y="56"/>
                    </a:lnTo>
                    <a:lnTo>
                      <a:pt x="128" y="56"/>
                    </a:lnTo>
                    <a:lnTo>
                      <a:pt x="130" y="56"/>
                    </a:lnTo>
                    <a:lnTo>
                      <a:pt x="132" y="56"/>
                    </a:lnTo>
                    <a:lnTo>
                      <a:pt x="132" y="56"/>
                    </a:lnTo>
                    <a:lnTo>
                      <a:pt x="132" y="56"/>
                    </a:lnTo>
                    <a:lnTo>
                      <a:pt x="132" y="56"/>
                    </a:lnTo>
                    <a:lnTo>
                      <a:pt x="134" y="56"/>
                    </a:lnTo>
                    <a:lnTo>
                      <a:pt x="134" y="54"/>
                    </a:lnTo>
                    <a:lnTo>
                      <a:pt x="134" y="54"/>
                    </a:lnTo>
                    <a:lnTo>
                      <a:pt x="134" y="54"/>
                    </a:lnTo>
                    <a:lnTo>
                      <a:pt x="134" y="52"/>
                    </a:lnTo>
                    <a:lnTo>
                      <a:pt x="134" y="50"/>
                    </a:lnTo>
                    <a:lnTo>
                      <a:pt x="134" y="48"/>
                    </a:lnTo>
                    <a:lnTo>
                      <a:pt x="134" y="46"/>
                    </a:lnTo>
                    <a:lnTo>
                      <a:pt x="132" y="46"/>
                    </a:lnTo>
                    <a:lnTo>
                      <a:pt x="132" y="42"/>
                    </a:lnTo>
                    <a:lnTo>
                      <a:pt x="130" y="40"/>
                    </a:lnTo>
                    <a:lnTo>
                      <a:pt x="130" y="38"/>
                    </a:lnTo>
                    <a:lnTo>
                      <a:pt x="128" y="36"/>
                    </a:lnTo>
                    <a:lnTo>
                      <a:pt x="126" y="32"/>
                    </a:lnTo>
                    <a:lnTo>
                      <a:pt x="124" y="30"/>
                    </a:lnTo>
                    <a:lnTo>
                      <a:pt x="122" y="28"/>
                    </a:lnTo>
                    <a:lnTo>
                      <a:pt x="120" y="28"/>
                    </a:lnTo>
                    <a:lnTo>
                      <a:pt x="120" y="26"/>
                    </a:lnTo>
                    <a:lnTo>
                      <a:pt x="118" y="26"/>
                    </a:lnTo>
                    <a:lnTo>
                      <a:pt x="116" y="26"/>
                    </a:lnTo>
                    <a:lnTo>
                      <a:pt x="114" y="24"/>
                    </a:lnTo>
                    <a:lnTo>
                      <a:pt x="110" y="24"/>
                    </a:lnTo>
                    <a:lnTo>
                      <a:pt x="106" y="24"/>
                    </a:lnTo>
                    <a:lnTo>
                      <a:pt x="102" y="24"/>
                    </a:lnTo>
                    <a:lnTo>
                      <a:pt x="98" y="22"/>
                    </a:lnTo>
                    <a:lnTo>
                      <a:pt x="96" y="22"/>
                    </a:lnTo>
                    <a:lnTo>
                      <a:pt x="96" y="22"/>
                    </a:lnTo>
                    <a:lnTo>
                      <a:pt x="94" y="20"/>
                    </a:lnTo>
                    <a:lnTo>
                      <a:pt x="92" y="20"/>
                    </a:lnTo>
                    <a:lnTo>
                      <a:pt x="92" y="18"/>
                    </a:lnTo>
                    <a:lnTo>
                      <a:pt x="92" y="18"/>
                    </a:lnTo>
                    <a:lnTo>
                      <a:pt x="92" y="18"/>
                    </a:lnTo>
                    <a:lnTo>
                      <a:pt x="92" y="16"/>
                    </a:lnTo>
                    <a:lnTo>
                      <a:pt x="90" y="14"/>
                    </a:lnTo>
                    <a:lnTo>
                      <a:pt x="90" y="10"/>
                    </a:lnTo>
                    <a:lnTo>
                      <a:pt x="90" y="8"/>
                    </a:lnTo>
                    <a:lnTo>
                      <a:pt x="90" y="6"/>
                    </a:lnTo>
                    <a:lnTo>
                      <a:pt x="90" y="4"/>
                    </a:lnTo>
                    <a:lnTo>
                      <a:pt x="90" y="4"/>
                    </a:lnTo>
                    <a:lnTo>
                      <a:pt x="88" y="2"/>
                    </a:lnTo>
                    <a:lnTo>
                      <a:pt x="88" y="2"/>
                    </a:lnTo>
                    <a:lnTo>
                      <a:pt x="86" y="2"/>
                    </a:lnTo>
                    <a:lnTo>
                      <a:pt x="86" y="2"/>
                    </a:lnTo>
                    <a:lnTo>
                      <a:pt x="84" y="0"/>
                    </a:lnTo>
                    <a:lnTo>
                      <a:pt x="82" y="0"/>
                    </a:lnTo>
                    <a:lnTo>
                      <a:pt x="82" y="0"/>
                    </a:lnTo>
                    <a:lnTo>
                      <a:pt x="80" y="0"/>
                    </a:lnTo>
                    <a:lnTo>
                      <a:pt x="76" y="0"/>
                    </a:lnTo>
                    <a:lnTo>
                      <a:pt x="74" y="2"/>
                    </a:lnTo>
                    <a:lnTo>
                      <a:pt x="70" y="2"/>
                    </a:lnTo>
                    <a:lnTo>
                      <a:pt x="68" y="2"/>
                    </a:lnTo>
                    <a:lnTo>
                      <a:pt x="68" y="4"/>
                    </a:lnTo>
                    <a:lnTo>
                      <a:pt x="66" y="4"/>
                    </a:lnTo>
                    <a:lnTo>
                      <a:pt x="66" y="4"/>
                    </a:lnTo>
                    <a:lnTo>
                      <a:pt x="64" y="6"/>
                    </a:lnTo>
                    <a:lnTo>
                      <a:pt x="64" y="6"/>
                    </a:lnTo>
                    <a:lnTo>
                      <a:pt x="64" y="6"/>
                    </a:lnTo>
                    <a:lnTo>
                      <a:pt x="64" y="8"/>
                    </a:lnTo>
                    <a:lnTo>
                      <a:pt x="64" y="10"/>
                    </a:lnTo>
                    <a:lnTo>
                      <a:pt x="64" y="12"/>
                    </a:lnTo>
                    <a:lnTo>
                      <a:pt x="64" y="14"/>
                    </a:lnTo>
                    <a:lnTo>
                      <a:pt x="64" y="16"/>
                    </a:lnTo>
                    <a:lnTo>
                      <a:pt x="64" y="18"/>
                    </a:lnTo>
                    <a:lnTo>
                      <a:pt x="64" y="18"/>
                    </a:lnTo>
                    <a:lnTo>
                      <a:pt x="62" y="20"/>
                    </a:lnTo>
                    <a:lnTo>
                      <a:pt x="62" y="20"/>
                    </a:lnTo>
                    <a:lnTo>
                      <a:pt x="62" y="20"/>
                    </a:lnTo>
                    <a:lnTo>
                      <a:pt x="62" y="20"/>
                    </a:lnTo>
                    <a:lnTo>
                      <a:pt x="60" y="20"/>
                    </a:lnTo>
                    <a:lnTo>
                      <a:pt x="60" y="22"/>
                    </a:lnTo>
                    <a:lnTo>
                      <a:pt x="58" y="22"/>
                    </a:lnTo>
                    <a:lnTo>
                      <a:pt x="56" y="22"/>
                    </a:lnTo>
                    <a:lnTo>
                      <a:pt x="50" y="22"/>
                    </a:lnTo>
                    <a:lnTo>
                      <a:pt x="50" y="22"/>
                    </a:lnTo>
                    <a:lnTo>
                      <a:pt x="48" y="22"/>
                    </a:lnTo>
                    <a:lnTo>
                      <a:pt x="48" y="22"/>
                    </a:lnTo>
                    <a:close/>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509" name="Freeform 548">
                <a:extLst>
                  <a:ext uri="{FF2B5EF4-FFF2-40B4-BE49-F238E27FC236}">
                    <a16:creationId xmlns:a16="http://schemas.microsoft.com/office/drawing/2014/main" id="{61BA7B92-B9A0-45D4-AFFF-786786A2B9D5}"/>
                  </a:ext>
                </a:extLst>
              </p:cNvPr>
              <p:cNvSpPr>
                <a:spLocks/>
              </p:cNvSpPr>
              <p:nvPr/>
            </p:nvSpPr>
            <p:spPr bwMode="auto">
              <a:xfrm>
                <a:off x="2145003" y="2352842"/>
                <a:ext cx="69850" cy="50800"/>
              </a:xfrm>
              <a:custGeom>
                <a:avLst/>
                <a:gdLst>
                  <a:gd name="T0" fmla="*/ 26 w 44"/>
                  <a:gd name="T1" fmla="*/ 2 h 32"/>
                  <a:gd name="T2" fmla="*/ 22 w 44"/>
                  <a:gd name="T3" fmla="*/ 2 h 32"/>
                  <a:gd name="T4" fmla="*/ 16 w 44"/>
                  <a:gd name="T5" fmla="*/ 2 h 32"/>
                  <a:gd name="T6" fmla="*/ 12 w 44"/>
                  <a:gd name="T7" fmla="*/ 2 h 32"/>
                  <a:gd name="T8" fmla="*/ 10 w 44"/>
                  <a:gd name="T9" fmla="*/ 2 h 32"/>
                  <a:gd name="T10" fmla="*/ 8 w 44"/>
                  <a:gd name="T11" fmla="*/ 4 h 32"/>
                  <a:gd name="T12" fmla="*/ 6 w 44"/>
                  <a:gd name="T13" fmla="*/ 6 h 32"/>
                  <a:gd name="T14" fmla="*/ 4 w 44"/>
                  <a:gd name="T15" fmla="*/ 10 h 32"/>
                  <a:gd name="T16" fmla="*/ 2 w 44"/>
                  <a:gd name="T17" fmla="*/ 14 h 32"/>
                  <a:gd name="T18" fmla="*/ 0 w 44"/>
                  <a:gd name="T19" fmla="*/ 22 h 32"/>
                  <a:gd name="T20" fmla="*/ 0 w 44"/>
                  <a:gd name="T21" fmla="*/ 26 h 32"/>
                  <a:gd name="T22" fmla="*/ 0 w 44"/>
                  <a:gd name="T23" fmla="*/ 30 h 32"/>
                  <a:gd name="T24" fmla="*/ 0 w 44"/>
                  <a:gd name="T25" fmla="*/ 30 h 32"/>
                  <a:gd name="T26" fmla="*/ 2 w 44"/>
                  <a:gd name="T27" fmla="*/ 32 h 32"/>
                  <a:gd name="T28" fmla="*/ 4 w 44"/>
                  <a:gd name="T29" fmla="*/ 32 h 32"/>
                  <a:gd name="T30" fmla="*/ 6 w 44"/>
                  <a:gd name="T31" fmla="*/ 32 h 32"/>
                  <a:gd name="T32" fmla="*/ 8 w 44"/>
                  <a:gd name="T33" fmla="*/ 30 h 32"/>
                  <a:gd name="T34" fmla="*/ 16 w 44"/>
                  <a:gd name="T35" fmla="*/ 24 h 32"/>
                  <a:gd name="T36" fmla="*/ 18 w 44"/>
                  <a:gd name="T37" fmla="*/ 22 h 32"/>
                  <a:gd name="T38" fmla="*/ 20 w 44"/>
                  <a:gd name="T39" fmla="*/ 20 h 32"/>
                  <a:gd name="T40" fmla="*/ 24 w 44"/>
                  <a:gd name="T41" fmla="*/ 20 h 32"/>
                  <a:gd name="T42" fmla="*/ 32 w 44"/>
                  <a:gd name="T43" fmla="*/ 18 h 32"/>
                  <a:gd name="T44" fmla="*/ 36 w 44"/>
                  <a:gd name="T45" fmla="*/ 18 h 32"/>
                  <a:gd name="T46" fmla="*/ 38 w 44"/>
                  <a:gd name="T47" fmla="*/ 16 h 32"/>
                  <a:gd name="T48" fmla="*/ 40 w 44"/>
                  <a:gd name="T49" fmla="*/ 14 h 32"/>
                  <a:gd name="T50" fmla="*/ 42 w 44"/>
                  <a:gd name="T51" fmla="*/ 10 h 32"/>
                  <a:gd name="T52" fmla="*/ 44 w 44"/>
                  <a:gd name="T53" fmla="*/ 6 h 32"/>
                  <a:gd name="T54" fmla="*/ 44 w 44"/>
                  <a:gd name="T55" fmla="*/ 2 h 32"/>
                  <a:gd name="T56" fmla="*/ 42 w 44"/>
                  <a:gd name="T57" fmla="*/ 0 h 32"/>
                  <a:gd name="T58" fmla="*/ 42 w 44"/>
                  <a:gd name="T59" fmla="*/ 0 h 32"/>
                  <a:gd name="T60" fmla="*/ 40 w 44"/>
                  <a:gd name="T61" fmla="*/ 0 h 32"/>
                  <a:gd name="T62" fmla="*/ 38 w 44"/>
                  <a:gd name="T63" fmla="*/ 0 h 32"/>
                  <a:gd name="T64" fmla="*/ 30 w 44"/>
                  <a:gd name="T65" fmla="*/ 2 h 32"/>
                  <a:gd name="T66" fmla="*/ 26 w 44"/>
                  <a:gd name="T67"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 h="32">
                    <a:moveTo>
                      <a:pt x="26" y="2"/>
                    </a:moveTo>
                    <a:lnTo>
                      <a:pt x="26" y="2"/>
                    </a:lnTo>
                    <a:lnTo>
                      <a:pt x="24" y="2"/>
                    </a:lnTo>
                    <a:lnTo>
                      <a:pt x="22" y="2"/>
                    </a:lnTo>
                    <a:lnTo>
                      <a:pt x="18" y="2"/>
                    </a:lnTo>
                    <a:lnTo>
                      <a:pt x="16" y="2"/>
                    </a:lnTo>
                    <a:lnTo>
                      <a:pt x="12" y="2"/>
                    </a:lnTo>
                    <a:lnTo>
                      <a:pt x="12" y="2"/>
                    </a:lnTo>
                    <a:lnTo>
                      <a:pt x="10" y="2"/>
                    </a:lnTo>
                    <a:lnTo>
                      <a:pt x="10" y="2"/>
                    </a:lnTo>
                    <a:lnTo>
                      <a:pt x="10" y="2"/>
                    </a:lnTo>
                    <a:lnTo>
                      <a:pt x="8" y="4"/>
                    </a:lnTo>
                    <a:lnTo>
                      <a:pt x="8" y="4"/>
                    </a:lnTo>
                    <a:lnTo>
                      <a:pt x="6" y="6"/>
                    </a:lnTo>
                    <a:lnTo>
                      <a:pt x="6" y="8"/>
                    </a:lnTo>
                    <a:lnTo>
                      <a:pt x="4" y="10"/>
                    </a:lnTo>
                    <a:lnTo>
                      <a:pt x="4" y="12"/>
                    </a:lnTo>
                    <a:lnTo>
                      <a:pt x="2" y="14"/>
                    </a:lnTo>
                    <a:lnTo>
                      <a:pt x="2" y="18"/>
                    </a:lnTo>
                    <a:lnTo>
                      <a:pt x="0" y="22"/>
                    </a:lnTo>
                    <a:lnTo>
                      <a:pt x="0" y="24"/>
                    </a:lnTo>
                    <a:lnTo>
                      <a:pt x="0" y="26"/>
                    </a:lnTo>
                    <a:lnTo>
                      <a:pt x="0" y="28"/>
                    </a:lnTo>
                    <a:lnTo>
                      <a:pt x="0" y="30"/>
                    </a:lnTo>
                    <a:lnTo>
                      <a:pt x="0" y="30"/>
                    </a:lnTo>
                    <a:lnTo>
                      <a:pt x="0" y="30"/>
                    </a:lnTo>
                    <a:lnTo>
                      <a:pt x="0" y="30"/>
                    </a:lnTo>
                    <a:lnTo>
                      <a:pt x="2" y="32"/>
                    </a:lnTo>
                    <a:lnTo>
                      <a:pt x="2" y="32"/>
                    </a:lnTo>
                    <a:lnTo>
                      <a:pt x="4" y="32"/>
                    </a:lnTo>
                    <a:lnTo>
                      <a:pt x="4" y="32"/>
                    </a:lnTo>
                    <a:lnTo>
                      <a:pt x="6" y="32"/>
                    </a:lnTo>
                    <a:lnTo>
                      <a:pt x="6" y="30"/>
                    </a:lnTo>
                    <a:lnTo>
                      <a:pt x="8" y="30"/>
                    </a:lnTo>
                    <a:lnTo>
                      <a:pt x="10" y="28"/>
                    </a:lnTo>
                    <a:lnTo>
                      <a:pt x="16" y="24"/>
                    </a:lnTo>
                    <a:lnTo>
                      <a:pt x="18" y="22"/>
                    </a:lnTo>
                    <a:lnTo>
                      <a:pt x="18" y="22"/>
                    </a:lnTo>
                    <a:lnTo>
                      <a:pt x="20" y="20"/>
                    </a:lnTo>
                    <a:lnTo>
                      <a:pt x="20" y="20"/>
                    </a:lnTo>
                    <a:lnTo>
                      <a:pt x="22" y="20"/>
                    </a:lnTo>
                    <a:lnTo>
                      <a:pt x="24" y="20"/>
                    </a:lnTo>
                    <a:lnTo>
                      <a:pt x="30" y="20"/>
                    </a:lnTo>
                    <a:lnTo>
                      <a:pt x="32" y="18"/>
                    </a:lnTo>
                    <a:lnTo>
                      <a:pt x="36" y="18"/>
                    </a:lnTo>
                    <a:lnTo>
                      <a:pt x="36" y="18"/>
                    </a:lnTo>
                    <a:lnTo>
                      <a:pt x="38" y="18"/>
                    </a:lnTo>
                    <a:lnTo>
                      <a:pt x="38" y="16"/>
                    </a:lnTo>
                    <a:lnTo>
                      <a:pt x="40" y="16"/>
                    </a:lnTo>
                    <a:lnTo>
                      <a:pt x="40" y="14"/>
                    </a:lnTo>
                    <a:lnTo>
                      <a:pt x="42" y="12"/>
                    </a:lnTo>
                    <a:lnTo>
                      <a:pt x="42" y="10"/>
                    </a:lnTo>
                    <a:lnTo>
                      <a:pt x="42" y="8"/>
                    </a:lnTo>
                    <a:lnTo>
                      <a:pt x="44" y="6"/>
                    </a:lnTo>
                    <a:lnTo>
                      <a:pt x="44" y="4"/>
                    </a:lnTo>
                    <a:lnTo>
                      <a:pt x="44" y="2"/>
                    </a:lnTo>
                    <a:lnTo>
                      <a:pt x="42" y="2"/>
                    </a:lnTo>
                    <a:lnTo>
                      <a:pt x="42" y="0"/>
                    </a:lnTo>
                    <a:lnTo>
                      <a:pt x="42" y="0"/>
                    </a:lnTo>
                    <a:lnTo>
                      <a:pt x="42" y="0"/>
                    </a:lnTo>
                    <a:lnTo>
                      <a:pt x="40" y="0"/>
                    </a:lnTo>
                    <a:lnTo>
                      <a:pt x="40" y="0"/>
                    </a:lnTo>
                    <a:lnTo>
                      <a:pt x="40" y="0"/>
                    </a:lnTo>
                    <a:lnTo>
                      <a:pt x="38" y="0"/>
                    </a:lnTo>
                    <a:lnTo>
                      <a:pt x="34" y="0"/>
                    </a:lnTo>
                    <a:lnTo>
                      <a:pt x="30" y="2"/>
                    </a:lnTo>
                    <a:lnTo>
                      <a:pt x="28" y="2"/>
                    </a:lnTo>
                    <a:lnTo>
                      <a:pt x="26" y="2"/>
                    </a:lnTo>
                    <a:close/>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510" name="Freeform 550">
                <a:extLst>
                  <a:ext uri="{FF2B5EF4-FFF2-40B4-BE49-F238E27FC236}">
                    <a16:creationId xmlns:a16="http://schemas.microsoft.com/office/drawing/2014/main" id="{E75D5676-8A8E-4BE5-A7E6-6EEE4F091C9D}"/>
                  </a:ext>
                </a:extLst>
              </p:cNvPr>
              <p:cNvSpPr>
                <a:spLocks/>
              </p:cNvSpPr>
              <p:nvPr/>
            </p:nvSpPr>
            <p:spPr bwMode="auto">
              <a:xfrm>
                <a:off x="2141828" y="2298867"/>
                <a:ext cx="79375" cy="41275"/>
              </a:xfrm>
              <a:custGeom>
                <a:avLst/>
                <a:gdLst>
                  <a:gd name="T0" fmla="*/ 14 w 50"/>
                  <a:gd name="T1" fmla="*/ 8 h 26"/>
                  <a:gd name="T2" fmla="*/ 14 w 50"/>
                  <a:gd name="T3" fmla="*/ 8 h 26"/>
                  <a:gd name="T4" fmla="*/ 16 w 50"/>
                  <a:gd name="T5" fmla="*/ 6 h 26"/>
                  <a:gd name="T6" fmla="*/ 20 w 50"/>
                  <a:gd name="T7" fmla="*/ 4 h 26"/>
                  <a:gd name="T8" fmla="*/ 20 w 50"/>
                  <a:gd name="T9" fmla="*/ 2 h 26"/>
                  <a:gd name="T10" fmla="*/ 22 w 50"/>
                  <a:gd name="T11" fmla="*/ 2 h 26"/>
                  <a:gd name="T12" fmla="*/ 24 w 50"/>
                  <a:gd name="T13" fmla="*/ 0 h 26"/>
                  <a:gd name="T14" fmla="*/ 26 w 50"/>
                  <a:gd name="T15" fmla="*/ 0 h 26"/>
                  <a:gd name="T16" fmla="*/ 28 w 50"/>
                  <a:gd name="T17" fmla="*/ 0 h 26"/>
                  <a:gd name="T18" fmla="*/ 30 w 50"/>
                  <a:gd name="T19" fmla="*/ 0 h 26"/>
                  <a:gd name="T20" fmla="*/ 32 w 50"/>
                  <a:gd name="T21" fmla="*/ 0 h 26"/>
                  <a:gd name="T22" fmla="*/ 34 w 50"/>
                  <a:gd name="T23" fmla="*/ 0 h 26"/>
                  <a:gd name="T24" fmla="*/ 38 w 50"/>
                  <a:gd name="T25" fmla="*/ 0 h 26"/>
                  <a:gd name="T26" fmla="*/ 40 w 50"/>
                  <a:gd name="T27" fmla="*/ 0 h 26"/>
                  <a:gd name="T28" fmla="*/ 42 w 50"/>
                  <a:gd name="T29" fmla="*/ 2 h 26"/>
                  <a:gd name="T30" fmla="*/ 42 w 50"/>
                  <a:gd name="T31" fmla="*/ 2 h 26"/>
                  <a:gd name="T32" fmla="*/ 44 w 50"/>
                  <a:gd name="T33" fmla="*/ 4 h 26"/>
                  <a:gd name="T34" fmla="*/ 46 w 50"/>
                  <a:gd name="T35" fmla="*/ 4 h 26"/>
                  <a:gd name="T36" fmla="*/ 46 w 50"/>
                  <a:gd name="T37" fmla="*/ 6 h 26"/>
                  <a:gd name="T38" fmla="*/ 48 w 50"/>
                  <a:gd name="T39" fmla="*/ 8 h 26"/>
                  <a:gd name="T40" fmla="*/ 50 w 50"/>
                  <a:gd name="T41" fmla="*/ 10 h 26"/>
                  <a:gd name="T42" fmla="*/ 50 w 50"/>
                  <a:gd name="T43" fmla="*/ 12 h 26"/>
                  <a:gd name="T44" fmla="*/ 50 w 50"/>
                  <a:gd name="T45" fmla="*/ 12 h 26"/>
                  <a:gd name="T46" fmla="*/ 50 w 50"/>
                  <a:gd name="T47" fmla="*/ 14 h 26"/>
                  <a:gd name="T48" fmla="*/ 50 w 50"/>
                  <a:gd name="T49" fmla="*/ 14 h 26"/>
                  <a:gd name="T50" fmla="*/ 50 w 50"/>
                  <a:gd name="T51" fmla="*/ 14 h 26"/>
                  <a:gd name="T52" fmla="*/ 50 w 50"/>
                  <a:gd name="T53" fmla="*/ 16 h 26"/>
                  <a:gd name="T54" fmla="*/ 50 w 50"/>
                  <a:gd name="T55" fmla="*/ 16 h 26"/>
                  <a:gd name="T56" fmla="*/ 48 w 50"/>
                  <a:gd name="T57" fmla="*/ 18 h 26"/>
                  <a:gd name="T58" fmla="*/ 46 w 50"/>
                  <a:gd name="T59" fmla="*/ 18 h 26"/>
                  <a:gd name="T60" fmla="*/ 46 w 50"/>
                  <a:gd name="T61" fmla="*/ 18 h 26"/>
                  <a:gd name="T62" fmla="*/ 44 w 50"/>
                  <a:gd name="T63" fmla="*/ 20 h 26"/>
                  <a:gd name="T64" fmla="*/ 40 w 50"/>
                  <a:gd name="T65" fmla="*/ 20 h 26"/>
                  <a:gd name="T66" fmla="*/ 38 w 50"/>
                  <a:gd name="T67" fmla="*/ 20 h 26"/>
                  <a:gd name="T68" fmla="*/ 34 w 50"/>
                  <a:gd name="T69" fmla="*/ 20 h 26"/>
                  <a:gd name="T70" fmla="*/ 30 w 50"/>
                  <a:gd name="T71" fmla="*/ 22 h 26"/>
                  <a:gd name="T72" fmla="*/ 28 w 50"/>
                  <a:gd name="T73" fmla="*/ 22 h 26"/>
                  <a:gd name="T74" fmla="*/ 26 w 50"/>
                  <a:gd name="T75" fmla="*/ 22 h 26"/>
                  <a:gd name="T76" fmla="*/ 22 w 50"/>
                  <a:gd name="T77" fmla="*/ 24 h 26"/>
                  <a:gd name="T78" fmla="*/ 18 w 50"/>
                  <a:gd name="T79" fmla="*/ 24 h 26"/>
                  <a:gd name="T80" fmla="*/ 14 w 50"/>
                  <a:gd name="T81" fmla="*/ 26 h 26"/>
                  <a:gd name="T82" fmla="*/ 12 w 50"/>
                  <a:gd name="T83" fmla="*/ 26 h 26"/>
                  <a:gd name="T84" fmla="*/ 10 w 50"/>
                  <a:gd name="T85" fmla="*/ 26 h 26"/>
                  <a:gd name="T86" fmla="*/ 8 w 50"/>
                  <a:gd name="T87" fmla="*/ 26 h 26"/>
                  <a:gd name="T88" fmla="*/ 6 w 50"/>
                  <a:gd name="T89" fmla="*/ 26 h 26"/>
                  <a:gd name="T90" fmla="*/ 4 w 50"/>
                  <a:gd name="T91" fmla="*/ 26 h 26"/>
                  <a:gd name="T92" fmla="*/ 2 w 50"/>
                  <a:gd name="T93" fmla="*/ 26 h 26"/>
                  <a:gd name="T94" fmla="*/ 2 w 50"/>
                  <a:gd name="T95" fmla="*/ 26 h 26"/>
                  <a:gd name="T96" fmla="*/ 2 w 50"/>
                  <a:gd name="T97" fmla="*/ 26 h 26"/>
                  <a:gd name="T98" fmla="*/ 2 w 50"/>
                  <a:gd name="T99" fmla="*/ 26 h 26"/>
                  <a:gd name="T100" fmla="*/ 0 w 50"/>
                  <a:gd name="T101" fmla="*/ 24 h 26"/>
                  <a:gd name="T102" fmla="*/ 0 w 50"/>
                  <a:gd name="T103" fmla="*/ 24 h 26"/>
                  <a:gd name="T104" fmla="*/ 0 w 50"/>
                  <a:gd name="T105" fmla="*/ 22 h 26"/>
                  <a:gd name="T106" fmla="*/ 0 w 50"/>
                  <a:gd name="T107" fmla="*/ 22 h 26"/>
                  <a:gd name="T108" fmla="*/ 2 w 50"/>
                  <a:gd name="T109" fmla="*/ 20 h 26"/>
                  <a:gd name="T110" fmla="*/ 2 w 50"/>
                  <a:gd name="T111" fmla="*/ 20 h 26"/>
                  <a:gd name="T112" fmla="*/ 2 w 50"/>
                  <a:gd name="T113" fmla="*/ 18 h 26"/>
                  <a:gd name="T114" fmla="*/ 4 w 50"/>
                  <a:gd name="T115" fmla="*/ 16 h 26"/>
                  <a:gd name="T116" fmla="*/ 8 w 50"/>
                  <a:gd name="T117" fmla="*/ 14 h 26"/>
                  <a:gd name="T118" fmla="*/ 10 w 50"/>
                  <a:gd name="T119" fmla="*/ 10 h 26"/>
                  <a:gd name="T120" fmla="*/ 14 w 50"/>
                  <a:gd name="T121"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 h="26">
                    <a:moveTo>
                      <a:pt x="14" y="8"/>
                    </a:moveTo>
                    <a:lnTo>
                      <a:pt x="14" y="8"/>
                    </a:lnTo>
                    <a:lnTo>
                      <a:pt x="16" y="6"/>
                    </a:lnTo>
                    <a:lnTo>
                      <a:pt x="20" y="4"/>
                    </a:lnTo>
                    <a:lnTo>
                      <a:pt x="20" y="2"/>
                    </a:lnTo>
                    <a:lnTo>
                      <a:pt x="22" y="2"/>
                    </a:lnTo>
                    <a:lnTo>
                      <a:pt x="24" y="0"/>
                    </a:lnTo>
                    <a:lnTo>
                      <a:pt x="26" y="0"/>
                    </a:lnTo>
                    <a:lnTo>
                      <a:pt x="28" y="0"/>
                    </a:lnTo>
                    <a:lnTo>
                      <a:pt x="30" y="0"/>
                    </a:lnTo>
                    <a:lnTo>
                      <a:pt x="32" y="0"/>
                    </a:lnTo>
                    <a:lnTo>
                      <a:pt x="34" y="0"/>
                    </a:lnTo>
                    <a:lnTo>
                      <a:pt x="38" y="0"/>
                    </a:lnTo>
                    <a:lnTo>
                      <a:pt x="40" y="0"/>
                    </a:lnTo>
                    <a:lnTo>
                      <a:pt x="42" y="2"/>
                    </a:lnTo>
                    <a:lnTo>
                      <a:pt x="42" y="2"/>
                    </a:lnTo>
                    <a:lnTo>
                      <a:pt x="44" y="4"/>
                    </a:lnTo>
                    <a:lnTo>
                      <a:pt x="46" y="4"/>
                    </a:lnTo>
                    <a:lnTo>
                      <a:pt x="46" y="6"/>
                    </a:lnTo>
                    <a:lnTo>
                      <a:pt x="48" y="8"/>
                    </a:lnTo>
                    <a:lnTo>
                      <a:pt x="50" y="10"/>
                    </a:lnTo>
                    <a:lnTo>
                      <a:pt x="50" y="12"/>
                    </a:lnTo>
                    <a:lnTo>
                      <a:pt x="50" y="12"/>
                    </a:lnTo>
                    <a:lnTo>
                      <a:pt x="50" y="14"/>
                    </a:lnTo>
                    <a:lnTo>
                      <a:pt x="50" y="14"/>
                    </a:lnTo>
                    <a:lnTo>
                      <a:pt x="50" y="14"/>
                    </a:lnTo>
                    <a:lnTo>
                      <a:pt x="50" y="16"/>
                    </a:lnTo>
                    <a:lnTo>
                      <a:pt x="50" y="16"/>
                    </a:lnTo>
                    <a:lnTo>
                      <a:pt x="48" y="18"/>
                    </a:lnTo>
                    <a:lnTo>
                      <a:pt x="46" y="18"/>
                    </a:lnTo>
                    <a:lnTo>
                      <a:pt x="46" y="18"/>
                    </a:lnTo>
                    <a:lnTo>
                      <a:pt x="44" y="20"/>
                    </a:lnTo>
                    <a:lnTo>
                      <a:pt x="40" y="20"/>
                    </a:lnTo>
                    <a:lnTo>
                      <a:pt x="38" y="20"/>
                    </a:lnTo>
                    <a:lnTo>
                      <a:pt x="34" y="20"/>
                    </a:lnTo>
                    <a:lnTo>
                      <a:pt x="30" y="22"/>
                    </a:lnTo>
                    <a:lnTo>
                      <a:pt x="28" y="22"/>
                    </a:lnTo>
                    <a:lnTo>
                      <a:pt x="26" y="22"/>
                    </a:lnTo>
                    <a:lnTo>
                      <a:pt x="22" y="24"/>
                    </a:lnTo>
                    <a:lnTo>
                      <a:pt x="18" y="24"/>
                    </a:lnTo>
                    <a:lnTo>
                      <a:pt x="14" y="26"/>
                    </a:lnTo>
                    <a:lnTo>
                      <a:pt x="12" y="26"/>
                    </a:lnTo>
                    <a:lnTo>
                      <a:pt x="10" y="26"/>
                    </a:lnTo>
                    <a:lnTo>
                      <a:pt x="8" y="26"/>
                    </a:lnTo>
                    <a:lnTo>
                      <a:pt x="6" y="26"/>
                    </a:lnTo>
                    <a:lnTo>
                      <a:pt x="4" y="26"/>
                    </a:lnTo>
                    <a:lnTo>
                      <a:pt x="2" y="26"/>
                    </a:lnTo>
                    <a:lnTo>
                      <a:pt x="2" y="26"/>
                    </a:lnTo>
                    <a:lnTo>
                      <a:pt x="2" y="26"/>
                    </a:lnTo>
                    <a:lnTo>
                      <a:pt x="2" y="26"/>
                    </a:lnTo>
                    <a:lnTo>
                      <a:pt x="0" y="24"/>
                    </a:lnTo>
                    <a:lnTo>
                      <a:pt x="0" y="24"/>
                    </a:lnTo>
                    <a:lnTo>
                      <a:pt x="0" y="22"/>
                    </a:lnTo>
                    <a:lnTo>
                      <a:pt x="0" y="22"/>
                    </a:lnTo>
                    <a:lnTo>
                      <a:pt x="2" y="20"/>
                    </a:lnTo>
                    <a:lnTo>
                      <a:pt x="2" y="20"/>
                    </a:lnTo>
                    <a:lnTo>
                      <a:pt x="2" y="18"/>
                    </a:lnTo>
                    <a:lnTo>
                      <a:pt x="4" y="16"/>
                    </a:lnTo>
                    <a:lnTo>
                      <a:pt x="8" y="14"/>
                    </a:lnTo>
                    <a:lnTo>
                      <a:pt x="10" y="10"/>
                    </a:lnTo>
                    <a:lnTo>
                      <a:pt x="14" y="8"/>
                    </a:lnTo>
                    <a:close/>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511" name="Freeform 552">
                <a:extLst>
                  <a:ext uri="{FF2B5EF4-FFF2-40B4-BE49-F238E27FC236}">
                    <a16:creationId xmlns:a16="http://schemas.microsoft.com/office/drawing/2014/main" id="{4C9685AD-1634-4DB7-A2B4-04C71B673A26}"/>
                  </a:ext>
                </a:extLst>
              </p:cNvPr>
              <p:cNvSpPr>
                <a:spLocks/>
              </p:cNvSpPr>
              <p:nvPr/>
            </p:nvSpPr>
            <p:spPr bwMode="auto">
              <a:xfrm>
                <a:off x="2300578" y="2298867"/>
                <a:ext cx="107950" cy="73025"/>
              </a:xfrm>
              <a:custGeom>
                <a:avLst/>
                <a:gdLst>
                  <a:gd name="T0" fmla="*/ 12 w 68"/>
                  <a:gd name="T1" fmla="*/ 0 h 46"/>
                  <a:gd name="T2" fmla="*/ 14 w 68"/>
                  <a:gd name="T3" fmla="*/ 0 h 46"/>
                  <a:gd name="T4" fmla="*/ 18 w 68"/>
                  <a:gd name="T5" fmla="*/ 0 h 46"/>
                  <a:gd name="T6" fmla="*/ 26 w 68"/>
                  <a:gd name="T7" fmla="*/ 2 h 46"/>
                  <a:gd name="T8" fmla="*/ 34 w 68"/>
                  <a:gd name="T9" fmla="*/ 4 h 46"/>
                  <a:gd name="T10" fmla="*/ 42 w 68"/>
                  <a:gd name="T11" fmla="*/ 6 h 46"/>
                  <a:gd name="T12" fmla="*/ 46 w 68"/>
                  <a:gd name="T13" fmla="*/ 6 h 46"/>
                  <a:gd name="T14" fmla="*/ 48 w 68"/>
                  <a:gd name="T15" fmla="*/ 8 h 46"/>
                  <a:gd name="T16" fmla="*/ 54 w 68"/>
                  <a:gd name="T17" fmla="*/ 14 h 46"/>
                  <a:gd name="T18" fmla="*/ 58 w 68"/>
                  <a:gd name="T19" fmla="*/ 18 h 46"/>
                  <a:gd name="T20" fmla="*/ 62 w 68"/>
                  <a:gd name="T21" fmla="*/ 24 h 46"/>
                  <a:gd name="T22" fmla="*/ 64 w 68"/>
                  <a:gd name="T23" fmla="*/ 28 h 46"/>
                  <a:gd name="T24" fmla="*/ 66 w 68"/>
                  <a:gd name="T25" fmla="*/ 32 h 46"/>
                  <a:gd name="T26" fmla="*/ 68 w 68"/>
                  <a:gd name="T27" fmla="*/ 36 h 46"/>
                  <a:gd name="T28" fmla="*/ 68 w 68"/>
                  <a:gd name="T29" fmla="*/ 38 h 46"/>
                  <a:gd name="T30" fmla="*/ 68 w 68"/>
                  <a:gd name="T31" fmla="*/ 40 h 46"/>
                  <a:gd name="T32" fmla="*/ 66 w 68"/>
                  <a:gd name="T33" fmla="*/ 42 h 46"/>
                  <a:gd name="T34" fmla="*/ 62 w 68"/>
                  <a:gd name="T35" fmla="*/ 44 h 46"/>
                  <a:gd name="T36" fmla="*/ 58 w 68"/>
                  <a:gd name="T37" fmla="*/ 46 h 46"/>
                  <a:gd name="T38" fmla="*/ 54 w 68"/>
                  <a:gd name="T39" fmla="*/ 46 h 46"/>
                  <a:gd name="T40" fmla="*/ 48 w 68"/>
                  <a:gd name="T41" fmla="*/ 46 h 46"/>
                  <a:gd name="T42" fmla="*/ 44 w 68"/>
                  <a:gd name="T43" fmla="*/ 46 h 46"/>
                  <a:gd name="T44" fmla="*/ 40 w 68"/>
                  <a:gd name="T45" fmla="*/ 46 h 46"/>
                  <a:gd name="T46" fmla="*/ 36 w 68"/>
                  <a:gd name="T47" fmla="*/ 46 h 46"/>
                  <a:gd name="T48" fmla="*/ 36 w 68"/>
                  <a:gd name="T49" fmla="*/ 44 h 46"/>
                  <a:gd name="T50" fmla="*/ 34 w 68"/>
                  <a:gd name="T51" fmla="*/ 42 h 46"/>
                  <a:gd name="T52" fmla="*/ 34 w 68"/>
                  <a:gd name="T53" fmla="*/ 38 h 46"/>
                  <a:gd name="T54" fmla="*/ 32 w 68"/>
                  <a:gd name="T55" fmla="*/ 34 h 46"/>
                  <a:gd name="T56" fmla="*/ 30 w 68"/>
                  <a:gd name="T57" fmla="*/ 32 h 46"/>
                  <a:gd name="T58" fmla="*/ 30 w 68"/>
                  <a:gd name="T59" fmla="*/ 30 h 46"/>
                  <a:gd name="T60" fmla="*/ 28 w 68"/>
                  <a:gd name="T61" fmla="*/ 30 h 46"/>
                  <a:gd name="T62" fmla="*/ 26 w 68"/>
                  <a:gd name="T63" fmla="*/ 30 h 46"/>
                  <a:gd name="T64" fmla="*/ 20 w 68"/>
                  <a:gd name="T65" fmla="*/ 28 h 46"/>
                  <a:gd name="T66" fmla="*/ 16 w 68"/>
                  <a:gd name="T67" fmla="*/ 28 h 46"/>
                  <a:gd name="T68" fmla="*/ 12 w 68"/>
                  <a:gd name="T69" fmla="*/ 28 h 46"/>
                  <a:gd name="T70" fmla="*/ 10 w 68"/>
                  <a:gd name="T71" fmla="*/ 26 h 46"/>
                  <a:gd name="T72" fmla="*/ 6 w 68"/>
                  <a:gd name="T73" fmla="*/ 22 h 46"/>
                  <a:gd name="T74" fmla="*/ 2 w 68"/>
                  <a:gd name="T75" fmla="*/ 18 h 46"/>
                  <a:gd name="T76" fmla="*/ 0 w 68"/>
                  <a:gd name="T77" fmla="*/ 14 h 46"/>
                  <a:gd name="T78" fmla="*/ 0 w 68"/>
                  <a:gd name="T79" fmla="*/ 12 h 46"/>
                  <a:gd name="T80" fmla="*/ 0 w 68"/>
                  <a:gd name="T81" fmla="*/ 10 h 46"/>
                  <a:gd name="T82" fmla="*/ 0 w 68"/>
                  <a:gd name="T83" fmla="*/ 8 h 46"/>
                  <a:gd name="T84" fmla="*/ 0 w 68"/>
                  <a:gd name="T85" fmla="*/ 6 h 46"/>
                  <a:gd name="T86" fmla="*/ 4 w 68"/>
                  <a:gd name="T87" fmla="*/ 4 h 46"/>
                  <a:gd name="T88" fmla="*/ 8 w 68"/>
                  <a:gd name="T89" fmla="*/ 2 h 46"/>
                  <a:gd name="T90" fmla="*/ 12 w 68"/>
                  <a:gd name="T9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8" h="46">
                    <a:moveTo>
                      <a:pt x="12" y="0"/>
                    </a:moveTo>
                    <a:lnTo>
                      <a:pt x="12" y="0"/>
                    </a:lnTo>
                    <a:lnTo>
                      <a:pt x="12" y="0"/>
                    </a:lnTo>
                    <a:lnTo>
                      <a:pt x="14" y="0"/>
                    </a:lnTo>
                    <a:lnTo>
                      <a:pt x="16" y="0"/>
                    </a:lnTo>
                    <a:lnTo>
                      <a:pt x="18" y="0"/>
                    </a:lnTo>
                    <a:lnTo>
                      <a:pt x="20" y="0"/>
                    </a:lnTo>
                    <a:lnTo>
                      <a:pt x="26" y="2"/>
                    </a:lnTo>
                    <a:lnTo>
                      <a:pt x="30" y="2"/>
                    </a:lnTo>
                    <a:lnTo>
                      <a:pt x="34" y="4"/>
                    </a:lnTo>
                    <a:lnTo>
                      <a:pt x="38" y="4"/>
                    </a:lnTo>
                    <a:lnTo>
                      <a:pt x="42" y="6"/>
                    </a:lnTo>
                    <a:lnTo>
                      <a:pt x="44" y="6"/>
                    </a:lnTo>
                    <a:lnTo>
                      <a:pt x="46" y="6"/>
                    </a:lnTo>
                    <a:lnTo>
                      <a:pt x="48" y="8"/>
                    </a:lnTo>
                    <a:lnTo>
                      <a:pt x="48" y="8"/>
                    </a:lnTo>
                    <a:lnTo>
                      <a:pt x="52" y="12"/>
                    </a:lnTo>
                    <a:lnTo>
                      <a:pt x="54" y="14"/>
                    </a:lnTo>
                    <a:lnTo>
                      <a:pt x="56" y="16"/>
                    </a:lnTo>
                    <a:lnTo>
                      <a:pt x="58" y="18"/>
                    </a:lnTo>
                    <a:lnTo>
                      <a:pt x="60" y="20"/>
                    </a:lnTo>
                    <a:lnTo>
                      <a:pt x="62" y="24"/>
                    </a:lnTo>
                    <a:lnTo>
                      <a:pt x="62" y="26"/>
                    </a:lnTo>
                    <a:lnTo>
                      <a:pt x="64" y="28"/>
                    </a:lnTo>
                    <a:lnTo>
                      <a:pt x="66" y="30"/>
                    </a:lnTo>
                    <a:lnTo>
                      <a:pt x="66" y="32"/>
                    </a:lnTo>
                    <a:lnTo>
                      <a:pt x="68" y="34"/>
                    </a:lnTo>
                    <a:lnTo>
                      <a:pt x="68" y="36"/>
                    </a:lnTo>
                    <a:lnTo>
                      <a:pt x="68" y="38"/>
                    </a:lnTo>
                    <a:lnTo>
                      <a:pt x="68" y="38"/>
                    </a:lnTo>
                    <a:lnTo>
                      <a:pt x="68" y="40"/>
                    </a:lnTo>
                    <a:lnTo>
                      <a:pt x="68" y="40"/>
                    </a:lnTo>
                    <a:lnTo>
                      <a:pt x="66" y="42"/>
                    </a:lnTo>
                    <a:lnTo>
                      <a:pt x="66" y="42"/>
                    </a:lnTo>
                    <a:lnTo>
                      <a:pt x="64" y="44"/>
                    </a:lnTo>
                    <a:lnTo>
                      <a:pt x="62" y="44"/>
                    </a:lnTo>
                    <a:lnTo>
                      <a:pt x="60" y="46"/>
                    </a:lnTo>
                    <a:lnTo>
                      <a:pt x="58" y="46"/>
                    </a:lnTo>
                    <a:lnTo>
                      <a:pt x="56" y="46"/>
                    </a:lnTo>
                    <a:lnTo>
                      <a:pt x="54" y="46"/>
                    </a:lnTo>
                    <a:lnTo>
                      <a:pt x="50" y="46"/>
                    </a:lnTo>
                    <a:lnTo>
                      <a:pt x="48" y="46"/>
                    </a:lnTo>
                    <a:lnTo>
                      <a:pt x="46" y="46"/>
                    </a:lnTo>
                    <a:lnTo>
                      <a:pt x="44" y="46"/>
                    </a:lnTo>
                    <a:lnTo>
                      <a:pt x="42" y="46"/>
                    </a:lnTo>
                    <a:lnTo>
                      <a:pt x="40" y="46"/>
                    </a:lnTo>
                    <a:lnTo>
                      <a:pt x="38" y="46"/>
                    </a:lnTo>
                    <a:lnTo>
                      <a:pt x="36" y="46"/>
                    </a:lnTo>
                    <a:lnTo>
                      <a:pt x="36" y="44"/>
                    </a:lnTo>
                    <a:lnTo>
                      <a:pt x="36" y="44"/>
                    </a:lnTo>
                    <a:lnTo>
                      <a:pt x="36" y="44"/>
                    </a:lnTo>
                    <a:lnTo>
                      <a:pt x="34" y="42"/>
                    </a:lnTo>
                    <a:lnTo>
                      <a:pt x="34" y="40"/>
                    </a:lnTo>
                    <a:lnTo>
                      <a:pt x="34" y="38"/>
                    </a:lnTo>
                    <a:lnTo>
                      <a:pt x="32" y="36"/>
                    </a:lnTo>
                    <a:lnTo>
                      <a:pt x="32" y="34"/>
                    </a:lnTo>
                    <a:lnTo>
                      <a:pt x="32" y="32"/>
                    </a:lnTo>
                    <a:lnTo>
                      <a:pt x="30" y="32"/>
                    </a:lnTo>
                    <a:lnTo>
                      <a:pt x="30" y="30"/>
                    </a:lnTo>
                    <a:lnTo>
                      <a:pt x="30" y="30"/>
                    </a:lnTo>
                    <a:lnTo>
                      <a:pt x="28" y="30"/>
                    </a:lnTo>
                    <a:lnTo>
                      <a:pt x="28" y="30"/>
                    </a:lnTo>
                    <a:lnTo>
                      <a:pt x="26" y="30"/>
                    </a:lnTo>
                    <a:lnTo>
                      <a:pt x="26" y="30"/>
                    </a:lnTo>
                    <a:lnTo>
                      <a:pt x="24" y="28"/>
                    </a:lnTo>
                    <a:lnTo>
                      <a:pt x="20" y="28"/>
                    </a:lnTo>
                    <a:lnTo>
                      <a:pt x="18" y="28"/>
                    </a:lnTo>
                    <a:lnTo>
                      <a:pt x="16" y="28"/>
                    </a:lnTo>
                    <a:lnTo>
                      <a:pt x="14" y="28"/>
                    </a:lnTo>
                    <a:lnTo>
                      <a:pt x="12" y="28"/>
                    </a:lnTo>
                    <a:lnTo>
                      <a:pt x="12" y="28"/>
                    </a:lnTo>
                    <a:lnTo>
                      <a:pt x="10" y="26"/>
                    </a:lnTo>
                    <a:lnTo>
                      <a:pt x="8" y="24"/>
                    </a:lnTo>
                    <a:lnTo>
                      <a:pt x="6" y="22"/>
                    </a:lnTo>
                    <a:lnTo>
                      <a:pt x="4" y="20"/>
                    </a:lnTo>
                    <a:lnTo>
                      <a:pt x="2" y="18"/>
                    </a:lnTo>
                    <a:lnTo>
                      <a:pt x="0" y="16"/>
                    </a:lnTo>
                    <a:lnTo>
                      <a:pt x="0" y="14"/>
                    </a:lnTo>
                    <a:lnTo>
                      <a:pt x="0" y="14"/>
                    </a:lnTo>
                    <a:lnTo>
                      <a:pt x="0" y="12"/>
                    </a:lnTo>
                    <a:lnTo>
                      <a:pt x="0" y="12"/>
                    </a:lnTo>
                    <a:lnTo>
                      <a:pt x="0" y="10"/>
                    </a:lnTo>
                    <a:lnTo>
                      <a:pt x="0" y="10"/>
                    </a:lnTo>
                    <a:lnTo>
                      <a:pt x="0" y="8"/>
                    </a:lnTo>
                    <a:lnTo>
                      <a:pt x="0" y="8"/>
                    </a:lnTo>
                    <a:lnTo>
                      <a:pt x="0" y="6"/>
                    </a:lnTo>
                    <a:lnTo>
                      <a:pt x="2" y="6"/>
                    </a:lnTo>
                    <a:lnTo>
                      <a:pt x="4" y="4"/>
                    </a:lnTo>
                    <a:lnTo>
                      <a:pt x="6" y="2"/>
                    </a:lnTo>
                    <a:lnTo>
                      <a:pt x="8" y="2"/>
                    </a:lnTo>
                    <a:lnTo>
                      <a:pt x="10" y="0"/>
                    </a:lnTo>
                    <a:lnTo>
                      <a:pt x="12" y="0"/>
                    </a:lnTo>
                    <a:close/>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512" name="Freeform 554">
                <a:extLst>
                  <a:ext uri="{FF2B5EF4-FFF2-40B4-BE49-F238E27FC236}">
                    <a16:creationId xmlns:a16="http://schemas.microsoft.com/office/drawing/2014/main" id="{B6A55A53-D4B8-4DD1-B2A0-BD9367B4724B}"/>
                  </a:ext>
                </a:extLst>
              </p:cNvPr>
              <p:cNvSpPr>
                <a:spLocks/>
              </p:cNvSpPr>
              <p:nvPr/>
            </p:nvSpPr>
            <p:spPr bwMode="auto">
              <a:xfrm>
                <a:off x="2297403" y="2517942"/>
                <a:ext cx="104775" cy="114300"/>
              </a:xfrm>
              <a:custGeom>
                <a:avLst/>
                <a:gdLst>
                  <a:gd name="T0" fmla="*/ 22 w 66"/>
                  <a:gd name="T1" fmla="*/ 8 h 72"/>
                  <a:gd name="T2" fmla="*/ 24 w 66"/>
                  <a:gd name="T3" fmla="*/ 10 h 72"/>
                  <a:gd name="T4" fmla="*/ 26 w 66"/>
                  <a:gd name="T5" fmla="*/ 20 h 72"/>
                  <a:gd name="T6" fmla="*/ 28 w 66"/>
                  <a:gd name="T7" fmla="*/ 22 h 72"/>
                  <a:gd name="T8" fmla="*/ 28 w 66"/>
                  <a:gd name="T9" fmla="*/ 32 h 72"/>
                  <a:gd name="T10" fmla="*/ 28 w 66"/>
                  <a:gd name="T11" fmla="*/ 38 h 72"/>
                  <a:gd name="T12" fmla="*/ 26 w 66"/>
                  <a:gd name="T13" fmla="*/ 40 h 72"/>
                  <a:gd name="T14" fmla="*/ 24 w 66"/>
                  <a:gd name="T15" fmla="*/ 40 h 72"/>
                  <a:gd name="T16" fmla="*/ 22 w 66"/>
                  <a:gd name="T17" fmla="*/ 40 h 72"/>
                  <a:gd name="T18" fmla="*/ 18 w 66"/>
                  <a:gd name="T19" fmla="*/ 38 h 72"/>
                  <a:gd name="T20" fmla="*/ 10 w 66"/>
                  <a:gd name="T21" fmla="*/ 30 h 72"/>
                  <a:gd name="T22" fmla="*/ 6 w 66"/>
                  <a:gd name="T23" fmla="*/ 28 h 72"/>
                  <a:gd name="T24" fmla="*/ 4 w 66"/>
                  <a:gd name="T25" fmla="*/ 28 h 72"/>
                  <a:gd name="T26" fmla="*/ 2 w 66"/>
                  <a:gd name="T27" fmla="*/ 28 h 72"/>
                  <a:gd name="T28" fmla="*/ 0 w 66"/>
                  <a:gd name="T29" fmla="*/ 32 h 72"/>
                  <a:gd name="T30" fmla="*/ 0 w 66"/>
                  <a:gd name="T31" fmla="*/ 40 h 72"/>
                  <a:gd name="T32" fmla="*/ 0 w 66"/>
                  <a:gd name="T33" fmla="*/ 44 h 72"/>
                  <a:gd name="T34" fmla="*/ 4 w 66"/>
                  <a:gd name="T35" fmla="*/ 46 h 72"/>
                  <a:gd name="T36" fmla="*/ 16 w 66"/>
                  <a:gd name="T37" fmla="*/ 52 h 72"/>
                  <a:gd name="T38" fmla="*/ 20 w 66"/>
                  <a:gd name="T39" fmla="*/ 56 h 72"/>
                  <a:gd name="T40" fmla="*/ 26 w 66"/>
                  <a:gd name="T41" fmla="*/ 62 h 72"/>
                  <a:gd name="T42" fmla="*/ 30 w 66"/>
                  <a:gd name="T43" fmla="*/ 68 h 72"/>
                  <a:gd name="T44" fmla="*/ 32 w 66"/>
                  <a:gd name="T45" fmla="*/ 70 h 72"/>
                  <a:gd name="T46" fmla="*/ 42 w 66"/>
                  <a:gd name="T47" fmla="*/ 72 h 72"/>
                  <a:gd name="T48" fmla="*/ 50 w 66"/>
                  <a:gd name="T49" fmla="*/ 72 h 72"/>
                  <a:gd name="T50" fmla="*/ 54 w 66"/>
                  <a:gd name="T51" fmla="*/ 70 h 72"/>
                  <a:gd name="T52" fmla="*/ 56 w 66"/>
                  <a:gd name="T53" fmla="*/ 68 h 72"/>
                  <a:gd name="T54" fmla="*/ 60 w 66"/>
                  <a:gd name="T55" fmla="*/ 64 h 72"/>
                  <a:gd name="T56" fmla="*/ 64 w 66"/>
                  <a:gd name="T57" fmla="*/ 54 h 72"/>
                  <a:gd name="T58" fmla="*/ 66 w 66"/>
                  <a:gd name="T59" fmla="*/ 48 h 72"/>
                  <a:gd name="T60" fmla="*/ 66 w 66"/>
                  <a:gd name="T61" fmla="*/ 46 h 72"/>
                  <a:gd name="T62" fmla="*/ 62 w 66"/>
                  <a:gd name="T63" fmla="*/ 40 h 72"/>
                  <a:gd name="T64" fmla="*/ 58 w 66"/>
                  <a:gd name="T65" fmla="*/ 32 h 72"/>
                  <a:gd name="T66" fmla="*/ 58 w 66"/>
                  <a:gd name="T67" fmla="*/ 28 h 72"/>
                  <a:gd name="T68" fmla="*/ 60 w 66"/>
                  <a:gd name="T69" fmla="*/ 20 h 72"/>
                  <a:gd name="T70" fmla="*/ 62 w 66"/>
                  <a:gd name="T71" fmla="*/ 10 h 72"/>
                  <a:gd name="T72" fmla="*/ 62 w 66"/>
                  <a:gd name="T73" fmla="*/ 4 h 72"/>
                  <a:gd name="T74" fmla="*/ 60 w 66"/>
                  <a:gd name="T75" fmla="*/ 2 h 72"/>
                  <a:gd name="T76" fmla="*/ 58 w 66"/>
                  <a:gd name="T77" fmla="*/ 0 h 72"/>
                  <a:gd name="T78" fmla="*/ 50 w 66"/>
                  <a:gd name="T79" fmla="*/ 0 h 72"/>
                  <a:gd name="T80" fmla="*/ 42 w 66"/>
                  <a:gd name="T81" fmla="*/ 0 h 72"/>
                  <a:gd name="T82" fmla="*/ 32 w 66"/>
                  <a:gd name="T83" fmla="*/ 2 h 72"/>
                  <a:gd name="T84" fmla="*/ 26 w 66"/>
                  <a:gd name="T85" fmla="*/ 4 h 72"/>
                  <a:gd name="T86" fmla="*/ 24 w 66"/>
                  <a:gd name="T87" fmla="*/ 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6" h="72">
                    <a:moveTo>
                      <a:pt x="24" y="8"/>
                    </a:moveTo>
                    <a:lnTo>
                      <a:pt x="24" y="8"/>
                    </a:lnTo>
                    <a:lnTo>
                      <a:pt x="22" y="8"/>
                    </a:lnTo>
                    <a:lnTo>
                      <a:pt x="22" y="10"/>
                    </a:lnTo>
                    <a:lnTo>
                      <a:pt x="22" y="10"/>
                    </a:lnTo>
                    <a:lnTo>
                      <a:pt x="24" y="10"/>
                    </a:lnTo>
                    <a:lnTo>
                      <a:pt x="24" y="12"/>
                    </a:lnTo>
                    <a:lnTo>
                      <a:pt x="24" y="16"/>
                    </a:lnTo>
                    <a:lnTo>
                      <a:pt x="26" y="20"/>
                    </a:lnTo>
                    <a:lnTo>
                      <a:pt x="28" y="22"/>
                    </a:lnTo>
                    <a:lnTo>
                      <a:pt x="28" y="22"/>
                    </a:lnTo>
                    <a:lnTo>
                      <a:pt x="28" y="22"/>
                    </a:lnTo>
                    <a:lnTo>
                      <a:pt x="28" y="28"/>
                    </a:lnTo>
                    <a:lnTo>
                      <a:pt x="28" y="30"/>
                    </a:lnTo>
                    <a:lnTo>
                      <a:pt x="28" y="32"/>
                    </a:lnTo>
                    <a:lnTo>
                      <a:pt x="28" y="36"/>
                    </a:lnTo>
                    <a:lnTo>
                      <a:pt x="28" y="36"/>
                    </a:lnTo>
                    <a:lnTo>
                      <a:pt x="28" y="38"/>
                    </a:lnTo>
                    <a:lnTo>
                      <a:pt x="28" y="38"/>
                    </a:lnTo>
                    <a:lnTo>
                      <a:pt x="26" y="40"/>
                    </a:lnTo>
                    <a:lnTo>
                      <a:pt x="26" y="40"/>
                    </a:lnTo>
                    <a:lnTo>
                      <a:pt x="26" y="40"/>
                    </a:lnTo>
                    <a:lnTo>
                      <a:pt x="24" y="40"/>
                    </a:lnTo>
                    <a:lnTo>
                      <a:pt x="24" y="40"/>
                    </a:lnTo>
                    <a:lnTo>
                      <a:pt x="24" y="40"/>
                    </a:lnTo>
                    <a:lnTo>
                      <a:pt x="24" y="40"/>
                    </a:lnTo>
                    <a:lnTo>
                      <a:pt x="22" y="40"/>
                    </a:lnTo>
                    <a:lnTo>
                      <a:pt x="20" y="40"/>
                    </a:lnTo>
                    <a:lnTo>
                      <a:pt x="18" y="38"/>
                    </a:lnTo>
                    <a:lnTo>
                      <a:pt x="18" y="38"/>
                    </a:lnTo>
                    <a:lnTo>
                      <a:pt x="14" y="34"/>
                    </a:lnTo>
                    <a:lnTo>
                      <a:pt x="12" y="32"/>
                    </a:lnTo>
                    <a:lnTo>
                      <a:pt x="10" y="30"/>
                    </a:lnTo>
                    <a:lnTo>
                      <a:pt x="8" y="30"/>
                    </a:lnTo>
                    <a:lnTo>
                      <a:pt x="6" y="28"/>
                    </a:lnTo>
                    <a:lnTo>
                      <a:pt x="6" y="28"/>
                    </a:lnTo>
                    <a:lnTo>
                      <a:pt x="4" y="28"/>
                    </a:lnTo>
                    <a:lnTo>
                      <a:pt x="4" y="28"/>
                    </a:lnTo>
                    <a:lnTo>
                      <a:pt x="4" y="28"/>
                    </a:lnTo>
                    <a:lnTo>
                      <a:pt x="4" y="28"/>
                    </a:lnTo>
                    <a:lnTo>
                      <a:pt x="2" y="28"/>
                    </a:lnTo>
                    <a:lnTo>
                      <a:pt x="2" y="28"/>
                    </a:lnTo>
                    <a:lnTo>
                      <a:pt x="2" y="30"/>
                    </a:lnTo>
                    <a:lnTo>
                      <a:pt x="0" y="30"/>
                    </a:lnTo>
                    <a:lnTo>
                      <a:pt x="0" y="32"/>
                    </a:lnTo>
                    <a:lnTo>
                      <a:pt x="0" y="34"/>
                    </a:lnTo>
                    <a:lnTo>
                      <a:pt x="0" y="38"/>
                    </a:lnTo>
                    <a:lnTo>
                      <a:pt x="0" y="40"/>
                    </a:lnTo>
                    <a:lnTo>
                      <a:pt x="0" y="42"/>
                    </a:lnTo>
                    <a:lnTo>
                      <a:pt x="0" y="44"/>
                    </a:lnTo>
                    <a:lnTo>
                      <a:pt x="0" y="44"/>
                    </a:lnTo>
                    <a:lnTo>
                      <a:pt x="2" y="46"/>
                    </a:lnTo>
                    <a:lnTo>
                      <a:pt x="2" y="46"/>
                    </a:lnTo>
                    <a:lnTo>
                      <a:pt x="4" y="46"/>
                    </a:lnTo>
                    <a:lnTo>
                      <a:pt x="6" y="48"/>
                    </a:lnTo>
                    <a:lnTo>
                      <a:pt x="10" y="50"/>
                    </a:lnTo>
                    <a:lnTo>
                      <a:pt x="16" y="52"/>
                    </a:lnTo>
                    <a:lnTo>
                      <a:pt x="18" y="54"/>
                    </a:lnTo>
                    <a:lnTo>
                      <a:pt x="20" y="56"/>
                    </a:lnTo>
                    <a:lnTo>
                      <a:pt x="20" y="56"/>
                    </a:lnTo>
                    <a:lnTo>
                      <a:pt x="22" y="56"/>
                    </a:lnTo>
                    <a:lnTo>
                      <a:pt x="24" y="58"/>
                    </a:lnTo>
                    <a:lnTo>
                      <a:pt x="26" y="62"/>
                    </a:lnTo>
                    <a:lnTo>
                      <a:pt x="26" y="64"/>
                    </a:lnTo>
                    <a:lnTo>
                      <a:pt x="28" y="66"/>
                    </a:lnTo>
                    <a:lnTo>
                      <a:pt x="30" y="68"/>
                    </a:lnTo>
                    <a:lnTo>
                      <a:pt x="30" y="68"/>
                    </a:lnTo>
                    <a:lnTo>
                      <a:pt x="30" y="68"/>
                    </a:lnTo>
                    <a:lnTo>
                      <a:pt x="32" y="70"/>
                    </a:lnTo>
                    <a:lnTo>
                      <a:pt x="36" y="70"/>
                    </a:lnTo>
                    <a:lnTo>
                      <a:pt x="38" y="72"/>
                    </a:lnTo>
                    <a:lnTo>
                      <a:pt x="42" y="72"/>
                    </a:lnTo>
                    <a:lnTo>
                      <a:pt x="46" y="72"/>
                    </a:lnTo>
                    <a:lnTo>
                      <a:pt x="48" y="72"/>
                    </a:lnTo>
                    <a:lnTo>
                      <a:pt x="50" y="72"/>
                    </a:lnTo>
                    <a:lnTo>
                      <a:pt x="52" y="72"/>
                    </a:lnTo>
                    <a:lnTo>
                      <a:pt x="52" y="72"/>
                    </a:lnTo>
                    <a:lnTo>
                      <a:pt x="54" y="70"/>
                    </a:lnTo>
                    <a:lnTo>
                      <a:pt x="54" y="70"/>
                    </a:lnTo>
                    <a:lnTo>
                      <a:pt x="56" y="70"/>
                    </a:lnTo>
                    <a:lnTo>
                      <a:pt x="56" y="68"/>
                    </a:lnTo>
                    <a:lnTo>
                      <a:pt x="58" y="68"/>
                    </a:lnTo>
                    <a:lnTo>
                      <a:pt x="58" y="66"/>
                    </a:lnTo>
                    <a:lnTo>
                      <a:pt x="60" y="64"/>
                    </a:lnTo>
                    <a:lnTo>
                      <a:pt x="62" y="60"/>
                    </a:lnTo>
                    <a:lnTo>
                      <a:pt x="64" y="58"/>
                    </a:lnTo>
                    <a:lnTo>
                      <a:pt x="64" y="54"/>
                    </a:lnTo>
                    <a:lnTo>
                      <a:pt x="66" y="50"/>
                    </a:lnTo>
                    <a:lnTo>
                      <a:pt x="66" y="50"/>
                    </a:lnTo>
                    <a:lnTo>
                      <a:pt x="66" y="48"/>
                    </a:lnTo>
                    <a:lnTo>
                      <a:pt x="66" y="48"/>
                    </a:lnTo>
                    <a:lnTo>
                      <a:pt x="66" y="46"/>
                    </a:lnTo>
                    <a:lnTo>
                      <a:pt x="66" y="46"/>
                    </a:lnTo>
                    <a:lnTo>
                      <a:pt x="64" y="44"/>
                    </a:lnTo>
                    <a:lnTo>
                      <a:pt x="64" y="42"/>
                    </a:lnTo>
                    <a:lnTo>
                      <a:pt x="62" y="40"/>
                    </a:lnTo>
                    <a:lnTo>
                      <a:pt x="60" y="34"/>
                    </a:lnTo>
                    <a:lnTo>
                      <a:pt x="58" y="32"/>
                    </a:lnTo>
                    <a:lnTo>
                      <a:pt x="58" y="32"/>
                    </a:lnTo>
                    <a:lnTo>
                      <a:pt x="58" y="30"/>
                    </a:lnTo>
                    <a:lnTo>
                      <a:pt x="58" y="30"/>
                    </a:lnTo>
                    <a:lnTo>
                      <a:pt x="58" y="28"/>
                    </a:lnTo>
                    <a:lnTo>
                      <a:pt x="58" y="26"/>
                    </a:lnTo>
                    <a:lnTo>
                      <a:pt x="58" y="24"/>
                    </a:lnTo>
                    <a:lnTo>
                      <a:pt x="60" y="20"/>
                    </a:lnTo>
                    <a:lnTo>
                      <a:pt x="60" y="16"/>
                    </a:lnTo>
                    <a:lnTo>
                      <a:pt x="62" y="12"/>
                    </a:lnTo>
                    <a:lnTo>
                      <a:pt x="62" y="10"/>
                    </a:lnTo>
                    <a:lnTo>
                      <a:pt x="62" y="8"/>
                    </a:lnTo>
                    <a:lnTo>
                      <a:pt x="62" y="6"/>
                    </a:lnTo>
                    <a:lnTo>
                      <a:pt x="62" y="4"/>
                    </a:lnTo>
                    <a:lnTo>
                      <a:pt x="62" y="4"/>
                    </a:lnTo>
                    <a:lnTo>
                      <a:pt x="62" y="4"/>
                    </a:lnTo>
                    <a:lnTo>
                      <a:pt x="60" y="2"/>
                    </a:lnTo>
                    <a:lnTo>
                      <a:pt x="60" y="2"/>
                    </a:lnTo>
                    <a:lnTo>
                      <a:pt x="60" y="2"/>
                    </a:lnTo>
                    <a:lnTo>
                      <a:pt x="58" y="0"/>
                    </a:lnTo>
                    <a:lnTo>
                      <a:pt x="56" y="0"/>
                    </a:lnTo>
                    <a:lnTo>
                      <a:pt x="52" y="0"/>
                    </a:lnTo>
                    <a:lnTo>
                      <a:pt x="50" y="0"/>
                    </a:lnTo>
                    <a:lnTo>
                      <a:pt x="48" y="0"/>
                    </a:lnTo>
                    <a:lnTo>
                      <a:pt x="44" y="0"/>
                    </a:lnTo>
                    <a:lnTo>
                      <a:pt x="42" y="0"/>
                    </a:lnTo>
                    <a:lnTo>
                      <a:pt x="38" y="0"/>
                    </a:lnTo>
                    <a:lnTo>
                      <a:pt x="36" y="0"/>
                    </a:lnTo>
                    <a:lnTo>
                      <a:pt x="32" y="2"/>
                    </a:lnTo>
                    <a:lnTo>
                      <a:pt x="30" y="2"/>
                    </a:lnTo>
                    <a:lnTo>
                      <a:pt x="28" y="4"/>
                    </a:lnTo>
                    <a:lnTo>
                      <a:pt x="26" y="4"/>
                    </a:lnTo>
                    <a:lnTo>
                      <a:pt x="24" y="6"/>
                    </a:lnTo>
                    <a:lnTo>
                      <a:pt x="24" y="6"/>
                    </a:lnTo>
                    <a:lnTo>
                      <a:pt x="24" y="8"/>
                    </a:lnTo>
                    <a:close/>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513" name="Freeform 556">
                <a:extLst>
                  <a:ext uri="{FF2B5EF4-FFF2-40B4-BE49-F238E27FC236}">
                    <a16:creationId xmlns:a16="http://schemas.microsoft.com/office/drawing/2014/main" id="{E79A957F-D2FF-435E-8947-ED63FB82C0BE}"/>
                  </a:ext>
                </a:extLst>
              </p:cNvPr>
              <p:cNvSpPr>
                <a:spLocks/>
              </p:cNvSpPr>
              <p:nvPr/>
            </p:nvSpPr>
            <p:spPr bwMode="auto">
              <a:xfrm>
                <a:off x="2319628" y="2679867"/>
                <a:ext cx="66675" cy="53975"/>
              </a:xfrm>
              <a:custGeom>
                <a:avLst/>
                <a:gdLst>
                  <a:gd name="T0" fmla="*/ 22 w 42"/>
                  <a:gd name="T1" fmla="*/ 0 h 34"/>
                  <a:gd name="T2" fmla="*/ 22 w 42"/>
                  <a:gd name="T3" fmla="*/ 0 h 34"/>
                  <a:gd name="T4" fmla="*/ 20 w 42"/>
                  <a:gd name="T5" fmla="*/ 0 h 34"/>
                  <a:gd name="T6" fmla="*/ 20 w 42"/>
                  <a:gd name="T7" fmla="*/ 2 h 34"/>
                  <a:gd name="T8" fmla="*/ 18 w 42"/>
                  <a:gd name="T9" fmla="*/ 2 h 34"/>
                  <a:gd name="T10" fmla="*/ 18 w 42"/>
                  <a:gd name="T11" fmla="*/ 2 h 34"/>
                  <a:gd name="T12" fmla="*/ 16 w 42"/>
                  <a:gd name="T13" fmla="*/ 4 h 34"/>
                  <a:gd name="T14" fmla="*/ 14 w 42"/>
                  <a:gd name="T15" fmla="*/ 4 h 34"/>
                  <a:gd name="T16" fmla="*/ 12 w 42"/>
                  <a:gd name="T17" fmla="*/ 6 h 34"/>
                  <a:gd name="T18" fmla="*/ 10 w 42"/>
                  <a:gd name="T19" fmla="*/ 8 h 34"/>
                  <a:gd name="T20" fmla="*/ 8 w 42"/>
                  <a:gd name="T21" fmla="*/ 10 h 34"/>
                  <a:gd name="T22" fmla="*/ 6 w 42"/>
                  <a:gd name="T23" fmla="*/ 12 h 34"/>
                  <a:gd name="T24" fmla="*/ 6 w 42"/>
                  <a:gd name="T25" fmla="*/ 12 h 34"/>
                  <a:gd name="T26" fmla="*/ 4 w 42"/>
                  <a:gd name="T27" fmla="*/ 16 h 34"/>
                  <a:gd name="T28" fmla="*/ 2 w 42"/>
                  <a:gd name="T29" fmla="*/ 18 h 34"/>
                  <a:gd name="T30" fmla="*/ 2 w 42"/>
                  <a:gd name="T31" fmla="*/ 20 h 34"/>
                  <a:gd name="T32" fmla="*/ 0 w 42"/>
                  <a:gd name="T33" fmla="*/ 22 h 34"/>
                  <a:gd name="T34" fmla="*/ 0 w 42"/>
                  <a:gd name="T35" fmla="*/ 24 h 34"/>
                  <a:gd name="T36" fmla="*/ 0 w 42"/>
                  <a:gd name="T37" fmla="*/ 26 h 34"/>
                  <a:gd name="T38" fmla="*/ 0 w 42"/>
                  <a:gd name="T39" fmla="*/ 26 h 34"/>
                  <a:gd name="T40" fmla="*/ 0 w 42"/>
                  <a:gd name="T41" fmla="*/ 28 h 34"/>
                  <a:gd name="T42" fmla="*/ 0 w 42"/>
                  <a:gd name="T43" fmla="*/ 28 h 34"/>
                  <a:gd name="T44" fmla="*/ 2 w 42"/>
                  <a:gd name="T45" fmla="*/ 30 h 34"/>
                  <a:gd name="T46" fmla="*/ 2 w 42"/>
                  <a:gd name="T47" fmla="*/ 30 h 34"/>
                  <a:gd name="T48" fmla="*/ 4 w 42"/>
                  <a:gd name="T49" fmla="*/ 32 h 34"/>
                  <a:gd name="T50" fmla="*/ 4 w 42"/>
                  <a:gd name="T51" fmla="*/ 32 h 34"/>
                  <a:gd name="T52" fmla="*/ 6 w 42"/>
                  <a:gd name="T53" fmla="*/ 32 h 34"/>
                  <a:gd name="T54" fmla="*/ 8 w 42"/>
                  <a:gd name="T55" fmla="*/ 32 h 34"/>
                  <a:gd name="T56" fmla="*/ 10 w 42"/>
                  <a:gd name="T57" fmla="*/ 32 h 34"/>
                  <a:gd name="T58" fmla="*/ 12 w 42"/>
                  <a:gd name="T59" fmla="*/ 34 h 34"/>
                  <a:gd name="T60" fmla="*/ 14 w 42"/>
                  <a:gd name="T61" fmla="*/ 34 h 34"/>
                  <a:gd name="T62" fmla="*/ 18 w 42"/>
                  <a:gd name="T63" fmla="*/ 34 h 34"/>
                  <a:gd name="T64" fmla="*/ 20 w 42"/>
                  <a:gd name="T65" fmla="*/ 32 h 34"/>
                  <a:gd name="T66" fmla="*/ 24 w 42"/>
                  <a:gd name="T67" fmla="*/ 32 h 34"/>
                  <a:gd name="T68" fmla="*/ 26 w 42"/>
                  <a:gd name="T69" fmla="*/ 32 h 34"/>
                  <a:gd name="T70" fmla="*/ 28 w 42"/>
                  <a:gd name="T71" fmla="*/ 32 h 34"/>
                  <a:gd name="T72" fmla="*/ 32 w 42"/>
                  <a:gd name="T73" fmla="*/ 30 h 34"/>
                  <a:gd name="T74" fmla="*/ 34 w 42"/>
                  <a:gd name="T75" fmla="*/ 30 h 34"/>
                  <a:gd name="T76" fmla="*/ 36 w 42"/>
                  <a:gd name="T77" fmla="*/ 28 h 34"/>
                  <a:gd name="T78" fmla="*/ 38 w 42"/>
                  <a:gd name="T79" fmla="*/ 26 h 34"/>
                  <a:gd name="T80" fmla="*/ 40 w 42"/>
                  <a:gd name="T81" fmla="*/ 26 h 34"/>
                  <a:gd name="T82" fmla="*/ 40 w 42"/>
                  <a:gd name="T83" fmla="*/ 26 h 34"/>
                  <a:gd name="T84" fmla="*/ 42 w 42"/>
                  <a:gd name="T85" fmla="*/ 24 h 34"/>
                  <a:gd name="T86" fmla="*/ 42 w 42"/>
                  <a:gd name="T87" fmla="*/ 24 h 34"/>
                  <a:gd name="T88" fmla="*/ 42 w 42"/>
                  <a:gd name="T89" fmla="*/ 22 h 34"/>
                  <a:gd name="T90" fmla="*/ 42 w 42"/>
                  <a:gd name="T91" fmla="*/ 22 h 34"/>
                  <a:gd name="T92" fmla="*/ 42 w 42"/>
                  <a:gd name="T93" fmla="*/ 20 h 34"/>
                  <a:gd name="T94" fmla="*/ 42 w 42"/>
                  <a:gd name="T95" fmla="*/ 18 h 34"/>
                  <a:gd name="T96" fmla="*/ 42 w 42"/>
                  <a:gd name="T97" fmla="*/ 18 h 34"/>
                  <a:gd name="T98" fmla="*/ 40 w 42"/>
                  <a:gd name="T99" fmla="*/ 16 h 34"/>
                  <a:gd name="T100" fmla="*/ 40 w 42"/>
                  <a:gd name="T101" fmla="*/ 14 h 34"/>
                  <a:gd name="T102" fmla="*/ 38 w 42"/>
                  <a:gd name="T103" fmla="*/ 12 h 34"/>
                  <a:gd name="T104" fmla="*/ 36 w 42"/>
                  <a:gd name="T105" fmla="*/ 10 h 34"/>
                  <a:gd name="T106" fmla="*/ 36 w 42"/>
                  <a:gd name="T107" fmla="*/ 8 h 34"/>
                  <a:gd name="T108" fmla="*/ 34 w 42"/>
                  <a:gd name="T109" fmla="*/ 8 h 34"/>
                  <a:gd name="T110" fmla="*/ 32 w 42"/>
                  <a:gd name="T111" fmla="*/ 6 h 34"/>
                  <a:gd name="T112" fmla="*/ 30 w 42"/>
                  <a:gd name="T113" fmla="*/ 4 h 34"/>
                  <a:gd name="T114" fmla="*/ 28 w 42"/>
                  <a:gd name="T115" fmla="*/ 4 h 34"/>
                  <a:gd name="T116" fmla="*/ 26 w 42"/>
                  <a:gd name="T117" fmla="*/ 2 h 34"/>
                  <a:gd name="T118" fmla="*/ 24 w 42"/>
                  <a:gd name="T119" fmla="*/ 2 h 34"/>
                  <a:gd name="T120" fmla="*/ 24 w 42"/>
                  <a:gd name="T121" fmla="*/ 2 h 34"/>
                  <a:gd name="T122" fmla="*/ 22 w 42"/>
                  <a:gd name="T12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2" h="34">
                    <a:moveTo>
                      <a:pt x="22" y="0"/>
                    </a:moveTo>
                    <a:lnTo>
                      <a:pt x="22" y="0"/>
                    </a:lnTo>
                    <a:lnTo>
                      <a:pt x="20" y="0"/>
                    </a:lnTo>
                    <a:lnTo>
                      <a:pt x="20" y="2"/>
                    </a:lnTo>
                    <a:lnTo>
                      <a:pt x="18" y="2"/>
                    </a:lnTo>
                    <a:lnTo>
                      <a:pt x="18" y="2"/>
                    </a:lnTo>
                    <a:lnTo>
                      <a:pt x="16" y="4"/>
                    </a:lnTo>
                    <a:lnTo>
                      <a:pt x="14" y="4"/>
                    </a:lnTo>
                    <a:lnTo>
                      <a:pt x="12" y="6"/>
                    </a:lnTo>
                    <a:lnTo>
                      <a:pt x="10" y="8"/>
                    </a:lnTo>
                    <a:lnTo>
                      <a:pt x="8" y="10"/>
                    </a:lnTo>
                    <a:lnTo>
                      <a:pt x="6" y="12"/>
                    </a:lnTo>
                    <a:lnTo>
                      <a:pt x="6" y="12"/>
                    </a:lnTo>
                    <a:lnTo>
                      <a:pt x="4" y="16"/>
                    </a:lnTo>
                    <a:lnTo>
                      <a:pt x="2" y="18"/>
                    </a:lnTo>
                    <a:lnTo>
                      <a:pt x="2" y="20"/>
                    </a:lnTo>
                    <a:lnTo>
                      <a:pt x="0" y="22"/>
                    </a:lnTo>
                    <a:lnTo>
                      <a:pt x="0" y="24"/>
                    </a:lnTo>
                    <a:lnTo>
                      <a:pt x="0" y="26"/>
                    </a:lnTo>
                    <a:lnTo>
                      <a:pt x="0" y="26"/>
                    </a:lnTo>
                    <a:lnTo>
                      <a:pt x="0" y="28"/>
                    </a:lnTo>
                    <a:lnTo>
                      <a:pt x="0" y="28"/>
                    </a:lnTo>
                    <a:lnTo>
                      <a:pt x="2" y="30"/>
                    </a:lnTo>
                    <a:lnTo>
                      <a:pt x="2" y="30"/>
                    </a:lnTo>
                    <a:lnTo>
                      <a:pt x="4" y="32"/>
                    </a:lnTo>
                    <a:lnTo>
                      <a:pt x="4" y="32"/>
                    </a:lnTo>
                    <a:lnTo>
                      <a:pt x="6" y="32"/>
                    </a:lnTo>
                    <a:lnTo>
                      <a:pt x="8" y="32"/>
                    </a:lnTo>
                    <a:lnTo>
                      <a:pt x="10" y="32"/>
                    </a:lnTo>
                    <a:lnTo>
                      <a:pt x="12" y="34"/>
                    </a:lnTo>
                    <a:lnTo>
                      <a:pt x="14" y="34"/>
                    </a:lnTo>
                    <a:lnTo>
                      <a:pt x="18" y="34"/>
                    </a:lnTo>
                    <a:lnTo>
                      <a:pt x="20" y="32"/>
                    </a:lnTo>
                    <a:lnTo>
                      <a:pt x="24" y="32"/>
                    </a:lnTo>
                    <a:lnTo>
                      <a:pt x="26" y="32"/>
                    </a:lnTo>
                    <a:lnTo>
                      <a:pt x="28" y="32"/>
                    </a:lnTo>
                    <a:lnTo>
                      <a:pt x="32" y="30"/>
                    </a:lnTo>
                    <a:lnTo>
                      <a:pt x="34" y="30"/>
                    </a:lnTo>
                    <a:lnTo>
                      <a:pt x="36" y="28"/>
                    </a:lnTo>
                    <a:lnTo>
                      <a:pt x="38" y="26"/>
                    </a:lnTo>
                    <a:lnTo>
                      <a:pt x="40" y="26"/>
                    </a:lnTo>
                    <a:lnTo>
                      <a:pt x="40" y="26"/>
                    </a:lnTo>
                    <a:lnTo>
                      <a:pt x="42" y="24"/>
                    </a:lnTo>
                    <a:lnTo>
                      <a:pt x="42" y="24"/>
                    </a:lnTo>
                    <a:lnTo>
                      <a:pt x="42" y="22"/>
                    </a:lnTo>
                    <a:lnTo>
                      <a:pt x="42" y="22"/>
                    </a:lnTo>
                    <a:lnTo>
                      <a:pt x="42" y="20"/>
                    </a:lnTo>
                    <a:lnTo>
                      <a:pt x="42" y="18"/>
                    </a:lnTo>
                    <a:lnTo>
                      <a:pt x="42" y="18"/>
                    </a:lnTo>
                    <a:lnTo>
                      <a:pt x="40" y="16"/>
                    </a:lnTo>
                    <a:lnTo>
                      <a:pt x="40" y="14"/>
                    </a:lnTo>
                    <a:lnTo>
                      <a:pt x="38" y="12"/>
                    </a:lnTo>
                    <a:lnTo>
                      <a:pt x="36" y="10"/>
                    </a:lnTo>
                    <a:lnTo>
                      <a:pt x="36" y="8"/>
                    </a:lnTo>
                    <a:lnTo>
                      <a:pt x="34" y="8"/>
                    </a:lnTo>
                    <a:lnTo>
                      <a:pt x="32" y="6"/>
                    </a:lnTo>
                    <a:lnTo>
                      <a:pt x="30" y="4"/>
                    </a:lnTo>
                    <a:lnTo>
                      <a:pt x="28" y="4"/>
                    </a:lnTo>
                    <a:lnTo>
                      <a:pt x="26" y="2"/>
                    </a:lnTo>
                    <a:lnTo>
                      <a:pt x="24" y="2"/>
                    </a:lnTo>
                    <a:lnTo>
                      <a:pt x="24" y="2"/>
                    </a:lnTo>
                    <a:lnTo>
                      <a:pt x="22" y="0"/>
                    </a:lnTo>
                    <a:close/>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514" name="Freeform 558">
                <a:extLst>
                  <a:ext uri="{FF2B5EF4-FFF2-40B4-BE49-F238E27FC236}">
                    <a16:creationId xmlns:a16="http://schemas.microsoft.com/office/drawing/2014/main" id="{E43FD636-19BA-42E8-B3B0-085E614725E5}"/>
                  </a:ext>
                </a:extLst>
              </p:cNvPr>
              <p:cNvSpPr>
                <a:spLocks/>
              </p:cNvSpPr>
              <p:nvPr/>
            </p:nvSpPr>
            <p:spPr bwMode="auto">
              <a:xfrm>
                <a:off x="2430753" y="2517942"/>
                <a:ext cx="111125" cy="85725"/>
              </a:xfrm>
              <a:custGeom>
                <a:avLst/>
                <a:gdLst>
                  <a:gd name="T0" fmla="*/ 2 w 70"/>
                  <a:gd name="T1" fmla="*/ 52 h 54"/>
                  <a:gd name="T2" fmla="*/ 2 w 70"/>
                  <a:gd name="T3" fmla="*/ 50 h 54"/>
                  <a:gd name="T4" fmla="*/ 0 w 70"/>
                  <a:gd name="T5" fmla="*/ 48 h 54"/>
                  <a:gd name="T6" fmla="*/ 0 w 70"/>
                  <a:gd name="T7" fmla="*/ 46 h 54"/>
                  <a:gd name="T8" fmla="*/ 2 w 70"/>
                  <a:gd name="T9" fmla="*/ 38 h 54"/>
                  <a:gd name="T10" fmla="*/ 4 w 70"/>
                  <a:gd name="T11" fmla="*/ 30 h 54"/>
                  <a:gd name="T12" fmla="*/ 6 w 70"/>
                  <a:gd name="T13" fmla="*/ 22 h 54"/>
                  <a:gd name="T14" fmla="*/ 8 w 70"/>
                  <a:gd name="T15" fmla="*/ 18 h 54"/>
                  <a:gd name="T16" fmla="*/ 12 w 70"/>
                  <a:gd name="T17" fmla="*/ 12 h 54"/>
                  <a:gd name="T18" fmla="*/ 12 w 70"/>
                  <a:gd name="T19" fmla="*/ 10 h 54"/>
                  <a:gd name="T20" fmla="*/ 14 w 70"/>
                  <a:gd name="T21" fmla="*/ 8 h 54"/>
                  <a:gd name="T22" fmla="*/ 20 w 70"/>
                  <a:gd name="T23" fmla="*/ 6 h 54"/>
                  <a:gd name="T24" fmla="*/ 26 w 70"/>
                  <a:gd name="T25" fmla="*/ 2 h 54"/>
                  <a:gd name="T26" fmla="*/ 32 w 70"/>
                  <a:gd name="T27" fmla="*/ 2 h 54"/>
                  <a:gd name="T28" fmla="*/ 38 w 70"/>
                  <a:gd name="T29" fmla="*/ 0 h 54"/>
                  <a:gd name="T30" fmla="*/ 42 w 70"/>
                  <a:gd name="T31" fmla="*/ 0 h 54"/>
                  <a:gd name="T32" fmla="*/ 50 w 70"/>
                  <a:gd name="T33" fmla="*/ 2 h 54"/>
                  <a:gd name="T34" fmla="*/ 56 w 70"/>
                  <a:gd name="T35" fmla="*/ 4 h 54"/>
                  <a:gd name="T36" fmla="*/ 62 w 70"/>
                  <a:gd name="T37" fmla="*/ 4 h 54"/>
                  <a:gd name="T38" fmla="*/ 66 w 70"/>
                  <a:gd name="T39" fmla="*/ 6 h 54"/>
                  <a:gd name="T40" fmla="*/ 70 w 70"/>
                  <a:gd name="T41" fmla="*/ 6 h 54"/>
                  <a:gd name="T42" fmla="*/ 70 w 70"/>
                  <a:gd name="T43" fmla="*/ 8 h 54"/>
                  <a:gd name="T44" fmla="*/ 70 w 70"/>
                  <a:gd name="T45" fmla="*/ 8 h 54"/>
                  <a:gd name="T46" fmla="*/ 70 w 70"/>
                  <a:gd name="T47" fmla="*/ 10 h 54"/>
                  <a:gd name="T48" fmla="*/ 68 w 70"/>
                  <a:gd name="T49" fmla="*/ 12 h 54"/>
                  <a:gd name="T50" fmla="*/ 66 w 70"/>
                  <a:gd name="T51" fmla="*/ 16 h 54"/>
                  <a:gd name="T52" fmla="*/ 62 w 70"/>
                  <a:gd name="T53" fmla="*/ 20 h 54"/>
                  <a:gd name="T54" fmla="*/ 58 w 70"/>
                  <a:gd name="T55" fmla="*/ 22 h 54"/>
                  <a:gd name="T56" fmla="*/ 50 w 70"/>
                  <a:gd name="T57" fmla="*/ 28 h 54"/>
                  <a:gd name="T58" fmla="*/ 46 w 70"/>
                  <a:gd name="T59" fmla="*/ 34 h 54"/>
                  <a:gd name="T60" fmla="*/ 40 w 70"/>
                  <a:gd name="T61" fmla="*/ 36 h 54"/>
                  <a:gd name="T62" fmla="*/ 38 w 70"/>
                  <a:gd name="T63" fmla="*/ 38 h 54"/>
                  <a:gd name="T64" fmla="*/ 36 w 70"/>
                  <a:gd name="T65" fmla="*/ 38 h 54"/>
                  <a:gd name="T66" fmla="*/ 30 w 70"/>
                  <a:gd name="T67" fmla="*/ 38 h 54"/>
                  <a:gd name="T68" fmla="*/ 26 w 70"/>
                  <a:gd name="T69" fmla="*/ 36 h 54"/>
                  <a:gd name="T70" fmla="*/ 24 w 70"/>
                  <a:gd name="T71" fmla="*/ 38 h 54"/>
                  <a:gd name="T72" fmla="*/ 22 w 70"/>
                  <a:gd name="T73" fmla="*/ 38 h 54"/>
                  <a:gd name="T74" fmla="*/ 22 w 70"/>
                  <a:gd name="T75" fmla="*/ 38 h 54"/>
                  <a:gd name="T76" fmla="*/ 20 w 70"/>
                  <a:gd name="T77" fmla="*/ 40 h 54"/>
                  <a:gd name="T78" fmla="*/ 20 w 70"/>
                  <a:gd name="T79" fmla="*/ 46 h 54"/>
                  <a:gd name="T80" fmla="*/ 18 w 70"/>
                  <a:gd name="T81" fmla="*/ 50 h 54"/>
                  <a:gd name="T82" fmla="*/ 18 w 70"/>
                  <a:gd name="T83" fmla="*/ 52 h 54"/>
                  <a:gd name="T84" fmla="*/ 18 w 70"/>
                  <a:gd name="T85" fmla="*/ 52 h 54"/>
                  <a:gd name="T86" fmla="*/ 16 w 70"/>
                  <a:gd name="T87" fmla="*/ 54 h 54"/>
                  <a:gd name="T88" fmla="*/ 12 w 70"/>
                  <a:gd name="T89" fmla="*/ 54 h 54"/>
                  <a:gd name="T90" fmla="*/ 8 w 70"/>
                  <a:gd name="T91" fmla="*/ 54 h 54"/>
                  <a:gd name="T92" fmla="*/ 4 w 70"/>
                  <a:gd name="T93" fmla="*/ 54 h 54"/>
                  <a:gd name="T94" fmla="*/ 2 w 70"/>
                  <a:gd name="T9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0" h="54">
                    <a:moveTo>
                      <a:pt x="2" y="52"/>
                    </a:moveTo>
                    <a:lnTo>
                      <a:pt x="2" y="52"/>
                    </a:lnTo>
                    <a:lnTo>
                      <a:pt x="2" y="52"/>
                    </a:lnTo>
                    <a:lnTo>
                      <a:pt x="2" y="50"/>
                    </a:lnTo>
                    <a:lnTo>
                      <a:pt x="0" y="50"/>
                    </a:lnTo>
                    <a:lnTo>
                      <a:pt x="0" y="48"/>
                    </a:lnTo>
                    <a:lnTo>
                      <a:pt x="0" y="46"/>
                    </a:lnTo>
                    <a:lnTo>
                      <a:pt x="0" y="46"/>
                    </a:lnTo>
                    <a:lnTo>
                      <a:pt x="2" y="42"/>
                    </a:lnTo>
                    <a:lnTo>
                      <a:pt x="2" y="38"/>
                    </a:lnTo>
                    <a:lnTo>
                      <a:pt x="4" y="36"/>
                    </a:lnTo>
                    <a:lnTo>
                      <a:pt x="4" y="30"/>
                    </a:lnTo>
                    <a:lnTo>
                      <a:pt x="6" y="26"/>
                    </a:lnTo>
                    <a:lnTo>
                      <a:pt x="6" y="22"/>
                    </a:lnTo>
                    <a:lnTo>
                      <a:pt x="8" y="20"/>
                    </a:lnTo>
                    <a:lnTo>
                      <a:pt x="8" y="18"/>
                    </a:lnTo>
                    <a:lnTo>
                      <a:pt x="10" y="14"/>
                    </a:lnTo>
                    <a:lnTo>
                      <a:pt x="12" y="12"/>
                    </a:lnTo>
                    <a:lnTo>
                      <a:pt x="12" y="12"/>
                    </a:lnTo>
                    <a:lnTo>
                      <a:pt x="12" y="10"/>
                    </a:lnTo>
                    <a:lnTo>
                      <a:pt x="14" y="10"/>
                    </a:lnTo>
                    <a:lnTo>
                      <a:pt x="14" y="8"/>
                    </a:lnTo>
                    <a:lnTo>
                      <a:pt x="16" y="8"/>
                    </a:lnTo>
                    <a:lnTo>
                      <a:pt x="20" y="6"/>
                    </a:lnTo>
                    <a:lnTo>
                      <a:pt x="22" y="4"/>
                    </a:lnTo>
                    <a:lnTo>
                      <a:pt x="26" y="2"/>
                    </a:lnTo>
                    <a:lnTo>
                      <a:pt x="30" y="2"/>
                    </a:lnTo>
                    <a:lnTo>
                      <a:pt x="32" y="2"/>
                    </a:lnTo>
                    <a:lnTo>
                      <a:pt x="34" y="0"/>
                    </a:lnTo>
                    <a:lnTo>
                      <a:pt x="38" y="0"/>
                    </a:lnTo>
                    <a:lnTo>
                      <a:pt x="40" y="0"/>
                    </a:lnTo>
                    <a:lnTo>
                      <a:pt x="42" y="0"/>
                    </a:lnTo>
                    <a:lnTo>
                      <a:pt x="46" y="2"/>
                    </a:lnTo>
                    <a:lnTo>
                      <a:pt x="50" y="2"/>
                    </a:lnTo>
                    <a:lnTo>
                      <a:pt x="56" y="2"/>
                    </a:lnTo>
                    <a:lnTo>
                      <a:pt x="56" y="4"/>
                    </a:lnTo>
                    <a:lnTo>
                      <a:pt x="60" y="4"/>
                    </a:lnTo>
                    <a:lnTo>
                      <a:pt x="62" y="4"/>
                    </a:lnTo>
                    <a:lnTo>
                      <a:pt x="64" y="4"/>
                    </a:lnTo>
                    <a:lnTo>
                      <a:pt x="66" y="6"/>
                    </a:lnTo>
                    <a:lnTo>
                      <a:pt x="68" y="6"/>
                    </a:lnTo>
                    <a:lnTo>
                      <a:pt x="70" y="6"/>
                    </a:lnTo>
                    <a:lnTo>
                      <a:pt x="70" y="6"/>
                    </a:lnTo>
                    <a:lnTo>
                      <a:pt x="70" y="8"/>
                    </a:lnTo>
                    <a:lnTo>
                      <a:pt x="70" y="8"/>
                    </a:lnTo>
                    <a:lnTo>
                      <a:pt x="70" y="8"/>
                    </a:lnTo>
                    <a:lnTo>
                      <a:pt x="70" y="10"/>
                    </a:lnTo>
                    <a:lnTo>
                      <a:pt x="70" y="10"/>
                    </a:lnTo>
                    <a:lnTo>
                      <a:pt x="70" y="12"/>
                    </a:lnTo>
                    <a:lnTo>
                      <a:pt x="68" y="12"/>
                    </a:lnTo>
                    <a:lnTo>
                      <a:pt x="68" y="14"/>
                    </a:lnTo>
                    <a:lnTo>
                      <a:pt x="66" y="16"/>
                    </a:lnTo>
                    <a:lnTo>
                      <a:pt x="64" y="18"/>
                    </a:lnTo>
                    <a:lnTo>
                      <a:pt x="62" y="20"/>
                    </a:lnTo>
                    <a:lnTo>
                      <a:pt x="60" y="22"/>
                    </a:lnTo>
                    <a:lnTo>
                      <a:pt x="58" y="22"/>
                    </a:lnTo>
                    <a:lnTo>
                      <a:pt x="54" y="26"/>
                    </a:lnTo>
                    <a:lnTo>
                      <a:pt x="50" y="28"/>
                    </a:lnTo>
                    <a:lnTo>
                      <a:pt x="48" y="32"/>
                    </a:lnTo>
                    <a:lnTo>
                      <a:pt x="46" y="34"/>
                    </a:lnTo>
                    <a:lnTo>
                      <a:pt x="42" y="36"/>
                    </a:lnTo>
                    <a:lnTo>
                      <a:pt x="40" y="36"/>
                    </a:lnTo>
                    <a:lnTo>
                      <a:pt x="38" y="38"/>
                    </a:lnTo>
                    <a:lnTo>
                      <a:pt x="38" y="38"/>
                    </a:lnTo>
                    <a:lnTo>
                      <a:pt x="36" y="38"/>
                    </a:lnTo>
                    <a:lnTo>
                      <a:pt x="36" y="38"/>
                    </a:lnTo>
                    <a:lnTo>
                      <a:pt x="34" y="38"/>
                    </a:lnTo>
                    <a:lnTo>
                      <a:pt x="30" y="38"/>
                    </a:lnTo>
                    <a:lnTo>
                      <a:pt x="28" y="36"/>
                    </a:lnTo>
                    <a:lnTo>
                      <a:pt x="26" y="36"/>
                    </a:lnTo>
                    <a:lnTo>
                      <a:pt x="24" y="36"/>
                    </a:lnTo>
                    <a:lnTo>
                      <a:pt x="24" y="38"/>
                    </a:lnTo>
                    <a:lnTo>
                      <a:pt x="22" y="38"/>
                    </a:lnTo>
                    <a:lnTo>
                      <a:pt x="22" y="38"/>
                    </a:lnTo>
                    <a:lnTo>
                      <a:pt x="22" y="38"/>
                    </a:lnTo>
                    <a:lnTo>
                      <a:pt x="22" y="38"/>
                    </a:lnTo>
                    <a:lnTo>
                      <a:pt x="20" y="40"/>
                    </a:lnTo>
                    <a:lnTo>
                      <a:pt x="20" y="40"/>
                    </a:lnTo>
                    <a:lnTo>
                      <a:pt x="20" y="42"/>
                    </a:lnTo>
                    <a:lnTo>
                      <a:pt x="20" y="46"/>
                    </a:lnTo>
                    <a:lnTo>
                      <a:pt x="20" y="48"/>
                    </a:lnTo>
                    <a:lnTo>
                      <a:pt x="18" y="50"/>
                    </a:lnTo>
                    <a:lnTo>
                      <a:pt x="18" y="50"/>
                    </a:lnTo>
                    <a:lnTo>
                      <a:pt x="18" y="52"/>
                    </a:lnTo>
                    <a:lnTo>
                      <a:pt x="18" y="52"/>
                    </a:lnTo>
                    <a:lnTo>
                      <a:pt x="18" y="52"/>
                    </a:lnTo>
                    <a:lnTo>
                      <a:pt x="16" y="54"/>
                    </a:lnTo>
                    <a:lnTo>
                      <a:pt x="16" y="54"/>
                    </a:lnTo>
                    <a:lnTo>
                      <a:pt x="14" y="54"/>
                    </a:lnTo>
                    <a:lnTo>
                      <a:pt x="12" y="54"/>
                    </a:lnTo>
                    <a:lnTo>
                      <a:pt x="10" y="54"/>
                    </a:lnTo>
                    <a:lnTo>
                      <a:pt x="8" y="54"/>
                    </a:lnTo>
                    <a:lnTo>
                      <a:pt x="6" y="54"/>
                    </a:lnTo>
                    <a:lnTo>
                      <a:pt x="4" y="54"/>
                    </a:lnTo>
                    <a:lnTo>
                      <a:pt x="4" y="54"/>
                    </a:lnTo>
                    <a:lnTo>
                      <a:pt x="2" y="54"/>
                    </a:lnTo>
                    <a:lnTo>
                      <a:pt x="2" y="52"/>
                    </a:lnTo>
                    <a:close/>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515" name="Freeform 560">
                <a:extLst>
                  <a:ext uri="{FF2B5EF4-FFF2-40B4-BE49-F238E27FC236}">
                    <a16:creationId xmlns:a16="http://schemas.microsoft.com/office/drawing/2014/main" id="{7958EB7B-CFCB-45E1-8576-1C5FC0EBAF67}"/>
                  </a:ext>
                </a:extLst>
              </p:cNvPr>
              <p:cNvSpPr>
                <a:spLocks/>
              </p:cNvSpPr>
              <p:nvPr/>
            </p:nvSpPr>
            <p:spPr bwMode="auto">
              <a:xfrm>
                <a:off x="2548228" y="2521117"/>
                <a:ext cx="517525" cy="473075"/>
              </a:xfrm>
              <a:custGeom>
                <a:avLst/>
                <a:gdLst>
                  <a:gd name="T0" fmla="*/ 38 w 326"/>
                  <a:gd name="T1" fmla="*/ 2 h 298"/>
                  <a:gd name="T2" fmla="*/ 16 w 326"/>
                  <a:gd name="T3" fmla="*/ 16 h 298"/>
                  <a:gd name="T4" fmla="*/ 0 w 326"/>
                  <a:gd name="T5" fmla="*/ 50 h 298"/>
                  <a:gd name="T6" fmla="*/ 6 w 326"/>
                  <a:gd name="T7" fmla="*/ 72 h 298"/>
                  <a:gd name="T8" fmla="*/ 26 w 326"/>
                  <a:gd name="T9" fmla="*/ 80 h 298"/>
                  <a:gd name="T10" fmla="*/ 18 w 326"/>
                  <a:gd name="T11" fmla="*/ 88 h 298"/>
                  <a:gd name="T12" fmla="*/ 20 w 326"/>
                  <a:gd name="T13" fmla="*/ 100 h 298"/>
                  <a:gd name="T14" fmla="*/ 38 w 326"/>
                  <a:gd name="T15" fmla="*/ 100 h 298"/>
                  <a:gd name="T16" fmla="*/ 72 w 326"/>
                  <a:gd name="T17" fmla="*/ 94 h 298"/>
                  <a:gd name="T18" fmla="*/ 96 w 326"/>
                  <a:gd name="T19" fmla="*/ 108 h 298"/>
                  <a:gd name="T20" fmla="*/ 116 w 326"/>
                  <a:gd name="T21" fmla="*/ 96 h 298"/>
                  <a:gd name="T22" fmla="*/ 132 w 326"/>
                  <a:gd name="T23" fmla="*/ 98 h 298"/>
                  <a:gd name="T24" fmla="*/ 150 w 326"/>
                  <a:gd name="T25" fmla="*/ 116 h 298"/>
                  <a:gd name="T26" fmla="*/ 148 w 326"/>
                  <a:gd name="T27" fmla="*/ 134 h 298"/>
                  <a:gd name="T28" fmla="*/ 160 w 326"/>
                  <a:gd name="T29" fmla="*/ 138 h 298"/>
                  <a:gd name="T30" fmla="*/ 182 w 326"/>
                  <a:gd name="T31" fmla="*/ 142 h 298"/>
                  <a:gd name="T32" fmla="*/ 192 w 326"/>
                  <a:gd name="T33" fmla="*/ 166 h 298"/>
                  <a:gd name="T34" fmla="*/ 182 w 326"/>
                  <a:gd name="T35" fmla="*/ 190 h 298"/>
                  <a:gd name="T36" fmla="*/ 152 w 326"/>
                  <a:gd name="T37" fmla="*/ 210 h 298"/>
                  <a:gd name="T38" fmla="*/ 118 w 326"/>
                  <a:gd name="T39" fmla="*/ 218 h 298"/>
                  <a:gd name="T40" fmla="*/ 108 w 326"/>
                  <a:gd name="T41" fmla="*/ 232 h 298"/>
                  <a:gd name="T42" fmla="*/ 122 w 326"/>
                  <a:gd name="T43" fmla="*/ 248 h 298"/>
                  <a:gd name="T44" fmla="*/ 138 w 326"/>
                  <a:gd name="T45" fmla="*/ 248 h 298"/>
                  <a:gd name="T46" fmla="*/ 164 w 326"/>
                  <a:gd name="T47" fmla="*/ 240 h 298"/>
                  <a:gd name="T48" fmla="*/ 196 w 326"/>
                  <a:gd name="T49" fmla="*/ 268 h 298"/>
                  <a:gd name="T50" fmla="*/ 234 w 326"/>
                  <a:gd name="T51" fmla="*/ 294 h 298"/>
                  <a:gd name="T52" fmla="*/ 250 w 326"/>
                  <a:gd name="T53" fmla="*/ 296 h 298"/>
                  <a:gd name="T54" fmla="*/ 248 w 326"/>
                  <a:gd name="T55" fmla="*/ 284 h 298"/>
                  <a:gd name="T56" fmla="*/ 232 w 326"/>
                  <a:gd name="T57" fmla="*/ 258 h 298"/>
                  <a:gd name="T58" fmla="*/ 240 w 326"/>
                  <a:gd name="T59" fmla="*/ 256 h 298"/>
                  <a:gd name="T60" fmla="*/ 264 w 326"/>
                  <a:gd name="T61" fmla="*/ 278 h 298"/>
                  <a:gd name="T62" fmla="*/ 274 w 326"/>
                  <a:gd name="T63" fmla="*/ 270 h 298"/>
                  <a:gd name="T64" fmla="*/ 278 w 326"/>
                  <a:gd name="T65" fmla="*/ 236 h 298"/>
                  <a:gd name="T66" fmla="*/ 268 w 326"/>
                  <a:gd name="T67" fmla="*/ 220 h 298"/>
                  <a:gd name="T68" fmla="*/ 246 w 326"/>
                  <a:gd name="T69" fmla="*/ 218 h 298"/>
                  <a:gd name="T70" fmla="*/ 244 w 326"/>
                  <a:gd name="T71" fmla="*/ 198 h 298"/>
                  <a:gd name="T72" fmla="*/ 252 w 326"/>
                  <a:gd name="T73" fmla="*/ 184 h 298"/>
                  <a:gd name="T74" fmla="*/ 268 w 326"/>
                  <a:gd name="T75" fmla="*/ 188 h 298"/>
                  <a:gd name="T76" fmla="*/ 292 w 326"/>
                  <a:gd name="T77" fmla="*/ 220 h 298"/>
                  <a:gd name="T78" fmla="*/ 304 w 326"/>
                  <a:gd name="T79" fmla="*/ 224 h 298"/>
                  <a:gd name="T80" fmla="*/ 316 w 326"/>
                  <a:gd name="T81" fmla="*/ 200 h 298"/>
                  <a:gd name="T82" fmla="*/ 326 w 326"/>
                  <a:gd name="T83" fmla="*/ 182 h 298"/>
                  <a:gd name="T84" fmla="*/ 308 w 326"/>
                  <a:gd name="T85" fmla="*/ 168 h 298"/>
                  <a:gd name="T86" fmla="*/ 276 w 326"/>
                  <a:gd name="T87" fmla="*/ 158 h 298"/>
                  <a:gd name="T88" fmla="*/ 256 w 326"/>
                  <a:gd name="T89" fmla="*/ 136 h 298"/>
                  <a:gd name="T90" fmla="*/ 260 w 326"/>
                  <a:gd name="T91" fmla="*/ 120 h 298"/>
                  <a:gd name="T92" fmla="*/ 268 w 326"/>
                  <a:gd name="T93" fmla="*/ 106 h 298"/>
                  <a:gd name="T94" fmla="*/ 250 w 326"/>
                  <a:gd name="T95" fmla="*/ 84 h 298"/>
                  <a:gd name="T96" fmla="*/ 200 w 326"/>
                  <a:gd name="T97" fmla="*/ 64 h 298"/>
                  <a:gd name="T98" fmla="*/ 182 w 326"/>
                  <a:gd name="T99" fmla="*/ 40 h 298"/>
                  <a:gd name="T100" fmla="*/ 166 w 326"/>
                  <a:gd name="T101" fmla="*/ 24 h 298"/>
                  <a:gd name="T102" fmla="*/ 132 w 326"/>
                  <a:gd name="T103" fmla="*/ 26 h 298"/>
                  <a:gd name="T104" fmla="*/ 112 w 326"/>
                  <a:gd name="T105" fmla="*/ 42 h 298"/>
                  <a:gd name="T106" fmla="*/ 104 w 326"/>
                  <a:gd name="T107" fmla="*/ 50 h 298"/>
                  <a:gd name="T108" fmla="*/ 106 w 326"/>
                  <a:gd name="T109" fmla="*/ 34 h 298"/>
                  <a:gd name="T110" fmla="*/ 114 w 326"/>
                  <a:gd name="T111" fmla="*/ 6 h 298"/>
                  <a:gd name="T112" fmla="*/ 96 w 326"/>
                  <a:gd name="T113" fmla="*/ 0 h 298"/>
                  <a:gd name="T114" fmla="*/ 74 w 326"/>
                  <a:gd name="T115" fmla="*/ 4 h 298"/>
                  <a:gd name="T116" fmla="*/ 60 w 326"/>
                  <a:gd name="T117" fmla="*/ 28 h 298"/>
                  <a:gd name="T118" fmla="*/ 56 w 326"/>
                  <a:gd name="T119" fmla="*/ 44 h 298"/>
                  <a:gd name="T120" fmla="*/ 40 w 326"/>
                  <a:gd name="T121" fmla="*/ 40 h 298"/>
                  <a:gd name="T122" fmla="*/ 46 w 326"/>
                  <a:gd name="T123" fmla="*/ 20 h 298"/>
                  <a:gd name="T124" fmla="*/ 50 w 326"/>
                  <a:gd name="T125" fmla="*/ 2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6" h="298">
                    <a:moveTo>
                      <a:pt x="50" y="2"/>
                    </a:moveTo>
                    <a:lnTo>
                      <a:pt x="50" y="2"/>
                    </a:lnTo>
                    <a:lnTo>
                      <a:pt x="48" y="2"/>
                    </a:lnTo>
                    <a:lnTo>
                      <a:pt x="48" y="2"/>
                    </a:lnTo>
                    <a:lnTo>
                      <a:pt x="48" y="2"/>
                    </a:lnTo>
                    <a:lnTo>
                      <a:pt x="46" y="2"/>
                    </a:lnTo>
                    <a:lnTo>
                      <a:pt x="46" y="2"/>
                    </a:lnTo>
                    <a:lnTo>
                      <a:pt x="44" y="2"/>
                    </a:lnTo>
                    <a:lnTo>
                      <a:pt x="42" y="2"/>
                    </a:lnTo>
                    <a:lnTo>
                      <a:pt x="38" y="2"/>
                    </a:lnTo>
                    <a:lnTo>
                      <a:pt x="36" y="2"/>
                    </a:lnTo>
                    <a:lnTo>
                      <a:pt x="34" y="4"/>
                    </a:lnTo>
                    <a:lnTo>
                      <a:pt x="32" y="4"/>
                    </a:lnTo>
                    <a:lnTo>
                      <a:pt x="30" y="6"/>
                    </a:lnTo>
                    <a:lnTo>
                      <a:pt x="26" y="8"/>
                    </a:lnTo>
                    <a:lnTo>
                      <a:pt x="22" y="10"/>
                    </a:lnTo>
                    <a:lnTo>
                      <a:pt x="20" y="12"/>
                    </a:lnTo>
                    <a:lnTo>
                      <a:pt x="18" y="14"/>
                    </a:lnTo>
                    <a:lnTo>
                      <a:pt x="16" y="16"/>
                    </a:lnTo>
                    <a:lnTo>
                      <a:pt x="16" y="16"/>
                    </a:lnTo>
                    <a:lnTo>
                      <a:pt x="14" y="18"/>
                    </a:lnTo>
                    <a:lnTo>
                      <a:pt x="12" y="22"/>
                    </a:lnTo>
                    <a:lnTo>
                      <a:pt x="8" y="26"/>
                    </a:lnTo>
                    <a:lnTo>
                      <a:pt x="6" y="32"/>
                    </a:lnTo>
                    <a:lnTo>
                      <a:pt x="4" y="36"/>
                    </a:lnTo>
                    <a:lnTo>
                      <a:pt x="2" y="40"/>
                    </a:lnTo>
                    <a:lnTo>
                      <a:pt x="2" y="42"/>
                    </a:lnTo>
                    <a:lnTo>
                      <a:pt x="2" y="42"/>
                    </a:lnTo>
                    <a:lnTo>
                      <a:pt x="2" y="46"/>
                    </a:lnTo>
                    <a:lnTo>
                      <a:pt x="0" y="50"/>
                    </a:lnTo>
                    <a:lnTo>
                      <a:pt x="0" y="54"/>
                    </a:lnTo>
                    <a:lnTo>
                      <a:pt x="0" y="58"/>
                    </a:lnTo>
                    <a:lnTo>
                      <a:pt x="2" y="62"/>
                    </a:lnTo>
                    <a:lnTo>
                      <a:pt x="2" y="64"/>
                    </a:lnTo>
                    <a:lnTo>
                      <a:pt x="2" y="66"/>
                    </a:lnTo>
                    <a:lnTo>
                      <a:pt x="2" y="68"/>
                    </a:lnTo>
                    <a:lnTo>
                      <a:pt x="4" y="70"/>
                    </a:lnTo>
                    <a:lnTo>
                      <a:pt x="4" y="70"/>
                    </a:lnTo>
                    <a:lnTo>
                      <a:pt x="4" y="72"/>
                    </a:lnTo>
                    <a:lnTo>
                      <a:pt x="6" y="72"/>
                    </a:lnTo>
                    <a:lnTo>
                      <a:pt x="8" y="74"/>
                    </a:lnTo>
                    <a:lnTo>
                      <a:pt x="10" y="74"/>
                    </a:lnTo>
                    <a:lnTo>
                      <a:pt x="12" y="74"/>
                    </a:lnTo>
                    <a:lnTo>
                      <a:pt x="16" y="76"/>
                    </a:lnTo>
                    <a:lnTo>
                      <a:pt x="20" y="76"/>
                    </a:lnTo>
                    <a:lnTo>
                      <a:pt x="22" y="76"/>
                    </a:lnTo>
                    <a:lnTo>
                      <a:pt x="24" y="78"/>
                    </a:lnTo>
                    <a:lnTo>
                      <a:pt x="24" y="78"/>
                    </a:lnTo>
                    <a:lnTo>
                      <a:pt x="26" y="78"/>
                    </a:lnTo>
                    <a:lnTo>
                      <a:pt x="26" y="80"/>
                    </a:lnTo>
                    <a:lnTo>
                      <a:pt x="26" y="80"/>
                    </a:lnTo>
                    <a:lnTo>
                      <a:pt x="26" y="80"/>
                    </a:lnTo>
                    <a:lnTo>
                      <a:pt x="26" y="82"/>
                    </a:lnTo>
                    <a:lnTo>
                      <a:pt x="26" y="82"/>
                    </a:lnTo>
                    <a:lnTo>
                      <a:pt x="26" y="82"/>
                    </a:lnTo>
                    <a:lnTo>
                      <a:pt x="26" y="84"/>
                    </a:lnTo>
                    <a:lnTo>
                      <a:pt x="24" y="84"/>
                    </a:lnTo>
                    <a:lnTo>
                      <a:pt x="22" y="86"/>
                    </a:lnTo>
                    <a:lnTo>
                      <a:pt x="20" y="88"/>
                    </a:lnTo>
                    <a:lnTo>
                      <a:pt x="18" y="88"/>
                    </a:lnTo>
                    <a:lnTo>
                      <a:pt x="18" y="90"/>
                    </a:lnTo>
                    <a:lnTo>
                      <a:pt x="18" y="90"/>
                    </a:lnTo>
                    <a:lnTo>
                      <a:pt x="16" y="90"/>
                    </a:lnTo>
                    <a:lnTo>
                      <a:pt x="16" y="90"/>
                    </a:lnTo>
                    <a:lnTo>
                      <a:pt x="16" y="92"/>
                    </a:lnTo>
                    <a:lnTo>
                      <a:pt x="16" y="94"/>
                    </a:lnTo>
                    <a:lnTo>
                      <a:pt x="18" y="94"/>
                    </a:lnTo>
                    <a:lnTo>
                      <a:pt x="18" y="96"/>
                    </a:lnTo>
                    <a:lnTo>
                      <a:pt x="18" y="98"/>
                    </a:lnTo>
                    <a:lnTo>
                      <a:pt x="20" y="100"/>
                    </a:lnTo>
                    <a:lnTo>
                      <a:pt x="20" y="100"/>
                    </a:lnTo>
                    <a:lnTo>
                      <a:pt x="22" y="102"/>
                    </a:lnTo>
                    <a:lnTo>
                      <a:pt x="22" y="102"/>
                    </a:lnTo>
                    <a:lnTo>
                      <a:pt x="24" y="102"/>
                    </a:lnTo>
                    <a:lnTo>
                      <a:pt x="26" y="102"/>
                    </a:lnTo>
                    <a:lnTo>
                      <a:pt x="26" y="102"/>
                    </a:lnTo>
                    <a:lnTo>
                      <a:pt x="30" y="102"/>
                    </a:lnTo>
                    <a:lnTo>
                      <a:pt x="32" y="102"/>
                    </a:lnTo>
                    <a:lnTo>
                      <a:pt x="36" y="102"/>
                    </a:lnTo>
                    <a:lnTo>
                      <a:pt x="38" y="100"/>
                    </a:lnTo>
                    <a:lnTo>
                      <a:pt x="46" y="98"/>
                    </a:lnTo>
                    <a:lnTo>
                      <a:pt x="52" y="96"/>
                    </a:lnTo>
                    <a:lnTo>
                      <a:pt x="56" y="96"/>
                    </a:lnTo>
                    <a:lnTo>
                      <a:pt x="58" y="94"/>
                    </a:lnTo>
                    <a:lnTo>
                      <a:pt x="62" y="94"/>
                    </a:lnTo>
                    <a:lnTo>
                      <a:pt x="64" y="94"/>
                    </a:lnTo>
                    <a:lnTo>
                      <a:pt x="68" y="94"/>
                    </a:lnTo>
                    <a:lnTo>
                      <a:pt x="68" y="94"/>
                    </a:lnTo>
                    <a:lnTo>
                      <a:pt x="70" y="94"/>
                    </a:lnTo>
                    <a:lnTo>
                      <a:pt x="72" y="94"/>
                    </a:lnTo>
                    <a:lnTo>
                      <a:pt x="72" y="94"/>
                    </a:lnTo>
                    <a:lnTo>
                      <a:pt x="74" y="96"/>
                    </a:lnTo>
                    <a:lnTo>
                      <a:pt x="76" y="96"/>
                    </a:lnTo>
                    <a:lnTo>
                      <a:pt x="80" y="100"/>
                    </a:lnTo>
                    <a:lnTo>
                      <a:pt x="84" y="102"/>
                    </a:lnTo>
                    <a:lnTo>
                      <a:pt x="88" y="104"/>
                    </a:lnTo>
                    <a:lnTo>
                      <a:pt x="90" y="106"/>
                    </a:lnTo>
                    <a:lnTo>
                      <a:pt x="92" y="106"/>
                    </a:lnTo>
                    <a:lnTo>
                      <a:pt x="94" y="108"/>
                    </a:lnTo>
                    <a:lnTo>
                      <a:pt x="96" y="108"/>
                    </a:lnTo>
                    <a:lnTo>
                      <a:pt x="98" y="108"/>
                    </a:lnTo>
                    <a:lnTo>
                      <a:pt x="100" y="108"/>
                    </a:lnTo>
                    <a:lnTo>
                      <a:pt x="102" y="108"/>
                    </a:lnTo>
                    <a:lnTo>
                      <a:pt x="102" y="108"/>
                    </a:lnTo>
                    <a:lnTo>
                      <a:pt x="104" y="108"/>
                    </a:lnTo>
                    <a:lnTo>
                      <a:pt x="106" y="106"/>
                    </a:lnTo>
                    <a:lnTo>
                      <a:pt x="108" y="104"/>
                    </a:lnTo>
                    <a:lnTo>
                      <a:pt x="112" y="100"/>
                    </a:lnTo>
                    <a:lnTo>
                      <a:pt x="114" y="98"/>
                    </a:lnTo>
                    <a:lnTo>
                      <a:pt x="116" y="96"/>
                    </a:lnTo>
                    <a:lnTo>
                      <a:pt x="118" y="96"/>
                    </a:lnTo>
                    <a:lnTo>
                      <a:pt x="118" y="94"/>
                    </a:lnTo>
                    <a:lnTo>
                      <a:pt x="120" y="94"/>
                    </a:lnTo>
                    <a:lnTo>
                      <a:pt x="122" y="94"/>
                    </a:lnTo>
                    <a:lnTo>
                      <a:pt x="122" y="94"/>
                    </a:lnTo>
                    <a:lnTo>
                      <a:pt x="124" y="94"/>
                    </a:lnTo>
                    <a:lnTo>
                      <a:pt x="126" y="94"/>
                    </a:lnTo>
                    <a:lnTo>
                      <a:pt x="128" y="96"/>
                    </a:lnTo>
                    <a:lnTo>
                      <a:pt x="130" y="96"/>
                    </a:lnTo>
                    <a:lnTo>
                      <a:pt x="132" y="98"/>
                    </a:lnTo>
                    <a:lnTo>
                      <a:pt x="134" y="100"/>
                    </a:lnTo>
                    <a:lnTo>
                      <a:pt x="136" y="102"/>
                    </a:lnTo>
                    <a:lnTo>
                      <a:pt x="138" y="102"/>
                    </a:lnTo>
                    <a:lnTo>
                      <a:pt x="140" y="106"/>
                    </a:lnTo>
                    <a:lnTo>
                      <a:pt x="142" y="108"/>
                    </a:lnTo>
                    <a:lnTo>
                      <a:pt x="144" y="110"/>
                    </a:lnTo>
                    <a:lnTo>
                      <a:pt x="146" y="112"/>
                    </a:lnTo>
                    <a:lnTo>
                      <a:pt x="148" y="114"/>
                    </a:lnTo>
                    <a:lnTo>
                      <a:pt x="148" y="116"/>
                    </a:lnTo>
                    <a:lnTo>
                      <a:pt x="150" y="116"/>
                    </a:lnTo>
                    <a:lnTo>
                      <a:pt x="150" y="118"/>
                    </a:lnTo>
                    <a:lnTo>
                      <a:pt x="150" y="120"/>
                    </a:lnTo>
                    <a:lnTo>
                      <a:pt x="150" y="120"/>
                    </a:lnTo>
                    <a:lnTo>
                      <a:pt x="150" y="122"/>
                    </a:lnTo>
                    <a:lnTo>
                      <a:pt x="150" y="122"/>
                    </a:lnTo>
                    <a:lnTo>
                      <a:pt x="150" y="126"/>
                    </a:lnTo>
                    <a:lnTo>
                      <a:pt x="148" y="128"/>
                    </a:lnTo>
                    <a:lnTo>
                      <a:pt x="148" y="130"/>
                    </a:lnTo>
                    <a:lnTo>
                      <a:pt x="148" y="132"/>
                    </a:lnTo>
                    <a:lnTo>
                      <a:pt x="148" y="134"/>
                    </a:lnTo>
                    <a:lnTo>
                      <a:pt x="148" y="134"/>
                    </a:lnTo>
                    <a:lnTo>
                      <a:pt x="148" y="136"/>
                    </a:lnTo>
                    <a:lnTo>
                      <a:pt x="148" y="136"/>
                    </a:lnTo>
                    <a:lnTo>
                      <a:pt x="148" y="138"/>
                    </a:lnTo>
                    <a:lnTo>
                      <a:pt x="150" y="138"/>
                    </a:lnTo>
                    <a:lnTo>
                      <a:pt x="152" y="138"/>
                    </a:lnTo>
                    <a:lnTo>
                      <a:pt x="152" y="138"/>
                    </a:lnTo>
                    <a:lnTo>
                      <a:pt x="154" y="138"/>
                    </a:lnTo>
                    <a:lnTo>
                      <a:pt x="156" y="138"/>
                    </a:lnTo>
                    <a:lnTo>
                      <a:pt x="160" y="138"/>
                    </a:lnTo>
                    <a:lnTo>
                      <a:pt x="164" y="136"/>
                    </a:lnTo>
                    <a:lnTo>
                      <a:pt x="166" y="136"/>
                    </a:lnTo>
                    <a:lnTo>
                      <a:pt x="168" y="136"/>
                    </a:lnTo>
                    <a:lnTo>
                      <a:pt x="170" y="136"/>
                    </a:lnTo>
                    <a:lnTo>
                      <a:pt x="172" y="136"/>
                    </a:lnTo>
                    <a:lnTo>
                      <a:pt x="172" y="136"/>
                    </a:lnTo>
                    <a:lnTo>
                      <a:pt x="174" y="138"/>
                    </a:lnTo>
                    <a:lnTo>
                      <a:pt x="178" y="138"/>
                    </a:lnTo>
                    <a:lnTo>
                      <a:pt x="180" y="140"/>
                    </a:lnTo>
                    <a:lnTo>
                      <a:pt x="182" y="142"/>
                    </a:lnTo>
                    <a:lnTo>
                      <a:pt x="184" y="144"/>
                    </a:lnTo>
                    <a:lnTo>
                      <a:pt x="186" y="146"/>
                    </a:lnTo>
                    <a:lnTo>
                      <a:pt x="186" y="148"/>
                    </a:lnTo>
                    <a:lnTo>
                      <a:pt x="188" y="150"/>
                    </a:lnTo>
                    <a:lnTo>
                      <a:pt x="188" y="150"/>
                    </a:lnTo>
                    <a:lnTo>
                      <a:pt x="190" y="152"/>
                    </a:lnTo>
                    <a:lnTo>
                      <a:pt x="190" y="156"/>
                    </a:lnTo>
                    <a:lnTo>
                      <a:pt x="190" y="158"/>
                    </a:lnTo>
                    <a:lnTo>
                      <a:pt x="192" y="162"/>
                    </a:lnTo>
                    <a:lnTo>
                      <a:pt x="192" y="166"/>
                    </a:lnTo>
                    <a:lnTo>
                      <a:pt x="192" y="170"/>
                    </a:lnTo>
                    <a:lnTo>
                      <a:pt x="192" y="174"/>
                    </a:lnTo>
                    <a:lnTo>
                      <a:pt x="190" y="176"/>
                    </a:lnTo>
                    <a:lnTo>
                      <a:pt x="190" y="176"/>
                    </a:lnTo>
                    <a:lnTo>
                      <a:pt x="190" y="178"/>
                    </a:lnTo>
                    <a:lnTo>
                      <a:pt x="188" y="180"/>
                    </a:lnTo>
                    <a:lnTo>
                      <a:pt x="188" y="182"/>
                    </a:lnTo>
                    <a:lnTo>
                      <a:pt x="186" y="184"/>
                    </a:lnTo>
                    <a:lnTo>
                      <a:pt x="184" y="188"/>
                    </a:lnTo>
                    <a:lnTo>
                      <a:pt x="182" y="190"/>
                    </a:lnTo>
                    <a:lnTo>
                      <a:pt x="178" y="194"/>
                    </a:lnTo>
                    <a:lnTo>
                      <a:pt x="174" y="198"/>
                    </a:lnTo>
                    <a:lnTo>
                      <a:pt x="170" y="202"/>
                    </a:lnTo>
                    <a:lnTo>
                      <a:pt x="166" y="204"/>
                    </a:lnTo>
                    <a:lnTo>
                      <a:pt x="164" y="206"/>
                    </a:lnTo>
                    <a:lnTo>
                      <a:pt x="162" y="208"/>
                    </a:lnTo>
                    <a:lnTo>
                      <a:pt x="160" y="208"/>
                    </a:lnTo>
                    <a:lnTo>
                      <a:pt x="158" y="210"/>
                    </a:lnTo>
                    <a:lnTo>
                      <a:pt x="156" y="210"/>
                    </a:lnTo>
                    <a:lnTo>
                      <a:pt x="152" y="210"/>
                    </a:lnTo>
                    <a:lnTo>
                      <a:pt x="150" y="210"/>
                    </a:lnTo>
                    <a:lnTo>
                      <a:pt x="146" y="212"/>
                    </a:lnTo>
                    <a:lnTo>
                      <a:pt x="140" y="212"/>
                    </a:lnTo>
                    <a:lnTo>
                      <a:pt x="134" y="212"/>
                    </a:lnTo>
                    <a:lnTo>
                      <a:pt x="130" y="214"/>
                    </a:lnTo>
                    <a:lnTo>
                      <a:pt x="128" y="214"/>
                    </a:lnTo>
                    <a:lnTo>
                      <a:pt x="124" y="214"/>
                    </a:lnTo>
                    <a:lnTo>
                      <a:pt x="122" y="216"/>
                    </a:lnTo>
                    <a:lnTo>
                      <a:pt x="120" y="216"/>
                    </a:lnTo>
                    <a:lnTo>
                      <a:pt x="118" y="218"/>
                    </a:lnTo>
                    <a:lnTo>
                      <a:pt x="116" y="218"/>
                    </a:lnTo>
                    <a:lnTo>
                      <a:pt x="114" y="220"/>
                    </a:lnTo>
                    <a:lnTo>
                      <a:pt x="112" y="222"/>
                    </a:lnTo>
                    <a:lnTo>
                      <a:pt x="110" y="224"/>
                    </a:lnTo>
                    <a:lnTo>
                      <a:pt x="110" y="226"/>
                    </a:lnTo>
                    <a:lnTo>
                      <a:pt x="108" y="228"/>
                    </a:lnTo>
                    <a:lnTo>
                      <a:pt x="108" y="230"/>
                    </a:lnTo>
                    <a:lnTo>
                      <a:pt x="108" y="230"/>
                    </a:lnTo>
                    <a:lnTo>
                      <a:pt x="108" y="232"/>
                    </a:lnTo>
                    <a:lnTo>
                      <a:pt x="108" y="232"/>
                    </a:lnTo>
                    <a:lnTo>
                      <a:pt x="108" y="234"/>
                    </a:lnTo>
                    <a:lnTo>
                      <a:pt x="108" y="234"/>
                    </a:lnTo>
                    <a:lnTo>
                      <a:pt x="108" y="236"/>
                    </a:lnTo>
                    <a:lnTo>
                      <a:pt x="110" y="238"/>
                    </a:lnTo>
                    <a:lnTo>
                      <a:pt x="110" y="238"/>
                    </a:lnTo>
                    <a:lnTo>
                      <a:pt x="112" y="240"/>
                    </a:lnTo>
                    <a:lnTo>
                      <a:pt x="114" y="242"/>
                    </a:lnTo>
                    <a:lnTo>
                      <a:pt x="116" y="246"/>
                    </a:lnTo>
                    <a:lnTo>
                      <a:pt x="120" y="248"/>
                    </a:lnTo>
                    <a:lnTo>
                      <a:pt x="122" y="248"/>
                    </a:lnTo>
                    <a:lnTo>
                      <a:pt x="122" y="248"/>
                    </a:lnTo>
                    <a:lnTo>
                      <a:pt x="124" y="250"/>
                    </a:lnTo>
                    <a:lnTo>
                      <a:pt x="126" y="250"/>
                    </a:lnTo>
                    <a:lnTo>
                      <a:pt x="126" y="250"/>
                    </a:lnTo>
                    <a:lnTo>
                      <a:pt x="126" y="250"/>
                    </a:lnTo>
                    <a:lnTo>
                      <a:pt x="128" y="250"/>
                    </a:lnTo>
                    <a:lnTo>
                      <a:pt x="132" y="250"/>
                    </a:lnTo>
                    <a:lnTo>
                      <a:pt x="134" y="250"/>
                    </a:lnTo>
                    <a:lnTo>
                      <a:pt x="136" y="248"/>
                    </a:lnTo>
                    <a:lnTo>
                      <a:pt x="138" y="248"/>
                    </a:lnTo>
                    <a:lnTo>
                      <a:pt x="144" y="246"/>
                    </a:lnTo>
                    <a:lnTo>
                      <a:pt x="150" y="242"/>
                    </a:lnTo>
                    <a:lnTo>
                      <a:pt x="152" y="242"/>
                    </a:lnTo>
                    <a:lnTo>
                      <a:pt x="154" y="240"/>
                    </a:lnTo>
                    <a:lnTo>
                      <a:pt x="156" y="240"/>
                    </a:lnTo>
                    <a:lnTo>
                      <a:pt x="158" y="240"/>
                    </a:lnTo>
                    <a:lnTo>
                      <a:pt x="160" y="240"/>
                    </a:lnTo>
                    <a:lnTo>
                      <a:pt x="162" y="240"/>
                    </a:lnTo>
                    <a:lnTo>
                      <a:pt x="162" y="240"/>
                    </a:lnTo>
                    <a:lnTo>
                      <a:pt x="164" y="240"/>
                    </a:lnTo>
                    <a:lnTo>
                      <a:pt x="166" y="240"/>
                    </a:lnTo>
                    <a:lnTo>
                      <a:pt x="168" y="242"/>
                    </a:lnTo>
                    <a:lnTo>
                      <a:pt x="170" y="244"/>
                    </a:lnTo>
                    <a:lnTo>
                      <a:pt x="172" y="244"/>
                    </a:lnTo>
                    <a:lnTo>
                      <a:pt x="174" y="246"/>
                    </a:lnTo>
                    <a:lnTo>
                      <a:pt x="178" y="248"/>
                    </a:lnTo>
                    <a:lnTo>
                      <a:pt x="182" y="254"/>
                    </a:lnTo>
                    <a:lnTo>
                      <a:pt x="192" y="264"/>
                    </a:lnTo>
                    <a:lnTo>
                      <a:pt x="194" y="266"/>
                    </a:lnTo>
                    <a:lnTo>
                      <a:pt x="196" y="268"/>
                    </a:lnTo>
                    <a:lnTo>
                      <a:pt x="198" y="268"/>
                    </a:lnTo>
                    <a:lnTo>
                      <a:pt x="200" y="270"/>
                    </a:lnTo>
                    <a:lnTo>
                      <a:pt x="204" y="272"/>
                    </a:lnTo>
                    <a:lnTo>
                      <a:pt x="206" y="274"/>
                    </a:lnTo>
                    <a:lnTo>
                      <a:pt x="212" y="278"/>
                    </a:lnTo>
                    <a:lnTo>
                      <a:pt x="220" y="284"/>
                    </a:lnTo>
                    <a:lnTo>
                      <a:pt x="222" y="286"/>
                    </a:lnTo>
                    <a:lnTo>
                      <a:pt x="226" y="290"/>
                    </a:lnTo>
                    <a:lnTo>
                      <a:pt x="230" y="292"/>
                    </a:lnTo>
                    <a:lnTo>
                      <a:pt x="234" y="294"/>
                    </a:lnTo>
                    <a:lnTo>
                      <a:pt x="238" y="296"/>
                    </a:lnTo>
                    <a:lnTo>
                      <a:pt x="238" y="296"/>
                    </a:lnTo>
                    <a:lnTo>
                      <a:pt x="240" y="296"/>
                    </a:lnTo>
                    <a:lnTo>
                      <a:pt x="242" y="298"/>
                    </a:lnTo>
                    <a:lnTo>
                      <a:pt x="244" y="298"/>
                    </a:lnTo>
                    <a:lnTo>
                      <a:pt x="246" y="298"/>
                    </a:lnTo>
                    <a:lnTo>
                      <a:pt x="246" y="298"/>
                    </a:lnTo>
                    <a:lnTo>
                      <a:pt x="248" y="298"/>
                    </a:lnTo>
                    <a:lnTo>
                      <a:pt x="248" y="298"/>
                    </a:lnTo>
                    <a:lnTo>
                      <a:pt x="250" y="296"/>
                    </a:lnTo>
                    <a:lnTo>
                      <a:pt x="252" y="296"/>
                    </a:lnTo>
                    <a:lnTo>
                      <a:pt x="252" y="294"/>
                    </a:lnTo>
                    <a:lnTo>
                      <a:pt x="252" y="294"/>
                    </a:lnTo>
                    <a:lnTo>
                      <a:pt x="252" y="292"/>
                    </a:lnTo>
                    <a:lnTo>
                      <a:pt x="252" y="292"/>
                    </a:lnTo>
                    <a:lnTo>
                      <a:pt x="252" y="290"/>
                    </a:lnTo>
                    <a:lnTo>
                      <a:pt x="252" y="290"/>
                    </a:lnTo>
                    <a:lnTo>
                      <a:pt x="252" y="288"/>
                    </a:lnTo>
                    <a:lnTo>
                      <a:pt x="250" y="286"/>
                    </a:lnTo>
                    <a:lnTo>
                      <a:pt x="248" y="284"/>
                    </a:lnTo>
                    <a:lnTo>
                      <a:pt x="246" y="282"/>
                    </a:lnTo>
                    <a:lnTo>
                      <a:pt x="242" y="276"/>
                    </a:lnTo>
                    <a:lnTo>
                      <a:pt x="238" y="270"/>
                    </a:lnTo>
                    <a:lnTo>
                      <a:pt x="236" y="266"/>
                    </a:lnTo>
                    <a:lnTo>
                      <a:pt x="234" y="264"/>
                    </a:lnTo>
                    <a:lnTo>
                      <a:pt x="234" y="262"/>
                    </a:lnTo>
                    <a:lnTo>
                      <a:pt x="232" y="260"/>
                    </a:lnTo>
                    <a:lnTo>
                      <a:pt x="232" y="260"/>
                    </a:lnTo>
                    <a:lnTo>
                      <a:pt x="232" y="258"/>
                    </a:lnTo>
                    <a:lnTo>
                      <a:pt x="232" y="258"/>
                    </a:lnTo>
                    <a:lnTo>
                      <a:pt x="232" y="256"/>
                    </a:lnTo>
                    <a:lnTo>
                      <a:pt x="232" y="256"/>
                    </a:lnTo>
                    <a:lnTo>
                      <a:pt x="234" y="256"/>
                    </a:lnTo>
                    <a:lnTo>
                      <a:pt x="234" y="254"/>
                    </a:lnTo>
                    <a:lnTo>
                      <a:pt x="234" y="254"/>
                    </a:lnTo>
                    <a:lnTo>
                      <a:pt x="236" y="254"/>
                    </a:lnTo>
                    <a:lnTo>
                      <a:pt x="236" y="254"/>
                    </a:lnTo>
                    <a:lnTo>
                      <a:pt x="238" y="254"/>
                    </a:lnTo>
                    <a:lnTo>
                      <a:pt x="238" y="254"/>
                    </a:lnTo>
                    <a:lnTo>
                      <a:pt x="240" y="256"/>
                    </a:lnTo>
                    <a:lnTo>
                      <a:pt x="240" y="256"/>
                    </a:lnTo>
                    <a:lnTo>
                      <a:pt x="244" y="258"/>
                    </a:lnTo>
                    <a:lnTo>
                      <a:pt x="246" y="260"/>
                    </a:lnTo>
                    <a:lnTo>
                      <a:pt x="250" y="266"/>
                    </a:lnTo>
                    <a:lnTo>
                      <a:pt x="256" y="270"/>
                    </a:lnTo>
                    <a:lnTo>
                      <a:pt x="258" y="272"/>
                    </a:lnTo>
                    <a:lnTo>
                      <a:pt x="260" y="274"/>
                    </a:lnTo>
                    <a:lnTo>
                      <a:pt x="262" y="276"/>
                    </a:lnTo>
                    <a:lnTo>
                      <a:pt x="264" y="276"/>
                    </a:lnTo>
                    <a:lnTo>
                      <a:pt x="264" y="278"/>
                    </a:lnTo>
                    <a:lnTo>
                      <a:pt x="266" y="278"/>
                    </a:lnTo>
                    <a:lnTo>
                      <a:pt x="266" y="278"/>
                    </a:lnTo>
                    <a:lnTo>
                      <a:pt x="268" y="278"/>
                    </a:lnTo>
                    <a:lnTo>
                      <a:pt x="268" y="278"/>
                    </a:lnTo>
                    <a:lnTo>
                      <a:pt x="270" y="278"/>
                    </a:lnTo>
                    <a:lnTo>
                      <a:pt x="270" y="276"/>
                    </a:lnTo>
                    <a:lnTo>
                      <a:pt x="272" y="276"/>
                    </a:lnTo>
                    <a:lnTo>
                      <a:pt x="272" y="274"/>
                    </a:lnTo>
                    <a:lnTo>
                      <a:pt x="274" y="272"/>
                    </a:lnTo>
                    <a:lnTo>
                      <a:pt x="274" y="270"/>
                    </a:lnTo>
                    <a:lnTo>
                      <a:pt x="276" y="268"/>
                    </a:lnTo>
                    <a:lnTo>
                      <a:pt x="276" y="266"/>
                    </a:lnTo>
                    <a:lnTo>
                      <a:pt x="278" y="264"/>
                    </a:lnTo>
                    <a:lnTo>
                      <a:pt x="278" y="260"/>
                    </a:lnTo>
                    <a:lnTo>
                      <a:pt x="278" y="256"/>
                    </a:lnTo>
                    <a:lnTo>
                      <a:pt x="278" y="252"/>
                    </a:lnTo>
                    <a:lnTo>
                      <a:pt x="278" y="250"/>
                    </a:lnTo>
                    <a:lnTo>
                      <a:pt x="278" y="246"/>
                    </a:lnTo>
                    <a:lnTo>
                      <a:pt x="278" y="240"/>
                    </a:lnTo>
                    <a:lnTo>
                      <a:pt x="278" y="236"/>
                    </a:lnTo>
                    <a:lnTo>
                      <a:pt x="276" y="232"/>
                    </a:lnTo>
                    <a:lnTo>
                      <a:pt x="276" y="230"/>
                    </a:lnTo>
                    <a:lnTo>
                      <a:pt x="274" y="228"/>
                    </a:lnTo>
                    <a:lnTo>
                      <a:pt x="274" y="226"/>
                    </a:lnTo>
                    <a:lnTo>
                      <a:pt x="274" y="224"/>
                    </a:lnTo>
                    <a:lnTo>
                      <a:pt x="272" y="224"/>
                    </a:lnTo>
                    <a:lnTo>
                      <a:pt x="272" y="222"/>
                    </a:lnTo>
                    <a:lnTo>
                      <a:pt x="270" y="222"/>
                    </a:lnTo>
                    <a:lnTo>
                      <a:pt x="268" y="220"/>
                    </a:lnTo>
                    <a:lnTo>
                      <a:pt x="268" y="220"/>
                    </a:lnTo>
                    <a:lnTo>
                      <a:pt x="266" y="220"/>
                    </a:lnTo>
                    <a:lnTo>
                      <a:pt x="262" y="220"/>
                    </a:lnTo>
                    <a:lnTo>
                      <a:pt x="258" y="220"/>
                    </a:lnTo>
                    <a:lnTo>
                      <a:pt x="254" y="220"/>
                    </a:lnTo>
                    <a:lnTo>
                      <a:pt x="252" y="220"/>
                    </a:lnTo>
                    <a:lnTo>
                      <a:pt x="250" y="220"/>
                    </a:lnTo>
                    <a:lnTo>
                      <a:pt x="250" y="220"/>
                    </a:lnTo>
                    <a:lnTo>
                      <a:pt x="248" y="218"/>
                    </a:lnTo>
                    <a:lnTo>
                      <a:pt x="246" y="218"/>
                    </a:lnTo>
                    <a:lnTo>
                      <a:pt x="246" y="218"/>
                    </a:lnTo>
                    <a:lnTo>
                      <a:pt x="246" y="216"/>
                    </a:lnTo>
                    <a:lnTo>
                      <a:pt x="244" y="214"/>
                    </a:lnTo>
                    <a:lnTo>
                      <a:pt x="244" y="212"/>
                    </a:lnTo>
                    <a:lnTo>
                      <a:pt x="244" y="210"/>
                    </a:lnTo>
                    <a:lnTo>
                      <a:pt x="244" y="208"/>
                    </a:lnTo>
                    <a:lnTo>
                      <a:pt x="244" y="206"/>
                    </a:lnTo>
                    <a:lnTo>
                      <a:pt x="244" y="204"/>
                    </a:lnTo>
                    <a:lnTo>
                      <a:pt x="244" y="202"/>
                    </a:lnTo>
                    <a:lnTo>
                      <a:pt x="244" y="200"/>
                    </a:lnTo>
                    <a:lnTo>
                      <a:pt x="244" y="198"/>
                    </a:lnTo>
                    <a:lnTo>
                      <a:pt x="244" y="196"/>
                    </a:lnTo>
                    <a:lnTo>
                      <a:pt x="246" y="194"/>
                    </a:lnTo>
                    <a:lnTo>
                      <a:pt x="246" y="192"/>
                    </a:lnTo>
                    <a:lnTo>
                      <a:pt x="246" y="190"/>
                    </a:lnTo>
                    <a:lnTo>
                      <a:pt x="248" y="188"/>
                    </a:lnTo>
                    <a:lnTo>
                      <a:pt x="248" y="186"/>
                    </a:lnTo>
                    <a:lnTo>
                      <a:pt x="250" y="186"/>
                    </a:lnTo>
                    <a:lnTo>
                      <a:pt x="250" y="186"/>
                    </a:lnTo>
                    <a:lnTo>
                      <a:pt x="250" y="186"/>
                    </a:lnTo>
                    <a:lnTo>
                      <a:pt x="252" y="184"/>
                    </a:lnTo>
                    <a:lnTo>
                      <a:pt x="254" y="184"/>
                    </a:lnTo>
                    <a:lnTo>
                      <a:pt x="256" y="184"/>
                    </a:lnTo>
                    <a:lnTo>
                      <a:pt x="258" y="184"/>
                    </a:lnTo>
                    <a:lnTo>
                      <a:pt x="260" y="184"/>
                    </a:lnTo>
                    <a:lnTo>
                      <a:pt x="262" y="184"/>
                    </a:lnTo>
                    <a:lnTo>
                      <a:pt x="262" y="184"/>
                    </a:lnTo>
                    <a:lnTo>
                      <a:pt x="264" y="186"/>
                    </a:lnTo>
                    <a:lnTo>
                      <a:pt x="264" y="186"/>
                    </a:lnTo>
                    <a:lnTo>
                      <a:pt x="266" y="188"/>
                    </a:lnTo>
                    <a:lnTo>
                      <a:pt x="268" y="188"/>
                    </a:lnTo>
                    <a:lnTo>
                      <a:pt x="268" y="190"/>
                    </a:lnTo>
                    <a:lnTo>
                      <a:pt x="272" y="192"/>
                    </a:lnTo>
                    <a:lnTo>
                      <a:pt x="274" y="196"/>
                    </a:lnTo>
                    <a:lnTo>
                      <a:pt x="276" y="200"/>
                    </a:lnTo>
                    <a:lnTo>
                      <a:pt x="282" y="206"/>
                    </a:lnTo>
                    <a:lnTo>
                      <a:pt x="284" y="210"/>
                    </a:lnTo>
                    <a:lnTo>
                      <a:pt x="286" y="214"/>
                    </a:lnTo>
                    <a:lnTo>
                      <a:pt x="288" y="216"/>
                    </a:lnTo>
                    <a:lnTo>
                      <a:pt x="292" y="220"/>
                    </a:lnTo>
                    <a:lnTo>
                      <a:pt x="292" y="220"/>
                    </a:lnTo>
                    <a:lnTo>
                      <a:pt x="294" y="222"/>
                    </a:lnTo>
                    <a:lnTo>
                      <a:pt x="294" y="222"/>
                    </a:lnTo>
                    <a:lnTo>
                      <a:pt x="296" y="224"/>
                    </a:lnTo>
                    <a:lnTo>
                      <a:pt x="298" y="224"/>
                    </a:lnTo>
                    <a:lnTo>
                      <a:pt x="298" y="224"/>
                    </a:lnTo>
                    <a:lnTo>
                      <a:pt x="300" y="224"/>
                    </a:lnTo>
                    <a:lnTo>
                      <a:pt x="302" y="224"/>
                    </a:lnTo>
                    <a:lnTo>
                      <a:pt x="302" y="224"/>
                    </a:lnTo>
                    <a:lnTo>
                      <a:pt x="302" y="224"/>
                    </a:lnTo>
                    <a:lnTo>
                      <a:pt x="304" y="224"/>
                    </a:lnTo>
                    <a:lnTo>
                      <a:pt x="306" y="222"/>
                    </a:lnTo>
                    <a:lnTo>
                      <a:pt x="306" y="222"/>
                    </a:lnTo>
                    <a:lnTo>
                      <a:pt x="308" y="220"/>
                    </a:lnTo>
                    <a:lnTo>
                      <a:pt x="308" y="218"/>
                    </a:lnTo>
                    <a:lnTo>
                      <a:pt x="310" y="216"/>
                    </a:lnTo>
                    <a:lnTo>
                      <a:pt x="310" y="214"/>
                    </a:lnTo>
                    <a:lnTo>
                      <a:pt x="312" y="210"/>
                    </a:lnTo>
                    <a:lnTo>
                      <a:pt x="314" y="206"/>
                    </a:lnTo>
                    <a:lnTo>
                      <a:pt x="316" y="202"/>
                    </a:lnTo>
                    <a:lnTo>
                      <a:pt x="316" y="200"/>
                    </a:lnTo>
                    <a:lnTo>
                      <a:pt x="316" y="200"/>
                    </a:lnTo>
                    <a:lnTo>
                      <a:pt x="318" y="198"/>
                    </a:lnTo>
                    <a:lnTo>
                      <a:pt x="320" y="196"/>
                    </a:lnTo>
                    <a:lnTo>
                      <a:pt x="322" y="190"/>
                    </a:lnTo>
                    <a:lnTo>
                      <a:pt x="324" y="188"/>
                    </a:lnTo>
                    <a:lnTo>
                      <a:pt x="326" y="186"/>
                    </a:lnTo>
                    <a:lnTo>
                      <a:pt x="326" y="184"/>
                    </a:lnTo>
                    <a:lnTo>
                      <a:pt x="326" y="184"/>
                    </a:lnTo>
                    <a:lnTo>
                      <a:pt x="326" y="182"/>
                    </a:lnTo>
                    <a:lnTo>
                      <a:pt x="326" y="182"/>
                    </a:lnTo>
                    <a:lnTo>
                      <a:pt x="326" y="180"/>
                    </a:lnTo>
                    <a:lnTo>
                      <a:pt x="326" y="180"/>
                    </a:lnTo>
                    <a:lnTo>
                      <a:pt x="324" y="178"/>
                    </a:lnTo>
                    <a:lnTo>
                      <a:pt x="322" y="176"/>
                    </a:lnTo>
                    <a:lnTo>
                      <a:pt x="322" y="176"/>
                    </a:lnTo>
                    <a:lnTo>
                      <a:pt x="320" y="174"/>
                    </a:lnTo>
                    <a:lnTo>
                      <a:pt x="318" y="172"/>
                    </a:lnTo>
                    <a:lnTo>
                      <a:pt x="316" y="172"/>
                    </a:lnTo>
                    <a:lnTo>
                      <a:pt x="312" y="170"/>
                    </a:lnTo>
                    <a:lnTo>
                      <a:pt x="308" y="168"/>
                    </a:lnTo>
                    <a:lnTo>
                      <a:pt x="302" y="164"/>
                    </a:lnTo>
                    <a:lnTo>
                      <a:pt x="300" y="164"/>
                    </a:lnTo>
                    <a:lnTo>
                      <a:pt x="298" y="164"/>
                    </a:lnTo>
                    <a:lnTo>
                      <a:pt x="296" y="162"/>
                    </a:lnTo>
                    <a:lnTo>
                      <a:pt x="292" y="162"/>
                    </a:lnTo>
                    <a:lnTo>
                      <a:pt x="288" y="160"/>
                    </a:lnTo>
                    <a:lnTo>
                      <a:pt x="284" y="160"/>
                    </a:lnTo>
                    <a:lnTo>
                      <a:pt x="280" y="160"/>
                    </a:lnTo>
                    <a:lnTo>
                      <a:pt x="278" y="158"/>
                    </a:lnTo>
                    <a:lnTo>
                      <a:pt x="276" y="158"/>
                    </a:lnTo>
                    <a:lnTo>
                      <a:pt x="274" y="158"/>
                    </a:lnTo>
                    <a:lnTo>
                      <a:pt x="274" y="156"/>
                    </a:lnTo>
                    <a:lnTo>
                      <a:pt x="270" y="154"/>
                    </a:lnTo>
                    <a:lnTo>
                      <a:pt x="268" y="152"/>
                    </a:lnTo>
                    <a:lnTo>
                      <a:pt x="264" y="148"/>
                    </a:lnTo>
                    <a:lnTo>
                      <a:pt x="260" y="144"/>
                    </a:lnTo>
                    <a:lnTo>
                      <a:pt x="260" y="142"/>
                    </a:lnTo>
                    <a:lnTo>
                      <a:pt x="258" y="140"/>
                    </a:lnTo>
                    <a:lnTo>
                      <a:pt x="256" y="138"/>
                    </a:lnTo>
                    <a:lnTo>
                      <a:pt x="256" y="136"/>
                    </a:lnTo>
                    <a:lnTo>
                      <a:pt x="254" y="134"/>
                    </a:lnTo>
                    <a:lnTo>
                      <a:pt x="254" y="132"/>
                    </a:lnTo>
                    <a:lnTo>
                      <a:pt x="254" y="130"/>
                    </a:lnTo>
                    <a:lnTo>
                      <a:pt x="254" y="128"/>
                    </a:lnTo>
                    <a:lnTo>
                      <a:pt x="254" y="128"/>
                    </a:lnTo>
                    <a:lnTo>
                      <a:pt x="254" y="126"/>
                    </a:lnTo>
                    <a:lnTo>
                      <a:pt x="256" y="126"/>
                    </a:lnTo>
                    <a:lnTo>
                      <a:pt x="256" y="124"/>
                    </a:lnTo>
                    <a:lnTo>
                      <a:pt x="258" y="122"/>
                    </a:lnTo>
                    <a:lnTo>
                      <a:pt x="260" y="120"/>
                    </a:lnTo>
                    <a:lnTo>
                      <a:pt x="264" y="118"/>
                    </a:lnTo>
                    <a:lnTo>
                      <a:pt x="266" y="116"/>
                    </a:lnTo>
                    <a:lnTo>
                      <a:pt x="268" y="114"/>
                    </a:lnTo>
                    <a:lnTo>
                      <a:pt x="268" y="114"/>
                    </a:lnTo>
                    <a:lnTo>
                      <a:pt x="268" y="112"/>
                    </a:lnTo>
                    <a:lnTo>
                      <a:pt x="268" y="112"/>
                    </a:lnTo>
                    <a:lnTo>
                      <a:pt x="268" y="110"/>
                    </a:lnTo>
                    <a:lnTo>
                      <a:pt x="268" y="108"/>
                    </a:lnTo>
                    <a:lnTo>
                      <a:pt x="268" y="108"/>
                    </a:lnTo>
                    <a:lnTo>
                      <a:pt x="268" y="106"/>
                    </a:lnTo>
                    <a:lnTo>
                      <a:pt x="266" y="104"/>
                    </a:lnTo>
                    <a:lnTo>
                      <a:pt x="266" y="102"/>
                    </a:lnTo>
                    <a:lnTo>
                      <a:pt x="264" y="100"/>
                    </a:lnTo>
                    <a:lnTo>
                      <a:pt x="262" y="96"/>
                    </a:lnTo>
                    <a:lnTo>
                      <a:pt x="260" y="92"/>
                    </a:lnTo>
                    <a:lnTo>
                      <a:pt x="258" y="90"/>
                    </a:lnTo>
                    <a:lnTo>
                      <a:pt x="256" y="88"/>
                    </a:lnTo>
                    <a:lnTo>
                      <a:pt x="254" y="88"/>
                    </a:lnTo>
                    <a:lnTo>
                      <a:pt x="252" y="86"/>
                    </a:lnTo>
                    <a:lnTo>
                      <a:pt x="250" y="84"/>
                    </a:lnTo>
                    <a:lnTo>
                      <a:pt x="248" y="84"/>
                    </a:lnTo>
                    <a:lnTo>
                      <a:pt x="246" y="82"/>
                    </a:lnTo>
                    <a:lnTo>
                      <a:pt x="242" y="80"/>
                    </a:lnTo>
                    <a:lnTo>
                      <a:pt x="236" y="78"/>
                    </a:lnTo>
                    <a:lnTo>
                      <a:pt x="226" y="74"/>
                    </a:lnTo>
                    <a:lnTo>
                      <a:pt x="220" y="72"/>
                    </a:lnTo>
                    <a:lnTo>
                      <a:pt x="216" y="70"/>
                    </a:lnTo>
                    <a:lnTo>
                      <a:pt x="210" y="68"/>
                    </a:lnTo>
                    <a:lnTo>
                      <a:pt x="202" y="66"/>
                    </a:lnTo>
                    <a:lnTo>
                      <a:pt x="200" y="64"/>
                    </a:lnTo>
                    <a:lnTo>
                      <a:pt x="196" y="62"/>
                    </a:lnTo>
                    <a:lnTo>
                      <a:pt x="192" y="60"/>
                    </a:lnTo>
                    <a:lnTo>
                      <a:pt x="192" y="58"/>
                    </a:lnTo>
                    <a:lnTo>
                      <a:pt x="190" y="58"/>
                    </a:lnTo>
                    <a:lnTo>
                      <a:pt x="190" y="56"/>
                    </a:lnTo>
                    <a:lnTo>
                      <a:pt x="188" y="56"/>
                    </a:lnTo>
                    <a:lnTo>
                      <a:pt x="186" y="52"/>
                    </a:lnTo>
                    <a:lnTo>
                      <a:pt x="186" y="50"/>
                    </a:lnTo>
                    <a:lnTo>
                      <a:pt x="184" y="46"/>
                    </a:lnTo>
                    <a:lnTo>
                      <a:pt x="182" y="40"/>
                    </a:lnTo>
                    <a:lnTo>
                      <a:pt x="178" y="36"/>
                    </a:lnTo>
                    <a:lnTo>
                      <a:pt x="178" y="34"/>
                    </a:lnTo>
                    <a:lnTo>
                      <a:pt x="176" y="32"/>
                    </a:lnTo>
                    <a:lnTo>
                      <a:pt x="174" y="30"/>
                    </a:lnTo>
                    <a:lnTo>
                      <a:pt x="174" y="28"/>
                    </a:lnTo>
                    <a:lnTo>
                      <a:pt x="172" y="26"/>
                    </a:lnTo>
                    <a:lnTo>
                      <a:pt x="172" y="26"/>
                    </a:lnTo>
                    <a:lnTo>
                      <a:pt x="170" y="26"/>
                    </a:lnTo>
                    <a:lnTo>
                      <a:pt x="168" y="24"/>
                    </a:lnTo>
                    <a:lnTo>
                      <a:pt x="166" y="24"/>
                    </a:lnTo>
                    <a:lnTo>
                      <a:pt x="162" y="24"/>
                    </a:lnTo>
                    <a:lnTo>
                      <a:pt x="160" y="22"/>
                    </a:lnTo>
                    <a:lnTo>
                      <a:pt x="156" y="22"/>
                    </a:lnTo>
                    <a:lnTo>
                      <a:pt x="152" y="22"/>
                    </a:lnTo>
                    <a:lnTo>
                      <a:pt x="148" y="24"/>
                    </a:lnTo>
                    <a:lnTo>
                      <a:pt x="146" y="24"/>
                    </a:lnTo>
                    <a:lnTo>
                      <a:pt x="142" y="24"/>
                    </a:lnTo>
                    <a:lnTo>
                      <a:pt x="138" y="24"/>
                    </a:lnTo>
                    <a:lnTo>
                      <a:pt x="134" y="26"/>
                    </a:lnTo>
                    <a:lnTo>
                      <a:pt x="132" y="26"/>
                    </a:lnTo>
                    <a:lnTo>
                      <a:pt x="128" y="28"/>
                    </a:lnTo>
                    <a:lnTo>
                      <a:pt x="124" y="28"/>
                    </a:lnTo>
                    <a:lnTo>
                      <a:pt x="122" y="30"/>
                    </a:lnTo>
                    <a:lnTo>
                      <a:pt x="120" y="30"/>
                    </a:lnTo>
                    <a:lnTo>
                      <a:pt x="120" y="32"/>
                    </a:lnTo>
                    <a:lnTo>
                      <a:pt x="118" y="32"/>
                    </a:lnTo>
                    <a:lnTo>
                      <a:pt x="118" y="34"/>
                    </a:lnTo>
                    <a:lnTo>
                      <a:pt x="116" y="36"/>
                    </a:lnTo>
                    <a:lnTo>
                      <a:pt x="114" y="38"/>
                    </a:lnTo>
                    <a:lnTo>
                      <a:pt x="112" y="42"/>
                    </a:lnTo>
                    <a:lnTo>
                      <a:pt x="110" y="46"/>
                    </a:lnTo>
                    <a:lnTo>
                      <a:pt x="110" y="48"/>
                    </a:lnTo>
                    <a:lnTo>
                      <a:pt x="110" y="48"/>
                    </a:lnTo>
                    <a:lnTo>
                      <a:pt x="108" y="50"/>
                    </a:lnTo>
                    <a:lnTo>
                      <a:pt x="106" y="50"/>
                    </a:lnTo>
                    <a:lnTo>
                      <a:pt x="106" y="50"/>
                    </a:lnTo>
                    <a:lnTo>
                      <a:pt x="106" y="50"/>
                    </a:lnTo>
                    <a:lnTo>
                      <a:pt x="106" y="50"/>
                    </a:lnTo>
                    <a:lnTo>
                      <a:pt x="104" y="50"/>
                    </a:lnTo>
                    <a:lnTo>
                      <a:pt x="104" y="50"/>
                    </a:lnTo>
                    <a:lnTo>
                      <a:pt x="104" y="50"/>
                    </a:lnTo>
                    <a:lnTo>
                      <a:pt x="102" y="48"/>
                    </a:lnTo>
                    <a:lnTo>
                      <a:pt x="102" y="48"/>
                    </a:lnTo>
                    <a:lnTo>
                      <a:pt x="102" y="46"/>
                    </a:lnTo>
                    <a:lnTo>
                      <a:pt x="102" y="46"/>
                    </a:lnTo>
                    <a:lnTo>
                      <a:pt x="102" y="44"/>
                    </a:lnTo>
                    <a:lnTo>
                      <a:pt x="102" y="42"/>
                    </a:lnTo>
                    <a:lnTo>
                      <a:pt x="104" y="40"/>
                    </a:lnTo>
                    <a:lnTo>
                      <a:pt x="104" y="36"/>
                    </a:lnTo>
                    <a:lnTo>
                      <a:pt x="106" y="34"/>
                    </a:lnTo>
                    <a:lnTo>
                      <a:pt x="108" y="30"/>
                    </a:lnTo>
                    <a:lnTo>
                      <a:pt x="110" y="22"/>
                    </a:lnTo>
                    <a:lnTo>
                      <a:pt x="112" y="18"/>
                    </a:lnTo>
                    <a:lnTo>
                      <a:pt x="112" y="16"/>
                    </a:lnTo>
                    <a:lnTo>
                      <a:pt x="114" y="12"/>
                    </a:lnTo>
                    <a:lnTo>
                      <a:pt x="114" y="10"/>
                    </a:lnTo>
                    <a:lnTo>
                      <a:pt x="114" y="10"/>
                    </a:lnTo>
                    <a:lnTo>
                      <a:pt x="114" y="8"/>
                    </a:lnTo>
                    <a:lnTo>
                      <a:pt x="114" y="8"/>
                    </a:lnTo>
                    <a:lnTo>
                      <a:pt x="114" y="6"/>
                    </a:lnTo>
                    <a:lnTo>
                      <a:pt x="112" y="6"/>
                    </a:lnTo>
                    <a:lnTo>
                      <a:pt x="112" y="4"/>
                    </a:lnTo>
                    <a:lnTo>
                      <a:pt x="112" y="4"/>
                    </a:lnTo>
                    <a:lnTo>
                      <a:pt x="110" y="2"/>
                    </a:lnTo>
                    <a:lnTo>
                      <a:pt x="108" y="2"/>
                    </a:lnTo>
                    <a:lnTo>
                      <a:pt x="106" y="2"/>
                    </a:lnTo>
                    <a:lnTo>
                      <a:pt x="104" y="0"/>
                    </a:lnTo>
                    <a:lnTo>
                      <a:pt x="100" y="0"/>
                    </a:lnTo>
                    <a:lnTo>
                      <a:pt x="98" y="0"/>
                    </a:lnTo>
                    <a:lnTo>
                      <a:pt x="96" y="0"/>
                    </a:lnTo>
                    <a:lnTo>
                      <a:pt x="94" y="0"/>
                    </a:lnTo>
                    <a:lnTo>
                      <a:pt x="90" y="0"/>
                    </a:lnTo>
                    <a:lnTo>
                      <a:pt x="88" y="0"/>
                    </a:lnTo>
                    <a:lnTo>
                      <a:pt x="86" y="0"/>
                    </a:lnTo>
                    <a:lnTo>
                      <a:pt x="82" y="0"/>
                    </a:lnTo>
                    <a:lnTo>
                      <a:pt x="80" y="2"/>
                    </a:lnTo>
                    <a:lnTo>
                      <a:pt x="78" y="2"/>
                    </a:lnTo>
                    <a:lnTo>
                      <a:pt x="78" y="2"/>
                    </a:lnTo>
                    <a:lnTo>
                      <a:pt x="76" y="4"/>
                    </a:lnTo>
                    <a:lnTo>
                      <a:pt x="74" y="4"/>
                    </a:lnTo>
                    <a:lnTo>
                      <a:pt x="74" y="6"/>
                    </a:lnTo>
                    <a:lnTo>
                      <a:pt x="72" y="6"/>
                    </a:lnTo>
                    <a:lnTo>
                      <a:pt x="70" y="10"/>
                    </a:lnTo>
                    <a:lnTo>
                      <a:pt x="66" y="12"/>
                    </a:lnTo>
                    <a:lnTo>
                      <a:pt x="64" y="16"/>
                    </a:lnTo>
                    <a:lnTo>
                      <a:pt x="62" y="20"/>
                    </a:lnTo>
                    <a:lnTo>
                      <a:pt x="60" y="22"/>
                    </a:lnTo>
                    <a:lnTo>
                      <a:pt x="60" y="26"/>
                    </a:lnTo>
                    <a:lnTo>
                      <a:pt x="60" y="26"/>
                    </a:lnTo>
                    <a:lnTo>
                      <a:pt x="60" y="28"/>
                    </a:lnTo>
                    <a:lnTo>
                      <a:pt x="58" y="30"/>
                    </a:lnTo>
                    <a:lnTo>
                      <a:pt x="58" y="34"/>
                    </a:lnTo>
                    <a:lnTo>
                      <a:pt x="58" y="38"/>
                    </a:lnTo>
                    <a:lnTo>
                      <a:pt x="58" y="40"/>
                    </a:lnTo>
                    <a:lnTo>
                      <a:pt x="58" y="40"/>
                    </a:lnTo>
                    <a:lnTo>
                      <a:pt x="58" y="42"/>
                    </a:lnTo>
                    <a:lnTo>
                      <a:pt x="58" y="42"/>
                    </a:lnTo>
                    <a:lnTo>
                      <a:pt x="58" y="42"/>
                    </a:lnTo>
                    <a:lnTo>
                      <a:pt x="56" y="44"/>
                    </a:lnTo>
                    <a:lnTo>
                      <a:pt x="56" y="44"/>
                    </a:lnTo>
                    <a:lnTo>
                      <a:pt x="54" y="44"/>
                    </a:lnTo>
                    <a:lnTo>
                      <a:pt x="54" y="44"/>
                    </a:lnTo>
                    <a:lnTo>
                      <a:pt x="50" y="44"/>
                    </a:lnTo>
                    <a:lnTo>
                      <a:pt x="48" y="44"/>
                    </a:lnTo>
                    <a:lnTo>
                      <a:pt x="46" y="44"/>
                    </a:lnTo>
                    <a:lnTo>
                      <a:pt x="42" y="42"/>
                    </a:lnTo>
                    <a:lnTo>
                      <a:pt x="42" y="42"/>
                    </a:lnTo>
                    <a:lnTo>
                      <a:pt x="40" y="42"/>
                    </a:lnTo>
                    <a:lnTo>
                      <a:pt x="40" y="42"/>
                    </a:lnTo>
                    <a:lnTo>
                      <a:pt x="40" y="40"/>
                    </a:lnTo>
                    <a:lnTo>
                      <a:pt x="38" y="40"/>
                    </a:lnTo>
                    <a:lnTo>
                      <a:pt x="38" y="38"/>
                    </a:lnTo>
                    <a:lnTo>
                      <a:pt x="38" y="38"/>
                    </a:lnTo>
                    <a:lnTo>
                      <a:pt x="38" y="36"/>
                    </a:lnTo>
                    <a:lnTo>
                      <a:pt x="38" y="36"/>
                    </a:lnTo>
                    <a:lnTo>
                      <a:pt x="38" y="34"/>
                    </a:lnTo>
                    <a:lnTo>
                      <a:pt x="40" y="32"/>
                    </a:lnTo>
                    <a:lnTo>
                      <a:pt x="40" y="30"/>
                    </a:lnTo>
                    <a:lnTo>
                      <a:pt x="42" y="26"/>
                    </a:lnTo>
                    <a:lnTo>
                      <a:pt x="46" y="20"/>
                    </a:lnTo>
                    <a:lnTo>
                      <a:pt x="48" y="16"/>
                    </a:lnTo>
                    <a:lnTo>
                      <a:pt x="50" y="12"/>
                    </a:lnTo>
                    <a:lnTo>
                      <a:pt x="50" y="10"/>
                    </a:lnTo>
                    <a:lnTo>
                      <a:pt x="50" y="8"/>
                    </a:lnTo>
                    <a:lnTo>
                      <a:pt x="50" y="6"/>
                    </a:lnTo>
                    <a:lnTo>
                      <a:pt x="50" y="6"/>
                    </a:lnTo>
                    <a:lnTo>
                      <a:pt x="50" y="4"/>
                    </a:lnTo>
                    <a:lnTo>
                      <a:pt x="50" y="4"/>
                    </a:lnTo>
                    <a:lnTo>
                      <a:pt x="50" y="4"/>
                    </a:lnTo>
                    <a:lnTo>
                      <a:pt x="50" y="2"/>
                    </a:lnTo>
                    <a:close/>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516" name="Freeform 562">
                <a:extLst>
                  <a:ext uri="{FF2B5EF4-FFF2-40B4-BE49-F238E27FC236}">
                    <a16:creationId xmlns:a16="http://schemas.microsoft.com/office/drawing/2014/main" id="{74946ACD-3759-4529-91E8-F3C11F2058FA}"/>
                  </a:ext>
                </a:extLst>
              </p:cNvPr>
              <p:cNvSpPr>
                <a:spLocks/>
              </p:cNvSpPr>
              <p:nvPr/>
            </p:nvSpPr>
            <p:spPr bwMode="auto">
              <a:xfrm>
                <a:off x="2745078" y="2768767"/>
                <a:ext cx="38100" cy="47625"/>
              </a:xfrm>
              <a:custGeom>
                <a:avLst/>
                <a:gdLst>
                  <a:gd name="T0" fmla="*/ 2 w 24"/>
                  <a:gd name="T1" fmla="*/ 30 h 30"/>
                  <a:gd name="T2" fmla="*/ 2 w 24"/>
                  <a:gd name="T3" fmla="*/ 30 h 30"/>
                  <a:gd name="T4" fmla="*/ 0 w 24"/>
                  <a:gd name="T5" fmla="*/ 30 h 30"/>
                  <a:gd name="T6" fmla="*/ 0 w 24"/>
                  <a:gd name="T7" fmla="*/ 30 h 30"/>
                  <a:gd name="T8" fmla="*/ 0 w 24"/>
                  <a:gd name="T9" fmla="*/ 28 h 30"/>
                  <a:gd name="T10" fmla="*/ 0 w 24"/>
                  <a:gd name="T11" fmla="*/ 28 h 30"/>
                  <a:gd name="T12" fmla="*/ 0 w 24"/>
                  <a:gd name="T13" fmla="*/ 28 h 30"/>
                  <a:gd name="T14" fmla="*/ 0 w 24"/>
                  <a:gd name="T15" fmla="*/ 26 h 30"/>
                  <a:gd name="T16" fmla="*/ 0 w 24"/>
                  <a:gd name="T17" fmla="*/ 24 h 30"/>
                  <a:gd name="T18" fmla="*/ 2 w 24"/>
                  <a:gd name="T19" fmla="*/ 18 h 30"/>
                  <a:gd name="T20" fmla="*/ 2 w 24"/>
                  <a:gd name="T21" fmla="*/ 16 h 30"/>
                  <a:gd name="T22" fmla="*/ 2 w 24"/>
                  <a:gd name="T23" fmla="*/ 14 h 30"/>
                  <a:gd name="T24" fmla="*/ 2 w 24"/>
                  <a:gd name="T25" fmla="*/ 12 h 30"/>
                  <a:gd name="T26" fmla="*/ 4 w 24"/>
                  <a:gd name="T27" fmla="*/ 12 h 30"/>
                  <a:gd name="T28" fmla="*/ 4 w 24"/>
                  <a:gd name="T29" fmla="*/ 10 h 30"/>
                  <a:gd name="T30" fmla="*/ 4 w 24"/>
                  <a:gd name="T31" fmla="*/ 8 h 30"/>
                  <a:gd name="T32" fmla="*/ 4 w 24"/>
                  <a:gd name="T33" fmla="*/ 8 h 30"/>
                  <a:gd name="T34" fmla="*/ 4 w 24"/>
                  <a:gd name="T35" fmla="*/ 6 h 30"/>
                  <a:gd name="T36" fmla="*/ 4 w 24"/>
                  <a:gd name="T37" fmla="*/ 6 h 30"/>
                  <a:gd name="T38" fmla="*/ 6 w 24"/>
                  <a:gd name="T39" fmla="*/ 4 h 30"/>
                  <a:gd name="T40" fmla="*/ 6 w 24"/>
                  <a:gd name="T41" fmla="*/ 4 h 30"/>
                  <a:gd name="T42" fmla="*/ 6 w 24"/>
                  <a:gd name="T43" fmla="*/ 2 h 30"/>
                  <a:gd name="T44" fmla="*/ 8 w 24"/>
                  <a:gd name="T45" fmla="*/ 2 h 30"/>
                  <a:gd name="T46" fmla="*/ 8 w 24"/>
                  <a:gd name="T47" fmla="*/ 2 h 30"/>
                  <a:gd name="T48" fmla="*/ 10 w 24"/>
                  <a:gd name="T49" fmla="*/ 2 h 30"/>
                  <a:gd name="T50" fmla="*/ 10 w 24"/>
                  <a:gd name="T51" fmla="*/ 0 h 30"/>
                  <a:gd name="T52" fmla="*/ 12 w 24"/>
                  <a:gd name="T53" fmla="*/ 0 h 30"/>
                  <a:gd name="T54" fmla="*/ 12 w 24"/>
                  <a:gd name="T55" fmla="*/ 0 h 30"/>
                  <a:gd name="T56" fmla="*/ 14 w 24"/>
                  <a:gd name="T57" fmla="*/ 0 h 30"/>
                  <a:gd name="T58" fmla="*/ 14 w 24"/>
                  <a:gd name="T59" fmla="*/ 0 h 30"/>
                  <a:gd name="T60" fmla="*/ 16 w 24"/>
                  <a:gd name="T61" fmla="*/ 0 h 30"/>
                  <a:gd name="T62" fmla="*/ 16 w 24"/>
                  <a:gd name="T63" fmla="*/ 0 h 30"/>
                  <a:gd name="T64" fmla="*/ 18 w 24"/>
                  <a:gd name="T65" fmla="*/ 2 h 30"/>
                  <a:gd name="T66" fmla="*/ 18 w 24"/>
                  <a:gd name="T67" fmla="*/ 2 h 30"/>
                  <a:gd name="T68" fmla="*/ 20 w 24"/>
                  <a:gd name="T69" fmla="*/ 2 h 30"/>
                  <a:gd name="T70" fmla="*/ 20 w 24"/>
                  <a:gd name="T71" fmla="*/ 2 h 30"/>
                  <a:gd name="T72" fmla="*/ 20 w 24"/>
                  <a:gd name="T73" fmla="*/ 4 h 30"/>
                  <a:gd name="T74" fmla="*/ 22 w 24"/>
                  <a:gd name="T75" fmla="*/ 4 h 30"/>
                  <a:gd name="T76" fmla="*/ 22 w 24"/>
                  <a:gd name="T77" fmla="*/ 6 h 30"/>
                  <a:gd name="T78" fmla="*/ 22 w 24"/>
                  <a:gd name="T79" fmla="*/ 6 h 30"/>
                  <a:gd name="T80" fmla="*/ 22 w 24"/>
                  <a:gd name="T81" fmla="*/ 8 h 30"/>
                  <a:gd name="T82" fmla="*/ 24 w 24"/>
                  <a:gd name="T83" fmla="*/ 8 h 30"/>
                  <a:gd name="T84" fmla="*/ 24 w 24"/>
                  <a:gd name="T85" fmla="*/ 10 h 30"/>
                  <a:gd name="T86" fmla="*/ 24 w 24"/>
                  <a:gd name="T87" fmla="*/ 12 h 30"/>
                  <a:gd name="T88" fmla="*/ 24 w 24"/>
                  <a:gd name="T89" fmla="*/ 12 h 30"/>
                  <a:gd name="T90" fmla="*/ 24 w 24"/>
                  <a:gd name="T91" fmla="*/ 14 h 30"/>
                  <a:gd name="T92" fmla="*/ 24 w 24"/>
                  <a:gd name="T93" fmla="*/ 16 h 30"/>
                  <a:gd name="T94" fmla="*/ 22 w 24"/>
                  <a:gd name="T95" fmla="*/ 16 h 30"/>
                  <a:gd name="T96" fmla="*/ 20 w 24"/>
                  <a:gd name="T97" fmla="*/ 18 h 30"/>
                  <a:gd name="T98" fmla="*/ 20 w 24"/>
                  <a:gd name="T99" fmla="*/ 20 h 30"/>
                  <a:gd name="T100" fmla="*/ 18 w 24"/>
                  <a:gd name="T101" fmla="*/ 20 h 30"/>
                  <a:gd name="T102" fmla="*/ 16 w 24"/>
                  <a:gd name="T103" fmla="*/ 22 h 30"/>
                  <a:gd name="T104" fmla="*/ 14 w 24"/>
                  <a:gd name="T105" fmla="*/ 24 h 30"/>
                  <a:gd name="T106" fmla="*/ 12 w 24"/>
                  <a:gd name="T107" fmla="*/ 24 h 30"/>
                  <a:gd name="T108" fmla="*/ 12 w 24"/>
                  <a:gd name="T109" fmla="*/ 26 h 30"/>
                  <a:gd name="T110" fmla="*/ 10 w 24"/>
                  <a:gd name="T111" fmla="*/ 28 h 30"/>
                  <a:gd name="T112" fmla="*/ 8 w 24"/>
                  <a:gd name="T113" fmla="*/ 28 h 30"/>
                  <a:gd name="T114" fmla="*/ 6 w 24"/>
                  <a:gd name="T115" fmla="*/ 28 h 30"/>
                  <a:gd name="T116" fmla="*/ 4 w 24"/>
                  <a:gd name="T117" fmla="*/ 30 h 30"/>
                  <a:gd name="T118" fmla="*/ 2 w 24"/>
                  <a:gd name="T119" fmla="*/ 30 h 30"/>
                  <a:gd name="T120" fmla="*/ 2 w 24"/>
                  <a:gd name="T121"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 h="30">
                    <a:moveTo>
                      <a:pt x="2" y="30"/>
                    </a:moveTo>
                    <a:lnTo>
                      <a:pt x="2" y="30"/>
                    </a:lnTo>
                    <a:lnTo>
                      <a:pt x="0" y="30"/>
                    </a:lnTo>
                    <a:lnTo>
                      <a:pt x="0" y="30"/>
                    </a:lnTo>
                    <a:lnTo>
                      <a:pt x="0" y="28"/>
                    </a:lnTo>
                    <a:lnTo>
                      <a:pt x="0" y="28"/>
                    </a:lnTo>
                    <a:lnTo>
                      <a:pt x="0" y="28"/>
                    </a:lnTo>
                    <a:lnTo>
                      <a:pt x="0" y="26"/>
                    </a:lnTo>
                    <a:lnTo>
                      <a:pt x="0" y="24"/>
                    </a:lnTo>
                    <a:lnTo>
                      <a:pt x="2" y="18"/>
                    </a:lnTo>
                    <a:lnTo>
                      <a:pt x="2" y="16"/>
                    </a:lnTo>
                    <a:lnTo>
                      <a:pt x="2" y="14"/>
                    </a:lnTo>
                    <a:lnTo>
                      <a:pt x="2" y="12"/>
                    </a:lnTo>
                    <a:lnTo>
                      <a:pt x="4" y="12"/>
                    </a:lnTo>
                    <a:lnTo>
                      <a:pt x="4" y="10"/>
                    </a:lnTo>
                    <a:lnTo>
                      <a:pt x="4" y="8"/>
                    </a:lnTo>
                    <a:lnTo>
                      <a:pt x="4" y="8"/>
                    </a:lnTo>
                    <a:lnTo>
                      <a:pt x="4" y="6"/>
                    </a:lnTo>
                    <a:lnTo>
                      <a:pt x="4" y="6"/>
                    </a:lnTo>
                    <a:lnTo>
                      <a:pt x="6" y="4"/>
                    </a:lnTo>
                    <a:lnTo>
                      <a:pt x="6" y="4"/>
                    </a:lnTo>
                    <a:lnTo>
                      <a:pt x="6" y="2"/>
                    </a:lnTo>
                    <a:lnTo>
                      <a:pt x="8" y="2"/>
                    </a:lnTo>
                    <a:lnTo>
                      <a:pt x="8" y="2"/>
                    </a:lnTo>
                    <a:lnTo>
                      <a:pt x="10" y="2"/>
                    </a:lnTo>
                    <a:lnTo>
                      <a:pt x="10" y="0"/>
                    </a:lnTo>
                    <a:lnTo>
                      <a:pt x="12" y="0"/>
                    </a:lnTo>
                    <a:lnTo>
                      <a:pt x="12" y="0"/>
                    </a:lnTo>
                    <a:lnTo>
                      <a:pt x="14" y="0"/>
                    </a:lnTo>
                    <a:lnTo>
                      <a:pt x="14" y="0"/>
                    </a:lnTo>
                    <a:lnTo>
                      <a:pt x="16" y="0"/>
                    </a:lnTo>
                    <a:lnTo>
                      <a:pt x="16" y="0"/>
                    </a:lnTo>
                    <a:lnTo>
                      <a:pt x="18" y="2"/>
                    </a:lnTo>
                    <a:lnTo>
                      <a:pt x="18" y="2"/>
                    </a:lnTo>
                    <a:lnTo>
                      <a:pt x="20" y="2"/>
                    </a:lnTo>
                    <a:lnTo>
                      <a:pt x="20" y="2"/>
                    </a:lnTo>
                    <a:lnTo>
                      <a:pt x="20" y="4"/>
                    </a:lnTo>
                    <a:lnTo>
                      <a:pt x="22" y="4"/>
                    </a:lnTo>
                    <a:lnTo>
                      <a:pt x="22" y="6"/>
                    </a:lnTo>
                    <a:lnTo>
                      <a:pt x="22" y="6"/>
                    </a:lnTo>
                    <a:lnTo>
                      <a:pt x="22" y="8"/>
                    </a:lnTo>
                    <a:lnTo>
                      <a:pt x="24" y="8"/>
                    </a:lnTo>
                    <a:lnTo>
                      <a:pt x="24" y="10"/>
                    </a:lnTo>
                    <a:lnTo>
                      <a:pt x="24" y="12"/>
                    </a:lnTo>
                    <a:lnTo>
                      <a:pt x="24" y="12"/>
                    </a:lnTo>
                    <a:lnTo>
                      <a:pt x="24" y="14"/>
                    </a:lnTo>
                    <a:lnTo>
                      <a:pt x="24" y="16"/>
                    </a:lnTo>
                    <a:lnTo>
                      <a:pt x="22" y="16"/>
                    </a:lnTo>
                    <a:lnTo>
                      <a:pt x="20" y="18"/>
                    </a:lnTo>
                    <a:lnTo>
                      <a:pt x="20" y="20"/>
                    </a:lnTo>
                    <a:lnTo>
                      <a:pt x="18" y="20"/>
                    </a:lnTo>
                    <a:lnTo>
                      <a:pt x="16" y="22"/>
                    </a:lnTo>
                    <a:lnTo>
                      <a:pt x="14" y="24"/>
                    </a:lnTo>
                    <a:lnTo>
                      <a:pt x="12" y="24"/>
                    </a:lnTo>
                    <a:lnTo>
                      <a:pt x="12" y="26"/>
                    </a:lnTo>
                    <a:lnTo>
                      <a:pt x="10" y="28"/>
                    </a:lnTo>
                    <a:lnTo>
                      <a:pt x="8" y="28"/>
                    </a:lnTo>
                    <a:lnTo>
                      <a:pt x="6" y="28"/>
                    </a:lnTo>
                    <a:lnTo>
                      <a:pt x="4" y="30"/>
                    </a:lnTo>
                    <a:lnTo>
                      <a:pt x="2" y="30"/>
                    </a:lnTo>
                    <a:lnTo>
                      <a:pt x="2" y="30"/>
                    </a:lnTo>
                    <a:close/>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517" name="Freeform 564">
                <a:extLst>
                  <a:ext uri="{FF2B5EF4-FFF2-40B4-BE49-F238E27FC236}">
                    <a16:creationId xmlns:a16="http://schemas.microsoft.com/office/drawing/2014/main" id="{AE50A6BD-A346-4F7D-8224-0C562A42FE61}"/>
                  </a:ext>
                </a:extLst>
              </p:cNvPr>
              <p:cNvSpPr>
                <a:spLocks/>
              </p:cNvSpPr>
              <p:nvPr/>
            </p:nvSpPr>
            <p:spPr bwMode="auto">
              <a:xfrm>
                <a:off x="2719678" y="2702092"/>
                <a:ext cx="22225" cy="44450"/>
              </a:xfrm>
              <a:custGeom>
                <a:avLst/>
                <a:gdLst>
                  <a:gd name="T0" fmla="*/ 6 w 14"/>
                  <a:gd name="T1" fmla="*/ 28 h 28"/>
                  <a:gd name="T2" fmla="*/ 6 w 14"/>
                  <a:gd name="T3" fmla="*/ 28 h 28"/>
                  <a:gd name="T4" fmla="*/ 6 w 14"/>
                  <a:gd name="T5" fmla="*/ 28 h 28"/>
                  <a:gd name="T6" fmla="*/ 6 w 14"/>
                  <a:gd name="T7" fmla="*/ 28 h 28"/>
                  <a:gd name="T8" fmla="*/ 4 w 14"/>
                  <a:gd name="T9" fmla="*/ 28 h 28"/>
                  <a:gd name="T10" fmla="*/ 4 w 14"/>
                  <a:gd name="T11" fmla="*/ 28 h 28"/>
                  <a:gd name="T12" fmla="*/ 4 w 14"/>
                  <a:gd name="T13" fmla="*/ 28 h 28"/>
                  <a:gd name="T14" fmla="*/ 2 w 14"/>
                  <a:gd name="T15" fmla="*/ 26 h 28"/>
                  <a:gd name="T16" fmla="*/ 2 w 14"/>
                  <a:gd name="T17" fmla="*/ 24 h 28"/>
                  <a:gd name="T18" fmla="*/ 0 w 14"/>
                  <a:gd name="T19" fmla="*/ 22 h 28"/>
                  <a:gd name="T20" fmla="*/ 0 w 14"/>
                  <a:gd name="T21" fmla="*/ 20 h 28"/>
                  <a:gd name="T22" fmla="*/ 0 w 14"/>
                  <a:gd name="T23" fmla="*/ 18 h 28"/>
                  <a:gd name="T24" fmla="*/ 0 w 14"/>
                  <a:gd name="T25" fmla="*/ 14 h 28"/>
                  <a:gd name="T26" fmla="*/ 0 w 14"/>
                  <a:gd name="T27" fmla="*/ 12 h 28"/>
                  <a:gd name="T28" fmla="*/ 0 w 14"/>
                  <a:gd name="T29" fmla="*/ 8 h 28"/>
                  <a:gd name="T30" fmla="*/ 0 w 14"/>
                  <a:gd name="T31" fmla="*/ 6 h 28"/>
                  <a:gd name="T32" fmla="*/ 2 w 14"/>
                  <a:gd name="T33" fmla="*/ 4 h 28"/>
                  <a:gd name="T34" fmla="*/ 2 w 14"/>
                  <a:gd name="T35" fmla="*/ 2 h 28"/>
                  <a:gd name="T36" fmla="*/ 4 w 14"/>
                  <a:gd name="T37" fmla="*/ 2 h 28"/>
                  <a:gd name="T38" fmla="*/ 4 w 14"/>
                  <a:gd name="T39" fmla="*/ 2 h 28"/>
                  <a:gd name="T40" fmla="*/ 4 w 14"/>
                  <a:gd name="T41" fmla="*/ 0 h 28"/>
                  <a:gd name="T42" fmla="*/ 6 w 14"/>
                  <a:gd name="T43" fmla="*/ 0 h 28"/>
                  <a:gd name="T44" fmla="*/ 6 w 14"/>
                  <a:gd name="T45" fmla="*/ 0 h 28"/>
                  <a:gd name="T46" fmla="*/ 6 w 14"/>
                  <a:gd name="T47" fmla="*/ 0 h 28"/>
                  <a:gd name="T48" fmla="*/ 8 w 14"/>
                  <a:gd name="T49" fmla="*/ 0 h 28"/>
                  <a:gd name="T50" fmla="*/ 8 w 14"/>
                  <a:gd name="T51" fmla="*/ 0 h 28"/>
                  <a:gd name="T52" fmla="*/ 8 w 14"/>
                  <a:gd name="T53" fmla="*/ 0 h 28"/>
                  <a:gd name="T54" fmla="*/ 10 w 14"/>
                  <a:gd name="T55" fmla="*/ 2 h 28"/>
                  <a:gd name="T56" fmla="*/ 10 w 14"/>
                  <a:gd name="T57" fmla="*/ 2 h 28"/>
                  <a:gd name="T58" fmla="*/ 10 w 14"/>
                  <a:gd name="T59" fmla="*/ 2 h 28"/>
                  <a:gd name="T60" fmla="*/ 12 w 14"/>
                  <a:gd name="T61" fmla="*/ 4 h 28"/>
                  <a:gd name="T62" fmla="*/ 12 w 14"/>
                  <a:gd name="T63" fmla="*/ 6 h 28"/>
                  <a:gd name="T64" fmla="*/ 14 w 14"/>
                  <a:gd name="T65" fmla="*/ 8 h 28"/>
                  <a:gd name="T66" fmla="*/ 14 w 14"/>
                  <a:gd name="T67" fmla="*/ 12 h 28"/>
                  <a:gd name="T68" fmla="*/ 14 w 14"/>
                  <a:gd name="T69" fmla="*/ 14 h 28"/>
                  <a:gd name="T70" fmla="*/ 14 w 14"/>
                  <a:gd name="T71" fmla="*/ 18 h 28"/>
                  <a:gd name="T72" fmla="*/ 14 w 14"/>
                  <a:gd name="T73" fmla="*/ 20 h 28"/>
                  <a:gd name="T74" fmla="*/ 12 w 14"/>
                  <a:gd name="T75" fmla="*/ 22 h 28"/>
                  <a:gd name="T76" fmla="*/ 12 w 14"/>
                  <a:gd name="T77" fmla="*/ 24 h 28"/>
                  <a:gd name="T78" fmla="*/ 10 w 14"/>
                  <a:gd name="T79" fmla="*/ 26 h 28"/>
                  <a:gd name="T80" fmla="*/ 10 w 14"/>
                  <a:gd name="T81" fmla="*/ 28 h 28"/>
                  <a:gd name="T82" fmla="*/ 10 w 14"/>
                  <a:gd name="T83" fmla="*/ 28 h 28"/>
                  <a:gd name="T84" fmla="*/ 8 w 14"/>
                  <a:gd name="T85" fmla="*/ 28 h 28"/>
                  <a:gd name="T86" fmla="*/ 8 w 14"/>
                  <a:gd name="T87" fmla="*/ 28 h 28"/>
                  <a:gd name="T88" fmla="*/ 8 w 14"/>
                  <a:gd name="T89" fmla="*/ 28 h 28"/>
                  <a:gd name="T90" fmla="*/ 6 w 14"/>
                  <a:gd name="T91"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 h="28">
                    <a:moveTo>
                      <a:pt x="6" y="28"/>
                    </a:moveTo>
                    <a:lnTo>
                      <a:pt x="6" y="28"/>
                    </a:lnTo>
                    <a:lnTo>
                      <a:pt x="6" y="28"/>
                    </a:lnTo>
                    <a:lnTo>
                      <a:pt x="6" y="28"/>
                    </a:lnTo>
                    <a:lnTo>
                      <a:pt x="4" y="28"/>
                    </a:lnTo>
                    <a:lnTo>
                      <a:pt x="4" y="28"/>
                    </a:lnTo>
                    <a:lnTo>
                      <a:pt x="4" y="28"/>
                    </a:lnTo>
                    <a:lnTo>
                      <a:pt x="2" y="26"/>
                    </a:lnTo>
                    <a:lnTo>
                      <a:pt x="2" y="24"/>
                    </a:lnTo>
                    <a:lnTo>
                      <a:pt x="0" y="22"/>
                    </a:lnTo>
                    <a:lnTo>
                      <a:pt x="0" y="20"/>
                    </a:lnTo>
                    <a:lnTo>
                      <a:pt x="0" y="18"/>
                    </a:lnTo>
                    <a:lnTo>
                      <a:pt x="0" y="14"/>
                    </a:lnTo>
                    <a:lnTo>
                      <a:pt x="0" y="12"/>
                    </a:lnTo>
                    <a:lnTo>
                      <a:pt x="0" y="8"/>
                    </a:lnTo>
                    <a:lnTo>
                      <a:pt x="0" y="6"/>
                    </a:lnTo>
                    <a:lnTo>
                      <a:pt x="2" y="4"/>
                    </a:lnTo>
                    <a:lnTo>
                      <a:pt x="2" y="2"/>
                    </a:lnTo>
                    <a:lnTo>
                      <a:pt x="4" y="2"/>
                    </a:lnTo>
                    <a:lnTo>
                      <a:pt x="4" y="2"/>
                    </a:lnTo>
                    <a:lnTo>
                      <a:pt x="4" y="0"/>
                    </a:lnTo>
                    <a:lnTo>
                      <a:pt x="6" y="0"/>
                    </a:lnTo>
                    <a:lnTo>
                      <a:pt x="6" y="0"/>
                    </a:lnTo>
                    <a:lnTo>
                      <a:pt x="6" y="0"/>
                    </a:lnTo>
                    <a:lnTo>
                      <a:pt x="8" y="0"/>
                    </a:lnTo>
                    <a:lnTo>
                      <a:pt x="8" y="0"/>
                    </a:lnTo>
                    <a:lnTo>
                      <a:pt x="8" y="0"/>
                    </a:lnTo>
                    <a:lnTo>
                      <a:pt x="10" y="2"/>
                    </a:lnTo>
                    <a:lnTo>
                      <a:pt x="10" y="2"/>
                    </a:lnTo>
                    <a:lnTo>
                      <a:pt x="10" y="2"/>
                    </a:lnTo>
                    <a:lnTo>
                      <a:pt x="12" y="4"/>
                    </a:lnTo>
                    <a:lnTo>
                      <a:pt x="12" y="6"/>
                    </a:lnTo>
                    <a:lnTo>
                      <a:pt x="14" y="8"/>
                    </a:lnTo>
                    <a:lnTo>
                      <a:pt x="14" y="12"/>
                    </a:lnTo>
                    <a:lnTo>
                      <a:pt x="14" y="14"/>
                    </a:lnTo>
                    <a:lnTo>
                      <a:pt x="14" y="18"/>
                    </a:lnTo>
                    <a:lnTo>
                      <a:pt x="14" y="20"/>
                    </a:lnTo>
                    <a:lnTo>
                      <a:pt x="12" y="22"/>
                    </a:lnTo>
                    <a:lnTo>
                      <a:pt x="12" y="24"/>
                    </a:lnTo>
                    <a:lnTo>
                      <a:pt x="10" y="26"/>
                    </a:lnTo>
                    <a:lnTo>
                      <a:pt x="10" y="28"/>
                    </a:lnTo>
                    <a:lnTo>
                      <a:pt x="10" y="28"/>
                    </a:lnTo>
                    <a:lnTo>
                      <a:pt x="8" y="28"/>
                    </a:lnTo>
                    <a:lnTo>
                      <a:pt x="8" y="28"/>
                    </a:lnTo>
                    <a:lnTo>
                      <a:pt x="8" y="28"/>
                    </a:lnTo>
                    <a:lnTo>
                      <a:pt x="6" y="28"/>
                    </a:lnTo>
                    <a:close/>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518" name="Freeform 566">
                <a:extLst>
                  <a:ext uri="{FF2B5EF4-FFF2-40B4-BE49-F238E27FC236}">
                    <a16:creationId xmlns:a16="http://schemas.microsoft.com/office/drawing/2014/main" id="{1D1D4E11-902F-4EE1-A04C-8F5E75640C85}"/>
                  </a:ext>
                </a:extLst>
              </p:cNvPr>
              <p:cNvSpPr>
                <a:spLocks/>
              </p:cNvSpPr>
              <p:nvPr/>
            </p:nvSpPr>
            <p:spPr bwMode="auto">
              <a:xfrm>
                <a:off x="2541878" y="2873542"/>
                <a:ext cx="92075" cy="79375"/>
              </a:xfrm>
              <a:custGeom>
                <a:avLst/>
                <a:gdLst>
                  <a:gd name="T0" fmla="*/ 26 w 58"/>
                  <a:gd name="T1" fmla="*/ 0 h 50"/>
                  <a:gd name="T2" fmla="*/ 32 w 58"/>
                  <a:gd name="T3" fmla="*/ 0 h 50"/>
                  <a:gd name="T4" fmla="*/ 38 w 58"/>
                  <a:gd name="T5" fmla="*/ 2 h 50"/>
                  <a:gd name="T6" fmla="*/ 46 w 58"/>
                  <a:gd name="T7" fmla="*/ 4 h 50"/>
                  <a:gd name="T8" fmla="*/ 50 w 58"/>
                  <a:gd name="T9" fmla="*/ 6 h 50"/>
                  <a:gd name="T10" fmla="*/ 52 w 58"/>
                  <a:gd name="T11" fmla="*/ 10 h 50"/>
                  <a:gd name="T12" fmla="*/ 56 w 58"/>
                  <a:gd name="T13" fmla="*/ 12 h 50"/>
                  <a:gd name="T14" fmla="*/ 58 w 58"/>
                  <a:gd name="T15" fmla="*/ 16 h 50"/>
                  <a:gd name="T16" fmla="*/ 58 w 58"/>
                  <a:gd name="T17" fmla="*/ 20 h 50"/>
                  <a:gd name="T18" fmla="*/ 58 w 58"/>
                  <a:gd name="T19" fmla="*/ 22 h 50"/>
                  <a:gd name="T20" fmla="*/ 58 w 58"/>
                  <a:gd name="T21" fmla="*/ 24 h 50"/>
                  <a:gd name="T22" fmla="*/ 56 w 58"/>
                  <a:gd name="T23" fmla="*/ 24 h 50"/>
                  <a:gd name="T24" fmla="*/ 54 w 58"/>
                  <a:gd name="T25" fmla="*/ 26 h 50"/>
                  <a:gd name="T26" fmla="*/ 50 w 58"/>
                  <a:gd name="T27" fmla="*/ 28 h 50"/>
                  <a:gd name="T28" fmla="*/ 40 w 58"/>
                  <a:gd name="T29" fmla="*/ 30 h 50"/>
                  <a:gd name="T30" fmla="*/ 38 w 58"/>
                  <a:gd name="T31" fmla="*/ 30 h 50"/>
                  <a:gd name="T32" fmla="*/ 36 w 58"/>
                  <a:gd name="T33" fmla="*/ 32 h 50"/>
                  <a:gd name="T34" fmla="*/ 32 w 58"/>
                  <a:gd name="T35" fmla="*/ 34 h 50"/>
                  <a:gd name="T36" fmla="*/ 24 w 58"/>
                  <a:gd name="T37" fmla="*/ 44 h 50"/>
                  <a:gd name="T38" fmla="*/ 22 w 58"/>
                  <a:gd name="T39" fmla="*/ 48 h 50"/>
                  <a:gd name="T40" fmla="*/ 18 w 58"/>
                  <a:gd name="T41" fmla="*/ 50 h 50"/>
                  <a:gd name="T42" fmla="*/ 16 w 58"/>
                  <a:gd name="T43" fmla="*/ 50 h 50"/>
                  <a:gd name="T44" fmla="*/ 14 w 58"/>
                  <a:gd name="T45" fmla="*/ 50 h 50"/>
                  <a:gd name="T46" fmla="*/ 12 w 58"/>
                  <a:gd name="T47" fmla="*/ 48 h 50"/>
                  <a:gd name="T48" fmla="*/ 10 w 58"/>
                  <a:gd name="T49" fmla="*/ 46 h 50"/>
                  <a:gd name="T50" fmla="*/ 6 w 58"/>
                  <a:gd name="T51" fmla="*/ 44 h 50"/>
                  <a:gd name="T52" fmla="*/ 4 w 58"/>
                  <a:gd name="T53" fmla="*/ 38 h 50"/>
                  <a:gd name="T54" fmla="*/ 0 w 58"/>
                  <a:gd name="T55" fmla="*/ 32 h 50"/>
                  <a:gd name="T56" fmla="*/ 0 w 58"/>
                  <a:gd name="T57" fmla="*/ 28 h 50"/>
                  <a:gd name="T58" fmla="*/ 0 w 58"/>
                  <a:gd name="T59" fmla="*/ 22 h 50"/>
                  <a:gd name="T60" fmla="*/ 0 w 58"/>
                  <a:gd name="T61" fmla="*/ 16 h 50"/>
                  <a:gd name="T62" fmla="*/ 2 w 58"/>
                  <a:gd name="T63" fmla="*/ 12 h 50"/>
                  <a:gd name="T64" fmla="*/ 2 w 58"/>
                  <a:gd name="T65" fmla="*/ 10 h 50"/>
                  <a:gd name="T66" fmla="*/ 4 w 58"/>
                  <a:gd name="T67" fmla="*/ 8 h 50"/>
                  <a:gd name="T68" fmla="*/ 6 w 58"/>
                  <a:gd name="T69" fmla="*/ 6 h 50"/>
                  <a:gd name="T70" fmla="*/ 14 w 58"/>
                  <a:gd name="T71" fmla="*/ 4 h 50"/>
                  <a:gd name="T72" fmla="*/ 20 w 58"/>
                  <a:gd name="T73" fmla="*/ 2 h 50"/>
                  <a:gd name="T74" fmla="*/ 26 w 58"/>
                  <a:gd name="T7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 h="50">
                    <a:moveTo>
                      <a:pt x="26" y="0"/>
                    </a:moveTo>
                    <a:lnTo>
                      <a:pt x="26" y="0"/>
                    </a:lnTo>
                    <a:lnTo>
                      <a:pt x="28" y="0"/>
                    </a:lnTo>
                    <a:lnTo>
                      <a:pt x="32" y="0"/>
                    </a:lnTo>
                    <a:lnTo>
                      <a:pt x="36" y="2"/>
                    </a:lnTo>
                    <a:lnTo>
                      <a:pt x="38" y="2"/>
                    </a:lnTo>
                    <a:lnTo>
                      <a:pt x="42" y="4"/>
                    </a:lnTo>
                    <a:lnTo>
                      <a:pt x="46" y="4"/>
                    </a:lnTo>
                    <a:lnTo>
                      <a:pt x="48" y="6"/>
                    </a:lnTo>
                    <a:lnTo>
                      <a:pt x="50" y="6"/>
                    </a:lnTo>
                    <a:lnTo>
                      <a:pt x="50" y="8"/>
                    </a:lnTo>
                    <a:lnTo>
                      <a:pt x="52" y="10"/>
                    </a:lnTo>
                    <a:lnTo>
                      <a:pt x="54" y="10"/>
                    </a:lnTo>
                    <a:lnTo>
                      <a:pt x="56" y="12"/>
                    </a:lnTo>
                    <a:lnTo>
                      <a:pt x="56" y="14"/>
                    </a:lnTo>
                    <a:lnTo>
                      <a:pt x="58" y="16"/>
                    </a:lnTo>
                    <a:lnTo>
                      <a:pt x="58" y="18"/>
                    </a:lnTo>
                    <a:lnTo>
                      <a:pt x="58" y="20"/>
                    </a:lnTo>
                    <a:lnTo>
                      <a:pt x="58" y="22"/>
                    </a:lnTo>
                    <a:lnTo>
                      <a:pt x="58" y="22"/>
                    </a:lnTo>
                    <a:lnTo>
                      <a:pt x="58" y="22"/>
                    </a:lnTo>
                    <a:lnTo>
                      <a:pt x="58" y="24"/>
                    </a:lnTo>
                    <a:lnTo>
                      <a:pt x="58" y="24"/>
                    </a:lnTo>
                    <a:lnTo>
                      <a:pt x="56" y="24"/>
                    </a:lnTo>
                    <a:lnTo>
                      <a:pt x="56" y="26"/>
                    </a:lnTo>
                    <a:lnTo>
                      <a:pt x="54" y="26"/>
                    </a:lnTo>
                    <a:lnTo>
                      <a:pt x="52" y="26"/>
                    </a:lnTo>
                    <a:lnTo>
                      <a:pt x="50" y="28"/>
                    </a:lnTo>
                    <a:lnTo>
                      <a:pt x="42" y="28"/>
                    </a:lnTo>
                    <a:lnTo>
                      <a:pt x="40" y="30"/>
                    </a:lnTo>
                    <a:lnTo>
                      <a:pt x="40" y="30"/>
                    </a:lnTo>
                    <a:lnTo>
                      <a:pt x="38" y="30"/>
                    </a:lnTo>
                    <a:lnTo>
                      <a:pt x="36" y="30"/>
                    </a:lnTo>
                    <a:lnTo>
                      <a:pt x="36" y="32"/>
                    </a:lnTo>
                    <a:lnTo>
                      <a:pt x="34" y="34"/>
                    </a:lnTo>
                    <a:lnTo>
                      <a:pt x="32" y="34"/>
                    </a:lnTo>
                    <a:lnTo>
                      <a:pt x="28" y="42"/>
                    </a:lnTo>
                    <a:lnTo>
                      <a:pt x="24" y="44"/>
                    </a:lnTo>
                    <a:lnTo>
                      <a:pt x="22" y="46"/>
                    </a:lnTo>
                    <a:lnTo>
                      <a:pt x="22" y="48"/>
                    </a:lnTo>
                    <a:lnTo>
                      <a:pt x="20" y="48"/>
                    </a:lnTo>
                    <a:lnTo>
                      <a:pt x="18" y="50"/>
                    </a:lnTo>
                    <a:lnTo>
                      <a:pt x="16" y="50"/>
                    </a:lnTo>
                    <a:lnTo>
                      <a:pt x="16" y="50"/>
                    </a:lnTo>
                    <a:lnTo>
                      <a:pt x="16" y="50"/>
                    </a:lnTo>
                    <a:lnTo>
                      <a:pt x="14" y="50"/>
                    </a:lnTo>
                    <a:lnTo>
                      <a:pt x="12" y="50"/>
                    </a:lnTo>
                    <a:lnTo>
                      <a:pt x="12" y="48"/>
                    </a:lnTo>
                    <a:lnTo>
                      <a:pt x="10" y="48"/>
                    </a:lnTo>
                    <a:lnTo>
                      <a:pt x="10" y="46"/>
                    </a:lnTo>
                    <a:lnTo>
                      <a:pt x="8" y="44"/>
                    </a:lnTo>
                    <a:lnTo>
                      <a:pt x="6" y="44"/>
                    </a:lnTo>
                    <a:lnTo>
                      <a:pt x="6" y="42"/>
                    </a:lnTo>
                    <a:lnTo>
                      <a:pt x="4" y="38"/>
                    </a:lnTo>
                    <a:lnTo>
                      <a:pt x="2" y="36"/>
                    </a:lnTo>
                    <a:lnTo>
                      <a:pt x="0" y="32"/>
                    </a:lnTo>
                    <a:lnTo>
                      <a:pt x="0" y="30"/>
                    </a:lnTo>
                    <a:lnTo>
                      <a:pt x="0" y="28"/>
                    </a:lnTo>
                    <a:lnTo>
                      <a:pt x="0" y="26"/>
                    </a:lnTo>
                    <a:lnTo>
                      <a:pt x="0" y="22"/>
                    </a:lnTo>
                    <a:lnTo>
                      <a:pt x="0" y="20"/>
                    </a:lnTo>
                    <a:lnTo>
                      <a:pt x="0" y="16"/>
                    </a:lnTo>
                    <a:lnTo>
                      <a:pt x="0" y="14"/>
                    </a:lnTo>
                    <a:lnTo>
                      <a:pt x="2" y="12"/>
                    </a:lnTo>
                    <a:lnTo>
                      <a:pt x="2" y="10"/>
                    </a:lnTo>
                    <a:lnTo>
                      <a:pt x="2" y="10"/>
                    </a:lnTo>
                    <a:lnTo>
                      <a:pt x="4" y="10"/>
                    </a:lnTo>
                    <a:lnTo>
                      <a:pt x="4" y="8"/>
                    </a:lnTo>
                    <a:lnTo>
                      <a:pt x="6" y="8"/>
                    </a:lnTo>
                    <a:lnTo>
                      <a:pt x="6" y="6"/>
                    </a:lnTo>
                    <a:lnTo>
                      <a:pt x="10" y="4"/>
                    </a:lnTo>
                    <a:lnTo>
                      <a:pt x="14" y="4"/>
                    </a:lnTo>
                    <a:lnTo>
                      <a:pt x="16" y="2"/>
                    </a:lnTo>
                    <a:lnTo>
                      <a:pt x="20" y="2"/>
                    </a:lnTo>
                    <a:lnTo>
                      <a:pt x="22" y="0"/>
                    </a:lnTo>
                    <a:lnTo>
                      <a:pt x="26" y="0"/>
                    </a:lnTo>
                    <a:close/>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519" name="Freeform 571">
                <a:extLst>
                  <a:ext uri="{FF2B5EF4-FFF2-40B4-BE49-F238E27FC236}">
                    <a16:creationId xmlns:a16="http://schemas.microsoft.com/office/drawing/2014/main" id="{78865249-CDA3-498C-A7A9-98943FE2BE2E}"/>
                  </a:ext>
                </a:extLst>
              </p:cNvPr>
              <p:cNvSpPr>
                <a:spLocks/>
              </p:cNvSpPr>
              <p:nvPr/>
            </p:nvSpPr>
            <p:spPr bwMode="auto">
              <a:xfrm>
                <a:off x="2303753" y="2409992"/>
                <a:ext cx="114300" cy="73025"/>
              </a:xfrm>
              <a:custGeom>
                <a:avLst/>
                <a:gdLst>
                  <a:gd name="T0" fmla="*/ 30 w 72"/>
                  <a:gd name="T1" fmla="*/ 18 h 46"/>
                  <a:gd name="T2" fmla="*/ 30 w 72"/>
                  <a:gd name="T3" fmla="*/ 16 h 46"/>
                  <a:gd name="T4" fmla="*/ 32 w 72"/>
                  <a:gd name="T5" fmla="*/ 14 h 46"/>
                  <a:gd name="T6" fmla="*/ 34 w 72"/>
                  <a:gd name="T7" fmla="*/ 12 h 46"/>
                  <a:gd name="T8" fmla="*/ 38 w 72"/>
                  <a:gd name="T9" fmla="*/ 10 h 46"/>
                  <a:gd name="T10" fmla="*/ 44 w 72"/>
                  <a:gd name="T11" fmla="*/ 6 h 46"/>
                  <a:gd name="T12" fmla="*/ 50 w 72"/>
                  <a:gd name="T13" fmla="*/ 4 h 46"/>
                  <a:gd name="T14" fmla="*/ 54 w 72"/>
                  <a:gd name="T15" fmla="*/ 4 h 46"/>
                  <a:gd name="T16" fmla="*/ 60 w 72"/>
                  <a:gd name="T17" fmla="*/ 4 h 46"/>
                  <a:gd name="T18" fmla="*/ 64 w 72"/>
                  <a:gd name="T19" fmla="*/ 4 h 46"/>
                  <a:gd name="T20" fmla="*/ 68 w 72"/>
                  <a:gd name="T21" fmla="*/ 6 h 46"/>
                  <a:gd name="T22" fmla="*/ 70 w 72"/>
                  <a:gd name="T23" fmla="*/ 6 h 46"/>
                  <a:gd name="T24" fmla="*/ 70 w 72"/>
                  <a:gd name="T25" fmla="*/ 8 h 46"/>
                  <a:gd name="T26" fmla="*/ 72 w 72"/>
                  <a:gd name="T27" fmla="*/ 12 h 46"/>
                  <a:gd name="T28" fmla="*/ 72 w 72"/>
                  <a:gd name="T29" fmla="*/ 16 h 46"/>
                  <a:gd name="T30" fmla="*/ 72 w 72"/>
                  <a:gd name="T31" fmla="*/ 20 h 46"/>
                  <a:gd name="T32" fmla="*/ 72 w 72"/>
                  <a:gd name="T33" fmla="*/ 24 h 46"/>
                  <a:gd name="T34" fmla="*/ 72 w 72"/>
                  <a:gd name="T35" fmla="*/ 30 h 46"/>
                  <a:gd name="T36" fmla="*/ 70 w 72"/>
                  <a:gd name="T37" fmla="*/ 34 h 46"/>
                  <a:gd name="T38" fmla="*/ 68 w 72"/>
                  <a:gd name="T39" fmla="*/ 36 h 46"/>
                  <a:gd name="T40" fmla="*/ 66 w 72"/>
                  <a:gd name="T41" fmla="*/ 40 h 46"/>
                  <a:gd name="T42" fmla="*/ 62 w 72"/>
                  <a:gd name="T43" fmla="*/ 42 h 46"/>
                  <a:gd name="T44" fmla="*/ 56 w 72"/>
                  <a:gd name="T45" fmla="*/ 44 h 46"/>
                  <a:gd name="T46" fmla="*/ 50 w 72"/>
                  <a:gd name="T47" fmla="*/ 46 h 46"/>
                  <a:gd name="T48" fmla="*/ 44 w 72"/>
                  <a:gd name="T49" fmla="*/ 46 h 46"/>
                  <a:gd name="T50" fmla="*/ 38 w 72"/>
                  <a:gd name="T51" fmla="*/ 46 h 46"/>
                  <a:gd name="T52" fmla="*/ 32 w 72"/>
                  <a:gd name="T53" fmla="*/ 46 h 46"/>
                  <a:gd name="T54" fmla="*/ 26 w 72"/>
                  <a:gd name="T55" fmla="*/ 46 h 46"/>
                  <a:gd name="T56" fmla="*/ 24 w 72"/>
                  <a:gd name="T57" fmla="*/ 44 h 46"/>
                  <a:gd name="T58" fmla="*/ 22 w 72"/>
                  <a:gd name="T59" fmla="*/ 44 h 46"/>
                  <a:gd name="T60" fmla="*/ 20 w 72"/>
                  <a:gd name="T61" fmla="*/ 40 h 46"/>
                  <a:gd name="T62" fmla="*/ 14 w 72"/>
                  <a:gd name="T63" fmla="*/ 34 h 46"/>
                  <a:gd name="T64" fmla="*/ 10 w 72"/>
                  <a:gd name="T65" fmla="*/ 28 h 46"/>
                  <a:gd name="T66" fmla="*/ 6 w 72"/>
                  <a:gd name="T67" fmla="*/ 24 h 46"/>
                  <a:gd name="T68" fmla="*/ 2 w 72"/>
                  <a:gd name="T69" fmla="*/ 18 h 46"/>
                  <a:gd name="T70" fmla="*/ 0 w 72"/>
                  <a:gd name="T71" fmla="*/ 14 h 46"/>
                  <a:gd name="T72" fmla="*/ 0 w 72"/>
                  <a:gd name="T73" fmla="*/ 12 h 46"/>
                  <a:gd name="T74" fmla="*/ 0 w 72"/>
                  <a:gd name="T75" fmla="*/ 10 h 46"/>
                  <a:gd name="T76" fmla="*/ 0 w 72"/>
                  <a:gd name="T77" fmla="*/ 8 h 46"/>
                  <a:gd name="T78" fmla="*/ 2 w 72"/>
                  <a:gd name="T79" fmla="*/ 6 h 46"/>
                  <a:gd name="T80" fmla="*/ 6 w 72"/>
                  <a:gd name="T81" fmla="*/ 2 h 46"/>
                  <a:gd name="T82" fmla="*/ 8 w 72"/>
                  <a:gd name="T83" fmla="*/ 0 h 46"/>
                  <a:gd name="T84" fmla="*/ 8 w 72"/>
                  <a:gd name="T85" fmla="*/ 0 h 46"/>
                  <a:gd name="T86" fmla="*/ 10 w 72"/>
                  <a:gd name="T87" fmla="*/ 0 h 46"/>
                  <a:gd name="T88" fmla="*/ 12 w 72"/>
                  <a:gd name="T89" fmla="*/ 0 h 46"/>
                  <a:gd name="T90" fmla="*/ 14 w 72"/>
                  <a:gd name="T91" fmla="*/ 2 h 46"/>
                  <a:gd name="T92" fmla="*/ 18 w 72"/>
                  <a:gd name="T93" fmla="*/ 6 h 46"/>
                  <a:gd name="T94" fmla="*/ 22 w 72"/>
                  <a:gd name="T95" fmla="*/ 10 h 46"/>
                  <a:gd name="T96" fmla="*/ 22 w 72"/>
                  <a:gd name="T97" fmla="*/ 12 h 46"/>
                  <a:gd name="T98" fmla="*/ 22 w 72"/>
                  <a:gd name="T99" fmla="*/ 1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 h="46">
                    <a:moveTo>
                      <a:pt x="30" y="18"/>
                    </a:moveTo>
                    <a:lnTo>
                      <a:pt x="30" y="18"/>
                    </a:lnTo>
                    <a:lnTo>
                      <a:pt x="30" y="16"/>
                    </a:lnTo>
                    <a:lnTo>
                      <a:pt x="30" y="16"/>
                    </a:lnTo>
                    <a:lnTo>
                      <a:pt x="32" y="14"/>
                    </a:lnTo>
                    <a:lnTo>
                      <a:pt x="32" y="14"/>
                    </a:lnTo>
                    <a:lnTo>
                      <a:pt x="34" y="12"/>
                    </a:lnTo>
                    <a:lnTo>
                      <a:pt x="34" y="12"/>
                    </a:lnTo>
                    <a:lnTo>
                      <a:pt x="36" y="10"/>
                    </a:lnTo>
                    <a:lnTo>
                      <a:pt x="38" y="10"/>
                    </a:lnTo>
                    <a:lnTo>
                      <a:pt x="40" y="8"/>
                    </a:lnTo>
                    <a:lnTo>
                      <a:pt x="44" y="6"/>
                    </a:lnTo>
                    <a:lnTo>
                      <a:pt x="48" y="6"/>
                    </a:lnTo>
                    <a:lnTo>
                      <a:pt x="50" y="4"/>
                    </a:lnTo>
                    <a:lnTo>
                      <a:pt x="52" y="4"/>
                    </a:lnTo>
                    <a:lnTo>
                      <a:pt x="54" y="4"/>
                    </a:lnTo>
                    <a:lnTo>
                      <a:pt x="58" y="4"/>
                    </a:lnTo>
                    <a:lnTo>
                      <a:pt x="60" y="4"/>
                    </a:lnTo>
                    <a:lnTo>
                      <a:pt x="64" y="4"/>
                    </a:lnTo>
                    <a:lnTo>
                      <a:pt x="64" y="4"/>
                    </a:lnTo>
                    <a:lnTo>
                      <a:pt x="66" y="6"/>
                    </a:lnTo>
                    <a:lnTo>
                      <a:pt x="68" y="6"/>
                    </a:lnTo>
                    <a:lnTo>
                      <a:pt x="68" y="6"/>
                    </a:lnTo>
                    <a:lnTo>
                      <a:pt x="70" y="6"/>
                    </a:lnTo>
                    <a:lnTo>
                      <a:pt x="70" y="8"/>
                    </a:lnTo>
                    <a:lnTo>
                      <a:pt x="70" y="8"/>
                    </a:lnTo>
                    <a:lnTo>
                      <a:pt x="72" y="10"/>
                    </a:lnTo>
                    <a:lnTo>
                      <a:pt x="72" y="12"/>
                    </a:lnTo>
                    <a:lnTo>
                      <a:pt x="72" y="14"/>
                    </a:lnTo>
                    <a:lnTo>
                      <a:pt x="72" y="16"/>
                    </a:lnTo>
                    <a:lnTo>
                      <a:pt x="72" y="18"/>
                    </a:lnTo>
                    <a:lnTo>
                      <a:pt x="72" y="20"/>
                    </a:lnTo>
                    <a:lnTo>
                      <a:pt x="72" y="22"/>
                    </a:lnTo>
                    <a:lnTo>
                      <a:pt x="72" y="24"/>
                    </a:lnTo>
                    <a:lnTo>
                      <a:pt x="72" y="28"/>
                    </a:lnTo>
                    <a:lnTo>
                      <a:pt x="72" y="30"/>
                    </a:lnTo>
                    <a:lnTo>
                      <a:pt x="70" y="32"/>
                    </a:lnTo>
                    <a:lnTo>
                      <a:pt x="70" y="34"/>
                    </a:lnTo>
                    <a:lnTo>
                      <a:pt x="68" y="36"/>
                    </a:lnTo>
                    <a:lnTo>
                      <a:pt x="68" y="36"/>
                    </a:lnTo>
                    <a:lnTo>
                      <a:pt x="68" y="38"/>
                    </a:lnTo>
                    <a:lnTo>
                      <a:pt x="66" y="40"/>
                    </a:lnTo>
                    <a:lnTo>
                      <a:pt x="64" y="40"/>
                    </a:lnTo>
                    <a:lnTo>
                      <a:pt x="62" y="42"/>
                    </a:lnTo>
                    <a:lnTo>
                      <a:pt x="58" y="42"/>
                    </a:lnTo>
                    <a:lnTo>
                      <a:pt x="56" y="44"/>
                    </a:lnTo>
                    <a:lnTo>
                      <a:pt x="54" y="44"/>
                    </a:lnTo>
                    <a:lnTo>
                      <a:pt x="50" y="46"/>
                    </a:lnTo>
                    <a:lnTo>
                      <a:pt x="48" y="46"/>
                    </a:lnTo>
                    <a:lnTo>
                      <a:pt x="44" y="46"/>
                    </a:lnTo>
                    <a:lnTo>
                      <a:pt x="40" y="46"/>
                    </a:lnTo>
                    <a:lnTo>
                      <a:pt x="38" y="46"/>
                    </a:lnTo>
                    <a:lnTo>
                      <a:pt x="34" y="46"/>
                    </a:lnTo>
                    <a:lnTo>
                      <a:pt x="32" y="46"/>
                    </a:lnTo>
                    <a:lnTo>
                      <a:pt x="30" y="46"/>
                    </a:lnTo>
                    <a:lnTo>
                      <a:pt x="26" y="46"/>
                    </a:lnTo>
                    <a:lnTo>
                      <a:pt x="24" y="46"/>
                    </a:lnTo>
                    <a:lnTo>
                      <a:pt x="24" y="44"/>
                    </a:lnTo>
                    <a:lnTo>
                      <a:pt x="24" y="44"/>
                    </a:lnTo>
                    <a:lnTo>
                      <a:pt x="22" y="44"/>
                    </a:lnTo>
                    <a:lnTo>
                      <a:pt x="22" y="42"/>
                    </a:lnTo>
                    <a:lnTo>
                      <a:pt x="20" y="40"/>
                    </a:lnTo>
                    <a:lnTo>
                      <a:pt x="18" y="38"/>
                    </a:lnTo>
                    <a:lnTo>
                      <a:pt x="14" y="34"/>
                    </a:lnTo>
                    <a:lnTo>
                      <a:pt x="12" y="30"/>
                    </a:lnTo>
                    <a:lnTo>
                      <a:pt x="10" y="28"/>
                    </a:lnTo>
                    <a:lnTo>
                      <a:pt x="8" y="26"/>
                    </a:lnTo>
                    <a:lnTo>
                      <a:pt x="6" y="24"/>
                    </a:lnTo>
                    <a:lnTo>
                      <a:pt x="4" y="20"/>
                    </a:lnTo>
                    <a:lnTo>
                      <a:pt x="2" y="18"/>
                    </a:lnTo>
                    <a:lnTo>
                      <a:pt x="2" y="16"/>
                    </a:lnTo>
                    <a:lnTo>
                      <a:pt x="0" y="14"/>
                    </a:lnTo>
                    <a:lnTo>
                      <a:pt x="0" y="14"/>
                    </a:lnTo>
                    <a:lnTo>
                      <a:pt x="0" y="12"/>
                    </a:lnTo>
                    <a:lnTo>
                      <a:pt x="0" y="12"/>
                    </a:lnTo>
                    <a:lnTo>
                      <a:pt x="0" y="10"/>
                    </a:lnTo>
                    <a:lnTo>
                      <a:pt x="0" y="10"/>
                    </a:lnTo>
                    <a:lnTo>
                      <a:pt x="0" y="8"/>
                    </a:lnTo>
                    <a:lnTo>
                      <a:pt x="2" y="6"/>
                    </a:lnTo>
                    <a:lnTo>
                      <a:pt x="2" y="6"/>
                    </a:lnTo>
                    <a:lnTo>
                      <a:pt x="4" y="4"/>
                    </a:lnTo>
                    <a:lnTo>
                      <a:pt x="6" y="2"/>
                    </a:lnTo>
                    <a:lnTo>
                      <a:pt x="6" y="0"/>
                    </a:lnTo>
                    <a:lnTo>
                      <a:pt x="8" y="0"/>
                    </a:lnTo>
                    <a:lnTo>
                      <a:pt x="8" y="0"/>
                    </a:lnTo>
                    <a:lnTo>
                      <a:pt x="8" y="0"/>
                    </a:lnTo>
                    <a:lnTo>
                      <a:pt x="10" y="0"/>
                    </a:lnTo>
                    <a:lnTo>
                      <a:pt x="10" y="0"/>
                    </a:lnTo>
                    <a:lnTo>
                      <a:pt x="12" y="0"/>
                    </a:lnTo>
                    <a:lnTo>
                      <a:pt x="12" y="0"/>
                    </a:lnTo>
                    <a:lnTo>
                      <a:pt x="14" y="2"/>
                    </a:lnTo>
                    <a:lnTo>
                      <a:pt x="14" y="2"/>
                    </a:lnTo>
                    <a:lnTo>
                      <a:pt x="16" y="4"/>
                    </a:lnTo>
                    <a:lnTo>
                      <a:pt x="18" y="6"/>
                    </a:lnTo>
                    <a:lnTo>
                      <a:pt x="20" y="8"/>
                    </a:lnTo>
                    <a:lnTo>
                      <a:pt x="22" y="10"/>
                    </a:lnTo>
                    <a:lnTo>
                      <a:pt x="22" y="12"/>
                    </a:lnTo>
                    <a:lnTo>
                      <a:pt x="22" y="12"/>
                    </a:lnTo>
                    <a:lnTo>
                      <a:pt x="22" y="14"/>
                    </a:lnTo>
                    <a:lnTo>
                      <a:pt x="22" y="14"/>
                    </a:lnTo>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520" name="Freeform 573">
                <a:extLst>
                  <a:ext uri="{FF2B5EF4-FFF2-40B4-BE49-F238E27FC236}">
                    <a16:creationId xmlns:a16="http://schemas.microsoft.com/office/drawing/2014/main" id="{C268068B-327E-4432-B5BC-E43CDA76DA3C}"/>
                  </a:ext>
                </a:extLst>
              </p:cNvPr>
              <p:cNvSpPr>
                <a:spLocks/>
              </p:cNvSpPr>
              <p:nvPr/>
            </p:nvSpPr>
            <p:spPr bwMode="auto">
              <a:xfrm>
                <a:off x="2443453" y="2308392"/>
                <a:ext cx="60325" cy="63500"/>
              </a:xfrm>
              <a:custGeom>
                <a:avLst/>
                <a:gdLst>
                  <a:gd name="T0" fmla="*/ 2 w 38"/>
                  <a:gd name="T1" fmla="*/ 8 h 40"/>
                  <a:gd name="T2" fmla="*/ 2 w 38"/>
                  <a:gd name="T3" fmla="*/ 8 h 40"/>
                  <a:gd name="T4" fmla="*/ 2 w 38"/>
                  <a:gd name="T5" fmla="*/ 10 h 40"/>
                  <a:gd name="T6" fmla="*/ 2 w 38"/>
                  <a:gd name="T7" fmla="*/ 10 h 40"/>
                  <a:gd name="T8" fmla="*/ 0 w 38"/>
                  <a:gd name="T9" fmla="*/ 12 h 40"/>
                  <a:gd name="T10" fmla="*/ 0 w 38"/>
                  <a:gd name="T11" fmla="*/ 14 h 40"/>
                  <a:gd name="T12" fmla="*/ 0 w 38"/>
                  <a:gd name="T13" fmla="*/ 18 h 40"/>
                  <a:gd name="T14" fmla="*/ 0 w 38"/>
                  <a:gd name="T15" fmla="*/ 20 h 40"/>
                  <a:gd name="T16" fmla="*/ 2 w 38"/>
                  <a:gd name="T17" fmla="*/ 22 h 40"/>
                  <a:gd name="T18" fmla="*/ 2 w 38"/>
                  <a:gd name="T19" fmla="*/ 24 h 40"/>
                  <a:gd name="T20" fmla="*/ 2 w 38"/>
                  <a:gd name="T21" fmla="*/ 26 h 40"/>
                  <a:gd name="T22" fmla="*/ 4 w 38"/>
                  <a:gd name="T23" fmla="*/ 28 h 40"/>
                  <a:gd name="T24" fmla="*/ 4 w 38"/>
                  <a:gd name="T25" fmla="*/ 30 h 40"/>
                  <a:gd name="T26" fmla="*/ 6 w 38"/>
                  <a:gd name="T27" fmla="*/ 32 h 40"/>
                  <a:gd name="T28" fmla="*/ 8 w 38"/>
                  <a:gd name="T29" fmla="*/ 34 h 40"/>
                  <a:gd name="T30" fmla="*/ 10 w 38"/>
                  <a:gd name="T31" fmla="*/ 36 h 40"/>
                  <a:gd name="T32" fmla="*/ 12 w 38"/>
                  <a:gd name="T33" fmla="*/ 38 h 40"/>
                  <a:gd name="T34" fmla="*/ 14 w 38"/>
                  <a:gd name="T35" fmla="*/ 38 h 40"/>
                  <a:gd name="T36" fmla="*/ 14 w 38"/>
                  <a:gd name="T37" fmla="*/ 38 h 40"/>
                  <a:gd name="T38" fmla="*/ 14 w 38"/>
                  <a:gd name="T39" fmla="*/ 40 h 40"/>
                  <a:gd name="T40" fmla="*/ 16 w 38"/>
                  <a:gd name="T41" fmla="*/ 40 h 40"/>
                  <a:gd name="T42" fmla="*/ 18 w 38"/>
                  <a:gd name="T43" fmla="*/ 40 h 40"/>
                  <a:gd name="T44" fmla="*/ 20 w 38"/>
                  <a:gd name="T45" fmla="*/ 40 h 40"/>
                  <a:gd name="T46" fmla="*/ 22 w 38"/>
                  <a:gd name="T47" fmla="*/ 40 h 40"/>
                  <a:gd name="T48" fmla="*/ 24 w 38"/>
                  <a:gd name="T49" fmla="*/ 38 h 40"/>
                  <a:gd name="T50" fmla="*/ 26 w 38"/>
                  <a:gd name="T51" fmla="*/ 38 h 40"/>
                  <a:gd name="T52" fmla="*/ 28 w 38"/>
                  <a:gd name="T53" fmla="*/ 38 h 40"/>
                  <a:gd name="T54" fmla="*/ 30 w 38"/>
                  <a:gd name="T55" fmla="*/ 36 h 40"/>
                  <a:gd name="T56" fmla="*/ 30 w 38"/>
                  <a:gd name="T57" fmla="*/ 36 h 40"/>
                  <a:gd name="T58" fmla="*/ 30 w 38"/>
                  <a:gd name="T59" fmla="*/ 36 h 40"/>
                  <a:gd name="T60" fmla="*/ 32 w 38"/>
                  <a:gd name="T61" fmla="*/ 34 h 40"/>
                  <a:gd name="T62" fmla="*/ 34 w 38"/>
                  <a:gd name="T63" fmla="*/ 30 h 40"/>
                  <a:gd name="T64" fmla="*/ 34 w 38"/>
                  <a:gd name="T65" fmla="*/ 28 h 40"/>
                  <a:gd name="T66" fmla="*/ 36 w 38"/>
                  <a:gd name="T67" fmla="*/ 26 h 40"/>
                  <a:gd name="T68" fmla="*/ 36 w 38"/>
                  <a:gd name="T69" fmla="*/ 24 h 40"/>
                  <a:gd name="T70" fmla="*/ 36 w 38"/>
                  <a:gd name="T71" fmla="*/ 20 h 40"/>
                  <a:gd name="T72" fmla="*/ 38 w 38"/>
                  <a:gd name="T73" fmla="*/ 20 h 40"/>
                  <a:gd name="T74" fmla="*/ 36 w 38"/>
                  <a:gd name="T75" fmla="*/ 18 h 40"/>
                  <a:gd name="T76" fmla="*/ 36 w 38"/>
                  <a:gd name="T77" fmla="*/ 18 h 40"/>
                  <a:gd name="T78" fmla="*/ 36 w 38"/>
                  <a:gd name="T79" fmla="*/ 16 h 40"/>
                  <a:gd name="T80" fmla="*/ 36 w 38"/>
                  <a:gd name="T81" fmla="*/ 14 h 40"/>
                  <a:gd name="T82" fmla="*/ 34 w 38"/>
                  <a:gd name="T83" fmla="*/ 12 h 40"/>
                  <a:gd name="T84" fmla="*/ 32 w 38"/>
                  <a:gd name="T85" fmla="*/ 8 h 40"/>
                  <a:gd name="T86" fmla="*/ 30 w 38"/>
                  <a:gd name="T87" fmla="*/ 6 h 40"/>
                  <a:gd name="T88" fmla="*/ 28 w 38"/>
                  <a:gd name="T89" fmla="*/ 4 h 40"/>
                  <a:gd name="T90" fmla="*/ 28 w 38"/>
                  <a:gd name="T91" fmla="*/ 2 h 40"/>
                  <a:gd name="T92" fmla="*/ 26 w 38"/>
                  <a:gd name="T93" fmla="*/ 2 h 40"/>
                  <a:gd name="T94" fmla="*/ 26 w 38"/>
                  <a:gd name="T95" fmla="*/ 2 h 40"/>
                  <a:gd name="T96" fmla="*/ 24 w 38"/>
                  <a:gd name="T97" fmla="*/ 0 h 40"/>
                  <a:gd name="T98" fmla="*/ 24 w 38"/>
                  <a:gd name="T99" fmla="*/ 0 h 40"/>
                  <a:gd name="T100" fmla="*/ 22 w 38"/>
                  <a:gd name="T101" fmla="*/ 0 h 40"/>
                  <a:gd name="T102" fmla="*/ 20 w 38"/>
                  <a:gd name="T103" fmla="*/ 0 h 40"/>
                  <a:gd name="T104" fmla="*/ 20 w 38"/>
                  <a:gd name="T105" fmla="*/ 0 h 40"/>
                  <a:gd name="T106" fmla="*/ 18 w 38"/>
                  <a:gd name="T107" fmla="*/ 0 h 40"/>
                  <a:gd name="T108" fmla="*/ 16 w 38"/>
                  <a:gd name="T109" fmla="*/ 2 h 40"/>
                  <a:gd name="T110" fmla="*/ 12 w 38"/>
                  <a:gd name="T111" fmla="*/ 2 h 40"/>
                  <a:gd name="T112" fmla="*/ 10 w 38"/>
                  <a:gd name="T113" fmla="*/ 4 h 40"/>
                  <a:gd name="T114" fmla="*/ 8 w 38"/>
                  <a:gd name="T115" fmla="*/ 4 h 40"/>
                  <a:gd name="T116" fmla="*/ 6 w 38"/>
                  <a:gd name="T117" fmla="*/ 4 h 40"/>
                  <a:gd name="T118" fmla="*/ 6 w 38"/>
                  <a:gd name="T119" fmla="*/ 6 h 40"/>
                  <a:gd name="T120" fmla="*/ 4 w 38"/>
                  <a:gd name="T121" fmla="*/ 6 h 40"/>
                  <a:gd name="T122" fmla="*/ 2 w 38"/>
                  <a:gd name="T123" fmla="*/ 8 h 40"/>
                  <a:gd name="T124" fmla="*/ 2 w 38"/>
                  <a:gd name="T125" fmla="*/ 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 h="40">
                    <a:moveTo>
                      <a:pt x="2" y="8"/>
                    </a:moveTo>
                    <a:lnTo>
                      <a:pt x="2" y="8"/>
                    </a:lnTo>
                    <a:lnTo>
                      <a:pt x="2" y="10"/>
                    </a:lnTo>
                    <a:lnTo>
                      <a:pt x="2" y="10"/>
                    </a:lnTo>
                    <a:lnTo>
                      <a:pt x="0" y="12"/>
                    </a:lnTo>
                    <a:lnTo>
                      <a:pt x="0" y="14"/>
                    </a:lnTo>
                    <a:lnTo>
                      <a:pt x="0" y="18"/>
                    </a:lnTo>
                    <a:lnTo>
                      <a:pt x="0" y="20"/>
                    </a:lnTo>
                    <a:lnTo>
                      <a:pt x="2" y="22"/>
                    </a:lnTo>
                    <a:lnTo>
                      <a:pt x="2" y="24"/>
                    </a:lnTo>
                    <a:lnTo>
                      <a:pt x="2" y="26"/>
                    </a:lnTo>
                    <a:lnTo>
                      <a:pt x="4" y="28"/>
                    </a:lnTo>
                    <a:lnTo>
                      <a:pt x="4" y="30"/>
                    </a:lnTo>
                    <a:lnTo>
                      <a:pt x="6" y="32"/>
                    </a:lnTo>
                    <a:lnTo>
                      <a:pt x="8" y="34"/>
                    </a:lnTo>
                    <a:lnTo>
                      <a:pt x="10" y="36"/>
                    </a:lnTo>
                    <a:lnTo>
                      <a:pt x="12" y="38"/>
                    </a:lnTo>
                    <a:lnTo>
                      <a:pt x="14" y="38"/>
                    </a:lnTo>
                    <a:lnTo>
                      <a:pt x="14" y="38"/>
                    </a:lnTo>
                    <a:lnTo>
                      <a:pt x="14" y="40"/>
                    </a:lnTo>
                    <a:lnTo>
                      <a:pt x="16" y="40"/>
                    </a:lnTo>
                    <a:lnTo>
                      <a:pt x="18" y="40"/>
                    </a:lnTo>
                    <a:lnTo>
                      <a:pt x="20" y="40"/>
                    </a:lnTo>
                    <a:lnTo>
                      <a:pt x="22" y="40"/>
                    </a:lnTo>
                    <a:lnTo>
                      <a:pt x="24" y="38"/>
                    </a:lnTo>
                    <a:lnTo>
                      <a:pt x="26" y="38"/>
                    </a:lnTo>
                    <a:lnTo>
                      <a:pt x="28" y="38"/>
                    </a:lnTo>
                    <a:lnTo>
                      <a:pt x="30" y="36"/>
                    </a:lnTo>
                    <a:lnTo>
                      <a:pt x="30" y="36"/>
                    </a:lnTo>
                    <a:lnTo>
                      <a:pt x="30" y="36"/>
                    </a:lnTo>
                    <a:lnTo>
                      <a:pt x="32" y="34"/>
                    </a:lnTo>
                    <a:lnTo>
                      <a:pt x="34" y="30"/>
                    </a:lnTo>
                    <a:lnTo>
                      <a:pt x="34" y="28"/>
                    </a:lnTo>
                    <a:lnTo>
                      <a:pt x="36" y="26"/>
                    </a:lnTo>
                    <a:lnTo>
                      <a:pt x="36" y="24"/>
                    </a:lnTo>
                    <a:lnTo>
                      <a:pt x="36" y="20"/>
                    </a:lnTo>
                    <a:lnTo>
                      <a:pt x="38" y="20"/>
                    </a:lnTo>
                    <a:lnTo>
                      <a:pt x="36" y="18"/>
                    </a:lnTo>
                    <a:lnTo>
                      <a:pt x="36" y="18"/>
                    </a:lnTo>
                    <a:lnTo>
                      <a:pt x="36" y="16"/>
                    </a:lnTo>
                    <a:lnTo>
                      <a:pt x="36" y="14"/>
                    </a:lnTo>
                    <a:lnTo>
                      <a:pt x="34" y="12"/>
                    </a:lnTo>
                    <a:lnTo>
                      <a:pt x="32" y="8"/>
                    </a:lnTo>
                    <a:lnTo>
                      <a:pt x="30" y="6"/>
                    </a:lnTo>
                    <a:lnTo>
                      <a:pt x="28" y="4"/>
                    </a:lnTo>
                    <a:lnTo>
                      <a:pt x="28" y="2"/>
                    </a:lnTo>
                    <a:lnTo>
                      <a:pt x="26" y="2"/>
                    </a:lnTo>
                    <a:lnTo>
                      <a:pt x="26" y="2"/>
                    </a:lnTo>
                    <a:lnTo>
                      <a:pt x="24" y="0"/>
                    </a:lnTo>
                    <a:lnTo>
                      <a:pt x="24" y="0"/>
                    </a:lnTo>
                    <a:lnTo>
                      <a:pt x="22" y="0"/>
                    </a:lnTo>
                    <a:lnTo>
                      <a:pt x="20" y="0"/>
                    </a:lnTo>
                    <a:lnTo>
                      <a:pt x="20" y="0"/>
                    </a:lnTo>
                    <a:lnTo>
                      <a:pt x="18" y="0"/>
                    </a:lnTo>
                    <a:lnTo>
                      <a:pt x="16" y="2"/>
                    </a:lnTo>
                    <a:lnTo>
                      <a:pt x="12" y="2"/>
                    </a:lnTo>
                    <a:lnTo>
                      <a:pt x="10" y="4"/>
                    </a:lnTo>
                    <a:lnTo>
                      <a:pt x="8" y="4"/>
                    </a:lnTo>
                    <a:lnTo>
                      <a:pt x="6" y="4"/>
                    </a:lnTo>
                    <a:lnTo>
                      <a:pt x="6" y="6"/>
                    </a:lnTo>
                    <a:lnTo>
                      <a:pt x="4" y="6"/>
                    </a:lnTo>
                    <a:lnTo>
                      <a:pt x="2" y="8"/>
                    </a:lnTo>
                    <a:lnTo>
                      <a:pt x="2" y="8"/>
                    </a:lnTo>
                    <a:close/>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521" name="Freeform 575">
                <a:extLst>
                  <a:ext uri="{FF2B5EF4-FFF2-40B4-BE49-F238E27FC236}">
                    <a16:creationId xmlns:a16="http://schemas.microsoft.com/office/drawing/2014/main" id="{6ED36960-3AAD-425D-9E1E-9F625CF35CB5}"/>
                  </a:ext>
                </a:extLst>
              </p:cNvPr>
              <p:cNvSpPr>
                <a:spLocks/>
              </p:cNvSpPr>
              <p:nvPr/>
            </p:nvSpPr>
            <p:spPr bwMode="auto">
              <a:xfrm>
                <a:off x="2430753" y="2248067"/>
                <a:ext cx="44450" cy="38100"/>
              </a:xfrm>
              <a:custGeom>
                <a:avLst/>
                <a:gdLst>
                  <a:gd name="T0" fmla="*/ 4 w 28"/>
                  <a:gd name="T1" fmla="*/ 0 h 24"/>
                  <a:gd name="T2" fmla="*/ 4 w 28"/>
                  <a:gd name="T3" fmla="*/ 0 h 24"/>
                  <a:gd name="T4" fmla="*/ 4 w 28"/>
                  <a:gd name="T5" fmla="*/ 2 h 24"/>
                  <a:gd name="T6" fmla="*/ 4 w 28"/>
                  <a:gd name="T7" fmla="*/ 2 h 24"/>
                  <a:gd name="T8" fmla="*/ 2 w 28"/>
                  <a:gd name="T9" fmla="*/ 4 h 24"/>
                  <a:gd name="T10" fmla="*/ 2 w 28"/>
                  <a:gd name="T11" fmla="*/ 4 h 24"/>
                  <a:gd name="T12" fmla="*/ 2 w 28"/>
                  <a:gd name="T13" fmla="*/ 6 h 24"/>
                  <a:gd name="T14" fmla="*/ 2 w 28"/>
                  <a:gd name="T15" fmla="*/ 8 h 24"/>
                  <a:gd name="T16" fmla="*/ 0 w 28"/>
                  <a:gd name="T17" fmla="*/ 10 h 24"/>
                  <a:gd name="T18" fmla="*/ 0 w 28"/>
                  <a:gd name="T19" fmla="*/ 14 h 24"/>
                  <a:gd name="T20" fmla="*/ 0 w 28"/>
                  <a:gd name="T21" fmla="*/ 16 h 24"/>
                  <a:gd name="T22" fmla="*/ 0 w 28"/>
                  <a:gd name="T23" fmla="*/ 16 h 24"/>
                  <a:gd name="T24" fmla="*/ 0 w 28"/>
                  <a:gd name="T25" fmla="*/ 18 h 24"/>
                  <a:gd name="T26" fmla="*/ 2 w 28"/>
                  <a:gd name="T27" fmla="*/ 20 h 24"/>
                  <a:gd name="T28" fmla="*/ 2 w 28"/>
                  <a:gd name="T29" fmla="*/ 20 h 24"/>
                  <a:gd name="T30" fmla="*/ 2 w 28"/>
                  <a:gd name="T31" fmla="*/ 22 h 24"/>
                  <a:gd name="T32" fmla="*/ 4 w 28"/>
                  <a:gd name="T33" fmla="*/ 22 h 24"/>
                  <a:gd name="T34" fmla="*/ 4 w 28"/>
                  <a:gd name="T35" fmla="*/ 22 h 24"/>
                  <a:gd name="T36" fmla="*/ 6 w 28"/>
                  <a:gd name="T37" fmla="*/ 22 h 24"/>
                  <a:gd name="T38" fmla="*/ 6 w 28"/>
                  <a:gd name="T39" fmla="*/ 24 h 24"/>
                  <a:gd name="T40" fmla="*/ 8 w 28"/>
                  <a:gd name="T41" fmla="*/ 24 h 24"/>
                  <a:gd name="T42" fmla="*/ 8 w 28"/>
                  <a:gd name="T43" fmla="*/ 24 h 24"/>
                  <a:gd name="T44" fmla="*/ 12 w 28"/>
                  <a:gd name="T45" fmla="*/ 24 h 24"/>
                  <a:gd name="T46" fmla="*/ 14 w 28"/>
                  <a:gd name="T47" fmla="*/ 24 h 24"/>
                  <a:gd name="T48" fmla="*/ 18 w 28"/>
                  <a:gd name="T49" fmla="*/ 22 h 24"/>
                  <a:gd name="T50" fmla="*/ 20 w 28"/>
                  <a:gd name="T51" fmla="*/ 22 h 24"/>
                  <a:gd name="T52" fmla="*/ 20 w 28"/>
                  <a:gd name="T53" fmla="*/ 22 h 24"/>
                  <a:gd name="T54" fmla="*/ 22 w 28"/>
                  <a:gd name="T55" fmla="*/ 22 h 24"/>
                  <a:gd name="T56" fmla="*/ 22 w 28"/>
                  <a:gd name="T57" fmla="*/ 22 h 24"/>
                  <a:gd name="T58" fmla="*/ 22 w 28"/>
                  <a:gd name="T59" fmla="*/ 20 h 24"/>
                  <a:gd name="T60" fmla="*/ 24 w 28"/>
                  <a:gd name="T61" fmla="*/ 20 h 24"/>
                  <a:gd name="T62" fmla="*/ 24 w 28"/>
                  <a:gd name="T63" fmla="*/ 18 h 24"/>
                  <a:gd name="T64" fmla="*/ 26 w 28"/>
                  <a:gd name="T65" fmla="*/ 16 h 24"/>
                  <a:gd name="T66" fmla="*/ 26 w 28"/>
                  <a:gd name="T67" fmla="*/ 14 h 24"/>
                  <a:gd name="T68" fmla="*/ 28 w 28"/>
                  <a:gd name="T69" fmla="*/ 12 h 24"/>
                  <a:gd name="T70" fmla="*/ 28 w 28"/>
                  <a:gd name="T71" fmla="*/ 10 h 24"/>
                  <a:gd name="T72" fmla="*/ 28 w 28"/>
                  <a:gd name="T73" fmla="*/ 8 h 24"/>
                  <a:gd name="T74" fmla="*/ 28 w 28"/>
                  <a:gd name="T75" fmla="*/ 8 h 24"/>
                  <a:gd name="T76" fmla="*/ 28 w 28"/>
                  <a:gd name="T77" fmla="*/ 6 h 24"/>
                  <a:gd name="T78" fmla="*/ 26 w 28"/>
                  <a:gd name="T79" fmla="*/ 6 h 24"/>
                  <a:gd name="T80" fmla="*/ 26 w 28"/>
                  <a:gd name="T81" fmla="*/ 4 h 24"/>
                  <a:gd name="T82" fmla="*/ 26 w 28"/>
                  <a:gd name="T83" fmla="*/ 4 h 24"/>
                  <a:gd name="T84" fmla="*/ 24 w 28"/>
                  <a:gd name="T85" fmla="*/ 4 h 24"/>
                  <a:gd name="T86" fmla="*/ 24 w 28"/>
                  <a:gd name="T87" fmla="*/ 2 h 24"/>
                  <a:gd name="T88" fmla="*/ 22 w 28"/>
                  <a:gd name="T89" fmla="*/ 2 h 24"/>
                  <a:gd name="T90" fmla="*/ 20 w 28"/>
                  <a:gd name="T91" fmla="*/ 2 h 24"/>
                  <a:gd name="T92" fmla="*/ 18 w 28"/>
                  <a:gd name="T93" fmla="*/ 0 h 24"/>
                  <a:gd name="T94" fmla="*/ 16 w 28"/>
                  <a:gd name="T95" fmla="*/ 0 h 24"/>
                  <a:gd name="T96" fmla="*/ 14 w 28"/>
                  <a:gd name="T97" fmla="*/ 0 h 24"/>
                  <a:gd name="T98" fmla="*/ 14 w 28"/>
                  <a:gd name="T99" fmla="*/ 0 h 24"/>
                  <a:gd name="T100" fmla="*/ 12 w 28"/>
                  <a:gd name="T101" fmla="*/ 0 h 24"/>
                  <a:gd name="T102" fmla="*/ 10 w 28"/>
                  <a:gd name="T103" fmla="*/ 0 h 24"/>
                  <a:gd name="T104" fmla="*/ 8 w 28"/>
                  <a:gd name="T105" fmla="*/ 0 h 24"/>
                  <a:gd name="T106" fmla="*/ 6 w 28"/>
                  <a:gd name="T107" fmla="*/ 0 h 24"/>
                  <a:gd name="T108" fmla="*/ 6 w 28"/>
                  <a:gd name="T109" fmla="*/ 0 h 24"/>
                  <a:gd name="T110" fmla="*/ 4 w 28"/>
                  <a:gd name="T11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 h="24">
                    <a:moveTo>
                      <a:pt x="4" y="0"/>
                    </a:moveTo>
                    <a:lnTo>
                      <a:pt x="4" y="0"/>
                    </a:lnTo>
                    <a:lnTo>
                      <a:pt x="4" y="2"/>
                    </a:lnTo>
                    <a:lnTo>
                      <a:pt x="4" y="2"/>
                    </a:lnTo>
                    <a:lnTo>
                      <a:pt x="2" y="4"/>
                    </a:lnTo>
                    <a:lnTo>
                      <a:pt x="2" y="4"/>
                    </a:lnTo>
                    <a:lnTo>
                      <a:pt x="2" y="6"/>
                    </a:lnTo>
                    <a:lnTo>
                      <a:pt x="2" y="8"/>
                    </a:lnTo>
                    <a:lnTo>
                      <a:pt x="0" y="10"/>
                    </a:lnTo>
                    <a:lnTo>
                      <a:pt x="0" y="14"/>
                    </a:lnTo>
                    <a:lnTo>
                      <a:pt x="0" y="16"/>
                    </a:lnTo>
                    <a:lnTo>
                      <a:pt x="0" y="16"/>
                    </a:lnTo>
                    <a:lnTo>
                      <a:pt x="0" y="18"/>
                    </a:lnTo>
                    <a:lnTo>
                      <a:pt x="2" y="20"/>
                    </a:lnTo>
                    <a:lnTo>
                      <a:pt x="2" y="20"/>
                    </a:lnTo>
                    <a:lnTo>
                      <a:pt x="2" y="22"/>
                    </a:lnTo>
                    <a:lnTo>
                      <a:pt x="4" y="22"/>
                    </a:lnTo>
                    <a:lnTo>
                      <a:pt x="4" y="22"/>
                    </a:lnTo>
                    <a:lnTo>
                      <a:pt x="6" y="22"/>
                    </a:lnTo>
                    <a:lnTo>
                      <a:pt x="6" y="24"/>
                    </a:lnTo>
                    <a:lnTo>
                      <a:pt x="8" y="24"/>
                    </a:lnTo>
                    <a:lnTo>
                      <a:pt x="8" y="24"/>
                    </a:lnTo>
                    <a:lnTo>
                      <a:pt x="12" y="24"/>
                    </a:lnTo>
                    <a:lnTo>
                      <a:pt x="14" y="24"/>
                    </a:lnTo>
                    <a:lnTo>
                      <a:pt x="18" y="22"/>
                    </a:lnTo>
                    <a:lnTo>
                      <a:pt x="20" y="22"/>
                    </a:lnTo>
                    <a:lnTo>
                      <a:pt x="20" y="22"/>
                    </a:lnTo>
                    <a:lnTo>
                      <a:pt x="22" y="22"/>
                    </a:lnTo>
                    <a:lnTo>
                      <a:pt x="22" y="22"/>
                    </a:lnTo>
                    <a:lnTo>
                      <a:pt x="22" y="20"/>
                    </a:lnTo>
                    <a:lnTo>
                      <a:pt x="24" y="20"/>
                    </a:lnTo>
                    <a:lnTo>
                      <a:pt x="24" y="18"/>
                    </a:lnTo>
                    <a:lnTo>
                      <a:pt x="26" y="16"/>
                    </a:lnTo>
                    <a:lnTo>
                      <a:pt x="26" y="14"/>
                    </a:lnTo>
                    <a:lnTo>
                      <a:pt x="28" y="12"/>
                    </a:lnTo>
                    <a:lnTo>
                      <a:pt x="28" y="10"/>
                    </a:lnTo>
                    <a:lnTo>
                      <a:pt x="28" y="8"/>
                    </a:lnTo>
                    <a:lnTo>
                      <a:pt x="28" y="8"/>
                    </a:lnTo>
                    <a:lnTo>
                      <a:pt x="28" y="6"/>
                    </a:lnTo>
                    <a:lnTo>
                      <a:pt x="26" y="6"/>
                    </a:lnTo>
                    <a:lnTo>
                      <a:pt x="26" y="4"/>
                    </a:lnTo>
                    <a:lnTo>
                      <a:pt x="26" y="4"/>
                    </a:lnTo>
                    <a:lnTo>
                      <a:pt x="24" y="4"/>
                    </a:lnTo>
                    <a:lnTo>
                      <a:pt x="24" y="2"/>
                    </a:lnTo>
                    <a:lnTo>
                      <a:pt x="22" y="2"/>
                    </a:lnTo>
                    <a:lnTo>
                      <a:pt x="20" y="2"/>
                    </a:lnTo>
                    <a:lnTo>
                      <a:pt x="18" y="0"/>
                    </a:lnTo>
                    <a:lnTo>
                      <a:pt x="16" y="0"/>
                    </a:lnTo>
                    <a:lnTo>
                      <a:pt x="14" y="0"/>
                    </a:lnTo>
                    <a:lnTo>
                      <a:pt x="14" y="0"/>
                    </a:lnTo>
                    <a:lnTo>
                      <a:pt x="12" y="0"/>
                    </a:lnTo>
                    <a:lnTo>
                      <a:pt x="10" y="0"/>
                    </a:lnTo>
                    <a:lnTo>
                      <a:pt x="8" y="0"/>
                    </a:lnTo>
                    <a:lnTo>
                      <a:pt x="6" y="0"/>
                    </a:lnTo>
                    <a:lnTo>
                      <a:pt x="6" y="0"/>
                    </a:lnTo>
                    <a:lnTo>
                      <a:pt x="4" y="0"/>
                    </a:lnTo>
                    <a:close/>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522" name="Freeform 577">
                <a:extLst>
                  <a:ext uri="{FF2B5EF4-FFF2-40B4-BE49-F238E27FC236}">
                    <a16:creationId xmlns:a16="http://schemas.microsoft.com/office/drawing/2014/main" id="{2B86C735-16E4-49DC-B1D2-809BC6EF69C5}"/>
                  </a:ext>
                </a:extLst>
              </p:cNvPr>
              <p:cNvSpPr>
                <a:spLocks/>
              </p:cNvSpPr>
              <p:nvPr/>
            </p:nvSpPr>
            <p:spPr bwMode="auto">
              <a:xfrm>
                <a:off x="2516478" y="2197267"/>
                <a:ext cx="136525" cy="142875"/>
              </a:xfrm>
              <a:custGeom>
                <a:avLst/>
                <a:gdLst>
                  <a:gd name="T0" fmla="*/ 30 w 86"/>
                  <a:gd name="T1" fmla="*/ 0 h 90"/>
                  <a:gd name="T2" fmla="*/ 28 w 86"/>
                  <a:gd name="T3" fmla="*/ 2 h 90"/>
                  <a:gd name="T4" fmla="*/ 26 w 86"/>
                  <a:gd name="T5" fmla="*/ 4 h 90"/>
                  <a:gd name="T6" fmla="*/ 24 w 86"/>
                  <a:gd name="T7" fmla="*/ 6 h 90"/>
                  <a:gd name="T8" fmla="*/ 20 w 86"/>
                  <a:gd name="T9" fmla="*/ 14 h 90"/>
                  <a:gd name="T10" fmla="*/ 16 w 86"/>
                  <a:gd name="T11" fmla="*/ 18 h 90"/>
                  <a:gd name="T12" fmla="*/ 12 w 86"/>
                  <a:gd name="T13" fmla="*/ 22 h 90"/>
                  <a:gd name="T14" fmla="*/ 6 w 86"/>
                  <a:gd name="T15" fmla="*/ 30 h 90"/>
                  <a:gd name="T16" fmla="*/ 4 w 86"/>
                  <a:gd name="T17" fmla="*/ 32 h 90"/>
                  <a:gd name="T18" fmla="*/ 2 w 86"/>
                  <a:gd name="T19" fmla="*/ 34 h 90"/>
                  <a:gd name="T20" fmla="*/ 0 w 86"/>
                  <a:gd name="T21" fmla="*/ 38 h 90"/>
                  <a:gd name="T22" fmla="*/ 0 w 86"/>
                  <a:gd name="T23" fmla="*/ 44 h 90"/>
                  <a:gd name="T24" fmla="*/ 2 w 86"/>
                  <a:gd name="T25" fmla="*/ 50 h 90"/>
                  <a:gd name="T26" fmla="*/ 2 w 86"/>
                  <a:gd name="T27" fmla="*/ 54 h 90"/>
                  <a:gd name="T28" fmla="*/ 4 w 86"/>
                  <a:gd name="T29" fmla="*/ 56 h 90"/>
                  <a:gd name="T30" fmla="*/ 4 w 86"/>
                  <a:gd name="T31" fmla="*/ 56 h 90"/>
                  <a:gd name="T32" fmla="*/ 6 w 86"/>
                  <a:gd name="T33" fmla="*/ 56 h 90"/>
                  <a:gd name="T34" fmla="*/ 10 w 86"/>
                  <a:gd name="T35" fmla="*/ 56 h 90"/>
                  <a:gd name="T36" fmla="*/ 16 w 86"/>
                  <a:gd name="T37" fmla="*/ 56 h 90"/>
                  <a:gd name="T38" fmla="*/ 20 w 86"/>
                  <a:gd name="T39" fmla="*/ 54 h 90"/>
                  <a:gd name="T40" fmla="*/ 22 w 86"/>
                  <a:gd name="T41" fmla="*/ 56 h 90"/>
                  <a:gd name="T42" fmla="*/ 22 w 86"/>
                  <a:gd name="T43" fmla="*/ 56 h 90"/>
                  <a:gd name="T44" fmla="*/ 22 w 86"/>
                  <a:gd name="T45" fmla="*/ 58 h 90"/>
                  <a:gd name="T46" fmla="*/ 22 w 86"/>
                  <a:gd name="T47" fmla="*/ 60 h 90"/>
                  <a:gd name="T48" fmla="*/ 20 w 86"/>
                  <a:gd name="T49" fmla="*/ 66 h 90"/>
                  <a:gd name="T50" fmla="*/ 20 w 86"/>
                  <a:gd name="T51" fmla="*/ 68 h 90"/>
                  <a:gd name="T52" fmla="*/ 20 w 86"/>
                  <a:gd name="T53" fmla="*/ 70 h 90"/>
                  <a:gd name="T54" fmla="*/ 20 w 86"/>
                  <a:gd name="T55" fmla="*/ 74 h 90"/>
                  <a:gd name="T56" fmla="*/ 22 w 86"/>
                  <a:gd name="T57" fmla="*/ 78 h 90"/>
                  <a:gd name="T58" fmla="*/ 24 w 86"/>
                  <a:gd name="T59" fmla="*/ 82 h 90"/>
                  <a:gd name="T60" fmla="*/ 24 w 86"/>
                  <a:gd name="T61" fmla="*/ 84 h 90"/>
                  <a:gd name="T62" fmla="*/ 28 w 86"/>
                  <a:gd name="T63" fmla="*/ 86 h 90"/>
                  <a:gd name="T64" fmla="*/ 34 w 86"/>
                  <a:gd name="T65" fmla="*/ 88 h 90"/>
                  <a:gd name="T66" fmla="*/ 40 w 86"/>
                  <a:gd name="T67" fmla="*/ 90 h 90"/>
                  <a:gd name="T68" fmla="*/ 46 w 86"/>
                  <a:gd name="T69" fmla="*/ 90 h 90"/>
                  <a:gd name="T70" fmla="*/ 52 w 86"/>
                  <a:gd name="T71" fmla="*/ 90 h 90"/>
                  <a:gd name="T72" fmla="*/ 60 w 86"/>
                  <a:gd name="T73" fmla="*/ 90 h 90"/>
                  <a:gd name="T74" fmla="*/ 64 w 86"/>
                  <a:gd name="T75" fmla="*/ 90 h 90"/>
                  <a:gd name="T76" fmla="*/ 70 w 86"/>
                  <a:gd name="T77" fmla="*/ 88 h 90"/>
                  <a:gd name="T78" fmla="*/ 72 w 86"/>
                  <a:gd name="T79" fmla="*/ 88 h 90"/>
                  <a:gd name="T80" fmla="*/ 74 w 86"/>
                  <a:gd name="T81" fmla="*/ 86 h 90"/>
                  <a:gd name="T82" fmla="*/ 76 w 86"/>
                  <a:gd name="T83" fmla="*/ 80 h 90"/>
                  <a:gd name="T84" fmla="*/ 80 w 86"/>
                  <a:gd name="T85" fmla="*/ 76 h 90"/>
                  <a:gd name="T86" fmla="*/ 82 w 86"/>
                  <a:gd name="T87" fmla="*/ 70 h 90"/>
                  <a:gd name="T88" fmla="*/ 84 w 86"/>
                  <a:gd name="T89" fmla="*/ 64 h 90"/>
                  <a:gd name="T90" fmla="*/ 84 w 86"/>
                  <a:gd name="T91" fmla="*/ 58 h 90"/>
                  <a:gd name="T92" fmla="*/ 86 w 86"/>
                  <a:gd name="T93" fmla="*/ 50 h 90"/>
                  <a:gd name="T94" fmla="*/ 84 w 86"/>
                  <a:gd name="T95" fmla="*/ 44 h 90"/>
                  <a:gd name="T96" fmla="*/ 84 w 86"/>
                  <a:gd name="T97" fmla="*/ 42 h 90"/>
                  <a:gd name="T98" fmla="*/ 82 w 86"/>
                  <a:gd name="T99" fmla="*/ 38 h 90"/>
                  <a:gd name="T100" fmla="*/ 78 w 86"/>
                  <a:gd name="T101" fmla="*/ 32 h 90"/>
                  <a:gd name="T102" fmla="*/ 72 w 86"/>
                  <a:gd name="T103" fmla="*/ 26 h 90"/>
                  <a:gd name="T104" fmla="*/ 66 w 86"/>
                  <a:gd name="T105" fmla="*/ 20 h 90"/>
                  <a:gd name="T106" fmla="*/ 60 w 86"/>
                  <a:gd name="T107" fmla="*/ 14 h 90"/>
                  <a:gd name="T108" fmla="*/ 48 w 86"/>
                  <a:gd name="T109" fmla="*/ 8 h 90"/>
                  <a:gd name="T110" fmla="*/ 44 w 86"/>
                  <a:gd name="T111" fmla="*/ 4 h 90"/>
                  <a:gd name="T112" fmla="*/ 38 w 86"/>
                  <a:gd name="T113" fmla="*/ 2 h 90"/>
                  <a:gd name="T114" fmla="*/ 34 w 86"/>
                  <a:gd name="T115" fmla="*/ 0 h 90"/>
                  <a:gd name="T116" fmla="*/ 30 w 86"/>
                  <a:gd name="T117"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 h="90">
                    <a:moveTo>
                      <a:pt x="30" y="0"/>
                    </a:moveTo>
                    <a:lnTo>
                      <a:pt x="30" y="0"/>
                    </a:lnTo>
                    <a:lnTo>
                      <a:pt x="28" y="2"/>
                    </a:lnTo>
                    <a:lnTo>
                      <a:pt x="28" y="2"/>
                    </a:lnTo>
                    <a:lnTo>
                      <a:pt x="26" y="2"/>
                    </a:lnTo>
                    <a:lnTo>
                      <a:pt x="26" y="4"/>
                    </a:lnTo>
                    <a:lnTo>
                      <a:pt x="24" y="4"/>
                    </a:lnTo>
                    <a:lnTo>
                      <a:pt x="24" y="6"/>
                    </a:lnTo>
                    <a:lnTo>
                      <a:pt x="22" y="8"/>
                    </a:lnTo>
                    <a:lnTo>
                      <a:pt x="20" y="14"/>
                    </a:lnTo>
                    <a:lnTo>
                      <a:pt x="18" y="16"/>
                    </a:lnTo>
                    <a:lnTo>
                      <a:pt x="16" y="18"/>
                    </a:lnTo>
                    <a:lnTo>
                      <a:pt x="14" y="20"/>
                    </a:lnTo>
                    <a:lnTo>
                      <a:pt x="12" y="22"/>
                    </a:lnTo>
                    <a:lnTo>
                      <a:pt x="8" y="26"/>
                    </a:lnTo>
                    <a:lnTo>
                      <a:pt x="6" y="30"/>
                    </a:lnTo>
                    <a:lnTo>
                      <a:pt x="4" y="32"/>
                    </a:lnTo>
                    <a:lnTo>
                      <a:pt x="4" y="32"/>
                    </a:lnTo>
                    <a:lnTo>
                      <a:pt x="2" y="34"/>
                    </a:lnTo>
                    <a:lnTo>
                      <a:pt x="2" y="34"/>
                    </a:lnTo>
                    <a:lnTo>
                      <a:pt x="2" y="36"/>
                    </a:lnTo>
                    <a:lnTo>
                      <a:pt x="0" y="38"/>
                    </a:lnTo>
                    <a:lnTo>
                      <a:pt x="0" y="40"/>
                    </a:lnTo>
                    <a:lnTo>
                      <a:pt x="0" y="44"/>
                    </a:lnTo>
                    <a:lnTo>
                      <a:pt x="0" y="46"/>
                    </a:lnTo>
                    <a:lnTo>
                      <a:pt x="2" y="50"/>
                    </a:lnTo>
                    <a:lnTo>
                      <a:pt x="2" y="52"/>
                    </a:lnTo>
                    <a:lnTo>
                      <a:pt x="2" y="54"/>
                    </a:lnTo>
                    <a:lnTo>
                      <a:pt x="2" y="54"/>
                    </a:lnTo>
                    <a:lnTo>
                      <a:pt x="4" y="56"/>
                    </a:lnTo>
                    <a:lnTo>
                      <a:pt x="4" y="56"/>
                    </a:lnTo>
                    <a:lnTo>
                      <a:pt x="4" y="56"/>
                    </a:lnTo>
                    <a:lnTo>
                      <a:pt x="6" y="56"/>
                    </a:lnTo>
                    <a:lnTo>
                      <a:pt x="6" y="56"/>
                    </a:lnTo>
                    <a:lnTo>
                      <a:pt x="8" y="56"/>
                    </a:lnTo>
                    <a:lnTo>
                      <a:pt x="10" y="56"/>
                    </a:lnTo>
                    <a:lnTo>
                      <a:pt x="12" y="56"/>
                    </a:lnTo>
                    <a:lnTo>
                      <a:pt x="16" y="56"/>
                    </a:lnTo>
                    <a:lnTo>
                      <a:pt x="18" y="54"/>
                    </a:lnTo>
                    <a:lnTo>
                      <a:pt x="20" y="54"/>
                    </a:lnTo>
                    <a:lnTo>
                      <a:pt x="20" y="56"/>
                    </a:lnTo>
                    <a:lnTo>
                      <a:pt x="22" y="56"/>
                    </a:lnTo>
                    <a:lnTo>
                      <a:pt x="22" y="56"/>
                    </a:lnTo>
                    <a:lnTo>
                      <a:pt x="22" y="56"/>
                    </a:lnTo>
                    <a:lnTo>
                      <a:pt x="22" y="56"/>
                    </a:lnTo>
                    <a:lnTo>
                      <a:pt x="22" y="58"/>
                    </a:lnTo>
                    <a:lnTo>
                      <a:pt x="22" y="58"/>
                    </a:lnTo>
                    <a:lnTo>
                      <a:pt x="22" y="60"/>
                    </a:lnTo>
                    <a:lnTo>
                      <a:pt x="22" y="62"/>
                    </a:lnTo>
                    <a:lnTo>
                      <a:pt x="20" y="66"/>
                    </a:lnTo>
                    <a:lnTo>
                      <a:pt x="20" y="66"/>
                    </a:lnTo>
                    <a:lnTo>
                      <a:pt x="20" y="68"/>
                    </a:lnTo>
                    <a:lnTo>
                      <a:pt x="20" y="68"/>
                    </a:lnTo>
                    <a:lnTo>
                      <a:pt x="20" y="70"/>
                    </a:lnTo>
                    <a:lnTo>
                      <a:pt x="20" y="72"/>
                    </a:lnTo>
                    <a:lnTo>
                      <a:pt x="20" y="74"/>
                    </a:lnTo>
                    <a:lnTo>
                      <a:pt x="20" y="76"/>
                    </a:lnTo>
                    <a:lnTo>
                      <a:pt x="22" y="78"/>
                    </a:lnTo>
                    <a:lnTo>
                      <a:pt x="22" y="80"/>
                    </a:lnTo>
                    <a:lnTo>
                      <a:pt x="24" y="82"/>
                    </a:lnTo>
                    <a:lnTo>
                      <a:pt x="24" y="82"/>
                    </a:lnTo>
                    <a:lnTo>
                      <a:pt x="24" y="84"/>
                    </a:lnTo>
                    <a:lnTo>
                      <a:pt x="26" y="84"/>
                    </a:lnTo>
                    <a:lnTo>
                      <a:pt x="28" y="86"/>
                    </a:lnTo>
                    <a:lnTo>
                      <a:pt x="30" y="86"/>
                    </a:lnTo>
                    <a:lnTo>
                      <a:pt x="34" y="88"/>
                    </a:lnTo>
                    <a:lnTo>
                      <a:pt x="36" y="88"/>
                    </a:lnTo>
                    <a:lnTo>
                      <a:pt x="40" y="90"/>
                    </a:lnTo>
                    <a:lnTo>
                      <a:pt x="42" y="90"/>
                    </a:lnTo>
                    <a:lnTo>
                      <a:pt x="46" y="90"/>
                    </a:lnTo>
                    <a:lnTo>
                      <a:pt x="50" y="90"/>
                    </a:lnTo>
                    <a:lnTo>
                      <a:pt x="52" y="90"/>
                    </a:lnTo>
                    <a:lnTo>
                      <a:pt x="56" y="90"/>
                    </a:lnTo>
                    <a:lnTo>
                      <a:pt x="60" y="90"/>
                    </a:lnTo>
                    <a:lnTo>
                      <a:pt x="62" y="90"/>
                    </a:lnTo>
                    <a:lnTo>
                      <a:pt x="64" y="90"/>
                    </a:lnTo>
                    <a:lnTo>
                      <a:pt x="68" y="90"/>
                    </a:lnTo>
                    <a:lnTo>
                      <a:pt x="70" y="88"/>
                    </a:lnTo>
                    <a:lnTo>
                      <a:pt x="70" y="88"/>
                    </a:lnTo>
                    <a:lnTo>
                      <a:pt x="72" y="88"/>
                    </a:lnTo>
                    <a:lnTo>
                      <a:pt x="72" y="86"/>
                    </a:lnTo>
                    <a:lnTo>
                      <a:pt x="74" y="86"/>
                    </a:lnTo>
                    <a:lnTo>
                      <a:pt x="76" y="84"/>
                    </a:lnTo>
                    <a:lnTo>
                      <a:pt x="76" y="80"/>
                    </a:lnTo>
                    <a:lnTo>
                      <a:pt x="78" y="78"/>
                    </a:lnTo>
                    <a:lnTo>
                      <a:pt x="80" y="76"/>
                    </a:lnTo>
                    <a:lnTo>
                      <a:pt x="82" y="74"/>
                    </a:lnTo>
                    <a:lnTo>
                      <a:pt x="82" y="70"/>
                    </a:lnTo>
                    <a:lnTo>
                      <a:pt x="84" y="68"/>
                    </a:lnTo>
                    <a:lnTo>
                      <a:pt x="84" y="64"/>
                    </a:lnTo>
                    <a:lnTo>
                      <a:pt x="84" y="60"/>
                    </a:lnTo>
                    <a:lnTo>
                      <a:pt x="84" y="58"/>
                    </a:lnTo>
                    <a:lnTo>
                      <a:pt x="86" y="54"/>
                    </a:lnTo>
                    <a:lnTo>
                      <a:pt x="86" y="50"/>
                    </a:lnTo>
                    <a:lnTo>
                      <a:pt x="86" y="46"/>
                    </a:lnTo>
                    <a:lnTo>
                      <a:pt x="84" y="44"/>
                    </a:lnTo>
                    <a:lnTo>
                      <a:pt x="84" y="44"/>
                    </a:lnTo>
                    <a:lnTo>
                      <a:pt x="84" y="42"/>
                    </a:lnTo>
                    <a:lnTo>
                      <a:pt x="84" y="40"/>
                    </a:lnTo>
                    <a:lnTo>
                      <a:pt x="82" y="38"/>
                    </a:lnTo>
                    <a:lnTo>
                      <a:pt x="80" y="34"/>
                    </a:lnTo>
                    <a:lnTo>
                      <a:pt x="78" y="32"/>
                    </a:lnTo>
                    <a:lnTo>
                      <a:pt x="74" y="28"/>
                    </a:lnTo>
                    <a:lnTo>
                      <a:pt x="72" y="26"/>
                    </a:lnTo>
                    <a:lnTo>
                      <a:pt x="70" y="22"/>
                    </a:lnTo>
                    <a:lnTo>
                      <a:pt x="66" y="20"/>
                    </a:lnTo>
                    <a:lnTo>
                      <a:pt x="64" y="18"/>
                    </a:lnTo>
                    <a:lnTo>
                      <a:pt x="60" y="14"/>
                    </a:lnTo>
                    <a:lnTo>
                      <a:pt x="54" y="10"/>
                    </a:lnTo>
                    <a:lnTo>
                      <a:pt x="48" y="8"/>
                    </a:lnTo>
                    <a:lnTo>
                      <a:pt x="46" y="6"/>
                    </a:lnTo>
                    <a:lnTo>
                      <a:pt x="44" y="4"/>
                    </a:lnTo>
                    <a:lnTo>
                      <a:pt x="40" y="2"/>
                    </a:lnTo>
                    <a:lnTo>
                      <a:pt x="38" y="2"/>
                    </a:lnTo>
                    <a:lnTo>
                      <a:pt x="36" y="2"/>
                    </a:lnTo>
                    <a:lnTo>
                      <a:pt x="34" y="0"/>
                    </a:lnTo>
                    <a:lnTo>
                      <a:pt x="32" y="0"/>
                    </a:lnTo>
                    <a:lnTo>
                      <a:pt x="30" y="0"/>
                    </a:lnTo>
                    <a:lnTo>
                      <a:pt x="30" y="0"/>
                    </a:lnTo>
                    <a:close/>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523" name="Freeform 579">
                <a:extLst>
                  <a:ext uri="{FF2B5EF4-FFF2-40B4-BE49-F238E27FC236}">
                    <a16:creationId xmlns:a16="http://schemas.microsoft.com/office/drawing/2014/main" id="{D0197DE1-C27B-4410-8F45-2A3223497E10}"/>
                  </a:ext>
                </a:extLst>
              </p:cNvPr>
              <p:cNvSpPr>
                <a:spLocks/>
              </p:cNvSpPr>
              <p:nvPr/>
            </p:nvSpPr>
            <p:spPr bwMode="auto">
              <a:xfrm>
                <a:off x="2595853" y="2114717"/>
                <a:ext cx="561975" cy="323850"/>
              </a:xfrm>
              <a:custGeom>
                <a:avLst/>
                <a:gdLst>
                  <a:gd name="T0" fmla="*/ 32 w 354"/>
                  <a:gd name="T1" fmla="*/ 50 h 204"/>
                  <a:gd name="T2" fmla="*/ 48 w 354"/>
                  <a:gd name="T3" fmla="*/ 70 h 204"/>
                  <a:gd name="T4" fmla="*/ 84 w 354"/>
                  <a:gd name="T5" fmla="*/ 82 h 204"/>
                  <a:gd name="T6" fmla="*/ 108 w 354"/>
                  <a:gd name="T7" fmla="*/ 72 h 204"/>
                  <a:gd name="T8" fmla="*/ 144 w 354"/>
                  <a:gd name="T9" fmla="*/ 62 h 204"/>
                  <a:gd name="T10" fmla="*/ 150 w 354"/>
                  <a:gd name="T11" fmla="*/ 62 h 204"/>
                  <a:gd name="T12" fmla="*/ 148 w 354"/>
                  <a:gd name="T13" fmla="*/ 78 h 204"/>
                  <a:gd name="T14" fmla="*/ 118 w 354"/>
                  <a:gd name="T15" fmla="*/ 84 h 204"/>
                  <a:gd name="T16" fmla="*/ 98 w 354"/>
                  <a:gd name="T17" fmla="*/ 92 h 204"/>
                  <a:gd name="T18" fmla="*/ 98 w 354"/>
                  <a:gd name="T19" fmla="*/ 98 h 204"/>
                  <a:gd name="T20" fmla="*/ 112 w 354"/>
                  <a:gd name="T21" fmla="*/ 102 h 204"/>
                  <a:gd name="T22" fmla="*/ 110 w 354"/>
                  <a:gd name="T23" fmla="*/ 106 h 204"/>
                  <a:gd name="T24" fmla="*/ 84 w 354"/>
                  <a:gd name="T25" fmla="*/ 104 h 204"/>
                  <a:gd name="T26" fmla="*/ 68 w 354"/>
                  <a:gd name="T27" fmla="*/ 92 h 204"/>
                  <a:gd name="T28" fmla="*/ 62 w 354"/>
                  <a:gd name="T29" fmla="*/ 98 h 204"/>
                  <a:gd name="T30" fmla="*/ 66 w 354"/>
                  <a:gd name="T31" fmla="*/ 116 h 204"/>
                  <a:gd name="T32" fmla="*/ 76 w 354"/>
                  <a:gd name="T33" fmla="*/ 130 h 204"/>
                  <a:gd name="T34" fmla="*/ 60 w 354"/>
                  <a:gd name="T35" fmla="*/ 142 h 204"/>
                  <a:gd name="T36" fmla="*/ 32 w 354"/>
                  <a:gd name="T37" fmla="*/ 162 h 204"/>
                  <a:gd name="T38" fmla="*/ 24 w 354"/>
                  <a:gd name="T39" fmla="*/ 176 h 204"/>
                  <a:gd name="T40" fmla="*/ 6 w 354"/>
                  <a:gd name="T41" fmla="*/ 170 h 204"/>
                  <a:gd name="T42" fmla="*/ 0 w 354"/>
                  <a:gd name="T43" fmla="*/ 172 h 204"/>
                  <a:gd name="T44" fmla="*/ 8 w 354"/>
                  <a:gd name="T45" fmla="*/ 188 h 204"/>
                  <a:gd name="T46" fmla="*/ 28 w 354"/>
                  <a:gd name="T47" fmla="*/ 198 h 204"/>
                  <a:gd name="T48" fmla="*/ 82 w 354"/>
                  <a:gd name="T49" fmla="*/ 204 h 204"/>
                  <a:gd name="T50" fmla="*/ 122 w 354"/>
                  <a:gd name="T51" fmla="*/ 196 h 204"/>
                  <a:gd name="T52" fmla="*/ 140 w 354"/>
                  <a:gd name="T53" fmla="*/ 180 h 204"/>
                  <a:gd name="T54" fmla="*/ 136 w 354"/>
                  <a:gd name="T55" fmla="*/ 170 h 204"/>
                  <a:gd name="T56" fmla="*/ 126 w 354"/>
                  <a:gd name="T57" fmla="*/ 156 h 204"/>
                  <a:gd name="T58" fmla="*/ 140 w 354"/>
                  <a:gd name="T59" fmla="*/ 150 h 204"/>
                  <a:gd name="T60" fmla="*/ 162 w 354"/>
                  <a:gd name="T61" fmla="*/ 144 h 204"/>
                  <a:gd name="T62" fmla="*/ 186 w 354"/>
                  <a:gd name="T63" fmla="*/ 118 h 204"/>
                  <a:gd name="T64" fmla="*/ 204 w 354"/>
                  <a:gd name="T65" fmla="*/ 98 h 204"/>
                  <a:gd name="T66" fmla="*/ 222 w 354"/>
                  <a:gd name="T67" fmla="*/ 98 h 204"/>
                  <a:gd name="T68" fmla="*/ 246 w 354"/>
                  <a:gd name="T69" fmla="*/ 100 h 204"/>
                  <a:gd name="T70" fmla="*/ 280 w 354"/>
                  <a:gd name="T71" fmla="*/ 76 h 204"/>
                  <a:gd name="T72" fmla="*/ 290 w 354"/>
                  <a:gd name="T73" fmla="*/ 58 h 204"/>
                  <a:gd name="T74" fmla="*/ 280 w 354"/>
                  <a:gd name="T75" fmla="*/ 44 h 204"/>
                  <a:gd name="T76" fmla="*/ 284 w 354"/>
                  <a:gd name="T77" fmla="*/ 38 h 204"/>
                  <a:gd name="T78" fmla="*/ 320 w 354"/>
                  <a:gd name="T79" fmla="*/ 36 h 204"/>
                  <a:gd name="T80" fmla="*/ 348 w 354"/>
                  <a:gd name="T81" fmla="*/ 28 h 204"/>
                  <a:gd name="T82" fmla="*/ 354 w 354"/>
                  <a:gd name="T83" fmla="*/ 20 h 204"/>
                  <a:gd name="T84" fmla="*/ 340 w 354"/>
                  <a:gd name="T85" fmla="*/ 6 h 204"/>
                  <a:gd name="T86" fmla="*/ 310 w 354"/>
                  <a:gd name="T87" fmla="*/ 4 h 204"/>
                  <a:gd name="T88" fmla="*/ 252 w 354"/>
                  <a:gd name="T89" fmla="*/ 0 h 204"/>
                  <a:gd name="T90" fmla="*/ 226 w 354"/>
                  <a:gd name="T91" fmla="*/ 4 h 204"/>
                  <a:gd name="T92" fmla="*/ 208 w 354"/>
                  <a:gd name="T93" fmla="*/ 22 h 204"/>
                  <a:gd name="T94" fmla="*/ 198 w 354"/>
                  <a:gd name="T95" fmla="*/ 16 h 204"/>
                  <a:gd name="T96" fmla="*/ 184 w 354"/>
                  <a:gd name="T97" fmla="*/ 2 h 204"/>
                  <a:gd name="T98" fmla="*/ 182 w 354"/>
                  <a:gd name="T99" fmla="*/ 10 h 204"/>
                  <a:gd name="T100" fmla="*/ 172 w 354"/>
                  <a:gd name="T101" fmla="*/ 14 h 204"/>
                  <a:gd name="T102" fmla="*/ 140 w 354"/>
                  <a:gd name="T103" fmla="*/ 8 h 204"/>
                  <a:gd name="T104" fmla="*/ 126 w 354"/>
                  <a:gd name="T105" fmla="*/ 24 h 204"/>
                  <a:gd name="T106" fmla="*/ 108 w 354"/>
                  <a:gd name="T107" fmla="*/ 34 h 204"/>
                  <a:gd name="T108" fmla="*/ 94 w 354"/>
                  <a:gd name="T109" fmla="*/ 28 h 204"/>
                  <a:gd name="T110" fmla="*/ 86 w 354"/>
                  <a:gd name="T111" fmla="*/ 18 h 204"/>
                  <a:gd name="T112" fmla="*/ 66 w 354"/>
                  <a:gd name="T113" fmla="*/ 24 h 204"/>
                  <a:gd name="T114" fmla="*/ 60 w 354"/>
                  <a:gd name="T115" fmla="*/ 34 h 204"/>
                  <a:gd name="T116" fmla="*/ 42 w 354"/>
                  <a:gd name="T117" fmla="*/ 36 h 204"/>
                  <a:gd name="T118" fmla="*/ 28 w 354"/>
                  <a:gd name="T119" fmla="*/ 4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4" h="204">
                    <a:moveTo>
                      <a:pt x="28" y="40"/>
                    </a:moveTo>
                    <a:lnTo>
                      <a:pt x="28" y="40"/>
                    </a:lnTo>
                    <a:lnTo>
                      <a:pt x="28" y="40"/>
                    </a:lnTo>
                    <a:lnTo>
                      <a:pt x="28" y="42"/>
                    </a:lnTo>
                    <a:lnTo>
                      <a:pt x="28" y="42"/>
                    </a:lnTo>
                    <a:lnTo>
                      <a:pt x="28" y="44"/>
                    </a:lnTo>
                    <a:lnTo>
                      <a:pt x="28" y="46"/>
                    </a:lnTo>
                    <a:lnTo>
                      <a:pt x="30" y="48"/>
                    </a:lnTo>
                    <a:lnTo>
                      <a:pt x="32" y="50"/>
                    </a:lnTo>
                    <a:lnTo>
                      <a:pt x="32" y="52"/>
                    </a:lnTo>
                    <a:lnTo>
                      <a:pt x="34" y="54"/>
                    </a:lnTo>
                    <a:lnTo>
                      <a:pt x="38" y="58"/>
                    </a:lnTo>
                    <a:lnTo>
                      <a:pt x="40" y="62"/>
                    </a:lnTo>
                    <a:lnTo>
                      <a:pt x="42" y="64"/>
                    </a:lnTo>
                    <a:lnTo>
                      <a:pt x="44" y="66"/>
                    </a:lnTo>
                    <a:lnTo>
                      <a:pt x="46" y="68"/>
                    </a:lnTo>
                    <a:lnTo>
                      <a:pt x="48" y="70"/>
                    </a:lnTo>
                    <a:lnTo>
                      <a:pt x="48" y="70"/>
                    </a:lnTo>
                    <a:lnTo>
                      <a:pt x="50" y="72"/>
                    </a:lnTo>
                    <a:lnTo>
                      <a:pt x="54" y="72"/>
                    </a:lnTo>
                    <a:lnTo>
                      <a:pt x="60" y="74"/>
                    </a:lnTo>
                    <a:lnTo>
                      <a:pt x="66" y="76"/>
                    </a:lnTo>
                    <a:lnTo>
                      <a:pt x="72" y="80"/>
                    </a:lnTo>
                    <a:lnTo>
                      <a:pt x="76" y="80"/>
                    </a:lnTo>
                    <a:lnTo>
                      <a:pt x="80" y="82"/>
                    </a:lnTo>
                    <a:lnTo>
                      <a:pt x="82" y="82"/>
                    </a:lnTo>
                    <a:lnTo>
                      <a:pt x="84" y="82"/>
                    </a:lnTo>
                    <a:lnTo>
                      <a:pt x="86" y="82"/>
                    </a:lnTo>
                    <a:lnTo>
                      <a:pt x="86" y="82"/>
                    </a:lnTo>
                    <a:lnTo>
                      <a:pt x="88" y="82"/>
                    </a:lnTo>
                    <a:lnTo>
                      <a:pt x="90" y="82"/>
                    </a:lnTo>
                    <a:lnTo>
                      <a:pt x="94" y="80"/>
                    </a:lnTo>
                    <a:lnTo>
                      <a:pt x="96" y="78"/>
                    </a:lnTo>
                    <a:lnTo>
                      <a:pt x="102" y="74"/>
                    </a:lnTo>
                    <a:lnTo>
                      <a:pt x="106" y="74"/>
                    </a:lnTo>
                    <a:lnTo>
                      <a:pt x="108" y="72"/>
                    </a:lnTo>
                    <a:lnTo>
                      <a:pt x="112" y="72"/>
                    </a:lnTo>
                    <a:lnTo>
                      <a:pt x="114" y="70"/>
                    </a:lnTo>
                    <a:lnTo>
                      <a:pt x="124" y="68"/>
                    </a:lnTo>
                    <a:lnTo>
                      <a:pt x="132" y="66"/>
                    </a:lnTo>
                    <a:lnTo>
                      <a:pt x="136" y="66"/>
                    </a:lnTo>
                    <a:lnTo>
                      <a:pt x="138" y="64"/>
                    </a:lnTo>
                    <a:lnTo>
                      <a:pt x="140" y="64"/>
                    </a:lnTo>
                    <a:lnTo>
                      <a:pt x="140" y="64"/>
                    </a:lnTo>
                    <a:lnTo>
                      <a:pt x="144" y="62"/>
                    </a:lnTo>
                    <a:lnTo>
                      <a:pt x="144" y="60"/>
                    </a:lnTo>
                    <a:lnTo>
                      <a:pt x="146" y="60"/>
                    </a:lnTo>
                    <a:lnTo>
                      <a:pt x="146" y="60"/>
                    </a:lnTo>
                    <a:lnTo>
                      <a:pt x="148" y="60"/>
                    </a:lnTo>
                    <a:lnTo>
                      <a:pt x="148" y="60"/>
                    </a:lnTo>
                    <a:lnTo>
                      <a:pt x="148" y="60"/>
                    </a:lnTo>
                    <a:lnTo>
                      <a:pt x="148" y="60"/>
                    </a:lnTo>
                    <a:lnTo>
                      <a:pt x="150" y="60"/>
                    </a:lnTo>
                    <a:lnTo>
                      <a:pt x="150" y="62"/>
                    </a:lnTo>
                    <a:lnTo>
                      <a:pt x="150" y="62"/>
                    </a:lnTo>
                    <a:lnTo>
                      <a:pt x="150" y="64"/>
                    </a:lnTo>
                    <a:lnTo>
                      <a:pt x="150" y="66"/>
                    </a:lnTo>
                    <a:lnTo>
                      <a:pt x="150" y="68"/>
                    </a:lnTo>
                    <a:lnTo>
                      <a:pt x="150" y="70"/>
                    </a:lnTo>
                    <a:lnTo>
                      <a:pt x="150" y="74"/>
                    </a:lnTo>
                    <a:lnTo>
                      <a:pt x="150" y="76"/>
                    </a:lnTo>
                    <a:lnTo>
                      <a:pt x="148" y="76"/>
                    </a:lnTo>
                    <a:lnTo>
                      <a:pt x="148" y="78"/>
                    </a:lnTo>
                    <a:lnTo>
                      <a:pt x="148" y="78"/>
                    </a:lnTo>
                    <a:lnTo>
                      <a:pt x="146" y="80"/>
                    </a:lnTo>
                    <a:lnTo>
                      <a:pt x="144" y="80"/>
                    </a:lnTo>
                    <a:lnTo>
                      <a:pt x="142" y="80"/>
                    </a:lnTo>
                    <a:lnTo>
                      <a:pt x="140" y="82"/>
                    </a:lnTo>
                    <a:lnTo>
                      <a:pt x="138" y="82"/>
                    </a:lnTo>
                    <a:lnTo>
                      <a:pt x="132" y="82"/>
                    </a:lnTo>
                    <a:lnTo>
                      <a:pt x="124" y="84"/>
                    </a:lnTo>
                    <a:lnTo>
                      <a:pt x="118" y="84"/>
                    </a:lnTo>
                    <a:lnTo>
                      <a:pt x="118" y="84"/>
                    </a:lnTo>
                    <a:lnTo>
                      <a:pt x="116" y="84"/>
                    </a:lnTo>
                    <a:lnTo>
                      <a:pt x="114" y="86"/>
                    </a:lnTo>
                    <a:lnTo>
                      <a:pt x="110" y="86"/>
                    </a:lnTo>
                    <a:lnTo>
                      <a:pt x="106" y="88"/>
                    </a:lnTo>
                    <a:lnTo>
                      <a:pt x="104" y="88"/>
                    </a:lnTo>
                    <a:lnTo>
                      <a:pt x="100" y="90"/>
                    </a:lnTo>
                    <a:lnTo>
                      <a:pt x="98" y="90"/>
                    </a:lnTo>
                    <a:lnTo>
                      <a:pt x="98" y="92"/>
                    </a:lnTo>
                    <a:lnTo>
                      <a:pt x="96" y="92"/>
                    </a:lnTo>
                    <a:lnTo>
                      <a:pt x="96" y="92"/>
                    </a:lnTo>
                    <a:lnTo>
                      <a:pt x="96" y="94"/>
                    </a:lnTo>
                    <a:lnTo>
                      <a:pt x="96" y="94"/>
                    </a:lnTo>
                    <a:lnTo>
                      <a:pt x="96" y="96"/>
                    </a:lnTo>
                    <a:lnTo>
                      <a:pt x="96" y="96"/>
                    </a:lnTo>
                    <a:lnTo>
                      <a:pt x="96" y="96"/>
                    </a:lnTo>
                    <a:lnTo>
                      <a:pt x="98" y="98"/>
                    </a:lnTo>
                    <a:lnTo>
                      <a:pt x="98" y="98"/>
                    </a:lnTo>
                    <a:lnTo>
                      <a:pt x="100" y="98"/>
                    </a:lnTo>
                    <a:lnTo>
                      <a:pt x="102" y="98"/>
                    </a:lnTo>
                    <a:lnTo>
                      <a:pt x="104" y="98"/>
                    </a:lnTo>
                    <a:lnTo>
                      <a:pt x="108" y="100"/>
                    </a:lnTo>
                    <a:lnTo>
                      <a:pt x="110" y="100"/>
                    </a:lnTo>
                    <a:lnTo>
                      <a:pt x="110" y="100"/>
                    </a:lnTo>
                    <a:lnTo>
                      <a:pt x="112" y="100"/>
                    </a:lnTo>
                    <a:lnTo>
                      <a:pt x="112" y="102"/>
                    </a:lnTo>
                    <a:lnTo>
                      <a:pt x="112" y="102"/>
                    </a:lnTo>
                    <a:lnTo>
                      <a:pt x="114" y="102"/>
                    </a:lnTo>
                    <a:lnTo>
                      <a:pt x="114" y="102"/>
                    </a:lnTo>
                    <a:lnTo>
                      <a:pt x="114" y="102"/>
                    </a:lnTo>
                    <a:lnTo>
                      <a:pt x="112" y="104"/>
                    </a:lnTo>
                    <a:lnTo>
                      <a:pt x="112" y="104"/>
                    </a:lnTo>
                    <a:lnTo>
                      <a:pt x="112" y="104"/>
                    </a:lnTo>
                    <a:lnTo>
                      <a:pt x="112" y="104"/>
                    </a:lnTo>
                    <a:lnTo>
                      <a:pt x="110" y="106"/>
                    </a:lnTo>
                    <a:lnTo>
                      <a:pt x="110" y="106"/>
                    </a:lnTo>
                    <a:lnTo>
                      <a:pt x="108" y="106"/>
                    </a:lnTo>
                    <a:lnTo>
                      <a:pt x="106" y="106"/>
                    </a:lnTo>
                    <a:lnTo>
                      <a:pt x="104" y="106"/>
                    </a:lnTo>
                    <a:lnTo>
                      <a:pt x="102" y="106"/>
                    </a:lnTo>
                    <a:lnTo>
                      <a:pt x="98" y="106"/>
                    </a:lnTo>
                    <a:lnTo>
                      <a:pt x="96" y="106"/>
                    </a:lnTo>
                    <a:lnTo>
                      <a:pt x="94" y="106"/>
                    </a:lnTo>
                    <a:lnTo>
                      <a:pt x="88" y="104"/>
                    </a:lnTo>
                    <a:lnTo>
                      <a:pt x="84" y="104"/>
                    </a:lnTo>
                    <a:lnTo>
                      <a:pt x="80" y="102"/>
                    </a:lnTo>
                    <a:lnTo>
                      <a:pt x="80" y="102"/>
                    </a:lnTo>
                    <a:lnTo>
                      <a:pt x="78" y="102"/>
                    </a:lnTo>
                    <a:lnTo>
                      <a:pt x="76" y="100"/>
                    </a:lnTo>
                    <a:lnTo>
                      <a:pt x="72" y="96"/>
                    </a:lnTo>
                    <a:lnTo>
                      <a:pt x="70" y="94"/>
                    </a:lnTo>
                    <a:lnTo>
                      <a:pt x="70" y="94"/>
                    </a:lnTo>
                    <a:lnTo>
                      <a:pt x="68" y="94"/>
                    </a:lnTo>
                    <a:lnTo>
                      <a:pt x="68" y="92"/>
                    </a:lnTo>
                    <a:lnTo>
                      <a:pt x="66" y="92"/>
                    </a:lnTo>
                    <a:lnTo>
                      <a:pt x="66" y="92"/>
                    </a:lnTo>
                    <a:lnTo>
                      <a:pt x="66" y="92"/>
                    </a:lnTo>
                    <a:lnTo>
                      <a:pt x="64" y="92"/>
                    </a:lnTo>
                    <a:lnTo>
                      <a:pt x="64" y="94"/>
                    </a:lnTo>
                    <a:lnTo>
                      <a:pt x="64" y="94"/>
                    </a:lnTo>
                    <a:lnTo>
                      <a:pt x="62" y="96"/>
                    </a:lnTo>
                    <a:lnTo>
                      <a:pt x="62" y="98"/>
                    </a:lnTo>
                    <a:lnTo>
                      <a:pt x="62" y="98"/>
                    </a:lnTo>
                    <a:lnTo>
                      <a:pt x="62" y="102"/>
                    </a:lnTo>
                    <a:lnTo>
                      <a:pt x="62" y="104"/>
                    </a:lnTo>
                    <a:lnTo>
                      <a:pt x="62" y="108"/>
                    </a:lnTo>
                    <a:lnTo>
                      <a:pt x="62" y="110"/>
                    </a:lnTo>
                    <a:lnTo>
                      <a:pt x="62" y="112"/>
                    </a:lnTo>
                    <a:lnTo>
                      <a:pt x="62" y="114"/>
                    </a:lnTo>
                    <a:lnTo>
                      <a:pt x="64" y="114"/>
                    </a:lnTo>
                    <a:lnTo>
                      <a:pt x="64" y="116"/>
                    </a:lnTo>
                    <a:lnTo>
                      <a:pt x="66" y="116"/>
                    </a:lnTo>
                    <a:lnTo>
                      <a:pt x="68" y="120"/>
                    </a:lnTo>
                    <a:lnTo>
                      <a:pt x="70" y="122"/>
                    </a:lnTo>
                    <a:lnTo>
                      <a:pt x="72" y="124"/>
                    </a:lnTo>
                    <a:lnTo>
                      <a:pt x="72" y="124"/>
                    </a:lnTo>
                    <a:lnTo>
                      <a:pt x="74" y="126"/>
                    </a:lnTo>
                    <a:lnTo>
                      <a:pt x="74" y="126"/>
                    </a:lnTo>
                    <a:lnTo>
                      <a:pt x="74" y="128"/>
                    </a:lnTo>
                    <a:lnTo>
                      <a:pt x="76" y="130"/>
                    </a:lnTo>
                    <a:lnTo>
                      <a:pt x="76" y="130"/>
                    </a:lnTo>
                    <a:lnTo>
                      <a:pt x="76" y="132"/>
                    </a:lnTo>
                    <a:lnTo>
                      <a:pt x="74" y="132"/>
                    </a:lnTo>
                    <a:lnTo>
                      <a:pt x="74" y="132"/>
                    </a:lnTo>
                    <a:lnTo>
                      <a:pt x="74" y="134"/>
                    </a:lnTo>
                    <a:lnTo>
                      <a:pt x="72" y="136"/>
                    </a:lnTo>
                    <a:lnTo>
                      <a:pt x="68" y="138"/>
                    </a:lnTo>
                    <a:lnTo>
                      <a:pt x="64" y="140"/>
                    </a:lnTo>
                    <a:lnTo>
                      <a:pt x="62" y="142"/>
                    </a:lnTo>
                    <a:lnTo>
                      <a:pt x="60" y="142"/>
                    </a:lnTo>
                    <a:lnTo>
                      <a:pt x="54" y="148"/>
                    </a:lnTo>
                    <a:lnTo>
                      <a:pt x="50" y="150"/>
                    </a:lnTo>
                    <a:lnTo>
                      <a:pt x="48" y="152"/>
                    </a:lnTo>
                    <a:lnTo>
                      <a:pt x="46" y="154"/>
                    </a:lnTo>
                    <a:lnTo>
                      <a:pt x="44" y="156"/>
                    </a:lnTo>
                    <a:lnTo>
                      <a:pt x="40" y="158"/>
                    </a:lnTo>
                    <a:lnTo>
                      <a:pt x="36" y="160"/>
                    </a:lnTo>
                    <a:lnTo>
                      <a:pt x="34" y="162"/>
                    </a:lnTo>
                    <a:lnTo>
                      <a:pt x="32" y="162"/>
                    </a:lnTo>
                    <a:lnTo>
                      <a:pt x="32" y="164"/>
                    </a:lnTo>
                    <a:lnTo>
                      <a:pt x="30" y="166"/>
                    </a:lnTo>
                    <a:lnTo>
                      <a:pt x="30" y="170"/>
                    </a:lnTo>
                    <a:lnTo>
                      <a:pt x="28" y="172"/>
                    </a:lnTo>
                    <a:lnTo>
                      <a:pt x="28" y="174"/>
                    </a:lnTo>
                    <a:lnTo>
                      <a:pt x="26" y="174"/>
                    </a:lnTo>
                    <a:lnTo>
                      <a:pt x="26" y="176"/>
                    </a:lnTo>
                    <a:lnTo>
                      <a:pt x="24" y="176"/>
                    </a:lnTo>
                    <a:lnTo>
                      <a:pt x="24" y="176"/>
                    </a:lnTo>
                    <a:lnTo>
                      <a:pt x="24" y="176"/>
                    </a:lnTo>
                    <a:lnTo>
                      <a:pt x="22" y="176"/>
                    </a:lnTo>
                    <a:lnTo>
                      <a:pt x="20" y="176"/>
                    </a:lnTo>
                    <a:lnTo>
                      <a:pt x="18" y="176"/>
                    </a:lnTo>
                    <a:lnTo>
                      <a:pt x="18" y="174"/>
                    </a:lnTo>
                    <a:lnTo>
                      <a:pt x="16" y="174"/>
                    </a:lnTo>
                    <a:lnTo>
                      <a:pt x="12" y="172"/>
                    </a:lnTo>
                    <a:lnTo>
                      <a:pt x="8" y="170"/>
                    </a:lnTo>
                    <a:lnTo>
                      <a:pt x="6" y="170"/>
                    </a:lnTo>
                    <a:lnTo>
                      <a:pt x="4" y="170"/>
                    </a:lnTo>
                    <a:lnTo>
                      <a:pt x="2" y="170"/>
                    </a:lnTo>
                    <a:lnTo>
                      <a:pt x="2" y="170"/>
                    </a:lnTo>
                    <a:lnTo>
                      <a:pt x="2" y="170"/>
                    </a:lnTo>
                    <a:lnTo>
                      <a:pt x="0" y="170"/>
                    </a:lnTo>
                    <a:lnTo>
                      <a:pt x="0" y="170"/>
                    </a:lnTo>
                    <a:lnTo>
                      <a:pt x="0" y="170"/>
                    </a:lnTo>
                    <a:lnTo>
                      <a:pt x="0" y="170"/>
                    </a:lnTo>
                    <a:lnTo>
                      <a:pt x="0" y="172"/>
                    </a:lnTo>
                    <a:lnTo>
                      <a:pt x="0" y="172"/>
                    </a:lnTo>
                    <a:lnTo>
                      <a:pt x="0" y="174"/>
                    </a:lnTo>
                    <a:lnTo>
                      <a:pt x="0" y="176"/>
                    </a:lnTo>
                    <a:lnTo>
                      <a:pt x="0" y="178"/>
                    </a:lnTo>
                    <a:lnTo>
                      <a:pt x="0" y="180"/>
                    </a:lnTo>
                    <a:lnTo>
                      <a:pt x="2" y="180"/>
                    </a:lnTo>
                    <a:lnTo>
                      <a:pt x="2" y="182"/>
                    </a:lnTo>
                    <a:lnTo>
                      <a:pt x="6" y="186"/>
                    </a:lnTo>
                    <a:lnTo>
                      <a:pt x="8" y="188"/>
                    </a:lnTo>
                    <a:lnTo>
                      <a:pt x="10" y="192"/>
                    </a:lnTo>
                    <a:lnTo>
                      <a:pt x="12" y="192"/>
                    </a:lnTo>
                    <a:lnTo>
                      <a:pt x="12" y="194"/>
                    </a:lnTo>
                    <a:lnTo>
                      <a:pt x="14" y="194"/>
                    </a:lnTo>
                    <a:lnTo>
                      <a:pt x="16" y="194"/>
                    </a:lnTo>
                    <a:lnTo>
                      <a:pt x="18" y="196"/>
                    </a:lnTo>
                    <a:lnTo>
                      <a:pt x="18" y="196"/>
                    </a:lnTo>
                    <a:lnTo>
                      <a:pt x="22" y="198"/>
                    </a:lnTo>
                    <a:lnTo>
                      <a:pt x="28" y="198"/>
                    </a:lnTo>
                    <a:lnTo>
                      <a:pt x="32" y="200"/>
                    </a:lnTo>
                    <a:lnTo>
                      <a:pt x="36" y="200"/>
                    </a:lnTo>
                    <a:lnTo>
                      <a:pt x="42" y="202"/>
                    </a:lnTo>
                    <a:lnTo>
                      <a:pt x="46" y="202"/>
                    </a:lnTo>
                    <a:lnTo>
                      <a:pt x="52" y="202"/>
                    </a:lnTo>
                    <a:lnTo>
                      <a:pt x="56" y="202"/>
                    </a:lnTo>
                    <a:lnTo>
                      <a:pt x="66" y="204"/>
                    </a:lnTo>
                    <a:lnTo>
                      <a:pt x="76" y="204"/>
                    </a:lnTo>
                    <a:lnTo>
                      <a:pt x="82" y="204"/>
                    </a:lnTo>
                    <a:lnTo>
                      <a:pt x="88" y="204"/>
                    </a:lnTo>
                    <a:lnTo>
                      <a:pt x="92" y="202"/>
                    </a:lnTo>
                    <a:lnTo>
                      <a:pt x="98" y="202"/>
                    </a:lnTo>
                    <a:lnTo>
                      <a:pt x="104" y="202"/>
                    </a:lnTo>
                    <a:lnTo>
                      <a:pt x="110" y="200"/>
                    </a:lnTo>
                    <a:lnTo>
                      <a:pt x="114" y="198"/>
                    </a:lnTo>
                    <a:lnTo>
                      <a:pt x="116" y="198"/>
                    </a:lnTo>
                    <a:lnTo>
                      <a:pt x="120" y="198"/>
                    </a:lnTo>
                    <a:lnTo>
                      <a:pt x="122" y="196"/>
                    </a:lnTo>
                    <a:lnTo>
                      <a:pt x="124" y="196"/>
                    </a:lnTo>
                    <a:lnTo>
                      <a:pt x="126" y="194"/>
                    </a:lnTo>
                    <a:lnTo>
                      <a:pt x="128" y="192"/>
                    </a:lnTo>
                    <a:lnTo>
                      <a:pt x="132" y="190"/>
                    </a:lnTo>
                    <a:lnTo>
                      <a:pt x="134" y="186"/>
                    </a:lnTo>
                    <a:lnTo>
                      <a:pt x="136" y="184"/>
                    </a:lnTo>
                    <a:lnTo>
                      <a:pt x="138" y="182"/>
                    </a:lnTo>
                    <a:lnTo>
                      <a:pt x="138" y="180"/>
                    </a:lnTo>
                    <a:lnTo>
                      <a:pt x="140" y="180"/>
                    </a:lnTo>
                    <a:lnTo>
                      <a:pt x="140" y="178"/>
                    </a:lnTo>
                    <a:lnTo>
                      <a:pt x="140" y="176"/>
                    </a:lnTo>
                    <a:lnTo>
                      <a:pt x="140" y="176"/>
                    </a:lnTo>
                    <a:lnTo>
                      <a:pt x="140" y="174"/>
                    </a:lnTo>
                    <a:lnTo>
                      <a:pt x="140" y="174"/>
                    </a:lnTo>
                    <a:lnTo>
                      <a:pt x="140" y="174"/>
                    </a:lnTo>
                    <a:lnTo>
                      <a:pt x="140" y="172"/>
                    </a:lnTo>
                    <a:lnTo>
                      <a:pt x="138" y="170"/>
                    </a:lnTo>
                    <a:lnTo>
                      <a:pt x="136" y="170"/>
                    </a:lnTo>
                    <a:lnTo>
                      <a:pt x="136" y="168"/>
                    </a:lnTo>
                    <a:lnTo>
                      <a:pt x="132" y="166"/>
                    </a:lnTo>
                    <a:lnTo>
                      <a:pt x="130" y="162"/>
                    </a:lnTo>
                    <a:lnTo>
                      <a:pt x="128" y="162"/>
                    </a:lnTo>
                    <a:lnTo>
                      <a:pt x="128" y="160"/>
                    </a:lnTo>
                    <a:lnTo>
                      <a:pt x="126" y="158"/>
                    </a:lnTo>
                    <a:lnTo>
                      <a:pt x="126" y="158"/>
                    </a:lnTo>
                    <a:lnTo>
                      <a:pt x="126" y="156"/>
                    </a:lnTo>
                    <a:lnTo>
                      <a:pt x="126" y="156"/>
                    </a:lnTo>
                    <a:lnTo>
                      <a:pt x="126" y="156"/>
                    </a:lnTo>
                    <a:lnTo>
                      <a:pt x="126" y="154"/>
                    </a:lnTo>
                    <a:lnTo>
                      <a:pt x="126" y="154"/>
                    </a:lnTo>
                    <a:lnTo>
                      <a:pt x="128" y="154"/>
                    </a:lnTo>
                    <a:lnTo>
                      <a:pt x="128" y="154"/>
                    </a:lnTo>
                    <a:lnTo>
                      <a:pt x="130" y="152"/>
                    </a:lnTo>
                    <a:lnTo>
                      <a:pt x="132" y="152"/>
                    </a:lnTo>
                    <a:lnTo>
                      <a:pt x="136" y="152"/>
                    </a:lnTo>
                    <a:lnTo>
                      <a:pt x="140" y="150"/>
                    </a:lnTo>
                    <a:lnTo>
                      <a:pt x="140" y="150"/>
                    </a:lnTo>
                    <a:lnTo>
                      <a:pt x="144" y="150"/>
                    </a:lnTo>
                    <a:lnTo>
                      <a:pt x="150" y="148"/>
                    </a:lnTo>
                    <a:lnTo>
                      <a:pt x="152" y="148"/>
                    </a:lnTo>
                    <a:lnTo>
                      <a:pt x="154" y="146"/>
                    </a:lnTo>
                    <a:lnTo>
                      <a:pt x="156" y="146"/>
                    </a:lnTo>
                    <a:lnTo>
                      <a:pt x="158" y="146"/>
                    </a:lnTo>
                    <a:lnTo>
                      <a:pt x="160" y="144"/>
                    </a:lnTo>
                    <a:lnTo>
                      <a:pt x="162" y="144"/>
                    </a:lnTo>
                    <a:lnTo>
                      <a:pt x="164" y="140"/>
                    </a:lnTo>
                    <a:lnTo>
                      <a:pt x="168" y="138"/>
                    </a:lnTo>
                    <a:lnTo>
                      <a:pt x="172" y="134"/>
                    </a:lnTo>
                    <a:lnTo>
                      <a:pt x="176" y="130"/>
                    </a:lnTo>
                    <a:lnTo>
                      <a:pt x="178" y="126"/>
                    </a:lnTo>
                    <a:lnTo>
                      <a:pt x="182" y="124"/>
                    </a:lnTo>
                    <a:lnTo>
                      <a:pt x="184" y="120"/>
                    </a:lnTo>
                    <a:lnTo>
                      <a:pt x="184" y="118"/>
                    </a:lnTo>
                    <a:lnTo>
                      <a:pt x="186" y="118"/>
                    </a:lnTo>
                    <a:lnTo>
                      <a:pt x="188" y="114"/>
                    </a:lnTo>
                    <a:lnTo>
                      <a:pt x="190" y="110"/>
                    </a:lnTo>
                    <a:lnTo>
                      <a:pt x="190" y="108"/>
                    </a:lnTo>
                    <a:lnTo>
                      <a:pt x="192" y="108"/>
                    </a:lnTo>
                    <a:lnTo>
                      <a:pt x="192" y="106"/>
                    </a:lnTo>
                    <a:lnTo>
                      <a:pt x="196" y="104"/>
                    </a:lnTo>
                    <a:lnTo>
                      <a:pt x="198" y="102"/>
                    </a:lnTo>
                    <a:lnTo>
                      <a:pt x="200" y="100"/>
                    </a:lnTo>
                    <a:lnTo>
                      <a:pt x="204" y="98"/>
                    </a:lnTo>
                    <a:lnTo>
                      <a:pt x="206" y="96"/>
                    </a:lnTo>
                    <a:lnTo>
                      <a:pt x="208" y="96"/>
                    </a:lnTo>
                    <a:lnTo>
                      <a:pt x="210" y="96"/>
                    </a:lnTo>
                    <a:lnTo>
                      <a:pt x="212" y="94"/>
                    </a:lnTo>
                    <a:lnTo>
                      <a:pt x="212" y="94"/>
                    </a:lnTo>
                    <a:lnTo>
                      <a:pt x="214" y="94"/>
                    </a:lnTo>
                    <a:lnTo>
                      <a:pt x="216" y="96"/>
                    </a:lnTo>
                    <a:lnTo>
                      <a:pt x="218" y="96"/>
                    </a:lnTo>
                    <a:lnTo>
                      <a:pt x="222" y="98"/>
                    </a:lnTo>
                    <a:lnTo>
                      <a:pt x="226" y="98"/>
                    </a:lnTo>
                    <a:lnTo>
                      <a:pt x="230" y="100"/>
                    </a:lnTo>
                    <a:lnTo>
                      <a:pt x="232" y="102"/>
                    </a:lnTo>
                    <a:lnTo>
                      <a:pt x="234" y="102"/>
                    </a:lnTo>
                    <a:lnTo>
                      <a:pt x="236" y="102"/>
                    </a:lnTo>
                    <a:lnTo>
                      <a:pt x="238" y="102"/>
                    </a:lnTo>
                    <a:lnTo>
                      <a:pt x="238" y="102"/>
                    </a:lnTo>
                    <a:lnTo>
                      <a:pt x="242" y="102"/>
                    </a:lnTo>
                    <a:lnTo>
                      <a:pt x="246" y="100"/>
                    </a:lnTo>
                    <a:lnTo>
                      <a:pt x="250" y="98"/>
                    </a:lnTo>
                    <a:lnTo>
                      <a:pt x="254" y="96"/>
                    </a:lnTo>
                    <a:lnTo>
                      <a:pt x="258" y="94"/>
                    </a:lnTo>
                    <a:lnTo>
                      <a:pt x="262" y="92"/>
                    </a:lnTo>
                    <a:lnTo>
                      <a:pt x="266" y="88"/>
                    </a:lnTo>
                    <a:lnTo>
                      <a:pt x="270" y="86"/>
                    </a:lnTo>
                    <a:lnTo>
                      <a:pt x="272" y="82"/>
                    </a:lnTo>
                    <a:lnTo>
                      <a:pt x="276" y="80"/>
                    </a:lnTo>
                    <a:lnTo>
                      <a:pt x="280" y="76"/>
                    </a:lnTo>
                    <a:lnTo>
                      <a:pt x="282" y="72"/>
                    </a:lnTo>
                    <a:lnTo>
                      <a:pt x="286" y="70"/>
                    </a:lnTo>
                    <a:lnTo>
                      <a:pt x="286" y="68"/>
                    </a:lnTo>
                    <a:lnTo>
                      <a:pt x="286" y="66"/>
                    </a:lnTo>
                    <a:lnTo>
                      <a:pt x="288" y="64"/>
                    </a:lnTo>
                    <a:lnTo>
                      <a:pt x="288" y="62"/>
                    </a:lnTo>
                    <a:lnTo>
                      <a:pt x="288" y="62"/>
                    </a:lnTo>
                    <a:lnTo>
                      <a:pt x="290" y="60"/>
                    </a:lnTo>
                    <a:lnTo>
                      <a:pt x="290" y="58"/>
                    </a:lnTo>
                    <a:lnTo>
                      <a:pt x="290" y="58"/>
                    </a:lnTo>
                    <a:lnTo>
                      <a:pt x="288" y="56"/>
                    </a:lnTo>
                    <a:lnTo>
                      <a:pt x="288" y="56"/>
                    </a:lnTo>
                    <a:lnTo>
                      <a:pt x="286" y="54"/>
                    </a:lnTo>
                    <a:lnTo>
                      <a:pt x="284" y="50"/>
                    </a:lnTo>
                    <a:lnTo>
                      <a:pt x="282" y="48"/>
                    </a:lnTo>
                    <a:lnTo>
                      <a:pt x="280" y="48"/>
                    </a:lnTo>
                    <a:lnTo>
                      <a:pt x="280" y="46"/>
                    </a:lnTo>
                    <a:lnTo>
                      <a:pt x="280" y="44"/>
                    </a:lnTo>
                    <a:lnTo>
                      <a:pt x="280" y="44"/>
                    </a:lnTo>
                    <a:lnTo>
                      <a:pt x="280" y="44"/>
                    </a:lnTo>
                    <a:lnTo>
                      <a:pt x="280" y="42"/>
                    </a:lnTo>
                    <a:lnTo>
                      <a:pt x="280" y="42"/>
                    </a:lnTo>
                    <a:lnTo>
                      <a:pt x="280" y="40"/>
                    </a:lnTo>
                    <a:lnTo>
                      <a:pt x="282" y="40"/>
                    </a:lnTo>
                    <a:lnTo>
                      <a:pt x="282" y="38"/>
                    </a:lnTo>
                    <a:lnTo>
                      <a:pt x="284" y="38"/>
                    </a:lnTo>
                    <a:lnTo>
                      <a:pt x="284" y="38"/>
                    </a:lnTo>
                    <a:lnTo>
                      <a:pt x="286" y="38"/>
                    </a:lnTo>
                    <a:lnTo>
                      <a:pt x="290" y="36"/>
                    </a:lnTo>
                    <a:lnTo>
                      <a:pt x="292" y="36"/>
                    </a:lnTo>
                    <a:lnTo>
                      <a:pt x="296" y="36"/>
                    </a:lnTo>
                    <a:lnTo>
                      <a:pt x="300" y="36"/>
                    </a:lnTo>
                    <a:lnTo>
                      <a:pt x="306" y="36"/>
                    </a:lnTo>
                    <a:lnTo>
                      <a:pt x="314" y="36"/>
                    </a:lnTo>
                    <a:lnTo>
                      <a:pt x="316" y="36"/>
                    </a:lnTo>
                    <a:lnTo>
                      <a:pt x="320" y="36"/>
                    </a:lnTo>
                    <a:lnTo>
                      <a:pt x="322" y="36"/>
                    </a:lnTo>
                    <a:lnTo>
                      <a:pt x="324" y="34"/>
                    </a:lnTo>
                    <a:lnTo>
                      <a:pt x="328" y="34"/>
                    </a:lnTo>
                    <a:lnTo>
                      <a:pt x="332" y="32"/>
                    </a:lnTo>
                    <a:lnTo>
                      <a:pt x="338" y="32"/>
                    </a:lnTo>
                    <a:lnTo>
                      <a:pt x="342" y="30"/>
                    </a:lnTo>
                    <a:lnTo>
                      <a:pt x="344" y="30"/>
                    </a:lnTo>
                    <a:lnTo>
                      <a:pt x="346" y="28"/>
                    </a:lnTo>
                    <a:lnTo>
                      <a:pt x="348" y="28"/>
                    </a:lnTo>
                    <a:lnTo>
                      <a:pt x="350" y="26"/>
                    </a:lnTo>
                    <a:lnTo>
                      <a:pt x="352" y="26"/>
                    </a:lnTo>
                    <a:lnTo>
                      <a:pt x="354" y="24"/>
                    </a:lnTo>
                    <a:lnTo>
                      <a:pt x="354" y="24"/>
                    </a:lnTo>
                    <a:lnTo>
                      <a:pt x="354" y="24"/>
                    </a:lnTo>
                    <a:lnTo>
                      <a:pt x="354" y="22"/>
                    </a:lnTo>
                    <a:lnTo>
                      <a:pt x="354" y="22"/>
                    </a:lnTo>
                    <a:lnTo>
                      <a:pt x="354" y="20"/>
                    </a:lnTo>
                    <a:lnTo>
                      <a:pt x="354" y="20"/>
                    </a:lnTo>
                    <a:lnTo>
                      <a:pt x="354" y="18"/>
                    </a:lnTo>
                    <a:lnTo>
                      <a:pt x="354" y="16"/>
                    </a:lnTo>
                    <a:lnTo>
                      <a:pt x="352" y="16"/>
                    </a:lnTo>
                    <a:lnTo>
                      <a:pt x="352" y="14"/>
                    </a:lnTo>
                    <a:lnTo>
                      <a:pt x="350" y="14"/>
                    </a:lnTo>
                    <a:lnTo>
                      <a:pt x="348" y="12"/>
                    </a:lnTo>
                    <a:lnTo>
                      <a:pt x="346" y="10"/>
                    </a:lnTo>
                    <a:lnTo>
                      <a:pt x="342" y="8"/>
                    </a:lnTo>
                    <a:lnTo>
                      <a:pt x="340" y="6"/>
                    </a:lnTo>
                    <a:lnTo>
                      <a:pt x="338" y="4"/>
                    </a:lnTo>
                    <a:lnTo>
                      <a:pt x="336" y="4"/>
                    </a:lnTo>
                    <a:lnTo>
                      <a:pt x="334" y="4"/>
                    </a:lnTo>
                    <a:lnTo>
                      <a:pt x="332" y="4"/>
                    </a:lnTo>
                    <a:lnTo>
                      <a:pt x="330" y="4"/>
                    </a:lnTo>
                    <a:lnTo>
                      <a:pt x="326" y="4"/>
                    </a:lnTo>
                    <a:lnTo>
                      <a:pt x="322" y="4"/>
                    </a:lnTo>
                    <a:lnTo>
                      <a:pt x="314" y="4"/>
                    </a:lnTo>
                    <a:lnTo>
                      <a:pt x="310" y="4"/>
                    </a:lnTo>
                    <a:lnTo>
                      <a:pt x="306" y="4"/>
                    </a:lnTo>
                    <a:lnTo>
                      <a:pt x="304" y="4"/>
                    </a:lnTo>
                    <a:lnTo>
                      <a:pt x="298" y="4"/>
                    </a:lnTo>
                    <a:lnTo>
                      <a:pt x="290" y="4"/>
                    </a:lnTo>
                    <a:lnTo>
                      <a:pt x="280" y="2"/>
                    </a:lnTo>
                    <a:lnTo>
                      <a:pt x="268" y="0"/>
                    </a:lnTo>
                    <a:lnTo>
                      <a:pt x="264" y="0"/>
                    </a:lnTo>
                    <a:lnTo>
                      <a:pt x="258" y="0"/>
                    </a:lnTo>
                    <a:lnTo>
                      <a:pt x="252" y="0"/>
                    </a:lnTo>
                    <a:lnTo>
                      <a:pt x="248" y="0"/>
                    </a:lnTo>
                    <a:lnTo>
                      <a:pt x="244" y="0"/>
                    </a:lnTo>
                    <a:lnTo>
                      <a:pt x="238" y="0"/>
                    </a:lnTo>
                    <a:lnTo>
                      <a:pt x="236" y="0"/>
                    </a:lnTo>
                    <a:lnTo>
                      <a:pt x="234" y="2"/>
                    </a:lnTo>
                    <a:lnTo>
                      <a:pt x="232" y="2"/>
                    </a:lnTo>
                    <a:lnTo>
                      <a:pt x="230" y="2"/>
                    </a:lnTo>
                    <a:lnTo>
                      <a:pt x="228" y="4"/>
                    </a:lnTo>
                    <a:lnTo>
                      <a:pt x="226" y="4"/>
                    </a:lnTo>
                    <a:lnTo>
                      <a:pt x="226" y="6"/>
                    </a:lnTo>
                    <a:lnTo>
                      <a:pt x="222" y="10"/>
                    </a:lnTo>
                    <a:lnTo>
                      <a:pt x="220" y="12"/>
                    </a:lnTo>
                    <a:lnTo>
                      <a:pt x="216" y="16"/>
                    </a:lnTo>
                    <a:lnTo>
                      <a:pt x="214" y="18"/>
                    </a:lnTo>
                    <a:lnTo>
                      <a:pt x="212" y="20"/>
                    </a:lnTo>
                    <a:lnTo>
                      <a:pt x="210" y="20"/>
                    </a:lnTo>
                    <a:lnTo>
                      <a:pt x="210" y="22"/>
                    </a:lnTo>
                    <a:lnTo>
                      <a:pt x="208" y="22"/>
                    </a:lnTo>
                    <a:lnTo>
                      <a:pt x="208" y="22"/>
                    </a:lnTo>
                    <a:lnTo>
                      <a:pt x="206" y="22"/>
                    </a:lnTo>
                    <a:lnTo>
                      <a:pt x="206" y="22"/>
                    </a:lnTo>
                    <a:lnTo>
                      <a:pt x="204" y="22"/>
                    </a:lnTo>
                    <a:lnTo>
                      <a:pt x="204" y="22"/>
                    </a:lnTo>
                    <a:lnTo>
                      <a:pt x="202" y="20"/>
                    </a:lnTo>
                    <a:lnTo>
                      <a:pt x="200" y="18"/>
                    </a:lnTo>
                    <a:lnTo>
                      <a:pt x="198" y="16"/>
                    </a:lnTo>
                    <a:lnTo>
                      <a:pt x="198" y="16"/>
                    </a:lnTo>
                    <a:lnTo>
                      <a:pt x="194" y="12"/>
                    </a:lnTo>
                    <a:lnTo>
                      <a:pt x="192" y="8"/>
                    </a:lnTo>
                    <a:lnTo>
                      <a:pt x="190" y="6"/>
                    </a:lnTo>
                    <a:lnTo>
                      <a:pt x="190" y="4"/>
                    </a:lnTo>
                    <a:lnTo>
                      <a:pt x="188" y="2"/>
                    </a:lnTo>
                    <a:lnTo>
                      <a:pt x="186" y="2"/>
                    </a:lnTo>
                    <a:lnTo>
                      <a:pt x="186" y="2"/>
                    </a:lnTo>
                    <a:lnTo>
                      <a:pt x="184" y="2"/>
                    </a:lnTo>
                    <a:lnTo>
                      <a:pt x="184" y="2"/>
                    </a:lnTo>
                    <a:lnTo>
                      <a:pt x="184" y="2"/>
                    </a:lnTo>
                    <a:lnTo>
                      <a:pt x="184" y="2"/>
                    </a:lnTo>
                    <a:lnTo>
                      <a:pt x="182" y="2"/>
                    </a:lnTo>
                    <a:lnTo>
                      <a:pt x="182" y="2"/>
                    </a:lnTo>
                    <a:lnTo>
                      <a:pt x="182" y="4"/>
                    </a:lnTo>
                    <a:lnTo>
                      <a:pt x="182" y="4"/>
                    </a:lnTo>
                    <a:lnTo>
                      <a:pt x="182" y="6"/>
                    </a:lnTo>
                    <a:lnTo>
                      <a:pt x="182" y="8"/>
                    </a:lnTo>
                    <a:lnTo>
                      <a:pt x="182" y="10"/>
                    </a:lnTo>
                    <a:lnTo>
                      <a:pt x="182" y="12"/>
                    </a:lnTo>
                    <a:lnTo>
                      <a:pt x="182" y="12"/>
                    </a:lnTo>
                    <a:lnTo>
                      <a:pt x="180" y="12"/>
                    </a:lnTo>
                    <a:lnTo>
                      <a:pt x="180" y="12"/>
                    </a:lnTo>
                    <a:lnTo>
                      <a:pt x="180" y="12"/>
                    </a:lnTo>
                    <a:lnTo>
                      <a:pt x="178" y="14"/>
                    </a:lnTo>
                    <a:lnTo>
                      <a:pt x="178" y="14"/>
                    </a:lnTo>
                    <a:lnTo>
                      <a:pt x="174" y="14"/>
                    </a:lnTo>
                    <a:lnTo>
                      <a:pt x="172" y="14"/>
                    </a:lnTo>
                    <a:lnTo>
                      <a:pt x="170" y="14"/>
                    </a:lnTo>
                    <a:lnTo>
                      <a:pt x="166" y="12"/>
                    </a:lnTo>
                    <a:lnTo>
                      <a:pt x="160" y="12"/>
                    </a:lnTo>
                    <a:lnTo>
                      <a:pt x="154" y="10"/>
                    </a:lnTo>
                    <a:lnTo>
                      <a:pt x="150" y="10"/>
                    </a:lnTo>
                    <a:lnTo>
                      <a:pt x="148" y="10"/>
                    </a:lnTo>
                    <a:lnTo>
                      <a:pt x="146" y="8"/>
                    </a:lnTo>
                    <a:lnTo>
                      <a:pt x="142" y="8"/>
                    </a:lnTo>
                    <a:lnTo>
                      <a:pt x="140" y="8"/>
                    </a:lnTo>
                    <a:lnTo>
                      <a:pt x="140" y="10"/>
                    </a:lnTo>
                    <a:lnTo>
                      <a:pt x="138" y="10"/>
                    </a:lnTo>
                    <a:lnTo>
                      <a:pt x="136" y="10"/>
                    </a:lnTo>
                    <a:lnTo>
                      <a:pt x="136" y="12"/>
                    </a:lnTo>
                    <a:lnTo>
                      <a:pt x="134" y="12"/>
                    </a:lnTo>
                    <a:lnTo>
                      <a:pt x="134" y="14"/>
                    </a:lnTo>
                    <a:lnTo>
                      <a:pt x="130" y="16"/>
                    </a:lnTo>
                    <a:lnTo>
                      <a:pt x="128" y="20"/>
                    </a:lnTo>
                    <a:lnTo>
                      <a:pt x="126" y="24"/>
                    </a:lnTo>
                    <a:lnTo>
                      <a:pt x="124" y="28"/>
                    </a:lnTo>
                    <a:lnTo>
                      <a:pt x="122" y="28"/>
                    </a:lnTo>
                    <a:lnTo>
                      <a:pt x="120" y="30"/>
                    </a:lnTo>
                    <a:lnTo>
                      <a:pt x="120" y="32"/>
                    </a:lnTo>
                    <a:lnTo>
                      <a:pt x="118" y="32"/>
                    </a:lnTo>
                    <a:lnTo>
                      <a:pt x="116" y="32"/>
                    </a:lnTo>
                    <a:lnTo>
                      <a:pt x="114" y="34"/>
                    </a:lnTo>
                    <a:lnTo>
                      <a:pt x="110" y="34"/>
                    </a:lnTo>
                    <a:lnTo>
                      <a:pt x="108" y="34"/>
                    </a:lnTo>
                    <a:lnTo>
                      <a:pt x="106" y="34"/>
                    </a:lnTo>
                    <a:lnTo>
                      <a:pt x="102" y="34"/>
                    </a:lnTo>
                    <a:lnTo>
                      <a:pt x="100" y="32"/>
                    </a:lnTo>
                    <a:lnTo>
                      <a:pt x="98" y="32"/>
                    </a:lnTo>
                    <a:lnTo>
                      <a:pt x="98" y="32"/>
                    </a:lnTo>
                    <a:lnTo>
                      <a:pt x="98" y="32"/>
                    </a:lnTo>
                    <a:lnTo>
                      <a:pt x="96" y="32"/>
                    </a:lnTo>
                    <a:lnTo>
                      <a:pt x="96" y="30"/>
                    </a:lnTo>
                    <a:lnTo>
                      <a:pt x="94" y="28"/>
                    </a:lnTo>
                    <a:lnTo>
                      <a:pt x="94" y="26"/>
                    </a:lnTo>
                    <a:lnTo>
                      <a:pt x="92" y="24"/>
                    </a:lnTo>
                    <a:lnTo>
                      <a:pt x="90" y="22"/>
                    </a:lnTo>
                    <a:lnTo>
                      <a:pt x="90" y="22"/>
                    </a:lnTo>
                    <a:lnTo>
                      <a:pt x="90" y="20"/>
                    </a:lnTo>
                    <a:lnTo>
                      <a:pt x="88" y="20"/>
                    </a:lnTo>
                    <a:lnTo>
                      <a:pt x="88" y="20"/>
                    </a:lnTo>
                    <a:lnTo>
                      <a:pt x="86" y="20"/>
                    </a:lnTo>
                    <a:lnTo>
                      <a:pt x="86" y="18"/>
                    </a:lnTo>
                    <a:lnTo>
                      <a:pt x="84" y="18"/>
                    </a:lnTo>
                    <a:lnTo>
                      <a:pt x="82" y="18"/>
                    </a:lnTo>
                    <a:lnTo>
                      <a:pt x="80" y="20"/>
                    </a:lnTo>
                    <a:lnTo>
                      <a:pt x="76" y="20"/>
                    </a:lnTo>
                    <a:lnTo>
                      <a:pt x="72" y="20"/>
                    </a:lnTo>
                    <a:lnTo>
                      <a:pt x="70" y="22"/>
                    </a:lnTo>
                    <a:lnTo>
                      <a:pt x="68" y="24"/>
                    </a:lnTo>
                    <a:lnTo>
                      <a:pt x="66" y="24"/>
                    </a:lnTo>
                    <a:lnTo>
                      <a:pt x="66" y="24"/>
                    </a:lnTo>
                    <a:lnTo>
                      <a:pt x="64" y="24"/>
                    </a:lnTo>
                    <a:lnTo>
                      <a:pt x="64" y="26"/>
                    </a:lnTo>
                    <a:lnTo>
                      <a:pt x="64" y="26"/>
                    </a:lnTo>
                    <a:lnTo>
                      <a:pt x="64" y="28"/>
                    </a:lnTo>
                    <a:lnTo>
                      <a:pt x="62" y="30"/>
                    </a:lnTo>
                    <a:lnTo>
                      <a:pt x="62" y="32"/>
                    </a:lnTo>
                    <a:lnTo>
                      <a:pt x="62" y="32"/>
                    </a:lnTo>
                    <a:lnTo>
                      <a:pt x="60" y="34"/>
                    </a:lnTo>
                    <a:lnTo>
                      <a:pt x="60" y="34"/>
                    </a:lnTo>
                    <a:lnTo>
                      <a:pt x="60" y="34"/>
                    </a:lnTo>
                    <a:lnTo>
                      <a:pt x="60" y="34"/>
                    </a:lnTo>
                    <a:lnTo>
                      <a:pt x="58" y="36"/>
                    </a:lnTo>
                    <a:lnTo>
                      <a:pt x="58" y="36"/>
                    </a:lnTo>
                    <a:lnTo>
                      <a:pt x="54" y="36"/>
                    </a:lnTo>
                    <a:lnTo>
                      <a:pt x="52" y="36"/>
                    </a:lnTo>
                    <a:lnTo>
                      <a:pt x="50" y="36"/>
                    </a:lnTo>
                    <a:lnTo>
                      <a:pt x="48" y="36"/>
                    </a:lnTo>
                    <a:lnTo>
                      <a:pt x="42" y="36"/>
                    </a:lnTo>
                    <a:lnTo>
                      <a:pt x="38" y="36"/>
                    </a:lnTo>
                    <a:lnTo>
                      <a:pt x="36" y="36"/>
                    </a:lnTo>
                    <a:lnTo>
                      <a:pt x="34" y="36"/>
                    </a:lnTo>
                    <a:lnTo>
                      <a:pt x="32" y="36"/>
                    </a:lnTo>
                    <a:lnTo>
                      <a:pt x="30" y="38"/>
                    </a:lnTo>
                    <a:lnTo>
                      <a:pt x="30" y="38"/>
                    </a:lnTo>
                    <a:lnTo>
                      <a:pt x="28" y="38"/>
                    </a:lnTo>
                    <a:lnTo>
                      <a:pt x="28" y="38"/>
                    </a:lnTo>
                    <a:lnTo>
                      <a:pt x="28" y="40"/>
                    </a:lnTo>
                    <a:close/>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524" name="Freeform 581">
                <a:extLst>
                  <a:ext uri="{FF2B5EF4-FFF2-40B4-BE49-F238E27FC236}">
                    <a16:creationId xmlns:a16="http://schemas.microsoft.com/office/drawing/2014/main" id="{A3F916CD-E58E-4C87-A605-357356BDC297}"/>
                  </a:ext>
                </a:extLst>
              </p:cNvPr>
              <p:cNvSpPr>
                <a:spLocks/>
              </p:cNvSpPr>
              <p:nvPr/>
            </p:nvSpPr>
            <p:spPr bwMode="auto">
              <a:xfrm>
                <a:off x="2497428" y="2387767"/>
                <a:ext cx="260350" cy="120650"/>
              </a:xfrm>
              <a:custGeom>
                <a:avLst/>
                <a:gdLst>
                  <a:gd name="T0" fmla="*/ 18 w 164"/>
                  <a:gd name="T1" fmla="*/ 2 h 76"/>
                  <a:gd name="T2" fmla="*/ 8 w 164"/>
                  <a:gd name="T3" fmla="*/ 8 h 76"/>
                  <a:gd name="T4" fmla="*/ 4 w 164"/>
                  <a:gd name="T5" fmla="*/ 12 h 76"/>
                  <a:gd name="T6" fmla="*/ 2 w 164"/>
                  <a:gd name="T7" fmla="*/ 16 h 76"/>
                  <a:gd name="T8" fmla="*/ 0 w 164"/>
                  <a:gd name="T9" fmla="*/ 20 h 76"/>
                  <a:gd name="T10" fmla="*/ 2 w 164"/>
                  <a:gd name="T11" fmla="*/ 24 h 76"/>
                  <a:gd name="T12" fmla="*/ 6 w 164"/>
                  <a:gd name="T13" fmla="*/ 28 h 76"/>
                  <a:gd name="T14" fmla="*/ 12 w 164"/>
                  <a:gd name="T15" fmla="*/ 34 h 76"/>
                  <a:gd name="T16" fmla="*/ 24 w 164"/>
                  <a:gd name="T17" fmla="*/ 50 h 76"/>
                  <a:gd name="T18" fmla="*/ 32 w 164"/>
                  <a:gd name="T19" fmla="*/ 60 h 76"/>
                  <a:gd name="T20" fmla="*/ 38 w 164"/>
                  <a:gd name="T21" fmla="*/ 64 h 76"/>
                  <a:gd name="T22" fmla="*/ 46 w 164"/>
                  <a:gd name="T23" fmla="*/ 68 h 76"/>
                  <a:gd name="T24" fmla="*/ 56 w 164"/>
                  <a:gd name="T25" fmla="*/ 70 h 76"/>
                  <a:gd name="T26" fmla="*/ 66 w 164"/>
                  <a:gd name="T27" fmla="*/ 72 h 76"/>
                  <a:gd name="T28" fmla="*/ 78 w 164"/>
                  <a:gd name="T29" fmla="*/ 70 h 76"/>
                  <a:gd name="T30" fmla="*/ 100 w 164"/>
                  <a:gd name="T31" fmla="*/ 66 h 76"/>
                  <a:gd name="T32" fmla="*/ 116 w 164"/>
                  <a:gd name="T33" fmla="*/ 64 h 76"/>
                  <a:gd name="T34" fmla="*/ 126 w 164"/>
                  <a:gd name="T35" fmla="*/ 64 h 76"/>
                  <a:gd name="T36" fmla="*/ 132 w 164"/>
                  <a:gd name="T37" fmla="*/ 66 h 76"/>
                  <a:gd name="T38" fmla="*/ 146 w 164"/>
                  <a:gd name="T39" fmla="*/ 74 h 76"/>
                  <a:gd name="T40" fmla="*/ 154 w 164"/>
                  <a:gd name="T41" fmla="*/ 76 h 76"/>
                  <a:gd name="T42" fmla="*/ 158 w 164"/>
                  <a:gd name="T43" fmla="*/ 76 h 76"/>
                  <a:gd name="T44" fmla="*/ 160 w 164"/>
                  <a:gd name="T45" fmla="*/ 74 h 76"/>
                  <a:gd name="T46" fmla="*/ 162 w 164"/>
                  <a:gd name="T47" fmla="*/ 72 h 76"/>
                  <a:gd name="T48" fmla="*/ 164 w 164"/>
                  <a:gd name="T49" fmla="*/ 66 h 76"/>
                  <a:gd name="T50" fmla="*/ 162 w 164"/>
                  <a:gd name="T51" fmla="*/ 60 h 76"/>
                  <a:gd name="T52" fmla="*/ 160 w 164"/>
                  <a:gd name="T53" fmla="*/ 54 h 76"/>
                  <a:gd name="T54" fmla="*/ 158 w 164"/>
                  <a:gd name="T55" fmla="*/ 48 h 76"/>
                  <a:gd name="T56" fmla="*/ 156 w 164"/>
                  <a:gd name="T57" fmla="*/ 46 h 76"/>
                  <a:gd name="T58" fmla="*/ 152 w 164"/>
                  <a:gd name="T59" fmla="*/ 44 h 76"/>
                  <a:gd name="T60" fmla="*/ 146 w 164"/>
                  <a:gd name="T61" fmla="*/ 42 h 76"/>
                  <a:gd name="T62" fmla="*/ 134 w 164"/>
                  <a:gd name="T63" fmla="*/ 42 h 76"/>
                  <a:gd name="T64" fmla="*/ 116 w 164"/>
                  <a:gd name="T65" fmla="*/ 44 h 76"/>
                  <a:gd name="T66" fmla="*/ 106 w 164"/>
                  <a:gd name="T67" fmla="*/ 44 h 76"/>
                  <a:gd name="T68" fmla="*/ 86 w 164"/>
                  <a:gd name="T69" fmla="*/ 42 h 76"/>
                  <a:gd name="T70" fmla="*/ 72 w 164"/>
                  <a:gd name="T71" fmla="*/ 38 h 76"/>
                  <a:gd name="T72" fmla="*/ 62 w 164"/>
                  <a:gd name="T73" fmla="*/ 36 h 76"/>
                  <a:gd name="T74" fmla="*/ 56 w 164"/>
                  <a:gd name="T75" fmla="*/ 32 h 76"/>
                  <a:gd name="T76" fmla="*/ 54 w 164"/>
                  <a:gd name="T77" fmla="*/ 30 h 76"/>
                  <a:gd name="T78" fmla="*/ 52 w 164"/>
                  <a:gd name="T79" fmla="*/ 24 h 76"/>
                  <a:gd name="T80" fmla="*/ 52 w 164"/>
                  <a:gd name="T81" fmla="*/ 14 h 76"/>
                  <a:gd name="T82" fmla="*/ 50 w 164"/>
                  <a:gd name="T83" fmla="*/ 8 h 76"/>
                  <a:gd name="T84" fmla="*/ 48 w 164"/>
                  <a:gd name="T85" fmla="*/ 4 h 76"/>
                  <a:gd name="T86" fmla="*/ 44 w 164"/>
                  <a:gd name="T87" fmla="*/ 2 h 76"/>
                  <a:gd name="T88" fmla="*/ 38 w 164"/>
                  <a:gd name="T89" fmla="*/ 0 h 76"/>
                  <a:gd name="T90" fmla="*/ 26 w 164"/>
                  <a:gd name="T91" fmla="*/ 0 h 76"/>
                  <a:gd name="T92" fmla="*/ 20 w 164"/>
                  <a:gd name="T93" fmla="*/ 2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4" h="76">
                    <a:moveTo>
                      <a:pt x="20" y="2"/>
                    </a:moveTo>
                    <a:lnTo>
                      <a:pt x="20" y="2"/>
                    </a:lnTo>
                    <a:lnTo>
                      <a:pt x="18" y="2"/>
                    </a:lnTo>
                    <a:lnTo>
                      <a:pt x="14" y="4"/>
                    </a:lnTo>
                    <a:lnTo>
                      <a:pt x="12" y="6"/>
                    </a:lnTo>
                    <a:lnTo>
                      <a:pt x="8" y="8"/>
                    </a:lnTo>
                    <a:lnTo>
                      <a:pt x="6" y="10"/>
                    </a:lnTo>
                    <a:lnTo>
                      <a:pt x="6" y="12"/>
                    </a:lnTo>
                    <a:lnTo>
                      <a:pt x="4" y="12"/>
                    </a:lnTo>
                    <a:lnTo>
                      <a:pt x="4" y="14"/>
                    </a:lnTo>
                    <a:lnTo>
                      <a:pt x="2" y="16"/>
                    </a:lnTo>
                    <a:lnTo>
                      <a:pt x="2" y="16"/>
                    </a:lnTo>
                    <a:lnTo>
                      <a:pt x="0" y="18"/>
                    </a:lnTo>
                    <a:lnTo>
                      <a:pt x="0" y="20"/>
                    </a:lnTo>
                    <a:lnTo>
                      <a:pt x="0" y="20"/>
                    </a:lnTo>
                    <a:lnTo>
                      <a:pt x="0" y="22"/>
                    </a:lnTo>
                    <a:lnTo>
                      <a:pt x="0" y="22"/>
                    </a:lnTo>
                    <a:lnTo>
                      <a:pt x="2" y="24"/>
                    </a:lnTo>
                    <a:lnTo>
                      <a:pt x="2" y="24"/>
                    </a:lnTo>
                    <a:lnTo>
                      <a:pt x="4" y="26"/>
                    </a:lnTo>
                    <a:lnTo>
                      <a:pt x="6" y="28"/>
                    </a:lnTo>
                    <a:lnTo>
                      <a:pt x="8" y="30"/>
                    </a:lnTo>
                    <a:lnTo>
                      <a:pt x="10" y="32"/>
                    </a:lnTo>
                    <a:lnTo>
                      <a:pt x="12" y="34"/>
                    </a:lnTo>
                    <a:lnTo>
                      <a:pt x="12" y="36"/>
                    </a:lnTo>
                    <a:lnTo>
                      <a:pt x="18" y="42"/>
                    </a:lnTo>
                    <a:lnTo>
                      <a:pt x="24" y="50"/>
                    </a:lnTo>
                    <a:lnTo>
                      <a:pt x="26" y="54"/>
                    </a:lnTo>
                    <a:lnTo>
                      <a:pt x="30" y="56"/>
                    </a:lnTo>
                    <a:lnTo>
                      <a:pt x="32" y="60"/>
                    </a:lnTo>
                    <a:lnTo>
                      <a:pt x="34" y="60"/>
                    </a:lnTo>
                    <a:lnTo>
                      <a:pt x="36" y="62"/>
                    </a:lnTo>
                    <a:lnTo>
                      <a:pt x="38" y="64"/>
                    </a:lnTo>
                    <a:lnTo>
                      <a:pt x="40" y="64"/>
                    </a:lnTo>
                    <a:lnTo>
                      <a:pt x="44" y="66"/>
                    </a:lnTo>
                    <a:lnTo>
                      <a:pt x="46" y="68"/>
                    </a:lnTo>
                    <a:lnTo>
                      <a:pt x="50" y="70"/>
                    </a:lnTo>
                    <a:lnTo>
                      <a:pt x="52" y="70"/>
                    </a:lnTo>
                    <a:lnTo>
                      <a:pt x="56" y="70"/>
                    </a:lnTo>
                    <a:lnTo>
                      <a:pt x="58" y="72"/>
                    </a:lnTo>
                    <a:lnTo>
                      <a:pt x="62" y="72"/>
                    </a:lnTo>
                    <a:lnTo>
                      <a:pt x="66" y="72"/>
                    </a:lnTo>
                    <a:lnTo>
                      <a:pt x="68" y="72"/>
                    </a:lnTo>
                    <a:lnTo>
                      <a:pt x="74" y="72"/>
                    </a:lnTo>
                    <a:lnTo>
                      <a:pt x="78" y="70"/>
                    </a:lnTo>
                    <a:lnTo>
                      <a:pt x="82" y="70"/>
                    </a:lnTo>
                    <a:lnTo>
                      <a:pt x="90" y="68"/>
                    </a:lnTo>
                    <a:lnTo>
                      <a:pt x="100" y="66"/>
                    </a:lnTo>
                    <a:lnTo>
                      <a:pt x="108" y="66"/>
                    </a:lnTo>
                    <a:lnTo>
                      <a:pt x="112" y="64"/>
                    </a:lnTo>
                    <a:lnTo>
                      <a:pt x="116" y="64"/>
                    </a:lnTo>
                    <a:lnTo>
                      <a:pt x="120" y="64"/>
                    </a:lnTo>
                    <a:lnTo>
                      <a:pt x="124" y="64"/>
                    </a:lnTo>
                    <a:lnTo>
                      <a:pt x="126" y="64"/>
                    </a:lnTo>
                    <a:lnTo>
                      <a:pt x="128" y="66"/>
                    </a:lnTo>
                    <a:lnTo>
                      <a:pt x="130" y="66"/>
                    </a:lnTo>
                    <a:lnTo>
                      <a:pt x="132" y="66"/>
                    </a:lnTo>
                    <a:lnTo>
                      <a:pt x="138" y="70"/>
                    </a:lnTo>
                    <a:lnTo>
                      <a:pt x="144" y="72"/>
                    </a:lnTo>
                    <a:lnTo>
                      <a:pt x="146" y="74"/>
                    </a:lnTo>
                    <a:lnTo>
                      <a:pt x="148" y="74"/>
                    </a:lnTo>
                    <a:lnTo>
                      <a:pt x="152" y="74"/>
                    </a:lnTo>
                    <a:lnTo>
                      <a:pt x="154" y="76"/>
                    </a:lnTo>
                    <a:lnTo>
                      <a:pt x="156" y="76"/>
                    </a:lnTo>
                    <a:lnTo>
                      <a:pt x="156" y="76"/>
                    </a:lnTo>
                    <a:lnTo>
                      <a:pt x="158" y="76"/>
                    </a:lnTo>
                    <a:lnTo>
                      <a:pt x="158" y="76"/>
                    </a:lnTo>
                    <a:lnTo>
                      <a:pt x="160" y="74"/>
                    </a:lnTo>
                    <a:lnTo>
                      <a:pt x="160" y="74"/>
                    </a:lnTo>
                    <a:lnTo>
                      <a:pt x="162" y="74"/>
                    </a:lnTo>
                    <a:lnTo>
                      <a:pt x="162" y="74"/>
                    </a:lnTo>
                    <a:lnTo>
                      <a:pt x="162" y="72"/>
                    </a:lnTo>
                    <a:lnTo>
                      <a:pt x="164" y="70"/>
                    </a:lnTo>
                    <a:lnTo>
                      <a:pt x="164" y="68"/>
                    </a:lnTo>
                    <a:lnTo>
                      <a:pt x="164" y="66"/>
                    </a:lnTo>
                    <a:lnTo>
                      <a:pt x="164" y="64"/>
                    </a:lnTo>
                    <a:lnTo>
                      <a:pt x="164" y="62"/>
                    </a:lnTo>
                    <a:lnTo>
                      <a:pt x="162" y="60"/>
                    </a:lnTo>
                    <a:lnTo>
                      <a:pt x="162" y="58"/>
                    </a:lnTo>
                    <a:lnTo>
                      <a:pt x="162" y="56"/>
                    </a:lnTo>
                    <a:lnTo>
                      <a:pt x="160" y="54"/>
                    </a:lnTo>
                    <a:lnTo>
                      <a:pt x="160" y="52"/>
                    </a:lnTo>
                    <a:lnTo>
                      <a:pt x="160" y="50"/>
                    </a:lnTo>
                    <a:lnTo>
                      <a:pt x="158" y="48"/>
                    </a:lnTo>
                    <a:lnTo>
                      <a:pt x="158" y="48"/>
                    </a:lnTo>
                    <a:lnTo>
                      <a:pt x="156" y="46"/>
                    </a:lnTo>
                    <a:lnTo>
                      <a:pt x="156" y="46"/>
                    </a:lnTo>
                    <a:lnTo>
                      <a:pt x="154" y="46"/>
                    </a:lnTo>
                    <a:lnTo>
                      <a:pt x="152" y="44"/>
                    </a:lnTo>
                    <a:lnTo>
                      <a:pt x="152" y="44"/>
                    </a:lnTo>
                    <a:lnTo>
                      <a:pt x="150" y="44"/>
                    </a:lnTo>
                    <a:lnTo>
                      <a:pt x="148" y="44"/>
                    </a:lnTo>
                    <a:lnTo>
                      <a:pt x="146" y="42"/>
                    </a:lnTo>
                    <a:lnTo>
                      <a:pt x="142" y="42"/>
                    </a:lnTo>
                    <a:lnTo>
                      <a:pt x="138" y="42"/>
                    </a:lnTo>
                    <a:lnTo>
                      <a:pt x="134" y="42"/>
                    </a:lnTo>
                    <a:lnTo>
                      <a:pt x="132" y="42"/>
                    </a:lnTo>
                    <a:lnTo>
                      <a:pt x="124" y="44"/>
                    </a:lnTo>
                    <a:lnTo>
                      <a:pt x="116" y="44"/>
                    </a:lnTo>
                    <a:lnTo>
                      <a:pt x="112" y="44"/>
                    </a:lnTo>
                    <a:lnTo>
                      <a:pt x="110" y="44"/>
                    </a:lnTo>
                    <a:lnTo>
                      <a:pt x="106" y="44"/>
                    </a:lnTo>
                    <a:lnTo>
                      <a:pt x="104" y="44"/>
                    </a:lnTo>
                    <a:lnTo>
                      <a:pt x="92" y="42"/>
                    </a:lnTo>
                    <a:lnTo>
                      <a:pt x="86" y="42"/>
                    </a:lnTo>
                    <a:lnTo>
                      <a:pt x="78" y="40"/>
                    </a:lnTo>
                    <a:lnTo>
                      <a:pt x="74" y="40"/>
                    </a:lnTo>
                    <a:lnTo>
                      <a:pt x="72" y="38"/>
                    </a:lnTo>
                    <a:lnTo>
                      <a:pt x="68" y="38"/>
                    </a:lnTo>
                    <a:lnTo>
                      <a:pt x="66" y="36"/>
                    </a:lnTo>
                    <a:lnTo>
                      <a:pt x="62" y="36"/>
                    </a:lnTo>
                    <a:lnTo>
                      <a:pt x="60" y="34"/>
                    </a:lnTo>
                    <a:lnTo>
                      <a:pt x="58" y="34"/>
                    </a:lnTo>
                    <a:lnTo>
                      <a:pt x="56" y="32"/>
                    </a:lnTo>
                    <a:lnTo>
                      <a:pt x="56" y="32"/>
                    </a:lnTo>
                    <a:lnTo>
                      <a:pt x="54" y="30"/>
                    </a:lnTo>
                    <a:lnTo>
                      <a:pt x="54" y="30"/>
                    </a:lnTo>
                    <a:lnTo>
                      <a:pt x="54" y="28"/>
                    </a:lnTo>
                    <a:lnTo>
                      <a:pt x="54" y="26"/>
                    </a:lnTo>
                    <a:lnTo>
                      <a:pt x="52" y="24"/>
                    </a:lnTo>
                    <a:lnTo>
                      <a:pt x="52" y="22"/>
                    </a:lnTo>
                    <a:lnTo>
                      <a:pt x="52" y="18"/>
                    </a:lnTo>
                    <a:lnTo>
                      <a:pt x="52" y="14"/>
                    </a:lnTo>
                    <a:lnTo>
                      <a:pt x="52" y="12"/>
                    </a:lnTo>
                    <a:lnTo>
                      <a:pt x="50" y="10"/>
                    </a:lnTo>
                    <a:lnTo>
                      <a:pt x="50" y="8"/>
                    </a:lnTo>
                    <a:lnTo>
                      <a:pt x="50" y="6"/>
                    </a:lnTo>
                    <a:lnTo>
                      <a:pt x="50" y="6"/>
                    </a:lnTo>
                    <a:lnTo>
                      <a:pt x="48" y="4"/>
                    </a:lnTo>
                    <a:lnTo>
                      <a:pt x="48" y="4"/>
                    </a:lnTo>
                    <a:lnTo>
                      <a:pt x="46" y="2"/>
                    </a:lnTo>
                    <a:lnTo>
                      <a:pt x="44" y="2"/>
                    </a:lnTo>
                    <a:lnTo>
                      <a:pt x="42" y="2"/>
                    </a:lnTo>
                    <a:lnTo>
                      <a:pt x="40" y="2"/>
                    </a:lnTo>
                    <a:lnTo>
                      <a:pt x="38" y="0"/>
                    </a:lnTo>
                    <a:lnTo>
                      <a:pt x="34" y="0"/>
                    </a:lnTo>
                    <a:lnTo>
                      <a:pt x="30" y="0"/>
                    </a:lnTo>
                    <a:lnTo>
                      <a:pt x="26" y="0"/>
                    </a:lnTo>
                    <a:lnTo>
                      <a:pt x="24" y="0"/>
                    </a:lnTo>
                    <a:lnTo>
                      <a:pt x="22" y="2"/>
                    </a:lnTo>
                    <a:lnTo>
                      <a:pt x="20" y="2"/>
                    </a:lnTo>
                    <a:close/>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525" name="Freeform 583">
                <a:extLst>
                  <a:ext uri="{FF2B5EF4-FFF2-40B4-BE49-F238E27FC236}">
                    <a16:creationId xmlns:a16="http://schemas.microsoft.com/office/drawing/2014/main" id="{8522DBE8-7BDA-4DE1-A669-5551C1E8B7AA}"/>
                  </a:ext>
                </a:extLst>
              </p:cNvPr>
              <p:cNvSpPr>
                <a:spLocks/>
              </p:cNvSpPr>
              <p:nvPr/>
            </p:nvSpPr>
            <p:spPr bwMode="auto">
              <a:xfrm>
                <a:off x="2443453" y="2457617"/>
                <a:ext cx="53975" cy="34925"/>
              </a:xfrm>
              <a:custGeom>
                <a:avLst/>
                <a:gdLst>
                  <a:gd name="T0" fmla="*/ 12 w 34"/>
                  <a:gd name="T1" fmla="*/ 0 h 22"/>
                  <a:gd name="T2" fmla="*/ 12 w 34"/>
                  <a:gd name="T3" fmla="*/ 0 h 22"/>
                  <a:gd name="T4" fmla="*/ 10 w 34"/>
                  <a:gd name="T5" fmla="*/ 2 h 22"/>
                  <a:gd name="T6" fmla="*/ 8 w 34"/>
                  <a:gd name="T7" fmla="*/ 2 h 22"/>
                  <a:gd name="T8" fmla="*/ 6 w 34"/>
                  <a:gd name="T9" fmla="*/ 4 h 22"/>
                  <a:gd name="T10" fmla="*/ 4 w 34"/>
                  <a:gd name="T11" fmla="*/ 6 h 22"/>
                  <a:gd name="T12" fmla="*/ 2 w 34"/>
                  <a:gd name="T13" fmla="*/ 8 h 22"/>
                  <a:gd name="T14" fmla="*/ 2 w 34"/>
                  <a:gd name="T15" fmla="*/ 10 h 22"/>
                  <a:gd name="T16" fmla="*/ 0 w 34"/>
                  <a:gd name="T17" fmla="*/ 10 h 22"/>
                  <a:gd name="T18" fmla="*/ 0 w 34"/>
                  <a:gd name="T19" fmla="*/ 12 h 22"/>
                  <a:gd name="T20" fmla="*/ 0 w 34"/>
                  <a:gd name="T21" fmla="*/ 12 h 22"/>
                  <a:gd name="T22" fmla="*/ 0 w 34"/>
                  <a:gd name="T23" fmla="*/ 14 h 22"/>
                  <a:gd name="T24" fmla="*/ 0 w 34"/>
                  <a:gd name="T25" fmla="*/ 14 h 22"/>
                  <a:gd name="T26" fmla="*/ 0 w 34"/>
                  <a:gd name="T27" fmla="*/ 16 h 22"/>
                  <a:gd name="T28" fmla="*/ 0 w 34"/>
                  <a:gd name="T29" fmla="*/ 16 h 22"/>
                  <a:gd name="T30" fmla="*/ 2 w 34"/>
                  <a:gd name="T31" fmla="*/ 18 h 22"/>
                  <a:gd name="T32" fmla="*/ 2 w 34"/>
                  <a:gd name="T33" fmla="*/ 18 h 22"/>
                  <a:gd name="T34" fmla="*/ 4 w 34"/>
                  <a:gd name="T35" fmla="*/ 18 h 22"/>
                  <a:gd name="T36" fmla="*/ 4 w 34"/>
                  <a:gd name="T37" fmla="*/ 20 h 22"/>
                  <a:gd name="T38" fmla="*/ 8 w 34"/>
                  <a:gd name="T39" fmla="*/ 20 h 22"/>
                  <a:gd name="T40" fmla="*/ 10 w 34"/>
                  <a:gd name="T41" fmla="*/ 22 h 22"/>
                  <a:gd name="T42" fmla="*/ 12 w 34"/>
                  <a:gd name="T43" fmla="*/ 22 h 22"/>
                  <a:gd name="T44" fmla="*/ 16 w 34"/>
                  <a:gd name="T45" fmla="*/ 22 h 22"/>
                  <a:gd name="T46" fmla="*/ 18 w 34"/>
                  <a:gd name="T47" fmla="*/ 22 h 22"/>
                  <a:gd name="T48" fmla="*/ 20 w 34"/>
                  <a:gd name="T49" fmla="*/ 22 h 22"/>
                  <a:gd name="T50" fmla="*/ 22 w 34"/>
                  <a:gd name="T51" fmla="*/ 22 h 22"/>
                  <a:gd name="T52" fmla="*/ 24 w 34"/>
                  <a:gd name="T53" fmla="*/ 20 h 22"/>
                  <a:gd name="T54" fmla="*/ 26 w 34"/>
                  <a:gd name="T55" fmla="*/ 20 h 22"/>
                  <a:gd name="T56" fmla="*/ 28 w 34"/>
                  <a:gd name="T57" fmla="*/ 18 h 22"/>
                  <a:gd name="T58" fmla="*/ 30 w 34"/>
                  <a:gd name="T59" fmla="*/ 18 h 22"/>
                  <a:gd name="T60" fmla="*/ 32 w 34"/>
                  <a:gd name="T61" fmla="*/ 16 h 22"/>
                  <a:gd name="T62" fmla="*/ 32 w 34"/>
                  <a:gd name="T63" fmla="*/ 16 h 22"/>
                  <a:gd name="T64" fmla="*/ 32 w 34"/>
                  <a:gd name="T65" fmla="*/ 14 h 22"/>
                  <a:gd name="T66" fmla="*/ 32 w 34"/>
                  <a:gd name="T67" fmla="*/ 14 h 22"/>
                  <a:gd name="T68" fmla="*/ 34 w 34"/>
                  <a:gd name="T69" fmla="*/ 12 h 22"/>
                  <a:gd name="T70" fmla="*/ 32 w 34"/>
                  <a:gd name="T71" fmla="*/ 10 h 22"/>
                  <a:gd name="T72" fmla="*/ 32 w 34"/>
                  <a:gd name="T73" fmla="*/ 8 h 22"/>
                  <a:gd name="T74" fmla="*/ 32 w 34"/>
                  <a:gd name="T75" fmla="*/ 6 h 22"/>
                  <a:gd name="T76" fmla="*/ 32 w 34"/>
                  <a:gd name="T77" fmla="*/ 6 h 22"/>
                  <a:gd name="T78" fmla="*/ 30 w 34"/>
                  <a:gd name="T79" fmla="*/ 4 h 22"/>
                  <a:gd name="T80" fmla="*/ 30 w 34"/>
                  <a:gd name="T81" fmla="*/ 2 h 22"/>
                  <a:gd name="T82" fmla="*/ 30 w 34"/>
                  <a:gd name="T83" fmla="*/ 2 h 22"/>
                  <a:gd name="T84" fmla="*/ 28 w 34"/>
                  <a:gd name="T85" fmla="*/ 2 h 22"/>
                  <a:gd name="T86" fmla="*/ 26 w 34"/>
                  <a:gd name="T87" fmla="*/ 0 h 22"/>
                  <a:gd name="T88" fmla="*/ 24 w 34"/>
                  <a:gd name="T89" fmla="*/ 0 h 22"/>
                  <a:gd name="T90" fmla="*/ 22 w 34"/>
                  <a:gd name="T91" fmla="*/ 0 h 22"/>
                  <a:gd name="T92" fmla="*/ 18 w 34"/>
                  <a:gd name="T93" fmla="*/ 0 h 22"/>
                  <a:gd name="T94" fmla="*/ 16 w 34"/>
                  <a:gd name="T95" fmla="*/ 0 h 22"/>
                  <a:gd name="T96" fmla="*/ 14 w 34"/>
                  <a:gd name="T97" fmla="*/ 0 h 22"/>
                  <a:gd name="T98" fmla="*/ 12 w 34"/>
                  <a:gd name="T9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 h="22">
                    <a:moveTo>
                      <a:pt x="12" y="0"/>
                    </a:moveTo>
                    <a:lnTo>
                      <a:pt x="12" y="0"/>
                    </a:lnTo>
                    <a:lnTo>
                      <a:pt x="10" y="2"/>
                    </a:lnTo>
                    <a:lnTo>
                      <a:pt x="8" y="2"/>
                    </a:lnTo>
                    <a:lnTo>
                      <a:pt x="6" y="4"/>
                    </a:lnTo>
                    <a:lnTo>
                      <a:pt x="4" y="6"/>
                    </a:lnTo>
                    <a:lnTo>
                      <a:pt x="2" y="8"/>
                    </a:lnTo>
                    <a:lnTo>
                      <a:pt x="2" y="10"/>
                    </a:lnTo>
                    <a:lnTo>
                      <a:pt x="0" y="10"/>
                    </a:lnTo>
                    <a:lnTo>
                      <a:pt x="0" y="12"/>
                    </a:lnTo>
                    <a:lnTo>
                      <a:pt x="0" y="12"/>
                    </a:lnTo>
                    <a:lnTo>
                      <a:pt x="0" y="14"/>
                    </a:lnTo>
                    <a:lnTo>
                      <a:pt x="0" y="14"/>
                    </a:lnTo>
                    <a:lnTo>
                      <a:pt x="0" y="16"/>
                    </a:lnTo>
                    <a:lnTo>
                      <a:pt x="0" y="16"/>
                    </a:lnTo>
                    <a:lnTo>
                      <a:pt x="2" y="18"/>
                    </a:lnTo>
                    <a:lnTo>
                      <a:pt x="2" y="18"/>
                    </a:lnTo>
                    <a:lnTo>
                      <a:pt x="4" y="18"/>
                    </a:lnTo>
                    <a:lnTo>
                      <a:pt x="4" y="20"/>
                    </a:lnTo>
                    <a:lnTo>
                      <a:pt x="8" y="20"/>
                    </a:lnTo>
                    <a:lnTo>
                      <a:pt x="10" y="22"/>
                    </a:lnTo>
                    <a:lnTo>
                      <a:pt x="12" y="22"/>
                    </a:lnTo>
                    <a:lnTo>
                      <a:pt x="16" y="22"/>
                    </a:lnTo>
                    <a:lnTo>
                      <a:pt x="18" y="22"/>
                    </a:lnTo>
                    <a:lnTo>
                      <a:pt x="20" y="22"/>
                    </a:lnTo>
                    <a:lnTo>
                      <a:pt x="22" y="22"/>
                    </a:lnTo>
                    <a:lnTo>
                      <a:pt x="24" y="20"/>
                    </a:lnTo>
                    <a:lnTo>
                      <a:pt x="26" y="20"/>
                    </a:lnTo>
                    <a:lnTo>
                      <a:pt x="28" y="18"/>
                    </a:lnTo>
                    <a:lnTo>
                      <a:pt x="30" y="18"/>
                    </a:lnTo>
                    <a:lnTo>
                      <a:pt x="32" y="16"/>
                    </a:lnTo>
                    <a:lnTo>
                      <a:pt x="32" y="16"/>
                    </a:lnTo>
                    <a:lnTo>
                      <a:pt x="32" y="14"/>
                    </a:lnTo>
                    <a:lnTo>
                      <a:pt x="32" y="14"/>
                    </a:lnTo>
                    <a:lnTo>
                      <a:pt x="34" y="12"/>
                    </a:lnTo>
                    <a:lnTo>
                      <a:pt x="32" y="10"/>
                    </a:lnTo>
                    <a:lnTo>
                      <a:pt x="32" y="8"/>
                    </a:lnTo>
                    <a:lnTo>
                      <a:pt x="32" y="6"/>
                    </a:lnTo>
                    <a:lnTo>
                      <a:pt x="32" y="6"/>
                    </a:lnTo>
                    <a:lnTo>
                      <a:pt x="30" y="4"/>
                    </a:lnTo>
                    <a:lnTo>
                      <a:pt x="30" y="2"/>
                    </a:lnTo>
                    <a:lnTo>
                      <a:pt x="30" y="2"/>
                    </a:lnTo>
                    <a:lnTo>
                      <a:pt x="28" y="2"/>
                    </a:lnTo>
                    <a:lnTo>
                      <a:pt x="26" y="0"/>
                    </a:lnTo>
                    <a:lnTo>
                      <a:pt x="24" y="0"/>
                    </a:lnTo>
                    <a:lnTo>
                      <a:pt x="22" y="0"/>
                    </a:lnTo>
                    <a:lnTo>
                      <a:pt x="18" y="0"/>
                    </a:lnTo>
                    <a:lnTo>
                      <a:pt x="16" y="0"/>
                    </a:lnTo>
                    <a:lnTo>
                      <a:pt x="14" y="0"/>
                    </a:lnTo>
                    <a:lnTo>
                      <a:pt x="12" y="0"/>
                    </a:lnTo>
                    <a:close/>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grpSp>
        <p:grpSp>
          <p:nvGrpSpPr>
            <p:cNvPr id="446" name="Gruppieren 679">
              <a:extLst>
                <a:ext uri="{FF2B5EF4-FFF2-40B4-BE49-F238E27FC236}">
                  <a16:creationId xmlns:a16="http://schemas.microsoft.com/office/drawing/2014/main" id="{ACCD596A-9D51-4037-A421-EBD424E49323}"/>
                </a:ext>
              </a:extLst>
            </p:cNvPr>
            <p:cNvGrpSpPr/>
            <p:nvPr/>
          </p:nvGrpSpPr>
          <p:grpSpPr>
            <a:xfrm>
              <a:off x="6699036" y="1262816"/>
              <a:ext cx="3971529" cy="1531946"/>
              <a:chOff x="4888203" y="2184567"/>
              <a:chExt cx="3333750" cy="1422400"/>
            </a:xfrm>
            <a:solidFill>
              <a:schemeClr val="bg2"/>
            </a:solidFill>
          </p:grpSpPr>
          <p:sp>
            <p:nvSpPr>
              <p:cNvPr id="487" name="Freeform 160">
                <a:extLst>
                  <a:ext uri="{FF2B5EF4-FFF2-40B4-BE49-F238E27FC236}">
                    <a16:creationId xmlns:a16="http://schemas.microsoft.com/office/drawing/2014/main" id="{88EF776E-B0B6-45C4-ADEF-B0C267F3CCF5}"/>
                  </a:ext>
                </a:extLst>
              </p:cNvPr>
              <p:cNvSpPr>
                <a:spLocks/>
              </p:cNvSpPr>
              <p:nvPr/>
            </p:nvSpPr>
            <p:spPr bwMode="auto">
              <a:xfrm>
                <a:off x="5275553" y="2692567"/>
                <a:ext cx="34925" cy="38100"/>
              </a:xfrm>
              <a:custGeom>
                <a:avLst/>
                <a:gdLst>
                  <a:gd name="T0" fmla="*/ 10 w 22"/>
                  <a:gd name="T1" fmla="*/ 0 h 24"/>
                  <a:gd name="T2" fmla="*/ 10 w 22"/>
                  <a:gd name="T3" fmla="*/ 0 h 24"/>
                  <a:gd name="T4" fmla="*/ 10 w 22"/>
                  <a:gd name="T5" fmla="*/ 2 h 24"/>
                  <a:gd name="T6" fmla="*/ 10 w 22"/>
                  <a:gd name="T7" fmla="*/ 2 h 24"/>
                  <a:gd name="T8" fmla="*/ 8 w 22"/>
                  <a:gd name="T9" fmla="*/ 2 h 24"/>
                  <a:gd name="T10" fmla="*/ 8 w 22"/>
                  <a:gd name="T11" fmla="*/ 2 h 24"/>
                  <a:gd name="T12" fmla="*/ 6 w 22"/>
                  <a:gd name="T13" fmla="*/ 4 h 24"/>
                  <a:gd name="T14" fmla="*/ 4 w 22"/>
                  <a:gd name="T15" fmla="*/ 6 h 24"/>
                  <a:gd name="T16" fmla="*/ 2 w 22"/>
                  <a:gd name="T17" fmla="*/ 8 h 24"/>
                  <a:gd name="T18" fmla="*/ 0 w 22"/>
                  <a:gd name="T19" fmla="*/ 10 h 24"/>
                  <a:gd name="T20" fmla="*/ 0 w 22"/>
                  <a:gd name="T21" fmla="*/ 12 h 24"/>
                  <a:gd name="T22" fmla="*/ 0 w 22"/>
                  <a:gd name="T23" fmla="*/ 12 h 24"/>
                  <a:gd name="T24" fmla="*/ 0 w 22"/>
                  <a:gd name="T25" fmla="*/ 14 h 24"/>
                  <a:gd name="T26" fmla="*/ 0 w 22"/>
                  <a:gd name="T27" fmla="*/ 14 h 24"/>
                  <a:gd name="T28" fmla="*/ 0 w 22"/>
                  <a:gd name="T29" fmla="*/ 16 h 24"/>
                  <a:gd name="T30" fmla="*/ 0 w 22"/>
                  <a:gd name="T31" fmla="*/ 18 h 24"/>
                  <a:gd name="T32" fmla="*/ 0 w 22"/>
                  <a:gd name="T33" fmla="*/ 20 h 24"/>
                  <a:gd name="T34" fmla="*/ 2 w 22"/>
                  <a:gd name="T35" fmla="*/ 20 h 24"/>
                  <a:gd name="T36" fmla="*/ 2 w 22"/>
                  <a:gd name="T37" fmla="*/ 22 h 24"/>
                  <a:gd name="T38" fmla="*/ 4 w 22"/>
                  <a:gd name="T39" fmla="*/ 22 h 24"/>
                  <a:gd name="T40" fmla="*/ 4 w 22"/>
                  <a:gd name="T41" fmla="*/ 24 h 24"/>
                  <a:gd name="T42" fmla="*/ 6 w 22"/>
                  <a:gd name="T43" fmla="*/ 24 h 24"/>
                  <a:gd name="T44" fmla="*/ 6 w 22"/>
                  <a:gd name="T45" fmla="*/ 24 h 24"/>
                  <a:gd name="T46" fmla="*/ 8 w 22"/>
                  <a:gd name="T47" fmla="*/ 24 h 24"/>
                  <a:gd name="T48" fmla="*/ 8 w 22"/>
                  <a:gd name="T49" fmla="*/ 24 h 24"/>
                  <a:gd name="T50" fmla="*/ 10 w 22"/>
                  <a:gd name="T51" fmla="*/ 24 h 24"/>
                  <a:gd name="T52" fmla="*/ 12 w 22"/>
                  <a:gd name="T53" fmla="*/ 24 h 24"/>
                  <a:gd name="T54" fmla="*/ 12 w 22"/>
                  <a:gd name="T55" fmla="*/ 22 h 24"/>
                  <a:gd name="T56" fmla="*/ 14 w 22"/>
                  <a:gd name="T57" fmla="*/ 22 h 24"/>
                  <a:gd name="T58" fmla="*/ 14 w 22"/>
                  <a:gd name="T59" fmla="*/ 22 h 24"/>
                  <a:gd name="T60" fmla="*/ 16 w 22"/>
                  <a:gd name="T61" fmla="*/ 20 h 24"/>
                  <a:gd name="T62" fmla="*/ 18 w 22"/>
                  <a:gd name="T63" fmla="*/ 18 h 24"/>
                  <a:gd name="T64" fmla="*/ 20 w 22"/>
                  <a:gd name="T65" fmla="*/ 16 h 24"/>
                  <a:gd name="T66" fmla="*/ 20 w 22"/>
                  <a:gd name="T67" fmla="*/ 14 h 24"/>
                  <a:gd name="T68" fmla="*/ 22 w 22"/>
                  <a:gd name="T69" fmla="*/ 14 h 24"/>
                  <a:gd name="T70" fmla="*/ 22 w 22"/>
                  <a:gd name="T71" fmla="*/ 12 h 24"/>
                  <a:gd name="T72" fmla="*/ 22 w 22"/>
                  <a:gd name="T73" fmla="*/ 12 h 24"/>
                  <a:gd name="T74" fmla="*/ 22 w 22"/>
                  <a:gd name="T75" fmla="*/ 10 h 24"/>
                  <a:gd name="T76" fmla="*/ 22 w 22"/>
                  <a:gd name="T77" fmla="*/ 10 h 24"/>
                  <a:gd name="T78" fmla="*/ 22 w 22"/>
                  <a:gd name="T79" fmla="*/ 10 h 24"/>
                  <a:gd name="T80" fmla="*/ 22 w 22"/>
                  <a:gd name="T81" fmla="*/ 8 h 24"/>
                  <a:gd name="T82" fmla="*/ 20 w 22"/>
                  <a:gd name="T83" fmla="*/ 6 h 24"/>
                  <a:gd name="T84" fmla="*/ 20 w 22"/>
                  <a:gd name="T85" fmla="*/ 6 h 24"/>
                  <a:gd name="T86" fmla="*/ 18 w 22"/>
                  <a:gd name="T87" fmla="*/ 4 h 24"/>
                  <a:gd name="T88" fmla="*/ 16 w 22"/>
                  <a:gd name="T89" fmla="*/ 2 h 24"/>
                  <a:gd name="T90" fmla="*/ 14 w 22"/>
                  <a:gd name="T91" fmla="*/ 2 h 24"/>
                  <a:gd name="T92" fmla="*/ 12 w 22"/>
                  <a:gd name="T93" fmla="*/ 2 h 24"/>
                  <a:gd name="T94" fmla="*/ 12 w 22"/>
                  <a:gd name="T95" fmla="*/ 0 h 24"/>
                  <a:gd name="T96" fmla="*/ 10 w 22"/>
                  <a:gd name="T9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 h="24">
                    <a:moveTo>
                      <a:pt x="10" y="0"/>
                    </a:moveTo>
                    <a:lnTo>
                      <a:pt x="10" y="0"/>
                    </a:lnTo>
                    <a:lnTo>
                      <a:pt x="10" y="2"/>
                    </a:lnTo>
                    <a:lnTo>
                      <a:pt x="10" y="2"/>
                    </a:lnTo>
                    <a:lnTo>
                      <a:pt x="8" y="2"/>
                    </a:lnTo>
                    <a:lnTo>
                      <a:pt x="8" y="2"/>
                    </a:lnTo>
                    <a:lnTo>
                      <a:pt x="6" y="4"/>
                    </a:lnTo>
                    <a:lnTo>
                      <a:pt x="4" y="6"/>
                    </a:lnTo>
                    <a:lnTo>
                      <a:pt x="2" y="8"/>
                    </a:lnTo>
                    <a:lnTo>
                      <a:pt x="0" y="10"/>
                    </a:lnTo>
                    <a:lnTo>
                      <a:pt x="0" y="12"/>
                    </a:lnTo>
                    <a:lnTo>
                      <a:pt x="0" y="12"/>
                    </a:lnTo>
                    <a:lnTo>
                      <a:pt x="0" y="14"/>
                    </a:lnTo>
                    <a:lnTo>
                      <a:pt x="0" y="14"/>
                    </a:lnTo>
                    <a:lnTo>
                      <a:pt x="0" y="16"/>
                    </a:lnTo>
                    <a:lnTo>
                      <a:pt x="0" y="18"/>
                    </a:lnTo>
                    <a:lnTo>
                      <a:pt x="0" y="20"/>
                    </a:lnTo>
                    <a:lnTo>
                      <a:pt x="2" y="20"/>
                    </a:lnTo>
                    <a:lnTo>
                      <a:pt x="2" y="22"/>
                    </a:lnTo>
                    <a:lnTo>
                      <a:pt x="4" y="22"/>
                    </a:lnTo>
                    <a:lnTo>
                      <a:pt x="4" y="24"/>
                    </a:lnTo>
                    <a:lnTo>
                      <a:pt x="6" y="24"/>
                    </a:lnTo>
                    <a:lnTo>
                      <a:pt x="6" y="24"/>
                    </a:lnTo>
                    <a:lnTo>
                      <a:pt x="8" y="24"/>
                    </a:lnTo>
                    <a:lnTo>
                      <a:pt x="8" y="24"/>
                    </a:lnTo>
                    <a:lnTo>
                      <a:pt x="10" y="24"/>
                    </a:lnTo>
                    <a:lnTo>
                      <a:pt x="12" y="24"/>
                    </a:lnTo>
                    <a:lnTo>
                      <a:pt x="12" y="22"/>
                    </a:lnTo>
                    <a:lnTo>
                      <a:pt x="14" y="22"/>
                    </a:lnTo>
                    <a:lnTo>
                      <a:pt x="14" y="22"/>
                    </a:lnTo>
                    <a:lnTo>
                      <a:pt x="16" y="20"/>
                    </a:lnTo>
                    <a:lnTo>
                      <a:pt x="18" y="18"/>
                    </a:lnTo>
                    <a:lnTo>
                      <a:pt x="20" y="16"/>
                    </a:lnTo>
                    <a:lnTo>
                      <a:pt x="20" y="14"/>
                    </a:lnTo>
                    <a:lnTo>
                      <a:pt x="22" y="14"/>
                    </a:lnTo>
                    <a:lnTo>
                      <a:pt x="22" y="12"/>
                    </a:lnTo>
                    <a:lnTo>
                      <a:pt x="22" y="12"/>
                    </a:lnTo>
                    <a:lnTo>
                      <a:pt x="22" y="10"/>
                    </a:lnTo>
                    <a:lnTo>
                      <a:pt x="22" y="10"/>
                    </a:lnTo>
                    <a:lnTo>
                      <a:pt x="22" y="10"/>
                    </a:lnTo>
                    <a:lnTo>
                      <a:pt x="22" y="8"/>
                    </a:lnTo>
                    <a:lnTo>
                      <a:pt x="20" y="6"/>
                    </a:lnTo>
                    <a:lnTo>
                      <a:pt x="20" y="6"/>
                    </a:lnTo>
                    <a:lnTo>
                      <a:pt x="18" y="4"/>
                    </a:lnTo>
                    <a:lnTo>
                      <a:pt x="16" y="2"/>
                    </a:lnTo>
                    <a:lnTo>
                      <a:pt x="14" y="2"/>
                    </a:lnTo>
                    <a:lnTo>
                      <a:pt x="12" y="2"/>
                    </a:lnTo>
                    <a:lnTo>
                      <a:pt x="12" y="0"/>
                    </a:lnTo>
                    <a:lnTo>
                      <a:pt x="10" y="0"/>
                    </a:lnTo>
                    <a:close/>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88" name="Freeform 162">
                <a:extLst>
                  <a:ext uri="{FF2B5EF4-FFF2-40B4-BE49-F238E27FC236}">
                    <a16:creationId xmlns:a16="http://schemas.microsoft.com/office/drawing/2014/main" id="{FED87C2E-8741-4040-ACF0-C612370293B2}"/>
                  </a:ext>
                </a:extLst>
              </p:cNvPr>
              <p:cNvSpPr>
                <a:spLocks/>
              </p:cNvSpPr>
              <p:nvPr/>
            </p:nvSpPr>
            <p:spPr bwMode="auto">
              <a:xfrm>
                <a:off x="5453353" y="2660817"/>
                <a:ext cx="50800" cy="25400"/>
              </a:xfrm>
              <a:custGeom>
                <a:avLst/>
                <a:gdLst>
                  <a:gd name="T0" fmla="*/ 28 w 32"/>
                  <a:gd name="T1" fmla="*/ 4 h 16"/>
                  <a:gd name="T2" fmla="*/ 28 w 32"/>
                  <a:gd name="T3" fmla="*/ 4 h 16"/>
                  <a:gd name="T4" fmla="*/ 26 w 32"/>
                  <a:gd name="T5" fmla="*/ 4 h 16"/>
                  <a:gd name="T6" fmla="*/ 24 w 32"/>
                  <a:gd name="T7" fmla="*/ 2 h 16"/>
                  <a:gd name="T8" fmla="*/ 24 w 32"/>
                  <a:gd name="T9" fmla="*/ 2 h 16"/>
                  <a:gd name="T10" fmla="*/ 22 w 32"/>
                  <a:gd name="T11" fmla="*/ 0 h 16"/>
                  <a:gd name="T12" fmla="*/ 20 w 32"/>
                  <a:gd name="T13" fmla="*/ 0 h 16"/>
                  <a:gd name="T14" fmla="*/ 18 w 32"/>
                  <a:gd name="T15" fmla="*/ 0 h 16"/>
                  <a:gd name="T16" fmla="*/ 16 w 32"/>
                  <a:gd name="T17" fmla="*/ 0 h 16"/>
                  <a:gd name="T18" fmla="*/ 14 w 32"/>
                  <a:gd name="T19" fmla="*/ 0 h 16"/>
                  <a:gd name="T20" fmla="*/ 14 w 32"/>
                  <a:gd name="T21" fmla="*/ 0 h 16"/>
                  <a:gd name="T22" fmla="*/ 12 w 32"/>
                  <a:gd name="T23" fmla="*/ 0 h 16"/>
                  <a:gd name="T24" fmla="*/ 10 w 32"/>
                  <a:gd name="T25" fmla="*/ 2 h 16"/>
                  <a:gd name="T26" fmla="*/ 8 w 32"/>
                  <a:gd name="T27" fmla="*/ 2 h 16"/>
                  <a:gd name="T28" fmla="*/ 6 w 32"/>
                  <a:gd name="T29" fmla="*/ 4 h 16"/>
                  <a:gd name="T30" fmla="*/ 4 w 32"/>
                  <a:gd name="T31" fmla="*/ 6 h 16"/>
                  <a:gd name="T32" fmla="*/ 2 w 32"/>
                  <a:gd name="T33" fmla="*/ 8 h 16"/>
                  <a:gd name="T34" fmla="*/ 2 w 32"/>
                  <a:gd name="T35" fmla="*/ 8 h 16"/>
                  <a:gd name="T36" fmla="*/ 2 w 32"/>
                  <a:gd name="T37" fmla="*/ 8 h 16"/>
                  <a:gd name="T38" fmla="*/ 0 w 32"/>
                  <a:gd name="T39" fmla="*/ 10 h 16"/>
                  <a:gd name="T40" fmla="*/ 0 w 32"/>
                  <a:gd name="T41" fmla="*/ 10 h 16"/>
                  <a:gd name="T42" fmla="*/ 0 w 32"/>
                  <a:gd name="T43" fmla="*/ 12 h 16"/>
                  <a:gd name="T44" fmla="*/ 2 w 32"/>
                  <a:gd name="T45" fmla="*/ 12 h 16"/>
                  <a:gd name="T46" fmla="*/ 2 w 32"/>
                  <a:gd name="T47" fmla="*/ 12 h 16"/>
                  <a:gd name="T48" fmla="*/ 2 w 32"/>
                  <a:gd name="T49" fmla="*/ 12 h 16"/>
                  <a:gd name="T50" fmla="*/ 2 w 32"/>
                  <a:gd name="T51" fmla="*/ 12 h 16"/>
                  <a:gd name="T52" fmla="*/ 4 w 32"/>
                  <a:gd name="T53" fmla="*/ 12 h 16"/>
                  <a:gd name="T54" fmla="*/ 4 w 32"/>
                  <a:gd name="T55" fmla="*/ 14 h 16"/>
                  <a:gd name="T56" fmla="*/ 8 w 32"/>
                  <a:gd name="T57" fmla="*/ 12 h 16"/>
                  <a:gd name="T58" fmla="*/ 10 w 32"/>
                  <a:gd name="T59" fmla="*/ 12 h 16"/>
                  <a:gd name="T60" fmla="*/ 10 w 32"/>
                  <a:gd name="T61" fmla="*/ 12 h 16"/>
                  <a:gd name="T62" fmla="*/ 12 w 32"/>
                  <a:gd name="T63" fmla="*/ 14 h 16"/>
                  <a:gd name="T64" fmla="*/ 16 w 32"/>
                  <a:gd name="T65" fmla="*/ 14 h 16"/>
                  <a:gd name="T66" fmla="*/ 18 w 32"/>
                  <a:gd name="T67" fmla="*/ 16 h 16"/>
                  <a:gd name="T68" fmla="*/ 22 w 32"/>
                  <a:gd name="T69" fmla="*/ 16 h 16"/>
                  <a:gd name="T70" fmla="*/ 26 w 32"/>
                  <a:gd name="T71" fmla="*/ 16 h 16"/>
                  <a:gd name="T72" fmla="*/ 28 w 32"/>
                  <a:gd name="T73" fmla="*/ 16 h 16"/>
                  <a:gd name="T74" fmla="*/ 28 w 32"/>
                  <a:gd name="T75" fmla="*/ 16 h 16"/>
                  <a:gd name="T76" fmla="*/ 30 w 32"/>
                  <a:gd name="T77" fmla="*/ 16 h 16"/>
                  <a:gd name="T78" fmla="*/ 30 w 32"/>
                  <a:gd name="T79" fmla="*/ 16 h 16"/>
                  <a:gd name="T80" fmla="*/ 32 w 32"/>
                  <a:gd name="T81" fmla="*/ 16 h 16"/>
                  <a:gd name="T82" fmla="*/ 32 w 32"/>
                  <a:gd name="T83" fmla="*/ 16 h 16"/>
                  <a:gd name="T84" fmla="*/ 32 w 32"/>
                  <a:gd name="T85" fmla="*/ 14 h 16"/>
                  <a:gd name="T86" fmla="*/ 32 w 32"/>
                  <a:gd name="T87" fmla="*/ 14 h 16"/>
                  <a:gd name="T88" fmla="*/ 32 w 32"/>
                  <a:gd name="T89" fmla="*/ 14 h 16"/>
                  <a:gd name="T90" fmla="*/ 32 w 32"/>
                  <a:gd name="T91" fmla="*/ 12 h 16"/>
                  <a:gd name="T92" fmla="*/ 32 w 32"/>
                  <a:gd name="T93" fmla="*/ 12 h 16"/>
                  <a:gd name="T94" fmla="*/ 32 w 32"/>
                  <a:gd name="T95" fmla="*/ 10 h 16"/>
                  <a:gd name="T96" fmla="*/ 30 w 32"/>
                  <a:gd name="T97" fmla="*/ 8 h 16"/>
                  <a:gd name="T98" fmla="*/ 30 w 32"/>
                  <a:gd name="T99" fmla="*/ 6 h 16"/>
                  <a:gd name="T100" fmla="*/ 28 w 32"/>
                  <a:gd name="T101" fmla="*/ 6 h 16"/>
                  <a:gd name="T102" fmla="*/ 28 w 32"/>
                  <a:gd name="T103"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 h="16">
                    <a:moveTo>
                      <a:pt x="28" y="4"/>
                    </a:moveTo>
                    <a:lnTo>
                      <a:pt x="28" y="4"/>
                    </a:lnTo>
                    <a:lnTo>
                      <a:pt x="26" y="4"/>
                    </a:lnTo>
                    <a:lnTo>
                      <a:pt x="24" y="2"/>
                    </a:lnTo>
                    <a:lnTo>
                      <a:pt x="24" y="2"/>
                    </a:lnTo>
                    <a:lnTo>
                      <a:pt x="22" y="0"/>
                    </a:lnTo>
                    <a:lnTo>
                      <a:pt x="20" y="0"/>
                    </a:lnTo>
                    <a:lnTo>
                      <a:pt x="18" y="0"/>
                    </a:lnTo>
                    <a:lnTo>
                      <a:pt x="16" y="0"/>
                    </a:lnTo>
                    <a:lnTo>
                      <a:pt x="14" y="0"/>
                    </a:lnTo>
                    <a:lnTo>
                      <a:pt x="14" y="0"/>
                    </a:lnTo>
                    <a:lnTo>
                      <a:pt x="12" y="0"/>
                    </a:lnTo>
                    <a:lnTo>
                      <a:pt x="10" y="2"/>
                    </a:lnTo>
                    <a:lnTo>
                      <a:pt x="8" y="2"/>
                    </a:lnTo>
                    <a:lnTo>
                      <a:pt x="6" y="4"/>
                    </a:lnTo>
                    <a:lnTo>
                      <a:pt x="4" y="6"/>
                    </a:lnTo>
                    <a:lnTo>
                      <a:pt x="2" y="8"/>
                    </a:lnTo>
                    <a:lnTo>
                      <a:pt x="2" y="8"/>
                    </a:lnTo>
                    <a:lnTo>
                      <a:pt x="2" y="8"/>
                    </a:lnTo>
                    <a:lnTo>
                      <a:pt x="0" y="10"/>
                    </a:lnTo>
                    <a:lnTo>
                      <a:pt x="0" y="10"/>
                    </a:lnTo>
                    <a:lnTo>
                      <a:pt x="0" y="12"/>
                    </a:lnTo>
                    <a:lnTo>
                      <a:pt x="2" y="12"/>
                    </a:lnTo>
                    <a:lnTo>
                      <a:pt x="2" y="12"/>
                    </a:lnTo>
                    <a:lnTo>
                      <a:pt x="2" y="12"/>
                    </a:lnTo>
                    <a:lnTo>
                      <a:pt x="2" y="12"/>
                    </a:lnTo>
                    <a:lnTo>
                      <a:pt x="4" y="12"/>
                    </a:lnTo>
                    <a:lnTo>
                      <a:pt x="4" y="14"/>
                    </a:lnTo>
                    <a:lnTo>
                      <a:pt x="8" y="12"/>
                    </a:lnTo>
                    <a:lnTo>
                      <a:pt x="10" y="12"/>
                    </a:lnTo>
                    <a:lnTo>
                      <a:pt x="10" y="12"/>
                    </a:lnTo>
                    <a:lnTo>
                      <a:pt x="12" y="14"/>
                    </a:lnTo>
                    <a:lnTo>
                      <a:pt x="16" y="14"/>
                    </a:lnTo>
                    <a:lnTo>
                      <a:pt x="18" y="16"/>
                    </a:lnTo>
                    <a:lnTo>
                      <a:pt x="22" y="16"/>
                    </a:lnTo>
                    <a:lnTo>
                      <a:pt x="26" y="16"/>
                    </a:lnTo>
                    <a:lnTo>
                      <a:pt x="28" y="16"/>
                    </a:lnTo>
                    <a:lnTo>
                      <a:pt x="28" y="16"/>
                    </a:lnTo>
                    <a:lnTo>
                      <a:pt x="30" y="16"/>
                    </a:lnTo>
                    <a:lnTo>
                      <a:pt x="30" y="16"/>
                    </a:lnTo>
                    <a:lnTo>
                      <a:pt x="32" y="16"/>
                    </a:lnTo>
                    <a:lnTo>
                      <a:pt x="32" y="16"/>
                    </a:lnTo>
                    <a:lnTo>
                      <a:pt x="32" y="14"/>
                    </a:lnTo>
                    <a:lnTo>
                      <a:pt x="32" y="14"/>
                    </a:lnTo>
                    <a:lnTo>
                      <a:pt x="32" y="14"/>
                    </a:lnTo>
                    <a:lnTo>
                      <a:pt x="32" y="12"/>
                    </a:lnTo>
                    <a:lnTo>
                      <a:pt x="32" y="12"/>
                    </a:lnTo>
                    <a:lnTo>
                      <a:pt x="32" y="10"/>
                    </a:lnTo>
                    <a:lnTo>
                      <a:pt x="30" y="8"/>
                    </a:lnTo>
                    <a:lnTo>
                      <a:pt x="30" y="6"/>
                    </a:lnTo>
                    <a:lnTo>
                      <a:pt x="28" y="6"/>
                    </a:lnTo>
                    <a:lnTo>
                      <a:pt x="28" y="4"/>
                    </a:lnTo>
                    <a:close/>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89" name="Freeform 164">
                <a:extLst>
                  <a:ext uri="{FF2B5EF4-FFF2-40B4-BE49-F238E27FC236}">
                    <a16:creationId xmlns:a16="http://schemas.microsoft.com/office/drawing/2014/main" id="{CD87497F-A80E-41B1-8DBE-CFD0B465A1C0}"/>
                  </a:ext>
                </a:extLst>
              </p:cNvPr>
              <p:cNvSpPr>
                <a:spLocks/>
              </p:cNvSpPr>
              <p:nvPr/>
            </p:nvSpPr>
            <p:spPr bwMode="auto">
              <a:xfrm>
                <a:off x="5339053" y="2390942"/>
                <a:ext cx="311150" cy="269875"/>
              </a:xfrm>
              <a:custGeom>
                <a:avLst/>
                <a:gdLst>
                  <a:gd name="T0" fmla="*/ 50 w 196"/>
                  <a:gd name="T1" fmla="*/ 96 h 170"/>
                  <a:gd name="T2" fmla="*/ 60 w 196"/>
                  <a:gd name="T3" fmla="*/ 88 h 170"/>
                  <a:gd name="T4" fmla="*/ 66 w 196"/>
                  <a:gd name="T5" fmla="*/ 80 h 170"/>
                  <a:gd name="T6" fmla="*/ 86 w 196"/>
                  <a:gd name="T7" fmla="*/ 66 h 170"/>
                  <a:gd name="T8" fmla="*/ 106 w 196"/>
                  <a:gd name="T9" fmla="*/ 52 h 170"/>
                  <a:gd name="T10" fmla="*/ 126 w 196"/>
                  <a:gd name="T11" fmla="*/ 40 h 170"/>
                  <a:gd name="T12" fmla="*/ 160 w 196"/>
                  <a:gd name="T13" fmla="*/ 28 h 170"/>
                  <a:gd name="T14" fmla="*/ 184 w 196"/>
                  <a:gd name="T15" fmla="*/ 20 h 170"/>
                  <a:gd name="T16" fmla="*/ 194 w 196"/>
                  <a:gd name="T17" fmla="*/ 16 h 170"/>
                  <a:gd name="T18" fmla="*/ 196 w 196"/>
                  <a:gd name="T19" fmla="*/ 12 h 170"/>
                  <a:gd name="T20" fmla="*/ 192 w 196"/>
                  <a:gd name="T21" fmla="*/ 6 h 170"/>
                  <a:gd name="T22" fmla="*/ 184 w 196"/>
                  <a:gd name="T23" fmla="*/ 2 h 170"/>
                  <a:gd name="T24" fmla="*/ 170 w 196"/>
                  <a:gd name="T25" fmla="*/ 2 h 170"/>
                  <a:gd name="T26" fmla="*/ 160 w 196"/>
                  <a:gd name="T27" fmla="*/ 4 h 170"/>
                  <a:gd name="T28" fmla="*/ 150 w 196"/>
                  <a:gd name="T29" fmla="*/ 14 h 170"/>
                  <a:gd name="T30" fmla="*/ 136 w 196"/>
                  <a:gd name="T31" fmla="*/ 18 h 170"/>
                  <a:gd name="T32" fmla="*/ 110 w 196"/>
                  <a:gd name="T33" fmla="*/ 22 h 170"/>
                  <a:gd name="T34" fmla="*/ 98 w 196"/>
                  <a:gd name="T35" fmla="*/ 22 h 170"/>
                  <a:gd name="T36" fmla="*/ 92 w 196"/>
                  <a:gd name="T37" fmla="*/ 26 h 170"/>
                  <a:gd name="T38" fmla="*/ 84 w 196"/>
                  <a:gd name="T39" fmla="*/ 34 h 170"/>
                  <a:gd name="T40" fmla="*/ 76 w 196"/>
                  <a:gd name="T41" fmla="*/ 36 h 170"/>
                  <a:gd name="T42" fmla="*/ 68 w 196"/>
                  <a:gd name="T43" fmla="*/ 34 h 170"/>
                  <a:gd name="T44" fmla="*/ 64 w 196"/>
                  <a:gd name="T45" fmla="*/ 40 h 170"/>
                  <a:gd name="T46" fmla="*/ 60 w 196"/>
                  <a:gd name="T47" fmla="*/ 46 h 170"/>
                  <a:gd name="T48" fmla="*/ 54 w 196"/>
                  <a:gd name="T49" fmla="*/ 48 h 170"/>
                  <a:gd name="T50" fmla="*/ 38 w 196"/>
                  <a:gd name="T51" fmla="*/ 50 h 170"/>
                  <a:gd name="T52" fmla="*/ 32 w 196"/>
                  <a:gd name="T53" fmla="*/ 54 h 170"/>
                  <a:gd name="T54" fmla="*/ 30 w 196"/>
                  <a:gd name="T55" fmla="*/ 66 h 170"/>
                  <a:gd name="T56" fmla="*/ 30 w 196"/>
                  <a:gd name="T57" fmla="*/ 76 h 170"/>
                  <a:gd name="T58" fmla="*/ 28 w 196"/>
                  <a:gd name="T59" fmla="*/ 80 h 170"/>
                  <a:gd name="T60" fmla="*/ 24 w 196"/>
                  <a:gd name="T61" fmla="*/ 80 h 170"/>
                  <a:gd name="T62" fmla="*/ 18 w 196"/>
                  <a:gd name="T63" fmla="*/ 78 h 170"/>
                  <a:gd name="T64" fmla="*/ 16 w 196"/>
                  <a:gd name="T65" fmla="*/ 82 h 170"/>
                  <a:gd name="T66" fmla="*/ 18 w 196"/>
                  <a:gd name="T67" fmla="*/ 88 h 170"/>
                  <a:gd name="T68" fmla="*/ 16 w 196"/>
                  <a:gd name="T69" fmla="*/ 94 h 170"/>
                  <a:gd name="T70" fmla="*/ 8 w 196"/>
                  <a:gd name="T71" fmla="*/ 100 h 170"/>
                  <a:gd name="T72" fmla="*/ 4 w 196"/>
                  <a:gd name="T73" fmla="*/ 106 h 170"/>
                  <a:gd name="T74" fmla="*/ 2 w 196"/>
                  <a:gd name="T75" fmla="*/ 122 h 170"/>
                  <a:gd name="T76" fmla="*/ 0 w 196"/>
                  <a:gd name="T77" fmla="*/ 136 h 170"/>
                  <a:gd name="T78" fmla="*/ 2 w 196"/>
                  <a:gd name="T79" fmla="*/ 140 h 170"/>
                  <a:gd name="T80" fmla="*/ 12 w 196"/>
                  <a:gd name="T81" fmla="*/ 144 h 170"/>
                  <a:gd name="T82" fmla="*/ 16 w 196"/>
                  <a:gd name="T83" fmla="*/ 150 h 170"/>
                  <a:gd name="T84" fmla="*/ 22 w 196"/>
                  <a:gd name="T85" fmla="*/ 164 h 170"/>
                  <a:gd name="T86" fmla="*/ 26 w 196"/>
                  <a:gd name="T87" fmla="*/ 168 h 170"/>
                  <a:gd name="T88" fmla="*/ 40 w 196"/>
                  <a:gd name="T89" fmla="*/ 170 h 170"/>
                  <a:gd name="T90" fmla="*/ 60 w 196"/>
                  <a:gd name="T91" fmla="*/ 170 h 170"/>
                  <a:gd name="T92" fmla="*/ 68 w 196"/>
                  <a:gd name="T93" fmla="*/ 168 h 170"/>
                  <a:gd name="T94" fmla="*/ 70 w 196"/>
                  <a:gd name="T95" fmla="*/ 162 h 170"/>
                  <a:gd name="T96" fmla="*/ 70 w 196"/>
                  <a:gd name="T97" fmla="*/ 156 h 170"/>
                  <a:gd name="T98" fmla="*/ 58 w 196"/>
                  <a:gd name="T99" fmla="*/ 152 h 170"/>
                  <a:gd name="T100" fmla="*/ 48 w 196"/>
                  <a:gd name="T101" fmla="*/ 144 h 170"/>
                  <a:gd name="T102" fmla="*/ 44 w 196"/>
                  <a:gd name="T103" fmla="*/ 138 h 170"/>
                  <a:gd name="T104" fmla="*/ 44 w 196"/>
                  <a:gd name="T105" fmla="*/ 118 h 170"/>
                  <a:gd name="T106" fmla="*/ 48 w 196"/>
                  <a:gd name="T107" fmla="*/ 104 h 170"/>
                  <a:gd name="T108" fmla="*/ 48 w 196"/>
                  <a:gd name="T109" fmla="*/ 9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6" h="170">
                    <a:moveTo>
                      <a:pt x="48" y="98"/>
                    </a:moveTo>
                    <a:lnTo>
                      <a:pt x="48" y="98"/>
                    </a:lnTo>
                    <a:lnTo>
                      <a:pt x="48" y="98"/>
                    </a:lnTo>
                    <a:lnTo>
                      <a:pt x="50" y="98"/>
                    </a:lnTo>
                    <a:lnTo>
                      <a:pt x="50" y="96"/>
                    </a:lnTo>
                    <a:lnTo>
                      <a:pt x="52" y="94"/>
                    </a:lnTo>
                    <a:lnTo>
                      <a:pt x="54" y="94"/>
                    </a:lnTo>
                    <a:lnTo>
                      <a:pt x="58" y="90"/>
                    </a:lnTo>
                    <a:lnTo>
                      <a:pt x="58" y="90"/>
                    </a:lnTo>
                    <a:lnTo>
                      <a:pt x="60" y="88"/>
                    </a:lnTo>
                    <a:lnTo>
                      <a:pt x="62" y="86"/>
                    </a:lnTo>
                    <a:lnTo>
                      <a:pt x="62" y="86"/>
                    </a:lnTo>
                    <a:lnTo>
                      <a:pt x="64" y="84"/>
                    </a:lnTo>
                    <a:lnTo>
                      <a:pt x="66" y="82"/>
                    </a:lnTo>
                    <a:lnTo>
                      <a:pt x="66" y="80"/>
                    </a:lnTo>
                    <a:lnTo>
                      <a:pt x="68" y="78"/>
                    </a:lnTo>
                    <a:lnTo>
                      <a:pt x="74" y="74"/>
                    </a:lnTo>
                    <a:lnTo>
                      <a:pt x="78" y="72"/>
                    </a:lnTo>
                    <a:lnTo>
                      <a:pt x="82" y="68"/>
                    </a:lnTo>
                    <a:lnTo>
                      <a:pt x="86" y="66"/>
                    </a:lnTo>
                    <a:lnTo>
                      <a:pt x="92" y="62"/>
                    </a:lnTo>
                    <a:lnTo>
                      <a:pt x="98" y="60"/>
                    </a:lnTo>
                    <a:lnTo>
                      <a:pt x="102" y="56"/>
                    </a:lnTo>
                    <a:lnTo>
                      <a:pt x="104" y="54"/>
                    </a:lnTo>
                    <a:lnTo>
                      <a:pt x="106" y="52"/>
                    </a:lnTo>
                    <a:lnTo>
                      <a:pt x="112" y="48"/>
                    </a:lnTo>
                    <a:lnTo>
                      <a:pt x="120" y="44"/>
                    </a:lnTo>
                    <a:lnTo>
                      <a:pt x="122" y="42"/>
                    </a:lnTo>
                    <a:lnTo>
                      <a:pt x="124" y="40"/>
                    </a:lnTo>
                    <a:lnTo>
                      <a:pt x="126" y="40"/>
                    </a:lnTo>
                    <a:lnTo>
                      <a:pt x="128" y="38"/>
                    </a:lnTo>
                    <a:lnTo>
                      <a:pt x="132" y="38"/>
                    </a:lnTo>
                    <a:lnTo>
                      <a:pt x="138" y="36"/>
                    </a:lnTo>
                    <a:lnTo>
                      <a:pt x="152" y="30"/>
                    </a:lnTo>
                    <a:lnTo>
                      <a:pt x="160" y="28"/>
                    </a:lnTo>
                    <a:lnTo>
                      <a:pt x="166" y="26"/>
                    </a:lnTo>
                    <a:lnTo>
                      <a:pt x="170" y="24"/>
                    </a:lnTo>
                    <a:lnTo>
                      <a:pt x="176" y="22"/>
                    </a:lnTo>
                    <a:lnTo>
                      <a:pt x="182" y="20"/>
                    </a:lnTo>
                    <a:lnTo>
                      <a:pt x="184" y="20"/>
                    </a:lnTo>
                    <a:lnTo>
                      <a:pt x="186" y="18"/>
                    </a:lnTo>
                    <a:lnTo>
                      <a:pt x="188" y="18"/>
                    </a:lnTo>
                    <a:lnTo>
                      <a:pt x="192" y="16"/>
                    </a:lnTo>
                    <a:lnTo>
                      <a:pt x="192" y="16"/>
                    </a:lnTo>
                    <a:lnTo>
                      <a:pt x="194" y="16"/>
                    </a:lnTo>
                    <a:lnTo>
                      <a:pt x="194" y="14"/>
                    </a:lnTo>
                    <a:lnTo>
                      <a:pt x="196" y="14"/>
                    </a:lnTo>
                    <a:lnTo>
                      <a:pt x="196" y="14"/>
                    </a:lnTo>
                    <a:lnTo>
                      <a:pt x="196" y="14"/>
                    </a:lnTo>
                    <a:lnTo>
                      <a:pt x="196" y="12"/>
                    </a:lnTo>
                    <a:lnTo>
                      <a:pt x="194" y="12"/>
                    </a:lnTo>
                    <a:lnTo>
                      <a:pt x="194" y="10"/>
                    </a:lnTo>
                    <a:lnTo>
                      <a:pt x="194" y="8"/>
                    </a:lnTo>
                    <a:lnTo>
                      <a:pt x="192" y="6"/>
                    </a:lnTo>
                    <a:lnTo>
                      <a:pt x="192" y="6"/>
                    </a:lnTo>
                    <a:lnTo>
                      <a:pt x="190" y="4"/>
                    </a:lnTo>
                    <a:lnTo>
                      <a:pt x="188" y="4"/>
                    </a:lnTo>
                    <a:lnTo>
                      <a:pt x="188" y="2"/>
                    </a:lnTo>
                    <a:lnTo>
                      <a:pt x="186" y="2"/>
                    </a:lnTo>
                    <a:lnTo>
                      <a:pt x="184" y="2"/>
                    </a:lnTo>
                    <a:lnTo>
                      <a:pt x="184" y="2"/>
                    </a:lnTo>
                    <a:lnTo>
                      <a:pt x="180" y="2"/>
                    </a:lnTo>
                    <a:lnTo>
                      <a:pt x="176" y="0"/>
                    </a:lnTo>
                    <a:lnTo>
                      <a:pt x="172" y="0"/>
                    </a:lnTo>
                    <a:lnTo>
                      <a:pt x="170" y="2"/>
                    </a:lnTo>
                    <a:lnTo>
                      <a:pt x="166" y="2"/>
                    </a:lnTo>
                    <a:lnTo>
                      <a:pt x="164" y="2"/>
                    </a:lnTo>
                    <a:lnTo>
                      <a:pt x="162" y="2"/>
                    </a:lnTo>
                    <a:lnTo>
                      <a:pt x="162" y="4"/>
                    </a:lnTo>
                    <a:lnTo>
                      <a:pt x="160" y="4"/>
                    </a:lnTo>
                    <a:lnTo>
                      <a:pt x="158" y="6"/>
                    </a:lnTo>
                    <a:lnTo>
                      <a:pt x="156" y="8"/>
                    </a:lnTo>
                    <a:lnTo>
                      <a:pt x="152" y="12"/>
                    </a:lnTo>
                    <a:lnTo>
                      <a:pt x="150" y="14"/>
                    </a:lnTo>
                    <a:lnTo>
                      <a:pt x="150" y="14"/>
                    </a:lnTo>
                    <a:lnTo>
                      <a:pt x="148" y="14"/>
                    </a:lnTo>
                    <a:lnTo>
                      <a:pt x="146" y="16"/>
                    </a:lnTo>
                    <a:lnTo>
                      <a:pt x="144" y="18"/>
                    </a:lnTo>
                    <a:lnTo>
                      <a:pt x="140" y="18"/>
                    </a:lnTo>
                    <a:lnTo>
                      <a:pt x="136" y="18"/>
                    </a:lnTo>
                    <a:lnTo>
                      <a:pt x="130" y="20"/>
                    </a:lnTo>
                    <a:lnTo>
                      <a:pt x="124" y="22"/>
                    </a:lnTo>
                    <a:lnTo>
                      <a:pt x="122" y="22"/>
                    </a:lnTo>
                    <a:lnTo>
                      <a:pt x="118" y="22"/>
                    </a:lnTo>
                    <a:lnTo>
                      <a:pt x="110" y="22"/>
                    </a:lnTo>
                    <a:lnTo>
                      <a:pt x="106" y="22"/>
                    </a:lnTo>
                    <a:lnTo>
                      <a:pt x="102" y="22"/>
                    </a:lnTo>
                    <a:lnTo>
                      <a:pt x="102" y="22"/>
                    </a:lnTo>
                    <a:lnTo>
                      <a:pt x="100" y="22"/>
                    </a:lnTo>
                    <a:lnTo>
                      <a:pt x="98" y="22"/>
                    </a:lnTo>
                    <a:lnTo>
                      <a:pt x="96" y="22"/>
                    </a:lnTo>
                    <a:lnTo>
                      <a:pt x="96" y="22"/>
                    </a:lnTo>
                    <a:lnTo>
                      <a:pt x="96" y="24"/>
                    </a:lnTo>
                    <a:lnTo>
                      <a:pt x="94" y="24"/>
                    </a:lnTo>
                    <a:lnTo>
                      <a:pt x="92" y="26"/>
                    </a:lnTo>
                    <a:lnTo>
                      <a:pt x="90" y="28"/>
                    </a:lnTo>
                    <a:lnTo>
                      <a:pt x="88" y="30"/>
                    </a:lnTo>
                    <a:lnTo>
                      <a:pt x="86" y="32"/>
                    </a:lnTo>
                    <a:lnTo>
                      <a:pt x="84" y="34"/>
                    </a:lnTo>
                    <a:lnTo>
                      <a:pt x="84" y="34"/>
                    </a:lnTo>
                    <a:lnTo>
                      <a:pt x="82" y="36"/>
                    </a:lnTo>
                    <a:lnTo>
                      <a:pt x="82" y="36"/>
                    </a:lnTo>
                    <a:lnTo>
                      <a:pt x="82" y="36"/>
                    </a:lnTo>
                    <a:lnTo>
                      <a:pt x="78" y="36"/>
                    </a:lnTo>
                    <a:lnTo>
                      <a:pt x="76" y="36"/>
                    </a:lnTo>
                    <a:lnTo>
                      <a:pt x="74" y="34"/>
                    </a:lnTo>
                    <a:lnTo>
                      <a:pt x="72" y="34"/>
                    </a:lnTo>
                    <a:lnTo>
                      <a:pt x="70" y="34"/>
                    </a:lnTo>
                    <a:lnTo>
                      <a:pt x="68" y="34"/>
                    </a:lnTo>
                    <a:lnTo>
                      <a:pt x="68" y="34"/>
                    </a:lnTo>
                    <a:lnTo>
                      <a:pt x="66" y="36"/>
                    </a:lnTo>
                    <a:lnTo>
                      <a:pt x="66" y="36"/>
                    </a:lnTo>
                    <a:lnTo>
                      <a:pt x="66" y="36"/>
                    </a:lnTo>
                    <a:lnTo>
                      <a:pt x="64" y="38"/>
                    </a:lnTo>
                    <a:lnTo>
                      <a:pt x="64" y="40"/>
                    </a:lnTo>
                    <a:lnTo>
                      <a:pt x="62" y="40"/>
                    </a:lnTo>
                    <a:lnTo>
                      <a:pt x="62" y="42"/>
                    </a:lnTo>
                    <a:lnTo>
                      <a:pt x="60" y="44"/>
                    </a:lnTo>
                    <a:lnTo>
                      <a:pt x="60" y="46"/>
                    </a:lnTo>
                    <a:lnTo>
                      <a:pt x="60" y="46"/>
                    </a:lnTo>
                    <a:lnTo>
                      <a:pt x="58" y="46"/>
                    </a:lnTo>
                    <a:lnTo>
                      <a:pt x="58" y="48"/>
                    </a:lnTo>
                    <a:lnTo>
                      <a:pt x="56" y="48"/>
                    </a:lnTo>
                    <a:lnTo>
                      <a:pt x="54" y="48"/>
                    </a:lnTo>
                    <a:lnTo>
                      <a:pt x="54" y="48"/>
                    </a:lnTo>
                    <a:lnTo>
                      <a:pt x="50" y="48"/>
                    </a:lnTo>
                    <a:lnTo>
                      <a:pt x="46" y="48"/>
                    </a:lnTo>
                    <a:lnTo>
                      <a:pt x="42" y="48"/>
                    </a:lnTo>
                    <a:lnTo>
                      <a:pt x="38" y="50"/>
                    </a:lnTo>
                    <a:lnTo>
                      <a:pt x="38" y="50"/>
                    </a:lnTo>
                    <a:lnTo>
                      <a:pt x="36" y="50"/>
                    </a:lnTo>
                    <a:lnTo>
                      <a:pt x="34" y="50"/>
                    </a:lnTo>
                    <a:lnTo>
                      <a:pt x="34" y="52"/>
                    </a:lnTo>
                    <a:lnTo>
                      <a:pt x="32" y="52"/>
                    </a:lnTo>
                    <a:lnTo>
                      <a:pt x="32" y="54"/>
                    </a:lnTo>
                    <a:lnTo>
                      <a:pt x="32" y="54"/>
                    </a:lnTo>
                    <a:lnTo>
                      <a:pt x="32" y="56"/>
                    </a:lnTo>
                    <a:lnTo>
                      <a:pt x="30" y="58"/>
                    </a:lnTo>
                    <a:lnTo>
                      <a:pt x="30" y="60"/>
                    </a:lnTo>
                    <a:lnTo>
                      <a:pt x="30" y="66"/>
                    </a:lnTo>
                    <a:lnTo>
                      <a:pt x="30" y="68"/>
                    </a:lnTo>
                    <a:lnTo>
                      <a:pt x="30" y="70"/>
                    </a:lnTo>
                    <a:lnTo>
                      <a:pt x="30" y="72"/>
                    </a:lnTo>
                    <a:lnTo>
                      <a:pt x="30" y="72"/>
                    </a:lnTo>
                    <a:lnTo>
                      <a:pt x="30" y="76"/>
                    </a:lnTo>
                    <a:lnTo>
                      <a:pt x="30" y="78"/>
                    </a:lnTo>
                    <a:lnTo>
                      <a:pt x="30" y="78"/>
                    </a:lnTo>
                    <a:lnTo>
                      <a:pt x="28" y="80"/>
                    </a:lnTo>
                    <a:lnTo>
                      <a:pt x="28" y="80"/>
                    </a:lnTo>
                    <a:lnTo>
                      <a:pt x="28" y="80"/>
                    </a:lnTo>
                    <a:lnTo>
                      <a:pt x="28" y="82"/>
                    </a:lnTo>
                    <a:lnTo>
                      <a:pt x="28" y="82"/>
                    </a:lnTo>
                    <a:lnTo>
                      <a:pt x="26" y="82"/>
                    </a:lnTo>
                    <a:lnTo>
                      <a:pt x="26" y="82"/>
                    </a:lnTo>
                    <a:lnTo>
                      <a:pt x="24" y="80"/>
                    </a:lnTo>
                    <a:lnTo>
                      <a:pt x="22" y="80"/>
                    </a:lnTo>
                    <a:lnTo>
                      <a:pt x="20" y="80"/>
                    </a:lnTo>
                    <a:lnTo>
                      <a:pt x="20" y="80"/>
                    </a:lnTo>
                    <a:lnTo>
                      <a:pt x="18" y="78"/>
                    </a:lnTo>
                    <a:lnTo>
                      <a:pt x="18" y="78"/>
                    </a:lnTo>
                    <a:lnTo>
                      <a:pt x="18" y="80"/>
                    </a:lnTo>
                    <a:lnTo>
                      <a:pt x="18" y="80"/>
                    </a:lnTo>
                    <a:lnTo>
                      <a:pt x="16" y="80"/>
                    </a:lnTo>
                    <a:lnTo>
                      <a:pt x="16" y="80"/>
                    </a:lnTo>
                    <a:lnTo>
                      <a:pt x="16" y="82"/>
                    </a:lnTo>
                    <a:lnTo>
                      <a:pt x="18" y="84"/>
                    </a:lnTo>
                    <a:lnTo>
                      <a:pt x="18" y="84"/>
                    </a:lnTo>
                    <a:lnTo>
                      <a:pt x="18" y="86"/>
                    </a:lnTo>
                    <a:lnTo>
                      <a:pt x="18" y="88"/>
                    </a:lnTo>
                    <a:lnTo>
                      <a:pt x="18" y="88"/>
                    </a:lnTo>
                    <a:lnTo>
                      <a:pt x="18" y="88"/>
                    </a:lnTo>
                    <a:lnTo>
                      <a:pt x="18" y="90"/>
                    </a:lnTo>
                    <a:lnTo>
                      <a:pt x="18" y="90"/>
                    </a:lnTo>
                    <a:lnTo>
                      <a:pt x="16" y="92"/>
                    </a:lnTo>
                    <a:lnTo>
                      <a:pt x="16" y="94"/>
                    </a:lnTo>
                    <a:lnTo>
                      <a:pt x="14" y="96"/>
                    </a:lnTo>
                    <a:lnTo>
                      <a:pt x="14" y="96"/>
                    </a:lnTo>
                    <a:lnTo>
                      <a:pt x="12" y="98"/>
                    </a:lnTo>
                    <a:lnTo>
                      <a:pt x="10" y="98"/>
                    </a:lnTo>
                    <a:lnTo>
                      <a:pt x="8" y="100"/>
                    </a:lnTo>
                    <a:lnTo>
                      <a:pt x="8" y="100"/>
                    </a:lnTo>
                    <a:lnTo>
                      <a:pt x="6" y="100"/>
                    </a:lnTo>
                    <a:lnTo>
                      <a:pt x="6" y="102"/>
                    </a:lnTo>
                    <a:lnTo>
                      <a:pt x="6" y="104"/>
                    </a:lnTo>
                    <a:lnTo>
                      <a:pt x="4" y="106"/>
                    </a:lnTo>
                    <a:lnTo>
                      <a:pt x="4" y="110"/>
                    </a:lnTo>
                    <a:lnTo>
                      <a:pt x="4" y="114"/>
                    </a:lnTo>
                    <a:lnTo>
                      <a:pt x="4" y="118"/>
                    </a:lnTo>
                    <a:lnTo>
                      <a:pt x="2" y="120"/>
                    </a:lnTo>
                    <a:lnTo>
                      <a:pt x="2" y="122"/>
                    </a:lnTo>
                    <a:lnTo>
                      <a:pt x="0" y="128"/>
                    </a:lnTo>
                    <a:lnTo>
                      <a:pt x="0" y="130"/>
                    </a:lnTo>
                    <a:lnTo>
                      <a:pt x="0" y="134"/>
                    </a:lnTo>
                    <a:lnTo>
                      <a:pt x="0" y="134"/>
                    </a:lnTo>
                    <a:lnTo>
                      <a:pt x="0" y="136"/>
                    </a:lnTo>
                    <a:lnTo>
                      <a:pt x="0" y="136"/>
                    </a:lnTo>
                    <a:lnTo>
                      <a:pt x="0" y="138"/>
                    </a:lnTo>
                    <a:lnTo>
                      <a:pt x="0" y="138"/>
                    </a:lnTo>
                    <a:lnTo>
                      <a:pt x="2" y="138"/>
                    </a:lnTo>
                    <a:lnTo>
                      <a:pt x="2" y="140"/>
                    </a:lnTo>
                    <a:lnTo>
                      <a:pt x="4" y="140"/>
                    </a:lnTo>
                    <a:lnTo>
                      <a:pt x="6" y="142"/>
                    </a:lnTo>
                    <a:lnTo>
                      <a:pt x="10" y="142"/>
                    </a:lnTo>
                    <a:lnTo>
                      <a:pt x="12" y="144"/>
                    </a:lnTo>
                    <a:lnTo>
                      <a:pt x="12" y="144"/>
                    </a:lnTo>
                    <a:lnTo>
                      <a:pt x="14" y="144"/>
                    </a:lnTo>
                    <a:lnTo>
                      <a:pt x="14" y="146"/>
                    </a:lnTo>
                    <a:lnTo>
                      <a:pt x="14" y="146"/>
                    </a:lnTo>
                    <a:lnTo>
                      <a:pt x="16" y="148"/>
                    </a:lnTo>
                    <a:lnTo>
                      <a:pt x="16" y="150"/>
                    </a:lnTo>
                    <a:lnTo>
                      <a:pt x="18" y="152"/>
                    </a:lnTo>
                    <a:lnTo>
                      <a:pt x="18" y="156"/>
                    </a:lnTo>
                    <a:lnTo>
                      <a:pt x="20" y="160"/>
                    </a:lnTo>
                    <a:lnTo>
                      <a:pt x="22" y="164"/>
                    </a:lnTo>
                    <a:lnTo>
                      <a:pt x="22" y="164"/>
                    </a:lnTo>
                    <a:lnTo>
                      <a:pt x="22" y="166"/>
                    </a:lnTo>
                    <a:lnTo>
                      <a:pt x="24" y="168"/>
                    </a:lnTo>
                    <a:lnTo>
                      <a:pt x="24" y="168"/>
                    </a:lnTo>
                    <a:lnTo>
                      <a:pt x="26" y="168"/>
                    </a:lnTo>
                    <a:lnTo>
                      <a:pt x="26" y="168"/>
                    </a:lnTo>
                    <a:lnTo>
                      <a:pt x="28" y="170"/>
                    </a:lnTo>
                    <a:lnTo>
                      <a:pt x="32" y="170"/>
                    </a:lnTo>
                    <a:lnTo>
                      <a:pt x="34" y="170"/>
                    </a:lnTo>
                    <a:lnTo>
                      <a:pt x="36" y="170"/>
                    </a:lnTo>
                    <a:lnTo>
                      <a:pt x="40" y="170"/>
                    </a:lnTo>
                    <a:lnTo>
                      <a:pt x="44" y="170"/>
                    </a:lnTo>
                    <a:lnTo>
                      <a:pt x="50" y="170"/>
                    </a:lnTo>
                    <a:lnTo>
                      <a:pt x="52" y="170"/>
                    </a:lnTo>
                    <a:lnTo>
                      <a:pt x="56" y="170"/>
                    </a:lnTo>
                    <a:lnTo>
                      <a:pt x="60" y="170"/>
                    </a:lnTo>
                    <a:lnTo>
                      <a:pt x="62" y="170"/>
                    </a:lnTo>
                    <a:lnTo>
                      <a:pt x="64" y="170"/>
                    </a:lnTo>
                    <a:lnTo>
                      <a:pt x="66" y="170"/>
                    </a:lnTo>
                    <a:lnTo>
                      <a:pt x="66" y="168"/>
                    </a:lnTo>
                    <a:lnTo>
                      <a:pt x="68" y="168"/>
                    </a:lnTo>
                    <a:lnTo>
                      <a:pt x="68" y="168"/>
                    </a:lnTo>
                    <a:lnTo>
                      <a:pt x="68" y="166"/>
                    </a:lnTo>
                    <a:lnTo>
                      <a:pt x="70" y="164"/>
                    </a:lnTo>
                    <a:lnTo>
                      <a:pt x="70" y="164"/>
                    </a:lnTo>
                    <a:lnTo>
                      <a:pt x="70" y="162"/>
                    </a:lnTo>
                    <a:lnTo>
                      <a:pt x="70" y="160"/>
                    </a:lnTo>
                    <a:lnTo>
                      <a:pt x="70" y="160"/>
                    </a:lnTo>
                    <a:lnTo>
                      <a:pt x="70" y="158"/>
                    </a:lnTo>
                    <a:lnTo>
                      <a:pt x="70" y="158"/>
                    </a:lnTo>
                    <a:lnTo>
                      <a:pt x="70" y="156"/>
                    </a:lnTo>
                    <a:lnTo>
                      <a:pt x="68" y="156"/>
                    </a:lnTo>
                    <a:lnTo>
                      <a:pt x="68" y="156"/>
                    </a:lnTo>
                    <a:lnTo>
                      <a:pt x="66" y="154"/>
                    </a:lnTo>
                    <a:lnTo>
                      <a:pt x="64" y="152"/>
                    </a:lnTo>
                    <a:lnTo>
                      <a:pt x="58" y="152"/>
                    </a:lnTo>
                    <a:lnTo>
                      <a:pt x="56" y="150"/>
                    </a:lnTo>
                    <a:lnTo>
                      <a:pt x="54" y="148"/>
                    </a:lnTo>
                    <a:lnTo>
                      <a:pt x="52" y="148"/>
                    </a:lnTo>
                    <a:lnTo>
                      <a:pt x="50" y="144"/>
                    </a:lnTo>
                    <a:lnTo>
                      <a:pt x="48" y="144"/>
                    </a:lnTo>
                    <a:lnTo>
                      <a:pt x="46" y="142"/>
                    </a:lnTo>
                    <a:lnTo>
                      <a:pt x="46" y="140"/>
                    </a:lnTo>
                    <a:lnTo>
                      <a:pt x="44" y="138"/>
                    </a:lnTo>
                    <a:lnTo>
                      <a:pt x="44" y="138"/>
                    </a:lnTo>
                    <a:lnTo>
                      <a:pt x="44" y="138"/>
                    </a:lnTo>
                    <a:lnTo>
                      <a:pt x="44" y="134"/>
                    </a:lnTo>
                    <a:lnTo>
                      <a:pt x="44" y="132"/>
                    </a:lnTo>
                    <a:lnTo>
                      <a:pt x="44" y="128"/>
                    </a:lnTo>
                    <a:lnTo>
                      <a:pt x="44" y="124"/>
                    </a:lnTo>
                    <a:lnTo>
                      <a:pt x="44" y="118"/>
                    </a:lnTo>
                    <a:lnTo>
                      <a:pt x="46" y="116"/>
                    </a:lnTo>
                    <a:lnTo>
                      <a:pt x="46" y="116"/>
                    </a:lnTo>
                    <a:lnTo>
                      <a:pt x="46" y="110"/>
                    </a:lnTo>
                    <a:lnTo>
                      <a:pt x="48" y="106"/>
                    </a:lnTo>
                    <a:lnTo>
                      <a:pt x="48" y="104"/>
                    </a:lnTo>
                    <a:lnTo>
                      <a:pt x="48" y="102"/>
                    </a:lnTo>
                    <a:lnTo>
                      <a:pt x="48" y="102"/>
                    </a:lnTo>
                    <a:lnTo>
                      <a:pt x="48" y="100"/>
                    </a:lnTo>
                    <a:lnTo>
                      <a:pt x="48" y="100"/>
                    </a:lnTo>
                    <a:lnTo>
                      <a:pt x="48" y="98"/>
                    </a:lnTo>
                    <a:close/>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90" name="Freeform 166">
                <a:extLst>
                  <a:ext uri="{FF2B5EF4-FFF2-40B4-BE49-F238E27FC236}">
                    <a16:creationId xmlns:a16="http://schemas.microsoft.com/office/drawing/2014/main" id="{F4BC20AC-BDDB-4F42-B7F2-839877DB284A}"/>
                  </a:ext>
                </a:extLst>
              </p:cNvPr>
              <p:cNvSpPr>
                <a:spLocks/>
              </p:cNvSpPr>
              <p:nvPr/>
            </p:nvSpPr>
            <p:spPr bwMode="auto">
              <a:xfrm>
                <a:off x="5688303" y="2489367"/>
                <a:ext cx="15875" cy="28575"/>
              </a:xfrm>
              <a:custGeom>
                <a:avLst/>
                <a:gdLst>
                  <a:gd name="T0" fmla="*/ 6 w 10"/>
                  <a:gd name="T1" fmla="*/ 18 h 18"/>
                  <a:gd name="T2" fmla="*/ 6 w 10"/>
                  <a:gd name="T3" fmla="*/ 18 h 18"/>
                  <a:gd name="T4" fmla="*/ 6 w 10"/>
                  <a:gd name="T5" fmla="*/ 16 h 18"/>
                  <a:gd name="T6" fmla="*/ 8 w 10"/>
                  <a:gd name="T7" fmla="*/ 16 h 18"/>
                  <a:gd name="T8" fmla="*/ 8 w 10"/>
                  <a:gd name="T9" fmla="*/ 16 h 18"/>
                  <a:gd name="T10" fmla="*/ 8 w 10"/>
                  <a:gd name="T11" fmla="*/ 14 h 18"/>
                  <a:gd name="T12" fmla="*/ 10 w 10"/>
                  <a:gd name="T13" fmla="*/ 14 h 18"/>
                  <a:gd name="T14" fmla="*/ 10 w 10"/>
                  <a:gd name="T15" fmla="*/ 12 h 18"/>
                  <a:gd name="T16" fmla="*/ 10 w 10"/>
                  <a:gd name="T17" fmla="*/ 10 h 18"/>
                  <a:gd name="T18" fmla="*/ 10 w 10"/>
                  <a:gd name="T19" fmla="*/ 10 h 18"/>
                  <a:gd name="T20" fmla="*/ 10 w 10"/>
                  <a:gd name="T21" fmla="*/ 8 h 18"/>
                  <a:gd name="T22" fmla="*/ 10 w 10"/>
                  <a:gd name="T23" fmla="*/ 6 h 18"/>
                  <a:gd name="T24" fmla="*/ 10 w 10"/>
                  <a:gd name="T25" fmla="*/ 4 h 18"/>
                  <a:gd name="T26" fmla="*/ 8 w 10"/>
                  <a:gd name="T27" fmla="*/ 4 h 18"/>
                  <a:gd name="T28" fmla="*/ 8 w 10"/>
                  <a:gd name="T29" fmla="*/ 2 h 18"/>
                  <a:gd name="T30" fmla="*/ 8 w 10"/>
                  <a:gd name="T31" fmla="*/ 2 h 18"/>
                  <a:gd name="T32" fmla="*/ 6 w 10"/>
                  <a:gd name="T33" fmla="*/ 2 h 18"/>
                  <a:gd name="T34" fmla="*/ 6 w 10"/>
                  <a:gd name="T35" fmla="*/ 0 h 18"/>
                  <a:gd name="T36" fmla="*/ 4 w 10"/>
                  <a:gd name="T37" fmla="*/ 2 h 18"/>
                  <a:gd name="T38" fmla="*/ 4 w 10"/>
                  <a:gd name="T39" fmla="*/ 2 h 18"/>
                  <a:gd name="T40" fmla="*/ 2 w 10"/>
                  <a:gd name="T41" fmla="*/ 2 h 18"/>
                  <a:gd name="T42" fmla="*/ 2 w 10"/>
                  <a:gd name="T43" fmla="*/ 4 h 18"/>
                  <a:gd name="T44" fmla="*/ 2 w 10"/>
                  <a:gd name="T45" fmla="*/ 4 h 18"/>
                  <a:gd name="T46" fmla="*/ 2 w 10"/>
                  <a:gd name="T47" fmla="*/ 6 h 18"/>
                  <a:gd name="T48" fmla="*/ 0 w 10"/>
                  <a:gd name="T49" fmla="*/ 8 h 18"/>
                  <a:gd name="T50" fmla="*/ 0 w 10"/>
                  <a:gd name="T51" fmla="*/ 10 h 18"/>
                  <a:gd name="T52" fmla="*/ 0 w 10"/>
                  <a:gd name="T53" fmla="*/ 10 h 18"/>
                  <a:gd name="T54" fmla="*/ 2 w 10"/>
                  <a:gd name="T55" fmla="*/ 12 h 18"/>
                  <a:gd name="T56" fmla="*/ 2 w 10"/>
                  <a:gd name="T57" fmla="*/ 14 h 18"/>
                  <a:gd name="T58" fmla="*/ 2 w 10"/>
                  <a:gd name="T59" fmla="*/ 14 h 18"/>
                  <a:gd name="T60" fmla="*/ 2 w 10"/>
                  <a:gd name="T61" fmla="*/ 16 h 18"/>
                  <a:gd name="T62" fmla="*/ 4 w 10"/>
                  <a:gd name="T63" fmla="*/ 16 h 18"/>
                  <a:gd name="T64" fmla="*/ 4 w 10"/>
                  <a:gd name="T65" fmla="*/ 16 h 18"/>
                  <a:gd name="T66" fmla="*/ 6 w 10"/>
                  <a:gd name="T6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 h="18">
                    <a:moveTo>
                      <a:pt x="6" y="18"/>
                    </a:moveTo>
                    <a:lnTo>
                      <a:pt x="6" y="18"/>
                    </a:lnTo>
                    <a:lnTo>
                      <a:pt x="6" y="16"/>
                    </a:lnTo>
                    <a:lnTo>
                      <a:pt x="8" y="16"/>
                    </a:lnTo>
                    <a:lnTo>
                      <a:pt x="8" y="16"/>
                    </a:lnTo>
                    <a:lnTo>
                      <a:pt x="8" y="14"/>
                    </a:lnTo>
                    <a:lnTo>
                      <a:pt x="10" y="14"/>
                    </a:lnTo>
                    <a:lnTo>
                      <a:pt x="10" y="12"/>
                    </a:lnTo>
                    <a:lnTo>
                      <a:pt x="10" y="10"/>
                    </a:lnTo>
                    <a:lnTo>
                      <a:pt x="10" y="10"/>
                    </a:lnTo>
                    <a:lnTo>
                      <a:pt x="10" y="8"/>
                    </a:lnTo>
                    <a:lnTo>
                      <a:pt x="10" y="6"/>
                    </a:lnTo>
                    <a:lnTo>
                      <a:pt x="10" y="4"/>
                    </a:lnTo>
                    <a:lnTo>
                      <a:pt x="8" y="4"/>
                    </a:lnTo>
                    <a:lnTo>
                      <a:pt x="8" y="2"/>
                    </a:lnTo>
                    <a:lnTo>
                      <a:pt x="8" y="2"/>
                    </a:lnTo>
                    <a:lnTo>
                      <a:pt x="6" y="2"/>
                    </a:lnTo>
                    <a:lnTo>
                      <a:pt x="6" y="0"/>
                    </a:lnTo>
                    <a:lnTo>
                      <a:pt x="4" y="2"/>
                    </a:lnTo>
                    <a:lnTo>
                      <a:pt x="4" y="2"/>
                    </a:lnTo>
                    <a:lnTo>
                      <a:pt x="2" y="2"/>
                    </a:lnTo>
                    <a:lnTo>
                      <a:pt x="2" y="4"/>
                    </a:lnTo>
                    <a:lnTo>
                      <a:pt x="2" y="4"/>
                    </a:lnTo>
                    <a:lnTo>
                      <a:pt x="2" y="6"/>
                    </a:lnTo>
                    <a:lnTo>
                      <a:pt x="0" y="8"/>
                    </a:lnTo>
                    <a:lnTo>
                      <a:pt x="0" y="10"/>
                    </a:lnTo>
                    <a:lnTo>
                      <a:pt x="0" y="10"/>
                    </a:lnTo>
                    <a:lnTo>
                      <a:pt x="2" y="12"/>
                    </a:lnTo>
                    <a:lnTo>
                      <a:pt x="2" y="14"/>
                    </a:lnTo>
                    <a:lnTo>
                      <a:pt x="2" y="14"/>
                    </a:lnTo>
                    <a:lnTo>
                      <a:pt x="2" y="16"/>
                    </a:lnTo>
                    <a:lnTo>
                      <a:pt x="4" y="16"/>
                    </a:lnTo>
                    <a:lnTo>
                      <a:pt x="4" y="16"/>
                    </a:lnTo>
                    <a:lnTo>
                      <a:pt x="6" y="18"/>
                    </a:lnTo>
                    <a:close/>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91" name="Freeform 168">
                <a:extLst>
                  <a:ext uri="{FF2B5EF4-FFF2-40B4-BE49-F238E27FC236}">
                    <a16:creationId xmlns:a16="http://schemas.microsoft.com/office/drawing/2014/main" id="{AC8886B5-82E8-48A0-8670-DEEF07149675}"/>
                  </a:ext>
                </a:extLst>
              </p:cNvPr>
              <p:cNvSpPr>
                <a:spLocks/>
              </p:cNvSpPr>
              <p:nvPr/>
            </p:nvSpPr>
            <p:spPr bwMode="auto">
              <a:xfrm>
                <a:off x="6037553" y="2184567"/>
                <a:ext cx="107950" cy="82550"/>
              </a:xfrm>
              <a:custGeom>
                <a:avLst/>
                <a:gdLst>
                  <a:gd name="T0" fmla="*/ 34 w 68"/>
                  <a:gd name="T1" fmla="*/ 8 h 52"/>
                  <a:gd name="T2" fmla="*/ 30 w 68"/>
                  <a:gd name="T3" fmla="*/ 10 h 52"/>
                  <a:gd name="T4" fmla="*/ 26 w 68"/>
                  <a:gd name="T5" fmla="*/ 14 h 52"/>
                  <a:gd name="T6" fmla="*/ 24 w 68"/>
                  <a:gd name="T7" fmla="*/ 16 h 52"/>
                  <a:gd name="T8" fmla="*/ 20 w 68"/>
                  <a:gd name="T9" fmla="*/ 18 h 52"/>
                  <a:gd name="T10" fmla="*/ 16 w 68"/>
                  <a:gd name="T11" fmla="*/ 18 h 52"/>
                  <a:gd name="T12" fmla="*/ 12 w 68"/>
                  <a:gd name="T13" fmla="*/ 18 h 52"/>
                  <a:gd name="T14" fmla="*/ 8 w 68"/>
                  <a:gd name="T15" fmla="*/ 20 h 52"/>
                  <a:gd name="T16" fmla="*/ 4 w 68"/>
                  <a:gd name="T17" fmla="*/ 22 h 52"/>
                  <a:gd name="T18" fmla="*/ 0 w 68"/>
                  <a:gd name="T19" fmla="*/ 26 h 52"/>
                  <a:gd name="T20" fmla="*/ 0 w 68"/>
                  <a:gd name="T21" fmla="*/ 26 h 52"/>
                  <a:gd name="T22" fmla="*/ 0 w 68"/>
                  <a:gd name="T23" fmla="*/ 28 h 52"/>
                  <a:gd name="T24" fmla="*/ 0 w 68"/>
                  <a:gd name="T25" fmla="*/ 30 h 52"/>
                  <a:gd name="T26" fmla="*/ 0 w 68"/>
                  <a:gd name="T27" fmla="*/ 30 h 52"/>
                  <a:gd name="T28" fmla="*/ 2 w 68"/>
                  <a:gd name="T29" fmla="*/ 34 h 52"/>
                  <a:gd name="T30" fmla="*/ 6 w 68"/>
                  <a:gd name="T31" fmla="*/ 38 h 52"/>
                  <a:gd name="T32" fmla="*/ 12 w 68"/>
                  <a:gd name="T33" fmla="*/ 44 h 52"/>
                  <a:gd name="T34" fmla="*/ 16 w 68"/>
                  <a:gd name="T35" fmla="*/ 48 h 52"/>
                  <a:gd name="T36" fmla="*/ 22 w 68"/>
                  <a:gd name="T37" fmla="*/ 50 h 52"/>
                  <a:gd name="T38" fmla="*/ 24 w 68"/>
                  <a:gd name="T39" fmla="*/ 52 h 52"/>
                  <a:gd name="T40" fmla="*/ 26 w 68"/>
                  <a:gd name="T41" fmla="*/ 52 h 52"/>
                  <a:gd name="T42" fmla="*/ 30 w 68"/>
                  <a:gd name="T43" fmla="*/ 52 h 52"/>
                  <a:gd name="T44" fmla="*/ 34 w 68"/>
                  <a:gd name="T45" fmla="*/ 50 h 52"/>
                  <a:gd name="T46" fmla="*/ 44 w 68"/>
                  <a:gd name="T47" fmla="*/ 44 h 52"/>
                  <a:gd name="T48" fmla="*/ 48 w 68"/>
                  <a:gd name="T49" fmla="*/ 42 h 52"/>
                  <a:gd name="T50" fmla="*/ 52 w 68"/>
                  <a:gd name="T51" fmla="*/ 40 h 52"/>
                  <a:gd name="T52" fmla="*/ 62 w 68"/>
                  <a:gd name="T53" fmla="*/ 38 h 52"/>
                  <a:gd name="T54" fmla="*/ 64 w 68"/>
                  <a:gd name="T55" fmla="*/ 36 h 52"/>
                  <a:gd name="T56" fmla="*/ 66 w 68"/>
                  <a:gd name="T57" fmla="*/ 34 h 52"/>
                  <a:gd name="T58" fmla="*/ 68 w 68"/>
                  <a:gd name="T59" fmla="*/ 32 h 52"/>
                  <a:gd name="T60" fmla="*/ 68 w 68"/>
                  <a:gd name="T61" fmla="*/ 30 h 52"/>
                  <a:gd name="T62" fmla="*/ 68 w 68"/>
                  <a:gd name="T63" fmla="*/ 26 h 52"/>
                  <a:gd name="T64" fmla="*/ 66 w 68"/>
                  <a:gd name="T65" fmla="*/ 18 h 52"/>
                  <a:gd name="T66" fmla="*/ 64 w 68"/>
                  <a:gd name="T67" fmla="*/ 14 h 52"/>
                  <a:gd name="T68" fmla="*/ 62 w 68"/>
                  <a:gd name="T69" fmla="*/ 10 h 52"/>
                  <a:gd name="T70" fmla="*/ 58 w 68"/>
                  <a:gd name="T71" fmla="*/ 6 h 52"/>
                  <a:gd name="T72" fmla="*/ 52 w 68"/>
                  <a:gd name="T73" fmla="*/ 2 h 52"/>
                  <a:gd name="T74" fmla="*/ 48 w 68"/>
                  <a:gd name="T75" fmla="*/ 0 h 52"/>
                  <a:gd name="T76" fmla="*/ 46 w 68"/>
                  <a:gd name="T77" fmla="*/ 0 h 52"/>
                  <a:gd name="T78" fmla="*/ 44 w 68"/>
                  <a:gd name="T79" fmla="*/ 0 h 52"/>
                  <a:gd name="T80" fmla="*/ 42 w 68"/>
                  <a:gd name="T81" fmla="*/ 2 h 52"/>
                  <a:gd name="T82" fmla="*/ 38 w 68"/>
                  <a:gd name="T83" fmla="*/ 4 h 52"/>
                  <a:gd name="T84" fmla="*/ 34 w 68"/>
                  <a:gd name="T85" fmla="*/ 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 h="52">
                    <a:moveTo>
                      <a:pt x="34" y="8"/>
                    </a:moveTo>
                    <a:lnTo>
                      <a:pt x="34" y="8"/>
                    </a:lnTo>
                    <a:lnTo>
                      <a:pt x="32" y="8"/>
                    </a:lnTo>
                    <a:lnTo>
                      <a:pt x="30" y="10"/>
                    </a:lnTo>
                    <a:lnTo>
                      <a:pt x="28" y="14"/>
                    </a:lnTo>
                    <a:lnTo>
                      <a:pt x="26" y="14"/>
                    </a:lnTo>
                    <a:lnTo>
                      <a:pt x="24" y="16"/>
                    </a:lnTo>
                    <a:lnTo>
                      <a:pt x="24" y="16"/>
                    </a:lnTo>
                    <a:lnTo>
                      <a:pt x="22" y="18"/>
                    </a:lnTo>
                    <a:lnTo>
                      <a:pt x="20" y="18"/>
                    </a:lnTo>
                    <a:lnTo>
                      <a:pt x="20" y="18"/>
                    </a:lnTo>
                    <a:lnTo>
                      <a:pt x="16" y="18"/>
                    </a:lnTo>
                    <a:lnTo>
                      <a:pt x="12" y="18"/>
                    </a:lnTo>
                    <a:lnTo>
                      <a:pt x="12" y="18"/>
                    </a:lnTo>
                    <a:lnTo>
                      <a:pt x="10" y="20"/>
                    </a:lnTo>
                    <a:lnTo>
                      <a:pt x="8" y="20"/>
                    </a:lnTo>
                    <a:lnTo>
                      <a:pt x="6" y="22"/>
                    </a:lnTo>
                    <a:lnTo>
                      <a:pt x="4" y="22"/>
                    </a:lnTo>
                    <a:lnTo>
                      <a:pt x="2" y="24"/>
                    </a:lnTo>
                    <a:lnTo>
                      <a:pt x="0" y="26"/>
                    </a:lnTo>
                    <a:lnTo>
                      <a:pt x="0" y="26"/>
                    </a:lnTo>
                    <a:lnTo>
                      <a:pt x="0" y="26"/>
                    </a:lnTo>
                    <a:lnTo>
                      <a:pt x="0" y="28"/>
                    </a:lnTo>
                    <a:lnTo>
                      <a:pt x="0" y="28"/>
                    </a:lnTo>
                    <a:lnTo>
                      <a:pt x="0" y="28"/>
                    </a:lnTo>
                    <a:lnTo>
                      <a:pt x="0" y="30"/>
                    </a:lnTo>
                    <a:lnTo>
                      <a:pt x="0" y="30"/>
                    </a:lnTo>
                    <a:lnTo>
                      <a:pt x="0" y="30"/>
                    </a:lnTo>
                    <a:lnTo>
                      <a:pt x="2" y="32"/>
                    </a:lnTo>
                    <a:lnTo>
                      <a:pt x="2" y="34"/>
                    </a:lnTo>
                    <a:lnTo>
                      <a:pt x="4" y="36"/>
                    </a:lnTo>
                    <a:lnTo>
                      <a:pt x="6" y="38"/>
                    </a:lnTo>
                    <a:lnTo>
                      <a:pt x="8" y="40"/>
                    </a:lnTo>
                    <a:lnTo>
                      <a:pt x="12" y="44"/>
                    </a:lnTo>
                    <a:lnTo>
                      <a:pt x="14" y="46"/>
                    </a:lnTo>
                    <a:lnTo>
                      <a:pt x="16" y="48"/>
                    </a:lnTo>
                    <a:lnTo>
                      <a:pt x="18" y="48"/>
                    </a:lnTo>
                    <a:lnTo>
                      <a:pt x="22" y="50"/>
                    </a:lnTo>
                    <a:lnTo>
                      <a:pt x="24" y="52"/>
                    </a:lnTo>
                    <a:lnTo>
                      <a:pt x="24" y="52"/>
                    </a:lnTo>
                    <a:lnTo>
                      <a:pt x="26" y="52"/>
                    </a:lnTo>
                    <a:lnTo>
                      <a:pt x="26" y="52"/>
                    </a:lnTo>
                    <a:lnTo>
                      <a:pt x="28" y="52"/>
                    </a:lnTo>
                    <a:lnTo>
                      <a:pt x="30" y="52"/>
                    </a:lnTo>
                    <a:lnTo>
                      <a:pt x="30" y="50"/>
                    </a:lnTo>
                    <a:lnTo>
                      <a:pt x="34" y="50"/>
                    </a:lnTo>
                    <a:lnTo>
                      <a:pt x="38" y="48"/>
                    </a:lnTo>
                    <a:lnTo>
                      <a:pt x="44" y="44"/>
                    </a:lnTo>
                    <a:lnTo>
                      <a:pt x="46" y="42"/>
                    </a:lnTo>
                    <a:lnTo>
                      <a:pt x="48" y="42"/>
                    </a:lnTo>
                    <a:lnTo>
                      <a:pt x="50" y="40"/>
                    </a:lnTo>
                    <a:lnTo>
                      <a:pt x="52" y="40"/>
                    </a:lnTo>
                    <a:lnTo>
                      <a:pt x="58" y="38"/>
                    </a:lnTo>
                    <a:lnTo>
                      <a:pt x="62" y="38"/>
                    </a:lnTo>
                    <a:lnTo>
                      <a:pt x="64" y="36"/>
                    </a:lnTo>
                    <a:lnTo>
                      <a:pt x="64" y="36"/>
                    </a:lnTo>
                    <a:lnTo>
                      <a:pt x="66" y="34"/>
                    </a:lnTo>
                    <a:lnTo>
                      <a:pt x="66" y="34"/>
                    </a:lnTo>
                    <a:lnTo>
                      <a:pt x="68" y="32"/>
                    </a:lnTo>
                    <a:lnTo>
                      <a:pt x="68" y="32"/>
                    </a:lnTo>
                    <a:lnTo>
                      <a:pt x="68" y="30"/>
                    </a:lnTo>
                    <a:lnTo>
                      <a:pt x="68" y="30"/>
                    </a:lnTo>
                    <a:lnTo>
                      <a:pt x="68" y="28"/>
                    </a:lnTo>
                    <a:lnTo>
                      <a:pt x="68" y="26"/>
                    </a:lnTo>
                    <a:lnTo>
                      <a:pt x="68" y="22"/>
                    </a:lnTo>
                    <a:lnTo>
                      <a:pt x="66" y="18"/>
                    </a:lnTo>
                    <a:lnTo>
                      <a:pt x="66" y="16"/>
                    </a:lnTo>
                    <a:lnTo>
                      <a:pt x="64" y="14"/>
                    </a:lnTo>
                    <a:lnTo>
                      <a:pt x="64" y="12"/>
                    </a:lnTo>
                    <a:lnTo>
                      <a:pt x="62" y="10"/>
                    </a:lnTo>
                    <a:lnTo>
                      <a:pt x="60" y="8"/>
                    </a:lnTo>
                    <a:lnTo>
                      <a:pt x="58" y="6"/>
                    </a:lnTo>
                    <a:lnTo>
                      <a:pt x="54" y="4"/>
                    </a:lnTo>
                    <a:lnTo>
                      <a:pt x="52" y="2"/>
                    </a:lnTo>
                    <a:lnTo>
                      <a:pt x="50" y="2"/>
                    </a:lnTo>
                    <a:lnTo>
                      <a:pt x="48" y="0"/>
                    </a:lnTo>
                    <a:lnTo>
                      <a:pt x="46" y="0"/>
                    </a:lnTo>
                    <a:lnTo>
                      <a:pt x="46" y="0"/>
                    </a:lnTo>
                    <a:lnTo>
                      <a:pt x="44" y="0"/>
                    </a:lnTo>
                    <a:lnTo>
                      <a:pt x="44" y="0"/>
                    </a:lnTo>
                    <a:lnTo>
                      <a:pt x="44" y="0"/>
                    </a:lnTo>
                    <a:lnTo>
                      <a:pt x="42" y="2"/>
                    </a:lnTo>
                    <a:lnTo>
                      <a:pt x="40" y="2"/>
                    </a:lnTo>
                    <a:lnTo>
                      <a:pt x="38" y="4"/>
                    </a:lnTo>
                    <a:lnTo>
                      <a:pt x="36" y="6"/>
                    </a:lnTo>
                    <a:lnTo>
                      <a:pt x="34" y="8"/>
                    </a:lnTo>
                    <a:close/>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92" name="Freeform 170">
                <a:extLst>
                  <a:ext uri="{FF2B5EF4-FFF2-40B4-BE49-F238E27FC236}">
                    <a16:creationId xmlns:a16="http://schemas.microsoft.com/office/drawing/2014/main" id="{5DCADC7D-9F0A-4E5E-B7E9-A31D80481232}"/>
                  </a:ext>
                </a:extLst>
              </p:cNvPr>
              <p:cNvSpPr>
                <a:spLocks/>
              </p:cNvSpPr>
              <p:nvPr/>
            </p:nvSpPr>
            <p:spPr bwMode="auto">
              <a:xfrm>
                <a:off x="6107403" y="2244892"/>
                <a:ext cx="107950" cy="69850"/>
              </a:xfrm>
              <a:custGeom>
                <a:avLst/>
                <a:gdLst>
                  <a:gd name="T0" fmla="*/ 20 w 68"/>
                  <a:gd name="T1" fmla="*/ 16 h 44"/>
                  <a:gd name="T2" fmla="*/ 20 w 68"/>
                  <a:gd name="T3" fmla="*/ 14 h 44"/>
                  <a:gd name="T4" fmla="*/ 22 w 68"/>
                  <a:gd name="T5" fmla="*/ 10 h 44"/>
                  <a:gd name="T6" fmla="*/ 24 w 68"/>
                  <a:gd name="T7" fmla="*/ 6 h 44"/>
                  <a:gd name="T8" fmla="*/ 26 w 68"/>
                  <a:gd name="T9" fmla="*/ 4 h 44"/>
                  <a:gd name="T10" fmla="*/ 26 w 68"/>
                  <a:gd name="T11" fmla="*/ 2 h 44"/>
                  <a:gd name="T12" fmla="*/ 30 w 68"/>
                  <a:gd name="T13" fmla="*/ 2 h 44"/>
                  <a:gd name="T14" fmla="*/ 32 w 68"/>
                  <a:gd name="T15" fmla="*/ 0 h 44"/>
                  <a:gd name="T16" fmla="*/ 38 w 68"/>
                  <a:gd name="T17" fmla="*/ 0 h 44"/>
                  <a:gd name="T18" fmla="*/ 40 w 68"/>
                  <a:gd name="T19" fmla="*/ 0 h 44"/>
                  <a:gd name="T20" fmla="*/ 46 w 68"/>
                  <a:gd name="T21" fmla="*/ 2 h 44"/>
                  <a:gd name="T22" fmla="*/ 48 w 68"/>
                  <a:gd name="T23" fmla="*/ 4 h 44"/>
                  <a:gd name="T24" fmla="*/ 50 w 68"/>
                  <a:gd name="T25" fmla="*/ 4 h 44"/>
                  <a:gd name="T26" fmla="*/ 54 w 68"/>
                  <a:gd name="T27" fmla="*/ 8 h 44"/>
                  <a:gd name="T28" fmla="*/ 56 w 68"/>
                  <a:gd name="T29" fmla="*/ 12 h 44"/>
                  <a:gd name="T30" fmla="*/ 58 w 68"/>
                  <a:gd name="T31" fmla="*/ 16 h 44"/>
                  <a:gd name="T32" fmla="*/ 58 w 68"/>
                  <a:gd name="T33" fmla="*/ 18 h 44"/>
                  <a:gd name="T34" fmla="*/ 58 w 68"/>
                  <a:gd name="T35" fmla="*/ 24 h 44"/>
                  <a:gd name="T36" fmla="*/ 58 w 68"/>
                  <a:gd name="T37" fmla="*/ 26 h 44"/>
                  <a:gd name="T38" fmla="*/ 58 w 68"/>
                  <a:gd name="T39" fmla="*/ 28 h 44"/>
                  <a:gd name="T40" fmla="*/ 58 w 68"/>
                  <a:gd name="T41" fmla="*/ 28 h 44"/>
                  <a:gd name="T42" fmla="*/ 60 w 68"/>
                  <a:gd name="T43" fmla="*/ 28 h 44"/>
                  <a:gd name="T44" fmla="*/ 62 w 68"/>
                  <a:gd name="T45" fmla="*/ 28 h 44"/>
                  <a:gd name="T46" fmla="*/ 64 w 68"/>
                  <a:gd name="T47" fmla="*/ 26 h 44"/>
                  <a:gd name="T48" fmla="*/ 66 w 68"/>
                  <a:gd name="T49" fmla="*/ 26 h 44"/>
                  <a:gd name="T50" fmla="*/ 66 w 68"/>
                  <a:gd name="T51" fmla="*/ 26 h 44"/>
                  <a:gd name="T52" fmla="*/ 68 w 68"/>
                  <a:gd name="T53" fmla="*/ 28 h 44"/>
                  <a:gd name="T54" fmla="*/ 68 w 68"/>
                  <a:gd name="T55" fmla="*/ 32 h 44"/>
                  <a:gd name="T56" fmla="*/ 68 w 68"/>
                  <a:gd name="T57" fmla="*/ 34 h 44"/>
                  <a:gd name="T58" fmla="*/ 68 w 68"/>
                  <a:gd name="T59" fmla="*/ 36 h 44"/>
                  <a:gd name="T60" fmla="*/ 66 w 68"/>
                  <a:gd name="T61" fmla="*/ 38 h 44"/>
                  <a:gd name="T62" fmla="*/ 64 w 68"/>
                  <a:gd name="T63" fmla="*/ 40 h 44"/>
                  <a:gd name="T64" fmla="*/ 60 w 68"/>
                  <a:gd name="T65" fmla="*/ 40 h 44"/>
                  <a:gd name="T66" fmla="*/ 54 w 68"/>
                  <a:gd name="T67" fmla="*/ 42 h 44"/>
                  <a:gd name="T68" fmla="*/ 48 w 68"/>
                  <a:gd name="T69" fmla="*/ 44 h 44"/>
                  <a:gd name="T70" fmla="*/ 44 w 68"/>
                  <a:gd name="T71" fmla="*/ 42 h 44"/>
                  <a:gd name="T72" fmla="*/ 40 w 68"/>
                  <a:gd name="T73" fmla="*/ 42 h 44"/>
                  <a:gd name="T74" fmla="*/ 34 w 68"/>
                  <a:gd name="T75" fmla="*/ 40 h 44"/>
                  <a:gd name="T76" fmla="*/ 26 w 68"/>
                  <a:gd name="T77" fmla="*/ 36 h 44"/>
                  <a:gd name="T78" fmla="*/ 20 w 68"/>
                  <a:gd name="T79" fmla="*/ 34 h 44"/>
                  <a:gd name="T80" fmla="*/ 10 w 68"/>
                  <a:gd name="T81" fmla="*/ 32 h 44"/>
                  <a:gd name="T82" fmla="*/ 6 w 68"/>
                  <a:gd name="T83" fmla="*/ 30 h 44"/>
                  <a:gd name="T84" fmla="*/ 4 w 68"/>
                  <a:gd name="T85" fmla="*/ 30 h 44"/>
                  <a:gd name="T86" fmla="*/ 2 w 68"/>
                  <a:gd name="T87" fmla="*/ 28 h 44"/>
                  <a:gd name="T88" fmla="*/ 2 w 68"/>
                  <a:gd name="T89" fmla="*/ 26 h 44"/>
                  <a:gd name="T90" fmla="*/ 0 w 68"/>
                  <a:gd name="T91" fmla="*/ 24 h 44"/>
                  <a:gd name="T92" fmla="*/ 2 w 68"/>
                  <a:gd name="T93" fmla="*/ 22 h 44"/>
                  <a:gd name="T94" fmla="*/ 4 w 68"/>
                  <a:gd name="T95" fmla="*/ 18 h 44"/>
                  <a:gd name="T96" fmla="*/ 6 w 68"/>
                  <a:gd name="T97" fmla="*/ 16 h 44"/>
                  <a:gd name="T98" fmla="*/ 6 w 68"/>
                  <a:gd name="T99" fmla="*/ 16 h 44"/>
                  <a:gd name="T100" fmla="*/ 10 w 68"/>
                  <a:gd name="T101" fmla="*/ 16 h 44"/>
                  <a:gd name="T102" fmla="*/ 14 w 68"/>
                  <a:gd name="T103" fmla="*/ 16 h 44"/>
                  <a:gd name="T104" fmla="*/ 18 w 68"/>
                  <a:gd name="T105" fmla="*/ 16 h 44"/>
                  <a:gd name="T106" fmla="*/ 20 w 68"/>
                  <a:gd name="T107" fmla="*/ 1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8" h="44">
                    <a:moveTo>
                      <a:pt x="20" y="16"/>
                    </a:moveTo>
                    <a:lnTo>
                      <a:pt x="20" y="16"/>
                    </a:lnTo>
                    <a:lnTo>
                      <a:pt x="20" y="14"/>
                    </a:lnTo>
                    <a:lnTo>
                      <a:pt x="20" y="14"/>
                    </a:lnTo>
                    <a:lnTo>
                      <a:pt x="22" y="12"/>
                    </a:lnTo>
                    <a:lnTo>
                      <a:pt x="22" y="10"/>
                    </a:lnTo>
                    <a:lnTo>
                      <a:pt x="22" y="8"/>
                    </a:lnTo>
                    <a:lnTo>
                      <a:pt x="24" y="6"/>
                    </a:lnTo>
                    <a:lnTo>
                      <a:pt x="24" y="6"/>
                    </a:lnTo>
                    <a:lnTo>
                      <a:pt x="26" y="4"/>
                    </a:lnTo>
                    <a:lnTo>
                      <a:pt x="26" y="4"/>
                    </a:lnTo>
                    <a:lnTo>
                      <a:pt x="26" y="2"/>
                    </a:lnTo>
                    <a:lnTo>
                      <a:pt x="28" y="2"/>
                    </a:lnTo>
                    <a:lnTo>
                      <a:pt x="30" y="2"/>
                    </a:lnTo>
                    <a:lnTo>
                      <a:pt x="30" y="0"/>
                    </a:lnTo>
                    <a:lnTo>
                      <a:pt x="32" y="0"/>
                    </a:lnTo>
                    <a:lnTo>
                      <a:pt x="36" y="0"/>
                    </a:lnTo>
                    <a:lnTo>
                      <a:pt x="38" y="0"/>
                    </a:lnTo>
                    <a:lnTo>
                      <a:pt x="40" y="0"/>
                    </a:lnTo>
                    <a:lnTo>
                      <a:pt x="40" y="0"/>
                    </a:lnTo>
                    <a:lnTo>
                      <a:pt x="44" y="2"/>
                    </a:lnTo>
                    <a:lnTo>
                      <a:pt x="46" y="2"/>
                    </a:lnTo>
                    <a:lnTo>
                      <a:pt x="48" y="2"/>
                    </a:lnTo>
                    <a:lnTo>
                      <a:pt x="48" y="4"/>
                    </a:lnTo>
                    <a:lnTo>
                      <a:pt x="50" y="4"/>
                    </a:lnTo>
                    <a:lnTo>
                      <a:pt x="50" y="4"/>
                    </a:lnTo>
                    <a:lnTo>
                      <a:pt x="52" y="6"/>
                    </a:lnTo>
                    <a:lnTo>
                      <a:pt x="54" y="8"/>
                    </a:lnTo>
                    <a:lnTo>
                      <a:pt x="54" y="10"/>
                    </a:lnTo>
                    <a:lnTo>
                      <a:pt x="56" y="12"/>
                    </a:lnTo>
                    <a:lnTo>
                      <a:pt x="58" y="14"/>
                    </a:lnTo>
                    <a:lnTo>
                      <a:pt x="58" y="16"/>
                    </a:lnTo>
                    <a:lnTo>
                      <a:pt x="58" y="18"/>
                    </a:lnTo>
                    <a:lnTo>
                      <a:pt x="58" y="18"/>
                    </a:lnTo>
                    <a:lnTo>
                      <a:pt x="58" y="20"/>
                    </a:lnTo>
                    <a:lnTo>
                      <a:pt x="58" y="24"/>
                    </a:lnTo>
                    <a:lnTo>
                      <a:pt x="58" y="24"/>
                    </a:lnTo>
                    <a:lnTo>
                      <a:pt x="58" y="26"/>
                    </a:lnTo>
                    <a:lnTo>
                      <a:pt x="58" y="28"/>
                    </a:lnTo>
                    <a:lnTo>
                      <a:pt x="58" y="28"/>
                    </a:lnTo>
                    <a:lnTo>
                      <a:pt x="58" y="28"/>
                    </a:lnTo>
                    <a:lnTo>
                      <a:pt x="58" y="28"/>
                    </a:lnTo>
                    <a:lnTo>
                      <a:pt x="60" y="28"/>
                    </a:lnTo>
                    <a:lnTo>
                      <a:pt x="60" y="28"/>
                    </a:lnTo>
                    <a:lnTo>
                      <a:pt x="62" y="28"/>
                    </a:lnTo>
                    <a:lnTo>
                      <a:pt x="62" y="28"/>
                    </a:lnTo>
                    <a:lnTo>
                      <a:pt x="64" y="26"/>
                    </a:lnTo>
                    <a:lnTo>
                      <a:pt x="64" y="26"/>
                    </a:lnTo>
                    <a:lnTo>
                      <a:pt x="66" y="26"/>
                    </a:lnTo>
                    <a:lnTo>
                      <a:pt x="66" y="26"/>
                    </a:lnTo>
                    <a:lnTo>
                      <a:pt x="66" y="26"/>
                    </a:lnTo>
                    <a:lnTo>
                      <a:pt x="66" y="26"/>
                    </a:lnTo>
                    <a:lnTo>
                      <a:pt x="66" y="28"/>
                    </a:lnTo>
                    <a:lnTo>
                      <a:pt x="68" y="28"/>
                    </a:lnTo>
                    <a:lnTo>
                      <a:pt x="68" y="30"/>
                    </a:lnTo>
                    <a:lnTo>
                      <a:pt x="68" y="32"/>
                    </a:lnTo>
                    <a:lnTo>
                      <a:pt x="68" y="32"/>
                    </a:lnTo>
                    <a:lnTo>
                      <a:pt x="68" y="34"/>
                    </a:lnTo>
                    <a:lnTo>
                      <a:pt x="68" y="36"/>
                    </a:lnTo>
                    <a:lnTo>
                      <a:pt x="68" y="36"/>
                    </a:lnTo>
                    <a:lnTo>
                      <a:pt x="66" y="38"/>
                    </a:lnTo>
                    <a:lnTo>
                      <a:pt x="66" y="38"/>
                    </a:lnTo>
                    <a:lnTo>
                      <a:pt x="64" y="40"/>
                    </a:lnTo>
                    <a:lnTo>
                      <a:pt x="64" y="40"/>
                    </a:lnTo>
                    <a:lnTo>
                      <a:pt x="62" y="40"/>
                    </a:lnTo>
                    <a:lnTo>
                      <a:pt x="60" y="40"/>
                    </a:lnTo>
                    <a:lnTo>
                      <a:pt x="58" y="42"/>
                    </a:lnTo>
                    <a:lnTo>
                      <a:pt x="54" y="42"/>
                    </a:lnTo>
                    <a:lnTo>
                      <a:pt x="50" y="42"/>
                    </a:lnTo>
                    <a:lnTo>
                      <a:pt x="48" y="44"/>
                    </a:lnTo>
                    <a:lnTo>
                      <a:pt x="44" y="44"/>
                    </a:lnTo>
                    <a:lnTo>
                      <a:pt x="44" y="42"/>
                    </a:lnTo>
                    <a:lnTo>
                      <a:pt x="42" y="42"/>
                    </a:lnTo>
                    <a:lnTo>
                      <a:pt x="40" y="42"/>
                    </a:lnTo>
                    <a:lnTo>
                      <a:pt x="36" y="40"/>
                    </a:lnTo>
                    <a:lnTo>
                      <a:pt x="34" y="40"/>
                    </a:lnTo>
                    <a:lnTo>
                      <a:pt x="28" y="36"/>
                    </a:lnTo>
                    <a:lnTo>
                      <a:pt x="26" y="36"/>
                    </a:lnTo>
                    <a:lnTo>
                      <a:pt x="22" y="34"/>
                    </a:lnTo>
                    <a:lnTo>
                      <a:pt x="20" y="34"/>
                    </a:lnTo>
                    <a:lnTo>
                      <a:pt x="18" y="32"/>
                    </a:lnTo>
                    <a:lnTo>
                      <a:pt x="10" y="32"/>
                    </a:lnTo>
                    <a:lnTo>
                      <a:pt x="8" y="30"/>
                    </a:lnTo>
                    <a:lnTo>
                      <a:pt x="6" y="30"/>
                    </a:lnTo>
                    <a:lnTo>
                      <a:pt x="4" y="30"/>
                    </a:lnTo>
                    <a:lnTo>
                      <a:pt x="4" y="30"/>
                    </a:lnTo>
                    <a:lnTo>
                      <a:pt x="2" y="28"/>
                    </a:lnTo>
                    <a:lnTo>
                      <a:pt x="2" y="28"/>
                    </a:lnTo>
                    <a:lnTo>
                      <a:pt x="2" y="26"/>
                    </a:lnTo>
                    <a:lnTo>
                      <a:pt x="2" y="26"/>
                    </a:lnTo>
                    <a:lnTo>
                      <a:pt x="0" y="26"/>
                    </a:lnTo>
                    <a:lnTo>
                      <a:pt x="0" y="24"/>
                    </a:lnTo>
                    <a:lnTo>
                      <a:pt x="2" y="22"/>
                    </a:lnTo>
                    <a:lnTo>
                      <a:pt x="2" y="22"/>
                    </a:lnTo>
                    <a:lnTo>
                      <a:pt x="2" y="20"/>
                    </a:lnTo>
                    <a:lnTo>
                      <a:pt x="4" y="18"/>
                    </a:lnTo>
                    <a:lnTo>
                      <a:pt x="4" y="18"/>
                    </a:lnTo>
                    <a:lnTo>
                      <a:pt x="6" y="16"/>
                    </a:lnTo>
                    <a:lnTo>
                      <a:pt x="6" y="16"/>
                    </a:lnTo>
                    <a:lnTo>
                      <a:pt x="6" y="16"/>
                    </a:lnTo>
                    <a:lnTo>
                      <a:pt x="8" y="16"/>
                    </a:lnTo>
                    <a:lnTo>
                      <a:pt x="10" y="16"/>
                    </a:lnTo>
                    <a:lnTo>
                      <a:pt x="12" y="16"/>
                    </a:lnTo>
                    <a:lnTo>
                      <a:pt x="14" y="16"/>
                    </a:lnTo>
                    <a:lnTo>
                      <a:pt x="16" y="16"/>
                    </a:lnTo>
                    <a:lnTo>
                      <a:pt x="18" y="16"/>
                    </a:lnTo>
                    <a:lnTo>
                      <a:pt x="18" y="16"/>
                    </a:lnTo>
                    <a:lnTo>
                      <a:pt x="20" y="16"/>
                    </a:lnTo>
                    <a:close/>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93" name="Freeform 172">
                <a:extLst>
                  <a:ext uri="{FF2B5EF4-FFF2-40B4-BE49-F238E27FC236}">
                    <a16:creationId xmlns:a16="http://schemas.microsoft.com/office/drawing/2014/main" id="{D4F45381-5AF5-45AA-AB6C-5EB0978D1E8A}"/>
                  </a:ext>
                </a:extLst>
              </p:cNvPr>
              <p:cNvSpPr>
                <a:spLocks/>
              </p:cNvSpPr>
              <p:nvPr/>
            </p:nvSpPr>
            <p:spPr bwMode="auto">
              <a:xfrm>
                <a:off x="6228053" y="2273467"/>
                <a:ext cx="82550" cy="66675"/>
              </a:xfrm>
              <a:custGeom>
                <a:avLst/>
                <a:gdLst>
                  <a:gd name="T0" fmla="*/ 6 w 52"/>
                  <a:gd name="T1" fmla="*/ 18 h 42"/>
                  <a:gd name="T2" fmla="*/ 10 w 52"/>
                  <a:gd name="T3" fmla="*/ 10 h 42"/>
                  <a:gd name="T4" fmla="*/ 12 w 52"/>
                  <a:gd name="T5" fmla="*/ 8 h 42"/>
                  <a:gd name="T6" fmla="*/ 16 w 52"/>
                  <a:gd name="T7" fmla="*/ 4 h 42"/>
                  <a:gd name="T8" fmla="*/ 18 w 52"/>
                  <a:gd name="T9" fmla="*/ 2 h 42"/>
                  <a:gd name="T10" fmla="*/ 20 w 52"/>
                  <a:gd name="T11" fmla="*/ 2 h 42"/>
                  <a:gd name="T12" fmla="*/ 22 w 52"/>
                  <a:gd name="T13" fmla="*/ 0 h 42"/>
                  <a:gd name="T14" fmla="*/ 24 w 52"/>
                  <a:gd name="T15" fmla="*/ 2 h 42"/>
                  <a:gd name="T16" fmla="*/ 24 w 52"/>
                  <a:gd name="T17" fmla="*/ 2 h 42"/>
                  <a:gd name="T18" fmla="*/ 24 w 52"/>
                  <a:gd name="T19" fmla="*/ 4 h 42"/>
                  <a:gd name="T20" fmla="*/ 26 w 52"/>
                  <a:gd name="T21" fmla="*/ 8 h 42"/>
                  <a:gd name="T22" fmla="*/ 28 w 52"/>
                  <a:gd name="T23" fmla="*/ 10 h 42"/>
                  <a:gd name="T24" fmla="*/ 30 w 52"/>
                  <a:gd name="T25" fmla="*/ 10 h 42"/>
                  <a:gd name="T26" fmla="*/ 32 w 52"/>
                  <a:gd name="T27" fmla="*/ 12 h 42"/>
                  <a:gd name="T28" fmla="*/ 36 w 52"/>
                  <a:gd name="T29" fmla="*/ 12 h 42"/>
                  <a:gd name="T30" fmla="*/ 40 w 52"/>
                  <a:gd name="T31" fmla="*/ 12 h 42"/>
                  <a:gd name="T32" fmla="*/ 46 w 52"/>
                  <a:gd name="T33" fmla="*/ 12 h 42"/>
                  <a:gd name="T34" fmla="*/ 48 w 52"/>
                  <a:gd name="T35" fmla="*/ 14 h 42"/>
                  <a:gd name="T36" fmla="*/ 50 w 52"/>
                  <a:gd name="T37" fmla="*/ 14 h 42"/>
                  <a:gd name="T38" fmla="*/ 52 w 52"/>
                  <a:gd name="T39" fmla="*/ 18 h 42"/>
                  <a:gd name="T40" fmla="*/ 52 w 52"/>
                  <a:gd name="T41" fmla="*/ 20 h 42"/>
                  <a:gd name="T42" fmla="*/ 52 w 52"/>
                  <a:gd name="T43" fmla="*/ 24 h 42"/>
                  <a:gd name="T44" fmla="*/ 52 w 52"/>
                  <a:gd name="T45" fmla="*/ 28 h 42"/>
                  <a:gd name="T46" fmla="*/ 52 w 52"/>
                  <a:gd name="T47" fmla="*/ 30 h 42"/>
                  <a:gd name="T48" fmla="*/ 50 w 52"/>
                  <a:gd name="T49" fmla="*/ 34 h 42"/>
                  <a:gd name="T50" fmla="*/ 48 w 52"/>
                  <a:gd name="T51" fmla="*/ 36 h 42"/>
                  <a:gd name="T52" fmla="*/ 46 w 52"/>
                  <a:gd name="T53" fmla="*/ 38 h 42"/>
                  <a:gd name="T54" fmla="*/ 44 w 52"/>
                  <a:gd name="T55" fmla="*/ 40 h 42"/>
                  <a:gd name="T56" fmla="*/ 40 w 52"/>
                  <a:gd name="T57" fmla="*/ 42 h 42"/>
                  <a:gd name="T58" fmla="*/ 34 w 52"/>
                  <a:gd name="T59" fmla="*/ 42 h 42"/>
                  <a:gd name="T60" fmla="*/ 28 w 52"/>
                  <a:gd name="T61" fmla="*/ 42 h 42"/>
                  <a:gd name="T62" fmla="*/ 20 w 52"/>
                  <a:gd name="T63" fmla="*/ 42 h 42"/>
                  <a:gd name="T64" fmla="*/ 14 w 52"/>
                  <a:gd name="T65" fmla="*/ 42 h 42"/>
                  <a:gd name="T66" fmla="*/ 8 w 52"/>
                  <a:gd name="T67" fmla="*/ 40 h 42"/>
                  <a:gd name="T68" fmla="*/ 6 w 52"/>
                  <a:gd name="T69" fmla="*/ 40 h 42"/>
                  <a:gd name="T70" fmla="*/ 4 w 52"/>
                  <a:gd name="T71" fmla="*/ 38 h 42"/>
                  <a:gd name="T72" fmla="*/ 2 w 52"/>
                  <a:gd name="T73" fmla="*/ 36 h 42"/>
                  <a:gd name="T74" fmla="*/ 0 w 52"/>
                  <a:gd name="T75" fmla="*/ 34 h 42"/>
                  <a:gd name="T76" fmla="*/ 0 w 52"/>
                  <a:gd name="T77" fmla="*/ 32 h 42"/>
                  <a:gd name="T78" fmla="*/ 0 w 52"/>
                  <a:gd name="T79" fmla="*/ 30 h 42"/>
                  <a:gd name="T80" fmla="*/ 0 w 52"/>
                  <a:gd name="T81" fmla="*/ 28 h 42"/>
                  <a:gd name="T82" fmla="*/ 4 w 52"/>
                  <a:gd name="T83"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2" h="42">
                    <a:moveTo>
                      <a:pt x="6" y="18"/>
                    </a:moveTo>
                    <a:lnTo>
                      <a:pt x="6" y="18"/>
                    </a:lnTo>
                    <a:lnTo>
                      <a:pt x="8" y="14"/>
                    </a:lnTo>
                    <a:lnTo>
                      <a:pt x="10" y="10"/>
                    </a:lnTo>
                    <a:lnTo>
                      <a:pt x="10" y="10"/>
                    </a:lnTo>
                    <a:lnTo>
                      <a:pt x="12" y="8"/>
                    </a:lnTo>
                    <a:lnTo>
                      <a:pt x="14" y="6"/>
                    </a:lnTo>
                    <a:lnTo>
                      <a:pt x="16" y="4"/>
                    </a:lnTo>
                    <a:lnTo>
                      <a:pt x="16" y="4"/>
                    </a:lnTo>
                    <a:lnTo>
                      <a:pt x="18" y="2"/>
                    </a:lnTo>
                    <a:lnTo>
                      <a:pt x="20" y="2"/>
                    </a:lnTo>
                    <a:lnTo>
                      <a:pt x="20" y="2"/>
                    </a:lnTo>
                    <a:lnTo>
                      <a:pt x="22" y="2"/>
                    </a:lnTo>
                    <a:lnTo>
                      <a:pt x="22" y="0"/>
                    </a:lnTo>
                    <a:lnTo>
                      <a:pt x="22" y="2"/>
                    </a:lnTo>
                    <a:lnTo>
                      <a:pt x="24" y="2"/>
                    </a:lnTo>
                    <a:lnTo>
                      <a:pt x="24" y="2"/>
                    </a:lnTo>
                    <a:lnTo>
                      <a:pt x="24" y="2"/>
                    </a:lnTo>
                    <a:lnTo>
                      <a:pt x="24" y="4"/>
                    </a:lnTo>
                    <a:lnTo>
                      <a:pt x="24" y="4"/>
                    </a:lnTo>
                    <a:lnTo>
                      <a:pt x="26" y="6"/>
                    </a:lnTo>
                    <a:lnTo>
                      <a:pt x="26" y="8"/>
                    </a:lnTo>
                    <a:lnTo>
                      <a:pt x="26" y="8"/>
                    </a:lnTo>
                    <a:lnTo>
                      <a:pt x="28" y="10"/>
                    </a:lnTo>
                    <a:lnTo>
                      <a:pt x="28" y="10"/>
                    </a:lnTo>
                    <a:lnTo>
                      <a:pt x="30" y="10"/>
                    </a:lnTo>
                    <a:lnTo>
                      <a:pt x="32" y="10"/>
                    </a:lnTo>
                    <a:lnTo>
                      <a:pt x="32" y="12"/>
                    </a:lnTo>
                    <a:lnTo>
                      <a:pt x="34" y="12"/>
                    </a:lnTo>
                    <a:lnTo>
                      <a:pt x="36" y="12"/>
                    </a:lnTo>
                    <a:lnTo>
                      <a:pt x="38" y="10"/>
                    </a:lnTo>
                    <a:lnTo>
                      <a:pt x="40" y="12"/>
                    </a:lnTo>
                    <a:lnTo>
                      <a:pt x="42" y="12"/>
                    </a:lnTo>
                    <a:lnTo>
                      <a:pt x="46" y="12"/>
                    </a:lnTo>
                    <a:lnTo>
                      <a:pt x="48" y="12"/>
                    </a:lnTo>
                    <a:lnTo>
                      <a:pt x="48" y="14"/>
                    </a:lnTo>
                    <a:lnTo>
                      <a:pt x="50" y="14"/>
                    </a:lnTo>
                    <a:lnTo>
                      <a:pt x="50" y="14"/>
                    </a:lnTo>
                    <a:lnTo>
                      <a:pt x="50" y="16"/>
                    </a:lnTo>
                    <a:lnTo>
                      <a:pt x="52" y="18"/>
                    </a:lnTo>
                    <a:lnTo>
                      <a:pt x="52" y="20"/>
                    </a:lnTo>
                    <a:lnTo>
                      <a:pt x="52" y="20"/>
                    </a:lnTo>
                    <a:lnTo>
                      <a:pt x="52" y="22"/>
                    </a:lnTo>
                    <a:lnTo>
                      <a:pt x="52" y="24"/>
                    </a:lnTo>
                    <a:lnTo>
                      <a:pt x="52" y="26"/>
                    </a:lnTo>
                    <a:lnTo>
                      <a:pt x="52" y="28"/>
                    </a:lnTo>
                    <a:lnTo>
                      <a:pt x="52" y="28"/>
                    </a:lnTo>
                    <a:lnTo>
                      <a:pt x="52" y="30"/>
                    </a:lnTo>
                    <a:lnTo>
                      <a:pt x="52" y="32"/>
                    </a:lnTo>
                    <a:lnTo>
                      <a:pt x="50" y="34"/>
                    </a:lnTo>
                    <a:lnTo>
                      <a:pt x="50" y="36"/>
                    </a:lnTo>
                    <a:lnTo>
                      <a:pt x="48" y="36"/>
                    </a:lnTo>
                    <a:lnTo>
                      <a:pt x="48" y="38"/>
                    </a:lnTo>
                    <a:lnTo>
                      <a:pt x="46" y="38"/>
                    </a:lnTo>
                    <a:lnTo>
                      <a:pt x="46" y="40"/>
                    </a:lnTo>
                    <a:lnTo>
                      <a:pt x="44" y="40"/>
                    </a:lnTo>
                    <a:lnTo>
                      <a:pt x="42" y="40"/>
                    </a:lnTo>
                    <a:lnTo>
                      <a:pt x="40" y="42"/>
                    </a:lnTo>
                    <a:lnTo>
                      <a:pt x="38" y="42"/>
                    </a:lnTo>
                    <a:lnTo>
                      <a:pt x="34" y="42"/>
                    </a:lnTo>
                    <a:lnTo>
                      <a:pt x="32" y="42"/>
                    </a:lnTo>
                    <a:lnTo>
                      <a:pt x="28" y="42"/>
                    </a:lnTo>
                    <a:lnTo>
                      <a:pt x="22" y="42"/>
                    </a:lnTo>
                    <a:lnTo>
                      <a:pt x="20" y="42"/>
                    </a:lnTo>
                    <a:lnTo>
                      <a:pt x="16" y="42"/>
                    </a:lnTo>
                    <a:lnTo>
                      <a:pt x="14" y="42"/>
                    </a:lnTo>
                    <a:lnTo>
                      <a:pt x="10" y="42"/>
                    </a:lnTo>
                    <a:lnTo>
                      <a:pt x="8" y="40"/>
                    </a:lnTo>
                    <a:lnTo>
                      <a:pt x="6" y="40"/>
                    </a:lnTo>
                    <a:lnTo>
                      <a:pt x="6" y="40"/>
                    </a:lnTo>
                    <a:lnTo>
                      <a:pt x="4" y="40"/>
                    </a:lnTo>
                    <a:lnTo>
                      <a:pt x="4" y="38"/>
                    </a:lnTo>
                    <a:lnTo>
                      <a:pt x="2" y="38"/>
                    </a:lnTo>
                    <a:lnTo>
                      <a:pt x="2" y="36"/>
                    </a:lnTo>
                    <a:lnTo>
                      <a:pt x="0" y="36"/>
                    </a:lnTo>
                    <a:lnTo>
                      <a:pt x="0" y="34"/>
                    </a:lnTo>
                    <a:lnTo>
                      <a:pt x="0" y="34"/>
                    </a:lnTo>
                    <a:lnTo>
                      <a:pt x="0" y="32"/>
                    </a:lnTo>
                    <a:lnTo>
                      <a:pt x="0" y="32"/>
                    </a:lnTo>
                    <a:lnTo>
                      <a:pt x="0" y="30"/>
                    </a:lnTo>
                    <a:lnTo>
                      <a:pt x="0" y="30"/>
                    </a:lnTo>
                    <a:lnTo>
                      <a:pt x="0" y="28"/>
                    </a:lnTo>
                    <a:lnTo>
                      <a:pt x="2" y="26"/>
                    </a:lnTo>
                    <a:lnTo>
                      <a:pt x="4" y="22"/>
                    </a:lnTo>
                    <a:lnTo>
                      <a:pt x="6" y="18"/>
                    </a:lnTo>
                    <a:close/>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94" name="Freeform 174">
                <a:extLst>
                  <a:ext uri="{FF2B5EF4-FFF2-40B4-BE49-F238E27FC236}">
                    <a16:creationId xmlns:a16="http://schemas.microsoft.com/office/drawing/2014/main" id="{6406CA86-CDC4-4D3B-B19D-3DE73F7CE868}"/>
                  </a:ext>
                </a:extLst>
              </p:cNvPr>
              <p:cNvSpPr>
                <a:spLocks/>
              </p:cNvSpPr>
              <p:nvPr/>
            </p:nvSpPr>
            <p:spPr bwMode="auto">
              <a:xfrm>
                <a:off x="6977353" y="2419517"/>
                <a:ext cx="152400" cy="69850"/>
              </a:xfrm>
              <a:custGeom>
                <a:avLst/>
                <a:gdLst>
                  <a:gd name="T0" fmla="*/ 52 w 96"/>
                  <a:gd name="T1" fmla="*/ 4 h 44"/>
                  <a:gd name="T2" fmla="*/ 52 w 96"/>
                  <a:gd name="T3" fmla="*/ 8 h 44"/>
                  <a:gd name="T4" fmla="*/ 52 w 96"/>
                  <a:gd name="T5" fmla="*/ 14 h 44"/>
                  <a:gd name="T6" fmla="*/ 50 w 96"/>
                  <a:gd name="T7" fmla="*/ 16 h 44"/>
                  <a:gd name="T8" fmla="*/ 48 w 96"/>
                  <a:gd name="T9" fmla="*/ 16 h 44"/>
                  <a:gd name="T10" fmla="*/ 42 w 96"/>
                  <a:gd name="T11" fmla="*/ 16 h 44"/>
                  <a:gd name="T12" fmla="*/ 36 w 96"/>
                  <a:gd name="T13" fmla="*/ 16 h 44"/>
                  <a:gd name="T14" fmla="*/ 32 w 96"/>
                  <a:gd name="T15" fmla="*/ 14 h 44"/>
                  <a:gd name="T16" fmla="*/ 30 w 96"/>
                  <a:gd name="T17" fmla="*/ 8 h 44"/>
                  <a:gd name="T18" fmla="*/ 24 w 96"/>
                  <a:gd name="T19" fmla="*/ 4 h 44"/>
                  <a:gd name="T20" fmla="*/ 18 w 96"/>
                  <a:gd name="T21" fmla="*/ 2 h 44"/>
                  <a:gd name="T22" fmla="*/ 14 w 96"/>
                  <a:gd name="T23" fmla="*/ 0 h 44"/>
                  <a:gd name="T24" fmla="*/ 8 w 96"/>
                  <a:gd name="T25" fmla="*/ 2 h 44"/>
                  <a:gd name="T26" fmla="*/ 4 w 96"/>
                  <a:gd name="T27" fmla="*/ 6 h 44"/>
                  <a:gd name="T28" fmla="*/ 2 w 96"/>
                  <a:gd name="T29" fmla="*/ 10 h 44"/>
                  <a:gd name="T30" fmla="*/ 0 w 96"/>
                  <a:gd name="T31" fmla="*/ 14 h 44"/>
                  <a:gd name="T32" fmla="*/ 0 w 96"/>
                  <a:gd name="T33" fmla="*/ 22 h 44"/>
                  <a:gd name="T34" fmla="*/ 2 w 96"/>
                  <a:gd name="T35" fmla="*/ 28 h 44"/>
                  <a:gd name="T36" fmla="*/ 4 w 96"/>
                  <a:gd name="T37" fmla="*/ 30 h 44"/>
                  <a:gd name="T38" fmla="*/ 12 w 96"/>
                  <a:gd name="T39" fmla="*/ 36 h 44"/>
                  <a:gd name="T40" fmla="*/ 20 w 96"/>
                  <a:gd name="T41" fmla="*/ 40 h 44"/>
                  <a:gd name="T42" fmla="*/ 28 w 96"/>
                  <a:gd name="T43" fmla="*/ 42 h 44"/>
                  <a:gd name="T44" fmla="*/ 38 w 96"/>
                  <a:gd name="T45" fmla="*/ 44 h 44"/>
                  <a:gd name="T46" fmla="*/ 44 w 96"/>
                  <a:gd name="T47" fmla="*/ 42 h 44"/>
                  <a:gd name="T48" fmla="*/ 46 w 96"/>
                  <a:gd name="T49" fmla="*/ 42 h 44"/>
                  <a:gd name="T50" fmla="*/ 50 w 96"/>
                  <a:gd name="T51" fmla="*/ 36 h 44"/>
                  <a:gd name="T52" fmla="*/ 54 w 96"/>
                  <a:gd name="T53" fmla="*/ 34 h 44"/>
                  <a:gd name="T54" fmla="*/ 56 w 96"/>
                  <a:gd name="T55" fmla="*/ 34 h 44"/>
                  <a:gd name="T56" fmla="*/ 60 w 96"/>
                  <a:gd name="T57" fmla="*/ 36 h 44"/>
                  <a:gd name="T58" fmla="*/ 68 w 96"/>
                  <a:gd name="T59" fmla="*/ 40 h 44"/>
                  <a:gd name="T60" fmla="*/ 72 w 96"/>
                  <a:gd name="T61" fmla="*/ 40 h 44"/>
                  <a:gd name="T62" fmla="*/ 78 w 96"/>
                  <a:gd name="T63" fmla="*/ 40 h 44"/>
                  <a:gd name="T64" fmla="*/ 86 w 96"/>
                  <a:gd name="T65" fmla="*/ 40 h 44"/>
                  <a:gd name="T66" fmla="*/ 90 w 96"/>
                  <a:gd name="T67" fmla="*/ 38 h 44"/>
                  <a:gd name="T68" fmla="*/ 94 w 96"/>
                  <a:gd name="T69" fmla="*/ 34 h 44"/>
                  <a:gd name="T70" fmla="*/ 96 w 96"/>
                  <a:gd name="T71" fmla="*/ 30 h 44"/>
                  <a:gd name="T72" fmla="*/ 96 w 96"/>
                  <a:gd name="T73" fmla="*/ 28 h 44"/>
                  <a:gd name="T74" fmla="*/ 94 w 96"/>
                  <a:gd name="T75" fmla="*/ 26 h 44"/>
                  <a:gd name="T76" fmla="*/ 88 w 96"/>
                  <a:gd name="T77" fmla="*/ 26 h 44"/>
                  <a:gd name="T78" fmla="*/ 82 w 96"/>
                  <a:gd name="T79" fmla="*/ 24 h 44"/>
                  <a:gd name="T80" fmla="*/ 80 w 96"/>
                  <a:gd name="T81" fmla="*/ 22 h 44"/>
                  <a:gd name="T82" fmla="*/ 78 w 96"/>
                  <a:gd name="T83" fmla="*/ 18 h 44"/>
                  <a:gd name="T84" fmla="*/ 76 w 96"/>
                  <a:gd name="T85" fmla="*/ 12 h 44"/>
                  <a:gd name="T86" fmla="*/ 74 w 96"/>
                  <a:gd name="T87" fmla="*/ 8 h 44"/>
                  <a:gd name="T88" fmla="*/ 68 w 96"/>
                  <a:gd name="T89" fmla="*/ 6 h 44"/>
                  <a:gd name="T90" fmla="*/ 62 w 96"/>
                  <a:gd name="T91" fmla="*/ 2 h 44"/>
                  <a:gd name="T92" fmla="*/ 58 w 96"/>
                  <a:gd name="T93" fmla="*/ 2 h 44"/>
                  <a:gd name="T94" fmla="*/ 54 w 96"/>
                  <a:gd name="T95" fmla="*/ 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6" h="44">
                    <a:moveTo>
                      <a:pt x="54" y="4"/>
                    </a:moveTo>
                    <a:lnTo>
                      <a:pt x="54" y="4"/>
                    </a:lnTo>
                    <a:lnTo>
                      <a:pt x="52" y="4"/>
                    </a:lnTo>
                    <a:lnTo>
                      <a:pt x="52" y="6"/>
                    </a:lnTo>
                    <a:lnTo>
                      <a:pt x="52" y="6"/>
                    </a:lnTo>
                    <a:lnTo>
                      <a:pt x="52" y="8"/>
                    </a:lnTo>
                    <a:lnTo>
                      <a:pt x="52" y="10"/>
                    </a:lnTo>
                    <a:lnTo>
                      <a:pt x="52" y="12"/>
                    </a:lnTo>
                    <a:lnTo>
                      <a:pt x="52" y="14"/>
                    </a:lnTo>
                    <a:lnTo>
                      <a:pt x="52" y="16"/>
                    </a:lnTo>
                    <a:lnTo>
                      <a:pt x="50" y="16"/>
                    </a:lnTo>
                    <a:lnTo>
                      <a:pt x="50" y="16"/>
                    </a:lnTo>
                    <a:lnTo>
                      <a:pt x="50" y="16"/>
                    </a:lnTo>
                    <a:lnTo>
                      <a:pt x="48" y="16"/>
                    </a:lnTo>
                    <a:lnTo>
                      <a:pt x="48" y="16"/>
                    </a:lnTo>
                    <a:lnTo>
                      <a:pt x="48" y="16"/>
                    </a:lnTo>
                    <a:lnTo>
                      <a:pt x="44" y="16"/>
                    </a:lnTo>
                    <a:lnTo>
                      <a:pt x="42" y="16"/>
                    </a:lnTo>
                    <a:lnTo>
                      <a:pt x="40" y="16"/>
                    </a:lnTo>
                    <a:lnTo>
                      <a:pt x="38" y="16"/>
                    </a:lnTo>
                    <a:lnTo>
                      <a:pt x="36" y="16"/>
                    </a:lnTo>
                    <a:lnTo>
                      <a:pt x="34" y="14"/>
                    </a:lnTo>
                    <a:lnTo>
                      <a:pt x="34" y="14"/>
                    </a:lnTo>
                    <a:lnTo>
                      <a:pt x="32" y="14"/>
                    </a:lnTo>
                    <a:lnTo>
                      <a:pt x="32" y="12"/>
                    </a:lnTo>
                    <a:lnTo>
                      <a:pt x="30" y="10"/>
                    </a:lnTo>
                    <a:lnTo>
                      <a:pt x="30" y="8"/>
                    </a:lnTo>
                    <a:lnTo>
                      <a:pt x="30" y="8"/>
                    </a:lnTo>
                    <a:lnTo>
                      <a:pt x="26" y="6"/>
                    </a:lnTo>
                    <a:lnTo>
                      <a:pt x="24" y="4"/>
                    </a:lnTo>
                    <a:lnTo>
                      <a:pt x="22" y="4"/>
                    </a:lnTo>
                    <a:lnTo>
                      <a:pt x="20" y="2"/>
                    </a:lnTo>
                    <a:lnTo>
                      <a:pt x="18" y="2"/>
                    </a:lnTo>
                    <a:lnTo>
                      <a:pt x="16" y="0"/>
                    </a:lnTo>
                    <a:lnTo>
                      <a:pt x="14" y="0"/>
                    </a:lnTo>
                    <a:lnTo>
                      <a:pt x="14" y="0"/>
                    </a:lnTo>
                    <a:lnTo>
                      <a:pt x="12" y="0"/>
                    </a:lnTo>
                    <a:lnTo>
                      <a:pt x="10" y="2"/>
                    </a:lnTo>
                    <a:lnTo>
                      <a:pt x="8" y="2"/>
                    </a:lnTo>
                    <a:lnTo>
                      <a:pt x="8" y="4"/>
                    </a:lnTo>
                    <a:lnTo>
                      <a:pt x="6" y="4"/>
                    </a:lnTo>
                    <a:lnTo>
                      <a:pt x="4" y="6"/>
                    </a:lnTo>
                    <a:lnTo>
                      <a:pt x="2" y="6"/>
                    </a:lnTo>
                    <a:lnTo>
                      <a:pt x="2" y="8"/>
                    </a:lnTo>
                    <a:lnTo>
                      <a:pt x="2" y="10"/>
                    </a:lnTo>
                    <a:lnTo>
                      <a:pt x="0" y="10"/>
                    </a:lnTo>
                    <a:lnTo>
                      <a:pt x="0" y="12"/>
                    </a:lnTo>
                    <a:lnTo>
                      <a:pt x="0" y="14"/>
                    </a:lnTo>
                    <a:lnTo>
                      <a:pt x="0" y="16"/>
                    </a:lnTo>
                    <a:lnTo>
                      <a:pt x="0" y="20"/>
                    </a:lnTo>
                    <a:lnTo>
                      <a:pt x="0" y="22"/>
                    </a:lnTo>
                    <a:lnTo>
                      <a:pt x="0" y="24"/>
                    </a:lnTo>
                    <a:lnTo>
                      <a:pt x="2" y="26"/>
                    </a:lnTo>
                    <a:lnTo>
                      <a:pt x="2" y="28"/>
                    </a:lnTo>
                    <a:lnTo>
                      <a:pt x="2" y="28"/>
                    </a:lnTo>
                    <a:lnTo>
                      <a:pt x="4" y="30"/>
                    </a:lnTo>
                    <a:lnTo>
                      <a:pt x="4" y="30"/>
                    </a:lnTo>
                    <a:lnTo>
                      <a:pt x="8" y="32"/>
                    </a:lnTo>
                    <a:lnTo>
                      <a:pt x="10" y="34"/>
                    </a:lnTo>
                    <a:lnTo>
                      <a:pt x="12" y="36"/>
                    </a:lnTo>
                    <a:lnTo>
                      <a:pt x="16" y="38"/>
                    </a:lnTo>
                    <a:lnTo>
                      <a:pt x="18" y="40"/>
                    </a:lnTo>
                    <a:lnTo>
                      <a:pt x="20" y="40"/>
                    </a:lnTo>
                    <a:lnTo>
                      <a:pt x="22" y="42"/>
                    </a:lnTo>
                    <a:lnTo>
                      <a:pt x="26" y="42"/>
                    </a:lnTo>
                    <a:lnTo>
                      <a:pt x="28" y="42"/>
                    </a:lnTo>
                    <a:lnTo>
                      <a:pt x="32" y="42"/>
                    </a:lnTo>
                    <a:lnTo>
                      <a:pt x="36" y="44"/>
                    </a:lnTo>
                    <a:lnTo>
                      <a:pt x="38" y="44"/>
                    </a:lnTo>
                    <a:lnTo>
                      <a:pt x="42" y="44"/>
                    </a:lnTo>
                    <a:lnTo>
                      <a:pt x="42" y="44"/>
                    </a:lnTo>
                    <a:lnTo>
                      <a:pt x="44" y="42"/>
                    </a:lnTo>
                    <a:lnTo>
                      <a:pt x="44" y="42"/>
                    </a:lnTo>
                    <a:lnTo>
                      <a:pt x="46" y="42"/>
                    </a:lnTo>
                    <a:lnTo>
                      <a:pt x="46" y="42"/>
                    </a:lnTo>
                    <a:lnTo>
                      <a:pt x="48" y="40"/>
                    </a:lnTo>
                    <a:lnTo>
                      <a:pt x="50" y="38"/>
                    </a:lnTo>
                    <a:lnTo>
                      <a:pt x="50" y="36"/>
                    </a:lnTo>
                    <a:lnTo>
                      <a:pt x="52" y="36"/>
                    </a:lnTo>
                    <a:lnTo>
                      <a:pt x="54" y="34"/>
                    </a:lnTo>
                    <a:lnTo>
                      <a:pt x="54" y="34"/>
                    </a:lnTo>
                    <a:lnTo>
                      <a:pt x="54" y="34"/>
                    </a:lnTo>
                    <a:lnTo>
                      <a:pt x="54" y="34"/>
                    </a:lnTo>
                    <a:lnTo>
                      <a:pt x="56" y="34"/>
                    </a:lnTo>
                    <a:lnTo>
                      <a:pt x="56" y="34"/>
                    </a:lnTo>
                    <a:lnTo>
                      <a:pt x="58" y="34"/>
                    </a:lnTo>
                    <a:lnTo>
                      <a:pt x="60" y="36"/>
                    </a:lnTo>
                    <a:lnTo>
                      <a:pt x="62" y="36"/>
                    </a:lnTo>
                    <a:lnTo>
                      <a:pt x="66" y="38"/>
                    </a:lnTo>
                    <a:lnTo>
                      <a:pt x="68" y="40"/>
                    </a:lnTo>
                    <a:lnTo>
                      <a:pt x="68" y="40"/>
                    </a:lnTo>
                    <a:lnTo>
                      <a:pt x="70" y="40"/>
                    </a:lnTo>
                    <a:lnTo>
                      <a:pt x="72" y="40"/>
                    </a:lnTo>
                    <a:lnTo>
                      <a:pt x="74" y="40"/>
                    </a:lnTo>
                    <a:lnTo>
                      <a:pt x="76" y="40"/>
                    </a:lnTo>
                    <a:lnTo>
                      <a:pt x="78" y="40"/>
                    </a:lnTo>
                    <a:lnTo>
                      <a:pt x="82" y="40"/>
                    </a:lnTo>
                    <a:lnTo>
                      <a:pt x="84" y="40"/>
                    </a:lnTo>
                    <a:lnTo>
                      <a:pt x="86" y="40"/>
                    </a:lnTo>
                    <a:lnTo>
                      <a:pt x="88" y="40"/>
                    </a:lnTo>
                    <a:lnTo>
                      <a:pt x="88" y="40"/>
                    </a:lnTo>
                    <a:lnTo>
                      <a:pt x="90" y="38"/>
                    </a:lnTo>
                    <a:lnTo>
                      <a:pt x="90" y="38"/>
                    </a:lnTo>
                    <a:lnTo>
                      <a:pt x="92" y="36"/>
                    </a:lnTo>
                    <a:lnTo>
                      <a:pt x="94" y="34"/>
                    </a:lnTo>
                    <a:lnTo>
                      <a:pt x="94" y="32"/>
                    </a:lnTo>
                    <a:lnTo>
                      <a:pt x="96" y="32"/>
                    </a:lnTo>
                    <a:lnTo>
                      <a:pt x="96" y="30"/>
                    </a:lnTo>
                    <a:lnTo>
                      <a:pt x="96" y="30"/>
                    </a:lnTo>
                    <a:lnTo>
                      <a:pt x="96" y="30"/>
                    </a:lnTo>
                    <a:lnTo>
                      <a:pt x="96" y="28"/>
                    </a:lnTo>
                    <a:lnTo>
                      <a:pt x="96" y="28"/>
                    </a:lnTo>
                    <a:lnTo>
                      <a:pt x="94" y="28"/>
                    </a:lnTo>
                    <a:lnTo>
                      <a:pt x="94" y="26"/>
                    </a:lnTo>
                    <a:lnTo>
                      <a:pt x="92" y="26"/>
                    </a:lnTo>
                    <a:lnTo>
                      <a:pt x="92" y="26"/>
                    </a:lnTo>
                    <a:lnTo>
                      <a:pt x="88" y="26"/>
                    </a:lnTo>
                    <a:lnTo>
                      <a:pt x="86" y="26"/>
                    </a:lnTo>
                    <a:lnTo>
                      <a:pt x="84" y="24"/>
                    </a:lnTo>
                    <a:lnTo>
                      <a:pt x="82" y="24"/>
                    </a:lnTo>
                    <a:lnTo>
                      <a:pt x="82" y="24"/>
                    </a:lnTo>
                    <a:lnTo>
                      <a:pt x="80" y="24"/>
                    </a:lnTo>
                    <a:lnTo>
                      <a:pt x="80" y="22"/>
                    </a:lnTo>
                    <a:lnTo>
                      <a:pt x="80" y="22"/>
                    </a:lnTo>
                    <a:lnTo>
                      <a:pt x="78" y="20"/>
                    </a:lnTo>
                    <a:lnTo>
                      <a:pt x="78" y="18"/>
                    </a:lnTo>
                    <a:lnTo>
                      <a:pt x="76" y="16"/>
                    </a:lnTo>
                    <a:lnTo>
                      <a:pt x="76" y="14"/>
                    </a:lnTo>
                    <a:lnTo>
                      <a:pt x="76" y="12"/>
                    </a:lnTo>
                    <a:lnTo>
                      <a:pt x="74" y="10"/>
                    </a:lnTo>
                    <a:lnTo>
                      <a:pt x="74" y="8"/>
                    </a:lnTo>
                    <a:lnTo>
                      <a:pt x="74" y="8"/>
                    </a:lnTo>
                    <a:lnTo>
                      <a:pt x="72" y="8"/>
                    </a:lnTo>
                    <a:lnTo>
                      <a:pt x="70" y="6"/>
                    </a:lnTo>
                    <a:lnTo>
                      <a:pt x="68" y="6"/>
                    </a:lnTo>
                    <a:lnTo>
                      <a:pt x="66" y="4"/>
                    </a:lnTo>
                    <a:lnTo>
                      <a:pt x="64" y="4"/>
                    </a:lnTo>
                    <a:lnTo>
                      <a:pt x="62" y="2"/>
                    </a:lnTo>
                    <a:lnTo>
                      <a:pt x="60" y="2"/>
                    </a:lnTo>
                    <a:lnTo>
                      <a:pt x="60" y="2"/>
                    </a:lnTo>
                    <a:lnTo>
                      <a:pt x="58" y="2"/>
                    </a:lnTo>
                    <a:lnTo>
                      <a:pt x="58" y="2"/>
                    </a:lnTo>
                    <a:lnTo>
                      <a:pt x="56" y="2"/>
                    </a:lnTo>
                    <a:lnTo>
                      <a:pt x="54" y="4"/>
                    </a:lnTo>
                    <a:lnTo>
                      <a:pt x="54" y="4"/>
                    </a:lnTo>
                    <a:lnTo>
                      <a:pt x="54" y="4"/>
                    </a:lnTo>
                    <a:close/>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95" name="Freeform 176">
                <a:extLst>
                  <a:ext uri="{FF2B5EF4-FFF2-40B4-BE49-F238E27FC236}">
                    <a16:creationId xmlns:a16="http://schemas.microsoft.com/office/drawing/2014/main" id="{A11C5276-10DC-427C-AAA9-5933B156B68F}"/>
                  </a:ext>
                </a:extLst>
              </p:cNvPr>
              <p:cNvSpPr>
                <a:spLocks/>
              </p:cNvSpPr>
              <p:nvPr/>
            </p:nvSpPr>
            <p:spPr bwMode="auto">
              <a:xfrm>
                <a:off x="7164678" y="2444917"/>
                <a:ext cx="92075" cy="34925"/>
              </a:xfrm>
              <a:custGeom>
                <a:avLst/>
                <a:gdLst>
                  <a:gd name="T0" fmla="*/ 2 w 58"/>
                  <a:gd name="T1" fmla="*/ 0 h 22"/>
                  <a:gd name="T2" fmla="*/ 4 w 58"/>
                  <a:gd name="T3" fmla="*/ 0 h 22"/>
                  <a:gd name="T4" fmla="*/ 4 w 58"/>
                  <a:gd name="T5" fmla="*/ 0 h 22"/>
                  <a:gd name="T6" fmla="*/ 6 w 58"/>
                  <a:gd name="T7" fmla="*/ 2 h 22"/>
                  <a:gd name="T8" fmla="*/ 8 w 58"/>
                  <a:gd name="T9" fmla="*/ 4 h 22"/>
                  <a:gd name="T10" fmla="*/ 10 w 58"/>
                  <a:gd name="T11" fmla="*/ 6 h 22"/>
                  <a:gd name="T12" fmla="*/ 14 w 58"/>
                  <a:gd name="T13" fmla="*/ 6 h 22"/>
                  <a:gd name="T14" fmla="*/ 20 w 58"/>
                  <a:gd name="T15" fmla="*/ 6 h 22"/>
                  <a:gd name="T16" fmla="*/ 28 w 58"/>
                  <a:gd name="T17" fmla="*/ 6 h 22"/>
                  <a:gd name="T18" fmla="*/ 34 w 58"/>
                  <a:gd name="T19" fmla="*/ 6 h 22"/>
                  <a:gd name="T20" fmla="*/ 40 w 58"/>
                  <a:gd name="T21" fmla="*/ 4 h 22"/>
                  <a:gd name="T22" fmla="*/ 46 w 58"/>
                  <a:gd name="T23" fmla="*/ 4 h 22"/>
                  <a:gd name="T24" fmla="*/ 50 w 58"/>
                  <a:gd name="T25" fmla="*/ 4 h 22"/>
                  <a:gd name="T26" fmla="*/ 52 w 58"/>
                  <a:gd name="T27" fmla="*/ 4 h 22"/>
                  <a:gd name="T28" fmla="*/ 56 w 58"/>
                  <a:gd name="T29" fmla="*/ 6 h 22"/>
                  <a:gd name="T30" fmla="*/ 56 w 58"/>
                  <a:gd name="T31" fmla="*/ 6 h 22"/>
                  <a:gd name="T32" fmla="*/ 58 w 58"/>
                  <a:gd name="T33" fmla="*/ 10 h 22"/>
                  <a:gd name="T34" fmla="*/ 58 w 58"/>
                  <a:gd name="T35" fmla="*/ 14 h 22"/>
                  <a:gd name="T36" fmla="*/ 58 w 58"/>
                  <a:gd name="T37" fmla="*/ 16 h 22"/>
                  <a:gd name="T38" fmla="*/ 58 w 58"/>
                  <a:gd name="T39" fmla="*/ 18 h 22"/>
                  <a:gd name="T40" fmla="*/ 56 w 58"/>
                  <a:gd name="T41" fmla="*/ 20 h 22"/>
                  <a:gd name="T42" fmla="*/ 54 w 58"/>
                  <a:gd name="T43" fmla="*/ 22 h 22"/>
                  <a:gd name="T44" fmla="*/ 50 w 58"/>
                  <a:gd name="T45" fmla="*/ 22 h 22"/>
                  <a:gd name="T46" fmla="*/ 46 w 58"/>
                  <a:gd name="T47" fmla="*/ 22 h 22"/>
                  <a:gd name="T48" fmla="*/ 40 w 58"/>
                  <a:gd name="T49" fmla="*/ 22 h 22"/>
                  <a:gd name="T50" fmla="*/ 28 w 58"/>
                  <a:gd name="T51" fmla="*/ 22 h 22"/>
                  <a:gd name="T52" fmla="*/ 18 w 58"/>
                  <a:gd name="T53" fmla="*/ 20 h 22"/>
                  <a:gd name="T54" fmla="*/ 14 w 58"/>
                  <a:gd name="T55" fmla="*/ 18 h 22"/>
                  <a:gd name="T56" fmla="*/ 10 w 58"/>
                  <a:gd name="T57" fmla="*/ 16 h 22"/>
                  <a:gd name="T58" fmla="*/ 8 w 58"/>
                  <a:gd name="T59" fmla="*/ 14 h 22"/>
                  <a:gd name="T60" fmla="*/ 4 w 58"/>
                  <a:gd name="T61" fmla="*/ 12 h 22"/>
                  <a:gd name="T62" fmla="*/ 2 w 58"/>
                  <a:gd name="T63" fmla="*/ 10 h 22"/>
                  <a:gd name="T64" fmla="*/ 2 w 58"/>
                  <a:gd name="T65" fmla="*/ 6 h 22"/>
                  <a:gd name="T66" fmla="*/ 0 w 58"/>
                  <a:gd name="T67" fmla="*/ 4 h 22"/>
                  <a:gd name="T68" fmla="*/ 2 w 58"/>
                  <a:gd name="T69" fmla="*/ 2 h 22"/>
                  <a:gd name="T70" fmla="*/ 2 w 58"/>
                  <a:gd name="T71" fmla="*/ 0 h 22"/>
                  <a:gd name="T72" fmla="*/ 2 w 58"/>
                  <a:gd name="T7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8" h="22">
                    <a:moveTo>
                      <a:pt x="2" y="0"/>
                    </a:moveTo>
                    <a:lnTo>
                      <a:pt x="2" y="0"/>
                    </a:lnTo>
                    <a:lnTo>
                      <a:pt x="2" y="0"/>
                    </a:lnTo>
                    <a:lnTo>
                      <a:pt x="4" y="0"/>
                    </a:lnTo>
                    <a:lnTo>
                      <a:pt x="4" y="0"/>
                    </a:lnTo>
                    <a:lnTo>
                      <a:pt x="4" y="0"/>
                    </a:lnTo>
                    <a:lnTo>
                      <a:pt x="6" y="0"/>
                    </a:lnTo>
                    <a:lnTo>
                      <a:pt x="6" y="2"/>
                    </a:lnTo>
                    <a:lnTo>
                      <a:pt x="8" y="4"/>
                    </a:lnTo>
                    <a:lnTo>
                      <a:pt x="8" y="4"/>
                    </a:lnTo>
                    <a:lnTo>
                      <a:pt x="10" y="6"/>
                    </a:lnTo>
                    <a:lnTo>
                      <a:pt x="10" y="6"/>
                    </a:lnTo>
                    <a:lnTo>
                      <a:pt x="12" y="6"/>
                    </a:lnTo>
                    <a:lnTo>
                      <a:pt x="14" y="6"/>
                    </a:lnTo>
                    <a:lnTo>
                      <a:pt x="18" y="6"/>
                    </a:lnTo>
                    <a:lnTo>
                      <a:pt x="20" y="6"/>
                    </a:lnTo>
                    <a:lnTo>
                      <a:pt x="26" y="6"/>
                    </a:lnTo>
                    <a:lnTo>
                      <a:pt x="28" y="6"/>
                    </a:lnTo>
                    <a:lnTo>
                      <a:pt x="32" y="6"/>
                    </a:lnTo>
                    <a:lnTo>
                      <a:pt x="34" y="6"/>
                    </a:lnTo>
                    <a:lnTo>
                      <a:pt x="36" y="4"/>
                    </a:lnTo>
                    <a:lnTo>
                      <a:pt x="40" y="4"/>
                    </a:lnTo>
                    <a:lnTo>
                      <a:pt x="44" y="4"/>
                    </a:lnTo>
                    <a:lnTo>
                      <a:pt x="46" y="4"/>
                    </a:lnTo>
                    <a:lnTo>
                      <a:pt x="48" y="4"/>
                    </a:lnTo>
                    <a:lnTo>
                      <a:pt x="50" y="4"/>
                    </a:lnTo>
                    <a:lnTo>
                      <a:pt x="52" y="4"/>
                    </a:lnTo>
                    <a:lnTo>
                      <a:pt x="52" y="4"/>
                    </a:lnTo>
                    <a:lnTo>
                      <a:pt x="54" y="4"/>
                    </a:lnTo>
                    <a:lnTo>
                      <a:pt x="56" y="6"/>
                    </a:lnTo>
                    <a:lnTo>
                      <a:pt x="56" y="6"/>
                    </a:lnTo>
                    <a:lnTo>
                      <a:pt x="56" y="6"/>
                    </a:lnTo>
                    <a:lnTo>
                      <a:pt x="56" y="8"/>
                    </a:lnTo>
                    <a:lnTo>
                      <a:pt x="58" y="10"/>
                    </a:lnTo>
                    <a:lnTo>
                      <a:pt x="58" y="12"/>
                    </a:lnTo>
                    <a:lnTo>
                      <a:pt x="58" y="14"/>
                    </a:lnTo>
                    <a:lnTo>
                      <a:pt x="58" y="16"/>
                    </a:lnTo>
                    <a:lnTo>
                      <a:pt x="58" y="16"/>
                    </a:lnTo>
                    <a:lnTo>
                      <a:pt x="58" y="18"/>
                    </a:lnTo>
                    <a:lnTo>
                      <a:pt x="58" y="18"/>
                    </a:lnTo>
                    <a:lnTo>
                      <a:pt x="58" y="18"/>
                    </a:lnTo>
                    <a:lnTo>
                      <a:pt x="56" y="20"/>
                    </a:lnTo>
                    <a:lnTo>
                      <a:pt x="56" y="20"/>
                    </a:lnTo>
                    <a:lnTo>
                      <a:pt x="54" y="22"/>
                    </a:lnTo>
                    <a:lnTo>
                      <a:pt x="52" y="22"/>
                    </a:lnTo>
                    <a:lnTo>
                      <a:pt x="50" y="22"/>
                    </a:lnTo>
                    <a:lnTo>
                      <a:pt x="48" y="22"/>
                    </a:lnTo>
                    <a:lnTo>
                      <a:pt x="46" y="22"/>
                    </a:lnTo>
                    <a:lnTo>
                      <a:pt x="44" y="22"/>
                    </a:lnTo>
                    <a:lnTo>
                      <a:pt x="40" y="22"/>
                    </a:lnTo>
                    <a:lnTo>
                      <a:pt x="34" y="22"/>
                    </a:lnTo>
                    <a:lnTo>
                      <a:pt x="28" y="22"/>
                    </a:lnTo>
                    <a:lnTo>
                      <a:pt x="24" y="20"/>
                    </a:lnTo>
                    <a:lnTo>
                      <a:pt x="18" y="20"/>
                    </a:lnTo>
                    <a:lnTo>
                      <a:pt x="16" y="18"/>
                    </a:lnTo>
                    <a:lnTo>
                      <a:pt x="14" y="18"/>
                    </a:lnTo>
                    <a:lnTo>
                      <a:pt x="12" y="18"/>
                    </a:lnTo>
                    <a:lnTo>
                      <a:pt x="10" y="16"/>
                    </a:lnTo>
                    <a:lnTo>
                      <a:pt x="8" y="16"/>
                    </a:lnTo>
                    <a:lnTo>
                      <a:pt x="8" y="14"/>
                    </a:lnTo>
                    <a:lnTo>
                      <a:pt x="6" y="14"/>
                    </a:lnTo>
                    <a:lnTo>
                      <a:pt x="4" y="12"/>
                    </a:lnTo>
                    <a:lnTo>
                      <a:pt x="4" y="10"/>
                    </a:lnTo>
                    <a:lnTo>
                      <a:pt x="2" y="10"/>
                    </a:lnTo>
                    <a:lnTo>
                      <a:pt x="2" y="8"/>
                    </a:lnTo>
                    <a:lnTo>
                      <a:pt x="2" y="6"/>
                    </a:lnTo>
                    <a:lnTo>
                      <a:pt x="0" y="4"/>
                    </a:lnTo>
                    <a:lnTo>
                      <a:pt x="0" y="4"/>
                    </a:lnTo>
                    <a:lnTo>
                      <a:pt x="0" y="2"/>
                    </a:lnTo>
                    <a:lnTo>
                      <a:pt x="2" y="2"/>
                    </a:lnTo>
                    <a:lnTo>
                      <a:pt x="2" y="0"/>
                    </a:lnTo>
                    <a:lnTo>
                      <a:pt x="2" y="0"/>
                    </a:lnTo>
                    <a:lnTo>
                      <a:pt x="2" y="0"/>
                    </a:lnTo>
                    <a:lnTo>
                      <a:pt x="2" y="0"/>
                    </a:lnTo>
                    <a:close/>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96" name="Freeform 178">
                <a:extLst>
                  <a:ext uri="{FF2B5EF4-FFF2-40B4-BE49-F238E27FC236}">
                    <a16:creationId xmlns:a16="http://schemas.microsoft.com/office/drawing/2014/main" id="{41046A45-42D7-4F16-A6FE-723B138F310D}"/>
                  </a:ext>
                </a:extLst>
              </p:cNvPr>
              <p:cNvSpPr>
                <a:spLocks/>
              </p:cNvSpPr>
              <p:nvPr/>
            </p:nvSpPr>
            <p:spPr bwMode="auto">
              <a:xfrm>
                <a:off x="7891753" y="2603667"/>
                <a:ext cx="66675" cy="44450"/>
              </a:xfrm>
              <a:custGeom>
                <a:avLst/>
                <a:gdLst>
                  <a:gd name="T0" fmla="*/ 16 w 42"/>
                  <a:gd name="T1" fmla="*/ 2 h 28"/>
                  <a:gd name="T2" fmla="*/ 16 w 42"/>
                  <a:gd name="T3" fmla="*/ 2 h 28"/>
                  <a:gd name="T4" fmla="*/ 14 w 42"/>
                  <a:gd name="T5" fmla="*/ 4 h 28"/>
                  <a:gd name="T6" fmla="*/ 14 w 42"/>
                  <a:gd name="T7" fmla="*/ 4 h 28"/>
                  <a:gd name="T8" fmla="*/ 10 w 42"/>
                  <a:gd name="T9" fmla="*/ 8 h 28"/>
                  <a:gd name="T10" fmla="*/ 8 w 42"/>
                  <a:gd name="T11" fmla="*/ 8 h 28"/>
                  <a:gd name="T12" fmla="*/ 6 w 42"/>
                  <a:gd name="T13" fmla="*/ 10 h 28"/>
                  <a:gd name="T14" fmla="*/ 4 w 42"/>
                  <a:gd name="T15" fmla="*/ 12 h 28"/>
                  <a:gd name="T16" fmla="*/ 4 w 42"/>
                  <a:gd name="T17" fmla="*/ 14 h 28"/>
                  <a:gd name="T18" fmla="*/ 4 w 42"/>
                  <a:gd name="T19" fmla="*/ 14 h 28"/>
                  <a:gd name="T20" fmla="*/ 2 w 42"/>
                  <a:gd name="T21" fmla="*/ 16 h 28"/>
                  <a:gd name="T22" fmla="*/ 2 w 42"/>
                  <a:gd name="T23" fmla="*/ 18 h 28"/>
                  <a:gd name="T24" fmla="*/ 0 w 42"/>
                  <a:gd name="T25" fmla="*/ 20 h 28"/>
                  <a:gd name="T26" fmla="*/ 0 w 42"/>
                  <a:gd name="T27" fmla="*/ 22 h 28"/>
                  <a:gd name="T28" fmla="*/ 0 w 42"/>
                  <a:gd name="T29" fmla="*/ 24 h 28"/>
                  <a:gd name="T30" fmla="*/ 0 w 42"/>
                  <a:gd name="T31" fmla="*/ 24 h 28"/>
                  <a:gd name="T32" fmla="*/ 0 w 42"/>
                  <a:gd name="T33" fmla="*/ 26 h 28"/>
                  <a:gd name="T34" fmla="*/ 0 w 42"/>
                  <a:gd name="T35" fmla="*/ 26 h 28"/>
                  <a:gd name="T36" fmla="*/ 0 w 42"/>
                  <a:gd name="T37" fmla="*/ 28 h 28"/>
                  <a:gd name="T38" fmla="*/ 0 w 42"/>
                  <a:gd name="T39" fmla="*/ 28 h 28"/>
                  <a:gd name="T40" fmla="*/ 2 w 42"/>
                  <a:gd name="T41" fmla="*/ 28 h 28"/>
                  <a:gd name="T42" fmla="*/ 2 w 42"/>
                  <a:gd name="T43" fmla="*/ 28 h 28"/>
                  <a:gd name="T44" fmla="*/ 4 w 42"/>
                  <a:gd name="T45" fmla="*/ 28 h 28"/>
                  <a:gd name="T46" fmla="*/ 6 w 42"/>
                  <a:gd name="T47" fmla="*/ 28 h 28"/>
                  <a:gd name="T48" fmla="*/ 8 w 42"/>
                  <a:gd name="T49" fmla="*/ 28 h 28"/>
                  <a:gd name="T50" fmla="*/ 10 w 42"/>
                  <a:gd name="T51" fmla="*/ 28 h 28"/>
                  <a:gd name="T52" fmla="*/ 14 w 42"/>
                  <a:gd name="T53" fmla="*/ 28 h 28"/>
                  <a:gd name="T54" fmla="*/ 16 w 42"/>
                  <a:gd name="T55" fmla="*/ 26 h 28"/>
                  <a:gd name="T56" fmla="*/ 20 w 42"/>
                  <a:gd name="T57" fmla="*/ 26 h 28"/>
                  <a:gd name="T58" fmla="*/ 22 w 42"/>
                  <a:gd name="T59" fmla="*/ 26 h 28"/>
                  <a:gd name="T60" fmla="*/ 24 w 42"/>
                  <a:gd name="T61" fmla="*/ 26 h 28"/>
                  <a:gd name="T62" fmla="*/ 26 w 42"/>
                  <a:gd name="T63" fmla="*/ 26 h 28"/>
                  <a:gd name="T64" fmla="*/ 30 w 42"/>
                  <a:gd name="T65" fmla="*/ 26 h 28"/>
                  <a:gd name="T66" fmla="*/ 32 w 42"/>
                  <a:gd name="T67" fmla="*/ 26 h 28"/>
                  <a:gd name="T68" fmla="*/ 34 w 42"/>
                  <a:gd name="T69" fmla="*/ 26 h 28"/>
                  <a:gd name="T70" fmla="*/ 36 w 42"/>
                  <a:gd name="T71" fmla="*/ 26 h 28"/>
                  <a:gd name="T72" fmla="*/ 36 w 42"/>
                  <a:gd name="T73" fmla="*/ 24 h 28"/>
                  <a:gd name="T74" fmla="*/ 36 w 42"/>
                  <a:gd name="T75" fmla="*/ 24 h 28"/>
                  <a:gd name="T76" fmla="*/ 38 w 42"/>
                  <a:gd name="T77" fmla="*/ 24 h 28"/>
                  <a:gd name="T78" fmla="*/ 38 w 42"/>
                  <a:gd name="T79" fmla="*/ 24 h 28"/>
                  <a:gd name="T80" fmla="*/ 38 w 42"/>
                  <a:gd name="T81" fmla="*/ 22 h 28"/>
                  <a:gd name="T82" fmla="*/ 40 w 42"/>
                  <a:gd name="T83" fmla="*/ 20 h 28"/>
                  <a:gd name="T84" fmla="*/ 40 w 42"/>
                  <a:gd name="T85" fmla="*/ 18 h 28"/>
                  <a:gd name="T86" fmla="*/ 40 w 42"/>
                  <a:gd name="T87" fmla="*/ 16 h 28"/>
                  <a:gd name="T88" fmla="*/ 42 w 42"/>
                  <a:gd name="T89" fmla="*/ 12 h 28"/>
                  <a:gd name="T90" fmla="*/ 40 w 42"/>
                  <a:gd name="T91" fmla="*/ 10 h 28"/>
                  <a:gd name="T92" fmla="*/ 40 w 42"/>
                  <a:gd name="T93" fmla="*/ 10 h 28"/>
                  <a:gd name="T94" fmla="*/ 40 w 42"/>
                  <a:gd name="T95" fmla="*/ 10 h 28"/>
                  <a:gd name="T96" fmla="*/ 40 w 42"/>
                  <a:gd name="T97" fmla="*/ 8 h 28"/>
                  <a:gd name="T98" fmla="*/ 40 w 42"/>
                  <a:gd name="T99" fmla="*/ 8 h 28"/>
                  <a:gd name="T100" fmla="*/ 38 w 42"/>
                  <a:gd name="T101" fmla="*/ 6 h 28"/>
                  <a:gd name="T102" fmla="*/ 36 w 42"/>
                  <a:gd name="T103" fmla="*/ 4 h 28"/>
                  <a:gd name="T104" fmla="*/ 34 w 42"/>
                  <a:gd name="T105" fmla="*/ 4 h 28"/>
                  <a:gd name="T106" fmla="*/ 32 w 42"/>
                  <a:gd name="T107" fmla="*/ 2 h 28"/>
                  <a:gd name="T108" fmla="*/ 30 w 42"/>
                  <a:gd name="T109" fmla="*/ 2 h 28"/>
                  <a:gd name="T110" fmla="*/ 28 w 42"/>
                  <a:gd name="T111" fmla="*/ 0 h 28"/>
                  <a:gd name="T112" fmla="*/ 26 w 42"/>
                  <a:gd name="T113" fmla="*/ 0 h 28"/>
                  <a:gd name="T114" fmla="*/ 26 w 42"/>
                  <a:gd name="T115" fmla="*/ 0 h 28"/>
                  <a:gd name="T116" fmla="*/ 24 w 42"/>
                  <a:gd name="T117" fmla="*/ 0 h 28"/>
                  <a:gd name="T118" fmla="*/ 22 w 42"/>
                  <a:gd name="T119" fmla="*/ 2 h 28"/>
                  <a:gd name="T120" fmla="*/ 18 w 42"/>
                  <a:gd name="T121" fmla="*/ 2 h 28"/>
                  <a:gd name="T122" fmla="*/ 16 w 42"/>
                  <a:gd name="T123"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2" h="28">
                    <a:moveTo>
                      <a:pt x="16" y="2"/>
                    </a:moveTo>
                    <a:lnTo>
                      <a:pt x="16" y="2"/>
                    </a:lnTo>
                    <a:lnTo>
                      <a:pt x="14" y="4"/>
                    </a:lnTo>
                    <a:lnTo>
                      <a:pt x="14" y="4"/>
                    </a:lnTo>
                    <a:lnTo>
                      <a:pt x="10" y="8"/>
                    </a:lnTo>
                    <a:lnTo>
                      <a:pt x="8" y="8"/>
                    </a:lnTo>
                    <a:lnTo>
                      <a:pt x="6" y="10"/>
                    </a:lnTo>
                    <a:lnTo>
                      <a:pt x="4" y="12"/>
                    </a:lnTo>
                    <a:lnTo>
                      <a:pt x="4" y="14"/>
                    </a:lnTo>
                    <a:lnTo>
                      <a:pt x="4" y="14"/>
                    </a:lnTo>
                    <a:lnTo>
                      <a:pt x="2" y="16"/>
                    </a:lnTo>
                    <a:lnTo>
                      <a:pt x="2" y="18"/>
                    </a:lnTo>
                    <a:lnTo>
                      <a:pt x="0" y="20"/>
                    </a:lnTo>
                    <a:lnTo>
                      <a:pt x="0" y="22"/>
                    </a:lnTo>
                    <a:lnTo>
                      <a:pt x="0" y="24"/>
                    </a:lnTo>
                    <a:lnTo>
                      <a:pt x="0" y="24"/>
                    </a:lnTo>
                    <a:lnTo>
                      <a:pt x="0" y="26"/>
                    </a:lnTo>
                    <a:lnTo>
                      <a:pt x="0" y="26"/>
                    </a:lnTo>
                    <a:lnTo>
                      <a:pt x="0" y="28"/>
                    </a:lnTo>
                    <a:lnTo>
                      <a:pt x="0" y="28"/>
                    </a:lnTo>
                    <a:lnTo>
                      <a:pt x="2" y="28"/>
                    </a:lnTo>
                    <a:lnTo>
                      <a:pt x="2" y="28"/>
                    </a:lnTo>
                    <a:lnTo>
                      <a:pt x="4" y="28"/>
                    </a:lnTo>
                    <a:lnTo>
                      <a:pt x="6" y="28"/>
                    </a:lnTo>
                    <a:lnTo>
                      <a:pt x="8" y="28"/>
                    </a:lnTo>
                    <a:lnTo>
                      <a:pt x="10" y="28"/>
                    </a:lnTo>
                    <a:lnTo>
                      <a:pt x="14" y="28"/>
                    </a:lnTo>
                    <a:lnTo>
                      <a:pt x="16" y="26"/>
                    </a:lnTo>
                    <a:lnTo>
                      <a:pt x="20" y="26"/>
                    </a:lnTo>
                    <a:lnTo>
                      <a:pt x="22" y="26"/>
                    </a:lnTo>
                    <a:lnTo>
                      <a:pt x="24" y="26"/>
                    </a:lnTo>
                    <a:lnTo>
                      <a:pt x="26" y="26"/>
                    </a:lnTo>
                    <a:lnTo>
                      <a:pt x="30" y="26"/>
                    </a:lnTo>
                    <a:lnTo>
                      <a:pt x="32" y="26"/>
                    </a:lnTo>
                    <a:lnTo>
                      <a:pt x="34" y="26"/>
                    </a:lnTo>
                    <a:lnTo>
                      <a:pt x="36" y="26"/>
                    </a:lnTo>
                    <a:lnTo>
                      <a:pt x="36" y="24"/>
                    </a:lnTo>
                    <a:lnTo>
                      <a:pt x="36" y="24"/>
                    </a:lnTo>
                    <a:lnTo>
                      <a:pt x="38" y="24"/>
                    </a:lnTo>
                    <a:lnTo>
                      <a:pt x="38" y="24"/>
                    </a:lnTo>
                    <a:lnTo>
                      <a:pt x="38" y="22"/>
                    </a:lnTo>
                    <a:lnTo>
                      <a:pt x="40" y="20"/>
                    </a:lnTo>
                    <a:lnTo>
                      <a:pt x="40" y="18"/>
                    </a:lnTo>
                    <a:lnTo>
                      <a:pt x="40" y="16"/>
                    </a:lnTo>
                    <a:lnTo>
                      <a:pt x="42" y="12"/>
                    </a:lnTo>
                    <a:lnTo>
                      <a:pt x="40" y="10"/>
                    </a:lnTo>
                    <a:lnTo>
                      <a:pt x="40" y="10"/>
                    </a:lnTo>
                    <a:lnTo>
                      <a:pt x="40" y="10"/>
                    </a:lnTo>
                    <a:lnTo>
                      <a:pt x="40" y="8"/>
                    </a:lnTo>
                    <a:lnTo>
                      <a:pt x="40" y="8"/>
                    </a:lnTo>
                    <a:lnTo>
                      <a:pt x="38" y="6"/>
                    </a:lnTo>
                    <a:lnTo>
                      <a:pt x="36" y="4"/>
                    </a:lnTo>
                    <a:lnTo>
                      <a:pt x="34" y="4"/>
                    </a:lnTo>
                    <a:lnTo>
                      <a:pt x="32" y="2"/>
                    </a:lnTo>
                    <a:lnTo>
                      <a:pt x="30" y="2"/>
                    </a:lnTo>
                    <a:lnTo>
                      <a:pt x="28" y="0"/>
                    </a:lnTo>
                    <a:lnTo>
                      <a:pt x="26" y="0"/>
                    </a:lnTo>
                    <a:lnTo>
                      <a:pt x="26" y="0"/>
                    </a:lnTo>
                    <a:lnTo>
                      <a:pt x="24" y="0"/>
                    </a:lnTo>
                    <a:lnTo>
                      <a:pt x="22" y="2"/>
                    </a:lnTo>
                    <a:lnTo>
                      <a:pt x="18" y="2"/>
                    </a:lnTo>
                    <a:lnTo>
                      <a:pt x="16" y="2"/>
                    </a:lnTo>
                    <a:close/>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97" name="Freeform 180">
                <a:extLst>
                  <a:ext uri="{FF2B5EF4-FFF2-40B4-BE49-F238E27FC236}">
                    <a16:creationId xmlns:a16="http://schemas.microsoft.com/office/drawing/2014/main" id="{9E8D7144-E865-478A-8855-1211CEA62B17}"/>
                  </a:ext>
                </a:extLst>
              </p:cNvPr>
              <p:cNvSpPr>
                <a:spLocks/>
              </p:cNvSpPr>
              <p:nvPr/>
            </p:nvSpPr>
            <p:spPr bwMode="auto">
              <a:xfrm>
                <a:off x="7361528" y="3248192"/>
                <a:ext cx="88900" cy="174625"/>
              </a:xfrm>
              <a:custGeom>
                <a:avLst/>
                <a:gdLst>
                  <a:gd name="T0" fmla="*/ 6 w 56"/>
                  <a:gd name="T1" fmla="*/ 12 h 110"/>
                  <a:gd name="T2" fmla="*/ 4 w 56"/>
                  <a:gd name="T3" fmla="*/ 20 h 110"/>
                  <a:gd name="T4" fmla="*/ 6 w 56"/>
                  <a:gd name="T5" fmla="*/ 26 h 110"/>
                  <a:gd name="T6" fmla="*/ 12 w 56"/>
                  <a:gd name="T7" fmla="*/ 46 h 110"/>
                  <a:gd name="T8" fmla="*/ 14 w 56"/>
                  <a:gd name="T9" fmla="*/ 58 h 110"/>
                  <a:gd name="T10" fmla="*/ 18 w 56"/>
                  <a:gd name="T11" fmla="*/ 70 h 110"/>
                  <a:gd name="T12" fmla="*/ 20 w 56"/>
                  <a:gd name="T13" fmla="*/ 76 h 110"/>
                  <a:gd name="T14" fmla="*/ 24 w 56"/>
                  <a:gd name="T15" fmla="*/ 80 h 110"/>
                  <a:gd name="T16" fmla="*/ 28 w 56"/>
                  <a:gd name="T17" fmla="*/ 82 h 110"/>
                  <a:gd name="T18" fmla="*/ 28 w 56"/>
                  <a:gd name="T19" fmla="*/ 84 h 110"/>
                  <a:gd name="T20" fmla="*/ 26 w 56"/>
                  <a:gd name="T21" fmla="*/ 90 h 110"/>
                  <a:gd name="T22" fmla="*/ 22 w 56"/>
                  <a:gd name="T23" fmla="*/ 96 h 110"/>
                  <a:gd name="T24" fmla="*/ 22 w 56"/>
                  <a:gd name="T25" fmla="*/ 98 h 110"/>
                  <a:gd name="T26" fmla="*/ 24 w 56"/>
                  <a:gd name="T27" fmla="*/ 102 h 110"/>
                  <a:gd name="T28" fmla="*/ 26 w 56"/>
                  <a:gd name="T29" fmla="*/ 104 h 110"/>
                  <a:gd name="T30" fmla="*/ 30 w 56"/>
                  <a:gd name="T31" fmla="*/ 104 h 110"/>
                  <a:gd name="T32" fmla="*/ 32 w 56"/>
                  <a:gd name="T33" fmla="*/ 104 h 110"/>
                  <a:gd name="T34" fmla="*/ 40 w 56"/>
                  <a:gd name="T35" fmla="*/ 108 h 110"/>
                  <a:gd name="T36" fmla="*/ 44 w 56"/>
                  <a:gd name="T37" fmla="*/ 110 h 110"/>
                  <a:gd name="T38" fmla="*/ 48 w 56"/>
                  <a:gd name="T39" fmla="*/ 110 h 110"/>
                  <a:gd name="T40" fmla="*/ 52 w 56"/>
                  <a:gd name="T41" fmla="*/ 108 h 110"/>
                  <a:gd name="T42" fmla="*/ 56 w 56"/>
                  <a:gd name="T43" fmla="*/ 106 h 110"/>
                  <a:gd name="T44" fmla="*/ 56 w 56"/>
                  <a:gd name="T45" fmla="*/ 102 h 110"/>
                  <a:gd name="T46" fmla="*/ 54 w 56"/>
                  <a:gd name="T47" fmla="*/ 98 h 110"/>
                  <a:gd name="T48" fmla="*/ 48 w 56"/>
                  <a:gd name="T49" fmla="*/ 88 h 110"/>
                  <a:gd name="T50" fmla="*/ 46 w 56"/>
                  <a:gd name="T51" fmla="*/ 82 h 110"/>
                  <a:gd name="T52" fmla="*/ 40 w 56"/>
                  <a:gd name="T53" fmla="*/ 70 h 110"/>
                  <a:gd name="T54" fmla="*/ 36 w 56"/>
                  <a:gd name="T55" fmla="*/ 64 h 110"/>
                  <a:gd name="T56" fmla="*/ 34 w 56"/>
                  <a:gd name="T57" fmla="*/ 60 h 110"/>
                  <a:gd name="T58" fmla="*/ 36 w 56"/>
                  <a:gd name="T59" fmla="*/ 58 h 110"/>
                  <a:gd name="T60" fmla="*/ 36 w 56"/>
                  <a:gd name="T61" fmla="*/ 56 h 110"/>
                  <a:gd name="T62" fmla="*/ 40 w 56"/>
                  <a:gd name="T63" fmla="*/ 58 h 110"/>
                  <a:gd name="T64" fmla="*/ 44 w 56"/>
                  <a:gd name="T65" fmla="*/ 60 h 110"/>
                  <a:gd name="T66" fmla="*/ 46 w 56"/>
                  <a:gd name="T67" fmla="*/ 60 h 110"/>
                  <a:gd name="T68" fmla="*/ 46 w 56"/>
                  <a:gd name="T69" fmla="*/ 58 h 110"/>
                  <a:gd name="T70" fmla="*/ 46 w 56"/>
                  <a:gd name="T71" fmla="*/ 54 h 110"/>
                  <a:gd name="T72" fmla="*/ 42 w 56"/>
                  <a:gd name="T73" fmla="*/ 50 h 110"/>
                  <a:gd name="T74" fmla="*/ 34 w 56"/>
                  <a:gd name="T75" fmla="*/ 42 h 110"/>
                  <a:gd name="T76" fmla="*/ 26 w 56"/>
                  <a:gd name="T77" fmla="*/ 32 h 110"/>
                  <a:gd name="T78" fmla="*/ 22 w 56"/>
                  <a:gd name="T79" fmla="*/ 26 h 110"/>
                  <a:gd name="T80" fmla="*/ 20 w 56"/>
                  <a:gd name="T81" fmla="*/ 20 h 110"/>
                  <a:gd name="T82" fmla="*/ 20 w 56"/>
                  <a:gd name="T83" fmla="*/ 8 h 110"/>
                  <a:gd name="T84" fmla="*/ 18 w 56"/>
                  <a:gd name="T85" fmla="*/ 6 h 110"/>
                  <a:gd name="T86" fmla="*/ 16 w 56"/>
                  <a:gd name="T87" fmla="*/ 4 h 110"/>
                  <a:gd name="T88" fmla="*/ 10 w 56"/>
                  <a:gd name="T89" fmla="*/ 0 h 110"/>
                  <a:gd name="T90" fmla="*/ 4 w 56"/>
                  <a:gd name="T91" fmla="*/ 0 h 110"/>
                  <a:gd name="T92" fmla="*/ 2 w 56"/>
                  <a:gd name="T93" fmla="*/ 0 h 110"/>
                  <a:gd name="T94" fmla="*/ 0 w 56"/>
                  <a:gd name="T95" fmla="*/ 2 h 110"/>
                  <a:gd name="T96" fmla="*/ 2 w 56"/>
                  <a:gd name="T97" fmla="*/ 4 h 110"/>
                  <a:gd name="T98" fmla="*/ 4 w 56"/>
                  <a:gd name="T99" fmla="*/ 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 h="110">
                    <a:moveTo>
                      <a:pt x="4" y="12"/>
                    </a:moveTo>
                    <a:lnTo>
                      <a:pt x="4" y="12"/>
                    </a:lnTo>
                    <a:lnTo>
                      <a:pt x="6" y="12"/>
                    </a:lnTo>
                    <a:lnTo>
                      <a:pt x="6" y="14"/>
                    </a:lnTo>
                    <a:lnTo>
                      <a:pt x="4" y="16"/>
                    </a:lnTo>
                    <a:lnTo>
                      <a:pt x="4" y="20"/>
                    </a:lnTo>
                    <a:lnTo>
                      <a:pt x="4" y="22"/>
                    </a:lnTo>
                    <a:lnTo>
                      <a:pt x="4" y="22"/>
                    </a:lnTo>
                    <a:lnTo>
                      <a:pt x="6" y="26"/>
                    </a:lnTo>
                    <a:lnTo>
                      <a:pt x="6" y="30"/>
                    </a:lnTo>
                    <a:lnTo>
                      <a:pt x="8" y="36"/>
                    </a:lnTo>
                    <a:lnTo>
                      <a:pt x="12" y="46"/>
                    </a:lnTo>
                    <a:lnTo>
                      <a:pt x="14" y="54"/>
                    </a:lnTo>
                    <a:lnTo>
                      <a:pt x="14" y="56"/>
                    </a:lnTo>
                    <a:lnTo>
                      <a:pt x="14" y="58"/>
                    </a:lnTo>
                    <a:lnTo>
                      <a:pt x="16" y="64"/>
                    </a:lnTo>
                    <a:lnTo>
                      <a:pt x="16" y="68"/>
                    </a:lnTo>
                    <a:lnTo>
                      <a:pt x="18" y="70"/>
                    </a:lnTo>
                    <a:lnTo>
                      <a:pt x="18" y="72"/>
                    </a:lnTo>
                    <a:lnTo>
                      <a:pt x="18" y="74"/>
                    </a:lnTo>
                    <a:lnTo>
                      <a:pt x="20" y="76"/>
                    </a:lnTo>
                    <a:lnTo>
                      <a:pt x="20" y="76"/>
                    </a:lnTo>
                    <a:lnTo>
                      <a:pt x="24" y="78"/>
                    </a:lnTo>
                    <a:lnTo>
                      <a:pt x="24" y="80"/>
                    </a:lnTo>
                    <a:lnTo>
                      <a:pt x="26" y="80"/>
                    </a:lnTo>
                    <a:lnTo>
                      <a:pt x="28" y="82"/>
                    </a:lnTo>
                    <a:lnTo>
                      <a:pt x="28" y="82"/>
                    </a:lnTo>
                    <a:lnTo>
                      <a:pt x="28" y="84"/>
                    </a:lnTo>
                    <a:lnTo>
                      <a:pt x="28" y="84"/>
                    </a:lnTo>
                    <a:lnTo>
                      <a:pt x="28" y="84"/>
                    </a:lnTo>
                    <a:lnTo>
                      <a:pt x="28" y="86"/>
                    </a:lnTo>
                    <a:lnTo>
                      <a:pt x="26" y="88"/>
                    </a:lnTo>
                    <a:lnTo>
                      <a:pt x="26" y="90"/>
                    </a:lnTo>
                    <a:lnTo>
                      <a:pt x="24" y="92"/>
                    </a:lnTo>
                    <a:lnTo>
                      <a:pt x="24" y="94"/>
                    </a:lnTo>
                    <a:lnTo>
                      <a:pt x="22" y="96"/>
                    </a:lnTo>
                    <a:lnTo>
                      <a:pt x="22" y="96"/>
                    </a:lnTo>
                    <a:lnTo>
                      <a:pt x="22" y="98"/>
                    </a:lnTo>
                    <a:lnTo>
                      <a:pt x="22" y="98"/>
                    </a:lnTo>
                    <a:lnTo>
                      <a:pt x="24" y="100"/>
                    </a:lnTo>
                    <a:lnTo>
                      <a:pt x="24" y="102"/>
                    </a:lnTo>
                    <a:lnTo>
                      <a:pt x="24" y="102"/>
                    </a:lnTo>
                    <a:lnTo>
                      <a:pt x="24" y="104"/>
                    </a:lnTo>
                    <a:lnTo>
                      <a:pt x="24" y="104"/>
                    </a:lnTo>
                    <a:lnTo>
                      <a:pt x="26" y="104"/>
                    </a:lnTo>
                    <a:lnTo>
                      <a:pt x="26" y="104"/>
                    </a:lnTo>
                    <a:lnTo>
                      <a:pt x="28" y="104"/>
                    </a:lnTo>
                    <a:lnTo>
                      <a:pt x="30" y="104"/>
                    </a:lnTo>
                    <a:lnTo>
                      <a:pt x="30" y="104"/>
                    </a:lnTo>
                    <a:lnTo>
                      <a:pt x="32" y="104"/>
                    </a:lnTo>
                    <a:lnTo>
                      <a:pt x="32" y="104"/>
                    </a:lnTo>
                    <a:lnTo>
                      <a:pt x="34" y="104"/>
                    </a:lnTo>
                    <a:lnTo>
                      <a:pt x="34" y="104"/>
                    </a:lnTo>
                    <a:lnTo>
                      <a:pt x="40" y="108"/>
                    </a:lnTo>
                    <a:lnTo>
                      <a:pt x="40" y="108"/>
                    </a:lnTo>
                    <a:lnTo>
                      <a:pt x="44" y="110"/>
                    </a:lnTo>
                    <a:lnTo>
                      <a:pt x="44" y="110"/>
                    </a:lnTo>
                    <a:lnTo>
                      <a:pt x="46" y="110"/>
                    </a:lnTo>
                    <a:lnTo>
                      <a:pt x="46" y="110"/>
                    </a:lnTo>
                    <a:lnTo>
                      <a:pt x="48" y="110"/>
                    </a:lnTo>
                    <a:lnTo>
                      <a:pt x="48" y="110"/>
                    </a:lnTo>
                    <a:lnTo>
                      <a:pt x="50" y="110"/>
                    </a:lnTo>
                    <a:lnTo>
                      <a:pt x="52" y="108"/>
                    </a:lnTo>
                    <a:lnTo>
                      <a:pt x="54" y="108"/>
                    </a:lnTo>
                    <a:lnTo>
                      <a:pt x="54" y="106"/>
                    </a:lnTo>
                    <a:lnTo>
                      <a:pt x="56" y="106"/>
                    </a:lnTo>
                    <a:lnTo>
                      <a:pt x="56" y="104"/>
                    </a:lnTo>
                    <a:lnTo>
                      <a:pt x="56" y="104"/>
                    </a:lnTo>
                    <a:lnTo>
                      <a:pt x="56" y="102"/>
                    </a:lnTo>
                    <a:lnTo>
                      <a:pt x="56" y="102"/>
                    </a:lnTo>
                    <a:lnTo>
                      <a:pt x="56" y="100"/>
                    </a:lnTo>
                    <a:lnTo>
                      <a:pt x="54" y="98"/>
                    </a:lnTo>
                    <a:lnTo>
                      <a:pt x="54" y="94"/>
                    </a:lnTo>
                    <a:lnTo>
                      <a:pt x="50" y="90"/>
                    </a:lnTo>
                    <a:lnTo>
                      <a:pt x="48" y="88"/>
                    </a:lnTo>
                    <a:lnTo>
                      <a:pt x="48" y="86"/>
                    </a:lnTo>
                    <a:lnTo>
                      <a:pt x="48" y="84"/>
                    </a:lnTo>
                    <a:lnTo>
                      <a:pt x="46" y="82"/>
                    </a:lnTo>
                    <a:lnTo>
                      <a:pt x="44" y="78"/>
                    </a:lnTo>
                    <a:lnTo>
                      <a:pt x="42" y="76"/>
                    </a:lnTo>
                    <a:lnTo>
                      <a:pt x="40" y="70"/>
                    </a:lnTo>
                    <a:lnTo>
                      <a:pt x="38" y="68"/>
                    </a:lnTo>
                    <a:lnTo>
                      <a:pt x="36" y="66"/>
                    </a:lnTo>
                    <a:lnTo>
                      <a:pt x="36" y="64"/>
                    </a:lnTo>
                    <a:lnTo>
                      <a:pt x="36" y="64"/>
                    </a:lnTo>
                    <a:lnTo>
                      <a:pt x="34" y="62"/>
                    </a:lnTo>
                    <a:lnTo>
                      <a:pt x="34" y="60"/>
                    </a:lnTo>
                    <a:lnTo>
                      <a:pt x="34" y="58"/>
                    </a:lnTo>
                    <a:lnTo>
                      <a:pt x="36" y="58"/>
                    </a:lnTo>
                    <a:lnTo>
                      <a:pt x="36" y="58"/>
                    </a:lnTo>
                    <a:lnTo>
                      <a:pt x="36" y="56"/>
                    </a:lnTo>
                    <a:lnTo>
                      <a:pt x="36" y="56"/>
                    </a:lnTo>
                    <a:lnTo>
                      <a:pt x="36" y="56"/>
                    </a:lnTo>
                    <a:lnTo>
                      <a:pt x="38" y="56"/>
                    </a:lnTo>
                    <a:lnTo>
                      <a:pt x="38" y="56"/>
                    </a:lnTo>
                    <a:lnTo>
                      <a:pt x="40" y="58"/>
                    </a:lnTo>
                    <a:lnTo>
                      <a:pt x="42" y="58"/>
                    </a:lnTo>
                    <a:lnTo>
                      <a:pt x="42" y="58"/>
                    </a:lnTo>
                    <a:lnTo>
                      <a:pt x="44" y="60"/>
                    </a:lnTo>
                    <a:lnTo>
                      <a:pt x="44" y="60"/>
                    </a:lnTo>
                    <a:lnTo>
                      <a:pt x="46" y="60"/>
                    </a:lnTo>
                    <a:lnTo>
                      <a:pt x="46" y="60"/>
                    </a:lnTo>
                    <a:lnTo>
                      <a:pt x="46" y="58"/>
                    </a:lnTo>
                    <a:lnTo>
                      <a:pt x="46" y="58"/>
                    </a:lnTo>
                    <a:lnTo>
                      <a:pt x="46" y="58"/>
                    </a:lnTo>
                    <a:lnTo>
                      <a:pt x="46" y="56"/>
                    </a:lnTo>
                    <a:lnTo>
                      <a:pt x="46" y="56"/>
                    </a:lnTo>
                    <a:lnTo>
                      <a:pt x="46" y="54"/>
                    </a:lnTo>
                    <a:lnTo>
                      <a:pt x="46" y="54"/>
                    </a:lnTo>
                    <a:lnTo>
                      <a:pt x="44" y="52"/>
                    </a:lnTo>
                    <a:lnTo>
                      <a:pt x="42" y="50"/>
                    </a:lnTo>
                    <a:lnTo>
                      <a:pt x="40" y="46"/>
                    </a:lnTo>
                    <a:lnTo>
                      <a:pt x="36" y="44"/>
                    </a:lnTo>
                    <a:lnTo>
                      <a:pt x="34" y="42"/>
                    </a:lnTo>
                    <a:lnTo>
                      <a:pt x="32" y="40"/>
                    </a:lnTo>
                    <a:lnTo>
                      <a:pt x="30" y="36"/>
                    </a:lnTo>
                    <a:lnTo>
                      <a:pt x="26" y="32"/>
                    </a:lnTo>
                    <a:lnTo>
                      <a:pt x="24" y="28"/>
                    </a:lnTo>
                    <a:lnTo>
                      <a:pt x="22" y="26"/>
                    </a:lnTo>
                    <a:lnTo>
                      <a:pt x="22" y="26"/>
                    </a:lnTo>
                    <a:lnTo>
                      <a:pt x="22" y="24"/>
                    </a:lnTo>
                    <a:lnTo>
                      <a:pt x="20" y="22"/>
                    </a:lnTo>
                    <a:lnTo>
                      <a:pt x="20" y="20"/>
                    </a:lnTo>
                    <a:lnTo>
                      <a:pt x="20" y="14"/>
                    </a:lnTo>
                    <a:lnTo>
                      <a:pt x="20" y="12"/>
                    </a:lnTo>
                    <a:lnTo>
                      <a:pt x="20" y="8"/>
                    </a:lnTo>
                    <a:lnTo>
                      <a:pt x="18" y="8"/>
                    </a:lnTo>
                    <a:lnTo>
                      <a:pt x="18" y="6"/>
                    </a:lnTo>
                    <a:lnTo>
                      <a:pt x="18" y="6"/>
                    </a:lnTo>
                    <a:lnTo>
                      <a:pt x="18" y="4"/>
                    </a:lnTo>
                    <a:lnTo>
                      <a:pt x="16" y="4"/>
                    </a:lnTo>
                    <a:lnTo>
                      <a:pt x="16" y="4"/>
                    </a:lnTo>
                    <a:lnTo>
                      <a:pt x="14" y="2"/>
                    </a:lnTo>
                    <a:lnTo>
                      <a:pt x="12" y="2"/>
                    </a:lnTo>
                    <a:lnTo>
                      <a:pt x="10" y="0"/>
                    </a:lnTo>
                    <a:lnTo>
                      <a:pt x="6" y="0"/>
                    </a:lnTo>
                    <a:lnTo>
                      <a:pt x="6" y="0"/>
                    </a:lnTo>
                    <a:lnTo>
                      <a:pt x="4" y="0"/>
                    </a:lnTo>
                    <a:lnTo>
                      <a:pt x="4" y="0"/>
                    </a:lnTo>
                    <a:lnTo>
                      <a:pt x="2" y="0"/>
                    </a:lnTo>
                    <a:lnTo>
                      <a:pt x="2" y="0"/>
                    </a:lnTo>
                    <a:lnTo>
                      <a:pt x="2" y="2"/>
                    </a:lnTo>
                    <a:lnTo>
                      <a:pt x="0" y="2"/>
                    </a:lnTo>
                    <a:lnTo>
                      <a:pt x="0" y="2"/>
                    </a:lnTo>
                    <a:lnTo>
                      <a:pt x="0" y="2"/>
                    </a:lnTo>
                    <a:lnTo>
                      <a:pt x="0" y="4"/>
                    </a:lnTo>
                    <a:lnTo>
                      <a:pt x="2" y="4"/>
                    </a:lnTo>
                    <a:lnTo>
                      <a:pt x="2" y="6"/>
                    </a:lnTo>
                    <a:lnTo>
                      <a:pt x="4" y="8"/>
                    </a:lnTo>
                    <a:lnTo>
                      <a:pt x="4" y="10"/>
                    </a:lnTo>
                    <a:lnTo>
                      <a:pt x="4" y="12"/>
                    </a:lnTo>
                    <a:close/>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98" name="Freeform 182">
                <a:extLst>
                  <a:ext uri="{FF2B5EF4-FFF2-40B4-BE49-F238E27FC236}">
                    <a16:creationId xmlns:a16="http://schemas.microsoft.com/office/drawing/2014/main" id="{7749F05D-2BEB-40BC-BE9E-4F30F3A86D57}"/>
                  </a:ext>
                </a:extLst>
              </p:cNvPr>
              <p:cNvSpPr>
                <a:spLocks/>
              </p:cNvSpPr>
              <p:nvPr/>
            </p:nvSpPr>
            <p:spPr bwMode="auto">
              <a:xfrm>
                <a:off x="4888203" y="2356017"/>
                <a:ext cx="3333750" cy="1250950"/>
              </a:xfrm>
              <a:custGeom>
                <a:avLst/>
                <a:gdLst>
                  <a:gd name="T0" fmla="*/ 330 w 2100"/>
                  <a:gd name="T1" fmla="*/ 590 h 788"/>
                  <a:gd name="T2" fmla="*/ 432 w 2100"/>
                  <a:gd name="T3" fmla="*/ 580 h 788"/>
                  <a:gd name="T4" fmla="*/ 550 w 2100"/>
                  <a:gd name="T5" fmla="*/ 636 h 788"/>
                  <a:gd name="T6" fmla="*/ 590 w 2100"/>
                  <a:gd name="T7" fmla="*/ 570 h 788"/>
                  <a:gd name="T8" fmla="*/ 746 w 2100"/>
                  <a:gd name="T9" fmla="*/ 584 h 788"/>
                  <a:gd name="T10" fmla="*/ 838 w 2100"/>
                  <a:gd name="T11" fmla="*/ 658 h 788"/>
                  <a:gd name="T12" fmla="*/ 970 w 2100"/>
                  <a:gd name="T13" fmla="*/ 680 h 788"/>
                  <a:gd name="T14" fmla="*/ 976 w 2100"/>
                  <a:gd name="T15" fmla="*/ 602 h 788"/>
                  <a:gd name="T16" fmla="*/ 1120 w 2100"/>
                  <a:gd name="T17" fmla="*/ 654 h 788"/>
                  <a:gd name="T18" fmla="*/ 1196 w 2100"/>
                  <a:gd name="T19" fmla="*/ 644 h 788"/>
                  <a:gd name="T20" fmla="*/ 1270 w 2100"/>
                  <a:gd name="T21" fmla="*/ 620 h 788"/>
                  <a:gd name="T22" fmla="*/ 1372 w 2100"/>
                  <a:gd name="T23" fmla="*/ 646 h 788"/>
                  <a:gd name="T24" fmla="*/ 1482 w 2100"/>
                  <a:gd name="T25" fmla="*/ 694 h 788"/>
                  <a:gd name="T26" fmla="*/ 1452 w 2100"/>
                  <a:gd name="T27" fmla="*/ 774 h 788"/>
                  <a:gd name="T28" fmla="*/ 1548 w 2100"/>
                  <a:gd name="T29" fmla="*/ 644 h 788"/>
                  <a:gd name="T30" fmla="*/ 1492 w 2100"/>
                  <a:gd name="T31" fmla="*/ 576 h 788"/>
                  <a:gd name="T32" fmla="*/ 1540 w 2100"/>
                  <a:gd name="T33" fmla="*/ 456 h 788"/>
                  <a:gd name="T34" fmla="*/ 1658 w 2100"/>
                  <a:gd name="T35" fmla="*/ 462 h 788"/>
                  <a:gd name="T36" fmla="*/ 1758 w 2100"/>
                  <a:gd name="T37" fmla="*/ 416 h 788"/>
                  <a:gd name="T38" fmla="*/ 1748 w 2100"/>
                  <a:gd name="T39" fmla="*/ 468 h 788"/>
                  <a:gd name="T40" fmla="*/ 1784 w 2100"/>
                  <a:gd name="T41" fmla="*/ 608 h 788"/>
                  <a:gd name="T42" fmla="*/ 1826 w 2100"/>
                  <a:gd name="T43" fmla="*/ 514 h 788"/>
                  <a:gd name="T44" fmla="*/ 1858 w 2100"/>
                  <a:gd name="T45" fmla="*/ 420 h 788"/>
                  <a:gd name="T46" fmla="*/ 1924 w 2100"/>
                  <a:gd name="T47" fmla="*/ 394 h 788"/>
                  <a:gd name="T48" fmla="*/ 1946 w 2100"/>
                  <a:gd name="T49" fmla="*/ 340 h 788"/>
                  <a:gd name="T50" fmla="*/ 1986 w 2100"/>
                  <a:gd name="T51" fmla="*/ 300 h 788"/>
                  <a:gd name="T52" fmla="*/ 2070 w 2100"/>
                  <a:gd name="T53" fmla="*/ 348 h 788"/>
                  <a:gd name="T54" fmla="*/ 2096 w 2100"/>
                  <a:gd name="T55" fmla="*/ 282 h 788"/>
                  <a:gd name="T56" fmla="*/ 2000 w 2100"/>
                  <a:gd name="T57" fmla="*/ 260 h 788"/>
                  <a:gd name="T58" fmla="*/ 1884 w 2100"/>
                  <a:gd name="T59" fmla="*/ 206 h 788"/>
                  <a:gd name="T60" fmla="*/ 1772 w 2100"/>
                  <a:gd name="T61" fmla="*/ 206 h 788"/>
                  <a:gd name="T62" fmla="*/ 1650 w 2100"/>
                  <a:gd name="T63" fmla="*/ 186 h 788"/>
                  <a:gd name="T64" fmla="*/ 1490 w 2100"/>
                  <a:gd name="T65" fmla="*/ 144 h 788"/>
                  <a:gd name="T66" fmla="*/ 1384 w 2100"/>
                  <a:gd name="T67" fmla="*/ 138 h 788"/>
                  <a:gd name="T68" fmla="*/ 1300 w 2100"/>
                  <a:gd name="T69" fmla="*/ 150 h 788"/>
                  <a:gd name="T70" fmla="*/ 1238 w 2100"/>
                  <a:gd name="T71" fmla="*/ 140 h 788"/>
                  <a:gd name="T72" fmla="*/ 1142 w 2100"/>
                  <a:gd name="T73" fmla="*/ 126 h 788"/>
                  <a:gd name="T74" fmla="*/ 970 w 2100"/>
                  <a:gd name="T75" fmla="*/ 110 h 788"/>
                  <a:gd name="T76" fmla="*/ 970 w 2100"/>
                  <a:gd name="T77" fmla="*/ 22 h 788"/>
                  <a:gd name="T78" fmla="*/ 870 w 2100"/>
                  <a:gd name="T79" fmla="*/ 28 h 788"/>
                  <a:gd name="T80" fmla="*/ 808 w 2100"/>
                  <a:gd name="T81" fmla="*/ 50 h 788"/>
                  <a:gd name="T82" fmla="*/ 714 w 2100"/>
                  <a:gd name="T83" fmla="*/ 68 h 788"/>
                  <a:gd name="T84" fmla="*/ 650 w 2100"/>
                  <a:gd name="T85" fmla="*/ 110 h 788"/>
                  <a:gd name="T86" fmla="*/ 670 w 2100"/>
                  <a:gd name="T87" fmla="*/ 184 h 788"/>
                  <a:gd name="T88" fmla="*/ 612 w 2100"/>
                  <a:gd name="T89" fmla="*/ 180 h 788"/>
                  <a:gd name="T90" fmla="*/ 558 w 2100"/>
                  <a:gd name="T91" fmla="*/ 162 h 788"/>
                  <a:gd name="T92" fmla="*/ 608 w 2100"/>
                  <a:gd name="T93" fmla="*/ 218 h 788"/>
                  <a:gd name="T94" fmla="*/ 602 w 2100"/>
                  <a:gd name="T95" fmla="*/ 234 h 788"/>
                  <a:gd name="T96" fmla="*/ 546 w 2100"/>
                  <a:gd name="T97" fmla="*/ 272 h 788"/>
                  <a:gd name="T98" fmla="*/ 516 w 2100"/>
                  <a:gd name="T99" fmla="*/ 108 h 788"/>
                  <a:gd name="T100" fmla="*/ 502 w 2100"/>
                  <a:gd name="T101" fmla="*/ 230 h 788"/>
                  <a:gd name="T102" fmla="*/ 396 w 2100"/>
                  <a:gd name="T103" fmla="*/ 216 h 788"/>
                  <a:gd name="T104" fmla="*/ 360 w 2100"/>
                  <a:gd name="T105" fmla="*/ 240 h 788"/>
                  <a:gd name="T106" fmla="*/ 238 w 2100"/>
                  <a:gd name="T107" fmla="*/ 278 h 788"/>
                  <a:gd name="T108" fmla="*/ 206 w 2100"/>
                  <a:gd name="T109" fmla="*/ 290 h 788"/>
                  <a:gd name="T110" fmla="*/ 156 w 2100"/>
                  <a:gd name="T111" fmla="*/ 324 h 788"/>
                  <a:gd name="T112" fmla="*/ 110 w 2100"/>
                  <a:gd name="T113" fmla="*/ 336 h 788"/>
                  <a:gd name="T114" fmla="*/ 74 w 2100"/>
                  <a:gd name="T115" fmla="*/ 282 h 788"/>
                  <a:gd name="T116" fmla="*/ 46 w 2100"/>
                  <a:gd name="T117" fmla="*/ 214 h 788"/>
                  <a:gd name="T118" fmla="*/ 10 w 2100"/>
                  <a:gd name="T119" fmla="*/ 420 h 788"/>
                  <a:gd name="T120" fmla="*/ 104 w 2100"/>
                  <a:gd name="T121" fmla="*/ 586 h 788"/>
                  <a:gd name="T122" fmla="*/ 170 w 2100"/>
                  <a:gd name="T123" fmla="*/ 708 h 788"/>
                  <a:gd name="T124" fmla="*/ 228 w 2100"/>
                  <a:gd name="T125" fmla="*/ 75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00" h="788">
                    <a:moveTo>
                      <a:pt x="306" y="726"/>
                    </a:moveTo>
                    <a:lnTo>
                      <a:pt x="306" y="726"/>
                    </a:lnTo>
                    <a:lnTo>
                      <a:pt x="314" y="720"/>
                    </a:lnTo>
                    <a:lnTo>
                      <a:pt x="318" y="716"/>
                    </a:lnTo>
                    <a:lnTo>
                      <a:pt x="318" y="712"/>
                    </a:lnTo>
                    <a:lnTo>
                      <a:pt x="320" y="704"/>
                    </a:lnTo>
                    <a:lnTo>
                      <a:pt x="320" y="700"/>
                    </a:lnTo>
                    <a:lnTo>
                      <a:pt x="322" y="696"/>
                    </a:lnTo>
                    <a:lnTo>
                      <a:pt x="322" y="692"/>
                    </a:lnTo>
                    <a:lnTo>
                      <a:pt x="324" y="690"/>
                    </a:lnTo>
                    <a:lnTo>
                      <a:pt x="324" y="688"/>
                    </a:lnTo>
                    <a:lnTo>
                      <a:pt x="324" y="688"/>
                    </a:lnTo>
                    <a:lnTo>
                      <a:pt x="324" y="686"/>
                    </a:lnTo>
                    <a:lnTo>
                      <a:pt x="326" y="686"/>
                    </a:lnTo>
                    <a:lnTo>
                      <a:pt x="328" y="684"/>
                    </a:lnTo>
                    <a:lnTo>
                      <a:pt x="330" y="682"/>
                    </a:lnTo>
                    <a:lnTo>
                      <a:pt x="332" y="680"/>
                    </a:lnTo>
                    <a:lnTo>
                      <a:pt x="334" y="678"/>
                    </a:lnTo>
                    <a:lnTo>
                      <a:pt x="336" y="676"/>
                    </a:lnTo>
                    <a:lnTo>
                      <a:pt x="336" y="674"/>
                    </a:lnTo>
                    <a:lnTo>
                      <a:pt x="338" y="674"/>
                    </a:lnTo>
                    <a:lnTo>
                      <a:pt x="338" y="672"/>
                    </a:lnTo>
                    <a:lnTo>
                      <a:pt x="338" y="670"/>
                    </a:lnTo>
                    <a:lnTo>
                      <a:pt x="338" y="668"/>
                    </a:lnTo>
                    <a:lnTo>
                      <a:pt x="338" y="664"/>
                    </a:lnTo>
                    <a:lnTo>
                      <a:pt x="338" y="662"/>
                    </a:lnTo>
                    <a:lnTo>
                      <a:pt x="338" y="658"/>
                    </a:lnTo>
                    <a:lnTo>
                      <a:pt x="336" y="656"/>
                    </a:lnTo>
                    <a:lnTo>
                      <a:pt x="336" y="656"/>
                    </a:lnTo>
                    <a:lnTo>
                      <a:pt x="336" y="654"/>
                    </a:lnTo>
                    <a:lnTo>
                      <a:pt x="336" y="654"/>
                    </a:lnTo>
                    <a:lnTo>
                      <a:pt x="334" y="654"/>
                    </a:lnTo>
                    <a:lnTo>
                      <a:pt x="334" y="652"/>
                    </a:lnTo>
                    <a:lnTo>
                      <a:pt x="332" y="652"/>
                    </a:lnTo>
                    <a:lnTo>
                      <a:pt x="330" y="650"/>
                    </a:lnTo>
                    <a:lnTo>
                      <a:pt x="328" y="650"/>
                    </a:lnTo>
                    <a:lnTo>
                      <a:pt x="326" y="648"/>
                    </a:lnTo>
                    <a:lnTo>
                      <a:pt x="322" y="646"/>
                    </a:lnTo>
                    <a:lnTo>
                      <a:pt x="320" y="646"/>
                    </a:lnTo>
                    <a:lnTo>
                      <a:pt x="320" y="644"/>
                    </a:lnTo>
                    <a:lnTo>
                      <a:pt x="318" y="644"/>
                    </a:lnTo>
                    <a:lnTo>
                      <a:pt x="318" y="642"/>
                    </a:lnTo>
                    <a:lnTo>
                      <a:pt x="316" y="640"/>
                    </a:lnTo>
                    <a:lnTo>
                      <a:pt x="316" y="638"/>
                    </a:lnTo>
                    <a:lnTo>
                      <a:pt x="314" y="636"/>
                    </a:lnTo>
                    <a:lnTo>
                      <a:pt x="312" y="634"/>
                    </a:lnTo>
                    <a:lnTo>
                      <a:pt x="312" y="632"/>
                    </a:lnTo>
                    <a:lnTo>
                      <a:pt x="312" y="630"/>
                    </a:lnTo>
                    <a:lnTo>
                      <a:pt x="312" y="630"/>
                    </a:lnTo>
                    <a:lnTo>
                      <a:pt x="312" y="628"/>
                    </a:lnTo>
                    <a:lnTo>
                      <a:pt x="312" y="626"/>
                    </a:lnTo>
                    <a:lnTo>
                      <a:pt x="312" y="624"/>
                    </a:lnTo>
                    <a:lnTo>
                      <a:pt x="312" y="622"/>
                    </a:lnTo>
                    <a:lnTo>
                      <a:pt x="314" y="616"/>
                    </a:lnTo>
                    <a:lnTo>
                      <a:pt x="316" y="612"/>
                    </a:lnTo>
                    <a:lnTo>
                      <a:pt x="318" y="608"/>
                    </a:lnTo>
                    <a:lnTo>
                      <a:pt x="320" y="604"/>
                    </a:lnTo>
                    <a:lnTo>
                      <a:pt x="322" y="600"/>
                    </a:lnTo>
                    <a:lnTo>
                      <a:pt x="326" y="594"/>
                    </a:lnTo>
                    <a:lnTo>
                      <a:pt x="330" y="590"/>
                    </a:lnTo>
                    <a:lnTo>
                      <a:pt x="330" y="588"/>
                    </a:lnTo>
                    <a:lnTo>
                      <a:pt x="332" y="588"/>
                    </a:lnTo>
                    <a:lnTo>
                      <a:pt x="334" y="586"/>
                    </a:lnTo>
                    <a:lnTo>
                      <a:pt x="336" y="584"/>
                    </a:lnTo>
                    <a:lnTo>
                      <a:pt x="338" y="582"/>
                    </a:lnTo>
                    <a:lnTo>
                      <a:pt x="340" y="580"/>
                    </a:lnTo>
                    <a:lnTo>
                      <a:pt x="342" y="580"/>
                    </a:lnTo>
                    <a:lnTo>
                      <a:pt x="344" y="578"/>
                    </a:lnTo>
                    <a:lnTo>
                      <a:pt x="346" y="578"/>
                    </a:lnTo>
                    <a:lnTo>
                      <a:pt x="348" y="576"/>
                    </a:lnTo>
                    <a:lnTo>
                      <a:pt x="350" y="576"/>
                    </a:lnTo>
                    <a:lnTo>
                      <a:pt x="352" y="576"/>
                    </a:lnTo>
                    <a:lnTo>
                      <a:pt x="354" y="576"/>
                    </a:lnTo>
                    <a:lnTo>
                      <a:pt x="356" y="576"/>
                    </a:lnTo>
                    <a:lnTo>
                      <a:pt x="356" y="576"/>
                    </a:lnTo>
                    <a:lnTo>
                      <a:pt x="358" y="576"/>
                    </a:lnTo>
                    <a:lnTo>
                      <a:pt x="358" y="576"/>
                    </a:lnTo>
                    <a:lnTo>
                      <a:pt x="360" y="578"/>
                    </a:lnTo>
                    <a:lnTo>
                      <a:pt x="360" y="578"/>
                    </a:lnTo>
                    <a:lnTo>
                      <a:pt x="362" y="580"/>
                    </a:lnTo>
                    <a:lnTo>
                      <a:pt x="362" y="582"/>
                    </a:lnTo>
                    <a:lnTo>
                      <a:pt x="364" y="584"/>
                    </a:lnTo>
                    <a:lnTo>
                      <a:pt x="366" y="588"/>
                    </a:lnTo>
                    <a:lnTo>
                      <a:pt x="366" y="590"/>
                    </a:lnTo>
                    <a:lnTo>
                      <a:pt x="368" y="590"/>
                    </a:lnTo>
                    <a:lnTo>
                      <a:pt x="368" y="592"/>
                    </a:lnTo>
                    <a:lnTo>
                      <a:pt x="370" y="592"/>
                    </a:lnTo>
                    <a:lnTo>
                      <a:pt x="370" y="594"/>
                    </a:lnTo>
                    <a:lnTo>
                      <a:pt x="372" y="594"/>
                    </a:lnTo>
                    <a:lnTo>
                      <a:pt x="372" y="594"/>
                    </a:lnTo>
                    <a:lnTo>
                      <a:pt x="372" y="594"/>
                    </a:lnTo>
                    <a:lnTo>
                      <a:pt x="374" y="592"/>
                    </a:lnTo>
                    <a:lnTo>
                      <a:pt x="374" y="592"/>
                    </a:lnTo>
                    <a:lnTo>
                      <a:pt x="374" y="592"/>
                    </a:lnTo>
                    <a:lnTo>
                      <a:pt x="374" y="590"/>
                    </a:lnTo>
                    <a:lnTo>
                      <a:pt x="376" y="588"/>
                    </a:lnTo>
                    <a:lnTo>
                      <a:pt x="376" y="586"/>
                    </a:lnTo>
                    <a:lnTo>
                      <a:pt x="376" y="584"/>
                    </a:lnTo>
                    <a:lnTo>
                      <a:pt x="378" y="582"/>
                    </a:lnTo>
                    <a:lnTo>
                      <a:pt x="378" y="582"/>
                    </a:lnTo>
                    <a:lnTo>
                      <a:pt x="378" y="582"/>
                    </a:lnTo>
                    <a:lnTo>
                      <a:pt x="378" y="580"/>
                    </a:lnTo>
                    <a:lnTo>
                      <a:pt x="380" y="580"/>
                    </a:lnTo>
                    <a:lnTo>
                      <a:pt x="382" y="580"/>
                    </a:lnTo>
                    <a:lnTo>
                      <a:pt x="384" y="578"/>
                    </a:lnTo>
                    <a:lnTo>
                      <a:pt x="388" y="578"/>
                    </a:lnTo>
                    <a:lnTo>
                      <a:pt x="390" y="578"/>
                    </a:lnTo>
                    <a:lnTo>
                      <a:pt x="392" y="576"/>
                    </a:lnTo>
                    <a:lnTo>
                      <a:pt x="396" y="576"/>
                    </a:lnTo>
                    <a:lnTo>
                      <a:pt x="398" y="576"/>
                    </a:lnTo>
                    <a:lnTo>
                      <a:pt x="398" y="576"/>
                    </a:lnTo>
                    <a:lnTo>
                      <a:pt x="402" y="576"/>
                    </a:lnTo>
                    <a:lnTo>
                      <a:pt x="406" y="578"/>
                    </a:lnTo>
                    <a:lnTo>
                      <a:pt x="410" y="578"/>
                    </a:lnTo>
                    <a:lnTo>
                      <a:pt x="412" y="580"/>
                    </a:lnTo>
                    <a:lnTo>
                      <a:pt x="414" y="580"/>
                    </a:lnTo>
                    <a:lnTo>
                      <a:pt x="416" y="580"/>
                    </a:lnTo>
                    <a:lnTo>
                      <a:pt x="420" y="580"/>
                    </a:lnTo>
                    <a:lnTo>
                      <a:pt x="428" y="580"/>
                    </a:lnTo>
                    <a:lnTo>
                      <a:pt x="432" y="580"/>
                    </a:lnTo>
                    <a:lnTo>
                      <a:pt x="436" y="580"/>
                    </a:lnTo>
                    <a:lnTo>
                      <a:pt x="438" y="580"/>
                    </a:lnTo>
                    <a:lnTo>
                      <a:pt x="440" y="580"/>
                    </a:lnTo>
                    <a:lnTo>
                      <a:pt x="442" y="582"/>
                    </a:lnTo>
                    <a:lnTo>
                      <a:pt x="446" y="582"/>
                    </a:lnTo>
                    <a:lnTo>
                      <a:pt x="452" y="584"/>
                    </a:lnTo>
                    <a:lnTo>
                      <a:pt x="456" y="588"/>
                    </a:lnTo>
                    <a:lnTo>
                      <a:pt x="462" y="590"/>
                    </a:lnTo>
                    <a:lnTo>
                      <a:pt x="464" y="592"/>
                    </a:lnTo>
                    <a:lnTo>
                      <a:pt x="468" y="594"/>
                    </a:lnTo>
                    <a:lnTo>
                      <a:pt x="470" y="596"/>
                    </a:lnTo>
                    <a:lnTo>
                      <a:pt x="472" y="596"/>
                    </a:lnTo>
                    <a:lnTo>
                      <a:pt x="474" y="598"/>
                    </a:lnTo>
                    <a:lnTo>
                      <a:pt x="476" y="600"/>
                    </a:lnTo>
                    <a:lnTo>
                      <a:pt x="476" y="602"/>
                    </a:lnTo>
                    <a:lnTo>
                      <a:pt x="478" y="604"/>
                    </a:lnTo>
                    <a:lnTo>
                      <a:pt x="478" y="604"/>
                    </a:lnTo>
                    <a:lnTo>
                      <a:pt x="478" y="606"/>
                    </a:lnTo>
                    <a:lnTo>
                      <a:pt x="478" y="606"/>
                    </a:lnTo>
                    <a:lnTo>
                      <a:pt x="478" y="608"/>
                    </a:lnTo>
                    <a:lnTo>
                      <a:pt x="478" y="610"/>
                    </a:lnTo>
                    <a:lnTo>
                      <a:pt x="476" y="610"/>
                    </a:lnTo>
                    <a:lnTo>
                      <a:pt x="476" y="612"/>
                    </a:lnTo>
                    <a:lnTo>
                      <a:pt x="476" y="612"/>
                    </a:lnTo>
                    <a:lnTo>
                      <a:pt x="476" y="614"/>
                    </a:lnTo>
                    <a:lnTo>
                      <a:pt x="476" y="614"/>
                    </a:lnTo>
                    <a:lnTo>
                      <a:pt x="478" y="614"/>
                    </a:lnTo>
                    <a:lnTo>
                      <a:pt x="478" y="614"/>
                    </a:lnTo>
                    <a:lnTo>
                      <a:pt x="480" y="616"/>
                    </a:lnTo>
                    <a:lnTo>
                      <a:pt x="480" y="616"/>
                    </a:lnTo>
                    <a:lnTo>
                      <a:pt x="482" y="618"/>
                    </a:lnTo>
                    <a:lnTo>
                      <a:pt x="484" y="618"/>
                    </a:lnTo>
                    <a:lnTo>
                      <a:pt x="486" y="618"/>
                    </a:lnTo>
                    <a:lnTo>
                      <a:pt x="490" y="618"/>
                    </a:lnTo>
                    <a:lnTo>
                      <a:pt x="492" y="618"/>
                    </a:lnTo>
                    <a:lnTo>
                      <a:pt x="492" y="618"/>
                    </a:lnTo>
                    <a:lnTo>
                      <a:pt x="494" y="618"/>
                    </a:lnTo>
                    <a:lnTo>
                      <a:pt x="500" y="618"/>
                    </a:lnTo>
                    <a:lnTo>
                      <a:pt x="502" y="616"/>
                    </a:lnTo>
                    <a:lnTo>
                      <a:pt x="504" y="616"/>
                    </a:lnTo>
                    <a:lnTo>
                      <a:pt x="508" y="616"/>
                    </a:lnTo>
                    <a:lnTo>
                      <a:pt x="508" y="616"/>
                    </a:lnTo>
                    <a:lnTo>
                      <a:pt x="510" y="616"/>
                    </a:lnTo>
                    <a:lnTo>
                      <a:pt x="510" y="616"/>
                    </a:lnTo>
                    <a:lnTo>
                      <a:pt x="512" y="618"/>
                    </a:lnTo>
                    <a:lnTo>
                      <a:pt x="514" y="618"/>
                    </a:lnTo>
                    <a:lnTo>
                      <a:pt x="516" y="618"/>
                    </a:lnTo>
                    <a:lnTo>
                      <a:pt x="520" y="622"/>
                    </a:lnTo>
                    <a:lnTo>
                      <a:pt x="522" y="624"/>
                    </a:lnTo>
                    <a:lnTo>
                      <a:pt x="530" y="628"/>
                    </a:lnTo>
                    <a:lnTo>
                      <a:pt x="532" y="630"/>
                    </a:lnTo>
                    <a:lnTo>
                      <a:pt x="536" y="632"/>
                    </a:lnTo>
                    <a:lnTo>
                      <a:pt x="538" y="634"/>
                    </a:lnTo>
                    <a:lnTo>
                      <a:pt x="542" y="636"/>
                    </a:lnTo>
                    <a:lnTo>
                      <a:pt x="544" y="636"/>
                    </a:lnTo>
                    <a:lnTo>
                      <a:pt x="546" y="636"/>
                    </a:lnTo>
                    <a:lnTo>
                      <a:pt x="548" y="636"/>
                    </a:lnTo>
                    <a:lnTo>
                      <a:pt x="548" y="636"/>
                    </a:lnTo>
                    <a:lnTo>
                      <a:pt x="548" y="636"/>
                    </a:lnTo>
                    <a:lnTo>
                      <a:pt x="550" y="636"/>
                    </a:lnTo>
                    <a:lnTo>
                      <a:pt x="552" y="636"/>
                    </a:lnTo>
                    <a:lnTo>
                      <a:pt x="552" y="634"/>
                    </a:lnTo>
                    <a:lnTo>
                      <a:pt x="554" y="634"/>
                    </a:lnTo>
                    <a:lnTo>
                      <a:pt x="556" y="632"/>
                    </a:lnTo>
                    <a:lnTo>
                      <a:pt x="556" y="630"/>
                    </a:lnTo>
                    <a:lnTo>
                      <a:pt x="558" y="630"/>
                    </a:lnTo>
                    <a:lnTo>
                      <a:pt x="558" y="628"/>
                    </a:lnTo>
                    <a:lnTo>
                      <a:pt x="558" y="628"/>
                    </a:lnTo>
                    <a:lnTo>
                      <a:pt x="558" y="626"/>
                    </a:lnTo>
                    <a:lnTo>
                      <a:pt x="556" y="626"/>
                    </a:lnTo>
                    <a:lnTo>
                      <a:pt x="556" y="624"/>
                    </a:lnTo>
                    <a:lnTo>
                      <a:pt x="554" y="622"/>
                    </a:lnTo>
                    <a:lnTo>
                      <a:pt x="552" y="618"/>
                    </a:lnTo>
                    <a:lnTo>
                      <a:pt x="550" y="616"/>
                    </a:lnTo>
                    <a:lnTo>
                      <a:pt x="548" y="614"/>
                    </a:lnTo>
                    <a:lnTo>
                      <a:pt x="548" y="612"/>
                    </a:lnTo>
                    <a:lnTo>
                      <a:pt x="546" y="612"/>
                    </a:lnTo>
                    <a:lnTo>
                      <a:pt x="546" y="610"/>
                    </a:lnTo>
                    <a:lnTo>
                      <a:pt x="546" y="610"/>
                    </a:lnTo>
                    <a:lnTo>
                      <a:pt x="548" y="608"/>
                    </a:lnTo>
                    <a:lnTo>
                      <a:pt x="548" y="608"/>
                    </a:lnTo>
                    <a:lnTo>
                      <a:pt x="548" y="608"/>
                    </a:lnTo>
                    <a:lnTo>
                      <a:pt x="550" y="606"/>
                    </a:lnTo>
                    <a:lnTo>
                      <a:pt x="550" y="606"/>
                    </a:lnTo>
                    <a:lnTo>
                      <a:pt x="552" y="606"/>
                    </a:lnTo>
                    <a:lnTo>
                      <a:pt x="556" y="604"/>
                    </a:lnTo>
                    <a:lnTo>
                      <a:pt x="558" y="604"/>
                    </a:lnTo>
                    <a:lnTo>
                      <a:pt x="562" y="604"/>
                    </a:lnTo>
                    <a:lnTo>
                      <a:pt x="564" y="602"/>
                    </a:lnTo>
                    <a:lnTo>
                      <a:pt x="564" y="602"/>
                    </a:lnTo>
                    <a:lnTo>
                      <a:pt x="566" y="602"/>
                    </a:lnTo>
                    <a:lnTo>
                      <a:pt x="568" y="600"/>
                    </a:lnTo>
                    <a:lnTo>
                      <a:pt x="570" y="600"/>
                    </a:lnTo>
                    <a:lnTo>
                      <a:pt x="576" y="598"/>
                    </a:lnTo>
                    <a:lnTo>
                      <a:pt x="578" y="598"/>
                    </a:lnTo>
                    <a:lnTo>
                      <a:pt x="580" y="596"/>
                    </a:lnTo>
                    <a:lnTo>
                      <a:pt x="580" y="596"/>
                    </a:lnTo>
                    <a:lnTo>
                      <a:pt x="582" y="594"/>
                    </a:lnTo>
                    <a:lnTo>
                      <a:pt x="582" y="594"/>
                    </a:lnTo>
                    <a:lnTo>
                      <a:pt x="582" y="594"/>
                    </a:lnTo>
                    <a:lnTo>
                      <a:pt x="584" y="592"/>
                    </a:lnTo>
                    <a:lnTo>
                      <a:pt x="584" y="592"/>
                    </a:lnTo>
                    <a:lnTo>
                      <a:pt x="584" y="590"/>
                    </a:lnTo>
                    <a:lnTo>
                      <a:pt x="582" y="588"/>
                    </a:lnTo>
                    <a:lnTo>
                      <a:pt x="582" y="586"/>
                    </a:lnTo>
                    <a:lnTo>
                      <a:pt x="580" y="582"/>
                    </a:lnTo>
                    <a:lnTo>
                      <a:pt x="580" y="580"/>
                    </a:lnTo>
                    <a:lnTo>
                      <a:pt x="578" y="578"/>
                    </a:lnTo>
                    <a:lnTo>
                      <a:pt x="578" y="576"/>
                    </a:lnTo>
                    <a:lnTo>
                      <a:pt x="578" y="574"/>
                    </a:lnTo>
                    <a:lnTo>
                      <a:pt x="578" y="574"/>
                    </a:lnTo>
                    <a:lnTo>
                      <a:pt x="580" y="572"/>
                    </a:lnTo>
                    <a:lnTo>
                      <a:pt x="580" y="572"/>
                    </a:lnTo>
                    <a:lnTo>
                      <a:pt x="580" y="572"/>
                    </a:lnTo>
                    <a:lnTo>
                      <a:pt x="580" y="572"/>
                    </a:lnTo>
                    <a:lnTo>
                      <a:pt x="582" y="572"/>
                    </a:lnTo>
                    <a:lnTo>
                      <a:pt x="584" y="570"/>
                    </a:lnTo>
                    <a:lnTo>
                      <a:pt x="586" y="570"/>
                    </a:lnTo>
                    <a:lnTo>
                      <a:pt x="588" y="570"/>
                    </a:lnTo>
                    <a:lnTo>
                      <a:pt x="590" y="570"/>
                    </a:lnTo>
                    <a:lnTo>
                      <a:pt x="594" y="572"/>
                    </a:lnTo>
                    <a:lnTo>
                      <a:pt x="596" y="572"/>
                    </a:lnTo>
                    <a:lnTo>
                      <a:pt x="598" y="572"/>
                    </a:lnTo>
                    <a:lnTo>
                      <a:pt x="604" y="574"/>
                    </a:lnTo>
                    <a:lnTo>
                      <a:pt x="606" y="574"/>
                    </a:lnTo>
                    <a:lnTo>
                      <a:pt x="608" y="576"/>
                    </a:lnTo>
                    <a:lnTo>
                      <a:pt x="616" y="576"/>
                    </a:lnTo>
                    <a:lnTo>
                      <a:pt x="626" y="578"/>
                    </a:lnTo>
                    <a:lnTo>
                      <a:pt x="632" y="578"/>
                    </a:lnTo>
                    <a:lnTo>
                      <a:pt x="636" y="578"/>
                    </a:lnTo>
                    <a:lnTo>
                      <a:pt x="640" y="578"/>
                    </a:lnTo>
                    <a:lnTo>
                      <a:pt x="644" y="578"/>
                    </a:lnTo>
                    <a:lnTo>
                      <a:pt x="646" y="578"/>
                    </a:lnTo>
                    <a:lnTo>
                      <a:pt x="650" y="578"/>
                    </a:lnTo>
                    <a:lnTo>
                      <a:pt x="656" y="576"/>
                    </a:lnTo>
                    <a:lnTo>
                      <a:pt x="660" y="576"/>
                    </a:lnTo>
                    <a:lnTo>
                      <a:pt x="666" y="574"/>
                    </a:lnTo>
                    <a:lnTo>
                      <a:pt x="668" y="574"/>
                    </a:lnTo>
                    <a:lnTo>
                      <a:pt x="672" y="572"/>
                    </a:lnTo>
                    <a:lnTo>
                      <a:pt x="680" y="570"/>
                    </a:lnTo>
                    <a:lnTo>
                      <a:pt x="684" y="570"/>
                    </a:lnTo>
                    <a:lnTo>
                      <a:pt x="688" y="568"/>
                    </a:lnTo>
                    <a:lnTo>
                      <a:pt x="690" y="568"/>
                    </a:lnTo>
                    <a:lnTo>
                      <a:pt x="690" y="568"/>
                    </a:lnTo>
                    <a:lnTo>
                      <a:pt x="692" y="568"/>
                    </a:lnTo>
                    <a:lnTo>
                      <a:pt x="694" y="570"/>
                    </a:lnTo>
                    <a:lnTo>
                      <a:pt x="696" y="570"/>
                    </a:lnTo>
                    <a:lnTo>
                      <a:pt x="696" y="570"/>
                    </a:lnTo>
                    <a:lnTo>
                      <a:pt x="698" y="572"/>
                    </a:lnTo>
                    <a:lnTo>
                      <a:pt x="700" y="574"/>
                    </a:lnTo>
                    <a:lnTo>
                      <a:pt x="702" y="576"/>
                    </a:lnTo>
                    <a:lnTo>
                      <a:pt x="704" y="578"/>
                    </a:lnTo>
                    <a:lnTo>
                      <a:pt x="704" y="578"/>
                    </a:lnTo>
                    <a:lnTo>
                      <a:pt x="706" y="580"/>
                    </a:lnTo>
                    <a:lnTo>
                      <a:pt x="706" y="580"/>
                    </a:lnTo>
                    <a:lnTo>
                      <a:pt x="706" y="582"/>
                    </a:lnTo>
                    <a:lnTo>
                      <a:pt x="706" y="582"/>
                    </a:lnTo>
                    <a:lnTo>
                      <a:pt x="706" y="586"/>
                    </a:lnTo>
                    <a:lnTo>
                      <a:pt x="706" y="588"/>
                    </a:lnTo>
                    <a:lnTo>
                      <a:pt x="706" y="590"/>
                    </a:lnTo>
                    <a:lnTo>
                      <a:pt x="706" y="592"/>
                    </a:lnTo>
                    <a:lnTo>
                      <a:pt x="706" y="592"/>
                    </a:lnTo>
                    <a:lnTo>
                      <a:pt x="706" y="592"/>
                    </a:lnTo>
                    <a:lnTo>
                      <a:pt x="708" y="592"/>
                    </a:lnTo>
                    <a:lnTo>
                      <a:pt x="708" y="594"/>
                    </a:lnTo>
                    <a:lnTo>
                      <a:pt x="710" y="594"/>
                    </a:lnTo>
                    <a:lnTo>
                      <a:pt x="710" y="594"/>
                    </a:lnTo>
                    <a:lnTo>
                      <a:pt x="712" y="594"/>
                    </a:lnTo>
                    <a:lnTo>
                      <a:pt x="714" y="594"/>
                    </a:lnTo>
                    <a:lnTo>
                      <a:pt x="716" y="594"/>
                    </a:lnTo>
                    <a:lnTo>
                      <a:pt x="718" y="594"/>
                    </a:lnTo>
                    <a:lnTo>
                      <a:pt x="722" y="594"/>
                    </a:lnTo>
                    <a:lnTo>
                      <a:pt x="724" y="594"/>
                    </a:lnTo>
                    <a:lnTo>
                      <a:pt x="724" y="592"/>
                    </a:lnTo>
                    <a:lnTo>
                      <a:pt x="728" y="592"/>
                    </a:lnTo>
                    <a:lnTo>
                      <a:pt x="730" y="590"/>
                    </a:lnTo>
                    <a:lnTo>
                      <a:pt x="734" y="590"/>
                    </a:lnTo>
                    <a:lnTo>
                      <a:pt x="740" y="586"/>
                    </a:lnTo>
                    <a:lnTo>
                      <a:pt x="742" y="586"/>
                    </a:lnTo>
                    <a:lnTo>
                      <a:pt x="746" y="584"/>
                    </a:lnTo>
                    <a:lnTo>
                      <a:pt x="750" y="584"/>
                    </a:lnTo>
                    <a:lnTo>
                      <a:pt x="752" y="584"/>
                    </a:lnTo>
                    <a:lnTo>
                      <a:pt x="756" y="584"/>
                    </a:lnTo>
                    <a:lnTo>
                      <a:pt x="758" y="584"/>
                    </a:lnTo>
                    <a:lnTo>
                      <a:pt x="760" y="584"/>
                    </a:lnTo>
                    <a:lnTo>
                      <a:pt x="762" y="584"/>
                    </a:lnTo>
                    <a:lnTo>
                      <a:pt x="764" y="584"/>
                    </a:lnTo>
                    <a:lnTo>
                      <a:pt x="764" y="584"/>
                    </a:lnTo>
                    <a:lnTo>
                      <a:pt x="766" y="586"/>
                    </a:lnTo>
                    <a:lnTo>
                      <a:pt x="766" y="586"/>
                    </a:lnTo>
                    <a:lnTo>
                      <a:pt x="768" y="588"/>
                    </a:lnTo>
                    <a:lnTo>
                      <a:pt x="768" y="588"/>
                    </a:lnTo>
                    <a:lnTo>
                      <a:pt x="770" y="590"/>
                    </a:lnTo>
                    <a:lnTo>
                      <a:pt x="770" y="592"/>
                    </a:lnTo>
                    <a:lnTo>
                      <a:pt x="772" y="596"/>
                    </a:lnTo>
                    <a:lnTo>
                      <a:pt x="774" y="598"/>
                    </a:lnTo>
                    <a:lnTo>
                      <a:pt x="776" y="606"/>
                    </a:lnTo>
                    <a:lnTo>
                      <a:pt x="778" y="612"/>
                    </a:lnTo>
                    <a:lnTo>
                      <a:pt x="780" y="614"/>
                    </a:lnTo>
                    <a:lnTo>
                      <a:pt x="780" y="618"/>
                    </a:lnTo>
                    <a:lnTo>
                      <a:pt x="782" y="620"/>
                    </a:lnTo>
                    <a:lnTo>
                      <a:pt x="784" y="622"/>
                    </a:lnTo>
                    <a:lnTo>
                      <a:pt x="784" y="624"/>
                    </a:lnTo>
                    <a:lnTo>
                      <a:pt x="784" y="624"/>
                    </a:lnTo>
                    <a:lnTo>
                      <a:pt x="786" y="626"/>
                    </a:lnTo>
                    <a:lnTo>
                      <a:pt x="786" y="626"/>
                    </a:lnTo>
                    <a:lnTo>
                      <a:pt x="788" y="626"/>
                    </a:lnTo>
                    <a:lnTo>
                      <a:pt x="788" y="626"/>
                    </a:lnTo>
                    <a:lnTo>
                      <a:pt x="790" y="626"/>
                    </a:lnTo>
                    <a:lnTo>
                      <a:pt x="792" y="626"/>
                    </a:lnTo>
                    <a:lnTo>
                      <a:pt x="794" y="626"/>
                    </a:lnTo>
                    <a:lnTo>
                      <a:pt x="796" y="626"/>
                    </a:lnTo>
                    <a:lnTo>
                      <a:pt x="798" y="626"/>
                    </a:lnTo>
                    <a:lnTo>
                      <a:pt x="800" y="626"/>
                    </a:lnTo>
                    <a:lnTo>
                      <a:pt x="800" y="626"/>
                    </a:lnTo>
                    <a:lnTo>
                      <a:pt x="800" y="626"/>
                    </a:lnTo>
                    <a:lnTo>
                      <a:pt x="802" y="628"/>
                    </a:lnTo>
                    <a:lnTo>
                      <a:pt x="802" y="628"/>
                    </a:lnTo>
                    <a:lnTo>
                      <a:pt x="804" y="630"/>
                    </a:lnTo>
                    <a:lnTo>
                      <a:pt x="804" y="630"/>
                    </a:lnTo>
                    <a:lnTo>
                      <a:pt x="806" y="632"/>
                    </a:lnTo>
                    <a:lnTo>
                      <a:pt x="808" y="636"/>
                    </a:lnTo>
                    <a:lnTo>
                      <a:pt x="808" y="636"/>
                    </a:lnTo>
                    <a:lnTo>
                      <a:pt x="810" y="638"/>
                    </a:lnTo>
                    <a:lnTo>
                      <a:pt x="810" y="638"/>
                    </a:lnTo>
                    <a:lnTo>
                      <a:pt x="812" y="640"/>
                    </a:lnTo>
                    <a:lnTo>
                      <a:pt x="814" y="640"/>
                    </a:lnTo>
                    <a:lnTo>
                      <a:pt x="818" y="642"/>
                    </a:lnTo>
                    <a:lnTo>
                      <a:pt x="820" y="642"/>
                    </a:lnTo>
                    <a:lnTo>
                      <a:pt x="824" y="644"/>
                    </a:lnTo>
                    <a:lnTo>
                      <a:pt x="828" y="644"/>
                    </a:lnTo>
                    <a:lnTo>
                      <a:pt x="828" y="646"/>
                    </a:lnTo>
                    <a:lnTo>
                      <a:pt x="830" y="646"/>
                    </a:lnTo>
                    <a:lnTo>
                      <a:pt x="832" y="646"/>
                    </a:lnTo>
                    <a:lnTo>
                      <a:pt x="832" y="648"/>
                    </a:lnTo>
                    <a:lnTo>
                      <a:pt x="834" y="648"/>
                    </a:lnTo>
                    <a:lnTo>
                      <a:pt x="834" y="652"/>
                    </a:lnTo>
                    <a:lnTo>
                      <a:pt x="836" y="654"/>
                    </a:lnTo>
                    <a:lnTo>
                      <a:pt x="836" y="656"/>
                    </a:lnTo>
                    <a:lnTo>
                      <a:pt x="838" y="658"/>
                    </a:lnTo>
                    <a:lnTo>
                      <a:pt x="840" y="662"/>
                    </a:lnTo>
                    <a:lnTo>
                      <a:pt x="842" y="668"/>
                    </a:lnTo>
                    <a:lnTo>
                      <a:pt x="842" y="674"/>
                    </a:lnTo>
                    <a:lnTo>
                      <a:pt x="844" y="678"/>
                    </a:lnTo>
                    <a:lnTo>
                      <a:pt x="846" y="682"/>
                    </a:lnTo>
                    <a:lnTo>
                      <a:pt x="848" y="680"/>
                    </a:lnTo>
                    <a:lnTo>
                      <a:pt x="852" y="678"/>
                    </a:lnTo>
                    <a:lnTo>
                      <a:pt x="852" y="676"/>
                    </a:lnTo>
                    <a:lnTo>
                      <a:pt x="854" y="676"/>
                    </a:lnTo>
                    <a:lnTo>
                      <a:pt x="856" y="674"/>
                    </a:lnTo>
                    <a:lnTo>
                      <a:pt x="858" y="674"/>
                    </a:lnTo>
                    <a:lnTo>
                      <a:pt x="860" y="674"/>
                    </a:lnTo>
                    <a:lnTo>
                      <a:pt x="864" y="672"/>
                    </a:lnTo>
                    <a:lnTo>
                      <a:pt x="868" y="672"/>
                    </a:lnTo>
                    <a:lnTo>
                      <a:pt x="872" y="670"/>
                    </a:lnTo>
                    <a:lnTo>
                      <a:pt x="878" y="670"/>
                    </a:lnTo>
                    <a:lnTo>
                      <a:pt x="882" y="668"/>
                    </a:lnTo>
                    <a:lnTo>
                      <a:pt x="888" y="668"/>
                    </a:lnTo>
                    <a:lnTo>
                      <a:pt x="894" y="666"/>
                    </a:lnTo>
                    <a:lnTo>
                      <a:pt x="900" y="666"/>
                    </a:lnTo>
                    <a:lnTo>
                      <a:pt x="904" y="666"/>
                    </a:lnTo>
                    <a:lnTo>
                      <a:pt x="906" y="666"/>
                    </a:lnTo>
                    <a:lnTo>
                      <a:pt x="910" y="666"/>
                    </a:lnTo>
                    <a:lnTo>
                      <a:pt x="912" y="666"/>
                    </a:lnTo>
                    <a:lnTo>
                      <a:pt x="914" y="666"/>
                    </a:lnTo>
                    <a:lnTo>
                      <a:pt x="916" y="666"/>
                    </a:lnTo>
                    <a:lnTo>
                      <a:pt x="916" y="668"/>
                    </a:lnTo>
                    <a:lnTo>
                      <a:pt x="918" y="668"/>
                    </a:lnTo>
                    <a:lnTo>
                      <a:pt x="918" y="670"/>
                    </a:lnTo>
                    <a:lnTo>
                      <a:pt x="920" y="672"/>
                    </a:lnTo>
                    <a:lnTo>
                      <a:pt x="920" y="672"/>
                    </a:lnTo>
                    <a:lnTo>
                      <a:pt x="920" y="672"/>
                    </a:lnTo>
                    <a:lnTo>
                      <a:pt x="922" y="674"/>
                    </a:lnTo>
                    <a:lnTo>
                      <a:pt x="922" y="674"/>
                    </a:lnTo>
                    <a:lnTo>
                      <a:pt x="924" y="674"/>
                    </a:lnTo>
                    <a:lnTo>
                      <a:pt x="926" y="674"/>
                    </a:lnTo>
                    <a:lnTo>
                      <a:pt x="928" y="674"/>
                    </a:lnTo>
                    <a:lnTo>
                      <a:pt x="930" y="674"/>
                    </a:lnTo>
                    <a:lnTo>
                      <a:pt x="932" y="674"/>
                    </a:lnTo>
                    <a:lnTo>
                      <a:pt x="934" y="674"/>
                    </a:lnTo>
                    <a:lnTo>
                      <a:pt x="936" y="676"/>
                    </a:lnTo>
                    <a:lnTo>
                      <a:pt x="936" y="676"/>
                    </a:lnTo>
                    <a:lnTo>
                      <a:pt x="936" y="676"/>
                    </a:lnTo>
                    <a:lnTo>
                      <a:pt x="938" y="676"/>
                    </a:lnTo>
                    <a:lnTo>
                      <a:pt x="938" y="678"/>
                    </a:lnTo>
                    <a:lnTo>
                      <a:pt x="940" y="680"/>
                    </a:lnTo>
                    <a:lnTo>
                      <a:pt x="942" y="682"/>
                    </a:lnTo>
                    <a:lnTo>
                      <a:pt x="942" y="682"/>
                    </a:lnTo>
                    <a:lnTo>
                      <a:pt x="944" y="682"/>
                    </a:lnTo>
                    <a:lnTo>
                      <a:pt x="946" y="682"/>
                    </a:lnTo>
                    <a:lnTo>
                      <a:pt x="950" y="684"/>
                    </a:lnTo>
                    <a:lnTo>
                      <a:pt x="954" y="684"/>
                    </a:lnTo>
                    <a:lnTo>
                      <a:pt x="956" y="684"/>
                    </a:lnTo>
                    <a:lnTo>
                      <a:pt x="958" y="684"/>
                    </a:lnTo>
                    <a:lnTo>
                      <a:pt x="960" y="682"/>
                    </a:lnTo>
                    <a:lnTo>
                      <a:pt x="964" y="682"/>
                    </a:lnTo>
                    <a:lnTo>
                      <a:pt x="966" y="682"/>
                    </a:lnTo>
                    <a:lnTo>
                      <a:pt x="968" y="682"/>
                    </a:lnTo>
                    <a:lnTo>
                      <a:pt x="968" y="680"/>
                    </a:lnTo>
                    <a:lnTo>
                      <a:pt x="970" y="680"/>
                    </a:lnTo>
                    <a:lnTo>
                      <a:pt x="972" y="680"/>
                    </a:lnTo>
                    <a:lnTo>
                      <a:pt x="972" y="678"/>
                    </a:lnTo>
                    <a:lnTo>
                      <a:pt x="972" y="678"/>
                    </a:lnTo>
                    <a:lnTo>
                      <a:pt x="972" y="678"/>
                    </a:lnTo>
                    <a:lnTo>
                      <a:pt x="972" y="676"/>
                    </a:lnTo>
                    <a:lnTo>
                      <a:pt x="972" y="676"/>
                    </a:lnTo>
                    <a:lnTo>
                      <a:pt x="972" y="674"/>
                    </a:lnTo>
                    <a:lnTo>
                      <a:pt x="972" y="674"/>
                    </a:lnTo>
                    <a:lnTo>
                      <a:pt x="972" y="672"/>
                    </a:lnTo>
                    <a:lnTo>
                      <a:pt x="970" y="670"/>
                    </a:lnTo>
                    <a:lnTo>
                      <a:pt x="968" y="668"/>
                    </a:lnTo>
                    <a:lnTo>
                      <a:pt x="968" y="666"/>
                    </a:lnTo>
                    <a:lnTo>
                      <a:pt x="966" y="664"/>
                    </a:lnTo>
                    <a:lnTo>
                      <a:pt x="964" y="662"/>
                    </a:lnTo>
                    <a:lnTo>
                      <a:pt x="964" y="660"/>
                    </a:lnTo>
                    <a:lnTo>
                      <a:pt x="964" y="660"/>
                    </a:lnTo>
                    <a:lnTo>
                      <a:pt x="962" y="658"/>
                    </a:lnTo>
                    <a:lnTo>
                      <a:pt x="960" y="656"/>
                    </a:lnTo>
                    <a:lnTo>
                      <a:pt x="960" y="656"/>
                    </a:lnTo>
                    <a:lnTo>
                      <a:pt x="960" y="654"/>
                    </a:lnTo>
                    <a:lnTo>
                      <a:pt x="960" y="654"/>
                    </a:lnTo>
                    <a:lnTo>
                      <a:pt x="960" y="654"/>
                    </a:lnTo>
                    <a:lnTo>
                      <a:pt x="960" y="654"/>
                    </a:lnTo>
                    <a:lnTo>
                      <a:pt x="960" y="654"/>
                    </a:lnTo>
                    <a:lnTo>
                      <a:pt x="962" y="654"/>
                    </a:lnTo>
                    <a:lnTo>
                      <a:pt x="962" y="652"/>
                    </a:lnTo>
                    <a:lnTo>
                      <a:pt x="964" y="652"/>
                    </a:lnTo>
                    <a:lnTo>
                      <a:pt x="966" y="654"/>
                    </a:lnTo>
                    <a:lnTo>
                      <a:pt x="968" y="654"/>
                    </a:lnTo>
                    <a:lnTo>
                      <a:pt x="970" y="654"/>
                    </a:lnTo>
                    <a:lnTo>
                      <a:pt x="970" y="654"/>
                    </a:lnTo>
                    <a:lnTo>
                      <a:pt x="972" y="654"/>
                    </a:lnTo>
                    <a:lnTo>
                      <a:pt x="972" y="654"/>
                    </a:lnTo>
                    <a:lnTo>
                      <a:pt x="972" y="652"/>
                    </a:lnTo>
                    <a:lnTo>
                      <a:pt x="974" y="652"/>
                    </a:lnTo>
                    <a:lnTo>
                      <a:pt x="974" y="650"/>
                    </a:lnTo>
                    <a:lnTo>
                      <a:pt x="974" y="650"/>
                    </a:lnTo>
                    <a:lnTo>
                      <a:pt x="974" y="648"/>
                    </a:lnTo>
                    <a:lnTo>
                      <a:pt x="974" y="646"/>
                    </a:lnTo>
                    <a:lnTo>
                      <a:pt x="974" y="644"/>
                    </a:lnTo>
                    <a:lnTo>
                      <a:pt x="974" y="640"/>
                    </a:lnTo>
                    <a:lnTo>
                      <a:pt x="974" y="638"/>
                    </a:lnTo>
                    <a:lnTo>
                      <a:pt x="972" y="634"/>
                    </a:lnTo>
                    <a:lnTo>
                      <a:pt x="972" y="630"/>
                    </a:lnTo>
                    <a:lnTo>
                      <a:pt x="972" y="628"/>
                    </a:lnTo>
                    <a:lnTo>
                      <a:pt x="972" y="624"/>
                    </a:lnTo>
                    <a:lnTo>
                      <a:pt x="972" y="622"/>
                    </a:lnTo>
                    <a:lnTo>
                      <a:pt x="972" y="618"/>
                    </a:lnTo>
                    <a:lnTo>
                      <a:pt x="970" y="614"/>
                    </a:lnTo>
                    <a:lnTo>
                      <a:pt x="970" y="610"/>
                    </a:lnTo>
                    <a:lnTo>
                      <a:pt x="970" y="608"/>
                    </a:lnTo>
                    <a:lnTo>
                      <a:pt x="970" y="606"/>
                    </a:lnTo>
                    <a:lnTo>
                      <a:pt x="970" y="604"/>
                    </a:lnTo>
                    <a:lnTo>
                      <a:pt x="970" y="604"/>
                    </a:lnTo>
                    <a:lnTo>
                      <a:pt x="972" y="602"/>
                    </a:lnTo>
                    <a:lnTo>
                      <a:pt x="972" y="602"/>
                    </a:lnTo>
                    <a:lnTo>
                      <a:pt x="972" y="602"/>
                    </a:lnTo>
                    <a:lnTo>
                      <a:pt x="974" y="602"/>
                    </a:lnTo>
                    <a:lnTo>
                      <a:pt x="974" y="602"/>
                    </a:lnTo>
                    <a:lnTo>
                      <a:pt x="976" y="602"/>
                    </a:lnTo>
                    <a:lnTo>
                      <a:pt x="978" y="602"/>
                    </a:lnTo>
                    <a:lnTo>
                      <a:pt x="980" y="602"/>
                    </a:lnTo>
                    <a:lnTo>
                      <a:pt x="982" y="602"/>
                    </a:lnTo>
                    <a:lnTo>
                      <a:pt x="986" y="604"/>
                    </a:lnTo>
                    <a:lnTo>
                      <a:pt x="992" y="610"/>
                    </a:lnTo>
                    <a:lnTo>
                      <a:pt x="996" y="610"/>
                    </a:lnTo>
                    <a:lnTo>
                      <a:pt x="998" y="612"/>
                    </a:lnTo>
                    <a:lnTo>
                      <a:pt x="998" y="612"/>
                    </a:lnTo>
                    <a:lnTo>
                      <a:pt x="1000" y="612"/>
                    </a:lnTo>
                    <a:lnTo>
                      <a:pt x="1002" y="612"/>
                    </a:lnTo>
                    <a:lnTo>
                      <a:pt x="1008" y="612"/>
                    </a:lnTo>
                    <a:lnTo>
                      <a:pt x="1010" y="612"/>
                    </a:lnTo>
                    <a:lnTo>
                      <a:pt x="1012" y="612"/>
                    </a:lnTo>
                    <a:lnTo>
                      <a:pt x="1014" y="612"/>
                    </a:lnTo>
                    <a:lnTo>
                      <a:pt x="1016" y="612"/>
                    </a:lnTo>
                    <a:lnTo>
                      <a:pt x="1016" y="614"/>
                    </a:lnTo>
                    <a:lnTo>
                      <a:pt x="1018" y="614"/>
                    </a:lnTo>
                    <a:lnTo>
                      <a:pt x="1020" y="616"/>
                    </a:lnTo>
                    <a:lnTo>
                      <a:pt x="1022" y="618"/>
                    </a:lnTo>
                    <a:lnTo>
                      <a:pt x="1024" y="618"/>
                    </a:lnTo>
                    <a:lnTo>
                      <a:pt x="1026" y="622"/>
                    </a:lnTo>
                    <a:lnTo>
                      <a:pt x="1028" y="626"/>
                    </a:lnTo>
                    <a:lnTo>
                      <a:pt x="1030" y="628"/>
                    </a:lnTo>
                    <a:lnTo>
                      <a:pt x="1030" y="628"/>
                    </a:lnTo>
                    <a:lnTo>
                      <a:pt x="1032" y="632"/>
                    </a:lnTo>
                    <a:lnTo>
                      <a:pt x="1032" y="634"/>
                    </a:lnTo>
                    <a:lnTo>
                      <a:pt x="1034" y="636"/>
                    </a:lnTo>
                    <a:lnTo>
                      <a:pt x="1034" y="638"/>
                    </a:lnTo>
                    <a:lnTo>
                      <a:pt x="1034" y="638"/>
                    </a:lnTo>
                    <a:lnTo>
                      <a:pt x="1036" y="638"/>
                    </a:lnTo>
                    <a:lnTo>
                      <a:pt x="1036" y="638"/>
                    </a:lnTo>
                    <a:lnTo>
                      <a:pt x="1038" y="640"/>
                    </a:lnTo>
                    <a:lnTo>
                      <a:pt x="1038" y="640"/>
                    </a:lnTo>
                    <a:lnTo>
                      <a:pt x="1040" y="640"/>
                    </a:lnTo>
                    <a:lnTo>
                      <a:pt x="1042" y="640"/>
                    </a:lnTo>
                    <a:lnTo>
                      <a:pt x="1046" y="640"/>
                    </a:lnTo>
                    <a:lnTo>
                      <a:pt x="1052" y="638"/>
                    </a:lnTo>
                    <a:lnTo>
                      <a:pt x="1054" y="638"/>
                    </a:lnTo>
                    <a:lnTo>
                      <a:pt x="1056" y="638"/>
                    </a:lnTo>
                    <a:lnTo>
                      <a:pt x="1064" y="638"/>
                    </a:lnTo>
                    <a:lnTo>
                      <a:pt x="1072" y="638"/>
                    </a:lnTo>
                    <a:lnTo>
                      <a:pt x="1078" y="640"/>
                    </a:lnTo>
                    <a:lnTo>
                      <a:pt x="1082" y="640"/>
                    </a:lnTo>
                    <a:lnTo>
                      <a:pt x="1084" y="640"/>
                    </a:lnTo>
                    <a:lnTo>
                      <a:pt x="1086" y="640"/>
                    </a:lnTo>
                    <a:lnTo>
                      <a:pt x="1088" y="642"/>
                    </a:lnTo>
                    <a:lnTo>
                      <a:pt x="1090" y="642"/>
                    </a:lnTo>
                    <a:lnTo>
                      <a:pt x="1092" y="642"/>
                    </a:lnTo>
                    <a:lnTo>
                      <a:pt x="1094" y="644"/>
                    </a:lnTo>
                    <a:lnTo>
                      <a:pt x="1098" y="646"/>
                    </a:lnTo>
                    <a:lnTo>
                      <a:pt x="1102" y="648"/>
                    </a:lnTo>
                    <a:lnTo>
                      <a:pt x="1104" y="650"/>
                    </a:lnTo>
                    <a:lnTo>
                      <a:pt x="1106" y="652"/>
                    </a:lnTo>
                    <a:lnTo>
                      <a:pt x="1108" y="652"/>
                    </a:lnTo>
                    <a:lnTo>
                      <a:pt x="1110" y="652"/>
                    </a:lnTo>
                    <a:lnTo>
                      <a:pt x="1112" y="652"/>
                    </a:lnTo>
                    <a:lnTo>
                      <a:pt x="1116" y="652"/>
                    </a:lnTo>
                    <a:lnTo>
                      <a:pt x="1116" y="654"/>
                    </a:lnTo>
                    <a:lnTo>
                      <a:pt x="1118" y="654"/>
                    </a:lnTo>
                    <a:lnTo>
                      <a:pt x="1120" y="654"/>
                    </a:lnTo>
                    <a:lnTo>
                      <a:pt x="1120" y="654"/>
                    </a:lnTo>
                    <a:lnTo>
                      <a:pt x="1120" y="656"/>
                    </a:lnTo>
                    <a:lnTo>
                      <a:pt x="1120" y="656"/>
                    </a:lnTo>
                    <a:lnTo>
                      <a:pt x="1120" y="658"/>
                    </a:lnTo>
                    <a:lnTo>
                      <a:pt x="1122" y="658"/>
                    </a:lnTo>
                    <a:lnTo>
                      <a:pt x="1122" y="660"/>
                    </a:lnTo>
                    <a:lnTo>
                      <a:pt x="1122" y="662"/>
                    </a:lnTo>
                    <a:lnTo>
                      <a:pt x="1122" y="664"/>
                    </a:lnTo>
                    <a:lnTo>
                      <a:pt x="1122" y="666"/>
                    </a:lnTo>
                    <a:lnTo>
                      <a:pt x="1124" y="666"/>
                    </a:lnTo>
                    <a:lnTo>
                      <a:pt x="1124" y="666"/>
                    </a:lnTo>
                    <a:lnTo>
                      <a:pt x="1126" y="666"/>
                    </a:lnTo>
                    <a:lnTo>
                      <a:pt x="1128" y="668"/>
                    </a:lnTo>
                    <a:lnTo>
                      <a:pt x="1130" y="668"/>
                    </a:lnTo>
                    <a:lnTo>
                      <a:pt x="1132" y="668"/>
                    </a:lnTo>
                    <a:lnTo>
                      <a:pt x="1134" y="668"/>
                    </a:lnTo>
                    <a:lnTo>
                      <a:pt x="1136" y="668"/>
                    </a:lnTo>
                    <a:lnTo>
                      <a:pt x="1140" y="668"/>
                    </a:lnTo>
                    <a:lnTo>
                      <a:pt x="1142" y="668"/>
                    </a:lnTo>
                    <a:lnTo>
                      <a:pt x="1146" y="666"/>
                    </a:lnTo>
                    <a:lnTo>
                      <a:pt x="1148" y="666"/>
                    </a:lnTo>
                    <a:lnTo>
                      <a:pt x="1150" y="666"/>
                    </a:lnTo>
                    <a:lnTo>
                      <a:pt x="1154" y="664"/>
                    </a:lnTo>
                    <a:lnTo>
                      <a:pt x="1156" y="664"/>
                    </a:lnTo>
                    <a:lnTo>
                      <a:pt x="1158" y="664"/>
                    </a:lnTo>
                    <a:lnTo>
                      <a:pt x="1160" y="662"/>
                    </a:lnTo>
                    <a:lnTo>
                      <a:pt x="1162" y="662"/>
                    </a:lnTo>
                    <a:lnTo>
                      <a:pt x="1162" y="660"/>
                    </a:lnTo>
                    <a:lnTo>
                      <a:pt x="1162" y="660"/>
                    </a:lnTo>
                    <a:lnTo>
                      <a:pt x="1162" y="658"/>
                    </a:lnTo>
                    <a:lnTo>
                      <a:pt x="1164" y="658"/>
                    </a:lnTo>
                    <a:lnTo>
                      <a:pt x="1164" y="656"/>
                    </a:lnTo>
                    <a:lnTo>
                      <a:pt x="1164" y="654"/>
                    </a:lnTo>
                    <a:lnTo>
                      <a:pt x="1166" y="652"/>
                    </a:lnTo>
                    <a:lnTo>
                      <a:pt x="1166" y="652"/>
                    </a:lnTo>
                    <a:lnTo>
                      <a:pt x="1166" y="652"/>
                    </a:lnTo>
                    <a:lnTo>
                      <a:pt x="1166" y="652"/>
                    </a:lnTo>
                    <a:lnTo>
                      <a:pt x="1168" y="652"/>
                    </a:lnTo>
                    <a:lnTo>
                      <a:pt x="1168" y="650"/>
                    </a:lnTo>
                    <a:lnTo>
                      <a:pt x="1168" y="652"/>
                    </a:lnTo>
                    <a:lnTo>
                      <a:pt x="1170" y="652"/>
                    </a:lnTo>
                    <a:lnTo>
                      <a:pt x="1170" y="652"/>
                    </a:lnTo>
                    <a:lnTo>
                      <a:pt x="1172" y="654"/>
                    </a:lnTo>
                    <a:lnTo>
                      <a:pt x="1174" y="654"/>
                    </a:lnTo>
                    <a:lnTo>
                      <a:pt x="1176" y="656"/>
                    </a:lnTo>
                    <a:lnTo>
                      <a:pt x="1178" y="658"/>
                    </a:lnTo>
                    <a:lnTo>
                      <a:pt x="1178" y="658"/>
                    </a:lnTo>
                    <a:lnTo>
                      <a:pt x="1178" y="658"/>
                    </a:lnTo>
                    <a:lnTo>
                      <a:pt x="1180" y="658"/>
                    </a:lnTo>
                    <a:lnTo>
                      <a:pt x="1180" y="658"/>
                    </a:lnTo>
                    <a:lnTo>
                      <a:pt x="1182" y="658"/>
                    </a:lnTo>
                    <a:lnTo>
                      <a:pt x="1182" y="658"/>
                    </a:lnTo>
                    <a:lnTo>
                      <a:pt x="1184" y="658"/>
                    </a:lnTo>
                    <a:lnTo>
                      <a:pt x="1184" y="656"/>
                    </a:lnTo>
                    <a:lnTo>
                      <a:pt x="1186" y="654"/>
                    </a:lnTo>
                    <a:lnTo>
                      <a:pt x="1190" y="652"/>
                    </a:lnTo>
                    <a:lnTo>
                      <a:pt x="1192" y="648"/>
                    </a:lnTo>
                    <a:lnTo>
                      <a:pt x="1194" y="646"/>
                    </a:lnTo>
                    <a:lnTo>
                      <a:pt x="1194" y="646"/>
                    </a:lnTo>
                    <a:lnTo>
                      <a:pt x="1196" y="644"/>
                    </a:lnTo>
                    <a:lnTo>
                      <a:pt x="1196" y="644"/>
                    </a:lnTo>
                    <a:lnTo>
                      <a:pt x="1198" y="644"/>
                    </a:lnTo>
                    <a:lnTo>
                      <a:pt x="1200" y="644"/>
                    </a:lnTo>
                    <a:lnTo>
                      <a:pt x="1200" y="642"/>
                    </a:lnTo>
                    <a:lnTo>
                      <a:pt x="1202" y="642"/>
                    </a:lnTo>
                    <a:lnTo>
                      <a:pt x="1204" y="642"/>
                    </a:lnTo>
                    <a:lnTo>
                      <a:pt x="1206" y="642"/>
                    </a:lnTo>
                    <a:lnTo>
                      <a:pt x="1208" y="642"/>
                    </a:lnTo>
                    <a:lnTo>
                      <a:pt x="1210" y="642"/>
                    </a:lnTo>
                    <a:lnTo>
                      <a:pt x="1212" y="642"/>
                    </a:lnTo>
                    <a:lnTo>
                      <a:pt x="1214" y="642"/>
                    </a:lnTo>
                    <a:lnTo>
                      <a:pt x="1216" y="644"/>
                    </a:lnTo>
                    <a:lnTo>
                      <a:pt x="1218" y="644"/>
                    </a:lnTo>
                    <a:lnTo>
                      <a:pt x="1220" y="646"/>
                    </a:lnTo>
                    <a:lnTo>
                      <a:pt x="1222" y="648"/>
                    </a:lnTo>
                    <a:lnTo>
                      <a:pt x="1224" y="650"/>
                    </a:lnTo>
                    <a:lnTo>
                      <a:pt x="1226" y="652"/>
                    </a:lnTo>
                    <a:lnTo>
                      <a:pt x="1228" y="654"/>
                    </a:lnTo>
                    <a:lnTo>
                      <a:pt x="1230" y="656"/>
                    </a:lnTo>
                    <a:lnTo>
                      <a:pt x="1232" y="658"/>
                    </a:lnTo>
                    <a:lnTo>
                      <a:pt x="1234" y="660"/>
                    </a:lnTo>
                    <a:lnTo>
                      <a:pt x="1234" y="660"/>
                    </a:lnTo>
                    <a:lnTo>
                      <a:pt x="1236" y="662"/>
                    </a:lnTo>
                    <a:lnTo>
                      <a:pt x="1238" y="662"/>
                    </a:lnTo>
                    <a:lnTo>
                      <a:pt x="1240" y="662"/>
                    </a:lnTo>
                    <a:lnTo>
                      <a:pt x="1242" y="662"/>
                    </a:lnTo>
                    <a:lnTo>
                      <a:pt x="1246" y="662"/>
                    </a:lnTo>
                    <a:lnTo>
                      <a:pt x="1248" y="662"/>
                    </a:lnTo>
                    <a:lnTo>
                      <a:pt x="1250" y="662"/>
                    </a:lnTo>
                    <a:lnTo>
                      <a:pt x="1252" y="662"/>
                    </a:lnTo>
                    <a:lnTo>
                      <a:pt x="1252" y="662"/>
                    </a:lnTo>
                    <a:lnTo>
                      <a:pt x="1254" y="662"/>
                    </a:lnTo>
                    <a:lnTo>
                      <a:pt x="1254" y="662"/>
                    </a:lnTo>
                    <a:lnTo>
                      <a:pt x="1256" y="660"/>
                    </a:lnTo>
                    <a:lnTo>
                      <a:pt x="1256" y="658"/>
                    </a:lnTo>
                    <a:lnTo>
                      <a:pt x="1256" y="658"/>
                    </a:lnTo>
                    <a:lnTo>
                      <a:pt x="1256" y="656"/>
                    </a:lnTo>
                    <a:lnTo>
                      <a:pt x="1256" y="654"/>
                    </a:lnTo>
                    <a:lnTo>
                      <a:pt x="1258" y="652"/>
                    </a:lnTo>
                    <a:lnTo>
                      <a:pt x="1258" y="648"/>
                    </a:lnTo>
                    <a:lnTo>
                      <a:pt x="1256" y="644"/>
                    </a:lnTo>
                    <a:lnTo>
                      <a:pt x="1256" y="640"/>
                    </a:lnTo>
                    <a:lnTo>
                      <a:pt x="1258" y="638"/>
                    </a:lnTo>
                    <a:lnTo>
                      <a:pt x="1258" y="636"/>
                    </a:lnTo>
                    <a:lnTo>
                      <a:pt x="1258" y="634"/>
                    </a:lnTo>
                    <a:lnTo>
                      <a:pt x="1258" y="634"/>
                    </a:lnTo>
                    <a:lnTo>
                      <a:pt x="1258" y="632"/>
                    </a:lnTo>
                    <a:lnTo>
                      <a:pt x="1260" y="632"/>
                    </a:lnTo>
                    <a:lnTo>
                      <a:pt x="1260" y="630"/>
                    </a:lnTo>
                    <a:lnTo>
                      <a:pt x="1262" y="630"/>
                    </a:lnTo>
                    <a:lnTo>
                      <a:pt x="1264" y="628"/>
                    </a:lnTo>
                    <a:lnTo>
                      <a:pt x="1266" y="628"/>
                    </a:lnTo>
                    <a:lnTo>
                      <a:pt x="1268" y="626"/>
                    </a:lnTo>
                    <a:lnTo>
                      <a:pt x="1268" y="626"/>
                    </a:lnTo>
                    <a:lnTo>
                      <a:pt x="1268" y="624"/>
                    </a:lnTo>
                    <a:lnTo>
                      <a:pt x="1270" y="624"/>
                    </a:lnTo>
                    <a:lnTo>
                      <a:pt x="1270" y="624"/>
                    </a:lnTo>
                    <a:lnTo>
                      <a:pt x="1270" y="622"/>
                    </a:lnTo>
                    <a:lnTo>
                      <a:pt x="1270" y="620"/>
                    </a:lnTo>
                    <a:lnTo>
                      <a:pt x="1270" y="620"/>
                    </a:lnTo>
                    <a:lnTo>
                      <a:pt x="1268" y="618"/>
                    </a:lnTo>
                    <a:lnTo>
                      <a:pt x="1268" y="616"/>
                    </a:lnTo>
                    <a:lnTo>
                      <a:pt x="1266" y="614"/>
                    </a:lnTo>
                    <a:lnTo>
                      <a:pt x="1264" y="610"/>
                    </a:lnTo>
                    <a:lnTo>
                      <a:pt x="1262" y="608"/>
                    </a:lnTo>
                    <a:lnTo>
                      <a:pt x="1262" y="604"/>
                    </a:lnTo>
                    <a:lnTo>
                      <a:pt x="1260" y="602"/>
                    </a:lnTo>
                    <a:lnTo>
                      <a:pt x="1260" y="600"/>
                    </a:lnTo>
                    <a:lnTo>
                      <a:pt x="1260" y="600"/>
                    </a:lnTo>
                    <a:lnTo>
                      <a:pt x="1260" y="598"/>
                    </a:lnTo>
                    <a:lnTo>
                      <a:pt x="1260" y="596"/>
                    </a:lnTo>
                    <a:lnTo>
                      <a:pt x="1260" y="594"/>
                    </a:lnTo>
                    <a:lnTo>
                      <a:pt x="1260" y="592"/>
                    </a:lnTo>
                    <a:lnTo>
                      <a:pt x="1262" y="590"/>
                    </a:lnTo>
                    <a:lnTo>
                      <a:pt x="1262" y="588"/>
                    </a:lnTo>
                    <a:lnTo>
                      <a:pt x="1264" y="586"/>
                    </a:lnTo>
                    <a:lnTo>
                      <a:pt x="1266" y="584"/>
                    </a:lnTo>
                    <a:lnTo>
                      <a:pt x="1266" y="584"/>
                    </a:lnTo>
                    <a:lnTo>
                      <a:pt x="1266" y="582"/>
                    </a:lnTo>
                    <a:lnTo>
                      <a:pt x="1268" y="582"/>
                    </a:lnTo>
                    <a:lnTo>
                      <a:pt x="1270" y="582"/>
                    </a:lnTo>
                    <a:lnTo>
                      <a:pt x="1272" y="580"/>
                    </a:lnTo>
                    <a:lnTo>
                      <a:pt x="1276" y="580"/>
                    </a:lnTo>
                    <a:lnTo>
                      <a:pt x="1280" y="578"/>
                    </a:lnTo>
                    <a:lnTo>
                      <a:pt x="1284" y="578"/>
                    </a:lnTo>
                    <a:lnTo>
                      <a:pt x="1288" y="578"/>
                    </a:lnTo>
                    <a:lnTo>
                      <a:pt x="1294" y="578"/>
                    </a:lnTo>
                    <a:lnTo>
                      <a:pt x="1298" y="578"/>
                    </a:lnTo>
                    <a:lnTo>
                      <a:pt x="1302" y="578"/>
                    </a:lnTo>
                    <a:lnTo>
                      <a:pt x="1306" y="580"/>
                    </a:lnTo>
                    <a:lnTo>
                      <a:pt x="1310" y="580"/>
                    </a:lnTo>
                    <a:lnTo>
                      <a:pt x="1314" y="580"/>
                    </a:lnTo>
                    <a:lnTo>
                      <a:pt x="1318" y="582"/>
                    </a:lnTo>
                    <a:lnTo>
                      <a:pt x="1322" y="582"/>
                    </a:lnTo>
                    <a:lnTo>
                      <a:pt x="1326" y="584"/>
                    </a:lnTo>
                    <a:lnTo>
                      <a:pt x="1328" y="584"/>
                    </a:lnTo>
                    <a:lnTo>
                      <a:pt x="1330" y="584"/>
                    </a:lnTo>
                    <a:lnTo>
                      <a:pt x="1330" y="586"/>
                    </a:lnTo>
                    <a:lnTo>
                      <a:pt x="1332" y="588"/>
                    </a:lnTo>
                    <a:lnTo>
                      <a:pt x="1334" y="590"/>
                    </a:lnTo>
                    <a:lnTo>
                      <a:pt x="1336" y="592"/>
                    </a:lnTo>
                    <a:lnTo>
                      <a:pt x="1340" y="596"/>
                    </a:lnTo>
                    <a:lnTo>
                      <a:pt x="1342" y="598"/>
                    </a:lnTo>
                    <a:lnTo>
                      <a:pt x="1344" y="600"/>
                    </a:lnTo>
                    <a:lnTo>
                      <a:pt x="1346" y="604"/>
                    </a:lnTo>
                    <a:lnTo>
                      <a:pt x="1350" y="606"/>
                    </a:lnTo>
                    <a:lnTo>
                      <a:pt x="1354" y="610"/>
                    </a:lnTo>
                    <a:lnTo>
                      <a:pt x="1358" y="614"/>
                    </a:lnTo>
                    <a:lnTo>
                      <a:pt x="1360" y="616"/>
                    </a:lnTo>
                    <a:lnTo>
                      <a:pt x="1364" y="620"/>
                    </a:lnTo>
                    <a:lnTo>
                      <a:pt x="1366" y="622"/>
                    </a:lnTo>
                    <a:lnTo>
                      <a:pt x="1366" y="624"/>
                    </a:lnTo>
                    <a:lnTo>
                      <a:pt x="1368" y="626"/>
                    </a:lnTo>
                    <a:lnTo>
                      <a:pt x="1368" y="628"/>
                    </a:lnTo>
                    <a:lnTo>
                      <a:pt x="1368" y="630"/>
                    </a:lnTo>
                    <a:lnTo>
                      <a:pt x="1370" y="634"/>
                    </a:lnTo>
                    <a:lnTo>
                      <a:pt x="1370" y="640"/>
                    </a:lnTo>
                    <a:lnTo>
                      <a:pt x="1370" y="642"/>
                    </a:lnTo>
                    <a:lnTo>
                      <a:pt x="1372" y="644"/>
                    </a:lnTo>
                    <a:lnTo>
                      <a:pt x="1372" y="646"/>
                    </a:lnTo>
                    <a:lnTo>
                      <a:pt x="1374" y="646"/>
                    </a:lnTo>
                    <a:lnTo>
                      <a:pt x="1374" y="648"/>
                    </a:lnTo>
                    <a:lnTo>
                      <a:pt x="1376" y="652"/>
                    </a:lnTo>
                    <a:lnTo>
                      <a:pt x="1378" y="652"/>
                    </a:lnTo>
                    <a:lnTo>
                      <a:pt x="1380" y="654"/>
                    </a:lnTo>
                    <a:lnTo>
                      <a:pt x="1382" y="656"/>
                    </a:lnTo>
                    <a:lnTo>
                      <a:pt x="1382" y="658"/>
                    </a:lnTo>
                    <a:lnTo>
                      <a:pt x="1384" y="658"/>
                    </a:lnTo>
                    <a:lnTo>
                      <a:pt x="1386" y="658"/>
                    </a:lnTo>
                    <a:lnTo>
                      <a:pt x="1386" y="658"/>
                    </a:lnTo>
                    <a:lnTo>
                      <a:pt x="1388" y="660"/>
                    </a:lnTo>
                    <a:lnTo>
                      <a:pt x="1392" y="660"/>
                    </a:lnTo>
                    <a:lnTo>
                      <a:pt x="1396" y="660"/>
                    </a:lnTo>
                    <a:lnTo>
                      <a:pt x="1398" y="660"/>
                    </a:lnTo>
                    <a:lnTo>
                      <a:pt x="1402" y="660"/>
                    </a:lnTo>
                    <a:lnTo>
                      <a:pt x="1406" y="662"/>
                    </a:lnTo>
                    <a:lnTo>
                      <a:pt x="1406" y="662"/>
                    </a:lnTo>
                    <a:lnTo>
                      <a:pt x="1408" y="662"/>
                    </a:lnTo>
                    <a:lnTo>
                      <a:pt x="1410" y="664"/>
                    </a:lnTo>
                    <a:lnTo>
                      <a:pt x="1410" y="664"/>
                    </a:lnTo>
                    <a:lnTo>
                      <a:pt x="1414" y="668"/>
                    </a:lnTo>
                    <a:lnTo>
                      <a:pt x="1416" y="670"/>
                    </a:lnTo>
                    <a:lnTo>
                      <a:pt x="1418" y="672"/>
                    </a:lnTo>
                    <a:lnTo>
                      <a:pt x="1420" y="672"/>
                    </a:lnTo>
                    <a:lnTo>
                      <a:pt x="1422" y="674"/>
                    </a:lnTo>
                    <a:lnTo>
                      <a:pt x="1426" y="676"/>
                    </a:lnTo>
                    <a:lnTo>
                      <a:pt x="1430" y="680"/>
                    </a:lnTo>
                    <a:lnTo>
                      <a:pt x="1430" y="680"/>
                    </a:lnTo>
                    <a:lnTo>
                      <a:pt x="1432" y="682"/>
                    </a:lnTo>
                    <a:lnTo>
                      <a:pt x="1432" y="682"/>
                    </a:lnTo>
                    <a:lnTo>
                      <a:pt x="1434" y="684"/>
                    </a:lnTo>
                    <a:lnTo>
                      <a:pt x="1434" y="686"/>
                    </a:lnTo>
                    <a:lnTo>
                      <a:pt x="1434" y="688"/>
                    </a:lnTo>
                    <a:lnTo>
                      <a:pt x="1436" y="688"/>
                    </a:lnTo>
                    <a:lnTo>
                      <a:pt x="1436" y="690"/>
                    </a:lnTo>
                    <a:lnTo>
                      <a:pt x="1436" y="690"/>
                    </a:lnTo>
                    <a:lnTo>
                      <a:pt x="1438" y="690"/>
                    </a:lnTo>
                    <a:lnTo>
                      <a:pt x="1438" y="690"/>
                    </a:lnTo>
                    <a:lnTo>
                      <a:pt x="1440" y="692"/>
                    </a:lnTo>
                    <a:lnTo>
                      <a:pt x="1442" y="692"/>
                    </a:lnTo>
                    <a:lnTo>
                      <a:pt x="1444" y="692"/>
                    </a:lnTo>
                    <a:lnTo>
                      <a:pt x="1448" y="692"/>
                    </a:lnTo>
                    <a:lnTo>
                      <a:pt x="1452" y="692"/>
                    </a:lnTo>
                    <a:lnTo>
                      <a:pt x="1454" y="692"/>
                    </a:lnTo>
                    <a:lnTo>
                      <a:pt x="1454" y="690"/>
                    </a:lnTo>
                    <a:lnTo>
                      <a:pt x="1458" y="690"/>
                    </a:lnTo>
                    <a:lnTo>
                      <a:pt x="1464" y="688"/>
                    </a:lnTo>
                    <a:lnTo>
                      <a:pt x="1468" y="686"/>
                    </a:lnTo>
                    <a:lnTo>
                      <a:pt x="1470" y="686"/>
                    </a:lnTo>
                    <a:lnTo>
                      <a:pt x="1472" y="686"/>
                    </a:lnTo>
                    <a:lnTo>
                      <a:pt x="1474" y="686"/>
                    </a:lnTo>
                    <a:lnTo>
                      <a:pt x="1474" y="686"/>
                    </a:lnTo>
                    <a:lnTo>
                      <a:pt x="1476" y="686"/>
                    </a:lnTo>
                    <a:lnTo>
                      <a:pt x="1478" y="686"/>
                    </a:lnTo>
                    <a:lnTo>
                      <a:pt x="1478" y="686"/>
                    </a:lnTo>
                    <a:lnTo>
                      <a:pt x="1478" y="688"/>
                    </a:lnTo>
                    <a:lnTo>
                      <a:pt x="1480" y="688"/>
                    </a:lnTo>
                    <a:lnTo>
                      <a:pt x="1480" y="690"/>
                    </a:lnTo>
                    <a:lnTo>
                      <a:pt x="1482" y="692"/>
                    </a:lnTo>
                    <a:lnTo>
                      <a:pt x="1482" y="694"/>
                    </a:lnTo>
                    <a:lnTo>
                      <a:pt x="1484" y="696"/>
                    </a:lnTo>
                    <a:lnTo>
                      <a:pt x="1484" y="700"/>
                    </a:lnTo>
                    <a:lnTo>
                      <a:pt x="1484" y="702"/>
                    </a:lnTo>
                    <a:lnTo>
                      <a:pt x="1486" y="704"/>
                    </a:lnTo>
                    <a:lnTo>
                      <a:pt x="1486" y="706"/>
                    </a:lnTo>
                    <a:lnTo>
                      <a:pt x="1484" y="706"/>
                    </a:lnTo>
                    <a:lnTo>
                      <a:pt x="1484" y="706"/>
                    </a:lnTo>
                    <a:lnTo>
                      <a:pt x="1484" y="708"/>
                    </a:lnTo>
                    <a:lnTo>
                      <a:pt x="1482" y="708"/>
                    </a:lnTo>
                    <a:lnTo>
                      <a:pt x="1482" y="710"/>
                    </a:lnTo>
                    <a:lnTo>
                      <a:pt x="1480" y="710"/>
                    </a:lnTo>
                    <a:lnTo>
                      <a:pt x="1478" y="712"/>
                    </a:lnTo>
                    <a:lnTo>
                      <a:pt x="1476" y="712"/>
                    </a:lnTo>
                    <a:lnTo>
                      <a:pt x="1476" y="714"/>
                    </a:lnTo>
                    <a:lnTo>
                      <a:pt x="1476" y="714"/>
                    </a:lnTo>
                    <a:lnTo>
                      <a:pt x="1474" y="714"/>
                    </a:lnTo>
                    <a:lnTo>
                      <a:pt x="1474" y="714"/>
                    </a:lnTo>
                    <a:lnTo>
                      <a:pt x="1474" y="716"/>
                    </a:lnTo>
                    <a:lnTo>
                      <a:pt x="1474" y="718"/>
                    </a:lnTo>
                    <a:lnTo>
                      <a:pt x="1474" y="720"/>
                    </a:lnTo>
                    <a:lnTo>
                      <a:pt x="1474" y="722"/>
                    </a:lnTo>
                    <a:lnTo>
                      <a:pt x="1474" y="724"/>
                    </a:lnTo>
                    <a:lnTo>
                      <a:pt x="1474" y="728"/>
                    </a:lnTo>
                    <a:lnTo>
                      <a:pt x="1476" y="734"/>
                    </a:lnTo>
                    <a:lnTo>
                      <a:pt x="1476" y="738"/>
                    </a:lnTo>
                    <a:lnTo>
                      <a:pt x="1476" y="742"/>
                    </a:lnTo>
                    <a:lnTo>
                      <a:pt x="1476" y="744"/>
                    </a:lnTo>
                    <a:lnTo>
                      <a:pt x="1476" y="746"/>
                    </a:lnTo>
                    <a:lnTo>
                      <a:pt x="1476" y="748"/>
                    </a:lnTo>
                    <a:lnTo>
                      <a:pt x="1476" y="748"/>
                    </a:lnTo>
                    <a:lnTo>
                      <a:pt x="1474" y="750"/>
                    </a:lnTo>
                    <a:lnTo>
                      <a:pt x="1474" y="750"/>
                    </a:lnTo>
                    <a:lnTo>
                      <a:pt x="1474" y="750"/>
                    </a:lnTo>
                    <a:lnTo>
                      <a:pt x="1472" y="750"/>
                    </a:lnTo>
                    <a:lnTo>
                      <a:pt x="1472" y="750"/>
                    </a:lnTo>
                    <a:lnTo>
                      <a:pt x="1472" y="750"/>
                    </a:lnTo>
                    <a:lnTo>
                      <a:pt x="1470" y="750"/>
                    </a:lnTo>
                    <a:lnTo>
                      <a:pt x="1468" y="750"/>
                    </a:lnTo>
                    <a:lnTo>
                      <a:pt x="1466" y="750"/>
                    </a:lnTo>
                    <a:lnTo>
                      <a:pt x="1464" y="748"/>
                    </a:lnTo>
                    <a:lnTo>
                      <a:pt x="1462" y="748"/>
                    </a:lnTo>
                    <a:lnTo>
                      <a:pt x="1462" y="748"/>
                    </a:lnTo>
                    <a:lnTo>
                      <a:pt x="1460" y="748"/>
                    </a:lnTo>
                    <a:lnTo>
                      <a:pt x="1460" y="748"/>
                    </a:lnTo>
                    <a:lnTo>
                      <a:pt x="1460" y="748"/>
                    </a:lnTo>
                    <a:lnTo>
                      <a:pt x="1458" y="748"/>
                    </a:lnTo>
                    <a:lnTo>
                      <a:pt x="1458" y="748"/>
                    </a:lnTo>
                    <a:lnTo>
                      <a:pt x="1458" y="750"/>
                    </a:lnTo>
                    <a:lnTo>
                      <a:pt x="1456" y="750"/>
                    </a:lnTo>
                    <a:lnTo>
                      <a:pt x="1456" y="752"/>
                    </a:lnTo>
                    <a:lnTo>
                      <a:pt x="1454" y="754"/>
                    </a:lnTo>
                    <a:lnTo>
                      <a:pt x="1454" y="758"/>
                    </a:lnTo>
                    <a:lnTo>
                      <a:pt x="1454" y="760"/>
                    </a:lnTo>
                    <a:lnTo>
                      <a:pt x="1452" y="762"/>
                    </a:lnTo>
                    <a:lnTo>
                      <a:pt x="1452" y="764"/>
                    </a:lnTo>
                    <a:lnTo>
                      <a:pt x="1452" y="764"/>
                    </a:lnTo>
                    <a:lnTo>
                      <a:pt x="1452" y="766"/>
                    </a:lnTo>
                    <a:lnTo>
                      <a:pt x="1452" y="770"/>
                    </a:lnTo>
                    <a:lnTo>
                      <a:pt x="1452" y="772"/>
                    </a:lnTo>
                    <a:lnTo>
                      <a:pt x="1452" y="774"/>
                    </a:lnTo>
                    <a:lnTo>
                      <a:pt x="1452" y="776"/>
                    </a:lnTo>
                    <a:lnTo>
                      <a:pt x="1452" y="778"/>
                    </a:lnTo>
                    <a:lnTo>
                      <a:pt x="1452" y="778"/>
                    </a:lnTo>
                    <a:lnTo>
                      <a:pt x="1452" y="778"/>
                    </a:lnTo>
                    <a:lnTo>
                      <a:pt x="1454" y="780"/>
                    </a:lnTo>
                    <a:lnTo>
                      <a:pt x="1454" y="780"/>
                    </a:lnTo>
                    <a:lnTo>
                      <a:pt x="1454" y="780"/>
                    </a:lnTo>
                    <a:lnTo>
                      <a:pt x="1456" y="780"/>
                    </a:lnTo>
                    <a:lnTo>
                      <a:pt x="1458" y="780"/>
                    </a:lnTo>
                    <a:lnTo>
                      <a:pt x="1460" y="782"/>
                    </a:lnTo>
                    <a:lnTo>
                      <a:pt x="1464" y="782"/>
                    </a:lnTo>
                    <a:lnTo>
                      <a:pt x="1466" y="782"/>
                    </a:lnTo>
                    <a:lnTo>
                      <a:pt x="1468" y="782"/>
                    </a:lnTo>
                    <a:lnTo>
                      <a:pt x="1470" y="782"/>
                    </a:lnTo>
                    <a:lnTo>
                      <a:pt x="1472" y="784"/>
                    </a:lnTo>
                    <a:lnTo>
                      <a:pt x="1476" y="786"/>
                    </a:lnTo>
                    <a:lnTo>
                      <a:pt x="1478" y="786"/>
                    </a:lnTo>
                    <a:lnTo>
                      <a:pt x="1480" y="788"/>
                    </a:lnTo>
                    <a:lnTo>
                      <a:pt x="1482" y="788"/>
                    </a:lnTo>
                    <a:lnTo>
                      <a:pt x="1484" y="788"/>
                    </a:lnTo>
                    <a:lnTo>
                      <a:pt x="1484" y="788"/>
                    </a:lnTo>
                    <a:lnTo>
                      <a:pt x="1486" y="788"/>
                    </a:lnTo>
                    <a:lnTo>
                      <a:pt x="1488" y="788"/>
                    </a:lnTo>
                    <a:lnTo>
                      <a:pt x="1490" y="786"/>
                    </a:lnTo>
                    <a:lnTo>
                      <a:pt x="1490" y="786"/>
                    </a:lnTo>
                    <a:lnTo>
                      <a:pt x="1494" y="784"/>
                    </a:lnTo>
                    <a:lnTo>
                      <a:pt x="1498" y="780"/>
                    </a:lnTo>
                    <a:lnTo>
                      <a:pt x="1500" y="778"/>
                    </a:lnTo>
                    <a:lnTo>
                      <a:pt x="1504" y="776"/>
                    </a:lnTo>
                    <a:lnTo>
                      <a:pt x="1506" y="772"/>
                    </a:lnTo>
                    <a:lnTo>
                      <a:pt x="1508" y="770"/>
                    </a:lnTo>
                    <a:lnTo>
                      <a:pt x="1510" y="770"/>
                    </a:lnTo>
                    <a:lnTo>
                      <a:pt x="1510" y="768"/>
                    </a:lnTo>
                    <a:lnTo>
                      <a:pt x="1514" y="764"/>
                    </a:lnTo>
                    <a:lnTo>
                      <a:pt x="1516" y="760"/>
                    </a:lnTo>
                    <a:lnTo>
                      <a:pt x="1518" y="756"/>
                    </a:lnTo>
                    <a:lnTo>
                      <a:pt x="1522" y="748"/>
                    </a:lnTo>
                    <a:lnTo>
                      <a:pt x="1526" y="740"/>
                    </a:lnTo>
                    <a:lnTo>
                      <a:pt x="1530" y="732"/>
                    </a:lnTo>
                    <a:lnTo>
                      <a:pt x="1534" y="724"/>
                    </a:lnTo>
                    <a:lnTo>
                      <a:pt x="1540" y="714"/>
                    </a:lnTo>
                    <a:lnTo>
                      <a:pt x="1542" y="706"/>
                    </a:lnTo>
                    <a:lnTo>
                      <a:pt x="1546" y="700"/>
                    </a:lnTo>
                    <a:lnTo>
                      <a:pt x="1550" y="690"/>
                    </a:lnTo>
                    <a:lnTo>
                      <a:pt x="1552" y="686"/>
                    </a:lnTo>
                    <a:lnTo>
                      <a:pt x="1554" y="682"/>
                    </a:lnTo>
                    <a:lnTo>
                      <a:pt x="1554" y="680"/>
                    </a:lnTo>
                    <a:lnTo>
                      <a:pt x="1554" y="678"/>
                    </a:lnTo>
                    <a:lnTo>
                      <a:pt x="1554" y="676"/>
                    </a:lnTo>
                    <a:lnTo>
                      <a:pt x="1556" y="674"/>
                    </a:lnTo>
                    <a:lnTo>
                      <a:pt x="1556" y="672"/>
                    </a:lnTo>
                    <a:lnTo>
                      <a:pt x="1556" y="670"/>
                    </a:lnTo>
                    <a:lnTo>
                      <a:pt x="1554" y="668"/>
                    </a:lnTo>
                    <a:lnTo>
                      <a:pt x="1554" y="666"/>
                    </a:lnTo>
                    <a:lnTo>
                      <a:pt x="1554" y="662"/>
                    </a:lnTo>
                    <a:lnTo>
                      <a:pt x="1552" y="656"/>
                    </a:lnTo>
                    <a:lnTo>
                      <a:pt x="1550" y="652"/>
                    </a:lnTo>
                    <a:lnTo>
                      <a:pt x="1548" y="648"/>
                    </a:lnTo>
                    <a:lnTo>
                      <a:pt x="1548" y="646"/>
                    </a:lnTo>
                    <a:lnTo>
                      <a:pt x="1548" y="644"/>
                    </a:lnTo>
                    <a:lnTo>
                      <a:pt x="1548" y="642"/>
                    </a:lnTo>
                    <a:lnTo>
                      <a:pt x="1548" y="640"/>
                    </a:lnTo>
                    <a:lnTo>
                      <a:pt x="1548" y="638"/>
                    </a:lnTo>
                    <a:lnTo>
                      <a:pt x="1548" y="638"/>
                    </a:lnTo>
                    <a:lnTo>
                      <a:pt x="1550" y="634"/>
                    </a:lnTo>
                    <a:lnTo>
                      <a:pt x="1552" y="632"/>
                    </a:lnTo>
                    <a:lnTo>
                      <a:pt x="1552" y="630"/>
                    </a:lnTo>
                    <a:lnTo>
                      <a:pt x="1552" y="630"/>
                    </a:lnTo>
                    <a:lnTo>
                      <a:pt x="1554" y="628"/>
                    </a:lnTo>
                    <a:lnTo>
                      <a:pt x="1554" y="626"/>
                    </a:lnTo>
                    <a:lnTo>
                      <a:pt x="1554" y="622"/>
                    </a:lnTo>
                    <a:lnTo>
                      <a:pt x="1554" y="616"/>
                    </a:lnTo>
                    <a:lnTo>
                      <a:pt x="1552" y="612"/>
                    </a:lnTo>
                    <a:lnTo>
                      <a:pt x="1552" y="606"/>
                    </a:lnTo>
                    <a:lnTo>
                      <a:pt x="1552" y="602"/>
                    </a:lnTo>
                    <a:lnTo>
                      <a:pt x="1550" y="596"/>
                    </a:lnTo>
                    <a:lnTo>
                      <a:pt x="1548" y="594"/>
                    </a:lnTo>
                    <a:lnTo>
                      <a:pt x="1548" y="590"/>
                    </a:lnTo>
                    <a:lnTo>
                      <a:pt x="1546" y="588"/>
                    </a:lnTo>
                    <a:lnTo>
                      <a:pt x="1544" y="584"/>
                    </a:lnTo>
                    <a:lnTo>
                      <a:pt x="1542" y="580"/>
                    </a:lnTo>
                    <a:lnTo>
                      <a:pt x="1540" y="578"/>
                    </a:lnTo>
                    <a:lnTo>
                      <a:pt x="1538" y="574"/>
                    </a:lnTo>
                    <a:lnTo>
                      <a:pt x="1536" y="572"/>
                    </a:lnTo>
                    <a:lnTo>
                      <a:pt x="1534" y="572"/>
                    </a:lnTo>
                    <a:lnTo>
                      <a:pt x="1534" y="570"/>
                    </a:lnTo>
                    <a:lnTo>
                      <a:pt x="1532" y="568"/>
                    </a:lnTo>
                    <a:lnTo>
                      <a:pt x="1528" y="568"/>
                    </a:lnTo>
                    <a:lnTo>
                      <a:pt x="1526" y="566"/>
                    </a:lnTo>
                    <a:lnTo>
                      <a:pt x="1522" y="564"/>
                    </a:lnTo>
                    <a:lnTo>
                      <a:pt x="1518" y="564"/>
                    </a:lnTo>
                    <a:lnTo>
                      <a:pt x="1518" y="562"/>
                    </a:lnTo>
                    <a:lnTo>
                      <a:pt x="1516" y="562"/>
                    </a:lnTo>
                    <a:lnTo>
                      <a:pt x="1514" y="562"/>
                    </a:lnTo>
                    <a:lnTo>
                      <a:pt x="1512" y="562"/>
                    </a:lnTo>
                    <a:lnTo>
                      <a:pt x="1512" y="562"/>
                    </a:lnTo>
                    <a:lnTo>
                      <a:pt x="1510" y="562"/>
                    </a:lnTo>
                    <a:lnTo>
                      <a:pt x="1510" y="564"/>
                    </a:lnTo>
                    <a:lnTo>
                      <a:pt x="1508" y="564"/>
                    </a:lnTo>
                    <a:lnTo>
                      <a:pt x="1508" y="564"/>
                    </a:lnTo>
                    <a:lnTo>
                      <a:pt x="1508" y="566"/>
                    </a:lnTo>
                    <a:lnTo>
                      <a:pt x="1506" y="568"/>
                    </a:lnTo>
                    <a:lnTo>
                      <a:pt x="1506" y="570"/>
                    </a:lnTo>
                    <a:lnTo>
                      <a:pt x="1506" y="572"/>
                    </a:lnTo>
                    <a:lnTo>
                      <a:pt x="1504" y="574"/>
                    </a:lnTo>
                    <a:lnTo>
                      <a:pt x="1504" y="576"/>
                    </a:lnTo>
                    <a:lnTo>
                      <a:pt x="1504" y="576"/>
                    </a:lnTo>
                    <a:lnTo>
                      <a:pt x="1502" y="576"/>
                    </a:lnTo>
                    <a:lnTo>
                      <a:pt x="1502" y="578"/>
                    </a:lnTo>
                    <a:lnTo>
                      <a:pt x="1500" y="578"/>
                    </a:lnTo>
                    <a:lnTo>
                      <a:pt x="1498" y="578"/>
                    </a:lnTo>
                    <a:lnTo>
                      <a:pt x="1498" y="578"/>
                    </a:lnTo>
                    <a:lnTo>
                      <a:pt x="1496" y="578"/>
                    </a:lnTo>
                    <a:lnTo>
                      <a:pt x="1494" y="578"/>
                    </a:lnTo>
                    <a:lnTo>
                      <a:pt x="1494" y="578"/>
                    </a:lnTo>
                    <a:lnTo>
                      <a:pt x="1492" y="578"/>
                    </a:lnTo>
                    <a:lnTo>
                      <a:pt x="1492" y="578"/>
                    </a:lnTo>
                    <a:lnTo>
                      <a:pt x="1492" y="576"/>
                    </a:lnTo>
                    <a:lnTo>
                      <a:pt x="1492" y="576"/>
                    </a:lnTo>
                    <a:lnTo>
                      <a:pt x="1492" y="576"/>
                    </a:lnTo>
                    <a:lnTo>
                      <a:pt x="1490" y="574"/>
                    </a:lnTo>
                    <a:lnTo>
                      <a:pt x="1490" y="572"/>
                    </a:lnTo>
                    <a:lnTo>
                      <a:pt x="1490" y="570"/>
                    </a:lnTo>
                    <a:lnTo>
                      <a:pt x="1490" y="568"/>
                    </a:lnTo>
                    <a:lnTo>
                      <a:pt x="1490" y="566"/>
                    </a:lnTo>
                    <a:lnTo>
                      <a:pt x="1490" y="564"/>
                    </a:lnTo>
                    <a:lnTo>
                      <a:pt x="1490" y="564"/>
                    </a:lnTo>
                    <a:lnTo>
                      <a:pt x="1488" y="564"/>
                    </a:lnTo>
                    <a:lnTo>
                      <a:pt x="1488" y="562"/>
                    </a:lnTo>
                    <a:lnTo>
                      <a:pt x="1486" y="562"/>
                    </a:lnTo>
                    <a:lnTo>
                      <a:pt x="1486" y="560"/>
                    </a:lnTo>
                    <a:lnTo>
                      <a:pt x="1482" y="560"/>
                    </a:lnTo>
                    <a:lnTo>
                      <a:pt x="1478" y="558"/>
                    </a:lnTo>
                    <a:lnTo>
                      <a:pt x="1476" y="558"/>
                    </a:lnTo>
                    <a:lnTo>
                      <a:pt x="1472" y="556"/>
                    </a:lnTo>
                    <a:lnTo>
                      <a:pt x="1470" y="556"/>
                    </a:lnTo>
                    <a:lnTo>
                      <a:pt x="1470" y="554"/>
                    </a:lnTo>
                    <a:lnTo>
                      <a:pt x="1468" y="554"/>
                    </a:lnTo>
                    <a:lnTo>
                      <a:pt x="1468" y="552"/>
                    </a:lnTo>
                    <a:lnTo>
                      <a:pt x="1466" y="552"/>
                    </a:lnTo>
                    <a:lnTo>
                      <a:pt x="1466" y="550"/>
                    </a:lnTo>
                    <a:lnTo>
                      <a:pt x="1464" y="550"/>
                    </a:lnTo>
                    <a:lnTo>
                      <a:pt x="1464" y="548"/>
                    </a:lnTo>
                    <a:lnTo>
                      <a:pt x="1464" y="546"/>
                    </a:lnTo>
                    <a:lnTo>
                      <a:pt x="1464" y="544"/>
                    </a:lnTo>
                    <a:lnTo>
                      <a:pt x="1464" y="542"/>
                    </a:lnTo>
                    <a:lnTo>
                      <a:pt x="1464" y="542"/>
                    </a:lnTo>
                    <a:lnTo>
                      <a:pt x="1464" y="540"/>
                    </a:lnTo>
                    <a:lnTo>
                      <a:pt x="1464" y="540"/>
                    </a:lnTo>
                    <a:lnTo>
                      <a:pt x="1464" y="538"/>
                    </a:lnTo>
                    <a:lnTo>
                      <a:pt x="1466" y="538"/>
                    </a:lnTo>
                    <a:lnTo>
                      <a:pt x="1468" y="536"/>
                    </a:lnTo>
                    <a:lnTo>
                      <a:pt x="1470" y="534"/>
                    </a:lnTo>
                    <a:lnTo>
                      <a:pt x="1474" y="530"/>
                    </a:lnTo>
                    <a:lnTo>
                      <a:pt x="1476" y="530"/>
                    </a:lnTo>
                    <a:lnTo>
                      <a:pt x="1478" y="528"/>
                    </a:lnTo>
                    <a:lnTo>
                      <a:pt x="1480" y="524"/>
                    </a:lnTo>
                    <a:lnTo>
                      <a:pt x="1482" y="522"/>
                    </a:lnTo>
                    <a:lnTo>
                      <a:pt x="1486" y="514"/>
                    </a:lnTo>
                    <a:lnTo>
                      <a:pt x="1490" y="508"/>
                    </a:lnTo>
                    <a:lnTo>
                      <a:pt x="1494" y="502"/>
                    </a:lnTo>
                    <a:lnTo>
                      <a:pt x="1496" y="496"/>
                    </a:lnTo>
                    <a:lnTo>
                      <a:pt x="1498" y="492"/>
                    </a:lnTo>
                    <a:lnTo>
                      <a:pt x="1500" y="486"/>
                    </a:lnTo>
                    <a:lnTo>
                      <a:pt x="1502" y="482"/>
                    </a:lnTo>
                    <a:lnTo>
                      <a:pt x="1504" y="478"/>
                    </a:lnTo>
                    <a:lnTo>
                      <a:pt x="1508" y="472"/>
                    </a:lnTo>
                    <a:lnTo>
                      <a:pt x="1508" y="470"/>
                    </a:lnTo>
                    <a:lnTo>
                      <a:pt x="1510" y="468"/>
                    </a:lnTo>
                    <a:lnTo>
                      <a:pt x="1512" y="466"/>
                    </a:lnTo>
                    <a:lnTo>
                      <a:pt x="1512" y="466"/>
                    </a:lnTo>
                    <a:lnTo>
                      <a:pt x="1514" y="464"/>
                    </a:lnTo>
                    <a:lnTo>
                      <a:pt x="1516" y="464"/>
                    </a:lnTo>
                    <a:lnTo>
                      <a:pt x="1516" y="462"/>
                    </a:lnTo>
                    <a:lnTo>
                      <a:pt x="1518" y="462"/>
                    </a:lnTo>
                    <a:lnTo>
                      <a:pt x="1520" y="462"/>
                    </a:lnTo>
                    <a:lnTo>
                      <a:pt x="1526" y="460"/>
                    </a:lnTo>
                    <a:lnTo>
                      <a:pt x="1530" y="458"/>
                    </a:lnTo>
                    <a:lnTo>
                      <a:pt x="1536" y="458"/>
                    </a:lnTo>
                    <a:lnTo>
                      <a:pt x="1540" y="456"/>
                    </a:lnTo>
                    <a:lnTo>
                      <a:pt x="1548" y="456"/>
                    </a:lnTo>
                    <a:lnTo>
                      <a:pt x="1550" y="456"/>
                    </a:lnTo>
                    <a:lnTo>
                      <a:pt x="1554" y="456"/>
                    </a:lnTo>
                    <a:lnTo>
                      <a:pt x="1562" y="454"/>
                    </a:lnTo>
                    <a:lnTo>
                      <a:pt x="1570" y="454"/>
                    </a:lnTo>
                    <a:lnTo>
                      <a:pt x="1576" y="454"/>
                    </a:lnTo>
                    <a:lnTo>
                      <a:pt x="1578" y="454"/>
                    </a:lnTo>
                    <a:lnTo>
                      <a:pt x="1580" y="456"/>
                    </a:lnTo>
                    <a:lnTo>
                      <a:pt x="1584" y="456"/>
                    </a:lnTo>
                    <a:lnTo>
                      <a:pt x="1594" y="458"/>
                    </a:lnTo>
                    <a:lnTo>
                      <a:pt x="1600" y="460"/>
                    </a:lnTo>
                    <a:lnTo>
                      <a:pt x="1602" y="460"/>
                    </a:lnTo>
                    <a:lnTo>
                      <a:pt x="1604" y="460"/>
                    </a:lnTo>
                    <a:lnTo>
                      <a:pt x="1608" y="460"/>
                    </a:lnTo>
                    <a:lnTo>
                      <a:pt x="1610" y="460"/>
                    </a:lnTo>
                    <a:lnTo>
                      <a:pt x="1612" y="460"/>
                    </a:lnTo>
                    <a:lnTo>
                      <a:pt x="1614" y="458"/>
                    </a:lnTo>
                    <a:lnTo>
                      <a:pt x="1614" y="458"/>
                    </a:lnTo>
                    <a:lnTo>
                      <a:pt x="1614" y="458"/>
                    </a:lnTo>
                    <a:lnTo>
                      <a:pt x="1616" y="456"/>
                    </a:lnTo>
                    <a:lnTo>
                      <a:pt x="1616" y="456"/>
                    </a:lnTo>
                    <a:lnTo>
                      <a:pt x="1616" y="454"/>
                    </a:lnTo>
                    <a:lnTo>
                      <a:pt x="1618" y="450"/>
                    </a:lnTo>
                    <a:lnTo>
                      <a:pt x="1618" y="448"/>
                    </a:lnTo>
                    <a:lnTo>
                      <a:pt x="1620" y="446"/>
                    </a:lnTo>
                    <a:lnTo>
                      <a:pt x="1620" y="446"/>
                    </a:lnTo>
                    <a:lnTo>
                      <a:pt x="1620" y="444"/>
                    </a:lnTo>
                    <a:lnTo>
                      <a:pt x="1622" y="444"/>
                    </a:lnTo>
                    <a:lnTo>
                      <a:pt x="1622" y="444"/>
                    </a:lnTo>
                    <a:lnTo>
                      <a:pt x="1624" y="442"/>
                    </a:lnTo>
                    <a:lnTo>
                      <a:pt x="1624" y="442"/>
                    </a:lnTo>
                    <a:lnTo>
                      <a:pt x="1626" y="442"/>
                    </a:lnTo>
                    <a:lnTo>
                      <a:pt x="1628" y="442"/>
                    </a:lnTo>
                    <a:lnTo>
                      <a:pt x="1630" y="442"/>
                    </a:lnTo>
                    <a:lnTo>
                      <a:pt x="1632" y="442"/>
                    </a:lnTo>
                    <a:lnTo>
                      <a:pt x="1634" y="442"/>
                    </a:lnTo>
                    <a:lnTo>
                      <a:pt x="1636" y="444"/>
                    </a:lnTo>
                    <a:lnTo>
                      <a:pt x="1638" y="444"/>
                    </a:lnTo>
                    <a:lnTo>
                      <a:pt x="1640" y="444"/>
                    </a:lnTo>
                    <a:lnTo>
                      <a:pt x="1642" y="446"/>
                    </a:lnTo>
                    <a:lnTo>
                      <a:pt x="1644" y="446"/>
                    </a:lnTo>
                    <a:lnTo>
                      <a:pt x="1646" y="446"/>
                    </a:lnTo>
                    <a:lnTo>
                      <a:pt x="1648" y="448"/>
                    </a:lnTo>
                    <a:lnTo>
                      <a:pt x="1648" y="448"/>
                    </a:lnTo>
                    <a:lnTo>
                      <a:pt x="1650" y="450"/>
                    </a:lnTo>
                    <a:lnTo>
                      <a:pt x="1650" y="450"/>
                    </a:lnTo>
                    <a:lnTo>
                      <a:pt x="1650" y="450"/>
                    </a:lnTo>
                    <a:lnTo>
                      <a:pt x="1650" y="452"/>
                    </a:lnTo>
                    <a:lnTo>
                      <a:pt x="1650" y="454"/>
                    </a:lnTo>
                    <a:lnTo>
                      <a:pt x="1650" y="454"/>
                    </a:lnTo>
                    <a:lnTo>
                      <a:pt x="1650" y="456"/>
                    </a:lnTo>
                    <a:lnTo>
                      <a:pt x="1650" y="458"/>
                    </a:lnTo>
                    <a:lnTo>
                      <a:pt x="1650" y="458"/>
                    </a:lnTo>
                    <a:lnTo>
                      <a:pt x="1650" y="460"/>
                    </a:lnTo>
                    <a:lnTo>
                      <a:pt x="1650" y="460"/>
                    </a:lnTo>
                    <a:lnTo>
                      <a:pt x="1650" y="460"/>
                    </a:lnTo>
                    <a:lnTo>
                      <a:pt x="1652" y="460"/>
                    </a:lnTo>
                    <a:lnTo>
                      <a:pt x="1652" y="462"/>
                    </a:lnTo>
                    <a:lnTo>
                      <a:pt x="1656" y="462"/>
                    </a:lnTo>
                    <a:lnTo>
                      <a:pt x="1658" y="462"/>
                    </a:lnTo>
                    <a:lnTo>
                      <a:pt x="1660" y="462"/>
                    </a:lnTo>
                    <a:lnTo>
                      <a:pt x="1662" y="462"/>
                    </a:lnTo>
                    <a:lnTo>
                      <a:pt x="1666" y="462"/>
                    </a:lnTo>
                    <a:lnTo>
                      <a:pt x="1668" y="462"/>
                    </a:lnTo>
                    <a:lnTo>
                      <a:pt x="1672" y="460"/>
                    </a:lnTo>
                    <a:lnTo>
                      <a:pt x="1674" y="460"/>
                    </a:lnTo>
                    <a:lnTo>
                      <a:pt x="1676" y="458"/>
                    </a:lnTo>
                    <a:lnTo>
                      <a:pt x="1678" y="458"/>
                    </a:lnTo>
                    <a:lnTo>
                      <a:pt x="1682" y="456"/>
                    </a:lnTo>
                    <a:lnTo>
                      <a:pt x="1684" y="456"/>
                    </a:lnTo>
                    <a:lnTo>
                      <a:pt x="1684" y="454"/>
                    </a:lnTo>
                    <a:lnTo>
                      <a:pt x="1686" y="454"/>
                    </a:lnTo>
                    <a:lnTo>
                      <a:pt x="1686" y="452"/>
                    </a:lnTo>
                    <a:lnTo>
                      <a:pt x="1688" y="452"/>
                    </a:lnTo>
                    <a:lnTo>
                      <a:pt x="1688" y="450"/>
                    </a:lnTo>
                    <a:lnTo>
                      <a:pt x="1688" y="450"/>
                    </a:lnTo>
                    <a:lnTo>
                      <a:pt x="1688" y="448"/>
                    </a:lnTo>
                    <a:lnTo>
                      <a:pt x="1688" y="446"/>
                    </a:lnTo>
                    <a:lnTo>
                      <a:pt x="1688" y="440"/>
                    </a:lnTo>
                    <a:lnTo>
                      <a:pt x="1688" y="438"/>
                    </a:lnTo>
                    <a:lnTo>
                      <a:pt x="1688" y="436"/>
                    </a:lnTo>
                    <a:lnTo>
                      <a:pt x="1690" y="430"/>
                    </a:lnTo>
                    <a:lnTo>
                      <a:pt x="1692" y="424"/>
                    </a:lnTo>
                    <a:lnTo>
                      <a:pt x="1694" y="418"/>
                    </a:lnTo>
                    <a:lnTo>
                      <a:pt x="1694" y="414"/>
                    </a:lnTo>
                    <a:lnTo>
                      <a:pt x="1696" y="412"/>
                    </a:lnTo>
                    <a:lnTo>
                      <a:pt x="1696" y="408"/>
                    </a:lnTo>
                    <a:lnTo>
                      <a:pt x="1698" y="404"/>
                    </a:lnTo>
                    <a:lnTo>
                      <a:pt x="1698" y="402"/>
                    </a:lnTo>
                    <a:lnTo>
                      <a:pt x="1700" y="400"/>
                    </a:lnTo>
                    <a:lnTo>
                      <a:pt x="1702" y="398"/>
                    </a:lnTo>
                    <a:lnTo>
                      <a:pt x="1702" y="398"/>
                    </a:lnTo>
                    <a:lnTo>
                      <a:pt x="1702" y="398"/>
                    </a:lnTo>
                    <a:lnTo>
                      <a:pt x="1704" y="398"/>
                    </a:lnTo>
                    <a:lnTo>
                      <a:pt x="1706" y="396"/>
                    </a:lnTo>
                    <a:lnTo>
                      <a:pt x="1708" y="396"/>
                    </a:lnTo>
                    <a:lnTo>
                      <a:pt x="1710" y="396"/>
                    </a:lnTo>
                    <a:lnTo>
                      <a:pt x="1714" y="396"/>
                    </a:lnTo>
                    <a:lnTo>
                      <a:pt x="1716" y="394"/>
                    </a:lnTo>
                    <a:lnTo>
                      <a:pt x="1718" y="394"/>
                    </a:lnTo>
                    <a:lnTo>
                      <a:pt x="1722" y="394"/>
                    </a:lnTo>
                    <a:lnTo>
                      <a:pt x="1724" y="394"/>
                    </a:lnTo>
                    <a:lnTo>
                      <a:pt x="1726" y="396"/>
                    </a:lnTo>
                    <a:lnTo>
                      <a:pt x="1730" y="396"/>
                    </a:lnTo>
                    <a:lnTo>
                      <a:pt x="1732" y="396"/>
                    </a:lnTo>
                    <a:lnTo>
                      <a:pt x="1734" y="396"/>
                    </a:lnTo>
                    <a:lnTo>
                      <a:pt x="1736" y="396"/>
                    </a:lnTo>
                    <a:lnTo>
                      <a:pt x="1738" y="398"/>
                    </a:lnTo>
                    <a:lnTo>
                      <a:pt x="1740" y="398"/>
                    </a:lnTo>
                    <a:lnTo>
                      <a:pt x="1742" y="398"/>
                    </a:lnTo>
                    <a:lnTo>
                      <a:pt x="1742" y="400"/>
                    </a:lnTo>
                    <a:lnTo>
                      <a:pt x="1744" y="400"/>
                    </a:lnTo>
                    <a:lnTo>
                      <a:pt x="1746" y="402"/>
                    </a:lnTo>
                    <a:lnTo>
                      <a:pt x="1746" y="406"/>
                    </a:lnTo>
                    <a:lnTo>
                      <a:pt x="1750" y="410"/>
                    </a:lnTo>
                    <a:lnTo>
                      <a:pt x="1752" y="412"/>
                    </a:lnTo>
                    <a:lnTo>
                      <a:pt x="1752" y="412"/>
                    </a:lnTo>
                    <a:lnTo>
                      <a:pt x="1752" y="412"/>
                    </a:lnTo>
                    <a:lnTo>
                      <a:pt x="1754" y="414"/>
                    </a:lnTo>
                    <a:lnTo>
                      <a:pt x="1758" y="416"/>
                    </a:lnTo>
                    <a:lnTo>
                      <a:pt x="1758" y="416"/>
                    </a:lnTo>
                    <a:lnTo>
                      <a:pt x="1760" y="416"/>
                    </a:lnTo>
                    <a:lnTo>
                      <a:pt x="1760" y="418"/>
                    </a:lnTo>
                    <a:lnTo>
                      <a:pt x="1762" y="416"/>
                    </a:lnTo>
                    <a:lnTo>
                      <a:pt x="1762" y="416"/>
                    </a:lnTo>
                    <a:lnTo>
                      <a:pt x="1764" y="416"/>
                    </a:lnTo>
                    <a:lnTo>
                      <a:pt x="1764" y="414"/>
                    </a:lnTo>
                    <a:lnTo>
                      <a:pt x="1766" y="412"/>
                    </a:lnTo>
                    <a:lnTo>
                      <a:pt x="1766" y="412"/>
                    </a:lnTo>
                    <a:lnTo>
                      <a:pt x="1768" y="410"/>
                    </a:lnTo>
                    <a:lnTo>
                      <a:pt x="1768" y="406"/>
                    </a:lnTo>
                    <a:lnTo>
                      <a:pt x="1770" y="402"/>
                    </a:lnTo>
                    <a:lnTo>
                      <a:pt x="1772" y="400"/>
                    </a:lnTo>
                    <a:lnTo>
                      <a:pt x="1772" y="398"/>
                    </a:lnTo>
                    <a:lnTo>
                      <a:pt x="1772" y="396"/>
                    </a:lnTo>
                    <a:lnTo>
                      <a:pt x="1774" y="396"/>
                    </a:lnTo>
                    <a:lnTo>
                      <a:pt x="1774" y="394"/>
                    </a:lnTo>
                    <a:lnTo>
                      <a:pt x="1776" y="394"/>
                    </a:lnTo>
                    <a:lnTo>
                      <a:pt x="1776" y="392"/>
                    </a:lnTo>
                    <a:lnTo>
                      <a:pt x="1778" y="392"/>
                    </a:lnTo>
                    <a:lnTo>
                      <a:pt x="1780" y="392"/>
                    </a:lnTo>
                    <a:lnTo>
                      <a:pt x="1780" y="390"/>
                    </a:lnTo>
                    <a:lnTo>
                      <a:pt x="1782" y="390"/>
                    </a:lnTo>
                    <a:lnTo>
                      <a:pt x="1784" y="390"/>
                    </a:lnTo>
                    <a:lnTo>
                      <a:pt x="1784" y="390"/>
                    </a:lnTo>
                    <a:lnTo>
                      <a:pt x="1784" y="390"/>
                    </a:lnTo>
                    <a:lnTo>
                      <a:pt x="1786" y="390"/>
                    </a:lnTo>
                    <a:lnTo>
                      <a:pt x="1786" y="392"/>
                    </a:lnTo>
                    <a:lnTo>
                      <a:pt x="1786" y="392"/>
                    </a:lnTo>
                    <a:lnTo>
                      <a:pt x="1788" y="394"/>
                    </a:lnTo>
                    <a:lnTo>
                      <a:pt x="1790" y="396"/>
                    </a:lnTo>
                    <a:lnTo>
                      <a:pt x="1790" y="398"/>
                    </a:lnTo>
                    <a:lnTo>
                      <a:pt x="1792" y="400"/>
                    </a:lnTo>
                    <a:lnTo>
                      <a:pt x="1792" y="404"/>
                    </a:lnTo>
                    <a:lnTo>
                      <a:pt x="1794" y="406"/>
                    </a:lnTo>
                    <a:lnTo>
                      <a:pt x="1794" y="408"/>
                    </a:lnTo>
                    <a:lnTo>
                      <a:pt x="1794" y="408"/>
                    </a:lnTo>
                    <a:lnTo>
                      <a:pt x="1794" y="410"/>
                    </a:lnTo>
                    <a:lnTo>
                      <a:pt x="1792" y="412"/>
                    </a:lnTo>
                    <a:lnTo>
                      <a:pt x="1792" y="414"/>
                    </a:lnTo>
                    <a:lnTo>
                      <a:pt x="1790" y="416"/>
                    </a:lnTo>
                    <a:lnTo>
                      <a:pt x="1790" y="418"/>
                    </a:lnTo>
                    <a:lnTo>
                      <a:pt x="1788" y="420"/>
                    </a:lnTo>
                    <a:lnTo>
                      <a:pt x="1786" y="422"/>
                    </a:lnTo>
                    <a:lnTo>
                      <a:pt x="1786" y="424"/>
                    </a:lnTo>
                    <a:lnTo>
                      <a:pt x="1784" y="426"/>
                    </a:lnTo>
                    <a:lnTo>
                      <a:pt x="1784" y="426"/>
                    </a:lnTo>
                    <a:lnTo>
                      <a:pt x="1782" y="428"/>
                    </a:lnTo>
                    <a:lnTo>
                      <a:pt x="1778" y="430"/>
                    </a:lnTo>
                    <a:lnTo>
                      <a:pt x="1776" y="432"/>
                    </a:lnTo>
                    <a:lnTo>
                      <a:pt x="1770" y="436"/>
                    </a:lnTo>
                    <a:lnTo>
                      <a:pt x="1768" y="438"/>
                    </a:lnTo>
                    <a:lnTo>
                      <a:pt x="1766" y="440"/>
                    </a:lnTo>
                    <a:lnTo>
                      <a:pt x="1764" y="444"/>
                    </a:lnTo>
                    <a:lnTo>
                      <a:pt x="1762" y="446"/>
                    </a:lnTo>
                    <a:lnTo>
                      <a:pt x="1758" y="450"/>
                    </a:lnTo>
                    <a:lnTo>
                      <a:pt x="1756" y="454"/>
                    </a:lnTo>
                    <a:lnTo>
                      <a:pt x="1752" y="462"/>
                    </a:lnTo>
                    <a:lnTo>
                      <a:pt x="1750" y="464"/>
                    </a:lnTo>
                    <a:lnTo>
                      <a:pt x="1748" y="468"/>
                    </a:lnTo>
                    <a:lnTo>
                      <a:pt x="1746" y="470"/>
                    </a:lnTo>
                    <a:lnTo>
                      <a:pt x="1744" y="472"/>
                    </a:lnTo>
                    <a:lnTo>
                      <a:pt x="1740" y="478"/>
                    </a:lnTo>
                    <a:lnTo>
                      <a:pt x="1738" y="480"/>
                    </a:lnTo>
                    <a:lnTo>
                      <a:pt x="1736" y="482"/>
                    </a:lnTo>
                    <a:lnTo>
                      <a:pt x="1734" y="484"/>
                    </a:lnTo>
                    <a:lnTo>
                      <a:pt x="1734" y="486"/>
                    </a:lnTo>
                    <a:lnTo>
                      <a:pt x="1732" y="488"/>
                    </a:lnTo>
                    <a:lnTo>
                      <a:pt x="1732" y="488"/>
                    </a:lnTo>
                    <a:lnTo>
                      <a:pt x="1732" y="490"/>
                    </a:lnTo>
                    <a:lnTo>
                      <a:pt x="1732" y="494"/>
                    </a:lnTo>
                    <a:lnTo>
                      <a:pt x="1730" y="498"/>
                    </a:lnTo>
                    <a:lnTo>
                      <a:pt x="1730" y="502"/>
                    </a:lnTo>
                    <a:lnTo>
                      <a:pt x="1730" y="506"/>
                    </a:lnTo>
                    <a:lnTo>
                      <a:pt x="1730" y="510"/>
                    </a:lnTo>
                    <a:lnTo>
                      <a:pt x="1730" y="516"/>
                    </a:lnTo>
                    <a:lnTo>
                      <a:pt x="1730" y="524"/>
                    </a:lnTo>
                    <a:lnTo>
                      <a:pt x="1730" y="528"/>
                    </a:lnTo>
                    <a:lnTo>
                      <a:pt x="1732" y="532"/>
                    </a:lnTo>
                    <a:lnTo>
                      <a:pt x="1732" y="536"/>
                    </a:lnTo>
                    <a:lnTo>
                      <a:pt x="1732" y="540"/>
                    </a:lnTo>
                    <a:lnTo>
                      <a:pt x="1734" y="544"/>
                    </a:lnTo>
                    <a:lnTo>
                      <a:pt x="1734" y="548"/>
                    </a:lnTo>
                    <a:lnTo>
                      <a:pt x="1736" y="550"/>
                    </a:lnTo>
                    <a:lnTo>
                      <a:pt x="1736" y="552"/>
                    </a:lnTo>
                    <a:lnTo>
                      <a:pt x="1738" y="556"/>
                    </a:lnTo>
                    <a:lnTo>
                      <a:pt x="1740" y="558"/>
                    </a:lnTo>
                    <a:lnTo>
                      <a:pt x="1744" y="564"/>
                    </a:lnTo>
                    <a:lnTo>
                      <a:pt x="1746" y="566"/>
                    </a:lnTo>
                    <a:lnTo>
                      <a:pt x="1746" y="570"/>
                    </a:lnTo>
                    <a:lnTo>
                      <a:pt x="1748" y="572"/>
                    </a:lnTo>
                    <a:lnTo>
                      <a:pt x="1748" y="574"/>
                    </a:lnTo>
                    <a:lnTo>
                      <a:pt x="1750" y="582"/>
                    </a:lnTo>
                    <a:lnTo>
                      <a:pt x="1750" y="586"/>
                    </a:lnTo>
                    <a:lnTo>
                      <a:pt x="1752" y="588"/>
                    </a:lnTo>
                    <a:lnTo>
                      <a:pt x="1752" y="592"/>
                    </a:lnTo>
                    <a:lnTo>
                      <a:pt x="1752" y="594"/>
                    </a:lnTo>
                    <a:lnTo>
                      <a:pt x="1754" y="596"/>
                    </a:lnTo>
                    <a:lnTo>
                      <a:pt x="1754" y="598"/>
                    </a:lnTo>
                    <a:lnTo>
                      <a:pt x="1758" y="602"/>
                    </a:lnTo>
                    <a:lnTo>
                      <a:pt x="1758" y="604"/>
                    </a:lnTo>
                    <a:lnTo>
                      <a:pt x="1760" y="606"/>
                    </a:lnTo>
                    <a:lnTo>
                      <a:pt x="1762" y="608"/>
                    </a:lnTo>
                    <a:lnTo>
                      <a:pt x="1762" y="610"/>
                    </a:lnTo>
                    <a:lnTo>
                      <a:pt x="1766" y="612"/>
                    </a:lnTo>
                    <a:lnTo>
                      <a:pt x="1768" y="614"/>
                    </a:lnTo>
                    <a:lnTo>
                      <a:pt x="1768" y="614"/>
                    </a:lnTo>
                    <a:lnTo>
                      <a:pt x="1770" y="616"/>
                    </a:lnTo>
                    <a:lnTo>
                      <a:pt x="1772" y="616"/>
                    </a:lnTo>
                    <a:lnTo>
                      <a:pt x="1774" y="616"/>
                    </a:lnTo>
                    <a:lnTo>
                      <a:pt x="1774" y="618"/>
                    </a:lnTo>
                    <a:lnTo>
                      <a:pt x="1774" y="618"/>
                    </a:lnTo>
                    <a:lnTo>
                      <a:pt x="1776" y="616"/>
                    </a:lnTo>
                    <a:lnTo>
                      <a:pt x="1776" y="616"/>
                    </a:lnTo>
                    <a:lnTo>
                      <a:pt x="1778" y="616"/>
                    </a:lnTo>
                    <a:lnTo>
                      <a:pt x="1780" y="614"/>
                    </a:lnTo>
                    <a:lnTo>
                      <a:pt x="1780" y="614"/>
                    </a:lnTo>
                    <a:lnTo>
                      <a:pt x="1780" y="612"/>
                    </a:lnTo>
                    <a:lnTo>
                      <a:pt x="1782" y="610"/>
                    </a:lnTo>
                    <a:lnTo>
                      <a:pt x="1784" y="608"/>
                    </a:lnTo>
                    <a:lnTo>
                      <a:pt x="1786" y="604"/>
                    </a:lnTo>
                    <a:lnTo>
                      <a:pt x="1786" y="600"/>
                    </a:lnTo>
                    <a:lnTo>
                      <a:pt x="1788" y="596"/>
                    </a:lnTo>
                    <a:lnTo>
                      <a:pt x="1790" y="594"/>
                    </a:lnTo>
                    <a:lnTo>
                      <a:pt x="1792" y="588"/>
                    </a:lnTo>
                    <a:lnTo>
                      <a:pt x="1798" y="580"/>
                    </a:lnTo>
                    <a:lnTo>
                      <a:pt x="1800" y="578"/>
                    </a:lnTo>
                    <a:lnTo>
                      <a:pt x="1800" y="574"/>
                    </a:lnTo>
                    <a:lnTo>
                      <a:pt x="1802" y="570"/>
                    </a:lnTo>
                    <a:lnTo>
                      <a:pt x="1802" y="568"/>
                    </a:lnTo>
                    <a:lnTo>
                      <a:pt x="1804" y="566"/>
                    </a:lnTo>
                    <a:lnTo>
                      <a:pt x="1804" y="566"/>
                    </a:lnTo>
                    <a:lnTo>
                      <a:pt x="1804" y="564"/>
                    </a:lnTo>
                    <a:lnTo>
                      <a:pt x="1804" y="562"/>
                    </a:lnTo>
                    <a:lnTo>
                      <a:pt x="1802" y="558"/>
                    </a:lnTo>
                    <a:lnTo>
                      <a:pt x="1802" y="556"/>
                    </a:lnTo>
                    <a:lnTo>
                      <a:pt x="1802" y="554"/>
                    </a:lnTo>
                    <a:lnTo>
                      <a:pt x="1802" y="552"/>
                    </a:lnTo>
                    <a:lnTo>
                      <a:pt x="1802" y="552"/>
                    </a:lnTo>
                    <a:lnTo>
                      <a:pt x="1802" y="550"/>
                    </a:lnTo>
                    <a:lnTo>
                      <a:pt x="1804" y="550"/>
                    </a:lnTo>
                    <a:lnTo>
                      <a:pt x="1804" y="550"/>
                    </a:lnTo>
                    <a:lnTo>
                      <a:pt x="1804" y="550"/>
                    </a:lnTo>
                    <a:lnTo>
                      <a:pt x="1806" y="550"/>
                    </a:lnTo>
                    <a:lnTo>
                      <a:pt x="1806" y="550"/>
                    </a:lnTo>
                    <a:lnTo>
                      <a:pt x="1808" y="550"/>
                    </a:lnTo>
                    <a:lnTo>
                      <a:pt x="1810" y="550"/>
                    </a:lnTo>
                    <a:lnTo>
                      <a:pt x="1814" y="550"/>
                    </a:lnTo>
                    <a:lnTo>
                      <a:pt x="1816" y="552"/>
                    </a:lnTo>
                    <a:lnTo>
                      <a:pt x="1816" y="552"/>
                    </a:lnTo>
                    <a:lnTo>
                      <a:pt x="1818" y="550"/>
                    </a:lnTo>
                    <a:lnTo>
                      <a:pt x="1818" y="550"/>
                    </a:lnTo>
                    <a:lnTo>
                      <a:pt x="1818" y="550"/>
                    </a:lnTo>
                    <a:lnTo>
                      <a:pt x="1818" y="550"/>
                    </a:lnTo>
                    <a:lnTo>
                      <a:pt x="1820" y="548"/>
                    </a:lnTo>
                    <a:lnTo>
                      <a:pt x="1820" y="548"/>
                    </a:lnTo>
                    <a:lnTo>
                      <a:pt x="1820" y="546"/>
                    </a:lnTo>
                    <a:lnTo>
                      <a:pt x="1820" y="544"/>
                    </a:lnTo>
                    <a:lnTo>
                      <a:pt x="1818" y="544"/>
                    </a:lnTo>
                    <a:lnTo>
                      <a:pt x="1818" y="540"/>
                    </a:lnTo>
                    <a:lnTo>
                      <a:pt x="1816" y="534"/>
                    </a:lnTo>
                    <a:lnTo>
                      <a:pt x="1816" y="532"/>
                    </a:lnTo>
                    <a:lnTo>
                      <a:pt x="1816" y="532"/>
                    </a:lnTo>
                    <a:lnTo>
                      <a:pt x="1816" y="530"/>
                    </a:lnTo>
                    <a:lnTo>
                      <a:pt x="1816" y="526"/>
                    </a:lnTo>
                    <a:lnTo>
                      <a:pt x="1816" y="524"/>
                    </a:lnTo>
                    <a:lnTo>
                      <a:pt x="1816" y="522"/>
                    </a:lnTo>
                    <a:lnTo>
                      <a:pt x="1816" y="520"/>
                    </a:lnTo>
                    <a:lnTo>
                      <a:pt x="1816" y="518"/>
                    </a:lnTo>
                    <a:lnTo>
                      <a:pt x="1818" y="516"/>
                    </a:lnTo>
                    <a:lnTo>
                      <a:pt x="1818" y="516"/>
                    </a:lnTo>
                    <a:lnTo>
                      <a:pt x="1818" y="516"/>
                    </a:lnTo>
                    <a:lnTo>
                      <a:pt x="1818" y="514"/>
                    </a:lnTo>
                    <a:lnTo>
                      <a:pt x="1820" y="514"/>
                    </a:lnTo>
                    <a:lnTo>
                      <a:pt x="1820" y="514"/>
                    </a:lnTo>
                    <a:lnTo>
                      <a:pt x="1822" y="514"/>
                    </a:lnTo>
                    <a:lnTo>
                      <a:pt x="1824" y="514"/>
                    </a:lnTo>
                    <a:lnTo>
                      <a:pt x="1824" y="514"/>
                    </a:lnTo>
                    <a:lnTo>
                      <a:pt x="1826" y="514"/>
                    </a:lnTo>
                    <a:lnTo>
                      <a:pt x="1826" y="514"/>
                    </a:lnTo>
                    <a:lnTo>
                      <a:pt x="1828" y="514"/>
                    </a:lnTo>
                    <a:lnTo>
                      <a:pt x="1828" y="514"/>
                    </a:lnTo>
                    <a:lnTo>
                      <a:pt x="1828" y="514"/>
                    </a:lnTo>
                    <a:lnTo>
                      <a:pt x="1828" y="512"/>
                    </a:lnTo>
                    <a:lnTo>
                      <a:pt x="1828" y="512"/>
                    </a:lnTo>
                    <a:lnTo>
                      <a:pt x="1828" y="512"/>
                    </a:lnTo>
                    <a:lnTo>
                      <a:pt x="1826" y="510"/>
                    </a:lnTo>
                    <a:lnTo>
                      <a:pt x="1826" y="508"/>
                    </a:lnTo>
                    <a:lnTo>
                      <a:pt x="1822" y="504"/>
                    </a:lnTo>
                    <a:lnTo>
                      <a:pt x="1820" y="502"/>
                    </a:lnTo>
                    <a:lnTo>
                      <a:pt x="1818" y="498"/>
                    </a:lnTo>
                    <a:lnTo>
                      <a:pt x="1816" y="496"/>
                    </a:lnTo>
                    <a:lnTo>
                      <a:pt x="1814" y="492"/>
                    </a:lnTo>
                    <a:lnTo>
                      <a:pt x="1812" y="490"/>
                    </a:lnTo>
                    <a:lnTo>
                      <a:pt x="1808" y="488"/>
                    </a:lnTo>
                    <a:lnTo>
                      <a:pt x="1806" y="486"/>
                    </a:lnTo>
                    <a:lnTo>
                      <a:pt x="1806" y="486"/>
                    </a:lnTo>
                    <a:lnTo>
                      <a:pt x="1804" y="484"/>
                    </a:lnTo>
                    <a:lnTo>
                      <a:pt x="1804" y="484"/>
                    </a:lnTo>
                    <a:lnTo>
                      <a:pt x="1802" y="484"/>
                    </a:lnTo>
                    <a:lnTo>
                      <a:pt x="1800" y="484"/>
                    </a:lnTo>
                    <a:lnTo>
                      <a:pt x="1800" y="482"/>
                    </a:lnTo>
                    <a:lnTo>
                      <a:pt x="1798" y="482"/>
                    </a:lnTo>
                    <a:lnTo>
                      <a:pt x="1798" y="482"/>
                    </a:lnTo>
                    <a:lnTo>
                      <a:pt x="1796" y="480"/>
                    </a:lnTo>
                    <a:lnTo>
                      <a:pt x="1796" y="480"/>
                    </a:lnTo>
                    <a:lnTo>
                      <a:pt x="1796" y="480"/>
                    </a:lnTo>
                    <a:lnTo>
                      <a:pt x="1796" y="478"/>
                    </a:lnTo>
                    <a:lnTo>
                      <a:pt x="1796" y="478"/>
                    </a:lnTo>
                    <a:lnTo>
                      <a:pt x="1796" y="474"/>
                    </a:lnTo>
                    <a:lnTo>
                      <a:pt x="1796" y="472"/>
                    </a:lnTo>
                    <a:lnTo>
                      <a:pt x="1796" y="468"/>
                    </a:lnTo>
                    <a:lnTo>
                      <a:pt x="1798" y="466"/>
                    </a:lnTo>
                    <a:lnTo>
                      <a:pt x="1798" y="462"/>
                    </a:lnTo>
                    <a:lnTo>
                      <a:pt x="1798" y="460"/>
                    </a:lnTo>
                    <a:lnTo>
                      <a:pt x="1800" y="456"/>
                    </a:lnTo>
                    <a:lnTo>
                      <a:pt x="1800" y="454"/>
                    </a:lnTo>
                    <a:lnTo>
                      <a:pt x="1802" y="452"/>
                    </a:lnTo>
                    <a:lnTo>
                      <a:pt x="1804" y="448"/>
                    </a:lnTo>
                    <a:lnTo>
                      <a:pt x="1808" y="446"/>
                    </a:lnTo>
                    <a:lnTo>
                      <a:pt x="1808" y="444"/>
                    </a:lnTo>
                    <a:lnTo>
                      <a:pt x="1810" y="444"/>
                    </a:lnTo>
                    <a:lnTo>
                      <a:pt x="1810" y="442"/>
                    </a:lnTo>
                    <a:lnTo>
                      <a:pt x="1812" y="442"/>
                    </a:lnTo>
                    <a:lnTo>
                      <a:pt x="1814" y="440"/>
                    </a:lnTo>
                    <a:lnTo>
                      <a:pt x="1818" y="438"/>
                    </a:lnTo>
                    <a:lnTo>
                      <a:pt x="1822" y="438"/>
                    </a:lnTo>
                    <a:lnTo>
                      <a:pt x="1828" y="434"/>
                    </a:lnTo>
                    <a:lnTo>
                      <a:pt x="1832" y="434"/>
                    </a:lnTo>
                    <a:lnTo>
                      <a:pt x="1834" y="432"/>
                    </a:lnTo>
                    <a:lnTo>
                      <a:pt x="1834" y="432"/>
                    </a:lnTo>
                    <a:lnTo>
                      <a:pt x="1836" y="430"/>
                    </a:lnTo>
                    <a:lnTo>
                      <a:pt x="1840" y="428"/>
                    </a:lnTo>
                    <a:lnTo>
                      <a:pt x="1844" y="424"/>
                    </a:lnTo>
                    <a:lnTo>
                      <a:pt x="1844" y="424"/>
                    </a:lnTo>
                    <a:lnTo>
                      <a:pt x="1846" y="424"/>
                    </a:lnTo>
                    <a:lnTo>
                      <a:pt x="1848" y="422"/>
                    </a:lnTo>
                    <a:lnTo>
                      <a:pt x="1850" y="422"/>
                    </a:lnTo>
                    <a:lnTo>
                      <a:pt x="1854" y="420"/>
                    </a:lnTo>
                    <a:lnTo>
                      <a:pt x="1858" y="420"/>
                    </a:lnTo>
                    <a:lnTo>
                      <a:pt x="1860" y="420"/>
                    </a:lnTo>
                    <a:lnTo>
                      <a:pt x="1862" y="420"/>
                    </a:lnTo>
                    <a:lnTo>
                      <a:pt x="1864" y="420"/>
                    </a:lnTo>
                    <a:lnTo>
                      <a:pt x="1864" y="420"/>
                    </a:lnTo>
                    <a:lnTo>
                      <a:pt x="1866" y="420"/>
                    </a:lnTo>
                    <a:lnTo>
                      <a:pt x="1870" y="420"/>
                    </a:lnTo>
                    <a:lnTo>
                      <a:pt x="1872" y="422"/>
                    </a:lnTo>
                    <a:lnTo>
                      <a:pt x="1874" y="422"/>
                    </a:lnTo>
                    <a:lnTo>
                      <a:pt x="1874" y="424"/>
                    </a:lnTo>
                    <a:lnTo>
                      <a:pt x="1876" y="424"/>
                    </a:lnTo>
                    <a:lnTo>
                      <a:pt x="1878" y="426"/>
                    </a:lnTo>
                    <a:lnTo>
                      <a:pt x="1878" y="428"/>
                    </a:lnTo>
                    <a:lnTo>
                      <a:pt x="1880" y="430"/>
                    </a:lnTo>
                    <a:lnTo>
                      <a:pt x="1882" y="432"/>
                    </a:lnTo>
                    <a:lnTo>
                      <a:pt x="1884" y="434"/>
                    </a:lnTo>
                    <a:lnTo>
                      <a:pt x="1886" y="436"/>
                    </a:lnTo>
                    <a:lnTo>
                      <a:pt x="1886" y="438"/>
                    </a:lnTo>
                    <a:lnTo>
                      <a:pt x="1888" y="440"/>
                    </a:lnTo>
                    <a:lnTo>
                      <a:pt x="1890" y="440"/>
                    </a:lnTo>
                    <a:lnTo>
                      <a:pt x="1890" y="442"/>
                    </a:lnTo>
                    <a:lnTo>
                      <a:pt x="1892" y="442"/>
                    </a:lnTo>
                    <a:lnTo>
                      <a:pt x="1892" y="442"/>
                    </a:lnTo>
                    <a:lnTo>
                      <a:pt x="1892" y="442"/>
                    </a:lnTo>
                    <a:lnTo>
                      <a:pt x="1894" y="442"/>
                    </a:lnTo>
                    <a:lnTo>
                      <a:pt x="1894" y="442"/>
                    </a:lnTo>
                    <a:lnTo>
                      <a:pt x="1894" y="440"/>
                    </a:lnTo>
                    <a:lnTo>
                      <a:pt x="1896" y="440"/>
                    </a:lnTo>
                    <a:lnTo>
                      <a:pt x="1896" y="438"/>
                    </a:lnTo>
                    <a:lnTo>
                      <a:pt x="1896" y="436"/>
                    </a:lnTo>
                    <a:lnTo>
                      <a:pt x="1898" y="434"/>
                    </a:lnTo>
                    <a:lnTo>
                      <a:pt x="1898" y="430"/>
                    </a:lnTo>
                    <a:lnTo>
                      <a:pt x="1898" y="426"/>
                    </a:lnTo>
                    <a:lnTo>
                      <a:pt x="1900" y="422"/>
                    </a:lnTo>
                    <a:lnTo>
                      <a:pt x="1900" y="420"/>
                    </a:lnTo>
                    <a:lnTo>
                      <a:pt x="1900" y="418"/>
                    </a:lnTo>
                    <a:lnTo>
                      <a:pt x="1900" y="416"/>
                    </a:lnTo>
                    <a:lnTo>
                      <a:pt x="1902" y="416"/>
                    </a:lnTo>
                    <a:lnTo>
                      <a:pt x="1902" y="414"/>
                    </a:lnTo>
                    <a:lnTo>
                      <a:pt x="1904" y="414"/>
                    </a:lnTo>
                    <a:lnTo>
                      <a:pt x="1906" y="412"/>
                    </a:lnTo>
                    <a:lnTo>
                      <a:pt x="1908" y="410"/>
                    </a:lnTo>
                    <a:lnTo>
                      <a:pt x="1908" y="408"/>
                    </a:lnTo>
                    <a:lnTo>
                      <a:pt x="1910" y="408"/>
                    </a:lnTo>
                    <a:lnTo>
                      <a:pt x="1910" y="408"/>
                    </a:lnTo>
                    <a:lnTo>
                      <a:pt x="1910" y="406"/>
                    </a:lnTo>
                    <a:lnTo>
                      <a:pt x="1910" y="404"/>
                    </a:lnTo>
                    <a:lnTo>
                      <a:pt x="1910" y="400"/>
                    </a:lnTo>
                    <a:lnTo>
                      <a:pt x="1910" y="398"/>
                    </a:lnTo>
                    <a:lnTo>
                      <a:pt x="1910" y="396"/>
                    </a:lnTo>
                    <a:lnTo>
                      <a:pt x="1910" y="396"/>
                    </a:lnTo>
                    <a:lnTo>
                      <a:pt x="1910" y="396"/>
                    </a:lnTo>
                    <a:lnTo>
                      <a:pt x="1912" y="394"/>
                    </a:lnTo>
                    <a:lnTo>
                      <a:pt x="1912" y="394"/>
                    </a:lnTo>
                    <a:lnTo>
                      <a:pt x="1912" y="394"/>
                    </a:lnTo>
                    <a:lnTo>
                      <a:pt x="1914" y="394"/>
                    </a:lnTo>
                    <a:lnTo>
                      <a:pt x="1914" y="394"/>
                    </a:lnTo>
                    <a:lnTo>
                      <a:pt x="1916" y="394"/>
                    </a:lnTo>
                    <a:lnTo>
                      <a:pt x="1918" y="394"/>
                    </a:lnTo>
                    <a:lnTo>
                      <a:pt x="1922" y="394"/>
                    </a:lnTo>
                    <a:lnTo>
                      <a:pt x="1924" y="394"/>
                    </a:lnTo>
                    <a:lnTo>
                      <a:pt x="1928" y="396"/>
                    </a:lnTo>
                    <a:lnTo>
                      <a:pt x="1928" y="396"/>
                    </a:lnTo>
                    <a:lnTo>
                      <a:pt x="1930" y="396"/>
                    </a:lnTo>
                    <a:lnTo>
                      <a:pt x="1930" y="396"/>
                    </a:lnTo>
                    <a:lnTo>
                      <a:pt x="1932" y="396"/>
                    </a:lnTo>
                    <a:lnTo>
                      <a:pt x="1932" y="396"/>
                    </a:lnTo>
                    <a:lnTo>
                      <a:pt x="1934" y="394"/>
                    </a:lnTo>
                    <a:lnTo>
                      <a:pt x="1936" y="392"/>
                    </a:lnTo>
                    <a:lnTo>
                      <a:pt x="1938" y="390"/>
                    </a:lnTo>
                    <a:lnTo>
                      <a:pt x="1942" y="388"/>
                    </a:lnTo>
                    <a:lnTo>
                      <a:pt x="1944" y="386"/>
                    </a:lnTo>
                    <a:lnTo>
                      <a:pt x="1946" y="384"/>
                    </a:lnTo>
                    <a:lnTo>
                      <a:pt x="1948" y="382"/>
                    </a:lnTo>
                    <a:lnTo>
                      <a:pt x="1950" y="382"/>
                    </a:lnTo>
                    <a:lnTo>
                      <a:pt x="1950" y="382"/>
                    </a:lnTo>
                    <a:lnTo>
                      <a:pt x="1954" y="380"/>
                    </a:lnTo>
                    <a:lnTo>
                      <a:pt x="1956" y="380"/>
                    </a:lnTo>
                    <a:lnTo>
                      <a:pt x="1960" y="380"/>
                    </a:lnTo>
                    <a:lnTo>
                      <a:pt x="1960" y="380"/>
                    </a:lnTo>
                    <a:lnTo>
                      <a:pt x="1962" y="380"/>
                    </a:lnTo>
                    <a:lnTo>
                      <a:pt x="1962" y="380"/>
                    </a:lnTo>
                    <a:lnTo>
                      <a:pt x="1964" y="380"/>
                    </a:lnTo>
                    <a:lnTo>
                      <a:pt x="1966" y="380"/>
                    </a:lnTo>
                    <a:lnTo>
                      <a:pt x="1968" y="380"/>
                    </a:lnTo>
                    <a:lnTo>
                      <a:pt x="1970" y="382"/>
                    </a:lnTo>
                    <a:lnTo>
                      <a:pt x="1972" y="384"/>
                    </a:lnTo>
                    <a:lnTo>
                      <a:pt x="1976" y="386"/>
                    </a:lnTo>
                    <a:lnTo>
                      <a:pt x="1978" y="386"/>
                    </a:lnTo>
                    <a:lnTo>
                      <a:pt x="1978" y="388"/>
                    </a:lnTo>
                    <a:lnTo>
                      <a:pt x="1980" y="388"/>
                    </a:lnTo>
                    <a:lnTo>
                      <a:pt x="1982" y="388"/>
                    </a:lnTo>
                    <a:lnTo>
                      <a:pt x="1982" y="388"/>
                    </a:lnTo>
                    <a:lnTo>
                      <a:pt x="1984" y="388"/>
                    </a:lnTo>
                    <a:lnTo>
                      <a:pt x="1984" y="388"/>
                    </a:lnTo>
                    <a:lnTo>
                      <a:pt x="1984" y="388"/>
                    </a:lnTo>
                    <a:lnTo>
                      <a:pt x="1986" y="386"/>
                    </a:lnTo>
                    <a:lnTo>
                      <a:pt x="1986" y="384"/>
                    </a:lnTo>
                    <a:lnTo>
                      <a:pt x="1988" y="382"/>
                    </a:lnTo>
                    <a:lnTo>
                      <a:pt x="1988" y="382"/>
                    </a:lnTo>
                    <a:lnTo>
                      <a:pt x="1988" y="380"/>
                    </a:lnTo>
                    <a:lnTo>
                      <a:pt x="1988" y="378"/>
                    </a:lnTo>
                    <a:lnTo>
                      <a:pt x="1988" y="376"/>
                    </a:lnTo>
                    <a:lnTo>
                      <a:pt x="1988" y="376"/>
                    </a:lnTo>
                    <a:lnTo>
                      <a:pt x="1988" y="374"/>
                    </a:lnTo>
                    <a:lnTo>
                      <a:pt x="1986" y="372"/>
                    </a:lnTo>
                    <a:lnTo>
                      <a:pt x="1986" y="370"/>
                    </a:lnTo>
                    <a:lnTo>
                      <a:pt x="1984" y="368"/>
                    </a:lnTo>
                    <a:lnTo>
                      <a:pt x="1984" y="368"/>
                    </a:lnTo>
                    <a:lnTo>
                      <a:pt x="1980" y="364"/>
                    </a:lnTo>
                    <a:lnTo>
                      <a:pt x="1978" y="360"/>
                    </a:lnTo>
                    <a:lnTo>
                      <a:pt x="1974" y="358"/>
                    </a:lnTo>
                    <a:lnTo>
                      <a:pt x="1970" y="352"/>
                    </a:lnTo>
                    <a:lnTo>
                      <a:pt x="1968" y="352"/>
                    </a:lnTo>
                    <a:lnTo>
                      <a:pt x="1966" y="350"/>
                    </a:lnTo>
                    <a:lnTo>
                      <a:pt x="1964" y="350"/>
                    </a:lnTo>
                    <a:lnTo>
                      <a:pt x="1962" y="348"/>
                    </a:lnTo>
                    <a:lnTo>
                      <a:pt x="1954" y="344"/>
                    </a:lnTo>
                    <a:lnTo>
                      <a:pt x="1950" y="342"/>
                    </a:lnTo>
                    <a:lnTo>
                      <a:pt x="1948" y="342"/>
                    </a:lnTo>
                    <a:lnTo>
                      <a:pt x="1946" y="340"/>
                    </a:lnTo>
                    <a:lnTo>
                      <a:pt x="1946" y="340"/>
                    </a:lnTo>
                    <a:lnTo>
                      <a:pt x="1944" y="338"/>
                    </a:lnTo>
                    <a:lnTo>
                      <a:pt x="1944" y="338"/>
                    </a:lnTo>
                    <a:lnTo>
                      <a:pt x="1944" y="336"/>
                    </a:lnTo>
                    <a:lnTo>
                      <a:pt x="1944" y="336"/>
                    </a:lnTo>
                    <a:lnTo>
                      <a:pt x="1944" y="336"/>
                    </a:lnTo>
                    <a:lnTo>
                      <a:pt x="1944" y="334"/>
                    </a:lnTo>
                    <a:lnTo>
                      <a:pt x="1944" y="334"/>
                    </a:lnTo>
                    <a:lnTo>
                      <a:pt x="1944" y="334"/>
                    </a:lnTo>
                    <a:lnTo>
                      <a:pt x="1944" y="332"/>
                    </a:lnTo>
                    <a:lnTo>
                      <a:pt x="1946" y="332"/>
                    </a:lnTo>
                    <a:lnTo>
                      <a:pt x="1946" y="330"/>
                    </a:lnTo>
                    <a:lnTo>
                      <a:pt x="1950" y="328"/>
                    </a:lnTo>
                    <a:lnTo>
                      <a:pt x="1954" y="326"/>
                    </a:lnTo>
                    <a:lnTo>
                      <a:pt x="1956" y="324"/>
                    </a:lnTo>
                    <a:lnTo>
                      <a:pt x="1958" y="324"/>
                    </a:lnTo>
                    <a:lnTo>
                      <a:pt x="1962" y="322"/>
                    </a:lnTo>
                    <a:lnTo>
                      <a:pt x="1966" y="320"/>
                    </a:lnTo>
                    <a:lnTo>
                      <a:pt x="1968" y="318"/>
                    </a:lnTo>
                    <a:lnTo>
                      <a:pt x="1968" y="318"/>
                    </a:lnTo>
                    <a:lnTo>
                      <a:pt x="1968" y="318"/>
                    </a:lnTo>
                    <a:lnTo>
                      <a:pt x="1970" y="316"/>
                    </a:lnTo>
                    <a:lnTo>
                      <a:pt x="1970" y="316"/>
                    </a:lnTo>
                    <a:lnTo>
                      <a:pt x="1970" y="314"/>
                    </a:lnTo>
                    <a:lnTo>
                      <a:pt x="1970" y="314"/>
                    </a:lnTo>
                    <a:lnTo>
                      <a:pt x="1970" y="314"/>
                    </a:lnTo>
                    <a:lnTo>
                      <a:pt x="1970" y="312"/>
                    </a:lnTo>
                    <a:lnTo>
                      <a:pt x="1970" y="312"/>
                    </a:lnTo>
                    <a:lnTo>
                      <a:pt x="1968" y="310"/>
                    </a:lnTo>
                    <a:lnTo>
                      <a:pt x="1966" y="308"/>
                    </a:lnTo>
                    <a:lnTo>
                      <a:pt x="1964" y="306"/>
                    </a:lnTo>
                    <a:lnTo>
                      <a:pt x="1964" y="304"/>
                    </a:lnTo>
                    <a:lnTo>
                      <a:pt x="1964" y="304"/>
                    </a:lnTo>
                    <a:lnTo>
                      <a:pt x="1964" y="300"/>
                    </a:lnTo>
                    <a:lnTo>
                      <a:pt x="1964" y="298"/>
                    </a:lnTo>
                    <a:lnTo>
                      <a:pt x="1962" y="296"/>
                    </a:lnTo>
                    <a:lnTo>
                      <a:pt x="1962" y="294"/>
                    </a:lnTo>
                    <a:lnTo>
                      <a:pt x="1964" y="292"/>
                    </a:lnTo>
                    <a:lnTo>
                      <a:pt x="1964" y="290"/>
                    </a:lnTo>
                    <a:lnTo>
                      <a:pt x="1964" y="290"/>
                    </a:lnTo>
                    <a:lnTo>
                      <a:pt x="1964" y="288"/>
                    </a:lnTo>
                    <a:lnTo>
                      <a:pt x="1964" y="288"/>
                    </a:lnTo>
                    <a:lnTo>
                      <a:pt x="1966" y="288"/>
                    </a:lnTo>
                    <a:lnTo>
                      <a:pt x="1968" y="286"/>
                    </a:lnTo>
                    <a:lnTo>
                      <a:pt x="1970" y="284"/>
                    </a:lnTo>
                    <a:lnTo>
                      <a:pt x="1972" y="284"/>
                    </a:lnTo>
                    <a:lnTo>
                      <a:pt x="1974" y="284"/>
                    </a:lnTo>
                    <a:lnTo>
                      <a:pt x="1978" y="282"/>
                    </a:lnTo>
                    <a:lnTo>
                      <a:pt x="1978" y="282"/>
                    </a:lnTo>
                    <a:lnTo>
                      <a:pt x="1978" y="282"/>
                    </a:lnTo>
                    <a:lnTo>
                      <a:pt x="1980" y="284"/>
                    </a:lnTo>
                    <a:lnTo>
                      <a:pt x="1980" y="284"/>
                    </a:lnTo>
                    <a:lnTo>
                      <a:pt x="1982" y="284"/>
                    </a:lnTo>
                    <a:lnTo>
                      <a:pt x="1982" y="284"/>
                    </a:lnTo>
                    <a:lnTo>
                      <a:pt x="1982" y="286"/>
                    </a:lnTo>
                    <a:lnTo>
                      <a:pt x="1984" y="286"/>
                    </a:lnTo>
                    <a:lnTo>
                      <a:pt x="1984" y="288"/>
                    </a:lnTo>
                    <a:lnTo>
                      <a:pt x="1984" y="292"/>
                    </a:lnTo>
                    <a:lnTo>
                      <a:pt x="1986" y="296"/>
                    </a:lnTo>
                    <a:lnTo>
                      <a:pt x="1986" y="300"/>
                    </a:lnTo>
                    <a:lnTo>
                      <a:pt x="1988" y="300"/>
                    </a:lnTo>
                    <a:lnTo>
                      <a:pt x="1988" y="302"/>
                    </a:lnTo>
                    <a:lnTo>
                      <a:pt x="1988" y="304"/>
                    </a:lnTo>
                    <a:lnTo>
                      <a:pt x="1990" y="308"/>
                    </a:lnTo>
                    <a:lnTo>
                      <a:pt x="1990" y="310"/>
                    </a:lnTo>
                    <a:lnTo>
                      <a:pt x="1990" y="312"/>
                    </a:lnTo>
                    <a:lnTo>
                      <a:pt x="1992" y="314"/>
                    </a:lnTo>
                    <a:lnTo>
                      <a:pt x="1992" y="314"/>
                    </a:lnTo>
                    <a:lnTo>
                      <a:pt x="1992" y="314"/>
                    </a:lnTo>
                    <a:lnTo>
                      <a:pt x="1994" y="316"/>
                    </a:lnTo>
                    <a:lnTo>
                      <a:pt x="1994" y="316"/>
                    </a:lnTo>
                    <a:lnTo>
                      <a:pt x="1996" y="316"/>
                    </a:lnTo>
                    <a:lnTo>
                      <a:pt x="1998" y="316"/>
                    </a:lnTo>
                    <a:lnTo>
                      <a:pt x="2000" y="316"/>
                    </a:lnTo>
                    <a:lnTo>
                      <a:pt x="2002" y="316"/>
                    </a:lnTo>
                    <a:lnTo>
                      <a:pt x="2006" y="316"/>
                    </a:lnTo>
                    <a:lnTo>
                      <a:pt x="2010" y="316"/>
                    </a:lnTo>
                    <a:lnTo>
                      <a:pt x="2014" y="316"/>
                    </a:lnTo>
                    <a:lnTo>
                      <a:pt x="2016" y="316"/>
                    </a:lnTo>
                    <a:lnTo>
                      <a:pt x="2018" y="316"/>
                    </a:lnTo>
                    <a:lnTo>
                      <a:pt x="2018" y="316"/>
                    </a:lnTo>
                    <a:lnTo>
                      <a:pt x="2020" y="316"/>
                    </a:lnTo>
                    <a:lnTo>
                      <a:pt x="2020" y="316"/>
                    </a:lnTo>
                    <a:lnTo>
                      <a:pt x="2022" y="318"/>
                    </a:lnTo>
                    <a:lnTo>
                      <a:pt x="2022" y="318"/>
                    </a:lnTo>
                    <a:lnTo>
                      <a:pt x="2024" y="320"/>
                    </a:lnTo>
                    <a:lnTo>
                      <a:pt x="2026" y="322"/>
                    </a:lnTo>
                    <a:lnTo>
                      <a:pt x="2026" y="324"/>
                    </a:lnTo>
                    <a:lnTo>
                      <a:pt x="2028" y="326"/>
                    </a:lnTo>
                    <a:lnTo>
                      <a:pt x="2030" y="326"/>
                    </a:lnTo>
                    <a:lnTo>
                      <a:pt x="2030" y="328"/>
                    </a:lnTo>
                    <a:lnTo>
                      <a:pt x="2032" y="328"/>
                    </a:lnTo>
                    <a:lnTo>
                      <a:pt x="2032" y="328"/>
                    </a:lnTo>
                    <a:lnTo>
                      <a:pt x="2034" y="328"/>
                    </a:lnTo>
                    <a:lnTo>
                      <a:pt x="2036" y="328"/>
                    </a:lnTo>
                    <a:lnTo>
                      <a:pt x="2038" y="328"/>
                    </a:lnTo>
                    <a:lnTo>
                      <a:pt x="2040" y="328"/>
                    </a:lnTo>
                    <a:lnTo>
                      <a:pt x="2044" y="328"/>
                    </a:lnTo>
                    <a:lnTo>
                      <a:pt x="2046" y="328"/>
                    </a:lnTo>
                    <a:lnTo>
                      <a:pt x="2048" y="328"/>
                    </a:lnTo>
                    <a:lnTo>
                      <a:pt x="2048" y="328"/>
                    </a:lnTo>
                    <a:lnTo>
                      <a:pt x="2050" y="328"/>
                    </a:lnTo>
                    <a:lnTo>
                      <a:pt x="2050" y="328"/>
                    </a:lnTo>
                    <a:lnTo>
                      <a:pt x="2050" y="330"/>
                    </a:lnTo>
                    <a:lnTo>
                      <a:pt x="2052" y="330"/>
                    </a:lnTo>
                    <a:lnTo>
                      <a:pt x="2052" y="332"/>
                    </a:lnTo>
                    <a:lnTo>
                      <a:pt x="2054" y="334"/>
                    </a:lnTo>
                    <a:lnTo>
                      <a:pt x="2056" y="336"/>
                    </a:lnTo>
                    <a:lnTo>
                      <a:pt x="2056" y="338"/>
                    </a:lnTo>
                    <a:lnTo>
                      <a:pt x="2058" y="340"/>
                    </a:lnTo>
                    <a:lnTo>
                      <a:pt x="2058" y="342"/>
                    </a:lnTo>
                    <a:lnTo>
                      <a:pt x="2060" y="344"/>
                    </a:lnTo>
                    <a:lnTo>
                      <a:pt x="2060" y="344"/>
                    </a:lnTo>
                    <a:lnTo>
                      <a:pt x="2062" y="346"/>
                    </a:lnTo>
                    <a:lnTo>
                      <a:pt x="2064" y="346"/>
                    </a:lnTo>
                    <a:lnTo>
                      <a:pt x="2064" y="346"/>
                    </a:lnTo>
                    <a:lnTo>
                      <a:pt x="2066" y="346"/>
                    </a:lnTo>
                    <a:lnTo>
                      <a:pt x="2068" y="348"/>
                    </a:lnTo>
                    <a:lnTo>
                      <a:pt x="2070" y="348"/>
                    </a:lnTo>
                    <a:lnTo>
                      <a:pt x="2070" y="348"/>
                    </a:lnTo>
                    <a:lnTo>
                      <a:pt x="2072" y="348"/>
                    </a:lnTo>
                    <a:lnTo>
                      <a:pt x="2072" y="346"/>
                    </a:lnTo>
                    <a:lnTo>
                      <a:pt x="2074" y="346"/>
                    </a:lnTo>
                    <a:lnTo>
                      <a:pt x="2076" y="344"/>
                    </a:lnTo>
                    <a:lnTo>
                      <a:pt x="2078" y="342"/>
                    </a:lnTo>
                    <a:lnTo>
                      <a:pt x="2080" y="340"/>
                    </a:lnTo>
                    <a:lnTo>
                      <a:pt x="2082" y="338"/>
                    </a:lnTo>
                    <a:lnTo>
                      <a:pt x="2082" y="338"/>
                    </a:lnTo>
                    <a:lnTo>
                      <a:pt x="2082" y="336"/>
                    </a:lnTo>
                    <a:lnTo>
                      <a:pt x="2082" y="336"/>
                    </a:lnTo>
                    <a:lnTo>
                      <a:pt x="2082" y="336"/>
                    </a:lnTo>
                    <a:lnTo>
                      <a:pt x="2082" y="334"/>
                    </a:lnTo>
                    <a:lnTo>
                      <a:pt x="2082" y="334"/>
                    </a:lnTo>
                    <a:lnTo>
                      <a:pt x="2082" y="332"/>
                    </a:lnTo>
                    <a:lnTo>
                      <a:pt x="2080" y="332"/>
                    </a:lnTo>
                    <a:lnTo>
                      <a:pt x="2080" y="330"/>
                    </a:lnTo>
                    <a:lnTo>
                      <a:pt x="2076" y="328"/>
                    </a:lnTo>
                    <a:lnTo>
                      <a:pt x="2074" y="326"/>
                    </a:lnTo>
                    <a:lnTo>
                      <a:pt x="2072" y="324"/>
                    </a:lnTo>
                    <a:lnTo>
                      <a:pt x="2072" y="322"/>
                    </a:lnTo>
                    <a:lnTo>
                      <a:pt x="2072" y="322"/>
                    </a:lnTo>
                    <a:lnTo>
                      <a:pt x="2070" y="320"/>
                    </a:lnTo>
                    <a:lnTo>
                      <a:pt x="2070" y="320"/>
                    </a:lnTo>
                    <a:lnTo>
                      <a:pt x="2070" y="318"/>
                    </a:lnTo>
                    <a:lnTo>
                      <a:pt x="2070" y="318"/>
                    </a:lnTo>
                    <a:lnTo>
                      <a:pt x="2070" y="316"/>
                    </a:lnTo>
                    <a:lnTo>
                      <a:pt x="2070" y="314"/>
                    </a:lnTo>
                    <a:lnTo>
                      <a:pt x="2072" y="312"/>
                    </a:lnTo>
                    <a:lnTo>
                      <a:pt x="2072" y="310"/>
                    </a:lnTo>
                    <a:lnTo>
                      <a:pt x="2074" y="310"/>
                    </a:lnTo>
                    <a:lnTo>
                      <a:pt x="2074" y="308"/>
                    </a:lnTo>
                    <a:lnTo>
                      <a:pt x="2074" y="308"/>
                    </a:lnTo>
                    <a:lnTo>
                      <a:pt x="2074" y="308"/>
                    </a:lnTo>
                    <a:lnTo>
                      <a:pt x="2076" y="308"/>
                    </a:lnTo>
                    <a:lnTo>
                      <a:pt x="2078" y="308"/>
                    </a:lnTo>
                    <a:lnTo>
                      <a:pt x="2080" y="308"/>
                    </a:lnTo>
                    <a:lnTo>
                      <a:pt x="2082" y="308"/>
                    </a:lnTo>
                    <a:lnTo>
                      <a:pt x="2084" y="308"/>
                    </a:lnTo>
                    <a:lnTo>
                      <a:pt x="2086" y="308"/>
                    </a:lnTo>
                    <a:lnTo>
                      <a:pt x="2088" y="308"/>
                    </a:lnTo>
                    <a:lnTo>
                      <a:pt x="2090" y="306"/>
                    </a:lnTo>
                    <a:lnTo>
                      <a:pt x="2092" y="306"/>
                    </a:lnTo>
                    <a:lnTo>
                      <a:pt x="2094" y="306"/>
                    </a:lnTo>
                    <a:lnTo>
                      <a:pt x="2094" y="304"/>
                    </a:lnTo>
                    <a:lnTo>
                      <a:pt x="2096" y="304"/>
                    </a:lnTo>
                    <a:lnTo>
                      <a:pt x="2096" y="302"/>
                    </a:lnTo>
                    <a:lnTo>
                      <a:pt x="2098" y="300"/>
                    </a:lnTo>
                    <a:lnTo>
                      <a:pt x="2098" y="296"/>
                    </a:lnTo>
                    <a:lnTo>
                      <a:pt x="2100" y="294"/>
                    </a:lnTo>
                    <a:lnTo>
                      <a:pt x="2100" y="292"/>
                    </a:lnTo>
                    <a:lnTo>
                      <a:pt x="2100" y="290"/>
                    </a:lnTo>
                    <a:lnTo>
                      <a:pt x="2100" y="288"/>
                    </a:lnTo>
                    <a:lnTo>
                      <a:pt x="2100" y="288"/>
                    </a:lnTo>
                    <a:lnTo>
                      <a:pt x="2100" y="286"/>
                    </a:lnTo>
                    <a:lnTo>
                      <a:pt x="2100" y="286"/>
                    </a:lnTo>
                    <a:lnTo>
                      <a:pt x="2100" y="284"/>
                    </a:lnTo>
                    <a:lnTo>
                      <a:pt x="2098" y="284"/>
                    </a:lnTo>
                    <a:lnTo>
                      <a:pt x="2098" y="284"/>
                    </a:lnTo>
                    <a:lnTo>
                      <a:pt x="2096" y="284"/>
                    </a:lnTo>
                    <a:lnTo>
                      <a:pt x="2096" y="282"/>
                    </a:lnTo>
                    <a:lnTo>
                      <a:pt x="2094" y="282"/>
                    </a:lnTo>
                    <a:lnTo>
                      <a:pt x="2092" y="282"/>
                    </a:lnTo>
                    <a:lnTo>
                      <a:pt x="2090" y="282"/>
                    </a:lnTo>
                    <a:lnTo>
                      <a:pt x="2086" y="284"/>
                    </a:lnTo>
                    <a:lnTo>
                      <a:pt x="2082" y="284"/>
                    </a:lnTo>
                    <a:lnTo>
                      <a:pt x="2078" y="284"/>
                    </a:lnTo>
                    <a:lnTo>
                      <a:pt x="2076" y="284"/>
                    </a:lnTo>
                    <a:lnTo>
                      <a:pt x="2074" y="284"/>
                    </a:lnTo>
                    <a:lnTo>
                      <a:pt x="2072" y="284"/>
                    </a:lnTo>
                    <a:lnTo>
                      <a:pt x="2072" y="284"/>
                    </a:lnTo>
                    <a:lnTo>
                      <a:pt x="2070" y="284"/>
                    </a:lnTo>
                    <a:lnTo>
                      <a:pt x="2070" y="284"/>
                    </a:lnTo>
                    <a:lnTo>
                      <a:pt x="2068" y="282"/>
                    </a:lnTo>
                    <a:lnTo>
                      <a:pt x="2066" y="282"/>
                    </a:lnTo>
                    <a:lnTo>
                      <a:pt x="2064" y="280"/>
                    </a:lnTo>
                    <a:lnTo>
                      <a:pt x="2062" y="278"/>
                    </a:lnTo>
                    <a:lnTo>
                      <a:pt x="2058" y="276"/>
                    </a:lnTo>
                    <a:lnTo>
                      <a:pt x="2056" y="276"/>
                    </a:lnTo>
                    <a:lnTo>
                      <a:pt x="2056" y="274"/>
                    </a:lnTo>
                    <a:lnTo>
                      <a:pt x="2056" y="274"/>
                    </a:lnTo>
                    <a:lnTo>
                      <a:pt x="2052" y="274"/>
                    </a:lnTo>
                    <a:lnTo>
                      <a:pt x="2050" y="274"/>
                    </a:lnTo>
                    <a:lnTo>
                      <a:pt x="2046" y="274"/>
                    </a:lnTo>
                    <a:lnTo>
                      <a:pt x="2044" y="274"/>
                    </a:lnTo>
                    <a:lnTo>
                      <a:pt x="2040" y="274"/>
                    </a:lnTo>
                    <a:lnTo>
                      <a:pt x="2038" y="276"/>
                    </a:lnTo>
                    <a:lnTo>
                      <a:pt x="2034" y="276"/>
                    </a:lnTo>
                    <a:lnTo>
                      <a:pt x="2034" y="276"/>
                    </a:lnTo>
                    <a:lnTo>
                      <a:pt x="2032" y="278"/>
                    </a:lnTo>
                    <a:lnTo>
                      <a:pt x="2032" y="278"/>
                    </a:lnTo>
                    <a:lnTo>
                      <a:pt x="2032" y="278"/>
                    </a:lnTo>
                    <a:lnTo>
                      <a:pt x="2030" y="280"/>
                    </a:lnTo>
                    <a:lnTo>
                      <a:pt x="2030" y="280"/>
                    </a:lnTo>
                    <a:lnTo>
                      <a:pt x="2030" y="282"/>
                    </a:lnTo>
                    <a:lnTo>
                      <a:pt x="2028" y="284"/>
                    </a:lnTo>
                    <a:lnTo>
                      <a:pt x="2028" y="286"/>
                    </a:lnTo>
                    <a:lnTo>
                      <a:pt x="2028" y="286"/>
                    </a:lnTo>
                    <a:lnTo>
                      <a:pt x="2028" y="286"/>
                    </a:lnTo>
                    <a:lnTo>
                      <a:pt x="2026" y="288"/>
                    </a:lnTo>
                    <a:lnTo>
                      <a:pt x="2026" y="288"/>
                    </a:lnTo>
                    <a:lnTo>
                      <a:pt x="2026" y="286"/>
                    </a:lnTo>
                    <a:lnTo>
                      <a:pt x="2024" y="286"/>
                    </a:lnTo>
                    <a:lnTo>
                      <a:pt x="2024" y="286"/>
                    </a:lnTo>
                    <a:lnTo>
                      <a:pt x="2024" y="286"/>
                    </a:lnTo>
                    <a:lnTo>
                      <a:pt x="2022" y="284"/>
                    </a:lnTo>
                    <a:lnTo>
                      <a:pt x="2022" y="282"/>
                    </a:lnTo>
                    <a:lnTo>
                      <a:pt x="2020" y="280"/>
                    </a:lnTo>
                    <a:lnTo>
                      <a:pt x="2018" y="274"/>
                    </a:lnTo>
                    <a:lnTo>
                      <a:pt x="2018" y="272"/>
                    </a:lnTo>
                    <a:lnTo>
                      <a:pt x="2018" y="270"/>
                    </a:lnTo>
                    <a:lnTo>
                      <a:pt x="2014" y="266"/>
                    </a:lnTo>
                    <a:lnTo>
                      <a:pt x="2012" y="264"/>
                    </a:lnTo>
                    <a:lnTo>
                      <a:pt x="2012" y="262"/>
                    </a:lnTo>
                    <a:lnTo>
                      <a:pt x="2012" y="262"/>
                    </a:lnTo>
                    <a:lnTo>
                      <a:pt x="2010" y="262"/>
                    </a:lnTo>
                    <a:lnTo>
                      <a:pt x="2008" y="262"/>
                    </a:lnTo>
                    <a:lnTo>
                      <a:pt x="2008" y="260"/>
                    </a:lnTo>
                    <a:lnTo>
                      <a:pt x="2006" y="260"/>
                    </a:lnTo>
                    <a:lnTo>
                      <a:pt x="2004" y="260"/>
                    </a:lnTo>
                    <a:lnTo>
                      <a:pt x="2000" y="260"/>
                    </a:lnTo>
                    <a:lnTo>
                      <a:pt x="1996" y="260"/>
                    </a:lnTo>
                    <a:lnTo>
                      <a:pt x="1994" y="258"/>
                    </a:lnTo>
                    <a:lnTo>
                      <a:pt x="1992" y="258"/>
                    </a:lnTo>
                    <a:lnTo>
                      <a:pt x="1992" y="258"/>
                    </a:lnTo>
                    <a:lnTo>
                      <a:pt x="1990" y="258"/>
                    </a:lnTo>
                    <a:lnTo>
                      <a:pt x="1990" y="256"/>
                    </a:lnTo>
                    <a:lnTo>
                      <a:pt x="1990" y="256"/>
                    </a:lnTo>
                    <a:lnTo>
                      <a:pt x="1990" y="256"/>
                    </a:lnTo>
                    <a:lnTo>
                      <a:pt x="1988" y="254"/>
                    </a:lnTo>
                    <a:lnTo>
                      <a:pt x="1988" y="252"/>
                    </a:lnTo>
                    <a:lnTo>
                      <a:pt x="1988" y="250"/>
                    </a:lnTo>
                    <a:lnTo>
                      <a:pt x="1988" y="248"/>
                    </a:lnTo>
                    <a:lnTo>
                      <a:pt x="1988" y="246"/>
                    </a:lnTo>
                    <a:lnTo>
                      <a:pt x="1988" y="246"/>
                    </a:lnTo>
                    <a:lnTo>
                      <a:pt x="1988" y="246"/>
                    </a:lnTo>
                    <a:lnTo>
                      <a:pt x="1988" y="244"/>
                    </a:lnTo>
                    <a:lnTo>
                      <a:pt x="1988" y="244"/>
                    </a:lnTo>
                    <a:lnTo>
                      <a:pt x="1986" y="244"/>
                    </a:lnTo>
                    <a:lnTo>
                      <a:pt x="1984" y="244"/>
                    </a:lnTo>
                    <a:lnTo>
                      <a:pt x="1982" y="242"/>
                    </a:lnTo>
                    <a:lnTo>
                      <a:pt x="1982" y="242"/>
                    </a:lnTo>
                    <a:lnTo>
                      <a:pt x="1980" y="242"/>
                    </a:lnTo>
                    <a:lnTo>
                      <a:pt x="1978" y="244"/>
                    </a:lnTo>
                    <a:lnTo>
                      <a:pt x="1972" y="244"/>
                    </a:lnTo>
                    <a:lnTo>
                      <a:pt x="1968" y="244"/>
                    </a:lnTo>
                    <a:lnTo>
                      <a:pt x="1964" y="244"/>
                    </a:lnTo>
                    <a:lnTo>
                      <a:pt x="1962" y="246"/>
                    </a:lnTo>
                    <a:lnTo>
                      <a:pt x="1962" y="244"/>
                    </a:lnTo>
                    <a:lnTo>
                      <a:pt x="1960" y="244"/>
                    </a:lnTo>
                    <a:lnTo>
                      <a:pt x="1958" y="244"/>
                    </a:lnTo>
                    <a:lnTo>
                      <a:pt x="1958" y="244"/>
                    </a:lnTo>
                    <a:lnTo>
                      <a:pt x="1956" y="244"/>
                    </a:lnTo>
                    <a:lnTo>
                      <a:pt x="1954" y="242"/>
                    </a:lnTo>
                    <a:lnTo>
                      <a:pt x="1954" y="240"/>
                    </a:lnTo>
                    <a:lnTo>
                      <a:pt x="1952" y="238"/>
                    </a:lnTo>
                    <a:lnTo>
                      <a:pt x="1948" y="232"/>
                    </a:lnTo>
                    <a:lnTo>
                      <a:pt x="1946" y="230"/>
                    </a:lnTo>
                    <a:lnTo>
                      <a:pt x="1946" y="230"/>
                    </a:lnTo>
                    <a:lnTo>
                      <a:pt x="1946" y="230"/>
                    </a:lnTo>
                    <a:lnTo>
                      <a:pt x="1944" y="228"/>
                    </a:lnTo>
                    <a:lnTo>
                      <a:pt x="1942" y="226"/>
                    </a:lnTo>
                    <a:lnTo>
                      <a:pt x="1938" y="226"/>
                    </a:lnTo>
                    <a:lnTo>
                      <a:pt x="1936" y="224"/>
                    </a:lnTo>
                    <a:lnTo>
                      <a:pt x="1930" y="220"/>
                    </a:lnTo>
                    <a:lnTo>
                      <a:pt x="1928" y="220"/>
                    </a:lnTo>
                    <a:lnTo>
                      <a:pt x="1926" y="220"/>
                    </a:lnTo>
                    <a:lnTo>
                      <a:pt x="1924" y="218"/>
                    </a:lnTo>
                    <a:lnTo>
                      <a:pt x="1922" y="218"/>
                    </a:lnTo>
                    <a:lnTo>
                      <a:pt x="1916" y="218"/>
                    </a:lnTo>
                    <a:lnTo>
                      <a:pt x="1912" y="218"/>
                    </a:lnTo>
                    <a:lnTo>
                      <a:pt x="1910" y="216"/>
                    </a:lnTo>
                    <a:lnTo>
                      <a:pt x="1908" y="216"/>
                    </a:lnTo>
                    <a:lnTo>
                      <a:pt x="1904" y="216"/>
                    </a:lnTo>
                    <a:lnTo>
                      <a:pt x="1898" y="214"/>
                    </a:lnTo>
                    <a:lnTo>
                      <a:pt x="1892" y="212"/>
                    </a:lnTo>
                    <a:lnTo>
                      <a:pt x="1890" y="210"/>
                    </a:lnTo>
                    <a:lnTo>
                      <a:pt x="1888" y="210"/>
                    </a:lnTo>
                    <a:lnTo>
                      <a:pt x="1886" y="208"/>
                    </a:lnTo>
                    <a:lnTo>
                      <a:pt x="1886" y="208"/>
                    </a:lnTo>
                    <a:lnTo>
                      <a:pt x="1884" y="206"/>
                    </a:lnTo>
                    <a:lnTo>
                      <a:pt x="1880" y="204"/>
                    </a:lnTo>
                    <a:lnTo>
                      <a:pt x="1880" y="204"/>
                    </a:lnTo>
                    <a:lnTo>
                      <a:pt x="1878" y="202"/>
                    </a:lnTo>
                    <a:lnTo>
                      <a:pt x="1876" y="202"/>
                    </a:lnTo>
                    <a:lnTo>
                      <a:pt x="1874" y="200"/>
                    </a:lnTo>
                    <a:lnTo>
                      <a:pt x="1868" y="200"/>
                    </a:lnTo>
                    <a:lnTo>
                      <a:pt x="1864" y="198"/>
                    </a:lnTo>
                    <a:lnTo>
                      <a:pt x="1860" y="196"/>
                    </a:lnTo>
                    <a:lnTo>
                      <a:pt x="1858" y="196"/>
                    </a:lnTo>
                    <a:lnTo>
                      <a:pt x="1856" y="196"/>
                    </a:lnTo>
                    <a:lnTo>
                      <a:pt x="1852" y="196"/>
                    </a:lnTo>
                    <a:lnTo>
                      <a:pt x="1846" y="196"/>
                    </a:lnTo>
                    <a:lnTo>
                      <a:pt x="1838" y="196"/>
                    </a:lnTo>
                    <a:lnTo>
                      <a:pt x="1834" y="196"/>
                    </a:lnTo>
                    <a:lnTo>
                      <a:pt x="1832" y="196"/>
                    </a:lnTo>
                    <a:lnTo>
                      <a:pt x="1830" y="196"/>
                    </a:lnTo>
                    <a:lnTo>
                      <a:pt x="1828" y="196"/>
                    </a:lnTo>
                    <a:lnTo>
                      <a:pt x="1824" y="194"/>
                    </a:lnTo>
                    <a:lnTo>
                      <a:pt x="1820" y="194"/>
                    </a:lnTo>
                    <a:lnTo>
                      <a:pt x="1816" y="192"/>
                    </a:lnTo>
                    <a:lnTo>
                      <a:pt x="1810" y="192"/>
                    </a:lnTo>
                    <a:lnTo>
                      <a:pt x="1808" y="192"/>
                    </a:lnTo>
                    <a:lnTo>
                      <a:pt x="1806" y="192"/>
                    </a:lnTo>
                    <a:lnTo>
                      <a:pt x="1804" y="192"/>
                    </a:lnTo>
                    <a:lnTo>
                      <a:pt x="1802" y="192"/>
                    </a:lnTo>
                    <a:lnTo>
                      <a:pt x="1800" y="192"/>
                    </a:lnTo>
                    <a:lnTo>
                      <a:pt x="1800" y="192"/>
                    </a:lnTo>
                    <a:lnTo>
                      <a:pt x="1800" y="192"/>
                    </a:lnTo>
                    <a:lnTo>
                      <a:pt x="1798" y="194"/>
                    </a:lnTo>
                    <a:lnTo>
                      <a:pt x="1798" y="194"/>
                    </a:lnTo>
                    <a:lnTo>
                      <a:pt x="1798" y="196"/>
                    </a:lnTo>
                    <a:lnTo>
                      <a:pt x="1798" y="196"/>
                    </a:lnTo>
                    <a:lnTo>
                      <a:pt x="1798" y="200"/>
                    </a:lnTo>
                    <a:lnTo>
                      <a:pt x="1798" y="202"/>
                    </a:lnTo>
                    <a:lnTo>
                      <a:pt x="1798" y="206"/>
                    </a:lnTo>
                    <a:lnTo>
                      <a:pt x="1798" y="208"/>
                    </a:lnTo>
                    <a:lnTo>
                      <a:pt x="1798" y="210"/>
                    </a:lnTo>
                    <a:lnTo>
                      <a:pt x="1796" y="212"/>
                    </a:lnTo>
                    <a:lnTo>
                      <a:pt x="1796" y="212"/>
                    </a:lnTo>
                    <a:lnTo>
                      <a:pt x="1796" y="212"/>
                    </a:lnTo>
                    <a:lnTo>
                      <a:pt x="1796" y="214"/>
                    </a:lnTo>
                    <a:lnTo>
                      <a:pt x="1794" y="214"/>
                    </a:lnTo>
                    <a:lnTo>
                      <a:pt x="1792" y="214"/>
                    </a:lnTo>
                    <a:lnTo>
                      <a:pt x="1790" y="216"/>
                    </a:lnTo>
                    <a:lnTo>
                      <a:pt x="1788" y="216"/>
                    </a:lnTo>
                    <a:lnTo>
                      <a:pt x="1786" y="216"/>
                    </a:lnTo>
                    <a:lnTo>
                      <a:pt x="1784" y="216"/>
                    </a:lnTo>
                    <a:lnTo>
                      <a:pt x="1782" y="216"/>
                    </a:lnTo>
                    <a:lnTo>
                      <a:pt x="1780" y="216"/>
                    </a:lnTo>
                    <a:lnTo>
                      <a:pt x="1780" y="216"/>
                    </a:lnTo>
                    <a:lnTo>
                      <a:pt x="1780" y="214"/>
                    </a:lnTo>
                    <a:lnTo>
                      <a:pt x="1778" y="214"/>
                    </a:lnTo>
                    <a:lnTo>
                      <a:pt x="1778" y="212"/>
                    </a:lnTo>
                    <a:lnTo>
                      <a:pt x="1776" y="210"/>
                    </a:lnTo>
                    <a:lnTo>
                      <a:pt x="1776" y="208"/>
                    </a:lnTo>
                    <a:lnTo>
                      <a:pt x="1774" y="208"/>
                    </a:lnTo>
                    <a:lnTo>
                      <a:pt x="1772" y="206"/>
                    </a:lnTo>
                    <a:lnTo>
                      <a:pt x="1772" y="206"/>
                    </a:lnTo>
                    <a:lnTo>
                      <a:pt x="1772" y="206"/>
                    </a:lnTo>
                    <a:lnTo>
                      <a:pt x="1772" y="206"/>
                    </a:lnTo>
                    <a:lnTo>
                      <a:pt x="1770" y="206"/>
                    </a:lnTo>
                    <a:lnTo>
                      <a:pt x="1770" y="206"/>
                    </a:lnTo>
                    <a:lnTo>
                      <a:pt x="1768" y="206"/>
                    </a:lnTo>
                    <a:lnTo>
                      <a:pt x="1766" y="206"/>
                    </a:lnTo>
                    <a:lnTo>
                      <a:pt x="1764" y="206"/>
                    </a:lnTo>
                    <a:lnTo>
                      <a:pt x="1760" y="208"/>
                    </a:lnTo>
                    <a:lnTo>
                      <a:pt x="1758" y="208"/>
                    </a:lnTo>
                    <a:lnTo>
                      <a:pt x="1756" y="210"/>
                    </a:lnTo>
                    <a:lnTo>
                      <a:pt x="1756" y="210"/>
                    </a:lnTo>
                    <a:lnTo>
                      <a:pt x="1754" y="208"/>
                    </a:lnTo>
                    <a:lnTo>
                      <a:pt x="1754" y="208"/>
                    </a:lnTo>
                    <a:lnTo>
                      <a:pt x="1750" y="208"/>
                    </a:lnTo>
                    <a:lnTo>
                      <a:pt x="1748" y="206"/>
                    </a:lnTo>
                    <a:lnTo>
                      <a:pt x="1744" y="206"/>
                    </a:lnTo>
                    <a:lnTo>
                      <a:pt x="1742" y="204"/>
                    </a:lnTo>
                    <a:lnTo>
                      <a:pt x="1738" y="204"/>
                    </a:lnTo>
                    <a:lnTo>
                      <a:pt x="1736" y="202"/>
                    </a:lnTo>
                    <a:lnTo>
                      <a:pt x="1736" y="202"/>
                    </a:lnTo>
                    <a:lnTo>
                      <a:pt x="1734" y="202"/>
                    </a:lnTo>
                    <a:lnTo>
                      <a:pt x="1730" y="202"/>
                    </a:lnTo>
                    <a:lnTo>
                      <a:pt x="1726" y="200"/>
                    </a:lnTo>
                    <a:lnTo>
                      <a:pt x="1722" y="200"/>
                    </a:lnTo>
                    <a:lnTo>
                      <a:pt x="1716" y="202"/>
                    </a:lnTo>
                    <a:lnTo>
                      <a:pt x="1710" y="202"/>
                    </a:lnTo>
                    <a:lnTo>
                      <a:pt x="1708" y="202"/>
                    </a:lnTo>
                    <a:lnTo>
                      <a:pt x="1706" y="202"/>
                    </a:lnTo>
                    <a:lnTo>
                      <a:pt x="1704" y="204"/>
                    </a:lnTo>
                    <a:lnTo>
                      <a:pt x="1702" y="204"/>
                    </a:lnTo>
                    <a:lnTo>
                      <a:pt x="1700" y="204"/>
                    </a:lnTo>
                    <a:lnTo>
                      <a:pt x="1698" y="206"/>
                    </a:lnTo>
                    <a:lnTo>
                      <a:pt x="1698" y="206"/>
                    </a:lnTo>
                    <a:lnTo>
                      <a:pt x="1698" y="206"/>
                    </a:lnTo>
                    <a:lnTo>
                      <a:pt x="1696" y="208"/>
                    </a:lnTo>
                    <a:lnTo>
                      <a:pt x="1696" y="210"/>
                    </a:lnTo>
                    <a:lnTo>
                      <a:pt x="1696" y="212"/>
                    </a:lnTo>
                    <a:lnTo>
                      <a:pt x="1694" y="214"/>
                    </a:lnTo>
                    <a:lnTo>
                      <a:pt x="1694" y="216"/>
                    </a:lnTo>
                    <a:lnTo>
                      <a:pt x="1692" y="216"/>
                    </a:lnTo>
                    <a:lnTo>
                      <a:pt x="1692" y="216"/>
                    </a:lnTo>
                    <a:lnTo>
                      <a:pt x="1692" y="218"/>
                    </a:lnTo>
                    <a:lnTo>
                      <a:pt x="1692" y="218"/>
                    </a:lnTo>
                    <a:lnTo>
                      <a:pt x="1690" y="218"/>
                    </a:lnTo>
                    <a:lnTo>
                      <a:pt x="1690" y="218"/>
                    </a:lnTo>
                    <a:lnTo>
                      <a:pt x="1688" y="218"/>
                    </a:lnTo>
                    <a:lnTo>
                      <a:pt x="1686" y="218"/>
                    </a:lnTo>
                    <a:lnTo>
                      <a:pt x="1684" y="216"/>
                    </a:lnTo>
                    <a:lnTo>
                      <a:pt x="1684" y="216"/>
                    </a:lnTo>
                    <a:lnTo>
                      <a:pt x="1682" y="216"/>
                    </a:lnTo>
                    <a:lnTo>
                      <a:pt x="1678" y="214"/>
                    </a:lnTo>
                    <a:lnTo>
                      <a:pt x="1676" y="212"/>
                    </a:lnTo>
                    <a:lnTo>
                      <a:pt x="1674" y="212"/>
                    </a:lnTo>
                    <a:lnTo>
                      <a:pt x="1672" y="210"/>
                    </a:lnTo>
                    <a:lnTo>
                      <a:pt x="1670" y="208"/>
                    </a:lnTo>
                    <a:lnTo>
                      <a:pt x="1666" y="204"/>
                    </a:lnTo>
                    <a:lnTo>
                      <a:pt x="1662" y="200"/>
                    </a:lnTo>
                    <a:lnTo>
                      <a:pt x="1660" y="198"/>
                    </a:lnTo>
                    <a:lnTo>
                      <a:pt x="1658" y="196"/>
                    </a:lnTo>
                    <a:lnTo>
                      <a:pt x="1654" y="192"/>
                    </a:lnTo>
                    <a:lnTo>
                      <a:pt x="1652" y="188"/>
                    </a:lnTo>
                    <a:lnTo>
                      <a:pt x="1650" y="186"/>
                    </a:lnTo>
                    <a:lnTo>
                      <a:pt x="1648" y="184"/>
                    </a:lnTo>
                    <a:lnTo>
                      <a:pt x="1646" y="184"/>
                    </a:lnTo>
                    <a:lnTo>
                      <a:pt x="1646" y="182"/>
                    </a:lnTo>
                    <a:lnTo>
                      <a:pt x="1644" y="182"/>
                    </a:lnTo>
                    <a:lnTo>
                      <a:pt x="1642" y="180"/>
                    </a:lnTo>
                    <a:lnTo>
                      <a:pt x="1640" y="180"/>
                    </a:lnTo>
                    <a:lnTo>
                      <a:pt x="1638" y="180"/>
                    </a:lnTo>
                    <a:lnTo>
                      <a:pt x="1632" y="178"/>
                    </a:lnTo>
                    <a:lnTo>
                      <a:pt x="1626" y="176"/>
                    </a:lnTo>
                    <a:lnTo>
                      <a:pt x="1620" y="176"/>
                    </a:lnTo>
                    <a:lnTo>
                      <a:pt x="1616" y="174"/>
                    </a:lnTo>
                    <a:lnTo>
                      <a:pt x="1610" y="174"/>
                    </a:lnTo>
                    <a:lnTo>
                      <a:pt x="1606" y="174"/>
                    </a:lnTo>
                    <a:lnTo>
                      <a:pt x="1604" y="174"/>
                    </a:lnTo>
                    <a:lnTo>
                      <a:pt x="1602" y="174"/>
                    </a:lnTo>
                    <a:lnTo>
                      <a:pt x="1598" y="176"/>
                    </a:lnTo>
                    <a:lnTo>
                      <a:pt x="1594" y="176"/>
                    </a:lnTo>
                    <a:lnTo>
                      <a:pt x="1592" y="178"/>
                    </a:lnTo>
                    <a:lnTo>
                      <a:pt x="1590" y="178"/>
                    </a:lnTo>
                    <a:lnTo>
                      <a:pt x="1588" y="180"/>
                    </a:lnTo>
                    <a:lnTo>
                      <a:pt x="1586" y="180"/>
                    </a:lnTo>
                    <a:lnTo>
                      <a:pt x="1584" y="182"/>
                    </a:lnTo>
                    <a:lnTo>
                      <a:pt x="1582" y="182"/>
                    </a:lnTo>
                    <a:lnTo>
                      <a:pt x="1580" y="182"/>
                    </a:lnTo>
                    <a:lnTo>
                      <a:pt x="1578" y="182"/>
                    </a:lnTo>
                    <a:lnTo>
                      <a:pt x="1574" y="182"/>
                    </a:lnTo>
                    <a:lnTo>
                      <a:pt x="1572" y="182"/>
                    </a:lnTo>
                    <a:lnTo>
                      <a:pt x="1568" y="180"/>
                    </a:lnTo>
                    <a:lnTo>
                      <a:pt x="1566" y="180"/>
                    </a:lnTo>
                    <a:lnTo>
                      <a:pt x="1562" y="180"/>
                    </a:lnTo>
                    <a:lnTo>
                      <a:pt x="1560" y="178"/>
                    </a:lnTo>
                    <a:lnTo>
                      <a:pt x="1558" y="178"/>
                    </a:lnTo>
                    <a:lnTo>
                      <a:pt x="1554" y="176"/>
                    </a:lnTo>
                    <a:lnTo>
                      <a:pt x="1550" y="174"/>
                    </a:lnTo>
                    <a:lnTo>
                      <a:pt x="1546" y="172"/>
                    </a:lnTo>
                    <a:lnTo>
                      <a:pt x="1538" y="168"/>
                    </a:lnTo>
                    <a:lnTo>
                      <a:pt x="1536" y="166"/>
                    </a:lnTo>
                    <a:lnTo>
                      <a:pt x="1532" y="164"/>
                    </a:lnTo>
                    <a:lnTo>
                      <a:pt x="1530" y="162"/>
                    </a:lnTo>
                    <a:lnTo>
                      <a:pt x="1528" y="162"/>
                    </a:lnTo>
                    <a:lnTo>
                      <a:pt x="1524" y="160"/>
                    </a:lnTo>
                    <a:lnTo>
                      <a:pt x="1520" y="158"/>
                    </a:lnTo>
                    <a:lnTo>
                      <a:pt x="1518" y="158"/>
                    </a:lnTo>
                    <a:lnTo>
                      <a:pt x="1516" y="156"/>
                    </a:lnTo>
                    <a:lnTo>
                      <a:pt x="1514" y="154"/>
                    </a:lnTo>
                    <a:lnTo>
                      <a:pt x="1514" y="154"/>
                    </a:lnTo>
                    <a:lnTo>
                      <a:pt x="1514" y="154"/>
                    </a:lnTo>
                    <a:lnTo>
                      <a:pt x="1514" y="150"/>
                    </a:lnTo>
                    <a:lnTo>
                      <a:pt x="1512" y="150"/>
                    </a:lnTo>
                    <a:lnTo>
                      <a:pt x="1512" y="148"/>
                    </a:lnTo>
                    <a:lnTo>
                      <a:pt x="1512" y="148"/>
                    </a:lnTo>
                    <a:lnTo>
                      <a:pt x="1512" y="148"/>
                    </a:lnTo>
                    <a:lnTo>
                      <a:pt x="1510" y="146"/>
                    </a:lnTo>
                    <a:lnTo>
                      <a:pt x="1508" y="146"/>
                    </a:lnTo>
                    <a:lnTo>
                      <a:pt x="1504" y="146"/>
                    </a:lnTo>
                    <a:lnTo>
                      <a:pt x="1502" y="144"/>
                    </a:lnTo>
                    <a:lnTo>
                      <a:pt x="1500" y="144"/>
                    </a:lnTo>
                    <a:lnTo>
                      <a:pt x="1496" y="144"/>
                    </a:lnTo>
                    <a:lnTo>
                      <a:pt x="1494" y="144"/>
                    </a:lnTo>
                    <a:lnTo>
                      <a:pt x="1490" y="144"/>
                    </a:lnTo>
                    <a:lnTo>
                      <a:pt x="1484" y="144"/>
                    </a:lnTo>
                    <a:lnTo>
                      <a:pt x="1478" y="146"/>
                    </a:lnTo>
                    <a:lnTo>
                      <a:pt x="1472" y="146"/>
                    </a:lnTo>
                    <a:lnTo>
                      <a:pt x="1468" y="148"/>
                    </a:lnTo>
                    <a:lnTo>
                      <a:pt x="1468" y="148"/>
                    </a:lnTo>
                    <a:lnTo>
                      <a:pt x="1466" y="148"/>
                    </a:lnTo>
                    <a:lnTo>
                      <a:pt x="1462" y="150"/>
                    </a:lnTo>
                    <a:lnTo>
                      <a:pt x="1460" y="152"/>
                    </a:lnTo>
                    <a:lnTo>
                      <a:pt x="1458" y="152"/>
                    </a:lnTo>
                    <a:lnTo>
                      <a:pt x="1458" y="152"/>
                    </a:lnTo>
                    <a:lnTo>
                      <a:pt x="1456" y="152"/>
                    </a:lnTo>
                    <a:lnTo>
                      <a:pt x="1456" y="152"/>
                    </a:lnTo>
                    <a:lnTo>
                      <a:pt x="1454" y="152"/>
                    </a:lnTo>
                    <a:lnTo>
                      <a:pt x="1454" y="152"/>
                    </a:lnTo>
                    <a:lnTo>
                      <a:pt x="1454" y="150"/>
                    </a:lnTo>
                    <a:lnTo>
                      <a:pt x="1452" y="150"/>
                    </a:lnTo>
                    <a:lnTo>
                      <a:pt x="1450" y="148"/>
                    </a:lnTo>
                    <a:lnTo>
                      <a:pt x="1450" y="146"/>
                    </a:lnTo>
                    <a:lnTo>
                      <a:pt x="1448" y="142"/>
                    </a:lnTo>
                    <a:lnTo>
                      <a:pt x="1446" y="140"/>
                    </a:lnTo>
                    <a:lnTo>
                      <a:pt x="1446" y="140"/>
                    </a:lnTo>
                    <a:lnTo>
                      <a:pt x="1444" y="138"/>
                    </a:lnTo>
                    <a:lnTo>
                      <a:pt x="1444" y="138"/>
                    </a:lnTo>
                    <a:lnTo>
                      <a:pt x="1444" y="138"/>
                    </a:lnTo>
                    <a:lnTo>
                      <a:pt x="1442" y="138"/>
                    </a:lnTo>
                    <a:lnTo>
                      <a:pt x="1440" y="136"/>
                    </a:lnTo>
                    <a:lnTo>
                      <a:pt x="1440" y="136"/>
                    </a:lnTo>
                    <a:lnTo>
                      <a:pt x="1438" y="136"/>
                    </a:lnTo>
                    <a:lnTo>
                      <a:pt x="1434" y="136"/>
                    </a:lnTo>
                    <a:lnTo>
                      <a:pt x="1432" y="138"/>
                    </a:lnTo>
                    <a:lnTo>
                      <a:pt x="1428" y="138"/>
                    </a:lnTo>
                    <a:lnTo>
                      <a:pt x="1424" y="138"/>
                    </a:lnTo>
                    <a:lnTo>
                      <a:pt x="1424" y="138"/>
                    </a:lnTo>
                    <a:lnTo>
                      <a:pt x="1422" y="138"/>
                    </a:lnTo>
                    <a:lnTo>
                      <a:pt x="1420" y="138"/>
                    </a:lnTo>
                    <a:lnTo>
                      <a:pt x="1420" y="138"/>
                    </a:lnTo>
                    <a:lnTo>
                      <a:pt x="1418" y="138"/>
                    </a:lnTo>
                    <a:lnTo>
                      <a:pt x="1418" y="136"/>
                    </a:lnTo>
                    <a:lnTo>
                      <a:pt x="1416" y="134"/>
                    </a:lnTo>
                    <a:lnTo>
                      <a:pt x="1416" y="132"/>
                    </a:lnTo>
                    <a:lnTo>
                      <a:pt x="1414" y="130"/>
                    </a:lnTo>
                    <a:lnTo>
                      <a:pt x="1414" y="128"/>
                    </a:lnTo>
                    <a:lnTo>
                      <a:pt x="1412" y="126"/>
                    </a:lnTo>
                    <a:lnTo>
                      <a:pt x="1412" y="126"/>
                    </a:lnTo>
                    <a:lnTo>
                      <a:pt x="1410" y="126"/>
                    </a:lnTo>
                    <a:lnTo>
                      <a:pt x="1410" y="126"/>
                    </a:lnTo>
                    <a:lnTo>
                      <a:pt x="1410" y="124"/>
                    </a:lnTo>
                    <a:lnTo>
                      <a:pt x="1408" y="124"/>
                    </a:lnTo>
                    <a:lnTo>
                      <a:pt x="1408" y="124"/>
                    </a:lnTo>
                    <a:lnTo>
                      <a:pt x="1406" y="126"/>
                    </a:lnTo>
                    <a:lnTo>
                      <a:pt x="1406" y="126"/>
                    </a:lnTo>
                    <a:lnTo>
                      <a:pt x="1404" y="126"/>
                    </a:lnTo>
                    <a:lnTo>
                      <a:pt x="1402" y="128"/>
                    </a:lnTo>
                    <a:lnTo>
                      <a:pt x="1398" y="130"/>
                    </a:lnTo>
                    <a:lnTo>
                      <a:pt x="1396" y="132"/>
                    </a:lnTo>
                    <a:lnTo>
                      <a:pt x="1396" y="132"/>
                    </a:lnTo>
                    <a:lnTo>
                      <a:pt x="1392" y="134"/>
                    </a:lnTo>
                    <a:lnTo>
                      <a:pt x="1388" y="136"/>
                    </a:lnTo>
                    <a:lnTo>
                      <a:pt x="1386" y="138"/>
                    </a:lnTo>
                    <a:lnTo>
                      <a:pt x="1384" y="138"/>
                    </a:lnTo>
                    <a:lnTo>
                      <a:pt x="1384" y="138"/>
                    </a:lnTo>
                    <a:lnTo>
                      <a:pt x="1384" y="140"/>
                    </a:lnTo>
                    <a:lnTo>
                      <a:pt x="1384" y="140"/>
                    </a:lnTo>
                    <a:lnTo>
                      <a:pt x="1382" y="142"/>
                    </a:lnTo>
                    <a:lnTo>
                      <a:pt x="1382" y="142"/>
                    </a:lnTo>
                    <a:lnTo>
                      <a:pt x="1382" y="144"/>
                    </a:lnTo>
                    <a:lnTo>
                      <a:pt x="1384" y="144"/>
                    </a:lnTo>
                    <a:lnTo>
                      <a:pt x="1384" y="146"/>
                    </a:lnTo>
                    <a:lnTo>
                      <a:pt x="1386" y="148"/>
                    </a:lnTo>
                    <a:lnTo>
                      <a:pt x="1388" y="152"/>
                    </a:lnTo>
                    <a:lnTo>
                      <a:pt x="1390" y="154"/>
                    </a:lnTo>
                    <a:lnTo>
                      <a:pt x="1390" y="156"/>
                    </a:lnTo>
                    <a:lnTo>
                      <a:pt x="1392" y="156"/>
                    </a:lnTo>
                    <a:lnTo>
                      <a:pt x="1392" y="158"/>
                    </a:lnTo>
                    <a:lnTo>
                      <a:pt x="1392" y="160"/>
                    </a:lnTo>
                    <a:lnTo>
                      <a:pt x="1392" y="160"/>
                    </a:lnTo>
                    <a:lnTo>
                      <a:pt x="1392" y="162"/>
                    </a:lnTo>
                    <a:lnTo>
                      <a:pt x="1392" y="162"/>
                    </a:lnTo>
                    <a:lnTo>
                      <a:pt x="1390" y="162"/>
                    </a:lnTo>
                    <a:lnTo>
                      <a:pt x="1390" y="164"/>
                    </a:lnTo>
                    <a:lnTo>
                      <a:pt x="1388" y="164"/>
                    </a:lnTo>
                    <a:lnTo>
                      <a:pt x="1388" y="164"/>
                    </a:lnTo>
                    <a:lnTo>
                      <a:pt x="1386" y="164"/>
                    </a:lnTo>
                    <a:lnTo>
                      <a:pt x="1384" y="164"/>
                    </a:lnTo>
                    <a:lnTo>
                      <a:pt x="1380" y="164"/>
                    </a:lnTo>
                    <a:lnTo>
                      <a:pt x="1378" y="164"/>
                    </a:lnTo>
                    <a:lnTo>
                      <a:pt x="1372" y="164"/>
                    </a:lnTo>
                    <a:lnTo>
                      <a:pt x="1370" y="164"/>
                    </a:lnTo>
                    <a:lnTo>
                      <a:pt x="1368" y="164"/>
                    </a:lnTo>
                    <a:lnTo>
                      <a:pt x="1362" y="164"/>
                    </a:lnTo>
                    <a:lnTo>
                      <a:pt x="1356" y="162"/>
                    </a:lnTo>
                    <a:lnTo>
                      <a:pt x="1352" y="162"/>
                    </a:lnTo>
                    <a:lnTo>
                      <a:pt x="1350" y="162"/>
                    </a:lnTo>
                    <a:lnTo>
                      <a:pt x="1346" y="160"/>
                    </a:lnTo>
                    <a:lnTo>
                      <a:pt x="1342" y="160"/>
                    </a:lnTo>
                    <a:lnTo>
                      <a:pt x="1338" y="160"/>
                    </a:lnTo>
                    <a:lnTo>
                      <a:pt x="1336" y="160"/>
                    </a:lnTo>
                    <a:lnTo>
                      <a:pt x="1334" y="160"/>
                    </a:lnTo>
                    <a:lnTo>
                      <a:pt x="1332" y="160"/>
                    </a:lnTo>
                    <a:lnTo>
                      <a:pt x="1332" y="160"/>
                    </a:lnTo>
                    <a:lnTo>
                      <a:pt x="1330" y="162"/>
                    </a:lnTo>
                    <a:lnTo>
                      <a:pt x="1326" y="164"/>
                    </a:lnTo>
                    <a:lnTo>
                      <a:pt x="1326" y="164"/>
                    </a:lnTo>
                    <a:lnTo>
                      <a:pt x="1324" y="166"/>
                    </a:lnTo>
                    <a:lnTo>
                      <a:pt x="1322" y="166"/>
                    </a:lnTo>
                    <a:lnTo>
                      <a:pt x="1322" y="166"/>
                    </a:lnTo>
                    <a:lnTo>
                      <a:pt x="1322" y="166"/>
                    </a:lnTo>
                    <a:lnTo>
                      <a:pt x="1320" y="166"/>
                    </a:lnTo>
                    <a:lnTo>
                      <a:pt x="1320" y="166"/>
                    </a:lnTo>
                    <a:lnTo>
                      <a:pt x="1318" y="166"/>
                    </a:lnTo>
                    <a:lnTo>
                      <a:pt x="1314" y="164"/>
                    </a:lnTo>
                    <a:lnTo>
                      <a:pt x="1312" y="164"/>
                    </a:lnTo>
                    <a:lnTo>
                      <a:pt x="1310" y="162"/>
                    </a:lnTo>
                    <a:lnTo>
                      <a:pt x="1308" y="162"/>
                    </a:lnTo>
                    <a:lnTo>
                      <a:pt x="1304" y="158"/>
                    </a:lnTo>
                    <a:lnTo>
                      <a:pt x="1304" y="158"/>
                    </a:lnTo>
                    <a:lnTo>
                      <a:pt x="1304" y="158"/>
                    </a:lnTo>
                    <a:lnTo>
                      <a:pt x="1302" y="156"/>
                    </a:lnTo>
                    <a:lnTo>
                      <a:pt x="1300" y="152"/>
                    </a:lnTo>
                    <a:lnTo>
                      <a:pt x="1300" y="150"/>
                    </a:lnTo>
                    <a:lnTo>
                      <a:pt x="1298" y="150"/>
                    </a:lnTo>
                    <a:lnTo>
                      <a:pt x="1298" y="150"/>
                    </a:lnTo>
                    <a:lnTo>
                      <a:pt x="1298" y="148"/>
                    </a:lnTo>
                    <a:lnTo>
                      <a:pt x="1296" y="148"/>
                    </a:lnTo>
                    <a:lnTo>
                      <a:pt x="1296" y="148"/>
                    </a:lnTo>
                    <a:lnTo>
                      <a:pt x="1296" y="148"/>
                    </a:lnTo>
                    <a:lnTo>
                      <a:pt x="1294" y="150"/>
                    </a:lnTo>
                    <a:lnTo>
                      <a:pt x="1294" y="150"/>
                    </a:lnTo>
                    <a:lnTo>
                      <a:pt x="1294" y="152"/>
                    </a:lnTo>
                    <a:lnTo>
                      <a:pt x="1294" y="152"/>
                    </a:lnTo>
                    <a:lnTo>
                      <a:pt x="1294" y="154"/>
                    </a:lnTo>
                    <a:lnTo>
                      <a:pt x="1294" y="156"/>
                    </a:lnTo>
                    <a:lnTo>
                      <a:pt x="1294" y="158"/>
                    </a:lnTo>
                    <a:lnTo>
                      <a:pt x="1294" y="162"/>
                    </a:lnTo>
                    <a:lnTo>
                      <a:pt x="1294" y="162"/>
                    </a:lnTo>
                    <a:lnTo>
                      <a:pt x="1294" y="164"/>
                    </a:lnTo>
                    <a:lnTo>
                      <a:pt x="1294" y="164"/>
                    </a:lnTo>
                    <a:lnTo>
                      <a:pt x="1294" y="164"/>
                    </a:lnTo>
                    <a:lnTo>
                      <a:pt x="1292" y="166"/>
                    </a:lnTo>
                    <a:lnTo>
                      <a:pt x="1292" y="166"/>
                    </a:lnTo>
                    <a:lnTo>
                      <a:pt x="1290" y="166"/>
                    </a:lnTo>
                    <a:lnTo>
                      <a:pt x="1288" y="168"/>
                    </a:lnTo>
                    <a:lnTo>
                      <a:pt x="1286" y="168"/>
                    </a:lnTo>
                    <a:lnTo>
                      <a:pt x="1282" y="168"/>
                    </a:lnTo>
                    <a:lnTo>
                      <a:pt x="1280" y="168"/>
                    </a:lnTo>
                    <a:lnTo>
                      <a:pt x="1276" y="168"/>
                    </a:lnTo>
                    <a:lnTo>
                      <a:pt x="1274" y="168"/>
                    </a:lnTo>
                    <a:lnTo>
                      <a:pt x="1270" y="168"/>
                    </a:lnTo>
                    <a:lnTo>
                      <a:pt x="1270" y="168"/>
                    </a:lnTo>
                    <a:lnTo>
                      <a:pt x="1268" y="166"/>
                    </a:lnTo>
                    <a:lnTo>
                      <a:pt x="1264" y="166"/>
                    </a:lnTo>
                    <a:lnTo>
                      <a:pt x="1260" y="164"/>
                    </a:lnTo>
                    <a:lnTo>
                      <a:pt x="1256" y="164"/>
                    </a:lnTo>
                    <a:lnTo>
                      <a:pt x="1248" y="160"/>
                    </a:lnTo>
                    <a:lnTo>
                      <a:pt x="1242" y="158"/>
                    </a:lnTo>
                    <a:lnTo>
                      <a:pt x="1240" y="156"/>
                    </a:lnTo>
                    <a:lnTo>
                      <a:pt x="1238" y="156"/>
                    </a:lnTo>
                    <a:lnTo>
                      <a:pt x="1232" y="156"/>
                    </a:lnTo>
                    <a:lnTo>
                      <a:pt x="1230" y="154"/>
                    </a:lnTo>
                    <a:lnTo>
                      <a:pt x="1228" y="154"/>
                    </a:lnTo>
                    <a:lnTo>
                      <a:pt x="1228" y="154"/>
                    </a:lnTo>
                    <a:lnTo>
                      <a:pt x="1226" y="154"/>
                    </a:lnTo>
                    <a:lnTo>
                      <a:pt x="1226" y="152"/>
                    </a:lnTo>
                    <a:lnTo>
                      <a:pt x="1224" y="152"/>
                    </a:lnTo>
                    <a:lnTo>
                      <a:pt x="1224" y="152"/>
                    </a:lnTo>
                    <a:lnTo>
                      <a:pt x="1224" y="150"/>
                    </a:lnTo>
                    <a:lnTo>
                      <a:pt x="1224" y="150"/>
                    </a:lnTo>
                    <a:lnTo>
                      <a:pt x="1224" y="148"/>
                    </a:lnTo>
                    <a:lnTo>
                      <a:pt x="1224" y="148"/>
                    </a:lnTo>
                    <a:lnTo>
                      <a:pt x="1226" y="146"/>
                    </a:lnTo>
                    <a:lnTo>
                      <a:pt x="1226" y="144"/>
                    </a:lnTo>
                    <a:lnTo>
                      <a:pt x="1228" y="144"/>
                    </a:lnTo>
                    <a:lnTo>
                      <a:pt x="1228" y="142"/>
                    </a:lnTo>
                    <a:lnTo>
                      <a:pt x="1230" y="142"/>
                    </a:lnTo>
                    <a:lnTo>
                      <a:pt x="1230" y="140"/>
                    </a:lnTo>
                    <a:lnTo>
                      <a:pt x="1230" y="140"/>
                    </a:lnTo>
                    <a:lnTo>
                      <a:pt x="1232" y="140"/>
                    </a:lnTo>
                    <a:lnTo>
                      <a:pt x="1234" y="140"/>
                    </a:lnTo>
                    <a:lnTo>
                      <a:pt x="1236" y="140"/>
                    </a:lnTo>
                    <a:lnTo>
                      <a:pt x="1238" y="140"/>
                    </a:lnTo>
                    <a:lnTo>
                      <a:pt x="1240" y="138"/>
                    </a:lnTo>
                    <a:lnTo>
                      <a:pt x="1240" y="138"/>
                    </a:lnTo>
                    <a:lnTo>
                      <a:pt x="1240" y="138"/>
                    </a:lnTo>
                    <a:lnTo>
                      <a:pt x="1242" y="138"/>
                    </a:lnTo>
                    <a:lnTo>
                      <a:pt x="1242" y="138"/>
                    </a:lnTo>
                    <a:lnTo>
                      <a:pt x="1242" y="136"/>
                    </a:lnTo>
                    <a:lnTo>
                      <a:pt x="1242" y="136"/>
                    </a:lnTo>
                    <a:lnTo>
                      <a:pt x="1242" y="134"/>
                    </a:lnTo>
                    <a:lnTo>
                      <a:pt x="1242" y="132"/>
                    </a:lnTo>
                    <a:lnTo>
                      <a:pt x="1242" y="132"/>
                    </a:lnTo>
                    <a:lnTo>
                      <a:pt x="1240" y="130"/>
                    </a:lnTo>
                    <a:lnTo>
                      <a:pt x="1240" y="126"/>
                    </a:lnTo>
                    <a:lnTo>
                      <a:pt x="1238" y="124"/>
                    </a:lnTo>
                    <a:lnTo>
                      <a:pt x="1236" y="122"/>
                    </a:lnTo>
                    <a:lnTo>
                      <a:pt x="1234" y="118"/>
                    </a:lnTo>
                    <a:lnTo>
                      <a:pt x="1232" y="118"/>
                    </a:lnTo>
                    <a:lnTo>
                      <a:pt x="1230" y="116"/>
                    </a:lnTo>
                    <a:lnTo>
                      <a:pt x="1230" y="116"/>
                    </a:lnTo>
                    <a:lnTo>
                      <a:pt x="1226" y="114"/>
                    </a:lnTo>
                    <a:lnTo>
                      <a:pt x="1224" y="112"/>
                    </a:lnTo>
                    <a:lnTo>
                      <a:pt x="1220" y="112"/>
                    </a:lnTo>
                    <a:lnTo>
                      <a:pt x="1216" y="110"/>
                    </a:lnTo>
                    <a:lnTo>
                      <a:pt x="1214" y="110"/>
                    </a:lnTo>
                    <a:lnTo>
                      <a:pt x="1210" y="108"/>
                    </a:lnTo>
                    <a:lnTo>
                      <a:pt x="1208" y="108"/>
                    </a:lnTo>
                    <a:lnTo>
                      <a:pt x="1204" y="108"/>
                    </a:lnTo>
                    <a:lnTo>
                      <a:pt x="1200" y="108"/>
                    </a:lnTo>
                    <a:lnTo>
                      <a:pt x="1196" y="108"/>
                    </a:lnTo>
                    <a:lnTo>
                      <a:pt x="1192" y="108"/>
                    </a:lnTo>
                    <a:lnTo>
                      <a:pt x="1188" y="108"/>
                    </a:lnTo>
                    <a:lnTo>
                      <a:pt x="1184" y="108"/>
                    </a:lnTo>
                    <a:lnTo>
                      <a:pt x="1182" y="108"/>
                    </a:lnTo>
                    <a:lnTo>
                      <a:pt x="1180" y="108"/>
                    </a:lnTo>
                    <a:lnTo>
                      <a:pt x="1180" y="110"/>
                    </a:lnTo>
                    <a:lnTo>
                      <a:pt x="1178" y="110"/>
                    </a:lnTo>
                    <a:lnTo>
                      <a:pt x="1176" y="110"/>
                    </a:lnTo>
                    <a:lnTo>
                      <a:pt x="1176" y="112"/>
                    </a:lnTo>
                    <a:lnTo>
                      <a:pt x="1174" y="112"/>
                    </a:lnTo>
                    <a:lnTo>
                      <a:pt x="1174" y="114"/>
                    </a:lnTo>
                    <a:lnTo>
                      <a:pt x="1174" y="116"/>
                    </a:lnTo>
                    <a:lnTo>
                      <a:pt x="1172" y="120"/>
                    </a:lnTo>
                    <a:lnTo>
                      <a:pt x="1172" y="124"/>
                    </a:lnTo>
                    <a:lnTo>
                      <a:pt x="1170" y="128"/>
                    </a:lnTo>
                    <a:lnTo>
                      <a:pt x="1170" y="128"/>
                    </a:lnTo>
                    <a:lnTo>
                      <a:pt x="1170" y="130"/>
                    </a:lnTo>
                    <a:lnTo>
                      <a:pt x="1168" y="132"/>
                    </a:lnTo>
                    <a:lnTo>
                      <a:pt x="1168" y="134"/>
                    </a:lnTo>
                    <a:lnTo>
                      <a:pt x="1168" y="134"/>
                    </a:lnTo>
                    <a:lnTo>
                      <a:pt x="1166" y="134"/>
                    </a:lnTo>
                    <a:lnTo>
                      <a:pt x="1166" y="136"/>
                    </a:lnTo>
                    <a:lnTo>
                      <a:pt x="1164" y="136"/>
                    </a:lnTo>
                    <a:lnTo>
                      <a:pt x="1162" y="136"/>
                    </a:lnTo>
                    <a:lnTo>
                      <a:pt x="1160" y="134"/>
                    </a:lnTo>
                    <a:lnTo>
                      <a:pt x="1160" y="134"/>
                    </a:lnTo>
                    <a:lnTo>
                      <a:pt x="1158" y="134"/>
                    </a:lnTo>
                    <a:lnTo>
                      <a:pt x="1154" y="132"/>
                    </a:lnTo>
                    <a:lnTo>
                      <a:pt x="1150" y="130"/>
                    </a:lnTo>
                    <a:lnTo>
                      <a:pt x="1148" y="128"/>
                    </a:lnTo>
                    <a:lnTo>
                      <a:pt x="1144" y="128"/>
                    </a:lnTo>
                    <a:lnTo>
                      <a:pt x="1142" y="126"/>
                    </a:lnTo>
                    <a:lnTo>
                      <a:pt x="1138" y="124"/>
                    </a:lnTo>
                    <a:lnTo>
                      <a:pt x="1132" y="120"/>
                    </a:lnTo>
                    <a:lnTo>
                      <a:pt x="1126" y="118"/>
                    </a:lnTo>
                    <a:lnTo>
                      <a:pt x="1124" y="116"/>
                    </a:lnTo>
                    <a:lnTo>
                      <a:pt x="1120" y="116"/>
                    </a:lnTo>
                    <a:lnTo>
                      <a:pt x="1118" y="114"/>
                    </a:lnTo>
                    <a:lnTo>
                      <a:pt x="1114" y="114"/>
                    </a:lnTo>
                    <a:lnTo>
                      <a:pt x="1104" y="112"/>
                    </a:lnTo>
                    <a:lnTo>
                      <a:pt x="1096" y="110"/>
                    </a:lnTo>
                    <a:lnTo>
                      <a:pt x="1092" y="108"/>
                    </a:lnTo>
                    <a:lnTo>
                      <a:pt x="1088" y="108"/>
                    </a:lnTo>
                    <a:lnTo>
                      <a:pt x="1086" y="108"/>
                    </a:lnTo>
                    <a:lnTo>
                      <a:pt x="1082" y="108"/>
                    </a:lnTo>
                    <a:lnTo>
                      <a:pt x="1074" y="108"/>
                    </a:lnTo>
                    <a:lnTo>
                      <a:pt x="1066" y="108"/>
                    </a:lnTo>
                    <a:lnTo>
                      <a:pt x="1058" y="108"/>
                    </a:lnTo>
                    <a:lnTo>
                      <a:pt x="1042" y="108"/>
                    </a:lnTo>
                    <a:lnTo>
                      <a:pt x="1034" y="108"/>
                    </a:lnTo>
                    <a:lnTo>
                      <a:pt x="1028" y="108"/>
                    </a:lnTo>
                    <a:lnTo>
                      <a:pt x="1022" y="108"/>
                    </a:lnTo>
                    <a:lnTo>
                      <a:pt x="1018" y="108"/>
                    </a:lnTo>
                    <a:lnTo>
                      <a:pt x="1014" y="108"/>
                    </a:lnTo>
                    <a:lnTo>
                      <a:pt x="1012" y="108"/>
                    </a:lnTo>
                    <a:lnTo>
                      <a:pt x="1008" y="108"/>
                    </a:lnTo>
                    <a:lnTo>
                      <a:pt x="1006" y="108"/>
                    </a:lnTo>
                    <a:lnTo>
                      <a:pt x="1004" y="110"/>
                    </a:lnTo>
                    <a:lnTo>
                      <a:pt x="1002" y="110"/>
                    </a:lnTo>
                    <a:lnTo>
                      <a:pt x="998" y="112"/>
                    </a:lnTo>
                    <a:lnTo>
                      <a:pt x="996" y="112"/>
                    </a:lnTo>
                    <a:lnTo>
                      <a:pt x="990" y="116"/>
                    </a:lnTo>
                    <a:lnTo>
                      <a:pt x="988" y="116"/>
                    </a:lnTo>
                    <a:lnTo>
                      <a:pt x="984" y="118"/>
                    </a:lnTo>
                    <a:lnTo>
                      <a:pt x="984" y="118"/>
                    </a:lnTo>
                    <a:lnTo>
                      <a:pt x="982" y="118"/>
                    </a:lnTo>
                    <a:lnTo>
                      <a:pt x="978" y="120"/>
                    </a:lnTo>
                    <a:lnTo>
                      <a:pt x="974" y="124"/>
                    </a:lnTo>
                    <a:lnTo>
                      <a:pt x="968" y="126"/>
                    </a:lnTo>
                    <a:lnTo>
                      <a:pt x="966" y="126"/>
                    </a:lnTo>
                    <a:lnTo>
                      <a:pt x="964" y="128"/>
                    </a:lnTo>
                    <a:lnTo>
                      <a:pt x="962" y="128"/>
                    </a:lnTo>
                    <a:lnTo>
                      <a:pt x="960" y="128"/>
                    </a:lnTo>
                    <a:lnTo>
                      <a:pt x="958" y="128"/>
                    </a:lnTo>
                    <a:lnTo>
                      <a:pt x="958" y="128"/>
                    </a:lnTo>
                    <a:lnTo>
                      <a:pt x="956" y="128"/>
                    </a:lnTo>
                    <a:lnTo>
                      <a:pt x="956" y="128"/>
                    </a:lnTo>
                    <a:lnTo>
                      <a:pt x="956" y="128"/>
                    </a:lnTo>
                    <a:lnTo>
                      <a:pt x="956" y="128"/>
                    </a:lnTo>
                    <a:lnTo>
                      <a:pt x="954" y="128"/>
                    </a:lnTo>
                    <a:lnTo>
                      <a:pt x="954" y="126"/>
                    </a:lnTo>
                    <a:lnTo>
                      <a:pt x="954" y="126"/>
                    </a:lnTo>
                    <a:lnTo>
                      <a:pt x="954" y="126"/>
                    </a:lnTo>
                    <a:lnTo>
                      <a:pt x="954" y="124"/>
                    </a:lnTo>
                    <a:lnTo>
                      <a:pt x="956" y="122"/>
                    </a:lnTo>
                    <a:lnTo>
                      <a:pt x="956" y="122"/>
                    </a:lnTo>
                    <a:lnTo>
                      <a:pt x="956" y="120"/>
                    </a:lnTo>
                    <a:lnTo>
                      <a:pt x="958" y="120"/>
                    </a:lnTo>
                    <a:lnTo>
                      <a:pt x="960" y="118"/>
                    </a:lnTo>
                    <a:lnTo>
                      <a:pt x="962" y="116"/>
                    </a:lnTo>
                    <a:lnTo>
                      <a:pt x="966" y="114"/>
                    </a:lnTo>
                    <a:lnTo>
                      <a:pt x="970" y="110"/>
                    </a:lnTo>
                    <a:lnTo>
                      <a:pt x="972" y="108"/>
                    </a:lnTo>
                    <a:lnTo>
                      <a:pt x="972" y="108"/>
                    </a:lnTo>
                    <a:lnTo>
                      <a:pt x="976" y="106"/>
                    </a:lnTo>
                    <a:lnTo>
                      <a:pt x="980" y="104"/>
                    </a:lnTo>
                    <a:lnTo>
                      <a:pt x="984" y="102"/>
                    </a:lnTo>
                    <a:lnTo>
                      <a:pt x="994" y="98"/>
                    </a:lnTo>
                    <a:lnTo>
                      <a:pt x="996" y="96"/>
                    </a:lnTo>
                    <a:lnTo>
                      <a:pt x="1000" y="94"/>
                    </a:lnTo>
                    <a:lnTo>
                      <a:pt x="1006" y="92"/>
                    </a:lnTo>
                    <a:lnTo>
                      <a:pt x="1010" y="90"/>
                    </a:lnTo>
                    <a:lnTo>
                      <a:pt x="1012" y="88"/>
                    </a:lnTo>
                    <a:lnTo>
                      <a:pt x="1012" y="88"/>
                    </a:lnTo>
                    <a:lnTo>
                      <a:pt x="1016" y="86"/>
                    </a:lnTo>
                    <a:lnTo>
                      <a:pt x="1018" y="84"/>
                    </a:lnTo>
                    <a:lnTo>
                      <a:pt x="1022" y="82"/>
                    </a:lnTo>
                    <a:lnTo>
                      <a:pt x="1022" y="80"/>
                    </a:lnTo>
                    <a:lnTo>
                      <a:pt x="1026" y="78"/>
                    </a:lnTo>
                    <a:lnTo>
                      <a:pt x="1026" y="76"/>
                    </a:lnTo>
                    <a:lnTo>
                      <a:pt x="1028" y="74"/>
                    </a:lnTo>
                    <a:lnTo>
                      <a:pt x="1028" y="72"/>
                    </a:lnTo>
                    <a:lnTo>
                      <a:pt x="1030" y="68"/>
                    </a:lnTo>
                    <a:lnTo>
                      <a:pt x="1030" y="66"/>
                    </a:lnTo>
                    <a:lnTo>
                      <a:pt x="1030" y="62"/>
                    </a:lnTo>
                    <a:lnTo>
                      <a:pt x="1032" y="60"/>
                    </a:lnTo>
                    <a:lnTo>
                      <a:pt x="1032" y="56"/>
                    </a:lnTo>
                    <a:lnTo>
                      <a:pt x="1032" y="56"/>
                    </a:lnTo>
                    <a:lnTo>
                      <a:pt x="1032" y="54"/>
                    </a:lnTo>
                    <a:lnTo>
                      <a:pt x="1030" y="52"/>
                    </a:lnTo>
                    <a:lnTo>
                      <a:pt x="1030" y="52"/>
                    </a:lnTo>
                    <a:lnTo>
                      <a:pt x="1030" y="50"/>
                    </a:lnTo>
                    <a:lnTo>
                      <a:pt x="1028" y="50"/>
                    </a:lnTo>
                    <a:lnTo>
                      <a:pt x="1028" y="50"/>
                    </a:lnTo>
                    <a:lnTo>
                      <a:pt x="1026" y="48"/>
                    </a:lnTo>
                    <a:lnTo>
                      <a:pt x="1024" y="48"/>
                    </a:lnTo>
                    <a:lnTo>
                      <a:pt x="1020" y="46"/>
                    </a:lnTo>
                    <a:lnTo>
                      <a:pt x="1018" y="46"/>
                    </a:lnTo>
                    <a:lnTo>
                      <a:pt x="1014" y="46"/>
                    </a:lnTo>
                    <a:lnTo>
                      <a:pt x="1012" y="44"/>
                    </a:lnTo>
                    <a:lnTo>
                      <a:pt x="1012" y="44"/>
                    </a:lnTo>
                    <a:lnTo>
                      <a:pt x="1010" y="44"/>
                    </a:lnTo>
                    <a:lnTo>
                      <a:pt x="1010" y="42"/>
                    </a:lnTo>
                    <a:lnTo>
                      <a:pt x="1010" y="42"/>
                    </a:lnTo>
                    <a:lnTo>
                      <a:pt x="1008" y="40"/>
                    </a:lnTo>
                    <a:lnTo>
                      <a:pt x="1006" y="38"/>
                    </a:lnTo>
                    <a:lnTo>
                      <a:pt x="1006" y="36"/>
                    </a:lnTo>
                    <a:lnTo>
                      <a:pt x="1004" y="34"/>
                    </a:lnTo>
                    <a:lnTo>
                      <a:pt x="1004" y="32"/>
                    </a:lnTo>
                    <a:lnTo>
                      <a:pt x="1002" y="30"/>
                    </a:lnTo>
                    <a:lnTo>
                      <a:pt x="1002" y="30"/>
                    </a:lnTo>
                    <a:lnTo>
                      <a:pt x="1002" y="30"/>
                    </a:lnTo>
                    <a:lnTo>
                      <a:pt x="1000" y="28"/>
                    </a:lnTo>
                    <a:lnTo>
                      <a:pt x="996" y="28"/>
                    </a:lnTo>
                    <a:lnTo>
                      <a:pt x="994" y="26"/>
                    </a:lnTo>
                    <a:lnTo>
                      <a:pt x="992" y="26"/>
                    </a:lnTo>
                    <a:lnTo>
                      <a:pt x="988" y="24"/>
                    </a:lnTo>
                    <a:lnTo>
                      <a:pt x="984" y="24"/>
                    </a:lnTo>
                    <a:lnTo>
                      <a:pt x="982" y="24"/>
                    </a:lnTo>
                    <a:lnTo>
                      <a:pt x="978" y="24"/>
                    </a:lnTo>
                    <a:lnTo>
                      <a:pt x="974" y="22"/>
                    </a:lnTo>
                    <a:lnTo>
                      <a:pt x="970" y="22"/>
                    </a:lnTo>
                    <a:lnTo>
                      <a:pt x="968" y="22"/>
                    </a:lnTo>
                    <a:lnTo>
                      <a:pt x="964" y="24"/>
                    </a:lnTo>
                    <a:lnTo>
                      <a:pt x="962" y="24"/>
                    </a:lnTo>
                    <a:lnTo>
                      <a:pt x="958" y="24"/>
                    </a:lnTo>
                    <a:lnTo>
                      <a:pt x="956" y="24"/>
                    </a:lnTo>
                    <a:lnTo>
                      <a:pt x="954" y="26"/>
                    </a:lnTo>
                    <a:lnTo>
                      <a:pt x="952" y="26"/>
                    </a:lnTo>
                    <a:lnTo>
                      <a:pt x="952" y="26"/>
                    </a:lnTo>
                    <a:lnTo>
                      <a:pt x="952" y="28"/>
                    </a:lnTo>
                    <a:lnTo>
                      <a:pt x="950" y="28"/>
                    </a:lnTo>
                    <a:lnTo>
                      <a:pt x="950" y="30"/>
                    </a:lnTo>
                    <a:lnTo>
                      <a:pt x="948" y="32"/>
                    </a:lnTo>
                    <a:lnTo>
                      <a:pt x="946" y="34"/>
                    </a:lnTo>
                    <a:lnTo>
                      <a:pt x="946" y="34"/>
                    </a:lnTo>
                    <a:lnTo>
                      <a:pt x="946" y="36"/>
                    </a:lnTo>
                    <a:lnTo>
                      <a:pt x="944" y="36"/>
                    </a:lnTo>
                    <a:lnTo>
                      <a:pt x="944" y="36"/>
                    </a:lnTo>
                    <a:lnTo>
                      <a:pt x="942" y="36"/>
                    </a:lnTo>
                    <a:lnTo>
                      <a:pt x="942" y="36"/>
                    </a:lnTo>
                    <a:lnTo>
                      <a:pt x="940" y="34"/>
                    </a:lnTo>
                    <a:lnTo>
                      <a:pt x="938" y="34"/>
                    </a:lnTo>
                    <a:lnTo>
                      <a:pt x="936" y="32"/>
                    </a:lnTo>
                    <a:lnTo>
                      <a:pt x="934" y="32"/>
                    </a:lnTo>
                    <a:lnTo>
                      <a:pt x="932" y="30"/>
                    </a:lnTo>
                    <a:lnTo>
                      <a:pt x="930" y="28"/>
                    </a:lnTo>
                    <a:lnTo>
                      <a:pt x="928" y="28"/>
                    </a:lnTo>
                    <a:lnTo>
                      <a:pt x="928" y="26"/>
                    </a:lnTo>
                    <a:lnTo>
                      <a:pt x="926" y="26"/>
                    </a:lnTo>
                    <a:lnTo>
                      <a:pt x="926" y="22"/>
                    </a:lnTo>
                    <a:lnTo>
                      <a:pt x="924" y="18"/>
                    </a:lnTo>
                    <a:lnTo>
                      <a:pt x="922" y="18"/>
                    </a:lnTo>
                    <a:lnTo>
                      <a:pt x="922" y="16"/>
                    </a:lnTo>
                    <a:lnTo>
                      <a:pt x="920" y="16"/>
                    </a:lnTo>
                    <a:lnTo>
                      <a:pt x="920" y="14"/>
                    </a:lnTo>
                    <a:lnTo>
                      <a:pt x="916" y="10"/>
                    </a:lnTo>
                    <a:lnTo>
                      <a:pt x="912" y="8"/>
                    </a:lnTo>
                    <a:lnTo>
                      <a:pt x="910" y="6"/>
                    </a:lnTo>
                    <a:lnTo>
                      <a:pt x="906" y="4"/>
                    </a:lnTo>
                    <a:lnTo>
                      <a:pt x="904" y="2"/>
                    </a:lnTo>
                    <a:lnTo>
                      <a:pt x="902" y="2"/>
                    </a:lnTo>
                    <a:lnTo>
                      <a:pt x="900" y="0"/>
                    </a:lnTo>
                    <a:lnTo>
                      <a:pt x="900" y="0"/>
                    </a:lnTo>
                    <a:lnTo>
                      <a:pt x="898" y="0"/>
                    </a:lnTo>
                    <a:lnTo>
                      <a:pt x="896" y="0"/>
                    </a:lnTo>
                    <a:lnTo>
                      <a:pt x="896" y="0"/>
                    </a:lnTo>
                    <a:lnTo>
                      <a:pt x="892" y="0"/>
                    </a:lnTo>
                    <a:lnTo>
                      <a:pt x="888" y="2"/>
                    </a:lnTo>
                    <a:lnTo>
                      <a:pt x="886" y="4"/>
                    </a:lnTo>
                    <a:lnTo>
                      <a:pt x="882" y="4"/>
                    </a:lnTo>
                    <a:lnTo>
                      <a:pt x="878" y="6"/>
                    </a:lnTo>
                    <a:lnTo>
                      <a:pt x="876" y="8"/>
                    </a:lnTo>
                    <a:lnTo>
                      <a:pt x="876" y="10"/>
                    </a:lnTo>
                    <a:lnTo>
                      <a:pt x="874" y="10"/>
                    </a:lnTo>
                    <a:lnTo>
                      <a:pt x="874" y="10"/>
                    </a:lnTo>
                    <a:lnTo>
                      <a:pt x="874" y="12"/>
                    </a:lnTo>
                    <a:lnTo>
                      <a:pt x="872" y="14"/>
                    </a:lnTo>
                    <a:lnTo>
                      <a:pt x="872" y="16"/>
                    </a:lnTo>
                    <a:lnTo>
                      <a:pt x="872" y="20"/>
                    </a:lnTo>
                    <a:lnTo>
                      <a:pt x="870" y="24"/>
                    </a:lnTo>
                    <a:lnTo>
                      <a:pt x="870" y="28"/>
                    </a:lnTo>
                    <a:lnTo>
                      <a:pt x="870" y="30"/>
                    </a:lnTo>
                    <a:lnTo>
                      <a:pt x="868" y="30"/>
                    </a:lnTo>
                    <a:lnTo>
                      <a:pt x="868" y="30"/>
                    </a:lnTo>
                    <a:lnTo>
                      <a:pt x="866" y="32"/>
                    </a:lnTo>
                    <a:lnTo>
                      <a:pt x="866" y="34"/>
                    </a:lnTo>
                    <a:lnTo>
                      <a:pt x="864" y="34"/>
                    </a:lnTo>
                    <a:lnTo>
                      <a:pt x="864" y="36"/>
                    </a:lnTo>
                    <a:lnTo>
                      <a:pt x="864" y="36"/>
                    </a:lnTo>
                    <a:lnTo>
                      <a:pt x="864" y="36"/>
                    </a:lnTo>
                    <a:lnTo>
                      <a:pt x="864" y="38"/>
                    </a:lnTo>
                    <a:lnTo>
                      <a:pt x="864" y="38"/>
                    </a:lnTo>
                    <a:lnTo>
                      <a:pt x="866" y="38"/>
                    </a:lnTo>
                    <a:lnTo>
                      <a:pt x="866" y="38"/>
                    </a:lnTo>
                    <a:lnTo>
                      <a:pt x="868" y="38"/>
                    </a:lnTo>
                    <a:lnTo>
                      <a:pt x="870" y="38"/>
                    </a:lnTo>
                    <a:lnTo>
                      <a:pt x="872" y="38"/>
                    </a:lnTo>
                    <a:lnTo>
                      <a:pt x="874" y="38"/>
                    </a:lnTo>
                    <a:lnTo>
                      <a:pt x="874" y="40"/>
                    </a:lnTo>
                    <a:lnTo>
                      <a:pt x="874" y="40"/>
                    </a:lnTo>
                    <a:lnTo>
                      <a:pt x="876" y="40"/>
                    </a:lnTo>
                    <a:lnTo>
                      <a:pt x="876" y="40"/>
                    </a:lnTo>
                    <a:lnTo>
                      <a:pt x="876" y="42"/>
                    </a:lnTo>
                    <a:lnTo>
                      <a:pt x="876" y="42"/>
                    </a:lnTo>
                    <a:lnTo>
                      <a:pt x="874" y="42"/>
                    </a:lnTo>
                    <a:lnTo>
                      <a:pt x="874" y="44"/>
                    </a:lnTo>
                    <a:lnTo>
                      <a:pt x="872" y="44"/>
                    </a:lnTo>
                    <a:lnTo>
                      <a:pt x="872" y="44"/>
                    </a:lnTo>
                    <a:lnTo>
                      <a:pt x="870" y="46"/>
                    </a:lnTo>
                    <a:lnTo>
                      <a:pt x="866" y="48"/>
                    </a:lnTo>
                    <a:lnTo>
                      <a:pt x="864" y="48"/>
                    </a:lnTo>
                    <a:lnTo>
                      <a:pt x="862" y="48"/>
                    </a:lnTo>
                    <a:lnTo>
                      <a:pt x="860" y="50"/>
                    </a:lnTo>
                    <a:lnTo>
                      <a:pt x="858" y="50"/>
                    </a:lnTo>
                    <a:lnTo>
                      <a:pt x="856" y="50"/>
                    </a:lnTo>
                    <a:lnTo>
                      <a:pt x="854" y="48"/>
                    </a:lnTo>
                    <a:lnTo>
                      <a:pt x="850" y="48"/>
                    </a:lnTo>
                    <a:lnTo>
                      <a:pt x="848" y="48"/>
                    </a:lnTo>
                    <a:lnTo>
                      <a:pt x="840" y="46"/>
                    </a:lnTo>
                    <a:lnTo>
                      <a:pt x="838" y="44"/>
                    </a:lnTo>
                    <a:lnTo>
                      <a:pt x="836" y="44"/>
                    </a:lnTo>
                    <a:lnTo>
                      <a:pt x="836" y="44"/>
                    </a:lnTo>
                    <a:lnTo>
                      <a:pt x="832" y="44"/>
                    </a:lnTo>
                    <a:lnTo>
                      <a:pt x="826" y="44"/>
                    </a:lnTo>
                    <a:lnTo>
                      <a:pt x="824" y="44"/>
                    </a:lnTo>
                    <a:lnTo>
                      <a:pt x="822" y="46"/>
                    </a:lnTo>
                    <a:lnTo>
                      <a:pt x="820" y="46"/>
                    </a:lnTo>
                    <a:lnTo>
                      <a:pt x="818" y="46"/>
                    </a:lnTo>
                    <a:lnTo>
                      <a:pt x="818" y="48"/>
                    </a:lnTo>
                    <a:lnTo>
                      <a:pt x="816" y="48"/>
                    </a:lnTo>
                    <a:lnTo>
                      <a:pt x="816" y="50"/>
                    </a:lnTo>
                    <a:lnTo>
                      <a:pt x="814" y="52"/>
                    </a:lnTo>
                    <a:lnTo>
                      <a:pt x="814" y="54"/>
                    </a:lnTo>
                    <a:lnTo>
                      <a:pt x="812" y="54"/>
                    </a:lnTo>
                    <a:lnTo>
                      <a:pt x="812" y="54"/>
                    </a:lnTo>
                    <a:lnTo>
                      <a:pt x="812" y="54"/>
                    </a:lnTo>
                    <a:lnTo>
                      <a:pt x="810" y="54"/>
                    </a:lnTo>
                    <a:lnTo>
                      <a:pt x="810" y="54"/>
                    </a:lnTo>
                    <a:lnTo>
                      <a:pt x="810" y="54"/>
                    </a:lnTo>
                    <a:lnTo>
                      <a:pt x="808" y="52"/>
                    </a:lnTo>
                    <a:lnTo>
                      <a:pt x="808" y="50"/>
                    </a:lnTo>
                    <a:lnTo>
                      <a:pt x="806" y="48"/>
                    </a:lnTo>
                    <a:lnTo>
                      <a:pt x="804" y="46"/>
                    </a:lnTo>
                    <a:lnTo>
                      <a:pt x="804" y="44"/>
                    </a:lnTo>
                    <a:lnTo>
                      <a:pt x="804" y="44"/>
                    </a:lnTo>
                    <a:lnTo>
                      <a:pt x="802" y="42"/>
                    </a:lnTo>
                    <a:lnTo>
                      <a:pt x="802" y="42"/>
                    </a:lnTo>
                    <a:lnTo>
                      <a:pt x="802" y="42"/>
                    </a:lnTo>
                    <a:lnTo>
                      <a:pt x="800" y="42"/>
                    </a:lnTo>
                    <a:lnTo>
                      <a:pt x="800" y="42"/>
                    </a:lnTo>
                    <a:lnTo>
                      <a:pt x="798" y="42"/>
                    </a:lnTo>
                    <a:lnTo>
                      <a:pt x="798" y="42"/>
                    </a:lnTo>
                    <a:lnTo>
                      <a:pt x="796" y="44"/>
                    </a:lnTo>
                    <a:lnTo>
                      <a:pt x="794" y="44"/>
                    </a:lnTo>
                    <a:lnTo>
                      <a:pt x="792" y="46"/>
                    </a:lnTo>
                    <a:lnTo>
                      <a:pt x="790" y="46"/>
                    </a:lnTo>
                    <a:lnTo>
                      <a:pt x="788" y="48"/>
                    </a:lnTo>
                    <a:lnTo>
                      <a:pt x="788" y="48"/>
                    </a:lnTo>
                    <a:lnTo>
                      <a:pt x="788" y="48"/>
                    </a:lnTo>
                    <a:lnTo>
                      <a:pt x="786" y="48"/>
                    </a:lnTo>
                    <a:lnTo>
                      <a:pt x="786" y="48"/>
                    </a:lnTo>
                    <a:lnTo>
                      <a:pt x="784" y="48"/>
                    </a:lnTo>
                    <a:lnTo>
                      <a:pt x="780" y="46"/>
                    </a:lnTo>
                    <a:lnTo>
                      <a:pt x="780" y="44"/>
                    </a:lnTo>
                    <a:lnTo>
                      <a:pt x="778" y="44"/>
                    </a:lnTo>
                    <a:lnTo>
                      <a:pt x="776" y="44"/>
                    </a:lnTo>
                    <a:lnTo>
                      <a:pt x="776" y="44"/>
                    </a:lnTo>
                    <a:lnTo>
                      <a:pt x="776" y="44"/>
                    </a:lnTo>
                    <a:lnTo>
                      <a:pt x="774" y="44"/>
                    </a:lnTo>
                    <a:lnTo>
                      <a:pt x="774" y="44"/>
                    </a:lnTo>
                    <a:lnTo>
                      <a:pt x="774" y="46"/>
                    </a:lnTo>
                    <a:lnTo>
                      <a:pt x="774" y="46"/>
                    </a:lnTo>
                    <a:lnTo>
                      <a:pt x="774" y="46"/>
                    </a:lnTo>
                    <a:lnTo>
                      <a:pt x="774" y="48"/>
                    </a:lnTo>
                    <a:lnTo>
                      <a:pt x="774" y="50"/>
                    </a:lnTo>
                    <a:lnTo>
                      <a:pt x="774" y="52"/>
                    </a:lnTo>
                    <a:lnTo>
                      <a:pt x="774" y="54"/>
                    </a:lnTo>
                    <a:lnTo>
                      <a:pt x="774" y="54"/>
                    </a:lnTo>
                    <a:lnTo>
                      <a:pt x="774" y="56"/>
                    </a:lnTo>
                    <a:lnTo>
                      <a:pt x="774" y="56"/>
                    </a:lnTo>
                    <a:lnTo>
                      <a:pt x="774" y="56"/>
                    </a:lnTo>
                    <a:lnTo>
                      <a:pt x="772" y="58"/>
                    </a:lnTo>
                    <a:lnTo>
                      <a:pt x="772" y="58"/>
                    </a:lnTo>
                    <a:lnTo>
                      <a:pt x="770" y="58"/>
                    </a:lnTo>
                    <a:lnTo>
                      <a:pt x="768" y="58"/>
                    </a:lnTo>
                    <a:lnTo>
                      <a:pt x="766" y="58"/>
                    </a:lnTo>
                    <a:lnTo>
                      <a:pt x="766" y="60"/>
                    </a:lnTo>
                    <a:lnTo>
                      <a:pt x="762" y="58"/>
                    </a:lnTo>
                    <a:lnTo>
                      <a:pt x="754" y="58"/>
                    </a:lnTo>
                    <a:lnTo>
                      <a:pt x="752" y="58"/>
                    </a:lnTo>
                    <a:lnTo>
                      <a:pt x="748" y="58"/>
                    </a:lnTo>
                    <a:lnTo>
                      <a:pt x="744" y="58"/>
                    </a:lnTo>
                    <a:lnTo>
                      <a:pt x="736" y="58"/>
                    </a:lnTo>
                    <a:lnTo>
                      <a:pt x="734" y="60"/>
                    </a:lnTo>
                    <a:lnTo>
                      <a:pt x="730" y="60"/>
                    </a:lnTo>
                    <a:lnTo>
                      <a:pt x="728" y="60"/>
                    </a:lnTo>
                    <a:lnTo>
                      <a:pt x="726" y="60"/>
                    </a:lnTo>
                    <a:lnTo>
                      <a:pt x="724" y="62"/>
                    </a:lnTo>
                    <a:lnTo>
                      <a:pt x="722" y="62"/>
                    </a:lnTo>
                    <a:lnTo>
                      <a:pt x="718" y="64"/>
                    </a:lnTo>
                    <a:lnTo>
                      <a:pt x="714" y="68"/>
                    </a:lnTo>
                    <a:lnTo>
                      <a:pt x="712" y="68"/>
                    </a:lnTo>
                    <a:lnTo>
                      <a:pt x="710" y="70"/>
                    </a:lnTo>
                    <a:lnTo>
                      <a:pt x="708" y="70"/>
                    </a:lnTo>
                    <a:lnTo>
                      <a:pt x="706" y="70"/>
                    </a:lnTo>
                    <a:lnTo>
                      <a:pt x="702" y="72"/>
                    </a:lnTo>
                    <a:lnTo>
                      <a:pt x="700" y="72"/>
                    </a:lnTo>
                    <a:lnTo>
                      <a:pt x="698" y="74"/>
                    </a:lnTo>
                    <a:lnTo>
                      <a:pt x="696" y="74"/>
                    </a:lnTo>
                    <a:lnTo>
                      <a:pt x="696" y="74"/>
                    </a:lnTo>
                    <a:lnTo>
                      <a:pt x="694" y="76"/>
                    </a:lnTo>
                    <a:lnTo>
                      <a:pt x="694" y="76"/>
                    </a:lnTo>
                    <a:lnTo>
                      <a:pt x="694" y="76"/>
                    </a:lnTo>
                    <a:lnTo>
                      <a:pt x="694" y="78"/>
                    </a:lnTo>
                    <a:lnTo>
                      <a:pt x="692" y="80"/>
                    </a:lnTo>
                    <a:lnTo>
                      <a:pt x="692" y="82"/>
                    </a:lnTo>
                    <a:lnTo>
                      <a:pt x="692" y="84"/>
                    </a:lnTo>
                    <a:lnTo>
                      <a:pt x="694" y="86"/>
                    </a:lnTo>
                    <a:lnTo>
                      <a:pt x="694" y="88"/>
                    </a:lnTo>
                    <a:lnTo>
                      <a:pt x="694" y="88"/>
                    </a:lnTo>
                    <a:lnTo>
                      <a:pt x="694" y="88"/>
                    </a:lnTo>
                    <a:lnTo>
                      <a:pt x="696" y="88"/>
                    </a:lnTo>
                    <a:lnTo>
                      <a:pt x="696" y="90"/>
                    </a:lnTo>
                    <a:lnTo>
                      <a:pt x="698" y="90"/>
                    </a:lnTo>
                    <a:lnTo>
                      <a:pt x="700" y="90"/>
                    </a:lnTo>
                    <a:lnTo>
                      <a:pt x="702" y="90"/>
                    </a:lnTo>
                    <a:lnTo>
                      <a:pt x="704" y="90"/>
                    </a:lnTo>
                    <a:lnTo>
                      <a:pt x="706" y="92"/>
                    </a:lnTo>
                    <a:lnTo>
                      <a:pt x="706" y="92"/>
                    </a:lnTo>
                    <a:lnTo>
                      <a:pt x="706" y="92"/>
                    </a:lnTo>
                    <a:lnTo>
                      <a:pt x="708" y="94"/>
                    </a:lnTo>
                    <a:lnTo>
                      <a:pt x="708" y="96"/>
                    </a:lnTo>
                    <a:lnTo>
                      <a:pt x="710" y="98"/>
                    </a:lnTo>
                    <a:lnTo>
                      <a:pt x="710" y="100"/>
                    </a:lnTo>
                    <a:lnTo>
                      <a:pt x="712" y="102"/>
                    </a:lnTo>
                    <a:lnTo>
                      <a:pt x="712" y="104"/>
                    </a:lnTo>
                    <a:lnTo>
                      <a:pt x="712" y="104"/>
                    </a:lnTo>
                    <a:lnTo>
                      <a:pt x="712" y="106"/>
                    </a:lnTo>
                    <a:lnTo>
                      <a:pt x="712" y="106"/>
                    </a:lnTo>
                    <a:lnTo>
                      <a:pt x="710" y="108"/>
                    </a:lnTo>
                    <a:lnTo>
                      <a:pt x="710" y="108"/>
                    </a:lnTo>
                    <a:lnTo>
                      <a:pt x="710" y="110"/>
                    </a:lnTo>
                    <a:lnTo>
                      <a:pt x="708" y="110"/>
                    </a:lnTo>
                    <a:lnTo>
                      <a:pt x="708" y="110"/>
                    </a:lnTo>
                    <a:lnTo>
                      <a:pt x="706" y="110"/>
                    </a:lnTo>
                    <a:lnTo>
                      <a:pt x="704" y="110"/>
                    </a:lnTo>
                    <a:lnTo>
                      <a:pt x="704" y="110"/>
                    </a:lnTo>
                    <a:lnTo>
                      <a:pt x="700" y="108"/>
                    </a:lnTo>
                    <a:lnTo>
                      <a:pt x="694" y="106"/>
                    </a:lnTo>
                    <a:lnTo>
                      <a:pt x="690" y="106"/>
                    </a:lnTo>
                    <a:lnTo>
                      <a:pt x="688" y="106"/>
                    </a:lnTo>
                    <a:lnTo>
                      <a:pt x="688" y="106"/>
                    </a:lnTo>
                    <a:lnTo>
                      <a:pt x="682" y="106"/>
                    </a:lnTo>
                    <a:lnTo>
                      <a:pt x="674" y="106"/>
                    </a:lnTo>
                    <a:lnTo>
                      <a:pt x="670" y="106"/>
                    </a:lnTo>
                    <a:lnTo>
                      <a:pt x="666" y="106"/>
                    </a:lnTo>
                    <a:lnTo>
                      <a:pt x="662" y="106"/>
                    </a:lnTo>
                    <a:lnTo>
                      <a:pt x="658" y="108"/>
                    </a:lnTo>
                    <a:lnTo>
                      <a:pt x="654" y="108"/>
                    </a:lnTo>
                    <a:lnTo>
                      <a:pt x="652" y="108"/>
                    </a:lnTo>
                    <a:lnTo>
                      <a:pt x="650" y="110"/>
                    </a:lnTo>
                    <a:lnTo>
                      <a:pt x="648" y="110"/>
                    </a:lnTo>
                    <a:lnTo>
                      <a:pt x="646" y="112"/>
                    </a:lnTo>
                    <a:lnTo>
                      <a:pt x="644" y="112"/>
                    </a:lnTo>
                    <a:lnTo>
                      <a:pt x="644" y="112"/>
                    </a:lnTo>
                    <a:lnTo>
                      <a:pt x="642" y="114"/>
                    </a:lnTo>
                    <a:lnTo>
                      <a:pt x="642" y="114"/>
                    </a:lnTo>
                    <a:lnTo>
                      <a:pt x="642" y="114"/>
                    </a:lnTo>
                    <a:lnTo>
                      <a:pt x="640" y="116"/>
                    </a:lnTo>
                    <a:lnTo>
                      <a:pt x="640" y="118"/>
                    </a:lnTo>
                    <a:lnTo>
                      <a:pt x="640" y="122"/>
                    </a:lnTo>
                    <a:lnTo>
                      <a:pt x="638" y="124"/>
                    </a:lnTo>
                    <a:lnTo>
                      <a:pt x="638" y="126"/>
                    </a:lnTo>
                    <a:lnTo>
                      <a:pt x="638" y="128"/>
                    </a:lnTo>
                    <a:lnTo>
                      <a:pt x="638" y="130"/>
                    </a:lnTo>
                    <a:lnTo>
                      <a:pt x="640" y="132"/>
                    </a:lnTo>
                    <a:lnTo>
                      <a:pt x="640" y="134"/>
                    </a:lnTo>
                    <a:lnTo>
                      <a:pt x="640" y="136"/>
                    </a:lnTo>
                    <a:lnTo>
                      <a:pt x="642" y="138"/>
                    </a:lnTo>
                    <a:lnTo>
                      <a:pt x="642" y="140"/>
                    </a:lnTo>
                    <a:lnTo>
                      <a:pt x="644" y="142"/>
                    </a:lnTo>
                    <a:lnTo>
                      <a:pt x="646" y="142"/>
                    </a:lnTo>
                    <a:lnTo>
                      <a:pt x="646" y="144"/>
                    </a:lnTo>
                    <a:lnTo>
                      <a:pt x="646" y="144"/>
                    </a:lnTo>
                    <a:lnTo>
                      <a:pt x="648" y="144"/>
                    </a:lnTo>
                    <a:lnTo>
                      <a:pt x="648" y="144"/>
                    </a:lnTo>
                    <a:lnTo>
                      <a:pt x="650" y="144"/>
                    </a:lnTo>
                    <a:lnTo>
                      <a:pt x="652" y="144"/>
                    </a:lnTo>
                    <a:lnTo>
                      <a:pt x="654" y="144"/>
                    </a:lnTo>
                    <a:lnTo>
                      <a:pt x="656" y="144"/>
                    </a:lnTo>
                    <a:lnTo>
                      <a:pt x="658" y="144"/>
                    </a:lnTo>
                    <a:lnTo>
                      <a:pt x="658" y="144"/>
                    </a:lnTo>
                    <a:lnTo>
                      <a:pt x="658" y="144"/>
                    </a:lnTo>
                    <a:lnTo>
                      <a:pt x="660" y="146"/>
                    </a:lnTo>
                    <a:lnTo>
                      <a:pt x="662" y="148"/>
                    </a:lnTo>
                    <a:lnTo>
                      <a:pt x="664" y="148"/>
                    </a:lnTo>
                    <a:lnTo>
                      <a:pt x="664" y="150"/>
                    </a:lnTo>
                    <a:lnTo>
                      <a:pt x="666" y="154"/>
                    </a:lnTo>
                    <a:lnTo>
                      <a:pt x="670" y="158"/>
                    </a:lnTo>
                    <a:lnTo>
                      <a:pt x="672" y="162"/>
                    </a:lnTo>
                    <a:lnTo>
                      <a:pt x="674" y="166"/>
                    </a:lnTo>
                    <a:lnTo>
                      <a:pt x="676" y="168"/>
                    </a:lnTo>
                    <a:lnTo>
                      <a:pt x="676" y="170"/>
                    </a:lnTo>
                    <a:lnTo>
                      <a:pt x="678" y="172"/>
                    </a:lnTo>
                    <a:lnTo>
                      <a:pt x="678" y="174"/>
                    </a:lnTo>
                    <a:lnTo>
                      <a:pt x="678" y="176"/>
                    </a:lnTo>
                    <a:lnTo>
                      <a:pt x="678" y="178"/>
                    </a:lnTo>
                    <a:lnTo>
                      <a:pt x="678" y="180"/>
                    </a:lnTo>
                    <a:lnTo>
                      <a:pt x="678" y="182"/>
                    </a:lnTo>
                    <a:lnTo>
                      <a:pt x="678" y="184"/>
                    </a:lnTo>
                    <a:lnTo>
                      <a:pt x="678" y="186"/>
                    </a:lnTo>
                    <a:lnTo>
                      <a:pt x="678" y="186"/>
                    </a:lnTo>
                    <a:lnTo>
                      <a:pt x="676" y="186"/>
                    </a:lnTo>
                    <a:lnTo>
                      <a:pt x="676" y="186"/>
                    </a:lnTo>
                    <a:lnTo>
                      <a:pt x="676" y="186"/>
                    </a:lnTo>
                    <a:lnTo>
                      <a:pt x="676" y="186"/>
                    </a:lnTo>
                    <a:lnTo>
                      <a:pt x="674" y="186"/>
                    </a:lnTo>
                    <a:lnTo>
                      <a:pt x="674" y="186"/>
                    </a:lnTo>
                    <a:lnTo>
                      <a:pt x="672" y="186"/>
                    </a:lnTo>
                    <a:lnTo>
                      <a:pt x="670" y="184"/>
                    </a:lnTo>
                    <a:lnTo>
                      <a:pt x="670" y="184"/>
                    </a:lnTo>
                    <a:lnTo>
                      <a:pt x="668" y="182"/>
                    </a:lnTo>
                    <a:lnTo>
                      <a:pt x="666" y="178"/>
                    </a:lnTo>
                    <a:lnTo>
                      <a:pt x="662" y="174"/>
                    </a:lnTo>
                    <a:lnTo>
                      <a:pt x="660" y="170"/>
                    </a:lnTo>
                    <a:lnTo>
                      <a:pt x="658" y="168"/>
                    </a:lnTo>
                    <a:lnTo>
                      <a:pt x="658" y="168"/>
                    </a:lnTo>
                    <a:lnTo>
                      <a:pt x="656" y="166"/>
                    </a:lnTo>
                    <a:lnTo>
                      <a:pt x="656" y="164"/>
                    </a:lnTo>
                    <a:lnTo>
                      <a:pt x="654" y="164"/>
                    </a:lnTo>
                    <a:lnTo>
                      <a:pt x="654" y="164"/>
                    </a:lnTo>
                    <a:lnTo>
                      <a:pt x="650" y="164"/>
                    </a:lnTo>
                    <a:lnTo>
                      <a:pt x="648" y="162"/>
                    </a:lnTo>
                    <a:lnTo>
                      <a:pt x="644" y="162"/>
                    </a:lnTo>
                    <a:lnTo>
                      <a:pt x="642" y="162"/>
                    </a:lnTo>
                    <a:lnTo>
                      <a:pt x="638" y="160"/>
                    </a:lnTo>
                    <a:lnTo>
                      <a:pt x="636" y="160"/>
                    </a:lnTo>
                    <a:lnTo>
                      <a:pt x="634" y="160"/>
                    </a:lnTo>
                    <a:lnTo>
                      <a:pt x="634" y="158"/>
                    </a:lnTo>
                    <a:lnTo>
                      <a:pt x="634" y="158"/>
                    </a:lnTo>
                    <a:lnTo>
                      <a:pt x="632" y="158"/>
                    </a:lnTo>
                    <a:lnTo>
                      <a:pt x="632" y="156"/>
                    </a:lnTo>
                    <a:lnTo>
                      <a:pt x="630" y="154"/>
                    </a:lnTo>
                    <a:lnTo>
                      <a:pt x="628" y="152"/>
                    </a:lnTo>
                    <a:lnTo>
                      <a:pt x="628" y="150"/>
                    </a:lnTo>
                    <a:lnTo>
                      <a:pt x="626" y="148"/>
                    </a:lnTo>
                    <a:lnTo>
                      <a:pt x="626" y="146"/>
                    </a:lnTo>
                    <a:lnTo>
                      <a:pt x="626" y="146"/>
                    </a:lnTo>
                    <a:lnTo>
                      <a:pt x="624" y="146"/>
                    </a:lnTo>
                    <a:lnTo>
                      <a:pt x="624" y="144"/>
                    </a:lnTo>
                    <a:lnTo>
                      <a:pt x="622" y="144"/>
                    </a:lnTo>
                    <a:lnTo>
                      <a:pt x="620" y="144"/>
                    </a:lnTo>
                    <a:lnTo>
                      <a:pt x="620" y="144"/>
                    </a:lnTo>
                    <a:lnTo>
                      <a:pt x="618" y="144"/>
                    </a:lnTo>
                    <a:lnTo>
                      <a:pt x="616" y="144"/>
                    </a:lnTo>
                    <a:lnTo>
                      <a:pt x="614" y="144"/>
                    </a:lnTo>
                    <a:lnTo>
                      <a:pt x="612" y="146"/>
                    </a:lnTo>
                    <a:lnTo>
                      <a:pt x="612" y="146"/>
                    </a:lnTo>
                    <a:lnTo>
                      <a:pt x="610" y="146"/>
                    </a:lnTo>
                    <a:lnTo>
                      <a:pt x="610" y="148"/>
                    </a:lnTo>
                    <a:lnTo>
                      <a:pt x="608" y="150"/>
                    </a:lnTo>
                    <a:lnTo>
                      <a:pt x="608" y="152"/>
                    </a:lnTo>
                    <a:lnTo>
                      <a:pt x="606" y="154"/>
                    </a:lnTo>
                    <a:lnTo>
                      <a:pt x="606" y="156"/>
                    </a:lnTo>
                    <a:lnTo>
                      <a:pt x="604" y="158"/>
                    </a:lnTo>
                    <a:lnTo>
                      <a:pt x="604" y="160"/>
                    </a:lnTo>
                    <a:lnTo>
                      <a:pt x="604" y="162"/>
                    </a:lnTo>
                    <a:lnTo>
                      <a:pt x="606" y="164"/>
                    </a:lnTo>
                    <a:lnTo>
                      <a:pt x="606" y="164"/>
                    </a:lnTo>
                    <a:lnTo>
                      <a:pt x="606" y="166"/>
                    </a:lnTo>
                    <a:lnTo>
                      <a:pt x="608" y="166"/>
                    </a:lnTo>
                    <a:lnTo>
                      <a:pt x="610" y="170"/>
                    </a:lnTo>
                    <a:lnTo>
                      <a:pt x="610" y="170"/>
                    </a:lnTo>
                    <a:lnTo>
                      <a:pt x="612" y="172"/>
                    </a:lnTo>
                    <a:lnTo>
                      <a:pt x="612" y="174"/>
                    </a:lnTo>
                    <a:lnTo>
                      <a:pt x="612" y="176"/>
                    </a:lnTo>
                    <a:lnTo>
                      <a:pt x="612" y="178"/>
                    </a:lnTo>
                    <a:lnTo>
                      <a:pt x="614" y="178"/>
                    </a:lnTo>
                    <a:lnTo>
                      <a:pt x="612" y="180"/>
                    </a:lnTo>
                    <a:lnTo>
                      <a:pt x="612" y="180"/>
                    </a:lnTo>
                    <a:lnTo>
                      <a:pt x="612" y="180"/>
                    </a:lnTo>
                    <a:lnTo>
                      <a:pt x="612" y="180"/>
                    </a:lnTo>
                    <a:lnTo>
                      <a:pt x="610" y="180"/>
                    </a:lnTo>
                    <a:lnTo>
                      <a:pt x="610" y="180"/>
                    </a:lnTo>
                    <a:lnTo>
                      <a:pt x="608" y="180"/>
                    </a:lnTo>
                    <a:lnTo>
                      <a:pt x="608" y="180"/>
                    </a:lnTo>
                    <a:lnTo>
                      <a:pt x="606" y="180"/>
                    </a:lnTo>
                    <a:lnTo>
                      <a:pt x="604" y="178"/>
                    </a:lnTo>
                    <a:lnTo>
                      <a:pt x="602" y="178"/>
                    </a:lnTo>
                    <a:lnTo>
                      <a:pt x="598" y="176"/>
                    </a:lnTo>
                    <a:lnTo>
                      <a:pt x="594" y="174"/>
                    </a:lnTo>
                    <a:lnTo>
                      <a:pt x="592" y="172"/>
                    </a:lnTo>
                    <a:lnTo>
                      <a:pt x="590" y="170"/>
                    </a:lnTo>
                    <a:lnTo>
                      <a:pt x="588" y="170"/>
                    </a:lnTo>
                    <a:lnTo>
                      <a:pt x="586" y="168"/>
                    </a:lnTo>
                    <a:lnTo>
                      <a:pt x="582" y="164"/>
                    </a:lnTo>
                    <a:lnTo>
                      <a:pt x="580" y="162"/>
                    </a:lnTo>
                    <a:lnTo>
                      <a:pt x="578" y="160"/>
                    </a:lnTo>
                    <a:lnTo>
                      <a:pt x="578" y="160"/>
                    </a:lnTo>
                    <a:lnTo>
                      <a:pt x="578" y="158"/>
                    </a:lnTo>
                    <a:lnTo>
                      <a:pt x="576" y="158"/>
                    </a:lnTo>
                    <a:lnTo>
                      <a:pt x="576" y="156"/>
                    </a:lnTo>
                    <a:lnTo>
                      <a:pt x="576" y="154"/>
                    </a:lnTo>
                    <a:lnTo>
                      <a:pt x="576" y="152"/>
                    </a:lnTo>
                    <a:lnTo>
                      <a:pt x="576" y="150"/>
                    </a:lnTo>
                    <a:lnTo>
                      <a:pt x="576" y="144"/>
                    </a:lnTo>
                    <a:lnTo>
                      <a:pt x="576" y="142"/>
                    </a:lnTo>
                    <a:lnTo>
                      <a:pt x="574" y="140"/>
                    </a:lnTo>
                    <a:lnTo>
                      <a:pt x="574" y="140"/>
                    </a:lnTo>
                    <a:lnTo>
                      <a:pt x="574" y="136"/>
                    </a:lnTo>
                    <a:lnTo>
                      <a:pt x="572" y="134"/>
                    </a:lnTo>
                    <a:lnTo>
                      <a:pt x="572" y="134"/>
                    </a:lnTo>
                    <a:lnTo>
                      <a:pt x="570" y="132"/>
                    </a:lnTo>
                    <a:lnTo>
                      <a:pt x="570" y="130"/>
                    </a:lnTo>
                    <a:lnTo>
                      <a:pt x="568" y="130"/>
                    </a:lnTo>
                    <a:lnTo>
                      <a:pt x="568" y="128"/>
                    </a:lnTo>
                    <a:lnTo>
                      <a:pt x="568" y="128"/>
                    </a:lnTo>
                    <a:lnTo>
                      <a:pt x="566" y="128"/>
                    </a:lnTo>
                    <a:lnTo>
                      <a:pt x="566" y="128"/>
                    </a:lnTo>
                    <a:lnTo>
                      <a:pt x="566" y="128"/>
                    </a:lnTo>
                    <a:lnTo>
                      <a:pt x="564" y="130"/>
                    </a:lnTo>
                    <a:lnTo>
                      <a:pt x="564" y="130"/>
                    </a:lnTo>
                    <a:lnTo>
                      <a:pt x="564" y="130"/>
                    </a:lnTo>
                    <a:lnTo>
                      <a:pt x="562" y="132"/>
                    </a:lnTo>
                    <a:lnTo>
                      <a:pt x="560" y="134"/>
                    </a:lnTo>
                    <a:lnTo>
                      <a:pt x="560" y="136"/>
                    </a:lnTo>
                    <a:lnTo>
                      <a:pt x="558" y="138"/>
                    </a:lnTo>
                    <a:lnTo>
                      <a:pt x="558" y="138"/>
                    </a:lnTo>
                    <a:lnTo>
                      <a:pt x="558" y="140"/>
                    </a:lnTo>
                    <a:lnTo>
                      <a:pt x="558" y="140"/>
                    </a:lnTo>
                    <a:lnTo>
                      <a:pt x="558" y="142"/>
                    </a:lnTo>
                    <a:lnTo>
                      <a:pt x="558" y="144"/>
                    </a:lnTo>
                    <a:lnTo>
                      <a:pt x="558" y="146"/>
                    </a:lnTo>
                    <a:lnTo>
                      <a:pt x="560" y="150"/>
                    </a:lnTo>
                    <a:lnTo>
                      <a:pt x="560" y="152"/>
                    </a:lnTo>
                    <a:lnTo>
                      <a:pt x="560" y="154"/>
                    </a:lnTo>
                    <a:lnTo>
                      <a:pt x="560" y="154"/>
                    </a:lnTo>
                    <a:lnTo>
                      <a:pt x="560" y="156"/>
                    </a:lnTo>
                    <a:lnTo>
                      <a:pt x="560" y="158"/>
                    </a:lnTo>
                    <a:lnTo>
                      <a:pt x="558" y="162"/>
                    </a:lnTo>
                    <a:lnTo>
                      <a:pt x="558" y="162"/>
                    </a:lnTo>
                    <a:lnTo>
                      <a:pt x="558" y="164"/>
                    </a:lnTo>
                    <a:lnTo>
                      <a:pt x="558" y="166"/>
                    </a:lnTo>
                    <a:lnTo>
                      <a:pt x="558" y="170"/>
                    </a:lnTo>
                    <a:lnTo>
                      <a:pt x="558" y="170"/>
                    </a:lnTo>
                    <a:lnTo>
                      <a:pt x="560" y="172"/>
                    </a:lnTo>
                    <a:lnTo>
                      <a:pt x="560" y="172"/>
                    </a:lnTo>
                    <a:lnTo>
                      <a:pt x="560" y="174"/>
                    </a:lnTo>
                    <a:lnTo>
                      <a:pt x="562" y="174"/>
                    </a:lnTo>
                    <a:lnTo>
                      <a:pt x="562" y="174"/>
                    </a:lnTo>
                    <a:lnTo>
                      <a:pt x="564" y="176"/>
                    </a:lnTo>
                    <a:lnTo>
                      <a:pt x="566" y="176"/>
                    </a:lnTo>
                    <a:lnTo>
                      <a:pt x="568" y="176"/>
                    </a:lnTo>
                    <a:lnTo>
                      <a:pt x="568" y="176"/>
                    </a:lnTo>
                    <a:lnTo>
                      <a:pt x="570" y="178"/>
                    </a:lnTo>
                    <a:lnTo>
                      <a:pt x="570" y="178"/>
                    </a:lnTo>
                    <a:lnTo>
                      <a:pt x="570" y="180"/>
                    </a:lnTo>
                    <a:lnTo>
                      <a:pt x="570" y="182"/>
                    </a:lnTo>
                    <a:lnTo>
                      <a:pt x="570" y="184"/>
                    </a:lnTo>
                    <a:lnTo>
                      <a:pt x="570" y="186"/>
                    </a:lnTo>
                    <a:lnTo>
                      <a:pt x="570" y="190"/>
                    </a:lnTo>
                    <a:lnTo>
                      <a:pt x="570" y="198"/>
                    </a:lnTo>
                    <a:lnTo>
                      <a:pt x="570" y="202"/>
                    </a:lnTo>
                    <a:lnTo>
                      <a:pt x="570" y="204"/>
                    </a:lnTo>
                    <a:lnTo>
                      <a:pt x="570" y="208"/>
                    </a:lnTo>
                    <a:lnTo>
                      <a:pt x="572" y="212"/>
                    </a:lnTo>
                    <a:lnTo>
                      <a:pt x="572" y="214"/>
                    </a:lnTo>
                    <a:lnTo>
                      <a:pt x="572" y="216"/>
                    </a:lnTo>
                    <a:lnTo>
                      <a:pt x="572" y="216"/>
                    </a:lnTo>
                    <a:lnTo>
                      <a:pt x="572" y="218"/>
                    </a:lnTo>
                    <a:lnTo>
                      <a:pt x="574" y="218"/>
                    </a:lnTo>
                    <a:lnTo>
                      <a:pt x="574" y="218"/>
                    </a:lnTo>
                    <a:lnTo>
                      <a:pt x="576" y="220"/>
                    </a:lnTo>
                    <a:lnTo>
                      <a:pt x="578" y="220"/>
                    </a:lnTo>
                    <a:lnTo>
                      <a:pt x="580" y="220"/>
                    </a:lnTo>
                    <a:lnTo>
                      <a:pt x="582" y="222"/>
                    </a:lnTo>
                    <a:lnTo>
                      <a:pt x="586" y="222"/>
                    </a:lnTo>
                    <a:lnTo>
                      <a:pt x="588" y="222"/>
                    </a:lnTo>
                    <a:lnTo>
                      <a:pt x="590" y="222"/>
                    </a:lnTo>
                    <a:lnTo>
                      <a:pt x="590" y="222"/>
                    </a:lnTo>
                    <a:lnTo>
                      <a:pt x="592" y="220"/>
                    </a:lnTo>
                    <a:lnTo>
                      <a:pt x="592" y="220"/>
                    </a:lnTo>
                    <a:lnTo>
                      <a:pt x="592" y="220"/>
                    </a:lnTo>
                    <a:lnTo>
                      <a:pt x="592" y="220"/>
                    </a:lnTo>
                    <a:lnTo>
                      <a:pt x="592" y="218"/>
                    </a:lnTo>
                    <a:lnTo>
                      <a:pt x="594" y="218"/>
                    </a:lnTo>
                    <a:lnTo>
                      <a:pt x="594" y="216"/>
                    </a:lnTo>
                    <a:lnTo>
                      <a:pt x="594" y="216"/>
                    </a:lnTo>
                    <a:lnTo>
                      <a:pt x="594" y="214"/>
                    </a:lnTo>
                    <a:lnTo>
                      <a:pt x="594" y="214"/>
                    </a:lnTo>
                    <a:lnTo>
                      <a:pt x="594" y="214"/>
                    </a:lnTo>
                    <a:lnTo>
                      <a:pt x="594" y="212"/>
                    </a:lnTo>
                    <a:lnTo>
                      <a:pt x="596" y="212"/>
                    </a:lnTo>
                    <a:lnTo>
                      <a:pt x="596" y="212"/>
                    </a:lnTo>
                    <a:lnTo>
                      <a:pt x="598" y="212"/>
                    </a:lnTo>
                    <a:lnTo>
                      <a:pt x="598" y="212"/>
                    </a:lnTo>
                    <a:lnTo>
                      <a:pt x="600" y="214"/>
                    </a:lnTo>
                    <a:lnTo>
                      <a:pt x="602" y="214"/>
                    </a:lnTo>
                    <a:lnTo>
                      <a:pt x="606" y="216"/>
                    </a:lnTo>
                    <a:lnTo>
                      <a:pt x="608" y="218"/>
                    </a:lnTo>
                    <a:lnTo>
                      <a:pt x="608" y="218"/>
                    </a:lnTo>
                    <a:lnTo>
                      <a:pt x="614" y="220"/>
                    </a:lnTo>
                    <a:lnTo>
                      <a:pt x="616" y="220"/>
                    </a:lnTo>
                    <a:lnTo>
                      <a:pt x="616" y="222"/>
                    </a:lnTo>
                    <a:lnTo>
                      <a:pt x="618" y="222"/>
                    </a:lnTo>
                    <a:lnTo>
                      <a:pt x="618" y="222"/>
                    </a:lnTo>
                    <a:lnTo>
                      <a:pt x="620" y="224"/>
                    </a:lnTo>
                    <a:lnTo>
                      <a:pt x="620" y="226"/>
                    </a:lnTo>
                    <a:lnTo>
                      <a:pt x="622" y="228"/>
                    </a:lnTo>
                    <a:lnTo>
                      <a:pt x="624" y="230"/>
                    </a:lnTo>
                    <a:lnTo>
                      <a:pt x="624" y="232"/>
                    </a:lnTo>
                    <a:lnTo>
                      <a:pt x="624" y="234"/>
                    </a:lnTo>
                    <a:lnTo>
                      <a:pt x="626" y="238"/>
                    </a:lnTo>
                    <a:lnTo>
                      <a:pt x="626" y="240"/>
                    </a:lnTo>
                    <a:lnTo>
                      <a:pt x="626" y="242"/>
                    </a:lnTo>
                    <a:lnTo>
                      <a:pt x="626" y="242"/>
                    </a:lnTo>
                    <a:lnTo>
                      <a:pt x="628" y="244"/>
                    </a:lnTo>
                    <a:lnTo>
                      <a:pt x="628" y="246"/>
                    </a:lnTo>
                    <a:lnTo>
                      <a:pt x="628" y="246"/>
                    </a:lnTo>
                    <a:lnTo>
                      <a:pt x="630" y="248"/>
                    </a:lnTo>
                    <a:lnTo>
                      <a:pt x="634" y="250"/>
                    </a:lnTo>
                    <a:lnTo>
                      <a:pt x="636" y="250"/>
                    </a:lnTo>
                    <a:lnTo>
                      <a:pt x="636" y="252"/>
                    </a:lnTo>
                    <a:lnTo>
                      <a:pt x="636" y="252"/>
                    </a:lnTo>
                    <a:lnTo>
                      <a:pt x="640" y="252"/>
                    </a:lnTo>
                    <a:lnTo>
                      <a:pt x="642" y="254"/>
                    </a:lnTo>
                    <a:lnTo>
                      <a:pt x="642" y="254"/>
                    </a:lnTo>
                    <a:lnTo>
                      <a:pt x="644" y="254"/>
                    </a:lnTo>
                    <a:lnTo>
                      <a:pt x="644" y="256"/>
                    </a:lnTo>
                    <a:lnTo>
                      <a:pt x="644" y="256"/>
                    </a:lnTo>
                    <a:lnTo>
                      <a:pt x="644" y="258"/>
                    </a:lnTo>
                    <a:lnTo>
                      <a:pt x="644" y="260"/>
                    </a:lnTo>
                    <a:lnTo>
                      <a:pt x="646" y="262"/>
                    </a:lnTo>
                    <a:lnTo>
                      <a:pt x="646" y="262"/>
                    </a:lnTo>
                    <a:lnTo>
                      <a:pt x="644" y="264"/>
                    </a:lnTo>
                    <a:lnTo>
                      <a:pt x="644" y="266"/>
                    </a:lnTo>
                    <a:lnTo>
                      <a:pt x="644" y="266"/>
                    </a:lnTo>
                    <a:lnTo>
                      <a:pt x="644" y="266"/>
                    </a:lnTo>
                    <a:lnTo>
                      <a:pt x="644" y="266"/>
                    </a:lnTo>
                    <a:lnTo>
                      <a:pt x="642" y="266"/>
                    </a:lnTo>
                    <a:lnTo>
                      <a:pt x="642" y="266"/>
                    </a:lnTo>
                    <a:lnTo>
                      <a:pt x="640" y="266"/>
                    </a:lnTo>
                    <a:lnTo>
                      <a:pt x="640" y="264"/>
                    </a:lnTo>
                    <a:lnTo>
                      <a:pt x="638" y="264"/>
                    </a:lnTo>
                    <a:lnTo>
                      <a:pt x="636" y="262"/>
                    </a:lnTo>
                    <a:lnTo>
                      <a:pt x="634" y="260"/>
                    </a:lnTo>
                    <a:lnTo>
                      <a:pt x="632" y="258"/>
                    </a:lnTo>
                    <a:lnTo>
                      <a:pt x="630" y="258"/>
                    </a:lnTo>
                    <a:lnTo>
                      <a:pt x="628" y="256"/>
                    </a:lnTo>
                    <a:lnTo>
                      <a:pt x="626" y="252"/>
                    </a:lnTo>
                    <a:lnTo>
                      <a:pt x="624" y="250"/>
                    </a:lnTo>
                    <a:lnTo>
                      <a:pt x="622" y="248"/>
                    </a:lnTo>
                    <a:lnTo>
                      <a:pt x="622" y="246"/>
                    </a:lnTo>
                    <a:lnTo>
                      <a:pt x="618" y="244"/>
                    </a:lnTo>
                    <a:lnTo>
                      <a:pt x="614" y="240"/>
                    </a:lnTo>
                    <a:lnTo>
                      <a:pt x="612" y="238"/>
                    </a:lnTo>
                    <a:lnTo>
                      <a:pt x="610" y="238"/>
                    </a:lnTo>
                    <a:lnTo>
                      <a:pt x="608" y="236"/>
                    </a:lnTo>
                    <a:lnTo>
                      <a:pt x="606" y="236"/>
                    </a:lnTo>
                    <a:lnTo>
                      <a:pt x="604" y="236"/>
                    </a:lnTo>
                    <a:lnTo>
                      <a:pt x="602" y="234"/>
                    </a:lnTo>
                    <a:lnTo>
                      <a:pt x="600" y="234"/>
                    </a:lnTo>
                    <a:lnTo>
                      <a:pt x="598" y="234"/>
                    </a:lnTo>
                    <a:lnTo>
                      <a:pt x="596" y="234"/>
                    </a:lnTo>
                    <a:lnTo>
                      <a:pt x="594" y="234"/>
                    </a:lnTo>
                    <a:lnTo>
                      <a:pt x="592" y="234"/>
                    </a:lnTo>
                    <a:lnTo>
                      <a:pt x="592" y="236"/>
                    </a:lnTo>
                    <a:lnTo>
                      <a:pt x="592" y="236"/>
                    </a:lnTo>
                    <a:lnTo>
                      <a:pt x="590" y="236"/>
                    </a:lnTo>
                    <a:lnTo>
                      <a:pt x="590" y="236"/>
                    </a:lnTo>
                    <a:lnTo>
                      <a:pt x="590" y="238"/>
                    </a:lnTo>
                    <a:lnTo>
                      <a:pt x="588" y="240"/>
                    </a:lnTo>
                    <a:lnTo>
                      <a:pt x="588" y="244"/>
                    </a:lnTo>
                    <a:lnTo>
                      <a:pt x="586" y="246"/>
                    </a:lnTo>
                    <a:lnTo>
                      <a:pt x="586" y="250"/>
                    </a:lnTo>
                    <a:lnTo>
                      <a:pt x="586" y="252"/>
                    </a:lnTo>
                    <a:lnTo>
                      <a:pt x="584" y="256"/>
                    </a:lnTo>
                    <a:lnTo>
                      <a:pt x="582" y="260"/>
                    </a:lnTo>
                    <a:lnTo>
                      <a:pt x="578" y="268"/>
                    </a:lnTo>
                    <a:lnTo>
                      <a:pt x="576" y="272"/>
                    </a:lnTo>
                    <a:lnTo>
                      <a:pt x="574" y="278"/>
                    </a:lnTo>
                    <a:lnTo>
                      <a:pt x="572" y="280"/>
                    </a:lnTo>
                    <a:lnTo>
                      <a:pt x="572" y="284"/>
                    </a:lnTo>
                    <a:lnTo>
                      <a:pt x="570" y="286"/>
                    </a:lnTo>
                    <a:lnTo>
                      <a:pt x="570" y="286"/>
                    </a:lnTo>
                    <a:lnTo>
                      <a:pt x="568" y="288"/>
                    </a:lnTo>
                    <a:lnTo>
                      <a:pt x="566" y="288"/>
                    </a:lnTo>
                    <a:lnTo>
                      <a:pt x="564" y="290"/>
                    </a:lnTo>
                    <a:lnTo>
                      <a:pt x="562" y="290"/>
                    </a:lnTo>
                    <a:lnTo>
                      <a:pt x="560" y="292"/>
                    </a:lnTo>
                    <a:lnTo>
                      <a:pt x="558" y="292"/>
                    </a:lnTo>
                    <a:lnTo>
                      <a:pt x="556" y="292"/>
                    </a:lnTo>
                    <a:lnTo>
                      <a:pt x="554" y="294"/>
                    </a:lnTo>
                    <a:lnTo>
                      <a:pt x="552" y="294"/>
                    </a:lnTo>
                    <a:lnTo>
                      <a:pt x="550" y="294"/>
                    </a:lnTo>
                    <a:lnTo>
                      <a:pt x="546" y="294"/>
                    </a:lnTo>
                    <a:lnTo>
                      <a:pt x="542" y="292"/>
                    </a:lnTo>
                    <a:lnTo>
                      <a:pt x="538" y="292"/>
                    </a:lnTo>
                    <a:lnTo>
                      <a:pt x="536" y="290"/>
                    </a:lnTo>
                    <a:lnTo>
                      <a:pt x="534" y="290"/>
                    </a:lnTo>
                    <a:lnTo>
                      <a:pt x="532" y="290"/>
                    </a:lnTo>
                    <a:lnTo>
                      <a:pt x="530" y="288"/>
                    </a:lnTo>
                    <a:lnTo>
                      <a:pt x="530" y="288"/>
                    </a:lnTo>
                    <a:lnTo>
                      <a:pt x="528" y="286"/>
                    </a:lnTo>
                    <a:lnTo>
                      <a:pt x="528" y="286"/>
                    </a:lnTo>
                    <a:lnTo>
                      <a:pt x="528" y="286"/>
                    </a:lnTo>
                    <a:lnTo>
                      <a:pt x="528" y="284"/>
                    </a:lnTo>
                    <a:lnTo>
                      <a:pt x="528" y="284"/>
                    </a:lnTo>
                    <a:lnTo>
                      <a:pt x="528" y="282"/>
                    </a:lnTo>
                    <a:lnTo>
                      <a:pt x="528" y="282"/>
                    </a:lnTo>
                    <a:lnTo>
                      <a:pt x="530" y="280"/>
                    </a:lnTo>
                    <a:lnTo>
                      <a:pt x="530" y="278"/>
                    </a:lnTo>
                    <a:lnTo>
                      <a:pt x="532" y="278"/>
                    </a:lnTo>
                    <a:lnTo>
                      <a:pt x="532" y="278"/>
                    </a:lnTo>
                    <a:lnTo>
                      <a:pt x="532" y="276"/>
                    </a:lnTo>
                    <a:lnTo>
                      <a:pt x="534" y="276"/>
                    </a:lnTo>
                    <a:lnTo>
                      <a:pt x="534" y="276"/>
                    </a:lnTo>
                    <a:lnTo>
                      <a:pt x="536" y="274"/>
                    </a:lnTo>
                    <a:lnTo>
                      <a:pt x="540" y="274"/>
                    </a:lnTo>
                    <a:lnTo>
                      <a:pt x="544" y="274"/>
                    </a:lnTo>
                    <a:lnTo>
                      <a:pt x="546" y="272"/>
                    </a:lnTo>
                    <a:lnTo>
                      <a:pt x="546" y="272"/>
                    </a:lnTo>
                    <a:lnTo>
                      <a:pt x="550" y="270"/>
                    </a:lnTo>
                    <a:lnTo>
                      <a:pt x="554" y="268"/>
                    </a:lnTo>
                    <a:lnTo>
                      <a:pt x="556" y="268"/>
                    </a:lnTo>
                    <a:lnTo>
                      <a:pt x="558" y="266"/>
                    </a:lnTo>
                    <a:lnTo>
                      <a:pt x="560" y="266"/>
                    </a:lnTo>
                    <a:lnTo>
                      <a:pt x="560" y="264"/>
                    </a:lnTo>
                    <a:lnTo>
                      <a:pt x="562" y="264"/>
                    </a:lnTo>
                    <a:lnTo>
                      <a:pt x="562" y="262"/>
                    </a:lnTo>
                    <a:lnTo>
                      <a:pt x="564" y="260"/>
                    </a:lnTo>
                    <a:lnTo>
                      <a:pt x="564" y="256"/>
                    </a:lnTo>
                    <a:lnTo>
                      <a:pt x="564" y="254"/>
                    </a:lnTo>
                    <a:lnTo>
                      <a:pt x="566" y="252"/>
                    </a:lnTo>
                    <a:lnTo>
                      <a:pt x="566" y="250"/>
                    </a:lnTo>
                    <a:lnTo>
                      <a:pt x="566" y="248"/>
                    </a:lnTo>
                    <a:lnTo>
                      <a:pt x="566" y="248"/>
                    </a:lnTo>
                    <a:lnTo>
                      <a:pt x="566" y="246"/>
                    </a:lnTo>
                    <a:lnTo>
                      <a:pt x="564" y="244"/>
                    </a:lnTo>
                    <a:lnTo>
                      <a:pt x="564" y="240"/>
                    </a:lnTo>
                    <a:lnTo>
                      <a:pt x="562" y="236"/>
                    </a:lnTo>
                    <a:lnTo>
                      <a:pt x="560" y="230"/>
                    </a:lnTo>
                    <a:lnTo>
                      <a:pt x="558" y="226"/>
                    </a:lnTo>
                    <a:lnTo>
                      <a:pt x="556" y="218"/>
                    </a:lnTo>
                    <a:lnTo>
                      <a:pt x="554" y="214"/>
                    </a:lnTo>
                    <a:lnTo>
                      <a:pt x="554" y="214"/>
                    </a:lnTo>
                    <a:lnTo>
                      <a:pt x="554" y="212"/>
                    </a:lnTo>
                    <a:lnTo>
                      <a:pt x="554" y="210"/>
                    </a:lnTo>
                    <a:lnTo>
                      <a:pt x="552" y="208"/>
                    </a:lnTo>
                    <a:lnTo>
                      <a:pt x="554" y="206"/>
                    </a:lnTo>
                    <a:lnTo>
                      <a:pt x="554" y="202"/>
                    </a:lnTo>
                    <a:lnTo>
                      <a:pt x="554" y="202"/>
                    </a:lnTo>
                    <a:lnTo>
                      <a:pt x="554" y="200"/>
                    </a:lnTo>
                    <a:lnTo>
                      <a:pt x="552" y="198"/>
                    </a:lnTo>
                    <a:lnTo>
                      <a:pt x="552" y="198"/>
                    </a:lnTo>
                    <a:lnTo>
                      <a:pt x="550" y="194"/>
                    </a:lnTo>
                    <a:lnTo>
                      <a:pt x="550" y="190"/>
                    </a:lnTo>
                    <a:lnTo>
                      <a:pt x="548" y="186"/>
                    </a:lnTo>
                    <a:lnTo>
                      <a:pt x="548" y="182"/>
                    </a:lnTo>
                    <a:lnTo>
                      <a:pt x="546" y="178"/>
                    </a:lnTo>
                    <a:lnTo>
                      <a:pt x="544" y="168"/>
                    </a:lnTo>
                    <a:lnTo>
                      <a:pt x="542" y="156"/>
                    </a:lnTo>
                    <a:lnTo>
                      <a:pt x="538" y="144"/>
                    </a:lnTo>
                    <a:lnTo>
                      <a:pt x="536" y="140"/>
                    </a:lnTo>
                    <a:lnTo>
                      <a:pt x="536" y="134"/>
                    </a:lnTo>
                    <a:lnTo>
                      <a:pt x="536" y="132"/>
                    </a:lnTo>
                    <a:lnTo>
                      <a:pt x="534" y="128"/>
                    </a:lnTo>
                    <a:lnTo>
                      <a:pt x="534" y="126"/>
                    </a:lnTo>
                    <a:lnTo>
                      <a:pt x="532" y="124"/>
                    </a:lnTo>
                    <a:lnTo>
                      <a:pt x="532" y="122"/>
                    </a:lnTo>
                    <a:lnTo>
                      <a:pt x="530" y="120"/>
                    </a:lnTo>
                    <a:lnTo>
                      <a:pt x="530" y="118"/>
                    </a:lnTo>
                    <a:lnTo>
                      <a:pt x="528" y="116"/>
                    </a:lnTo>
                    <a:lnTo>
                      <a:pt x="526" y="114"/>
                    </a:lnTo>
                    <a:lnTo>
                      <a:pt x="524" y="112"/>
                    </a:lnTo>
                    <a:lnTo>
                      <a:pt x="522" y="110"/>
                    </a:lnTo>
                    <a:lnTo>
                      <a:pt x="522" y="110"/>
                    </a:lnTo>
                    <a:lnTo>
                      <a:pt x="520" y="110"/>
                    </a:lnTo>
                    <a:lnTo>
                      <a:pt x="520" y="110"/>
                    </a:lnTo>
                    <a:lnTo>
                      <a:pt x="518" y="110"/>
                    </a:lnTo>
                    <a:lnTo>
                      <a:pt x="516" y="108"/>
                    </a:lnTo>
                    <a:lnTo>
                      <a:pt x="514" y="108"/>
                    </a:lnTo>
                    <a:lnTo>
                      <a:pt x="510" y="110"/>
                    </a:lnTo>
                    <a:lnTo>
                      <a:pt x="508" y="110"/>
                    </a:lnTo>
                    <a:lnTo>
                      <a:pt x="506" y="110"/>
                    </a:lnTo>
                    <a:lnTo>
                      <a:pt x="504" y="112"/>
                    </a:lnTo>
                    <a:lnTo>
                      <a:pt x="502" y="112"/>
                    </a:lnTo>
                    <a:lnTo>
                      <a:pt x="502" y="112"/>
                    </a:lnTo>
                    <a:lnTo>
                      <a:pt x="500" y="112"/>
                    </a:lnTo>
                    <a:lnTo>
                      <a:pt x="500" y="114"/>
                    </a:lnTo>
                    <a:lnTo>
                      <a:pt x="498" y="116"/>
                    </a:lnTo>
                    <a:lnTo>
                      <a:pt x="498" y="116"/>
                    </a:lnTo>
                    <a:lnTo>
                      <a:pt x="496" y="120"/>
                    </a:lnTo>
                    <a:lnTo>
                      <a:pt x="496" y="124"/>
                    </a:lnTo>
                    <a:lnTo>
                      <a:pt x="494" y="126"/>
                    </a:lnTo>
                    <a:lnTo>
                      <a:pt x="492" y="130"/>
                    </a:lnTo>
                    <a:lnTo>
                      <a:pt x="492" y="136"/>
                    </a:lnTo>
                    <a:lnTo>
                      <a:pt x="492" y="138"/>
                    </a:lnTo>
                    <a:lnTo>
                      <a:pt x="492" y="138"/>
                    </a:lnTo>
                    <a:lnTo>
                      <a:pt x="490" y="142"/>
                    </a:lnTo>
                    <a:lnTo>
                      <a:pt x="490" y="148"/>
                    </a:lnTo>
                    <a:lnTo>
                      <a:pt x="490" y="152"/>
                    </a:lnTo>
                    <a:lnTo>
                      <a:pt x="490" y="156"/>
                    </a:lnTo>
                    <a:lnTo>
                      <a:pt x="490" y="158"/>
                    </a:lnTo>
                    <a:lnTo>
                      <a:pt x="488" y="158"/>
                    </a:lnTo>
                    <a:lnTo>
                      <a:pt x="488" y="160"/>
                    </a:lnTo>
                    <a:lnTo>
                      <a:pt x="488" y="162"/>
                    </a:lnTo>
                    <a:lnTo>
                      <a:pt x="488" y="162"/>
                    </a:lnTo>
                    <a:lnTo>
                      <a:pt x="486" y="162"/>
                    </a:lnTo>
                    <a:lnTo>
                      <a:pt x="486" y="164"/>
                    </a:lnTo>
                    <a:lnTo>
                      <a:pt x="484" y="164"/>
                    </a:lnTo>
                    <a:lnTo>
                      <a:pt x="482" y="166"/>
                    </a:lnTo>
                    <a:lnTo>
                      <a:pt x="480" y="166"/>
                    </a:lnTo>
                    <a:lnTo>
                      <a:pt x="476" y="168"/>
                    </a:lnTo>
                    <a:lnTo>
                      <a:pt x="474" y="168"/>
                    </a:lnTo>
                    <a:lnTo>
                      <a:pt x="474" y="170"/>
                    </a:lnTo>
                    <a:lnTo>
                      <a:pt x="472" y="170"/>
                    </a:lnTo>
                    <a:lnTo>
                      <a:pt x="472" y="170"/>
                    </a:lnTo>
                    <a:lnTo>
                      <a:pt x="472" y="172"/>
                    </a:lnTo>
                    <a:lnTo>
                      <a:pt x="470" y="172"/>
                    </a:lnTo>
                    <a:lnTo>
                      <a:pt x="470" y="172"/>
                    </a:lnTo>
                    <a:lnTo>
                      <a:pt x="470" y="174"/>
                    </a:lnTo>
                    <a:lnTo>
                      <a:pt x="470" y="178"/>
                    </a:lnTo>
                    <a:lnTo>
                      <a:pt x="470" y="180"/>
                    </a:lnTo>
                    <a:lnTo>
                      <a:pt x="472" y="182"/>
                    </a:lnTo>
                    <a:lnTo>
                      <a:pt x="472" y="184"/>
                    </a:lnTo>
                    <a:lnTo>
                      <a:pt x="472" y="186"/>
                    </a:lnTo>
                    <a:lnTo>
                      <a:pt x="472" y="188"/>
                    </a:lnTo>
                    <a:lnTo>
                      <a:pt x="474" y="190"/>
                    </a:lnTo>
                    <a:lnTo>
                      <a:pt x="474" y="192"/>
                    </a:lnTo>
                    <a:lnTo>
                      <a:pt x="476" y="194"/>
                    </a:lnTo>
                    <a:lnTo>
                      <a:pt x="478" y="196"/>
                    </a:lnTo>
                    <a:lnTo>
                      <a:pt x="480" y="200"/>
                    </a:lnTo>
                    <a:lnTo>
                      <a:pt x="482" y="202"/>
                    </a:lnTo>
                    <a:lnTo>
                      <a:pt x="488" y="212"/>
                    </a:lnTo>
                    <a:lnTo>
                      <a:pt x="494" y="220"/>
                    </a:lnTo>
                    <a:lnTo>
                      <a:pt x="496" y="222"/>
                    </a:lnTo>
                    <a:lnTo>
                      <a:pt x="498" y="224"/>
                    </a:lnTo>
                    <a:lnTo>
                      <a:pt x="502" y="228"/>
                    </a:lnTo>
                    <a:lnTo>
                      <a:pt x="502" y="230"/>
                    </a:lnTo>
                    <a:lnTo>
                      <a:pt x="502" y="230"/>
                    </a:lnTo>
                    <a:lnTo>
                      <a:pt x="504" y="234"/>
                    </a:lnTo>
                    <a:lnTo>
                      <a:pt x="506" y="236"/>
                    </a:lnTo>
                    <a:lnTo>
                      <a:pt x="506" y="238"/>
                    </a:lnTo>
                    <a:lnTo>
                      <a:pt x="506" y="240"/>
                    </a:lnTo>
                    <a:lnTo>
                      <a:pt x="506" y="240"/>
                    </a:lnTo>
                    <a:lnTo>
                      <a:pt x="506" y="242"/>
                    </a:lnTo>
                    <a:lnTo>
                      <a:pt x="506" y="242"/>
                    </a:lnTo>
                    <a:lnTo>
                      <a:pt x="506" y="242"/>
                    </a:lnTo>
                    <a:lnTo>
                      <a:pt x="506" y="244"/>
                    </a:lnTo>
                    <a:lnTo>
                      <a:pt x="504" y="244"/>
                    </a:lnTo>
                    <a:lnTo>
                      <a:pt x="502" y="246"/>
                    </a:lnTo>
                    <a:lnTo>
                      <a:pt x="500" y="246"/>
                    </a:lnTo>
                    <a:lnTo>
                      <a:pt x="498" y="246"/>
                    </a:lnTo>
                    <a:lnTo>
                      <a:pt x="496" y="248"/>
                    </a:lnTo>
                    <a:lnTo>
                      <a:pt x="494" y="248"/>
                    </a:lnTo>
                    <a:lnTo>
                      <a:pt x="494" y="248"/>
                    </a:lnTo>
                    <a:lnTo>
                      <a:pt x="492" y="246"/>
                    </a:lnTo>
                    <a:lnTo>
                      <a:pt x="492" y="246"/>
                    </a:lnTo>
                    <a:lnTo>
                      <a:pt x="490" y="246"/>
                    </a:lnTo>
                    <a:lnTo>
                      <a:pt x="490" y="244"/>
                    </a:lnTo>
                    <a:lnTo>
                      <a:pt x="488" y="244"/>
                    </a:lnTo>
                    <a:lnTo>
                      <a:pt x="488" y="242"/>
                    </a:lnTo>
                    <a:lnTo>
                      <a:pt x="486" y="238"/>
                    </a:lnTo>
                    <a:lnTo>
                      <a:pt x="482" y="232"/>
                    </a:lnTo>
                    <a:lnTo>
                      <a:pt x="480" y="230"/>
                    </a:lnTo>
                    <a:lnTo>
                      <a:pt x="480" y="228"/>
                    </a:lnTo>
                    <a:lnTo>
                      <a:pt x="478" y="228"/>
                    </a:lnTo>
                    <a:lnTo>
                      <a:pt x="476" y="226"/>
                    </a:lnTo>
                    <a:lnTo>
                      <a:pt x="474" y="224"/>
                    </a:lnTo>
                    <a:lnTo>
                      <a:pt x="470" y="222"/>
                    </a:lnTo>
                    <a:lnTo>
                      <a:pt x="468" y="220"/>
                    </a:lnTo>
                    <a:lnTo>
                      <a:pt x="464" y="218"/>
                    </a:lnTo>
                    <a:lnTo>
                      <a:pt x="460" y="216"/>
                    </a:lnTo>
                    <a:lnTo>
                      <a:pt x="458" y="216"/>
                    </a:lnTo>
                    <a:lnTo>
                      <a:pt x="454" y="214"/>
                    </a:lnTo>
                    <a:lnTo>
                      <a:pt x="452" y="214"/>
                    </a:lnTo>
                    <a:lnTo>
                      <a:pt x="448" y="212"/>
                    </a:lnTo>
                    <a:lnTo>
                      <a:pt x="444" y="210"/>
                    </a:lnTo>
                    <a:lnTo>
                      <a:pt x="440" y="210"/>
                    </a:lnTo>
                    <a:lnTo>
                      <a:pt x="432" y="208"/>
                    </a:lnTo>
                    <a:lnTo>
                      <a:pt x="426" y="206"/>
                    </a:lnTo>
                    <a:lnTo>
                      <a:pt x="420" y="206"/>
                    </a:lnTo>
                    <a:lnTo>
                      <a:pt x="418" y="206"/>
                    </a:lnTo>
                    <a:lnTo>
                      <a:pt x="414" y="204"/>
                    </a:lnTo>
                    <a:lnTo>
                      <a:pt x="410" y="204"/>
                    </a:lnTo>
                    <a:lnTo>
                      <a:pt x="408" y="204"/>
                    </a:lnTo>
                    <a:lnTo>
                      <a:pt x="406" y="204"/>
                    </a:lnTo>
                    <a:lnTo>
                      <a:pt x="404" y="204"/>
                    </a:lnTo>
                    <a:lnTo>
                      <a:pt x="404" y="204"/>
                    </a:lnTo>
                    <a:lnTo>
                      <a:pt x="402" y="206"/>
                    </a:lnTo>
                    <a:lnTo>
                      <a:pt x="402" y="206"/>
                    </a:lnTo>
                    <a:lnTo>
                      <a:pt x="400" y="208"/>
                    </a:lnTo>
                    <a:lnTo>
                      <a:pt x="398" y="208"/>
                    </a:lnTo>
                    <a:lnTo>
                      <a:pt x="398" y="210"/>
                    </a:lnTo>
                    <a:lnTo>
                      <a:pt x="396" y="212"/>
                    </a:lnTo>
                    <a:lnTo>
                      <a:pt x="396" y="212"/>
                    </a:lnTo>
                    <a:lnTo>
                      <a:pt x="396" y="214"/>
                    </a:lnTo>
                    <a:lnTo>
                      <a:pt x="396" y="214"/>
                    </a:lnTo>
                    <a:lnTo>
                      <a:pt x="396" y="216"/>
                    </a:lnTo>
                    <a:lnTo>
                      <a:pt x="396" y="216"/>
                    </a:lnTo>
                    <a:lnTo>
                      <a:pt x="396" y="216"/>
                    </a:lnTo>
                    <a:lnTo>
                      <a:pt x="396" y="216"/>
                    </a:lnTo>
                    <a:lnTo>
                      <a:pt x="398" y="218"/>
                    </a:lnTo>
                    <a:lnTo>
                      <a:pt x="400" y="218"/>
                    </a:lnTo>
                    <a:lnTo>
                      <a:pt x="402" y="220"/>
                    </a:lnTo>
                    <a:lnTo>
                      <a:pt x="402" y="220"/>
                    </a:lnTo>
                    <a:lnTo>
                      <a:pt x="404" y="220"/>
                    </a:lnTo>
                    <a:lnTo>
                      <a:pt x="404" y="220"/>
                    </a:lnTo>
                    <a:lnTo>
                      <a:pt x="404" y="222"/>
                    </a:lnTo>
                    <a:lnTo>
                      <a:pt x="404" y="222"/>
                    </a:lnTo>
                    <a:lnTo>
                      <a:pt x="404" y="224"/>
                    </a:lnTo>
                    <a:lnTo>
                      <a:pt x="404" y="228"/>
                    </a:lnTo>
                    <a:lnTo>
                      <a:pt x="404" y="230"/>
                    </a:lnTo>
                    <a:lnTo>
                      <a:pt x="404" y="232"/>
                    </a:lnTo>
                    <a:lnTo>
                      <a:pt x="404" y="236"/>
                    </a:lnTo>
                    <a:lnTo>
                      <a:pt x="404" y="238"/>
                    </a:lnTo>
                    <a:lnTo>
                      <a:pt x="402" y="238"/>
                    </a:lnTo>
                    <a:lnTo>
                      <a:pt x="402" y="240"/>
                    </a:lnTo>
                    <a:lnTo>
                      <a:pt x="402" y="240"/>
                    </a:lnTo>
                    <a:lnTo>
                      <a:pt x="400" y="242"/>
                    </a:lnTo>
                    <a:lnTo>
                      <a:pt x="398" y="242"/>
                    </a:lnTo>
                    <a:lnTo>
                      <a:pt x="396" y="242"/>
                    </a:lnTo>
                    <a:lnTo>
                      <a:pt x="394" y="244"/>
                    </a:lnTo>
                    <a:lnTo>
                      <a:pt x="392" y="244"/>
                    </a:lnTo>
                    <a:lnTo>
                      <a:pt x="390" y="244"/>
                    </a:lnTo>
                    <a:lnTo>
                      <a:pt x="390" y="244"/>
                    </a:lnTo>
                    <a:lnTo>
                      <a:pt x="390" y="244"/>
                    </a:lnTo>
                    <a:lnTo>
                      <a:pt x="388" y="242"/>
                    </a:lnTo>
                    <a:lnTo>
                      <a:pt x="388" y="242"/>
                    </a:lnTo>
                    <a:lnTo>
                      <a:pt x="388" y="242"/>
                    </a:lnTo>
                    <a:lnTo>
                      <a:pt x="388" y="240"/>
                    </a:lnTo>
                    <a:lnTo>
                      <a:pt x="388" y="238"/>
                    </a:lnTo>
                    <a:lnTo>
                      <a:pt x="388" y="236"/>
                    </a:lnTo>
                    <a:lnTo>
                      <a:pt x="388" y="232"/>
                    </a:lnTo>
                    <a:lnTo>
                      <a:pt x="388" y="230"/>
                    </a:lnTo>
                    <a:lnTo>
                      <a:pt x="386" y="230"/>
                    </a:lnTo>
                    <a:lnTo>
                      <a:pt x="386" y="228"/>
                    </a:lnTo>
                    <a:lnTo>
                      <a:pt x="386" y="228"/>
                    </a:lnTo>
                    <a:lnTo>
                      <a:pt x="386" y="226"/>
                    </a:lnTo>
                    <a:lnTo>
                      <a:pt x="384" y="226"/>
                    </a:lnTo>
                    <a:lnTo>
                      <a:pt x="384" y="226"/>
                    </a:lnTo>
                    <a:lnTo>
                      <a:pt x="382" y="226"/>
                    </a:lnTo>
                    <a:lnTo>
                      <a:pt x="380" y="226"/>
                    </a:lnTo>
                    <a:lnTo>
                      <a:pt x="380" y="226"/>
                    </a:lnTo>
                    <a:lnTo>
                      <a:pt x="378" y="226"/>
                    </a:lnTo>
                    <a:lnTo>
                      <a:pt x="376" y="226"/>
                    </a:lnTo>
                    <a:lnTo>
                      <a:pt x="376" y="226"/>
                    </a:lnTo>
                    <a:lnTo>
                      <a:pt x="374" y="226"/>
                    </a:lnTo>
                    <a:lnTo>
                      <a:pt x="374" y="226"/>
                    </a:lnTo>
                    <a:lnTo>
                      <a:pt x="374" y="228"/>
                    </a:lnTo>
                    <a:lnTo>
                      <a:pt x="372" y="230"/>
                    </a:lnTo>
                    <a:lnTo>
                      <a:pt x="370" y="232"/>
                    </a:lnTo>
                    <a:lnTo>
                      <a:pt x="370" y="234"/>
                    </a:lnTo>
                    <a:lnTo>
                      <a:pt x="368" y="236"/>
                    </a:lnTo>
                    <a:lnTo>
                      <a:pt x="366" y="238"/>
                    </a:lnTo>
                    <a:lnTo>
                      <a:pt x="366" y="238"/>
                    </a:lnTo>
                    <a:lnTo>
                      <a:pt x="366" y="238"/>
                    </a:lnTo>
                    <a:lnTo>
                      <a:pt x="364" y="238"/>
                    </a:lnTo>
                    <a:lnTo>
                      <a:pt x="362" y="238"/>
                    </a:lnTo>
                    <a:lnTo>
                      <a:pt x="360" y="240"/>
                    </a:lnTo>
                    <a:lnTo>
                      <a:pt x="358" y="240"/>
                    </a:lnTo>
                    <a:lnTo>
                      <a:pt x="354" y="238"/>
                    </a:lnTo>
                    <a:lnTo>
                      <a:pt x="350" y="238"/>
                    </a:lnTo>
                    <a:lnTo>
                      <a:pt x="346" y="238"/>
                    </a:lnTo>
                    <a:lnTo>
                      <a:pt x="342" y="238"/>
                    </a:lnTo>
                    <a:lnTo>
                      <a:pt x="340" y="238"/>
                    </a:lnTo>
                    <a:lnTo>
                      <a:pt x="338" y="238"/>
                    </a:lnTo>
                    <a:lnTo>
                      <a:pt x="336" y="238"/>
                    </a:lnTo>
                    <a:lnTo>
                      <a:pt x="336" y="238"/>
                    </a:lnTo>
                    <a:lnTo>
                      <a:pt x="334" y="238"/>
                    </a:lnTo>
                    <a:lnTo>
                      <a:pt x="334" y="240"/>
                    </a:lnTo>
                    <a:lnTo>
                      <a:pt x="334" y="240"/>
                    </a:lnTo>
                    <a:lnTo>
                      <a:pt x="332" y="240"/>
                    </a:lnTo>
                    <a:lnTo>
                      <a:pt x="332" y="242"/>
                    </a:lnTo>
                    <a:lnTo>
                      <a:pt x="330" y="246"/>
                    </a:lnTo>
                    <a:lnTo>
                      <a:pt x="328" y="248"/>
                    </a:lnTo>
                    <a:lnTo>
                      <a:pt x="328" y="250"/>
                    </a:lnTo>
                    <a:lnTo>
                      <a:pt x="326" y="250"/>
                    </a:lnTo>
                    <a:lnTo>
                      <a:pt x="326" y="250"/>
                    </a:lnTo>
                    <a:lnTo>
                      <a:pt x="324" y="250"/>
                    </a:lnTo>
                    <a:lnTo>
                      <a:pt x="324" y="250"/>
                    </a:lnTo>
                    <a:lnTo>
                      <a:pt x="324" y="250"/>
                    </a:lnTo>
                    <a:lnTo>
                      <a:pt x="322" y="250"/>
                    </a:lnTo>
                    <a:lnTo>
                      <a:pt x="322" y="250"/>
                    </a:lnTo>
                    <a:lnTo>
                      <a:pt x="322" y="248"/>
                    </a:lnTo>
                    <a:lnTo>
                      <a:pt x="320" y="246"/>
                    </a:lnTo>
                    <a:lnTo>
                      <a:pt x="320" y="244"/>
                    </a:lnTo>
                    <a:lnTo>
                      <a:pt x="318" y="240"/>
                    </a:lnTo>
                    <a:lnTo>
                      <a:pt x="318" y="238"/>
                    </a:lnTo>
                    <a:lnTo>
                      <a:pt x="318" y="238"/>
                    </a:lnTo>
                    <a:lnTo>
                      <a:pt x="316" y="236"/>
                    </a:lnTo>
                    <a:lnTo>
                      <a:pt x="316" y="236"/>
                    </a:lnTo>
                    <a:lnTo>
                      <a:pt x="316" y="236"/>
                    </a:lnTo>
                    <a:lnTo>
                      <a:pt x="314" y="236"/>
                    </a:lnTo>
                    <a:lnTo>
                      <a:pt x="312" y="236"/>
                    </a:lnTo>
                    <a:lnTo>
                      <a:pt x="312" y="236"/>
                    </a:lnTo>
                    <a:lnTo>
                      <a:pt x="310" y="236"/>
                    </a:lnTo>
                    <a:lnTo>
                      <a:pt x="308" y="238"/>
                    </a:lnTo>
                    <a:lnTo>
                      <a:pt x="306" y="238"/>
                    </a:lnTo>
                    <a:lnTo>
                      <a:pt x="302" y="240"/>
                    </a:lnTo>
                    <a:lnTo>
                      <a:pt x="296" y="242"/>
                    </a:lnTo>
                    <a:lnTo>
                      <a:pt x="292" y="244"/>
                    </a:lnTo>
                    <a:lnTo>
                      <a:pt x="288" y="246"/>
                    </a:lnTo>
                    <a:lnTo>
                      <a:pt x="284" y="248"/>
                    </a:lnTo>
                    <a:lnTo>
                      <a:pt x="280" y="248"/>
                    </a:lnTo>
                    <a:lnTo>
                      <a:pt x="276" y="250"/>
                    </a:lnTo>
                    <a:lnTo>
                      <a:pt x="274" y="252"/>
                    </a:lnTo>
                    <a:lnTo>
                      <a:pt x="272" y="252"/>
                    </a:lnTo>
                    <a:lnTo>
                      <a:pt x="270" y="254"/>
                    </a:lnTo>
                    <a:lnTo>
                      <a:pt x="268" y="256"/>
                    </a:lnTo>
                    <a:lnTo>
                      <a:pt x="266" y="258"/>
                    </a:lnTo>
                    <a:lnTo>
                      <a:pt x="262" y="260"/>
                    </a:lnTo>
                    <a:lnTo>
                      <a:pt x="256" y="266"/>
                    </a:lnTo>
                    <a:lnTo>
                      <a:pt x="254" y="268"/>
                    </a:lnTo>
                    <a:lnTo>
                      <a:pt x="252" y="270"/>
                    </a:lnTo>
                    <a:lnTo>
                      <a:pt x="248" y="272"/>
                    </a:lnTo>
                    <a:lnTo>
                      <a:pt x="244" y="274"/>
                    </a:lnTo>
                    <a:lnTo>
                      <a:pt x="242" y="276"/>
                    </a:lnTo>
                    <a:lnTo>
                      <a:pt x="238" y="278"/>
                    </a:lnTo>
                    <a:lnTo>
                      <a:pt x="238" y="278"/>
                    </a:lnTo>
                    <a:lnTo>
                      <a:pt x="236" y="280"/>
                    </a:lnTo>
                    <a:lnTo>
                      <a:pt x="234" y="280"/>
                    </a:lnTo>
                    <a:lnTo>
                      <a:pt x="234" y="280"/>
                    </a:lnTo>
                    <a:lnTo>
                      <a:pt x="232" y="280"/>
                    </a:lnTo>
                    <a:lnTo>
                      <a:pt x="230" y="280"/>
                    </a:lnTo>
                    <a:lnTo>
                      <a:pt x="230" y="280"/>
                    </a:lnTo>
                    <a:lnTo>
                      <a:pt x="230" y="278"/>
                    </a:lnTo>
                    <a:lnTo>
                      <a:pt x="228" y="278"/>
                    </a:lnTo>
                    <a:lnTo>
                      <a:pt x="228" y="278"/>
                    </a:lnTo>
                    <a:lnTo>
                      <a:pt x="228" y="276"/>
                    </a:lnTo>
                    <a:lnTo>
                      <a:pt x="226" y="274"/>
                    </a:lnTo>
                    <a:lnTo>
                      <a:pt x="226" y="272"/>
                    </a:lnTo>
                    <a:lnTo>
                      <a:pt x="224" y="270"/>
                    </a:lnTo>
                    <a:lnTo>
                      <a:pt x="224" y="266"/>
                    </a:lnTo>
                    <a:lnTo>
                      <a:pt x="224" y="264"/>
                    </a:lnTo>
                    <a:lnTo>
                      <a:pt x="224" y="264"/>
                    </a:lnTo>
                    <a:lnTo>
                      <a:pt x="224" y="260"/>
                    </a:lnTo>
                    <a:lnTo>
                      <a:pt x="224" y="256"/>
                    </a:lnTo>
                    <a:lnTo>
                      <a:pt x="224" y="256"/>
                    </a:lnTo>
                    <a:lnTo>
                      <a:pt x="224" y="254"/>
                    </a:lnTo>
                    <a:lnTo>
                      <a:pt x="222" y="252"/>
                    </a:lnTo>
                    <a:lnTo>
                      <a:pt x="222" y="250"/>
                    </a:lnTo>
                    <a:lnTo>
                      <a:pt x="220" y="248"/>
                    </a:lnTo>
                    <a:lnTo>
                      <a:pt x="218" y="246"/>
                    </a:lnTo>
                    <a:lnTo>
                      <a:pt x="216" y="244"/>
                    </a:lnTo>
                    <a:lnTo>
                      <a:pt x="214" y="242"/>
                    </a:lnTo>
                    <a:lnTo>
                      <a:pt x="212" y="240"/>
                    </a:lnTo>
                    <a:lnTo>
                      <a:pt x="210" y="240"/>
                    </a:lnTo>
                    <a:lnTo>
                      <a:pt x="210" y="240"/>
                    </a:lnTo>
                    <a:lnTo>
                      <a:pt x="208" y="238"/>
                    </a:lnTo>
                    <a:lnTo>
                      <a:pt x="204" y="238"/>
                    </a:lnTo>
                    <a:lnTo>
                      <a:pt x="202" y="238"/>
                    </a:lnTo>
                    <a:lnTo>
                      <a:pt x="198" y="238"/>
                    </a:lnTo>
                    <a:lnTo>
                      <a:pt x="194" y="238"/>
                    </a:lnTo>
                    <a:lnTo>
                      <a:pt x="194" y="238"/>
                    </a:lnTo>
                    <a:lnTo>
                      <a:pt x="192" y="240"/>
                    </a:lnTo>
                    <a:lnTo>
                      <a:pt x="190" y="240"/>
                    </a:lnTo>
                    <a:lnTo>
                      <a:pt x="190" y="240"/>
                    </a:lnTo>
                    <a:lnTo>
                      <a:pt x="188" y="242"/>
                    </a:lnTo>
                    <a:lnTo>
                      <a:pt x="188" y="242"/>
                    </a:lnTo>
                    <a:lnTo>
                      <a:pt x="188" y="242"/>
                    </a:lnTo>
                    <a:lnTo>
                      <a:pt x="188" y="244"/>
                    </a:lnTo>
                    <a:lnTo>
                      <a:pt x="188" y="244"/>
                    </a:lnTo>
                    <a:lnTo>
                      <a:pt x="188" y="244"/>
                    </a:lnTo>
                    <a:lnTo>
                      <a:pt x="188" y="246"/>
                    </a:lnTo>
                    <a:lnTo>
                      <a:pt x="190" y="248"/>
                    </a:lnTo>
                    <a:lnTo>
                      <a:pt x="192" y="252"/>
                    </a:lnTo>
                    <a:lnTo>
                      <a:pt x="192" y="252"/>
                    </a:lnTo>
                    <a:lnTo>
                      <a:pt x="194" y="254"/>
                    </a:lnTo>
                    <a:lnTo>
                      <a:pt x="194" y="258"/>
                    </a:lnTo>
                    <a:lnTo>
                      <a:pt x="196" y="262"/>
                    </a:lnTo>
                    <a:lnTo>
                      <a:pt x="196" y="266"/>
                    </a:lnTo>
                    <a:lnTo>
                      <a:pt x="198" y="270"/>
                    </a:lnTo>
                    <a:lnTo>
                      <a:pt x="200" y="272"/>
                    </a:lnTo>
                    <a:lnTo>
                      <a:pt x="202" y="276"/>
                    </a:lnTo>
                    <a:lnTo>
                      <a:pt x="204" y="280"/>
                    </a:lnTo>
                    <a:lnTo>
                      <a:pt x="204" y="282"/>
                    </a:lnTo>
                    <a:lnTo>
                      <a:pt x="204" y="284"/>
                    </a:lnTo>
                    <a:lnTo>
                      <a:pt x="206" y="288"/>
                    </a:lnTo>
                    <a:lnTo>
                      <a:pt x="206" y="290"/>
                    </a:lnTo>
                    <a:lnTo>
                      <a:pt x="206" y="292"/>
                    </a:lnTo>
                    <a:lnTo>
                      <a:pt x="208" y="296"/>
                    </a:lnTo>
                    <a:lnTo>
                      <a:pt x="208" y="296"/>
                    </a:lnTo>
                    <a:lnTo>
                      <a:pt x="208" y="298"/>
                    </a:lnTo>
                    <a:lnTo>
                      <a:pt x="206" y="298"/>
                    </a:lnTo>
                    <a:lnTo>
                      <a:pt x="206" y="300"/>
                    </a:lnTo>
                    <a:lnTo>
                      <a:pt x="206" y="300"/>
                    </a:lnTo>
                    <a:lnTo>
                      <a:pt x="206" y="300"/>
                    </a:lnTo>
                    <a:lnTo>
                      <a:pt x="206" y="302"/>
                    </a:lnTo>
                    <a:lnTo>
                      <a:pt x="204" y="302"/>
                    </a:lnTo>
                    <a:lnTo>
                      <a:pt x="204" y="302"/>
                    </a:lnTo>
                    <a:lnTo>
                      <a:pt x="202" y="300"/>
                    </a:lnTo>
                    <a:lnTo>
                      <a:pt x="202" y="300"/>
                    </a:lnTo>
                    <a:lnTo>
                      <a:pt x="200" y="300"/>
                    </a:lnTo>
                    <a:lnTo>
                      <a:pt x="198" y="298"/>
                    </a:lnTo>
                    <a:lnTo>
                      <a:pt x="194" y="296"/>
                    </a:lnTo>
                    <a:lnTo>
                      <a:pt x="192" y="294"/>
                    </a:lnTo>
                    <a:lnTo>
                      <a:pt x="192" y="294"/>
                    </a:lnTo>
                    <a:lnTo>
                      <a:pt x="190" y="294"/>
                    </a:lnTo>
                    <a:lnTo>
                      <a:pt x="188" y="292"/>
                    </a:lnTo>
                    <a:lnTo>
                      <a:pt x="184" y="292"/>
                    </a:lnTo>
                    <a:lnTo>
                      <a:pt x="180" y="290"/>
                    </a:lnTo>
                    <a:lnTo>
                      <a:pt x="178" y="290"/>
                    </a:lnTo>
                    <a:lnTo>
                      <a:pt x="178" y="290"/>
                    </a:lnTo>
                    <a:lnTo>
                      <a:pt x="176" y="290"/>
                    </a:lnTo>
                    <a:lnTo>
                      <a:pt x="176" y="290"/>
                    </a:lnTo>
                    <a:lnTo>
                      <a:pt x="174" y="292"/>
                    </a:lnTo>
                    <a:lnTo>
                      <a:pt x="174" y="292"/>
                    </a:lnTo>
                    <a:lnTo>
                      <a:pt x="174" y="292"/>
                    </a:lnTo>
                    <a:lnTo>
                      <a:pt x="172" y="294"/>
                    </a:lnTo>
                    <a:lnTo>
                      <a:pt x="172" y="296"/>
                    </a:lnTo>
                    <a:lnTo>
                      <a:pt x="168" y="298"/>
                    </a:lnTo>
                    <a:lnTo>
                      <a:pt x="168" y="300"/>
                    </a:lnTo>
                    <a:lnTo>
                      <a:pt x="166" y="300"/>
                    </a:lnTo>
                    <a:lnTo>
                      <a:pt x="166" y="302"/>
                    </a:lnTo>
                    <a:lnTo>
                      <a:pt x="164" y="302"/>
                    </a:lnTo>
                    <a:lnTo>
                      <a:pt x="162" y="302"/>
                    </a:lnTo>
                    <a:lnTo>
                      <a:pt x="160" y="302"/>
                    </a:lnTo>
                    <a:lnTo>
                      <a:pt x="156" y="304"/>
                    </a:lnTo>
                    <a:lnTo>
                      <a:pt x="154" y="304"/>
                    </a:lnTo>
                    <a:lnTo>
                      <a:pt x="152" y="304"/>
                    </a:lnTo>
                    <a:lnTo>
                      <a:pt x="150" y="304"/>
                    </a:lnTo>
                    <a:lnTo>
                      <a:pt x="150" y="304"/>
                    </a:lnTo>
                    <a:lnTo>
                      <a:pt x="148" y="306"/>
                    </a:lnTo>
                    <a:lnTo>
                      <a:pt x="148" y="306"/>
                    </a:lnTo>
                    <a:lnTo>
                      <a:pt x="148" y="308"/>
                    </a:lnTo>
                    <a:lnTo>
                      <a:pt x="146" y="308"/>
                    </a:lnTo>
                    <a:lnTo>
                      <a:pt x="146" y="310"/>
                    </a:lnTo>
                    <a:lnTo>
                      <a:pt x="146" y="312"/>
                    </a:lnTo>
                    <a:lnTo>
                      <a:pt x="146" y="314"/>
                    </a:lnTo>
                    <a:lnTo>
                      <a:pt x="146" y="316"/>
                    </a:lnTo>
                    <a:lnTo>
                      <a:pt x="146" y="318"/>
                    </a:lnTo>
                    <a:lnTo>
                      <a:pt x="146" y="318"/>
                    </a:lnTo>
                    <a:lnTo>
                      <a:pt x="146" y="320"/>
                    </a:lnTo>
                    <a:lnTo>
                      <a:pt x="148" y="320"/>
                    </a:lnTo>
                    <a:lnTo>
                      <a:pt x="148" y="320"/>
                    </a:lnTo>
                    <a:lnTo>
                      <a:pt x="150" y="322"/>
                    </a:lnTo>
                    <a:lnTo>
                      <a:pt x="152" y="322"/>
                    </a:lnTo>
                    <a:lnTo>
                      <a:pt x="154" y="322"/>
                    </a:lnTo>
                    <a:lnTo>
                      <a:pt x="156" y="324"/>
                    </a:lnTo>
                    <a:lnTo>
                      <a:pt x="156" y="324"/>
                    </a:lnTo>
                    <a:lnTo>
                      <a:pt x="156" y="324"/>
                    </a:lnTo>
                    <a:lnTo>
                      <a:pt x="158" y="324"/>
                    </a:lnTo>
                    <a:lnTo>
                      <a:pt x="158" y="324"/>
                    </a:lnTo>
                    <a:lnTo>
                      <a:pt x="158" y="326"/>
                    </a:lnTo>
                    <a:lnTo>
                      <a:pt x="158" y="326"/>
                    </a:lnTo>
                    <a:lnTo>
                      <a:pt x="158" y="328"/>
                    </a:lnTo>
                    <a:lnTo>
                      <a:pt x="158" y="332"/>
                    </a:lnTo>
                    <a:lnTo>
                      <a:pt x="158" y="334"/>
                    </a:lnTo>
                    <a:lnTo>
                      <a:pt x="156" y="336"/>
                    </a:lnTo>
                    <a:lnTo>
                      <a:pt x="156" y="338"/>
                    </a:lnTo>
                    <a:lnTo>
                      <a:pt x="154" y="340"/>
                    </a:lnTo>
                    <a:lnTo>
                      <a:pt x="154" y="340"/>
                    </a:lnTo>
                    <a:lnTo>
                      <a:pt x="152" y="342"/>
                    </a:lnTo>
                    <a:lnTo>
                      <a:pt x="152" y="342"/>
                    </a:lnTo>
                    <a:lnTo>
                      <a:pt x="150" y="342"/>
                    </a:lnTo>
                    <a:lnTo>
                      <a:pt x="148" y="342"/>
                    </a:lnTo>
                    <a:lnTo>
                      <a:pt x="146" y="342"/>
                    </a:lnTo>
                    <a:lnTo>
                      <a:pt x="144" y="342"/>
                    </a:lnTo>
                    <a:lnTo>
                      <a:pt x="142" y="342"/>
                    </a:lnTo>
                    <a:lnTo>
                      <a:pt x="140" y="342"/>
                    </a:lnTo>
                    <a:lnTo>
                      <a:pt x="140" y="342"/>
                    </a:lnTo>
                    <a:lnTo>
                      <a:pt x="138" y="342"/>
                    </a:lnTo>
                    <a:lnTo>
                      <a:pt x="138" y="340"/>
                    </a:lnTo>
                    <a:lnTo>
                      <a:pt x="138" y="340"/>
                    </a:lnTo>
                    <a:lnTo>
                      <a:pt x="138" y="340"/>
                    </a:lnTo>
                    <a:lnTo>
                      <a:pt x="138" y="338"/>
                    </a:lnTo>
                    <a:lnTo>
                      <a:pt x="138" y="336"/>
                    </a:lnTo>
                    <a:lnTo>
                      <a:pt x="138" y="334"/>
                    </a:lnTo>
                    <a:lnTo>
                      <a:pt x="140" y="330"/>
                    </a:lnTo>
                    <a:lnTo>
                      <a:pt x="140" y="328"/>
                    </a:lnTo>
                    <a:lnTo>
                      <a:pt x="140" y="328"/>
                    </a:lnTo>
                    <a:lnTo>
                      <a:pt x="140" y="326"/>
                    </a:lnTo>
                    <a:lnTo>
                      <a:pt x="140" y="326"/>
                    </a:lnTo>
                    <a:lnTo>
                      <a:pt x="138" y="324"/>
                    </a:lnTo>
                    <a:lnTo>
                      <a:pt x="138" y="324"/>
                    </a:lnTo>
                    <a:lnTo>
                      <a:pt x="138" y="324"/>
                    </a:lnTo>
                    <a:lnTo>
                      <a:pt x="136" y="322"/>
                    </a:lnTo>
                    <a:lnTo>
                      <a:pt x="134" y="322"/>
                    </a:lnTo>
                    <a:lnTo>
                      <a:pt x="132" y="320"/>
                    </a:lnTo>
                    <a:lnTo>
                      <a:pt x="130" y="320"/>
                    </a:lnTo>
                    <a:lnTo>
                      <a:pt x="128" y="318"/>
                    </a:lnTo>
                    <a:lnTo>
                      <a:pt x="126" y="318"/>
                    </a:lnTo>
                    <a:lnTo>
                      <a:pt x="124" y="318"/>
                    </a:lnTo>
                    <a:lnTo>
                      <a:pt x="122" y="318"/>
                    </a:lnTo>
                    <a:lnTo>
                      <a:pt x="120" y="320"/>
                    </a:lnTo>
                    <a:lnTo>
                      <a:pt x="118" y="320"/>
                    </a:lnTo>
                    <a:lnTo>
                      <a:pt x="116" y="320"/>
                    </a:lnTo>
                    <a:lnTo>
                      <a:pt x="114" y="322"/>
                    </a:lnTo>
                    <a:lnTo>
                      <a:pt x="112" y="322"/>
                    </a:lnTo>
                    <a:lnTo>
                      <a:pt x="110" y="324"/>
                    </a:lnTo>
                    <a:lnTo>
                      <a:pt x="110" y="324"/>
                    </a:lnTo>
                    <a:lnTo>
                      <a:pt x="110" y="324"/>
                    </a:lnTo>
                    <a:lnTo>
                      <a:pt x="110" y="326"/>
                    </a:lnTo>
                    <a:lnTo>
                      <a:pt x="110" y="328"/>
                    </a:lnTo>
                    <a:lnTo>
                      <a:pt x="110" y="330"/>
                    </a:lnTo>
                    <a:lnTo>
                      <a:pt x="110" y="332"/>
                    </a:lnTo>
                    <a:lnTo>
                      <a:pt x="110" y="334"/>
                    </a:lnTo>
                    <a:lnTo>
                      <a:pt x="110" y="334"/>
                    </a:lnTo>
                    <a:lnTo>
                      <a:pt x="110" y="336"/>
                    </a:lnTo>
                    <a:lnTo>
                      <a:pt x="112" y="338"/>
                    </a:lnTo>
                    <a:lnTo>
                      <a:pt x="112" y="338"/>
                    </a:lnTo>
                    <a:lnTo>
                      <a:pt x="112" y="338"/>
                    </a:lnTo>
                    <a:lnTo>
                      <a:pt x="114" y="338"/>
                    </a:lnTo>
                    <a:lnTo>
                      <a:pt x="114" y="340"/>
                    </a:lnTo>
                    <a:lnTo>
                      <a:pt x="116" y="340"/>
                    </a:lnTo>
                    <a:lnTo>
                      <a:pt x="120" y="340"/>
                    </a:lnTo>
                    <a:lnTo>
                      <a:pt x="120" y="340"/>
                    </a:lnTo>
                    <a:lnTo>
                      <a:pt x="122" y="342"/>
                    </a:lnTo>
                    <a:lnTo>
                      <a:pt x="122" y="342"/>
                    </a:lnTo>
                    <a:lnTo>
                      <a:pt x="124" y="344"/>
                    </a:lnTo>
                    <a:lnTo>
                      <a:pt x="124" y="346"/>
                    </a:lnTo>
                    <a:lnTo>
                      <a:pt x="124" y="346"/>
                    </a:lnTo>
                    <a:lnTo>
                      <a:pt x="126" y="346"/>
                    </a:lnTo>
                    <a:lnTo>
                      <a:pt x="126" y="348"/>
                    </a:lnTo>
                    <a:lnTo>
                      <a:pt x="124" y="348"/>
                    </a:lnTo>
                    <a:lnTo>
                      <a:pt x="124" y="350"/>
                    </a:lnTo>
                    <a:lnTo>
                      <a:pt x="124" y="352"/>
                    </a:lnTo>
                    <a:lnTo>
                      <a:pt x="122" y="352"/>
                    </a:lnTo>
                    <a:lnTo>
                      <a:pt x="122" y="354"/>
                    </a:lnTo>
                    <a:lnTo>
                      <a:pt x="120" y="354"/>
                    </a:lnTo>
                    <a:lnTo>
                      <a:pt x="118" y="354"/>
                    </a:lnTo>
                    <a:lnTo>
                      <a:pt x="118" y="356"/>
                    </a:lnTo>
                    <a:lnTo>
                      <a:pt x="116" y="356"/>
                    </a:lnTo>
                    <a:lnTo>
                      <a:pt x="116" y="354"/>
                    </a:lnTo>
                    <a:lnTo>
                      <a:pt x="114" y="354"/>
                    </a:lnTo>
                    <a:lnTo>
                      <a:pt x="114" y="354"/>
                    </a:lnTo>
                    <a:lnTo>
                      <a:pt x="112" y="352"/>
                    </a:lnTo>
                    <a:lnTo>
                      <a:pt x="110" y="350"/>
                    </a:lnTo>
                    <a:lnTo>
                      <a:pt x="108" y="348"/>
                    </a:lnTo>
                    <a:lnTo>
                      <a:pt x="106" y="346"/>
                    </a:lnTo>
                    <a:lnTo>
                      <a:pt x="102" y="344"/>
                    </a:lnTo>
                    <a:lnTo>
                      <a:pt x="100" y="342"/>
                    </a:lnTo>
                    <a:lnTo>
                      <a:pt x="100" y="340"/>
                    </a:lnTo>
                    <a:lnTo>
                      <a:pt x="96" y="336"/>
                    </a:lnTo>
                    <a:lnTo>
                      <a:pt x="94" y="332"/>
                    </a:lnTo>
                    <a:lnTo>
                      <a:pt x="92" y="328"/>
                    </a:lnTo>
                    <a:lnTo>
                      <a:pt x="90" y="326"/>
                    </a:lnTo>
                    <a:lnTo>
                      <a:pt x="88" y="322"/>
                    </a:lnTo>
                    <a:lnTo>
                      <a:pt x="84" y="318"/>
                    </a:lnTo>
                    <a:lnTo>
                      <a:pt x="84" y="316"/>
                    </a:lnTo>
                    <a:lnTo>
                      <a:pt x="84" y="314"/>
                    </a:lnTo>
                    <a:lnTo>
                      <a:pt x="84" y="312"/>
                    </a:lnTo>
                    <a:lnTo>
                      <a:pt x="82" y="308"/>
                    </a:lnTo>
                    <a:lnTo>
                      <a:pt x="82" y="302"/>
                    </a:lnTo>
                    <a:lnTo>
                      <a:pt x="82" y="300"/>
                    </a:lnTo>
                    <a:lnTo>
                      <a:pt x="82" y="296"/>
                    </a:lnTo>
                    <a:lnTo>
                      <a:pt x="80" y="294"/>
                    </a:lnTo>
                    <a:lnTo>
                      <a:pt x="80" y="292"/>
                    </a:lnTo>
                    <a:lnTo>
                      <a:pt x="80" y="292"/>
                    </a:lnTo>
                    <a:lnTo>
                      <a:pt x="78" y="290"/>
                    </a:lnTo>
                    <a:lnTo>
                      <a:pt x="76" y="288"/>
                    </a:lnTo>
                    <a:lnTo>
                      <a:pt x="74" y="286"/>
                    </a:lnTo>
                    <a:lnTo>
                      <a:pt x="74" y="286"/>
                    </a:lnTo>
                    <a:lnTo>
                      <a:pt x="74" y="284"/>
                    </a:lnTo>
                    <a:lnTo>
                      <a:pt x="74" y="284"/>
                    </a:lnTo>
                    <a:lnTo>
                      <a:pt x="74" y="284"/>
                    </a:lnTo>
                    <a:lnTo>
                      <a:pt x="74" y="284"/>
                    </a:lnTo>
                    <a:lnTo>
                      <a:pt x="74" y="282"/>
                    </a:lnTo>
                    <a:lnTo>
                      <a:pt x="74" y="282"/>
                    </a:lnTo>
                    <a:lnTo>
                      <a:pt x="76" y="282"/>
                    </a:lnTo>
                    <a:lnTo>
                      <a:pt x="76" y="282"/>
                    </a:lnTo>
                    <a:lnTo>
                      <a:pt x="78" y="282"/>
                    </a:lnTo>
                    <a:lnTo>
                      <a:pt x="78" y="284"/>
                    </a:lnTo>
                    <a:lnTo>
                      <a:pt x="82" y="284"/>
                    </a:lnTo>
                    <a:lnTo>
                      <a:pt x="86" y="286"/>
                    </a:lnTo>
                    <a:lnTo>
                      <a:pt x="88" y="288"/>
                    </a:lnTo>
                    <a:lnTo>
                      <a:pt x="90" y="288"/>
                    </a:lnTo>
                    <a:lnTo>
                      <a:pt x="92" y="290"/>
                    </a:lnTo>
                    <a:lnTo>
                      <a:pt x="96" y="290"/>
                    </a:lnTo>
                    <a:lnTo>
                      <a:pt x="102" y="292"/>
                    </a:lnTo>
                    <a:lnTo>
                      <a:pt x="106" y="294"/>
                    </a:lnTo>
                    <a:lnTo>
                      <a:pt x="110" y="296"/>
                    </a:lnTo>
                    <a:lnTo>
                      <a:pt x="112" y="296"/>
                    </a:lnTo>
                    <a:lnTo>
                      <a:pt x="114" y="296"/>
                    </a:lnTo>
                    <a:lnTo>
                      <a:pt x="116" y="296"/>
                    </a:lnTo>
                    <a:lnTo>
                      <a:pt x="118" y="296"/>
                    </a:lnTo>
                    <a:lnTo>
                      <a:pt x="120" y="296"/>
                    </a:lnTo>
                    <a:lnTo>
                      <a:pt x="124" y="294"/>
                    </a:lnTo>
                    <a:lnTo>
                      <a:pt x="128" y="294"/>
                    </a:lnTo>
                    <a:lnTo>
                      <a:pt x="130" y="294"/>
                    </a:lnTo>
                    <a:lnTo>
                      <a:pt x="134" y="292"/>
                    </a:lnTo>
                    <a:lnTo>
                      <a:pt x="136" y="290"/>
                    </a:lnTo>
                    <a:lnTo>
                      <a:pt x="138" y="290"/>
                    </a:lnTo>
                    <a:lnTo>
                      <a:pt x="140" y="288"/>
                    </a:lnTo>
                    <a:lnTo>
                      <a:pt x="142" y="288"/>
                    </a:lnTo>
                    <a:lnTo>
                      <a:pt x="144" y="286"/>
                    </a:lnTo>
                    <a:lnTo>
                      <a:pt x="146" y="282"/>
                    </a:lnTo>
                    <a:lnTo>
                      <a:pt x="150" y="280"/>
                    </a:lnTo>
                    <a:lnTo>
                      <a:pt x="150" y="278"/>
                    </a:lnTo>
                    <a:lnTo>
                      <a:pt x="154" y="274"/>
                    </a:lnTo>
                    <a:lnTo>
                      <a:pt x="154" y="272"/>
                    </a:lnTo>
                    <a:lnTo>
                      <a:pt x="156" y="272"/>
                    </a:lnTo>
                    <a:lnTo>
                      <a:pt x="156" y="270"/>
                    </a:lnTo>
                    <a:lnTo>
                      <a:pt x="156" y="268"/>
                    </a:lnTo>
                    <a:lnTo>
                      <a:pt x="156" y="268"/>
                    </a:lnTo>
                    <a:lnTo>
                      <a:pt x="154" y="266"/>
                    </a:lnTo>
                    <a:lnTo>
                      <a:pt x="154" y="266"/>
                    </a:lnTo>
                    <a:lnTo>
                      <a:pt x="152" y="264"/>
                    </a:lnTo>
                    <a:lnTo>
                      <a:pt x="152" y="262"/>
                    </a:lnTo>
                    <a:lnTo>
                      <a:pt x="150" y="262"/>
                    </a:lnTo>
                    <a:lnTo>
                      <a:pt x="148" y="260"/>
                    </a:lnTo>
                    <a:lnTo>
                      <a:pt x="144" y="258"/>
                    </a:lnTo>
                    <a:lnTo>
                      <a:pt x="140" y="256"/>
                    </a:lnTo>
                    <a:lnTo>
                      <a:pt x="136" y="252"/>
                    </a:lnTo>
                    <a:lnTo>
                      <a:pt x="134" y="250"/>
                    </a:lnTo>
                    <a:lnTo>
                      <a:pt x="130" y="250"/>
                    </a:lnTo>
                    <a:lnTo>
                      <a:pt x="128" y="248"/>
                    </a:lnTo>
                    <a:lnTo>
                      <a:pt x="124" y="246"/>
                    </a:lnTo>
                    <a:lnTo>
                      <a:pt x="116" y="242"/>
                    </a:lnTo>
                    <a:lnTo>
                      <a:pt x="106" y="238"/>
                    </a:lnTo>
                    <a:lnTo>
                      <a:pt x="104" y="236"/>
                    </a:lnTo>
                    <a:lnTo>
                      <a:pt x="100" y="236"/>
                    </a:lnTo>
                    <a:lnTo>
                      <a:pt x="92" y="232"/>
                    </a:lnTo>
                    <a:lnTo>
                      <a:pt x="84" y="226"/>
                    </a:lnTo>
                    <a:lnTo>
                      <a:pt x="76" y="222"/>
                    </a:lnTo>
                    <a:lnTo>
                      <a:pt x="68" y="218"/>
                    </a:lnTo>
                    <a:lnTo>
                      <a:pt x="60" y="214"/>
                    </a:lnTo>
                    <a:lnTo>
                      <a:pt x="54" y="210"/>
                    </a:lnTo>
                    <a:lnTo>
                      <a:pt x="46" y="214"/>
                    </a:lnTo>
                    <a:lnTo>
                      <a:pt x="40" y="218"/>
                    </a:lnTo>
                    <a:lnTo>
                      <a:pt x="38" y="220"/>
                    </a:lnTo>
                    <a:lnTo>
                      <a:pt x="36" y="222"/>
                    </a:lnTo>
                    <a:lnTo>
                      <a:pt x="32" y="226"/>
                    </a:lnTo>
                    <a:lnTo>
                      <a:pt x="28" y="230"/>
                    </a:lnTo>
                    <a:lnTo>
                      <a:pt x="26" y="232"/>
                    </a:lnTo>
                    <a:lnTo>
                      <a:pt x="24" y="234"/>
                    </a:lnTo>
                    <a:lnTo>
                      <a:pt x="22" y="236"/>
                    </a:lnTo>
                    <a:lnTo>
                      <a:pt x="20" y="238"/>
                    </a:lnTo>
                    <a:lnTo>
                      <a:pt x="18" y="240"/>
                    </a:lnTo>
                    <a:lnTo>
                      <a:pt x="18" y="242"/>
                    </a:lnTo>
                    <a:lnTo>
                      <a:pt x="16" y="248"/>
                    </a:lnTo>
                    <a:lnTo>
                      <a:pt x="14" y="254"/>
                    </a:lnTo>
                    <a:lnTo>
                      <a:pt x="14" y="262"/>
                    </a:lnTo>
                    <a:lnTo>
                      <a:pt x="14" y="266"/>
                    </a:lnTo>
                    <a:lnTo>
                      <a:pt x="14" y="268"/>
                    </a:lnTo>
                    <a:lnTo>
                      <a:pt x="14" y="270"/>
                    </a:lnTo>
                    <a:lnTo>
                      <a:pt x="14" y="272"/>
                    </a:lnTo>
                    <a:lnTo>
                      <a:pt x="14" y="274"/>
                    </a:lnTo>
                    <a:lnTo>
                      <a:pt x="16" y="280"/>
                    </a:lnTo>
                    <a:lnTo>
                      <a:pt x="18" y="286"/>
                    </a:lnTo>
                    <a:lnTo>
                      <a:pt x="18" y="288"/>
                    </a:lnTo>
                    <a:lnTo>
                      <a:pt x="18" y="290"/>
                    </a:lnTo>
                    <a:lnTo>
                      <a:pt x="18" y="294"/>
                    </a:lnTo>
                    <a:lnTo>
                      <a:pt x="18" y="296"/>
                    </a:lnTo>
                    <a:lnTo>
                      <a:pt x="20" y="302"/>
                    </a:lnTo>
                    <a:lnTo>
                      <a:pt x="20" y="310"/>
                    </a:lnTo>
                    <a:lnTo>
                      <a:pt x="20" y="312"/>
                    </a:lnTo>
                    <a:lnTo>
                      <a:pt x="20" y="314"/>
                    </a:lnTo>
                    <a:lnTo>
                      <a:pt x="20" y="316"/>
                    </a:lnTo>
                    <a:lnTo>
                      <a:pt x="20" y="318"/>
                    </a:lnTo>
                    <a:lnTo>
                      <a:pt x="22" y="324"/>
                    </a:lnTo>
                    <a:lnTo>
                      <a:pt x="26" y="334"/>
                    </a:lnTo>
                    <a:lnTo>
                      <a:pt x="28" y="340"/>
                    </a:lnTo>
                    <a:lnTo>
                      <a:pt x="30" y="346"/>
                    </a:lnTo>
                    <a:lnTo>
                      <a:pt x="30" y="350"/>
                    </a:lnTo>
                    <a:lnTo>
                      <a:pt x="32" y="352"/>
                    </a:lnTo>
                    <a:lnTo>
                      <a:pt x="32" y="356"/>
                    </a:lnTo>
                    <a:lnTo>
                      <a:pt x="34" y="358"/>
                    </a:lnTo>
                    <a:lnTo>
                      <a:pt x="34" y="358"/>
                    </a:lnTo>
                    <a:lnTo>
                      <a:pt x="36" y="360"/>
                    </a:lnTo>
                    <a:lnTo>
                      <a:pt x="38" y="362"/>
                    </a:lnTo>
                    <a:lnTo>
                      <a:pt x="40" y="364"/>
                    </a:lnTo>
                    <a:lnTo>
                      <a:pt x="42" y="366"/>
                    </a:lnTo>
                    <a:lnTo>
                      <a:pt x="44" y="368"/>
                    </a:lnTo>
                    <a:lnTo>
                      <a:pt x="48" y="372"/>
                    </a:lnTo>
                    <a:lnTo>
                      <a:pt x="52" y="374"/>
                    </a:lnTo>
                    <a:lnTo>
                      <a:pt x="46" y="378"/>
                    </a:lnTo>
                    <a:lnTo>
                      <a:pt x="44" y="382"/>
                    </a:lnTo>
                    <a:lnTo>
                      <a:pt x="40" y="384"/>
                    </a:lnTo>
                    <a:lnTo>
                      <a:pt x="36" y="388"/>
                    </a:lnTo>
                    <a:lnTo>
                      <a:pt x="32" y="392"/>
                    </a:lnTo>
                    <a:lnTo>
                      <a:pt x="26" y="402"/>
                    </a:lnTo>
                    <a:lnTo>
                      <a:pt x="18" y="408"/>
                    </a:lnTo>
                    <a:lnTo>
                      <a:pt x="16" y="412"/>
                    </a:lnTo>
                    <a:lnTo>
                      <a:pt x="14" y="414"/>
                    </a:lnTo>
                    <a:lnTo>
                      <a:pt x="12" y="416"/>
                    </a:lnTo>
                    <a:lnTo>
                      <a:pt x="12" y="418"/>
                    </a:lnTo>
                    <a:lnTo>
                      <a:pt x="10" y="418"/>
                    </a:lnTo>
                    <a:lnTo>
                      <a:pt x="10" y="420"/>
                    </a:lnTo>
                    <a:lnTo>
                      <a:pt x="8" y="424"/>
                    </a:lnTo>
                    <a:lnTo>
                      <a:pt x="8" y="428"/>
                    </a:lnTo>
                    <a:lnTo>
                      <a:pt x="8" y="432"/>
                    </a:lnTo>
                    <a:lnTo>
                      <a:pt x="8" y="434"/>
                    </a:lnTo>
                    <a:lnTo>
                      <a:pt x="8" y="436"/>
                    </a:lnTo>
                    <a:lnTo>
                      <a:pt x="8" y="440"/>
                    </a:lnTo>
                    <a:lnTo>
                      <a:pt x="8" y="448"/>
                    </a:lnTo>
                    <a:lnTo>
                      <a:pt x="0" y="452"/>
                    </a:lnTo>
                    <a:lnTo>
                      <a:pt x="16" y="474"/>
                    </a:lnTo>
                    <a:lnTo>
                      <a:pt x="38" y="494"/>
                    </a:lnTo>
                    <a:lnTo>
                      <a:pt x="44" y="496"/>
                    </a:lnTo>
                    <a:lnTo>
                      <a:pt x="50" y="498"/>
                    </a:lnTo>
                    <a:lnTo>
                      <a:pt x="56" y="500"/>
                    </a:lnTo>
                    <a:lnTo>
                      <a:pt x="60" y="500"/>
                    </a:lnTo>
                    <a:lnTo>
                      <a:pt x="62" y="502"/>
                    </a:lnTo>
                    <a:lnTo>
                      <a:pt x="66" y="502"/>
                    </a:lnTo>
                    <a:lnTo>
                      <a:pt x="70" y="504"/>
                    </a:lnTo>
                    <a:lnTo>
                      <a:pt x="72" y="506"/>
                    </a:lnTo>
                    <a:lnTo>
                      <a:pt x="74" y="508"/>
                    </a:lnTo>
                    <a:lnTo>
                      <a:pt x="76" y="508"/>
                    </a:lnTo>
                    <a:lnTo>
                      <a:pt x="78" y="510"/>
                    </a:lnTo>
                    <a:lnTo>
                      <a:pt x="78" y="510"/>
                    </a:lnTo>
                    <a:lnTo>
                      <a:pt x="80" y="512"/>
                    </a:lnTo>
                    <a:lnTo>
                      <a:pt x="80" y="516"/>
                    </a:lnTo>
                    <a:lnTo>
                      <a:pt x="82" y="518"/>
                    </a:lnTo>
                    <a:lnTo>
                      <a:pt x="82" y="522"/>
                    </a:lnTo>
                    <a:lnTo>
                      <a:pt x="84" y="524"/>
                    </a:lnTo>
                    <a:lnTo>
                      <a:pt x="84" y="528"/>
                    </a:lnTo>
                    <a:lnTo>
                      <a:pt x="84" y="532"/>
                    </a:lnTo>
                    <a:lnTo>
                      <a:pt x="84" y="536"/>
                    </a:lnTo>
                    <a:lnTo>
                      <a:pt x="84" y="540"/>
                    </a:lnTo>
                    <a:lnTo>
                      <a:pt x="84" y="544"/>
                    </a:lnTo>
                    <a:lnTo>
                      <a:pt x="84" y="548"/>
                    </a:lnTo>
                    <a:lnTo>
                      <a:pt x="84" y="550"/>
                    </a:lnTo>
                    <a:lnTo>
                      <a:pt x="84" y="554"/>
                    </a:lnTo>
                    <a:lnTo>
                      <a:pt x="82" y="558"/>
                    </a:lnTo>
                    <a:lnTo>
                      <a:pt x="82" y="560"/>
                    </a:lnTo>
                    <a:lnTo>
                      <a:pt x="82" y="562"/>
                    </a:lnTo>
                    <a:lnTo>
                      <a:pt x="80" y="564"/>
                    </a:lnTo>
                    <a:lnTo>
                      <a:pt x="80" y="564"/>
                    </a:lnTo>
                    <a:lnTo>
                      <a:pt x="78" y="566"/>
                    </a:lnTo>
                    <a:lnTo>
                      <a:pt x="76" y="568"/>
                    </a:lnTo>
                    <a:lnTo>
                      <a:pt x="76" y="568"/>
                    </a:lnTo>
                    <a:lnTo>
                      <a:pt x="76" y="568"/>
                    </a:lnTo>
                    <a:lnTo>
                      <a:pt x="74" y="570"/>
                    </a:lnTo>
                    <a:lnTo>
                      <a:pt x="72" y="574"/>
                    </a:lnTo>
                    <a:lnTo>
                      <a:pt x="72" y="578"/>
                    </a:lnTo>
                    <a:lnTo>
                      <a:pt x="70" y="580"/>
                    </a:lnTo>
                    <a:lnTo>
                      <a:pt x="70" y="586"/>
                    </a:lnTo>
                    <a:lnTo>
                      <a:pt x="68" y="590"/>
                    </a:lnTo>
                    <a:lnTo>
                      <a:pt x="74" y="588"/>
                    </a:lnTo>
                    <a:lnTo>
                      <a:pt x="78" y="588"/>
                    </a:lnTo>
                    <a:lnTo>
                      <a:pt x="84" y="586"/>
                    </a:lnTo>
                    <a:lnTo>
                      <a:pt x="88" y="586"/>
                    </a:lnTo>
                    <a:lnTo>
                      <a:pt x="90" y="586"/>
                    </a:lnTo>
                    <a:lnTo>
                      <a:pt x="94" y="586"/>
                    </a:lnTo>
                    <a:lnTo>
                      <a:pt x="96" y="586"/>
                    </a:lnTo>
                    <a:lnTo>
                      <a:pt x="100" y="586"/>
                    </a:lnTo>
                    <a:lnTo>
                      <a:pt x="102" y="586"/>
                    </a:lnTo>
                    <a:lnTo>
                      <a:pt x="104" y="586"/>
                    </a:lnTo>
                    <a:lnTo>
                      <a:pt x="106" y="586"/>
                    </a:lnTo>
                    <a:lnTo>
                      <a:pt x="106" y="588"/>
                    </a:lnTo>
                    <a:lnTo>
                      <a:pt x="108" y="588"/>
                    </a:lnTo>
                    <a:lnTo>
                      <a:pt x="108" y="588"/>
                    </a:lnTo>
                    <a:lnTo>
                      <a:pt x="108" y="590"/>
                    </a:lnTo>
                    <a:lnTo>
                      <a:pt x="110" y="592"/>
                    </a:lnTo>
                    <a:lnTo>
                      <a:pt x="110" y="594"/>
                    </a:lnTo>
                    <a:lnTo>
                      <a:pt x="110" y="598"/>
                    </a:lnTo>
                    <a:lnTo>
                      <a:pt x="112" y="600"/>
                    </a:lnTo>
                    <a:lnTo>
                      <a:pt x="112" y="604"/>
                    </a:lnTo>
                    <a:lnTo>
                      <a:pt x="114" y="606"/>
                    </a:lnTo>
                    <a:lnTo>
                      <a:pt x="114" y="608"/>
                    </a:lnTo>
                    <a:lnTo>
                      <a:pt x="114" y="608"/>
                    </a:lnTo>
                    <a:lnTo>
                      <a:pt x="116" y="610"/>
                    </a:lnTo>
                    <a:lnTo>
                      <a:pt x="116" y="612"/>
                    </a:lnTo>
                    <a:lnTo>
                      <a:pt x="118" y="614"/>
                    </a:lnTo>
                    <a:lnTo>
                      <a:pt x="120" y="614"/>
                    </a:lnTo>
                    <a:lnTo>
                      <a:pt x="124" y="618"/>
                    </a:lnTo>
                    <a:lnTo>
                      <a:pt x="128" y="620"/>
                    </a:lnTo>
                    <a:lnTo>
                      <a:pt x="132" y="624"/>
                    </a:lnTo>
                    <a:lnTo>
                      <a:pt x="136" y="626"/>
                    </a:lnTo>
                    <a:lnTo>
                      <a:pt x="144" y="632"/>
                    </a:lnTo>
                    <a:lnTo>
                      <a:pt x="150" y="636"/>
                    </a:lnTo>
                    <a:lnTo>
                      <a:pt x="154" y="638"/>
                    </a:lnTo>
                    <a:lnTo>
                      <a:pt x="158" y="642"/>
                    </a:lnTo>
                    <a:lnTo>
                      <a:pt x="162" y="644"/>
                    </a:lnTo>
                    <a:lnTo>
                      <a:pt x="166" y="648"/>
                    </a:lnTo>
                    <a:lnTo>
                      <a:pt x="166" y="648"/>
                    </a:lnTo>
                    <a:lnTo>
                      <a:pt x="168" y="650"/>
                    </a:lnTo>
                    <a:lnTo>
                      <a:pt x="170" y="652"/>
                    </a:lnTo>
                    <a:lnTo>
                      <a:pt x="170" y="654"/>
                    </a:lnTo>
                    <a:lnTo>
                      <a:pt x="172" y="656"/>
                    </a:lnTo>
                    <a:lnTo>
                      <a:pt x="172" y="658"/>
                    </a:lnTo>
                    <a:lnTo>
                      <a:pt x="172" y="658"/>
                    </a:lnTo>
                    <a:lnTo>
                      <a:pt x="172" y="660"/>
                    </a:lnTo>
                    <a:lnTo>
                      <a:pt x="172" y="660"/>
                    </a:lnTo>
                    <a:lnTo>
                      <a:pt x="172" y="662"/>
                    </a:lnTo>
                    <a:lnTo>
                      <a:pt x="172" y="664"/>
                    </a:lnTo>
                    <a:lnTo>
                      <a:pt x="172" y="666"/>
                    </a:lnTo>
                    <a:lnTo>
                      <a:pt x="170" y="670"/>
                    </a:lnTo>
                    <a:lnTo>
                      <a:pt x="170" y="672"/>
                    </a:lnTo>
                    <a:lnTo>
                      <a:pt x="168" y="680"/>
                    </a:lnTo>
                    <a:lnTo>
                      <a:pt x="166" y="686"/>
                    </a:lnTo>
                    <a:lnTo>
                      <a:pt x="164" y="688"/>
                    </a:lnTo>
                    <a:lnTo>
                      <a:pt x="164" y="692"/>
                    </a:lnTo>
                    <a:lnTo>
                      <a:pt x="162" y="694"/>
                    </a:lnTo>
                    <a:lnTo>
                      <a:pt x="162" y="696"/>
                    </a:lnTo>
                    <a:lnTo>
                      <a:pt x="162" y="700"/>
                    </a:lnTo>
                    <a:lnTo>
                      <a:pt x="162" y="700"/>
                    </a:lnTo>
                    <a:lnTo>
                      <a:pt x="162" y="702"/>
                    </a:lnTo>
                    <a:lnTo>
                      <a:pt x="164" y="702"/>
                    </a:lnTo>
                    <a:lnTo>
                      <a:pt x="164" y="702"/>
                    </a:lnTo>
                    <a:lnTo>
                      <a:pt x="164" y="704"/>
                    </a:lnTo>
                    <a:lnTo>
                      <a:pt x="166" y="704"/>
                    </a:lnTo>
                    <a:lnTo>
                      <a:pt x="166" y="706"/>
                    </a:lnTo>
                    <a:lnTo>
                      <a:pt x="168" y="706"/>
                    </a:lnTo>
                    <a:lnTo>
                      <a:pt x="170" y="708"/>
                    </a:lnTo>
                    <a:lnTo>
                      <a:pt x="170" y="708"/>
                    </a:lnTo>
                    <a:lnTo>
                      <a:pt x="170" y="708"/>
                    </a:lnTo>
                    <a:lnTo>
                      <a:pt x="170" y="708"/>
                    </a:lnTo>
                    <a:lnTo>
                      <a:pt x="170" y="710"/>
                    </a:lnTo>
                    <a:lnTo>
                      <a:pt x="170" y="710"/>
                    </a:lnTo>
                    <a:lnTo>
                      <a:pt x="170" y="712"/>
                    </a:lnTo>
                    <a:lnTo>
                      <a:pt x="168" y="712"/>
                    </a:lnTo>
                    <a:lnTo>
                      <a:pt x="168" y="714"/>
                    </a:lnTo>
                    <a:lnTo>
                      <a:pt x="166" y="714"/>
                    </a:lnTo>
                    <a:lnTo>
                      <a:pt x="164" y="716"/>
                    </a:lnTo>
                    <a:lnTo>
                      <a:pt x="160" y="720"/>
                    </a:lnTo>
                    <a:lnTo>
                      <a:pt x="156" y="722"/>
                    </a:lnTo>
                    <a:lnTo>
                      <a:pt x="156" y="722"/>
                    </a:lnTo>
                    <a:lnTo>
                      <a:pt x="148" y="728"/>
                    </a:lnTo>
                    <a:lnTo>
                      <a:pt x="146" y="732"/>
                    </a:lnTo>
                    <a:lnTo>
                      <a:pt x="144" y="734"/>
                    </a:lnTo>
                    <a:lnTo>
                      <a:pt x="142" y="736"/>
                    </a:lnTo>
                    <a:lnTo>
                      <a:pt x="142" y="738"/>
                    </a:lnTo>
                    <a:lnTo>
                      <a:pt x="140" y="740"/>
                    </a:lnTo>
                    <a:lnTo>
                      <a:pt x="140" y="742"/>
                    </a:lnTo>
                    <a:lnTo>
                      <a:pt x="138" y="742"/>
                    </a:lnTo>
                    <a:lnTo>
                      <a:pt x="138" y="744"/>
                    </a:lnTo>
                    <a:lnTo>
                      <a:pt x="138" y="744"/>
                    </a:lnTo>
                    <a:lnTo>
                      <a:pt x="138" y="746"/>
                    </a:lnTo>
                    <a:lnTo>
                      <a:pt x="140" y="746"/>
                    </a:lnTo>
                    <a:lnTo>
                      <a:pt x="140" y="748"/>
                    </a:lnTo>
                    <a:lnTo>
                      <a:pt x="140" y="748"/>
                    </a:lnTo>
                    <a:lnTo>
                      <a:pt x="142" y="748"/>
                    </a:lnTo>
                    <a:lnTo>
                      <a:pt x="144" y="750"/>
                    </a:lnTo>
                    <a:lnTo>
                      <a:pt x="148" y="752"/>
                    </a:lnTo>
                    <a:lnTo>
                      <a:pt x="154" y="754"/>
                    </a:lnTo>
                    <a:lnTo>
                      <a:pt x="156" y="754"/>
                    </a:lnTo>
                    <a:lnTo>
                      <a:pt x="156" y="754"/>
                    </a:lnTo>
                    <a:lnTo>
                      <a:pt x="158" y="756"/>
                    </a:lnTo>
                    <a:lnTo>
                      <a:pt x="160" y="756"/>
                    </a:lnTo>
                    <a:lnTo>
                      <a:pt x="160" y="758"/>
                    </a:lnTo>
                    <a:lnTo>
                      <a:pt x="164" y="762"/>
                    </a:lnTo>
                    <a:lnTo>
                      <a:pt x="168" y="766"/>
                    </a:lnTo>
                    <a:lnTo>
                      <a:pt x="172" y="764"/>
                    </a:lnTo>
                    <a:lnTo>
                      <a:pt x="176" y="762"/>
                    </a:lnTo>
                    <a:lnTo>
                      <a:pt x="180" y="758"/>
                    </a:lnTo>
                    <a:lnTo>
                      <a:pt x="186" y="754"/>
                    </a:lnTo>
                    <a:lnTo>
                      <a:pt x="188" y="754"/>
                    </a:lnTo>
                    <a:lnTo>
                      <a:pt x="190" y="752"/>
                    </a:lnTo>
                    <a:lnTo>
                      <a:pt x="194" y="750"/>
                    </a:lnTo>
                    <a:lnTo>
                      <a:pt x="196" y="750"/>
                    </a:lnTo>
                    <a:lnTo>
                      <a:pt x="198" y="748"/>
                    </a:lnTo>
                    <a:lnTo>
                      <a:pt x="200" y="748"/>
                    </a:lnTo>
                    <a:lnTo>
                      <a:pt x="200" y="748"/>
                    </a:lnTo>
                    <a:lnTo>
                      <a:pt x="202" y="748"/>
                    </a:lnTo>
                    <a:lnTo>
                      <a:pt x="202" y="750"/>
                    </a:lnTo>
                    <a:lnTo>
                      <a:pt x="204" y="750"/>
                    </a:lnTo>
                    <a:lnTo>
                      <a:pt x="206" y="752"/>
                    </a:lnTo>
                    <a:lnTo>
                      <a:pt x="208" y="754"/>
                    </a:lnTo>
                    <a:lnTo>
                      <a:pt x="212" y="754"/>
                    </a:lnTo>
                    <a:lnTo>
                      <a:pt x="214" y="756"/>
                    </a:lnTo>
                    <a:lnTo>
                      <a:pt x="216" y="758"/>
                    </a:lnTo>
                    <a:lnTo>
                      <a:pt x="216" y="758"/>
                    </a:lnTo>
                    <a:lnTo>
                      <a:pt x="218" y="758"/>
                    </a:lnTo>
                    <a:lnTo>
                      <a:pt x="218" y="758"/>
                    </a:lnTo>
                    <a:lnTo>
                      <a:pt x="220" y="758"/>
                    </a:lnTo>
                    <a:lnTo>
                      <a:pt x="224" y="758"/>
                    </a:lnTo>
                    <a:lnTo>
                      <a:pt x="228" y="758"/>
                    </a:lnTo>
                    <a:lnTo>
                      <a:pt x="228" y="758"/>
                    </a:lnTo>
                    <a:lnTo>
                      <a:pt x="230" y="758"/>
                    </a:lnTo>
                    <a:lnTo>
                      <a:pt x="232" y="760"/>
                    </a:lnTo>
                    <a:lnTo>
                      <a:pt x="234" y="760"/>
                    </a:lnTo>
                    <a:lnTo>
                      <a:pt x="234" y="762"/>
                    </a:lnTo>
                    <a:lnTo>
                      <a:pt x="236" y="764"/>
                    </a:lnTo>
                    <a:lnTo>
                      <a:pt x="240" y="768"/>
                    </a:lnTo>
                    <a:lnTo>
                      <a:pt x="244" y="770"/>
                    </a:lnTo>
                    <a:lnTo>
                      <a:pt x="246" y="774"/>
                    </a:lnTo>
                    <a:lnTo>
                      <a:pt x="252" y="780"/>
                    </a:lnTo>
                    <a:lnTo>
                      <a:pt x="258" y="788"/>
                    </a:lnTo>
                    <a:lnTo>
                      <a:pt x="286" y="780"/>
                    </a:lnTo>
                    <a:lnTo>
                      <a:pt x="284" y="776"/>
                    </a:lnTo>
                    <a:lnTo>
                      <a:pt x="282" y="772"/>
                    </a:lnTo>
                    <a:lnTo>
                      <a:pt x="280" y="768"/>
                    </a:lnTo>
                    <a:lnTo>
                      <a:pt x="280" y="764"/>
                    </a:lnTo>
                    <a:lnTo>
                      <a:pt x="278" y="762"/>
                    </a:lnTo>
                    <a:lnTo>
                      <a:pt x="278" y="760"/>
                    </a:lnTo>
                    <a:lnTo>
                      <a:pt x="278" y="760"/>
                    </a:lnTo>
                    <a:lnTo>
                      <a:pt x="278" y="758"/>
                    </a:lnTo>
                    <a:lnTo>
                      <a:pt x="280" y="756"/>
                    </a:lnTo>
                    <a:lnTo>
                      <a:pt x="280" y="754"/>
                    </a:lnTo>
                    <a:lnTo>
                      <a:pt x="282" y="752"/>
                    </a:lnTo>
                    <a:lnTo>
                      <a:pt x="284" y="748"/>
                    </a:lnTo>
                    <a:lnTo>
                      <a:pt x="286" y="746"/>
                    </a:lnTo>
                    <a:lnTo>
                      <a:pt x="288" y="744"/>
                    </a:lnTo>
                    <a:lnTo>
                      <a:pt x="290" y="740"/>
                    </a:lnTo>
                    <a:lnTo>
                      <a:pt x="294" y="738"/>
                    </a:lnTo>
                    <a:lnTo>
                      <a:pt x="296" y="736"/>
                    </a:lnTo>
                    <a:lnTo>
                      <a:pt x="302" y="730"/>
                    </a:lnTo>
                    <a:lnTo>
                      <a:pt x="306" y="726"/>
                    </a:lnTo>
                    <a:close/>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grpSp>
        <p:grpSp>
          <p:nvGrpSpPr>
            <p:cNvPr id="447" name="Gruppieren 697">
              <a:extLst>
                <a:ext uri="{FF2B5EF4-FFF2-40B4-BE49-F238E27FC236}">
                  <a16:creationId xmlns:a16="http://schemas.microsoft.com/office/drawing/2014/main" id="{C0368658-54E6-460F-8FB8-4B87BDE200BF}"/>
                </a:ext>
              </a:extLst>
            </p:cNvPr>
            <p:cNvGrpSpPr/>
            <p:nvPr/>
          </p:nvGrpSpPr>
          <p:grpSpPr>
            <a:xfrm>
              <a:off x="9475323" y="2675079"/>
              <a:ext cx="351764" cy="492411"/>
              <a:chOff x="7218653" y="3495842"/>
              <a:chExt cx="295275" cy="457200"/>
            </a:xfrm>
            <a:solidFill>
              <a:schemeClr val="bg2"/>
            </a:solidFill>
          </p:grpSpPr>
          <p:sp>
            <p:nvSpPr>
              <p:cNvPr id="483" name="Freeform 54">
                <a:extLst>
                  <a:ext uri="{FF2B5EF4-FFF2-40B4-BE49-F238E27FC236}">
                    <a16:creationId xmlns:a16="http://schemas.microsoft.com/office/drawing/2014/main" id="{B14CF860-AA60-4F5C-AECE-8EB39347FEB2}"/>
                  </a:ext>
                </a:extLst>
              </p:cNvPr>
              <p:cNvSpPr>
                <a:spLocks/>
              </p:cNvSpPr>
              <p:nvPr/>
            </p:nvSpPr>
            <p:spPr bwMode="auto">
              <a:xfrm>
                <a:off x="7402803" y="3495842"/>
                <a:ext cx="111125" cy="142875"/>
              </a:xfrm>
              <a:custGeom>
                <a:avLst/>
                <a:gdLst>
                  <a:gd name="T0" fmla="*/ 12 w 70"/>
                  <a:gd name="T1" fmla="*/ 8 h 90"/>
                  <a:gd name="T2" fmla="*/ 12 w 70"/>
                  <a:gd name="T3" fmla="*/ 14 h 90"/>
                  <a:gd name="T4" fmla="*/ 14 w 70"/>
                  <a:gd name="T5" fmla="*/ 24 h 90"/>
                  <a:gd name="T6" fmla="*/ 16 w 70"/>
                  <a:gd name="T7" fmla="*/ 34 h 90"/>
                  <a:gd name="T8" fmla="*/ 16 w 70"/>
                  <a:gd name="T9" fmla="*/ 42 h 90"/>
                  <a:gd name="T10" fmla="*/ 16 w 70"/>
                  <a:gd name="T11" fmla="*/ 48 h 90"/>
                  <a:gd name="T12" fmla="*/ 10 w 70"/>
                  <a:gd name="T13" fmla="*/ 56 h 90"/>
                  <a:gd name="T14" fmla="*/ 6 w 70"/>
                  <a:gd name="T15" fmla="*/ 62 h 90"/>
                  <a:gd name="T16" fmla="*/ 0 w 70"/>
                  <a:gd name="T17" fmla="*/ 70 h 90"/>
                  <a:gd name="T18" fmla="*/ 0 w 70"/>
                  <a:gd name="T19" fmla="*/ 72 h 90"/>
                  <a:gd name="T20" fmla="*/ 2 w 70"/>
                  <a:gd name="T21" fmla="*/ 76 h 90"/>
                  <a:gd name="T22" fmla="*/ 6 w 70"/>
                  <a:gd name="T23" fmla="*/ 80 h 90"/>
                  <a:gd name="T24" fmla="*/ 8 w 70"/>
                  <a:gd name="T25" fmla="*/ 82 h 90"/>
                  <a:gd name="T26" fmla="*/ 12 w 70"/>
                  <a:gd name="T27" fmla="*/ 80 h 90"/>
                  <a:gd name="T28" fmla="*/ 18 w 70"/>
                  <a:gd name="T29" fmla="*/ 78 h 90"/>
                  <a:gd name="T30" fmla="*/ 24 w 70"/>
                  <a:gd name="T31" fmla="*/ 76 h 90"/>
                  <a:gd name="T32" fmla="*/ 26 w 70"/>
                  <a:gd name="T33" fmla="*/ 74 h 90"/>
                  <a:gd name="T34" fmla="*/ 34 w 70"/>
                  <a:gd name="T35" fmla="*/ 76 h 90"/>
                  <a:gd name="T36" fmla="*/ 40 w 70"/>
                  <a:gd name="T37" fmla="*/ 78 h 90"/>
                  <a:gd name="T38" fmla="*/ 42 w 70"/>
                  <a:gd name="T39" fmla="*/ 80 h 90"/>
                  <a:gd name="T40" fmla="*/ 48 w 70"/>
                  <a:gd name="T41" fmla="*/ 88 h 90"/>
                  <a:gd name="T42" fmla="*/ 48 w 70"/>
                  <a:gd name="T43" fmla="*/ 90 h 90"/>
                  <a:gd name="T44" fmla="*/ 50 w 70"/>
                  <a:gd name="T45" fmla="*/ 88 h 90"/>
                  <a:gd name="T46" fmla="*/ 52 w 70"/>
                  <a:gd name="T47" fmla="*/ 82 h 90"/>
                  <a:gd name="T48" fmla="*/ 56 w 70"/>
                  <a:gd name="T49" fmla="*/ 72 h 90"/>
                  <a:gd name="T50" fmla="*/ 60 w 70"/>
                  <a:gd name="T51" fmla="*/ 68 h 90"/>
                  <a:gd name="T52" fmla="*/ 64 w 70"/>
                  <a:gd name="T53" fmla="*/ 64 h 90"/>
                  <a:gd name="T54" fmla="*/ 68 w 70"/>
                  <a:gd name="T55" fmla="*/ 62 h 90"/>
                  <a:gd name="T56" fmla="*/ 70 w 70"/>
                  <a:gd name="T57" fmla="*/ 62 h 90"/>
                  <a:gd name="T58" fmla="*/ 70 w 70"/>
                  <a:gd name="T59" fmla="*/ 58 h 90"/>
                  <a:gd name="T60" fmla="*/ 70 w 70"/>
                  <a:gd name="T61" fmla="*/ 50 h 90"/>
                  <a:gd name="T62" fmla="*/ 68 w 70"/>
                  <a:gd name="T63" fmla="*/ 44 h 90"/>
                  <a:gd name="T64" fmla="*/ 66 w 70"/>
                  <a:gd name="T65" fmla="*/ 42 h 90"/>
                  <a:gd name="T66" fmla="*/ 60 w 70"/>
                  <a:gd name="T67" fmla="*/ 40 h 90"/>
                  <a:gd name="T68" fmla="*/ 52 w 70"/>
                  <a:gd name="T69" fmla="*/ 38 h 90"/>
                  <a:gd name="T70" fmla="*/ 40 w 70"/>
                  <a:gd name="T71" fmla="*/ 36 h 90"/>
                  <a:gd name="T72" fmla="*/ 34 w 70"/>
                  <a:gd name="T73" fmla="*/ 32 h 90"/>
                  <a:gd name="T74" fmla="*/ 30 w 70"/>
                  <a:gd name="T75" fmla="*/ 30 h 90"/>
                  <a:gd name="T76" fmla="*/ 28 w 70"/>
                  <a:gd name="T77" fmla="*/ 28 h 90"/>
                  <a:gd name="T78" fmla="*/ 26 w 70"/>
                  <a:gd name="T79" fmla="*/ 18 h 90"/>
                  <a:gd name="T80" fmla="*/ 24 w 70"/>
                  <a:gd name="T81" fmla="*/ 12 h 90"/>
                  <a:gd name="T82" fmla="*/ 22 w 70"/>
                  <a:gd name="T83" fmla="*/ 4 h 90"/>
                  <a:gd name="T84" fmla="*/ 20 w 70"/>
                  <a:gd name="T85" fmla="*/ 0 h 90"/>
                  <a:gd name="T86" fmla="*/ 18 w 70"/>
                  <a:gd name="T87" fmla="*/ 0 h 90"/>
                  <a:gd name="T88" fmla="*/ 14 w 70"/>
                  <a:gd name="T89" fmla="*/ 2 h 90"/>
                  <a:gd name="T90" fmla="*/ 12 w 70"/>
                  <a:gd name="T91" fmla="*/ 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 h="90">
                    <a:moveTo>
                      <a:pt x="12" y="8"/>
                    </a:moveTo>
                    <a:lnTo>
                      <a:pt x="12" y="8"/>
                    </a:lnTo>
                    <a:lnTo>
                      <a:pt x="12" y="8"/>
                    </a:lnTo>
                    <a:lnTo>
                      <a:pt x="12" y="10"/>
                    </a:lnTo>
                    <a:lnTo>
                      <a:pt x="12" y="12"/>
                    </a:lnTo>
                    <a:lnTo>
                      <a:pt x="12" y="14"/>
                    </a:lnTo>
                    <a:lnTo>
                      <a:pt x="12" y="18"/>
                    </a:lnTo>
                    <a:lnTo>
                      <a:pt x="14" y="22"/>
                    </a:lnTo>
                    <a:lnTo>
                      <a:pt x="14" y="24"/>
                    </a:lnTo>
                    <a:lnTo>
                      <a:pt x="16" y="26"/>
                    </a:lnTo>
                    <a:lnTo>
                      <a:pt x="16" y="30"/>
                    </a:lnTo>
                    <a:lnTo>
                      <a:pt x="16" y="34"/>
                    </a:lnTo>
                    <a:lnTo>
                      <a:pt x="16" y="38"/>
                    </a:lnTo>
                    <a:lnTo>
                      <a:pt x="16" y="40"/>
                    </a:lnTo>
                    <a:lnTo>
                      <a:pt x="16" y="42"/>
                    </a:lnTo>
                    <a:lnTo>
                      <a:pt x="16" y="44"/>
                    </a:lnTo>
                    <a:lnTo>
                      <a:pt x="16" y="44"/>
                    </a:lnTo>
                    <a:lnTo>
                      <a:pt x="16" y="48"/>
                    </a:lnTo>
                    <a:lnTo>
                      <a:pt x="14" y="50"/>
                    </a:lnTo>
                    <a:lnTo>
                      <a:pt x="12" y="52"/>
                    </a:lnTo>
                    <a:lnTo>
                      <a:pt x="10" y="56"/>
                    </a:lnTo>
                    <a:lnTo>
                      <a:pt x="8" y="60"/>
                    </a:lnTo>
                    <a:lnTo>
                      <a:pt x="6" y="60"/>
                    </a:lnTo>
                    <a:lnTo>
                      <a:pt x="6" y="62"/>
                    </a:lnTo>
                    <a:lnTo>
                      <a:pt x="2" y="66"/>
                    </a:lnTo>
                    <a:lnTo>
                      <a:pt x="2" y="68"/>
                    </a:lnTo>
                    <a:lnTo>
                      <a:pt x="0" y="70"/>
                    </a:lnTo>
                    <a:lnTo>
                      <a:pt x="0" y="70"/>
                    </a:lnTo>
                    <a:lnTo>
                      <a:pt x="0" y="72"/>
                    </a:lnTo>
                    <a:lnTo>
                      <a:pt x="0" y="72"/>
                    </a:lnTo>
                    <a:lnTo>
                      <a:pt x="0" y="74"/>
                    </a:lnTo>
                    <a:lnTo>
                      <a:pt x="0" y="74"/>
                    </a:lnTo>
                    <a:lnTo>
                      <a:pt x="2" y="76"/>
                    </a:lnTo>
                    <a:lnTo>
                      <a:pt x="2" y="76"/>
                    </a:lnTo>
                    <a:lnTo>
                      <a:pt x="4" y="78"/>
                    </a:lnTo>
                    <a:lnTo>
                      <a:pt x="6" y="80"/>
                    </a:lnTo>
                    <a:lnTo>
                      <a:pt x="6" y="80"/>
                    </a:lnTo>
                    <a:lnTo>
                      <a:pt x="8" y="80"/>
                    </a:lnTo>
                    <a:lnTo>
                      <a:pt x="8" y="82"/>
                    </a:lnTo>
                    <a:lnTo>
                      <a:pt x="10" y="82"/>
                    </a:lnTo>
                    <a:lnTo>
                      <a:pt x="10" y="80"/>
                    </a:lnTo>
                    <a:lnTo>
                      <a:pt x="12" y="80"/>
                    </a:lnTo>
                    <a:lnTo>
                      <a:pt x="12" y="80"/>
                    </a:lnTo>
                    <a:lnTo>
                      <a:pt x="14" y="80"/>
                    </a:lnTo>
                    <a:lnTo>
                      <a:pt x="18" y="78"/>
                    </a:lnTo>
                    <a:lnTo>
                      <a:pt x="20" y="76"/>
                    </a:lnTo>
                    <a:lnTo>
                      <a:pt x="22" y="76"/>
                    </a:lnTo>
                    <a:lnTo>
                      <a:pt x="24" y="76"/>
                    </a:lnTo>
                    <a:lnTo>
                      <a:pt x="24" y="74"/>
                    </a:lnTo>
                    <a:lnTo>
                      <a:pt x="26" y="74"/>
                    </a:lnTo>
                    <a:lnTo>
                      <a:pt x="26" y="74"/>
                    </a:lnTo>
                    <a:lnTo>
                      <a:pt x="30" y="74"/>
                    </a:lnTo>
                    <a:lnTo>
                      <a:pt x="32" y="76"/>
                    </a:lnTo>
                    <a:lnTo>
                      <a:pt x="34" y="76"/>
                    </a:lnTo>
                    <a:lnTo>
                      <a:pt x="36" y="76"/>
                    </a:lnTo>
                    <a:lnTo>
                      <a:pt x="38" y="76"/>
                    </a:lnTo>
                    <a:lnTo>
                      <a:pt x="40" y="78"/>
                    </a:lnTo>
                    <a:lnTo>
                      <a:pt x="42" y="78"/>
                    </a:lnTo>
                    <a:lnTo>
                      <a:pt x="42" y="78"/>
                    </a:lnTo>
                    <a:lnTo>
                      <a:pt x="42" y="80"/>
                    </a:lnTo>
                    <a:lnTo>
                      <a:pt x="44" y="82"/>
                    </a:lnTo>
                    <a:lnTo>
                      <a:pt x="46" y="86"/>
                    </a:lnTo>
                    <a:lnTo>
                      <a:pt x="48" y="88"/>
                    </a:lnTo>
                    <a:lnTo>
                      <a:pt x="48" y="88"/>
                    </a:lnTo>
                    <a:lnTo>
                      <a:pt x="48" y="90"/>
                    </a:lnTo>
                    <a:lnTo>
                      <a:pt x="48" y="90"/>
                    </a:lnTo>
                    <a:lnTo>
                      <a:pt x="50" y="90"/>
                    </a:lnTo>
                    <a:lnTo>
                      <a:pt x="50" y="88"/>
                    </a:lnTo>
                    <a:lnTo>
                      <a:pt x="50" y="88"/>
                    </a:lnTo>
                    <a:lnTo>
                      <a:pt x="50" y="86"/>
                    </a:lnTo>
                    <a:lnTo>
                      <a:pt x="50" y="84"/>
                    </a:lnTo>
                    <a:lnTo>
                      <a:pt x="52" y="82"/>
                    </a:lnTo>
                    <a:lnTo>
                      <a:pt x="52" y="78"/>
                    </a:lnTo>
                    <a:lnTo>
                      <a:pt x="54" y="74"/>
                    </a:lnTo>
                    <a:lnTo>
                      <a:pt x="56" y="72"/>
                    </a:lnTo>
                    <a:lnTo>
                      <a:pt x="58" y="70"/>
                    </a:lnTo>
                    <a:lnTo>
                      <a:pt x="58" y="68"/>
                    </a:lnTo>
                    <a:lnTo>
                      <a:pt x="60" y="68"/>
                    </a:lnTo>
                    <a:lnTo>
                      <a:pt x="60" y="66"/>
                    </a:lnTo>
                    <a:lnTo>
                      <a:pt x="62" y="66"/>
                    </a:lnTo>
                    <a:lnTo>
                      <a:pt x="64" y="64"/>
                    </a:lnTo>
                    <a:lnTo>
                      <a:pt x="66" y="64"/>
                    </a:lnTo>
                    <a:lnTo>
                      <a:pt x="68" y="64"/>
                    </a:lnTo>
                    <a:lnTo>
                      <a:pt x="68" y="62"/>
                    </a:lnTo>
                    <a:lnTo>
                      <a:pt x="68" y="62"/>
                    </a:lnTo>
                    <a:lnTo>
                      <a:pt x="70" y="62"/>
                    </a:lnTo>
                    <a:lnTo>
                      <a:pt x="70" y="62"/>
                    </a:lnTo>
                    <a:lnTo>
                      <a:pt x="70" y="60"/>
                    </a:lnTo>
                    <a:lnTo>
                      <a:pt x="70" y="60"/>
                    </a:lnTo>
                    <a:lnTo>
                      <a:pt x="70" y="58"/>
                    </a:lnTo>
                    <a:lnTo>
                      <a:pt x="70" y="56"/>
                    </a:lnTo>
                    <a:lnTo>
                      <a:pt x="70" y="52"/>
                    </a:lnTo>
                    <a:lnTo>
                      <a:pt x="70" y="50"/>
                    </a:lnTo>
                    <a:lnTo>
                      <a:pt x="68" y="48"/>
                    </a:lnTo>
                    <a:lnTo>
                      <a:pt x="68" y="44"/>
                    </a:lnTo>
                    <a:lnTo>
                      <a:pt x="68" y="44"/>
                    </a:lnTo>
                    <a:lnTo>
                      <a:pt x="66" y="44"/>
                    </a:lnTo>
                    <a:lnTo>
                      <a:pt x="66" y="42"/>
                    </a:lnTo>
                    <a:lnTo>
                      <a:pt x="66" y="42"/>
                    </a:lnTo>
                    <a:lnTo>
                      <a:pt x="64" y="42"/>
                    </a:lnTo>
                    <a:lnTo>
                      <a:pt x="62" y="40"/>
                    </a:lnTo>
                    <a:lnTo>
                      <a:pt x="60" y="40"/>
                    </a:lnTo>
                    <a:lnTo>
                      <a:pt x="56" y="38"/>
                    </a:lnTo>
                    <a:lnTo>
                      <a:pt x="54" y="38"/>
                    </a:lnTo>
                    <a:lnTo>
                      <a:pt x="52" y="38"/>
                    </a:lnTo>
                    <a:lnTo>
                      <a:pt x="50" y="38"/>
                    </a:lnTo>
                    <a:lnTo>
                      <a:pt x="46" y="36"/>
                    </a:lnTo>
                    <a:lnTo>
                      <a:pt x="40" y="36"/>
                    </a:lnTo>
                    <a:lnTo>
                      <a:pt x="38" y="34"/>
                    </a:lnTo>
                    <a:lnTo>
                      <a:pt x="34" y="34"/>
                    </a:lnTo>
                    <a:lnTo>
                      <a:pt x="34" y="32"/>
                    </a:lnTo>
                    <a:lnTo>
                      <a:pt x="32" y="32"/>
                    </a:lnTo>
                    <a:lnTo>
                      <a:pt x="30" y="32"/>
                    </a:lnTo>
                    <a:lnTo>
                      <a:pt x="30" y="30"/>
                    </a:lnTo>
                    <a:lnTo>
                      <a:pt x="30" y="30"/>
                    </a:lnTo>
                    <a:lnTo>
                      <a:pt x="30" y="30"/>
                    </a:lnTo>
                    <a:lnTo>
                      <a:pt x="28" y="28"/>
                    </a:lnTo>
                    <a:lnTo>
                      <a:pt x="28" y="26"/>
                    </a:lnTo>
                    <a:lnTo>
                      <a:pt x="26" y="22"/>
                    </a:lnTo>
                    <a:lnTo>
                      <a:pt x="26" y="18"/>
                    </a:lnTo>
                    <a:lnTo>
                      <a:pt x="24" y="16"/>
                    </a:lnTo>
                    <a:lnTo>
                      <a:pt x="24" y="14"/>
                    </a:lnTo>
                    <a:lnTo>
                      <a:pt x="24" y="12"/>
                    </a:lnTo>
                    <a:lnTo>
                      <a:pt x="22" y="10"/>
                    </a:lnTo>
                    <a:lnTo>
                      <a:pt x="22" y="6"/>
                    </a:lnTo>
                    <a:lnTo>
                      <a:pt x="22" y="4"/>
                    </a:lnTo>
                    <a:lnTo>
                      <a:pt x="20" y="2"/>
                    </a:lnTo>
                    <a:lnTo>
                      <a:pt x="20" y="2"/>
                    </a:lnTo>
                    <a:lnTo>
                      <a:pt x="20" y="0"/>
                    </a:lnTo>
                    <a:lnTo>
                      <a:pt x="18" y="0"/>
                    </a:lnTo>
                    <a:lnTo>
                      <a:pt x="18" y="0"/>
                    </a:lnTo>
                    <a:lnTo>
                      <a:pt x="18" y="0"/>
                    </a:lnTo>
                    <a:lnTo>
                      <a:pt x="16" y="0"/>
                    </a:lnTo>
                    <a:lnTo>
                      <a:pt x="16" y="2"/>
                    </a:lnTo>
                    <a:lnTo>
                      <a:pt x="14" y="2"/>
                    </a:lnTo>
                    <a:lnTo>
                      <a:pt x="14" y="4"/>
                    </a:lnTo>
                    <a:lnTo>
                      <a:pt x="14" y="4"/>
                    </a:lnTo>
                    <a:lnTo>
                      <a:pt x="12" y="6"/>
                    </a:lnTo>
                    <a:lnTo>
                      <a:pt x="12" y="6"/>
                    </a:lnTo>
                    <a:lnTo>
                      <a:pt x="12" y="8"/>
                    </a:lnTo>
                    <a:close/>
                  </a:path>
                </a:pathLst>
              </a:custGeom>
              <a:grp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84" name="Freeform 57">
                <a:extLst>
                  <a:ext uri="{FF2B5EF4-FFF2-40B4-BE49-F238E27FC236}">
                    <a16:creationId xmlns:a16="http://schemas.microsoft.com/office/drawing/2014/main" id="{5F3BB1C6-95B9-4801-BBB5-4B2946EDD84B}"/>
                  </a:ext>
                </a:extLst>
              </p:cNvPr>
              <p:cNvSpPr>
                <a:spLocks/>
              </p:cNvSpPr>
              <p:nvPr/>
            </p:nvSpPr>
            <p:spPr bwMode="auto">
              <a:xfrm>
                <a:off x="7269453" y="3648242"/>
                <a:ext cx="215900" cy="228600"/>
              </a:xfrm>
              <a:custGeom>
                <a:avLst/>
                <a:gdLst>
                  <a:gd name="T0" fmla="*/ 108 w 136"/>
                  <a:gd name="T1" fmla="*/ 0 h 144"/>
                  <a:gd name="T2" fmla="*/ 116 w 136"/>
                  <a:gd name="T3" fmla="*/ 2 h 144"/>
                  <a:gd name="T4" fmla="*/ 120 w 136"/>
                  <a:gd name="T5" fmla="*/ 12 h 144"/>
                  <a:gd name="T6" fmla="*/ 122 w 136"/>
                  <a:gd name="T7" fmla="*/ 30 h 144"/>
                  <a:gd name="T8" fmla="*/ 134 w 136"/>
                  <a:gd name="T9" fmla="*/ 42 h 144"/>
                  <a:gd name="T10" fmla="*/ 136 w 136"/>
                  <a:gd name="T11" fmla="*/ 48 h 144"/>
                  <a:gd name="T12" fmla="*/ 128 w 136"/>
                  <a:gd name="T13" fmla="*/ 54 h 144"/>
                  <a:gd name="T14" fmla="*/ 120 w 136"/>
                  <a:gd name="T15" fmla="*/ 62 h 144"/>
                  <a:gd name="T16" fmla="*/ 120 w 136"/>
                  <a:gd name="T17" fmla="*/ 72 h 144"/>
                  <a:gd name="T18" fmla="*/ 126 w 136"/>
                  <a:gd name="T19" fmla="*/ 88 h 144"/>
                  <a:gd name="T20" fmla="*/ 124 w 136"/>
                  <a:gd name="T21" fmla="*/ 100 h 144"/>
                  <a:gd name="T22" fmla="*/ 120 w 136"/>
                  <a:gd name="T23" fmla="*/ 110 h 144"/>
                  <a:gd name="T24" fmla="*/ 112 w 136"/>
                  <a:gd name="T25" fmla="*/ 114 h 144"/>
                  <a:gd name="T26" fmla="*/ 106 w 136"/>
                  <a:gd name="T27" fmla="*/ 120 h 144"/>
                  <a:gd name="T28" fmla="*/ 104 w 136"/>
                  <a:gd name="T29" fmla="*/ 128 h 144"/>
                  <a:gd name="T30" fmla="*/ 100 w 136"/>
                  <a:gd name="T31" fmla="*/ 128 h 144"/>
                  <a:gd name="T32" fmla="*/ 94 w 136"/>
                  <a:gd name="T33" fmla="*/ 118 h 144"/>
                  <a:gd name="T34" fmla="*/ 90 w 136"/>
                  <a:gd name="T35" fmla="*/ 120 h 144"/>
                  <a:gd name="T36" fmla="*/ 84 w 136"/>
                  <a:gd name="T37" fmla="*/ 126 h 144"/>
                  <a:gd name="T38" fmla="*/ 70 w 136"/>
                  <a:gd name="T39" fmla="*/ 126 h 144"/>
                  <a:gd name="T40" fmla="*/ 68 w 136"/>
                  <a:gd name="T41" fmla="*/ 122 h 144"/>
                  <a:gd name="T42" fmla="*/ 64 w 136"/>
                  <a:gd name="T43" fmla="*/ 116 h 144"/>
                  <a:gd name="T44" fmla="*/ 58 w 136"/>
                  <a:gd name="T45" fmla="*/ 118 h 144"/>
                  <a:gd name="T46" fmla="*/ 56 w 136"/>
                  <a:gd name="T47" fmla="*/ 124 h 144"/>
                  <a:gd name="T48" fmla="*/ 60 w 136"/>
                  <a:gd name="T49" fmla="*/ 138 h 144"/>
                  <a:gd name="T50" fmla="*/ 56 w 136"/>
                  <a:gd name="T51" fmla="*/ 142 h 144"/>
                  <a:gd name="T52" fmla="*/ 50 w 136"/>
                  <a:gd name="T53" fmla="*/ 138 h 144"/>
                  <a:gd name="T54" fmla="*/ 42 w 136"/>
                  <a:gd name="T55" fmla="*/ 128 h 144"/>
                  <a:gd name="T56" fmla="*/ 40 w 136"/>
                  <a:gd name="T57" fmla="*/ 128 h 144"/>
                  <a:gd name="T58" fmla="*/ 38 w 136"/>
                  <a:gd name="T59" fmla="*/ 138 h 144"/>
                  <a:gd name="T60" fmla="*/ 36 w 136"/>
                  <a:gd name="T61" fmla="*/ 142 h 144"/>
                  <a:gd name="T62" fmla="*/ 28 w 136"/>
                  <a:gd name="T63" fmla="*/ 144 h 144"/>
                  <a:gd name="T64" fmla="*/ 22 w 136"/>
                  <a:gd name="T65" fmla="*/ 136 h 144"/>
                  <a:gd name="T66" fmla="*/ 18 w 136"/>
                  <a:gd name="T67" fmla="*/ 132 h 144"/>
                  <a:gd name="T68" fmla="*/ 6 w 136"/>
                  <a:gd name="T69" fmla="*/ 130 h 144"/>
                  <a:gd name="T70" fmla="*/ 0 w 136"/>
                  <a:gd name="T71" fmla="*/ 126 h 144"/>
                  <a:gd name="T72" fmla="*/ 4 w 136"/>
                  <a:gd name="T73" fmla="*/ 120 h 144"/>
                  <a:gd name="T74" fmla="*/ 14 w 136"/>
                  <a:gd name="T75" fmla="*/ 112 h 144"/>
                  <a:gd name="T76" fmla="*/ 28 w 136"/>
                  <a:gd name="T77" fmla="*/ 102 h 144"/>
                  <a:gd name="T78" fmla="*/ 36 w 136"/>
                  <a:gd name="T79" fmla="*/ 98 h 144"/>
                  <a:gd name="T80" fmla="*/ 50 w 136"/>
                  <a:gd name="T81" fmla="*/ 102 h 144"/>
                  <a:gd name="T82" fmla="*/ 56 w 136"/>
                  <a:gd name="T83" fmla="*/ 100 h 144"/>
                  <a:gd name="T84" fmla="*/ 58 w 136"/>
                  <a:gd name="T85" fmla="*/ 90 h 144"/>
                  <a:gd name="T86" fmla="*/ 60 w 136"/>
                  <a:gd name="T87" fmla="*/ 76 h 144"/>
                  <a:gd name="T88" fmla="*/ 62 w 136"/>
                  <a:gd name="T89" fmla="*/ 74 h 144"/>
                  <a:gd name="T90" fmla="*/ 70 w 136"/>
                  <a:gd name="T91" fmla="*/ 76 h 144"/>
                  <a:gd name="T92" fmla="*/ 84 w 136"/>
                  <a:gd name="T93" fmla="*/ 78 h 144"/>
                  <a:gd name="T94" fmla="*/ 90 w 136"/>
                  <a:gd name="T95" fmla="*/ 74 h 144"/>
                  <a:gd name="T96" fmla="*/ 92 w 136"/>
                  <a:gd name="T97" fmla="*/ 64 h 144"/>
                  <a:gd name="T98" fmla="*/ 92 w 136"/>
                  <a:gd name="T99" fmla="*/ 48 h 144"/>
                  <a:gd name="T100" fmla="*/ 98 w 136"/>
                  <a:gd name="T101" fmla="*/ 38 h 144"/>
                  <a:gd name="T102" fmla="*/ 98 w 136"/>
                  <a:gd name="T103" fmla="*/ 30 h 144"/>
                  <a:gd name="T104" fmla="*/ 94 w 136"/>
                  <a:gd name="T105" fmla="*/ 14 h 144"/>
                  <a:gd name="T106" fmla="*/ 96 w 136"/>
                  <a:gd name="T107" fmla="*/ 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6" h="144">
                    <a:moveTo>
                      <a:pt x="102" y="2"/>
                    </a:moveTo>
                    <a:lnTo>
                      <a:pt x="102" y="2"/>
                    </a:lnTo>
                    <a:lnTo>
                      <a:pt x="102" y="0"/>
                    </a:lnTo>
                    <a:lnTo>
                      <a:pt x="104" y="0"/>
                    </a:lnTo>
                    <a:lnTo>
                      <a:pt x="106" y="0"/>
                    </a:lnTo>
                    <a:lnTo>
                      <a:pt x="108" y="0"/>
                    </a:lnTo>
                    <a:lnTo>
                      <a:pt x="110" y="0"/>
                    </a:lnTo>
                    <a:lnTo>
                      <a:pt x="112" y="0"/>
                    </a:lnTo>
                    <a:lnTo>
                      <a:pt x="114" y="0"/>
                    </a:lnTo>
                    <a:lnTo>
                      <a:pt x="114" y="0"/>
                    </a:lnTo>
                    <a:lnTo>
                      <a:pt x="116" y="2"/>
                    </a:lnTo>
                    <a:lnTo>
                      <a:pt x="116" y="2"/>
                    </a:lnTo>
                    <a:lnTo>
                      <a:pt x="116" y="4"/>
                    </a:lnTo>
                    <a:lnTo>
                      <a:pt x="118" y="4"/>
                    </a:lnTo>
                    <a:lnTo>
                      <a:pt x="118" y="6"/>
                    </a:lnTo>
                    <a:lnTo>
                      <a:pt x="118" y="8"/>
                    </a:lnTo>
                    <a:lnTo>
                      <a:pt x="118" y="10"/>
                    </a:lnTo>
                    <a:lnTo>
                      <a:pt x="120" y="12"/>
                    </a:lnTo>
                    <a:lnTo>
                      <a:pt x="120" y="20"/>
                    </a:lnTo>
                    <a:lnTo>
                      <a:pt x="120" y="22"/>
                    </a:lnTo>
                    <a:lnTo>
                      <a:pt x="120" y="24"/>
                    </a:lnTo>
                    <a:lnTo>
                      <a:pt x="120" y="26"/>
                    </a:lnTo>
                    <a:lnTo>
                      <a:pt x="122" y="28"/>
                    </a:lnTo>
                    <a:lnTo>
                      <a:pt x="122" y="30"/>
                    </a:lnTo>
                    <a:lnTo>
                      <a:pt x="124" y="34"/>
                    </a:lnTo>
                    <a:lnTo>
                      <a:pt x="126" y="36"/>
                    </a:lnTo>
                    <a:lnTo>
                      <a:pt x="126" y="36"/>
                    </a:lnTo>
                    <a:lnTo>
                      <a:pt x="128" y="38"/>
                    </a:lnTo>
                    <a:lnTo>
                      <a:pt x="132" y="40"/>
                    </a:lnTo>
                    <a:lnTo>
                      <a:pt x="134" y="42"/>
                    </a:lnTo>
                    <a:lnTo>
                      <a:pt x="136" y="44"/>
                    </a:lnTo>
                    <a:lnTo>
                      <a:pt x="136" y="44"/>
                    </a:lnTo>
                    <a:lnTo>
                      <a:pt x="136" y="46"/>
                    </a:lnTo>
                    <a:lnTo>
                      <a:pt x="136" y="46"/>
                    </a:lnTo>
                    <a:lnTo>
                      <a:pt x="136" y="46"/>
                    </a:lnTo>
                    <a:lnTo>
                      <a:pt x="136" y="48"/>
                    </a:lnTo>
                    <a:lnTo>
                      <a:pt x="136" y="48"/>
                    </a:lnTo>
                    <a:lnTo>
                      <a:pt x="136" y="50"/>
                    </a:lnTo>
                    <a:lnTo>
                      <a:pt x="134" y="50"/>
                    </a:lnTo>
                    <a:lnTo>
                      <a:pt x="132" y="52"/>
                    </a:lnTo>
                    <a:lnTo>
                      <a:pt x="132" y="52"/>
                    </a:lnTo>
                    <a:lnTo>
                      <a:pt x="128" y="54"/>
                    </a:lnTo>
                    <a:lnTo>
                      <a:pt x="126" y="56"/>
                    </a:lnTo>
                    <a:lnTo>
                      <a:pt x="122" y="58"/>
                    </a:lnTo>
                    <a:lnTo>
                      <a:pt x="122" y="58"/>
                    </a:lnTo>
                    <a:lnTo>
                      <a:pt x="120" y="60"/>
                    </a:lnTo>
                    <a:lnTo>
                      <a:pt x="120" y="60"/>
                    </a:lnTo>
                    <a:lnTo>
                      <a:pt x="120" y="62"/>
                    </a:lnTo>
                    <a:lnTo>
                      <a:pt x="120" y="64"/>
                    </a:lnTo>
                    <a:lnTo>
                      <a:pt x="118" y="64"/>
                    </a:lnTo>
                    <a:lnTo>
                      <a:pt x="120" y="66"/>
                    </a:lnTo>
                    <a:lnTo>
                      <a:pt x="120" y="68"/>
                    </a:lnTo>
                    <a:lnTo>
                      <a:pt x="120" y="70"/>
                    </a:lnTo>
                    <a:lnTo>
                      <a:pt x="120" y="72"/>
                    </a:lnTo>
                    <a:lnTo>
                      <a:pt x="122" y="74"/>
                    </a:lnTo>
                    <a:lnTo>
                      <a:pt x="124" y="78"/>
                    </a:lnTo>
                    <a:lnTo>
                      <a:pt x="126" y="82"/>
                    </a:lnTo>
                    <a:lnTo>
                      <a:pt x="126" y="84"/>
                    </a:lnTo>
                    <a:lnTo>
                      <a:pt x="126" y="86"/>
                    </a:lnTo>
                    <a:lnTo>
                      <a:pt x="126" y="88"/>
                    </a:lnTo>
                    <a:lnTo>
                      <a:pt x="126" y="88"/>
                    </a:lnTo>
                    <a:lnTo>
                      <a:pt x="126" y="90"/>
                    </a:lnTo>
                    <a:lnTo>
                      <a:pt x="126" y="92"/>
                    </a:lnTo>
                    <a:lnTo>
                      <a:pt x="126" y="94"/>
                    </a:lnTo>
                    <a:lnTo>
                      <a:pt x="126" y="96"/>
                    </a:lnTo>
                    <a:lnTo>
                      <a:pt x="124" y="100"/>
                    </a:lnTo>
                    <a:lnTo>
                      <a:pt x="124" y="102"/>
                    </a:lnTo>
                    <a:lnTo>
                      <a:pt x="124" y="104"/>
                    </a:lnTo>
                    <a:lnTo>
                      <a:pt x="122" y="104"/>
                    </a:lnTo>
                    <a:lnTo>
                      <a:pt x="122" y="106"/>
                    </a:lnTo>
                    <a:lnTo>
                      <a:pt x="122" y="108"/>
                    </a:lnTo>
                    <a:lnTo>
                      <a:pt x="120" y="110"/>
                    </a:lnTo>
                    <a:lnTo>
                      <a:pt x="118" y="112"/>
                    </a:lnTo>
                    <a:lnTo>
                      <a:pt x="116" y="112"/>
                    </a:lnTo>
                    <a:lnTo>
                      <a:pt x="116" y="114"/>
                    </a:lnTo>
                    <a:lnTo>
                      <a:pt x="114" y="114"/>
                    </a:lnTo>
                    <a:lnTo>
                      <a:pt x="114" y="114"/>
                    </a:lnTo>
                    <a:lnTo>
                      <a:pt x="112" y="114"/>
                    </a:lnTo>
                    <a:lnTo>
                      <a:pt x="110" y="116"/>
                    </a:lnTo>
                    <a:lnTo>
                      <a:pt x="108" y="116"/>
                    </a:lnTo>
                    <a:lnTo>
                      <a:pt x="108" y="116"/>
                    </a:lnTo>
                    <a:lnTo>
                      <a:pt x="108" y="116"/>
                    </a:lnTo>
                    <a:lnTo>
                      <a:pt x="108" y="118"/>
                    </a:lnTo>
                    <a:lnTo>
                      <a:pt x="106" y="120"/>
                    </a:lnTo>
                    <a:lnTo>
                      <a:pt x="106" y="122"/>
                    </a:lnTo>
                    <a:lnTo>
                      <a:pt x="106" y="124"/>
                    </a:lnTo>
                    <a:lnTo>
                      <a:pt x="106" y="126"/>
                    </a:lnTo>
                    <a:lnTo>
                      <a:pt x="104" y="128"/>
                    </a:lnTo>
                    <a:lnTo>
                      <a:pt x="104" y="128"/>
                    </a:lnTo>
                    <a:lnTo>
                      <a:pt x="104" y="128"/>
                    </a:lnTo>
                    <a:lnTo>
                      <a:pt x="104" y="128"/>
                    </a:lnTo>
                    <a:lnTo>
                      <a:pt x="102" y="128"/>
                    </a:lnTo>
                    <a:lnTo>
                      <a:pt x="102" y="128"/>
                    </a:lnTo>
                    <a:lnTo>
                      <a:pt x="102" y="128"/>
                    </a:lnTo>
                    <a:lnTo>
                      <a:pt x="100" y="128"/>
                    </a:lnTo>
                    <a:lnTo>
                      <a:pt x="100" y="128"/>
                    </a:lnTo>
                    <a:lnTo>
                      <a:pt x="98" y="126"/>
                    </a:lnTo>
                    <a:lnTo>
                      <a:pt x="98" y="124"/>
                    </a:lnTo>
                    <a:lnTo>
                      <a:pt x="96" y="122"/>
                    </a:lnTo>
                    <a:lnTo>
                      <a:pt x="96" y="120"/>
                    </a:lnTo>
                    <a:lnTo>
                      <a:pt x="94" y="118"/>
                    </a:lnTo>
                    <a:lnTo>
                      <a:pt x="94" y="118"/>
                    </a:lnTo>
                    <a:lnTo>
                      <a:pt x="94" y="118"/>
                    </a:lnTo>
                    <a:lnTo>
                      <a:pt x="92" y="118"/>
                    </a:lnTo>
                    <a:lnTo>
                      <a:pt x="92" y="118"/>
                    </a:lnTo>
                    <a:lnTo>
                      <a:pt x="92" y="118"/>
                    </a:lnTo>
                    <a:lnTo>
                      <a:pt x="92" y="118"/>
                    </a:lnTo>
                    <a:lnTo>
                      <a:pt x="90" y="120"/>
                    </a:lnTo>
                    <a:lnTo>
                      <a:pt x="90" y="120"/>
                    </a:lnTo>
                    <a:lnTo>
                      <a:pt x="88" y="122"/>
                    </a:lnTo>
                    <a:lnTo>
                      <a:pt x="88" y="124"/>
                    </a:lnTo>
                    <a:lnTo>
                      <a:pt x="88" y="124"/>
                    </a:lnTo>
                    <a:lnTo>
                      <a:pt x="86" y="124"/>
                    </a:lnTo>
                    <a:lnTo>
                      <a:pt x="84" y="126"/>
                    </a:lnTo>
                    <a:lnTo>
                      <a:pt x="80" y="126"/>
                    </a:lnTo>
                    <a:lnTo>
                      <a:pt x="78" y="126"/>
                    </a:lnTo>
                    <a:lnTo>
                      <a:pt x="76" y="126"/>
                    </a:lnTo>
                    <a:lnTo>
                      <a:pt x="72" y="126"/>
                    </a:lnTo>
                    <a:lnTo>
                      <a:pt x="72" y="126"/>
                    </a:lnTo>
                    <a:lnTo>
                      <a:pt x="70" y="126"/>
                    </a:lnTo>
                    <a:lnTo>
                      <a:pt x="70" y="126"/>
                    </a:lnTo>
                    <a:lnTo>
                      <a:pt x="68" y="126"/>
                    </a:lnTo>
                    <a:lnTo>
                      <a:pt x="68" y="124"/>
                    </a:lnTo>
                    <a:lnTo>
                      <a:pt x="68" y="124"/>
                    </a:lnTo>
                    <a:lnTo>
                      <a:pt x="68" y="124"/>
                    </a:lnTo>
                    <a:lnTo>
                      <a:pt x="68" y="122"/>
                    </a:lnTo>
                    <a:lnTo>
                      <a:pt x="66" y="120"/>
                    </a:lnTo>
                    <a:lnTo>
                      <a:pt x="66" y="120"/>
                    </a:lnTo>
                    <a:lnTo>
                      <a:pt x="66" y="118"/>
                    </a:lnTo>
                    <a:lnTo>
                      <a:pt x="66" y="116"/>
                    </a:lnTo>
                    <a:lnTo>
                      <a:pt x="66" y="116"/>
                    </a:lnTo>
                    <a:lnTo>
                      <a:pt x="64" y="116"/>
                    </a:lnTo>
                    <a:lnTo>
                      <a:pt x="64" y="116"/>
                    </a:lnTo>
                    <a:lnTo>
                      <a:pt x="64" y="116"/>
                    </a:lnTo>
                    <a:lnTo>
                      <a:pt x="62" y="116"/>
                    </a:lnTo>
                    <a:lnTo>
                      <a:pt x="60" y="116"/>
                    </a:lnTo>
                    <a:lnTo>
                      <a:pt x="60" y="116"/>
                    </a:lnTo>
                    <a:lnTo>
                      <a:pt x="58" y="118"/>
                    </a:lnTo>
                    <a:lnTo>
                      <a:pt x="58" y="118"/>
                    </a:lnTo>
                    <a:lnTo>
                      <a:pt x="58" y="118"/>
                    </a:lnTo>
                    <a:lnTo>
                      <a:pt x="56" y="120"/>
                    </a:lnTo>
                    <a:lnTo>
                      <a:pt x="56" y="120"/>
                    </a:lnTo>
                    <a:lnTo>
                      <a:pt x="56" y="122"/>
                    </a:lnTo>
                    <a:lnTo>
                      <a:pt x="56" y="124"/>
                    </a:lnTo>
                    <a:lnTo>
                      <a:pt x="58" y="128"/>
                    </a:lnTo>
                    <a:lnTo>
                      <a:pt x="58" y="130"/>
                    </a:lnTo>
                    <a:lnTo>
                      <a:pt x="58" y="134"/>
                    </a:lnTo>
                    <a:lnTo>
                      <a:pt x="58" y="136"/>
                    </a:lnTo>
                    <a:lnTo>
                      <a:pt x="60" y="138"/>
                    </a:lnTo>
                    <a:lnTo>
                      <a:pt x="60" y="138"/>
                    </a:lnTo>
                    <a:lnTo>
                      <a:pt x="58" y="140"/>
                    </a:lnTo>
                    <a:lnTo>
                      <a:pt x="58" y="140"/>
                    </a:lnTo>
                    <a:lnTo>
                      <a:pt x="58" y="142"/>
                    </a:lnTo>
                    <a:lnTo>
                      <a:pt x="58" y="142"/>
                    </a:lnTo>
                    <a:lnTo>
                      <a:pt x="56" y="142"/>
                    </a:lnTo>
                    <a:lnTo>
                      <a:pt x="56" y="142"/>
                    </a:lnTo>
                    <a:lnTo>
                      <a:pt x="56" y="142"/>
                    </a:lnTo>
                    <a:lnTo>
                      <a:pt x="56" y="142"/>
                    </a:lnTo>
                    <a:lnTo>
                      <a:pt x="54" y="140"/>
                    </a:lnTo>
                    <a:lnTo>
                      <a:pt x="52" y="140"/>
                    </a:lnTo>
                    <a:lnTo>
                      <a:pt x="50" y="138"/>
                    </a:lnTo>
                    <a:lnTo>
                      <a:pt x="50" y="138"/>
                    </a:lnTo>
                    <a:lnTo>
                      <a:pt x="48" y="136"/>
                    </a:lnTo>
                    <a:lnTo>
                      <a:pt x="46" y="134"/>
                    </a:lnTo>
                    <a:lnTo>
                      <a:pt x="46" y="132"/>
                    </a:lnTo>
                    <a:lnTo>
                      <a:pt x="44" y="130"/>
                    </a:lnTo>
                    <a:lnTo>
                      <a:pt x="44" y="128"/>
                    </a:lnTo>
                    <a:lnTo>
                      <a:pt x="42" y="128"/>
                    </a:lnTo>
                    <a:lnTo>
                      <a:pt x="42" y="126"/>
                    </a:lnTo>
                    <a:lnTo>
                      <a:pt x="42" y="126"/>
                    </a:lnTo>
                    <a:lnTo>
                      <a:pt x="42" y="126"/>
                    </a:lnTo>
                    <a:lnTo>
                      <a:pt x="42" y="126"/>
                    </a:lnTo>
                    <a:lnTo>
                      <a:pt x="40" y="126"/>
                    </a:lnTo>
                    <a:lnTo>
                      <a:pt x="40" y="128"/>
                    </a:lnTo>
                    <a:lnTo>
                      <a:pt x="40" y="128"/>
                    </a:lnTo>
                    <a:lnTo>
                      <a:pt x="40" y="128"/>
                    </a:lnTo>
                    <a:lnTo>
                      <a:pt x="38" y="130"/>
                    </a:lnTo>
                    <a:lnTo>
                      <a:pt x="38" y="134"/>
                    </a:lnTo>
                    <a:lnTo>
                      <a:pt x="38" y="136"/>
                    </a:lnTo>
                    <a:lnTo>
                      <a:pt x="38" y="138"/>
                    </a:lnTo>
                    <a:lnTo>
                      <a:pt x="38" y="140"/>
                    </a:lnTo>
                    <a:lnTo>
                      <a:pt x="38" y="140"/>
                    </a:lnTo>
                    <a:lnTo>
                      <a:pt x="38" y="140"/>
                    </a:lnTo>
                    <a:lnTo>
                      <a:pt x="38" y="142"/>
                    </a:lnTo>
                    <a:lnTo>
                      <a:pt x="36" y="142"/>
                    </a:lnTo>
                    <a:lnTo>
                      <a:pt x="36" y="142"/>
                    </a:lnTo>
                    <a:lnTo>
                      <a:pt x="34" y="144"/>
                    </a:lnTo>
                    <a:lnTo>
                      <a:pt x="32" y="144"/>
                    </a:lnTo>
                    <a:lnTo>
                      <a:pt x="32" y="144"/>
                    </a:lnTo>
                    <a:lnTo>
                      <a:pt x="30" y="144"/>
                    </a:lnTo>
                    <a:lnTo>
                      <a:pt x="30" y="144"/>
                    </a:lnTo>
                    <a:lnTo>
                      <a:pt x="28" y="144"/>
                    </a:lnTo>
                    <a:lnTo>
                      <a:pt x="28" y="144"/>
                    </a:lnTo>
                    <a:lnTo>
                      <a:pt x="28" y="144"/>
                    </a:lnTo>
                    <a:lnTo>
                      <a:pt x="26" y="142"/>
                    </a:lnTo>
                    <a:lnTo>
                      <a:pt x="26" y="140"/>
                    </a:lnTo>
                    <a:lnTo>
                      <a:pt x="24" y="138"/>
                    </a:lnTo>
                    <a:lnTo>
                      <a:pt x="22" y="136"/>
                    </a:lnTo>
                    <a:lnTo>
                      <a:pt x="22" y="134"/>
                    </a:lnTo>
                    <a:lnTo>
                      <a:pt x="20" y="134"/>
                    </a:lnTo>
                    <a:lnTo>
                      <a:pt x="20" y="132"/>
                    </a:lnTo>
                    <a:lnTo>
                      <a:pt x="20" y="132"/>
                    </a:lnTo>
                    <a:lnTo>
                      <a:pt x="18" y="132"/>
                    </a:lnTo>
                    <a:lnTo>
                      <a:pt x="18" y="132"/>
                    </a:lnTo>
                    <a:lnTo>
                      <a:pt x="16" y="132"/>
                    </a:lnTo>
                    <a:lnTo>
                      <a:pt x="14" y="132"/>
                    </a:lnTo>
                    <a:lnTo>
                      <a:pt x="10" y="132"/>
                    </a:lnTo>
                    <a:lnTo>
                      <a:pt x="10" y="132"/>
                    </a:lnTo>
                    <a:lnTo>
                      <a:pt x="8" y="132"/>
                    </a:lnTo>
                    <a:lnTo>
                      <a:pt x="6" y="130"/>
                    </a:lnTo>
                    <a:lnTo>
                      <a:pt x="4" y="130"/>
                    </a:lnTo>
                    <a:lnTo>
                      <a:pt x="4" y="128"/>
                    </a:lnTo>
                    <a:lnTo>
                      <a:pt x="2" y="128"/>
                    </a:lnTo>
                    <a:lnTo>
                      <a:pt x="2" y="128"/>
                    </a:lnTo>
                    <a:lnTo>
                      <a:pt x="0" y="126"/>
                    </a:lnTo>
                    <a:lnTo>
                      <a:pt x="0" y="126"/>
                    </a:lnTo>
                    <a:lnTo>
                      <a:pt x="0" y="126"/>
                    </a:lnTo>
                    <a:lnTo>
                      <a:pt x="0" y="124"/>
                    </a:lnTo>
                    <a:lnTo>
                      <a:pt x="0" y="124"/>
                    </a:lnTo>
                    <a:lnTo>
                      <a:pt x="2" y="122"/>
                    </a:lnTo>
                    <a:lnTo>
                      <a:pt x="2" y="122"/>
                    </a:lnTo>
                    <a:lnTo>
                      <a:pt x="4" y="120"/>
                    </a:lnTo>
                    <a:lnTo>
                      <a:pt x="4" y="118"/>
                    </a:lnTo>
                    <a:lnTo>
                      <a:pt x="8" y="118"/>
                    </a:lnTo>
                    <a:lnTo>
                      <a:pt x="8" y="116"/>
                    </a:lnTo>
                    <a:lnTo>
                      <a:pt x="12" y="114"/>
                    </a:lnTo>
                    <a:lnTo>
                      <a:pt x="14" y="112"/>
                    </a:lnTo>
                    <a:lnTo>
                      <a:pt x="14" y="112"/>
                    </a:lnTo>
                    <a:lnTo>
                      <a:pt x="18" y="110"/>
                    </a:lnTo>
                    <a:lnTo>
                      <a:pt x="22" y="108"/>
                    </a:lnTo>
                    <a:lnTo>
                      <a:pt x="24" y="106"/>
                    </a:lnTo>
                    <a:lnTo>
                      <a:pt x="26" y="106"/>
                    </a:lnTo>
                    <a:lnTo>
                      <a:pt x="26" y="104"/>
                    </a:lnTo>
                    <a:lnTo>
                      <a:pt x="28" y="102"/>
                    </a:lnTo>
                    <a:lnTo>
                      <a:pt x="30" y="100"/>
                    </a:lnTo>
                    <a:lnTo>
                      <a:pt x="32" y="100"/>
                    </a:lnTo>
                    <a:lnTo>
                      <a:pt x="32" y="100"/>
                    </a:lnTo>
                    <a:lnTo>
                      <a:pt x="34" y="98"/>
                    </a:lnTo>
                    <a:lnTo>
                      <a:pt x="34" y="98"/>
                    </a:lnTo>
                    <a:lnTo>
                      <a:pt x="36" y="98"/>
                    </a:lnTo>
                    <a:lnTo>
                      <a:pt x="38" y="98"/>
                    </a:lnTo>
                    <a:lnTo>
                      <a:pt x="38" y="98"/>
                    </a:lnTo>
                    <a:lnTo>
                      <a:pt x="42" y="100"/>
                    </a:lnTo>
                    <a:lnTo>
                      <a:pt x="46" y="100"/>
                    </a:lnTo>
                    <a:lnTo>
                      <a:pt x="48" y="102"/>
                    </a:lnTo>
                    <a:lnTo>
                      <a:pt x="50" y="102"/>
                    </a:lnTo>
                    <a:lnTo>
                      <a:pt x="52" y="102"/>
                    </a:lnTo>
                    <a:lnTo>
                      <a:pt x="52" y="102"/>
                    </a:lnTo>
                    <a:lnTo>
                      <a:pt x="54" y="102"/>
                    </a:lnTo>
                    <a:lnTo>
                      <a:pt x="56" y="102"/>
                    </a:lnTo>
                    <a:lnTo>
                      <a:pt x="56" y="100"/>
                    </a:lnTo>
                    <a:lnTo>
                      <a:pt x="56" y="100"/>
                    </a:lnTo>
                    <a:lnTo>
                      <a:pt x="56" y="100"/>
                    </a:lnTo>
                    <a:lnTo>
                      <a:pt x="58" y="100"/>
                    </a:lnTo>
                    <a:lnTo>
                      <a:pt x="58" y="98"/>
                    </a:lnTo>
                    <a:lnTo>
                      <a:pt x="58" y="96"/>
                    </a:lnTo>
                    <a:lnTo>
                      <a:pt x="58" y="94"/>
                    </a:lnTo>
                    <a:lnTo>
                      <a:pt x="58" y="90"/>
                    </a:lnTo>
                    <a:lnTo>
                      <a:pt x="58" y="88"/>
                    </a:lnTo>
                    <a:lnTo>
                      <a:pt x="58" y="86"/>
                    </a:lnTo>
                    <a:lnTo>
                      <a:pt x="58" y="82"/>
                    </a:lnTo>
                    <a:lnTo>
                      <a:pt x="58" y="80"/>
                    </a:lnTo>
                    <a:lnTo>
                      <a:pt x="60" y="78"/>
                    </a:lnTo>
                    <a:lnTo>
                      <a:pt x="60" y="76"/>
                    </a:lnTo>
                    <a:lnTo>
                      <a:pt x="60" y="76"/>
                    </a:lnTo>
                    <a:lnTo>
                      <a:pt x="60" y="74"/>
                    </a:lnTo>
                    <a:lnTo>
                      <a:pt x="62" y="74"/>
                    </a:lnTo>
                    <a:lnTo>
                      <a:pt x="62" y="74"/>
                    </a:lnTo>
                    <a:lnTo>
                      <a:pt x="62" y="74"/>
                    </a:lnTo>
                    <a:lnTo>
                      <a:pt x="62" y="74"/>
                    </a:lnTo>
                    <a:lnTo>
                      <a:pt x="64" y="74"/>
                    </a:lnTo>
                    <a:lnTo>
                      <a:pt x="64" y="74"/>
                    </a:lnTo>
                    <a:lnTo>
                      <a:pt x="66" y="74"/>
                    </a:lnTo>
                    <a:lnTo>
                      <a:pt x="66" y="74"/>
                    </a:lnTo>
                    <a:lnTo>
                      <a:pt x="68" y="76"/>
                    </a:lnTo>
                    <a:lnTo>
                      <a:pt x="70" y="76"/>
                    </a:lnTo>
                    <a:lnTo>
                      <a:pt x="70" y="78"/>
                    </a:lnTo>
                    <a:lnTo>
                      <a:pt x="72" y="78"/>
                    </a:lnTo>
                    <a:lnTo>
                      <a:pt x="74" y="78"/>
                    </a:lnTo>
                    <a:lnTo>
                      <a:pt x="78" y="78"/>
                    </a:lnTo>
                    <a:lnTo>
                      <a:pt x="80" y="78"/>
                    </a:lnTo>
                    <a:lnTo>
                      <a:pt x="84" y="78"/>
                    </a:lnTo>
                    <a:lnTo>
                      <a:pt x="86" y="76"/>
                    </a:lnTo>
                    <a:lnTo>
                      <a:pt x="88" y="76"/>
                    </a:lnTo>
                    <a:lnTo>
                      <a:pt x="88" y="76"/>
                    </a:lnTo>
                    <a:lnTo>
                      <a:pt x="90" y="76"/>
                    </a:lnTo>
                    <a:lnTo>
                      <a:pt x="90" y="74"/>
                    </a:lnTo>
                    <a:lnTo>
                      <a:pt x="90" y="74"/>
                    </a:lnTo>
                    <a:lnTo>
                      <a:pt x="90" y="74"/>
                    </a:lnTo>
                    <a:lnTo>
                      <a:pt x="92" y="72"/>
                    </a:lnTo>
                    <a:lnTo>
                      <a:pt x="92" y="70"/>
                    </a:lnTo>
                    <a:lnTo>
                      <a:pt x="92" y="70"/>
                    </a:lnTo>
                    <a:lnTo>
                      <a:pt x="92" y="66"/>
                    </a:lnTo>
                    <a:lnTo>
                      <a:pt x="92" y="64"/>
                    </a:lnTo>
                    <a:lnTo>
                      <a:pt x="92" y="62"/>
                    </a:lnTo>
                    <a:lnTo>
                      <a:pt x="92" y="60"/>
                    </a:lnTo>
                    <a:lnTo>
                      <a:pt x="92" y="54"/>
                    </a:lnTo>
                    <a:lnTo>
                      <a:pt x="92" y="52"/>
                    </a:lnTo>
                    <a:lnTo>
                      <a:pt x="92" y="50"/>
                    </a:lnTo>
                    <a:lnTo>
                      <a:pt x="92" y="48"/>
                    </a:lnTo>
                    <a:lnTo>
                      <a:pt x="92" y="46"/>
                    </a:lnTo>
                    <a:lnTo>
                      <a:pt x="94" y="44"/>
                    </a:lnTo>
                    <a:lnTo>
                      <a:pt x="94" y="44"/>
                    </a:lnTo>
                    <a:lnTo>
                      <a:pt x="96" y="40"/>
                    </a:lnTo>
                    <a:lnTo>
                      <a:pt x="96" y="40"/>
                    </a:lnTo>
                    <a:lnTo>
                      <a:pt x="98" y="38"/>
                    </a:lnTo>
                    <a:lnTo>
                      <a:pt x="98" y="36"/>
                    </a:lnTo>
                    <a:lnTo>
                      <a:pt x="98" y="36"/>
                    </a:lnTo>
                    <a:lnTo>
                      <a:pt x="100" y="34"/>
                    </a:lnTo>
                    <a:lnTo>
                      <a:pt x="98" y="32"/>
                    </a:lnTo>
                    <a:lnTo>
                      <a:pt x="98" y="32"/>
                    </a:lnTo>
                    <a:lnTo>
                      <a:pt x="98" y="30"/>
                    </a:lnTo>
                    <a:lnTo>
                      <a:pt x="98" y="26"/>
                    </a:lnTo>
                    <a:lnTo>
                      <a:pt x="96" y="24"/>
                    </a:lnTo>
                    <a:lnTo>
                      <a:pt x="96" y="20"/>
                    </a:lnTo>
                    <a:lnTo>
                      <a:pt x="94" y="16"/>
                    </a:lnTo>
                    <a:lnTo>
                      <a:pt x="94" y="16"/>
                    </a:lnTo>
                    <a:lnTo>
                      <a:pt x="94" y="14"/>
                    </a:lnTo>
                    <a:lnTo>
                      <a:pt x="94" y="12"/>
                    </a:lnTo>
                    <a:lnTo>
                      <a:pt x="94" y="12"/>
                    </a:lnTo>
                    <a:lnTo>
                      <a:pt x="94" y="10"/>
                    </a:lnTo>
                    <a:lnTo>
                      <a:pt x="96" y="8"/>
                    </a:lnTo>
                    <a:lnTo>
                      <a:pt x="96" y="8"/>
                    </a:lnTo>
                    <a:lnTo>
                      <a:pt x="96" y="6"/>
                    </a:lnTo>
                    <a:lnTo>
                      <a:pt x="98" y="4"/>
                    </a:lnTo>
                    <a:lnTo>
                      <a:pt x="100" y="4"/>
                    </a:lnTo>
                    <a:lnTo>
                      <a:pt x="100" y="2"/>
                    </a:lnTo>
                    <a:lnTo>
                      <a:pt x="102" y="2"/>
                    </a:lnTo>
                    <a:close/>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85" name="Freeform 61">
                <a:extLst>
                  <a:ext uri="{FF2B5EF4-FFF2-40B4-BE49-F238E27FC236}">
                    <a16:creationId xmlns:a16="http://schemas.microsoft.com/office/drawing/2014/main" id="{5C6D8A28-179B-4D6A-B0BF-218673EDF17D}"/>
                  </a:ext>
                </a:extLst>
              </p:cNvPr>
              <p:cNvSpPr>
                <a:spLocks/>
              </p:cNvSpPr>
              <p:nvPr/>
            </p:nvSpPr>
            <p:spPr bwMode="auto">
              <a:xfrm>
                <a:off x="7291678" y="3886367"/>
                <a:ext cx="28575" cy="28575"/>
              </a:xfrm>
              <a:custGeom>
                <a:avLst/>
                <a:gdLst>
                  <a:gd name="T0" fmla="*/ 2 w 18"/>
                  <a:gd name="T1" fmla="*/ 6 h 18"/>
                  <a:gd name="T2" fmla="*/ 2 w 18"/>
                  <a:gd name="T3" fmla="*/ 6 h 18"/>
                  <a:gd name="T4" fmla="*/ 2 w 18"/>
                  <a:gd name="T5" fmla="*/ 8 h 18"/>
                  <a:gd name="T6" fmla="*/ 2 w 18"/>
                  <a:gd name="T7" fmla="*/ 8 h 18"/>
                  <a:gd name="T8" fmla="*/ 0 w 18"/>
                  <a:gd name="T9" fmla="*/ 12 h 18"/>
                  <a:gd name="T10" fmla="*/ 0 w 18"/>
                  <a:gd name="T11" fmla="*/ 12 h 18"/>
                  <a:gd name="T12" fmla="*/ 0 w 18"/>
                  <a:gd name="T13" fmla="*/ 14 h 18"/>
                  <a:gd name="T14" fmla="*/ 0 w 18"/>
                  <a:gd name="T15" fmla="*/ 16 h 18"/>
                  <a:gd name="T16" fmla="*/ 0 w 18"/>
                  <a:gd name="T17" fmla="*/ 16 h 18"/>
                  <a:gd name="T18" fmla="*/ 0 w 18"/>
                  <a:gd name="T19" fmla="*/ 16 h 18"/>
                  <a:gd name="T20" fmla="*/ 2 w 18"/>
                  <a:gd name="T21" fmla="*/ 16 h 18"/>
                  <a:gd name="T22" fmla="*/ 2 w 18"/>
                  <a:gd name="T23" fmla="*/ 16 h 18"/>
                  <a:gd name="T24" fmla="*/ 4 w 18"/>
                  <a:gd name="T25" fmla="*/ 18 h 18"/>
                  <a:gd name="T26" fmla="*/ 4 w 18"/>
                  <a:gd name="T27" fmla="*/ 18 h 18"/>
                  <a:gd name="T28" fmla="*/ 6 w 18"/>
                  <a:gd name="T29" fmla="*/ 16 h 18"/>
                  <a:gd name="T30" fmla="*/ 8 w 18"/>
                  <a:gd name="T31" fmla="*/ 16 h 18"/>
                  <a:gd name="T32" fmla="*/ 8 w 18"/>
                  <a:gd name="T33" fmla="*/ 16 h 18"/>
                  <a:gd name="T34" fmla="*/ 10 w 18"/>
                  <a:gd name="T35" fmla="*/ 16 h 18"/>
                  <a:gd name="T36" fmla="*/ 10 w 18"/>
                  <a:gd name="T37" fmla="*/ 16 h 18"/>
                  <a:gd name="T38" fmla="*/ 12 w 18"/>
                  <a:gd name="T39" fmla="*/ 14 h 18"/>
                  <a:gd name="T40" fmla="*/ 14 w 18"/>
                  <a:gd name="T41" fmla="*/ 14 h 18"/>
                  <a:gd name="T42" fmla="*/ 14 w 18"/>
                  <a:gd name="T43" fmla="*/ 12 h 18"/>
                  <a:gd name="T44" fmla="*/ 16 w 18"/>
                  <a:gd name="T45" fmla="*/ 10 h 18"/>
                  <a:gd name="T46" fmla="*/ 16 w 18"/>
                  <a:gd name="T47" fmla="*/ 8 h 18"/>
                  <a:gd name="T48" fmla="*/ 18 w 18"/>
                  <a:gd name="T49" fmla="*/ 8 h 18"/>
                  <a:gd name="T50" fmla="*/ 18 w 18"/>
                  <a:gd name="T51" fmla="*/ 6 h 18"/>
                  <a:gd name="T52" fmla="*/ 18 w 18"/>
                  <a:gd name="T53" fmla="*/ 6 h 18"/>
                  <a:gd name="T54" fmla="*/ 18 w 18"/>
                  <a:gd name="T55" fmla="*/ 6 h 18"/>
                  <a:gd name="T56" fmla="*/ 16 w 18"/>
                  <a:gd name="T57" fmla="*/ 6 h 18"/>
                  <a:gd name="T58" fmla="*/ 16 w 18"/>
                  <a:gd name="T59" fmla="*/ 4 h 18"/>
                  <a:gd name="T60" fmla="*/ 16 w 18"/>
                  <a:gd name="T61" fmla="*/ 4 h 18"/>
                  <a:gd name="T62" fmla="*/ 14 w 18"/>
                  <a:gd name="T63" fmla="*/ 2 h 18"/>
                  <a:gd name="T64" fmla="*/ 12 w 18"/>
                  <a:gd name="T65" fmla="*/ 2 h 18"/>
                  <a:gd name="T66" fmla="*/ 10 w 18"/>
                  <a:gd name="T67" fmla="*/ 2 h 18"/>
                  <a:gd name="T68" fmla="*/ 8 w 18"/>
                  <a:gd name="T69" fmla="*/ 0 h 18"/>
                  <a:gd name="T70" fmla="*/ 6 w 18"/>
                  <a:gd name="T71" fmla="*/ 0 h 18"/>
                  <a:gd name="T72" fmla="*/ 4 w 18"/>
                  <a:gd name="T73" fmla="*/ 0 h 18"/>
                  <a:gd name="T74" fmla="*/ 4 w 18"/>
                  <a:gd name="T75" fmla="*/ 0 h 18"/>
                  <a:gd name="T76" fmla="*/ 2 w 18"/>
                  <a:gd name="T77" fmla="*/ 2 h 18"/>
                  <a:gd name="T78" fmla="*/ 2 w 18"/>
                  <a:gd name="T79" fmla="*/ 2 h 18"/>
                  <a:gd name="T80" fmla="*/ 2 w 18"/>
                  <a:gd name="T81" fmla="*/ 2 h 18"/>
                  <a:gd name="T82" fmla="*/ 2 w 18"/>
                  <a:gd name="T83"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 h="18">
                    <a:moveTo>
                      <a:pt x="2" y="6"/>
                    </a:moveTo>
                    <a:lnTo>
                      <a:pt x="2" y="6"/>
                    </a:lnTo>
                    <a:lnTo>
                      <a:pt x="2" y="8"/>
                    </a:lnTo>
                    <a:lnTo>
                      <a:pt x="2" y="8"/>
                    </a:lnTo>
                    <a:lnTo>
                      <a:pt x="0" y="12"/>
                    </a:lnTo>
                    <a:lnTo>
                      <a:pt x="0" y="12"/>
                    </a:lnTo>
                    <a:lnTo>
                      <a:pt x="0" y="14"/>
                    </a:lnTo>
                    <a:lnTo>
                      <a:pt x="0" y="16"/>
                    </a:lnTo>
                    <a:lnTo>
                      <a:pt x="0" y="16"/>
                    </a:lnTo>
                    <a:lnTo>
                      <a:pt x="0" y="16"/>
                    </a:lnTo>
                    <a:lnTo>
                      <a:pt x="2" y="16"/>
                    </a:lnTo>
                    <a:lnTo>
                      <a:pt x="2" y="16"/>
                    </a:lnTo>
                    <a:lnTo>
                      <a:pt x="4" y="18"/>
                    </a:lnTo>
                    <a:lnTo>
                      <a:pt x="4" y="18"/>
                    </a:lnTo>
                    <a:lnTo>
                      <a:pt x="6" y="16"/>
                    </a:lnTo>
                    <a:lnTo>
                      <a:pt x="8" y="16"/>
                    </a:lnTo>
                    <a:lnTo>
                      <a:pt x="8" y="16"/>
                    </a:lnTo>
                    <a:lnTo>
                      <a:pt x="10" y="16"/>
                    </a:lnTo>
                    <a:lnTo>
                      <a:pt x="10" y="16"/>
                    </a:lnTo>
                    <a:lnTo>
                      <a:pt x="12" y="14"/>
                    </a:lnTo>
                    <a:lnTo>
                      <a:pt x="14" y="14"/>
                    </a:lnTo>
                    <a:lnTo>
                      <a:pt x="14" y="12"/>
                    </a:lnTo>
                    <a:lnTo>
                      <a:pt x="16" y="10"/>
                    </a:lnTo>
                    <a:lnTo>
                      <a:pt x="16" y="8"/>
                    </a:lnTo>
                    <a:lnTo>
                      <a:pt x="18" y="8"/>
                    </a:lnTo>
                    <a:lnTo>
                      <a:pt x="18" y="6"/>
                    </a:lnTo>
                    <a:lnTo>
                      <a:pt x="18" y="6"/>
                    </a:lnTo>
                    <a:lnTo>
                      <a:pt x="18" y="6"/>
                    </a:lnTo>
                    <a:lnTo>
                      <a:pt x="16" y="6"/>
                    </a:lnTo>
                    <a:lnTo>
                      <a:pt x="16" y="4"/>
                    </a:lnTo>
                    <a:lnTo>
                      <a:pt x="16" y="4"/>
                    </a:lnTo>
                    <a:lnTo>
                      <a:pt x="14" y="2"/>
                    </a:lnTo>
                    <a:lnTo>
                      <a:pt x="12" y="2"/>
                    </a:lnTo>
                    <a:lnTo>
                      <a:pt x="10" y="2"/>
                    </a:lnTo>
                    <a:lnTo>
                      <a:pt x="8" y="0"/>
                    </a:lnTo>
                    <a:lnTo>
                      <a:pt x="6" y="0"/>
                    </a:lnTo>
                    <a:lnTo>
                      <a:pt x="4" y="0"/>
                    </a:lnTo>
                    <a:lnTo>
                      <a:pt x="4" y="0"/>
                    </a:lnTo>
                    <a:lnTo>
                      <a:pt x="2" y="2"/>
                    </a:lnTo>
                    <a:lnTo>
                      <a:pt x="2" y="2"/>
                    </a:lnTo>
                    <a:lnTo>
                      <a:pt x="2" y="2"/>
                    </a:lnTo>
                    <a:lnTo>
                      <a:pt x="2" y="2"/>
                    </a:lnTo>
                  </a:path>
                </a:pathLst>
              </a:custGeom>
              <a:grp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86" name="Freeform 63">
                <a:extLst>
                  <a:ext uri="{FF2B5EF4-FFF2-40B4-BE49-F238E27FC236}">
                    <a16:creationId xmlns:a16="http://schemas.microsoft.com/office/drawing/2014/main" id="{F1D7D250-8C29-4C37-9A25-A697D6110088}"/>
                  </a:ext>
                </a:extLst>
              </p:cNvPr>
              <p:cNvSpPr>
                <a:spLocks/>
              </p:cNvSpPr>
              <p:nvPr/>
            </p:nvSpPr>
            <p:spPr bwMode="auto">
              <a:xfrm>
                <a:off x="7218653" y="3867317"/>
                <a:ext cx="57150" cy="85725"/>
              </a:xfrm>
              <a:custGeom>
                <a:avLst/>
                <a:gdLst>
                  <a:gd name="T0" fmla="*/ 16 w 36"/>
                  <a:gd name="T1" fmla="*/ 4 h 54"/>
                  <a:gd name="T2" fmla="*/ 14 w 36"/>
                  <a:gd name="T3" fmla="*/ 6 h 54"/>
                  <a:gd name="T4" fmla="*/ 10 w 36"/>
                  <a:gd name="T5" fmla="*/ 12 h 54"/>
                  <a:gd name="T6" fmla="*/ 10 w 36"/>
                  <a:gd name="T7" fmla="*/ 14 h 54"/>
                  <a:gd name="T8" fmla="*/ 8 w 36"/>
                  <a:gd name="T9" fmla="*/ 16 h 54"/>
                  <a:gd name="T10" fmla="*/ 4 w 36"/>
                  <a:gd name="T11" fmla="*/ 18 h 54"/>
                  <a:gd name="T12" fmla="*/ 2 w 36"/>
                  <a:gd name="T13" fmla="*/ 20 h 54"/>
                  <a:gd name="T14" fmla="*/ 0 w 36"/>
                  <a:gd name="T15" fmla="*/ 20 h 54"/>
                  <a:gd name="T16" fmla="*/ 0 w 36"/>
                  <a:gd name="T17" fmla="*/ 22 h 54"/>
                  <a:gd name="T18" fmla="*/ 0 w 36"/>
                  <a:gd name="T19" fmla="*/ 24 h 54"/>
                  <a:gd name="T20" fmla="*/ 2 w 36"/>
                  <a:gd name="T21" fmla="*/ 28 h 54"/>
                  <a:gd name="T22" fmla="*/ 4 w 36"/>
                  <a:gd name="T23" fmla="*/ 32 h 54"/>
                  <a:gd name="T24" fmla="*/ 6 w 36"/>
                  <a:gd name="T25" fmla="*/ 34 h 54"/>
                  <a:gd name="T26" fmla="*/ 8 w 36"/>
                  <a:gd name="T27" fmla="*/ 34 h 54"/>
                  <a:gd name="T28" fmla="*/ 8 w 36"/>
                  <a:gd name="T29" fmla="*/ 36 h 54"/>
                  <a:gd name="T30" fmla="*/ 10 w 36"/>
                  <a:gd name="T31" fmla="*/ 34 h 54"/>
                  <a:gd name="T32" fmla="*/ 12 w 36"/>
                  <a:gd name="T33" fmla="*/ 34 h 54"/>
                  <a:gd name="T34" fmla="*/ 12 w 36"/>
                  <a:gd name="T35" fmla="*/ 30 h 54"/>
                  <a:gd name="T36" fmla="*/ 14 w 36"/>
                  <a:gd name="T37" fmla="*/ 28 h 54"/>
                  <a:gd name="T38" fmla="*/ 16 w 36"/>
                  <a:gd name="T39" fmla="*/ 28 h 54"/>
                  <a:gd name="T40" fmla="*/ 18 w 36"/>
                  <a:gd name="T41" fmla="*/ 28 h 54"/>
                  <a:gd name="T42" fmla="*/ 18 w 36"/>
                  <a:gd name="T43" fmla="*/ 28 h 54"/>
                  <a:gd name="T44" fmla="*/ 20 w 36"/>
                  <a:gd name="T45" fmla="*/ 30 h 54"/>
                  <a:gd name="T46" fmla="*/ 22 w 36"/>
                  <a:gd name="T47" fmla="*/ 30 h 54"/>
                  <a:gd name="T48" fmla="*/ 22 w 36"/>
                  <a:gd name="T49" fmla="*/ 32 h 54"/>
                  <a:gd name="T50" fmla="*/ 22 w 36"/>
                  <a:gd name="T51" fmla="*/ 34 h 54"/>
                  <a:gd name="T52" fmla="*/ 20 w 36"/>
                  <a:gd name="T53" fmla="*/ 38 h 54"/>
                  <a:gd name="T54" fmla="*/ 20 w 36"/>
                  <a:gd name="T55" fmla="*/ 40 h 54"/>
                  <a:gd name="T56" fmla="*/ 20 w 36"/>
                  <a:gd name="T57" fmla="*/ 44 h 54"/>
                  <a:gd name="T58" fmla="*/ 22 w 36"/>
                  <a:gd name="T59" fmla="*/ 48 h 54"/>
                  <a:gd name="T60" fmla="*/ 24 w 36"/>
                  <a:gd name="T61" fmla="*/ 52 h 54"/>
                  <a:gd name="T62" fmla="*/ 24 w 36"/>
                  <a:gd name="T63" fmla="*/ 52 h 54"/>
                  <a:gd name="T64" fmla="*/ 26 w 36"/>
                  <a:gd name="T65" fmla="*/ 54 h 54"/>
                  <a:gd name="T66" fmla="*/ 26 w 36"/>
                  <a:gd name="T67" fmla="*/ 54 h 54"/>
                  <a:gd name="T68" fmla="*/ 30 w 36"/>
                  <a:gd name="T69" fmla="*/ 52 h 54"/>
                  <a:gd name="T70" fmla="*/ 32 w 36"/>
                  <a:gd name="T71" fmla="*/ 50 h 54"/>
                  <a:gd name="T72" fmla="*/ 34 w 36"/>
                  <a:gd name="T73" fmla="*/ 48 h 54"/>
                  <a:gd name="T74" fmla="*/ 34 w 36"/>
                  <a:gd name="T75" fmla="*/ 46 h 54"/>
                  <a:gd name="T76" fmla="*/ 36 w 36"/>
                  <a:gd name="T77" fmla="*/ 44 h 54"/>
                  <a:gd name="T78" fmla="*/ 36 w 36"/>
                  <a:gd name="T79" fmla="*/ 40 h 54"/>
                  <a:gd name="T80" fmla="*/ 34 w 36"/>
                  <a:gd name="T81" fmla="*/ 32 h 54"/>
                  <a:gd name="T82" fmla="*/ 34 w 36"/>
                  <a:gd name="T83" fmla="*/ 20 h 54"/>
                  <a:gd name="T84" fmla="*/ 34 w 36"/>
                  <a:gd name="T85" fmla="*/ 12 h 54"/>
                  <a:gd name="T86" fmla="*/ 32 w 36"/>
                  <a:gd name="T87" fmla="*/ 8 h 54"/>
                  <a:gd name="T88" fmla="*/ 30 w 36"/>
                  <a:gd name="T89" fmla="*/ 2 h 54"/>
                  <a:gd name="T90" fmla="*/ 28 w 36"/>
                  <a:gd name="T91" fmla="*/ 0 h 54"/>
                  <a:gd name="T92" fmla="*/ 26 w 36"/>
                  <a:gd name="T93" fmla="*/ 0 h 54"/>
                  <a:gd name="T94" fmla="*/ 26 w 36"/>
                  <a:gd name="T95" fmla="*/ 0 h 54"/>
                  <a:gd name="T96" fmla="*/ 22 w 36"/>
                  <a:gd name="T97" fmla="*/ 0 h 54"/>
                  <a:gd name="T98" fmla="*/ 20 w 36"/>
                  <a:gd name="T99" fmla="*/ 2 h 54"/>
                  <a:gd name="T100" fmla="*/ 16 w 36"/>
                  <a:gd name="T101" fmla="*/ 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6" h="54">
                    <a:moveTo>
                      <a:pt x="16" y="4"/>
                    </a:moveTo>
                    <a:lnTo>
                      <a:pt x="16" y="4"/>
                    </a:lnTo>
                    <a:lnTo>
                      <a:pt x="14" y="6"/>
                    </a:lnTo>
                    <a:lnTo>
                      <a:pt x="14" y="6"/>
                    </a:lnTo>
                    <a:lnTo>
                      <a:pt x="12" y="10"/>
                    </a:lnTo>
                    <a:lnTo>
                      <a:pt x="10" y="12"/>
                    </a:lnTo>
                    <a:lnTo>
                      <a:pt x="10" y="14"/>
                    </a:lnTo>
                    <a:lnTo>
                      <a:pt x="10" y="14"/>
                    </a:lnTo>
                    <a:lnTo>
                      <a:pt x="8" y="16"/>
                    </a:lnTo>
                    <a:lnTo>
                      <a:pt x="8" y="16"/>
                    </a:lnTo>
                    <a:lnTo>
                      <a:pt x="4" y="18"/>
                    </a:lnTo>
                    <a:lnTo>
                      <a:pt x="4" y="18"/>
                    </a:lnTo>
                    <a:lnTo>
                      <a:pt x="2" y="18"/>
                    </a:lnTo>
                    <a:lnTo>
                      <a:pt x="2" y="20"/>
                    </a:lnTo>
                    <a:lnTo>
                      <a:pt x="0" y="20"/>
                    </a:lnTo>
                    <a:lnTo>
                      <a:pt x="0" y="20"/>
                    </a:lnTo>
                    <a:lnTo>
                      <a:pt x="0" y="20"/>
                    </a:lnTo>
                    <a:lnTo>
                      <a:pt x="0" y="22"/>
                    </a:lnTo>
                    <a:lnTo>
                      <a:pt x="0" y="22"/>
                    </a:lnTo>
                    <a:lnTo>
                      <a:pt x="0" y="24"/>
                    </a:lnTo>
                    <a:lnTo>
                      <a:pt x="2" y="26"/>
                    </a:lnTo>
                    <a:lnTo>
                      <a:pt x="2" y="28"/>
                    </a:lnTo>
                    <a:lnTo>
                      <a:pt x="4" y="32"/>
                    </a:lnTo>
                    <a:lnTo>
                      <a:pt x="4" y="32"/>
                    </a:lnTo>
                    <a:lnTo>
                      <a:pt x="6" y="34"/>
                    </a:lnTo>
                    <a:lnTo>
                      <a:pt x="6" y="34"/>
                    </a:lnTo>
                    <a:lnTo>
                      <a:pt x="6" y="34"/>
                    </a:lnTo>
                    <a:lnTo>
                      <a:pt x="8" y="34"/>
                    </a:lnTo>
                    <a:lnTo>
                      <a:pt x="8" y="36"/>
                    </a:lnTo>
                    <a:lnTo>
                      <a:pt x="8" y="36"/>
                    </a:lnTo>
                    <a:lnTo>
                      <a:pt x="10" y="36"/>
                    </a:lnTo>
                    <a:lnTo>
                      <a:pt x="10" y="34"/>
                    </a:lnTo>
                    <a:lnTo>
                      <a:pt x="10" y="34"/>
                    </a:lnTo>
                    <a:lnTo>
                      <a:pt x="12" y="34"/>
                    </a:lnTo>
                    <a:lnTo>
                      <a:pt x="12" y="32"/>
                    </a:lnTo>
                    <a:lnTo>
                      <a:pt x="12" y="30"/>
                    </a:lnTo>
                    <a:lnTo>
                      <a:pt x="14" y="30"/>
                    </a:lnTo>
                    <a:lnTo>
                      <a:pt x="14" y="28"/>
                    </a:lnTo>
                    <a:lnTo>
                      <a:pt x="16" y="28"/>
                    </a:lnTo>
                    <a:lnTo>
                      <a:pt x="16" y="28"/>
                    </a:lnTo>
                    <a:lnTo>
                      <a:pt x="16" y="28"/>
                    </a:lnTo>
                    <a:lnTo>
                      <a:pt x="18" y="28"/>
                    </a:lnTo>
                    <a:lnTo>
                      <a:pt x="18" y="28"/>
                    </a:lnTo>
                    <a:lnTo>
                      <a:pt x="18" y="28"/>
                    </a:lnTo>
                    <a:lnTo>
                      <a:pt x="20" y="28"/>
                    </a:lnTo>
                    <a:lnTo>
                      <a:pt x="20" y="30"/>
                    </a:lnTo>
                    <a:lnTo>
                      <a:pt x="22" y="30"/>
                    </a:lnTo>
                    <a:lnTo>
                      <a:pt x="22" y="30"/>
                    </a:lnTo>
                    <a:lnTo>
                      <a:pt x="22" y="30"/>
                    </a:lnTo>
                    <a:lnTo>
                      <a:pt x="22" y="32"/>
                    </a:lnTo>
                    <a:lnTo>
                      <a:pt x="22" y="32"/>
                    </a:lnTo>
                    <a:lnTo>
                      <a:pt x="22" y="34"/>
                    </a:lnTo>
                    <a:lnTo>
                      <a:pt x="22" y="36"/>
                    </a:lnTo>
                    <a:lnTo>
                      <a:pt x="20" y="38"/>
                    </a:lnTo>
                    <a:lnTo>
                      <a:pt x="20" y="40"/>
                    </a:lnTo>
                    <a:lnTo>
                      <a:pt x="20" y="40"/>
                    </a:lnTo>
                    <a:lnTo>
                      <a:pt x="20" y="42"/>
                    </a:lnTo>
                    <a:lnTo>
                      <a:pt x="20" y="44"/>
                    </a:lnTo>
                    <a:lnTo>
                      <a:pt x="20" y="46"/>
                    </a:lnTo>
                    <a:lnTo>
                      <a:pt x="22" y="48"/>
                    </a:lnTo>
                    <a:lnTo>
                      <a:pt x="22" y="50"/>
                    </a:lnTo>
                    <a:lnTo>
                      <a:pt x="24" y="52"/>
                    </a:lnTo>
                    <a:lnTo>
                      <a:pt x="24" y="52"/>
                    </a:lnTo>
                    <a:lnTo>
                      <a:pt x="24" y="52"/>
                    </a:lnTo>
                    <a:lnTo>
                      <a:pt x="24" y="52"/>
                    </a:lnTo>
                    <a:lnTo>
                      <a:pt x="26" y="54"/>
                    </a:lnTo>
                    <a:lnTo>
                      <a:pt x="26" y="54"/>
                    </a:lnTo>
                    <a:lnTo>
                      <a:pt x="26" y="54"/>
                    </a:lnTo>
                    <a:lnTo>
                      <a:pt x="28" y="52"/>
                    </a:lnTo>
                    <a:lnTo>
                      <a:pt x="30" y="52"/>
                    </a:lnTo>
                    <a:lnTo>
                      <a:pt x="30" y="52"/>
                    </a:lnTo>
                    <a:lnTo>
                      <a:pt x="32" y="50"/>
                    </a:lnTo>
                    <a:lnTo>
                      <a:pt x="34" y="48"/>
                    </a:lnTo>
                    <a:lnTo>
                      <a:pt x="34" y="48"/>
                    </a:lnTo>
                    <a:lnTo>
                      <a:pt x="34" y="46"/>
                    </a:lnTo>
                    <a:lnTo>
                      <a:pt x="34" y="46"/>
                    </a:lnTo>
                    <a:lnTo>
                      <a:pt x="34" y="46"/>
                    </a:lnTo>
                    <a:lnTo>
                      <a:pt x="36" y="44"/>
                    </a:lnTo>
                    <a:lnTo>
                      <a:pt x="36" y="42"/>
                    </a:lnTo>
                    <a:lnTo>
                      <a:pt x="36" y="40"/>
                    </a:lnTo>
                    <a:lnTo>
                      <a:pt x="34" y="34"/>
                    </a:lnTo>
                    <a:lnTo>
                      <a:pt x="34" y="32"/>
                    </a:lnTo>
                    <a:lnTo>
                      <a:pt x="34" y="26"/>
                    </a:lnTo>
                    <a:lnTo>
                      <a:pt x="34" y="20"/>
                    </a:lnTo>
                    <a:lnTo>
                      <a:pt x="34" y="16"/>
                    </a:lnTo>
                    <a:lnTo>
                      <a:pt x="34" y="12"/>
                    </a:lnTo>
                    <a:lnTo>
                      <a:pt x="32" y="10"/>
                    </a:lnTo>
                    <a:lnTo>
                      <a:pt x="32" y="8"/>
                    </a:lnTo>
                    <a:lnTo>
                      <a:pt x="32" y="6"/>
                    </a:lnTo>
                    <a:lnTo>
                      <a:pt x="30" y="2"/>
                    </a:lnTo>
                    <a:lnTo>
                      <a:pt x="30" y="2"/>
                    </a:lnTo>
                    <a:lnTo>
                      <a:pt x="28" y="0"/>
                    </a:lnTo>
                    <a:lnTo>
                      <a:pt x="28" y="0"/>
                    </a:lnTo>
                    <a:lnTo>
                      <a:pt x="26" y="0"/>
                    </a:lnTo>
                    <a:lnTo>
                      <a:pt x="26" y="0"/>
                    </a:lnTo>
                    <a:lnTo>
                      <a:pt x="26" y="0"/>
                    </a:lnTo>
                    <a:lnTo>
                      <a:pt x="24" y="0"/>
                    </a:lnTo>
                    <a:lnTo>
                      <a:pt x="22" y="0"/>
                    </a:lnTo>
                    <a:lnTo>
                      <a:pt x="22" y="0"/>
                    </a:lnTo>
                    <a:lnTo>
                      <a:pt x="20" y="2"/>
                    </a:lnTo>
                    <a:lnTo>
                      <a:pt x="18" y="2"/>
                    </a:lnTo>
                    <a:lnTo>
                      <a:pt x="16" y="4"/>
                    </a:lnTo>
                    <a:close/>
                  </a:path>
                </a:pathLst>
              </a:custGeom>
              <a:grp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grpSp>
        <p:grpSp>
          <p:nvGrpSpPr>
            <p:cNvPr id="448" name="Gruppieren 713">
              <a:extLst>
                <a:ext uri="{FF2B5EF4-FFF2-40B4-BE49-F238E27FC236}">
                  <a16:creationId xmlns:a16="http://schemas.microsoft.com/office/drawing/2014/main" id="{73F2632E-F034-4F25-B32B-402F0782432E}"/>
                </a:ext>
              </a:extLst>
            </p:cNvPr>
            <p:cNvGrpSpPr/>
            <p:nvPr/>
          </p:nvGrpSpPr>
          <p:grpSpPr>
            <a:xfrm>
              <a:off x="9225684" y="3526539"/>
              <a:ext cx="260986" cy="379567"/>
              <a:chOff x="7009103" y="4286417"/>
              <a:chExt cx="219075" cy="352425"/>
            </a:xfrm>
            <a:solidFill>
              <a:schemeClr val="bg2"/>
            </a:solidFill>
          </p:grpSpPr>
          <p:sp>
            <p:nvSpPr>
              <p:cNvPr id="474" name="Freeform 95">
                <a:extLst>
                  <a:ext uri="{FF2B5EF4-FFF2-40B4-BE49-F238E27FC236}">
                    <a16:creationId xmlns:a16="http://schemas.microsoft.com/office/drawing/2014/main" id="{FC3AF936-EEC5-4D2A-9351-E54576420242}"/>
                  </a:ext>
                </a:extLst>
              </p:cNvPr>
              <p:cNvSpPr>
                <a:spLocks/>
              </p:cNvSpPr>
              <p:nvPr/>
            </p:nvSpPr>
            <p:spPr bwMode="auto">
              <a:xfrm>
                <a:off x="7009103" y="4483267"/>
                <a:ext cx="53975" cy="92075"/>
              </a:xfrm>
              <a:custGeom>
                <a:avLst/>
                <a:gdLst>
                  <a:gd name="T0" fmla="*/ 26 w 34"/>
                  <a:gd name="T1" fmla="*/ 6 h 58"/>
                  <a:gd name="T2" fmla="*/ 24 w 34"/>
                  <a:gd name="T3" fmla="*/ 8 h 58"/>
                  <a:gd name="T4" fmla="*/ 24 w 34"/>
                  <a:gd name="T5" fmla="*/ 14 h 58"/>
                  <a:gd name="T6" fmla="*/ 22 w 34"/>
                  <a:gd name="T7" fmla="*/ 16 h 58"/>
                  <a:gd name="T8" fmla="*/ 22 w 34"/>
                  <a:gd name="T9" fmla="*/ 18 h 58"/>
                  <a:gd name="T10" fmla="*/ 18 w 34"/>
                  <a:gd name="T11" fmla="*/ 20 h 58"/>
                  <a:gd name="T12" fmla="*/ 12 w 34"/>
                  <a:gd name="T13" fmla="*/ 24 h 58"/>
                  <a:gd name="T14" fmla="*/ 8 w 34"/>
                  <a:gd name="T15" fmla="*/ 26 h 58"/>
                  <a:gd name="T16" fmla="*/ 4 w 34"/>
                  <a:gd name="T17" fmla="*/ 32 h 58"/>
                  <a:gd name="T18" fmla="*/ 2 w 34"/>
                  <a:gd name="T19" fmla="*/ 36 h 58"/>
                  <a:gd name="T20" fmla="*/ 2 w 34"/>
                  <a:gd name="T21" fmla="*/ 38 h 58"/>
                  <a:gd name="T22" fmla="*/ 0 w 34"/>
                  <a:gd name="T23" fmla="*/ 44 h 58"/>
                  <a:gd name="T24" fmla="*/ 0 w 34"/>
                  <a:gd name="T25" fmla="*/ 50 h 58"/>
                  <a:gd name="T26" fmla="*/ 0 w 34"/>
                  <a:gd name="T27" fmla="*/ 54 h 58"/>
                  <a:gd name="T28" fmla="*/ 2 w 34"/>
                  <a:gd name="T29" fmla="*/ 56 h 58"/>
                  <a:gd name="T30" fmla="*/ 2 w 34"/>
                  <a:gd name="T31" fmla="*/ 58 h 58"/>
                  <a:gd name="T32" fmla="*/ 4 w 34"/>
                  <a:gd name="T33" fmla="*/ 58 h 58"/>
                  <a:gd name="T34" fmla="*/ 6 w 34"/>
                  <a:gd name="T35" fmla="*/ 58 h 58"/>
                  <a:gd name="T36" fmla="*/ 8 w 34"/>
                  <a:gd name="T37" fmla="*/ 56 h 58"/>
                  <a:gd name="T38" fmla="*/ 12 w 34"/>
                  <a:gd name="T39" fmla="*/ 54 h 58"/>
                  <a:gd name="T40" fmla="*/ 16 w 34"/>
                  <a:gd name="T41" fmla="*/ 48 h 58"/>
                  <a:gd name="T42" fmla="*/ 20 w 34"/>
                  <a:gd name="T43" fmla="*/ 42 h 58"/>
                  <a:gd name="T44" fmla="*/ 24 w 34"/>
                  <a:gd name="T45" fmla="*/ 34 h 58"/>
                  <a:gd name="T46" fmla="*/ 28 w 34"/>
                  <a:gd name="T47" fmla="*/ 24 h 58"/>
                  <a:gd name="T48" fmla="*/ 32 w 34"/>
                  <a:gd name="T49" fmla="*/ 18 h 58"/>
                  <a:gd name="T50" fmla="*/ 34 w 34"/>
                  <a:gd name="T51" fmla="*/ 14 h 58"/>
                  <a:gd name="T52" fmla="*/ 34 w 34"/>
                  <a:gd name="T53" fmla="*/ 10 h 58"/>
                  <a:gd name="T54" fmla="*/ 34 w 34"/>
                  <a:gd name="T55" fmla="*/ 8 h 58"/>
                  <a:gd name="T56" fmla="*/ 32 w 34"/>
                  <a:gd name="T57" fmla="*/ 4 h 58"/>
                  <a:gd name="T58" fmla="*/ 30 w 34"/>
                  <a:gd name="T59" fmla="*/ 0 h 58"/>
                  <a:gd name="T60" fmla="*/ 30 w 34"/>
                  <a:gd name="T61" fmla="*/ 0 h 58"/>
                  <a:gd name="T62" fmla="*/ 28 w 34"/>
                  <a:gd name="T63" fmla="*/ 0 h 58"/>
                  <a:gd name="T64" fmla="*/ 28 w 34"/>
                  <a:gd name="T65" fmla="*/ 0 h 58"/>
                  <a:gd name="T66" fmla="*/ 28 w 34"/>
                  <a:gd name="T67" fmla="*/ 2 h 58"/>
                  <a:gd name="T68" fmla="*/ 26 w 34"/>
                  <a:gd name="T69" fmla="*/ 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 h="58">
                    <a:moveTo>
                      <a:pt x="26" y="6"/>
                    </a:moveTo>
                    <a:lnTo>
                      <a:pt x="26" y="6"/>
                    </a:lnTo>
                    <a:lnTo>
                      <a:pt x="24" y="6"/>
                    </a:lnTo>
                    <a:lnTo>
                      <a:pt x="24" y="8"/>
                    </a:lnTo>
                    <a:lnTo>
                      <a:pt x="24" y="10"/>
                    </a:lnTo>
                    <a:lnTo>
                      <a:pt x="24" y="14"/>
                    </a:lnTo>
                    <a:lnTo>
                      <a:pt x="22" y="14"/>
                    </a:lnTo>
                    <a:lnTo>
                      <a:pt x="22" y="16"/>
                    </a:lnTo>
                    <a:lnTo>
                      <a:pt x="22" y="16"/>
                    </a:lnTo>
                    <a:lnTo>
                      <a:pt x="22" y="18"/>
                    </a:lnTo>
                    <a:lnTo>
                      <a:pt x="20" y="18"/>
                    </a:lnTo>
                    <a:lnTo>
                      <a:pt x="18" y="20"/>
                    </a:lnTo>
                    <a:lnTo>
                      <a:pt x="16" y="20"/>
                    </a:lnTo>
                    <a:lnTo>
                      <a:pt x="12" y="24"/>
                    </a:lnTo>
                    <a:lnTo>
                      <a:pt x="10" y="24"/>
                    </a:lnTo>
                    <a:lnTo>
                      <a:pt x="8" y="26"/>
                    </a:lnTo>
                    <a:lnTo>
                      <a:pt x="6" y="28"/>
                    </a:lnTo>
                    <a:lnTo>
                      <a:pt x="4" y="32"/>
                    </a:lnTo>
                    <a:lnTo>
                      <a:pt x="4" y="34"/>
                    </a:lnTo>
                    <a:lnTo>
                      <a:pt x="2" y="36"/>
                    </a:lnTo>
                    <a:lnTo>
                      <a:pt x="2" y="36"/>
                    </a:lnTo>
                    <a:lnTo>
                      <a:pt x="2" y="38"/>
                    </a:lnTo>
                    <a:lnTo>
                      <a:pt x="0" y="40"/>
                    </a:lnTo>
                    <a:lnTo>
                      <a:pt x="0" y="44"/>
                    </a:lnTo>
                    <a:lnTo>
                      <a:pt x="0" y="46"/>
                    </a:lnTo>
                    <a:lnTo>
                      <a:pt x="0" y="50"/>
                    </a:lnTo>
                    <a:lnTo>
                      <a:pt x="0" y="52"/>
                    </a:lnTo>
                    <a:lnTo>
                      <a:pt x="0" y="54"/>
                    </a:lnTo>
                    <a:lnTo>
                      <a:pt x="0" y="56"/>
                    </a:lnTo>
                    <a:lnTo>
                      <a:pt x="2" y="56"/>
                    </a:lnTo>
                    <a:lnTo>
                      <a:pt x="2" y="58"/>
                    </a:lnTo>
                    <a:lnTo>
                      <a:pt x="2" y="58"/>
                    </a:lnTo>
                    <a:lnTo>
                      <a:pt x="4" y="58"/>
                    </a:lnTo>
                    <a:lnTo>
                      <a:pt x="4" y="58"/>
                    </a:lnTo>
                    <a:lnTo>
                      <a:pt x="6" y="58"/>
                    </a:lnTo>
                    <a:lnTo>
                      <a:pt x="6" y="58"/>
                    </a:lnTo>
                    <a:lnTo>
                      <a:pt x="8" y="58"/>
                    </a:lnTo>
                    <a:lnTo>
                      <a:pt x="8" y="56"/>
                    </a:lnTo>
                    <a:lnTo>
                      <a:pt x="10" y="56"/>
                    </a:lnTo>
                    <a:lnTo>
                      <a:pt x="12" y="54"/>
                    </a:lnTo>
                    <a:lnTo>
                      <a:pt x="14" y="50"/>
                    </a:lnTo>
                    <a:lnTo>
                      <a:pt x="16" y="48"/>
                    </a:lnTo>
                    <a:lnTo>
                      <a:pt x="18" y="44"/>
                    </a:lnTo>
                    <a:lnTo>
                      <a:pt x="20" y="42"/>
                    </a:lnTo>
                    <a:lnTo>
                      <a:pt x="22" y="40"/>
                    </a:lnTo>
                    <a:lnTo>
                      <a:pt x="24" y="34"/>
                    </a:lnTo>
                    <a:lnTo>
                      <a:pt x="26" y="28"/>
                    </a:lnTo>
                    <a:lnTo>
                      <a:pt x="28" y="24"/>
                    </a:lnTo>
                    <a:lnTo>
                      <a:pt x="30" y="20"/>
                    </a:lnTo>
                    <a:lnTo>
                      <a:pt x="32" y="18"/>
                    </a:lnTo>
                    <a:lnTo>
                      <a:pt x="32" y="16"/>
                    </a:lnTo>
                    <a:lnTo>
                      <a:pt x="34" y="14"/>
                    </a:lnTo>
                    <a:lnTo>
                      <a:pt x="34" y="12"/>
                    </a:lnTo>
                    <a:lnTo>
                      <a:pt x="34" y="10"/>
                    </a:lnTo>
                    <a:lnTo>
                      <a:pt x="34" y="10"/>
                    </a:lnTo>
                    <a:lnTo>
                      <a:pt x="34" y="8"/>
                    </a:lnTo>
                    <a:lnTo>
                      <a:pt x="34" y="6"/>
                    </a:lnTo>
                    <a:lnTo>
                      <a:pt x="32" y="4"/>
                    </a:lnTo>
                    <a:lnTo>
                      <a:pt x="32" y="2"/>
                    </a:lnTo>
                    <a:lnTo>
                      <a:pt x="30" y="0"/>
                    </a:lnTo>
                    <a:lnTo>
                      <a:pt x="30" y="0"/>
                    </a:lnTo>
                    <a:lnTo>
                      <a:pt x="30" y="0"/>
                    </a:lnTo>
                    <a:lnTo>
                      <a:pt x="30" y="0"/>
                    </a:lnTo>
                    <a:lnTo>
                      <a:pt x="28" y="0"/>
                    </a:lnTo>
                    <a:lnTo>
                      <a:pt x="28" y="0"/>
                    </a:lnTo>
                    <a:lnTo>
                      <a:pt x="28" y="0"/>
                    </a:lnTo>
                    <a:lnTo>
                      <a:pt x="28" y="0"/>
                    </a:lnTo>
                    <a:lnTo>
                      <a:pt x="28" y="2"/>
                    </a:lnTo>
                    <a:lnTo>
                      <a:pt x="26" y="2"/>
                    </a:lnTo>
                    <a:lnTo>
                      <a:pt x="26" y="4"/>
                    </a:lnTo>
                    <a:lnTo>
                      <a:pt x="26" y="6"/>
                    </a:lnTo>
                    <a:close/>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75" name="Freeform 97">
                <a:extLst>
                  <a:ext uri="{FF2B5EF4-FFF2-40B4-BE49-F238E27FC236}">
                    <a16:creationId xmlns:a16="http://schemas.microsoft.com/office/drawing/2014/main" id="{0659A9AE-8FF9-4D95-A31E-0EEFF935E1FB}"/>
                  </a:ext>
                </a:extLst>
              </p:cNvPr>
              <p:cNvSpPr>
                <a:spLocks/>
              </p:cNvSpPr>
              <p:nvPr/>
            </p:nvSpPr>
            <p:spPr bwMode="auto">
              <a:xfrm>
                <a:off x="7040853" y="4286417"/>
                <a:ext cx="82550" cy="123825"/>
              </a:xfrm>
              <a:custGeom>
                <a:avLst/>
                <a:gdLst>
                  <a:gd name="T0" fmla="*/ 24 w 52"/>
                  <a:gd name="T1" fmla="*/ 0 h 78"/>
                  <a:gd name="T2" fmla="*/ 24 w 52"/>
                  <a:gd name="T3" fmla="*/ 2 h 78"/>
                  <a:gd name="T4" fmla="*/ 22 w 52"/>
                  <a:gd name="T5" fmla="*/ 4 h 78"/>
                  <a:gd name="T6" fmla="*/ 20 w 52"/>
                  <a:gd name="T7" fmla="*/ 8 h 78"/>
                  <a:gd name="T8" fmla="*/ 18 w 52"/>
                  <a:gd name="T9" fmla="*/ 12 h 78"/>
                  <a:gd name="T10" fmla="*/ 16 w 52"/>
                  <a:gd name="T11" fmla="*/ 18 h 78"/>
                  <a:gd name="T12" fmla="*/ 14 w 52"/>
                  <a:gd name="T13" fmla="*/ 28 h 78"/>
                  <a:gd name="T14" fmla="*/ 14 w 52"/>
                  <a:gd name="T15" fmla="*/ 34 h 78"/>
                  <a:gd name="T16" fmla="*/ 12 w 52"/>
                  <a:gd name="T17" fmla="*/ 38 h 78"/>
                  <a:gd name="T18" fmla="*/ 10 w 52"/>
                  <a:gd name="T19" fmla="*/ 40 h 78"/>
                  <a:gd name="T20" fmla="*/ 6 w 52"/>
                  <a:gd name="T21" fmla="*/ 42 h 78"/>
                  <a:gd name="T22" fmla="*/ 4 w 52"/>
                  <a:gd name="T23" fmla="*/ 44 h 78"/>
                  <a:gd name="T24" fmla="*/ 2 w 52"/>
                  <a:gd name="T25" fmla="*/ 46 h 78"/>
                  <a:gd name="T26" fmla="*/ 2 w 52"/>
                  <a:gd name="T27" fmla="*/ 48 h 78"/>
                  <a:gd name="T28" fmla="*/ 0 w 52"/>
                  <a:gd name="T29" fmla="*/ 52 h 78"/>
                  <a:gd name="T30" fmla="*/ 0 w 52"/>
                  <a:gd name="T31" fmla="*/ 58 h 78"/>
                  <a:gd name="T32" fmla="*/ 2 w 52"/>
                  <a:gd name="T33" fmla="*/ 62 h 78"/>
                  <a:gd name="T34" fmla="*/ 2 w 52"/>
                  <a:gd name="T35" fmla="*/ 66 h 78"/>
                  <a:gd name="T36" fmla="*/ 4 w 52"/>
                  <a:gd name="T37" fmla="*/ 68 h 78"/>
                  <a:gd name="T38" fmla="*/ 4 w 52"/>
                  <a:gd name="T39" fmla="*/ 68 h 78"/>
                  <a:gd name="T40" fmla="*/ 8 w 52"/>
                  <a:gd name="T41" fmla="*/ 68 h 78"/>
                  <a:gd name="T42" fmla="*/ 12 w 52"/>
                  <a:gd name="T43" fmla="*/ 68 h 78"/>
                  <a:gd name="T44" fmla="*/ 16 w 52"/>
                  <a:gd name="T45" fmla="*/ 70 h 78"/>
                  <a:gd name="T46" fmla="*/ 16 w 52"/>
                  <a:gd name="T47" fmla="*/ 72 h 78"/>
                  <a:gd name="T48" fmla="*/ 18 w 52"/>
                  <a:gd name="T49" fmla="*/ 76 h 78"/>
                  <a:gd name="T50" fmla="*/ 20 w 52"/>
                  <a:gd name="T51" fmla="*/ 78 h 78"/>
                  <a:gd name="T52" fmla="*/ 22 w 52"/>
                  <a:gd name="T53" fmla="*/ 78 h 78"/>
                  <a:gd name="T54" fmla="*/ 22 w 52"/>
                  <a:gd name="T55" fmla="*/ 78 h 78"/>
                  <a:gd name="T56" fmla="*/ 26 w 52"/>
                  <a:gd name="T57" fmla="*/ 78 h 78"/>
                  <a:gd name="T58" fmla="*/ 32 w 52"/>
                  <a:gd name="T59" fmla="*/ 78 h 78"/>
                  <a:gd name="T60" fmla="*/ 40 w 52"/>
                  <a:gd name="T61" fmla="*/ 76 h 78"/>
                  <a:gd name="T62" fmla="*/ 44 w 52"/>
                  <a:gd name="T63" fmla="*/ 76 h 78"/>
                  <a:gd name="T64" fmla="*/ 48 w 52"/>
                  <a:gd name="T65" fmla="*/ 74 h 78"/>
                  <a:gd name="T66" fmla="*/ 50 w 52"/>
                  <a:gd name="T67" fmla="*/ 74 h 78"/>
                  <a:gd name="T68" fmla="*/ 52 w 52"/>
                  <a:gd name="T69" fmla="*/ 72 h 78"/>
                  <a:gd name="T70" fmla="*/ 52 w 52"/>
                  <a:gd name="T71" fmla="*/ 70 h 78"/>
                  <a:gd name="T72" fmla="*/ 52 w 52"/>
                  <a:gd name="T73" fmla="*/ 68 h 78"/>
                  <a:gd name="T74" fmla="*/ 50 w 52"/>
                  <a:gd name="T75" fmla="*/ 62 h 78"/>
                  <a:gd name="T76" fmla="*/ 46 w 52"/>
                  <a:gd name="T77" fmla="*/ 54 h 78"/>
                  <a:gd name="T78" fmla="*/ 46 w 52"/>
                  <a:gd name="T79" fmla="*/ 52 h 78"/>
                  <a:gd name="T80" fmla="*/ 46 w 52"/>
                  <a:gd name="T81" fmla="*/ 48 h 78"/>
                  <a:gd name="T82" fmla="*/ 48 w 52"/>
                  <a:gd name="T83" fmla="*/ 42 h 78"/>
                  <a:gd name="T84" fmla="*/ 48 w 52"/>
                  <a:gd name="T85" fmla="*/ 38 h 78"/>
                  <a:gd name="T86" fmla="*/ 48 w 52"/>
                  <a:gd name="T87" fmla="*/ 34 h 78"/>
                  <a:gd name="T88" fmla="*/ 48 w 52"/>
                  <a:gd name="T89" fmla="*/ 28 h 78"/>
                  <a:gd name="T90" fmla="*/ 48 w 52"/>
                  <a:gd name="T91" fmla="*/ 24 h 78"/>
                  <a:gd name="T92" fmla="*/ 44 w 52"/>
                  <a:gd name="T93" fmla="*/ 14 h 78"/>
                  <a:gd name="T94" fmla="*/ 42 w 52"/>
                  <a:gd name="T95" fmla="*/ 6 h 78"/>
                  <a:gd name="T96" fmla="*/ 42 w 52"/>
                  <a:gd name="T97" fmla="*/ 4 h 78"/>
                  <a:gd name="T98" fmla="*/ 40 w 52"/>
                  <a:gd name="T99" fmla="*/ 2 h 78"/>
                  <a:gd name="T100" fmla="*/ 36 w 52"/>
                  <a:gd name="T101" fmla="*/ 0 h 78"/>
                  <a:gd name="T102" fmla="*/ 32 w 52"/>
                  <a:gd name="T103" fmla="*/ 0 h 78"/>
                  <a:gd name="T104" fmla="*/ 28 w 52"/>
                  <a:gd name="T105" fmla="*/ 0 h 78"/>
                  <a:gd name="T106" fmla="*/ 26 w 52"/>
                  <a:gd name="T10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 h="78">
                    <a:moveTo>
                      <a:pt x="24" y="0"/>
                    </a:moveTo>
                    <a:lnTo>
                      <a:pt x="24" y="0"/>
                    </a:lnTo>
                    <a:lnTo>
                      <a:pt x="24" y="0"/>
                    </a:lnTo>
                    <a:lnTo>
                      <a:pt x="24" y="2"/>
                    </a:lnTo>
                    <a:lnTo>
                      <a:pt x="22" y="2"/>
                    </a:lnTo>
                    <a:lnTo>
                      <a:pt x="22" y="4"/>
                    </a:lnTo>
                    <a:lnTo>
                      <a:pt x="20" y="6"/>
                    </a:lnTo>
                    <a:lnTo>
                      <a:pt x="20" y="8"/>
                    </a:lnTo>
                    <a:lnTo>
                      <a:pt x="18" y="10"/>
                    </a:lnTo>
                    <a:lnTo>
                      <a:pt x="18" y="12"/>
                    </a:lnTo>
                    <a:lnTo>
                      <a:pt x="16" y="16"/>
                    </a:lnTo>
                    <a:lnTo>
                      <a:pt x="16" y="18"/>
                    </a:lnTo>
                    <a:lnTo>
                      <a:pt x="16" y="22"/>
                    </a:lnTo>
                    <a:lnTo>
                      <a:pt x="14" y="28"/>
                    </a:lnTo>
                    <a:lnTo>
                      <a:pt x="14" y="30"/>
                    </a:lnTo>
                    <a:lnTo>
                      <a:pt x="14" y="34"/>
                    </a:lnTo>
                    <a:lnTo>
                      <a:pt x="12" y="36"/>
                    </a:lnTo>
                    <a:lnTo>
                      <a:pt x="12" y="38"/>
                    </a:lnTo>
                    <a:lnTo>
                      <a:pt x="12" y="38"/>
                    </a:lnTo>
                    <a:lnTo>
                      <a:pt x="10" y="40"/>
                    </a:lnTo>
                    <a:lnTo>
                      <a:pt x="10" y="40"/>
                    </a:lnTo>
                    <a:lnTo>
                      <a:pt x="6" y="42"/>
                    </a:lnTo>
                    <a:lnTo>
                      <a:pt x="4" y="44"/>
                    </a:lnTo>
                    <a:lnTo>
                      <a:pt x="4" y="44"/>
                    </a:lnTo>
                    <a:lnTo>
                      <a:pt x="2" y="46"/>
                    </a:lnTo>
                    <a:lnTo>
                      <a:pt x="2" y="46"/>
                    </a:lnTo>
                    <a:lnTo>
                      <a:pt x="2" y="46"/>
                    </a:lnTo>
                    <a:lnTo>
                      <a:pt x="2" y="48"/>
                    </a:lnTo>
                    <a:lnTo>
                      <a:pt x="0" y="50"/>
                    </a:lnTo>
                    <a:lnTo>
                      <a:pt x="0" y="52"/>
                    </a:lnTo>
                    <a:lnTo>
                      <a:pt x="0" y="54"/>
                    </a:lnTo>
                    <a:lnTo>
                      <a:pt x="0" y="58"/>
                    </a:lnTo>
                    <a:lnTo>
                      <a:pt x="2" y="60"/>
                    </a:lnTo>
                    <a:lnTo>
                      <a:pt x="2" y="62"/>
                    </a:lnTo>
                    <a:lnTo>
                      <a:pt x="2" y="64"/>
                    </a:lnTo>
                    <a:lnTo>
                      <a:pt x="2" y="66"/>
                    </a:lnTo>
                    <a:lnTo>
                      <a:pt x="4" y="66"/>
                    </a:lnTo>
                    <a:lnTo>
                      <a:pt x="4" y="68"/>
                    </a:lnTo>
                    <a:lnTo>
                      <a:pt x="4" y="68"/>
                    </a:lnTo>
                    <a:lnTo>
                      <a:pt x="4" y="68"/>
                    </a:lnTo>
                    <a:lnTo>
                      <a:pt x="6" y="68"/>
                    </a:lnTo>
                    <a:lnTo>
                      <a:pt x="8" y="68"/>
                    </a:lnTo>
                    <a:lnTo>
                      <a:pt x="10" y="68"/>
                    </a:lnTo>
                    <a:lnTo>
                      <a:pt x="12" y="68"/>
                    </a:lnTo>
                    <a:lnTo>
                      <a:pt x="14" y="70"/>
                    </a:lnTo>
                    <a:lnTo>
                      <a:pt x="16" y="70"/>
                    </a:lnTo>
                    <a:lnTo>
                      <a:pt x="16" y="70"/>
                    </a:lnTo>
                    <a:lnTo>
                      <a:pt x="16" y="72"/>
                    </a:lnTo>
                    <a:lnTo>
                      <a:pt x="18" y="74"/>
                    </a:lnTo>
                    <a:lnTo>
                      <a:pt x="18" y="76"/>
                    </a:lnTo>
                    <a:lnTo>
                      <a:pt x="20" y="76"/>
                    </a:lnTo>
                    <a:lnTo>
                      <a:pt x="20" y="78"/>
                    </a:lnTo>
                    <a:lnTo>
                      <a:pt x="20" y="78"/>
                    </a:lnTo>
                    <a:lnTo>
                      <a:pt x="22" y="78"/>
                    </a:lnTo>
                    <a:lnTo>
                      <a:pt x="22" y="78"/>
                    </a:lnTo>
                    <a:lnTo>
                      <a:pt x="22" y="78"/>
                    </a:lnTo>
                    <a:lnTo>
                      <a:pt x="24" y="78"/>
                    </a:lnTo>
                    <a:lnTo>
                      <a:pt x="26" y="78"/>
                    </a:lnTo>
                    <a:lnTo>
                      <a:pt x="28" y="78"/>
                    </a:lnTo>
                    <a:lnTo>
                      <a:pt x="32" y="78"/>
                    </a:lnTo>
                    <a:lnTo>
                      <a:pt x="36" y="78"/>
                    </a:lnTo>
                    <a:lnTo>
                      <a:pt x="40" y="76"/>
                    </a:lnTo>
                    <a:lnTo>
                      <a:pt x="42" y="76"/>
                    </a:lnTo>
                    <a:lnTo>
                      <a:pt x="44" y="76"/>
                    </a:lnTo>
                    <a:lnTo>
                      <a:pt x="46" y="74"/>
                    </a:lnTo>
                    <a:lnTo>
                      <a:pt x="48" y="74"/>
                    </a:lnTo>
                    <a:lnTo>
                      <a:pt x="50" y="74"/>
                    </a:lnTo>
                    <a:lnTo>
                      <a:pt x="50" y="74"/>
                    </a:lnTo>
                    <a:lnTo>
                      <a:pt x="50" y="72"/>
                    </a:lnTo>
                    <a:lnTo>
                      <a:pt x="52" y="72"/>
                    </a:lnTo>
                    <a:lnTo>
                      <a:pt x="52" y="72"/>
                    </a:lnTo>
                    <a:lnTo>
                      <a:pt x="52" y="70"/>
                    </a:lnTo>
                    <a:lnTo>
                      <a:pt x="52" y="68"/>
                    </a:lnTo>
                    <a:lnTo>
                      <a:pt x="52" y="68"/>
                    </a:lnTo>
                    <a:lnTo>
                      <a:pt x="50" y="66"/>
                    </a:lnTo>
                    <a:lnTo>
                      <a:pt x="50" y="62"/>
                    </a:lnTo>
                    <a:lnTo>
                      <a:pt x="48" y="56"/>
                    </a:lnTo>
                    <a:lnTo>
                      <a:pt x="46" y="54"/>
                    </a:lnTo>
                    <a:lnTo>
                      <a:pt x="46" y="52"/>
                    </a:lnTo>
                    <a:lnTo>
                      <a:pt x="46" y="52"/>
                    </a:lnTo>
                    <a:lnTo>
                      <a:pt x="46" y="50"/>
                    </a:lnTo>
                    <a:lnTo>
                      <a:pt x="46" y="48"/>
                    </a:lnTo>
                    <a:lnTo>
                      <a:pt x="48" y="46"/>
                    </a:lnTo>
                    <a:lnTo>
                      <a:pt x="48" y="42"/>
                    </a:lnTo>
                    <a:lnTo>
                      <a:pt x="48" y="40"/>
                    </a:lnTo>
                    <a:lnTo>
                      <a:pt x="48" y="38"/>
                    </a:lnTo>
                    <a:lnTo>
                      <a:pt x="48" y="36"/>
                    </a:lnTo>
                    <a:lnTo>
                      <a:pt x="48" y="34"/>
                    </a:lnTo>
                    <a:lnTo>
                      <a:pt x="48" y="30"/>
                    </a:lnTo>
                    <a:lnTo>
                      <a:pt x="48" y="28"/>
                    </a:lnTo>
                    <a:lnTo>
                      <a:pt x="48" y="26"/>
                    </a:lnTo>
                    <a:lnTo>
                      <a:pt x="48" y="24"/>
                    </a:lnTo>
                    <a:lnTo>
                      <a:pt x="46" y="20"/>
                    </a:lnTo>
                    <a:lnTo>
                      <a:pt x="44" y="14"/>
                    </a:lnTo>
                    <a:lnTo>
                      <a:pt x="44" y="10"/>
                    </a:lnTo>
                    <a:lnTo>
                      <a:pt x="42" y="6"/>
                    </a:lnTo>
                    <a:lnTo>
                      <a:pt x="42" y="4"/>
                    </a:lnTo>
                    <a:lnTo>
                      <a:pt x="42" y="4"/>
                    </a:lnTo>
                    <a:lnTo>
                      <a:pt x="40" y="2"/>
                    </a:lnTo>
                    <a:lnTo>
                      <a:pt x="40" y="2"/>
                    </a:lnTo>
                    <a:lnTo>
                      <a:pt x="38" y="0"/>
                    </a:lnTo>
                    <a:lnTo>
                      <a:pt x="36" y="0"/>
                    </a:lnTo>
                    <a:lnTo>
                      <a:pt x="34" y="0"/>
                    </a:lnTo>
                    <a:lnTo>
                      <a:pt x="32" y="0"/>
                    </a:lnTo>
                    <a:lnTo>
                      <a:pt x="30" y="0"/>
                    </a:lnTo>
                    <a:lnTo>
                      <a:pt x="28" y="0"/>
                    </a:lnTo>
                    <a:lnTo>
                      <a:pt x="26" y="0"/>
                    </a:lnTo>
                    <a:lnTo>
                      <a:pt x="26" y="0"/>
                    </a:lnTo>
                    <a:lnTo>
                      <a:pt x="24" y="0"/>
                    </a:lnTo>
                    <a:close/>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76" name="Freeform 102">
                <a:extLst>
                  <a:ext uri="{FF2B5EF4-FFF2-40B4-BE49-F238E27FC236}">
                    <a16:creationId xmlns:a16="http://schemas.microsoft.com/office/drawing/2014/main" id="{6771EDD7-ACCD-491E-946C-1FF8EAD01687}"/>
                  </a:ext>
                </a:extLst>
              </p:cNvPr>
              <p:cNvSpPr>
                <a:spLocks/>
              </p:cNvSpPr>
              <p:nvPr/>
            </p:nvSpPr>
            <p:spPr bwMode="auto">
              <a:xfrm>
                <a:off x="7059903" y="4432467"/>
                <a:ext cx="47625" cy="38100"/>
              </a:xfrm>
              <a:custGeom>
                <a:avLst/>
                <a:gdLst>
                  <a:gd name="T0" fmla="*/ 18 w 30"/>
                  <a:gd name="T1" fmla="*/ 6 h 24"/>
                  <a:gd name="T2" fmla="*/ 18 w 30"/>
                  <a:gd name="T3" fmla="*/ 4 h 24"/>
                  <a:gd name="T4" fmla="*/ 16 w 30"/>
                  <a:gd name="T5" fmla="*/ 2 h 24"/>
                  <a:gd name="T6" fmla="*/ 14 w 30"/>
                  <a:gd name="T7" fmla="*/ 2 h 24"/>
                  <a:gd name="T8" fmla="*/ 8 w 30"/>
                  <a:gd name="T9" fmla="*/ 0 h 24"/>
                  <a:gd name="T10" fmla="*/ 6 w 30"/>
                  <a:gd name="T11" fmla="*/ 0 h 24"/>
                  <a:gd name="T12" fmla="*/ 4 w 30"/>
                  <a:gd name="T13" fmla="*/ 0 h 24"/>
                  <a:gd name="T14" fmla="*/ 2 w 30"/>
                  <a:gd name="T15" fmla="*/ 0 h 24"/>
                  <a:gd name="T16" fmla="*/ 2 w 30"/>
                  <a:gd name="T17" fmla="*/ 2 h 24"/>
                  <a:gd name="T18" fmla="*/ 0 w 30"/>
                  <a:gd name="T19" fmla="*/ 4 h 24"/>
                  <a:gd name="T20" fmla="*/ 0 w 30"/>
                  <a:gd name="T21" fmla="*/ 8 h 24"/>
                  <a:gd name="T22" fmla="*/ 2 w 30"/>
                  <a:gd name="T23" fmla="*/ 10 h 24"/>
                  <a:gd name="T24" fmla="*/ 2 w 30"/>
                  <a:gd name="T25" fmla="*/ 14 h 24"/>
                  <a:gd name="T26" fmla="*/ 4 w 30"/>
                  <a:gd name="T27" fmla="*/ 16 h 24"/>
                  <a:gd name="T28" fmla="*/ 6 w 30"/>
                  <a:gd name="T29" fmla="*/ 20 h 24"/>
                  <a:gd name="T30" fmla="*/ 8 w 30"/>
                  <a:gd name="T31" fmla="*/ 22 h 24"/>
                  <a:gd name="T32" fmla="*/ 12 w 30"/>
                  <a:gd name="T33" fmla="*/ 22 h 24"/>
                  <a:gd name="T34" fmla="*/ 14 w 30"/>
                  <a:gd name="T35" fmla="*/ 24 h 24"/>
                  <a:gd name="T36" fmla="*/ 20 w 30"/>
                  <a:gd name="T37" fmla="*/ 24 h 24"/>
                  <a:gd name="T38" fmla="*/ 22 w 30"/>
                  <a:gd name="T39" fmla="*/ 24 h 24"/>
                  <a:gd name="T40" fmla="*/ 26 w 30"/>
                  <a:gd name="T41" fmla="*/ 24 h 24"/>
                  <a:gd name="T42" fmla="*/ 28 w 30"/>
                  <a:gd name="T43" fmla="*/ 22 h 24"/>
                  <a:gd name="T44" fmla="*/ 28 w 30"/>
                  <a:gd name="T45" fmla="*/ 22 h 24"/>
                  <a:gd name="T46" fmla="*/ 30 w 30"/>
                  <a:gd name="T47" fmla="*/ 20 h 24"/>
                  <a:gd name="T48" fmla="*/ 30 w 30"/>
                  <a:gd name="T49" fmla="*/ 18 h 24"/>
                  <a:gd name="T50" fmla="*/ 28 w 30"/>
                  <a:gd name="T51" fmla="*/ 14 h 24"/>
                  <a:gd name="T52" fmla="*/ 28 w 30"/>
                  <a:gd name="T53" fmla="*/ 12 h 24"/>
                  <a:gd name="T54" fmla="*/ 26 w 30"/>
                  <a:gd name="T55" fmla="*/ 12 h 24"/>
                  <a:gd name="T56" fmla="*/ 22 w 30"/>
                  <a:gd name="T57" fmla="*/ 10 h 24"/>
                  <a:gd name="T58" fmla="*/ 20 w 30"/>
                  <a:gd name="T59" fmla="*/ 8 h 24"/>
                  <a:gd name="T60" fmla="*/ 18 w 30"/>
                  <a:gd name="T61" fmla="*/ 6 h 24"/>
                  <a:gd name="T62" fmla="*/ 18 w 30"/>
                  <a:gd name="T63" fmla="*/ 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 h="24">
                    <a:moveTo>
                      <a:pt x="18" y="6"/>
                    </a:moveTo>
                    <a:lnTo>
                      <a:pt x="18" y="6"/>
                    </a:lnTo>
                    <a:lnTo>
                      <a:pt x="18" y="4"/>
                    </a:lnTo>
                    <a:lnTo>
                      <a:pt x="18" y="4"/>
                    </a:lnTo>
                    <a:lnTo>
                      <a:pt x="16" y="4"/>
                    </a:lnTo>
                    <a:lnTo>
                      <a:pt x="16" y="2"/>
                    </a:lnTo>
                    <a:lnTo>
                      <a:pt x="16" y="2"/>
                    </a:lnTo>
                    <a:lnTo>
                      <a:pt x="14" y="2"/>
                    </a:lnTo>
                    <a:lnTo>
                      <a:pt x="12" y="0"/>
                    </a:lnTo>
                    <a:lnTo>
                      <a:pt x="8" y="0"/>
                    </a:lnTo>
                    <a:lnTo>
                      <a:pt x="6" y="0"/>
                    </a:lnTo>
                    <a:lnTo>
                      <a:pt x="6" y="0"/>
                    </a:lnTo>
                    <a:lnTo>
                      <a:pt x="4" y="0"/>
                    </a:lnTo>
                    <a:lnTo>
                      <a:pt x="4" y="0"/>
                    </a:lnTo>
                    <a:lnTo>
                      <a:pt x="2" y="0"/>
                    </a:lnTo>
                    <a:lnTo>
                      <a:pt x="2" y="0"/>
                    </a:lnTo>
                    <a:lnTo>
                      <a:pt x="2" y="0"/>
                    </a:lnTo>
                    <a:lnTo>
                      <a:pt x="2" y="2"/>
                    </a:lnTo>
                    <a:lnTo>
                      <a:pt x="2" y="2"/>
                    </a:lnTo>
                    <a:lnTo>
                      <a:pt x="0" y="4"/>
                    </a:lnTo>
                    <a:lnTo>
                      <a:pt x="0" y="6"/>
                    </a:lnTo>
                    <a:lnTo>
                      <a:pt x="0" y="8"/>
                    </a:lnTo>
                    <a:lnTo>
                      <a:pt x="0" y="10"/>
                    </a:lnTo>
                    <a:lnTo>
                      <a:pt x="2" y="10"/>
                    </a:lnTo>
                    <a:lnTo>
                      <a:pt x="2" y="12"/>
                    </a:lnTo>
                    <a:lnTo>
                      <a:pt x="2" y="14"/>
                    </a:lnTo>
                    <a:lnTo>
                      <a:pt x="2" y="14"/>
                    </a:lnTo>
                    <a:lnTo>
                      <a:pt x="4" y="16"/>
                    </a:lnTo>
                    <a:lnTo>
                      <a:pt x="4" y="18"/>
                    </a:lnTo>
                    <a:lnTo>
                      <a:pt x="6" y="20"/>
                    </a:lnTo>
                    <a:lnTo>
                      <a:pt x="8" y="20"/>
                    </a:lnTo>
                    <a:lnTo>
                      <a:pt x="8" y="22"/>
                    </a:lnTo>
                    <a:lnTo>
                      <a:pt x="10" y="22"/>
                    </a:lnTo>
                    <a:lnTo>
                      <a:pt x="12" y="22"/>
                    </a:lnTo>
                    <a:lnTo>
                      <a:pt x="12" y="24"/>
                    </a:lnTo>
                    <a:lnTo>
                      <a:pt x="14" y="24"/>
                    </a:lnTo>
                    <a:lnTo>
                      <a:pt x="18" y="24"/>
                    </a:lnTo>
                    <a:lnTo>
                      <a:pt x="20" y="24"/>
                    </a:lnTo>
                    <a:lnTo>
                      <a:pt x="20" y="24"/>
                    </a:lnTo>
                    <a:lnTo>
                      <a:pt x="22" y="24"/>
                    </a:lnTo>
                    <a:lnTo>
                      <a:pt x="24" y="24"/>
                    </a:lnTo>
                    <a:lnTo>
                      <a:pt x="26" y="24"/>
                    </a:lnTo>
                    <a:lnTo>
                      <a:pt x="26" y="24"/>
                    </a:lnTo>
                    <a:lnTo>
                      <a:pt x="28" y="22"/>
                    </a:lnTo>
                    <a:lnTo>
                      <a:pt x="28" y="22"/>
                    </a:lnTo>
                    <a:lnTo>
                      <a:pt x="28" y="22"/>
                    </a:lnTo>
                    <a:lnTo>
                      <a:pt x="30" y="20"/>
                    </a:lnTo>
                    <a:lnTo>
                      <a:pt x="30" y="20"/>
                    </a:lnTo>
                    <a:lnTo>
                      <a:pt x="30" y="18"/>
                    </a:lnTo>
                    <a:lnTo>
                      <a:pt x="30" y="18"/>
                    </a:lnTo>
                    <a:lnTo>
                      <a:pt x="30" y="16"/>
                    </a:lnTo>
                    <a:lnTo>
                      <a:pt x="28" y="14"/>
                    </a:lnTo>
                    <a:lnTo>
                      <a:pt x="28" y="14"/>
                    </a:lnTo>
                    <a:lnTo>
                      <a:pt x="28" y="12"/>
                    </a:lnTo>
                    <a:lnTo>
                      <a:pt x="26" y="12"/>
                    </a:lnTo>
                    <a:lnTo>
                      <a:pt x="26" y="12"/>
                    </a:lnTo>
                    <a:lnTo>
                      <a:pt x="24" y="10"/>
                    </a:lnTo>
                    <a:lnTo>
                      <a:pt x="22" y="10"/>
                    </a:lnTo>
                    <a:lnTo>
                      <a:pt x="20" y="8"/>
                    </a:lnTo>
                    <a:lnTo>
                      <a:pt x="20" y="8"/>
                    </a:lnTo>
                    <a:lnTo>
                      <a:pt x="18" y="8"/>
                    </a:lnTo>
                    <a:lnTo>
                      <a:pt x="18" y="6"/>
                    </a:lnTo>
                    <a:lnTo>
                      <a:pt x="18" y="6"/>
                    </a:lnTo>
                    <a:lnTo>
                      <a:pt x="18" y="6"/>
                    </a:lnTo>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77" name="Freeform 107">
                <a:extLst>
                  <a:ext uri="{FF2B5EF4-FFF2-40B4-BE49-F238E27FC236}">
                    <a16:creationId xmlns:a16="http://schemas.microsoft.com/office/drawing/2014/main" id="{12E02EB0-9121-41A8-9E9B-109F94209350}"/>
                  </a:ext>
                </a:extLst>
              </p:cNvPr>
              <p:cNvSpPr>
                <a:spLocks/>
              </p:cNvSpPr>
              <p:nvPr/>
            </p:nvSpPr>
            <p:spPr bwMode="auto">
              <a:xfrm>
                <a:off x="7123403" y="4419767"/>
                <a:ext cx="50800" cy="38100"/>
              </a:xfrm>
              <a:custGeom>
                <a:avLst/>
                <a:gdLst>
                  <a:gd name="T0" fmla="*/ 2 w 32"/>
                  <a:gd name="T1" fmla="*/ 2 h 24"/>
                  <a:gd name="T2" fmla="*/ 2 w 32"/>
                  <a:gd name="T3" fmla="*/ 2 h 24"/>
                  <a:gd name="T4" fmla="*/ 2 w 32"/>
                  <a:gd name="T5" fmla="*/ 4 h 24"/>
                  <a:gd name="T6" fmla="*/ 2 w 32"/>
                  <a:gd name="T7" fmla="*/ 6 h 24"/>
                  <a:gd name="T8" fmla="*/ 2 w 32"/>
                  <a:gd name="T9" fmla="*/ 8 h 24"/>
                  <a:gd name="T10" fmla="*/ 2 w 32"/>
                  <a:gd name="T11" fmla="*/ 10 h 24"/>
                  <a:gd name="T12" fmla="*/ 0 w 32"/>
                  <a:gd name="T13" fmla="*/ 12 h 24"/>
                  <a:gd name="T14" fmla="*/ 0 w 32"/>
                  <a:gd name="T15" fmla="*/ 14 h 24"/>
                  <a:gd name="T16" fmla="*/ 2 w 32"/>
                  <a:gd name="T17" fmla="*/ 14 h 24"/>
                  <a:gd name="T18" fmla="*/ 2 w 32"/>
                  <a:gd name="T19" fmla="*/ 14 h 24"/>
                  <a:gd name="T20" fmla="*/ 2 w 32"/>
                  <a:gd name="T21" fmla="*/ 16 h 24"/>
                  <a:gd name="T22" fmla="*/ 4 w 32"/>
                  <a:gd name="T23" fmla="*/ 16 h 24"/>
                  <a:gd name="T24" fmla="*/ 4 w 32"/>
                  <a:gd name="T25" fmla="*/ 18 h 24"/>
                  <a:gd name="T26" fmla="*/ 6 w 32"/>
                  <a:gd name="T27" fmla="*/ 18 h 24"/>
                  <a:gd name="T28" fmla="*/ 8 w 32"/>
                  <a:gd name="T29" fmla="*/ 20 h 24"/>
                  <a:gd name="T30" fmla="*/ 12 w 32"/>
                  <a:gd name="T31" fmla="*/ 20 h 24"/>
                  <a:gd name="T32" fmla="*/ 16 w 32"/>
                  <a:gd name="T33" fmla="*/ 22 h 24"/>
                  <a:gd name="T34" fmla="*/ 18 w 32"/>
                  <a:gd name="T35" fmla="*/ 22 h 24"/>
                  <a:gd name="T36" fmla="*/ 22 w 32"/>
                  <a:gd name="T37" fmla="*/ 22 h 24"/>
                  <a:gd name="T38" fmla="*/ 24 w 32"/>
                  <a:gd name="T39" fmla="*/ 24 h 24"/>
                  <a:gd name="T40" fmla="*/ 26 w 32"/>
                  <a:gd name="T41" fmla="*/ 24 h 24"/>
                  <a:gd name="T42" fmla="*/ 26 w 32"/>
                  <a:gd name="T43" fmla="*/ 24 h 24"/>
                  <a:gd name="T44" fmla="*/ 28 w 32"/>
                  <a:gd name="T45" fmla="*/ 22 h 24"/>
                  <a:gd name="T46" fmla="*/ 28 w 32"/>
                  <a:gd name="T47" fmla="*/ 22 h 24"/>
                  <a:gd name="T48" fmla="*/ 30 w 32"/>
                  <a:gd name="T49" fmla="*/ 22 h 24"/>
                  <a:gd name="T50" fmla="*/ 30 w 32"/>
                  <a:gd name="T51" fmla="*/ 22 h 24"/>
                  <a:gd name="T52" fmla="*/ 32 w 32"/>
                  <a:gd name="T53" fmla="*/ 22 h 24"/>
                  <a:gd name="T54" fmla="*/ 32 w 32"/>
                  <a:gd name="T55" fmla="*/ 20 h 24"/>
                  <a:gd name="T56" fmla="*/ 32 w 32"/>
                  <a:gd name="T57" fmla="*/ 20 h 24"/>
                  <a:gd name="T58" fmla="*/ 32 w 32"/>
                  <a:gd name="T59" fmla="*/ 18 h 24"/>
                  <a:gd name="T60" fmla="*/ 32 w 32"/>
                  <a:gd name="T61" fmla="*/ 16 h 24"/>
                  <a:gd name="T62" fmla="*/ 32 w 32"/>
                  <a:gd name="T63" fmla="*/ 14 h 24"/>
                  <a:gd name="T64" fmla="*/ 32 w 32"/>
                  <a:gd name="T65" fmla="*/ 12 h 24"/>
                  <a:gd name="T66" fmla="*/ 32 w 32"/>
                  <a:gd name="T67" fmla="*/ 10 h 24"/>
                  <a:gd name="T68" fmla="*/ 30 w 32"/>
                  <a:gd name="T69" fmla="*/ 10 h 24"/>
                  <a:gd name="T70" fmla="*/ 30 w 32"/>
                  <a:gd name="T71" fmla="*/ 8 h 24"/>
                  <a:gd name="T72" fmla="*/ 30 w 32"/>
                  <a:gd name="T73" fmla="*/ 8 h 24"/>
                  <a:gd name="T74" fmla="*/ 28 w 32"/>
                  <a:gd name="T75" fmla="*/ 6 h 24"/>
                  <a:gd name="T76" fmla="*/ 26 w 32"/>
                  <a:gd name="T77" fmla="*/ 4 h 24"/>
                  <a:gd name="T78" fmla="*/ 24 w 32"/>
                  <a:gd name="T79" fmla="*/ 4 h 24"/>
                  <a:gd name="T80" fmla="*/ 22 w 32"/>
                  <a:gd name="T81" fmla="*/ 2 h 24"/>
                  <a:gd name="T82" fmla="*/ 20 w 32"/>
                  <a:gd name="T83" fmla="*/ 0 h 24"/>
                  <a:gd name="T84" fmla="*/ 18 w 32"/>
                  <a:gd name="T85" fmla="*/ 0 h 24"/>
                  <a:gd name="T86" fmla="*/ 16 w 32"/>
                  <a:gd name="T87" fmla="*/ 0 h 24"/>
                  <a:gd name="T88" fmla="*/ 14 w 32"/>
                  <a:gd name="T89" fmla="*/ 0 h 24"/>
                  <a:gd name="T90" fmla="*/ 12 w 32"/>
                  <a:gd name="T91" fmla="*/ 0 h 24"/>
                  <a:gd name="T92" fmla="*/ 10 w 32"/>
                  <a:gd name="T93" fmla="*/ 0 h 24"/>
                  <a:gd name="T94" fmla="*/ 8 w 32"/>
                  <a:gd name="T95" fmla="*/ 0 h 24"/>
                  <a:gd name="T96" fmla="*/ 6 w 32"/>
                  <a:gd name="T97" fmla="*/ 0 h 24"/>
                  <a:gd name="T98" fmla="*/ 4 w 32"/>
                  <a:gd name="T99" fmla="*/ 0 h 24"/>
                  <a:gd name="T100" fmla="*/ 4 w 32"/>
                  <a:gd name="T101" fmla="*/ 0 h 24"/>
                  <a:gd name="T102" fmla="*/ 4 w 32"/>
                  <a:gd name="T103" fmla="*/ 0 h 24"/>
                  <a:gd name="T104" fmla="*/ 4 w 32"/>
                  <a:gd name="T105" fmla="*/ 2 h 24"/>
                  <a:gd name="T106" fmla="*/ 2 w 32"/>
                  <a:gd name="T107" fmla="*/ 2 h 24"/>
                  <a:gd name="T108" fmla="*/ 2 w 32"/>
                  <a:gd name="T109" fmla="*/ 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 h="24">
                    <a:moveTo>
                      <a:pt x="2" y="2"/>
                    </a:moveTo>
                    <a:lnTo>
                      <a:pt x="2" y="2"/>
                    </a:lnTo>
                    <a:lnTo>
                      <a:pt x="2" y="4"/>
                    </a:lnTo>
                    <a:lnTo>
                      <a:pt x="2" y="6"/>
                    </a:lnTo>
                    <a:lnTo>
                      <a:pt x="2" y="8"/>
                    </a:lnTo>
                    <a:lnTo>
                      <a:pt x="2" y="10"/>
                    </a:lnTo>
                    <a:lnTo>
                      <a:pt x="0" y="12"/>
                    </a:lnTo>
                    <a:lnTo>
                      <a:pt x="0" y="14"/>
                    </a:lnTo>
                    <a:lnTo>
                      <a:pt x="2" y="14"/>
                    </a:lnTo>
                    <a:lnTo>
                      <a:pt x="2" y="14"/>
                    </a:lnTo>
                    <a:lnTo>
                      <a:pt x="2" y="16"/>
                    </a:lnTo>
                    <a:lnTo>
                      <a:pt x="4" y="16"/>
                    </a:lnTo>
                    <a:lnTo>
                      <a:pt x="4" y="18"/>
                    </a:lnTo>
                    <a:lnTo>
                      <a:pt x="6" y="18"/>
                    </a:lnTo>
                    <a:lnTo>
                      <a:pt x="8" y="20"/>
                    </a:lnTo>
                    <a:lnTo>
                      <a:pt x="12" y="20"/>
                    </a:lnTo>
                    <a:lnTo>
                      <a:pt x="16" y="22"/>
                    </a:lnTo>
                    <a:lnTo>
                      <a:pt x="18" y="22"/>
                    </a:lnTo>
                    <a:lnTo>
                      <a:pt x="22" y="22"/>
                    </a:lnTo>
                    <a:lnTo>
                      <a:pt x="24" y="24"/>
                    </a:lnTo>
                    <a:lnTo>
                      <a:pt x="26" y="24"/>
                    </a:lnTo>
                    <a:lnTo>
                      <a:pt x="26" y="24"/>
                    </a:lnTo>
                    <a:lnTo>
                      <a:pt x="28" y="22"/>
                    </a:lnTo>
                    <a:lnTo>
                      <a:pt x="28" y="22"/>
                    </a:lnTo>
                    <a:lnTo>
                      <a:pt x="30" y="22"/>
                    </a:lnTo>
                    <a:lnTo>
                      <a:pt x="30" y="22"/>
                    </a:lnTo>
                    <a:lnTo>
                      <a:pt x="32" y="22"/>
                    </a:lnTo>
                    <a:lnTo>
                      <a:pt x="32" y="20"/>
                    </a:lnTo>
                    <a:lnTo>
                      <a:pt x="32" y="20"/>
                    </a:lnTo>
                    <a:lnTo>
                      <a:pt x="32" y="18"/>
                    </a:lnTo>
                    <a:lnTo>
                      <a:pt x="32" y="16"/>
                    </a:lnTo>
                    <a:lnTo>
                      <a:pt x="32" y="14"/>
                    </a:lnTo>
                    <a:lnTo>
                      <a:pt x="32" y="12"/>
                    </a:lnTo>
                    <a:lnTo>
                      <a:pt x="32" y="10"/>
                    </a:lnTo>
                    <a:lnTo>
                      <a:pt x="30" y="10"/>
                    </a:lnTo>
                    <a:lnTo>
                      <a:pt x="30" y="8"/>
                    </a:lnTo>
                    <a:lnTo>
                      <a:pt x="30" y="8"/>
                    </a:lnTo>
                    <a:lnTo>
                      <a:pt x="28" y="6"/>
                    </a:lnTo>
                    <a:lnTo>
                      <a:pt x="26" y="4"/>
                    </a:lnTo>
                    <a:lnTo>
                      <a:pt x="24" y="4"/>
                    </a:lnTo>
                    <a:lnTo>
                      <a:pt x="22" y="2"/>
                    </a:lnTo>
                    <a:lnTo>
                      <a:pt x="20" y="0"/>
                    </a:lnTo>
                    <a:lnTo>
                      <a:pt x="18" y="0"/>
                    </a:lnTo>
                    <a:lnTo>
                      <a:pt x="16" y="0"/>
                    </a:lnTo>
                    <a:lnTo>
                      <a:pt x="14" y="0"/>
                    </a:lnTo>
                    <a:lnTo>
                      <a:pt x="12" y="0"/>
                    </a:lnTo>
                    <a:lnTo>
                      <a:pt x="10" y="0"/>
                    </a:lnTo>
                    <a:lnTo>
                      <a:pt x="8" y="0"/>
                    </a:lnTo>
                    <a:lnTo>
                      <a:pt x="6" y="0"/>
                    </a:lnTo>
                    <a:lnTo>
                      <a:pt x="4" y="0"/>
                    </a:lnTo>
                    <a:lnTo>
                      <a:pt x="4" y="0"/>
                    </a:lnTo>
                    <a:lnTo>
                      <a:pt x="4" y="0"/>
                    </a:lnTo>
                    <a:lnTo>
                      <a:pt x="4" y="2"/>
                    </a:lnTo>
                    <a:lnTo>
                      <a:pt x="2" y="2"/>
                    </a:lnTo>
                    <a:lnTo>
                      <a:pt x="2" y="2"/>
                    </a:lnTo>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78" name="Freeform 112">
                <a:extLst>
                  <a:ext uri="{FF2B5EF4-FFF2-40B4-BE49-F238E27FC236}">
                    <a16:creationId xmlns:a16="http://schemas.microsoft.com/office/drawing/2014/main" id="{CD0C079A-1F01-4AFD-B7C1-BDB4B59DD192}"/>
                  </a:ext>
                </a:extLst>
              </p:cNvPr>
              <p:cNvSpPr>
                <a:spLocks/>
              </p:cNvSpPr>
              <p:nvPr/>
            </p:nvSpPr>
            <p:spPr bwMode="auto">
              <a:xfrm>
                <a:off x="7117053" y="4476917"/>
                <a:ext cx="31750" cy="31750"/>
              </a:xfrm>
              <a:custGeom>
                <a:avLst/>
                <a:gdLst>
                  <a:gd name="T0" fmla="*/ 4 w 20"/>
                  <a:gd name="T1" fmla="*/ 0 h 20"/>
                  <a:gd name="T2" fmla="*/ 4 w 20"/>
                  <a:gd name="T3" fmla="*/ 0 h 20"/>
                  <a:gd name="T4" fmla="*/ 4 w 20"/>
                  <a:gd name="T5" fmla="*/ 2 h 20"/>
                  <a:gd name="T6" fmla="*/ 4 w 20"/>
                  <a:gd name="T7" fmla="*/ 4 h 20"/>
                  <a:gd name="T8" fmla="*/ 2 w 20"/>
                  <a:gd name="T9" fmla="*/ 6 h 20"/>
                  <a:gd name="T10" fmla="*/ 0 w 20"/>
                  <a:gd name="T11" fmla="*/ 8 h 20"/>
                  <a:gd name="T12" fmla="*/ 0 w 20"/>
                  <a:gd name="T13" fmla="*/ 10 h 20"/>
                  <a:gd name="T14" fmla="*/ 0 w 20"/>
                  <a:gd name="T15" fmla="*/ 10 h 20"/>
                  <a:gd name="T16" fmla="*/ 0 w 20"/>
                  <a:gd name="T17" fmla="*/ 12 h 20"/>
                  <a:gd name="T18" fmla="*/ 0 w 20"/>
                  <a:gd name="T19" fmla="*/ 12 h 20"/>
                  <a:gd name="T20" fmla="*/ 0 w 20"/>
                  <a:gd name="T21" fmla="*/ 12 h 20"/>
                  <a:gd name="T22" fmla="*/ 0 w 20"/>
                  <a:gd name="T23" fmla="*/ 14 h 20"/>
                  <a:gd name="T24" fmla="*/ 0 w 20"/>
                  <a:gd name="T25" fmla="*/ 16 h 20"/>
                  <a:gd name="T26" fmla="*/ 2 w 20"/>
                  <a:gd name="T27" fmla="*/ 16 h 20"/>
                  <a:gd name="T28" fmla="*/ 2 w 20"/>
                  <a:gd name="T29" fmla="*/ 18 h 20"/>
                  <a:gd name="T30" fmla="*/ 2 w 20"/>
                  <a:gd name="T31" fmla="*/ 20 h 20"/>
                  <a:gd name="T32" fmla="*/ 4 w 20"/>
                  <a:gd name="T33" fmla="*/ 20 h 20"/>
                  <a:gd name="T34" fmla="*/ 4 w 20"/>
                  <a:gd name="T35" fmla="*/ 20 h 20"/>
                  <a:gd name="T36" fmla="*/ 6 w 20"/>
                  <a:gd name="T37" fmla="*/ 20 h 20"/>
                  <a:gd name="T38" fmla="*/ 6 w 20"/>
                  <a:gd name="T39" fmla="*/ 20 h 20"/>
                  <a:gd name="T40" fmla="*/ 8 w 20"/>
                  <a:gd name="T41" fmla="*/ 20 h 20"/>
                  <a:gd name="T42" fmla="*/ 10 w 20"/>
                  <a:gd name="T43" fmla="*/ 20 h 20"/>
                  <a:gd name="T44" fmla="*/ 12 w 20"/>
                  <a:gd name="T45" fmla="*/ 20 h 20"/>
                  <a:gd name="T46" fmla="*/ 16 w 20"/>
                  <a:gd name="T47" fmla="*/ 20 h 20"/>
                  <a:gd name="T48" fmla="*/ 16 w 20"/>
                  <a:gd name="T49" fmla="*/ 18 h 20"/>
                  <a:gd name="T50" fmla="*/ 18 w 20"/>
                  <a:gd name="T51" fmla="*/ 18 h 20"/>
                  <a:gd name="T52" fmla="*/ 18 w 20"/>
                  <a:gd name="T53" fmla="*/ 16 h 20"/>
                  <a:gd name="T54" fmla="*/ 20 w 20"/>
                  <a:gd name="T55" fmla="*/ 16 h 20"/>
                  <a:gd name="T56" fmla="*/ 20 w 20"/>
                  <a:gd name="T57" fmla="*/ 16 h 20"/>
                  <a:gd name="T58" fmla="*/ 20 w 20"/>
                  <a:gd name="T59" fmla="*/ 16 h 20"/>
                  <a:gd name="T60" fmla="*/ 20 w 20"/>
                  <a:gd name="T61" fmla="*/ 14 h 20"/>
                  <a:gd name="T62" fmla="*/ 20 w 20"/>
                  <a:gd name="T63" fmla="*/ 14 h 20"/>
                  <a:gd name="T64" fmla="*/ 20 w 20"/>
                  <a:gd name="T65" fmla="*/ 12 h 20"/>
                  <a:gd name="T66" fmla="*/ 18 w 20"/>
                  <a:gd name="T67" fmla="*/ 10 h 20"/>
                  <a:gd name="T68" fmla="*/ 18 w 20"/>
                  <a:gd name="T69" fmla="*/ 8 h 20"/>
                  <a:gd name="T70" fmla="*/ 18 w 20"/>
                  <a:gd name="T71" fmla="*/ 6 h 20"/>
                  <a:gd name="T72" fmla="*/ 16 w 20"/>
                  <a:gd name="T73" fmla="*/ 6 h 20"/>
                  <a:gd name="T74" fmla="*/ 16 w 20"/>
                  <a:gd name="T75" fmla="*/ 4 h 20"/>
                  <a:gd name="T76" fmla="*/ 16 w 20"/>
                  <a:gd name="T77" fmla="*/ 4 h 20"/>
                  <a:gd name="T78" fmla="*/ 14 w 20"/>
                  <a:gd name="T79" fmla="*/ 4 h 20"/>
                  <a:gd name="T80" fmla="*/ 12 w 20"/>
                  <a:gd name="T81" fmla="*/ 4 h 20"/>
                  <a:gd name="T82" fmla="*/ 12 w 20"/>
                  <a:gd name="T83" fmla="*/ 4 h 20"/>
                  <a:gd name="T84" fmla="*/ 10 w 20"/>
                  <a:gd name="T85" fmla="*/ 2 h 20"/>
                  <a:gd name="T86" fmla="*/ 8 w 20"/>
                  <a:gd name="T87" fmla="*/ 2 h 20"/>
                  <a:gd name="T88" fmla="*/ 6 w 20"/>
                  <a:gd name="T89" fmla="*/ 2 h 20"/>
                  <a:gd name="T90" fmla="*/ 4 w 20"/>
                  <a:gd name="T91" fmla="*/ 2 h 20"/>
                  <a:gd name="T92" fmla="*/ 4 w 20"/>
                  <a:gd name="T93" fmla="*/ 2 h 20"/>
                  <a:gd name="T94" fmla="*/ 4 w 20"/>
                  <a:gd name="T95" fmla="*/ 2 h 20"/>
                  <a:gd name="T96" fmla="*/ 4 w 20"/>
                  <a:gd name="T9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 h="20">
                    <a:moveTo>
                      <a:pt x="4" y="0"/>
                    </a:moveTo>
                    <a:lnTo>
                      <a:pt x="4" y="0"/>
                    </a:lnTo>
                    <a:lnTo>
                      <a:pt x="4" y="2"/>
                    </a:lnTo>
                    <a:lnTo>
                      <a:pt x="4" y="4"/>
                    </a:lnTo>
                    <a:lnTo>
                      <a:pt x="2" y="6"/>
                    </a:lnTo>
                    <a:lnTo>
                      <a:pt x="0" y="8"/>
                    </a:lnTo>
                    <a:lnTo>
                      <a:pt x="0" y="10"/>
                    </a:lnTo>
                    <a:lnTo>
                      <a:pt x="0" y="10"/>
                    </a:lnTo>
                    <a:lnTo>
                      <a:pt x="0" y="12"/>
                    </a:lnTo>
                    <a:lnTo>
                      <a:pt x="0" y="12"/>
                    </a:lnTo>
                    <a:lnTo>
                      <a:pt x="0" y="12"/>
                    </a:lnTo>
                    <a:lnTo>
                      <a:pt x="0" y="14"/>
                    </a:lnTo>
                    <a:lnTo>
                      <a:pt x="0" y="16"/>
                    </a:lnTo>
                    <a:lnTo>
                      <a:pt x="2" y="16"/>
                    </a:lnTo>
                    <a:lnTo>
                      <a:pt x="2" y="18"/>
                    </a:lnTo>
                    <a:lnTo>
                      <a:pt x="2" y="20"/>
                    </a:lnTo>
                    <a:lnTo>
                      <a:pt x="4" y="20"/>
                    </a:lnTo>
                    <a:lnTo>
                      <a:pt x="4" y="20"/>
                    </a:lnTo>
                    <a:lnTo>
                      <a:pt x="6" y="20"/>
                    </a:lnTo>
                    <a:lnTo>
                      <a:pt x="6" y="20"/>
                    </a:lnTo>
                    <a:lnTo>
                      <a:pt x="8" y="20"/>
                    </a:lnTo>
                    <a:lnTo>
                      <a:pt x="10" y="20"/>
                    </a:lnTo>
                    <a:lnTo>
                      <a:pt x="12" y="20"/>
                    </a:lnTo>
                    <a:lnTo>
                      <a:pt x="16" y="20"/>
                    </a:lnTo>
                    <a:lnTo>
                      <a:pt x="16" y="18"/>
                    </a:lnTo>
                    <a:lnTo>
                      <a:pt x="18" y="18"/>
                    </a:lnTo>
                    <a:lnTo>
                      <a:pt x="18" y="16"/>
                    </a:lnTo>
                    <a:lnTo>
                      <a:pt x="20" y="16"/>
                    </a:lnTo>
                    <a:lnTo>
                      <a:pt x="20" y="16"/>
                    </a:lnTo>
                    <a:lnTo>
                      <a:pt x="20" y="16"/>
                    </a:lnTo>
                    <a:lnTo>
                      <a:pt x="20" y="14"/>
                    </a:lnTo>
                    <a:lnTo>
                      <a:pt x="20" y="14"/>
                    </a:lnTo>
                    <a:lnTo>
                      <a:pt x="20" y="12"/>
                    </a:lnTo>
                    <a:lnTo>
                      <a:pt x="18" y="10"/>
                    </a:lnTo>
                    <a:lnTo>
                      <a:pt x="18" y="8"/>
                    </a:lnTo>
                    <a:lnTo>
                      <a:pt x="18" y="6"/>
                    </a:lnTo>
                    <a:lnTo>
                      <a:pt x="16" y="6"/>
                    </a:lnTo>
                    <a:lnTo>
                      <a:pt x="16" y="4"/>
                    </a:lnTo>
                    <a:lnTo>
                      <a:pt x="16" y="4"/>
                    </a:lnTo>
                    <a:lnTo>
                      <a:pt x="14" y="4"/>
                    </a:lnTo>
                    <a:lnTo>
                      <a:pt x="12" y="4"/>
                    </a:lnTo>
                    <a:lnTo>
                      <a:pt x="12" y="4"/>
                    </a:lnTo>
                    <a:lnTo>
                      <a:pt x="10" y="2"/>
                    </a:lnTo>
                    <a:lnTo>
                      <a:pt x="8" y="2"/>
                    </a:lnTo>
                    <a:lnTo>
                      <a:pt x="6" y="2"/>
                    </a:lnTo>
                    <a:lnTo>
                      <a:pt x="4" y="2"/>
                    </a:lnTo>
                    <a:lnTo>
                      <a:pt x="4" y="2"/>
                    </a:lnTo>
                    <a:lnTo>
                      <a:pt x="4" y="2"/>
                    </a:lnTo>
                    <a:lnTo>
                      <a:pt x="4" y="0"/>
                    </a:lnTo>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79" name="Freeform 114">
                <a:extLst>
                  <a:ext uri="{FF2B5EF4-FFF2-40B4-BE49-F238E27FC236}">
                    <a16:creationId xmlns:a16="http://schemas.microsoft.com/office/drawing/2014/main" id="{CA01E6F7-3941-485F-85F9-5B23573C1B1D}"/>
                  </a:ext>
                </a:extLst>
              </p:cNvPr>
              <p:cNvSpPr>
                <a:spLocks/>
              </p:cNvSpPr>
              <p:nvPr/>
            </p:nvSpPr>
            <p:spPr bwMode="auto">
              <a:xfrm>
                <a:off x="7177378" y="4470567"/>
                <a:ext cx="28575" cy="22225"/>
              </a:xfrm>
              <a:custGeom>
                <a:avLst/>
                <a:gdLst>
                  <a:gd name="T0" fmla="*/ 0 w 18"/>
                  <a:gd name="T1" fmla="*/ 6 h 14"/>
                  <a:gd name="T2" fmla="*/ 0 w 18"/>
                  <a:gd name="T3" fmla="*/ 6 h 14"/>
                  <a:gd name="T4" fmla="*/ 0 w 18"/>
                  <a:gd name="T5" fmla="*/ 6 h 14"/>
                  <a:gd name="T6" fmla="*/ 0 w 18"/>
                  <a:gd name="T7" fmla="*/ 8 h 14"/>
                  <a:gd name="T8" fmla="*/ 0 w 18"/>
                  <a:gd name="T9" fmla="*/ 8 h 14"/>
                  <a:gd name="T10" fmla="*/ 0 w 18"/>
                  <a:gd name="T11" fmla="*/ 10 h 14"/>
                  <a:gd name="T12" fmla="*/ 0 w 18"/>
                  <a:gd name="T13" fmla="*/ 10 h 14"/>
                  <a:gd name="T14" fmla="*/ 0 w 18"/>
                  <a:gd name="T15" fmla="*/ 12 h 14"/>
                  <a:gd name="T16" fmla="*/ 2 w 18"/>
                  <a:gd name="T17" fmla="*/ 12 h 14"/>
                  <a:gd name="T18" fmla="*/ 2 w 18"/>
                  <a:gd name="T19" fmla="*/ 14 h 14"/>
                  <a:gd name="T20" fmla="*/ 2 w 18"/>
                  <a:gd name="T21" fmla="*/ 14 h 14"/>
                  <a:gd name="T22" fmla="*/ 4 w 18"/>
                  <a:gd name="T23" fmla="*/ 14 h 14"/>
                  <a:gd name="T24" fmla="*/ 4 w 18"/>
                  <a:gd name="T25" fmla="*/ 14 h 14"/>
                  <a:gd name="T26" fmla="*/ 6 w 18"/>
                  <a:gd name="T27" fmla="*/ 14 h 14"/>
                  <a:gd name="T28" fmla="*/ 8 w 18"/>
                  <a:gd name="T29" fmla="*/ 14 h 14"/>
                  <a:gd name="T30" fmla="*/ 10 w 18"/>
                  <a:gd name="T31" fmla="*/ 14 h 14"/>
                  <a:gd name="T32" fmla="*/ 12 w 18"/>
                  <a:gd name="T33" fmla="*/ 12 h 14"/>
                  <a:gd name="T34" fmla="*/ 14 w 18"/>
                  <a:gd name="T35" fmla="*/ 12 h 14"/>
                  <a:gd name="T36" fmla="*/ 16 w 18"/>
                  <a:gd name="T37" fmla="*/ 12 h 14"/>
                  <a:gd name="T38" fmla="*/ 16 w 18"/>
                  <a:gd name="T39" fmla="*/ 10 h 14"/>
                  <a:gd name="T40" fmla="*/ 16 w 18"/>
                  <a:gd name="T41" fmla="*/ 10 h 14"/>
                  <a:gd name="T42" fmla="*/ 16 w 18"/>
                  <a:gd name="T43" fmla="*/ 10 h 14"/>
                  <a:gd name="T44" fmla="*/ 18 w 18"/>
                  <a:gd name="T45" fmla="*/ 8 h 14"/>
                  <a:gd name="T46" fmla="*/ 18 w 18"/>
                  <a:gd name="T47" fmla="*/ 6 h 14"/>
                  <a:gd name="T48" fmla="*/ 18 w 18"/>
                  <a:gd name="T49" fmla="*/ 6 h 14"/>
                  <a:gd name="T50" fmla="*/ 18 w 18"/>
                  <a:gd name="T51" fmla="*/ 4 h 14"/>
                  <a:gd name="T52" fmla="*/ 18 w 18"/>
                  <a:gd name="T53" fmla="*/ 4 h 14"/>
                  <a:gd name="T54" fmla="*/ 18 w 18"/>
                  <a:gd name="T55" fmla="*/ 2 h 14"/>
                  <a:gd name="T56" fmla="*/ 18 w 18"/>
                  <a:gd name="T57" fmla="*/ 2 h 14"/>
                  <a:gd name="T58" fmla="*/ 18 w 18"/>
                  <a:gd name="T59" fmla="*/ 2 h 14"/>
                  <a:gd name="T60" fmla="*/ 18 w 18"/>
                  <a:gd name="T61" fmla="*/ 2 h 14"/>
                  <a:gd name="T62" fmla="*/ 16 w 18"/>
                  <a:gd name="T63" fmla="*/ 0 h 14"/>
                  <a:gd name="T64" fmla="*/ 16 w 18"/>
                  <a:gd name="T65" fmla="*/ 0 h 14"/>
                  <a:gd name="T66" fmla="*/ 14 w 18"/>
                  <a:gd name="T67" fmla="*/ 0 h 14"/>
                  <a:gd name="T68" fmla="*/ 12 w 18"/>
                  <a:gd name="T69" fmla="*/ 0 h 14"/>
                  <a:gd name="T70" fmla="*/ 10 w 18"/>
                  <a:gd name="T71" fmla="*/ 2 h 14"/>
                  <a:gd name="T72" fmla="*/ 8 w 18"/>
                  <a:gd name="T73" fmla="*/ 2 h 14"/>
                  <a:gd name="T74" fmla="*/ 6 w 18"/>
                  <a:gd name="T75" fmla="*/ 2 h 14"/>
                  <a:gd name="T76" fmla="*/ 2 w 18"/>
                  <a:gd name="T77" fmla="*/ 2 h 14"/>
                  <a:gd name="T78" fmla="*/ 2 w 18"/>
                  <a:gd name="T79" fmla="*/ 4 h 14"/>
                  <a:gd name="T80" fmla="*/ 0 w 18"/>
                  <a:gd name="T81" fmla="*/ 4 h 14"/>
                  <a:gd name="T82" fmla="*/ 0 w 18"/>
                  <a:gd name="T83" fmla="*/ 4 h 14"/>
                  <a:gd name="T84" fmla="*/ 0 w 18"/>
                  <a:gd name="T85"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 h="14">
                    <a:moveTo>
                      <a:pt x="0" y="6"/>
                    </a:moveTo>
                    <a:lnTo>
                      <a:pt x="0" y="6"/>
                    </a:lnTo>
                    <a:lnTo>
                      <a:pt x="0" y="6"/>
                    </a:lnTo>
                    <a:lnTo>
                      <a:pt x="0" y="8"/>
                    </a:lnTo>
                    <a:lnTo>
                      <a:pt x="0" y="8"/>
                    </a:lnTo>
                    <a:lnTo>
                      <a:pt x="0" y="10"/>
                    </a:lnTo>
                    <a:lnTo>
                      <a:pt x="0" y="10"/>
                    </a:lnTo>
                    <a:lnTo>
                      <a:pt x="0" y="12"/>
                    </a:lnTo>
                    <a:lnTo>
                      <a:pt x="2" y="12"/>
                    </a:lnTo>
                    <a:lnTo>
                      <a:pt x="2" y="14"/>
                    </a:lnTo>
                    <a:lnTo>
                      <a:pt x="2" y="14"/>
                    </a:lnTo>
                    <a:lnTo>
                      <a:pt x="4" y="14"/>
                    </a:lnTo>
                    <a:lnTo>
                      <a:pt x="4" y="14"/>
                    </a:lnTo>
                    <a:lnTo>
                      <a:pt x="6" y="14"/>
                    </a:lnTo>
                    <a:lnTo>
                      <a:pt x="8" y="14"/>
                    </a:lnTo>
                    <a:lnTo>
                      <a:pt x="10" y="14"/>
                    </a:lnTo>
                    <a:lnTo>
                      <a:pt x="12" y="12"/>
                    </a:lnTo>
                    <a:lnTo>
                      <a:pt x="14" y="12"/>
                    </a:lnTo>
                    <a:lnTo>
                      <a:pt x="16" y="12"/>
                    </a:lnTo>
                    <a:lnTo>
                      <a:pt x="16" y="10"/>
                    </a:lnTo>
                    <a:lnTo>
                      <a:pt x="16" y="10"/>
                    </a:lnTo>
                    <a:lnTo>
                      <a:pt x="16" y="10"/>
                    </a:lnTo>
                    <a:lnTo>
                      <a:pt x="18" y="8"/>
                    </a:lnTo>
                    <a:lnTo>
                      <a:pt x="18" y="6"/>
                    </a:lnTo>
                    <a:lnTo>
                      <a:pt x="18" y="6"/>
                    </a:lnTo>
                    <a:lnTo>
                      <a:pt x="18" y="4"/>
                    </a:lnTo>
                    <a:lnTo>
                      <a:pt x="18" y="4"/>
                    </a:lnTo>
                    <a:lnTo>
                      <a:pt x="18" y="2"/>
                    </a:lnTo>
                    <a:lnTo>
                      <a:pt x="18" y="2"/>
                    </a:lnTo>
                    <a:lnTo>
                      <a:pt x="18" y="2"/>
                    </a:lnTo>
                    <a:lnTo>
                      <a:pt x="18" y="2"/>
                    </a:lnTo>
                    <a:lnTo>
                      <a:pt x="16" y="0"/>
                    </a:lnTo>
                    <a:lnTo>
                      <a:pt x="16" y="0"/>
                    </a:lnTo>
                    <a:lnTo>
                      <a:pt x="14" y="0"/>
                    </a:lnTo>
                    <a:lnTo>
                      <a:pt x="12" y="0"/>
                    </a:lnTo>
                    <a:lnTo>
                      <a:pt x="10" y="2"/>
                    </a:lnTo>
                    <a:lnTo>
                      <a:pt x="8" y="2"/>
                    </a:lnTo>
                    <a:lnTo>
                      <a:pt x="6" y="2"/>
                    </a:lnTo>
                    <a:lnTo>
                      <a:pt x="2" y="2"/>
                    </a:lnTo>
                    <a:lnTo>
                      <a:pt x="2" y="4"/>
                    </a:lnTo>
                    <a:lnTo>
                      <a:pt x="0" y="4"/>
                    </a:lnTo>
                    <a:lnTo>
                      <a:pt x="0" y="4"/>
                    </a:lnTo>
                    <a:lnTo>
                      <a:pt x="0" y="6"/>
                    </a:lnTo>
                    <a:close/>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80" name="Freeform 116">
                <a:extLst>
                  <a:ext uri="{FF2B5EF4-FFF2-40B4-BE49-F238E27FC236}">
                    <a16:creationId xmlns:a16="http://schemas.microsoft.com/office/drawing/2014/main" id="{BB2914FA-A870-499D-A4C7-C699F4301105}"/>
                  </a:ext>
                </a:extLst>
              </p:cNvPr>
              <p:cNvSpPr>
                <a:spLocks/>
              </p:cNvSpPr>
              <p:nvPr/>
            </p:nvSpPr>
            <p:spPr bwMode="auto">
              <a:xfrm>
                <a:off x="7151978" y="4534067"/>
                <a:ext cx="76200" cy="104775"/>
              </a:xfrm>
              <a:custGeom>
                <a:avLst/>
                <a:gdLst>
                  <a:gd name="T0" fmla="*/ 28 w 48"/>
                  <a:gd name="T1" fmla="*/ 0 h 66"/>
                  <a:gd name="T2" fmla="*/ 26 w 48"/>
                  <a:gd name="T3" fmla="*/ 0 h 66"/>
                  <a:gd name="T4" fmla="*/ 22 w 48"/>
                  <a:gd name="T5" fmla="*/ 2 h 66"/>
                  <a:gd name="T6" fmla="*/ 18 w 48"/>
                  <a:gd name="T7" fmla="*/ 8 h 66"/>
                  <a:gd name="T8" fmla="*/ 10 w 48"/>
                  <a:gd name="T9" fmla="*/ 14 h 66"/>
                  <a:gd name="T10" fmla="*/ 6 w 48"/>
                  <a:gd name="T11" fmla="*/ 18 h 66"/>
                  <a:gd name="T12" fmla="*/ 2 w 48"/>
                  <a:gd name="T13" fmla="*/ 22 h 66"/>
                  <a:gd name="T14" fmla="*/ 0 w 48"/>
                  <a:gd name="T15" fmla="*/ 24 h 66"/>
                  <a:gd name="T16" fmla="*/ 0 w 48"/>
                  <a:gd name="T17" fmla="*/ 26 h 66"/>
                  <a:gd name="T18" fmla="*/ 0 w 48"/>
                  <a:gd name="T19" fmla="*/ 28 h 66"/>
                  <a:gd name="T20" fmla="*/ 0 w 48"/>
                  <a:gd name="T21" fmla="*/ 30 h 66"/>
                  <a:gd name="T22" fmla="*/ 4 w 48"/>
                  <a:gd name="T23" fmla="*/ 36 h 66"/>
                  <a:gd name="T24" fmla="*/ 6 w 48"/>
                  <a:gd name="T25" fmla="*/ 38 h 66"/>
                  <a:gd name="T26" fmla="*/ 16 w 48"/>
                  <a:gd name="T27" fmla="*/ 50 h 66"/>
                  <a:gd name="T28" fmla="*/ 20 w 48"/>
                  <a:gd name="T29" fmla="*/ 54 h 66"/>
                  <a:gd name="T30" fmla="*/ 22 w 48"/>
                  <a:gd name="T31" fmla="*/ 58 h 66"/>
                  <a:gd name="T32" fmla="*/ 24 w 48"/>
                  <a:gd name="T33" fmla="*/ 62 h 66"/>
                  <a:gd name="T34" fmla="*/ 28 w 48"/>
                  <a:gd name="T35" fmla="*/ 64 h 66"/>
                  <a:gd name="T36" fmla="*/ 28 w 48"/>
                  <a:gd name="T37" fmla="*/ 66 h 66"/>
                  <a:gd name="T38" fmla="*/ 30 w 48"/>
                  <a:gd name="T39" fmla="*/ 66 h 66"/>
                  <a:gd name="T40" fmla="*/ 32 w 48"/>
                  <a:gd name="T41" fmla="*/ 64 h 66"/>
                  <a:gd name="T42" fmla="*/ 34 w 48"/>
                  <a:gd name="T43" fmla="*/ 62 h 66"/>
                  <a:gd name="T44" fmla="*/ 36 w 48"/>
                  <a:gd name="T45" fmla="*/ 56 h 66"/>
                  <a:gd name="T46" fmla="*/ 38 w 48"/>
                  <a:gd name="T47" fmla="*/ 54 h 66"/>
                  <a:gd name="T48" fmla="*/ 40 w 48"/>
                  <a:gd name="T49" fmla="*/ 52 h 66"/>
                  <a:gd name="T50" fmla="*/ 44 w 48"/>
                  <a:gd name="T51" fmla="*/ 48 h 66"/>
                  <a:gd name="T52" fmla="*/ 46 w 48"/>
                  <a:gd name="T53" fmla="*/ 46 h 66"/>
                  <a:gd name="T54" fmla="*/ 48 w 48"/>
                  <a:gd name="T55" fmla="*/ 44 h 66"/>
                  <a:gd name="T56" fmla="*/ 48 w 48"/>
                  <a:gd name="T57" fmla="*/ 42 h 66"/>
                  <a:gd name="T58" fmla="*/ 48 w 48"/>
                  <a:gd name="T59" fmla="*/ 36 h 66"/>
                  <a:gd name="T60" fmla="*/ 48 w 48"/>
                  <a:gd name="T61" fmla="*/ 28 h 66"/>
                  <a:gd name="T62" fmla="*/ 48 w 48"/>
                  <a:gd name="T63" fmla="*/ 20 h 66"/>
                  <a:gd name="T64" fmla="*/ 48 w 48"/>
                  <a:gd name="T65" fmla="*/ 16 h 66"/>
                  <a:gd name="T66" fmla="*/ 44 w 48"/>
                  <a:gd name="T67" fmla="*/ 12 h 66"/>
                  <a:gd name="T68" fmla="*/ 42 w 48"/>
                  <a:gd name="T69" fmla="*/ 8 h 66"/>
                  <a:gd name="T70" fmla="*/ 40 w 48"/>
                  <a:gd name="T71" fmla="*/ 6 h 66"/>
                  <a:gd name="T72" fmla="*/ 36 w 48"/>
                  <a:gd name="T73" fmla="*/ 2 h 66"/>
                  <a:gd name="T74" fmla="*/ 34 w 48"/>
                  <a:gd name="T75" fmla="*/ 0 h 66"/>
                  <a:gd name="T76" fmla="*/ 30 w 48"/>
                  <a:gd name="T7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8" h="66">
                    <a:moveTo>
                      <a:pt x="28" y="0"/>
                    </a:moveTo>
                    <a:lnTo>
                      <a:pt x="28" y="0"/>
                    </a:lnTo>
                    <a:lnTo>
                      <a:pt x="28" y="0"/>
                    </a:lnTo>
                    <a:lnTo>
                      <a:pt x="26" y="0"/>
                    </a:lnTo>
                    <a:lnTo>
                      <a:pt x="24" y="2"/>
                    </a:lnTo>
                    <a:lnTo>
                      <a:pt x="22" y="2"/>
                    </a:lnTo>
                    <a:lnTo>
                      <a:pt x="20" y="4"/>
                    </a:lnTo>
                    <a:lnTo>
                      <a:pt x="18" y="8"/>
                    </a:lnTo>
                    <a:lnTo>
                      <a:pt x="14" y="10"/>
                    </a:lnTo>
                    <a:lnTo>
                      <a:pt x="10" y="14"/>
                    </a:lnTo>
                    <a:lnTo>
                      <a:pt x="8" y="16"/>
                    </a:lnTo>
                    <a:lnTo>
                      <a:pt x="6" y="18"/>
                    </a:lnTo>
                    <a:lnTo>
                      <a:pt x="4" y="20"/>
                    </a:lnTo>
                    <a:lnTo>
                      <a:pt x="2" y="22"/>
                    </a:lnTo>
                    <a:lnTo>
                      <a:pt x="0" y="24"/>
                    </a:lnTo>
                    <a:lnTo>
                      <a:pt x="0" y="24"/>
                    </a:lnTo>
                    <a:lnTo>
                      <a:pt x="0" y="26"/>
                    </a:lnTo>
                    <a:lnTo>
                      <a:pt x="0" y="26"/>
                    </a:lnTo>
                    <a:lnTo>
                      <a:pt x="0" y="28"/>
                    </a:lnTo>
                    <a:lnTo>
                      <a:pt x="0" y="28"/>
                    </a:lnTo>
                    <a:lnTo>
                      <a:pt x="0" y="30"/>
                    </a:lnTo>
                    <a:lnTo>
                      <a:pt x="0" y="30"/>
                    </a:lnTo>
                    <a:lnTo>
                      <a:pt x="2" y="32"/>
                    </a:lnTo>
                    <a:lnTo>
                      <a:pt x="4" y="36"/>
                    </a:lnTo>
                    <a:lnTo>
                      <a:pt x="6" y="36"/>
                    </a:lnTo>
                    <a:lnTo>
                      <a:pt x="6" y="38"/>
                    </a:lnTo>
                    <a:lnTo>
                      <a:pt x="12" y="46"/>
                    </a:lnTo>
                    <a:lnTo>
                      <a:pt x="16" y="50"/>
                    </a:lnTo>
                    <a:lnTo>
                      <a:pt x="18" y="54"/>
                    </a:lnTo>
                    <a:lnTo>
                      <a:pt x="20" y="54"/>
                    </a:lnTo>
                    <a:lnTo>
                      <a:pt x="20" y="56"/>
                    </a:lnTo>
                    <a:lnTo>
                      <a:pt x="22" y="58"/>
                    </a:lnTo>
                    <a:lnTo>
                      <a:pt x="24" y="60"/>
                    </a:lnTo>
                    <a:lnTo>
                      <a:pt x="24" y="62"/>
                    </a:lnTo>
                    <a:lnTo>
                      <a:pt x="26" y="64"/>
                    </a:lnTo>
                    <a:lnTo>
                      <a:pt x="28" y="64"/>
                    </a:lnTo>
                    <a:lnTo>
                      <a:pt x="28" y="66"/>
                    </a:lnTo>
                    <a:lnTo>
                      <a:pt x="28" y="66"/>
                    </a:lnTo>
                    <a:lnTo>
                      <a:pt x="30" y="66"/>
                    </a:lnTo>
                    <a:lnTo>
                      <a:pt x="30" y="66"/>
                    </a:lnTo>
                    <a:lnTo>
                      <a:pt x="32" y="66"/>
                    </a:lnTo>
                    <a:lnTo>
                      <a:pt x="32" y="64"/>
                    </a:lnTo>
                    <a:lnTo>
                      <a:pt x="32" y="64"/>
                    </a:lnTo>
                    <a:lnTo>
                      <a:pt x="34" y="62"/>
                    </a:lnTo>
                    <a:lnTo>
                      <a:pt x="34" y="60"/>
                    </a:lnTo>
                    <a:lnTo>
                      <a:pt x="36" y="56"/>
                    </a:lnTo>
                    <a:lnTo>
                      <a:pt x="38" y="54"/>
                    </a:lnTo>
                    <a:lnTo>
                      <a:pt x="38" y="54"/>
                    </a:lnTo>
                    <a:lnTo>
                      <a:pt x="40" y="52"/>
                    </a:lnTo>
                    <a:lnTo>
                      <a:pt x="40" y="52"/>
                    </a:lnTo>
                    <a:lnTo>
                      <a:pt x="44" y="50"/>
                    </a:lnTo>
                    <a:lnTo>
                      <a:pt x="44" y="48"/>
                    </a:lnTo>
                    <a:lnTo>
                      <a:pt x="46" y="48"/>
                    </a:lnTo>
                    <a:lnTo>
                      <a:pt x="46" y="46"/>
                    </a:lnTo>
                    <a:lnTo>
                      <a:pt x="48" y="46"/>
                    </a:lnTo>
                    <a:lnTo>
                      <a:pt x="48" y="44"/>
                    </a:lnTo>
                    <a:lnTo>
                      <a:pt x="48" y="42"/>
                    </a:lnTo>
                    <a:lnTo>
                      <a:pt x="48" y="42"/>
                    </a:lnTo>
                    <a:lnTo>
                      <a:pt x="48" y="40"/>
                    </a:lnTo>
                    <a:lnTo>
                      <a:pt x="48" y="36"/>
                    </a:lnTo>
                    <a:lnTo>
                      <a:pt x="48" y="32"/>
                    </a:lnTo>
                    <a:lnTo>
                      <a:pt x="48" y="28"/>
                    </a:lnTo>
                    <a:lnTo>
                      <a:pt x="48" y="24"/>
                    </a:lnTo>
                    <a:lnTo>
                      <a:pt x="48" y="20"/>
                    </a:lnTo>
                    <a:lnTo>
                      <a:pt x="48" y="18"/>
                    </a:lnTo>
                    <a:lnTo>
                      <a:pt x="48" y="16"/>
                    </a:lnTo>
                    <a:lnTo>
                      <a:pt x="46" y="14"/>
                    </a:lnTo>
                    <a:lnTo>
                      <a:pt x="44" y="12"/>
                    </a:lnTo>
                    <a:lnTo>
                      <a:pt x="42" y="8"/>
                    </a:lnTo>
                    <a:lnTo>
                      <a:pt x="42" y="8"/>
                    </a:lnTo>
                    <a:lnTo>
                      <a:pt x="40" y="6"/>
                    </a:lnTo>
                    <a:lnTo>
                      <a:pt x="40" y="6"/>
                    </a:lnTo>
                    <a:lnTo>
                      <a:pt x="38" y="4"/>
                    </a:lnTo>
                    <a:lnTo>
                      <a:pt x="36" y="2"/>
                    </a:lnTo>
                    <a:lnTo>
                      <a:pt x="36" y="2"/>
                    </a:lnTo>
                    <a:lnTo>
                      <a:pt x="34" y="0"/>
                    </a:lnTo>
                    <a:lnTo>
                      <a:pt x="32" y="0"/>
                    </a:lnTo>
                    <a:lnTo>
                      <a:pt x="30" y="0"/>
                    </a:lnTo>
                    <a:lnTo>
                      <a:pt x="28" y="0"/>
                    </a:lnTo>
                    <a:close/>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81" name="Freeform 121">
                <a:extLst>
                  <a:ext uri="{FF2B5EF4-FFF2-40B4-BE49-F238E27FC236}">
                    <a16:creationId xmlns:a16="http://schemas.microsoft.com/office/drawing/2014/main" id="{871AAC7A-F630-4588-B938-B7C2AF13E7FE}"/>
                  </a:ext>
                </a:extLst>
              </p:cNvPr>
              <p:cNvSpPr>
                <a:spLocks/>
              </p:cNvSpPr>
              <p:nvPr/>
            </p:nvSpPr>
            <p:spPr bwMode="auto">
              <a:xfrm>
                <a:off x="7107528" y="4543592"/>
                <a:ext cx="44450" cy="57150"/>
              </a:xfrm>
              <a:custGeom>
                <a:avLst/>
                <a:gdLst>
                  <a:gd name="T0" fmla="*/ 18 w 28"/>
                  <a:gd name="T1" fmla="*/ 0 h 36"/>
                  <a:gd name="T2" fmla="*/ 18 w 28"/>
                  <a:gd name="T3" fmla="*/ 0 h 36"/>
                  <a:gd name="T4" fmla="*/ 18 w 28"/>
                  <a:gd name="T5" fmla="*/ 0 h 36"/>
                  <a:gd name="T6" fmla="*/ 18 w 28"/>
                  <a:gd name="T7" fmla="*/ 0 h 36"/>
                  <a:gd name="T8" fmla="*/ 18 w 28"/>
                  <a:gd name="T9" fmla="*/ 2 h 36"/>
                  <a:gd name="T10" fmla="*/ 18 w 28"/>
                  <a:gd name="T11" fmla="*/ 2 h 36"/>
                  <a:gd name="T12" fmla="*/ 16 w 28"/>
                  <a:gd name="T13" fmla="*/ 4 h 36"/>
                  <a:gd name="T14" fmla="*/ 14 w 28"/>
                  <a:gd name="T15" fmla="*/ 4 h 36"/>
                  <a:gd name="T16" fmla="*/ 12 w 28"/>
                  <a:gd name="T17" fmla="*/ 8 h 36"/>
                  <a:gd name="T18" fmla="*/ 10 w 28"/>
                  <a:gd name="T19" fmla="*/ 8 h 36"/>
                  <a:gd name="T20" fmla="*/ 10 w 28"/>
                  <a:gd name="T21" fmla="*/ 10 h 36"/>
                  <a:gd name="T22" fmla="*/ 8 w 28"/>
                  <a:gd name="T23" fmla="*/ 12 h 36"/>
                  <a:gd name="T24" fmla="*/ 8 w 28"/>
                  <a:gd name="T25" fmla="*/ 14 h 36"/>
                  <a:gd name="T26" fmla="*/ 6 w 28"/>
                  <a:gd name="T27" fmla="*/ 18 h 36"/>
                  <a:gd name="T28" fmla="*/ 4 w 28"/>
                  <a:gd name="T29" fmla="*/ 22 h 36"/>
                  <a:gd name="T30" fmla="*/ 4 w 28"/>
                  <a:gd name="T31" fmla="*/ 24 h 36"/>
                  <a:gd name="T32" fmla="*/ 2 w 28"/>
                  <a:gd name="T33" fmla="*/ 28 h 36"/>
                  <a:gd name="T34" fmla="*/ 0 w 28"/>
                  <a:gd name="T35" fmla="*/ 30 h 36"/>
                  <a:gd name="T36" fmla="*/ 0 w 28"/>
                  <a:gd name="T37" fmla="*/ 32 h 36"/>
                  <a:gd name="T38" fmla="*/ 0 w 28"/>
                  <a:gd name="T39" fmla="*/ 32 h 36"/>
                  <a:gd name="T40" fmla="*/ 0 w 28"/>
                  <a:gd name="T41" fmla="*/ 34 h 36"/>
                  <a:gd name="T42" fmla="*/ 0 w 28"/>
                  <a:gd name="T43" fmla="*/ 34 h 36"/>
                  <a:gd name="T44" fmla="*/ 0 w 28"/>
                  <a:gd name="T45" fmla="*/ 34 h 36"/>
                  <a:gd name="T46" fmla="*/ 0 w 28"/>
                  <a:gd name="T47" fmla="*/ 34 h 36"/>
                  <a:gd name="T48" fmla="*/ 2 w 28"/>
                  <a:gd name="T49" fmla="*/ 36 h 36"/>
                  <a:gd name="T50" fmla="*/ 2 w 28"/>
                  <a:gd name="T51" fmla="*/ 36 h 36"/>
                  <a:gd name="T52" fmla="*/ 2 w 28"/>
                  <a:gd name="T53" fmla="*/ 36 h 36"/>
                  <a:gd name="T54" fmla="*/ 4 w 28"/>
                  <a:gd name="T55" fmla="*/ 36 h 36"/>
                  <a:gd name="T56" fmla="*/ 6 w 28"/>
                  <a:gd name="T57" fmla="*/ 34 h 36"/>
                  <a:gd name="T58" fmla="*/ 8 w 28"/>
                  <a:gd name="T59" fmla="*/ 34 h 36"/>
                  <a:gd name="T60" fmla="*/ 10 w 28"/>
                  <a:gd name="T61" fmla="*/ 34 h 36"/>
                  <a:gd name="T62" fmla="*/ 12 w 28"/>
                  <a:gd name="T63" fmla="*/ 32 h 36"/>
                  <a:gd name="T64" fmla="*/ 14 w 28"/>
                  <a:gd name="T65" fmla="*/ 30 h 36"/>
                  <a:gd name="T66" fmla="*/ 14 w 28"/>
                  <a:gd name="T67" fmla="*/ 30 h 36"/>
                  <a:gd name="T68" fmla="*/ 16 w 28"/>
                  <a:gd name="T69" fmla="*/ 28 h 36"/>
                  <a:gd name="T70" fmla="*/ 16 w 28"/>
                  <a:gd name="T71" fmla="*/ 28 h 36"/>
                  <a:gd name="T72" fmla="*/ 18 w 28"/>
                  <a:gd name="T73" fmla="*/ 26 h 36"/>
                  <a:gd name="T74" fmla="*/ 18 w 28"/>
                  <a:gd name="T75" fmla="*/ 24 h 36"/>
                  <a:gd name="T76" fmla="*/ 20 w 28"/>
                  <a:gd name="T77" fmla="*/ 20 h 36"/>
                  <a:gd name="T78" fmla="*/ 22 w 28"/>
                  <a:gd name="T79" fmla="*/ 18 h 36"/>
                  <a:gd name="T80" fmla="*/ 24 w 28"/>
                  <a:gd name="T81" fmla="*/ 14 h 36"/>
                  <a:gd name="T82" fmla="*/ 26 w 28"/>
                  <a:gd name="T83" fmla="*/ 10 h 36"/>
                  <a:gd name="T84" fmla="*/ 26 w 28"/>
                  <a:gd name="T85" fmla="*/ 8 h 36"/>
                  <a:gd name="T86" fmla="*/ 26 w 28"/>
                  <a:gd name="T87" fmla="*/ 6 h 36"/>
                  <a:gd name="T88" fmla="*/ 28 w 28"/>
                  <a:gd name="T89" fmla="*/ 6 h 36"/>
                  <a:gd name="T90" fmla="*/ 28 w 28"/>
                  <a:gd name="T91" fmla="*/ 6 h 36"/>
                  <a:gd name="T92" fmla="*/ 28 w 28"/>
                  <a:gd name="T93" fmla="*/ 4 h 36"/>
                  <a:gd name="T94" fmla="*/ 26 w 28"/>
                  <a:gd name="T95" fmla="*/ 4 h 36"/>
                  <a:gd name="T96" fmla="*/ 26 w 28"/>
                  <a:gd name="T97" fmla="*/ 4 h 36"/>
                  <a:gd name="T98" fmla="*/ 26 w 28"/>
                  <a:gd name="T99" fmla="*/ 2 h 36"/>
                  <a:gd name="T100" fmla="*/ 26 w 28"/>
                  <a:gd name="T101" fmla="*/ 2 h 36"/>
                  <a:gd name="T102" fmla="*/ 24 w 28"/>
                  <a:gd name="T103" fmla="*/ 2 h 36"/>
                  <a:gd name="T104" fmla="*/ 22 w 28"/>
                  <a:gd name="T105" fmla="*/ 2 h 36"/>
                  <a:gd name="T106" fmla="*/ 22 w 28"/>
                  <a:gd name="T107" fmla="*/ 2 h 36"/>
                  <a:gd name="T108" fmla="*/ 20 w 28"/>
                  <a:gd name="T109" fmla="*/ 0 h 36"/>
                  <a:gd name="T110" fmla="*/ 20 w 28"/>
                  <a:gd name="T111" fmla="*/ 0 h 36"/>
                  <a:gd name="T112" fmla="*/ 20 w 28"/>
                  <a:gd name="T113" fmla="*/ 0 h 36"/>
                  <a:gd name="T114" fmla="*/ 18 w 28"/>
                  <a:gd name="T115" fmla="*/ 0 h 36"/>
                  <a:gd name="T116" fmla="*/ 18 w 28"/>
                  <a:gd name="T1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 h="36">
                    <a:moveTo>
                      <a:pt x="18" y="0"/>
                    </a:moveTo>
                    <a:lnTo>
                      <a:pt x="18" y="0"/>
                    </a:lnTo>
                    <a:lnTo>
                      <a:pt x="18" y="0"/>
                    </a:lnTo>
                    <a:lnTo>
                      <a:pt x="18" y="0"/>
                    </a:lnTo>
                    <a:lnTo>
                      <a:pt x="18" y="2"/>
                    </a:lnTo>
                    <a:lnTo>
                      <a:pt x="18" y="2"/>
                    </a:lnTo>
                    <a:lnTo>
                      <a:pt x="16" y="4"/>
                    </a:lnTo>
                    <a:lnTo>
                      <a:pt x="14" y="4"/>
                    </a:lnTo>
                    <a:lnTo>
                      <a:pt x="12" y="8"/>
                    </a:lnTo>
                    <a:lnTo>
                      <a:pt x="10" y="8"/>
                    </a:lnTo>
                    <a:lnTo>
                      <a:pt x="10" y="10"/>
                    </a:lnTo>
                    <a:lnTo>
                      <a:pt x="8" y="12"/>
                    </a:lnTo>
                    <a:lnTo>
                      <a:pt x="8" y="14"/>
                    </a:lnTo>
                    <a:lnTo>
                      <a:pt x="6" y="18"/>
                    </a:lnTo>
                    <a:lnTo>
                      <a:pt x="4" y="22"/>
                    </a:lnTo>
                    <a:lnTo>
                      <a:pt x="4" y="24"/>
                    </a:lnTo>
                    <a:lnTo>
                      <a:pt x="2" y="28"/>
                    </a:lnTo>
                    <a:lnTo>
                      <a:pt x="0" y="30"/>
                    </a:lnTo>
                    <a:lnTo>
                      <a:pt x="0" y="32"/>
                    </a:lnTo>
                    <a:lnTo>
                      <a:pt x="0" y="32"/>
                    </a:lnTo>
                    <a:lnTo>
                      <a:pt x="0" y="34"/>
                    </a:lnTo>
                    <a:lnTo>
                      <a:pt x="0" y="34"/>
                    </a:lnTo>
                    <a:lnTo>
                      <a:pt x="0" y="34"/>
                    </a:lnTo>
                    <a:lnTo>
                      <a:pt x="0" y="34"/>
                    </a:lnTo>
                    <a:lnTo>
                      <a:pt x="2" y="36"/>
                    </a:lnTo>
                    <a:lnTo>
                      <a:pt x="2" y="36"/>
                    </a:lnTo>
                    <a:lnTo>
                      <a:pt x="2" y="36"/>
                    </a:lnTo>
                    <a:lnTo>
                      <a:pt x="4" y="36"/>
                    </a:lnTo>
                    <a:lnTo>
                      <a:pt x="6" y="34"/>
                    </a:lnTo>
                    <a:lnTo>
                      <a:pt x="8" y="34"/>
                    </a:lnTo>
                    <a:lnTo>
                      <a:pt x="10" y="34"/>
                    </a:lnTo>
                    <a:lnTo>
                      <a:pt x="12" y="32"/>
                    </a:lnTo>
                    <a:lnTo>
                      <a:pt x="14" y="30"/>
                    </a:lnTo>
                    <a:lnTo>
                      <a:pt x="14" y="30"/>
                    </a:lnTo>
                    <a:lnTo>
                      <a:pt x="16" y="28"/>
                    </a:lnTo>
                    <a:lnTo>
                      <a:pt x="16" y="28"/>
                    </a:lnTo>
                    <a:lnTo>
                      <a:pt x="18" y="26"/>
                    </a:lnTo>
                    <a:lnTo>
                      <a:pt x="18" y="24"/>
                    </a:lnTo>
                    <a:lnTo>
                      <a:pt x="20" y="20"/>
                    </a:lnTo>
                    <a:lnTo>
                      <a:pt x="22" y="18"/>
                    </a:lnTo>
                    <a:lnTo>
                      <a:pt x="24" y="14"/>
                    </a:lnTo>
                    <a:lnTo>
                      <a:pt x="26" y="10"/>
                    </a:lnTo>
                    <a:lnTo>
                      <a:pt x="26" y="8"/>
                    </a:lnTo>
                    <a:lnTo>
                      <a:pt x="26" y="6"/>
                    </a:lnTo>
                    <a:lnTo>
                      <a:pt x="28" y="6"/>
                    </a:lnTo>
                    <a:lnTo>
                      <a:pt x="28" y="6"/>
                    </a:lnTo>
                    <a:lnTo>
                      <a:pt x="28" y="4"/>
                    </a:lnTo>
                    <a:lnTo>
                      <a:pt x="26" y="4"/>
                    </a:lnTo>
                    <a:lnTo>
                      <a:pt x="26" y="4"/>
                    </a:lnTo>
                    <a:lnTo>
                      <a:pt x="26" y="2"/>
                    </a:lnTo>
                    <a:lnTo>
                      <a:pt x="26" y="2"/>
                    </a:lnTo>
                    <a:lnTo>
                      <a:pt x="24" y="2"/>
                    </a:lnTo>
                    <a:lnTo>
                      <a:pt x="22" y="2"/>
                    </a:lnTo>
                    <a:lnTo>
                      <a:pt x="22" y="2"/>
                    </a:lnTo>
                    <a:lnTo>
                      <a:pt x="20" y="0"/>
                    </a:lnTo>
                    <a:lnTo>
                      <a:pt x="20" y="0"/>
                    </a:lnTo>
                    <a:lnTo>
                      <a:pt x="20" y="0"/>
                    </a:lnTo>
                    <a:lnTo>
                      <a:pt x="18" y="0"/>
                    </a:lnTo>
                    <a:lnTo>
                      <a:pt x="18" y="0"/>
                    </a:lnTo>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82" name="Freeform 123">
                <a:extLst>
                  <a:ext uri="{FF2B5EF4-FFF2-40B4-BE49-F238E27FC236}">
                    <a16:creationId xmlns:a16="http://schemas.microsoft.com/office/drawing/2014/main" id="{3B34F106-5BBE-48CD-BB98-9B617D9C6CA8}"/>
                  </a:ext>
                </a:extLst>
              </p:cNvPr>
              <p:cNvSpPr>
                <a:spLocks/>
              </p:cNvSpPr>
              <p:nvPr/>
            </p:nvSpPr>
            <p:spPr bwMode="auto">
              <a:xfrm>
                <a:off x="7155153" y="4508667"/>
                <a:ext cx="15875" cy="19050"/>
              </a:xfrm>
              <a:custGeom>
                <a:avLst/>
                <a:gdLst>
                  <a:gd name="T0" fmla="*/ 6 w 10"/>
                  <a:gd name="T1" fmla="*/ 12 h 12"/>
                  <a:gd name="T2" fmla="*/ 6 w 10"/>
                  <a:gd name="T3" fmla="*/ 12 h 12"/>
                  <a:gd name="T4" fmla="*/ 4 w 10"/>
                  <a:gd name="T5" fmla="*/ 12 h 12"/>
                  <a:gd name="T6" fmla="*/ 4 w 10"/>
                  <a:gd name="T7" fmla="*/ 12 h 12"/>
                  <a:gd name="T8" fmla="*/ 2 w 10"/>
                  <a:gd name="T9" fmla="*/ 10 h 12"/>
                  <a:gd name="T10" fmla="*/ 2 w 10"/>
                  <a:gd name="T11" fmla="*/ 10 h 12"/>
                  <a:gd name="T12" fmla="*/ 0 w 10"/>
                  <a:gd name="T13" fmla="*/ 8 h 12"/>
                  <a:gd name="T14" fmla="*/ 0 w 10"/>
                  <a:gd name="T15" fmla="*/ 8 h 12"/>
                  <a:gd name="T16" fmla="*/ 0 w 10"/>
                  <a:gd name="T17" fmla="*/ 6 h 12"/>
                  <a:gd name="T18" fmla="*/ 0 w 10"/>
                  <a:gd name="T19" fmla="*/ 6 h 12"/>
                  <a:gd name="T20" fmla="*/ 0 w 10"/>
                  <a:gd name="T21" fmla="*/ 4 h 12"/>
                  <a:gd name="T22" fmla="*/ 0 w 10"/>
                  <a:gd name="T23" fmla="*/ 4 h 12"/>
                  <a:gd name="T24" fmla="*/ 0 w 10"/>
                  <a:gd name="T25" fmla="*/ 2 h 12"/>
                  <a:gd name="T26" fmla="*/ 2 w 10"/>
                  <a:gd name="T27" fmla="*/ 2 h 12"/>
                  <a:gd name="T28" fmla="*/ 2 w 10"/>
                  <a:gd name="T29" fmla="*/ 0 h 12"/>
                  <a:gd name="T30" fmla="*/ 4 w 10"/>
                  <a:gd name="T31" fmla="*/ 0 h 12"/>
                  <a:gd name="T32" fmla="*/ 4 w 10"/>
                  <a:gd name="T33" fmla="*/ 0 h 12"/>
                  <a:gd name="T34" fmla="*/ 6 w 10"/>
                  <a:gd name="T35" fmla="*/ 0 h 12"/>
                  <a:gd name="T36" fmla="*/ 6 w 10"/>
                  <a:gd name="T37" fmla="*/ 0 h 12"/>
                  <a:gd name="T38" fmla="*/ 8 w 10"/>
                  <a:gd name="T39" fmla="*/ 0 h 12"/>
                  <a:gd name="T40" fmla="*/ 8 w 10"/>
                  <a:gd name="T41" fmla="*/ 0 h 12"/>
                  <a:gd name="T42" fmla="*/ 8 w 10"/>
                  <a:gd name="T43" fmla="*/ 2 h 12"/>
                  <a:gd name="T44" fmla="*/ 10 w 10"/>
                  <a:gd name="T45" fmla="*/ 2 h 12"/>
                  <a:gd name="T46" fmla="*/ 10 w 10"/>
                  <a:gd name="T47" fmla="*/ 4 h 12"/>
                  <a:gd name="T48" fmla="*/ 10 w 10"/>
                  <a:gd name="T49" fmla="*/ 4 h 12"/>
                  <a:gd name="T50" fmla="*/ 10 w 10"/>
                  <a:gd name="T51" fmla="*/ 6 h 12"/>
                  <a:gd name="T52" fmla="*/ 10 w 10"/>
                  <a:gd name="T53" fmla="*/ 6 h 12"/>
                  <a:gd name="T54" fmla="*/ 10 w 10"/>
                  <a:gd name="T55" fmla="*/ 8 h 12"/>
                  <a:gd name="T56" fmla="*/ 10 w 10"/>
                  <a:gd name="T57" fmla="*/ 8 h 12"/>
                  <a:gd name="T58" fmla="*/ 8 w 10"/>
                  <a:gd name="T59" fmla="*/ 10 h 12"/>
                  <a:gd name="T60" fmla="*/ 8 w 10"/>
                  <a:gd name="T61" fmla="*/ 10 h 12"/>
                  <a:gd name="T62" fmla="*/ 8 w 10"/>
                  <a:gd name="T63" fmla="*/ 12 h 12"/>
                  <a:gd name="T64" fmla="*/ 6 w 10"/>
                  <a:gd name="T65" fmla="*/ 12 h 12"/>
                  <a:gd name="T66" fmla="*/ 6 w 10"/>
                  <a:gd name="T6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 h="12">
                    <a:moveTo>
                      <a:pt x="6" y="12"/>
                    </a:moveTo>
                    <a:lnTo>
                      <a:pt x="6" y="12"/>
                    </a:lnTo>
                    <a:lnTo>
                      <a:pt x="4" y="12"/>
                    </a:lnTo>
                    <a:lnTo>
                      <a:pt x="4" y="12"/>
                    </a:lnTo>
                    <a:lnTo>
                      <a:pt x="2" y="10"/>
                    </a:lnTo>
                    <a:lnTo>
                      <a:pt x="2" y="10"/>
                    </a:lnTo>
                    <a:lnTo>
                      <a:pt x="0" y="8"/>
                    </a:lnTo>
                    <a:lnTo>
                      <a:pt x="0" y="8"/>
                    </a:lnTo>
                    <a:lnTo>
                      <a:pt x="0" y="6"/>
                    </a:lnTo>
                    <a:lnTo>
                      <a:pt x="0" y="6"/>
                    </a:lnTo>
                    <a:lnTo>
                      <a:pt x="0" y="4"/>
                    </a:lnTo>
                    <a:lnTo>
                      <a:pt x="0" y="4"/>
                    </a:lnTo>
                    <a:lnTo>
                      <a:pt x="0" y="2"/>
                    </a:lnTo>
                    <a:lnTo>
                      <a:pt x="2" y="2"/>
                    </a:lnTo>
                    <a:lnTo>
                      <a:pt x="2" y="0"/>
                    </a:lnTo>
                    <a:lnTo>
                      <a:pt x="4" y="0"/>
                    </a:lnTo>
                    <a:lnTo>
                      <a:pt x="4" y="0"/>
                    </a:lnTo>
                    <a:lnTo>
                      <a:pt x="6" y="0"/>
                    </a:lnTo>
                    <a:lnTo>
                      <a:pt x="6" y="0"/>
                    </a:lnTo>
                    <a:lnTo>
                      <a:pt x="8" y="0"/>
                    </a:lnTo>
                    <a:lnTo>
                      <a:pt x="8" y="0"/>
                    </a:lnTo>
                    <a:lnTo>
                      <a:pt x="8" y="2"/>
                    </a:lnTo>
                    <a:lnTo>
                      <a:pt x="10" y="2"/>
                    </a:lnTo>
                    <a:lnTo>
                      <a:pt x="10" y="4"/>
                    </a:lnTo>
                    <a:lnTo>
                      <a:pt x="10" y="4"/>
                    </a:lnTo>
                    <a:lnTo>
                      <a:pt x="10" y="6"/>
                    </a:lnTo>
                    <a:lnTo>
                      <a:pt x="10" y="6"/>
                    </a:lnTo>
                    <a:lnTo>
                      <a:pt x="10" y="8"/>
                    </a:lnTo>
                    <a:lnTo>
                      <a:pt x="10" y="8"/>
                    </a:lnTo>
                    <a:lnTo>
                      <a:pt x="8" y="10"/>
                    </a:lnTo>
                    <a:lnTo>
                      <a:pt x="8" y="10"/>
                    </a:lnTo>
                    <a:lnTo>
                      <a:pt x="8" y="12"/>
                    </a:lnTo>
                    <a:lnTo>
                      <a:pt x="6" y="12"/>
                    </a:lnTo>
                    <a:lnTo>
                      <a:pt x="6" y="12"/>
                    </a:lnTo>
                    <a:close/>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grpSp>
        <p:grpSp>
          <p:nvGrpSpPr>
            <p:cNvPr id="449" name="Gruppieren 26631">
              <a:extLst>
                <a:ext uri="{FF2B5EF4-FFF2-40B4-BE49-F238E27FC236}">
                  <a16:creationId xmlns:a16="http://schemas.microsoft.com/office/drawing/2014/main" id="{AB85F244-E80E-49C9-98ED-E10BB1480919}"/>
                </a:ext>
              </a:extLst>
            </p:cNvPr>
            <p:cNvGrpSpPr/>
            <p:nvPr/>
          </p:nvGrpSpPr>
          <p:grpSpPr>
            <a:xfrm>
              <a:off x="8601585" y="3868491"/>
              <a:ext cx="1346537" cy="492411"/>
              <a:chOff x="6485228" y="4603917"/>
              <a:chExt cx="1130300" cy="457200"/>
            </a:xfrm>
            <a:solidFill>
              <a:schemeClr val="bg2"/>
            </a:solidFill>
          </p:grpSpPr>
          <p:sp>
            <p:nvSpPr>
              <p:cNvPr id="458" name="Freeform 213">
                <a:extLst>
                  <a:ext uri="{FF2B5EF4-FFF2-40B4-BE49-F238E27FC236}">
                    <a16:creationId xmlns:a16="http://schemas.microsoft.com/office/drawing/2014/main" id="{D58D162B-4713-42D2-8379-3721B2C44380}"/>
                  </a:ext>
                </a:extLst>
              </p:cNvPr>
              <p:cNvSpPr>
                <a:spLocks/>
              </p:cNvSpPr>
              <p:nvPr/>
            </p:nvSpPr>
            <p:spPr bwMode="auto">
              <a:xfrm>
                <a:off x="7145628" y="5035717"/>
                <a:ext cx="28575" cy="25400"/>
              </a:xfrm>
              <a:custGeom>
                <a:avLst/>
                <a:gdLst>
                  <a:gd name="T0" fmla="*/ 18 w 18"/>
                  <a:gd name="T1" fmla="*/ 2 h 16"/>
                  <a:gd name="T2" fmla="*/ 18 w 18"/>
                  <a:gd name="T3" fmla="*/ 2 h 16"/>
                  <a:gd name="T4" fmla="*/ 16 w 18"/>
                  <a:gd name="T5" fmla="*/ 0 h 16"/>
                  <a:gd name="T6" fmla="*/ 16 w 18"/>
                  <a:gd name="T7" fmla="*/ 0 h 16"/>
                  <a:gd name="T8" fmla="*/ 14 w 18"/>
                  <a:gd name="T9" fmla="*/ 0 h 16"/>
                  <a:gd name="T10" fmla="*/ 14 w 18"/>
                  <a:gd name="T11" fmla="*/ 0 h 16"/>
                  <a:gd name="T12" fmla="*/ 12 w 18"/>
                  <a:gd name="T13" fmla="*/ 0 h 16"/>
                  <a:gd name="T14" fmla="*/ 10 w 18"/>
                  <a:gd name="T15" fmla="*/ 0 h 16"/>
                  <a:gd name="T16" fmla="*/ 8 w 18"/>
                  <a:gd name="T17" fmla="*/ 2 h 16"/>
                  <a:gd name="T18" fmla="*/ 8 w 18"/>
                  <a:gd name="T19" fmla="*/ 2 h 16"/>
                  <a:gd name="T20" fmla="*/ 6 w 18"/>
                  <a:gd name="T21" fmla="*/ 2 h 16"/>
                  <a:gd name="T22" fmla="*/ 4 w 18"/>
                  <a:gd name="T23" fmla="*/ 4 h 16"/>
                  <a:gd name="T24" fmla="*/ 4 w 18"/>
                  <a:gd name="T25" fmla="*/ 4 h 16"/>
                  <a:gd name="T26" fmla="*/ 2 w 18"/>
                  <a:gd name="T27" fmla="*/ 6 h 16"/>
                  <a:gd name="T28" fmla="*/ 2 w 18"/>
                  <a:gd name="T29" fmla="*/ 8 h 16"/>
                  <a:gd name="T30" fmla="*/ 0 w 18"/>
                  <a:gd name="T31" fmla="*/ 10 h 16"/>
                  <a:gd name="T32" fmla="*/ 0 w 18"/>
                  <a:gd name="T33" fmla="*/ 12 h 16"/>
                  <a:gd name="T34" fmla="*/ 0 w 18"/>
                  <a:gd name="T35" fmla="*/ 12 h 16"/>
                  <a:gd name="T36" fmla="*/ 0 w 18"/>
                  <a:gd name="T37" fmla="*/ 12 h 16"/>
                  <a:gd name="T38" fmla="*/ 0 w 18"/>
                  <a:gd name="T39" fmla="*/ 14 h 16"/>
                  <a:gd name="T40" fmla="*/ 0 w 18"/>
                  <a:gd name="T41" fmla="*/ 14 h 16"/>
                  <a:gd name="T42" fmla="*/ 0 w 18"/>
                  <a:gd name="T43" fmla="*/ 14 h 16"/>
                  <a:gd name="T44" fmla="*/ 0 w 18"/>
                  <a:gd name="T45" fmla="*/ 14 h 16"/>
                  <a:gd name="T46" fmla="*/ 2 w 18"/>
                  <a:gd name="T47" fmla="*/ 16 h 16"/>
                  <a:gd name="T48" fmla="*/ 2 w 18"/>
                  <a:gd name="T49" fmla="*/ 16 h 16"/>
                  <a:gd name="T50" fmla="*/ 4 w 18"/>
                  <a:gd name="T51" fmla="*/ 16 h 16"/>
                  <a:gd name="T52" fmla="*/ 4 w 18"/>
                  <a:gd name="T53" fmla="*/ 16 h 16"/>
                  <a:gd name="T54" fmla="*/ 6 w 18"/>
                  <a:gd name="T55" fmla="*/ 14 h 16"/>
                  <a:gd name="T56" fmla="*/ 8 w 18"/>
                  <a:gd name="T57" fmla="*/ 14 h 16"/>
                  <a:gd name="T58" fmla="*/ 10 w 18"/>
                  <a:gd name="T59" fmla="*/ 14 h 16"/>
                  <a:gd name="T60" fmla="*/ 10 w 18"/>
                  <a:gd name="T61" fmla="*/ 12 h 16"/>
                  <a:gd name="T62" fmla="*/ 12 w 18"/>
                  <a:gd name="T63" fmla="*/ 12 h 16"/>
                  <a:gd name="T64" fmla="*/ 14 w 18"/>
                  <a:gd name="T65" fmla="*/ 10 h 16"/>
                  <a:gd name="T66" fmla="*/ 14 w 18"/>
                  <a:gd name="T67" fmla="*/ 10 h 16"/>
                  <a:gd name="T68" fmla="*/ 16 w 18"/>
                  <a:gd name="T69" fmla="*/ 8 h 16"/>
                  <a:gd name="T70" fmla="*/ 16 w 18"/>
                  <a:gd name="T71" fmla="*/ 8 h 16"/>
                  <a:gd name="T72" fmla="*/ 18 w 18"/>
                  <a:gd name="T73" fmla="*/ 6 h 16"/>
                  <a:gd name="T74" fmla="*/ 18 w 18"/>
                  <a:gd name="T75" fmla="*/ 6 h 16"/>
                  <a:gd name="T76" fmla="*/ 18 w 18"/>
                  <a:gd name="T77" fmla="*/ 4 h 16"/>
                  <a:gd name="T78" fmla="*/ 18 w 18"/>
                  <a:gd name="T79" fmla="*/ 2 h 16"/>
                  <a:gd name="T80" fmla="*/ 18 w 18"/>
                  <a:gd name="T81" fmla="*/ 2 h 16"/>
                  <a:gd name="T82" fmla="*/ 18 w 18"/>
                  <a:gd name="T8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 h="16">
                    <a:moveTo>
                      <a:pt x="18" y="2"/>
                    </a:moveTo>
                    <a:lnTo>
                      <a:pt x="18" y="2"/>
                    </a:lnTo>
                    <a:lnTo>
                      <a:pt x="16" y="0"/>
                    </a:lnTo>
                    <a:lnTo>
                      <a:pt x="16" y="0"/>
                    </a:lnTo>
                    <a:lnTo>
                      <a:pt x="14" y="0"/>
                    </a:lnTo>
                    <a:lnTo>
                      <a:pt x="14" y="0"/>
                    </a:lnTo>
                    <a:lnTo>
                      <a:pt x="12" y="0"/>
                    </a:lnTo>
                    <a:lnTo>
                      <a:pt x="10" y="0"/>
                    </a:lnTo>
                    <a:lnTo>
                      <a:pt x="8" y="2"/>
                    </a:lnTo>
                    <a:lnTo>
                      <a:pt x="8" y="2"/>
                    </a:lnTo>
                    <a:lnTo>
                      <a:pt x="6" y="2"/>
                    </a:lnTo>
                    <a:lnTo>
                      <a:pt x="4" y="4"/>
                    </a:lnTo>
                    <a:lnTo>
                      <a:pt x="4" y="4"/>
                    </a:lnTo>
                    <a:lnTo>
                      <a:pt x="2" y="6"/>
                    </a:lnTo>
                    <a:lnTo>
                      <a:pt x="2" y="8"/>
                    </a:lnTo>
                    <a:lnTo>
                      <a:pt x="0" y="10"/>
                    </a:lnTo>
                    <a:lnTo>
                      <a:pt x="0" y="12"/>
                    </a:lnTo>
                    <a:lnTo>
                      <a:pt x="0" y="12"/>
                    </a:lnTo>
                    <a:lnTo>
                      <a:pt x="0" y="12"/>
                    </a:lnTo>
                    <a:lnTo>
                      <a:pt x="0" y="14"/>
                    </a:lnTo>
                    <a:lnTo>
                      <a:pt x="0" y="14"/>
                    </a:lnTo>
                    <a:lnTo>
                      <a:pt x="0" y="14"/>
                    </a:lnTo>
                    <a:lnTo>
                      <a:pt x="0" y="14"/>
                    </a:lnTo>
                    <a:lnTo>
                      <a:pt x="2" y="16"/>
                    </a:lnTo>
                    <a:lnTo>
                      <a:pt x="2" y="16"/>
                    </a:lnTo>
                    <a:lnTo>
                      <a:pt x="4" y="16"/>
                    </a:lnTo>
                    <a:lnTo>
                      <a:pt x="4" y="16"/>
                    </a:lnTo>
                    <a:lnTo>
                      <a:pt x="6" y="14"/>
                    </a:lnTo>
                    <a:lnTo>
                      <a:pt x="8" y="14"/>
                    </a:lnTo>
                    <a:lnTo>
                      <a:pt x="10" y="14"/>
                    </a:lnTo>
                    <a:lnTo>
                      <a:pt x="10" y="12"/>
                    </a:lnTo>
                    <a:lnTo>
                      <a:pt x="12" y="12"/>
                    </a:lnTo>
                    <a:lnTo>
                      <a:pt x="14" y="10"/>
                    </a:lnTo>
                    <a:lnTo>
                      <a:pt x="14" y="10"/>
                    </a:lnTo>
                    <a:lnTo>
                      <a:pt x="16" y="8"/>
                    </a:lnTo>
                    <a:lnTo>
                      <a:pt x="16" y="8"/>
                    </a:lnTo>
                    <a:lnTo>
                      <a:pt x="18" y="6"/>
                    </a:lnTo>
                    <a:lnTo>
                      <a:pt x="18" y="6"/>
                    </a:lnTo>
                    <a:lnTo>
                      <a:pt x="18" y="4"/>
                    </a:lnTo>
                    <a:lnTo>
                      <a:pt x="18" y="2"/>
                    </a:lnTo>
                    <a:lnTo>
                      <a:pt x="18" y="2"/>
                    </a:lnTo>
                    <a:lnTo>
                      <a:pt x="18" y="2"/>
                    </a:lnTo>
                    <a:close/>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59" name="Freeform 191">
                <a:extLst>
                  <a:ext uri="{FF2B5EF4-FFF2-40B4-BE49-F238E27FC236}">
                    <a16:creationId xmlns:a16="http://schemas.microsoft.com/office/drawing/2014/main" id="{956A2F31-F215-441A-935B-3FA3CED7BA0C}"/>
                  </a:ext>
                </a:extLst>
              </p:cNvPr>
              <p:cNvSpPr>
                <a:spLocks/>
              </p:cNvSpPr>
              <p:nvPr/>
            </p:nvSpPr>
            <p:spPr bwMode="auto">
              <a:xfrm>
                <a:off x="7247228" y="4829342"/>
                <a:ext cx="28575" cy="9525"/>
              </a:xfrm>
              <a:custGeom>
                <a:avLst/>
                <a:gdLst>
                  <a:gd name="T0" fmla="*/ 8 w 18"/>
                  <a:gd name="T1" fmla="*/ 6 h 6"/>
                  <a:gd name="T2" fmla="*/ 8 w 18"/>
                  <a:gd name="T3" fmla="*/ 6 h 6"/>
                  <a:gd name="T4" fmla="*/ 6 w 18"/>
                  <a:gd name="T5" fmla="*/ 6 h 6"/>
                  <a:gd name="T6" fmla="*/ 6 w 18"/>
                  <a:gd name="T7" fmla="*/ 6 h 6"/>
                  <a:gd name="T8" fmla="*/ 4 w 18"/>
                  <a:gd name="T9" fmla="*/ 6 h 6"/>
                  <a:gd name="T10" fmla="*/ 2 w 18"/>
                  <a:gd name="T11" fmla="*/ 6 h 6"/>
                  <a:gd name="T12" fmla="*/ 2 w 18"/>
                  <a:gd name="T13" fmla="*/ 4 h 6"/>
                  <a:gd name="T14" fmla="*/ 0 w 18"/>
                  <a:gd name="T15" fmla="*/ 4 h 6"/>
                  <a:gd name="T16" fmla="*/ 0 w 18"/>
                  <a:gd name="T17" fmla="*/ 4 h 6"/>
                  <a:gd name="T18" fmla="*/ 0 w 18"/>
                  <a:gd name="T19" fmla="*/ 4 h 6"/>
                  <a:gd name="T20" fmla="*/ 0 w 18"/>
                  <a:gd name="T21" fmla="*/ 2 h 6"/>
                  <a:gd name="T22" fmla="*/ 0 w 18"/>
                  <a:gd name="T23" fmla="*/ 2 h 6"/>
                  <a:gd name="T24" fmla="*/ 2 w 18"/>
                  <a:gd name="T25" fmla="*/ 2 h 6"/>
                  <a:gd name="T26" fmla="*/ 2 w 18"/>
                  <a:gd name="T27" fmla="*/ 0 h 6"/>
                  <a:gd name="T28" fmla="*/ 4 w 18"/>
                  <a:gd name="T29" fmla="*/ 0 h 6"/>
                  <a:gd name="T30" fmla="*/ 6 w 18"/>
                  <a:gd name="T31" fmla="*/ 0 h 6"/>
                  <a:gd name="T32" fmla="*/ 6 w 18"/>
                  <a:gd name="T33" fmla="*/ 0 h 6"/>
                  <a:gd name="T34" fmla="*/ 8 w 18"/>
                  <a:gd name="T35" fmla="*/ 0 h 6"/>
                  <a:gd name="T36" fmla="*/ 10 w 18"/>
                  <a:gd name="T37" fmla="*/ 0 h 6"/>
                  <a:gd name="T38" fmla="*/ 12 w 18"/>
                  <a:gd name="T39" fmla="*/ 0 h 6"/>
                  <a:gd name="T40" fmla="*/ 14 w 18"/>
                  <a:gd name="T41" fmla="*/ 0 h 6"/>
                  <a:gd name="T42" fmla="*/ 14 w 18"/>
                  <a:gd name="T43" fmla="*/ 0 h 6"/>
                  <a:gd name="T44" fmla="*/ 16 w 18"/>
                  <a:gd name="T45" fmla="*/ 2 h 6"/>
                  <a:gd name="T46" fmla="*/ 16 w 18"/>
                  <a:gd name="T47" fmla="*/ 2 h 6"/>
                  <a:gd name="T48" fmla="*/ 18 w 18"/>
                  <a:gd name="T49" fmla="*/ 2 h 6"/>
                  <a:gd name="T50" fmla="*/ 18 w 18"/>
                  <a:gd name="T51" fmla="*/ 4 h 6"/>
                  <a:gd name="T52" fmla="*/ 18 w 18"/>
                  <a:gd name="T53" fmla="*/ 4 h 6"/>
                  <a:gd name="T54" fmla="*/ 16 w 18"/>
                  <a:gd name="T55" fmla="*/ 4 h 6"/>
                  <a:gd name="T56" fmla="*/ 16 w 18"/>
                  <a:gd name="T57" fmla="*/ 4 h 6"/>
                  <a:gd name="T58" fmla="*/ 14 w 18"/>
                  <a:gd name="T59" fmla="*/ 6 h 6"/>
                  <a:gd name="T60" fmla="*/ 14 w 18"/>
                  <a:gd name="T61" fmla="*/ 6 h 6"/>
                  <a:gd name="T62" fmla="*/ 12 w 18"/>
                  <a:gd name="T63" fmla="*/ 6 h 6"/>
                  <a:gd name="T64" fmla="*/ 10 w 18"/>
                  <a:gd name="T65" fmla="*/ 6 h 6"/>
                  <a:gd name="T66" fmla="*/ 8 w 18"/>
                  <a:gd name="T6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6">
                    <a:moveTo>
                      <a:pt x="8" y="6"/>
                    </a:moveTo>
                    <a:lnTo>
                      <a:pt x="8" y="6"/>
                    </a:lnTo>
                    <a:lnTo>
                      <a:pt x="6" y="6"/>
                    </a:lnTo>
                    <a:lnTo>
                      <a:pt x="6" y="6"/>
                    </a:lnTo>
                    <a:lnTo>
                      <a:pt x="4" y="6"/>
                    </a:lnTo>
                    <a:lnTo>
                      <a:pt x="2" y="6"/>
                    </a:lnTo>
                    <a:lnTo>
                      <a:pt x="2" y="4"/>
                    </a:lnTo>
                    <a:lnTo>
                      <a:pt x="0" y="4"/>
                    </a:lnTo>
                    <a:lnTo>
                      <a:pt x="0" y="4"/>
                    </a:lnTo>
                    <a:lnTo>
                      <a:pt x="0" y="4"/>
                    </a:lnTo>
                    <a:lnTo>
                      <a:pt x="0" y="2"/>
                    </a:lnTo>
                    <a:lnTo>
                      <a:pt x="0" y="2"/>
                    </a:lnTo>
                    <a:lnTo>
                      <a:pt x="2" y="2"/>
                    </a:lnTo>
                    <a:lnTo>
                      <a:pt x="2" y="0"/>
                    </a:lnTo>
                    <a:lnTo>
                      <a:pt x="4" y="0"/>
                    </a:lnTo>
                    <a:lnTo>
                      <a:pt x="6" y="0"/>
                    </a:lnTo>
                    <a:lnTo>
                      <a:pt x="6" y="0"/>
                    </a:lnTo>
                    <a:lnTo>
                      <a:pt x="8" y="0"/>
                    </a:lnTo>
                    <a:lnTo>
                      <a:pt x="10" y="0"/>
                    </a:lnTo>
                    <a:lnTo>
                      <a:pt x="12" y="0"/>
                    </a:lnTo>
                    <a:lnTo>
                      <a:pt x="14" y="0"/>
                    </a:lnTo>
                    <a:lnTo>
                      <a:pt x="14" y="0"/>
                    </a:lnTo>
                    <a:lnTo>
                      <a:pt x="16" y="2"/>
                    </a:lnTo>
                    <a:lnTo>
                      <a:pt x="16" y="2"/>
                    </a:lnTo>
                    <a:lnTo>
                      <a:pt x="18" y="2"/>
                    </a:lnTo>
                    <a:lnTo>
                      <a:pt x="18" y="4"/>
                    </a:lnTo>
                    <a:lnTo>
                      <a:pt x="18" y="4"/>
                    </a:lnTo>
                    <a:lnTo>
                      <a:pt x="16" y="4"/>
                    </a:lnTo>
                    <a:lnTo>
                      <a:pt x="16" y="4"/>
                    </a:lnTo>
                    <a:lnTo>
                      <a:pt x="14" y="6"/>
                    </a:lnTo>
                    <a:lnTo>
                      <a:pt x="14" y="6"/>
                    </a:lnTo>
                    <a:lnTo>
                      <a:pt x="12" y="6"/>
                    </a:lnTo>
                    <a:lnTo>
                      <a:pt x="10" y="6"/>
                    </a:lnTo>
                    <a:lnTo>
                      <a:pt x="8" y="6"/>
                    </a:lnTo>
                    <a:close/>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60" name="Freeform 193">
                <a:extLst>
                  <a:ext uri="{FF2B5EF4-FFF2-40B4-BE49-F238E27FC236}">
                    <a16:creationId xmlns:a16="http://schemas.microsoft.com/office/drawing/2014/main" id="{43421059-F369-47CD-82DB-E2187C5420D7}"/>
                  </a:ext>
                </a:extLst>
              </p:cNvPr>
              <p:cNvSpPr>
                <a:spLocks/>
              </p:cNvSpPr>
              <p:nvPr/>
            </p:nvSpPr>
            <p:spPr bwMode="auto">
              <a:xfrm>
                <a:off x="6485228" y="4645192"/>
                <a:ext cx="273050" cy="298450"/>
              </a:xfrm>
              <a:custGeom>
                <a:avLst/>
                <a:gdLst>
                  <a:gd name="T0" fmla="*/ 62 w 172"/>
                  <a:gd name="T1" fmla="*/ 28 h 188"/>
                  <a:gd name="T2" fmla="*/ 50 w 172"/>
                  <a:gd name="T3" fmla="*/ 24 h 188"/>
                  <a:gd name="T4" fmla="*/ 44 w 172"/>
                  <a:gd name="T5" fmla="*/ 22 h 188"/>
                  <a:gd name="T6" fmla="*/ 42 w 172"/>
                  <a:gd name="T7" fmla="*/ 20 h 188"/>
                  <a:gd name="T8" fmla="*/ 34 w 172"/>
                  <a:gd name="T9" fmla="*/ 10 h 188"/>
                  <a:gd name="T10" fmla="*/ 28 w 172"/>
                  <a:gd name="T11" fmla="*/ 4 h 188"/>
                  <a:gd name="T12" fmla="*/ 26 w 172"/>
                  <a:gd name="T13" fmla="*/ 0 h 188"/>
                  <a:gd name="T14" fmla="*/ 20 w 172"/>
                  <a:gd name="T15" fmla="*/ 0 h 188"/>
                  <a:gd name="T16" fmla="*/ 10 w 172"/>
                  <a:gd name="T17" fmla="*/ 0 h 188"/>
                  <a:gd name="T18" fmla="*/ 4 w 172"/>
                  <a:gd name="T19" fmla="*/ 2 h 188"/>
                  <a:gd name="T20" fmla="*/ 2 w 172"/>
                  <a:gd name="T21" fmla="*/ 4 h 188"/>
                  <a:gd name="T22" fmla="*/ 0 w 172"/>
                  <a:gd name="T23" fmla="*/ 8 h 188"/>
                  <a:gd name="T24" fmla="*/ 0 w 172"/>
                  <a:gd name="T25" fmla="*/ 12 h 188"/>
                  <a:gd name="T26" fmla="*/ 2 w 172"/>
                  <a:gd name="T27" fmla="*/ 14 h 188"/>
                  <a:gd name="T28" fmla="*/ 6 w 172"/>
                  <a:gd name="T29" fmla="*/ 18 h 188"/>
                  <a:gd name="T30" fmla="*/ 20 w 172"/>
                  <a:gd name="T31" fmla="*/ 26 h 188"/>
                  <a:gd name="T32" fmla="*/ 26 w 172"/>
                  <a:gd name="T33" fmla="*/ 30 h 188"/>
                  <a:gd name="T34" fmla="*/ 38 w 172"/>
                  <a:gd name="T35" fmla="*/ 40 h 188"/>
                  <a:gd name="T36" fmla="*/ 58 w 172"/>
                  <a:gd name="T37" fmla="*/ 56 h 188"/>
                  <a:gd name="T38" fmla="*/ 64 w 172"/>
                  <a:gd name="T39" fmla="*/ 62 h 188"/>
                  <a:gd name="T40" fmla="*/ 66 w 172"/>
                  <a:gd name="T41" fmla="*/ 66 h 188"/>
                  <a:gd name="T42" fmla="*/ 68 w 172"/>
                  <a:gd name="T43" fmla="*/ 74 h 188"/>
                  <a:gd name="T44" fmla="*/ 70 w 172"/>
                  <a:gd name="T45" fmla="*/ 86 h 188"/>
                  <a:gd name="T46" fmla="*/ 76 w 172"/>
                  <a:gd name="T47" fmla="*/ 100 h 188"/>
                  <a:gd name="T48" fmla="*/ 84 w 172"/>
                  <a:gd name="T49" fmla="*/ 114 h 188"/>
                  <a:gd name="T50" fmla="*/ 102 w 172"/>
                  <a:gd name="T51" fmla="*/ 136 h 188"/>
                  <a:gd name="T52" fmla="*/ 122 w 172"/>
                  <a:gd name="T53" fmla="*/ 160 h 188"/>
                  <a:gd name="T54" fmla="*/ 136 w 172"/>
                  <a:gd name="T55" fmla="*/ 176 h 188"/>
                  <a:gd name="T56" fmla="*/ 140 w 172"/>
                  <a:gd name="T57" fmla="*/ 184 h 188"/>
                  <a:gd name="T58" fmla="*/ 144 w 172"/>
                  <a:gd name="T59" fmla="*/ 186 h 188"/>
                  <a:gd name="T60" fmla="*/ 148 w 172"/>
                  <a:gd name="T61" fmla="*/ 188 h 188"/>
                  <a:gd name="T62" fmla="*/ 152 w 172"/>
                  <a:gd name="T63" fmla="*/ 186 h 188"/>
                  <a:gd name="T64" fmla="*/ 160 w 172"/>
                  <a:gd name="T65" fmla="*/ 184 h 188"/>
                  <a:gd name="T66" fmla="*/ 164 w 172"/>
                  <a:gd name="T67" fmla="*/ 182 h 188"/>
                  <a:gd name="T68" fmla="*/ 168 w 172"/>
                  <a:gd name="T69" fmla="*/ 178 h 188"/>
                  <a:gd name="T70" fmla="*/ 172 w 172"/>
                  <a:gd name="T71" fmla="*/ 174 h 188"/>
                  <a:gd name="T72" fmla="*/ 172 w 172"/>
                  <a:gd name="T73" fmla="*/ 172 h 188"/>
                  <a:gd name="T74" fmla="*/ 168 w 172"/>
                  <a:gd name="T75" fmla="*/ 164 h 188"/>
                  <a:gd name="T76" fmla="*/ 166 w 172"/>
                  <a:gd name="T77" fmla="*/ 158 h 188"/>
                  <a:gd name="T78" fmla="*/ 168 w 172"/>
                  <a:gd name="T79" fmla="*/ 146 h 188"/>
                  <a:gd name="T80" fmla="*/ 168 w 172"/>
                  <a:gd name="T81" fmla="*/ 140 h 188"/>
                  <a:gd name="T82" fmla="*/ 166 w 172"/>
                  <a:gd name="T83" fmla="*/ 136 h 188"/>
                  <a:gd name="T84" fmla="*/ 162 w 172"/>
                  <a:gd name="T85" fmla="*/ 132 h 188"/>
                  <a:gd name="T86" fmla="*/ 160 w 172"/>
                  <a:gd name="T87" fmla="*/ 128 h 188"/>
                  <a:gd name="T88" fmla="*/ 156 w 172"/>
                  <a:gd name="T89" fmla="*/ 126 h 188"/>
                  <a:gd name="T90" fmla="*/ 148 w 172"/>
                  <a:gd name="T91" fmla="*/ 124 h 188"/>
                  <a:gd name="T92" fmla="*/ 140 w 172"/>
                  <a:gd name="T93" fmla="*/ 122 h 188"/>
                  <a:gd name="T94" fmla="*/ 136 w 172"/>
                  <a:gd name="T95" fmla="*/ 120 h 188"/>
                  <a:gd name="T96" fmla="*/ 136 w 172"/>
                  <a:gd name="T97" fmla="*/ 118 h 188"/>
                  <a:gd name="T98" fmla="*/ 136 w 172"/>
                  <a:gd name="T99" fmla="*/ 112 h 188"/>
                  <a:gd name="T100" fmla="*/ 136 w 172"/>
                  <a:gd name="T101" fmla="*/ 108 h 188"/>
                  <a:gd name="T102" fmla="*/ 130 w 172"/>
                  <a:gd name="T103" fmla="*/ 100 h 188"/>
                  <a:gd name="T104" fmla="*/ 128 w 172"/>
                  <a:gd name="T105" fmla="*/ 96 h 188"/>
                  <a:gd name="T106" fmla="*/ 128 w 172"/>
                  <a:gd name="T107" fmla="*/ 86 h 188"/>
                  <a:gd name="T108" fmla="*/ 128 w 172"/>
                  <a:gd name="T109" fmla="*/ 82 h 188"/>
                  <a:gd name="T110" fmla="*/ 126 w 172"/>
                  <a:gd name="T111" fmla="*/ 78 h 188"/>
                  <a:gd name="T112" fmla="*/ 122 w 172"/>
                  <a:gd name="T113" fmla="*/ 72 h 188"/>
                  <a:gd name="T114" fmla="*/ 112 w 172"/>
                  <a:gd name="T115" fmla="*/ 64 h 188"/>
                  <a:gd name="T116" fmla="*/ 102 w 172"/>
                  <a:gd name="T117" fmla="*/ 60 h 188"/>
                  <a:gd name="T118" fmla="*/ 92 w 172"/>
                  <a:gd name="T119" fmla="*/ 54 h 188"/>
                  <a:gd name="T120" fmla="*/ 78 w 172"/>
                  <a:gd name="T121" fmla="*/ 42 h 188"/>
                  <a:gd name="T122" fmla="*/ 68 w 172"/>
                  <a:gd name="T123" fmla="*/ 32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2" h="188">
                    <a:moveTo>
                      <a:pt x="64" y="30"/>
                    </a:moveTo>
                    <a:lnTo>
                      <a:pt x="64" y="30"/>
                    </a:lnTo>
                    <a:lnTo>
                      <a:pt x="62" y="28"/>
                    </a:lnTo>
                    <a:lnTo>
                      <a:pt x="60" y="28"/>
                    </a:lnTo>
                    <a:lnTo>
                      <a:pt x="54" y="26"/>
                    </a:lnTo>
                    <a:lnTo>
                      <a:pt x="50" y="24"/>
                    </a:lnTo>
                    <a:lnTo>
                      <a:pt x="48" y="24"/>
                    </a:lnTo>
                    <a:lnTo>
                      <a:pt x="46" y="22"/>
                    </a:lnTo>
                    <a:lnTo>
                      <a:pt x="44" y="22"/>
                    </a:lnTo>
                    <a:lnTo>
                      <a:pt x="44" y="20"/>
                    </a:lnTo>
                    <a:lnTo>
                      <a:pt x="42" y="20"/>
                    </a:lnTo>
                    <a:lnTo>
                      <a:pt x="42" y="20"/>
                    </a:lnTo>
                    <a:lnTo>
                      <a:pt x="38" y="16"/>
                    </a:lnTo>
                    <a:lnTo>
                      <a:pt x="36" y="14"/>
                    </a:lnTo>
                    <a:lnTo>
                      <a:pt x="34" y="10"/>
                    </a:lnTo>
                    <a:lnTo>
                      <a:pt x="32" y="8"/>
                    </a:lnTo>
                    <a:lnTo>
                      <a:pt x="30" y="4"/>
                    </a:lnTo>
                    <a:lnTo>
                      <a:pt x="28" y="4"/>
                    </a:lnTo>
                    <a:lnTo>
                      <a:pt x="28" y="2"/>
                    </a:lnTo>
                    <a:lnTo>
                      <a:pt x="26" y="2"/>
                    </a:lnTo>
                    <a:lnTo>
                      <a:pt x="26" y="0"/>
                    </a:lnTo>
                    <a:lnTo>
                      <a:pt x="24" y="0"/>
                    </a:lnTo>
                    <a:lnTo>
                      <a:pt x="24" y="0"/>
                    </a:lnTo>
                    <a:lnTo>
                      <a:pt x="20" y="0"/>
                    </a:lnTo>
                    <a:lnTo>
                      <a:pt x="18" y="0"/>
                    </a:lnTo>
                    <a:lnTo>
                      <a:pt x="14" y="0"/>
                    </a:lnTo>
                    <a:lnTo>
                      <a:pt x="10" y="0"/>
                    </a:lnTo>
                    <a:lnTo>
                      <a:pt x="8" y="2"/>
                    </a:lnTo>
                    <a:lnTo>
                      <a:pt x="6" y="2"/>
                    </a:lnTo>
                    <a:lnTo>
                      <a:pt x="4" y="2"/>
                    </a:lnTo>
                    <a:lnTo>
                      <a:pt x="4" y="2"/>
                    </a:lnTo>
                    <a:lnTo>
                      <a:pt x="2" y="4"/>
                    </a:lnTo>
                    <a:lnTo>
                      <a:pt x="2" y="4"/>
                    </a:lnTo>
                    <a:lnTo>
                      <a:pt x="2" y="6"/>
                    </a:lnTo>
                    <a:lnTo>
                      <a:pt x="0" y="6"/>
                    </a:lnTo>
                    <a:lnTo>
                      <a:pt x="0" y="8"/>
                    </a:lnTo>
                    <a:lnTo>
                      <a:pt x="0" y="8"/>
                    </a:lnTo>
                    <a:lnTo>
                      <a:pt x="0" y="10"/>
                    </a:lnTo>
                    <a:lnTo>
                      <a:pt x="0" y="12"/>
                    </a:lnTo>
                    <a:lnTo>
                      <a:pt x="0" y="12"/>
                    </a:lnTo>
                    <a:lnTo>
                      <a:pt x="0" y="14"/>
                    </a:lnTo>
                    <a:lnTo>
                      <a:pt x="2" y="14"/>
                    </a:lnTo>
                    <a:lnTo>
                      <a:pt x="4" y="16"/>
                    </a:lnTo>
                    <a:lnTo>
                      <a:pt x="4" y="18"/>
                    </a:lnTo>
                    <a:lnTo>
                      <a:pt x="6" y="18"/>
                    </a:lnTo>
                    <a:lnTo>
                      <a:pt x="8" y="20"/>
                    </a:lnTo>
                    <a:lnTo>
                      <a:pt x="12" y="22"/>
                    </a:lnTo>
                    <a:lnTo>
                      <a:pt x="20" y="26"/>
                    </a:lnTo>
                    <a:lnTo>
                      <a:pt x="24" y="28"/>
                    </a:lnTo>
                    <a:lnTo>
                      <a:pt x="26" y="28"/>
                    </a:lnTo>
                    <a:lnTo>
                      <a:pt x="26" y="30"/>
                    </a:lnTo>
                    <a:lnTo>
                      <a:pt x="30" y="32"/>
                    </a:lnTo>
                    <a:lnTo>
                      <a:pt x="32" y="34"/>
                    </a:lnTo>
                    <a:lnTo>
                      <a:pt x="38" y="40"/>
                    </a:lnTo>
                    <a:lnTo>
                      <a:pt x="50" y="50"/>
                    </a:lnTo>
                    <a:lnTo>
                      <a:pt x="54" y="52"/>
                    </a:lnTo>
                    <a:lnTo>
                      <a:pt x="58" y="56"/>
                    </a:lnTo>
                    <a:lnTo>
                      <a:pt x="60" y="58"/>
                    </a:lnTo>
                    <a:lnTo>
                      <a:pt x="62" y="60"/>
                    </a:lnTo>
                    <a:lnTo>
                      <a:pt x="64" y="62"/>
                    </a:lnTo>
                    <a:lnTo>
                      <a:pt x="64" y="64"/>
                    </a:lnTo>
                    <a:lnTo>
                      <a:pt x="66" y="64"/>
                    </a:lnTo>
                    <a:lnTo>
                      <a:pt x="66" y="66"/>
                    </a:lnTo>
                    <a:lnTo>
                      <a:pt x="66" y="68"/>
                    </a:lnTo>
                    <a:lnTo>
                      <a:pt x="66" y="72"/>
                    </a:lnTo>
                    <a:lnTo>
                      <a:pt x="68" y="74"/>
                    </a:lnTo>
                    <a:lnTo>
                      <a:pt x="68" y="80"/>
                    </a:lnTo>
                    <a:lnTo>
                      <a:pt x="70" y="82"/>
                    </a:lnTo>
                    <a:lnTo>
                      <a:pt x="70" y="86"/>
                    </a:lnTo>
                    <a:lnTo>
                      <a:pt x="72" y="90"/>
                    </a:lnTo>
                    <a:lnTo>
                      <a:pt x="74" y="94"/>
                    </a:lnTo>
                    <a:lnTo>
                      <a:pt x="76" y="100"/>
                    </a:lnTo>
                    <a:lnTo>
                      <a:pt x="78" y="104"/>
                    </a:lnTo>
                    <a:lnTo>
                      <a:pt x="82" y="108"/>
                    </a:lnTo>
                    <a:lnTo>
                      <a:pt x="84" y="114"/>
                    </a:lnTo>
                    <a:lnTo>
                      <a:pt x="88" y="118"/>
                    </a:lnTo>
                    <a:lnTo>
                      <a:pt x="94" y="124"/>
                    </a:lnTo>
                    <a:lnTo>
                      <a:pt x="102" y="136"/>
                    </a:lnTo>
                    <a:lnTo>
                      <a:pt x="108" y="144"/>
                    </a:lnTo>
                    <a:lnTo>
                      <a:pt x="114" y="152"/>
                    </a:lnTo>
                    <a:lnTo>
                      <a:pt x="122" y="160"/>
                    </a:lnTo>
                    <a:lnTo>
                      <a:pt x="130" y="168"/>
                    </a:lnTo>
                    <a:lnTo>
                      <a:pt x="136" y="176"/>
                    </a:lnTo>
                    <a:lnTo>
                      <a:pt x="136" y="176"/>
                    </a:lnTo>
                    <a:lnTo>
                      <a:pt x="138" y="178"/>
                    </a:lnTo>
                    <a:lnTo>
                      <a:pt x="140" y="182"/>
                    </a:lnTo>
                    <a:lnTo>
                      <a:pt x="140" y="184"/>
                    </a:lnTo>
                    <a:lnTo>
                      <a:pt x="142" y="186"/>
                    </a:lnTo>
                    <a:lnTo>
                      <a:pt x="142" y="186"/>
                    </a:lnTo>
                    <a:lnTo>
                      <a:pt x="144" y="186"/>
                    </a:lnTo>
                    <a:lnTo>
                      <a:pt x="144" y="186"/>
                    </a:lnTo>
                    <a:lnTo>
                      <a:pt x="146" y="188"/>
                    </a:lnTo>
                    <a:lnTo>
                      <a:pt x="148" y="188"/>
                    </a:lnTo>
                    <a:lnTo>
                      <a:pt x="150" y="188"/>
                    </a:lnTo>
                    <a:lnTo>
                      <a:pt x="150" y="186"/>
                    </a:lnTo>
                    <a:lnTo>
                      <a:pt x="152" y="186"/>
                    </a:lnTo>
                    <a:lnTo>
                      <a:pt x="154" y="186"/>
                    </a:lnTo>
                    <a:lnTo>
                      <a:pt x="156" y="186"/>
                    </a:lnTo>
                    <a:lnTo>
                      <a:pt x="160" y="184"/>
                    </a:lnTo>
                    <a:lnTo>
                      <a:pt x="160" y="184"/>
                    </a:lnTo>
                    <a:lnTo>
                      <a:pt x="162" y="182"/>
                    </a:lnTo>
                    <a:lnTo>
                      <a:pt x="164" y="182"/>
                    </a:lnTo>
                    <a:lnTo>
                      <a:pt x="166" y="180"/>
                    </a:lnTo>
                    <a:lnTo>
                      <a:pt x="168" y="180"/>
                    </a:lnTo>
                    <a:lnTo>
                      <a:pt x="168" y="178"/>
                    </a:lnTo>
                    <a:lnTo>
                      <a:pt x="170" y="176"/>
                    </a:lnTo>
                    <a:lnTo>
                      <a:pt x="170" y="176"/>
                    </a:lnTo>
                    <a:lnTo>
                      <a:pt x="172" y="174"/>
                    </a:lnTo>
                    <a:lnTo>
                      <a:pt x="172" y="174"/>
                    </a:lnTo>
                    <a:lnTo>
                      <a:pt x="172" y="174"/>
                    </a:lnTo>
                    <a:lnTo>
                      <a:pt x="172" y="172"/>
                    </a:lnTo>
                    <a:lnTo>
                      <a:pt x="170" y="170"/>
                    </a:lnTo>
                    <a:lnTo>
                      <a:pt x="170" y="168"/>
                    </a:lnTo>
                    <a:lnTo>
                      <a:pt x="168" y="164"/>
                    </a:lnTo>
                    <a:lnTo>
                      <a:pt x="168" y="160"/>
                    </a:lnTo>
                    <a:lnTo>
                      <a:pt x="166" y="160"/>
                    </a:lnTo>
                    <a:lnTo>
                      <a:pt x="166" y="158"/>
                    </a:lnTo>
                    <a:lnTo>
                      <a:pt x="166" y="154"/>
                    </a:lnTo>
                    <a:lnTo>
                      <a:pt x="168" y="150"/>
                    </a:lnTo>
                    <a:lnTo>
                      <a:pt x="168" y="146"/>
                    </a:lnTo>
                    <a:lnTo>
                      <a:pt x="168" y="144"/>
                    </a:lnTo>
                    <a:lnTo>
                      <a:pt x="168" y="142"/>
                    </a:lnTo>
                    <a:lnTo>
                      <a:pt x="168" y="140"/>
                    </a:lnTo>
                    <a:lnTo>
                      <a:pt x="166" y="140"/>
                    </a:lnTo>
                    <a:lnTo>
                      <a:pt x="166" y="138"/>
                    </a:lnTo>
                    <a:lnTo>
                      <a:pt x="166" y="136"/>
                    </a:lnTo>
                    <a:lnTo>
                      <a:pt x="164" y="134"/>
                    </a:lnTo>
                    <a:lnTo>
                      <a:pt x="164" y="134"/>
                    </a:lnTo>
                    <a:lnTo>
                      <a:pt x="162" y="132"/>
                    </a:lnTo>
                    <a:lnTo>
                      <a:pt x="162" y="130"/>
                    </a:lnTo>
                    <a:lnTo>
                      <a:pt x="160" y="128"/>
                    </a:lnTo>
                    <a:lnTo>
                      <a:pt x="160" y="128"/>
                    </a:lnTo>
                    <a:lnTo>
                      <a:pt x="158" y="128"/>
                    </a:lnTo>
                    <a:lnTo>
                      <a:pt x="158" y="126"/>
                    </a:lnTo>
                    <a:lnTo>
                      <a:pt x="156" y="126"/>
                    </a:lnTo>
                    <a:lnTo>
                      <a:pt x="154" y="126"/>
                    </a:lnTo>
                    <a:lnTo>
                      <a:pt x="152" y="126"/>
                    </a:lnTo>
                    <a:lnTo>
                      <a:pt x="148" y="124"/>
                    </a:lnTo>
                    <a:lnTo>
                      <a:pt x="144" y="124"/>
                    </a:lnTo>
                    <a:lnTo>
                      <a:pt x="140" y="124"/>
                    </a:lnTo>
                    <a:lnTo>
                      <a:pt x="140" y="122"/>
                    </a:lnTo>
                    <a:lnTo>
                      <a:pt x="138" y="122"/>
                    </a:lnTo>
                    <a:lnTo>
                      <a:pt x="138" y="122"/>
                    </a:lnTo>
                    <a:lnTo>
                      <a:pt x="136" y="120"/>
                    </a:lnTo>
                    <a:lnTo>
                      <a:pt x="136" y="120"/>
                    </a:lnTo>
                    <a:lnTo>
                      <a:pt x="136" y="120"/>
                    </a:lnTo>
                    <a:lnTo>
                      <a:pt x="136" y="118"/>
                    </a:lnTo>
                    <a:lnTo>
                      <a:pt x="136" y="116"/>
                    </a:lnTo>
                    <a:lnTo>
                      <a:pt x="136" y="116"/>
                    </a:lnTo>
                    <a:lnTo>
                      <a:pt x="136" y="112"/>
                    </a:lnTo>
                    <a:lnTo>
                      <a:pt x="136" y="112"/>
                    </a:lnTo>
                    <a:lnTo>
                      <a:pt x="136" y="110"/>
                    </a:lnTo>
                    <a:lnTo>
                      <a:pt x="136" y="108"/>
                    </a:lnTo>
                    <a:lnTo>
                      <a:pt x="136" y="108"/>
                    </a:lnTo>
                    <a:lnTo>
                      <a:pt x="134" y="104"/>
                    </a:lnTo>
                    <a:lnTo>
                      <a:pt x="130" y="100"/>
                    </a:lnTo>
                    <a:lnTo>
                      <a:pt x="130" y="98"/>
                    </a:lnTo>
                    <a:lnTo>
                      <a:pt x="128" y="98"/>
                    </a:lnTo>
                    <a:lnTo>
                      <a:pt x="128" y="96"/>
                    </a:lnTo>
                    <a:lnTo>
                      <a:pt x="128" y="94"/>
                    </a:lnTo>
                    <a:lnTo>
                      <a:pt x="128" y="88"/>
                    </a:lnTo>
                    <a:lnTo>
                      <a:pt x="128" y="86"/>
                    </a:lnTo>
                    <a:lnTo>
                      <a:pt x="128" y="84"/>
                    </a:lnTo>
                    <a:lnTo>
                      <a:pt x="128" y="82"/>
                    </a:lnTo>
                    <a:lnTo>
                      <a:pt x="128" y="82"/>
                    </a:lnTo>
                    <a:lnTo>
                      <a:pt x="128" y="80"/>
                    </a:lnTo>
                    <a:lnTo>
                      <a:pt x="128" y="80"/>
                    </a:lnTo>
                    <a:lnTo>
                      <a:pt x="126" y="78"/>
                    </a:lnTo>
                    <a:lnTo>
                      <a:pt x="126" y="76"/>
                    </a:lnTo>
                    <a:lnTo>
                      <a:pt x="124" y="74"/>
                    </a:lnTo>
                    <a:lnTo>
                      <a:pt x="122" y="72"/>
                    </a:lnTo>
                    <a:lnTo>
                      <a:pt x="118" y="70"/>
                    </a:lnTo>
                    <a:lnTo>
                      <a:pt x="116" y="68"/>
                    </a:lnTo>
                    <a:lnTo>
                      <a:pt x="112" y="64"/>
                    </a:lnTo>
                    <a:lnTo>
                      <a:pt x="110" y="64"/>
                    </a:lnTo>
                    <a:lnTo>
                      <a:pt x="108" y="62"/>
                    </a:lnTo>
                    <a:lnTo>
                      <a:pt x="102" y="60"/>
                    </a:lnTo>
                    <a:lnTo>
                      <a:pt x="96" y="56"/>
                    </a:lnTo>
                    <a:lnTo>
                      <a:pt x="94" y="54"/>
                    </a:lnTo>
                    <a:lnTo>
                      <a:pt x="92" y="54"/>
                    </a:lnTo>
                    <a:lnTo>
                      <a:pt x="90" y="52"/>
                    </a:lnTo>
                    <a:lnTo>
                      <a:pt x="86" y="48"/>
                    </a:lnTo>
                    <a:lnTo>
                      <a:pt x="78" y="42"/>
                    </a:lnTo>
                    <a:lnTo>
                      <a:pt x="74" y="38"/>
                    </a:lnTo>
                    <a:lnTo>
                      <a:pt x="72" y="34"/>
                    </a:lnTo>
                    <a:lnTo>
                      <a:pt x="68" y="32"/>
                    </a:lnTo>
                    <a:lnTo>
                      <a:pt x="66" y="30"/>
                    </a:lnTo>
                    <a:lnTo>
                      <a:pt x="64" y="30"/>
                    </a:lnTo>
                    <a:close/>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61" name="Freeform 198">
                <a:extLst>
                  <a:ext uri="{FF2B5EF4-FFF2-40B4-BE49-F238E27FC236}">
                    <a16:creationId xmlns:a16="http://schemas.microsoft.com/office/drawing/2014/main" id="{28696A63-DDA6-4D9F-9C22-06A524017BB0}"/>
                  </a:ext>
                </a:extLst>
              </p:cNvPr>
              <p:cNvSpPr>
                <a:spLocks/>
              </p:cNvSpPr>
              <p:nvPr/>
            </p:nvSpPr>
            <p:spPr bwMode="auto">
              <a:xfrm>
                <a:off x="6739228" y="4819817"/>
                <a:ext cx="38100" cy="41275"/>
              </a:xfrm>
              <a:custGeom>
                <a:avLst/>
                <a:gdLst>
                  <a:gd name="T0" fmla="*/ 0 w 24"/>
                  <a:gd name="T1" fmla="*/ 0 h 26"/>
                  <a:gd name="T2" fmla="*/ 0 w 24"/>
                  <a:gd name="T3" fmla="*/ 0 h 26"/>
                  <a:gd name="T4" fmla="*/ 0 w 24"/>
                  <a:gd name="T5" fmla="*/ 0 h 26"/>
                  <a:gd name="T6" fmla="*/ 0 w 24"/>
                  <a:gd name="T7" fmla="*/ 2 h 26"/>
                  <a:gd name="T8" fmla="*/ 2 w 24"/>
                  <a:gd name="T9" fmla="*/ 2 h 26"/>
                  <a:gd name="T10" fmla="*/ 2 w 24"/>
                  <a:gd name="T11" fmla="*/ 2 h 26"/>
                  <a:gd name="T12" fmla="*/ 4 w 24"/>
                  <a:gd name="T13" fmla="*/ 2 h 26"/>
                  <a:gd name="T14" fmla="*/ 6 w 24"/>
                  <a:gd name="T15" fmla="*/ 2 h 26"/>
                  <a:gd name="T16" fmla="*/ 8 w 24"/>
                  <a:gd name="T17" fmla="*/ 2 h 26"/>
                  <a:gd name="T18" fmla="*/ 10 w 24"/>
                  <a:gd name="T19" fmla="*/ 2 h 26"/>
                  <a:gd name="T20" fmla="*/ 12 w 24"/>
                  <a:gd name="T21" fmla="*/ 2 h 26"/>
                  <a:gd name="T22" fmla="*/ 12 w 24"/>
                  <a:gd name="T23" fmla="*/ 2 h 26"/>
                  <a:gd name="T24" fmla="*/ 12 w 24"/>
                  <a:gd name="T25" fmla="*/ 2 h 26"/>
                  <a:gd name="T26" fmla="*/ 14 w 24"/>
                  <a:gd name="T27" fmla="*/ 4 h 26"/>
                  <a:gd name="T28" fmla="*/ 16 w 24"/>
                  <a:gd name="T29" fmla="*/ 6 h 26"/>
                  <a:gd name="T30" fmla="*/ 18 w 24"/>
                  <a:gd name="T31" fmla="*/ 8 h 26"/>
                  <a:gd name="T32" fmla="*/ 20 w 24"/>
                  <a:gd name="T33" fmla="*/ 10 h 26"/>
                  <a:gd name="T34" fmla="*/ 20 w 24"/>
                  <a:gd name="T35" fmla="*/ 12 h 26"/>
                  <a:gd name="T36" fmla="*/ 22 w 24"/>
                  <a:gd name="T37" fmla="*/ 14 h 26"/>
                  <a:gd name="T38" fmla="*/ 22 w 24"/>
                  <a:gd name="T39" fmla="*/ 16 h 26"/>
                  <a:gd name="T40" fmla="*/ 24 w 24"/>
                  <a:gd name="T41" fmla="*/ 18 h 26"/>
                  <a:gd name="T42" fmla="*/ 24 w 24"/>
                  <a:gd name="T43" fmla="*/ 20 h 26"/>
                  <a:gd name="T44" fmla="*/ 24 w 24"/>
                  <a:gd name="T45" fmla="*/ 22 h 26"/>
                  <a:gd name="T46" fmla="*/ 24 w 24"/>
                  <a:gd name="T47" fmla="*/ 22 h 26"/>
                  <a:gd name="T48" fmla="*/ 24 w 24"/>
                  <a:gd name="T49" fmla="*/ 22 h 26"/>
                  <a:gd name="T50" fmla="*/ 24 w 24"/>
                  <a:gd name="T51" fmla="*/ 24 h 26"/>
                  <a:gd name="T52" fmla="*/ 24 w 24"/>
                  <a:gd name="T53" fmla="*/ 24 h 26"/>
                  <a:gd name="T54" fmla="*/ 24 w 24"/>
                  <a:gd name="T55" fmla="*/ 24 h 26"/>
                  <a:gd name="T56" fmla="*/ 24 w 24"/>
                  <a:gd name="T57" fmla="*/ 24 h 26"/>
                  <a:gd name="T58" fmla="*/ 22 w 24"/>
                  <a:gd name="T59" fmla="*/ 26 h 26"/>
                  <a:gd name="T60" fmla="*/ 22 w 24"/>
                  <a:gd name="T61" fmla="*/ 26 h 26"/>
                  <a:gd name="T62" fmla="*/ 20 w 24"/>
                  <a:gd name="T63" fmla="*/ 26 h 26"/>
                  <a:gd name="T64" fmla="*/ 18 w 24"/>
                  <a:gd name="T65" fmla="*/ 26 h 26"/>
                  <a:gd name="T66" fmla="*/ 16 w 24"/>
                  <a:gd name="T67" fmla="*/ 26 h 26"/>
                  <a:gd name="T68" fmla="*/ 16 w 24"/>
                  <a:gd name="T69" fmla="*/ 26 h 26"/>
                  <a:gd name="T70" fmla="*/ 14 w 24"/>
                  <a:gd name="T71" fmla="*/ 26 h 26"/>
                  <a:gd name="T72" fmla="*/ 14 w 24"/>
                  <a:gd name="T73" fmla="*/ 26 h 26"/>
                  <a:gd name="T74" fmla="*/ 12 w 24"/>
                  <a:gd name="T75" fmla="*/ 24 h 26"/>
                  <a:gd name="T76" fmla="*/ 10 w 24"/>
                  <a:gd name="T77" fmla="*/ 24 h 26"/>
                  <a:gd name="T78" fmla="*/ 8 w 24"/>
                  <a:gd name="T79" fmla="*/ 22 h 26"/>
                  <a:gd name="T80" fmla="*/ 6 w 24"/>
                  <a:gd name="T81" fmla="*/ 20 h 26"/>
                  <a:gd name="T82" fmla="*/ 4 w 24"/>
                  <a:gd name="T83" fmla="*/ 16 h 26"/>
                  <a:gd name="T84" fmla="*/ 2 w 24"/>
                  <a:gd name="T85" fmla="*/ 14 h 26"/>
                  <a:gd name="T86" fmla="*/ 0 w 24"/>
                  <a:gd name="T87" fmla="*/ 12 h 26"/>
                  <a:gd name="T88" fmla="*/ 0 w 24"/>
                  <a:gd name="T89" fmla="*/ 10 h 26"/>
                  <a:gd name="T90" fmla="*/ 0 w 24"/>
                  <a:gd name="T91" fmla="*/ 10 h 26"/>
                  <a:gd name="T92" fmla="*/ 0 w 24"/>
                  <a:gd name="T93" fmla="*/ 10 h 26"/>
                  <a:gd name="T94" fmla="*/ 0 w 24"/>
                  <a:gd name="T95" fmla="*/ 8 h 26"/>
                  <a:gd name="T96" fmla="*/ 0 w 24"/>
                  <a:gd name="T97" fmla="*/ 6 h 26"/>
                  <a:gd name="T98" fmla="*/ 0 w 24"/>
                  <a:gd name="T99" fmla="*/ 2 h 26"/>
                  <a:gd name="T100" fmla="*/ 0 w 24"/>
                  <a:gd name="T101" fmla="*/ 2 h 26"/>
                  <a:gd name="T102" fmla="*/ 0 w 24"/>
                  <a:gd name="T10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 h="26">
                    <a:moveTo>
                      <a:pt x="0" y="0"/>
                    </a:moveTo>
                    <a:lnTo>
                      <a:pt x="0" y="0"/>
                    </a:lnTo>
                    <a:lnTo>
                      <a:pt x="0" y="0"/>
                    </a:lnTo>
                    <a:lnTo>
                      <a:pt x="0" y="2"/>
                    </a:lnTo>
                    <a:lnTo>
                      <a:pt x="2" y="2"/>
                    </a:lnTo>
                    <a:lnTo>
                      <a:pt x="2" y="2"/>
                    </a:lnTo>
                    <a:lnTo>
                      <a:pt x="4" y="2"/>
                    </a:lnTo>
                    <a:lnTo>
                      <a:pt x="6" y="2"/>
                    </a:lnTo>
                    <a:lnTo>
                      <a:pt x="8" y="2"/>
                    </a:lnTo>
                    <a:lnTo>
                      <a:pt x="10" y="2"/>
                    </a:lnTo>
                    <a:lnTo>
                      <a:pt x="12" y="2"/>
                    </a:lnTo>
                    <a:lnTo>
                      <a:pt x="12" y="2"/>
                    </a:lnTo>
                    <a:lnTo>
                      <a:pt x="12" y="2"/>
                    </a:lnTo>
                    <a:lnTo>
                      <a:pt x="14" y="4"/>
                    </a:lnTo>
                    <a:lnTo>
                      <a:pt x="16" y="6"/>
                    </a:lnTo>
                    <a:lnTo>
                      <a:pt x="18" y="8"/>
                    </a:lnTo>
                    <a:lnTo>
                      <a:pt x="20" y="10"/>
                    </a:lnTo>
                    <a:lnTo>
                      <a:pt x="20" y="12"/>
                    </a:lnTo>
                    <a:lnTo>
                      <a:pt x="22" y="14"/>
                    </a:lnTo>
                    <a:lnTo>
                      <a:pt x="22" y="16"/>
                    </a:lnTo>
                    <a:lnTo>
                      <a:pt x="24" y="18"/>
                    </a:lnTo>
                    <a:lnTo>
                      <a:pt x="24" y="20"/>
                    </a:lnTo>
                    <a:lnTo>
                      <a:pt x="24" y="22"/>
                    </a:lnTo>
                    <a:lnTo>
                      <a:pt x="24" y="22"/>
                    </a:lnTo>
                    <a:lnTo>
                      <a:pt x="24" y="22"/>
                    </a:lnTo>
                    <a:lnTo>
                      <a:pt x="24" y="24"/>
                    </a:lnTo>
                    <a:lnTo>
                      <a:pt x="24" y="24"/>
                    </a:lnTo>
                    <a:lnTo>
                      <a:pt x="24" y="24"/>
                    </a:lnTo>
                    <a:lnTo>
                      <a:pt x="24" y="24"/>
                    </a:lnTo>
                    <a:lnTo>
                      <a:pt x="22" y="26"/>
                    </a:lnTo>
                    <a:lnTo>
                      <a:pt x="22" y="26"/>
                    </a:lnTo>
                    <a:lnTo>
                      <a:pt x="20" y="26"/>
                    </a:lnTo>
                    <a:lnTo>
                      <a:pt x="18" y="26"/>
                    </a:lnTo>
                    <a:lnTo>
                      <a:pt x="16" y="26"/>
                    </a:lnTo>
                    <a:lnTo>
                      <a:pt x="16" y="26"/>
                    </a:lnTo>
                    <a:lnTo>
                      <a:pt x="14" y="26"/>
                    </a:lnTo>
                    <a:lnTo>
                      <a:pt x="14" y="26"/>
                    </a:lnTo>
                    <a:lnTo>
                      <a:pt x="12" y="24"/>
                    </a:lnTo>
                    <a:lnTo>
                      <a:pt x="10" y="24"/>
                    </a:lnTo>
                    <a:lnTo>
                      <a:pt x="8" y="22"/>
                    </a:lnTo>
                    <a:lnTo>
                      <a:pt x="6" y="20"/>
                    </a:lnTo>
                    <a:lnTo>
                      <a:pt x="4" y="16"/>
                    </a:lnTo>
                    <a:lnTo>
                      <a:pt x="2" y="14"/>
                    </a:lnTo>
                    <a:lnTo>
                      <a:pt x="0" y="12"/>
                    </a:lnTo>
                    <a:lnTo>
                      <a:pt x="0" y="10"/>
                    </a:lnTo>
                    <a:lnTo>
                      <a:pt x="0" y="10"/>
                    </a:lnTo>
                    <a:lnTo>
                      <a:pt x="0" y="10"/>
                    </a:lnTo>
                    <a:lnTo>
                      <a:pt x="0" y="8"/>
                    </a:lnTo>
                    <a:lnTo>
                      <a:pt x="0" y="6"/>
                    </a:lnTo>
                    <a:lnTo>
                      <a:pt x="0" y="2"/>
                    </a:lnTo>
                    <a:lnTo>
                      <a:pt x="0" y="2"/>
                    </a:lnTo>
                    <a:lnTo>
                      <a:pt x="0" y="0"/>
                    </a:lnTo>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62" name="Freeform 200">
                <a:extLst>
                  <a:ext uri="{FF2B5EF4-FFF2-40B4-BE49-F238E27FC236}">
                    <a16:creationId xmlns:a16="http://schemas.microsoft.com/office/drawing/2014/main" id="{31CCE5E1-61E2-40DE-BCF8-FE85CF401526}"/>
                  </a:ext>
                </a:extLst>
              </p:cNvPr>
              <p:cNvSpPr>
                <a:spLocks/>
              </p:cNvSpPr>
              <p:nvPr/>
            </p:nvSpPr>
            <p:spPr bwMode="auto">
              <a:xfrm>
                <a:off x="6742403" y="4937292"/>
                <a:ext cx="215900" cy="76200"/>
              </a:xfrm>
              <a:custGeom>
                <a:avLst/>
                <a:gdLst>
                  <a:gd name="T0" fmla="*/ 16 w 136"/>
                  <a:gd name="T1" fmla="*/ 2 h 48"/>
                  <a:gd name="T2" fmla="*/ 8 w 136"/>
                  <a:gd name="T3" fmla="*/ 6 h 48"/>
                  <a:gd name="T4" fmla="*/ 4 w 136"/>
                  <a:gd name="T5" fmla="*/ 10 h 48"/>
                  <a:gd name="T6" fmla="*/ 0 w 136"/>
                  <a:gd name="T7" fmla="*/ 14 h 48"/>
                  <a:gd name="T8" fmla="*/ 0 w 136"/>
                  <a:gd name="T9" fmla="*/ 16 h 48"/>
                  <a:gd name="T10" fmla="*/ 0 w 136"/>
                  <a:gd name="T11" fmla="*/ 20 h 48"/>
                  <a:gd name="T12" fmla="*/ 4 w 136"/>
                  <a:gd name="T13" fmla="*/ 26 h 48"/>
                  <a:gd name="T14" fmla="*/ 8 w 136"/>
                  <a:gd name="T15" fmla="*/ 30 h 48"/>
                  <a:gd name="T16" fmla="*/ 12 w 136"/>
                  <a:gd name="T17" fmla="*/ 32 h 48"/>
                  <a:gd name="T18" fmla="*/ 22 w 136"/>
                  <a:gd name="T19" fmla="*/ 30 h 48"/>
                  <a:gd name="T20" fmla="*/ 32 w 136"/>
                  <a:gd name="T21" fmla="*/ 30 h 48"/>
                  <a:gd name="T22" fmla="*/ 36 w 136"/>
                  <a:gd name="T23" fmla="*/ 30 h 48"/>
                  <a:gd name="T24" fmla="*/ 42 w 136"/>
                  <a:gd name="T25" fmla="*/ 34 h 48"/>
                  <a:gd name="T26" fmla="*/ 46 w 136"/>
                  <a:gd name="T27" fmla="*/ 36 h 48"/>
                  <a:gd name="T28" fmla="*/ 54 w 136"/>
                  <a:gd name="T29" fmla="*/ 36 h 48"/>
                  <a:gd name="T30" fmla="*/ 62 w 136"/>
                  <a:gd name="T31" fmla="*/ 34 h 48"/>
                  <a:gd name="T32" fmla="*/ 66 w 136"/>
                  <a:gd name="T33" fmla="*/ 34 h 48"/>
                  <a:gd name="T34" fmla="*/ 68 w 136"/>
                  <a:gd name="T35" fmla="*/ 36 h 48"/>
                  <a:gd name="T36" fmla="*/ 70 w 136"/>
                  <a:gd name="T37" fmla="*/ 40 h 48"/>
                  <a:gd name="T38" fmla="*/ 70 w 136"/>
                  <a:gd name="T39" fmla="*/ 44 h 48"/>
                  <a:gd name="T40" fmla="*/ 70 w 136"/>
                  <a:gd name="T41" fmla="*/ 46 h 48"/>
                  <a:gd name="T42" fmla="*/ 72 w 136"/>
                  <a:gd name="T43" fmla="*/ 48 h 48"/>
                  <a:gd name="T44" fmla="*/ 78 w 136"/>
                  <a:gd name="T45" fmla="*/ 48 h 48"/>
                  <a:gd name="T46" fmla="*/ 88 w 136"/>
                  <a:gd name="T47" fmla="*/ 48 h 48"/>
                  <a:gd name="T48" fmla="*/ 102 w 136"/>
                  <a:gd name="T49" fmla="*/ 46 h 48"/>
                  <a:gd name="T50" fmla="*/ 112 w 136"/>
                  <a:gd name="T51" fmla="*/ 46 h 48"/>
                  <a:gd name="T52" fmla="*/ 130 w 136"/>
                  <a:gd name="T53" fmla="*/ 46 h 48"/>
                  <a:gd name="T54" fmla="*/ 134 w 136"/>
                  <a:gd name="T55" fmla="*/ 46 h 48"/>
                  <a:gd name="T56" fmla="*/ 134 w 136"/>
                  <a:gd name="T57" fmla="*/ 46 h 48"/>
                  <a:gd name="T58" fmla="*/ 136 w 136"/>
                  <a:gd name="T59" fmla="*/ 42 h 48"/>
                  <a:gd name="T60" fmla="*/ 136 w 136"/>
                  <a:gd name="T61" fmla="*/ 36 h 48"/>
                  <a:gd name="T62" fmla="*/ 134 w 136"/>
                  <a:gd name="T63" fmla="*/ 34 h 48"/>
                  <a:gd name="T64" fmla="*/ 132 w 136"/>
                  <a:gd name="T65" fmla="*/ 32 h 48"/>
                  <a:gd name="T66" fmla="*/ 126 w 136"/>
                  <a:gd name="T67" fmla="*/ 30 h 48"/>
                  <a:gd name="T68" fmla="*/ 122 w 136"/>
                  <a:gd name="T69" fmla="*/ 28 h 48"/>
                  <a:gd name="T70" fmla="*/ 122 w 136"/>
                  <a:gd name="T71" fmla="*/ 28 h 48"/>
                  <a:gd name="T72" fmla="*/ 122 w 136"/>
                  <a:gd name="T73" fmla="*/ 24 h 48"/>
                  <a:gd name="T74" fmla="*/ 124 w 136"/>
                  <a:gd name="T75" fmla="*/ 18 h 48"/>
                  <a:gd name="T76" fmla="*/ 124 w 136"/>
                  <a:gd name="T77" fmla="*/ 16 h 48"/>
                  <a:gd name="T78" fmla="*/ 122 w 136"/>
                  <a:gd name="T79" fmla="*/ 16 h 48"/>
                  <a:gd name="T80" fmla="*/ 120 w 136"/>
                  <a:gd name="T81" fmla="*/ 16 h 48"/>
                  <a:gd name="T82" fmla="*/ 112 w 136"/>
                  <a:gd name="T83" fmla="*/ 18 h 48"/>
                  <a:gd name="T84" fmla="*/ 104 w 136"/>
                  <a:gd name="T85" fmla="*/ 18 h 48"/>
                  <a:gd name="T86" fmla="*/ 96 w 136"/>
                  <a:gd name="T87" fmla="*/ 16 h 48"/>
                  <a:gd name="T88" fmla="*/ 88 w 136"/>
                  <a:gd name="T89" fmla="*/ 12 h 48"/>
                  <a:gd name="T90" fmla="*/ 82 w 136"/>
                  <a:gd name="T91" fmla="*/ 8 h 48"/>
                  <a:gd name="T92" fmla="*/ 74 w 136"/>
                  <a:gd name="T93" fmla="*/ 8 h 48"/>
                  <a:gd name="T94" fmla="*/ 64 w 136"/>
                  <a:gd name="T95" fmla="*/ 8 h 48"/>
                  <a:gd name="T96" fmla="*/ 56 w 136"/>
                  <a:gd name="T97" fmla="*/ 6 h 48"/>
                  <a:gd name="T98" fmla="*/ 44 w 136"/>
                  <a:gd name="T99" fmla="*/ 0 h 48"/>
                  <a:gd name="T100" fmla="*/ 38 w 136"/>
                  <a:gd name="T101" fmla="*/ 0 h 48"/>
                  <a:gd name="T102" fmla="*/ 30 w 136"/>
                  <a:gd name="T103" fmla="*/ 0 h 48"/>
                  <a:gd name="T104" fmla="*/ 20 w 136"/>
                  <a:gd name="T10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6" h="48">
                    <a:moveTo>
                      <a:pt x="20" y="0"/>
                    </a:moveTo>
                    <a:lnTo>
                      <a:pt x="20" y="0"/>
                    </a:lnTo>
                    <a:lnTo>
                      <a:pt x="16" y="2"/>
                    </a:lnTo>
                    <a:lnTo>
                      <a:pt x="14" y="2"/>
                    </a:lnTo>
                    <a:lnTo>
                      <a:pt x="10" y="4"/>
                    </a:lnTo>
                    <a:lnTo>
                      <a:pt x="8" y="6"/>
                    </a:lnTo>
                    <a:lnTo>
                      <a:pt x="8" y="6"/>
                    </a:lnTo>
                    <a:lnTo>
                      <a:pt x="6" y="8"/>
                    </a:lnTo>
                    <a:lnTo>
                      <a:pt x="4" y="10"/>
                    </a:lnTo>
                    <a:lnTo>
                      <a:pt x="2" y="10"/>
                    </a:lnTo>
                    <a:lnTo>
                      <a:pt x="2" y="12"/>
                    </a:lnTo>
                    <a:lnTo>
                      <a:pt x="0" y="14"/>
                    </a:lnTo>
                    <a:lnTo>
                      <a:pt x="0" y="14"/>
                    </a:lnTo>
                    <a:lnTo>
                      <a:pt x="0" y="16"/>
                    </a:lnTo>
                    <a:lnTo>
                      <a:pt x="0" y="16"/>
                    </a:lnTo>
                    <a:lnTo>
                      <a:pt x="0" y="18"/>
                    </a:lnTo>
                    <a:lnTo>
                      <a:pt x="0" y="18"/>
                    </a:lnTo>
                    <a:lnTo>
                      <a:pt x="0" y="20"/>
                    </a:lnTo>
                    <a:lnTo>
                      <a:pt x="2" y="22"/>
                    </a:lnTo>
                    <a:lnTo>
                      <a:pt x="2" y="24"/>
                    </a:lnTo>
                    <a:lnTo>
                      <a:pt x="4" y="26"/>
                    </a:lnTo>
                    <a:lnTo>
                      <a:pt x="6" y="28"/>
                    </a:lnTo>
                    <a:lnTo>
                      <a:pt x="8" y="30"/>
                    </a:lnTo>
                    <a:lnTo>
                      <a:pt x="8" y="30"/>
                    </a:lnTo>
                    <a:lnTo>
                      <a:pt x="10" y="30"/>
                    </a:lnTo>
                    <a:lnTo>
                      <a:pt x="10" y="32"/>
                    </a:lnTo>
                    <a:lnTo>
                      <a:pt x="12" y="32"/>
                    </a:lnTo>
                    <a:lnTo>
                      <a:pt x="14" y="32"/>
                    </a:lnTo>
                    <a:lnTo>
                      <a:pt x="18" y="32"/>
                    </a:lnTo>
                    <a:lnTo>
                      <a:pt x="22" y="30"/>
                    </a:lnTo>
                    <a:lnTo>
                      <a:pt x="26" y="30"/>
                    </a:lnTo>
                    <a:lnTo>
                      <a:pt x="28" y="30"/>
                    </a:lnTo>
                    <a:lnTo>
                      <a:pt x="32" y="30"/>
                    </a:lnTo>
                    <a:lnTo>
                      <a:pt x="34" y="30"/>
                    </a:lnTo>
                    <a:lnTo>
                      <a:pt x="34" y="30"/>
                    </a:lnTo>
                    <a:lnTo>
                      <a:pt x="36" y="30"/>
                    </a:lnTo>
                    <a:lnTo>
                      <a:pt x="38" y="32"/>
                    </a:lnTo>
                    <a:lnTo>
                      <a:pt x="40" y="32"/>
                    </a:lnTo>
                    <a:lnTo>
                      <a:pt x="42" y="34"/>
                    </a:lnTo>
                    <a:lnTo>
                      <a:pt x="44" y="36"/>
                    </a:lnTo>
                    <a:lnTo>
                      <a:pt x="44" y="36"/>
                    </a:lnTo>
                    <a:lnTo>
                      <a:pt x="46" y="36"/>
                    </a:lnTo>
                    <a:lnTo>
                      <a:pt x="48" y="36"/>
                    </a:lnTo>
                    <a:lnTo>
                      <a:pt x="50" y="36"/>
                    </a:lnTo>
                    <a:lnTo>
                      <a:pt x="54" y="36"/>
                    </a:lnTo>
                    <a:lnTo>
                      <a:pt x="58" y="34"/>
                    </a:lnTo>
                    <a:lnTo>
                      <a:pt x="60" y="34"/>
                    </a:lnTo>
                    <a:lnTo>
                      <a:pt x="62" y="34"/>
                    </a:lnTo>
                    <a:lnTo>
                      <a:pt x="64" y="34"/>
                    </a:lnTo>
                    <a:lnTo>
                      <a:pt x="66" y="34"/>
                    </a:lnTo>
                    <a:lnTo>
                      <a:pt x="66" y="34"/>
                    </a:lnTo>
                    <a:lnTo>
                      <a:pt x="68" y="34"/>
                    </a:lnTo>
                    <a:lnTo>
                      <a:pt x="68" y="36"/>
                    </a:lnTo>
                    <a:lnTo>
                      <a:pt x="68" y="36"/>
                    </a:lnTo>
                    <a:lnTo>
                      <a:pt x="70" y="36"/>
                    </a:lnTo>
                    <a:lnTo>
                      <a:pt x="70" y="38"/>
                    </a:lnTo>
                    <a:lnTo>
                      <a:pt x="70" y="40"/>
                    </a:lnTo>
                    <a:lnTo>
                      <a:pt x="70" y="40"/>
                    </a:lnTo>
                    <a:lnTo>
                      <a:pt x="70" y="42"/>
                    </a:lnTo>
                    <a:lnTo>
                      <a:pt x="70" y="44"/>
                    </a:lnTo>
                    <a:lnTo>
                      <a:pt x="70" y="44"/>
                    </a:lnTo>
                    <a:lnTo>
                      <a:pt x="70" y="46"/>
                    </a:lnTo>
                    <a:lnTo>
                      <a:pt x="70" y="46"/>
                    </a:lnTo>
                    <a:lnTo>
                      <a:pt x="70" y="46"/>
                    </a:lnTo>
                    <a:lnTo>
                      <a:pt x="72" y="46"/>
                    </a:lnTo>
                    <a:lnTo>
                      <a:pt x="72" y="48"/>
                    </a:lnTo>
                    <a:lnTo>
                      <a:pt x="74" y="48"/>
                    </a:lnTo>
                    <a:lnTo>
                      <a:pt x="76" y="48"/>
                    </a:lnTo>
                    <a:lnTo>
                      <a:pt x="78" y="48"/>
                    </a:lnTo>
                    <a:lnTo>
                      <a:pt x="82" y="48"/>
                    </a:lnTo>
                    <a:lnTo>
                      <a:pt x="84" y="48"/>
                    </a:lnTo>
                    <a:lnTo>
                      <a:pt x="88" y="48"/>
                    </a:lnTo>
                    <a:lnTo>
                      <a:pt x="90" y="48"/>
                    </a:lnTo>
                    <a:lnTo>
                      <a:pt x="96" y="48"/>
                    </a:lnTo>
                    <a:lnTo>
                      <a:pt x="102" y="46"/>
                    </a:lnTo>
                    <a:lnTo>
                      <a:pt x="108" y="46"/>
                    </a:lnTo>
                    <a:lnTo>
                      <a:pt x="110" y="46"/>
                    </a:lnTo>
                    <a:lnTo>
                      <a:pt x="112" y="46"/>
                    </a:lnTo>
                    <a:lnTo>
                      <a:pt x="124" y="46"/>
                    </a:lnTo>
                    <a:lnTo>
                      <a:pt x="126" y="46"/>
                    </a:lnTo>
                    <a:lnTo>
                      <a:pt x="130" y="46"/>
                    </a:lnTo>
                    <a:lnTo>
                      <a:pt x="130" y="46"/>
                    </a:lnTo>
                    <a:lnTo>
                      <a:pt x="132" y="46"/>
                    </a:lnTo>
                    <a:lnTo>
                      <a:pt x="134" y="46"/>
                    </a:lnTo>
                    <a:lnTo>
                      <a:pt x="134" y="46"/>
                    </a:lnTo>
                    <a:lnTo>
                      <a:pt x="134" y="46"/>
                    </a:lnTo>
                    <a:lnTo>
                      <a:pt x="134" y="46"/>
                    </a:lnTo>
                    <a:lnTo>
                      <a:pt x="134" y="44"/>
                    </a:lnTo>
                    <a:lnTo>
                      <a:pt x="136" y="44"/>
                    </a:lnTo>
                    <a:lnTo>
                      <a:pt x="136" y="42"/>
                    </a:lnTo>
                    <a:lnTo>
                      <a:pt x="136" y="40"/>
                    </a:lnTo>
                    <a:lnTo>
                      <a:pt x="136" y="38"/>
                    </a:lnTo>
                    <a:lnTo>
                      <a:pt x="136" y="36"/>
                    </a:lnTo>
                    <a:lnTo>
                      <a:pt x="136" y="36"/>
                    </a:lnTo>
                    <a:lnTo>
                      <a:pt x="134" y="34"/>
                    </a:lnTo>
                    <a:lnTo>
                      <a:pt x="134" y="34"/>
                    </a:lnTo>
                    <a:lnTo>
                      <a:pt x="134" y="34"/>
                    </a:lnTo>
                    <a:lnTo>
                      <a:pt x="134" y="32"/>
                    </a:lnTo>
                    <a:lnTo>
                      <a:pt x="132" y="32"/>
                    </a:lnTo>
                    <a:lnTo>
                      <a:pt x="130" y="32"/>
                    </a:lnTo>
                    <a:lnTo>
                      <a:pt x="128" y="30"/>
                    </a:lnTo>
                    <a:lnTo>
                      <a:pt x="126" y="30"/>
                    </a:lnTo>
                    <a:lnTo>
                      <a:pt x="124" y="30"/>
                    </a:lnTo>
                    <a:lnTo>
                      <a:pt x="124" y="30"/>
                    </a:lnTo>
                    <a:lnTo>
                      <a:pt x="122" y="28"/>
                    </a:lnTo>
                    <a:lnTo>
                      <a:pt x="122" y="28"/>
                    </a:lnTo>
                    <a:lnTo>
                      <a:pt x="122" y="28"/>
                    </a:lnTo>
                    <a:lnTo>
                      <a:pt x="122" y="28"/>
                    </a:lnTo>
                    <a:lnTo>
                      <a:pt x="122" y="26"/>
                    </a:lnTo>
                    <a:lnTo>
                      <a:pt x="122" y="26"/>
                    </a:lnTo>
                    <a:lnTo>
                      <a:pt x="122" y="24"/>
                    </a:lnTo>
                    <a:lnTo>
                      <a:pt x="122" y="22"/>
                    </a:lnTo>
                    <a:lnTo>
                      <a:pt x="124" y="20"/>
                    </a:lnTo>
                    <a:lnTo>
                      <a:pt x="124" y="18"/>
                    </a:lnTo>
                    <a:lnTo>
                      <a:pt x="124" y="18"/>
                    </a:lnTo>
                    <a:lnTo>
                      <a:pt x="124" y="18"/>
                    </a:lnTo>
                    <a:lnTo>
                      <a:pt x="124" y="16"/>
                    </a:lnTo>
                    <a:lnTo>
                      <a:pt x="124" y="16"/>
                    </a:lnTo>
                    <a:lnTo>
                      <a:pt x="124" y="16"/>
                    </a:lnTo>
                    <a:lnTo>
                      <a:pt x="122" y="16"/>
                    </a:lnTo>
                    <a:lnTo>
                      <a:pt x="122" y="16"/>
                    </a:lnTo>
                    <a:lnTo>
                      <a:pt x="122" y="16"/>
                    </a:lnTo>
                    <a:lnTo>
                      <a:pt x="120" y="16"/>
                    </a:lnTo>
                    <a:lnTo>
                      <a:pt x="118" y="16"/>
                    </a:lnTo>
                    <a:lnTo>
                      <a:pt x="114" y="18"/>
                    </a:lnTo>
                    <a:lnTo>
                      <a:pt x="112" y="18"/>
                    </a:lnTo>
                    <a:lnTo>
                      <a:pt x="112" y="18"/>
                    </a:lnTo>
                    <a:lnTo>
                      <a:pt x="108" y="18"/>
                    </a:lnTo>
                    <a:lnTo>
                      <a:pt x="104" y="18"/>
                    </a:lnTo>
                    <a:lnTo>
                      <a:pt x="98" y="18"/>
                    </a:lnTo>
                    <a:lnTo>
                      <a:pt x="96" y="16"/>
                    </a:lnTo>
                    <a:lnTo>
                      <a:pt x="96" y="16"/>
                    </a:lnTo>
                    <a:lnTo>
                      <a:pt x="94" y="16"/>
                    </a:lnTo>
                    <a:lnTo>
                      <a:pt x="92" y="14"/>
                    </a:lnTo>
                    <a:lnTo>
                      <a:pt x="88" y="12"/>
                    </a:lnTo>
                    <a:lnTo>
                      <a:pt x="86" y="10"/>
                    </a:lnTo>
                    <a:lnTo>
                      <a:pt x="84" y="10"/>
                    </a:lnTo>
                    <a:lnTo>
                      <a:pt x="82" y="8"/>
                    </a:lnTo>
                    <a:lnTo>
                      <a:pt x="80" y="8"/>
                    </a:lnTo>
                    <a:lnTo>
                      <a:pt x="78" y="8"/>
                    </a:lnTo>
                    <a:lnTo>
                      <a:pt x="74" y="8"/>
                    </a:lnTo>
                    <a:lnTo>
                      <a:pt x="72" y="8"/>
                    </a:lnTo>
                    <a:lnTo>
                      <a:pt x="66" y="8"/>
                    </a:lnTo>
                    <a:lnTo>
                      <a:pt x="64" y="8"/>
                    </a:lnTo>
                    <a:lnTo>
                      <a:pt x="62" y="8"/>
                    </a:lnTo>
                    <a:lnTo>
                      <a:pt x="58" y="6"/>
                    </a:lnTo>
                    <a:lnTo>
                      <a:pt x="56" y="6"/>
                    </a:lnTo>
                    <a:lnTo>
                      <a:pt x="50" y="4"/>
                    </a:lnTo>
                    <a:lnTo>
                      <a:pt x="48" y="2"/>
                    </a:lnTo>
                    <a:lnTo>
                      <a:pt x="44" y="0"/>
                    </a:lnTo>
                    <a:lnTo>
                      <a:pt x="42" y="0"/>
                    </a:lnTo>
                    <a:lnTo>
                      <a:pt x="40" y="0"/>
                    </a:lnTo>
                    <a:lnTo>
                      <a:pt x="38" y="0"/>
                    </a:lnTo>
                    <a:lnTo>
                      <a:pt x="36" y="0"/>
                    </a:lnTo>
                    <a:lnTo>
                      <a:pt x="32" y="0"/>
                    </a:lnTo>
                    <a:lnTo>
                      <a:pt x="30" y="0"/>
                    </a:lnTo>
                    <a:lnTo>
                      <a:pt x="24" y="0"/>
                    </a:lnTo>
                    <a:lnTo>
                      <a:pt x="22" y="0"/>
                    </a:lnTo>
                    <a:lnTo>
                      <a:pt x="20" y="0"/>
                    </a:lnTo>
                    <a:close/>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63" name="Freeform 202">
                <a:extLst>
                  <a:ext uri="{FF2B5EF4-FFF2-40B4-BE49-F238E27FC236}">
                    <a16:creationId xmlns:a16="http://schemas.microsoft.com/office/drawing/2014/main" id="{CDA5CB74-18E8-455E-95D6-5E623486CBC6}"/>
                  </a:ext>
                </a:extLst>
              </p:cNvPr>
              <p:cNvSpPr>
                <a:spLocks/>
              </p:cNvSpPr>
              <p:nvPr/>
            </p:nvSpPr>
            <p:spPr bwMode="auto">
              <a:xfrm>
                <a:off x="6971003" y="5003967"/>
                <a:ext cx="19050" cy="12700"/>
              </a:xfrm>
              <a:custGeom>
                <a:avLst/>
                <a:gdLst>
                  <a:gd name="T0" fmla="*/ 6 w 12"/>
                  <a:gd name="T1" fmla="*/ 8 h 8"/>
                  <a:gd name="T2" fmla="*/ 6 w 12"/>
                  <a:gd name="T3" fmla="*/ 8 h 8"/>
                  <a:gd name="T4" fmla="*/ 8 w 12"/>
                  <a:gd name="T5" fmla="*/ 8 h 8"/>
                  <a:gd name="T6" fmla="*/ 8 w 12"/>
                  <a:gd name="T7" fmla="*/ 8 h 8"/>
                  <a:gd name="T8" fmla="*/ 10 w 12"/>
                  <a:gd name="T9" fmla="*/ 8 h 8"/>
                  <a:gd name="T10" fmla="*/ 10 w 12"/>
                  <a:gd name="T11" fmla="*/ 6 h 8"/>
                  <a:gd name="T12" fmla="*/ 12 w 12"/>
                  <a:gd name="T13" fmla="*/ 6 h 8"/>
                  <a:gd name="T14" fmla="*/ 12 w 12"/>
                  <a:gd name="T15" fmla="*/ 6 h 8"/>
                  <a:gd name="T16" fmla="*/ 12 w 12"/>
                  <a:gd name="T17" fmla="*/ 4 h 8"/>
                  <a:gd name="T18" fmla="*/ 12 w 12"/>
                  <a:gd name="T19" fmla="*/ 4 h 8"/>
                  <a:gd name="T20" fmla="*/ 12 w 12"/>
                  <a:gd name="T21" fmla="*/ 4 h 8"/>
                  <a:gd name="T22" fmla="*/ 12 w 12"/>
                  <a:gd name="T23" fmla="*/ 2 h 8"/>
                  <a:gd name="T24" fmla="*/ 12 w 12"/>
                  <a:gd name="T25" fmla="*/ 2 h 8"/>
                  <a:gd name="T26" fmla="*/ 10 w 12"/>
                  <a:gd name="T27" fmla="*/ 2 h 8"/>
                  <a:gd name="T28" fmla="*/ 10 w 12"/>
                  <a:gd name="T29" fmla="*/ 0 h 8"/>
                  <a:gd name="T30" fmla="*/ 8 w 12"/>
                  <a:gd name="T31" fmla="*/ 0 h 8"/>
                  <a:gd name="T32" fmla="*/ 8 w 12"/>
                  <a:gd name="T33" fmla="*/ 0 h 8"/>
                  <a:gd name="T34" fmla="*/ 6 w 12"/>
                  <a:gd name="T35" fmla="*/ 0 h 8"/>
                  <a:gd name="T36" fmla="*/ 4 w 12"/>
                  <a:gd name="T37" fmla="*/ 0 h 8"/>
                  <a:gd name="T38" fmla="*/ 4 w 12"/>
                  <a:gd name="T39" fmla="*/ 0 h 8"/>
                  <a:gd name="T40" fmla="*/ 2 w 12"/>
                  <a:gd name="T41" fmla="*/ 0 h 8"/>
                  <a:gd name="T42" fmla="*/ 2 w 12"/>
                  <a:gd name="T43" fmla="*/ 2 h 8"/>
                  <a:gd name="T44" fmla="*/ 0 w 12"/>
                  <a:gd name="T45" fmla="*/ 2 h 8"/>
                  <a:gd name="T46" fmla="*/ 0 w 12"/>
                  <a:gd name="T47" fmla="*/ 2 h 8"/>
                  <a:gd name="T48" fmla="*/ 0 w 12"/>
                  <a:gd name="T49" fmla="*/ 4 h 8"/>
                  <a:gd name="T50" fmla="*/ 0 w 12"/>
                  <a:gd name="T51" fmla="*/ 4 h 8"/>
                  <a:gd name="T52" fmla="*/ 0 w 12"/>
                  <a:gd name="T53" fmla="*/ 4 h 8"/>
                  <a:gd name="T54" fmla="*/ 0 w 12"/>
                  <a:gd name="T55" fmla="*/ 6 h 8"/>
                  <a:gd name="T56" fmla="*/ 0 w 12"/>
                  <a:gd name="T57" fmla="*/ 6 h 8"/>
                  <a:gd name="T58" fmla="*/ 2 w 12"/>
                  <a:gd name="T59" fmla="*/ 6 h 8"/>
                  <a:gd name="T60" fmla="*/ 2 w 12"/>
                  <a:gd name="T61" fmla="*/ 8 h 8"/>
                  <a:gd name="T62" fmla="*/ 4 w 12"/>
                  <a:gd name="T63" fmla="*/ 8 h 8"/>
                  <a:gd name="T64" fmla="*/ 4 w 12"/>
                  <a:gd name="T65" fmla="*/ 8 h 8"/>
                  <a:gd name="T66" fmla="*/ 6 w 12"/>
                  <a:gd name="T6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 h="8">
                    <a:moveTo>
                      <a:pt x="6" y="8"/>
                    </a:moveTo>
                    <a:lnTo>
                      <a:pt x="6" y="8"/>
                    </a:lnTo>
                    <a:lnTo>
                      <a:pt x="8" y="8"/>
                    </a:lnTo>
                    <a:lnTo>
                      <a:pt x="8" y="8"/>
                    </a:lnTo>
                    <a:lnTo>
                      <a:pt x="10" y="8"/>
                    </a:lnTo>
                    <a:lnTo>
                      <a:pt x="10" y="6"/>
                    </a:lnTo>
                    <a:lnTo>
                      <a:pt x="12" y="6"/>
                    </a:lnTo>
                    <a:lnTo>
                      <a:pt x="12" y="6"/>
                    </a:lnTo>
                    <a:lnTo>
                      <a:pt x="12" y="4"/>
                    </a:lnTo>
                    <a:lnTo>
                      <a:pt x="12" y="4"/>
                    </a:lnTo>
                    <a:lnTo>
                      <a:pt x="12" y="4"/>
                    </a:lnTo>
                    <a:lnTo>
                      <a:pt x="12" y="2"/>
                    </a:lnTo>
                    <a:lnTo>
                      <a:pt x="12" y="2"/>
                    </a:lnTo>
                    <a:lnTo>
                      <a:pt x="10" y="2"/>
                    </a:lnTo>
                    <a:lnTo>
                      <a:pt x="10" y="0"/>
                    </a:lnTo>
                    <a:lnTo>
                      <a:pt x="8" y="0"/>
                    </a:lnTo>
                    <a:lnTo>
                      <a:pt x="8" y="0"/>
                    </a:lnTo>
                    <a:lnTo>
                      <a:pt x="6" y="0"/>
                    </a:lnTo>
                    <a:lnTo>
                      <a:pt x="4" y="0"/>
                    </a:lnTo>
                    <a:lnTo>
                      <a:pt x="4" y="0"/>
                    </a:lnTo>
                    <a:lnTo>
                      <a:pt x="2" y="0"/>
                    </a:lnTo>
                    <a:lnTo>
                      <a:pt x="2" y="2"/>
                    </a:lnTo>
                    <a:lnTo>
                      <a:pt x="0" y="2"/>
                    </a:lnTo>
                    <a:lnTo>
                      <a:pt x="0" y="2"/>
                    </a:lnTo>
                    <a:lnTo>
                      <a:pt x="0" y="4"/>
                    </a:lnTo>
                    <a:lnTo>
                      <a:pt x="0" y="4"/>
                    </a:lnTo>
                    <a:lnTo>
                      <a:pt x="0" y="4"/>
                    </a:lnTo>
                    <a:lnTo>
                      <a:pt x="0" y="6"/>
                    </a:lnTo>
                    <a:lnTo>
                      <a:pt x="0" y="6"/>
                    </a:lnTo>
                    <a:lnTo>
                      <a:pt x="2" y="6"/>
                    </a:lnTo>
                    <a:lnTo>
                      <a:pt x="2" y="8"/>
                    </a:lnTo>
                    <a:lnTo>
                      <a:pt x="4" y="8"/>
                    </a:lnTo>
                    <a:lnTo>
                      <a:pt x="4" y="8"/>
                    </a:lnTo>
                    <a:lnTo>
                      <a:pt x="6" y="8"/>
                    </a:lnTo>
                    <a:close/>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64" name="Freeform 204">
                <a:extLst>
                  <a:ext uri="{FF2B5EF4-FFF2-40B4-BE49-F238E27FC236}">
                    <a16:creationId xmlns:a16="http://schemas.microsoft.com/office/drawing/2014/main" id="{F2E19F81-E8D4-4106-9F8A-81F84C2F4A68}"/>
                  </a:ext>
                </a:extLst>
              </p:cNvPr>
              <p:cNvSpPr>
                <a:spLocks/>
              </p:cNvSpPr>
              <p:nvPr/>
            </p:nvSpPr>
            <p:spPr bwMode="auto">
              <a:xfrm>
                <a:off x="6999578" y="5003967"/>
                <a:ext cx="9525" cy="12700"/>
              </a:xfrm>
              <a:custGeom>
                <a:avLst/>
                <a:gdLst>
                  <a:gd name="T0" fmla="*/ 4 w 6"/>
                  <a:gd name="T1" fmla="*/ 8 h 8"/>
                  <a:gd name="T2" fmla="*/ 4 w 6"/>
                  <a:gd name="T3" fmla="*/ 8 h 8"/>
                  <a:gd name="T4" fmla="*/ 2 w 6"/>
                  <a:gd name="T5" fmla="*/ 8 h 8"/>
                  <a:gd name="T6" fmla="*/ 2 w 6"/>
                  <a:gd name="T7" fmla="*/ 8 h 8"/>
                  <a:gd name="T8" fmla="*/ 2 w 6"/>
                  <a:gd name="T9" fmla="*/ 8 h 8"/>
                  <a:gd name="T10" fmla="*/ 2 w 6"/>
                  <a:gd name="T11" fmla="*/ 6 h 8"/>
                  <a:gd name="T12" fmla="*/ 2 w 6"/>
                  <a:gd name="T13" fmla="*/ 6 h 8"/>
                  <a:gd name="T14" fmla="*/ 0 w 6"/>
                  <a:gd name="T15" fmla="*/ 6 h 8"/>
                  <a:gd name="T16" fmla="*/ 0 w 6"/>
                  <a:gd name="T17" fmla="*/ 4 h 8"/>
                  <a:gd name="T18" fmla="*/ 0 w 6"/>
                  <a:gd name="T19" fmla="*/ 4 h 8"/>
                  <a:gd name="T20" fmla="*/ 0 w 6"/>
                  <a:gd name="T21" fmla="*/ 4 h 8"/>
                  <a:gd name="T22" fmla="*/ 0 w 6"/>
                  <a:gd name="T23" fmla="*/ 2 h 8"/>
                  <a:gd name="T24" fmla="*/ 2 w 6"/>
                  <a:gd name="T25" fmla="*/ 2 h 8"/>
                  <a:gd name="T26" fmla="*/ 2 w 6"/>
                  <a:gd name="T27" fmla="*/ 2 h 8"/>
                  <a:gd name="T28" fmla="*/ 2 w 6"/>
                  <a:gd name="T29" fmla="*/ 0 h 8"/>
                  <a:gd name="T30" fmla="*/ 2 w 6"/>
                  <a:gd name="T31" fmla="*/ 0 h 8"/>
                  <a:gd name="T32" fmla="*/ 2 w 6"/>
                  <a:gd name="T33" fmla="*/ 0 h 8"/>
                  <a:gd name="T34" fmla="*/ 4 w 6"/>
                  <a:gd name="T35" fmla="*/ 0 h 8"/>
                  <a:gd name="T36" fmla="*/ 4 w 6"/>
                  <a:gd name="T37" fmla="*/ 0 h 8"/>
                  <a:gd name="T38" fmla="*/ 4 w 6"/>
                  <a:gd name="T39" fmla="*/ 0 h 8"/>
                  <a:gd name="T40" fmla="*/ 4 w 6"/>
                  <a:gd name="T41" fmla="*/ 0 h 8"/>
                  <a:gd name="T42" fmla="*/ 6 w 6"/>
                  <a:gd name="T43" fmla="*/ 2 h 8"/>
                  <a:gd name="T44" fmla="*/ 6 w 6"/>
                  <a:gd name="T45" fmla="*/ 2 h 8"/>
                  <a:gd name="T46" fmla="*/ 6 w 6"/>
                  <a:gd name="T47" fmla="*/ 2 h 8"/>
                  <a:gd name="T48" fmla="*/ 6 w 6"/>
                  <a:gd name="T49" fmla="*/ 4 h 8"/>
                  <a:gd name="T50" fmla="*/ 6 w 6"/>
                  <a:gd name="T51" fmla="*/ 4 h 8"/>
                  <a:gd name="T52" fmla="*/ 6 w 6"/>
                  <a:gd name="T53" fmla="*/ 4 h 8"/>
                  <a:gd name="T54" fmla="*/ 6 w 6"/>
                  <a:gd name="T55" fmla="*/ 6 h 8"/>
                  <a:gd name="T56" fmla="*/ 6 w 6"/>
                  <a:gd name="T57" fmla="*/ 6 h 8"/>
                  <a:gd name="T58" fmla="*/ 6 w 6"/>
                  <a:gd name="T59" fmla="*/ 6 h 8"/>
                  <a:gd name="T60" fmla="*/ 4 w 6"/>
                  <a:gd name="T61" fmla="*/ 8 h 8"/>
                  <a:gd name="T62" fmla="*/ 4 w 6"/>
                  <a:gd name="T63" fmla="*/ 8 h 8"/>
                  <a:gd name="T64" fmla="*/ 4 w 6"/>
                  <a:gd name="T65" fmla="*/ 8 h 8"/>
                  <a:gd name="T66" fmla="*/ 4 w 6"/>
                  <a:gd name="T6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 h="8">
                    <a:moveTo>
                      <a:pt x="4" y="8"/>
                    </a:moveTo>
                    <a:lnTo>
                      <a:pt x="4" y="8"/>
                    </a:lnTo>
                    <a:lnTo>
                      <a:pt x="2" y="8"/>
                    </a:lnTo>
                    <a:lnTo>
                      <a:pt x="2" y="8"/>
                    </a:lnTo>
                    <a:lnTo>
                      <a:pt x="2" y="8"/>
                    </a:lnTo>
                    <a:lnTo>
                      <a:pt x="2" y="6"/>
                    </a:lnTo>
                    <a:lnTo>
                      <a:pt x="2" y="6"/>
                    </a:lnTo>
                    <a:lnTo>
                      <a:pt x="0" y="6"/>
                    </a:lnTo>
                    <a:lnTo>
                      <a:pt x="0" y="4"/>
                    </a:lnTo>
                    <a:lnTo>
                      <a:pt x="0" y="4"/>
                    </a:lnTo>
                    <a:lnTo>
                      <a:pt x="0" y="4"/>
                    </a:lnTo>
                    <a:lnTo>
                      <a:pt x="0" y="2"/>
                    </a:lnTo>
                    <a:lnTo>
                      <a:pt x="2" y="2"/>
                    </a:lnTo>
                    <a:lnTo>
                      <a:pt x="2" y="2"/>
                    </a:lnTo>
                    <a:lnTo>
                      <a:pt x="2" y="0"/>
                    </a:lnTo>
                    <a:lnTo>
                      <a:pt x="2" y="0"/>
                    </a:lnTo>
                    <a:lnTo>
                      <a:pt x="2" y="0"/>
                    </a:lnTo>
                    <a:lnTo>
                      <a:pt x="4" y="0"/>
                    </a:lnTo>
                    <a:lnTo>
                      <a:pt x="4" y="0"/>
                    </a:lnTo>
                    <a:lnTo>
                      <a:pt x="4" y="0"/>
                    </a:lnTo>
                    <a:lnTo>
                      <a:pt x="4" y="0"/>
                    </a:lnTo>
                    <a:lnTo>
                      <a:pt x="6" y="2"/>
                    </a:lnTo>
                    <a:lnTo>
                      <a:pt x="6" y="2"/>
                    </a:lnTo>
                    <a:lnTo>
                      <a:pt x="6" y="2"/>
                    </a:lnTo>
                    <a:lnTo>
                      <a:pt x="6" y="4"/>
                    </a:lnTo>
                    <a:lnTo>
                      <a:pt x="6" y="4"/>
                    </a:lnTo>
                    <a:lnTo>
                      <a:pt x="6" y="4"/>
                    </a:lnTo>
                    <a:lnTo>
                      <a:pt x="6" y="6"/>
                    </a:lnTo>
                    <a:lnTo>
                      <a:pt x="6" y="6"/>
                    </a:lnTo>
                    <a:lnTo>
                      <a:pt x="6" y="6"/>
                    </a:lnTo>
                    <a:lnTo>
                      <a:pt x="4" y="8"/>
                    </a:lnTo>
                    <a:lnTo>
                      <a:pt x="4" y="8"/>
                    </a:lnTo>
                    <a:lnTo>
                      <a:pt x="4" y="8"/>
                    </a:lnTo>
                    <a:lnTo>
                      <a:pt x="4" y="8"/>
                    </a:lnTo>
                    <a:close/>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65" name="Freeform 207">
                <a:extLst>
                  <a:ext uri="{FF2B5EF4-FFF2-40B4-BE49-F238E27FC236}">
                    <a16:creationId xmlns:a16="http://schemas.microsoft.com/office/drawing/2014/main" id="{B20C4D82-8396-45BC-83B2-B65B326736FD}"/>
                  </a:ext>
                </a:extLst>
              </p:cNvPr>
              <p:cNvSpPr>
                <a:spLocks/>
              </p:cNvSpPr>
              <p:nvPr/>
            </p:nvSpPr>
            <p:spPr bwMode="auto">
              <a:xfrm>
                <a:off x="7024978" y="4994442"/>
                <a:ext cx="25400" cy="25400"/>
              </a:xfrm>
              <a:custGeom>
                <a:avLst/>
                <a:gdLst>
                  <a:gd name="T0" fmla="*/ 2 w 16"/>
                  <a:gd name="T1" fmla="*/ 6 h 16"/>
                  <a:gd name="T2" fmla="*/ 2 w 16"/>
                  <a:gd name="T3" fmla="*/ 6 h 16"/>
                  <a:gd name="T4" fmla="*/ 2 w 16"/>
                  <a:gd name="T5" fmla="*/ 6 h 16"/>
                  <a:gd name="T6" fmla="*/ 2 w 16"/>
                  <a:gd name="T7" fmla="*/ 4 h 16"/>
                  <a:gd name="T8" fmla="*/ 4 w 16"/>
                  <a:gd name="T9" fmla="*/ 2 h 16"/>
                  <a:gd name="T10" fmla="*/ 6 w 16"/>
                  <a:gd name="T11" fmla="*/ 2 h 16"/>
                  <a:gd name="T12" fmla="*/ 6 w 16"/>
                  <a:gd name="T13" fmla="*/ 2 h 16"/>
                  <a:gd name="T14" fmla="*/ 8 w 16"/>
                  <a:gd name="T15" fmla="*/ 0 h 16"/>
                  <a:gd name="T16" fmla="*/ 8 w 16"/>
                  <a:gd name="T17" fmla="*/ 0 h 16"/>
                  <a:gd name="T18" fmla="*/ 10 w 16"/>
                  <a:gd name="T19" fmla="*/ 0 h 16"/>
                  <a:gd name="T20" fmla="*/ 10 w 16"/>
                  <a:gd name="T21" fmla="*/ 2 h 16"/>
                  <a:gd name="T22" fmla="*/ 12 w 16"/>
                  <a:gd name="T23" fmla="*/ 2 h 16"/>
                  <a:gd name="T24" fmla="*/ 12 w 16"/>
                  <a:gd name="T25" fmla="*/ 2 h 16"/>
                  <a:gd name="T26" fmla="*/ 14 w 16"/>
                  <a:gd name="T27" fmla="*/ 4 h 16"/>
                  <a:gd name="T28" fmla="*/ 14 w 16"/>
                  <a:gd name="T29" fmla="*/ 4 h 16"/>
                  <a:gd name="T30" fmla="*/ 14 w 16"/>
                  <a:gd name="T31" fmla="*/ 6 h 16"/>
                  <a:gd name="T32" fmla="*/ 16 w 16"/>
                  <a:gd name="T33" fmla="*/ 6 h 16"/>
                  <a:gd name="T34" fmla="*/ 16 w 16"/>
                  <a:gd name="T35" fmla="*/ 6 h 16"/>
                  <a:gd name="T36" fmla="*/ 16 w 16"/>
                  <a:gd name="T37" fmla="*/ 8 h 16"/>
                  <a:gd name="T38" fmla="*/ 16 w 16"/>
                  <a:gd name="T39" fmla="*/ 10 h 16"/>
                  <a:gd name="T40" fmla="*/ 16 w 16"/>
                  <a:gd name="T41" fmla="*/ 10 h 16"/>
                  <a:gd name="T42" fmla="*/ 16 w 16"/>
                  <a:gd name="T43" fmla="*/ 12 h 16"/>
                  <a:gd name="T44" fmla="*/ 16 w 16"/>
                  <a:gd name="T45" fmla="*/ 14 h 16"/>
                  <a:gd name="T46" fmla="*/ 14 w 16"/>
                  <a:gd name="T47" fmla="*/ 14 h 16"/>
                  <a:gd name="T48" fmla="*/ 14 w 16"/>
                  <a:gd name="T49" fmla="*/ 14 h 16"/>
                  <a:gd name="T50" fmla="*/ 14 w 16"/>
                  <a:gd name="T51" fmla="*/ 16 h 16"/>
                  <a:gd name="T52" fmla="*/ 14 w 16"/>
                  <a:gd name="T53" fmla="*/ 16 h 16"/>
                  <a:gd name="T54" fmla="*/ 12 w 16"/>
                  <a:gd name="T55" fmla="*/ 16 h 16"/>
                  <a:gd name="T56" fmla="*/ 12 w 16"/>
                  <a:gd name="T57" fmla="*/ 16 h 16"/>
                  <a:gd name="T58" fmla="*/ 10 w 16"/>
                  <a:gd name="T59" fmla="*/ 16 h 16"/>
                  <a:gd name="T60" fmla="*/ 8 w 16"/>
                  <a:gd name="T61" fmla="*/ 16 h 16"/>
                  <a:gd name="T62" fmla="*/ 6 w 16"/>
                  <a:gd name="T63" fmla="*/ 14 h 16"/>
                  <a:gd name="T64" fmla="*/ 4 w 16"/>
                  <a:gd name="T65" fmla="*/ 14 h 16"/>
                  <a:gd name="T66" fmla="*/ 2 w 16"/>
                  <a:gd name="T67" fmla="*/ 12 h 16"/>
                  <a:gd name="T68" fmla="*/ 0 w 16"/>
                  <a:gd name="T69" fmla="*/ 12 h 16"/>
                  <a:gd name="T70" fmla="*/ 0 w 16"/>
                  <a:gd name="T71" fmla="*/ 12 h 16"/>
                  <a:gd name="T72" fmla="*/ 0 w 16"/>
                  <a:gd name="T73" fmla="*/ 10 h 16"/>
                  <a:gd name="T74" fmla="*/ 0 w 16"/>
                  <a:gd name="T75" fmla="*/ 10 h 16"/>
                  <a:gd name="T76" fmla="*/ 0 w 16"/>
                  <a:gd name="T77" fmla="*/ 10 h 16"/>
                  <a:gd name="T78" fmla="*/ 0 w 16"/>
                  <a:gd name="T79" fmla="*/ 8 h 16"/>
                  <a:gd name="T80" fmla="*/ 0 w 16"/>
                  <a:gd name="T81" fmla="*/ 6 h 16"/>
                  <a:gd name="T82" fmla="*/ 2 w 16"/>
                  <a:gd name="T83"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 h="16">
                    <a:moveTo>
                      <a:pt x="2" y="6"/>
                    </a:moveTo>
                    <a:lnTo>
                      <a:pt x="2" y="6"/>
                    </a:lnTo>
                    <a:lnTo>
                      <a:pt x="2" y="6"/>
                    </a:lnTo>
                    <a:lnTo>
                      <a:pt x="2" y="4"/>
                    </a:lnTo>
                    <a:lnTo>
                      <a:pt x="4" y="2"/>
                    </a:lnTo>
                    <a:lnTo>
                      <a:pt x="6" y="2"/>
                    </a:lnTo>
                    <a:lnTo>
                      <a:pt x="6" y="2"/>
                    </a:lnTo>
                    <a:lnTo>
                      <a:pt x="8" y="0"/>
                    </a:lnTo>
                    <a:lnTo>
                      <a:pt x="8" y="0"/>
                    </a:lnTo>
                    <a:lnTo>
                      <a:pt x="10" y="0"/>
                    </a:lnTo>
                    <a:lnTo>
                      <a:pt x="10" y="2"/>
                    </a:lnTo>
                    <a:lnTo>
                      <a:pt x="12" y="2"/>
                    </a:lnTo>
                    <a:lnTo>
                      <a:pt x="12" y="2"/>
                    </a:lnTo>
                    <a:lnTo>
                      <a:pt x="14" y="4"/>
                    </a:lnTo>
                    <a:lnTo>
                      <a:pt x="14" y="4"/>
                    </a:lnTo>
                    <a:lnTo>
                      <a:pt x="14" y="6"/>
                    </a:lnTo>
                    <a:lnTo>
                      <a:pt x="16" y="6"/>
                    </a:lnTo>
                    <a:lnTo>
                      <a:pt x="16" y="6"/>
                    </a:lnTo>
                    <a:lnTo>
                      <a:pt x="16" y="8"/>
                    </a:lnTo>
                    <a:lnTo>
                      <a:pt x="16" y="10"/>
                    </a:lnTo>
                    <a:lnTo>
                      <a:pt x="16" y="10"/>
                    </a:lnTo>
                    <a:lnTo>
                      <a:pt x="16" y="12"/>
                    </a:lnTo>
                    <a:lnTo>
                      <a:pt x="16" y="14"/>
                    </a:lnTo>
                    <a:lnTo>
                      <a:pt x="14" y="14"/>
                    </a:lnTo>
                    <a:lnTo>
                      <a:pt x="14" y="14"/>
                    </a:lnTo>
                    <a:lnTo>
                      <a:pt x="14" y="16"/>
                    </a:lnTo>
                    <a:lnTo>
                      <a:pt x="14" y="16"/>
                    </a:lnTo>
                    <a:lnTo>
                      <a:pt x="12" y="16"/>
                    </a:lnTo>
                    <a:lnTo>
                      <a:pt x="12" y="16"/>
                    </a:lnTo>
                    <a:lnTo>
                      <a:pt x="10" y="16"/>
                    </a:lnTo>
                    <a:lnTo>
                      <a:pt x="8" y="16"/>
                    </a:lnTo>
                    <a:lnTo>
                      <a:pt x="6" y="14"/>
                    </a:lnTo>
                    <a:lnTo>
                      <a:pt x="4" y="14"/>
                    </a:lnTo>
                    <a:lnTo>
                      <a:pt x="2" y="12"/>
                    </a:lnTo>
                    <a:lnTo>
                      <a:pt x="0" y="12"/>
                    </a:lnTo>
                    <a:lnTo>
                      <a:pt x="0" y="12"/>
                    </a:lnTo>
                    <a:lnTo>
                      <a:pt x="0" y="10"/>
                    </a:lnTo>
                    <a:lnTo>
                      <a:pt x="0" y="10"/>
                    </a:lnTo>
                    <a:lnTo>
                      <a:pt x="0" y="10"/>
                    </a:lnTo>
                    <a:lnTo>
                      <a:pt x="0" y="8"/>
                    </a:lnTo>
                    <a:lnTo>
                      <a:pt x="0" y="6"/>
                    </a:lnTo>
                    <a:lnTo>
                      <a:pt x="2" y="6"/>
                    </a:lnTo>
                    <a:close/>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66" name="Freeform 209">
                <a:extLst>
                  <a:ext uri="{FF2B5EF4-FFF2-40B4-BE49-F238E27FC236}">
                    <a16:creationId xmlns:a16="http://schemas.microsoft.com/office/drawing/2014/main" id="{F5037ACE-4197-4BD6-865C-8FAD2BA076FC}"/>
                  </a:ext>
                </a:extLst>
              </p:cNvPr>
              <p:cNvSpPr>
                <a:spLocks/>
              </p:cNvSpPr>
              <p:nvPr/>
            </p:nvSpPr>
            <p:spPr bwMode="auto">
              <a:xfrm>
                <a:off x="7056728" y="5035717"/>
                <a:ext cx="31750" cy="19050"/>
              </a:xfrm>
              <a:custGeom>
                <a:avLst/>
                <a:gdLst>
                  <a:gd name="T0" fmla="*/ 4 w 20"/>
                  <a:gd name="T1" fmla="*/ 2 h 12"/>
                  <a:gd name="T2" fmla="*/ 4 w 20"/>
                  <a:gd name="T3" fmla="*/ 2 h 12"/>
                  <a:gd name="T4" fmla="*/ 2 w 20"/>
                  <a:gd name="T5" fmla="*/ 2 h 12"/>
                  <a:gd name="T6" fmla="*/ 2 w 20"/>
                  <a:gd name="T7" fmla="*/ 4 h 12"/>
                  <a:gd name="T8" fmla="*/ 2 w 20"/>
                  <a:gd name="T9" fmla="*/ 6 h 12"/>
                  <a:gd name="T10" fmla="*/ 0 w 20"/>
                  <a:gd name="T11" fmla="*/ 8 h 12"/>
                  <a:gd name="T12" fmla="*/ 0 w 20"/>
                  <a:gd name="T13" fmla="*/ 8 h 12"/>
                  <a:gd name="T14" fmla="*/ 0 w 20"/>
                  <a:gd name="T15" fmla="*/ 10 h 12"/>
                  <a:gd name="T16" fmla="*/ 0 w 20"/>
                  <a:gd name="T17" fmla="*/ 12 h 12"/>
                  <a:gd name="T18" fmla="*/ 0 w 20"/>
                  <a:gd name="T19" fmla="*/ 12 h 12"/>
                  <a:gd name="T20" fmla="*/ 0 w 20"/>
                  <a:gd name="T21" fmla="*/ 12 h 12"/>
                  <a:gd name="T22" fmla="*/ 2 w 20"/>
                  <a:gd name="T23" fmla="*/ 12 h 12"/>
                  <a:gd name="T24" fmla="*/ 2 w 20"/>
                  <a:gd name="T25" fmla="*/ 12 h 12"/>
                  <a:gd name="T26" fmla="*/ 2 w 20"/>
                  <a:gd name="T27" fmla="*/ 12 h 12"/>
                  <a:gd name="T28" fmla="*/ 4 w 20"/>
                  <a:gd name="T29" fmla="*/ 12 h 12"/>
                  <a:gd name="T30" fmla="*/ 4 w 20"/>
                  <a:gd name="T31" fmla="*/ 12 h 12"/>
                  <a:gd name="T32" fmla="*/ 6 w 20"/>
                  <a:gd name="T33" fmla="*/ 12 h 12"/>
                  <a:gd name="T34" fmla="*/ 8 w 20"/>
                  <a:gd name="T35" fmla="*/ 12 h 12"/>
                  <a:gd name="T36" fmla="*/ 10 w 20"/>
                  <a:gd name="T37" fmla="*/ 10 h 12"/>
                  <a:gd name="T38" fmla="*/ 12 w 20"/>
                  <a:gd name="T39" fmla="*/ 10 h 12"/>
                  <a:gd name="T40" fmla="*/ 14 w 20"/>
                  <a:gd name="T41" fmla="*/ 8 h 12"/>
                  <a:gd name="T42" fmla="*/ 16 w 20"/>
                  <a:gd name="T43" fmla="*/ 8 h 12"/>
                  <a:gd name="T44" fmla="*/ 18 w 20"/>
                  <a:gd name="T45" fmla="*/ 6 h 12"/>
                  <a:gd name="T46" fmla="*/ 18 w 20"/>
                  <a:gd name="T47" fmla="*/ 4 h 12"/>
                  <a:gd name="T48" fmla="*/ 20 w 20"/>
                  <a:gd name="T49" fmla="*/ 4 h 12"/>
                  <a:gd name="T50" fmla="*/ 20 w 20"/>
                  <a:gd name="T51" fmla="*/ 2 h 12"/>
                  <a:gd name="T52" fmla="*/ 20 w 20"/>
                  <a:gd name="T53" fmla="*/ 2 h 12"/>
                  <a:gd name="T54" fmla="*/ 20 w 20"/>
                  <a:gd name="T55" fmla="*/ 2 h 12"/>
                  <a:gd name="T56" fmla="*/ 20 w 20"/>
                  <a:gd name="T57" fmla="*/ 0 h 12"/>
                  <a:gd name="T58" fmla="*/ 20 w 20"/>
                  <a:gd name="T59" fmla="*/ 0 h 12"/>
                  <a:gd name="T60" fmla="*/ 18 w 20"/>
                  <a:gd name="T61" fmla="*/ 0 h 12"/>
                  <a:gd name="T62" fmla="*/ 18 w 20"/>
                  <a:gd name="T63" fmla="*/ 0 h 12"/>
                  <a:gd name="T64" fmla="*/ 16 w 20"/>
                  <a:gd name="T65" fmla="*/ 0 h 12"/>
                  <a:gd name="T66" fmla="*/ 16 w 20"/>
                  <a:gd name="T67" fmla="*/ 0 h 12"/>
                  <a:gd name="T68" fmla="*/ 14 w 20"/>
                  <a:gd name="T69" fmla="*/ 0 h 12"/>
                  <a:gd name="T70" fmla="*/ 12 w 20"/>
                  <a:gd name="T71" fmla="*/ 0 h 12"/>
                  <a:gd name="T72" fmla="*/ 10 w 20"/>
                  <a:gd name="T73" fmla="*/ 0 h 12"/>
                  <a:gd name="T74" fmla="*/ 6 w 20"/>
                  <a:gd name="T75" fmla="*/ 0 h 12"/>
                  <a:gd name="T76" fmla="*/ 4 w 20"/>
                  <a:gd name="T77" fmla="*/ 2 h 12"/>
                  <a:gd name="T78" fmla="*/ 4 w 20"/>
                  <a:gd name="T79" fmla="*/ 2 h 12"/>
                  <a:gd name="T80" fmla="*/ 4 w 20"/>
                  <a:gd name="T81"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 h="12">
                    <a:moveTo>
                      <a:pt x="4" y="2"/>
                    </a:moveTo>
                    <a:lnTo>
                      <a:pt x="4" y="2"/>
                    </a:lnTo>
                    <a:lnTo>
                      <a:pt x="2" y="2"/>
                    </a:lnTo>
                    <a:lnTo>
                      <a:pt x="2" y="4"/>
                    </a:lnTo>
                    <a:lnTo>
                      <a:pt x="2" y="6"/>
                    </a:lnTo>
                    <a:lnTo>
                      <a:pt x="0" y="8"/>
                    </a:lnTo>
                    <a:lnTo>
                      <a:pt x="0" y="8"/>
                    </a:lnTo>
                    <a:lnTo>
                      <a:pt x="0" y="10"/>
                    </a:lnTo>
                    <a:lnTo>
                      <a:pt x="0" y="12"/>
                    </a:lnTo>
                    <a:lnTo>
                      <a:pt x="0" y="12"/>
                    </a:lnTo>
                    <a:lnTo>
                      <a:pt x="0" y="12"/>
                    </a:lnTo>
                    <a:lnTo>
                      <a:pt x="2" y="12"/>
                    </a:lnTo>
                    <a:lnTo>
                      <a:pt x="2" y="12"/>
                    </a:lnTo>
                    <a:lnTo>
                      <a:pt x="2" y="12"/>
                    </a:lnTo>
                    <a:lnTo>
                      <a:pt x="4" y="12"/>
                    </a:lnTo>
                    <a:lnTo>
                      <a:pt x="4" y="12"/>
                    </a:lnTo>
                    <a:lnTo>
                      <a:pt x="6" y="12"/>
                    </a:lnTo>
                    <a:lnTo>
                      <a:pt x="8" y="12"/>
                    </a:lnTo>
                    <a:lnTo>
                      <a:pt x="10" y="10"/>
                    </a:lnTo>
                    <a:lnTo>
                      <a:pt x="12" y="10"/>
                    </a:lnTo>
                    <a:lnTo>
                      <a:pt x="14" y="8"/>
                    </a:lnTo>
                    <a:lnTo>
                      <a:pt x="16" y="8"/>
                    </a:lnTo>
                    <a:lnTo>
                      <a:pt x="18" y="6"/>
                    </a:lnTo>
                    <a:lnTo>
                      <a:pt x="18" y="4"/>
                    </a:lnTo>
                    <a:lnTo>
                      <a:pt x="20" y="4"/>
                    </a:lnTo>
                    <a:lnTo>
                      <a:pt x="20" y="2"/>
                    </a:lnTo>
                    <a:lnTo>
                      <a:pt x="20" y="2"/>
                    </a:lnTo>
                    <a:lnTo>
                      <a:pt x="20" y="2"/>
                    </a:lnTo>
                    <a:lnTo>
                      <a:pt x="20" y="0"/>
                    </a:lnTo>
                    <a:lnTo>
                      <a:pt x="20" y="0"/>
                    </a:lnTo>
                    <a:lnTo>
                      <a:pt x="18" y="0"/>
                    </a:lnTo>
                    <a:lnTo>
                      <a:pt x="18" y="0"/>
                    </a:lnTo>
                    <a:lnTo>
                      <a:pt x="16" y="0"/>
                    </a:lnTo>
                    <a:lnTo>
                      <a:pt x="16" y="0"/>
                    </a:lnTo>
                    <a:lnTo>
                      <a:pt x="14" y="0"/>
                    </a:lnTo>
                    <a:lnTo>
                      <a:pt x="12" y="0"/>
                    </a:lnTo>
                    <a:lnTo>
                      <a:pt x="10" y="0"/>
                    </a:lnTo>
                    <a:lnTo>
                      <a:pt x="6" y="0"/>
                    </a:lnTo>
                    <a:lnTo>
                      <a:pt x="4" y="2"/>
                    </a:lnTo>
                    <a:lnTo>
                      <a:pt x="4" y="2"/>
                    </a:lnTo>
                    <a:lnTo>
                      <a:pt x="4" y="2"/>
                    </a:lnTo>
                    <a:close/>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67" name="Freeform 211">
                <a:extLst>
                  <a:ext uri="{FF2B5EF4-FFF2-40B4-BE49-F238E27FC236}">
                    <a16:creationId xmlns:a16="http://schemas.microsoft.com/office/drawing/2014/main" id="{D68193B6-D27A-4EB1-B793-18CD6AA813E0}"/>
                  </a:ext>
                </a:extLst>
              </p:cNvPr>
              <p:cNvSpPr>
                <a:spLocks/>
              </p:cNvSpPr>
              <p:nvPr/>
            </p:nvSpPr>
            <p:spPr bwMode="auto">
              <a:xfrm>
                <a:off x="7078953" y="5003967"/>
                <a:ext cx="53975" cy="25400"/>
              </a:xfrm>
              <a:custGeom>
                <a:avLst/>
                <a:gdLst>
                  <a:gd name="T0" fmla="*/ 0 w 34"/>
                  <a:gd name="T1" fmla="*/ 4 h 16"/>
                  <a:gd name="T2" fmla="*/ 0 w 34"/>
                  <a:gd name="T3" fmla="*/ 4 h 16"/>
                  <a:gd name="T4" fmla="*/ 0 w 34"/>
                  <a:gd name="T5" fmla="*/ 2 h 16"/>
                  <a:gd name="T6" fmla="*/ 2 w 34"/>
                  <a:gd name="T7" fmla="*/ 2 h 16"/>
                  <a:gd name="T8" fmla="*/ 2 w 34"/>
                  <a:gd name="T9" fmla="*/ 2 h 16"/>
                  <a:gd name="T10" fmla="*/ 2 w 34"/>
                  <a:gd name="T11" fmla="*/ 0 h 16"/>
                  <a:gd name="T12" fmla="*/ 6 w 34"/>
                  <a:gd name="T13" fmla="*/ 0 h 16"/>
                  <a:gd name="T14" fmla="*/ 8 w 34"/>
                  <a:gd name="T15" fmla="*/ 0 h 16"/>
                  <a:gd name="T16" fmla="*/ 10 w 34"/>
                  <a:gd name="T17" fmla="*/ 0 h 16"/>
                  <a:gd name="T18" fmla="*/ 14 w 34"/>
                  <a:gd name="T19" fmla="*/ 0 h 16"/>
                  <a:gd name="T20" fmla="*/ 18 w 34"/>
                  <a:gd name="T21" fmla="*/ 0 h 16"/>
                  <a:gd name="T22" fmla="*/ 22 w 34"/>
                  <a:gd name="T23" fmla="*/ 2 h 16"/>
                  <a:gd name="T24" fmla="*/ 24 w 34"/>
                  <a:gd name="T25" fmla="*/ 2 h 16"/>
                  <a:gd name="T26" fmla="*/ 26 w 34"/>
                  <a:gd name="T27" fmla="*/ 2 h 16"/>
                  <a:gd name="T28" fmla="*/ 28 w 34"/>
                  <a:gd name="T29" fmla="*/ 4 h 16"/>
                  <a:gd name="T30" fmla="*/ 30 w 34"/>
                  <a:gd name="T31" fmla="*/ 4 h 16"/>
                  <a:gd name="T32" fmla="*/ 30 w 34"/>
                  <a:gd name="T33" fmla="*/ 4 h 16"/>
                  <a:gd name="T34" fmla="*/ 32 w 34"/>
                  <a:gd name="T35" fmla="*/ 4 h 16"/>
                  <a:gd name="T36" fmla="*/ 32 w 34"/>
                  <a:gd name="T37" fmla="*/ 6 h 16"/>
                  <a:gd name="T38" fmla="*/ 32 w 34"/>
                  <a:gd name="T39" fmla="*/ 6 h 16"/>
                  <a:gd name="T40" fmla="*/ 34 w 34"/>
                  <a:gd name="T41" fmla="*/ 6 h 16"/>
                  <a:gd name="T42" fmla="*/ 34 w 34"/>
                  <a:gd name="T43" fmla="*/ 8 h 16"/>
                  <a:gd name="T44" fmla="*/ 32 w 34"/>
                  <a:gd name="T45" fmla="*/ 8 h 16"/>
                  <a:gd name="T46" fmla="*/ 32 w 34"/>
                  <a:gd name="T47" fmla="*/ 10 h 16"/>
                  <a:gd name="T48" fmla="*/ 32 w 34"/>
                  <a:gd name="T49" fmla="*/ 10 h 16"/>
                  <a:gd name="T50" fmla="*/ 30 w 34"/>
                  <a:gd name="T51" fmla="*/ 12 h 16"/>
                  <a:gd name="T52" fmla="*/ 28 w 34"/>
                  <a:gd name="T53" fmla="*/ 12 h 16"/>
                  <a:gd name="T54" fmla="*/ 26 w 34"/>
                  <a:gd name="T55" fmla="*/ 14 h 16"/>
                  <a:gd name="T56" fmla="*/ 24 w 34"/>
                  <a:gd name="T57" fmla="*/ 14 h 16"/>
                  <a:gd name="T58" fmla="*/ 22 w 34"/>
                  <a:gd name="T59" fmla="*/ 16 h 16"/>
                  <a:gd name="T60" fmla="*/ 22 w 34"/>
                  <a:gd name="T61" fmla="*/ 16 h 16"/>
                  <a:gd name="T62" fmla="*/ 20 w 34"/>
                  <a:gd name="T63" fmla="*/ 16 h 16"/>
                  <a:gd name="T64" fmla="*/ 18 w 34"/>
                  <a:gd name="T65" fmla="*/ 16 h 16"/>
                  <a:gd name="T66" fmla="*/ 14 w 34"/>
                  <a:gd name="T67" fmla="*/ 16 h 16"/>
                  <a:gd name="T68" fmla="*/ 12 w 34"/>
                  <a:gd name="T69" fmla="*/ 16 h 16"/>
                  <a:gd name="T70" fmla="*/ 8 w 34"/>
                  <a:gd name="T71" fmla="*/ 16 h 16"/>
                  <a:gd name="T72" fmla="*/ 6 w 34"/>
                  <a:gd name="T73" fmla="*/ 14 h 16"/>
                  <a:gd name="T74" fmla="*/ 4 w 34"/>
                  <a:gd name="T75" fmla="*/ 14 h 16"/>
                  <a:gd name="T76" fmla="*/ 4 w 34"/>
                  <a:gd name="T77" fmla="*/ 12 h 16"/>
                  <a:gd name="T78" fmla="*/ 2 w 34"/>
                  <a:gd name="T79" fmla="*/ 12 h 16"/>
                  <a:gd name="T80" fmla="*/ 2 w 34"/>
                  <a:gd name="T81" fmla="*/ 12 h 16"/>
                  <a:gd name="T82" fmla="*/ 2 w 34"/>
                  <a:gd name="T83" fmla="*/ 10 h 16"/>
                  <a:gd name="T84" fmla="*/ 0 w 34"/>
                  <a:gd name="T85" fmla="*/ 10 h 16"/>
                  <a:gd name="T86" fmla="*/ 0 w 34"/>
                  <a:gd name="T87" fmla="*/ 8 h 16"/>
                  <a:gd name="T88" fmla="*/ 0 w 34"/>
                  <a:gd name="T89" fmla="*/ 6 h 16"/>
                  <a:gd name="T90" fmla="*/ 0 w 34"/>
                  <a:gd name="T91" fmla="*/ 6 h 16"/>
                  <a:gd name="T92" fmla="*/ 0 w 34"/>
                  <a:gd name="T93" fmla="*/ 4 h 16"/>
                  <a:gd name="T94" fmla="*/ 0 w 34"/>
                  <a:gd name="T95" fmla="*/ 4 h 16"/>
                  <a:gd name="T96" fmla="*/ 0 w 34"/>
                  <a:gd name="T97"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 h="16">
                    <a:moveTo>
                      <a:pt x="0" y="4"/>
                    </a:moveTo>
                    <a:lnTo>
                      <a:pt x="0" y="4"/>
                    </a:lnTo>
                    <a:lnTo>
                      <a:pt x="0" y="2"/>
                    </a:lnTo>
                    <a:lnTo>
                      <a:pt x="2" y="2"/>
                    </a:lnTo>
                    <a:lnTo>
                      <a:pt x="2" y="2"/>
                    </a:lnTo>
                    <a:lnTo>
                      <a:pt x="2" y="0"/>
                    </a:lnTo>
                    <a:lnTo>
                      <a:pt x="6" y="0"/>
                    </a:lnTo>
                    <a:lnTo>
                      <a:pt x="8" y="0"/>
                    </a:lnTo>
                    <a:lnTo>
                      <a:pt x="10" y="0"/>
                    </a:lnTo>
                    <a:lnTo>
                      <a:pt x="14" y="0"/>
                    </a:lnTo>
                    <a:lnTo>
                      <a:pt x="18" y="0"/>
                    </a:lnTo>
                    <a:lnTo>
                      <a:pt x="22" y="2"/>
                    </a:lnTo>
                    <a:lnTo>
                      <a:pt x="24" y="2"/>
                    </a:lnTo>
                    <a:lnTo>
                      <a:pt x="26" y="2"/>
                    </a:lnTo>
                    <a:lnTo>
                      <a:pt x="28" y="4"/>
                    </a:lnTo>
                    <a:lnTo>
                      <a:pt x="30" y="4"/>
                    </a:lnTo>
                    <a:lnTo>
                      <a:pt x="30" y="4"/>
                    </a:lnTo>
                    <a:lnTo>
                      <a:pt x="32" y="4"/>
                    </a:lnTo>
                    <a:lnTo>
                      <a:pt x="32" y="6"/>
                    </a:lnTo>
                    <a:lnTo>
                      <a:pt x="32" y="6"/>
                    </a:lnTo>
                    <a:lnTo>
                      <a:pt x="34" y="6"/>
                    </a:lnTo>
                    <a:lnTo>
                      <a:pt x="34" y="8"/>
                    </a:lnTo>
                    <a:lnTo>
                      <a:pt x="32" y="8"/>
                    </a:lnTo>
                    <a:lnTo>
                      <a:pt x="32" y="10"/>
                    </a:lnTo>
                    <a:lnTo>
                      <a:pt x="32" y="10"/>
                    </a:lnTo>
                    <a:lnTo>
                      <a:pt x="30" y="12"/>
                    </a:lnTo>
                    <a:lnTo>
                      <a:pt x="28" y="12"/>
                    </a:lnTo>
                    <a:lnTo>
                      <a:pt x="26" y="14"/>
                    </a:lnTo>
                    <a:lnTo>
                      <a:pt x="24" y="14"/>
                    </a:lnTo>
                    <a:lnTo>
                      <a:pt x="22" y="16"/>
                    </a:lnTo>
                    <a:lnTo>
                      <a:pt x="22" y="16"/>
                    </a:lnTo>
                    <a:lnTo>
                      <a:pt x="20" y="16"/>
                    </a:lnTo>
                    <a:lnTo>
                      <a:pt x="18" y="16"/>
                    </a:lnTo>
                    <a:lnTo>
                      <a:pt x="14" y="16"/>
                    </a:lnTo>
                    <a:lnTo>
                      <a:pt x="12" y="16"/>
                    </a:lnTo>
                    <a:lnTo>
                      <a:pt x="8" y="16"/>
                    </a:lnTo>
                    <a:lnTo>
                      <a:pt x="6" y="14"/>
                    </a:lnTo>
                    <a:lnTo>
                      <a:pt x="4" y="14"/>
                    </a:lnTo>
                    <a:lnTo>
                      <a:pt x="4" y="12"/>
                    </a:lnTo>
                    <a:lnTo>
                      <a:pt x="2" y="12"/>
                    </a:lnTo>
                    <a:lnTo>
                      <a:pt x="2" y="12"/>
                    </a:lnTo>
                    <a:lnTo>
                      <a:pt x="2" y="10"/>
                    </a:lnTo>
                    <a:lnTo>
                      <a:pt x="0" y="10"/>
                    </a:lnTo>
                    <a:lnTo>
                      <a:pt x="0" y="8"/>
                    </a:lnTo>
                    <a:lnTo>
                      <a:pt x="0" y="6"/>
                    </a:lnTo>
                    <a:lnTo>
                      <a:pt x="0" y="6"/>
                    </a:lnTo>
                    <a:lnTo>
                      <a:pt x="0" y="4"/>
                    </a:lnTo>
                    <a:lnTo>
                      <a:pt x="0" y="4"/>
                    </a:lnTo>
                    <a:lnTo>
                      <a:pt x="0" y="4"/>
                    </a:lnTo>
                    <a:close/>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68" name="Freeform 215">
                <a:extLst>
                  <a:ext uri="{FF2B5EF4-FFF2-40B4-BE49-F238E27FC236}">
                    <a16:creationId xmlns:a16="http://schemas.microsoft.com/office/drawing/2014/main" id="{15D3C7F2-65A5-4C88-A86E-39F7EFCD4F97}"/>
                  </a:ext>
                </a:extLst>
              </p:cNvPr>
              <p:cNvSpPr>
                <a:spLocks/>
              </p:cNvSpPr>
              <p:nvPr/>
            </p:nvSpPr>
            <p:spPr bwMode="auto">
              <a:xfrm>
                <a:off x="6805903" y="4603917"/>
                <a:ext cx="260350" cy="292100"/>
              </a:xfrm>
              <a:custGeom>
                <a:avLst/>
                <a:gdLst>
                  <a:gd name="T0" fmla="*/ 28 w 164"/>
                  <a:gd name="T1" fmla="*/ 90 h 184"/>
                  <a:gd name="T2" fmla="*/ 12 w 164"/>
                  <a:gd name="T3" fmla="*/ 88 h 184"/>
                  <a:gd name="T4" fmla="*/ 4 w 164"/>
                  <a:gd name="T5" fmla="*/ 90 h 184"/>
                  <a:gd name="T6" fmla="*/ 0 w 164"/>
                  <a:gd name="T7" fmla="*/ 100 h 184"/>
                  <a:gd name="T8" fmla="*/ 2 w 164"/>
                  <a:gd name="T9" fmla="*/ 112 h 184"/>
                  <a:gd name="T10" fmla="*/ 8 w 164"/>
                  <a:gd name="T11" fmla="*/ 116 h 184"/>
                  <a:gd name="T12" fmla="*/ 12 w 164"/>
                  <a:gd name="T13" fmla="*/ 120 h 184"/>
                  <a:gd name="T14" fmla="*/ 12 w 164"/>
                  <a:gd name="T15" fmla="*/ 134 h 184"/>
                  <a:gd name="T16" fmla="*/ 14 w 164"/>
                  <a:gd name="T17" fmla="*/ 138 h 184"/>
                  <a:gd name="T18" fmla="*/ 24 w 164"/>
                  <a:gd name="T19" fmla="*/ 138 h 184"/>
                  <a:gd name="T20" fmla="*/ 26 w 164"/>
                  <a:gd name="T21" fmla="*/ 144 h 184"/>
                  <a:gd name="T22" fmla="*/ 26 w 164"/>
                  <a:gd name="T23" fmla="*/ 158 h 184"/>
                  <a:gd name="T24" fmla="*/ 32 w 164"/>
                  <a:gd name="T25" fmla="*/ 162 h 184"/>
                  <a:gd name="T26" fmla="*/ 38 w 164"/>
                  <a:gd name="T27" fmla="*/ 166 h 184"/>
                  <a:gd name="T28" fmla="*/ 48 w 164"/>
                  <a:gd name="T29" fmla="*/ 174 h 184"/>
                  <a:gd name="T30" fmla="*/ 62 w 164"/>
                  <a:gd name="T31" fmla="*/ 176 h 184"/>
                  <a:gd name="T32" fmla="*/ 66 w 164"/>
                  <a:gd name="T33" fmla="*/ 170 h 184"/>
                  <a:gd name="T34" fmla="*/ 72 w 164"/>
                  <a:gd name="T35" fmla="*/ 166 h 184"/>
                  <a:gd name="T36" fmla="*/ 82 w 164"/>
                  <a:gd name="T37" fmla="*/ 168 h 184"/>
                  <a:gd name="T38" fmla="*/ 86 w 164"/>
                  <a:gd name="T39" fmla="*/ 176 h 184"/>
                  <a:gd name="T40" fmla="*/ 90 w 164"/>
                  <a:gd name="T41" fmla="*/ 184 h 184"/>
                  <a:gd name="T42" fmla="*/ 104 w 164"/>
                  <a:gd name="T43" fmla="*/ 184 h 184"/>
                  <a:gd name="T44" fmla="*/ 110 w 164"/>
                  <a:gd name="T45" fmla="*/ 180 h 184"/>
                  <a:gd name="T46" fmla="*/ 114 w 164"/>
                  <a:gd name="T47" fmla="*/ 170 h 184"/>
                  <a:gd name="T48" fmla="*/ 122 w 164"/>
                  <a:gd name="T49" fmla="*/ 158 h 184"/>
                  <a:gd name="T50" fmla="*/ 120 w 164"/>
                  <a:gd name="T51" fmla="*/ 144 h 184"/>
                  <a:gd name="T52" fmla="*/ 126 w 164"/>
                  <a:gd name="T53" fmla="*/ 138 h 184"/>
                  <a:gd name="T54" fmla="*/ 134 w 164"/>
                  <a:gd name="T55" fmla="*/ 132 h 184"/>
                  <a:gd name="T56" fmla="*/ 138 w 164"/>
                  <a:gd name="T57" fmla="*/ 116 h 184"/>
                  <a:gd name="T58" fmla="*/ 140 w 164"/>
                  <a:gd name="T59" fmla="*/ 108 h 184"/>
                  <a:gd name="T60" fmla="*/ 150 w 164"/>
                  <a:gd name="T61" fmla="*/ 104 h 184"/>
                  <a:gd name="T62" fmla="*/ 154 w 164"/>
                  <a:gd name="T63" fmla="*/ 100 h 184"/>
                  <a:gd name="T64" fmla="*/ 152 w 164"/>
                  <a:gd name="T65" fmla="*/ 88 h 184"/>
                  <a:gd name="T66" fmla="*/ 144 w 164"/>
                  <a:gd name="T67" fmla="*/ 82 h 184"/>
                  <a:gd name="T68" fmla="*/ 138 w 164"/>
                  <a:gd name="T69" fmla="*/ 76 h 184"/>
                  <a:gd name="T70" fmla="*/ 138 w 164"/>
                  <a:gd name="T71" fmla="*/ 56 h 184"/>
                  <a:gd name="T72" fmla="*/ 158 w 164"/>
                  <a:gd name="T73" fmla="*/ 38 h 184"/>
                  <a:gd name="T74" fmla="*/ 164 w 164"/>
                  <a:gd name="T75" fmla="*/ 32 h 184"/>
                  <a:gd name="T76" fmla="*/ 164 w 164"/>
                  <a:gd name="T77" fmla="*/ 22 h 184"/>
                  <a:gd name="T78" fmla="*/ 158 w 164"/>
                  <a:gd name="T79" fmla="*/ 16 h 184"/>
                  <a:gd name="T80" fmla="*/ 142 w 164"/>
                  <a:gd name="T81" fmla="*/ 14 h 184"/>
                  <a:gd name="T82" fmla="*/ 124 w 164"/>
                  <a:gd name="T83" fmla="*/ 4 h 184"/>
                  <a:gd name="T84" fmla="*/ 116 w 164"/>
                  <a:gd name="T85" fmla="*/ 0 h 184"/>
                  <a:gd name="T86" fmla="*/ 114 w 164"/>
                  <a:gd name="T87" fmla="*/ 6 h 184"/>
                  <a:gd name="T88" fmla="*/ 108 w 164"/>
                  <a:gd name="T89" fmla="*/ 16 h 184"/>
                  <a:gd name="T90" fmla="*/ 100 w 164"/>
                  <a:gd name="T91" fmla="*/ 20 h 184"/>
                  <a:gd name="T92" fmla="*/ 98 w 164"/>
                  <a:gd name="T93" fmla="*/ 38 h 184"/>
                  <a:gd name="T94" fmla="*/ 76 w 164"/>
                  <a:gd name="T95" fmla="*/ 50 h 184"/>
                  <a:gd name="T96" fmla="*/ 70 w 164"/>
                  <a:gd name="T97" fmla="*/ 56 h 184"/>
                  <a:gd name="T98" fmla="*/ 64 w 164"/>
                  <a:gd name="T99" fmla="*/ 68 h 184"/>
                  <a:gd name="T100" fmla="*/ 58 w 164"/>
                  <a:gd name="T101" fmla="*/ 68 h 184"/>
                  <a:gd name="T102" fmla="*/ 46 w 164"/>
                  <a:gd name="T103" fmla="*/ 66 h 184"/>
                  <a:gd name="T104" fmla="*/ 44 w 164"/>
                  <a:gd name="T105" fmla="*/ 72 h 184"/>
                  <a:gd name="T106" fmla="*/ 40 w 164"/>
                  <a:gd name="T107" fmla="*/ 8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4" h="184">
                    <a:moveTo>
                      <a:pt x="36" y="90"/>
                    </a:moveTo>
                    <a:lnTo>
                      <a:pt x="36" y="90"/>
                    </a:lnTo>
                    <a:lnTo>
                      <a:pt x="34" y="90"/>
                    </a:lnTo>
                    <a:lnTo>
                      <a:pt x="32" y="90"/>
                    </a:lnTo>
                    <a:lnTo>
                      <a:pt x="30" y="90"/>
                    </a:lnTo>
                    <a:lnTo>
                      <a:pt x="28" y="90"/>
                    </a:lnTo>
                    <a:lnTo>
                      <a:pt x="26" y="90"/>
                    </a:lnTo>
                    <a:lnTo>
                      <a:pt x="24" y="90"/>
                    </a:lnTo>
                    <a:lnTo>
                      <a:pt x="20" y="88"/>
                    </a:lnTo>
                    <a:lnTo>
                      <a:pt x="16" y="88"/>
                    </a:lnTo>
                    <a:lnTo>
                      <a:pt x="14" y="88"/>
                    </a:lnTo>
                    <a:lnTo>
                      <a:pt x="12" y="88"/>
                    </a:lnTo>
                    <a:lnTo>
                      <a:pt x="10" y="88"/>
                    </a:lnTo>
                    <a:lnTo>
                      <a:pt x="8" y="88"/>
                    </a:lnTo>
                    <a:lnTo>
                      <a:pt x="6" y="88"/>
                    </a:lnTo>
                    <a:lnTo>
                      <a:pt x="6" y="88"/>
                    </a:lnTo>
                    <a:lnTo>
                      <a:pt x="4" y="88"/>
                    </a:lnTo>
                    <a:lnTo>
                      <a:pt x="4" y="90"/>
                    </a:lnTo>
                    <a:lnTo>
                      <a:pt x="4" y="90"/>
                    </a:lnTo>
                    <a:lnTo>
                      <a:pt x="2" y="92"/>
                    </a:lnTo>
                    <a:lnTo>
                      <a:pt x="2" y="94"/>
                    </a:lnTo>
                    <a:lnTo>
                      <a:pt x="2" y="96"/>
                    </a:lnTo>
                    <a:lnTo>
                      <a:pt x="2" y="96"/>
                    </a:lnTo>
                    <a:lnTo>
                      <a:pt x="0" y="100"/>
                    </a:lnTo>
                    <a:lnTo>
                      <a:pt x="0" y="104"/>
                    </a:lnTo>
                    <a:lnTo>
                      <a:pt x="0" y="108"/>
                    </a:lnTo>
                    <a:lnTo>
                      <a:pt x="0" y="108"/>
                    </a:lnTo>
                    <a:lnTo>
                      <a:pt x="0" y="110"/>
                    </a:lnTo>
                    <a:lnTo>
                      <a:pt x="0" y="112"/>
                    </a:lnTo>
                    <a:lnTo>
                      <a:pt x="2" y="112"/>
                    </a:lnTo>
                    <a:lnTo>
                      <a:pt x="2" y="114"/>
                    </a:lnTo>
                    <a:lnTo>
                      <a:pt x="2" y="114"/>
                    </a:lnTo>
                    <a:lnTo>
                      <a:pt x="4" y="114"/>
                    </a:lnTo>
                    <a:lnTo>
                      <a:pt x="4" y="116"/>
                    </a:lnTo>
                    <a:lnTo>
                      <a:pt x="6" y="116"/>
                    </a:lnTo>
                    <a:lnTo>
                      <a:pt x="8" y="116"/>
                    </a:lnTo>
                    <a:lnTo>
                      <a:pt x="10" y="118"/>
                    </a:lnTo>
                    <a:lnTo>
                      <a:pt x="10" y="118"/>
                    </a:lnTo>
                    <a:lnTo>
                      <a:pt x="10" y="118"/>
                    </a:lnTo>
                    <a:lnTo>
                      <a:pt x="12" y="120"/>
                    </a:lnTo>
                    <a:lnTo>
                      <a:pt x="12" y="120"/>
                    </a:lnTo>
                    <a:lnTo>
                      <a:pt x="12" y="120"/>
                    </a:lnTo>
                    <a:lnTo>
                      <a:pt x="12" y="122"/>
                    </a:lnTo>
                    <a:lnTo>
                      <a:pt x="12" y="124"/>
                    </a:lnTo>
                    <a:lnTo>
                      <a:pt x="12" y="126"/>
                    </a:lnTo>
                    <a:lnTo>
                      <a:pt x="12" y="128"/>
                    </a:lnTo>
                    <a:lnTo>
                      <a:pt x="12" y="130"/>
                    </a:lnTo>
                    <a:lnTo>
                      <a:pt x="12" y="134"/>
                    </a:lnTo>
                    <a:lnTo>
                      <a:pt x="12" y="134"/>
                    </a:lnTo>
                    <a:lnTo>
                      <a:pt x="12" y="136"/>
                    </a:lnTo>
                    <a:lnTo>
                      <a:pt x="12" y="136"/>
                    </a:lnTo>
                    <a:lnTo>
                      <a:pt x="12" y="136"/>
                    </a:lnTo>
                    <a:lnTo>
                      <a:pt x="14" y="138"/>
                    </a:lnTo>
                    <a:lnTo>
                      <a:pt x="14" y="138"/>
                    </a:lnTo>
                    <a:lnTo>
                      <a:pt x="16" y="138"/>
                    </a:lnTo>
                    <a:lnTo>
                      <a:pt x="16" y="138"/>
                    </a:lnTo>
                    <a:lnTo>
                      <a:pt x="18" y="138"/>
                    </a:lnTo>
                    <a:lnTo>
                      <a:pt x="20" y="138"/>
                    </a:lnTo>
                    <a:lnTo>
                      <a:pt x="22" y="138"/>
                    </a:lnTo>
                    <a:lnTo>
                      <a:pt x="24" y="138"/>
                    </a:lnTo>
                    <a:lnTo>
                      <a:pt x="24" y="138"/>
                    </a:lnTo>
                    <a:lnTo>
                      <a:pt x="26" y="140"/>
                    </a:lnTo>
                    <a:lnTo>
                      <a:pt x="26" y="140"/>
                    </a:lnTo>
                    <a:lnTo>
                      <a:pt x="26" y="142"/>
                    </a:lnTo>
                    <a:lnTo>
                      <a:pt x="26" y="142"/>
                    </a:lnTo>
                    <a:lnTo>
                      <a:pt x="26" y="144"/>
                    </a:lnTo>
                    <a:lnTo>
                      <a:pt x="26" y="146"/>
                    </a:lnTo>
                    <a:lnTo>
                      <a:pt x="26" y="150"/>
                    </a:lnTo>
                    <a:lnTo>
                      <a:pt x="26" y="154"/>
                    </a:lnTo>
                    <a:lnTo>
                      <a:pt x="26" y="156"/>
                    </a:lnTo>
                    <a:lnTo>
                      <a:pt x="26" y="158"/>
                    </a:lnTo>
                    <a:lnTo>
                      <a:pt x="26" y="158"/>
                    </a:lnTo>
                    <a:lnTo>
                      <a:pt x="28" y="160"/>
                    </a:lnTo>
                    <a:lnTo>
                      <a:pt x="28" y="160"/>
                    </a:lnTo>
                    <a:lnTo>
                      <a:pt x="28" y="162"/>
                    </a:lnTo>
                    <a:lnTo>
                      <a:pt x="30" y="162"/>
                    </a:lnTo>
                    <a:lnTo>
                      <a:pt x="30" y="162"/>
                    </a:lnTo>
                    <a:lnTo>
                      <a:pt x="32" y="162"/>
                    </a:lnTo>
                    <a:lnTo>
                      <a:pt x="34" y="162"/>
                    </a:lnTo>
                    <a:lnTo>
                      <a:pt x="34" y="162"/>
                    </a:lnTo>
                    <a:lnTo>
                      <a:pt x="36" y="162"/>
                    </a:lnTo>
                    <a:lnTo>
                      <a:pt x="36" y="162"/>
                    </a:lnTo>
                    <a:lnTo>
                      <a:pt x="38" y="164"/>
                    </a:lnTo>
                    <a:lnTo>
                      <a:pt x="38" y="166"/>
                    </a:lnTo>
                    <a:lnTo>
                      <a:pt x="40" y="168"/>
                    </a:lnTo>
                    <a:lnTo>
                      <a:pt x="40" y="170"/>
                    </a:lnTo>
                    <a:lnTo>
                      <a:pt x="42" y="170"/>
                    </a:lnTo>
                    <a:lnTo>
                      <a:pt x="44" y="172"/>
                    </a:lnTo>
                    <a:lnTo>
                      <a:pt x="46" y="174"/>
                    </a:lnTo>
                    <a:lnTo>
                      <a:pt x="48" y="174"/>
                    </a:lnTo>
                    <a:lnTo>
                      <a:pt x="52" y="176"/>
                    </a:lnTo>
                    <a:lnTo>
                      <a:pt x="56" y="176"/>
                    </a:lnTo>
                    <a:lnTo>
                      <a:pt x="58" y="176"/>
                    </a:lnTo>
                    <a:lnTo>
                      <a:pt x="60" y="176"/>
                    </a:lnTo>
                    <a:lnTo>
                      <a:pt x="60" y="176"/>
                    </a:lnTo>
                    <a:lnTo>
                      <a:pt x="62" y="176"/>
                    </a:lnTo>
                    <a:lnTo>
                      <a:pt x="62" y="176"/>
                    </a:lnTo>
                    <a:lnTo>
                      <a:pt x="64" y="176"/>
                    </a:lnTo>
                    <a:lnTo>
                      <a:pt x="64" y="174"/>
                    </a:lnTo>
                    <a:lnTo>
                      <a:pt x="66" y="174"/>
                    </a:lnTo>
                    <a:lnTo>
                      <a:pt x="66" y="172"/>
                    </a:lnTo>
                    <a:lnTo>
                      <a:pt x="66" y="170"/>
                    </a:lnTo>
                    <a:lnTo>
                      <a:pt x="68" y="170"/>
                    </a:lnTo>
                    <a:lnTo>
                      <a:pt x="68" y="168"/>
                    </a:lnTo>
                    <a:lnTo>
                      <a:pt x="70" y="166"/>
                    </a:lnTo>
                    <a:lnTo>
                      <a:pt x="70" y="166"/>
                    </a:lnTo>
                    <a:lnTo>
                      <a:pt x="70" y="166"/>
                    </a:lnTo>
                    <a:lnTo>
                      <a:pt x="72" y="166"/>
                    </a:lnTo>
                    <a:lnTo>
                      <a:pt x="74" y="166"/>
                    </a:lnTo>
                    <a:lnTo>
                      <a:pt x="76" y="166"/>
                    </a:lnTo>
                    <a:lnTo>
                      <a:pt x="76" y="166"/>
                    </a:lnTo>
                    <a:lnTo>
                      <a:pt x="78" y="166"/>
                    </a:lnTo>
                    <a:lnTo>
                      <a:pt x="80" y="166"/>
                    </a:lnTo>
                    <a:lnTo>
                      <a:pt x="82" y="168"/>
                    </a:lnTo>
                    <a:lnTo>
                      <a:pt x="84" y="168"/>
                    </a:lnTo>
                    <a:lnTo>
                      <a:pt x="84" y="168"/>
                    </a:lnTo>
                    <a:lnTo>
                      <a:pt x="84" y="170"/>
                    </a:lnTo>
                    <a:lnTo>
                      <a:pt x="86" y="172"/>
                    </a:lnTo>
                    <a:lnTo>
                      <a:pt x="86" y="174"/>
                    </a:lnTo>
                    <a:lnTo>
                      <a:pt x="86" y="176"/>
                    </a:lnTo>
                    <a:lnTo>
                      <a:pt x="88" y="178"/>
                    </a:lnTo>
                    <a:lnTo>
                      <a:pt x="88" y="180"/>
                    </a:lnTo>
                    <a:lnTo>
                      <a:pt x="88" y="182"/>
                    </a:lnTo>
                    <a:lnTo>
                      <a:pt x="90" y="182"/>
                    </a:lnTo>
                    <a:lnTo>
                      <a:pt x="90" y="182"/>
                    </a:lnTo>
                    <a:lnTo>
                      <a:pt x="90" y="184"/>
                    </a:lnTo>
                    <a:lnTo>
                      <a:pt x="92" y="184"/>
                    </a:lnTo>
                    <a:lnTo>
                      <a:pt x="92" y="184"/>
                    </a:lnTo>
                    <a:lnTo>
                      <a:pt x="94" y="184"/>
                    </a:lnTo>
                    <a:lnTo>
                      <a:pt x="98" y="184"/>
                    </a:lnTo>
                    <a:lnTo>
                      <a:pt x="100" y="184"/>
                    </a:lnTo>
                    <a:lnTo>
                      <a:pt x="104" y="184"/>
                    </a:lnTo>
                    <a:lnTo>
                      <a:pt x="106" y="184"/>
                    </a:lnTo>
                    <a:lnTo>
                      <a:pt x="108" y="184"/>
                    </a:lnTo>
                    <a:lnTo>
                      <a:pt x="108" y="182"/>
                    </a:lnTo>
                    <a:lnTo>
                      <a:pt x="110" y="182"/>
                    </a:lnTo>
                    <a:lnTo>
                      <a:pt x="110" y="182"/>
                    </a:lnTo>
                    <a:lnTo>
                      <a:pt x="110" y="180"/>
                    </a:lnTo>
                    <a:lnTo>
                      <a:pt x="112" y="180"/>
                    </a:lnTo>
                    <a:lnTo>
                      <a:pt x="112" y="178"/>
                    </a:lnTo>
                    <a:lnTo>
                      <a:pt x="112" y="176"/>
                    </a:lnTo>
                    <a:lnTo>
                      <a:pt x="112" y="172"/>
                    </a:lnTo>
                    <a:lnTo>
                      <a:pt x="114" y="170"/>
                    </a:lnTo>
                    <a:lnTo>
                      <a:pt x="114" y="170"/>
                    </a:lnTo>
                    <a:lnTo>
                      <a:pt x="114" y="168"/>
                    </a:lnTo>
                    <a:lnTo>
                      <a:pt x="116" y="166"/>
                    </a:lnTo>
                    <a:lnTo>
                      <a:pt x="118" y="164"/>
                    </a:lnTo>
                    <a:lnTo>
                      <a:pt x="120" y="160"/>
                    </a:lnTo>
                    <a:lnTo>
                      <a:pt x="120" y="158"/>
                    </a:lnTo>
                    <a:lnTo>
                      <a:pt x="122" y="158"/>
                    </a:lnTo>
                    <a:lnTo>
                      <a:pt x="122" y="156"/>
                    </a:lnTo>
                    <a:lnTo>
                      <a:pt x="122" y="154"/>
                    </a:lnTo>
                    <a:lnTo>
                      <a:pt x="120" y="150"/>
                    </a:lnTo>
                    <a:lnTo>
                      <a:pt x="120" y="148"/>
                    </a:lnTo>
                    <a:lnTo>
                      <a:pt x="120" y="146"/>
                    </a:lnTo>
                    <a:lnTo>
                      <a:pt x="120" y="144"/>
                    </a:lnTo>
                    <a:lnTo>
                      <a:pt x="120" y="144"/>
                    </a:lnTo>
                    <a:lnTo>
                      <a:pt x="122" y="144"/>
                    </a:lnTo>
                    <a:lnTo>
                      <a:pt x="122" y="142"/>
                    </a:lnTo>
                    <a:lnTo>
                      <a:pt x="122" y="142"/>
                    </a:lnTo>
                    <a:lnTo>
                      <a:pt x="124" y="140"/>
                    </a:lnTo>
                    <a:lnTo>
                      <a:pt x="126" y="138"/>
                    </a:lnTo>
                    <a:lnTo>
                      <a:pt x="126" y="138"/>
                    </a:lnTo>
                    <a:lnTo>
                      <a:pt x="130" y="136"/>
                    </a:lnTo>
                    <a:lnTo>
                      <a:pt x="132" y="134"/>
                    </a:lnTo>
                    <a:lnTo>
                      <a:pt x="132" y="134"/>
                    </a:lnTo>
                    <a:lnTo>
                      <a:pt x="134" y="132"/>
                    </a:lnTo>
                    <a:lnTo>
                      <a:pt x="134" y="132"/>
                    </a:lnTo>
                    <a:lnTo>
                      <a:pt x="134" y="130"/>
                    </a:lnTo>
                    <a:lnTo>
                      <a:pt x="134" y="130"/>
                    </a:lnTo>
                    <a:lnTo>
                      <a:pt x="136" y="126"/>
                    </a:lnTo>
                    <a:lnTo>
                      <a:pt x="136" y="124"/>
                    </a:lnTo>
                    <a:lnTo>
                      <a:pt x="136" y="120"/>
                    </a:lnTo>
                    <a:lnTo>
                      <a:pt x="138" y="116"/>
                    </a:lnTo>
                    <a:lnTo>
                      <a:pt x="138" y="112"/>
                    </a:lnTo>
                    <a:lnTo>
                      <a:pt x="138" y="112"/>
                    </a:lnTo>
                    <a:lnTo>
                      <a:pt x="138" y="110"/>
                    </a:lnTo>
                    <a:lnTo>
                      <a:pt x="140" y="108"/>
                    </a:lnTo>
                    <a:lnTo>
                      <a:pt x="140" y="108"/>
                    </a:lnTo>
                    <a:lnTo>
                      <a:pt x="140" y="108"/>
                    </a:lnTo>
                    <a:lnTo>
                      <a:pt x="142" y="108"/>
                    </a:lnTo>
                    <a:lnTo>
                      <a:pt x="142" y="106"/>
                    </a:lnTo>
                    <a:lnTo>
                      <a:pt x="144" y="106"/>
                    </a:lnTo>
                    <a:lnTo>
                      <a:pt x="146" y="106"/>
                    </a:lnTo>
                    <a:lnTo>
                      <a:pt x="148" y="104"/>
                    </a:lnTo>
                    <a:lnTo>
                      <a:pt x="150" y="104"/>
                    </a:lnTo>
                    <a:lnTo>
                      <a:pt x="152" y="104"/>
                    </a:lnTo>
                    <a:lnTo>
                      <a:pt x="152" y="104"/>
                    </a:lnTo>
                    <a:lnTo>
                      <a:pt x="152" y="102"/>
                    </a:lnTo>
                    <a:lnTo>
                      <a:pt x="152" y="102"/>
                    </a:lnTo>
                    <a:lnTo>
                      <a:pt x="154" y="102"/>
                    </a:lnTo>
                    <a:lnTo>
                      <a:pt x="154" y="100"/>
                    </a:lnTo>
                    <a:lnTo>
                      <a:pt x="154" y="98"/>
                    </a:lnTo>
                    <a:lnTo>
                      <a:pt x="154" y="96"/>
                    </a:lnTo>
                    <a:lnTo>
                      <a:pt x="154" y="94"/>
                    </a:lnTo>
                    <a:lnTo>
                      <a:pt x="154" y="92"/>
                    </a:lnTo>
                    <a:lnTo>
                      <a:pt x="154" y="90"/>
                    </a:lnTo>
                    <a:lnTo>
                      <a:pt x="152" y="88"/>
                    </a:lnTo>
                    <a:lnTo>
                      <a:pt x="152" y="88"/>
                    </a:lnTo>
                    <a:lnTo>
                      <a:pt x="152" y="86"/>
                    </a:lnTo>
                    <a:lnTo>
                      <a:pt x="150" y="86"/>
                    </a:lnTo>
                    <a:lnTo>
                      <a:pt x="148" y="84"/>
                    </a:lnTo>
                    <a:lnTo>
                      <a:pt x="146" y="82"/>
                    </a:lnTo>
                    <a:lnTo>
                      <a:pt x="144" y="82"/>
                    </a:lnTo>
                    <a:lnTo>
                      <a:pt x="142" y="80"/>
                    </a:lnTo>
                    <a:lnTo>
                      <a:pt x="140" y="80"/>
                    </a:lnTo>
                    <a:lnTo>
                      <a:pt x="140" y="78"/>
                    </a:lnTo>
                    <a:lnTo>
                      <a:pt x="138" y="78"/>
                    </a:lnTo>
                    <a:lnTo>
                      <a:pt x="138" y="76"/>
                    </a:lnTo>
                    <a:lnTo>
                      <a:pt x="138" y="76"/>
                    </a:lnTo>
                    <a:lnTo>
                      <a:pt x="138" y="74"/>
                    </a:lnTo>
                    <a:lnTo>
                      <a:pt x="138" y="72"/>
                    </a:lnTo>
                    <a:lnTo>
                      <a:pt x="138" y="68"/>
                    </a:lnTo>
                    <a:lnTo>
                      <a:pt x="138" y="62"/>
                    </a:lnTo>
                    <a:lnTo>
                      <a:pt x="138" y="58"/>
                    </a:lnTo>
                    <a:lnTo>
                      <a:pt x="138" y="56"/>
                    </a:lnTo>
                    <a:lnTo>
                      <a:pt x="138" y="52"/>
                    </a:lnTo>
                    <a:lnTo>
                      <a:pt x="144" y="48"/>
                    </a:lnTo>
                    <a:lnTo>
                      <a:pt x="150" y="44"/>
                    </a:lnTo>
                    <a:lnTo>
                      <a:pt x="152" y="42"/>
                    </a:lnTo>
                    <a:lnTo>
                      <a:pt x="154" y="42"/>
                    </a:lnTo>
                    <a:lnTo>
                      <a:pt x="158" y="38"/>
                    </a:lnTo>
                    <a:lnTo>
                      <a:pt x="160" y="36"/>
                    </a:lnTo>
                    <a:lnTo>
                      <a:pt x="162" y="36"/>
                    </a:lnTo>
                    <a:lnTo>
                      <a:pt x="162" y="34"/>
                    </a:lnTo>
                    <a:lnTo>
                      <a:pt x="164" y="34"/>
                    </a:lnTo>
                    <a:lnTo>
                      <a:pt x="164" y="32"/>
                    </a:lnTo>
                    <a:lnTo>
                      <a:pt x="164" y="32"/>
                    </a:lnTo>
                    <a:lnTo>
                      <a:pt x="164" y="32"/>
                    </a:lnTo>
                    <a:lnTo>
                      <a:pt x="164" y="30"/>
                    </a:lnTo>
                    <a:lnTo>
                      <a:pt x="164" y="28"/>
                    </a:lnTo>
                    <a:lnTo>
                      <a:pt x="164" y="26"/>
                    </a:lnTo>
                    <a:lnTo>
                      <a:pt x="164" y="24"/>
                    </a:lnTo>
                    <a:lnTo>
                      <a:pt x="164" y="22"/>
                    </a:lnTo>
                    <a:lnTo>
                      <a:pt x="162" y="20"/>
                    </a:lnTo>
                    <a:lnTo>
                      <a:pt x="162" y="18"/>
                    </a:lnTo>
                    <a:lnTo>
                      <a:pt x="160" y="16"/>
                    </a:lnTo>
                    <a:lnTo>
                      <a:pt x="160" y="16"/>
                    </a:lnTo>
                    <a:lnTo>
                      <a:pt x="160" y="16"/>
                    </a:lnTo>
                    <a:lnTo>
                      <a:pt x="158" y="16"/>
                    </a:lnTo>
                    <a:lnTo>
                      <a:pt x="156" y="16"/>
                    </a:lnTo>
                    <a:lnTo>
                      <a:pt x="154" y="14"/>
                    </a:lnTo>
                    <a:lnTo>
                      <a:pt x="152" y="14"/>
                    </a:lnTo>
                    <a:lnTo>
                      <a:pt x="146" y="14"/>
                    </a:lnTo>
                    <a:lnTo>
                      <a:pt x="144" y="14"/>
                    </a:lnTo>
                    <a:lnTo>
                      <a:pt x="142" y="14"/>
                    </a:lnTo>
                    <a:lnTo>
                      <a:pt x="140" y="12"/>
                    </a:lnTo>
                    <a:lnTo>
                      <a:pt x="138" y="12"/>
                    </a:lnTo>
                    <a:lnTo>
                      <a:pt x="132" y="10"/>
                    </a:lnTo>
                    <a:lnTo>
                      <a:pt x="130" y="8"/>
                    </a:lnTo>
                    <a:lnTo>
                      <a:pt x="128" y="6"/>
                    </a:lnTo>
                    <a:lnTo>
                      <a:pt x="124" y="4"/>
                    </a:lnTo>
                    <a:lnTo>
                      <a:pt x="122" y="2"/>
                    </a:lnTo>
                    <a:lnTo>
                      <a:pt x="120" y="2"/>
                    </a:lnTo>
                    <a:lnTo>
                      <a:pt x="120" y="0"/>
                    </a:lnTo>
                    <a:lnTo>
                      <a:pt x="118" y="0"/>
                    </a:lnTo>
                    <a:lnTo>
                      <a:pt x="116" y="0"/>
                    </a:lnTo>
                    <a:lnTo>
                      <a:pt x="116" y="0"/>
                    </a:lnTo>
                    <a:lnTo>
                      <a:pt x="116" y="0"/>
                    </a:lnTo>
                    <a:lnTo>
                      <a:pt x="114" y="0"/>
                    </a:lnTo>
                    <a:lnTo>
                      <a:pt x="114" y="2"/>
                    </a:lnTo>
                    <a:lnTo>
                      <a:pt x="114" y="2"/>
                    </a:lnTo>
                    <a:lnTo>
                      <a:pt x="114" y="4"/>
                    </a:lnTo>
                    <a:lnTo>
                      <a:pt x="114" y="6"/>
                    </a:lnTo>
                    <a:lnTo>
                      <a:pt x="112" y="8"/>
                    </a:lnTo>
                    <a:lnTo>
                      <a:pt x="112" y="10"/>
                    </a:lnTo>
                    <a:lnTo>
                      <a:pt x="112" y="12"/>
                    </a:lnTo>
                    <a:lnTo>
                      <a:pt x="112" y="14"/>
                    </a:lnTo>
                    <a:lnTo>
                      <a:pt x="110" y="14"/>
                    </a:lnTo>
                    <a:lnTo>
                      <a:pt x="108" y="16"/>
                    </a:lnTo>
                    <a:lnTo>
                      <a:pt x="106" y="16"/>
                    </a:lnTo>
                    <a:lnTo>
                      <a:pt x="104" y="18"/>
                    </a:lnTo>
                    <a:lnTo>
                      <a:pt x="102" y="18"/>
                    </a:lnTo>
                    <a:lnTo>
                      <a:pt x="102" y="20"/>
                    </a:lnTo>
                    <a:lnTo>
                      <a:pt x="102" y="20"/>
                    </a:lnTo>
                    <a:lnTo>
                      <a:pt x="100" y="20"/>
                    </a:lnTo>
                    <a:lnTo>
                      <a:pt x="100" y="22"/>
                    </a:lnTo>
                    <a:lnTo>
                      <a:pt x="100" y="24"/>
                    </a:lnTo>
                    <a:lnTo>
                      <a:pt x="98" y="26"/>
                    </a:lnTo>
                    <a:lnTo>
                      <a:pt x="98" y="30"/>
                    </a:lnTo>
                    <a:lnTo>
                      <a:pt x="98" y="34"/>
                    </a:lnTo>
                    <a:lnTo>
                      <a:pt x="98" y="38"/>
                    </a:lnTo>
                    <a:lnTo>
                      <a:pt x="92" y="40"/>
                    </a:lnTo>
                    <a:lnTo>
                      <a:pt x="88" y="42"/>
                    </a:lnTo>
                    <a:lnTo>
                      <a:pt x="84" y="44"/>
                    </a:lnTo>
                    <a:lnTo>
                      <a:pt x="82" y="46"/>
                    </a:lnTo>
                    <a:lnTo>
                      <a:pt x="78" y="48"/>
                    </a:lnTo>
                    <a:lnTo>
                      <a:pt x="76" y="50"/>
                    </a:lnTo>
                    <a:lnTo>
                      <a:pt x="74" y="50"/>
                    </a:lnTo>
                    <a:lnTo>
                      <a:pt x="72" y="52"/>
                    </a:lnTo>
                    <a:lnTo>
                      <a:pt x="72" y="54"/>
                    </a:lnTo>
                    <a:lnTo>
                      <a:pt x="70" y="54"/>
                    </a:lnTo>
                    <a:lnTo>
                      <a:pt x="70" y="54"/>
                    </a:lnTo>
                    <a:lnTo>
                      <a:pt x="70" y="56"/>
                    </a:lnTo>
                    <a:lnTo>
                      <a:pt x="68" y="62"/>
                    </a:lnTo>
                    <a:lnTo>
                      <a:pt x="66" y="64"/>
                    </a:lnTo>
                    <a:lnTo>
                      <a:pt x="66" y="66"/>
                    </a:lnTo>
                    <a:lnTo>
                      <a:pt x="66" y="66"/>
                    </a:lnTo>
                    <a:lnTo>
                      <a:pt x="64" y="68"/>
                    </a:lnTo>
                    <a:lnTo>
                      <a:pt x="64" y="68"/>
                    </a:lnTo>
                    <a:lnTo>
                      <a:pt x="64" y="68"/>
                    </a:lnTo>
                    <a:lnTo>
                      <a:pt x="62" y="68"/>
                    </a:lnTo>
                    <a:lnTo>
                      <a:pt x="62" y="70"/>
                    </a:lnTo>
                    <a:lnTo>
                      <a:pt x="60" y="70"/>
                    </a:lnTo>
                    <a:lnTo>
                      <a:pt x="60" y="68"/>
                    </a:lnTo>
                    <a:lnTo>
                      <a:pt x="58" y="68"/>
                    </a:lnTo>
                    <a:lnTo>
                      <a:pt x="54" y="68"/>
                    </a:lnTo>
                    <a:lnTo>
                      <a:pt x="52" y="68"/>
                    </a:lnTo>
                    <a:lnTo>
                      <a:pt x="50" y="66"/>
                    </a:lnTo>
                    <a:lnTo>
                      <a:pt x="48" y="66"/>
                    </a:lnTo>
                    <a:lnTo>
                      <a:pt x="48" y="66"/>
                    </a:lnTo>
                    <a:lnTo>
                      <a:pt x="46" y="66"/>
                    </a:lnTo>
                    <a:lnTo>
                      <a:pt x="46" y="68"/>
                    </a:lnTo>
                    <a:lnTo>
                      <a:pt x="46" y="68"/>
                    </a:lnTo>
                    <a:lnTo>
                      <a:pt x="44" y="68"/>
                    </a:lnTo>
                    <a:lnTo>
                      <a:pt x="44" y="70"/>
                    </a:lnTo>
                    <a:lnTo>
                      <a:pt x="44" y="70"/>
                    </a:lnTo>
                    <a:lnTo>
                      <a:pt x="44" y="72"/>
                    </a:lnTo>
                    <a:lnTo>
                      <a:pt x="44" y="74"/>
                    </a:lnTo>
                    <a:lnTo>
                      <a:pt x="42" y="78"/>
                    </a:lnTo>
                    <a:lnTo>
                      <a:pt x="42" y="80"/>
                    </a:lnTo>
                    <a:lnTo>
                      <a:pt x="42" y="82"/>
                    </a:lnTo>
                    <a:lnTo>
                      <a:pt x="40" y="84"/>
                    </a:lnTo>
                    <a:lnTo>
                      <a:pt x="40" y="86"/>
                    </a:lnTo>
                    <a:lnTo>
                      <a:pt x="38" y="88"/>
                    </a:lnTo>
                    <a:lnTo>
                      <a:pt x="38" y="88"/>
                    </a:lnTo>
                    <a:lnTo>
                      <a:pt x="36" y="90"/>
                    </a:lnTo>
                    <a:lnTo>
                      <a:pt x="36" y="90"/>
                    </a:lnTo>
                    <a:close/>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69" name="Freeform 217">
                <a:extLst>
                  <a:ext uri="{FF2B5EF4-FFF2-40B4-BE49-F238E27FC236}">
                    <a16:creationId xmlns:a16="http://schemas.microsoft.com/office/drawing/2014/main" id="{4B3471E6-0B81-4A12-869A-CBBE2D66FC19}"/>
                  </a:ext>
                </a:extLst>
              </p:cNvPr>
              <p:cNvSpPr>
                <a:spLocks/>
              </p:cNvSpPr>
              <p:nvPr/>
            </p:nvSpPr>
            <p:spPr bwMode="auto">
              <a:xfrm>
                <a:off x="7034503" y="4740442"/>
                <a:ext cx="158750" cy="196850"/>
              </a:xfrm>
              <a:custGeom>
                <a:avLst/>
                <a:gdLst>
                  <a:gd name="T0" fmla="*/ 26 w 100"/>
                  <a:gd name="T1" fmla="*/ 30 h 124"/>
                  <a:gd name="T2" fmla="*/ 22 w 100"/>
                  <a:gd name="T3" fmla="*/ 38 h 124"/>
                  <a:gd name="T4" fmla="*/ 16 w 100"/>
                  <a:gd name="T5" fmla="*/ 48 h 124"/>
                  <a:gd name="T6" fmla="*/ 14 w 100"/>
                  <a:gd name="T7" fmla="*/ 60 h 124"/>
                  <a:gd name="T8" fmla="*/ 6 w 100"/>
                  <a:gd name="T9" fmla="*/ 64 h 124"/>
                  <a:gd name="T10" fmla="*/ 2 w 100"/>
                  <a:gd name="T11" fmla="*/ 70 h 124"/>
                  <a:gd name="T12" fmla="*/ 0 w 100"/>
                  <a:gd name="T13" fmla="*/ 88 h 124"/>
                  <a:gd name="T14" fmla="*/ 4 w 100"/>
                  <a:gd name="T15" fmla="*/ 94 h 124"/>
                  <a:gd name="T16" fmla="*/ 14 w 100"/>
                  <a:gd name="T17" fmla="*/ 100 h 124"/>
                  <a:gd name="T18" fmla="*/ 16 w 100"/>
                  <a:gd name="T19" fmla="*/ 104 h 124"/>
                  <a:gd name="T20" fmla="*/ 18 w 100"/>
                  <a:gd name="T21" fmla="*/ 116 h 124"/>
                  <a:gd name="T22" fmla="*/ 24 w 100"/>
                  <a:gd name="T23" fmla="*/ 120 h 124"/>
                  <a:gd name="T24" fmla="*/ 30 w 100"/>
                  <a:gd name="T25" fmla="*/ 120 h 124"/>
                  <a:gd name="T26" fmla="*/ 34 w 100"/>
                  <a:gd name="T27" fmla="*/ 110 h 124"/>
                  <a:gd name="T28" fmla="*/ 34 w 100"/>
                  <a:gd name="T29" fmla="*/ 94 h 124"/>
                  <a:gd name="T30" fmla="*/ 40 w 100"/>
                  <a:gd name="T31" fmla="*/ 90 h 124"/>
                  <a:gd name="T32" fmla="*/ 46 w 100"/>
                  <a:gd name="T33" fmla="*/ 88 h 124"/>
                  <a:gd name="T34" fmla="*/ 46 w 100"/>
                  <a:gd name="T35" fmla="*/ 94 h 124"/>
                  <a:gd name="T36" fmla="*/ 44 w 100"/>
                  <a:gd name="T37" fmla="*/ 110 h 124"/>
                  <a:gd name="T38" fmla="*/ 48 w 100"/>
                  <a:gd name="T39" fmla="*/ 114 h 124"/>
                  <a:gd name="T40" fmla="*/ 56 w 100"/>
                  <a:gd name="T41" fmla="*/ 116 h 124"/>
                  <a:gd name="T42" fmla="*/ 60 w 100"/>
                  <a:gd name="T43" fmla="*/ 122 h 124"/>
                  <a:gd name="T44" fmla="*/ 70 w 100"/>
                  <a:gd name="T45" fmla="*/ 122 h 124"/>
                  <a:gd name="T46" fmla="*/ 72 w 100"/>
                  <a:gd name="T47" fmla="*/ 118 h 124"/>
                  <a:gd name="T48" fmla="*/ 70 w 100"/>
                  <a:gd name="T49" fmla="*/ 104 h 124"/>
                  <a:gd name="T50" fmla="*/ 60 w 100"/>
                  <a:gd name="T51" fmla="*/ 88 h 124"/>
                  <a:gd name="T52" fmla="*/ 52 w 100"/>
                  <a:gd name="T53" fmla="*/ 74 h 124"/>
                  <a:gd name="T54" fmla="*/ 56 w 100"/>
                  <a:gd name="T55" fmla="*/ 68 h 124"/>
                  <a:gd name="T56" fmla="*/ 66 w 100"/>
                  <a:gd name="T57" fmla="*/ 58 h 124"/>
                  <a:gd name="T58" fmla="*/ 70 w 100"/>
                  <a:gd name="T59" fmla="*/ 48 h 124"/>
                  <a:gd name="T60" fmla="*/ 68 w 100"/>
                  <a:gd name="T61" fmla="*/ 42 h 124"/>
                  <a:gd name="T62" fmla="*/ 62 w 100"/>
                  <a:gd name="T63" fmla="*/ 42 h 124"/>
                  <a:gd name="T64" fmla="*/ 52 w 100"/>
                  <a:gd name="T65" fmla="*/ 48 h 124"/>
                  <a:gd name="T66" fmla="*/ 44 w 100"/>
                  <a:gd name="T67" fmla="*/ 52 h 124"/>
                  <a:gd name="T68" fmla="*/ 40 w 100"/>
                  <a:gd name="T69" fmla="*/ 46 h 124"/>
                  <a:gd name="T70" fmla="*/ 38 w 100"/>
                  <a:gd name="T71" fmla="*/ 30 h 124"/>
                  <a:gd name="T72" fmla="*/ 34 w 100"/>
                  <a:gd name="T73" fmla="*/ 18 h 124"/>
                  <a:gd name="T74" fmla="*/ 36 w 100"/>
                  <a:gd name="T75" fmla="*/ 14 h 124"/>
                  <a:gd name="T76" fmla="*/ 44 w 100"/>
                  <a:gd name="T77" fmla="*/ 18 h 124"/>
                  <a:gd name="T78" fmla="*/ 52 w 100"/>
                  <a:gd name="T79" fmla="*/ 24 h 124"/>
                  <a:gd name="T80" fmla="*/ 64 w 100"/>
                  <a:gd name="T81" fmla="*/ 22 h 124"/>
                  <a:gd name="T82" fmla="*/ 70 w 100"/>
                  <a:gd name="T83" fmla="*/ 24 h 124"/>
                  <a:gd name="T84" fmla="*/ 78 w 100"/>
                  <a:gd name="T85" fmla="*/ 26 h 124"/>
                  <a:gd name="T86" fmla="*/ 96 w 100"/>
                  <a:gd name="T87" fmla="*/ 20 h 124"/>
                  <a:gd name="T88" fmla="*/ 100 w 100"/>
                  <a:gd name="T89" fmla="*/ 14 h 124"/>
                  <a:gd name="T90" fmla="*/ 96 w 100"/>
                  <a:gd name="T91" fmla="*/ 2 h 124"/>
                  <a:gd name="T92" fmla="*/ 92 w 100"/>
                  <a:gd name="T93" fmla="*/ 0 h 124"/>
                  <a:gd name="T94" fmla="*/ 86 w 100"/>
                  <a:gd name="T95" fmla="*/ 0 h 124"/>
                  <a:gd name="T96" fmla="*/ 82 w 100"/>
                  <a:gd name="T97" fmla="*/ 10 h 124"/>
                  <a:gd name="T98" fmla="*/ 74 w 100"/>
                  <a:gd name="T99" fmla="*/ 12 h 124"/>
                  <a:gd name="T100" fmla="*/ 50 w 100"/>
                  <a:gd name="T101" fmla="*/ 8 h 124"/>
                  <a:gd name="T102" fmla="*/ 32 w 100"/>
                  <a:gd name="T103" fmla="*/ 8 h 124"/>
                  <a:gd name="T104" fmla="*/ 28 w 100"/>
                  <a:gd name="T105"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0" h="124">
                    <a:moveTo>
                      <a:pt x="26" y="16"/>
                    </a:moveTo>
                    <a:lnTo>
                      <a:pt x="26" y="16"/>
                    </a:lnTo>
                    <a:lnTo>
                      <a:pt x="26" y="18"/>
                    </a:lnTo>
                    <a:lnTo>
                      <a:pt x="26" y="20"/>
                    </a:lnTo>
                    <a:lnTo>
                      <a:pt x="26" y="26"/>
                    </a:lnTo>
                    <a:lnTo>
                      <a:pt x="26" y="30"/>
                    </a:lnTo>
                    <a:lnTo>
                      <a:pt x="26" y="32"/>
                    </a:lnTo>
                    <a:lnTo>
                      <a:pt x="24" y="34"/>
                    </a:lnTo>
                    <a:lnTo>
                      <a:pt x="24" y="36"/>
                    </a:lnTo>
                    <a:lnTo>
                      <a:pt x="24" y="36"/>
                    </a:lnTo>
                    <a:lnTo>
                      <a:pt x="24" y="38"/>
                    </a:lnTo>
                    <a:lnTo>
                      <a:pt x="22" y="38"/>
                    </a:lnTo>
                    <a:lnTo>
                      <a:pt x="20" y="40"/>
                    </a:lnTo>
                    <a:lnTo>
                      <a:pt x="18" y="42"/>
                    </a:lnTo>
                    <a:lnTo>
                      <a:pt x="18" y="44"/>
                    </a:lnTo>
                    <a:lnTo>
                      <a:pt x="16" y="46"/>
                    </a:lnTo>
                    <a:lnTo>
                      <a:pt x="16" y="46"/>
                    </a:lnTo>
                    <a:lnTo>
                      <a:pt x="16" y="48"/>
                    </a:lnTo>
                    <a:lnTo>
                      <a:pt x="16" y="52"/>
                    </a:lnTo>
                    <a:lnTo>
                      <a:pt x="16" y="54"/>
                    </a:lnTo>
                    <a:lnTo>
                      <a:pt x="16" y="56"/>
                    </a:lnTo>
                    <a:lnTo>
                      <a:pt x="14" y="58"/>
                    </a:lnTo>
                    <a:lnTo>
                      <a:pt x="14" y="60"/>
                    </a:lnTo>
                    <a:lnTo>
                      <a:pt x="14" y="60"/>
                    </a:lnTo>
                    <a:lnTo>
                      <a:pt x="14" y="60"/>
                    </a:lnTo>
                    <a:lnTo>
                      <a:pt x="14" y="60"/>
                    </a:lnTo>
                    <a:lnTo>
                      <a:pt x="12" y="62"/>
                    </a:lnTo>
                    <a:lnTo>
                      <a:pt x="10" y="62"/>
                    </a:lnTo>
                    <a:lnTo>
                      <a:pt x="8" y="64"/>
                    </a:lnTo>
                    <a:lnTo>
                      <a:pt x="6" y="64"/>
                    </a:lnTo>
                    <a:lnTo>
                      <a:pt x="6" y="66"/>
                    </a:lnTo>
                    <a:lnTo>
                      <a:pt x="4" y="66"/>
                    </a:lnTo>
                    <a:lnTo>
                      <a:pt x="4" y="66"/>
                    </a:lnTo>
                    <a:lnTo>
                      <a:pt x="2" y="68"/>
                    </a:lnTo>
                    <a:lnTo>
                      <a:pt x="2" y="68"/>
                    </a:lnTo>
                    <a:lnTo>
                      <a:pt x="2" y="70"/>
                    </a:lnTo>
                    <a:lnTo>
                      <a:pt x="2" y="72"/>
                    </a:lnTo>
                    <a:lnTo>
                      <a:pt x="0" y="74"/>
                    </a:lnTo>
                    <a:lnTo>
                      <a:pt x="0" y="76"/>
                    </a:lnTo>
                    <a:lnTo>
                      <a:pt x="0" y="80"/>
                    </a:lnTo>
                    <a:lnTo>
                      <a:pt x="0" y="84"/>
                    </a:lnTo>
                    <a:lnTo>
                      <a:pt x="0" y="88"/>
                    </a:lnTo>
                    <a:lnTo>
                      <a:pt x="2" y="90"/>
                    </a:lnTo>
                    <a:lnTo>
                      <a:pt x="2" y="92"/>
                    </a:lnTo>
                    <a:lnTo>
                      <a:pt x="2" y="92"/>
                    </a:lnTo>
                    <a:lnTo>
                      <a:pt x="2" y="94"/>
                    </a:lnTo>
                    <a:lnTo>
                      <a:pt x="4" y="94"/>
                    </a:lnTo>
                    <a:lnTo>
                      <a:pt x="4" y="94"/>
                    </a:lnTo>
                    <a:lnTo>
                      <a:pt x="6" y="96"/>
                    </a:lnTo>
                    <a:lnTo>
                      <a:pt x="8" y="96"/>
                    </a:lnTo>
                    <a:lnTo>
                      <a:pt x="10" y="96"/>
                    </a:lnTo>
                    <a:lnTo>
                      <a:pt x="12" y="98"/>
                    </a:lnTo>
                    <a:lnTo>
                      <a:pt x="12" y="98"/>
                    </a:lnTo>
                    <a:lnTo>
                      <a:pt x="14" y="100"/>
                    </a:lnTo>
                    <a:lnTo>
                      <a:pt x="14" y="100"/>
                    </a:lnTo>
                    <a:lnTo>
                      <a:pt x="16" y="100"/>
                    </a:lnTo>
                    <a:lnTo>
                      <a:pt x="16" y="100"/>
                    </a:lnTo>
                    <a:lnTo>
                      <a:pt x="16" y="102"/>
                    </a:lnTo>
                    <a:lnTo>
                      <a:pt x="16" y="102"/>
                    </a:lnTo>
                    <a:lnTo>
                      <a:pt x="16" y="104"/>
                    </a:lnTo>
                    <a:lnTo>
                      <a:pt x="16" y="106"/>
                    </a:lnTo>
                    <a:lnTo>
                      <a:pt x="16" y="108"/>
                    </a:lnTo>
                    <a:lnTo>
                      <a:pt x="16" y="112"/>
                    </a:lnTo>
                    <a:lnTo>
                      <a:pt x="16" y="114"/>
                    </a:lnTo>
                    <a:lnTo>
                      <a:pt x="16" y="116"/>
                    </a:lnTo>
                    <a:lnTo>
                      <a:pt x="18" y="116"/>
                    </a:lnTo>
                    <a:lnTo>
                      <a:pt x="18" y="116"/>
                    </a:lnTo>
                    <a:lnTo>
                      <a:pt x="18" y="118"/>
                    </a:lnTo>
                    <a:lnTo>
                      <a:pt x="20" y="118"/>
                    </a:lnTo>
                    <a:lnTo>
                      <a:pt x="20" y="120"/>
                    </a:lnTo>
                    <a:lnTo>
                      <a:pt x="22" y="120"/>
                    </a:lnTo>
                    <a:lnTo>
                      <a:pt x="24" y="120"/>
                    </a:lnTo>
                    <a:lnTo>
                      <a:pt x="26" y="120"/>
                    </a:lnTo>
                    <a:lnTo>
                      <a:pt x="28" y="120"/>
                    </a:lnTo>
                    <a:lnTo>
                      <a:pt x="30" y="120"/>
                    </a:lnTo>
                    <a:lnTo>
                      <a:pt x="30" y="120"/>
                    </a:lnTo>
                    <a:lnTo>
                      <a:pt x="30" y="120"/>
                    </a:lnTo>
                    <a:lnTo>
                      <a:pt x="30" y="120"/>
                    </a:lnTo>
                    <a:lnTo>
                      <a:pt x="32" y="120"/>
                    </a:lnTo>
                    <a:lnTo>
                      <a:pt x="32" y="118"/>
                    </a:lnTo>
                    <a:lnTo>
                      <a:pt x="32" y="116"/>
                    </a:lnTo>
                    <a:lnTo>
                      <a:pt x="34" y="114"/>
                    </a:lnTo>
                    <a:lnTo>
                      <a:pt x="34" y="112"/>
                    </a:lnTo>
                    <a:lnTo>
                      <a:pt x="34" y="110"/>
                    </a:lnTo>
                    <a:lnTo>
                      <a:pt x="34" y="106"/>
                    </a:lnTo>
                    <a:lnTo>
                      <a:pt x="34" y="102"/>
                    </a:lnTo>
                    <a:lnTo>
                      <a:pt x="34" y="100"/>
                    </a:lnTo>
                    <a:lnTo>
                      <a:pt x="34" y="98"/>
                    </a:lnTo>
                    <a:lnTo>
                      <a:pt x="34" y="96"/>
                    </a:lnTo>
                    <a:lnTo>
                      <a:pt x="34" y="94"/>
                    </a:lnTo>
                    <a:lnTo>
                      <a:pt x="34" y="92"/>
                    </a:lnTo>
                    <a:lnTo>
                      <a:pt x="36" y="92"/>
                    </a:lnTo>
                    <a:lnTo>
                      <a:pt x="36" y="92"/>
                    </a:lnTo>
                    <a:lnTo>
                      <a:pt x="36" y="90"/>
                    </a:lnTo>
                    <a:lnTo>
                      <a:pt x="38" y="90"/>
                    </a:lnTo>
                    <a:lnTo>
                      <a:pt x="40" y="90"/>
                    </a:lnTo>
                    <a:lnTo>
                      <a:pt x="40" y="88"/>
                    </a:lnTo>
                    <a:lnTo>
                      <a:pt x="42" y="88"/>
                    </a:lnTo>
                    <a:lnTo>
                      <a:pt x="44" y="88"/>
                    </a:lnTo>
                    <a:lnTo>
                      <a:pt x="44" y="88"/>
                    </a:lnTo>
                    <a:lnTo>
                      <a:pt x="46" y="88"/>
                    </a:lnTo>
                    <a:lnTo>
                      <a:pt x="46" y="88"/>
                    </a:lnTo>
                    <a:lnTo>
                      <a:pt x="46" y="90"/>
                    </a:lnTo>
                    <a:lnTo>
                      <a:pt x="46" y="90"/>
                    </a:lnTo>
                    <a:lnTo>
                      <a:pt x="46" y="90"/>
                    </a:lnTo>
                    <a:lnTo>
                      <a:pt x="46" y="92"/>
                    </a:lnTo>
                    <a:lnTo>
                      <a:pt x="46" y="94"/>
                    </a:lnTo>
                    <a:lnTo>
                      <a:pt x="46" y="94"/>
                    </a:lnTo>
                    <a:lnTo>
                      <a:pt x="46" y="96"/>
                    </a:lnTo>
                    <a:lnTo>
                      <a:pt x="46" y="100"/>
                    </a:lnTo>
                    <a:lnTo>
                      <a:pt x="44" y="104"/>
                    </a:lnTo>
                    <a:lnTo>
                      <a:pt x="44" y="106"/>
                    </a:lnTo>
                    <a:lnTo>
                      <a:pt x="44" y="108"/>
                    </a:lnTo>
                    <a:lnTo>
                      <a:pt x="44" y="110"/>
                    </a:lnTo>
                    <a:lnTo>
                      <a:pt x="44" y="110"/>
                    </a:lnTo>
                    <a:lnTo>
                      <a:pt x="44" y="112"/>
                    </a:lnTo>
                    <a:lnTo>
                      <a:pt x="44" y="112"/>
                    </a:lnTo>
                    <a:lnTo>
                      <a:pt x="46" y="112"/>
                    </a:lnTo>
                    <a:lnTo>
                      <a:pt x="46" y="112"/>
                    </a:lnTo>
                    <a:lnTo>
                      <a:pt x="48" y="114"/>
                    </a:lnTo>
                    <a:lnTo>
                      <a:pt x="50" y="114"/>
                    </a:lnTo>
                    <a:lnTo>
                      <a:pt x="54" y="114"/>
                    </a:lnTo>
                    <a:lnTo>
                      <a:pt x="54" y="114"/>
                    </a:lnTo>
                    <a:lnTo>
                      <a:pt x="56" y="114"/>
                    </a:lnTo>
                    <a:lnTo>
                      <a:pt x="56" y="116"/>
                    </a:lnTo>
                    <a:lnTo>
                      <a:pt x="56" y="116"/>
                    </a:lnTo>
                    <a:lnTo>
                      <a:pt x="56" y="116"/>
                    </a:lnTo>
                    <a:lnTo>
                      <a:pt x="58" y="118"/>
                    </a:lnTo>
                    <a:lnTo>
                      <a:pt x="58" y="120"/>
                    </a:lnTo>
                    <a:lnTo>
                      <a:pt x="58" y="122"/>
                    </a:lnTo>
                    <a:lnTo>
                      <a:pt x="58" y="122"/>
                    </a:lnTo>
                    <a:lnTo>
                      <a:pt x="60" y="122"/>
                    </a:lnTo>
                    <a:lnTo>
                      <a:pt x="60" y="122"/>
                    </a:lnTo>
                    <a:lnTo>
                      <a:pt x="62" y="124"/>
                    </a:lnTo>
                    <a:lnTo>
                      <a:pt x="64" y="122"/>
                    </a:lnTo>
                    <a:lnTo>
                      <a:pt x="66" y="122"/>
                    </a:lnTo>
                    <a:lnTo>
                      <a:pt x="68" y="122"/>
                    </a:lnTo>
                    <a:lnTo>
                      <a:pt x="70" y="122"/>
                    </a:lnTo>
                    <a:lnTo>
                      <a:pt x="70" y="122"/>
                    </a:lnTo>
                    <a:lnTo>
                      <a:pt x="72" y="120"/>
                    </a:lnTo>
                    <a:lnTo>
                      <a:pt x="72" y="120"/>
                    </a:lnTo>
                    <a:lnTo>
                      <a:pt x="72" y="120"/>
                    </a:lnTo>
                    <a:lnTo>
                      <a:pt x="72" y="118"/>
                    </a:lnTo>
                    <a:lnTo>
                      <a:pt x="72" y="118"/>
                    </a:lnTo>
                    <a:lnTo>
                      <a:pt x="72" y="116"/>
                    </a:lnTo>
                    <a:lnTo>
                      <a:pt x="72" y="114"/>
                    </a:lnTo>
                    <a:lnTo>
                      <a:pt x="72" y="112"/>
                    </a:lnTo>
                    <a:lnTo>
                      <a:pt x="72" y="110"/>
                    </a:lnTo>
                    <a:lnTo>
                      <a:pt x="72" y="108"/>
                    </a:lnTo>
                    <a:lnTo>
                      <a:pt x="70" y="104"/>
                    </a:lnTo>
                    <a:lnTo>
                      <a:pt x="70" y="102"/>
                    </a:lnTo>
                    <a:lnTo>
                      <a:pt x="70" y="100"/>
                    </a:lnTo>
                    <a:lnTo>
                      <a:pt x="68" y="98"/>
                    </a:lnTo>
                    <a:lnTo>
                      <a:pt x="66" y="96"/>
                    </a:lnTo>
                    <a:lnTo>
                      <a:pt x="64" y="92"/>
                    </a:lnTo>
                    <a:lnTo>
                      <a:pt x="60" y="88"/>
                    </a:lnTo>
                    <a:lnTo>
                      <a:pt x="58" y="84"/>
                    </a:lnTo>
                    <a:lnTo>
                      <a:pt x="56" y="82"/>
                    </a:lnTo>
                    <a:lnTo>
                      <a:pt x="54" y="78"/>
                    </a:lnTo>
                    <a:lnTo>
                      <a:pt x="54" y="76"/>
                    </a:lnTo>
                    <a:lnTo>
                      <a:pt x="54" y="74"/>
                    </a:lnTo>
                    <a:lnTo>
                      <a:pt x="52" y="74"/>
                    </a:lnTo>
                    <a:lnTo>
                      <a:pt x="52" y="72"/>
                    </a:lnTo>
                    <a:lnTo>
                      <a:pt x="54" y="72"/>
                    </a:lnTo>
                    <a:lnTo>
                      <a:pt x="54" y="70"/>
                    </a:lnTo>
                    <a:lnTo>
                      <a:pt x="54" y="70"/>
                    </a:lnTo>
                    <a:lnTo>
                      <a:pt x="54" y="70"/>
                    </a:lnTo>
                    <a:lnTo>
                      <a:pt x="56" y="68"/>
                    </a:lnTo>
                    <a:lnTo>
                      <a:pt x="56" y="68"/>
                    </a:lnTo>
                    <a:lnTo>
                      <a:pt x="60" y="66"/>
                    </a:lnTo>
                    <a:lnTo>
                      <a:pt x="60" y="64"/>
                    </a:lnTo>
                    <a:lnTo>
                      <a:pt x="62" y="64"/>
                    </a:lnTo>
                    <a:lnTo>
                      <a:pt x="64" y="60"/>
                    </a:lnTo>
                    <a:lnTo>
                      <a:pt x="66" y="58"/>
                    </a:lnTo>
                    <a:lnTo>
                      <a:pt x="68" y="56"/>
                    </a:lnTo>
                    <a:lnTo>
                      <a:pt x="68" y="54"/>
                    </a:lnTo>
                    <a:lnTo>
                      <a:pt x="70" y="52"/>
                    </a:lnTo>
                    <a:lnTo>
                      <a:pt x="70" y="50"/>
                    </a:lnTo>
                    <a:lnTo>
                      <a:pt x="70" y="50"/>
                    </a:lnTo>
                    <a:lnTo>
                      <a:pt x="70" y="48"/>
                    </a:lnTo>
                    <a:lnTo>
                      <a:pt x="70" y="48"/>
                    </a:lnTo>
                    <a:lnTo>
                      <a:pt x="70" y="46"/>
                    </a:lnTo>
                    <a:lnTo>
                      <a:pt x="70" y="46"/>
                    </a:lnTo>
                    <a:lnTo>
                      <a:pt x="70" y="44"/>
                    </a:lnTo>
                    <a:lnTo>
                      <a:pt x="68" y="44"/>
                    </a:lnTo>
                    <a:lnTo>
                      <a:pt x="68" y="42"/>
                    </a:lnTo>
                    <a:lnTo>
                      <a:pt x="66" y="42"/>
                    </a:lnTo>
                    <a:lnTo>
                      <a:pt x="66" y="42"/>
                    </a:lnTo>
                    <a:lnTo>
                      <a:pt x="64" y="42"/>
                    </a:lnTo>
                    <a:lnTo>
                      <a:pt x="64" y="42"/>
                    </a:lnTo>
                    <a:lnTo>
                      <a:pt x="64" y="42"/>
                    </a:lnTo>
                    <a:lnTo>
                      <a:pt x="62" y="42"/>
                    </a:lnTo>
                    <a:lnTo>
                      <a:pt x="60" y="42"/>
                    </a:lnTo>
                    <a:lnTo>
                      <a:pt x="60" y="44"/>
                    </a:lnTo>
                    <a:lnTo>
                      <a:pt x="56" y="44"/>
                    </a:lnTo>
                    <a:lnTo>
                      <a:pt x="54" y="46"/>
                    </a:lnTo>
                    <a:lnTo>
                      <a:pt x="54" y="46"/>
                    </a:lnTo>
                    <a:lnTo>
                      <a:pt x="52" y="48"/>
                    </a:lnTo>
                    <a:lnTo>
                      <a:pt x="50" y="50"/>
                    </a:lnTo>
                    <a:lnTo>
                      <a:pt x="48" y="50"/>
                    </a:lnTo>
                    <a:lnTo>
                      <a:pt x="46" y="52"/>
                    </a:lnTo>
                    <a:lnTo>
                      <a:pt x="46" y="52"/>
                    </a:lnTo>
                    <a:lnTo>
                      <a:pt x="44" y="52"/>
                    </a:lnTo>
                    <a:lnTo>
                      <a:pt x="44" y="52"/>
                    </a:lnTo>
                    <a:lnTo>
                      <a:pt x="44" y="50"/>
                    </a:lnTo>
                    <a:lnTo>
                      <a:pt x="42" y="50"/>
                    </a:lnTo>
                    <a:lnTo>
                      <a:pt x="42" y="50"/>
                    </a:lnTo>
                    <a:lnTo>
                      <a:pt x="42" y="48"/>
                    </a:lnTo>
                    <a:lnTo>
                      <a:pt x="40" y="48"/>
                    </a:lnTo>
                    <a:lnTo>
                      <a:pt x="40" y="46"/>
                    </a:lnTo>
                    <a:lnTo>
                      <a:pt x="40" y="44"/>
                    </a:lnTo>
                    <a:lnTo>
                      <a:pt x="40" y="40"/>
                    </a:lnTo>
                    <a:lnTo>
                      <a:pt x="38" y="38"/>
                    </a:lnTo>
                    <a:lnTo>
                      <a:pt x="38" y="34"/>
                    </a:lnTo>
                    <a:lnTo>
                      <a:pt x="38" y="32"/>
                    </a:lnTo>
                    <a:lnTo>
                      <a:pt x="38" y="30"/>
                    </a:lnTo>
                    <a:lnTo>
                      <a:pt x="36" y="28"/>
                    </a:lnTo>
                    <a:lnTo>
                      <a:pt x="36" y="26"/>
                    </a:lnTo>
                    <a:lnTo>
                      <a:pt x="36" y="24"/>
                    </a:lnTo>
                    <a:lnTo>
                      <a:pt x="34" y="20"/>
                    </a:lnTo>
                    <a:lnTo>
                      <a:pt x="34" y="20"/>
                    </a:lnTo>
                    <a:lnTo>
                      <a:pt x="34" y="18"/>
                    </a:lnTo>
                    <a:lnTo>
                      <a:pt x="34" y="18"/>
                    </a:lnTo>
                    <a:lnTo>
                      <a:pt x="34" y="16"/>
                    </a:lnTo>
                    <a:lnTo>
                      <a:pt x="34" y="16"/>
                    </a:lnTo>
                    <a:lnTo>
                      <a:pt x="36" y="16"/>
                    </a:lnTo>
                    <a:lnTo>
                      <a:pt x="36" y="14"/>
                    </a:lnTo>
                    <a:lnTo>
                      <a:pt x="36" y="14"/>
                    </a:lnTo>
                    <a:lnTo>
                      <a:pt x="38" y="14"/>
                    </a:lnTo>
                    <a:lnTo>
                      <a:pt x="38" y="16"/>
                    </a:lnTo>
                    <a:lnTo>
                      <a:pt x="40" y="16"/>
                    </a:lnTo>
                    <a:lnTo>
                      <a:pt x="42" y="16"/>
                    </a:lnTo>
                    <a:lnTo>
                      <a:pt x="44" y="18"/>
                    </a:lnTo>
                    <a:lnTo>
                      <a:pt x="44" y="18"/>
                    </a:lnTo>
                    <a:lnTo>
                      <a:pt x="46" y="18"/>
                    </a:lnTo>
                    <a:lnTo>
                      <a:pt x="48" y="20"/>
                    </a:lnTo>
                    <a:lnTo>
                      <a:pt x="50" y="22"/>
                    </a:lnTo>
                    <a:lnTo>
                      <a:pt x="50" y="24"/>
                    </a:lnTo>
                    <a:lnTo>
                      <a:pt x="52" y="24"/>
                    </a:lnTo>
                    <a:lnTo>
                      <a:pt x="52" y="24"/>
                    </a:lnTo>
                    <a:lnTo>
                      <a:pt x="54" y="24"/>
                    </a:lnTo>
                    <a:lnTo>
                      <a:pt x="56" y="24"/>
                    </a:lnTo>
                    <a:lnTo>
                      <a:pt x="58" y="24"/>
                    </a:lnTo>
                    <a:lnTo>
                      <a:pt x="60" y="22"/>
                    </a:lnTo>
                    <a:lnTo>
                      <a:pt x="62" y="22"/>
                    </a:lnTo>
                    <a:lnTo>
                      <a:pt x="64" y="22"/>
                    </a:lnTo>
                    <a:lnTo>
                      <a:pt x="66" y="22"/>
                    </a:lnTo>
                    <a:lnTo>
                      <a:pt x="66" y="22"/>
                    </a:lnTo>
                    <a:lnTo>
                      <a:pt x="66" y="22"/>
                    </a:lnTo>
                    <a:lnTo>
                      <a:pt x="68" y="22"/>
                    </a:lnTo>
                    <a:lnTo>
                      <a:pt x="68" y="22"/>
                    </a:lnTo>
                    <a:lnTo>
                      <a:pt x="70" y="24"/>
                    </a:lnTo>
                    <a:lnTo>
                      <a:pt x="72" y="26"/>
                    </a:lnTo>
                    <a:lnTo>
                      <a:pt x="74" y="26"/>
                    </a:lnTo>
                    <a:lnTo>
                      <a:pt x="74" y="26"/>
                    </a:lnTo>
                    <a:lnTo>
                      <a:pt x="76" y="26"/>
                    </a:lnTo>
                    <a:lnTo>
                      <a:pt x="76" y="26"/>
                    </a:lnTo>
                    <a:lnTo>
                      <a:pt x="78" y="26"/>
                    </a:lnTo>
                    <a:lnTo>
                      <a:pt x="80" y="26"/>
                    </a:lnTo>
                    <a:lnTo>
                      <a:pt x="82" y="24"/>
                    </a:lnTo>
                    <a:lnTo>
                      <a:pt x="88" y="22"/>
                    </a:lnTo>
                    <a:lnTo>
                      <a:pt x="90" y="22"/>
                    </a:lnTo>
                    <a:lnTo>
                      <a:pt x="92" y="20"/>
                    </a:lnTo>
                    <a:lnTo>
                      <a:pt x="96" y="20"/>
                    </a:lnTo>
                    <a:lnTo>
                      <a:pt x="96" y="18"/>
                    </a:lnTo>
                    <a:lnTo>
                      <a:pt x="98" y="18"/>
                    </a:lnTo>
                    <a:lnTo>
                      <a:pt x="100" y="18"/>
                    </a:lnTo>
                    <a:lnTo>
                      <a:pt x="100" y="16"/>
                    </a:lnTo>
                    <a:lnTo>
                      <a:pt x="100" y="16"/>
                    </a:lnTo>
                    <a:lnTo>
                      <a:pt x="100" y="14"/>
                    </a:lnTo>
                    <a:lnTo>
                      <a:pt x="100" y="12"/>
                    </a:lnTo>
                    <a:lnTo>
                      <a:pt x="100" y="10"/>
                    </a:lnTo>
                    <a:lnTo>
                      <a:pt x="100" y="8"/>
                    </a:lnTo>
                    <a:lnTo>
                      <a:pt x="98" y="6"/>
                    </a:lnTo>
                    <a:lnTo>
                      <a:pt x="98" y="4"/>
                    </a:lnTo>
                    <a:lnTo>
                      <a:pt x="96" y="2"/>
                    </a:lnTo>
                    <a:lnTo>
                      <a:pt x="96" y="0"/>
                    </a:lnTo>
                    <a:lnTo>
                      <a:pt x="96" y="0"/>
                    </a:lnTo>
                    <a:lnTo>
                      <a:pt x="96" y="0"/>
                    </a:lnTo>
                    <a:lnTo>
                      <a:pt x="94" y="0"/>
                    </a:lnTo>
                    <a:lnTo>
                      <a:pt x="92" y="0"/>
                    </a:lnTo>
                    <a:lnTo>
                      <a:pt x="92" y="0"/>
                    </a:lnTo>
                    <a:lnTo>
                      <a:pt x="90" y="0"/>
                    </a:lnTo>
                    <a:lnTo>
                      <a:pt x="88" y="0"/>
                    </a:lnTo>
                    <a:lnTo>
                      <a:pt x="88" y="0"/>
                    </a:lnTo>
                    <a:lnTo>
                      <a:pt x="86" y="0"/>
                    </a:lnTo>
                    <a:lnTo>
                      <a:pt x="86" y="0"/>
                    </a:lnTo>
                    <a:lnTo>
                      <a:pt x="86" y="0"/>
                    </a:lnTo>
                    <a:lnTo>
                      <a:pt x="86" y="2"/>
                    </a:lnTo>
                    <a:lnTo>
                      <a:pt x="84" y="4"/>
                    </a:lnTo>
                    <a:lnTo>
                      <a:pt x="84" y="6"/>
                    </a:lnTo>
                    <a:lnTo>
                      <a:pt x="84" y="8"/>
                    </a:lnTo>
                    <a:lnTo>
                      <a:pt x="82" y="10"/>
                    </a:lnTo>
                    <a:lnTo>
                      <a:pt x="82" y="10"/>
                    </a:lnTo>
                    <a:lnTo>
                      <a:pt x="82" y="10"/>
                    </a:lnTo>
                    <a:lnTo>
                      <a:pt x="80" y="12"/>
                    </a:lnTo>
                    <a:lnTo>
                      <a:pt x="80" y="12"/>
                    </a:lnTo>
                    <a:lnTo>
                      <a:pt x="78" y="12"/>
                    </a:lnTo>
                    <a:lnTo>
                      <a:pt x="76" y="12"/>
                    </a:lnTo>
                    <a:lnTo>
                      <a:pt x="74" y="12"/>
                    </a:lnTo>
                    <a:lnTo>
                      <a:pt x="72" y="12"/>
                    </a:lnTo>
                    <a:lnTo>
                      <a:pt x="70" y="12"/>
                    </a:lnTo>
                    <a:lnTo>
                      <a:pt x="64" y="12"/>
                    </a:lnTo>
                    <a:lnTo>
                      <a:pt x="56" y="10"/>
                    </a:lnTo>
                    <a:lnTo>
                      <a:pt x="52" y="10"/>
                    </a:lnTo>
                    <a:lnTo>
                      <a:pt x="50" y="8"/>
                    </a:lnTo>
                    <a:lnTo>
                      <a:pt x="48" y="8"/>
                    </a:lnTo>
                    <a:lnTo>
                      <a:pt x="44" y="8"/>
                    </a:lnTo>
                    <a:lnTo>
                      <a:pt x="38" y="8"/>
                    </a:lnTo>
                    <a:lnTo>
                      <a:pt x="36" y="8"/>
                    </a:lnTo>
                    <a:lnTo>
                      <a:pt x="34" y="8"/>
                    </a:lnTo>
                    <a:lnTo>
                      <a:pt x="32" y="8"/>
                    </a:lnTo>
                    <a:lnTo>
                      <a:pt x="30" y="10"/>
                    </a:lnTo>
                    <a:lnTo>
                      <a:pt x="30" y="10"/>
                    </a:lnTo>
                    <a:lnTo>
                      <a:pt x="30" y="10"/>
                    </a:lnTo>
                    <a:lnTo>
                      <a:pt x="28" y="10"/>
                    </a:lnTo>
                    <a:lnTo>
                      <a:pt x="28" y="12"/>
                    </a:lnTo>
                    <a:lnTo>
                      <a:pt x="28" y="12"/>
                    </a:lnTo>
                    <a:lnTo>
                      <a:pt x="28" y="14"/>
                    </a:lnTo>
                    <a:lnTo>
                      <a:pt x="26" y="16"/>
                    </a:lnTo>
                    <a:close/>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70" name="Freeform 219">
                <a:extLst>
                  <a:ext uri="{FF2B5EF4-FFF2-40B4-BE49-F238E27FC236}">
                    <a16:creationId xmlns:a16="http://schemas.microsoft.com/office/drawing/2014/main" id="{1193FBAF-32B2-4E9B-B0A5-485A3CC3947A}"/>
                  </a:ext>
                </a:extLst>
              </p:cNvPr>
              <p:cNvSpPr>
                <a:spLocks/>
              </p:cNvSpPr>
              <p:nvPr/>
            </p:nvSpPr>
            <p:spPr bwMode="auto">
              <a:xfrm>
                <a:off x="7237703" y="4711867"/>
                <a:ext cx="38100" cy="85725"/>
              </a:xfrm>
              <a:custGeom>
                <a:avLst/>
                <a:gdLst>
                  <a:gd name="T0" fmla="*/ 12 w 24"/>
                  <a:gd name="T1" fmla="*/ 22 h 54"/>
                  <a:gd name="T2" fmla="*/ 12 w 24"/>
                  <a:gd name="T3" fmla="*/ 22 h 54"/>
                  <a:gd name="T4" fmla="*/ 8 w 24"/>
                  <a:gd name="T5" fmla="*/ 24 h 54"/>
                  <a:gd name="T6" fmla="*/ 4 w 24"/>
                  <a:gd name="T7" fmla="*/ 26 h 54"/>
                  <a:gd name="T8" fmla="*/ 0 w 24"/>
                  <a:gd name="T9" fmla="*/ 26 h 54"/>
                  <a:gd name="T10" fmla="*/ 0 w 24"/>
                  <a:gd name="T11" fmla="*/ 28 h 54"/>
                  <a:gd name="T12" fmla="*/ 0 w 24"/>
                  <a:gd name="T13" fmla="*/ 28 h 54"/>
                  <a:gd name="T14" fmla="*/ 0 w 24"/>
                  <a:gd name="T15" fmla="*/ 32 h 54"/>
                  <a:gd name="T16" fmla="*/ 0 w 24"/>
                  <a:gd name="T17" fmla="*/ 36 h 54"/>
                  <a:gd name="T18" fmla="*/ 2 w 24"/>
                  <a:gd name="T19" fmla="*/ 40 h 54"/>
                  <a:gd name="T20" fmla="*/ 4 w 24"/>
                  <a:gd name="T21" fmla="*/ 44 h 54"/>
                  <a:gd name="T22" fmla="*/ 6 w 24"/>
                  <a:gd name="T23" fmla="*/ 46 h 54"/>
                  <a:gd name="T24" fmla="*/ 10 w 24"/>
                  <a:gd name="T25" fmla="*/ 50 h 54"/>
                  <a:gd name="T26" fmla="*/ 14 w 24"/>
                  <a:gd name="T27" fmla="*/ 52 h 54"/>
                  <a:gd name="T28" fmla="*/ 16 w 24"/>
                  <a:gd name="T29" fmla="*/ 54 h 54"/>
                  <a:gd name="T30" fmla="*/ 18 w 24"/>
                  <a:gd name="T31" fmla="*/ 54 h 54"/>
                  <a:gd name="T32" fmla="*/ 20 w 24"/>
                  <a:gd name="T33" fmla="*/ 52 h 54"/>
                  <a:gd name="T34" fmla="*/ 20 w 24"/>
                  <a:gd name="T35" fmla="*/ 50 h 54"/>
                  <a:gd name="T36" fmla="*/ 22 w 24"/>
                  <a:gd name="T37" fmla="*/ 48 h 54"/>
                  <a:gd name="T38" fmla="*/ 22 w 24"/>
                  <a:gd name="T39" fmla="*/ 44 h 54"/>
                  <a:gd name="T40" fmla="*/ 22 w 24"/>
                  <a:gd name="T41" fmla="*/ 36 h 54"/>
                  <a:gd name="T42" fmla="*/ 24 w 24"/>
                  <a:gd name="T43" fmla="*/ 32 h 54"/>
                  <a:gd name="T44" fmla="*/ 24 w 24"/>
                  <a:gd name="T45" fmla="*/ 22 h 54"/>
                  <a:gd name="T46" fmla="*/ 24 w 24"/>
                  <a:gd name="T47" fmla="*/ 16 h 54"/>
                  <a:gd name="T48" fmla="*/ 24 w 24"/>
                  <a:gd name="T49" fmla="*/ 10 h 54"/>
                  <a:gd name="T50" fmla="*/ 24 w 24"/>
                  <a:gd name="T51" fmla="*/ 6 h 54"/>
                  <a:gd name="T52" fmla="*/ 22 w 24"/>
                  <a:gd name="T53" fmla="*/ 2 h 54"/>
                  <a:gd name="T54" fmla="*/ 20 w 24"/>
                  <a:gd name="T55" fmla="*/ 0 h 54"/>
                  <a:gd name="T56" fmla="*/ 20 w 24"/>
                  <a:gd name="T57" fmla="*/ 0 h 54"/>
                  <a:gd name="T58" fmla="*/ 18 w 24"/>
                  <a:gd name="T59" fmla="*/ 0 h 54"/>
                  <a:gd name="T60" fmla="*/ 16 w 24"/>
                  <a:gd name="T61" fmla="*/ 0 h 54"/>
                  <a:gd name="T62" fmla="*/ 14 w 24"/>
                  <a:gd name="T63" fmla="*/ 2 h 54"/>
                  <a:gd name="T64" fmla="*/ 12 w 24"/>
                  <a:gd name="T65" fmla="*/ 6 h 54"/>
                  <a:gd name="T66" fmla="*/ 12 w 24"/>
                  <a:gd name="T67" fmla="*/ 6 h 54"/>
                  <a:gd name="T68" fmla="*/ 12 w 24"/>
                  <a:gd name="T69" fmla="*/ 10 h 54"/>
                  <a:gd name="T70" fmla="*/ 12 w 24"/>
                  <a:gd name="T71" fmla="*/ 14 h 54"/>
                  <a:gd name="T72" fmla="*/ 12 w 24"/>
                  <a:gd name="T73" fmla="*/ 18 h 54"/>
                  <a:gd name="T74" fmla="*/ 12 w 24"/>
                  <a:gd name="T75" fmla="*/ 2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 h="54">
                    <a:moveTo>
                      <a:pt x="12" y="22"/>
                    </a:moveTo>
                    <a:lnTo>
                      <a:pt x="12" y="22"/>
                    </a:lnTo>
                    <a:lnTo>
                      <a:pt x="12" y="22"/>
                    </a:lnTo>
                    <a:lnTo>
                      <a:pt x="12" y="22"/>
                    </a:lnTo>
                    <a:lnTo>
                      <a:pt x="10" y="24"/>
                    </a:lnTo>
                    <a:lnTo>
                      <a:pt x="8" y="24"/>
                    </a:lnTo>
                    <a:lnTo>
                      <a:pt x="6" y="24"/>
                    </a:lnTo>
                    <a:lnTo>
                      <a:pt x="4" y="26"/>
                    </a:lnTo>
                    <a:lnTo>
                      <a:pt x="2" y="26"/>
                    </a:lnTo>
                    <a:lnTo>
                      <a:pt x="0" y="26"/>
                    </a:lnTo>
                    <a:lnTo>
                      <a:pt x="0" y="26"/>
                    </a:lnTo>
                    <a:lnTo>
                      <a:pt x="0" y="28"/>
                    </a:lnTo>
                    <a:lnTo>
                      <a:pt x="0" y="28"/>
                    </a:lnTo>
                    <a:lnTo>
                      <a:pt x="0" y="28"/>
                    </a:lnTo>
                    <a:lnTo>
                      <a:pt x="0" y="30"/>
                    </a:lnTo>
                    <a:lnTo>
                      <a:pt x="0" y="32"/>
                    </a:lnTo>
                    <a:lnTo>
                      <a:pt x="0" y="34"/>
                    </a:lnTo>
                    <a:lnTo>
                      <a:pt x="0" y="36"/>
                    </a:lnTo>
                    <a:lnTo>
                      <a:pt x="0" y="38"/>
                    </a:lnTo>
                    <a:lnTo>
                      <a:pt x="2" y="40"/>
                    </a:lnTo>
                    <a:lnTo>
                      <a:pt x="2" y="42"/>
                    </a:lnTo>
                    <a:lnTo>
                      <a:pt x="4" y="44"/>
                    </a:lnTo>
                    <a:lnTo>
                      <a:pt x="4" y="44"/>
                    </a:lnTo>
                    <a:lnTo>
                      <a:pt x="6" y="46"/>
                    </a:lnTo>
                    <a:lnTo>
                      <a:pt x="8" y="48"/>
                    </a:lnTo>
                    <a:lnTo>
                      <a:pt x="10" y="50"/>
                    </a:lnTo>
                    <a:lnTo>
                      <a:pt x="12" y="52"/>
                    </a:lnTo>
                    <a:lnTo>
                      <a:pt x="14" y="52"/>
                    </a:lnTo>
                    <a:lnTo>
                      <a:pt x="14" y="52"/>
                    </a:lnTo>
                    <a:lnTo>
                      <a:pt x="16" y="54"/>
                    </a:lnTo>
                    <a:lnTo>
                      <a:pt x="16" y="54"/>
                    </a:lnTo>
                    <a:lnTo>
                      <a:pt x="18" y="54"/>
                    </a:lnTo>
                    <a:lnTo>
                      <a:pt x="18" y="54"/>
                    </a:lnTo>
                    <a:lnTo>
                      <a:pt x="20" y="52"/>
                    </a:lnTo>
                    <a:lnTo>
                      <a:pt x="20" y="52"/>
                    </a:lnTo>
                    <a:lnTo>
                      <a:pt x="20" y="50"/>
                    </a:lnTo>
                    <a:lnTo>
                      <a:pt x="22" y="50"/>
                    </a:lnTo>
                    <a:lnTo>
                      <a:pt x="22" y="48"/>
                    </a:lnTo>
                    <a:lnTo>
                      <a:pt x="22" y="46"/>
                    </a:lnTo>
                    <a:lnTo>
                      <a:pt x="22" y="44"/>
                    </a:lnTo>
                    <a:lnTo>
                      <a:pt x="22" y="40"/>
                    </a:lnTo>
                    <a:lnTo>
                      <a:pt x="22" y="36"/>
                    </a:lnTo>
                    <a:lnTo>
                      <a:pt x="24" y="34"/>
                    </a:lnTo>
                    <a:lnTo>
                      <a:pt x="24" y="32"/>
                    </a:lnTo>
                    <a:lnTo>
                      <a:pt x="24" y="28"/>
                    </a:lnTo>
                    <a:lnTo>
                      <a:pt x="24" y="22"/>
                    </a:lnTo>
                    <a:lnTo>
                      <a:pt x="24" y="18"/>
                    </a:lnTo>
                    <a:lnTo>
                      <a:pt x="24" y="16"/>
                    </a:lnTo>
                    <a:lnTo>
                      <a:pt x="24" y="14"/>
                    </a:lnTo>
                    <a:lnTo>
                      <a:pt x="24" y="10"/>
                    </a:lnTo>
                    <a:lnTo>
                      <a:pt x="24" y="8"/>
                    </a:lnTo>
                    <a:lnTo>
                      <a:pt x="24" y="6"/>
                    </a:lnTo>
                    <a:lnTo>
                      <a:pt x="22" y="4"/>
                    </a:lnTo>
                    <a:lnTo>
                      <a:pt x="22" y="2"/>
                    </a:lnTo>
                    <a:lnTo>
                      <a:pt x="22" y="2"/>
                    </a:lnTo>
                    <a:lnTo>
                      <a:pt x="20" y="0"/>
                    </a:lnTo>
                    <a:lnTo>
                      <a:pt x="20" y="0"/>
                    </a:lnTo>
                    <a:lnTo>
                      <a:pt x="20" y="0"/>
                    </a:lnTo>
                    <a:lnTo>
                      <a:pt x="20" y="0"/>
                    </a:lnTo>
                    <a:lnTo>
                      <a:pt x="18" y="0"/>
                    </a:lnTo>
                    <a:lnTo>
                      <a:pt x="18" y="0"/>
                    </a:lnTo>
                    <a:lnTo>
                      <a:pt x="16" y="0"/>
                    </a:lnTo>
                    <a:lnTo>
                      <a:pt x="16" y="2"/>
                    </a:lnTo>
                    <a:lnTo>
                      <a:pt x="14" y="2"/>
                    </a:lnTo>
                    <a:lnTo>
                      <a:pt x="14" y="4"/>
                    </a:lnTo>
                    <a:lnTo>
                      <a:pt x="12" y="6"/>
                    </a:lnTo>
                    <a:lnTo>
                      <a:pt x="12" y="6"/>
                    </a:lnTo>
                    <a:lnTo>
                      <a:pt x="12" y="6"/>
                    </a:lnTo>
                    <a:lnTo>
                      <a:pt x="12" y="8"/>
                    </a:lnTo>
                    <a:lnTo>
                      <a:pt x="12" y="10"/>
                    </a:lnTo>
                    <a:lnTo>
                      <a:pt x="12" y="12"/>
                    </a:lnTo>
                    <a:lnTo>
                      <a:pt x="12" y="14"/>
                    </a:lnTo>
                    <a:lnTo>
                      <a:pt x="12" y="16"/>
                    </a:lnTo>
                    <a:lnTo>
                      <a:pt x="12" y="18"/>
                    </a:lnTo>
                    <a:lnTo>
                      <a:pt x="12" y="20"/>
                    </a:lnTo>
                    <a:lnTo>
                      <a:pt x="12" y="20"/>
                    </a:lnTo>
                    <a:lnTo>
                      <a:pt x="12" y="22"/>
                    </a:lnTo>
                    <a:close/>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71" name="Freeform 221">
                <a:extLst>
                  <a:ext uri="{FF2B5EF4-FFF2-40B4-BE49-F238E27FC236}">
                    <a16:creationId xmlns:a16="http://schemas.microsoft.com/office/drawing/2014/main" id="{152779DF-C965-4C43-8011-FA692D9938F1}"/>
                  </a:ext>
                </a:extLst>
              </p:cNvPr>
              <p:cNvSpPr>
                <a:spLocks/>
              </p:cNvSpPr>
              <p:nvPr/>
            </p:nvSpPr>
            <p:spPr bwMode="auto">
              <a:xfrm>
                <a:off x="7269453" y="4851567"/>
                <a:ext cx="57150" cy="31750"/>
              </a:xfrm>
              <a:custGeom>
                <a:avLst/>
                <a:gdLst>
                  <a:gd name="T0" fmla="*/ 4 w 36"/>
                  <a:gd name="T1" fmla="*/ 6 h 20"/>
                  <a:gd name="T2" fmla="*/ 4 w 36"/>
                  <a:gd name="T3" fmla="*/ 6 h 20"/>
                  <a:gd name="T4" fmla="*/ 4 w 36"/>
                  <a:gd name="T5" fmla="*/ 4 h 20"/>
                  <a:gd name="T6" fmla="*/ 6 w 36"/>
                  <a:gd name="T7" fmla="*/ 4 h 20"/>
                  <a:gd name="T8" fmla="*/ 8 w 36"/>
                  <a:gd name="T9" fmla="*/ 2 h 20"/>
                  <a:gd name="T10" fmla="*/ 10 w 36"/>
                  <a:gd name="T11" fmla="*/ 2 h 20"/>
                  <a:gd name="T12" fmla="*/ 14 w 36"/>
                  <a:gd name="T13" fmla="*/ 2 h 20"/>
                  <a:gd name="T14" fmla="*/ 16 w 36"/>
                  <a:gd name="T15" fmla="*/ 2 h 20"/>
                  <a:gd name="T16" fmla="*/ 18 w 36"/>
                  <a:gd name="T17" fmla="*/ 2 h 20"/>
                  <a:gd name="T18" fmla="*/ 22 w 36"/>
                  <a:gd name="T19" fmla="*/ 0 h 20"/>
                  <a:gd name="T20" fmla="*/ 22 w 36"/>
                  <a:gd name="T21" fmla="*/ 0 h 20"/>
                  <a:gd name="T22" fmla="*/ 24 w 36"/>
                  <a:gd name="T23" fmla="*/ 0 h 20"/>
                  <a:gd name="T24" fmla="*/ 26 w 36"/>
                  <a:gd name="T25" fmla="*/ 2 h 20"/>
                  <a:gd name="T26" fmla="*/ 26 w 36"/>
                  <a:gd name="T27" fmla="*/ 2 h 20"/>
                  <a:gd name="T28" fmla="*/ 28 w 36"/>
                  <a:gd name="T29" fmla="*/ 2 h 20"/>
                  <a:gd name="T30" fmla="*/ 28 w 36"/>
                  <a:gd name="T31" fmla="*/ 2 h 20"/>
                  <a:gd name="T32" fmla="*/ 30 w 36"/>
                  <a:gd name="T33" fmla="*/ 4 h 20"/>
                  <a:gd name="T34" fmla="*/ 30 w 36"/>
                  <a:gd name="T35" fmla="*/ 6 h 20"/>
                  <a:gd name="T36" fmla="*/ 32 w 36"/>
                  <a:gd name="T37" fmla="*/ 8 h 20"/>
                  <a:gd name="T38" fmla="*/ 34 w 36"/>
                  <a:gd name="T39" fmla="*/ 12 h 20"/>
                  <a:gd name="T40" fmla="*/ 34 w 36"/>
                  <a:gd name="T41" fmla="*/ 14 h 20"/>
                  <a:gd name="T42" fmla="*/ 36 w 36"/>
                  <a:gd name="T43" fmla="*/ 16 h 20"/>
                  <a:gd name="T44" fmla="*/ 36 w 36"/>
                  <a:gd name="T45" fmla="*/ 16 h 20"/>
                  <a:gd name="T46" fmla="*/ 36 w 36"/>
                  <a:gd name="T47" fmla="*/ 18 h 20"/>
                  <a:gd name="T48" fmla="*/ 36 w 36"/>
                  <a:gd name="T49" fmla="*/ 18 h 20"/>
                  <a:gd name="T50" fmla="*/ 36 w 36"/>
                  <a:gd name="T51" fmla="*/ 18 h 20"/>
                  <a:gd name="T52" fmla="*/ 36 w 36"/>
                  <a:gd name="T53" fmla="*/ 20 h 20"/>
                  <a:gd name="T54" fmla="*/ 34 w 36"/>
                  <a:gd name="T55" fmla="*/ 20 h 20"/>
                  <a:gd name="T56" fmla="*/ 34 w 36"/>
                  <a:gd name="T57" fmla="*/ 20 h 20"/>
                  <a:gd name="T58" fmla="*/ 34 w 36"/>
                  <a:gd name="T59" fmla="*/ 20 h 20"/>
                  <a:gd name="T60" fmla="*/ 32 w 36"/>
                  <a:gd name="T61" fmla="*/ 20 h 20"/>
                  <a:gd name="T62" fmla="*/ 32 w 36"/>
                  <a:gd name="T63" fmla="*/ 18 h 20"/>
                  <a:gd name="T64" fmla="*/ 30 w 36"/>
                  <a:gd name="T65" fmla="*/ 18 h 20"/>
                  <a:gd name="T66" fmla="*/ 26 w 36"/>
                  <a:gd name="T67" fmla="*/ 16 h 20"/>
                  <a:gd name="T68" fmla="*/ 24 w 36"/>
                  <a:gd name="T69" fmla="*/ 14 h 20"/>
                  <a:gd name="T70" fmla="*/ 24 w 36"/>
                  <a:gd name="T71" fmla="*/ 14 h 20"/>
                  <a:gd name="T72" fmla="*/ 22 w 36"/>
                  <a:gd name="T73" fmla="*/ 14 h 20"/>
                  <a:gd name="T74" fmla="*/ 18 w 36"/>
                  <a:gd name="T75" fmla="*/ 12 h 20"/>
                  <a:gd name="T76" fmla="*/ 14 w 36"/>
                  <a:gd name="T77" fmla="*/ 12 h 20"/>
                  <a:gd name="T78" fmla="*/ 14 w 36"/>
                  <a:gd name="T79" fmla="*/ 12 h 20"/>
                  <a:gd name="T80" fmla="*/ 12 w 36"/>
                  <a:gd name="T81" fmla="*/ 12 h 20"/>
                  <a:gd name="T82" fmla="*/ 10 w 36"/>
                  <a:gd name="T83" fmla="*/ 12 h 20"/>
                  <a:gd name="T84" fmla="*/ 10 w 36"/>
                  <a:gd name="T85" fmla="*/ 12 h 20"/>
                  <a:gd name="T86" fmla="*/ 6 w 36"/>
                  <a:gd name="T87" fmla="*/ 14 h 20"/>
                  <a:gd name="T88" fmla="*/ 4 w 36"/>
                  <a:gd name="T89" fmla="*/ 14 h 20"/>
                  <a:gd name="T90" fmla="*/ 2 w 36"/>
                  <a:gd name="T91" fmla="*/ 14 h 20"/>
                  <a:gd name="T92" fmla="*/ 2 w 36"/>
                  <a:gd name="T93" fmla="*/ 14 h 20"/>
                  <a:gd name="T94" fmla="*/ 0 w 36"/>
                  <a:gd name="T95" fmla="*/ 14 h 20"/>
                  <a:gd name="T96" fmla="*/ 0 w 36"/>
                  <a:gd name="T97" fmla="*/ 14 h 20"/>
                  <a:gd name="T98" fmla="*/ 0 w 36"/>
                  <a:gd name="T99" fmla="*/ 14 h 20"/>
                  <a:gd name="T100" fmla="*/ 0 w 36"/>
                  <a:gd name="T101" fmla="*/ 14 h 20"/>
                  <a:gd name="T102" fmla="*/ 0 w 36"/>
                  <a:gd name="T103" fmla="*/ 14 h 20"/>
                  <a:gd name="T104" fmla="*/ 0 w 36"/>
                  <a:gd name="T105" fmla="*/ 12 h 20"/>
                  <a:gd name="T106" fmla="*/ 0 w 36"/>
                  <a:gd name="T107" fmla="*/ 10 h 20"/>
                  <a:gd name="T108" fmla="*/ 0 w 36"/>
                  <a:gd name="T109" fmla="*/ 10 h 20"/>
                  <a:gd name="T110" fmla="*/ 2 w 36"/>
                  <a:gd name="T111" fmla="*/ 8 h 20"/>
                  <a:gd name="T112" fmla="*/ 2 w 36"/>
                  <a:gd name="T113" fmla="*/ 6 h 20"/>
                  <a:gd name="T114" fmla="*/ 2 w 36"/>
                  <a:gd name="T115" fmla="*/ 6 h 20"/>
                  <a:gd name="T116" fmla="*/ 4 w 36"/>
                  <a:gd name="T11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 h="20">
                    <a:moveTo>
                      <a:pt x="4" y="6"/>
                    </a:moveTo>
                    <a:lnTo>
                      <a:pt x="4" y="6"/>
                    </a:lnTo>
                    <a:lnTo>
                      <a:pt x="4" y="4"/>
                    </a:lnTo>
                    <a:lnTo>
                      <a:pt x="6" y="4"/>
                    </a:lnTo>
                    <a:lnTo>
                      <a:pt x="8" y="2"/>
                    </a:lnTo>
                    <a:lnTo>
                      <a:pt x="10" y="2"/>
                    </a:lnTo>
                    <a:lnTo>
                      <a:pt x="14" y="2"/>
                    </a:lnTo>
                    <a:lnTo>
                      <a:pt x="16" y="2"/>
                    </a:lnTo>
                    <a:lnTo>
                      <a:pt x="18" y="2"/>
                    </a:lnTo>
                    <a:lnTo>
                      <a:pt x="22" y="0"/>
                    </a:lnTo>
                    <a:lnTo>
                      <a:pt x="22" y="0"/>
                    </a:lnTo>
                    <a:lnTo>
                      <a:pt x="24" y="0"/>
                    </a:lnTo>
                    <a:lnTo>
                      <a:pt x="26" y="2"/>
                    </a:lnTo>
                    <a:lnTo>
                      <a:pt x="26" y="2"/>
                    </a:lnTo>
                    <a:lnTo>
                      <a:pt x="28" y="2"/>
                    </a:lnTo>
                    <a:lnTo>
                      <a:pt x="28" y="2"/>
                    </a:lnTo>
                    <a:lnTo>
                      <a:pt x="30" y="4"/>
                    </a:lnTo>
                    <a:lnTo>
                      <a:pt x="30" y="6"/>
                    </a:lnTo>
                    <a:lnTo>
                      <a:pt x="32" y="8"/>
                    </a:lnTo>
                    <a:lnTo>
                      <a:pt x="34" y="12"/>
                    </a:lnTo>
                    <a:lnTo>
                      <a:pt x="34" y="14"/>
                    </a:lnTo>
                    <a:lnTo>
                      <a:pt x="36" y="16"/>
                    </a:lnTo>
                    <a:lnTo>
                      <a:pt x="36" y="16"/>
                    </a:lnTo>
                    <a:lnTo>
                      <a:pt x="36" y="18"/>
                    </a:lnTo>
                    <a:lnTo>
                      <a:pt x="36" y="18"/>
                    </a:lnTo>
                    <a:lnTo>
                      <a:pt x="36" y="18"/>
                    </a:lnTo>
                    <a:lnTo>
                      <a:pt x="36" y="20"/>
                    </a:lnTo>
                    <a:lnTo>
                      <a:pt x="34" y="20"/>
                    </a:lnTo>
                    <a:lnTo>
                      <a:pt x="34" y="20"/>
                    </a:lnTo>
                    <a:lnTo>
                      <a:pt x="34" y="20"/>
                    </a:lnTo>
                    <a:lnTo>
                      <a:pt x="32" y="20"/>
                    </a:lnTo>
                    <a:lnTo>
                      <a:pt x="32" y="18"/>
                    </a:lnTo>
                    <a:lnTo>
                      <a:pt x="30" y="18"/>
                    </a:lnTo>
                    <a:lnTo>
                      <a:pt x="26" y="16"/>
                    </a:lnTo>
                    <a:lnTo>
                      <a:pt x="24" y="14"/>
                    </a:lnTo>
                    <a:lnTo>
                      <a:pt x="24" y="14"/>
                    </a:lnTo>
                    <a:lnTo>
                      <a:pt x="22" y="14"/>
                    </a:lnTo>
                    <a:lnTo>
                      <a:pt x="18" y="12"/>
                    </a:lnTo>
                    <a:lnTo>
                      <a:pt x="14" y="12"/>
                    </a:lnTo>
                    <a:lnTo>
                      <a:pt x="14" y="12"/>
                    </a:lnTo>
                    <a:lnTo>
                      <a:pt x="12" y="12"/>
                    </a:lnTo>
                    <a:lnTo>
                      <a:pt x="10" y="12"/>
                    </a:lnTo>
                    <a:lnTo>
                      <a:pt x="10" y="12"/>
                    </a:lnTo>
                    <a:lnTo>
                      <a:pt x="6" y="14"/>
                    </a:lnTo>
                    <a:lnTo>
                      <a:pt x="4" y="14"/>
                    </a:lnTo>
                    <a:lnTo>
                      <a:pt x="2" y="14"/>
                    </a:lnTo>
                    <a:lnTo>
                      <a:pt x="2" y="14"/>
                    </a:lnTo>
                    <a:lnTo>
                      <a:pt x="0" y="14"/>
                    </a:lnTo>
                    <a:lnTo>
                      <a:pt x="0" y="14"/>
                    </a:lnTo>
                    <a:lnTo>
                      <a:pt x="0" y="14"/>
                    </a:lnTo>
                    <a:lnTo>
                      <a:pt x="0" y="14"/>
                    </a:lnTo>
                    <a:lnTo>
                      <a:pt x="0" y="14"/>
                    </a:lnTo>
                    <a:lnTo>
                      <a:pt x="0" y="12"/>
                    </a:lnTo>
                    <a:lnTo>
                      <a:pt x="0" y="10"/>
                    </a:lnTo>
                    <a:lnTo>
                      <a:pt x="0" y="10"/>
                    </a:lnTo>
                    <a:lnTo>
                      <a:pt x="2" y="8"/>
                    </a:lnTo>
                    <a:lnTo>
                      <a:pt x="2" y="6"/>
                    </a:lnTo>
                    <a:lnTo>
                      <a:pt x="2" y="6"/>
                    </a:lnTo>
                    <a:lnTo>
                      <a:pt x="4" y="6"/>
                    </a:lnTo>
                    <a:close/>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72" name="Freeform 225">
                <a:extLst>
                  <a:ext uri="{FF2B5EF4-FFF2-40B4-BE49-F238E27FC236}">
                    <a16:creationId xmlns:a16="http://schemas.microsoft.com/office/drawing/2014/main" id="{B6C1D6F2-3EED-4754-A1CE-4FF8F38520EC}"/>
                  </a:ext>
                </a:extLst>
              </p:cNvPr>
              <p:cNvSpPr>
                <a:spLocks/>
              </p:cNvSpPr>
              <p:nvPr/>
            </p:nvSpPr>
            <p:spPr bwMode="auto">
              <a:xfrm>
                <a:off x="7399628" y="4803942"/>
                <a:ext cx="60325" cy="41275"/>
              </a:xfrm>
              <a:custGeom>
                <a:avLst/>
                <a:gdLst>
                  <a:gd name="T0" fmla="*/ 14 w 38"/>
                  <a:gd name="T1" fmla="*/ 24 h 26"/>
                  <a:gd name="T2" fmla="*/ 14 w 38"/>
                  <a:gd name="T3" fmla="*/ 24 h 26"/>
                  <a:gd name="T4" fmla="*/ 14 w 38"/>
                  <a:gd name="T5" fmla="*/ 24 h 26"/>
                  <a:gd name="T6" fmla="*/ 12 w 38"/>
                  <a:gd name="T7" fmla="*/ 24 h 26"/>
                  <a:gd name="T8" fmla="*/ 8 w 38"/>
                  <a:gd name="T9" fmla="*/ 24 h 26"/>
                  <a:gd name="T10" fmla="*/ 6 w 38"/>
                  <a:gd name="T11" fmla="*/ 26 h 26"/>
                  <a:gd name="T12" fmla="*/ 4 w 38"/>
                  <a:gd name="T13" fmla="*/ 26 h 26"/>
                  <a:gd name="T14" fmla="*/ 4 w 38"/>
                  <a:gd name="T15" fmla="*/ 26 h 26"/>
                  <a:gd name="T16" fmla="*/ 2 w 38"/>
                  <a:gd name="T17" fmla="*/ 26 h 26"/>
                  <a:gd name="T18" fmla="*/ 2 w 38"/>
                  <a:gd name="T19" fmla="*/ 24 h 26"/>
                  <a:gd name="T20" fmla="*/ 2 w 38"/>
                  <a:gd name="T21" fmla="*/ 24 h 26"/>
                  <a:gd name="T22" fmla="*/ 2 w 38"/>
                  <a:gd name="T23" fmla="*/ 24 h 26"/>
                  <a:gd name="T24" fmla="*/ 0 w 38"/>
                  <a:gd name="T25" fmla="*/ 24 h 26"/>
                  <a:gd name="T26" fmla="*/ 0 w 38"/>
                  <a:gd name="T27" fmla="*/ 22 h 26"/>
                  <a:gd name="T28" fmla="*/ 0 w 38"/>
                  <a:gd name="T29" fmla="*/ 22 h 26"/>
                  <a:gd name="T30" fmla="*/ 2 w 38"/>
                  <a:gd name="T31" fmla="*/ 20 h 26"/>
                  <a:gd name="T32" fmla="*/ 2 w 38"/>
                  <a:gd name="T33" fmla="*/ 20 h 26"/>
                  <a:gd name="T34" fmla="*/ 2 w 38"/>
                  <a:gd name="T35" fmla="*/ 16 h 26"/>
                  <a:gd name="T36" fmla="*/ 4 w 38"/>
                  <a:gd name="T37" fmla="*/ 14 h 26"/>
                  <a:gd name="T38" fmla="*/ 4 w 38"/>
                  <a:gd name="T39" fmla="*/ 10 h 26"/>
                  <a:gd name="T40" fmla="*/ 6 w 38"/>
                  <a:gd name="T41" fmla="*/ 6 h 26"/>
                  <a:gd name="T42" fmla="*/ 6 w 38"/>
                  <a:gd name="T43" fmla="*/ 4 h 26"/>
                  <a:gd name="T44" fmla="*/ 8 w 38"/>
                  <a:gd name="T45" fmla="*/ 4 h 26"/>
                  <a:gd name="T46" fmla="*/ 8 w 38"/>
                  <a:gd name="T47" fmla="*/ 2 h 26"/>
                  <a:gd name="T48" fmla="*/ 10 w 38"/>
                  <a:gd name="T49" fmla="*/ 2 h 26"/>
                  <a:gd name="T50" fmla="*/ 10 w 38"/>
                  <a:gd name="T51" fmla="*/ 2 h 26"/>
                  <a:gd name="T52" fmla="*/ 10 w 38"/>
                  <a:gd name="T53" fmla="*/ 2 h 26"/>
                  <a:gd name="T54" fmla="*/ 12 w 38"/>
                  <a:gd name="T55" fmla="*/ 0 h 26"/>
                  <a:gd name="T56" fmla="*/ 14 w 38"/>
                  <a:gd name="T57" fmla="*/ 0 h 26"/>
                  <a:gd name="T58" fmla="*/ 16 w 38"/>
                  <a:gd name="T59" fmla="*/ 2 h 26"/>
                  <a:gd name="T60" fmla="*/ 18 w 38"/>
                  <a:gd name="T61" fmla="*/ 2 h 26"/>
                  <a:gd name="T62" fmla="*/ 22 w 38"/>
                  <a:gd name="T63" fmla="*/ 2 h 26"/>
                  <a:gd name="T64" fmla="*/ 24 w 38"/>
                  <a:gd name="T65" fmla="*/ 4 h 26"/>
                  <a:gd name="T66" fmla="*/ 28 w 38"/>
                  <a:gd name="T67" fmla="*/ 4 h 26"/>
                  <a:gd name="T68" fmla="*/ 32 w 38"/>
                  <a:gd name="T69" fmla="*/ 4 h 26"/>
                  <a:gd name="T70" fmla="*/ 34 w 38"/>
                  <a:gd name="T71" fmla="*/ 6 h 26"/>
                  <a:gd name="T72" fmla="*/ 34 w 38"/>
                  <a:gd name="T73" fmla="*/ 6 h 26"/>
                  <a:gd name="T74" fmla="*/ 36 w 38"/>
                  <a:gd name="T75" fmla="*/ 6 h 26"/>
                  <a:gd name="T76" fmla="*/ 36 w 38"/>
                  <a:gd name="T77" fmla="*/ 6 h 26"/>
                  <a:gd name="T78" fmla="*/ 36 w 38"/>
                  <a:gd name="T79" fmla="*/ 6 h 26"/>
                  <a:gd name="T80" fmla="*/ 38 w 38"/>
                  <a:gd name="T81" fmla="*/ 8 h 26"/>
                  <a:gd name="T82" fmla="*/ 38 w 38"/>
                  <a:gd name="T83" fmla="*/ 8 h 26"/>
                  <a:gd name="T84" fmla="*/ 38 w 38"/>
                  <a:gd name="T85" fmla="*/ 8 h 26"/>
                  <a:gd name="T86" fmla="*/ 38 w 38"/>
                  <a:gd name="T87" fmla="*/ 10 h 26"/>
                  <a:gd name="T88" fmla="*/ 36 w 38"/>
                  <a:gd name="T89" fmla="*/ 10 h 26"/>
                  <a:gd name="T90" fmla="*/ 36 w 38"/>
                  <a:gd name="T91" fmla="*/ 12 h 26"/>
                  <a:gd name="T92" fmla="*/ 34 w 38"/>
                  <a:gd name="T93" fmla="*/ 14 h 26"/>
                  <a:gd name="T94" fmla="*/ 34 w 38"/>
                  <a:gd name="T95" fmla="*/ 16 h 26"/>
                  <a:gd name="T96" fmla="*/ 32 w 38"/>
                  <a:gd name="T97" fmla="*/ 18 h 26"/>
                  <a:gd name="T98" fmla="*/ 28 w 38"/>
                  <a:gd name="T99" fmla="*/ 20 h 26"/>
                  <a:gd name="T100" fmla="*/ 28 w 38"/>
                  <a:gd name="T101" fmla="*/ 22 h 26"/>
                  <a:gd name="T102" fmla="*/ 26 w 38"/>
                  <a:gd name="T103" fmla="*/ 24 h 26"/>
                  <a:gd name="T104" fmla="*/ 24 w 38"/>
                  <a:gd name="T105" fmla="*/ 24 h 26"/>
                  <a:gd name="T106" fmla="*/ 24 w 38"/>
                  <a:gd name="T107" fmla="*/ 24 h 26"/>
                  <a:gd name="T108" fmla="*/ 22 w 38"/>
                  <a:gd name="T109" fmla="*/ 24 h 26"/>
                  <a:gd name="T110" fmla="*/ 22 w 38"/>
                  <a:gd name="T111" fmla="*/ 24 h 26"/>
                  <a:gd name="T112" fmla="*/ 20 w 38"/>
                  <a:gd name="T113" fmla="*/ 24 h 26"/>
                  <a:gd name="T114" fmla="*/ 16 w 38"/>
                  <a:gd name="T115" fmla="*/ 24 h 26"/>
                  <a:gd name="T116" fmla="*/ 16 w 38"/>
                  <a:gd name="T117" fmla="*/ 24 h 26"/>
                  <a:gd name="T118" fmla="*/ 14 w 38"/>
                  <a:gd name="T119"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 h="26">
                    <a:moveTo>
                      <a:pt x="14" y="24"/>
                    </a:moveTo>
                    <a:lnTo>
                      <a:pt x="14" y="24"/>
                    </a:lnTo>
                    <a:lnTo>
                      <a:pt x="14" y="24"/>
                    </a:lnTo>
                    <a:lnTo>
                      <a:pt x="12" y="24"/>
                    </a:lnTo>
                    <a:lnTo>
                      <a:pt x="8" y="24"/>
                    </a:lnTo>
                    <a:lnTo>
                      <a:pt x="6" y="26"/>
                    </a:lnTo>
                    <a:lnTo>
                      <a:pt x="4" y="26"/>
                    </a:lnTo>
                    <a:lnTo>
                      <a:pt x="4" y="26"/>
                    </a:lnTo>
                    <a:lnTo>
                      <a:pt x="2" y="26"/>
                    </a:lnTo>
                    <a:lnTo>
                      <a:pt x="2" y="24"/>
                    </a:lnTo>
                    <a:lnTo>
                      <a:pt x="2" y="24"/>
                    </a:lnTo>
                    <a:lnTo>
                      <a:pt x="2" y="24"/>
                    </a:lnTo>
                    <a:lnTo>
                      <a:pt x="0" y="24"/>
                    </a:lnTo>
                    <a:lnTo>
                      <a:pt x="0" y="22"/>
                    </a:lnTo>
                    <a:lnTo>
                      <a:pt x="0" y="22"/>
                    </a:lnTo>
                    <a:lnTo>
                      <a:pt x="2" y="20"/>
                    </a:lnTo>
                    <a:lnTo>
                      <a:pt x="2" y="20"/>
                    </a:lnTo>
                    <a:lnTo>
                      <a:pt x="2" y="16"/>
                    </a:lnTo>
                    <a:lnTo>
                      <a:pt x="4" y="14"/>
                    </a:lnTo>
                    <a:lnTo>
                      <a:pt x="4" y="10"/>
                    </a:lnTo>
                    <a:lnTo>
                      <a:pt x="6" y="6"/>
                    </a:lnTo>
                    <a:lnTo>
                      <a:pt x="6" y="4"/>
                    </a:lnTo>
                    <a:lnTo>
                      <a:pt x="8" y="4"/>
                    </a:lnTo>
                    <a:lnTo>
                      <a:pt x="8" y="2"/>
                    </a:lnTo>
                    <a:lnTo>
                      <a:pt x="10" y="2"/>
                    </a:lnTo>
                    <a:lnTo>
                      <a:pt x="10" y="2"/>
                    </a:lnTo>
                    <a:lnTo>
                      <a:pt x="10" y="2"/>
                    </a:lnTo>
                    <a:lnTo>
                      <a:pt x="12" y="0"/>
                    </a:lnTo>
                    <a:lnTo>
                      <a:pt x="14" y="0"/>
                    </a:lnTo>
                    <a:lnTo>
                      <a:pt x="16" y="2"/>
                    </a:lnTo>
                    <a:lnTo>
                      <a:pt x="18" y="2"/>
                    </a:lnTo>
                    <a:lnTo>
                      <a:pt x="22" y="2"/>
                    </a:lnTo>
                    <a:lnTo>
                      <a:pt x="24" y="4"/>
                    </a:lnTo>
                    <a:lnTo>
                      <a:pt x="28" y="4"/>
                    </a:lnTo>
                    <a:lnTo>
                      <a:pt x="32" y="4"/>
                    </a:lnTo>
                    <a:lnTo>
                      <a:pt x="34" y="6"/>
                    </a:lnTo>
                    <a:lnTo>
                      <a:pt x="34" y="6"/>
                    </a:lnTo>
                    <a:lnTo>
                      <a:pt x="36" y="6"/>
                    </a:lnTo>
                    <a:lnTo>
                      <a:pt x="36" y="6"/>
                    </a:lnTo>
                    <a:lnTo>
                      <a:pt x="36" y="6"/>
                    </a:lnTo>
                    <a:lnTo>
                      <a:pt x="38" y="8"/>
                    </a:lnTo>
                    <a:lnTo>
                      <a:pt x="38" y="8"/>
                    </a:lnTo>
                    <a:lnTo>
                      <a:pt x="38" y="8"/>
                    </a:lnTo>
                    <a:lnTo>
                      <a:pt x="38" y="10"/>
                    </a:lnTo>
                    <a:lnTo>
                      <a:pt x="36" y="10"/>
                    </a:lnTo>
                    <a:lnTo>
                      <a:pt x="36" y="12"/>
                    </a:lnTo>
                    <a:lnTo>
                      <a:pt x="34" y="14"/>
                    </a:lnTo>
                    <a:lnTo>
                      <a:pt x="34" y="16"/>
                    </a:lnTo>
                    <a:lnTo>
                      <a:pt x="32" y="18"/>
                    </a:lnTo>
                    <a:lnTo>
                      <a:pt x="28" y="20"/>
                    </a:lnTo>
                    <a:lnTo>
                      <a:pt x="28" y="22"/>
                    </a:lnTo>
                    <a:lnTo>
                      <a:pt x="26" y="24"/>
                    </a:lnTo>
                    <a:lnTo>
                      <a:pt x="24" y="24"/>
                    </a:lnTo>
                    <a:lnTo>
                      <a:pt x="24" y="24"/>
                    </a:lnTo>
                    <a:lnTo>
                      <a:pt x="22" y="24"/>
                    </a:lnTo>
                    <a:lnTo>
                      <a:pt x="22" y="24"/>
                    </a:lnTo>
                    <a:lnTo>
                      <a:pt x="20" y="24"/>
                    </a:lnTo>
                    <a:lnTo>
                      <a:pt x="16" y="24"/>
                    </a:lnTo>
                    <a:lnTo>
                      <a:pt x="16" y="24"/>
                    </a:lnTo>
                    <a:lnTo>
                      <a:pt x="14" y="24"/>
                    </a:lnTo>
                    <a:close/>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73" name="Freeform 227">
                <a:extLst>
                  <a:ext uri="{FF2B5EF4-FFF2-40B4-BE49-F238E27FC236}">
                    <a16:creationId xmlns:a16="http://schemas.microsoft.com/office/drawing/2014/main" id="{7D14F0AD-A6F3-4BCA-A60B-1CD7692BC61B}"/>
                  </a:ext>
                </a:extLst>
              </p:cNvPr>
              <p:cNvSpPr>
                <a:spLocks/>
              </p:cNvSpPr>
              <p:nvPr/>
            </p:nvSpPr>
            <p:spPr bwMode="auto">
              <a:xfrm>
                <a:off x="7386928" y="4822992"/>
                <a:ext cx="228600" cy="206375"/>
              </a:xfrm>
              <a:custGeom>
                <a:avLst/>
                <a:gdLst>
                  <a:gd name="T0" fmla="*/ 120 w 144"/>
                  <a:gd name="T1" fmla="*/ 22 h 130"/>
                  <a:gd name="T2" fmla="*/ 88 w 144"/>
                  <a:gd name="T3" fmla="*/ 10 h 130"/>
                  <a:gd name="T4" fmla="*/ 80 w 144"/>
                  <a:gd name="T5" fmla="*/ 6 h 130"/>
                  <a:gd name="T6" fmla="*/ 76 w 144"/>
                  <a:gd name="T7" fmla="*/ 2 h 130"/>
                  <a:gd name="T8" fmla="*/ 72 w 144"/>
                  <a:gd name="T9" fmla="*/ 0 h 130"/>
                  <a:gd name="T10" fmla="*/ 66 w 144"/>
                  <a:gd name="T11" fmla="*/ 0 h 130"/>
                  <a:gd name="T12" fmla="*/ 60 w 144"/>
                  <a:gd name="T13" fmla="*/ 2 h 130"/>
                  <a:gd name="T14" fmla="*/ 56 w 144"/>
                  <a:gd name="T15" fmla="*/ 4 h 130"/>
                  <a:gd name="T16" fmla="*/ 50 w 144"/>
                  <a:gd name="T17" fmla="*/ 10 h 130"/>
                  <a:gd name="T18" fmla="*/ 42 w 144"/>
                  <a:gd name="T19" fmla="*/ 18 h 130"/>
                  <a:gd name="T20" fmla="*/ 38 w 144"/>
                  <a:gd name="T21" fmla="*/ 22 h 130"/>
                  <a:gd name="T22" fmla="*/ 26 w 144"/>
                  <a:gd name="T23" fmla="*/ 30 h 130"/>
                  <a:gd name="T24" fmla="*/ 20 w 144"/>
                  <a:gd name="T25" fmla="*/ 32 h 130"/>
                  <a:gd name="T26" fmla="*/ 8 w 144"/>
                  <a:gd name="T27" fmla="*/ 32 h 130"/>
                  <a:gd name="T28" fmla="*/ 4 w 144"/>
                  <a:gd name="T29" fmla="*/ 34 h 130"/>
                  <a:gd name="T30" fmla="*/ 2 w 144"/>
                  <a:gd name="T31" fmla="*/ 34 h 130"/>
                  <a:gd name="T32" fmla="*/ 0 w 144"/>
                  <a:gd name="T33" fmla="*/ 36 h 130"/>
                  <a:gd name="T34" fmla="*/ 2 w 144"/>
                  <a:gd name="T35" fmla="*/ 42 h 130"/>
                  <a:gd name="T36" fmla="*/ 6 w 144"/>
                  <a:gd name="T37" fmla="*/ 46 h 130"/>
                  <a:gd name="T38" fmla="*/ 8 w 144"/>
                  <a:gd name="T39" fmla="*/ 48 h 130"/>
                  <a:gd name="T40" fmla="*/ 12 w 144"/>
                  <a:gd name="T41" fmla="*/ 46 h 130"/>
                  <a:gd name="T42" fmla="*/ 18 w 144"/>
                  <a:gd name="T43" fmla="*/ 44 h 130"/>
                  <a:gd name="T44" fmla="*/ 22 w 144"/>
                  <a:gd name="T45" fmla="*/ 44 h 130"/>
                  <a:gd name="T46" fmla="*/ 28 w 144"/>
                  <a:gd name="T47" fmla="*/ 46 h 130"/>
                  <a:gd name="T48" fmla="*/ 38 w 144"/>
                  <a:gd name="T49" fmla="*/ 52 h 130"/>
                  <a:gd name="T50" fmla="*/ 54 w 144"/>
                  <a:gd name="T51" fmla="*/ 62 h 130"/>
                  <a:gd name="T52" fmla="*/ 64 w 144"/>
                  <a:gd name="T53" fmla="*/ 70 h 130"/>
                  <a:gd name="T54" fmla="*/ 70 w 144"/>
                  <a:gd name="T55" fmla="*/ 76 h 130"/>
                  <a:gd name="T56" fmla="*/ 70 w 144"/>
                  <a:gd name="T57" fmla="*/ 78 h 130"/>
                  <a:gd name="T58" fmla="*/ 72 w 144"/>
                  <a:gd name="T59" fmla="*/ 86 h 130"/>
                  <a:gd name="T60" fmla="*/ 72 w 144"/>
                  <a:gd name="T61" fmla="*/ 92 h 130"/>
                  <a:gd name="T62" fmla="*/ 70 w 144"/>
                  <a:gd name="T63" fmla="*/ 98 h 130"/>
                  <a:gd name="T64" fmla="*/ 68 w 144"/>
                  <a:gd name="T65" fmla="*/ 102 h 130"/>
                  <a:gd name="T66" fmla="*/ 64 w 144"/>
                  <a:gd name="T67" fmla="*/ 102 h 130"/>
                  <a:gd name="T68" fmla="*/ 58 w 144"/>
                  <a:gd name="T69" fmla="*/ 104 h 130"/>
                  <a:gd name="T70" fmla="*/ 56 w 144"/>
                  <a:gd name="T71" fmla="*/ 106 h 130"/>
                  <a:gd name="T72" fmla="*/ 54 w 144"/>
                  <a:gd name="T73" fmla="*/ 108 h 130"/>
                  <a:gd name="T74" fmla="*/ 54 w 144"/>
                  <a:gd name="T75" fmla="*/ 112 h 130"/>
                  <a:gd name="T76" fmla="*/ 56 w 144"/>
                  <a:gd name="T77" fmla="*/ 118 h 130"/>
                  <a:gd name="T78" fmla="*/ 58 w 144"/>
                  <a:gd name="T79" fmla="*/ 120 h 130"/>
                  <a:gd name="T80" fmla="*/ 62 w 144"/>
                  <a:gd name="T81" fmla="*/ 120 h 130"/>
                  <a:gd name="T82" fmla="*/ 72 w 144"/>
                  <a:gd name="T83" fmla="*/ 118 h 130"/>
                  <a:gd name="T84" fmla="*/ 80 w 144"/>
                  <a:gd name="T85" fmla="*/ 118 h 130"/>
                  <a:gd name="T86" fmla="*/ 90 w 144"/>
                  <a:gd name="T87" fmla="*/ 116 h 130"/>
                  <a:gd name="T88" fmla="*/ 94 w 144"/>
                  <a:gd name="T89" fmla="*/ 118 h 130"/>
                  <a:gd name="T90" fmla="*/ 98 w 144"/>
                  <a:gd name="T91" fmla="*/ 122 h 130"/>
                  <a:gd name="T92" fmla="*/ 100 w 144"/>
                  <a:gd name="T93" fmla="*/ 126 h 130"/>
                  <a:gd name="T94" fmla="*/ 106 w 144"/>
                  <a:gd name="T95" fmla="*/ 128 h 130"/>
                  <a:gd name="T96" fmla="*/ 112 w 144"/>
                  <a:gd name="T97" fmla="*/ 130 h 130"/>
                  <a:gd name="T98" fmla="*/ 118 w 144"/>
                  <a:gd name="T99" fmla="*/ 130 h 130"/>
                  <a:gd name="T100" fmla="*/ 124 w 144"/>
                  <a:gd name="T101" fmla="*/ 128 h 130"/>
                  <a:gd name="T102" fmla="*/ 130 w 144"/>
                  <a:gd name="T103" fmla="*/ 124 h 130"/>
                  <a:gd name="T104" fmla="*/ 134 w 144"/>
                  <a:gd name="T105" fmla="*/ 120 h 130"/>
                  <a:gd name="T106" fmla="*/ 138 w 144"/>
                  <a:gd name="T107" fmla="*/ 112 h 130"/>
                  <a:gd name="T108" fmla="*/ 144 w 144"/>
                  <a:gd name="T109" fmla="*/ 10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4" h="130">
                    <a:moveTo>
                      <a:pt x="128" y="24"/>
                    </a:moveTo>
                    <a:lnTo>
                      <a:pt x="128" y="24"/>
                    </a:lnTo>
                    <a:lnTo>
                      <a:pt x="120" y="22"/>
                    </a:lnTo>
                    <a:lnTo>
                      <a:pt x="112" y="18"/>
                    </a:lnTo>
                    <a:lnTo>
                      <a:pt x="96" y="12"/>
                    </a:lnTo>
                    <a:lnTo>
                      <a:pt x="88" y="10"/>
                    </a:lnTo>
                    <a:lnTo>
                      <a:pt x="84" y="8"/>
                    </a:lnTo>
                    <a:lnTo>
                      <a:pt x="82" y="6"/>
                    </a:lnTo>
                    <a:lnTo>
                      <a:pt x="80" y="6"/>
                    </a:lnTo>
                    <a:lnTo>
                      <a:pt x="80" y="4"/>
                    </a:lnTo>
                    <a:lnTo>
                      <a:pt x="78" y="2"/>
                    </a:lnTo>
                    <a:lnTo>
                      <a:pt x="76" y="2"/>
                    </a:lnTo>
                    <a:lnTo>
                      <a:pt x="74" y="0"/>
                    </a:lnTo>
                    <a:lnTo>
                      <a:pt x="74" y="0"/>
                    </a:lnTo>
                    <a:lnTo>
                      <a:pt x="72" y="0"/>
                    </a:lnTo>
                    <a:lnTo>
                      <a:pt x="70" y="0"/>
                    </a:lnTo>
                    <a:lnTo>
                      <a:pt x="68" y="0"/>
                    </a:lnTo>
                    <a:lnTo>
                      <a:pt x="66" y="0"/>
                    </a:lnTo>
                    <a:lnTo>
                      <a:pt x="64" y="0"/>
                    </a:lnTo>
                    <a:lnTo>
                      <a:pt x="62" y="2"/>
                    </a:lnTo>
                    <a:lnTo>
                      <a:pt x="60" y="2"/>
                    </a:lnTo>
                    <a:lnTo>
                      <a:pt x="58" y="2"/>
                    </a:lnTo>
                    <a:lnTo>
                      <a:pt x="56" y="4"/>
                    </a:lnTo>
                    <a:lnTo>
                      <a:pt x="56" y="4"/>
                    </a:lnTo>
                    <a:lnTo>
                      <a:pt x="54" y="4"/>
                    </a:lnTo>
                    <a:lnTo>
                      <a:pt x="52" y="6"/>
                    </a:lnTo>
                    <a:lnTo>
                      <a:pt x="50" y="10"/>
                    </a:lnTo>
                    <a:lnTo>
                      <a:pt x="48" y="12"/>
                    </a:lnTo>
                    <a:lnTo>
                      <a:pt x="44" y="16"/>
                    </a:lnTo>
                    <a:lnTo>
                      <a:pt x="42" y="18"/>
                    </a:lnTo>
                    <a:lnTo>
                      <a:pt x="42" y="20"/>
                    </a:lnTo>
                    <a:lnTo>
                      <a:pt x="40" y="22"/>
                    </a:lnTo>
                    <a:lnTo>
                      <a:pt x="38" y="22"/>
                    </a:lnTo>
                    <a:lnTo>
                      <a:pt x="32" y="26"/>
                    </a:lnTo>
                    <a:lnTo>
                      <a:pt x="28" y="28"/>
                    </a:lnTo>
                    <a:lnTo>
                      <a:pt x="26" y="30"/>
                    </a:lnTo>
                    <a:lnTo>
                      <a:pt x="24" y="30"/>
                    </a:lnTo>
                    <a:lnTo>
                      <a:pt x="22" y="30"/>
                    </a:lnTo>
                    <a:lnTo>
                      <a:pt x="20" y="32"/>
                    </a:lnTo>
                    <a:lnTo>
                      <a:pt x="16" y="32"/>
                    </a:lnTo>
                    <a:lnTo>
                      <a:pt x="10" y="32"/>
                    </a:lnTo>
                    <a:lnTo>
                      <a:pt x="8" y="32"/>
                    </a:lnTo>
                    <a:lnTo>
                      <a:pt x="8" y="32"/>
                    </a:lnTo>
                    <a:lnTo>
                      <a:pt x="6" y="34"/>
                    </a:lnTo>
                    <a:lnTo>
                      <a:pt x="4" y="34"/>
                    </a:lnTo>
                    <a:lnTo>
                      <a:pt x="2" y="34"/>
                    </a:lnTo>
                    <a:lnTo>
                      <a:pt x="2" y="34"/>
                    </a:lnTo>
                    <a:lnTo>
                      <a:pt x="2" y="34"/>
                    </a:lnTo>
                    <a:lnTo>
                      <a:pt x="0" y="36"/>
                    </a:lnTo>
                    <a:lnTo>
                      <a:pt x="0" y="36"/>
                    </a:lnTo>
                    <a:lnTo>
                      <a:pt x="0" y="36"/>
                    </a:lnTo>
                    <a:lnTo>
                      <a:pt x="2" y="38"/>
                    </a:lnTo>
                    <a:lnTo>
                      <a:pt x="2" y="40"/>
                    </a:lnTo>
                    <a:lnTo>
                      <a:pt x="2" y="42"/>
                    </a:lnTo>
                    <a:lnTo>
                      <a:pt x="4" y="44"/>
                    </a:lnTo>
                    <a:lnTo>
                      <a:pt x="4" y="44"/>
                    </a:lnTo>
                    <a:lnTo>
                      <a:pt x="6" y="46"/>
                    </a:lnTo>
                    <a:lnTo>
                      <a:pt x="8" y="46"/>
                    </a:lnTo>
                    <a:lnTo>
                      <a:pt x="8" y="46"/>
                    </a:lnTo>
                    <a:lnTo>
                      <a:pt x="8" y="48"/>
                    </a:lnTo>
                    <a:lnTo>
                      <a:pt x="10" y="48"/>
                    </a:lnTo>
                    <a:lnTo>
                      <a:pt x="10" y="46"/>
                    </a:lnTo>
                    <a:lnTo>
                      <a:pt x="12" y="46"/>
                    </a:lnTo>
                    <a:lnTo>
                      <a:pt x="14" y="46"/>
                    </a:lnTo>
                    <a:lnTo>
                      <a:pt x="16" y="46"/>
                    </a:lnTo>
                    <a:lnTo>
                      <a:pt x="18" y="44"/>
                    </a:lnTo>
                    <a:lnTo>
                      <a:pt x="20" y="44"/>
                    </a:lnTo>
                    <a:lnTo>
                      <a:pt x="22" y="44"/>
                    </a:lnTo>
                    <a:lnTo>
                      <a:pt x="22" y="44"/>
                    </a:lnTo>
                    <a:lnTo>
                      <a:pt x="24" y="44"/>
                    </a:lnTo>
                    <a:lnTo>
                      <a:pt x="24" y="44"/>
                    </a:lnTo>
                    <a:lnTo>
                      <a:pt x="28" y="46"/>
                    </a:lnTo>
                    <a:lnTo>
                      <a:pt x="30" y="48"/>
                    </a:lnTo>
                    <a:lnTo>
                      <a:pt x="32" y="50"/>
                    </a:lnTo>
                    <a:lnTo>
                      <a:pt x="38" y="52"/>
                    </a:lnTo>
                    <a:lnTo>
                      <a:pt x="42" y="56"/>
                    </a:lnTo>
                    <a:lnTo>
                      <a:pt x="50" y="60"/>
                    </a:lnTo>
                    <a:lnTo>
                      <a:pt x="54" y="62"/>
                    </a:lnTo>
                    <a:lnTo>
                      <a:pt x="56" y="64"/>
                    </a:lnTo>
                    <a:lnTo>
                      <a:pt x="60" y="68"/>
                    </a:lnTo>
                    <a:lnTo>
                      <a:pt x="64" y="70"/>
                    </a:lnTo>
                    <a:lnTo>
                      <a:pt x="66" y="72"/>
                    </a:lnTo>
                    <a:lnTo>
                      <a:pt x="68" y="74"/>
                    </a:lnTo>
                    <a:lnTo>
                      <a:pt x="70" y="76"/>
                    </a:lnTo>
                    <a:lnTo>
                      <a:pt x="70" y="76"/>
                    </a:lnTo>
                    <a:lnTo>
                      <a:pt x="70" y="78"/>
                    </a:lnTo>
                    <a:lnTo>
                      <a:pt x="70" y="78"/>
                    </a:lnTo>
                    <a:lnTo>
                      <a:pt x="72" y="80"/>
                    </a:lnTo>
                    <a:lnTo>
                      <a:pt x="72" y="84"/>
                    </a:lnTo>
                    <a:lnTo>
                      <a:pt x="72" y="86"/>
                    </a:lnTo>
                    <a:lnTo>
                      <a:pt x="72" y="88"/>
                    </a:lnTo>
                    <a:lnTo>
                      <a:pt x="72" y="90"/>
                    </a:lnTo>
                    <a:lnTo>
                      <a:pt x="72" y="92"/>
                    </a:lnTo>
                    <a:lnTo>
                      <a:pt x="72" y="94"/>
                    </a:lnTo>
                    <a:lnTo>
                      <a:pt x="70" y="96"/>
                    </a:lnTo>
                    <a:lnTo>
                      <a:pt x="70" y="98"/>
                    </a:lnTo>
                    <a:lnTo>
                      <a:pt x="68" y="100"/>
                    </a:lnTo>
                    <a:lnTo>
                      <a:pt x="68" y="100"/>
                    </a:lnTo>
                    <a:lnTo>
                      <a:pt x="68" y="102"/>
                    </a:lnTo>
                    <a:lnTo>
                      <a:pt x="68" y="102"/>
                    </a:lnTo>
                    <a:lnTo>
                      <a:pt x="66" y="102"/>
                    </a:lnTo>
                    <a:lnTo>
                      <a:pt x="64" y="102"/>
                    </a:lnTo>
                    <a:lnTo>
                      <a:pt x="60" y="104"/>
                    </a:lnTo>
                    <a:lnTo>
                      <a:pt x="60" y="104"/>
                    </a:lnTo>
                    <a:lnTo>
                      <a:pt x="58" y="104"/>
                    </a:lnTo>
                    <a:lnTo>
                      <a:pt x="56" y="106"/>
                    </a:lnTo>
                    <a:lnTo>
                      <a:pt x="56" y="106"/>
                    </a:lnTo>
                    <a:lnTo>
                      <a:pt x="56" y="106"/>
                    </a:lnTo>
                    <a:lnTo>
                      <a:pt x="54" y="106"/>
                    </a:lnTo>
                    <a:lnTo>
                      <a:pt x="54" y="108"/>
                    </a:lnTo>
                    <a:lnTo>
                      <a:pt x="54" y="108"/>
                    </a:lnTo>
                    <a:lnTo>
                      <a:pt x="54" y="110"/>
                    </a:lnTo>
                    <a:lnTo>
                      <a:pt x="54" y="112"/>
                    </a:lnTo>
                    <a:lnTo>
                      <a:pt x="54" y="112"/>
                    </a:lnTo>
                    <a:lnTo>
                      <a:pt x="56" y="114"/>
                    </a:lnTo>
                    <a:lnTo>
                      <a:pt x="56" y="116"/>
                    </a:lnTo>
                    <a:lnTo>
                      <a:pt x="56" y="118"/>
                    </a:lnTo>
                    <a:lnTo>
                      <a:pt x="58" y="118"/>
                    </a:lnTo>
                    <a:lnTo>
                      <a:pt x="58" y="118"/>
                    </a:lnTo>
                    <a:lnTo>
                      <a:pt x="58" y="120"/>
                    </a:lnTo>
                    <a:lnTo>
                      <a:pt x="60" y="120"/>
                    </a:lnTo>
                    <a:lnTo>
                      <a:pt x="60" y="120"/>
                    </a:lnTo>
                    <a:lnTo>
                      <a:pt x="62" y="120"/>
                    </a:lnTo>
                    <a:lnTo>
                      <a:pt x="64" y="120"/>
                    </a:lnTo>
                    <a:lnTo>
                      <a:pt x="66" y="120"/>
                    </a:lnTo>
                    <a:lnTo>
                      <a:pt x="72" y="118"/>
                    </a:lnTo>
                    <a:lnTo>
                      <a:pt x="74" y="118"/>
                    </a:lnTo>
                    <a:lnTo>
                      <a:pt x="76" y="118"/>
                    </a:lnTo>
                    <a:lnTo>
                      <a:pt x="80" y="118"/>
                    </a:lnTo>
                    <a:lnTo>
                      <a:pt x="86" y="118"/>
                    </a:lnTo>
                    <a:lnTo>
                      <a:pt x="88" y="116"/>
                    </a:lnTo>
                    <a:lnTo>
                      <a:pt x="90" y="116"/>
                    </a:lnTo>
                    <a:lnTo>
                      <a:pt x="92" y="118"/>
                    </a:lnTo>
                    <a:lnTo>
                      <a:pt x="94" y="118"/>
                    </a:lnTo>
                    <a:lnTo>
                      <a:pt x="94" y="118"/>
                    </a:lnTo>
                    <a:lnTo>
                      <a:pt x="94" y="118"/>
                    </a:lnTo>
                    <a:lnTo>
                      <a:pt x="96" y="120"/>
                    </a:lnTo>
                    <a:lnTo>
                      <a:pt x="98" y="122"/>
                    </a:lnTo>
                    <a:lnTo>
                      <a:pt x="98" y="124"/>
                    </a:lnTo>
                    <a:lnTo>
                      <a:pt x="100" y="124"/>
                    </a:lnTo>
                    <a:lnTo>
                      <a:pt x="100" y="126"/>
                    </a:lnTo>
                    <a:lnTo>
                      <a:pt x="102" y="126"/>
                    </a:lnTo>
                    <a:lnTo>
                      <a:pt x="104" y="128"/>
                    </a:lnTo>
                    <a:lnTo>
                      <a:pt x="106" y="128"/>
                    </a:lnTo>
                    <a:lnTo>
                      <a:pt x="108" y="130"/>
                    </a:lnTo>
                    <a:lnTo>
                      <a:pt x="110" y="130"/>
                    </a:lnTo>
                    <a:lnTo>
                      <a:pt x="112" y="130"/>
                    </a:lnTo>
                    <a:lnTo>
                      <a:pt x="112" y="130"/>
                    </a:lnTo>
                    <a:lnTo>
                      <a:pt x="114" y="130"/>
                    </a:lnTo>
                    <a:lnTo>
                      <a:pt x="118" y="130"/>
                    </a:lnTo>
                    <a:lnTo>
                      <a:pt x="120" y="130"/>
                    </a:lnTo>
                    <a:lnTo>
                      <a:pt x="122" y="128"/>
                    </a:lnTo>
                    <a:lnTo>
                      <a:pt x="124" y="128"/>
                    </a:lnTo>
                    <a:lnTo>
                      <a:pt x="128" y="126"/>
                    </a:lnTo>
                    <a:lnTo>
                      <a:pt x="128" y="126"/>
                    </a:lnTo>
                    <a:lnTo>
                      <a:pt x="130" y="124"/>
                    </a:lnTo>
                    <a:lnTo>
                      <a:pt x="132" y="124"/>
                    </a:lnTo>
                    <a:lnTo>
                      <a:pt x="132" y="122"/>
                    </a:lnTo>
                    <a:lnTo>
                      <a:pt x="134" y="120"/>
                    </a:lnTo>
                    <a:lnTo>
                      <a:pt x="134" y="118"/>
                    </a:lnTo>
                    <a:lnTo>
                      <a:pt x="136" y="114"/>
                    </a:lnTo>
                    <a:lnTo>
                      <a:pt x="138" y="112"/>
                    </a:lnTo>
                    <a:lnTo>
                      <a:pt x="138" y="110"/>
                    </a:lnTo>
                    <a:lnTo>
                      <a:pt x="142" y="104"/>
                    </a:lnTo>
                    <a:lnTo>
                      <a:pt x="144" y="100"/>
                    </a:lnTo>
                    <a:lnTo>
                      <a:pt x="128" y="24"/>
                    </a:lnTo>
                    <a:close/>
                  </a:path>
                </a:pathLst>
              </a:custGeom>
              <a:grp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grpSp>
        <p:sp>
          <p:nvSpPr>
            <p:cNvPr id="450" name="Freeform 157">
              <a:extLst>
                <a:ext uri="{FF2B5EF4-FFF2-40B4-BE49-F238E27FC236}">
                  <a16:creationId xmlns:a16="http://schemas.microsoft.com/office/drawing/2014/main" id="{CDCA42BF-2C83-4146-8DFB-A673B08A8838}"/>
                </a:ext>
              </a:extLst>
            </p:cNvPr>
            <p:cNvSpPr>
              <a:spLocks/>
            </p:cNvSpPr>
            <p:nvPr/>
          </p:nvSpPr>
          <p:spPr bwMode="auto">
            <a:xfrm>
              <a:off x="9168947" y="3892428"/>
              <a:ext cx="30258" cy="41034"/>
            </a:xfrm>
            <a:custGeom>
              <a:avLst/>
              <a:gdLst>
                <a:gd name="T0" fmla="*/ 14 w 16"/>
                <a:gd name="T1" fmla="*/ 0 h 24"/>
                <a:gd name="T2" fmla="*/ 14 w 16"/>
                <a:gd name="T3" fmla="*/ 0 h 24"/>
                <a:gd name="T4" fmla="*/ 12 w 16"/>
                <a:gd name="T5" fmla="*/ 0 h 24"/>
                <a:gd name="T6" fmla="*/ 10 w 16"/>
                <a:gd name="T7" fmla="*/ 2 h 24"/>
                <a:gd name="T8" fmla="*/ 8 w 16"/>
                <a:gd name="T9" fmla="*/ 2 h 24"/>
                <a:gd name="T10" fmla="*/ 6 w 16"/>
                <a:gd name="T11" fmla="*/ 4 h 24"/>
                <a:gd name="T12" fmla="*/ 4 w 16"/>
                <a:gd name="T13" fmla="*/ 6 h 24"/>
                <a:gd name="T14" fmla="*/ 4 w 16"/>
                <a:gd name="T15" fmla="*/ 6 h 24"/>
                <a:gd name="T16" fmla="*/ 2 w 16"/>
                <a:gd name="T17" fmla="*/ 6 h 24"/>
                <a:gd name="T18" fmla="*/ 2 w 16"/>
                <a:gd name="T19" fmla="*/ 6 h 24"/>
                <a:gd name="T20" fmla="*/ 2 w 16"/>
                <a:gd name="T21" fmla="*/ 8 h 24"/>
                <a:gd name="T22" fmla="*/ 2 w 16"/>
                <a:gd name="T23" fmla="*/ 10 h 24"/>
                <a:gd name="T24" fmla="*/ 0 w 16"/>
                <a:gd name="T25" fmla="*/ 14 h 24"/>
                <a:gd name="T26" fmla="*/ 0 w 16"/>
                <a:gd name="T27" fmla="*/ 16 h 24"/>
                <a:gd name="T28" fmla="*/ 0 w 16"/>
                <a:gd name="T29" fmla="*/ 22 h 24"/>
                <a:gd name="T30" fmla="*/ 0 w 16"/>
                <a:gd name="T31" fmla="*/ 24 h 24"/>
                <a:gd name="T32" fmla="*/ 2 w 16"/>
                <a:gd name="T33" fmla="*/ 24 h 24"/>
                <a:gd name="T34" fmla="*/ 6 w 16"/>
                <a:gd name="T35" fmla="*/ 22 h 24"/>
                <a:gd name="T36" fmla="*/ 8 w 16"/>
                <a:gd name="T37" fmla="*/ 20 h 24"/>
                <a:gd name="T38" fmla="*/ 10 w 16"/>
                <a:gd name="T39" fmla="*/ 18 h 24"/>
                <a:gd name="T40" fmla="*/ 12 w 16"/>
                <a:gd name="T41" fmla="*/ 18 h 24"/>
                <a:gd name="T42" fmla="*/ 12 w 16"/>
                <a:gd name="T43" fmla="*/ 16 h 24"/>
                <a:gd name="T44" fmla="*/ 14 w 16"/>
                <a:gd name="T45" fmla="*/ 16 h 24"/>
                <a:gd name="T46" fmla="*/ 14 w 16"/>
                <a:gd name="T47" fmla="*/ 14 h 24"/>
                <a:gd name="T48" fmla="*/ 16 w 16"/>
                <a:gd name="T49" fmla="*/ 12 h 24"/>
                <a:gd name="T50" fmla="*/ 16 w 16"/>
                <a:gd name="T51" fmla="*/ 10 h 24"/>
                <a:gd name="T52" fmla="*/ 16 w 16"/>
                <a:gd name="T53" fmla="*/ 8 h 24"/>
                <a:gd name="T54" fmla="*/ 16 w 16"/>
                <a:gd name="T55" fmla="*/ 8 h 24"/>
                <a:gd name="T56" fmla="*/ 16 w 16"/>
                <a:gd name="T57" fmla="*/ 6 h 24"/>
                <a:gd name="T58" fmla="*/ 16 w 16"/>
                <a:gd name="T59" fmla="*/ 6 h 24"/>
                <a:gd name="T60" fmla="*/ 16 w 16"/>
                <a:gd name="T61" fmla="*/ 2 h 24"/>
                <a:gd name="T62" fmla="*/ 14 w 16"/>
                <a:gd name="T6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 h="24">
                  <a:moveTo>
                    <a:pt x="14" y="0"/>
                  </a:moveTo>
                  <a:lnTo>
                    <a:pt x="14" y="0"/>
                  </a:lnTo>
                  <a:lnTo>
                    <a:pt x="12" y="0"/>
                  </a:lnTo>
                  <a:lnTo>
                    <a:pt x="10" y="2"/>
                  </a:lnTo>
                  <a:lnTo>
                    <a:pt x="8" y="2"/>
                  </a:lnTo>
                  <a:lnTo>
                    <a:pt x="6" y="4"/>
                  </a:lnTo>
                  <a:lnTo>
                    <a:pt x="4" y="6"/>
                  </a:lnTo>
                  <a:lnTo>
                    <a:pt x="4" y="6"/>
                  </a:lnTo>
                  <a:lnTo>
                    <a:pt x="2" y="6"/>
                  </a:lnTo>
                  <a:lnTo>
                    <a:pt x="2" y="6"/>
                  </a:lnTo>
                  <a:lnTo>
                    <a:pt x="2" y="8"/>
                  </a:lnTo>
                  <a:lnTo>
                    <a:pt x="2" y="10"/>
                  </a:lnTo>
                  <a:lnTo>
                    <a:pt x="0" y="14"/>
                  </a:lnTo>
                  <a:lnTo>
                    <a:pt x="0" y="16"/>
                  </a:lnTo>
                  <a:lnTo>
                    <a:pt x="0" y="22"/>
                  </a:lnTo>
                  <a:lnTo>
                    <a:pt x="0" y="24"/>
                  </a:lnTo>
                  <a:lnTo>
                    <a:pt x="2" y="24"/>
                  </a:lnTo>
                  <a:lnTo>
                    <a:pt x="6" y="22"/>
                  </a:lnTo>
                  <a:lnTo>
                    <a:pt x="8" y="20"/>
                  </a:lnTo>
                  <a:lnTo>
                    <a:pt x="10" y="18"/>
                  </a:lnTo>
                  <a:lnTo>
                    <a:pt x="12" y="18"/>
                  </a:lnTo>
                  <a:lnTo>
                    <a:pt x="12" y="16"/>
                  </a:lnTo>
                  <a:lnTo>
                    <a:pt x="14" y="16"/>
                  </a:lnTo>
                  <a:lnTo>
                    <a:pt x="14" y="14"/>
                  </a:lnTo>
                  <a:lnTo>
                    <a:pt x="16" y="12"/>
                  </a:lnTo>
                  <a:lnTo>
                    <a:pt x="16" y="10"/>
                  </a:lnTo>
                  <a:lnTo>
                    <a:pt x="16" y="8"/>
                  </a:lnTo>
                  <a:lnTo>
                    <a:pt x="16" y="8"/>
                  </a:lnTo>
                  <a:lnTo>
                    <a:pt x="16" y="6"/>
                  </a:lnTo>
                  <a:lnTo>
                    <a:pt x="16" y="6"/>
                  </a:lnTo>
                  <a:lnTo>
                    <a:pt x="16" y="2"/>
                  </a:lnTo>
                  <a:lnTo>
                    <a:pt x="14" y="0"/>
                  </a:lnTo>
                  <a:close/>
                </a:path>
              </a:pathLst>
            </a:custGeom>
            <a:solidFill>
              <a:schemeClr val="bg2"/>
            </a:solidFill>
            <a:ln w="9525">
              <a:solidFill>
                <a:srgbClr val="FFFFFF"/>
              </a:solid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51" name="Freeform 158">
              <a:extLst>
                <a:ext uri="{FF2B5EF4-FFF2-40B4-BE49-F238E27FC236}">
                  <a16:creationId xmlns:a16="http://schemas.microsoft.com/office/drawing/2014/main" id="{F13BFD5A-A10F-4F94-91A2-2EC384D0BEA2}"/>
                </a:ext>
              </a:extLst>
            </p:cNvPr>
            <p:cNvSpPr>
              <a:spLocks/>
            </p:cNvSpPr>
            <p:nvPr/>
          </p:nvSpPr>
          <p:spPr bwMode="auto">
            <a:xfrm>
              <a:off x="9168947" y="3892428"/>
              <a:ext cx="30258" cy="41034"/>
            </a:xfrm>
            <a:custGeom>
              <a:avLst/>
              <a:gdLst>
                <a:gd name="T0" fmla="*/ 14 w 16"/>
                <a:gd name="T1" fmla="*/ 0 h 24"/>
                <a:gd name="T2" fmla="*/ 14 w 16"/>
                <a:gd name="T3" fmla="*/ 0 h 24"/>
                <a:gd name="T4" fmla="*/ 12 w 16"/>
                <a:gd name="T5" fmla="*/ 0 h 24"/>
                <a:gd name="T6" fmla="*/ 10 w 16"/>
                <a:gd name="T7" fmla="*/ 2 h 24"/>
                <a:gd name="T8" fmla="*/ 8 w 16"/>
                <a:gd name="T9" fmla="*/ 2 h 24"/>
                <a:gd name="T10" fmla="*/ 6 w 16"/>
                <a:gd name="T11" fmla="*/ 4 h 24"/>
                <a:gd name="T12" fmla="*/ 4 w 16"/>
                <a:gd name="T13" fmla="*/ 6 h 24"/>
                <a:gd name="T14" fmla="*/ 4 w 16"/>
                <a:gd name="T15" fmla="*/ 6 h 24"/>
                <a:gd name="T16" fmla="*/ 2 w 16"/>
                <a:gd name="T17" fmla="*/ 6 h 24"/>
                <a:gd name="T18" fmla="*/ 2 w 16"/>
                <a:gd name="T19" fmla="*/ 6 h 24"/>
                <a:gd name="T20" fmla="*/ 2 w 16"/>
                <a:gd name="T21" fmla="*/ 8 h 24"/>
                <a:gd name="T22" fmla="*/ 2 w 16"/>
                <a:gd name="T23" fmla="*/ 10 h 24"/>
                <a:gd name="T24" fmla="*/ 0 w 16"/>
                <a:gd name="T25" fmla="*/ 14 h 24"/>
                <a:gd name="T26" fmla="*/ 0 w 16"/>
                <a:gd name="T27" fmla="*/ 16 h 24"/>
                <a:gd name="T28" fmla="*/ 0 w 16"/>
                <a:gd name="T29" fmla="*/ 22 h 24"/>
                <a:gd name="T30" fmla="*/ 0 w 16"/>
                <a:gd name="T31" fmla="*/ 24 h 24"/>
                <a:gd name="T32" fmla="*/ 2 w 16"/>
                <a:gd name="T33" fmla="*/ 24 h 24"/>
                <a:gd name="T34" fmla="*/ 6 w 16"/>
                <a:gd name="T35" fmla="*/ 22 h 24"/>
                <a:gd name="T36" fmla="*/ 8 w 16"/>
                <a:gd name="T37" fmla="*/ 20 h 24"/>
                <a:gd name="T38" fmla="*/ 10 w 16"/>
                <a:gd name="T39" fmla="*/ 18 h 24"/>
                <a:gd name="T40" fmla="*/ 12 w 16"/>
                <a:gd name="T41" fmla="*/ 18 h 24"/>
                <a:gd name="T42" fmla="*/ 12 w 16"/>
                <a:gd name="T43" fmla="*/ 16 h 24"/>
                <a:gd name="T44" fmla="*/ 14 w 16"/>
                <a:gd name="T45" fmla="*/ 16 h 24"/>
                <a:gd name="T46" fmla="*/ 14 w 16"/>
                <a:gd name="T47" fmla="*/ 14 h 24"/>
                <a:gd name="T48" fmla="*/ 16 w 16"/>
                <a:gd name="T49" fmla="*/ 12 h 24"/>
                <a:gd name="T50" fmla="*/ 16 w 16"/>
                <a:gd name="T51" fmla="*/ 10 h 24"/>
                <a:gd name="T52" fmla="*/ 16 w 16"/>
                <a:gd name="T53" fmla="*/ 8 h 24"/>
                <a:gd name="T54" fmla="*/ 16 w 16"/>
                <a:gd name="T55" fmla="*/ 8 h 24"/>
                <a:gd name="T56" fmla="*/ 16 w 16"/>
                <a:gd name="T57" fmla="*/ 6 h 24"/>
                <a:gd name="T58" fmla="*/ 16 w 16"/>
                <a:gd name="T59" fmla="*/ 6 h 24"/>
                <a:gd name="T60" fmla="*/ 16 w 16"/>
                <a:gd name="T61" fmla="*/ 2 h 24"/>
                <a:gd name="T62" fmla="*/ 14 w 16"/>
                <a:gd name="T6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 h="24">
                  <a:moveTo>
                    <a:pt x="14" y="0"/>
                  </a:moveTo>
                  <a:lnTo>
                    <a:pt x="14" y="0"/>
                  </a:lnTo>
                  <a:lnTo>
                    <a:pt x="12" y="0"/>
                  </a:lnTo>
                  <a:lnTo>
                    <a:pt x="10" y="2"/>
                  </a:lnTo>
                  <a:lnTo>
                    <a:pt x="8" y="2"/>
                  </a:lnTo>
                  <a:lnTo>
                    <a:pt x="6" y="4"/>
                  </a:lnTo>
                  <a:lnTo>
                    <a:pt x="4" y="6"/>
                  </a:lnTo>
                  <a:lnTo>
                    <a:pt x="4" y="6"/>
                  </a:lnTo>
                  <a:lnTo>
                    <a:pt x="2" y="6"/>
                  </a:lnTo>
                  <a:lnTo>
                    <a:pt x="2" y="6"/>
                  </a:lnTo>
                  <a:lnTo>
                    <a:pt x="2" y="8"/>
                  </a:lnTo>
                  <a:lnTo>
                    <a:pt x="2" y="10"/>
                  </a:lnTo>
                  <a:lnTo>
                    <a:pt x="0" y="14"/>
                  </a:lnTo>
                  <a:lnTo>
                    <a:pt x="0" y="16"/>
                  </a:lnTo>
                  <a:lnTo>
                    <a:pt x="0" y="22"/>
                  </a:lnTo>
                  <a:lnTo>
                    <a:pt x="0" y="24"/>
                  </a:lnTo>
                  <a:lnTo>
                    <a:pt x="2" y="24"/>
                  </a:lnTo>
                  <a:lnTo>
                    <a:pt x="6" y="22"/>
                  </a:lnTo>
                  <a:lnTo>
                    <a:pt x="8" y="20"/>
                  </a:lnTo>
                  <a:lnTo>
                    <a:pt x="10" y="18"/>
                  </a:lnTo>
                  <a:lnTo>
                    <a:pt x="12" y="18"/>
                  </a:lnTo>
                  <a:lnTo>
                    <a:pt x="12" y="16"/>
                  </a:lnTo>
                  <a:lnTo>
                    <a:pt x="14" y="16"/>
                  </a:lnTo>
                  <a:lnTo>
                    <a:pt x="14" y="14"/>
                  </a:lnTo>
                  <a:lnTo>
                    <a:pt x="16" y="12"/>
                  </a:lnTo>
                  <a:lnTo>
                    <a:pt x="16" y="10"/>
                  </a:lnTo>
                  <a:lnTo>
                    <a:pt x="16" y="8"/>
                  </a:lnTo>
                  <a:lnTo>
                    <a:pt x="16" y="8"/>
                  </a:lnTo>
                  <a:lnTo>
                    <a:pt x="16" y="6"/>
                  </a:lnTo>
                  <a:lnTo>
                    <a:pt x="16" y="6"/>
                  </a:lnTo>
                  <a:lnTo>
                    <a:pt x="16" y="2"/>
                  </a:lnTo>
                  <a:lnTo>
                    <a:pt x="14" y="0"/>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52" name="Freeform 233">
              <a:extLst>
                <a:ext uri="{FF2B5EF4-FFF2-40B4-BE49-F238E27FC236}">
                  <a16:creationId xmlns:a16="http://schemas.microsoft.com/office/drawing/2014/main" id="{8CF51ADD-AF5D-40F3-80CC-7D98BEC13256}"/>
                </a:ext>
              </a:extLst>
            </p:cNvPr>
            <p:cNvSpPr>
              <a:spLocks/>
            </p:cNvSpPr>
            <p:nvPr/>
          </p:nvSpPr>
          <p:spPr bwMode="auto">
            <a:xfrm>
              <a:off x="9051692" y="3868491"/>
              <a:ext cx="242075" cy="167556"/>
            </a:xfrm>
            <a:custGeom>
              <a:avLst/>
              <a:gdLst>
                <a:gd name="T0" fmla="*/ 92 w 128"/>
                <a:gd name="T1" fmla="*/ 44 h 98"/>
                <a:gd name="T2" fmla="*/ 86 w 128"/>
                <a:gd name="T3" fmla="*/ 42 h 98"/>
                <a:gd name="T4" fmla="*/ 82 w 128"/>
                <a:gd name="T5" fmla="*/ 44 h 98"/>
                <a:gd name="T6" fmla="*/ 80 w 128"/>
                <a:gd name="T7" fmla="*/ 46 h 98"/>
                <a:gd name="T8" fmla="*/ 76 w 128"/>
                <a:gd name="T9" fmla="*/ 52 h 98"/>
                <a:gd name="T10" fmla="*/ 68 w 128"/>
                <a:gd name="T11" fmla="*/ 64 h 98"/>
                <a:gd name="T12" fmla="*/ 66 w 128"/>
                <a:gd name="T13" fmla="*/ 70 h 98"/>
                <a:gd name="T14" fmla="*/ 62 w 128"/>
                <a:gd name="T15" fmla="*/ 82 h 98"/>
                <a:gd name="T16" fmla="*/ 62 w 128"/>
                <a:gd name="T17" fmla="*/ 90 h 98"/>
                <a:gd name="T18" fmla="*/ 62 w 128"/>
                <a:gd name="T19" fmla="*/ 94 h 98"/>
                <a:gd name="T20" fmla="*/ 60 w 128"/>
                <a:gd name="T21" fmla="*/ 96 h 98"/>
                <a:gd name="T22" fmla="*/ 54 w 128"/>
                <a:gd name="T23" fmla="*/ 98 h 98"/>
                <a:gd name="T24" fmla="*/ 46 w 128"/>
                <a:gd name="T25" fmla="*/ 98 h 98"/>
                <a:gd name="T26" fmla="*/ 42 w 128"/>
                <a:gd name="T27" fmla="*/ 98 h 98"/>
                <a:gd name="T28" fmla="*/ 38 w 128"/>
                <a:gd name="T29" fmla="*/ 94 h 98"/>
                <a:gd name="T30" fmla="*/ 36 w 128"/>
                <a:gd name="T31" fmla="*/ 90 h 98"/>
                <a:gd name="T32" fmla="*/ 34 w 128"/>
                <a:gd name="T33" fmla="*/ 90 h 98"/>
                <a:gd name="T34" fmla="*/ 32 w 128"/>
                <a:gd name="T35" fmla="*/ 90 h 98"/>
                <a:gd name="T36" fmla="*/ 30 w 128"/>
                <a:gd name="T37" fmla="*/ 92 h 98"/>
                <a:gd name="T38" fmla="*/ 28 w 128"/>
                <a:gd name="T39" fmla="*/ 96 h 98"/>
                <a:gd name="T40" fmla="*/ 26 w 128"/>
                <a:gd name="T41" fmla="*/ 98 h 98"/>
                <a:gd name="T42" fmla="*/ 18 w 128"/>
                <a:gd name="T43" fmla="*/ 98 h 98"/>
                <a:gd name="T44" fmla="*/ 10 w 128"/>
                <a:gd name="T45" fmla="*/ 96 h 98"/>
                <a:gd name="T46" fmla="*/ 4 w 128"/>
                <a:gd name="T47" fmla="*/ 94 h 98"/>
                <a:gd name="T48" fmla="*/ 2 w 128"/>
                <a:gd name="T49" fmla="*/ 86 h 98"/>
                <a:gd name="T50" fmla="*/ 6 w 128"/>
                <a:gd name="T51" fmla="*/ 82 h 98"/>
                <a:gd name="T52" fmla="*/ 6 w 128"/>
                <a:gd name="T53" fmla="*/ 74 h 98"/>
                <a:gd name="T54" fmla="*/ 8 w 128"/>
                <a:gd name="T55" fmla="*/ 68 h 98"/>
                <a:gd name="T56" fmla="*/ 10 w 128"/>
                <a:gd name="T57" fmla="*/ 68 h 98"/>
                <a:gd name="T58" fmla="*/ 12 w 128"/>
                <a:gd name="T59" fmla="*/ 66 h 98"/>
                <a:gd name="T60" fmla="*/ 18 w 128"/>
                <a:gd name="T61" fmla="*/ 68 h 98"/>
                <a:gd name="T62" fmla="*/ 24 w 128"/>
                <a:gd name="T63" fmla="*/ 68 h 98"/>
                <a:gd name="T64" fmla="*/ 28 w 128"/>
                <a:gd name="T65" fmla="*/ 68 h 98"/>
                <a:gd name="T66" fmla="*/ 28 w 128"/>
                <a:gd name="T67" fmla="*/ 66 h 98"/>
                <a:gd name="T68" fmla="*/ 32 w 128"/>
                <a:gd name="T69" fmla="*/ 62 h 98"/>
                <a:gd name="T70" fmla="*/ 34 w 128"/>
                <a:gd name="T71" fmla="*/ 54 h 98"/>
                <a:gd name="T72" fmla="*/ 38 w 128"/>
                <a:gd name="T73" fmla="*/ 50 h 98"/>
                <a:gd name="T74" fmla="*/ 46 w 128"/>
                <a:gd name="T75" fmla="*/ 46 h 98"/>
                <a:gd name="T76" fmla="*/ 56 w 128"/>
                <a:gd name="T77" fmla="*/ 40 h 98"/>
                <a:gd name="T78" fmla="*/ 62 w 128"/>
                <a:gd name="T79" fmla="*/ 30 h 98"/>
                <a:gd name="T80" fmla="*/ 64 w 128"/>
                <a:gd name="T81" fmla="*/ 22 h 98"/>
                <a:gd name="T82" fmla="*/ 66 w 128"/>
                <a:gd name="T83" fmla="*/ 20 h 98"/>
                <a:gd name="T84" fmla="*/ 70 w 128"/>
                <a:gd name="T85" fmla="*/ 16 h 98"/>
                <a:gd name="T86" fmla="*/ 76 w 128"/>
                <a:gd name="T87" fmla="*/ 14 h 98"/>
                <a:gd name="T88" fmla="*/ 76 w 128"/>
                <a:gd name="T89" fmla="*/ 8 h 98"/>
                <a:gd name="T90" fmla="*/ 78 w 128"/>
                <a:gd name="T91" fmla="*/ 2 h 98"/>
                <a:gd name="T92" fmla="*/ 78 w 128"/>
                <a:gd name="T93" fmla="*/ 0 h 98"/>
                <a:gd name="T94" fmla="*/ 82 w 128"/>
                <a:gd name="T95" fmla="*/ 0 h 98"/>
                <a:gd name="T96" fmla="*/ 86 w 128"/>
                <a:gd name="T97" fmla="*/ 2 h 98"/>
                <a:gd name="T98" fmla="*/ 94 w 128"/>
                <a:gd name="T99" fmla="*/ 8 h 98"/>
                <a:gd name="T100" fmla="*/ 104 w 128"/>
                <a:gd name="T101" fmla="*/ 12 h 98"/>
                <a:gd name="T102" fmla="*/ 110 w 128"/>
                <a:gd name="T103" fmla="*/ 14 h 98"/>
                <a:gd name="T104" fmla="*/ 120 w 128"/>
                <a:gd name="T105" fmla="*/ 16 h 98"/>
                <a:gd name="T106" fmla="*/ 124 w 128"/>
                <a:gd name="T107" fmla="*/ 16 h 98"/>
                <a:gd name="T108" fmla="*/ 126 w 128"/>
                <a:gd name="T109" fmla="*/ 20 h 98"/>
                <a:gd name="T110" fmla="*/ 128 w 128"/>
                <a:gd name="T111" fmla="*/ 26 h 98"/>
                <a:gd name="T112" fmla="*/ 128 w 128"/>
                <a:gd name="T113" fmla="*/ 32 h 98"/>
                <a:gd name="T114" fmla="*/ 128 w 128"/>
                <a:gd name="T115" fmla="*/ 34 h 98"/>
                <a:gd name="T116" fmla="*/ 124 w 128"/>
                <a:gd name="T117" fmla="*/ 36 h 98"/>
                <a:gd name="T118" fmla="*/ 116 w 128"/>
                <a:gd name="T119" fmla="*/ 42 h 98"/>
                <a:gd name="T120" fmla="*/ 102 w 128"/>
                <a:gd name="T121" fmla="*/ 52 h 98"/>
                <a:gd name="T122" fmla="*/ 94 w 128"/>
                <a:gd name="T123" fmla="*/ 4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8" h="98">
                  <a:moveTo>
                    <a:pt x="94" y="46"/>
                  </a:moveTo>
                  <a:lnTo>
                    <a:pt x="94" y="46"/>
                  </a:lnTo>
                  <a:lnTo>
                    <a:pt x="92" y="44"/>
                  </a:lnTo>
                  <a:lnTo>
                    <a:pt x="88" y="44"/>
                  </a:lnTo>
                  <a:lnTo>
                    <a:pt x="86" y="42"/>
                  </a:lnTo>
                  <a:lnTo>
                    <a:pt x="86" y="42"/>
                  </a:lnTo>
                  <a:lnTo>
                    <a:pt x="84" y="42"/>
                  </a:lnTo>
                  <a:lnTo>
                    <a:pt x="84" y="42"/>
                  </a:lnTo>
                  <a:lnTo>
                    <a:pt x="82" y="44"/>
                  </a:lnTo>
                  <a:lnTo>
                    <a:pt x="82" y="44"/>
                  </a:lnTo>
                  <a:lnTo>
                    <a:pt x="80" y="44"/>
                  </a:lnTo>
                  <a:lnTo>
                    <a:pt x="80" y="46"/>
                  </a:lnTo>
                  <a:lnTo>
                    <a:pt x="78" y="48"/>
                  </a:lnTo>
                  <a:lnTo>
                    <a:pt x="76" y="50"/>
                  </a:lnTo>
                  <a:lnTo>
                    <a:pt x="76" y="52"/>
                  </a:lnTo>
                  <a:lnTo>
                    <a:pt x="74" y="56"/>
                  </a:lnTo>
                  <a:lnTo>
                    <a:pt x="70" y="60"/>
                  </a:lnTo>
                  <a:lnTo>
                    <a:pt x="68" y="64"/>
                  </a:lnTo>
                  <a:lnTo>
                    <a:pt x="68" y="66"/>
                  </a:lnTo>
                  <a:lnTo>
                    <a:pt x="66" y="68"/>
                  </a:lnTo>
                  <a:lnTo>
                    <a:pt x="66" y="70"/>
                  </a:lnTo>
                  <a:lnTo>
                    <a:pt x="66" y="72"/>
                  </a:lnTo>
                  <a:lnTo>
                    <a:pt x="64" y="76"/>
                  </a:lnTo>
                  <a:lnTo>
                    <a:pt x="62" y="82"/>
                  </a:lnTo>
                  <a:lnTo>
                    <a:pt x="62" y="84"/>
                  </a:lnTo>
                  <a:lnTo>
                    <a:pt x="62" y="86"/>
                  </a:lnTo>
                  <a:lnTo>
                    <a:pt x="62" y="90"/>
                  </a:lnTo>
                  <a:lnTo>
                    <a:pt x="62" y="92"/>
                  </a:lnTo>
                  <a:lnTo>
                    <a:pt x="62" y="94"/>
                  </a:lnTo>
                  <a:lnTo>
                    <a:pt x="62" y="94"/>
                  </a:lnTo>
                  <a:lnTo>
                    <a:pt x="60" y="96"/>
                  </a:lnTo>
                  <a:lnTo>
                    <a:pt x="60" y="96"/>
                  </a:lnTo>
                  <a:lnTo>
                    <a:pt x="60" y="96"/>
                  </a:lnTo>
                  <a:lnTo>
                    <a:pt x="58" y="96"/>
                  </a:lnTo>
                  <a:lnTo>
                    <a:pt x="56" y="98"/>
                  </a:lnTo>
                  <a:lnTo>
                    <a:pt x="54" y="98"/>
                  </a:lnTo>
                  <a:lnTo>
                    <a:pt x="52" y="98"/>
                  </a:lnTo>
                  <a:lnTo>
                    <a:pt x="50" y="98"/>
                  </a:lnTo>
                  <a:lnTo>
                    <a:pt x="46" y="98"/>
                  </a:lnTo>
                  <a:lnTo>
                    <a:pt x="44" y="98"/>
                  </a:lnTo>
                  <a:lnTo>
                    <a:pt x="42" y="98"/>
                  </a:lnTo>
                  <a:lnTo>
                    <a:pt x="42" y="98"/>
                  </a:lnTo>
                  <a:lnTo>
                    <a:pt x="42" y="98"/>
                  </a:lnTo>
                  <a:lnTo>
                    <a:pt x="40" y="96"/>
                  </a:lnTo>
                  <a:lnTo>
                    <a:pt x="38" y="94"/>
                  </a:lnTo>
                  <a:lnTo>
                    <a:pt x="38" y="94"/>
                  </a:lnTo>
                  <a:lnTo>
                    <a:pt x="36" y="92"/>
                  </a:lnTo>
                  <a:lnTo>
                    <a:pt x="36" y="90"/>
                  </a:lnTo>
                  <a:lnTo>
                    <a:pt x="34" y="90"/>
                  </a:lnTo>
                  <a:lnTo>
                    <a:pt x="34" y="90"/>
                  </a:lnTo>
                  <a:lnTo>
                    <a:pt x="34" y="90"/>
                  </a:lnTo>
                  <a:lnTo>
                    <a:pt x="32" y="90"/>
                  </a:lnTo>
                  <a:lnTo>
                    <a:pt x="32" y="90"/>
                  </a:lnTo>
                  <a:lnTo>
                    <a:pt x="32" y="90"/>
                  </a:lnTo>
                  <a:lnTo>
                    <a:pt x="30" y="90"/>
                  </a:lnTo>
                  <a:lnTo>
                    <a:pt x="30" y="92"/>
                  </a:lnTo>
                  <a:lnTo>
                    <a:pt x="30" y="92"/>
                  </a:lnTo>
                  <a:lnTo>
                    <a:pt x="28" y="96"/>
                  </a:lnTo>
                  <a:lnTo>
                    <a:pt x="28" y="96"/>
                  </a:lnTo>
                  <a:lnTo>
                    <a:pt x="28" y="96"/>
                  </a:lnTo>
                  <a:lnTo>
                    <a:pt x="28" y="96"/>
                  </a:lnTo>
                  <a:lnTo>
                    <a:pt x="26" y="98"/>
                  </a:lnTo>
                  <a:lnTo>
                    <a:pt x="26" y="98"/>
                  </a:lnTo>
                  <a:lnTo>
                    <a:pt x="22" y="98"/>
                  </a:lnTo>
                  <a:lnTo>
                    <a:pt x="20" y="98"/>
                  </a:lnTo>
                  <a:lnTo>
                    <a:pt x="18" y="98"/>
                  </a:lnTo>
                  <a:lnTo>
                    <a:pt x="14" y="98"/>
                  </a:lnTo>
                  <a:lnTo>
                    <a:pt x="12" y="96"/>
                  </a:lnTo>
                  <a:lnTo>
                    <a:pt x="10" y="96"/>
                  </a:lnTo>
                  <a:lnTo>
                    <a:pt x="8" y="96"/>
                  </a:lnTo>
                  <a:lnTo>
                    <a:pt x="6" y="96"/>
                  </a:lnTo>
                  <a:lnTo>
                    <a:pt x="4" y="94"/>
                  </a:lnTo>
                  <a:lnTo>
                    <a:pt x="2" y="92"/>
                  </a:lnTo>
                  <a:lnTo>
                    <a:pt x="0" y="90"/>
                  </a:lnTo>
                  <a:lnTo>
                    <a:pt x="2" y="86"/>
                  </a:lnTo>
                  <a:lnTo>
                    <a:pt x="4" y="84"/>
                  </a:lnTo>
                  <a:lnTo>
                    <a:pt x="4" y="82"/>
                  </a:lnTo>
                  <a:lnTo>
                    <a:pt x="6" y="82"/>
                  </a:lnTo>
                  <a:lnTo>
                    <a:pt x="6" y="80"/>
                  </a:lnTo>
                  <a:lnTo>
                    <a:pt x="6" y="78"/>
                  </a:lnTo>
                  <a:lnTo>
                    <a:pt x="6" y="74"/>
                  </a:lnTo>
                  <a:lnTo>
                    <a:pt x="8" y="72"/>
                  </a:lnTo>
                  <a:lnTo>
                    <a:pt x="8" y="70"/>
                  </a:lnTo>
                  <a:lnTo>
                    <a:pt x="8" y="68"/>
                  </a:lnTo>
                  <a:lnTo>
                    <a:pt x="8" y="68"/>
                  </a:lnTo>
                  <a:lnTo>
                    <a:pt x="8" y="68"/>
                  </a:lnTo>
                  <a:lnTo>
                    <a:pt x="10" y="68"/>
                  </a:lnTo>
                  <a:lnTo>
                    <a:pt x="10" y="66"/>
                  </a:lnTo>
                  <a:lnTo>
                    <a:pt x="10" y="66"/>
                  </a:lnTo>
                  <a:lnTo>
                    <a:pt x="12" y="66"/>
                  </a:lnTo>
                  <a:lnTo>
                    <a:pt x="14" y="66"/>
                  </a:lnTo>
                  <a:lnTo>
                    <a:pt x="16" y="66"/>
                  </a:lnTo>
                  <a:lnTo>
                    <a:pt x="18" y="68"/>
                  </a:lnTo>
                  <a:lnTo>
                    <a:pt x="20" y="68"/>
                  </a:lnTo>
                  <a:lnTo>
                    <a:pt x="24" y="68"/>
                  </a:lnTo>
                  <a:lnTo>
                    <a:pt x="24" y="68"/>
                  </a:lnTo>
                  <a:lnTo>
                    <a:pt x="26" y="68"/>
                  </a:lnTo>
                  <a:lnTo>
                    <a:pt x="26" y="68"/>
                  </a:lnTo>
                  <a:lnTo>
                    <a:pt x="28" y="68"/>
                  </a:lnTo>
                  <a:lnTo>
                    <a:pt x="28" y="68"/>
                  </a:lnTo>
                  <a:lnTo>
                    <a:pt x="28" y="68"/>
                  </a:lnTo>
                  <a:lnTo>
                    <a:pt x="28" y="66"/>
                  </a:lnTo>
                  <a:lnTo>
                    <a:pt x="30" y="66"/>
                  </a:lnTo>
                  <a:lnTo>
                    <a:pt x="30" y="64"/>
                  </a:lnTo>
                  <a:lnTo>
                    <a:pt x="32" y="62"/>
                  </a:lnTo>
                  <a:lnTo>
                    <a:pt x="32" y="56"/>
                  </a:lnTo>
                  <a:lnTo>
                    <a:pt x="34" y="54"/>
                  </a:lnTo>
                  <a:lnTo>
                    <a:pt x="34" y="54"/>
                  </a:lnTo>
                  <a:lnTo>
                    <a:pt x="34" y="54"/>
                  </a:lnTo>
                  <a:lnTo>
                    <a:pt x="36" y="52"/>
                  </a:lnTo>
                  <a:lnTo>
                    <a:pt x="38" y="50"/>
                  </a:lnTo>
                  <a:lnTo>
                    <a:pt x="40" y="50"/>
                  </a:lnTo>
                  <a:lnTo>
                    <a:pt x="42" y="48"/>
                  </a:lnTo>
                  <a:lnTo>
                    <a:pt x="46" y="46"/>
                  </a:lnTo>
                  <a:lnTo>
                    <a:pt x="48" y="44"/>
                  </a:lnTo>
                  <a:lnTo>
                    <a:pt x="52" y="42"/>
                  </a:lnTo>
                  <a:lnTo>
                    <a:pt x="56" y="40"/>
                  </a:lnTo>
                  <a:lnTo>
                    <a:pt x="62" y="38"/>
                  </a:lnTo>
                  <a:lnTo>
                    <a:pt x="62" y="34"/>
                  </a:lnTo>
                  <a:lnTo>
                    <a:pt x="62" y="30"/>
                  </a:lnTo>
                  <a:lnTo>
                    <a:pt x="62" y="26"/>
                  </a:lnTo>
                  <a:lnTo>
                    <a:pt x="64" y="24"/>
                  </a:lnTo>
                  <a:lnTo>
                    <a:pt x="64" y="22"/>
                  </a:lnTo>
                  <a:lnTo>
                    <a:pt x="64" y="20"/>
                  </a:lnTo>
                  <a:lnTo>
                    <a:pt x="64" y="20"/>
                  </a:lnTo>
                  <a:lnTo>
                    <a:pt x="66" y="20"/>
                  </a:lnTo>
                  <a:lnTo>
                    <a:pt x="66" y="18"/>
                  </a:lnTo>
                  <a:lnTo>
                    <a:pt x="68" y="18"/>
                  </a:lnTo>
                  <a:lnTo>
                    <a:pt x="70" y="16"/>
                  </a:lnTo>
                  <a:lnTo>
                    <a:pt x="72" y="16"/>
                  </a:lnTo>
                  <a:lnTo>
                    <a:pt x="74" y="14"/>
                  </a:lnTo>
                  <a:lnTo>
                    <a:pt x="76" y="14"/>
                  </a:lnTo>
                  <a:lnTo>
                    <a:pt x="76" y="12"/>
                  </a:lnTo>
                  <a:lnTo>
                    <a:pt x="76" y="10"/>
                  </a:lnTo>
                  <a:lnTo>
                    <a:pt x="76" y="8"/>
                  </a:lnTo>
                  <a:lnTo>
                    <a:pt x="76" y="6"/>
                  </a:lnTo>
                  <a:lnTo>
                    <a:pt x="78" y="4"/>
                  </a:lnTo>
                  <a:lnTo>
                    <a:pt x="78" y="2"/>
                  </a:lnTo>
                  <a:lnTo>
                    <a:pt x="78" y="2"/>
                  </a:lnTo>
                  <a:lnTo>
                    <a:pt x="78" y="0"/>
                  </a:lnTo>
                  <a:lnTo>
                    <a:pt x="78" y="0"/>
                  </a:lnTo>
                  <a:lnTo>
                    <a:pt x="80" y="0"/>
                  </a:lnTo>
                  <a:lnTo>
                    <a:pt x="80" y="0"/>
                  </a:lnTo>
                  <a:lnTo>
                    <a:pt x="82" y="0"/>
                  </a:lnTo>
                  <a:lnTo>
                    <a:pt x="82" y="0"/>
                  </a:lnTo>
                  <a:lnTo>
                    <a:pt x="84" y="2"/>
                  </a:lnTo>
                  <a:lnTo>
                    <a:pt x="86" y="2"/>
                  </a:lnTo>
                  <a:lnTo>
                    <a:pt x="88" y="4"/>
                  </a:lnTo>
                  <a:lnTo>
                    <a:pt x="92" y="6"/>
                  </a:lnTo>
                  <a:lnTo>
                    <a:pt x="94" y="8"/>
                  </a:lnTo>
                  <a:lnTo>
                    <a:pt x="96" y="10"/>
                  </a:lnTo>
                  <a:lnTo>
                    <a:pt x="102" y="12"/>
                  </a:lnTo>
                  <a:lnTo>
                    <a:pt x="104" y="12"/>
                  </a:lnTo>
                  <a:lnTo>
                    <a:pt x="106" y="14"/>
                  </a:lnTo>
                  <a:lnTo>
                    <a:pt x="108" y="14"/>
                  </a:lnTo>
                  <a:lnTo>
                    <a:pt x="110" y="14"/>
                  </a:lnTo>
                  <a:lnTo>
                    <a:pt x="116" y="14"/>
                  </a:lnTo>
                  <a:lnTo>
                    <a:pt x="118" y="14"/>
                  </a:lnTo>
                  <a:lnTo>
                    <a:pt x="120" y="16"/>
                  </a:lnTo>
                  <a:lnTo>
                    <a:pt x="122" y="16"/>
                  </a:lnTo>
                  <a:lnTo>
                    <a:pt x="124" y="16"/>
                  </a:lnTo>
                  <a:lnTo>
                    <a:pt x="124" y="16"/>
                  </a:lnTo>
                  <a:lnTo>
                    <a:pt x="124" y="16"/>
                  </a:lnTo>
                  <a:lnTo>
                    <a:pt x="126" y="18"/>
                  </a:lnTo>
                  <a:lnTo>
                    <a:pt x="126" y="20"/>
                  </a:lnTo>
                  <a:lnTo>
                    <a:pt x="128" y="22"/>
                  </a:lnTo>
                  <a:lnTo>
                    <a:pt x="128" y="24"/>
                  </a:lnTo>
                  <a:lnTo>
                    <a:pt x="128" y="26"/>
                  </a:lnTo>
                  <a:lnTo>
                    <a:pt x="128" y="28"/>
                  </a:lnTo>
                  <a:lnTo>
                    <a:pt x="128" y="30"/>
                  </a:lnTo>
                  <a:lnTo>
                    <a:pt x="128" y="32"/>
                  </a:lnTo>
                  <a:lnTo>
                    <a:pt x="128" y="32"/>
                  </a:lnTo>
                  <a:lnTo>
                    <a:pt x="128" y="32"/>
                  </a:lnTo>
                  <a:lnTo>
                    <a:pt x="128" y="34"/>
                  </a:lnTo>
                  <a:lnTo>
                    <a:pt x="126" y="34"/>
                  </a:lnTo>
                  <a:lnTo>
                    <a:pt x="126" y="36"/>
                  </a:lnTo>
                  <a:lnTo>
                    <a:pt x="124" y="36"/>
                  </a:lnTo>
                  <a:lnTo>
                    <a:pt x="122" y="38"/>
                  </a:lnTo>
                  <a:lnTo>
                    <a:pt x="118" y="40"/>
                  </a:lnTo>
                  <a:lnTo>
                    <a:pt x="116" y="42"/>
                  </a:lnTo>
                  <a:lnTo>
                    <a:pt x="114" y="44"/>
                  </a:lnTo>
                  <a:lnTo>
                    <a:pt x="106" y="48"/>
                  </a:lnTo>
                  <a:lnTo>
                    <a:pt x="102" y="52"/>
                  </a:lnTo>
                  <a:lnTo>
                    <a:pt x="98" y="50"/>
                  </a:lnTo>
                  <a:lnTo>
                    <a:pt x="96" y="46"/>
                  </a:lnTo>
                  <a:lnTo>
                    <a:pt x="94" y="46"/>
                  </a:lnTo>
                  <a:lnTo>
                    <a:pt x="94" y="46"/>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53" name="Freeform 601">
              <a:extLst>
                <a:ext uri="{FF2B5EF4-FFF2-40B4-BE49-F238E27FC236}">
                  <a16:creationId xmlns:a16="http://schemas.microsoft.com/office/drawing/2014/main" id="{7E4A6E87-0722-44C8-B69A-23FDD9101047}"/>
                </a:ext>
              </a:extLst>
            </p:cNvPr>
            <p:cNvSpPr>
              <a:spLocks/>
            </p:cNvSpPr>
            <p:nvPr/>
          </p:nvSpPr>
          <p:spPr bwMode="auto">
            <a:xfrm>
              <a:off x="9051692" y="3868491"/>
              <a:ext cx="242075" cy="167556"/>
            </a:xfrm>
            <a:custGeom>
              <a:avLst/>
              <a:gdLst>
                <a:gd name="T0" fmla="*/ 126 w 128"/>
                <a:gd name="T1" fmla="*/ 20 h 98"/>
                <a:gd name="T2" fmla="*/ 124 w 128"/>
                <a:gd name="T3" fmla="*/ 16 h 98"/>
                <a:gd name="T4" fmla="*/ 116 w 128"/>
                <a:gd name="T5" fmla="*/ 14 h 98"/>
                <a:gd name="T6" fmla="*/ 104 w 128"/>
                <a:gd name="T7" fmla="*/ 12 h 98"/>
                <a:gd name="T8" fmla="*/ 92 w 128"/>
                <a:gd name="T9" fmla="*/ 6 h 98"/>
                <a:gd name="T10" fmla="*/ 82 w 128"/>
                <a:gd name="T11" fmla="*/ 0 h 98"/>
                <a:gd name="T12" fmla="*/ 78 w 128"/>
                <a:gd name="T13" fmla="*/ 0 h 98"/>
                <a:gd name="T14" fmla="*/ 78 w 128"/>
                <a:gd name="T15" fmla="*/ 4 h 98"/>
                <a:gd name="T16" fmla="*/ 76 w 128"/>
                <a:gd name="T17" fmla="*/ 12 h 98"/>
                <a:gd name="T18" fmla="*/ 70 w 128"/>
                <a:gd name="T19" fmla="*/ 16 h 98"/>
                <a:gd name="T20" fmla="*/ 64 w 128"/>
                <a:gd name="T21" fmla="*/ 20 h 98"/>
                <a:gd name="T22" fmla="*/ 62 w 128"/>
                <a:gd name="T23" fmla="*/ 26 h 98"/>
                <a:gd name="T24" fmla="*/ 62 w 128"/>
                <a:gd name="T25" fmla="*/ 36 h 98"/>
                <a:gd name="T26" fmla="*/ 68 w 128"/>
                <a:gd name="T27" fmla="*/ 40 h 98"/>
                <a:gd name="T28" fmla="*/ 70 w 128"/>
                <a:gd name="T29" fmla="*/ 48 h 98"/>
                <a:gd name="T30" fmla="*/ 66 w 128"/>
                <a:gd name="T31" fmla="*/ 46 h 98"/>
                <a:gd name="T32" fmla="*/ 62 w 128"/>
                <a:gd name="T33" fmla="*/ 44 h 98"/>
                <a:gd name="T34" fmla="*/ 60 w 128"/>
                <a:gd name="T35" fmla="*/ 50 h 98"/>
                <a:gd name="T36" fmla="*/ 46 w 128"/>
                <a:gd name="T37" fmla="*/ 44 h 98"/>
                <a:gd name="T38" fmla="*/ 40 w 128"/>
                <a:gd name="T39" fmla="*/ 50 h 98"/>
                <a:gd name="T40" fmla="*/ 34 w 128"/>
                <a:gd name="T41" fmla="*/ 54 h 98"/>
                <a:gd name="T42" fmla="*/ 30 w 128"/>
                <a:gd name="T43" fmla="*/ 64 h 98"/>
                <a:gd name="T44" fmla="*/ 28 w 128"/>
                <a:gd name="T45" fmla="*/ 68 h 98"/>
                <a:gd name="T46" fmla="*/ 24 w 128"/>
                <a:gd name="T47" fmla="*/ 68 h 98"/>
                <a:gd name="T48" fmla="*/ 16 w 128"/>
                <a:gd name="T49" fmla="*/ 66 h 98"/>
                <a:gd name="T50" fmla="*/ 10 w 128"/>
                <a:gd name="T51" fmla="*/ 66 h 98"/>
                <a:gd name="T52" fmla="*/ 8 w 128"/>
                <a:gd name="T53" fmla="*/ 68 h 98"/>
                <a:gd name="T54" fmla="*/ 6 w 128"/>
                <a:gd name="T55" fmla="*/ 78 h 98"/>
                <a:gd name="T56" fmla="*/ 4 w 128"/>
                <a:gd name="T57" fmla="*/ 84 h 98"/>
                <a:gd name="T58" fmla="*/ 4 w 128"/>
                <a:gd name="T59" fmla="*/ 94 h 98"/>
                <a:gd name="T60" fmla="*/ 12 w 128"/>
                <a:gd name="T61" fmla="*/ 96 h 98"/>
                <a:gd name="T62" fmla="*/ 22 w 128"/>
                <a:gd name="T63" fmla="*/ 98 h 98"/>
                <a:gd name="T64" fmla="*/ 28 w 128"/>
                <a:gd name="T65" fmla="*/ 96 h 98"/>
                <a:gd name="T66" fmla="*/ 30 w 128"/>
                <a:gd name="T67" fmla="*/ 92 h 98"/>
                <a:gd name="T68" fmla="*/ 32 w 128"/>
                <a:gd name="T69" fmla="*/ 90 h 98"/>
                <a:gd name="T70" fmla="*/ 36 w 128"/>
                <a:gd name="T71" fmla="*/ 90 h 98"/>
                <a:gd name="T72" fmla="*/ 40 w 128"/>
                <a:gd name="T73" fmla="*/ 96 h 98"/>
                <a:gd name="T74" fmla="*/ 44 w 128"/>
                <a:gd name="T75" fmla="*/ 98 h 98"/>
                <a:gd name="T76" fmla="*/ 54 w 128"/>
                <a:gd name="T77" fmla="*/ 98 h 98"/>
                <a:gd name="T78" fmla="*/ 60 w 128"/>
                <a:gd name="T79" fmla="*/ 96 h 98"/>
                <a:gd name="T80" fmla="*/ 62 w 128"/>
                <a:gd name="T81" fmla="*/ 92 h 98"/>
                <a:gd name="T82" fmla="*/ 62 w 128"/>
                <a:gd name="T83" fmla="*/ 82 h 98"/>
                <a:gd name="T84" fmla="*/ 66 w 128"/>
                <a:gd name="T85" fmla="*/ 68 h 98"/>
                <a:gd name="T86" fmla="*/ 74 w 128"/>
                <a:gd name="T87" fmla="*/ 56 h 98"/>
                <a:gd name="T88" fmla="*/ 80 w 128"/>
                <a:gd name="T89" fmla="*/ 46 h 98"/>
                <a:gd name="T90" fmla="*/ 84 w 128"/>
                <a:gd name="T91" fmla="*/ 42 h 98"/>
                <a:gd name="T92" fmla="*/ 88 w 128"/>
                <a:gd name="T93" fmla="*/ 44 h 98"/>
                <a:gd name="T94" fmla="*/ 96 w 128"/>
                <a:gd name="T95" fmla="*/ 46 h 98"/>
                <a:gd name="T96" fmla="*/ 114 w 128"/>
                <a:gd name="T97" fmla="*/ 44 h 98"/>
                <a:gd name="T98" fmla="*/ 124 w 128"/>
                <a:gd name="T99" fmla="*/ 36 h 98"/>
                <a:gd name="T100" fmla="*/ 128 w 128"/>
                <a:gd name="T101" fmla="*/ 32 h 98"/>
                <a:gd name="T102" fmla="*/ 128 w 128"/>
                <a:gd name="T103" fmla="*/ 2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8" h="98">
                  <a:moveTo>
                    <a:pt x="128" y="26"/>
                  </a:moveTo>
                  <a:lnTo>
                    <a:pt x="128" y="24"/>
                  </a:lnTo>
                  <a:lnTo>
                    <a:pt x="128" y="22"/>
                  </a:lnTo>
                  <a:lnTo>
                    <a:pt x="126" y="20"/>
                  </a:lnTo>
                  <a:lnTo>
                    <a:pt x="126" y="18"/>
                  </a:lnTo>
                  <a:lnTo>
                    <a:pt x="124" y="16"/>
                  </a:lnTo>
                  <a:lnTo>
                    <a:pt x="124" y="16"/>
                  </a:lnTo>
                  <a:lnTo>
                    <a:pt x="124" y="16"/>
                  </a:lnTo>
                  <a:lnTo>
                    <a:pt x="122" y="16"/>
                  </a:lnTo>
                  <a:lnTo>
                    <a:pt x="120" y="16"/>
                  </a:lnTo>
                  <a:lnTo>
                    <a:pt x="118" y="14"/>
                  </a:lnTo>
                  <a:lnTo>
                    <a:pt x="116" y="14"/>
                  </a:lnTo>
                  <a:lnTo>
                    <a:pt x="110" y="14"/>
                  </a:lnTo>
                  <a:lnTo>
                    <a:pt x="108" y="14"/>
                  </a:lnTo>
                  <a:lnTo>
                    <a:pt x="106" y="14"/>
                  </a:lnTo>
                  <a:lnTo>
                    <a:pt x="104" y="12"/>
                  </a:lnTo>
                  <a:lnTo>
                    <a:pt x="102" y="12"/>
                  </a:lnTo>
                  <a:lnTo>
                    <a:pt x="96" y="10"/>
                  </a:lnTo>
                  <a:lnTo>
                    <a:pt x="94" y="8"/>
                  </a:lnTo>
                  <a:lnTo>
                    <a:pt x="92" y="6"/>
                  </a:lnTo>
                  <a:lnTo>
                    <a:pt x="88" y="4"/>
                  </a:lnTo>
                  <a:lnTo>
                    <a:pt x="86" y="2"/>
                  </a:lnTo>
                  <a:lnTo>
                    <a:pt x="84" y="2"/>
                  </a:lnTo>
                  <a:lnTo>
                    <a:pt x="82" y="0"/>
                  </a:lnTo>
                  <a:lnTo>
                    <a:pt x="82" y="0"/>
                  </a:lnTo>
                  <a:lnTo>
                    <a:pt x="80" y="0"/>
                  </a:lnTo>
                  <a:lnTo>
                    <a:pt x="80" y="0"/>
                  </a:lnTo>
                  <a:lnTo>
                    <a:pt x="78" y="0"/>
                  </a:lnTo>
                  <a:lnTo>
                    <a:pt x="78" y="0"/>
                  </a:lnTo>
                  <a:lnTo>
                    <a:pt x="78" y="2"/>
                  </a:lnTo>
                  <a:lnTo>
                    <a:pt x="78" y="2"/>
                  </a:lnTo>
                  <a:lnTo>
                    <a:pt x="78" y="4"/>
                  </a:lnTo>
                  <a:lnTo>
                    <a:pt x="76" y="6"/>
                  </a:lnTo>
                  <a:lnTo>
                    <a:pt x="76" y="8"/>
                  </a:lnTo>
                  <a:lnTo>
                    <a:pt x="76" y="10"/>
                  </a:lnTo>
                  <a:lnTo>
                    <a:pt x="76" y="12"/>
                  </a:lnTo>
                  <a:lnTo>
                    <a:pt x="76" y="14"/>
                  </a:lnTo>
                  <a:lnTo>
                    <a:pt x="74" y="14"/>
                  </a:lnTo>
                  <a:lnTo>
                    <a:pt x="72" y="16"/>
                  </a:lnTo>
                  <a:lnTo>
                    <a:pt x="70" y="16"/>
                  </a:lnTo>
                  <a:lnTo>
                    <a:pt x="68" y="18"/>
                  </a:lnTo>
                  <a:lnTo>
                    <a:pt x="66" y="18"/>
                  </a:lnTo>
                  <a:lnTo>
                    <a:pt x="66" y="20"/>
                  </a:lnTo>
                  <a:lnTo>
                    <a:pt x="64" y="20"/>
                  </a:lnTo>
                  <a:lnTo>
                    <a:pt x="64" y="20"/>
                  </a:lnTo>
                  <a:lnTo>
                    <a:pt x="64" y="22"/>
                  </a:lnTo>
                  <a:lnTo>
                    <a:pt x="64" y="24"/>
                  </a:lnTo>
                  <a:lnTo>
                    <a:pt x="62" y="26"/>
                  </a:lnTo>
                  <a:lnTo>
                    <a:pt x="62" y="30"/>
                  </a:lnTo>
                  <a:lnTo>
                    <a:pt x="62" y="34"/>
                  </a:lnTo>
                  <a:lnTo>
                    <a:pt x="62" y="36"/>
                  </a:lnTo>
                  <a:lnTo>
                    <a:pt x="62" y="36"/>
                  </a:lnTo>
                  <a:lnTo>
                    <a:pt x="66" y="38"/>
                  </a:lnTo>
                  <a:lnTo>
                    <a:pt x="66" y="38"/>
                  </a:lnTo>
                  <a:lnTo>
                    <a:pt x="68" y="40"/>
                  </a:lnTo>
                  <a:lnTo>
                    <a:pt x="68" y="40"/>
                  </a:lnTo>
                  <a:lnTo>
                    <a:pt x="70" y="44"/>
                  </a:lnTo>
                  <a:lnTo>
                    <a:pt x="70" y="44"/>
                  </a:lnTo>
                  <a:lnTo>
                    <a:pt x="70" y="46"/>
                  </a:lnTo>
                  <a:lnTo>
                    <a:pt x="70" y="48"/>
                  </a:lnTo>
                  <a:lnTo>
                    <a:pt x="70" y="48"/>
                  </a:lnTo>
                  <a:lnTo>
                    <a:pt x="68" y="46"/>
                  </a:lnTo>
                  <a:lnTo>
                    <a:pt x="66" y="46"/>
                  </a:lnTo>
                  <a:lnTo>
                    <a:pt x="66" y="46"/>
                  </a:lnTo>
                  <a:lnTo>
                    <a:pt x="64" y="44"/>
                  </a:lnTo>
                  <a:lnTo>
                    <a:pt x="62" y="44"/>
                  </a:lnTo>
                  <a:lnTo>
                    <a:pt x="62" y="44"/>
                  </a:lnTo>
                  <a:lnTo>
                    <a:pt x="62" y="44"/>
                  </a:lnTo>
                  <a:lnTo>
                    <a:pt x="60" y="46"/>
                  </a:lnTo>
                  <a:lnTo>
                    <a:pt x="60" y="46"/>
                  </a:lnTo>
                  <a:lnTo>
                    <a:pt x="60" y="50"/>
                  </a:lnTo>
                  <a:lnTo>
                    <a:pt x="60" y="50"/>
                  </a:lnTo>
                  <a:lnTo>
                    <a:pt x="58" y="52"/>
                  </a:lnTo>
                  <a:lnTo>
                    <a:pt x="58" y="54"/>
                  </a:lnTo>
                  <a:lnTo>
                    <a:pt x="58" y="54"/>
                  </a:lnTo>
                  <a:lnTo>
                    <a:pt x="46" y="44"/>
                  </a:lnTo>
                  <a:lnTo>
                    <a:pt x="48" y="44"/>
                  </a:lnTo>
                  <a:lnTo>
                    <a:pt x="46" y="46"/>
                  </a:lnTo>
                  <a:lnTo>
                    <a:pt x="42" y="48"/>
                  </a:lnTo>
                  <a:lnTo>
                    <a:pt x="40" y="50"/>
                  </a:lnTo>
                  <a:lnTo>
                    <a:pt x="38" y="50"/>
                  </a:lnTo>
                  <a:lnTo>
                    <a:pt x="36" y="52"/>
                  </a:lnTo>
                  <a:lnTo>
                    <a:pt x="34" y="54"/>
                  </a:lnTo>
                  <a:lnTo>
                    <a:pt x="34" y="54"/>
                  </a:lnTo>
                  <a:lnTo>
                    <a:pt x="34" y="54"/>
                  </a:lnTo>
                  <a:lnTo>
                    <a:pt x="32" y="56"/>
                  </a:lnTo>
                  <a:lnTo>
                    <a:pt x="32" y="62"/>
                  </a:lnTo>
                  <a:lnTo>
                    <a:pt x="30" y="64"/>
                  </a:lnTo>
                  <a:lnTo>
                    <a:pt x="30" y="66"/>
                  </a:lnTo>
                  <a:lnTo>
                    <a:pt x="28" y="66"/>
                  </a:lnTo>
                  <a:lnTo>
                    <a:pt x="28" y="68"/>
                  </a:lnTo>
                  <a:lnTo>
                    <a:pt x="28" y="68"/>
                  </a:lnTo>
                  <a:lnTo>
                    <a:pt x="28" y="68"/>
                  </a:lnTo>
                  <a:lnTo>
                    <a:pt x="26" y="68"/>
                  </a:lnTo>
                  <a:lnTo>
                    <a:pt x="26" y="68"/>
                  </a:lnTo>
                  <a:lnTo>
                    <a:pt x="24" y="68"/>
                  </a:lnTo>
                  <a:lnTo>
                    <a:pt x="24" y="68"/>
                  </a:lnTo>
                  <a:lnTo>
                    <a:pt x="20" y="68"/>
                  </a:lnTo>
                  <a:lnTo>
                    <a:pt x="18" y="68"/>
                  </a:lnTo>
                  <a:lnTo>
                    <a:pt x="16" y="66"/>
                  </a:lnTo>
                  <a:lnTo>
                    <a:pt x="14" y="66"/>
                  </a:lnTo>
                  <a:lnTo>
                    <a:pt x="12" y="66"/>
                  </a:lnTo>
                  <a:lnTo>
                    <a:pt x="10" y="66"/>
                  </a:lnTo>
                  <a:lnTo>
                    <a:pt x="10" y="66"/>
                  </a:lnTo>
                  <a:lnTo>
                    <a:pt x="10" y="68"/>
                  </a:lnTo>
                  <a:lnTo>
                    <a:pt x="8" y="68"/>
                  </a:lnTo>
                  <a:lnTo>
                    <a:pt x="8" y="68"/>
                  </a:lnTo>
                  <a:lnTo>
                    <a:pt x="8" y="68"/>
                  </a:lnTo>
                  <a:lnTo>
                    <a:pt x="8" y="70"/>
                  </a:lnTo>
                  <a:lnTo>
                    <a:pt x="8" y="72"/>
                  </a:lnTo>
                  <a:lnTo>
                    <a:pt x="6" y="74"/>
                  </a:lnTo>
                  <a:lnTo>
                    <a:pt x="6" y="78"/>
                  </a:lnTo>
                  <a:lnTo>
                    <a:pt x="6" y="80"/>
                  </a:lnTo>
                  <a:lnTo>
                    <a:pt x="6" y="82"/>
                  </a:lnTo>
                  <a:lnTo>
                    <a:pt x="4" y="82"/>
                  </a:lnTo>
                  <a:lnTo>
                    <a:pt x="4" y="84"/>
                  </a:lnTo>
                  <a:lnTo>
                    <a:pt x="2" y="86"/>
                  </a:lnTo>
                  <a:lnTo>
                    <a:pt x="0" y="90"/>
                  </a:lnTo>
                  <a:lnTo>
                    <a:pt x="2" y="92"/>
                  </a:lnTo>
                  <a:lnTo>
                    <a:pt x="4" y="94"/>
                  </a:lnTo>
                  <a:lnTo>
                    <a:pt x="6" y="96"/>
                  </a:lnTo>
                  <a:lnTo>
                    <a:pt x="8" y="96"/>
                  </a:lnTo>
                  <a:lnTo>
                    <a:pt x="10" y="96"/>
                  </a:lnTo>
                  <a:lnTo>
                    <a:pt x="12" y="96"/>
                  </a:lnTo>
                  <a:lnTo>
                    <a:pt x="14" y="98"/>
                  </a:lnTo>
                  <a:lnTo>
                    <a:pt x="18" y="98"/>
                  </a:lnTo>
                  <a:lnTo>
                    <a:pt x="20" y="98"/>
                  </a:lnTo>
                  <a:lnTo>
                    <a:pt x="22" y="98"/>
                  </a:lnTo>
                  <a:lnTo>
                    <a:pt x="26" y="98"/>
                  </a:lnTo>
                  <a:lnTo>
                    <a:pt x="26" y="98"/>
                  </a:lnTo>
                  <a:lnTo>
                    <a:pt x="28" y="96"/>
                  </a:lnTo>
                  <a:lnTo>
                    <a:pt x="28" y="96"/>
                  </a:lnTo>
                  <a:lnTo>
                    <a:pt x="28" y="96"/>
                  </a:lnTo>
                  <a:lnTo>
                    <a:pt x="28" y="96"/>
                  </a:lnTo>
                  <a:lnTo>
                    <a:pt x="30" y="92"/>
                  </a:lnTo>
                  <a:lnTo>
                    <a:pt x="30" y="92"/>
                  </a:lnTo>
                  <a:lnTo>
                    <a:pt x="30" y="90"/>
                  </a:lnTo>
                  <a:lnTo>
                    <a:pt x="32" y="90"/>
                  </a:lnTo>
                  <a:lnTo>
                    <a:pt x="32" y="90"/>
                  </a:lnTo>
                  <a:lnTo>
                    <a:pt x="32" y="90"/>
                  </a:lnTo>
                  <a:lnTo>
                    <a:pt x="34" y="90"/>
                  </a:lnTo>
                  <a:lnTo>
                    <a:pt x="34" y="90"/>
                  </a:lnTo>
                  <a:lnTo>
                    <a:pt x="34" y="90"/>
                  </a:lnTo>
                  <a:lnTo>
                    <a:pt x="36" y="90"/>
                  </a:lnTo>
                  <a:lnTo>
                    <a:pt x="36" y="92"/>
                  </a:lnTo>
                  <a:lnTo>
                    <a:pt x="38" y="94"/>
                  </a:lnTo>
                  <a:lnTo>
                    <a:pt x="38" y="94"/>
                  </a:lnTo>
                  <a:lnTo>
                    <a:pt x="40" y="96"/>
                  </a:lnTo>
                  <a:lnTo>
                    <a:pt x="42" y="98"/>
                  </a:lnTo>
                  <a:lnTo>
                    <a:pt x="42" y="98"/>
                  </a:lnTo>
                  <a:lnTo>
                    <a:pt x="42" y="98"/>
                  </a:lnTo>
                  <a:lnTo>
                    <a:pt x="44" y="98"/>
                  </a:lnTo>
                  <a:lnTo>
                    <a:pt x="46" y="98"/>
                  </a:lnTo>
                  <a:lnTo>
                    <a:pt x="50" y="98"/>
                  </a:lnTo>
                  <a:lnTo>
                    <a:pt x="52" y="98"/>
                  </a:lnTo>
                  <a:lnTo>
                    <a:pt x="54" y="98"/>
                  </a:lnTo>
                  <a:lnTo>
                    <a:pt x="56" y="98"/>
                  </a:lnTo>
                  <a:lnTo>
                    <a:pt x="58" y="96"/>
                  </a:lnTo>
                  <a:lnTo>
                    <a:pt x="60" y="96"/>
                  </a:lnTo>
                  <a:lnTo>
                    <a:pt x="60" y="96"/>
                  </a:lnTo>
                  <a:lnTo>
                    <a:pt x="60" y="96"/>
                  </a:lnTo>
                  <a:lnTo>
                    <a:pt x="62" y="94"/>
                  </a:lnTo>
                  <a:lnTo>
                    <a:pt x="62" y="94"/>
                  </a:lnTo>
                  <a:lnTo>
                    <a:pt x="62" y="92"/>
                  </a:lnTo>
                  <a:lnTo>
                    <a:pt x="62" y="90"/>
                  </a:lnTo>
                  <a:lnTo>
                    <a:pt x="62" y="86"/>
                  </a:lnTo>
                  <a:lnTo>
                    <a:pt x="62" y="84"/>
                  </a:lnTo>
                  <a:lnTo>
                    <a:pt x="62" y="82"/>
                  </a:lnTo>
                  <a:lnTo>
                    <a:pt x="64" y="76"/>
                  </a:lnTo>
                  <a:lnTo>
                    <a:pt x="66" y="72"/>
                  </a:lnTo>
                  <a:lnTo>
                    <a:pt x="66" y="70"/>
                  </a:lnTo>
                  <a:lnTo>
                    <a:pt x="66" y="68"/>
                  </a:lnTo>
                  <a:lnTo>
                    <a:pt x="68" y="66"/>
                  </a:lnTo>
                  <a:lnTo>
                    <a:pt x="68" y="64"/>
                  </a:lnTo>
                  <a:lnTo>
                    <a:pt x="70" y="60"/>
                  </a:lnTo>
                  <a:lnTo>
                    <a:pt x="74" y="56"/>
                  </a:lnTo>
                  <a:lnTo>
                    <a:pt x="76" y="52"/>
                  </a:lnTo>
                  <a:lnTo>
                    <a:pt x="76" y="50"/>
                  </a:lnTo>
                  <a:lnTo>
                    <a:pt x="78" y="48"/>
                  </a:lnTo>
                  <a:lnTo>
                    <a:pt x="80" y="46"/>
                  </a:lnTo>
                  <a:lnTo>
                    <a:pt x="80" y="44"/>
                  </a:lnTo>
                  <a:lnTo>
                    <a:pt x="82" y="44"/>
                  </a:lnTo>
                  <a:lnTo>
                    <a:pt x="82" y="44"/>
                  </a:lnTo>
                  <a:lnTo>
                    <a:pt x="84" y="42"/>
                  </a:lnTo>
                  <a:lnTo>
                    <a:pt x="84" y="42"/>
                  </a:lnTo>
                  <a:lnTo>
                    <a:pt x="86" y="42"/>
                  </a:lnTo>
                  <a:lnTo>
                    <a:pt x="86" y="42"/>
                  </a:lnTo>
                  <a:lnTo>
                    <a:pt x="88" y="44"/>
                  </a:lnTo>
                  <a:lnTo>
                    <a:pt x="92" y="44"/>
                  </a:lnTo>
                  <a:lnTo>
                    <a:pt x="94" y="46"/>
                  </a:lnTo>
                  <a:lnTo>
                    <a:pt x="94" y="46"/>
                  </a:lnTo>
                  <a:lnTo>
                    <a:pt x="96" y="46"/>
                  </a:lnTo>
                  <a:lnTo>
                    <a:pt x="98" y="50"/>
                  </a:lnTo>
                  <a:lnTo>
                    <a:pt x="102" y="52"/>
                  </a:lnTo>
                  <a:lnTo>
                    <a:pt x="106" y="48"/>
                  </a:lnTo>
                  <a:lnTo>
                    <a:pt x="114" y="44"/>
                  </a:lnTo>
                  <a:lnTo>
                    <a:pt x="116" y="42"/>
                  </a:lnTo>
                  <a:lnTo>
                    <a:pt x="118" y="40"/>
                  </a:lnTo>
                  <a:lnTo>
                    <a:pt x="122" y="38"/>
                  </a:lnTo>
                  <a:lnTo>
                    <a:pt x="124" y="36"/>
                  </a:lnTo>
                  <a:lnTo>
                    <a:pt x="126" y="36"/>
                  </a:lnTo>
                  <a:lnTo>
                    <a:pt x="126" y="34"/>
                  </a:lnTo>
                  <a:lnTo>
                    <a:pt x="128" y="34"/>
                  </a:lnTo>
                  <a:lnTo>
                    <a:pt x="128" y="32"/>
                  </a:lnTo>
                  <a:lnTo>
                    <a:pt x="128" y="32"/>
                  </a:lnTo>
                  <a:lnTo>
                    <a:pt x="128" y="32"/>
                  </a:lnTo>
                  <a:lnTo>
                    <a:pt x="128" y="30"/>
                  </a:lnTo>
                  <a:lnTo>
                    <a:pt x="128" y="28"/>
                  </a:lnTo>
                  <a:lnTo>
                    <a:pt x="128" y="26"/>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54" name="Rectangle 602">
              <a:extLst>
                <a:ext uri="{FF2B5EF4-FFF2-40B4-BE49-F238E27FC236}">
                  <a16:creationId xmlns:a16="http://schemas.microsoft.com/office/drawing/2014/main" id="{0B06F03D-432A-443B-A8DB-983A2390C079}"/>
                </a:ext>
              </a:extLst>
            </p:cNvPr>
            <p:cNvSpPr>
              <a:spLocks noChangeArrowheads="1"/>
            </p:cNvSpPr>
            <p:nvPr/>
          </p:nvSpPr>
          <p:spPr bwMode="auto">
            <a:xfrm>
              <a:off x="9168947" y="3926623"/>
              <a:ext cx="1893" cy="1711"/>
            </a:xfrm>
            <a:prstGeom prst="rect">
              <a:avLst/>
            </a:prstGeom>
            <a:solidFill>
              <a:schemeClr val="bg2"/>
            </a:solidFill>
            <a:ln w="6350">
              <a:solidFill>
                <a:srgbClr val="FFFFFF"/>
              </a:solidFill>
              <a:prstDash val="solid"/>
              <a:miter lim="800000"/>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55" name="Freeform 611">
              <a:extLst>
                <a:ext uri="{FF2B5EF4-FFF2-40B4-BE49-F238E27FC236}">
                  <a16:creationId xmlns:a16="http://schemas.microsoft.com/office/drawing/2014/main" id="{809EFB51-6F38-4358-8EF8-DE5388507C3E}"/>
                </a:ext>
              </a:extLst>
            </p:cNvPr>
            <p:cNvSpPr>
              <a:spLocks/>
            </p:cNvSpPr>
            <p:nvPr/>
          </p:nvSpPr>
          <p:spPr bwMode="auto">
            <a:xfrm>
              <a:off x="9138689" y="3926623"/>
              <a:ext cx="45390" cy="34195"/>
            </a:xfrm>
            <a:custGeom>
              <a:avLst/>
              <a:gdLst>
                <a:gd name="T0" fmla="*/ 12 w 24"/>
                <a:gd name="T1" fmla="*/ 20 h 20"/>
                <a:gd name="T2" fmla="*/ 12 w 24"/>
                <a:gd name="T3" fmla="*/ 20 h 20"/>
                <a:gd name="T4" fmla="*/ 12 w 24"/>
                <a:gd name="T5" fmla="*/ 18 h 20"/>
                <a:gd name="T6" fmla="*/ 14 w 24"/>
                <a:gd name="T7" fmla="*/ 16 h 20"/>
                <a:gd name="T8" fmla="*/ 14 w 24"/>
                <a:gd name="T9" fmla="*/ 16 h 20"/>
                <a:gd name="T10" fmla="*/ 14 w 24"/>
                <a:gd name="T11" fmla="*/ 12 h 20"/>
                <a:gd name="T12" fmla="*/ 14 w 24"/>
                <a:gd name="T13" fmla="*/ 12 h 20"/>
                <a:gd name="T14" fmla="*/ 16 w 24"/>
                <a:gd name="T15" fmla="*/ 10 h 20"/>
                <a:gd name="T16" fmla="*/ 16 w 24"/>
                <a:gd name="T17" fmla="*/ 10 h 20"/>
                <a:gd name="T18" fmla="*/ 16 w 24"/>
                <a:gd name="T19" fmla="*/ 10 h 20"/>
                <a:gd name="T20" fmla="*/ 18 w 24"/>
                <a:gd name="T21" fmla="*/ 10 h 20"/>
                <a:gd name="T22" fmla="*/ 20 w 24"/>
                <a:gd name="T23" fmla="*/ 12 h 20"/>
                <a:gd name="T24" fmla="*/ 20 w 24"/>
                <a:gd name="T25" fmla="*/ 12 h 20"/>
                <a:gd name="T26" fmla="*/ 22 w 24"/>
                <a:gd name="T27" fmla="*/ 12 h 20"/>
                <a:gd name="T28" fmla="*/ 24 w 24"/>
                <a:gd name="T29" fmla="*/ 14 h 20"/>
                <a:gd name="T30" fmla="*/ 24 w 24"/>
                <a:gd name="T31" fmla="*/ 14 h 20"/>
                <a:gd name="T32" fmla="*/ 24 w 24"/>
                <a:gd name="T33" fmla="*/ 12 h 20"/>
                <a:gd name="T34" fmla="*/ 24 w 24"/>
                <a:gd name="T35" fmla="*/ 10 h 20"/>
                <a:gd name="T36" fmla="*/ 24 w 24"/>
                <a:gd name="T37" fmla="*/ 10 h 20"/>
                <a:gd name="T38" fmla="*/ 22 w 24"/>
                <a:gd name="T39" fmla="*/ 6 h 20"/>
                <a:gd name="T40" fmla="*/ 22 w 24"/>
                <a:gd name="T41" fmla="*/ 6 h 20"/>
                <a:gd name="T42" fmla="*/ 20 w 24"/>
                <a:gd name="T43" fmla="*/ 4 h 20"/>
                <a:gd name="T44" fmla="*/ 20 w 24"/>
                <a:gd name="T45" fmla="*/ 4 h 20"/>
                <a:gd name="T46" fmla="*/ 16 w 24"/>
                <a:gd name="T47" fmla="*/ 2 h 20"/>
                <a:gd name="T48" fmla="*/ 16 w 24"/>
                <a:gd name="T49" fmla="*/ 0 h 20"/>
                <a:gd name="T50" fmla="*/ 16 w 24"/>
                <a:gd name="T51" fmla="*/ 0 h 20"/>
                <a:gd name="T52" fmla="*/ 16 w 24"/>
                <a:gd name="T53" fmla="*/ 4 h 20"/>
                <a:gd name="T54" fmla="*/ 10 w 24"/>
                <a:gd name="T55" fmla="*/ 6 h 20"/>
                <a:gd name="T56" fmla="*/ 6 w 24"/>
                <a:gd name="T57" fmla="*/ 8 h 20"/>
                <a:gd name="T58" fmla="*/ 2 w 24"/>
                <a:gd name="T59" fmla="*/ 10 h 20"/>
                <a:gd name="T60" fmla="*/ 0 w 24"/>
                <a:gd name="T61" fmla="*/ 10 h 20"/>
                <a:gd name="T62" fmla="*/ 0 w 24"/>
                <a:gd name="T63" fmla="*/ 10 h 20"/>
                <a:gd name="T64" fmla="*/ 12 w 24"/>
                <a:gd name="T65" fmla="*/ 20 h 20"/>
                <a:gd name="T66" fmla="*/ 12 w 24"/>
                <a:gd name="T6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 h="20">
                  <a:moveTo>
                    <a:pt x="12" y="20"/>
                  </a:moveTo>
                  <a:lnTo>
                    <a:pt x="12" y="20"/>
                  </a:lnTo>
                  <a:lnTo>
                    <a:pt x="12" y="18"/>
                  </a:lnTo>
                  <a:lnTo>
                    <a:pt x="14" y="16"/>
                  </a:lnTo>
                  <a:lnTo>
                    <a:pt x="14" y="16"/>
                  </a:lnTo>
                  <a:lnTo>
                    <a:pt x="14" y="12"/>
                  </a:lnTo>
                  <a:lnTo>
                    <a:pt x="14" y="12"/>
                  </a:lnTo>
                  <a:lnTo>
                    <a:pt x="16" y="10"/>
                  </a:lnTo>
                  <a:lnTo>
                    <a:pt x="16" y="10"/>
                  </a:lnTo>
                  <a:lnTo>
                    <a:pt x="16" y="10"/>
                  </a:lnTo>
                  <a:lnTo>
                    <a:pt x="18" y="10"/>
                  </a:lnTo>
                  <a:lnTo>
                    <a:pt x="20" y="12"/>
                  </a:lnTo>
                  <a:lnTo>
                    <a:pt x="20" y="12"/>
                  </a:lnTo>
                  <a:lnTo>
                    <a:pt x="22" y="12"/>
                  </a:lnTo>
                  <a:lnTo>
                    <a:pt x="24" y="14"/>
                  </a:lnTo>
                  <a:lnTo>
                    <a:pt x="24" y="14"/>
                  </a:lnTo>
                  <a:lnTo>
                    <a:pt x="24" y="12"/>
                  </a:lnTo>
                  <a:lnTo>
                    <a:pt x="24" y="10"/>
                  </a:lnTo>
                  <a:lnTo>
                    <a:pt x="24" y="10"/>
                  </a:lnTo>
                  <a:lnTo>
                    <a:pt x="22" y="6"/>
                  </a:lnTo>
                  <a:lnTo>
                    <a:pt x="22" y="6"/>
                  </a:lnTo>
                  <a:lnTo>
                    <a:pt x="20" y="4"/>
                  </a:lnTo>
                  <a:lnTo>
                    <a:pt x="20" y="4"/>
                  </a:lnTo>
                  <a:lnTo>
                    <a:pt x="16" y="2"/>
                  </a:lnTo>
                  <a:lnTo>
                    <a:pt x="16" y="0"/>
                  </a:lnTo>
                  <a:lnTo>
                    <a:pt x="16" y="0"/>
                  </a:lnTo>
                  <a:lnTo>
                    <a:pt x="16" y="4"/>
                  </a:lnTo>
                  <a:lnTo>
                    <a:pt x="10" y="6"/>
                  </a:lnTo>
                  <a:lnTo>
                    <a:pt x="6" y="8"/>
                  </a:lnTo>
                  <a:lnTo>
                    <a:pt x="2" y="10"/>
                  </a:lnTo>
                  <a:lnTo>
                    <a:pt x="0" y="10"/>
                  </a:lnTo>
                  <a:lnTo>
                    <a:pt x="0" y="10"/>
                  </a:lnTo>
                  <a:lnTo>
                    <a:pt x="12" y="20"/>
                  </a:lnTo>
                  <a:lnTo>
                    <a:pt x="12" y="20"/>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56" name="Freeform 474">
              <a:extLst>
                <a:ext uri="{FF2B5EF4-FFF2-40B4-BE49-F238E27FC236}">
                  <a16:creationId xmlns:a16="http://schemas.microsoft.com/office/drawing/2014/main" id="{8BB74C2A-67E3-4157-8B99-1F49D96CCB92}"/>
                </a:ext>
              </a:extLst>
            </p:cNvPr>
            <p:cNvSpPr>
              <a:spLocks/>
            </p:cNvSpPr>
            <p:nvPr/>
          </p:nvSpPr>
          <p:spPr bwMode="auto">
            <a:xfrm>
              <a:off x="4130780" y="4367741"/>
              <a:ext cx="340418" cy="379567"/>
            </a:xfrm>
            <a:custGeom>
              <a:avLst/>
              <a:gdLst>
                <a:gd name="T0" fmla="*/ 172 w 180"/>
                <a:gd name="T1" fmla="*/ 170 h 222"/>
                <a:gd name="T2" fmla="*/ 180 w 180"/>
                <a:gd name="T3" fmla="*/ 154 h 222"/>
                <a:gd name="T4" fmla="*/ 178 w 180"/>
                <a:gd name="T5" fmla="*/ 142 h 222"/>
                <a:gd name="T6" fmla="*/ 174 w 180"/>
                <a:gd name="T7" fmla="*/ 138 h 222"/>
                <a:gd name="T8" fmla="*/ 172 w 180"/>
                <a:gd name="T9" fmla="*/ 128 h 222"/>
                <a:gd name="T10" fmla="*/ 166 w 180"/>
                <a:gd name="T11" fmla="*/ 126 h 222"/>
                <a:gd name="T12" fmla="*/ 164 w 180"/>
                <a:gd name="T13" fmla="*/ 122 h 222"/>
                <a:gd name="T14" fmla="*/ 162 w 180"/>
                <a:gd name="T15" fmla="*/ 114 h 222"/>
                <a:gd name="T16" fmla="*/ 146 w 180"/>
                <a:gd name="T17" fmla="*/ 116 h 222"/>
                <a:gd name="T18" fmla="*/ 140 w 180"/>
                <a:gd name="T19" fmla="*/ 114 h 222"/>
                <a:gd name="T20" fmla="*/ 134 w 180"/>
                <a:gd name="T21" fmla="*/ 108 h 222"/>
                <a:gd name="T22" fmla="*/ 132 w 180"/>
                <a:gd name="T23" fmla="*/ 96 h 222"/>
                <a:gd name="T24" fmla="*/ 134 w 180"/>
                <a:gd name="T25" fmla="*/ 86 h 222"/>
                <a:gd name="T26" fmla="*/ 140 w 180"/>
                <a:gd name="T27" fmla="*/ 82 h 222"/>
                <a:gd name="T28" fmla="*/ 134 w 180"/>
                <a:gd name="T29" fmla="*/ 82 h 222"/>
                <a:gd name="T30" fmla="*/ 132 w 180"/>
                <a:gd name="T31" fmla="*/ 76 h 222"/>
                <a:gd name="T32" fmla="*/ 132 w 180"/>
                <a:gd name="T33" fmla="*/ 68 h 222"/>
                <a:gd name="T34" fmla="*/ 122 w 180"/>
                <a:gd name="T35" fmla="*/ 64 h 222"/>
                <a:gd name="T36" fmla="*/ 108 w 180"/>
                <a:gd name="T37" fmla="*/ 64 h 222"/>
                <a:gd name="T38" fmla="*/ 108 w 180"/>
                <a:gd name="T39" fmla="*/ 56 h 222"/>
                <a:gd name="T40" fmla="*/ 104 w 180"/>
                <a:gd name="T41" fmla="*/ 54 h 222"/>
                <a:gd name="T42" fmla="*/ 94 w 180"/>
                <a:gd name="T43" fmla="*/ 50 h 222"/>
                <a:gd name="T44" fmla="*/ 86 w 180"/>
                <a:gd name="T45" fmla="*/ 48 h 222"/>
                <a:gd name="T46" fmla="*/ 72 w 180"/>
                <a:gd name="T47" fmla="*/ 48 h 222"/>
                <a:gd name="T48" fmla="*/ 64 w 180"/>
                <a:gd name="T49" fmla="*/ 36 h 222"/>
                <a:gd name="T50" fmla="*/ 64 w 180"/>
                <a:gd name="T51" fmla="*/ 10 h 222"/>
                <a:gd name="T52" fmla="*/ 60 w 180"/>
                <a:gd name="T53" fmla="*/ 2 h 222"/>
                <a:gd name="T54" fmla="*/ 44 w 180"/>
                <a:gd name="T55" fmla="*/ 0 h 222"/>
                <a:gd name="T56" fmla="*/ 42 w 180"/>
                <a:gd name="T57" fmla="*/ 4 h 222"/>
                <a:gd name="T58" fmla="*/ 40 w 180"/>
                <a:gd name="T59" fmla="*/ 12 h 222"/>
                <a:gd name="T60" fmla="*/ 34 w 180"/>
                <a:gd name="T61" fmla="*/ 10 h 222"/>
                <a:gd name="T62" fmla="*/ 30 w 180"/>
                <a:gd name="T63" fmla="*/ 16 h 222"/>
                <a:gd name="T64" fmla="*/ 20 w 180"/>
                <a:gd name="T65" fmla="*/ 24 h 222"/>
                <a:gd name="T66" fmla="*/ 4 w 180"/>
                <a:gd name="T67" fmla="*/ 24 h 222"/>
                <a:gd name="T68" fmla="*/ 16 w 180"/>
                <a:gd name="T69" fmla="*/ 42 h 222"/>
                <a:gd name="T70" fmla="*/ 14 w 180"/>
                <a:gd name="T71" fmla="*/ 54 h 222"/>
                <a:gd name="T72" fmla="*/ 6 w 180"/>
                <a:gd name="T73" fmla="*/ 62 h 222"/>
                <a:gd name="T74" fmla="*/ 8 w 180"/>
                <a:gd name="T75" fmla="*/ 80 h 222"/>
                <a:gd name="T76" fmla="*/ 4 w 180"/>
                <a:gd name="T77" fmla="*/ 104 h 222"/>
                <a:gd name="T78" fmla="*/ 10 w 180"/>
                <a:gd name="T79" fmla="*/ 114 h 222"/>
                <a:gd name="T80" fmla="*/ 6 w 180"/>
                <a:gd name="T81" fmla="*/ 118 h 222"/>
                <a:gd name="T82" fmla="*/ 2 w 180"/>
                <a:gd name="T83" fmla="*/ 124 h 222"/>
                <a:gd name="T84" fmla="*/ 8 w 180"/>
                <a:gd name="T85" fmla="*/ 138 h 222"/>
                <a:gd name="T86" fmla="*/ 10 w 180"/>
                <a:gd name="T87" fmla="*/ 150 h 222"/>
                <a:gd name="T88" fmla="*/ 14 w 180"/>
                <a:gd name="T89" fmla="*/ 158 h 222"/>
                <a:gd name="T90" fmla="*/ 24 w 180"/>
                <a:gd name="T91" fmla="*/ 166 h 222"/>
                <a:gd name="T92" fmla="*/ 24 w 180"/>
                <a:gd name="T93" fmla="*/ 190 h 222"/>
                <a:gd name="T94" fmla="*/ 28 w 180"/>
                <a:gd name="T95" fmla="*/ 204 h 222"/>
                <a:gd name="T96" fmla="*/ 38 w 180"/>
                <a:gd name="T97" fmla="*/ 218 h 222"/>
                <a:gd name="T98" fmla="*/ 50 w 180"/>
                <a:gd name="T99" fmla="*/ 210 h 222"/>
                <a:gd name="T100" fmla="*/ 56 w 180"/>
                <a:gd name="T101" fmla="*/ 204 h 222"/>
                <a:gd name="T102" fmla="*/ 68 w 180"/>
                <a:gd name="T103" fmla="*/ 214 h 222"/>
                <a:gd name="T104" fmla="*/ 84 w 180"/>
                <a:gd name="T105" fmla="*/ 222 h 222"/>
                <a:gd name="T106" fmla="*/ 94 w 180"/>
                <a:gd name="T107" fmla="*/ 216 h 222"/>
                <a:gd name="T108" fmla="*/ 108 w 180"/>
                <a:gd name="T109" fmla="*/ 186 h 222"/>
                <a:gd name="T110" fmla="*/ 112 w 180"/>
                <a:gd name="T111" fmla="*/ 170 h 222"/>
                <a:gd name="T112" fmla="*/ 128 w 180"/>
                <a:gd name="T113" fmla="*/ 164 h 222"/>
                <a:gd name="T114" fmla="*/ 140 w 180"/>
                <a:gd name="T115" fmla="*/ 156 h 222"/>
                <a:gd name="T116" fmla="*/ 150 w 180"/>
                <a:gd name="T117" fmla="*/ 156 h 222"/>
                <a:gd name="T118" fmla="*/ 162 w 180"/>
                <a:gd name="T119" fmla="*/ 166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0" h="222">
                  <a:moveTo>
                    <a:pt x="164" y="172"/>
                  </a:moveTo>
                  <a:lnTo>
                    <a:pt x="164" y="172"/>
                  </a:lnTo>
                  <a:lnTo>
                    <a:pt x="168" y="172"/>
                  </a:lnTo>
                  <a:lnTo>
                    <a:pt x="170" y="170"/>
                  </a:lnTo>
                  <a:lnTo>
                    <a:pt x="172" y="170"/>
                  </a:lnTo>
                  <a:lnTo>
                    <a:pt x="172" y="170"/>
                  </a:lnTo>
                  <a:lnTo>
                    <a:pt x="172" y="170"/>
                  </a:lnTo>
                  <a:lnTo>
                    <a:pt x="174" y="168"/>
                  </a:lnTo>
                  <a:lnTo>
                    <a:pt x="176" y="166"/>
                  </a:lnTo>
                  <a:lnTo>
                    <a:pt x="176" y="164"/>
                  </a:lnTo>
                  <a:lnTo>
                    <a:pt x="178" y="162"/>
                  </a:lnTo>
                  <a:lnTo>
                    <a:pt x="178" y="160"/>
                  </a:lnTo>
                  <a:lnTo>
                    <a:pt x="178" y="158"/>
                  </a:lnTo>
                  <a:lnTo>
                    <a:pt x="180" y="154"/>
                  </a:lnTo>
                  <a:lnTo>
                    <a:pt x="180" y="152"/>
                  </a:lnTo>
                  <a:lnTo>
                    <a:pt x="180" y="150"/>
                  </a:lnTo>
                  <a:lnTo>
                    <a:pt x="180" y="146"/>
                  </a:lnTo>
                  <a:lnTo>
                    <a:pt x="180" y="144"/>
                  </a:lnTo>
                  <a:lnTo>
                    <a:pt x="180" y="144"/>
                  </a:lnTo>
                  <a:lnTo>
                    <a:pt x="178" y="142"/>
                  </a:lnTo>
                  <a:lnTo>
                    <a:pt x="178" y="142"/>
                  </a:lnTo>
                  <a:lnTo>
                    <a:pt x="178" y="142"/>
                  </a:lnTo>
                  <a:lnTo>
                    <a:pt x="176" y="140"/>
                  </a:lnTo>
                  <a:lnTo>
                    <a:pt x="174" y="140"/>
                  </a:lnTo>
                  <a:lnTo>
                    <a:pt x="174" y="140"/>
                  </a:lnTo>
                  <a:lnTo>
                    <a:pt x="174" y="138"/>
                  </a:lnTo>
                  <a:lnTo>
                    <a:pt x="174" y="138"/>
                  </a:lnTo>
                  <a:lnTo>
                    <a:pt x="174" y="138"/>
                  </a:lnTo>
                  <a:lnTo>
                    <a:pt x="174" y="136"/>
                  </a:lnTo>
                  <a:lnTo>
                    <a:pt x="174" y="132"/>
                  </a:lnTo>
                  <a:lnTo>
                    <a:pt x="174" y="132"/>
                  </a:lnTo>
                  <a:lnTo>
                    <a:pt x="172" y="130"/>
                  </a:lnTo>
                  <a:lnTo>
                    <a:pt x="172" y="128"/>
                  </a:lnTo>
                  <a:lnTo>
                    <a:pt x="172" y="128"/>
                  </a:lnTo>
                  <a:lnTo>
                    <a:pt x="172" y="128"/>
                  </a:lnTo>
                  <a:lnTo>
                    <a:pt x="172" y="128"/>
                  </a:lnTo>
                  <a:lnTo>
                    <a:pt x="172" y="126"/>
                  </a:lnTo>
                  <a:lnTo>
                    <a:pt x="170" y="126"/>
                  </a:lnTo>
                  <a:lnTo>
                    <a:pt x="170" y="126"/>
                  </a:lnTo>
                  <a:lnTo>
                    <a:pt x="168" y="126"/>
                  </a:lnTo>
                  <a:lnTo>
                    <a:pt x="166" y="126"/>
                  </a:lnTo>
                  <a:lnTo>
                    <a:pt x="166" y="126"/>
                  </a:lnTo>
                  <a:lnTo>
                    <a:pt x="164" y="126"/>
                  </a:lnTo>
                  <a:lnTo>
                    <a:pt x="164" y="126"/>
                  </a:lnTo>
                  <a:lnTo>
                    <a:pt x="164" y="126"/>
                  </a:lnTo>
                  <a:lnTo>
                    <a:pt x="164" y="126"/>
                  </a:lnTo>
                  <a:lnTo>
                    <a:pt x="164" y="126"/>
                  </a:lnTo>
                  <a:lnTo>
                    <a:pt x="164" y="124"/>
                  </a:lnTo>
                  <a:lnTo>
                    <a:pt x="164" y="122"/>
                  </a:lnTo>
                  <a:lnTo>
                    <a:pt x="164" y="120"/>
                  </a:lnTo>
                  <a:lnTo>
                    <a:pt x="164" y="118"/>
                  </a:lnTo>
                  <a:lnTo>
                    <a:pt x="164" y="118"/>
                  </a:lnTo>
                  <a:lnTo>
                    <a:pt x="164" y="116"/>
                  </a:lnTo>
                  <a:lnTo>
                    <a:pt x="162" y="116"/>
                  </a:lnTo>
                  <a:lnTo>
                    <a:pt x="162" y="114"/>
                  </a:lnTo>
                  <a:lnTo>
                    <a:pt x="162" y="114"/>
                  </a:lnTo>
                  <a:lnTo>
                    <a:pt x="160" y="114"/>
                  </a:lnTo>
                  <a:lnTo>
                    <a:pt x="160" y="114"/>
                  </a:lnTo>
                  <a:lnTo>
                    <a:pt x="158" y="114"/>
                  </a:lnTo>
                  <a:lnTo>
                    <a:pt x="156" y="114"/>
                  </a:lnTo>
                  <a:lnTo>
                    <a:pt x="152" y="114"/>
                  </a:lnTo>
                  <a:lnTo>
                    <a:pt x="150" y="116"/>
                  </a:lnTo>
                  <a:lnTo>
                    <a:pt x="146" y="116"/>
                  </a:lnTo>
                  <a:lnTo>
                    <a:pt x="146" y="116"/>
                  </a:lnTo>
                  <a:lnTo>
                    <a:pt x="144" y="116"/>
                  </a:lnTo>
                  <a:lnTo>
                    <a:pt x="144" y="116"/>
                  </a:lnTo>
                  <a:lnTo>
                    <a:pt x="142" y="116"/>
                  </a:lnTo>
                  <a:lnTo>
                    <a:pt x="142" y="116"/>
                  </a:lnTo>
                  <a:lnTo>
                    <a:pt x="142" y="114"/>
                  </a:lnTo>
                  <a:lnTo>
                    <a:pt x="140" y="114"/>
                  </a:lnTo>
                  <a:lnTo>
                    <a:pt x="140" y="112"/>
                  </a:lnTo>
                  <a:lnTo>
                    <a:pt x="138" y="110"/>
                  </a:lnTo>
                  <a:lnTo>
                    <a:pt x="138" y="110"/>
                  </a:lnTo>
                  <a:lnTo>
                    <a:pt x="138" y="110"/>
                  </a:lnTo>
                  <a:lnTo>
                    <a:pt x="136" y="110"/>
                  </a:lnTo>
                  <a:lnTo>
                    <a:pt x="134" y="110"/>
                  </a:lnTo>
                  <a:lnTo>
                    <a:pt x="134" y="108"/>
                  </a:lnTo>
                  <a:lnTo>
                    <a:pt x="134" y="108"/>
                  </a:lnTo>
                  <a:lnTo>
                    <a:pt x="134" y="108"/>
                  </a:lnTo>
                  <a:lnTo>
                    <a:pt x="132" y="106"/>
                  </a:lnTo>
                  <a:lnTo>
                    <a:pt x="132" y="104"/>
                  </a:lnTo>
                  <a:lnTo>
                    <a:pt x="132" y="102"/>
                  </a:lnTo>
                  <a:lnTo>
                    <a:pt x="132" y="98"/>
                  </a:lnTo>
                  <a:lnTo>
                    <a:pt x="132" y="96"/>
                  </a:lnTo>
                  <a:lnTo>
                    <a:pt x="132" y="92"/>
                  </a:lnTo>
                  <a:lnTo>
                    <a:pt x="132" y="90"/>
                  </a:lnTo>
                  <a:lnTo>
                    <a:pt x="132" y="90"/>
                  </a:lnTo>
                  <a:lnTo>
                    <a:pt x="134" y="88"/>
                  </a:lnTo>
                  <a:lnTo>
                    <a:pt x="134" y="88"/>
                  </a:lnTo>
                  <a:lnTo>
                    <a:pt x="134" y="88"/>
                  </a:lnTo>
                  <a:lnTo>
                    <a:pt x="134" y="86"/>
                  </a:lnTo>
                  <a:lnTo>
                    <a:pt x="138" y="86"/>
                  </a:lnTo>
                  <a:lnTo>
                    <a:pt x="138" y="84"/>
                  </a:lnTo>
                  <a:lnTo>
                    <a:pt x="140" y="84"/>
                  </a:lnTo>
                  <a:lnTo>
                    <a:pt x="140" y="84"/>
                  </a:lnTo>
                  <a:lnTo>
                    <a:pt x="140" y="84"/>
                  </a:lnTo>
                  <a:lnTo>
                    <a:pt x="140" y="84"/>
                  </a:lnTo>
                  <a:lnTo>
                    <a:pt x="140" y="82"/>
                  </a:lnTo>
                  <a:lnTo>
                    <a:pt x="140" y="82"/>
                  </a:lnTo>
                  <a:lnTo>
                    <a:pt x="140" y="82"/>
                  </a:lnTo>
                  <a:lnTo>
                    <a:pt x="140" y="82"/>
                  </a:lnTo>
                  <a:lnTo>
                    <a:pt x="138" y="82"/>
                  </a:lnTo>
                  <a:lnTo>
                    <a:pt x="138" y="82"/>
                  </a:lnTo>
                  <a:lnTo>
                    <a:pt x="134" y="82"/>
                  </a:lnTo>
                  <a:lnTo>
                    <a:pt x="134" y="82"/>
                  </a:lnTo>
                  <a:lnTo>
                    <a:pt x="134" y="82"/>
                  </a:lnTo>
                  <a:lnTo>
                    <a:pt x="134" y="82"/>
                  </a:lnTo>
                  <a:lnTo>
                    <a:pt x="132" y="80"/>
                  </a:lnTo>
                  <a:lnTo>
                    <a:pt x="132" y="80"/>
                  </a:lnTo>
                  <a:lnTo>
                    <a:pt x="132" y="80"/>
                  </a:lnTo>
                  <a:lnTo>
                    <a:pt x="132" y="78"/>
                  </a:lnTo>
                  <a:lnTo>
                    <a:pt x="132" y="76"/>
                  </a:lnTo>
                  <a:lnTo>
                    <a:pt x="132" y="74"/>
                  </a:lnTo>
                  <a:lnTo>
                    <a:pt x="132" y="72"/>
                  </a:lnTo>
                  <a:lnTo>
                    <a:pt x="132" y="70"/>
                  </a:lnTo>
                  <a:lnTo>
                    <a:pt x="132" y="70"/>
                  </a:lnTo>
                  <a:lnTo>
                    <a:pt x="132" y="68"/>
                  </a:lnTo>
                  <a:lnTo>
                    <a:pt x="132" y="68"/>
                  </a:lnTo>
                  <a:lnTo>
                    <a:pt x="132" y="68"/>
                  </a:lnTo>
                  <a:lnTo>
                    <a:pt x="130" y="66"/>
                  </a:lnTo>
                  <a:lnTo>
                    <a:pt x="130" y="66"/>
                  </a:lnTo>
                  <a:lnTo>
                    <a:pt x="128" y="66"/>
                  </a:lnTo>
                  <a:lnTo>
                    <a:pt x="128" y="66"/>
                  </a:lnTo>
                  <a:lnTo>
                    <a:pt x="124" y="66"/>
                  </a:lnTo>
                  <a:lnTo>
                    <a:pt x="124" y="66"/>
                  </a:lnTo>
                  <a:lnTo>
                    <a:pt x="122" y="64"/>
                  </a:lnTo>
                  <a:lnTo>
                    <a:pt x="120" y="64"/>
                  </a:lnTo>
                  <a:lnTo>
                    <a:pt x="116" y="64"/>
                  </a:lnTo>
                  <a:lnTo>
                    <a:pt x="114" y="64"/>
                  </a:lnTo>
                  <a:lnTo>
                    <a:pt x="112" y="64"/>
                  </a:lnTo>
                  <a:lnTo>
                    <a:pt x="110" y="64"/>
                  </a:lnTo>
                  <a:lnTo>
                    <a:pt x="110" y="64"/>
                  </a:lnTo>
                  <a:lnTo>
                    <a:pt x="108" y="64"/>
                  </a:lnTo>
                  <a:lnTo>
                    <a:pt x="108" y="62"/>
                  </a:lnTo>
                  <a:lnTo>
                    <a:pt x="108" y="62"/>
                  </a:lnTo>
                  <a:lnTo>
                    <a:pt x="108" y="62"/>
                  </a:lnTo>
                  <a:lnTo>
                    <a:pt x="108" y="60"/>
                  </a:lnTo>
                  <a:lnTo>
                    <a:pt x="108" y="58"/>
                  </a:lnTo>
                  <a:lnTo>
                    <a:pt x="108" y="58"/>
                  </a:lnTo>
                  <a:lnTo>
                    <a:pt x="108" y="56"/>
                  </a:lnTo>
                  <a:lnTo>
                    <a:pt x="108" y="56"/>
                  </a:lnTo>
                  <a:lnTo>
                    <a:pt x="106" y="54"/>
                  </a:lnTo>
                  <a:lnTo>
                    <a:pt x="106" y="54"/>
                  </a:lnTo>
                  <a:lnTo>
                    <a:pt x="106" y="54"/>
                  </a:lnTo>
                  <a:lnTo>
                    <a:pt x="106" y="54"/>
                  </a:lnTo>
                  <a:lnTo>
                    <a:pt x="104" y="54"/>
                  </a:lnTo>
                  <a:lnTo>
                    <a:pt x="104" y="54"/>
                  </a:lnTo>
                  <a:lnTo>
                    <a:pt x="102" y="52"/>
                  </a:lnTo>
                  <a:lnTo>
                    <a:pt x="98" y="52"/>
                  </a:lnTo>
                  <a:lnTo>
                    <a:pt x="98" y="52"/>
                  </a:lnTo>
                  <a:lnTo>
                    <a:pt x="96" y="52"/>
                  </a:lnTo>
                  <a:lnTo>
                    <a:pt x="96" y="52"/>
                  </a:lnTo>
                  <a:lnTo>
                    <a:pt x="96" y="50"/>
                  </a:lnTo>
                  <a:lnTo>
                    <a:pt x="94" y="50"/>
                  </a:lnTo>
                  <a:lnTo>
                    <a:pt x="94" y="48"/>
                  </a:lnTo>
                  <a:lnTo>
                    <a:pt x="94" y="48"/>
                  </a:lnTo>
                  <a:lnTo>
                    <a:pt x="94" y="48"/>
                  </a:lnTo>
                  <a:lnTo>
                    <a:pt x="92" y="48"/>
                  </a:lnTo>
                  <a:lnTo>
                    <a:pt x="90" y="48"/>
                  </a:lnTo>
                  <a:lnTo>
                    <a:pt x="90" y="48"/>
                  </a:lnTo>
                  <a:lnTo>
                    <a:pt x="86" y="48"/>
                  </a:lnTo>
                  <a:lnTo>
                    <a:pt x="82" y="48"/>
                  </a:lnTo>
                  <a:lnTo>
                    <a:pt x="80" y="48"/>
                  </a:lnTo>
                  <a:lnTo>
                    <a:pt x="76" y="48"/>
                  </a:lnTo>
                  <a:lnTo>
                    <a:pt x="76" y="48"/>
                  </a:lnTo>
                  <a:lnTo>
                    <a:pt x="74" y="48"/>
                  </a:lnTo>
                  <a:lnTo>
                    <a:pt x="72" y="48"/>
                  </a:lnTo>
                  <a:lnTo>
                    <a:pt x="72" y="48"/>
                  </a:lnTo>
                  <a:lnTo>
                    <a:pt x="72" y="48"/>
                  </a:lnTo>
                  <a:lnTo>
                    <a:pt x="70" y="48"/>
                  </a:lnTo>
                  <a:lnTo>
                    <a:pt x="70" y="46"/>
                  </a:lnTo>
                  <a:lnTo>
                    <a:pt x="68" y="44"/>
                  </a:lnTo>
                  <a:lnTo>
                    <a:pt x="68" y="42"/>
                  </a:lnTo>
                  <a:lnTo>
                    <a:pt x="66" y="38"/>
                  </a:lnTo>
                  <a:lnTo>
                    <a:pt x="64" y="36"/>
                  </a:lnTo>
                  <a:lnTo>
                    <a:pt x="64" y="32"/>
                  </a:lnTo>
                  <a:lnTo>
                    <a:pt x="64" y="30"/>
                  </a:lnTo>
                  <a:lnTo>
                    <a:pt x="62" y="30"/>
                  </a:lnTo>
                  <a:lnTo>
                    <a:pt x="62" y="26"/>
                  </a:lnTo>
                  <a:lnTo>
                    <a:pt x="64" y="16"/>
                  </a:lnTo>
                  <a:lnTo>
                    <a:pt x="64" y="12"/>
                  </a:lnTo>
                  <a:lnTo>
                    <a:pt x="64" y="10"/>
                  </a:lnTo>
                  <a:lnTo>
                    <a:pt x="64" y="8"/>
                  </a:lnTo>
                  <a:lnTo>
                    <a:pt x="62" y="6"/>
                  </a:lnTo>
                  <a:lnTo>
                    <a:pt x="62" y="6"/>
                  </a:lnTo>
                  <a:lnTo>
                    <a:pt x="62" y="4"/>
                  </a:lnTo>
                  <a:lnTo>
                    <a:pt x="62" y="2"/>
                  </a:lnTo>
                  <a:lnTo>
                    <a:pt x="60" y="2"/>
                  </a:lnTo>
                  <a:lnTo>
                    <a:pt x="60" y="2"/>
                  </a:lnTo>
                  <a:lnTo>
                    <a:pt x="58" y="2"/>
                  </a:lnTo>
                  <a:lnTo>
                    <a:pt x="58" y="0"/>
                  </a:lnTo>
                  <a:lnTo>
                    <a:pt x="54" y="0"/>
                  </a:lnTo>
                  <a:lnTo>
                    <a:pt x="52" y="0"/>
                  </a:lnTo>
                  <a:lnTo>
                    <a:pt x="48" y="0"/>
                  </a:lnTo>
                  <a:lnTo>
                    <a:pt x="46" y="0"/>
                  </a:lnTo>
                  <a:lnTo>
                    <a:pt x="44" y="0"/>
                  </a:lnTo>
                  <a:lnTo>
                    <a:pt x="44" y="0"/>
                  </a:lnTo>
                  <a:lnTo>
                    <a:pt x="42" y="0"/>
                  </a:lnTo>
                  <a:lnTo>
                    <a:pt x="42" y="0"/>
                  </a:lnTo>
                  <a:lnTo>
                    <a:pt x="42" y="2"/>
                  </a:lnTo>
                  <a:lnTo>
                    <a:pt x="42" y="2"/>
                  </a:lnTo>
                  <a:lnTo>
                    <a:pt x="42" y="4"/>
                  </a:lnTo>
                  <a:lnTo>
                    <a:pt x="42" y="4"/>
                  </a:lnTo>
                  <a:lnTo>
                    <a:pt x="42" y="6"/>
                  </a:lnTo>
                  <a:lnTo>
                    <a:pt x="42" y="8"/>
                  </a:lnTo>
                  <a:lnTo>
                    <a:pt x="42" y="10"/>
                  </a:lnTo>
                  <a:lnTo>
                    <a:pt x="40" y="10"/>
                  </a:lnTo>
                  <a:lnTo>
                    <a:pt x="40" y="12"/>
                  </a:lnTo>
                  <a:lnTo>
                    <a:pt x="40" y="12"/>
                  </a:lnTo>
                  <a:lnTo>
                    <a:pt x="40" y="12"/>
                  </a:lnTo>
                  <a:lnTo>
                    <a:pt x="40" y="12"/>
                  </a:lnTo>
                  <a:lnTo>
                    <a:pt x="38" y="12"/>
                  </a:lnTo>
                  <a:lnTo>
                    <a:pt x="38" y="12"/>
                  </a:lnTo>
                  <a:lnTo>
                    <a:pt x="36" y="12"/>
                  </a:lnTo>
                  <a:lnTo>
                    <a:pt x="34" y="10"/>
                  </a:lnTo>
                  <a:lnTo>
                    <a:pt x="34" y="10"/>
                  </a:lnTo>
                  <a:lnTo>
                    <a:pt x="34" y="10"/>
                  </a:lnTo>
                  <a:lnTo>
                    <a:pt x="32" y="10"/>
                  </a:lnTo>
                  <a:lnTo>
                    <a:pt x="32" y="10"/>
                  </a:lnTo>
                  <a:lnTo>
                    <a:pt x="32" y="12"/>
                  </a:lnTo>
                  <a:lnTo>
                    <a:pt x="32" y="12"/>
                  </a:lnTo>
                  <a:lnTo>
                    <a:pt x="30" y="14"/>
                  </a:lnTo>
                  <a:lnTo>
                    <a:pt x="30" y="16"/>
                  </a:lnTo>
                  <a:lnTo>
                    <a:pt x="30" y="16"/>
                  </a:lnTo>
                  <a:lnTo>
                    <a:pt x="28" y="18"/>
                  </a:lnTo>
                  <a:lnTo>
                    <a:pt x="28" y="18"/>
                  </a:lnTo>
                  <a:lnTo>
                    <a:pt x="26" y="20"/>
                  </a:lnTo>
                  <a:lnTo>
                    <a:pt x="26" y="20"/>
                  </a:lnTo>
                  <a:lnTo>
                    <a:pt x="24" y="22"/>
                  </a:lnTo>
                  <a:lnTo>
                    <a:pt x="22" y="22"/>
                  </a:lnTo>
                  <a:lnTo>
                    <a:pt x="20" y="24"/>
                  </a:lnTo>
                  <a:lnTo>
                    <a:pt x="18" y="24"/>
                  </a:lnTo>
                  <a:lnTo>
                    <a:pt x="16" y="26"/>
                  </a:lnTo>
                  <a:lnTo>
                    <a:pt x="16" y="26"/>
                  </a:lnTo>
                  <a:lnTo>
                    <a:pt x="14" y="26"/>
                  </a:lnTo>
                  <a:lnTo>
                    <a:pt x="12" y="26"/>
                  </a:lnTo>
                  <a:lnTo>
                    <a:pt x="8" y="24"/>
                  </a:lnTo>
                  <a:lnTo>
                    <a:pt x="4" y="24"/>
                  </a:lnTo>
                  <a:lnTo>
                    <a:pt x="6" y="26"/>
                  </a:lnTo>
                  <a:lnTo>
                    <a:pt x="10" y="32"/>
                  </a:lnTo>
                  <a:lnTo>
                    <a:pt x="12" y="34"/>
                  </a:lnTo>
                  <a:lnTo>
                    <a:pt x="14" y="36"/>
                  </a:lnTo>
                  <a:lnTo>
                    <a:pt x="14" y="40"/>
                  </a:lnTo>
                  <a:lnTo>
                    <a:pt x="16" y="40"/>
                  </a:lnTo>
                  <a:lnTo>
                    <a:pt x="16" y="42"/>
                  </a:lnTo>
                  <a:lnTo>
                    <a:pt x="16" y="44"/>
                  </a:lnTo>
                  <a:lnTo>
                    <a:pt x="16" y="46"/>
                  </a:lnTo>
                  <a:lnTo>
                    <a:pt x="16" y="48"/>
                  </a:lnTo>
                  <a:lnTo>
                    <a:pt x="16" y="50"/>
                  </a:lnTo>
                  <a:lnTo>
                    <a:pt x="16" y="52"/>
                  </a:lnTo>
                  <a:lnTo>
                    <a:pt x="14" y="54"/>
                  </a:lnTo>
                  <a:lnTo>
                    <a:pt x="14" y="54"/>
                  </a:lnTo>
                  <a:lnTo>
                    <a:pt x="14" y="56"/>
                  </a:lnTo>
                  <a:lnTo>
                    <a:pt x="14" y="58"/>
                  </a:lnTo>
                  <a:lnTo>
                    <a:pt x="12" y="58"/>
                  </a:lnTo>
                  <a:lnTo>
                    <a:pt x="10" y="60"/>
                  </a:lnTo>
                  <a:lnTo>
                    <a:pt x="8" y="60"/>
                  </a:lnTo>
                  <a:lnTo>
                    <a:pt x="8" y="62"/>
                  </a:lnTo>
                  <a:lnTo>
                    <a:pt x="6" y="62"/>
                  </a:lnTo>
                  <a:lnTo>
                    <a:pt x="6" y="64"/>
                  </a:lnTo>
                  <a:lnTo>
                    <a:pt x="6" y="64"/>
                  </a:lnTo>
                  <a:lnTo>
                    <a:pt x="6" y="66"/>
                  </a:lnTo>
                  <a:lnTo>
                    <a:pt x="6" y="70"/>
                  </a:lnTo>
                  <a:lnTo>
                    <a:pt x="6" y="72"/>
                  </a:lnTo>
                  <a:lnTo>
                    <a:pt x="8" y="78"/>
                  </a:lnTo>
                  <a:lnTo>
                    <a:pt x="8" y="80"/>
                  </a:lnTo>
                  <a:lnTo>
                    <a:pt x="8" y="82"/>
                  </a:lnTo>
                  <a:lnTo>
                    <a:pt x="8" y="84"/>
                  </a:lnTo>
                  <a:lnTo>
                    <a:pt x="6" y="88"/>
                  </a:lnTo>
                  <a:lnTo>
                    <a:pt x="6" y="94"/>
                  </a:lnTo>
                  <a:lnTo>
                    <a:pt x="6" y="98"/>
                  </a:lnTo>
                  <a:lnTo>
                    <a:pt x="4" y="102"/>
                  </a:lnTo>
                  <a:lnTo>
                    <a:pt x="4" y="104"/>
                  </a:lnTo>
                  <a:lnTo>
                    <a:pt x="4" y="106"/>
                  </a:lnTo>
                  <a:lnTo>
                    <a:pt x="6" y="108"/>
                  </a:lnTo>
                  <a:lnTo>
                    <a:pt x="6" y="108"/>
                  </a:lnTo>
                  <a:lnTo>
                    <a:pt x="6" y="110"/>
                  </a:lnTo>
                  <a:lnTo>
                    <a:pt x="8" y="112"/>
                  </a:lnTo>
                  <a:lnTo>
                    <a:pt x="8" y="112"/>
                  </a:lnTo>
                  <a:lnTo>
                    <a:pt x="10" y="114"/>
                  </a:lnTo>
                  <a:lnTo>
                    <a:pt x="10" y="114"/>
                  </a:lnTo>
                  <a:lnTo>
                    <a:pt x="10" y="116"/>
                  </a:lnTo>
                  <a:lnTo>
                    <a:pt x="10" y="116"/>
                  </a:lnTo>
                  <a:lnTo>
                    <a:pt x="10" y="116"/>
                  </a:lnTo>
                  <a:lnTo>
                    <a:pt x="10" y="116"/>
                  </a:lnTo>
                  <a:lnTo>
                    <a:pt x="8" y="118"/>
                  </a:lnTo>
                  <a:lnTo>
                    <a:pt x="6" y="118"/>
                  </a:lnTo>
                  <a:lnTo>
                    <a:pt x="6" y="118"/>
                  </a:lnTo>
                  <a:lnTo>
                    <a:pt x="6" y="118"/>
                  </a:lnTo>
                  <a:lnTo>
                    <a:pt x="4" y="118"/>
                  </a:lnTo>
                  <a:lnTo>
                    <a:pt x="4" y="118"/>
                  </a:lnTo>
                  <a:lnTo>
                    <a:pt x="4" y="120"/>
                  </a:lnTo>
                  <a:lnTo>
                    <a:pt x="2" y="122"/>
                  </a:lnTo>
                  <a:lnTo>
                    <a:pt x="2" y="124"/>
                  </a:lnTo>
                  <a:lnTo>
                    <a:pt x="0" y="128"/>
                  </a:lnTo>
                  <a:lnTo>
                    <a:pt x="0" y="130"/>
                  </a:lnTo>
                  <a:lnTo>
                    <a:pt x="2" y="130"/>
                  </a:lnTo>
                  <a:lnTo>
                    <a:pt x="4" y="132"/>
                  </a:lnTo>
                  <a:lnTo>
                    <a:pt x="8" y="136"/>
                  </a:lnTo>
                  <a:lnTo>
                    <a:pt x="8" y="136"/>
                  </a:lnTo>
                  <a:lnTo>
                    <a:pt x="8" y="138"/>
                  </a:lnTo>
                  <a:lnTo>
                    <a:pt x="10" y="138"/>
                  </a:lnTo>
                  <a:lnTo>
                    <a:pt x="10" y="140"/>
                  </a:lnTo>
                  <a:lnTo>
                    <a:pt x="10" y="140"/>
                  </a:lnTo>
                  <a:lnTo>
                    <a:pt x="10" y="142"/>
                  </a:lnTo>
                  <a:lnTo>
                    <a:pt x="10" y="146"/>
                  </a:lnTo>
                  <a:lnTo>
                    <a:pt x="10" y="148"/>
                  </a:lnTo>
                  <a:lnTo>
                    <a:pt x="10" y="150"/>
                  </a:lnTo>
                  <a:lnTo>
                    <a:pt x="10" y="152"/>
                  </a:lnTo>
                  <a:lnTo>
                    <a:pt x="10" y="152"/>
                  </a:lnTo>
                  <a:lnTo>
                    <a:pt x="10" y="152"/>
                  </a:lnTo>
                  <a:lnTo>
                    <a:pt x="10" y="154"/>
                  </a:lnTo>
                  <a:lnTo>
                    <a:pt x="12" y="154"/>
                  </a:lnTo>
                  <a:lnTo>
                    <a:pt x="12" y="156"/>
                  </a:lnTo>
                  <a:lnTo>
                    <a:pt x="14" y="158"/>
                  </a:lnTo>
                  <a:lnTo>
                    <a:pt x="18" y="158"/>
                  </a:lnTo>
                  <a:lnTo>
                    <a:pt x="20" y="160"/>
                  </a:lnTo>
                  <a:lnTo>
                    <a:pt x="22" y="162"/>
                  </a:lnTo>
                  <a:lnTo>
                    <a:pt x="22" y="164"/>
                  </a:lnTo>
                  <a:lnTo>
                    <a:pt x="24" y="164"/>
                  </a:lnTo>
                  <a:lnTo>
                    <a:pt x="24" y="166"/>
                  </a:lnTo>
                  <a:lnTo>
                    <a:pt x="24" y="166"/>
                  </a:lnTo>
                  <a:lnTo>
                    <a:pt x="24" y="168"/>
                  </a:lnTo>
                  <a:lnTo>
                    <a:pt x="24" y="170"/>
                  </a:lnTo>
                  <a:lnTo>
                    <a:pt x="24" y="172"/>
                  </a:lnTo>
                  <a:lnTo>
                    <a:pt x="24" y="176"/>
                  </a:lnTo>
                  <a:lnTo>
                    <a:pt x="24" y="180"/>
                  </a:lnTo>
                  <a:lnTo>
                    <a:pt x="24" y="186"/>
                  </a:lnTo>
                  <a:lnTo>
                    <a:pt x="24" y="190"/>
                  </a:lnTo>
                  <a:lnTo>
                    <a:pt x="24" y="192"/>
                  </a:lnTo>
                  <a:lnTo>
                    <a:pt x="24" y="194"/>
                  </a:lnTo>
                  <a:lnTo>
                    <a:pt x="24" y="196"/>
                  </a:lnTo>
                  <a:lnTo>
                    <a:pt x="24" y="196"/>
                  </a:lnTo>
                  <a:lnTo>
                    <a:pt x="24" y="198"/>
                  </a:lnTo>
                  <a:lnTo>
                    <a:pt x="26" y="202"/>
                  </a:lnTo>
                  <a:lnTo>
                    <a:pt x="28" y="204"/>
                  </a:lnTo>
                  <a:lnTo>
                    <a:pt x="28" y="208"/>
                  </a:lnTo>
                  <a:lnTo>
                    <a:pt x="30" y="210"/>
                  </a:lnTo>
                  <a:lnTo>
                    <a:pt x="32" y="212"/>
                  </a:lnTo>
                  <a:lnTo>
                    <a:pt x="34" y="214"/>
                  </a:lnTo>
                  <a:lnTo>
                    <a:pt x="36" y="216"/>
                  </a:lnTo>
                  <a:lnTo>
                    <a:pt x="36" y="218"/>
                  </a:lnTo>
                  <a:lnTo>
                    <a:pt x="38" y="218"/>
                  </a:lnTo>
                  <a:lnTo>
                    <a:pt x="40" y="220"/>
                  </a:lnTo>
                  <a:lnTo>
                    <a:pt x="46" y="222"/>
                  </a:lnTo>
                  <a:lnTo>
                    <a:pt x="46" y="220"/>
                  </a:lnTo>
                  <a:lnTo>
                    <a:pt x="46" y="218"/>
                  </a:lnTo>
                  <a:lnTo>
                    <a:pt x="48" y="214"/>
                  </a:lnTo>
                  <a:lnTo>
                    <a:pt x="50" y="210"/>
                  </a:lnTo>
                  <a:lnTo>
                    <a:pt x="50" y="210"/>
                  </a:lnTo>
                  <a:lnTo>
                    <a:pt x="50" y="208"/>
                  </a:lnTo>
                  <a:lnTo>
                    <a:pt x="52" y="206"/>
                  </a:lnTo>
                  <a:lnTo>
                    <a:pt x="52" y="206"/>
                  </a:lnTo>
                  <a:lnTo>
                    <a:pt x="54" y="204"/>
                  </a:lnTo>
                  <a:lnTo>
                    <a:pt x="54" y="204"/>
                  </a:lnTo>
                  <a:lnTo>
                    <a:pt x="54" y="204"/>
                  </a:lnTo>
                  <a:lnTo>
                    <a:pt x="56" y="204"/>
                  </a:lnTo>
                  <a:lnTo>
                    <a:pt x="56" y="204"/>
                  </a:lnTo>
                  <a:lnTo>
                    <a:pt x="58" y="206"/>
                  </a:lnTo>
                  <a:lnTo>
                    <a:pt x="60" y="206"/>
                  </a:lnTo>
                  <a:lnTo>
                    <a:pt x="62" y="208"/>
                  </a:lnTo>
                  <a:lnTo>
                    <a:pt x="64" y="212"/>
                  </a:lnTo>
                  <a:lnTo>
                    <a:pt x="66" y="214"/>
                  </a:lnTo>
                  <a:lnTo>
                    <a:pt x="68" y="214"/>
                  </a:lnTo>
                  <a:lnTo>
                    <a:pt x="68" y="216"/>
                  </a:lnTo>
                  <a:lnTo>
                    <a:pt x="72" y="218"/>
                  </a:lnTo>
                  <a:lnTo>
                    <a:pt x="74" y="218"/>
                  </a:lnTo>
                  <a:lnTo>
                    <a:pt x="76" y="220"/>
                  </a:lnTo>
                  <a:lnTo>
                    <a:pt x="78" y="220"/>
                  </a:lnTo>
                  <a:lnTo>
                    <a:pt x="82" y="222"/>
                  </a:lnTo>
                  <a:lnTo>
                    <a:pt x="84" y="222"/>
                  </a:lnTo>
                  <a:lnTo>
                    <a:pt x="84" y="222"/>
                  </a:lnTo>
                  <a:lnTo>
                    <a:pt x="86" y="222"/>
                  </a:lnTo>
                  <a:lnTo>
                    <a:pt x="86" y="222"/>
                  </a:lnTo>
                  <a:lnTo>
                    <a:pt x="88" y="220"/>
                  </a:lnTo>
                  <a:lnTo>
                    <a:pt x="90" y="220"/>
                  </a:lnTo>
                  <a:lnTo>
                    <a:pt x="90" y="220"/>
                  </a:lnTo>
                  <a:lnTo>
                    <a:pt x="94" y="216"/>
                  </a:lnTo>
                  <a:lnTo>
                    <a:pt x="96" y="214"/>
                  </a:lnTo>
                  <a:lnTo>
                    <a:pt x="98" y="212"/>
                  </a:lnTo>
                  <a:lnTo>
                    <a:pt x="100" y="210"/>
                  </a:lnTo>
                  <a:lnTo>
                    <a:pt x="102" y="208"/>
                  </a:lnTo>
                  <a:lnTo>
                    <a:pt x="104" y="198"/>
                  </a:lnTo>
                  <a:lnTo>
                    <a:pt x="106" y="190"/>
                  </a:lnTo>
                  <a:lnTo>
                    <a:pt x="108" y="186"/>
                  </a:lnTo>
                  <a:lnTo>
                    <a:pt x="108" y="182"/>
                  </a:lnTo>
                  <a:lnTo>
                    <a:pt x="108" y="180"/>
                  </a:lnTo>
                  <a:lnTo>
                    <a:pt x="110" y="176"/>
                  </a:lnTo>
                  <a:lnTo>
                    <a:pt x="110" y="174"/>
                  </a:lnTo>
                  <a:lnTo>
                    <a:pt x="112" y="172"/>
                  </a:lnTo>
                  <a:lnTo>
                    <a:pt x="112" y="172"/>
                  </a:lnTo>
                  <a:lnTo>
                    <a:pt x="112" y="170"/>
                  </a:lnTo>
                  <a:lnTo>
                    <a:pt x="114" y="170"/>
                  </a:lnTo>
                  <a:lnTo>
                    <a:pt x="114" y="170"/>
                  </a:lnTo>
                  <a:lnTo>
                    <a:pt x="116" y="168"/>
                  </a:lnTo>
                  <a:lnTo>
                    <a:pt x="118" y="168"/>
                  </a:lnTo>
                  <a:lnTo>
                    <a:pt x="120" y="166"/>
                  </a:lnTo>
                  <a:lnTo>
                    <a:pt x="126" y="166"/>
                  </a:lnTo>
                  <a:lnTo>
                    <a:pt x="128" y="164"/>
                  </a:lnTo>
                  <a:lnTo>
                    <a:pt x="130" y="164"/>
                  </a:lnTo>
                  <a:lnTo>
                    <a:pt x="130" y="162"/>
                  </a:lnTo>
                  <a:lnTo>
                    <a:pt x="132" y="162"/>
                  </a:lnTo>
                  <a:lnTo>
                    <a:pt x="134" y="158"/>
                  </a:lnTo>
                  <a:lnTo>
                    <a:pt x="136" y="158"/>
                  </a:lnTo>
                  <a:lnTo>
                    <a:pt x="138" y="156"/>
                  </a:lnTo>
                  <a:lnTo>
                    <a:pt x="140" y="156"/>
                  </a:lnTo>
                  <a:lnTo>
                    <a:pt x="140" y="156"/>
                  </a:lnTo>
                  <a:lnTo>
                    <a:pt x="140" y="156"/>
                  </a:lnTo>
                  <a:lnTo>
                    <a:pt x="142" y="156"/>
                  </a:lnTo>
                  <a:lnTo>
                    <a:pt x="142" y="156"/>
                  </a:lnTo>
                  <a:lnTo>
                    <a:pt x="144" y="156"/>
                  </a:lnTo>
                  <a:lnTo>
                    <a:pt x="148" y="156"/>
                  </a:lnTo>
                  <a:lnTo>
                    <a:pt x="150" y="156"/>
                  </a:lnTo>
                  <a:lnTo>
                    <a:pt x="152" y="158"/>
                  </a:lnTo>
                  <a:lnTo>
                    <a:pt x="154" y="158"/>
                  </a:lnTo>
                  <a:lnTo>
                    <a:pt x="156" y="160"/>
                  </a:lnTo>
                  <a:lnTo>
                    <a:pt x="158" y="162"/>
                  </a:lnTo>
                  <a:lnTo>
                    <a:pt x="160" y="162"/>
                  </a:lnTo>
                  <a:lnTo>
                    <a:pt x="160" y="164"/>
                  </a:lnTo>
                  <a:lnTo>
                    <a:pt x="162" y="166"/>
                  </a:lnTo>
                  <a:lnTo>
                    <a:pt x="162" y="168"/>
                  </a:lnTo>
                  <a:lnTo>
                    <a:pt x="164" y="170"/>
                  </a:lnTo>
                  <a:lnTo>
                    <a:pt x="164" y="172"/>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sp>
          <p:nvSpPr>
            <p:cNvPr id="457" name="Freeform 23">
              <a:extLst>
                <a:ext uri="{FF2B5EF4-FFF2-40B4-BE49-F238E27FC236}">
                  <a16:creationId xmlns:a16="http://schemas.microsoft.com/office/drawing/2014/main" id="{423EDD6A-7197-495F-9025-AA8AA8FE2CB5}"/>
                </a:ext>
              </a:extLst>
            </p:cNvPr>
            <p:cNvSpPr>
              <a:spLocks/>
            </p:cNvSpPr>
            <p:nvPr/>
          </p:nvSpPr>
          <p:spPr bwMode="auto">
            <a:xfrm>
              <a:off x="10358705" y="5174604"/>
              <a:ext cx="397155" cy="270143"/>
            </a:xfrm>
            <a:custGeom>
              <a:avLst/>
              <a:gdLst>
                <a:gd name="T0" fmla="*/ 98 w 126"/>
                <a:gd name="T1" fmla="*/ 4 h 128"/>
                <a:gd name="T2" fmla="*/ 96 w 126"/>
                <a:gd name="T3" fmla="*/ 8 h 128"/>
                <a:gd name="T4" fmla="*/ 96 w 126"/>
                <a:gd name="T5" fmla="*/ 16 h 128"/>
                <a:gd name="T6" fmla="*/ 96 w 126"/>
                <a:gd name="T7" fmla="*/ 22 h 128"/>
                <a:gd name="T8" fmla="*/ 94 w 126"/>
                <a:gd name="T9" fmla="*/ 24 h 128"/>
                <a:gd name="T10" fmla="*/ 92 w 126"/>
                <a:gd name="T11" fmla="*/ 26 h 128"/>
                <a:gd name="T12" fmla="*/ 82 w 126"/>
                <a:gd name="T13" fmla="*/ 30 h 128"/>
                <a:gd name="T14" fmla="*/ 76 w 126"/>
                <a:gd name="T15" fmla="*/ 32 h 128"/>
                <a:gd name="T16" fmla="*/ 74 w 126"/>
                <a:gd name="T17" fmla="*/ 36 h 128"/>
                <a:gd name="T18" fmla="*/ 68 w 126"/>
                <a:gd name="T19" fmla="*/ 44 h 128"/>
                <a:gd name="T20" fmla="*/ 62 w 126"/>
                <a:gd name="T21" fmla="*/ 52 h 128"/>
                <a:gd name="T22" fmla="*/ 58 w 126"/>
                <a:gd name="T23" fmla="*/ 54 h 128"/>
                <a:gd name="T24" fmla="*/ 52 w 126"/>
                <a:gd name="T25" fmla="*/ 58 h 128"/>
                <a:gd name="T26" fmla="*/ 36 w 126"/>
                <a:gd name="T27" fmla="*/ 64 h 128"/>
                <a:gd name="T28" fmla="*/ 26 w 126"/>
                <a:gd name="T29" fmla="*/ 68 h 128"/>
                <a:gd name="T30" fmla="*/ 14 w 126"/>
                <a:gd name="T31" fmla="*/ 76 h 128"/>
                <a:gd name="T32" fmla="*/ 4 w 126"/>
                <a:gd name="T33" fmla="*/ 84 h 128"/>
                <a:gd name="T34" fmla="*/ 0 w 126"/>
                <a:gd name="T35" fmla="*/ 90 h 128"/>
                <a:gd name="T36" fmla="*/ 0 w 126"/>
                <a:gd name="T37" fmla="*/ 94 h 128"/>
                <a:gd name="T38" fmla="*/ 0 w 126"/>
                <a:gd name="T39" fmla="*/ 98 h 128"/>
                <a:gd name="T40" fmla="*/ 2 w 126"/>
                <a:gd name="T41" fmla="*/ 104 h 128"/>
                <a:gd name="T42" fmla="*/ 8 w 126"/>
                <a:gd name="T43" fmla="*/ 114 h 128"/>
                <a:gd name="T44" fmla="*/ 16 w 126"/>
                <a:gd name="T45" fmla="*/ 122 h 128"/>
                <a:gd name="T46" fmla="*/ 20 w 126"/>
                <a:gd name="T47" fmla="*/ 126 h 128"/>
                <a:gd name="T48" fmla="*/ 24 w 126"/>
                <a:gd name="T49" fmla="*/ 128 h 128"/>
                <a:gd name="T50" fmla="*/ 28 w 126"/>
                <a:gd name="T51" fmla="*/ 128 h 128"/>
                <a:gd name="T52" fmla="*/ 34 w 126"/>
                <a:gd name="T53" fmla="*/ 126 h 128"/>
                <a:gd name="T54" fmla="*/ 40 w 126"/>
                <a:gd name="T55" fmla="*/ 122 h 128"/>
                <a:gd name="T56" fmla="*/ 48 w 126"/>
                <a:gd name="T57" fmla="*/ 112 h 128"/>
                <a:gd name="T58" fmla="*/ 54 w 126"/>
                <a:gd name="T59" fmla="*/ 104 h 128"/>
                <a:gd name="T60" fmla="*/ 58 w 126"/>
                <a:gd name="T61" fmla="*/ 98 h 128"/>
                <a:gd name="T62" fmla="*/ 60 w 126"/>
                <a:gd name="T63" fmla="*/ 88 h 128"/>
                <a:gd name="T64" fmla="*/ 62 w 126"/>
                <a:gd name="T65" fmla="*/ 84 h 128"/>
                <a:gd name="T66" fmla="*/ 70 w 126"/>
                <a:gd name="T67" fmla="*/ 78 h 128"/>
                <a:gd name="T68" fmla="*/ 78 w 126"/>
                <a:gd name="T69" fmla="*/ 72 h 128"/>
                <a:gd name="T70" fmla="*/ 84 w 126"/>
                <a:gd name="T71" fmla="*/ 68 h 128"/>
                <a:gd name="T72" fmla="*/ 90 w 126"/>
                <a:gd name="T73" fmla="*/ 70 h 128"/>
                <a:gd name="T74" fmla="*/ 94 w 126"/>
                <a:gd name="T75" fmla="*/ 68 h 128"/>
                <a:gd name="T76" fmla="*/ 96 w 126"/>
                <a:gd name="T77" fmla="*/ 68 h 128"/>
                <a:gd name="T78" fmla="*/ 98 w 126"/>
                <a:gd name="T79" fmla="*/ 62 h 128"/>
                <a:gd name="T80" fmla="*/ 100 w 126"/>
                <a:gd name="T81" fmla="*/ 52 h 128"/>
                <a:gd name="T82" fmla="*/ 102 w 126"/>
                <a:gd name="T83" fmla="*/ 50 h 128"/>
                <a:gd name="T84" fmla="*/ 110 w 126"/>
                <a:gd name="T85" fmla="*/ 40 h 128"/>
                <a:gd name="T86" fmla="*/ 116 w 126"/>
                <a:gd name="T87" fmla="*/ 34 h 128"/>
                <a:gd name="T88" fmla="*/ 124 w 126"/>
                <a:gd name="T89" fmla="*/ 26 h 128"/>
                <a:gd name="T90" fmla="*/ 126 w 126"/>
                <a:gd name="T91" fmla="*/ 24 h 128"/>
                <a:gd name="T92" fmla="*/ 126 w 126"/>
                <a:gd name="T93" fmla="*/ 20 h 128"/>
                <a:gd name="T94" fmla="*/ 124 w 126"/>
                <a:gd name="T95" fmla="*/ 12 h 128"/>
                <a:gd name="T96" fmla="*/ 122 w 126"/>
                <a:gd name="T97" fmla="*/ 8 h 128"/>
                <a:gd name="T98" fmla="*/ 120 w 126"/>
                <a:gd name="T99" fmla="*/ 8 h 128"/>
                <a:gd name="T100" fmla="*/ 120 w 126"/>
                <a:gd name="T101" fmla="*/ 8 h 128"/>
                <a:gd name="T102" fmla="*/ 116 w 126"/>
                <a:gd name="T103" fmla="*/ 12 h 128"/>
                <a:gd name="T104" fmla="*/ 114 w 126"/>
                <a:gd name="T105" fmla="*/ 16 h 128"/>
                <a:gd name="T106" fmla="*/ 114 w 126"/>
                <a:gd name="T107" fmla="*/ 16 h 128"/>
                <a:gd name="T108" fmla="*/ 112 w 126"/>
                <a:gd name="T109" fmla="*/ 14 h 128"/>
                <a:gd name="T110" fmla="*/ 112 w 126"/>
                <a:gd name="T111" fmla="*/ 10 h 128"/>
                <a:gd name="T112" fmla="*/ 112 w 126"/>
                <a:gd name="T113" fmla="*/ 4 h 128"/>
                <a:gd name="T114" fmla="*/ 112 w 126"/>
                <a:gd name="T115" fmla="*/ 2 h 128"/>
                <a:gd name="T116" fmla="*/ 108 w 126"/>
                <a:gd name="T117" fmla="*/ 0 h 128"/>
                <a:gd name="T118" fmla="*/ 102 w 126"/>
                <a:gd name="T119" fmla="*/ 2 h 128"/>
                <a:gd name="T120" fmla="*/ 98 w 126"/>
                <a:gd name="T121" fmla="*/ 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 h="128">
                  <a:moveTo>
                    <a:pt x="98" y="4"/>
                  </a:moveTo>
                  <a:lnTo>
                    <a:pt x="98" y="4"/>
                  </a:lnTo>
                  <a:lnTo>
                    <a:pt x="98" y="4"/>
                  </a:lnTo>
                  <a:lnTo>
                    <a:pt x="96" y="4"/>
                  </a:lnTo>
                  <a:lnTo>
                    <a:pt x="96" y="6"/>
                  </a:lnTo>
                  <a:lnTo>
                    <a:pt x="96" y="8"/>
                  </a:lnTo>
                  <a:lnTo>
                    <a:pt x="96" y="10"/>
                  </a:lnTo>
                  <a:lnTo>
                    <a:pt x="96" y="14"/>
                  </a:lnTo>
                  <a:lnTo>
                    <a:pt x="96" y="16"/>
                  </a:lnTo>
                  <a:lnTo>
                    <a:pt x="96" y="18"/>
                  </a:lnTo>
                  <a:lnTo>
                    <a:pt x="96" y="20"/>
                  </a:lnTo>
                  <a:lnTo>
                    <a:pt x="96" y="22"/>
                  </a:lnTo>
                  <a:lnTo>
                    <a:pt x="96" y="22"/>
                  </a:lnTo>
                  <a:lnTo>
                    <a:pt x="96" y="24"/>
                  </a:lnTo>
                  <a:lnTo>
                    <a:pt x="94" y="24"/>
                  </a:lnTo>
                  <a:lnTo>
                    <a:pt x="94" y="24"/>
                  </a:lnTo>
                  <a:lnTo>
                    <a:pt x="92" y="26"/>
                  </a:lnTo>
                  <a:lnTo>
                    <a:pt x="92" y="26"/>
                  </a:lnTo>
                  <a:lnTo>
                    <a:pt x="88" y="28"/>
                  </a:lnTo>
                  <a:lnTo>
                    <a:pt x="86" y="28"/>
                  </a:lnTo>
                  <a:lnTo>
                    <a:pt x="82" y="30"/>
                  </a:lnTo>
                  <a:lnTo>
                    <a:pt x="80" y="32"/>
                  </a:lnTo>
                  <a:lnTo>
                    <a:pt x="78" y="32"/>
                  </a:lnTo>
                  <a:lnTo>
                    <a:pt x="76" y="32"/>
                  </a:lnTo>
                  <a:lnTo>
                    <a:pt x="76" y="34"/>
                  </a:lnTo>
                  <a:lnTo>
                    <a:pt x="74" y="34"/>
                  </a:lnTo>
                  <a:lnTo>
                    <a:pt x="74" y="36"/>
                  </a:lnTo>
                  <a:lnTo>
                    <a:pt x="72" y="38"/>
                  </a:lnTo>
                  <a:lnTo>
                    <a:pt x="70" y="40"/>
                  </a:lnTo>
                  <a:lnTo>
                    <a:pt x="68" y="44"/>
                  </a:lnTo>
                  <a:lnTo>
                    <a:pt x="66" y="46"/>
                  </a:lnTo>
                  <a:lnTo>
                    <a:pt x="64" y="50"/>
                  </a:lnTo>
                  <a:lnTo>
                    <a:pt x="62" y="52"/>
                  </a:lnTo>
                  <a:lnTo>
                    <a:pt x="60" y="52"/>
                  </a:lnTo>
                  <a:lnTo>
                    <a:pt x="60" y="54"/>
                  </a:lnTo>
                  <a:lnTo>
                    <a:pt x="58" y="54"/>
                  </a:lnTo>
                  <a:lnTo>
                    <a:pt x="56" y="56"/>
                  </a:lnTo>
                  <a:lnTo>
                    <a:pt x="54" y="56"/>
                  </a:lnTo>
                  <a:lnTo>
                    <a:pt x="52" y="58"/>
                  </a:lnTo>
                  <a:lnTo>
                    <a:pt x="48" y="60"/>
                  </a:lnTo>
                  <a:lnTo>
                    <a:pt x="42" y="62"/>
                  </a:lnTo>
                  <a:lnTo>
                    <a:pt x="36" y="64"/>
                  </a:lnTo>
                  <a:lnTo>
                    <a:pt x="32" y="66"/>
                  </a:lnTo>
                  <a:lnTo>
                    <a:pt x="28" y="68"/>
                  </a:lnTo>
                  <a:lnTo>
                    <a:pt x="26" y="68"/>
                  </a:lnTo>
                  <a:lnTo>
                    <a:pt x="24" y="70"/>
                  </a:lnTo>
                  <a:lnTo>
                    <a:pt x="18" y="74"/>
                  </a:lnTo>
                  <a:lnTo>
                    <a:pt x="14" y="76"/>
                  </a:lnTo>
                  <a:lnTo>
                    <a:pt x="10" y="80"/>
                  </a:lnTo>
                  <a:lnTo>
                    <a:pt x="6" y="82"/>
                  </a:lnTo>
                  <a:lnTo>
                    <a:pt x="4" y="84"/>
                  </a:lnTo>
                  <a:lnTo>
                    <a:pt x="4" y="86"/>
                  </a:lnTo>
                  <a:lnTo>
                    <a:pt x="2" y="88"/>
                  </a:lnTo>
                  <a:lnTo>
                    <a:pt x="0" y="90"/>
                  </a:lnTo>
                  <a:lnTo>
                    <a:pt x="0" y="90"/>
                  </a:lnTo>
                  <a:lnTo>
                    <a:pt x="0" y="92"/>
                  </a:lnTo>
                  <a:lnTo>
                    <a:pt x="0" y="94"/>
                  </a:lnTo>
                  <a:lnTo>
                    <a:pt x="0" y="94"/>
                  </a:lnTo>
                  <a:lnTo>
                    <a:pt x="0" y="96"/>
                  </a:lnTo>
                  <a:lnTo>
                    <a:pt x="0" y="98"/>
                  </a:lnTo>
                  <a:lnTo>
                    <a:pt x="0" y="100"/>
                  </a:lnTo>
                  <a:lnTo>
                    <a:pt x="2" y="102"/>
                  </a:lnTo>
                  <a:lnTo>
                    <a:pt x="2" y="104"/>
                  </a:lnTo>
                  <a:lnTo>
                    <a:pt x="4" y="108"/>
                  </a:lnTo>
                  <a:lnTo>
                    <a:pt x="6" y="110"/>
                  </a:lnTo>
                  <a:lnTo>
                    <a:pt x="8" y="114"/>
                  </a:lnTo>
                  <a:lnTo>
                    <a:pt x="10" y="116"/>
                  </a:lnTo>
                  <a:lnTo>
                    <a:pt x="14" y="120"/>
                  </a:lnTo>
                  <a:lnTo>
                    <a:pt x="16" y="122"/>
                  </a:lnTo>
                  <a:lnTo>
                    <a:pt x="16" y="124"/>
                  </a:lnTo>
                  <a:lnTo>
                    <a:pt x="18" y="126"/>
                  </a:lnTo>
                  <a:lnTo>
                    <a:pt x="20" y="126"/>
                  </a:lnTo>
                  <a:lnTo>
                    <a:pt x="22" y="128"/>
                  </a:lnTo>
                  <a:lnTo>
                    <a:pt x="22" y="128"/>
                  </a:lnTo>
                  <a:lnTo>
                    <a:pt x="24" y="128"/>
                  </a:lnTo>
                  <a:lnTo>
                    <a:pt x="26" y="128"/>
                  </a:lnTo>
                  <a:lnTo>
                    <a:pt x="26" y="128"/>
                  </a:lnTo>
                  <a:lnTo>
                    <a:pt x="28" y="128"/>
                  </a:lnTo>
                  <a:lnTo>
                    <a:pt x="30" y="128"/>
                  </a:lnTo>
                  <a:lnTo>
                    <a:pt x="32" y="128"/>
                  </a:lnTo>
                  <a:lnTo>
                    <a:pt x="34" y="126"/>
                  </a:lnTo>
                  <a:lnTo>
                    <a:pt x="36" y="124"/>
                  </a:lnTo>
                  <a:lnTo>
                    <a:pt x="38" y="124"/>
                  </a:lnTo>
                  <a:lnTo>
                    <a:pt x="40" y="122"/>
                  </a:lnTo>
                  <a:lnTo>
                    <a:pt x="42" y="120"/>
                  </a:lnTo>
                  <a:lnTo>
                    <a:pt x="46" y="116"/>
                  </a:lnTo>
                  <a:lnTo>
                    <a:pt x="48" y="112"/>
                  </a:lnTo>
                  <a:lnTo>
                    <a:pt x="52" y="108"/>
                  </a:lnTo>
                  <a:lnTo>
                    <a:pt x="54" y="104"/>
                  </a:lnTo>
                  <a:lnTo>
                    <a:pt x="54" y="104"/>
                  </a:lnTo>
                  <a:lnTo>
                    <a:pt x="54" y="102"/>
                  </a:lnTo>
                  <a:lnTo>
                    <a:pt x="56" y="100"/>
                  </a:lnTo>
                  <a:lnTo>
                    <a:pt x="58" y="98"/>
                  </a:lnTo>
                  <a:lnTo>
                    <a:pt x="58" y="94"/>
                  </a:lnTo>
                  <a:lnTo>
                    <a:pt x="60" y="92"/>
                  </a:lnTo>
                  <a:lnTo>
                    <a:pt x="60" y="88"/>
                  </a:lnTo>
                  <a:lnTo>
                    <a:pt x="62" y="86"/>
                  </a:lnTo>
                  <a:lnTo>
                    <a:pt x="62" y="84"/>
                  </a:lnTo>
                  <a:lnTo>
                    <a:pt x="62" y="84"/>
                  </a:lnTo>
                  <a:lnTo>
                    <a:pt x="64" y="82"/>
                  </a:lnTo>
                  <a:lnTo>
                    <a:pt x="66" y="80"/>
                  </a:lnTo>
                  <a:lnTo>
                    <a:pt x="70" y="78"/>
                  </a:lnTo>
                  <a:lnTo>
                    <a:pt x="72" y="74"/>
                  </a:lnTo>
                  <a:lnTo>
                    <a:pt x="74" y="72"/>
                  </a:lnTo>
                  <a:lnTo>
                    <a:pt x="78" y="72"/>
                  </a:lnTo>
                  <a:lnTo>
                    <a:pt x="80" y="70"/>
                  </a:lnTo>
                  <a:lnTo>
                    <a:pt x="82" y="68"/>
                  </a:lnTo>
                  <a:lnTo>
                    <a:pt x="84" y="68"/>
                  </a:lnTo>
                  <a:lnTo>
                    <a:pt x="86" y="68"/>
                  </a:lnTo>
                  <a:lnTo>
                    <a:pt x="88" y="68"/>
                  </a:lnTo>
                  <a:lnTo>
                    <a:pt x="90" y="70"/>
                  </a:lnTo>
                  <a:lnTo>
                    <a:pt x="92" y="70"/>
                  </a:lnTo>
                  <a:lnTo>
                    <a:pt x="94" y="68"/>
                  </a:lnTo>
                  <a:lnTo>
                    <a:pt x="94" y="68"/>
                  </a:lnTo>
                  <a:lnTo>
                    <a:pt x="94" y="68"/>
                  </a:lnTo>
                  <a:lnTo>
                    <a:pt x="94" y="68"/>
                  </a:lnTo>
                  <a:lnTo>
                    <a:pt x="96" y="68"/>
                  </a:lnTo>
                  <a:lnTo>
                    <a:pt x="96" y="66"/>
                  </a:lnTo>
                  <a:lnTo>
                    <a:pt x="96" y="66"/>
                  </a:lnTo>
                  <a:lnTo>
                    <a:pt x="98" y="62"/>
                  </a:lnTo>
                  <a:lnTo>
                    <a:pt x="98" y="60"/>
                  </a:lnTo>
                  <a:lnTo>
                    <a:pt x="98" y="54"/>
                  </a:lnTo>
                  <a:lnTo>
                    <a:pt x="100" y="52"/>
                  </a:lnTo>
                  <a:lnTo>
                    <a:pt x="100" y="52"/>
                  </a:lnTo>
                  <a:lnTo>
                    <a:pt x="100" y="50"/>
                  </a:lnTo>
                  <a:lnTo>
                    <a:pt x="102" y="50"/>
                  </a:lnTo>
                  <a:lnTo>
                    <a:pt x="102" y="48"/>
                  </a:lnTo>
                  <a:lnTo>
                    <a:pt x="106" y="44"/>
                  </a:lnTo>
                  <a:lnTo>
                    <a:pt x="110" y="40"/>
                  </a:lnTo>
                  <a:lnTo>
                    <a:pt x="114" y="36"/>
                  </a:lnTo>
                  <a:lnTo>
                    <a:pt x="114" y="34"/>
                  </a:lnTo>
                  <a:lnTo>
                    <a:pt x="116" y="34"/>
                  </a:lnTo>
                  <a:lnTo>
                    <a:pt x="120" y="30"/>
                  </a:lnTo>
                  <a:lnTo>
                    <a:pt x="122" y="28"/>
                  </a:lnTo>
                  <a:lnTo>
                    <a:pt x="124" y="26"/>
                  </a:lnTo>
                  <a:lnTo>
                    <a:pt x="124" y="26"/>
                  </a:lnTo>
                  <a:lnTo>
                    <a:pt x="126" y="26"/>
                  </a:lnTo>
                  <a:lnTo>
                    <a:pt x="126" y="24"/>
                  </a:lnTo>
                  <a:lnTo>
                    <a:pt x="126" y="24"/>
                  </a:lnTo>
                  <a:lnTo>
                    <a:pt x="126" y="22"/>
                  </a:lnTo>
                  <a:lnTo>
                    <a:pt x="126" y="20"/>
                  </a:lnTo>
                  <a:lnTo>
                    <a:pt x="126" y="16"/>
                  </a:lnTo>
                  <a:lnTo>
                    <a:pt x="126" y="14"/>
                  </a:lnTo>
                  <a:lnTo>
                    <a:pt x="124" y="12"/>
                  </a:lnTo>
                  <a:lnTo>
                    <a:pt x="124" y="10"/>
                  </a:lnTo>
                  <a:lnTo>
                    <a:pt x="124" y="10"/>
                  </a:lnTo>
                  <a:lnTo>
                    <a:pt x="122" y="8"/>
                  </a:lnTo>
                  <a:lnTo>
                    <a:pt x="122" y="8"/>
                  </a:lnTo>
                  <a:lnTo>
                    <a:pt x="122" y="8"/>
                  </a:lnTo>
                  <a:lnTo>
                    <a:pt x="120" y="8"/>
                  </a:lnTo>
                  <a:lnTo>
                    <a:pt x="120" y="8"/>
                  </a:lnTo>
                  <a:lnTo>
                    <a:pt x="120" y="8"/>
                  </a:lnTo>
                  <a:lnTo>
                    <a:pt x="120" y="8"/>
                  </a:lnTo>
                  <a:lnTo>
                    <a:pt x="118" y="8"/>
                  </a:lnTo>
                  <a:lnTo>
                    <a:pt x="118" y="10"/>
                  </a:lnTo>
                  <a:lnTo>
                    <a:pt x="116" y="12"/>
                  </a:lnTo>
                  <a:lnTo>
                    <a:pt x="116" y="14"/>
                  </a:lnTo>
                  <a:lnTo>
                    <a:pt x="116" y="14"/>
                  </a:lnTo>
                  <a:lnTo>
                    <a:pt x="114" y="16"/>
                  </a:lnTo>
                  <a:lnTo>
                    <a:pt x="114" y="16"/>
                  </a:lnTo>
                  <a:lnTo>
                    <a:pt x="114" y="16"/>
                  </a:lnTo>
                  <a:lnTo>
                    <a:pt x="114" y="16"/>
                  </a:lnTo>
                  <a:lnTo>
                    <a:pt x="112" y="16"/>
                  </a:lnTo>
                  <a:lnTo>
                    <a:pt x="112" y="16"/>
                  </a:lnTo>
                  <a:lnTo>
                    <a:pt x="112" y="14"/>
                  </a:lnTo>
                  <a:lnTo>
                    <a:pt x="112" y="14"/>
                  </a:lnTo>
                  <a:lnTo>
                    <a:pt x="112" y="12"/>
                  </a:lnTo>
                  <a:lnTo>
                    <a:pt x="112" y="10"/>
                  </a:lnTo>
                  <a:lnTo>
                    <a:pt x="112" y="8"/>
                  </a:lnTo>
                  <a:lnTo>
                    <a:pt x="112" y="4"/>
                  </a:lnTo>
                  <a:lnTo>
                    <a:pt x="112" y="4"/>
                  </a:lnTo>
                  <a:lnTo>
                    <a:pt x="112" y="4"/>
                  </a:lnTo>
                  <a:lnTo>
                    <a:pt x="112" y="2"/>
                  </a:lnTo>
                  <a:lnTo>
                    <a:pt x="112" y="2"/>
                  </a:lnTo>
                  <a:lnTo>
                    <a:pt x="112" y="2"/>
                  </a:lnTo>
                  <a:lnTo>
                    <a:pt x="110" y="2"/>
                  </a:lnTo>
                  <a:lnTo>
                    <a:pt x="108" y="0"/>
                  </a:lnTo>
                  <a:lnTo>
                    <a:pt x="106" y="0"/>
                  </a:lnTo>
                  <a:lnTo>
                    <a:pt x="104" y="0"/>
                  </a:lnTo>
                  <a:lnTo>
                    <a:pt x="102" y="2"/>
                  </a:lnTo>
                  <a:lnTo>
                    <a:pt x="100" y="2"/>
                  </a:lnTo>
                  <a:lnTo>
                    <a:pt x="100" y="2"/>
                  </a:lnTo>
                  <a:lnTo>
                    <a:pt x="98" y="2"/>
                  </a:lnTo>
                  <a:lnTo>
                    <a:pt x="98" y="4"/>
                  </a:lnTo>
                  <a:close/>
                </a:path>
              </a:pathLst>
            </a:custGeom>
            <a:solidFill>
              <a:schemeClr val="bg2"/>
            </a:solidFill>
            <a:ln w="6350">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highlight>
                  <a:srgbClr val="DDDDDD"/>
                </a:highlight>
                <a:latin typeface="Arial"/>
              </a:endParaRPr>
            </a:p>
          </p:txBody>
        </p:sp>
      </p:grpSp>
      <p:sp>
        <p:nvSpPr>
          <p:cNvPr id="529" name="Arrow: Pentagon 528">
            <a:extLst>
              <a:ext uri="{FF2B5EF4-FFF2-40B4-BE49-F238E27FC236}">
                <a16:creationId xmlns:a16="http://schemas.microsoft.com/office/drawing/2014/main" id="{D7E0880F-E645-4226-AFF8-14D82F85C63E}"/>
              </a:ext>
            </a:extLst>
          </p:cNvPr>
          <p:cNvSpPr/>
          <p:nvPr/>
        </p:nvSpPr>
        <p:spPr>
          <a:xfrm>
            <a:off x="388448" y="2058105"/>
            <a:ext cx="11620667" cy="3828185"/>
          </a:xfrm>
          <a:prstGeom prst="homePlate">
            <a:avLst>
              <a:gd name="adj" fmla="val 11701"/>
            </a:avLst>
          </a:prstGeom>
          <a:gradFill flip="none" rotWithShape="1">
            <a:gsLst>
              <a:gs pos="55000">
                <a:schemeClr val="accent1">
                  <a:lumMod val="5000"/>
                  <a:lumOff val="95000"/>
                  <a:alpha val="56000"/>
                </a:schemeClr>
              </a:gs>
              <a:gs pos="77000">
                <a:srgbClr val="C3D2D6"/>
              </a:gs>
              <a:gs pos="98000">
                <a:srgbClr val="96B0B6"/>
              </a:gs>
            </a:gsLst>
            <a:lin ang="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dirty="0" err="1">
              <a:solidFill>
                <a:schemeClr val="tx1"/>
              </a:solidFill>
            </a:endParaRPr>
          </a:p>
        </p:txBody>
      </p:sp>
      <p:grpSp>
        <p:nvGrpSpPr>
          <p:cNvPr id="530" name="Group 529">
            <a:extLst>
              <a:ext uri="{FF2B5EF4-FFF2-40B4-BE49-F238E27FC236}">
                <a16:creationId xmlns:a16="http://schemas.microsoft.com/office/drawing/2014/main" id="{C368E0A6-EFC1-4E44-8FDD-7A46D80109B3}"/>
              </a:ext>
            </a:extLst>
          </p:cNvPr>
          <p:cNvGrpSpPr/>
          <p:nvPr/>
        </p:nvGrpSpPr>
        <p:grpSpPr>
          <a:xfrm>
            <a:off x="304753" y="4661820"/>
            <a:ext cx="9207764" cy="1186889"/>
            <a:chOff x="304753" y="4258893"/>
            <a:chExt cx="9207764" cy="1186889"/>
          </a:xfrm>
        </p:grpSpPr>
        <p:grpSp>
          <p:nvGrpSpPr>
            <p:cNvPr id="531" name="Group 530">
              <a:extLst>
                <a:ext uri="{FF2B5EF4-FFF2-40B4-BE49-F238E27FC236}">
                  <a16:creationId xmlns:a16="http://schemas.microsoft.com/office/drawing/2014/main" id="{C4833778-B323-4218-BE85-668A288D6988}"/>
                </a:ext>
              </a:extLst>
            </p:cNvPr>
            <p:cNvGrpSpPr/>
            <p:nvPr/>
          </p:nvGrpSpPr>
          <p:grpSpPr>
            <a:xfrm>
              <a:off x="388449" y="4565584"/>
              <a:ext cx="9124068" cy="880198"/>
              <a:chOff x="874224" y="4565584"/>
              <a:chExt cx="9124068" cy="880198"/>
            </a:xfrm>
          </p:grpSpPr>
          <p:sp>
            <p:nvSpPr>
              <p:cNvPr id="533" name="Arrow: Pentagon 532">
                <a:extLst>
                  <a:ext uri="{FF2B5EF4-FFF2-40B4-BE49-F238E27FC236}">
                    <a16:creationId xmlns:a16="http://schemas.microsoft.com/office/drawing/2014/main" id="{4A3B3872-92A2-4ACD-814F-2F68CAA15EAC}"/>
                  </a:ext>
                </a:extLst>
              </p:cNvPr>
              <p:cNvSpPr/>
              <p:nvPr/>
            </p:nvSpPr>
            <p:spPr>
              <a:xfrm>
                <a:off x="874224" y="4565584"/>
                <a:ext cx="9124068" cy="851167"/>
              </a:xfrm>
              <a:prstGeom prst="homePlate">
                <a:avLst/>
              </a:prstGeom>
              <a:solidFill>
                <a:srgbClr val="96B0B6">
                  <a:alpha val="7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dirty="0" err="1">
                  <a:solidFill>
                    <a:schemeClr val="tx1"/>
                  </a:solidFill>
                </a:endParaRPr>
              </a:p>
            </p:txBody>
          </p:sp>
          <p:sp>
            <p:nvSpPr>
              <p:cNvPr id="534" name="TextBox 533">
                <a:extLst>
                  <a:ext uri="{FF2B5EF4-FFF2-40B4-BE49-F238E27FC236}">
                    <a16:creationId xmlns:a16="http://schemas.microsoft.com/office/drawing/2014/main" id="{F27E137F-45CA-40C8-B3EF-84E49D058EFC}"/>
                  </a:ext>
                </a:extLst>
              </p:cNvPr>
              <p:cNvSpPr txBox="1"/>
              <p:nvPr/>
            </p:nvSpPr>
            <p:spPr>
              <a:xfrm>
                <a:off x="1003433" y="4703572"/>
                <a:ext cx="1620957" cy="557076"/>
              </a:xfrm>
              <a:prstGeom prst="rect">
                <a:avLst/>
              </a:prstGeom>
              <a:noFill/>
            </p:spPr>
            <p:txBody>
              <a:bodyPr wrap="none" rtlCol="0">
                <a:spAutoFit/>
              </a:bodyPr>
              <a:lstStyle/>
              <a:p>
                <a:pPr algn="l">
                  <a:lnSpc>
                    <a:spcPct val="90000"/>
                  </a:lnSpc>
                  <a:spcBef>
                    <a:spcPts val="600"/>
                  </a:spcBef>
                </a:pPr>
                <a:r>
                  <a:rPr lang="sv-SE" sz="1400" b="1" dirty="0">
                    <a:solidFill>
                      <a:schemeClr val="bg1"/>
                    </a:solidFill>
                  </a:rPr>
                  <a:t>FL &amp; FE Electric</a:t>
                </a:r>
              </a:p>
              <a:p>
                <a:pPr algn="l">
                  <a:lnSpc>
                    <a:spcPct val="90000"/>
                  </a:lnSpc>
                  <a:spcBef>
                    <a:spcPts val="600"/>
                  </a:spcBef>
                </a:pPr>
                <a:r>
                  <a:rPr lang="sv-SE" sz="1400" b="1" dirty="0">
                    <a:solidFill>
                      <a:schemeClr val="bg1"/>
                    </a:solidFill>
                  </a:rPr>
                  <a:t>Europe</a:t>
                </a:r>
                <a:endParaRPr lang="en-US" sz="1400" b="1" dirty="0" err="1">
                  <a:solidFill>
                    <a:schemeClr val="bg1"/>
                  </a:solidFill>
                </a:endParaRPr>
              </a:p>
            </p:txBody>
          </p:sp>
          <p:pic>
            <p:nvPicPr>
              <p:cNvPr id="535" name="Picture 534" descr="A picture containing sky, outdoor, ground, transport&#10;&#10;Description automatically generated">
                <a:extLst>
                  <a:ext uri="{FF2B5EF4-FFF2-40B4-BE49-F238E27FC236}">
                    <a16:creationId xmlns:a16="http://schemas.microsoft.com/office/drawing/2014/main" id="{B6B2E018-4EA9-4FF9-A25D-AF446AE008A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290747" y="4642265"/>
                <a:ext cx="1175287" cy="612000"/>
              </a:xfrm>
              <a:prstGeom prst="rect">
                <a:avLst/>
              </a:prstGeom>
            </p:spPr>
          </p:pic>
          <p:pic>
            <p:nvPicPr>
              <p:cNvPr id="536" name="Picture 535" descr="A picture containing text, outdoor, road, tree&#10;&#10;Description automatically generated">
                <a:extLst>
                  <a:ext uri="{FF2B5EF4-FFF2-40B4-BE49-F238E27FC236}">
                    <a16:creationId xmlns:a16="http://schemas.microsoft.com/office/drawing/2014/main" id="{6614CE96-91C5-4906-8380-7981563FB37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107028" y="4642265"/>
                <a:ext cx="1114424" cy="612000"/>
              </a:xfrm>
              <a:prstGeom prst="rect">
                <a:avLst/>
              </a:prstGeom>
            </p:spPr>
          </p:pic>
          <p:pic>
            <p:nvPicPr>
              <p:cNvPr id="537" name="Picture 536" descr="A picture containing text, road, outdoor, truck&#10;&#10;Description automatically generated">
                <a:extLst>
                  <a:ext uri="{FF2B5EF4-FFF2-40B4-BE49-F238E27FC236}">
                    <a16:creationId xmlns:a16="http://schemas.microsoft.com/office/drawing/2014/main" id="{8296940C-FE08-4242-831E-B72B7F2116E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836392" y="4642265"/>
                <a:ext cx="1197996" cy="612000"/>
              </a:xfrm>
              <a:prstGeom prst="rect">
                <a:avLst/>
              </a:prstGeom>
            </p:spPr>
          </p:pic>
          <p:sp>
            <p:nvSpPr>
              <p:cNvPr id="538" name="TextBox 537">
                <a:extLst>
                  <a:ext uri="{FF2B5EF4-FFF2-40B4-BE49-F238E27FC236}">
                    <a16:creationId xmlns:a16="http://schemas.microsoft.com/office/drawing/2014/main" id="{735CBC6C-648D-438E-B154-39968E149480}"/>
                  </a:ext>
                </a:extLst>
              </p:cNvPr>
              <p:cNvSpPr txBox="1"/>
              <p:nvPr/>
            </p:nvSpPr>
            <p:spPr>
              <a:xfrm>
                <a:off x="2895745" y="5214950"/>
                <a:ext cx="1180131" cy="230832"/>
              </a:xfrm>
              <a:prstGeom prst="rect">
                <a:avLst/>
              </a:prstGeom>
              <a:noFill/>
            </p:spPr>
            <p:txBody>
              <a:bodyPr wrap="none" rtlCol="0">
                <a:spAutoFit/>
              </a:bodyPr>
              <a:lstStyle/>
              <a:p>
                <a:pPr algn="l">
                  <a:lnSpc>
                    <a:spcPct val="90000"/>
                  </a:lnSpc>
                  <a:spcBef>
                    <a:spcPts val="600"/>
                  </a:spcBef>
                </a:pPr>
                <a:r>
                  <a:rPr lang="sv-SE" sz="1000" b="1" dirty="0">
                    <a:solidFill>
                      <a:schemeClr val="bg1"/>
                    </a:solidFill>
                  </a:rPr>
                  <a:t>City Distribution</a:t>
                </a:r>
                <a:endParaRPr lang="en-US" sz="1400" b="1" dirty="0" err="1">
                  <a:solidFill>
                    <a:schemeClr val="bg1"/>
                  </a:solidFill>
                </a:endParaRPr>
              </a:p>
            </p:txBody>
          </p:sp>
          <p:sp>
            <p:nvSpPr>
              <p:cNvPr id="539" name="TextBox 538">
                <a:extLst>
                  <a:ext uri="{FF2B5EF4-FFF2-40B4-BE49-F238E27FC236}">
                    <a16:creationId xmlns:a16="http://schemas.microsoft.com/office/drawing/2014/main" id="{42048B9A-A352-4D92-AD0B-6C45B3D122CB}"/>
                  </a:ext>
                </a:extLst>
              </p:cNvPr>
              <p:cNvSpPr txBox="1"/>
              <p:nvPr/>
            </p:nvSpPr>
            <p:spPr>
              <a:xfrm>
                <a:off x="4039044" y="5214950"/>
                <a:ext cx="1257075" cy="230832"/>
              </a:xfrm>
              <a:prstGeom prst="rect">
                <a:avLst/>
              </a:prstGeom>
              <a:noFill/>
            </p:spPr>
            <p:txBody>
              <a:bodyPr wrap="none" rtlCol="0">
                <a:spAutoFit/>
              </a:bodyPr>
              <a:lstStyle/>
              <a:p>
                <a:pPr algn="l">
                  <a:lnSpc>
                    <a:spcPct val="90000"/>
                  </a:lnSpc>
                  <a:spcBef>
                    <a:spcPts val="600"/>
                  </a:spcBef>
                </a:pPr>
                <a:r>
                  <a:rPr lang="sv-SE" sz="1000" b="1" dirty="0">
                    <a:solidFill>
                      <a:schemeClr val="bg1"/>
                    </a:solidFill>
                  </a:rPr>
                  <a:t>Refuse Collection</a:t>
                </a:r>
                <a:endParaRPr lang="en-US" sz="1400" b="1" dirty="0" err="1">
                  <a:solidFill>
                    <a:schemeClr val="bg1"/>
                  </a:solidFill>
                </a:endParaRPr>
              </a:p>
            </p:txBody>
          </p:sp>
          <p:sp>
            <p:nvSpPr>
              <p:cNvPr id="540" name="TextBox 539">
                <a:extLst>
                  <a:ext uri="{FF2B5EF4-FFF2-40B4-BE49-F238E27FC236}">
                    <a16:creationId xmlns:a16="http://schemas.microsoft.com/office/drawing/2014/main" id="{70459875-00E2-4C70-A430-5B751E5C912A}"/>
                  </a:ext>
                </a:extLst>
              </p:cNvPr>
              <p:cNvSpPr txBox="1"/>
              <p:nvPr/>
            </p:nvSpPr>
            <p:spPr>
              <a:xfrm>
                <a:off x="5244209" y="5214950"/>
                <a:ext cx="1316386" cy="230832"/>
              </a:xfrm>
              <a:prstGeom prst="rect">
                <a:avLst/>
              </a:prstGeom>
              <a:noFill/>
            </p:spPr>
            <p:txBody>
              <a:bodyPr wrap="none" rtlCol="0">
                <a:spAutoFit/>
              </a:bodyPr>
              <a:lstStyle/>
              <a:p>
                <a:pPr algn="l">
                  <a:lnSpc>
                    <a:spcPct val="90000"/>
                  </a:lnSpc>
                  <a:spcBef>
                    <a:spcPts val="600"/>
                  </a:spcBef>
                </a:pPr>
                <a:r>
                  <a:rPr lang="sv-SE" sz="1000" b="1" dirty="0">
                    <a:solidFill>
                      <a:schemeClr val="bg1"/>
                    </a:solidFill>
                  </a:rPr>
                  <a:t>Light Construction</a:t>
                </a:r>
                <a:endParaRPr lang="en-US" sz="1400" b="1" dirty="0" err="1">
                  <a:solidFill>
                    <a:schemeClr val="bg1"/>
                  </a:solidFill>
                </a:endParaRPr>
              </a:p>
            </p:txBody>
          </p:sp>
        </p:grpSp>
        <p:sp>
          <p:nvSpPr>
            <p:cNvPr id="532" name="Title 2">
              <a:extLst>
                <a:ext uri="{FF2B5EF4-FFF2-40B4-BE49-F238E27FC236}">
                  <a16:creationId xmlns:a16="http://schemas.microsoft.com/office/drawing/2014/main" id="{8D0F5D78-91F8-45CE-80F3-933F4A0AC794}"/>
                </a:ext>
              </a:extLst>
            </p:cNvPr>
            <p:cNvSpPr txBox="1">
              <a:spLocks/>
            </p:cNvSpPr>
            <p:nvPr/>
          </p:nvSpPr>
          <p:spPr>
            <a:xfrm>
              <a:off x="304753" y="4258893"/>
              <a:ext cx="833826" cy="380999"/>
            </a:xfrm>
            <a:prstGeom prst="rect">
              <a:avLst/>
            </a:prstGeom>
          </p:spPr>
          <p:txBody>
            <a:bodyPr vert="horz" lIns="91440" tIns="45720" rIns="91440" bIns="45720" rtlCol="0" anchor="t" anchorCtr="0">
              <a:noAutofit/>
            </a:bodyPr>
            <a:lstStyle>
              <a:lvl1pPr algn="l" defTabSz="967710" rtl="0" eaLnBrk="1" latinLnBrk="0" hangingPunct="1">
                <a:lnSpc>
                  <a:spcPct val="100000"/>
                </a:lnSpc>
                <a:spcBef>
                  <a:spcPct val="0"/>
                </a:spcBef>
                <a:buNone/>
                <a:defRPr lang="en-US" sz="4267" b="0" kern="1200">
                  <a:solidFill>
                    <a:schemeClr val="tx1"/>
                  </a:solidFill>
                  <a:latin typeface="+mj-lt"/>
                  <a:ea typeface="+mj-ea"/>
                  <a:cs typeface="+mn-cs"/>
                </a:defRPr>
              </a:lvl1pPr>
            </a:lstStyle>
            <a:p>
              <a:r>
                <a:rPr lang="en-US" sz="1800" dirty="0">
                  <a:solidFill>
                    <a:schemeClr val="tx1">
                      <a:lumMod val="50000"/>
                      <a:lumOff val="50000"/>
                    </a:schemeClr>
                  </a:solidFill>
                </a:rPr>
                <a:t>2019</a:t>
              </a:r>
              <a:endParaRPr lang="en-US" sz="2400" dirty="0">
                <a:solidFill>
                  <a:schemeClr val="tx1">
                    <a:lumMod val="50000"/>
                    <a:lumOff val="50000"/>
                  </a:schemeClr>
                </a:solidFill>
              </a:endParaRPr>
            </a:p>
          </p:txBody>
        </p:sp>
      </p:grpSp>
      <p:grpSp>
        <p:nvGrpSpPr>
          <p:cNvPr id="541" name="Group 540">
            <a:extLst>
              <a:ext uri="{FF2B5EF4-FFF2-40B4-BE49-F238E27FC236}">
                <a16:creationId xmlns:a16="http://schemas.microsoft.com/office/drawing/2014/main" id="{62A25F69-1BD6-4072-A6BC-603AADCD04AC}"/>
              </a:ext>
            </a:extLst>
          </p:cNvPr>
          <p:cNvGrpSpPr/>
          <p:nvPr/>
        </p:nvGrpSpPr>
        <p:grpSpPr>
          <a:xfrm>
            <a:off x="1124489" y="3702388"/>
            <a:ext cx="8388028" cy="1183264"/>
            <a:chOff x="1610264" y="3299461"/>
            <a:chExt cx="8388028" cy="1183264"/>
          </a:xfrm>
        </p:grpSpPr>
        <p:sp>
          <p:nvSpPr>
            <p:cNvPr id="542" name="Arrow: Pentagon 541">
              <a:extLst>
                <a:ext uri="{FF2B5EF4-FFF2-40B4-BE49-F238E27FC236}">
                  <a16:creationId xmlns:a16="http://schemas.microsoft.com/office/drawing/2014/main" id="{481FF382-5CB7-411F-A0B8-17C2761A2E18}"/>
                </a:ext>
              </a:extLst>
            </p:cNvPr>
            <p:cNvSpPr/>
            <p:nvPr/>
          </p:nvSpPr>
          <p:spPr>
            <a:xfrm>
              <a:off x="1641738" y="3602527"/>
              <a:ext cx="8356554" cy="851167"/>
            </a:xfrm>
            <a:prstGeom prst="homePlate">
              <a:avLst/>
            </a:prstGeom>
            <a:solidFill>
              <a:srgbClr val="96B0B6">
                <a:alpha val="7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dirty="0" err="1">
                <a:solidFill>
                  <a:schemeClr val="tx1"/>
                </a:solidFill>
              </a:endParaRPr>
            </a:p>
          </p:txBody>
        </p:sp>
        <p:sp>
          <p:nvSpPr>
            <p:cNvPr id="543" name="TextBox 542">
              <a:extLst>
                <a:ext uri="{FF2B5EF4-FFF2-40B4-BE49-F238E27FC236}">
                  <a16:creationId xmlns:a16="http://schemas.microsoft.com/office/drawing/2014/main" id="{BE9F5052-17F0-475F-851E-C6F6B4DB48E4}"/>
                </a:ext>
              </a:extLst>
            </p:cNvPr>
            <p:cNvSpPr txBox="1"/>
            <p:nvPr/>
          </p:nvSpPr>
          <p:spPr>
            <a:xfrm>
              <a:off x="1770947" y="3740515"/>
              <a:ext cx="1420582" cy="557076"/>
            </a:xfrm>
            <a:prstGeom prst="rect">
              <a:avLst/>
            </a:prstGeom>
            <a:noFill/>
          </p:spPr>
          <p:txBody>
            <a:bodyPr wrap="none" rtlCol="0">
              <a:spAutoFit/>
            </a:bodyPr>
            <a:lstStyle/>
            <a:p>
              <a:pPr algn="l">
                <a:lnSpc>
                  <a:spcPct val="90000"/>
                </a:lnSpc>
                <a:spcBef>
                  <a:spcPts val="600"/>
                </a:spcBef>
              </a:pPr>
              <a:r>
                <a:rPr lang="sv-SE" sz="1400" b="1" dirty="0">
                  <a:solidFill>
                    <a:schemeClr val="bg1"/>
                  </a:solidFill>
                </a:rPr>
                <a:t>VNR Electric</a:t>
              </a:r>
            </a:p>
            <a:p>
              <a:pPr algn="l">
                <a:lnSpc>
                  <a:spcPct val="90000"/>
                </a:lnSpc>
                <a:spcBef>
                  <a:spcPts val="600"/>
                </a:spcBef>
              </a:pPr>
              <a:r>
                <a:rPr lang="sv-SE" sz="1400" b="1" dirty="0">
                  <a:solidFill>
                    <a:schemeClr val="bg1"/>
                  </a:solidFill>
                </a:rPr>
                <a:t>North America</a:t>
              </a:r>
              <a:endParaRPr lang="en-US" sz="1400" b="1" dirty="0" err="1">
                <a:solidFill>
                  <a:schemeClr val="bg1"/>
                </a:solidFill>
              </a:endParaRPr>
            </a:p>
          </p:txBody>
        </p:sp>
        <p:sp>
          <p:nvSpPr>
            <p:cNvPr id="544" name="TextBox 543">
              <a:extLst>
                <a:ext uri="{FF2B5EF4-FFF2-40B4-BE49-F238E27FC236}">
                  <a16:creationId xmlns:a16="http://schemas.microsoft.com/office/drawing/2014/main" id="{F10FA0D9-81BE-4ECA-BE47-D8B9F28147B2}"/>
                </a:ext>
              </a:extLst>
            </p:cNvPr>
            <p:cNvSpPr txBox="1"/>
            <p:nvPr/>
          </p:nvSpPr>
          <p:spPr>
            <a:xfrm>
              <a:off x="3629918" y="4251893"/>
              <a:ext cx="1261884" cy="230832"/>
            </a:xfrm>
            <a:prstGeom prst="rect">
              <a:avLst/>
            </a:prstGeom>
            <a:noFill/>
          </p:spPr>
          <p:txBody>
            <a:bodyPr wrap="none" rtlCol="0">
              <a:spAutoFit/>
            </a:bodyPr>
            <a:lstStyle/>
            <a:p>
              <a:pPr algn="l">
                <a:lnSpc>
                  <a:spcPct val="90000"/>
                </a:lnSpc>
                <a:spcBef>
                  <a:spcPts val="600"/>
                </a:spcBef>
              </a:pPr>
              <a:r>
                <a:rPr lang="sv-SE" sz="1000" b="1" dirty="0">
                  <a:solidFill>
                    <a:schemeClr val="bg1"/>
                  </a:solidFill>
                </a:rPr>
                <a:t>Local Distribution</a:t>
              </a:r>
              <a:endParaRPr lang="en-US" sz="1400" b="1" dirty="0" err="1">
                <a:solidFill>
                  <a:schemeClr val="bg1"/>
                </a:solidFill>
              </a:endParaRPr>
            </a:p>
          </p:txBody>
        </p:sp>
        <p:sp>
          <p:nvSpPr>
            <p:cNvPr id="545" name="TextBox 544">
              <a:extLst>
                <a:ext uri="{FF2B5EF4-FFF2-40B4-BE49-F238E27FC236}">
                  <a16:creationId xmlns:a16="http://schemas.microsoft.com/office/drawing/2014/main" id="{F288E569-3FFB-4AEC-AF56-8932CCEBA627}"/>
                </a:ext>
              </a:extLst>
            </p:cNvPr>
            <p:cNvSpPr txBox="1"/>
            <p:nvPr/>
          </p:nvSpPr>
          <p:spPr>
            <a:xfrm>
              <a:off x="4968947" y="4251893"/>
              <a:ext cx="1402948" cy="230832"/>
            </a:xfrm>
            <a:prstGeom prst="rect">
              <a:avLst/>
            </a:prstGeom>
            <a:noFill/>
          </p:spPr>
          <p:txBody>
            <a:bodyPr wrap="none" rtlCol="0">
              <a:spAutoFit/>
            </a:bodyPr>
            <a:lstStyle/>
            <a:p>
              <a:pPr algn="l">
                <a:lnSpc>
                  <a:spcPct val="90000"/>
                </a:lnSpc>
                <a:spcBef>
                  <a:spcPts val="600"/>
                </a:spcBef>
              </a:pPr>
              <a:r>
                <a:rPr lang="sv-SE" sz="1000" b="1" dirty="0">
                  <a:solidFill>
                    <a:schemeClr val="bg1"/>
                  </a:solidFill>
                </a:rPr>
                <a:t>Regional Transports</a:t>
              </a:r>
              <a:endParaRPr lang="en-US" sz="1400" b="1" dirty="0" err="1">
                <a:solidFill>
                  <a:schemeClr val="bg1"/>
                </a:solidFill>
              </a:endParaRPr>
            </a:p>
          </p:txBody>
        </p:sp>
        <p:pic>
          <p:nvPicPr>
            <p:cNvPr id="546" name="Picture 545">
              <a:extLst>
                <a:ext uri="{FF2B5EF4-FFF2-40B4-BE49-F238E27FC236}">
                  <a16:creationId xmlns:a16="http://schemas.microsoft.com/office/drawing/2014/main" id="{34DCBC2D-E027-4B09-A9C3-BC383F68DB9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640600" y="3651504"/>
              <a:ext cx="1247843" cy="612000"/>
            </a:xfrm>
            <a:prstGeom prst="rect">
              <a:avLst/>
            </a:prstGeom>
          </p:spPr>
        </p:pic>
        <p:pic>
          <p:nvPicPr>
            <p:cNvPr id="547" name="Picture 546" descr="A picture containing text, truck, outdoor, road&#10;&#10;Description automatically generated">
              <a:extLst>
                <a:ext uri="{FF2B5EF4-FFF2-40B4-BE49-F238E27FC236}">
                  <a16:creationId xmlns:a16="http://schemas.microsoft.com/office/drawing/2014/main" id="{15DF59DF-12D9-47ED-B2BD-1235B30363B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986887" y="3647295"/>
              <a:ext cx="1365623" cy="612000"/>
            </a:xfrm>
            <a:prstGeom prst="rect">
              <a:avLst/>
            </a:prstGeom>
          </p:spPr>
        </p:pic>
        <p:sp>
          <p:nvSpPr>
            <p:cNvPr id="548" name="Title 2">
              <a:extLst>
                <a:ext uri="{FF2B5EF4-FFF2-40B4-BE49-F238E27FC236}">
                  <a16:creationId xmlns:a16="http://schemas.microsoft.com/office/drawing/2014/main" id="{2173E1DF-F5BE-4E71-934C-7F4E60C37DB4}"/>
                </a:ext>
              </a:extLst>
            </p:cNvPr>
            <p:cNvSpPr txBox="1">
              <a:spLocks/>
            </p:cNvSpPr>
            <p:nvPr/>
          </p:nvSpPr>
          <p:spPr>
            <a:xfrm>
              <a:off x="1610264" y="3299461"/>
              <a:ext cx="833826" cy="380999"/>
            </a:xfrm>
            <a:prstGeom prst="rect">
              <a:avLst/>
            </a:prstGeom>
          </p:spPr>
          <p:txBody>
            <a:bodyPr vert="horz" lIns="91440" tIns="45720" rIns="91440" bIns="45720" rtlCol="0" anchor="t" anchorCtr="0">
              <a:noAutofit/>
            </a:bodyPr>
            <a:lstStyle>
              <a:lvl1pPr algn="l" defTabSz="967710" rtl="0" eaLnBrk="1" latinLnBrk="0" hangingPunct="1">
                <a:lnSpc>
                  <a:spcPct val="100000"/>
                </a:lnSpc>
                <a:spcBef>
                  <a:spcPct val="0"/>
                </a:spcBef>
                <a:buNone/>
                <a:defRPr lang="en-US" sz="4267" b="0" kern="1200">
                  <a:solidFill>
                    <a:schemeClr val="tx1"/>
                  </a:solidFill>
                  <a:latin typeface="+mj-lt"/>
                  <a:ea typeface="+mj-ea"/>
                  <a:cs typeface="+mn-cs"/>
                </a:defRPr>
              </a:lvl1pPr>
            </a:lstStyle>
            <a:p>
              <a:r>
                <a:rPr lang="en-US" sz="1800" dirty="0">
                  <a:solidFill>
                    <a:schemeClr val="tx1">
                      <a:lumMod val="50000"/>
                      <a:lumOff val="50000"/>
                    </a:schemeClr>
                  </a:solidFill>
                </a:rPr>
                <a:t>2020</a:t>
              </a:r>
              <a:endParaRPr lang="en-US" sz="2400" dirty="0">
                <a:solidFill>
                  <a:schemeClr val="tx1">
                    <a:lumMod val="50000"/>
                    <a:lumOff val="50000"/>
                  </a:schemeClr>
                </a:solidFill>
              </a:endParaRPr>
            </a:p>
          </p:txBody>
        </p:sp>
      </p:grpSp>
      <p:grpSp>
        <p:nvGrpSpPr>
          <p:cNvPr id="549" name="Group 548">
            <a:extLst>
              <a:ext uri="{FF2B5EF4-FFF2-40B4-BE49-F238E27FC236}">
                <a16:creationId xmlns:a16="http://schemas.microsoft.com/office/drawing/2014/main" id="{C09182CC-EEDE-45F9-960F-C958629B1128}"/>
              </a:ext>
            </a:extLst>
          </p:cNvPr>
          <p:cNvGrpSpPr/>
          <p:nvPr/>
        </p:nvGrpSpPr>
        <p:grpSpPr>
          <a:xfrm>
            <a:off x="2488654" y="2678823"/>
            <a:ext cx="7023863" cy="1234854"/>
            <a:chOff x="3098254" y="2275896"/>
            <a:chExt cx="7023863" cy="1234854"/>
          </a:xfrm>
        </p:grpSpPr>
        <p:sp>
          <p:nvSpPr>
            <p:cNvPr id="550" name="Arrow: Pentagon 549">
              <a:extLst>
                <a:ext uri="{FF2B5EF4-FFF2-40B4-BE49-F238E27FC236}">
                  <a16:creationId xmlns:a16="http://schemas.microsoft.com/office/drawing/2014/main" id="{1143FB23-F6AE-41A0-BDF5-C130A84703A4}"/>
                </a:ext>
              </a:extLst>
            </p:cNvPr>
            <p:cNvSpPr/>
            <p:nvPr/>
          </p:nvSpPr>
          <p:spPr>
            <a:xfrm>
              <a:off x="3174117" y="2630552"/>
              <a:ext cx="6948000" cy="851167"/>
            </a:xfrm>
            <a:prstGeom prst="homePlate">
              <a:avLst/>
            </a:prstGeom>
            <a:solidFill>
              <a:srgbClr val="96B0B6">
                <a:alpha val="7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dirty="0" err="1">
                <a:solidFill>
                  <a:schemeClr val="tx1"/>
                </a:solidFill>
              </a:endParaRPr>
            </a:p>
          </p:txBody>
        </p:sp>
        <p:sp>
          <p:nvSpPr>
            <p:cNvPr id="551" name="TextBox 550">
              <a:extLst>
                <a:ext uri="{FF2B5EF4-FFF2-40B4-BE49-F238E27FC236}">
                  <a16:creationId xmlns:a16="http://schemas.microsoft.com/office/drawing/2014/main" id="{A6B96F3C-1541-42D9-8FE9-E89C6895A1D5}"/>
                </a:ext>
              </a:extLst>
            </p:cNvPr>
            <p:cNvSpPr txBox="1"/>
            <p:nvPr/>
          </p:nvSpPr>
          <p:spPr>
            <a:xfrm>
              <a:off x="3303326" y="2768540"/>
              <a:ext cx="2071401" cy="557076"/>
            </a:xfrm>
            <a:prstGeom prst="rect">
              <a:avLst/>
            </a:prstGeom>
            <a:noFill/>
          </p:spPr>
          <p:txBody>
            <a:bodyPr wrap="none" rtlCol="0">
              <a:spAutoFit/>
            </a:bodyPr>
            <a:lstStyle/>
            <a:p>
              <a:pPr algn="l">
                <a:lnSpc>
                  <a:spcPct val="90000"/>
                </a:lnSpc>
                <a:spcBef>
                  <a:spcPts val="600"/>
                </a:spcBef>
              </a:pPr>
              <a:r>
                <a:rPr lang="sv-SE" sz="1400" b="1" dirty="0">
                  <a:solidFill>
                    <a:schemeClr val="bg1"/>
                  </a:solidFill>
                </a:rPr>
                <a:t>FH, FM, FMX Electric</a:t>
              </a:r>
            </a:p>
            <a:p>
              <a:pPr algn="l">
                <a:lnSpc>
                  <a:spcPct val="90000"/>
                </a:lnSpc>
                <a:spcBef>
                  <a:spcPts val="600"/>
                </a:spcBef>
              </a:pPr>
              <a:r>
                <a:rPr lang="sv-SE" sz="1400" b="1" dirty="0">
                  <a:solidFill>
                    <a:schemeClr val="bg1"/>
                  </a:solidFill>
                </a:rPr>
                <a:t>Europe</a:t>
              </a:r>
              <a:endParaRPr lang="en-US" sz="1400" b="1" dirty="0" err="1">
                <a:solidFill>
                  <a:schemeClr val="bg1"/>
                </a:solidFill>
              </a:endParaRPr>
            </a:p>
          </p:txBody>
        </p:sp>
        <p:sp>
          <p:nvSpPr>
            <p:cNvPr id="552" name="TextBox 551">
              <a:extLst>
                <a:ext uri="{FF2B5EF4-FFF2-40B4-BE49-F238E27FC236}">
                  <a16:creationId xmlns:a16="http://schemas.microsoft.com/office/drawing/2014/main" id="{668D7D9B-B439-45E1-809E-5D7E43702E02}"/>
                </a:ext>
              </a:extLst>
            </p:cNvPr>
            <p:cNvSpPr txBox="1"/>
            <p:nvPr/>
          </p:nvSpPr>
          <p:spPr>
            <a:xfrm>
              <a:off x="5362050" y="3279918"/>
              <a:ext cx="1471878" cy="230832"/>
            </a:xfrm>
            <a:prstGeom prst="rect">
              <a:avLst/>
            </a:prstGeom>
            <a:noFill/>
          </p:spPr>
          <p:txBody>
            <a:bodyPr wrap="none" rtlCol="0">
              <a:spAutoFit/>
            </a:bodyPr>
            <a:lstStyle/>
            <a:p>
              <a:pPr algn="l">
                <a:lnSpc>
                  <a:spcPct val="90000"/>
                </a:lnSpc>
                <a:spcBef>
                  <a:spcPts val="600"/>
                </a:spcBef>
              </a:pPr>
              <a:r>
                <a:rPr lang="sv-SE" sz="1000" b="1" dirty="0">
                  <a:solidFill>
                    <a:schemeClr val="bg1"/>
                  </a:solidFill>
                </a:rPr>
                <a:t>Regional Distribution</a:t>
              </a:r>
              <a:endParaRPr lang="en-US" sz="1400" b="1" dirty="0" err="1">
                <a:solidFill>
                  <a:schemeClr val="bg1"/>
                </a:solidFill>
              </a:endParaRPr>
            </a:p>
          </p:txBody>
        </p:sp>
        <p:sp>
          <p:nvSpPr>
            <p:cNvPr id="553" name="TextBox 552">
              <a:extLst>
                <a:ext uri="{FF2B5EF4-FFF2-40B4-BE49-F238E27FC236}">
                  <a16:creationId xmlns:a16="http://schemas.microsoft.com/office/drawing/2014/main" id="{13B03F0A-21CF-4C1E-B2F9-DF0F44BDB5D4}"/>
                </a:ext>
              </a:extLst>
            </p:cNvPr>
            <p:cNvSpPr txBox="1"/>
            <p:nvPr/>
          </p:nvSpPr>
          <p:spPr>
            <a:xfrm>
              <a:off x="6885681" y="3279918"/>
              <a:ext cx="1375698" cy="230832"/>
            </a:xfrm>
            <a:prstGeom prst="rect">
              <a:avLst/>
            </a:prstGeom>
            <a:noFill/>
          </p:spPr>
          <p:txBody>
            <a:bodyPr wrap="none" rtlCol="0">
              <a:spAutoFit/>
            </a:bodyPr>
            <a:lstStyle/>
            <a:p>
              <a:pPr algn="l">
                <a:lnSpc>
                  <a:spcPct val="90000"/>
                </a:lnSpc>
                <a:spcBef>
                  <a:spcPts val="600"/>
                </a:spcBef>
              </a:pPr>
              <a:r>
                <a:rPr lang="sv-SE" sz="1000" b="1" dirty="0">
                  <a:solidFill>
                    <a:schemeClr val="bg1"/>
                  </a:solidFill>
                </a:rPr>
                <a:t>Urban Construction</a:t>
              </a:r>
              <a:endParaRPr lang="en-US" sz="1400" b="1" dirty="0" err="1">
                <a:solidFill>
                  <a:schemeClr val="bg1"/>
                </a:solidFill>
              </a:endParaRPr>
            </a:p>
          </p:txBody>
        </p:sp>
        <p:sp>
          <p:nvSpPr>
            <p:cNvPr id="554" name="Title 2">
              <a:extLst>
                <a:ext uri="{FF2B5EF4-FFF2-40B4-BE49-F238E27FC236}">
                  <a16:creationId xmlns:a16="http://schemas.microsoft.com/office/drawing/2014/main" id="{D63406D8-DEE2-46F7-A991-22080F143214}"/>
                </a:ext>
              </a:extLst>
            </p:cNvPr>
            <p:cNvSpPr txBox="1">
              <a:spLocks/>
            </p:cNvSpPr>
            <p:nvPr/>
          </p:nvSpPr>
          <p:spPr>
            <a:xfrm>
              <a:off x="3098254" y="2275896"/>
              <a:ext cx="833826" cy="380999"/>
            </a:xfrm>
            <a:prstGeom prst="rect">
              <a:avLst/>
            </a:prstGeom>
          </p:spPr>
          <p:txBody>
            <a:bodyPr vert="horz" lIns="91440" tIns="45720" rIns="91440" bIns="45720" rtlCol="0" anchor="t" anchorCtr="0">
              <a:noAutofit/>
            </a:bodyPr>
            <a:lstStyle>
              <a:lvl1pPr algn="l" defTabSz="967710" rtl="0" eaLnBrk="1" latinLnBrk="0" hangingPunct="1">
                <a:lnSpc>
                  <a:spcPct val="100000"/>
                </a:lnSpc>
                <a:spcBef>
                  <a:spcPct val="0"/>
                </a:spcBef>
                <a:buNone/>
                <a:defRPr lang="en-US" sz="4267" b="0" kern="1200">
                  <a:solidFill>
                    <a:schemeClr val="tx1"/>
                  </a:solidFill>
                  <a:latin typeface="+mj-lt"/>
                  <a:ea typeface="+mj-ea"/>
                  <a:cs typeface="+mn-cs"/>
                </a:defRPr>
              </a:lvl1pPr>
            </a:lstStyle>
            <a:p>
              <a:r>
                <a:rPr lang="en-US" sz="1800" dirty="0">
                  <a:solidFill>
                    <a:schemeClr val="tx1">
                      <a:lumMod val="50000"/>
                      <a:lumOff val="50000"/>
                    </a:schemeClr>
                  </a:solidFill>
                </a:rPr>
                <a:t>2022</a:t>
              </a:r>
              <a:endParaRPr lang="en-US" sz="2400" dirty="0">
                <a:solidFill>
                  <a:schemeClr val="tx1">
                    <a:lumMod val="50000"/>
                    <a:lumOff val="50000"/>
                  </a:schemeClr>
                </a:solidFill>
              </a:endParaRPr>
            </a:p>
          </p:txBody>
        </p:sp>
        <p:pic>
          <p:nvPicPr>
            <p:cNvPr id="555" name="Picture 554" descr="A picture containing road, outdoor, street, city&#10;&#10;Description automatically generated">
              <a:extLst>
                <a:ext uri="{FF2B5EF4-FFF2-40B4-BE49-F238E27FC236}">
                  <a16:creationId xmlns:a16="http://schemas.microsoft.com/office/drawing/2014/main" id="{068BD3B4-1DD6-49FF-B10C-9E1B1495ACFB}"/>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414178" y="2687014"/>
              <a:ext cx="1394477" cy="612000"/>
            </a:xfrm>
            <a:prstGeom prst="rect">
              <a:avLst/>
            </a:prstGeom>
          </p:spPr>
        </p:pic>
        <p:pic>
          <p:nvPicPr>
            <p:cNvPr id="556" name="Picture 555">
              <a:extLst>
                <a:ext uri="{FF2B5EF4-FFF2-40B4-BE49-F238E27FC236}">
                  <a16:creationId xmlns:a16="http://schemas.microsoft.com/office/drawing/2014/main" id="{FCBAC626-F745-4E44-B19D-73C8B689AB83}"/>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8341565" y="2678217"/>
              <a:ext cx="1234889" cy="612000"/>
            </a:xfrm>
            <a:prstGeom prst="rect">
              <a:avLst/>
            </a:prstGeom>
          </p:spPr>
        </p:pic>
        <p:pic>
          <p:nvPicPr>
            <p:cNvPr id="557" name="Picture 556" descr="A picture containing outdoor, sky, parked, old&#10;&#10;Description automatically generated">
              <a:extLst>
                <a:ext uri="{FF2B5EF4-FFF2-40B4-BE49-F238E27FC236}">
                  <a16:creationId xmlns:a16="http://schemas.microsoft.com/office/drawing/2014/main" id="{245DBDC4-83A4-4076-922D-E441FE9CAB45}"/>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6887969" y="2681956"/>
              <a:ext cx="1372192" cy="610983"/>
            </a:xfrm>
            <a:prstGeom prst="rect">
              <a:avLst/>
            </a:prstGeom>
          </p:spPr>
        </p:pic>
        <p:sp>
          <p:nvSpPr>
            <p:cNvPr id="558" name="TextBox 557">
              <a:extLst>
                <a:ext uri="{FF2B5EF4-FFF2-40B4-BE49-F238E27FC236}">
                  <a16:creationId xmlns:a16="http://schemas.microsoft.com/office/drawing/2014/main" id="{4B4A57E9-8A56-4707-A446-1083424A44CA}"/>
                </a:ext>
              </a:extLst>
            </p:cNvPr>
            <p:cNvSpPr txBox="1"/>
            <p:nvPr/>
          </p:nvSpPr>
          <p:spPr>
            <a:xfrm>
              <a:off x="8437665" y="3273496"/>
              <a:ext cx="1037463" cy="230832"/>
            </a:xfrm>
            <a:prstGeom prst="rect">
              <a:avLst/>
            </a:prstGeom>
            <a:noFill/>
          </p:spPr>
          <p:txBody>
            <a:bodyPr wrap="none" rtlCol="0">
              <a:spAutoFit/>
            </a:bodyPr>
            <a:lstStyle/>
            <a:p>
              <a:pPr algn="l">
                <a:lnSpc>
                  <a:spcPct val="90000"/>
                </a:lnSpc>
                <a:spcBef>
                  <a:spcPts val="600"/>
                </a:spcBef>
              </a:pPr>
              <a:r>
                <a:rPr lang="sv-SE" sz="1000" b="1" dirty="0">
                  <a:solidFill>
                    <a:schemeClr val="bg1"/>
                  </a:solidFill>
                </a:rPr>
                <a:t>Regional Haul</a:t>
              </a:r>
              <a:endParaRPr lang="en-US" sz="1400" b="1" dirty="0" err="1">
                <a:solidFill>
                  <a:schemeClr val="bg1"/>
                </a:solidFill>
              </a:endParaRPr>
            </a:p>
          </p:txBody>
        </p:sp>
      </p:grpSp>
      <p:sp>
        <p:nvSpPr>
          <p:cNvPr id="559" name="TextBox 558">
            <a:extLst>
              <a:ext uri="{FF2B5EF4-FFF2-40B4-BE49-F238E27FC236}">
                <a16:creationId xmlns:a16="http://schemas.microsoft.com/office/drawing/2014/main" id="{8FAEB026-EA15-4A94-9480-62B972CB633C}"/>
              </a:ext>
            </a:extLst>
          </p:cNvPr>
          <p:cNvSpPr txBox="1"/>
          <p:nvPr/>
        </p:nvSpPr>
        <p:spPr>
          <a:xfrm>
            <a:off x="9450615" y="2873133"/>
            <a:ext cx="2238113" cy="2182136"/>
          </a:xfrm>
          <a:prstGeom prst="rect">
            <a:avLst/>
          </a:prstGeom>
          <a:noFill/>
        </p:spPr>
        <p:txBody>
          <a:bodyPr wrap="none" rtlCol="0">
            <a:spAutoFit/>
          </a:bodyPr>
          <a:lstStyle/>
          <a:p>
            <a:pPr algn="l">
              <a:lnSpc>
                <a:spcPct val="90000"/>
              </a:lnSpc>
              <a:spcBef>
                <a:spcPts val="600"/>
              </a:spcBef>
            </a:pPr>
            <a:r>
              <a:rPr lang="sv-SE" sz="1400" b="1" dirty="0">
                <a:solidFill>
                  <a:schemeClr val="bg1"/>
                </a:solidFill>
              </a:rPr>
              <a:t>Energy Efficiency</a:t>
            </a:r>
          </a:p>
          <a:p>
            <a:pPr algn="l">
              <a:lnSpc>
                <a:spcPct val="90000"/>
              </a:lnSpc>
              <a:spcBef>
                <a:spcPts val="600"/>
              </a:spcBef>
            </a:pPr>
            <a:r>
              <a:rPr lang="sv-SE" sz="1400" b="1" dirty="0">
                <a:solidFill>
                  <a:schemeClr val="bg1"/>
                </a:solidFill>
              </a:rPr>
              <a:t>Vehicle Range</a:t>
            </a:r>
          </a:p>
          <a:p>
            <a:pPr algn="l">
              <a:lnSpc>
                <a:spcPct val="90000"/>
              </a:lnSpc>
              <a:spcBef>
                <a:spcPts val="600"/>
              </a:spcBef>
            </a:pPr>
            <a:r>
              <a:rPr lang="sv-SE" sz="1400" b="1" dirty="0">
                <a:solidFill>
                  <a:schemeClr val="bg1"/>
                </a:solidFill>
              </a:rPr>
              <a:t>Charging Speed</a:t>
            </a:r>
          </a:p>
          <a:p>
            <a:pPr algn="l">
              <a:lnSpc>
                <a:spcPct val="90000"/>
              </a:lnSpc>
              <a:spcBef>
                <a:spcPts val="600"/>
              </a:spcBef>
            </a:pPr>
            <a:r>
              <a:rPr lang="sv-SE" sz="1400" b="1" dirty="0">
                <a:solidFill>
                  <a:schemeClr val="bg1"/>
                </a:solidFill>
              </a:rPr>
              <a:t>Total Cost of Ownership</a:t>
            </a:r>
          </a:p>
          <a:p>
            <a:pPr algn="l">
              <a:lnSpc>
                <a:spcPct val="90000"/>
              </a:lnSpc>
              <a:spcBef>
                <a:spcPts val="600"/>
              </a:spcBef>
            </a:pPr>
            <a:r>
              <a:rPr lang="sv-SE" sz="1400" b="1" dirty="0">
                <a:solidFill>
                  <a:schemeClr val="bg1"/>
                </a:solidFill>
              </a:rPr>
              <a:t>Load Capacity</a:t>
            </a:r>
          </a:p>
          <a:p>
            <a:pPr algn="l">
              <a:lnSpc>
                <a:spcPct val="90000"/>
              </a:lnSpc>
              <a:spcBef>
                <a:spcPts val="600"/>
              </a:spcBef>
            </a:pPr>
            <a:r>
              <a:rPr lang="sv-SE" sz="1400" b="1" dirty="0">
                <a:solidFill>
                  <a:schemeClr val="bg1"/>
                </a:solidFill>
              </a:rPr>
              <a:t>Markets</a:t>
            </a:r>
          </a:p>
          <a:p>
            <a:pPr algn="l">
              <a:lnSpc>
                <a:spcPct val="90000"/>
              </a:lnSpc>
              <a:spcBef>
                <a:spcPts val="600"/>
              </a:spcBef>
            </a:pPr>
            <a:r>
              <a:rPr lang="sv-SE" sz="1400" b="1" dirty="0">
                <a:solidFill>
                  <a:schemeClr val="bg1"/>
                </a:solidFill>
              </a:rPr>
              <a:t>Segments</a:t>
            </a:r>
          </a:p>
          <a:p>
            <a:pPr algn="l">
              <a:lnSpc>
                <a:spcPct val="90000"/>
              </a:lnSpc>
              <a:spcBef>
                <a:spcPts val="600"/>
              </a:spcBef>
            </a:pPr>
            <a:r>
              <a:rPr lang="sv-SE" sz="1400" b="1" dirty="0">
                <a:solidFill>
                  <a:schemeClr val="bg1"/>
                </a:solidFill>
              </a:rPr>
              <a:t>Applications</a:t>
            </a:r>
          </a:p>
        </p:txBody>
      </p:sp>
      <p:sp>
        <p:nvSpPr>
          <p:cNvPr id="562" name="Arrow: Pentagon 561">
            <a:extLst>
              <a:ext uri="{FF2B5EF4-FFF2-40B4-BE49-F238E27FC236}">
                <a16:creationId xmlns:a16="http://schemas.microsoft.com/office/drawing/2014/main" id="{630A08E6-CDF2-4F27-8A48-7CF1EC581720}"/>
              </a:ext>
            </a:extLst>
          </p:cNvPr>
          <p:cNvSpPr/>
          <p:nvPr/>
        </p:nvSpPr>
        <p:spPr>
          <a:xfrm>
            <a:off x="4124892" y="2089149"/>
            <a:ext cx="5387625" cy="851167"/>
          </a:xfrm>
          <a:prstGeom prst="homePlate">
            <a:avLst/>
          </a:prstGeom>
          <a:solidFill>
            <a:srgbClr val="96B0B6">
              <a:alpha val="7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dirty="0" err="1">
              <a:solidFill>
                <a:schemeClr val="tx1"/>
              </a:solidFill>
            </a:endParaRPr>
          </a:p>
        </p:txBody>
      </p:sp>
      <p:sp>
        <p:nvSpPr>
          <p:cNvPr id="563" name="TextBox 562">
            <a:extLst>
              <a:ext uri="{FF2B5EF4-FFF2-40B4-BE49-F238E27FC236}">
                <a16:creationId xmlns:a16="http://schemas.microsoft.com/office/drawing/2014/main" id="{10F7034C-AB0D-4638-A61D-000767E8967C}"/>
              </a:ext>
            </a:extLst>
          </p:cNvPr>
          <p:cNvSpPr txBox="1"/>
          <p:nvPr/>
        </p:nvSpPr>
        <p:spPr>
          <a:xfrm>
            <a:off x="4254101" y="2227137"/>
            <a:ext cx="2121093" cy="557076"/>
          </a:xfrm>
          <a:prstGeom prst="rect">
            <a:avLst/>
          </a:prstGeom>
          <a:noFill/>
        </p:spPr>
        <p:txBody>
          <a:bodyPr wrap="none" rtlCol="0">
            <a:spAutoFit/>
          </a:bodyPr>
          <a:lstStyle/>
          <a:p>
            <a:pPr algn="l">
              <a:lnSpc>
                <a:spcPct val="90000"/>
              </a:lnSpc>
              <a:spcBef>
                <a:spcPts val="600"/>
              </a:spcBef>
            </a:pPr>
            <a:r>
              <a:rPr lang="sv-SE" sz="1400" b="1" dirty="0">
                <a:solidFill>
                  <a:schemeClr val="bg1"/>
                </a:solidFill>
              </a:rPr>
              <a:t>FH, FM, FMX Electric</a:t>
            </a:r>
          </a:p>
          <a:p>
            <a:pPr algn="l">
              <a:lnSpc>
                <a:spcPct val="90000"/>
              </a:lnSpc>
              <a:spcBef>
                <a:spcPts val="600"/>
              </a:spcBef>
            </a:pPr>
            <a:r>
              <a:rPr lang="sv-SE" sz="1400" b="1" dirty="0">
                <a:solidFill>
                  <a:schemeClr val="bg1"/>
                </a:solidFill>
              </a:rPr>
              <a:t>Europe + International</a:t>
            </a:r>
            <a:endParaRPr lang="en-US" sz="1400" b="1" dirty="0" err="1">
              <a:solidFill>
                <a:schemeClr val="bg1"/>
              </a:solidFill>
            </a:endParaRPr>
          </a:p>
        </p:txBody>
      </p:sp>
      <p:sp>
        <p:nvSpPr>
          <p:cNvPr id="564" name="TextBox 563">
            <a:extLst>
              <a:ext uri="{FF2B5EF4-FFF2-40B4-BE49-F238E27FC236}">
                <a16:creationId xmlns:a16="http://schemas.microsoft.com/office/drawing/2014/main" id="{87853F40-8206-411D-8C6A-A3C3FD524868}"/>
              </a:ext>
            </a:extLst>
          </p:cNvPr>
          <p:cNvSpPr txBox="1"/>
          <p:nvPr/>
        </p:nvSpPr>
        <p:spPr>
          <a:xfrm>
            <a:off x="6471528" y="2734125"/>
            <a:ext cx="931078" cy="230832"/>
          </a:xfrm>
          <a:prstGeom prst="rect">
            <a:avLst/>
          </a:prstGeom>
          <a:noFill/>
        </p:spPr>
        <p:txBody>
          <a:bodyPr wrap="square" rtlCol="0">
            <a:spAutoFit/>
          </a:bodyPr>
          <a:lstStyle/>
          <a:p>
            <a:pPr algn="ctr">
              <a:lnSpc>
                <a:spcPct val="90000"/>
              </a:lnSpc>
              <a:spcBef>
                <a:spcPts val="600"/>
              </a:spcBef>
            </a:pPr>
            <a:r>
              <a:rPr lang="sv-SE" sz="1000" b="1" dirty="0">
                <a:solidFill>
                  <a:schemeClr val="bg1"/>
                </a:solidFill>
              </a:rPr>
              <a:t>Long Haul</a:t>
            </a:r>
            <a:endParaRPr lang="en-US" sz="1400" b="1" dirty="0" err="1">
              <a:solidFill>
                <a:schemeClr val="bg1"/>
              </a:solidFill>
            </a:endParaRPr>
          </a:p>
        </p:txBody>
      </p:sp>
      <p:sp>
        <p:nvSpPr>
          <p:cNvPr id="565" name="TextBox 564">
            <a:extLst>
              <a:ext uri="{FF2B5EF4-FFF2-40B4-BE49-F238E27FC236}">
                <a16:creationId xmlns:a16="http://schemas.microsoft.com/office/drawing/2014/main" id="{FDBF7EDC-523F-4D55-B4D4-2DE937120B07}"/>
              </a:ext>
            </a:extLst>
          </p:cNvPr>
          <p:cNvSpPr txBox="1"/>
          <p:nvPr/>
        </p:nvSpPr>
        <p:spPr>
          <a:xfrm>
            <a:off x="7359713" y="2735178"/>
            <a:ext cx="1369286" cy="230832"/>
          </a:xfrm>
          <a:prstGeom prst="rect">
            <a:avLst/>
          </a:prstGeom>
          <a:noFill/>
        </p:spPr>
        <p:txBody>
          <a:bodyPr wrap="none" rtlCol="0">
            <a:spAutoFit/>
          </a:bodyPr>
          <a:lstStyle/>
          <a:p>
            <a:pPr algn="ctr">
              <a:lnSpc>
                <a:spcPct val="90000"/>
              </a:lnSpc>
              <a:spcBef>
                <a:spcPts val="600"/>
              </a:spcBef>
            </a:pPr>
            <a:r>
              <a:rPr lang="sv-SE" sz="1000" b="1" dirty="0">
                <a:solidFill>
                  <a:schemeClr val="bg1"/>
                </a:solidFill>
              </a:rPr>
              <a:t>Heavy Construction</a:t>
            </a:r>
            <a:endParaRPr lang="en-US" sz="1400" b="1" dirty="0" err="1">
              <a:solidFill>
                <a:schemeClr val="bg1"/>
              </a:solidFill>
            </a:endParaRPr>
          </a:p>
        </p:txBody>
      </p:sp>
      <p:sp>
        <p:nvSpPr>
          <p:cNvPr id="566" name="Title 2">
            <a:extLst>
              <a:ext uri="{FF2B5EF4-FFF2-40B4-BE49-F238E27FC236}">
                <a16:creationId xmlns:a16="http://schemas.microsoft.com/office/drawing/2014/main" id="{BEC478FA-1E57-414C-B68C-A48598AD48AA}"/>
              </a:ext>
            </a:extLst>
          </p:cNvPr>
          <p:cNvSpPr txBox="1">
            <a:spLocks/>
          </p:cNvSpPr>
          <p:nvPr/>
        </p:nvSpPr>
        <p:spPr>
          <a:xfrm>
            <a:off x="4049029" y="1734493"/>
            <a:ext cx="1633330" cy="380999"/>
          </a:xfrm>
          <a:prstGeom prst="rect">
            <a:avLst/>
          </a:prstGeom>
        </p:spPr>
        <p:txBody>
          <a:bodyPr vert="horz" lIns="91440" tIns="45720" rIns="91440" bIns="45720" rtlCol="0" anchor="t" anchorCtr="0">
            <a:noAutofit/>
          </a:bodyPr>
          <a:lstStyle>
            <a:lvl1pPr algn="l" defTabSz="967710" rtl="0" eaLnBrk="1" latinLnBrk="0" hangingPunct="1">
              <a:lnSpc>
                <a:spcPct val="100000"/>
              </a:lnSpc>
              <a:spcBef>
                <a:spcPct val="0"/>
              </a:spcBef>
              <a:buNone/>
              <a:defRPr lang="en-US" sz="4267" b="0" kern="1200">
                <a:solidFill>
                  <a:schemeClr val="tx1"/>
                </a:solidFill>
                <a:latin typeface="+mj-lt"/>
                <a:ea typeface="+mj-ea"/>
                <a:cs typeface="+mn-cs"/>
              </a:defRPr>
            </a:lvl1pPr>
          </a:lstStyle>
          <a:p>
            <a:r>
              <a:rPr lang="en-US" sz="1800" dirty="0">
                <a:solidFill>
                  <a:schemeClr val="tx1">
                    <a:lumMod val="50000"/>
                    <a:lumOff val="50000"/>
                  </a:schemeClr>
                </a:solidFill>
              </a:rPr>
              <a:t>202X</a:t>
            </a:r>
            <a:endParaRPr lang="en-US" sz="2400" dirty="0">
              <a:solidFill>
                <a:schemeClr val="tx1">
                  <a:lumMod val="50000"/>
                  <a:lumOff val="50000"/>
                </a:schemeClr>
              </a:solidFill>
            </a:endParaRPr>
          </a:p>
        </p:txBody>
      </p:sp>
      <p:pic>
        <p:nvPicPr>
          <p:cNvPr id="573" name="Picture 572" descr="A green truck driving on a snowy road&#10;&#10;Description automatically generated with low confidence">
            <a:extLst>
              <a:ext uri="{FF2B5EF4-FFF2-40B4-BE49-F238E27FC236}">
                <a16:creationId xmlns:a16="http://schemas.microsoft.com/office/drawing/2014/main" id="{5346B3C9-CA8A-4396-B30D-B934EB316F7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492304" y="2163771"/>
            <a:ext cx="906841" cy="604855"/>
          </a:xfrm>
          <a:prstGeom prst="rect">
            <a:avLst/>
          </a:prstGeom>
        </p:spPr>
      </p:pic>
      <p:pic>
        <p:nvPicPr>
          <p:cNvPr id="567" name="Picture 566" descr="A truck driving through a muddy road&#10;&#10;Description automatically generated with low confidence">
            <a:extLst>
              <a:ext uri="{FF2B5EF4-FFF2-40B4-BE49-F238E27FC236}">
                <a16:creationId xmlns:a16="http://schemas.microsoft.com/office/drawing/2014/main" id="{50BDB2AE-2C7A-4A32-865E-40FCC365A6F0}"/>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587948" y="2162874"/>
            <a:ext cx="911975" cy="608280"/>
          </a:xfrm>
          <a:prstGeom prst="rect">
            <a:avLst/>
          </a:prstGeom>
        </p:spPr>
      </p:pic>
      <p:sp>
        <p:nvSpPr>
          <p:cNvPr id="568" name="textruta 32">
            <a:extLst>
              <a:ext uri="{FF2B5EF4-FFF2-40B4-BE49-F238E27FC236}">
                <a16:creationId xmlns:a16="http://schemas.microsoft.com/office/drawing/2014/main" id="{503D48C3-4A66-4FF1-9942-6820FB3B7D8B}"/>
              </a:ext>
            </a:extLst>
          </p:cNvPr>
          <p:cNvSpPr txBox="1"/>
          <p:nvPr/>
        </p:nvSpPr>
        <p:spPr>
          <a:xfrm>
            <a:off x="1620504" y="1089025"/>
            <a:ext cx="9072000" cy="475836"/>
          </a:xfrm>
          <a:prstGeom prst="rect">
            <a:avLst/>
          </a:prstGeom>
          <a:noFill/>
        </p:spPr>
        <p:txBody>
          <a:bodyPr wrap="square" rtlCol="0">
            <a:spAutoFit/>
          </a:bodyPr>
          <a:lstStyle/>
          <a:p>
            <a:pPr algn="ctr">
              <a:lnSpc>
                <a:spcPct val="114000"/>
              </a:lnSpc>
              <a:spcBef>
                <a:spcPts val="952"/>
              </a:spcBef>
            </a:pPr>
            <a:r>
              <a:rPr kumimoji="0" lang="en-US" sz="2400" b="0" i="0" u="none" strike="noStrike" kern="1200" cap="none" spc="0" normalizeH="0" baseline="0" noProof="0" dirty="0">
                <a:ln>
                  <a:noFill/>
                </a:ln>
                <a:effectLst/>
                <a:uLnTx/>
                <a:uFillTx/>
                <a:latin typeface="Volvo Novum Medium"/>
                <a:ea typeface="+mj-ea"/>
                <a:cs typeface="+mn-cs"/>
              </a:rPr>
              <a:t>Electrification roadmap per transport segment</a:t>
            </a:r>
          </a:p>
        </p:txBody>
      </p:sp>
    </p:spTree>
    <p:extLst>
      <p:ext uri="{BB962C8B-B14F-4D97-AF65-F5344CB8AC3E}">
        <p14:creationId xmlns:p14="http://schemas.microsoft.com/office/powerpoint/2010/main" val="1528861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SELECTEDLANGUAGE" val="English US"/>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Volvo Template">
  <a:themeElements>
    <a:clrScheme name="Volvo colors V3">
      <a:dk1>
        <a:srgbClr val="000000"/>
      </a:dk1>
      <a:lt1>
        <a:srgbClr val="FFFFFF"/>
      </a:lt1>
      <a:dk2>
        <a:srgbClr val="53565A"/>
      </a:dk2>
      <a:lt2>
        <a:srgbClr val="E8E5E3"/>
      </a:lt2>
      <a:accent1>
        <a:srgbClr val="202A44"/>
      </a:accent1>
      <a:accent2>
        <a:srgbClr val="A7A8A9"/>
      </a:accent2>
      <a:accent3>
        <a:srgbClr val="8DC9BF"/>
      </a:accent3>
      <a:accent4>
        <a:srgbClr val="678C96"/>
      </a:accent4>
      <a:accent5>
        <a:srgbClr val="A8D46B"/>
      </a:accent5>
      <a:accent6>
        <a:srgbClr val="53565A"/>
      </a:accent6>
      <a:hlink>
        <a:srgbClr val="396976"/>
      </a:hlink>
      <a:folHlink>
        <a:srgbClr val="96B0B6"/>
      </a:folHlink>
    </a:clrScheme>
    <a:fontScheme name="Volvo">
      <a:majorFont>
        <a:latin typeface="Volvo Novum Medium"/>
        <a:ea typeface=""/>
        <a:cs typeface=""/>
      </a:majorFont>
      <a:minorFont>
        <a:latin typeface="Volvo Novum Semi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9050">
          <a:noFill/>
        </a:ln>
      </a:spPr>
      <a:bodyPr rtlCol="0" anchor="ctr"/>
      <a:lstStyle>
        <a:defPPr algn="ctr">
          <a:lnSpc>
            <a:spcPct val="114000"/>
          </a:lnSpc>
          <a:spcBef>
            <a:spcPts val="952"/>
          </a:spcBef>
          <a:defRPr sz="14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rgbClr val="888B8D"/>
          </a:solidFill>
          <a:headEnd type="none" w="med" len="med"/>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lnSpc>
            <a:spcPct val="114000"/>
          </a:lnSpc>
          <a:spcBef>
            <a:spcPts val="952"/>
          </a:spcBef>
          <a:defRPr sz="1400" dirty="0" err="1" smtClean="0"/>
        </a:defPPr>
      </a:lstStyle>
    </a:txDef>
  </a:objectDefaults>
  <a:extraClrSchemeLst/>
  <a:custClrLst>
    <a:custClr name="Volvo Grey One">
      <a:srgbClr val="E1DFDD"/>
    </a:custClr>
    <a:custClr name="Volvo Leaf One">
      <a:srgbClr val="C8E691"/>
    </a:custClr>
    <a:custClr name="Volvo Teal One">
      <a:srgbClr val="B8DED8"/>
    </a:custClr>
    <a:custClr name="Volvo Flow One">
      <a:srgbClr val="396976"/>
    </a:custClr>
    <a:custClr name="Volvo Dark Blue">
      <a:srgbClr val="202A44"/>
    </a:custClr>
    <a:custClr name=" ">
      <a:srgbClr val="FFFFFF"/>
    </a:custClr>
    <a:custClr name=" ">
      <a:srgbClr val="FFFFFF"/>
    </a:custClr>
    <a:custClr name=" ">
      <a:srgbClr val="FFFFFF"/>
    </a:custClr>
    <a:custClr name=" ">
      <a:srgbClr val="FFFFFF"/>
    </a:custClr>
    <a:custClr name=" ">
      <a:srgbClr val="FFFFFF"/>
    </a:custClr>
    <a:custClr name="Volvo Grey Two">
      <a:srgbClr val="A7A8A9"/>
    </a:custClr>
    <a:custClr name="Volvo Leaf Two">
      <a:srgbClr val="A8D46B"/>
    </a:custClr>
    <a:custClr name="Volvo Teal Two">
      <a:srgbClr val="8DC9BF"/>
    </a:custClr>
    <a:custClr name="Volvo Flow Two">
      <a:srgbClr val="678C96"/>
    </a:custClr>
    <a:custClr name="Volvo Black">
      <a:srgbClr val="000000"/>
    </a:custClr>
    <a:custClr name=" ">
      <a:srgbClr val="FFFFFF"/>
    </a:custClr>
    <a:custClr name=" ">
      <a:srgbClr val="FFFFFF"/>
    </a:custClr>
    <a:custClr name=" ">
      <a:srgbClr val="FFFFFF"/>
    </a:custClr>
    <a:custClr name=" ">
      <a:srgbClr val="FFFFFF"/>
    </a:custClr>
    <a:custClr name=" ">
      <a:srgbClr val="FFFFFF"/>
    </a:custClr>
    <a:custClr name="Volvo Grey Three">
      <a:srgbClr val="888B8D"/>
    </a:custClr>
    <a:custClr name="Volvo Leaf Three">
      <a:srgbClr val="8FC54E"/>
    </a:custClr>
    <a:custClr name="Volvo Teal Three">
      <a:srgbClr val="66B3A6"/>
    </a:custClr>
    <a:custClr name="Volvo Flow Three">
      <a:srgbClr val="96B0B6"/>
    </a:custClr>
    <a:custClr name="Volvo White">
      <a:srgbClr val="FFFFFF"/>
    </a:custClr>
    <a:custClr name=" ">
      <a:srgbClr val="FFFFFF"/>
    </a:custClr>
    <a:custClr name=" ">
      <a:srgbClr val="FFFFFF"/>
    </a:custClr>
    <a:custClr name=" ">
      <a:srgbClr val="FFFFFF"/>
    </a:custClr>
    <a:custClr name=" ">
      <a:srgbClr val="FFFFFF"/>
    </a:custClr>
    <a:custClr name=" ">
      <a:srgbClr val="FFFFFF"/>
    </a:custClr>
    <a:custClr name="Volvo Grey Four">
      <a:srgbClr val="53565A"/>
    </a:custClr>
    <a:custClr name="Volvo Leaf Four">
      <a:srgbClr val="78B833"/>
    </a:custClr>
    <a:custClr name="Volvo Teal Fours">
      <a:srgbClr val="50A294"/>
    </a:custClr>
    <a:custClr name="Volvo Flow Four">
      <a:srgbClr val="C3D2D6"/>
    </a:custClr>
  </a:custClrLst>
  <a:extLst>
    <a:ext uri="{05A4C25C-085E-4340-85A3-A5531E510DB2}">
      <thm15:themeFamily xmlns:thm15="http://schemas.microsoft.com/office/thememl/2012/main" name="Volvo Group_template_new_20210901.potx" id="{F5602CD0-50A1-4902-9886-89B4FDDA0C2B}" vid="{F0B3A50A-5579-4587-A220-FA12069062F6}"/>
    </a:ext>
  </a:extLst>
</a:theme>
</file>

<file path=ppt/theme/theme2.xml><?xml version="1.0" encoding="utf-8"?>
<a:theme xmlns:a="http://schemas.openxmlformats.org/drawingml/2006/main" name="Template_Volvo_Trucks">
  <a:themeElements>
    <a:clrScheme name="Custom 39">
      <a:dk1>
        <a:srgbClr val="000000"/>
      </a:dk1>
      <a:lt1>
        <a:srgbClr val="FFFFFF"/>
      </a:lt1>
      <a:dk2>
        <a:srgbClr val="D8D7D5"/>
      </a:dk2>
      <a:lt2>
        <a:srgbClr val="4D4E53"/>
      </a:lt2>
      <a:accent1>
        <a:srgbClr val="DCCCA7"/>
      </a:accent1>
      <a:accent2>
        <a:srgbClr val="919296"/>
      </a:accent2>
      <a:accent3>
        <a:srgbClr val="78B833"/>
      </a:accent3>
      <a:accent4>
        <a:srgbClr val="BADCE6"/>
      </a:accent4>
      <a:accent5>
        <a:srgbClr val="16A6C9"/>
      </a:accent5>
      <a:accent6>
        <a:srgbClr val="DD7611"/>
      </a:accent6>
      <a:hlink>
        <a:srgbClr val="16A6C9"/>
      </a:hlink>
      <a:folHlink>
        <a:srgbClr val="78B83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175">
          <a:solidFill>
            <a:schemeClr val="tx2"/>
          </a:solidFill>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mtClean="0">
            <a:solidFill>
              <a:schemeClr val="bg2"/>
            </a:solidFill>
          </a:defRPr>
        </a:defPPr>
      </a:lstStyle>
      <a:style>
        <a:lnRef idx="1">
          <a:schemeClr val="accent1"/>
        </a:lnRef>
        <a:fillRef idx="0">
          <a:schemeClr val="accent1"/>
        </a:fillRef>
        <a:effectRef idx="0">
          <a:schemeClr val="accent1"/>
        </a:effectRef>
        <a:fontRef idx="minor">
          <a:schemeClr val="tx1"/>
        </a:fontRef>
      </a:style>
    </a:spDef>
    <a:lnDef>
      <a:spPr>
        <a:ln w="12700">
          <a:solidFill>
            <a:schemeClr val="bg2"/>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mtClean="0">
            <a:solidFill>
              <a:schemeClr val="bg2"/>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1" id="{72C78A90-3A9F-48C7-A11C-BF5DEECB8169}" vid="{3853765B-5DF9-44A7-9C7E-AFF6063EEC0C}"/>
    </a:ext>
  </a:extLst>
</a:theme>
</file>

<file path=ppt/theme/theme3.xml><?xml version="1.0" encoding="utf-8"?>
<a:theme xmlns:a="http://schemas.openxmlformats.org/drawingml/2006/main" name="1_Template_Volvo_Trucks">
  <a:themeElements>
    <a:clrScheme name="Custom 39">
      <a:dk1>
        <a:srgbClr val="000000"/>
      </a:dk1>
      <a:lt1>
        <a:srgbClr val="FFFFFF"/>
      </a:lt1>
      <a:dk2>
        <a:srgbClr val="D8D7D5"/>
      </a:dk2>
      <a:lt2>
        <a:srgbClr val="4D4E53"/>
      </a:lt2>
      <a:accent1>
        <a:srgbClr val="DCCCA7"/>
      </a:accent1>
      <a:accent2>
        <a:srgbClr val="919296"/>
      </a:accent2>
      <a:accent3>
        <a:srgbClr val="78B833"/>
      </a:accent3>
      <a:accent4>
        <a:srgbClr val="BADCE6"/>
      </a:accent4>
      <a:accent5>
        <a:srgbClr val="16A6C9"/>
      </a:accent5>
      <a:accent6>
        <a:srgbClr val="DD7611"/>
      </a:accent6>
      <a:hlink>
        <a:srgbClr val="16A6C9"/>
      </a:hlink>
      <a:folHlink>
        <a:srgbClr val="78B83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175">
          <a:solidFill>
            <a:schemeClr val="tx2"/>
          </a:solidFill>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mtClean="0">
            <a:solidFill>
              <a:schemeClr val="bg2"/>
            </a:solidFill>
          </a:defRPr>
        </a:defPPr>
      </a:lstStyle>
      <a:style>
        <a:lnRef idx="1">
          <a:schemeClr val="accent1"/>
        </a:lnRef>
        <a:fillRef idx="0">
          <a:schemeClr val="accent1"/>
        </a:fillRef>
        <a:effectRef idx="0">
          <a:schemeClr val="accent1"/>
        </a:effectRef>
        <a:fontRef idx="minor">
          <a:schemeClr val="tx1"/>
        </a:fontRef>
      </a:style>
    </a:spDef>
    <a:lnDef>
      <a:spPr>
        <a:ln w="12700">
          <a:solidFill>
            <a:schemeClr val="bg2"/>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mtClean="0">
            <a:solidFill>
              <a:schemeClr val="bg2"/>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1" id="{72C78A90-3A9F-48C7-A11C-BF5DEECB8169}" vid="{3853765B-5DF9-44A7-9C7E-AFF6063EEC0C}"/>
    </a:ext>
  </a:extLst>
</a:theme>
</file>

<file path=ppt/theme/theme4.xml><?xml version="1.0" encoding="utf-8"?>
<a:theme xmlns:a="http://schemas.openxmlformats.org/drawingml/2006/main" name="Office Theme">
  <a:themeElements>
    <a:clrScheme name="Custom 1">
      <a:dk1>
        <a:srgbClr val="000000"/>
      </a:dk1>
      <a:lt1>
        <a:srgbClr val="FFFFFF"/>
      </a:lt1>
      <a:dk2>
        <a:srgbClr val="616161"/>
      </a:dk2>
      <a:lt2>
        <a:srgbClr val="9D9E9C"/>
      </a:lt2>
      <a:accent1>
        <a:srgbClr val="B1BCC8"/>
      </a:accent1>
      <a:accent2>
        <a:srgbClr val="627890"/>
      </a:accent2>
      <a:accent3>
        <a:srgbClr val="8FA8A0"/>
      </a:accent3>
      <a:accent4>
        <a:srgbClr val="C7D3D0"/>
      </a:accent4>
      <a:accent5>
        <a:srgbClr val="A65E6D"/>
      </a:accent5>
      <a:accent6>
        <a:srgbClr val="E5DAA2"/>
      </a:accent6>
      <a:hlink>
        <a:srgbClr val="627890"/>
      </a:hlink>
      <a:folHlink>
        <a:srgbClr val="7BA96B"/>
      </a:folHlink>
    </a:clrScheme>
    <a:fontScheme name="Office">
      <a:majorFont>
        <a:latin typeface="Volvo Novum"/>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Volvo Novum"/>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Custom 1">
      <a:dk1>
        <a:srgbClr val="000000"/>
      </a:dk1>
      <a:lt1>
        <a:srgbClr val="FFFFFF"/>
      </a:lt1>
      <a:dk2>
        <a:srgbClr val="616161"/>
      </a:dk2>
      <a:lt2>
        <a:srgbClr val="9D9E9C"/>
      </a:lt2>
      <a:accent1>
        <a:srgbClr val="B1BCC8"/>
      </a:accent1>
      <a:accent2>
        <a:srgbClr val="627890"/>
      </a:accent2>
      <a:accent3>
        <a:srgbClr val="8FA8A0"/>
      </a:accent3>
      <a:accent4>
        <a:srgbClr val="C7D3D0"/>
      </a:accent4>
      <a:accent5>
        <a:srgbClr val="A65E6D"/>
      </a:accent5>
      <a:accent6>
        <a:srgbClr val="E5DAA2"/>
      </a:accent6>
      <a:hlink>
        <a:srgbClr val="627890"/>
      </a:hlink>
      <a:folHlink>
        <a:srgbClr val="7BA96B"/>
      </a:folHlink>
    </a:clrScheme>
    <a:fontScheme name="Office">
      <a:majorFont>
        <a:latin typeface="Volvo Novum"/>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Volvo Novum"/>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3" Type="http://schemas.microsoft.com/office/2011/relationships/webextension" Target="webextension3.xml"/><Relationship Id="rId2" Type="http://schemas.microsoft.com/office/2011/relationships/webextension" Target="webextension2.xml"/><Relationship Id="rId1" Type="http://schemas.microsoft.com/office/2011/relationships/webextension" Target="webextension1.xml"/><Relationship Id="rId4" Type="http://schemas.microsoft.com/office/2011/relationships/webextension" Target="webextension4.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 dockstate="right" visibility="0" width="525" row="0">
    <wetp:webextensionref xmlns:r="http://schemas.openxmlformats.org/officeDocument/2006/relationships" r:id="rId2"/>
  </wetp:taskpane>
  <wetp:taskpane dockstate="right" visibility="0" width="525" row="7">
    <wetp:webextensionref xmlns:r="http://schemas.openxmlformats.org/officeDocument/2006/relationships" r:id="rId3"/>
  </wetp:taskpane>
  <wetp:taskpane dockstate="right" visibility="0" width="350" row="3">
    <wetp:webextensionref xmlns:r="http://schemas.openxmlformats.org/officeDocument/2006/relationships" r:id="rId4"/>
  </wetp:taskpane>
</wetp:taskpanes>
</file>

<file path=ppt/webextensions/webextension1.xml><?xml version="1.0" encoding="utf-8"?>
<we:webextension xmlns:we="http://schemas.microsoft.com/office/webextensions/webextension/2010/11" id="{30304466-7E58-2F4B-A123-2EB94F3AD1E7}">
  <we:reference id="c7e20c89-4013-4d62-9115-29318e7d1c34" version="3.1.0.43" store="EXCatalog" storeType="EXCatalog"/>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9B23F616-CC70-F74A-9DB5-448F7CA47BAF}">
  <we:reference id="wa104178141" version="4.0.0.8" store="en-GB" storeType="OMEX"/>
  <we:alternateReferences>
    <we:reference id="WA104178141" version="4.0.0.8" store="" storeType="OMEX"/>
  </we:alternateReferences>
  <we:properties/>
  <we:bindings/>
  <we:snapshot xmlns:r="http://schemas.openxmlformats.org/officeDocument/2006/relationships"/>
</we:webextension>
</file>

<file path=ppt/webextensions/webextension3.xml><?xml version="1.0" encoding="utf-8"?>
<we:webextension xmlns:we="http://schemas.microsoft.com/office/webextensions/webextension/2010/11" id="{32BD2EA2-93F5-4F77-A74D-BE9390B7782B}">
  <we:reference id="wa104178141" version="4.3.3.0" store="en-US" storeType="OMEX"/>
  <we:alternateReferences>
    <we:reference id="WA104178141" version="4.3.3.0" store="" storeType="OMEX"/>
  </we:alternateReferences>
  <we:properties/>
  <we:bindings/>
  <we:snapshot xmlns:r="http://schemas.openxmlformats.org/officeDocument/2006/relationships"/>
</we:webextension>
</file>

<file path=ppt/webextensions/webextension4.xml><?xml version="1.0" encoding="utf-8"?>
<we:webextension xmlns:we="http://schemas.microsoft.com/office/webextensions/webextension/2010/11" id="{E27C22B7-3013-4D47-BE46-A5AADAF17852}">
  <we:reference id="f12c312d-282a-4734-8843-05915fdfef0b" version="4.5.5.0" store="EXCatalog" storeType="EXCatalog"/>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1F19B39D72BD84BAC2CB3B6F97F5D73" ma:contentTypeVersion="10" ma:contentTypeDescription="Create a new document." ma:contentTypeScope="" ma:versionID="dcbda6dbd009d2153c260978a56ea077">
  <xsd:schema xmlns:xsd="http://www.w3.org/2001/XMLSchema" xmlns:xs="http://www.w3.org/2001/XMLSchema" xmlns:p="http://schemas.microsoft.com/office/2006/metadata/properties" xmlns:ns2="321d5113-2390-4e52-b0d0-644ed90b643b" xmlns:ns3="55980957-59de-423c-b836-05f25880ec0a" targetNamespace="http://schemas.microsoft.com/office/2006/metadata/properties" ma:root="true" ma:fieldsID="427dd4c817455a451c1093ad9f97f057" ns2:_="" ns3:_="">
    <xsd:import namespace="321d5113-2390-4e52-b0d0-644ed90b643b"/>
    <xsd:import namespace="55980957-59de-423c-b836-05f25880ec0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GenerationTime" minOccurs="0"/>
                <xsd:element ref="ns2:MediaServiceEventHashCode"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1d5113-2390-4e52-b0d0-644ed90b64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5980957-59de-423c-b836-05f25880ec0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7C306D2-4E0A-4A68-AD47-61A0CD81EE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1d5113-2390-4e52-b0d0-644ed90b643b"/>
    <ds:schemaRef ds:uri="55980957-59de-423c-b836-05f25880ec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49AA133-E5E6-4A7E-9904-9B6D1EBED470}">
  <ds:schemaRefs>
    <ds:schemaRef ds:uri="http://schemas.microsoft.com/sharepoint/v3/contenttype/forms"/>
  </ds:schemaRefs>
</ds:datastoreItem>
</file>

<file path=customXml/itemProps3.xml><?xml version="1.0" encoding="utf-8"?>
<ds:datastoreItem xmlns:ds="http://schemas.openxmlformats.org/officeDocument/2006/customXml" ds:itemID="{93B5C620-1BAD-4B2B-9F3C-EBF261B9CC64}">
  <ds:schemaRefs>
    <ds:schemaRef ds:uri="321d5113-2390-4e52-b0d0-644ed90b643b"/>
    <ds:schemaRef ds:uri="http://purl.org/dc/terms/"/>
    <ds:schemaRef ds:uri="http://schemas.openxmlformats.org/package/2006/metadata/core-properties"/>
    <ds:schemaRef ds:uri="55980957-59de-423c-b836-05f25880ec0a"/>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6032</TotalTime>
  <Words>682</Words>
  <Application>Microsoft Office PowerPoint</Application>
  <PresentationFormat>Breitbild</PresentationFormat>
  <Paragraphs>210</Paragraphs>
  <Slides>14</Slides>
  <Notes>13</Notes>
  <HiddenSlides>0</HiddenSlides>
  <MMClips>0</MMClips>
  <ScaleCrop>false</ScaleCrop>
  <HeadingPairs>
    <vt:vector size="8" baseType="variant">
      <vt:variant>
        <vt:lpstr>Verwendete Schriftarten</vt:lpstr>
      </vt:variant>
      <vt:variant>
        <vt:i4>11</vt:i4>
      </vt:variant>
      <vt:variant>
        <vt:lpstr>Design</vt:lpstr>
      </vt:variant>
      <vt:variant>
        <vt:i4>3</vt:i4>
      </vt:variant>
      <vt:variant>
        <vt:lpstr>Eingebettete OLE-Server</vt:lpstr>
      </vt:variant>
      <vt:variant>
        <vt:i4>1</vt:i4>
      </vt:variant>
      <vt:variant>
        <vt:lpstr>Folientitel</vt:lpstr>
      </vt:variant>
      <vt:variant>
        <vt:i4>14</vt:i4>
      </vt:variant>
    </vt:vector>
  </HeadingPairs>
  <TitlesOfParts>
    <vt:vector size="29" baseType="lpstr">
      <vt:lpstr>Volvo Novum SemiLight</vt:lpstr>
      <vt:lpstr>Volvo Broad Pro</vt:lpstr>
      <vt:lpstr>Volvo Novum Medium</vt:lpstr>
      <vt:lpstr>Calibri</vt:lpstr>
      <vt:lpstr>Courier New</vt:lpstr>
      <vt:lpstr>Volvo Novum</vt:lpstr>
      <vt:lpstr>Arial</vt:lpstr>
      <vt:lpstr>Times New Roman</vt:lpstr>
      <vt:lpstr>Volvo Broad Pro Digital</vt:lpstr>
      <vt:lpstr>Wingdings</vt:lpstr>
      <vt:lpstr>Symbol</vt:lpstr>
      <vt:lpstr>Volvo Template</vt:lpstr>
      <vt:lpstr>Template_Volvo_Trucks</vt:lpstr>
      <vt:lpstr>1_Template_Volvo_Trucks</vt:lpstr>
      <vt:lpstr>think-cell Slide</vt:lpstr>
      <vt:lpstr>BEV usage in Heavy Duty transports  in a short to mid-term perspective</vt:lpstr>
      <vt:lpstr>PowerPoint-Präsentation</vt:lpstr>
      <vt:lpstr>PowerPoint-Präsentation</vt:lpstr>
      <vt:lpstr>PowerPoint-Präsentation</vt:lpstr>
      <vt:lpstr>PowerPoint-Präsentation</vt:lpstr>
      <vt:lpstr>PowerPoint-Präsentation</vt:lpstr>
      <vt:lpstr>PowerPoint-Präsentation</vt:lpstr>
      <vt:lpstr>Our ElEctric Line Up</vt:lpstr>
      <vt:lpstr>PowerPoint-Präsentation</vt:lpstr>
      <vt:lpstr>PowerPoint-Präsentation</vt:lpstr>
      <vt:lpstr>PowerPoint-Präsentation</vt:lpstr>
      <vt:lpstr>PowerPoint-Präsentation</vt:lpstr>
      <vt:lpstr>PowerPoint-Präsentation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Estelle Zink</dc:creator>
  <cp:lastModifiedBy>Estelle Zink</cp:lastModifiedBy>
  <cp:revision>71</cp:revision>
  <dcterms:created xsi:type="dcterms:W3CDTF">2020-05-29T09:45:27Z</dcterms:created>
  <dcterms:modified xsi:type="dcterms:W3CDTF">2022-11-15T08:01:49Z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0x01010061F19B39D72BD84BAC2CB3B6F97F5D73</vt:lpwstr>
  </property>
  <property fmtid="{D5CDD505-2E9C-101B-9397-08002B2CF9AE}" pid="3" name="ViolinProcessTags">
    <vt:lpwstr/>
  </property>
  <property fmtid="{D5CDD505-2E9C-101B-9397-08002B2CF9AE}" pid="4" name="ViolinTags">
    <vt:lpwstr/>
  </property>
  <property fmtid="{D5CDD505-2E9C-101B-9397-08002B2CF9AE}" pid="5" name="ViolinOrganizationTags">
    <vt:lpwstr/>
  </property>
  <property fmtid="{D5CDD505-2E9C-101B-9397-08002B2CF9AE}" pid="6" name="ViolinLanguage">
    <vt:lpwstr>1;#English|87e31317-c6c6-4d28-86fe-780f9ae74b3b</vt:lpwstr>
  </property>
  <property fmtid="{D5CDD505-2E9C-101B-9397-08002B2CF9AE}" pid="7" name="IDWLanguage">
    <vt:lpwstr>1;#English|2f0bb86f-0ec4-40cc-8497-e574f143f902</vt:lpwstr>
  </property>
  <property fmtid="{D5CDD505-2E9C-101B-9397-08002B2CF9AE}" pid="8" name="IDWCompanyDocumentType">
    <vt:lpwstr/>
  </property>
  <property fmtid="{D5CDD505-2E9C-101B-9397-08002B2CF9AE}" pid="9" name="IDWProcesses">
    <vt:lpwstr/>
  </property>
  <property fmtid="{D5CDD505-2E9C-101B-9397-08002B2CF9AE}" pid="10" name="IDWBrands">
    <vt:lpwstr/>
  </property>
  <property fmtid="{D5CDD505-2E9C-101B-9397-08002B2CF9AE}" pid="11" name="IDWOrganisations">
    <vt:lpwstr>3;#Volvo Group, AA10000|00000000-0000-0000-f87e-f8b952956269</vt:lpwstr>
  </property>
  <property fmtid="{D5CDD505-2E9C-101B-9397-08002B2CF9AE}" pid="12" name="IDWLocations">
    <vt:lpwstr>2;#Global|0285aa3f-9e8c-47bf-b7b9-06bacc2a94bd</vt:lpwstr>
  </property>
  <property fmtid="{D5CDD505-2E9C-101B-9397-08002B2CF9AE}" pid="13" name="IDWProducts">
    <vt:lpwstr/>
  </property>
  <property fmtid="{D5CDD505-2E9C-101B-9397-08002B2CF9AE}" pid="14" name="IDWTopics">
    <vt:lpwstr>5;#Finance|7cdf8ea7-c767-4e1a-bc75-dc858a9d2aaf;#6;#HR|3ebaa44b-f8b9-4108-a026-81f63cc0e754</vt:lpwstr>
  </property>
  <property fmtid="{D5CDD505-2E9C-101B-9397-08002B2CF9AE}" pid="15" name="IDWFunctionalAreas">
    <vt:lpwstr/>
  </property>
  <property fmtid="{D5CDD505-2E9C-101B-9397-08002B2CF9AE}" pid="16" name="IDWMainOrganisations">
    <vt:lpwstr>4;#Volvo Group|f5893e90-b77c-47c5-9a3c-991dad6103e1</vt:lpwstr>
  </property>
  <property fmtid="{D5CDD505-2E9C-101B-9397-08002B2CF9AE}" pid="17" name="IDWRoles">
    <vt:lpwstr/>
  </property>
  <property fmtid="{D5CDD505-2E9C-101B-9397-08002B2CF9AE}" pid="18" name="MSIP_Label_19540963-e559-4020-8a90-fe8a502c2801_Enabled">
    <vt:lpwstr>true</vt:lpwstr>
  </property>
  <property fmtid="{D5CDD505-2E9C-101B-9397-08002B2CF9AE}" pid="19" name="MSIP_Label_19540963-e559-4020-8a90-fe8a502c2801_SetDate">
    <vt:lpwstr>2021-03-25T13:05:51Z</vt:lpwstr>
  </property>
  <property fmtid="{D5CDD505-2E9C-101B-9397-08002B2CF9AE}" pid="20" name="MSIP_Label_19540963-e559-4020-8a90-fe8a502c2801_Method">
    <vt:lpwstr>Standard</vt:lpwstr>
  </property>
  <property fmtid="{D5CDD505-2E9C-101B-9397-08002B2CF9AE}" pid="21" name="MSIP_Label_19540963-e559-4020-8a90-fe8a502c2801_Name">
    <vt:lpwstr>19540963-e559-4020-8a90-fe8a502c2801</vt:lpwstr>
  </property>
  <property fmtid="{D5CDD505-2E9C-101B-9397-08002B2CF9AE}" pid="22" name="MSIP_Label_19540963-e559-4020-8a90-fe8a502c2801_SiteId">
    <vt:lpwstr>f25493ae-1c98-41d7-8a33-0be75f5fe603</vt:lpwstr>
  </property>
  <property fmtid="{D5CDD505-2E9C-101B-9397-08002B2CF9AE}" pid="23" name="MSIP_Label_19540963-e559-4020-8a90-fe8a502c2801_ActionId">
    <vt:lpwstr>87df6ec0-6b56-4a30-9a14-7e6842919deb</vt:lpwstr>
  </property>
  <property fmtid="{D5CDD505-2E9C-101B-9397-08002B2CF9AE}" pid="24" name="MSIP_Label_19540963-e559-4020-8a90-fe8a502c2801_ContentBits">
    <vt:lpwstr>0</vt:lpwstr>
  </property>
</Properties>
</file>